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14" r:id="rId2"/>
    <p:sldId id="315" r:id="rId3"/>
    <p:sldId id="312" r:id="rId4"/>
    <p:sldId id="313" r:id="rId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xmox" id="{86777E81-A3A3-4B90-8185-617BE1CBE628}">
          <p14:sldIdLst>
            <p14:sldId id="314"/>
            <p14:sldId id="315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>
        <p:scale>
          <a:sx n="250" d="100"/>
          <a:sy n="250" d="100"/>
        </p:scale>
        <p:origin x="1566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3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3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01E5006-1272-976C-F97E-6B8F9F4DF166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410D047-15D0-BAB7-D9B7-198AF1D20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80"/>
            <a:stretch/>
          </p:blipFill>
          <p:spPr>
            <a:xfrm>
              <a:off x="414600" y="0"/>
              <a:ext cx="1609200" cy="166680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B20534-4D2C-8F2A-4452-78633CC32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19" t="1" r="-2768" b="-88834"/>
            <a:stretch/>
          </p:blipFill>
          <p:spPr>
            <a:xfrm>
              <a:off x="807720" y="1885570"/>
              <a:ext cx="1630680" cy="55283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98C265E-2239-8210-242B-DB20B9050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7" r="12747" b="23266"/>
            <a:stretch/>
          </p:blipFill>
          <p:spPr>
            <a:xfrm>
              <a:off x="0" y="1783870"/>
              <a:ext cx="807720" cy="583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7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ADF50F-0D18-C679-6DC2-AE7DC460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823</TotalTime>
  <Words>8</Words>
  <Application>Microsoft Office PowerPoint</Application>
  <PresentationFormat>自定义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32</cp:revision>
  <dcterms:created xsi:type="dcterms:W3CDTF">2023-02-15T03:58:42Z</dcterms:created>
  <dcterms:modified xsi:type="dcterms:W3CDTF">2023-03-17T06:10:55Z</dcterms:modified>
</cp:coreProperties>
</file>