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487" r:id="rId2"/>
    <p:sldId id="488" r:id="rId3"/>
    <p:sldId id="499" r:id="rId4"/>
    <p:sldId id="500" r:id="rId5"/>
    <p:sldId id="521" r:id="rId6"/>
    <p:sldId id="522" r:id="rId7"/>
    <p:sldId id="523" r:id="rId8"/>
    <p:sldId id="524" r:id="rId9"/>
    <p:sldId id="525" r:id="rId10"/>
    <p:sldId id="526" r:id="rId11"/>
    <p:sldId id="527" r:id="rId12"/>
    <p:sldId id="528" r:id="rId13"/>
    <p:sldId id="529" r:id="rId14"/>
    <p:sldId id="530" r:id="rId15"/>
    <p:sldId id="531" r:id="rId16"/>
    <p:sldId id="532" r:id="rId17"/>
    <p:sldId id="312" r:id="rId18"/>
    <p:sldId id="313" r:id="rId19"/>
  </p:sldIdLst>
  <p:sldSz cx="2438400" cy="243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-SystemRescue" id="{095AB689-26EF-4F90-B2D5-7932DABCEC42}">
          <p14:sldIdLst>
            <p14:sldId id="487"/>
            <p14:sldId id="488"/>
          </p14:sldIdLst>
        </p14:section>
        <p14:section name="2-Plop" id="{516E75F7-4338-456C-9719-E585A2A5962F}">
          <p14:sldIdLst>
            <p14:sldId id="499"/>
            <p14:sldId id="500"/>
          </p14:sldIdLst>
        </p14:section>
        <p14:section name="3-Clonezilla" id="{46EEC46D-B42B-4104-86C3-0C19720E981E}">
          <p14:sldIdLst>
            <p14:sldId id="521"/>
            <p14:sldId id="522"/>
          </p14:sldIdLst>
        </p14:section>
        <p14:section name="4-Rescuezilla" id="{EAE5AD1D-0389-4557-A92A-B3CDBC7CC784}">
          <p14:sldIdLst>
            <p14:sldId id="523"/>
            <p14:sldId id="524"/>
          </p14:sldIdLst>
        </p14:section>
        <p14:section name="5-Ufficio Zero" id="{C24D0E78-E650-41AF-AABC-C70D700EE83D}">
          <p14:sldIdLst>
            <p14:sldId id="525"/>
            <p14:sldId id="526"/>
          </p14:sldIdLst>
        </p14:section>
        <p14:section name="6-Finnix" id="{1D1E6E8D-2B31-4106-8E9C-D08A10321995}">
          <p14:sldIdLst>
            <p14:sldId id="527"/>
            <p14:sldId id="528"/>
          </p14:sldIdLst>
        </p14:section>
        <p14:section name="7-Redo" id="{B0ABC851-D744-4106-9DF2-B54799E28526}">
          <p14:sldIdLst>
            <p14:sldId id="529"/>
            <p14:sldId id="530"/>
          </p14:sldIdLst>
        </p14:section>
        <p14:section name="8-paldo" id="{B2C7468D-59BF-49D0-8812-AD4573FECA69}">
          <p14:sldIdLst>
            <p14:sldId id="531"/>
            <p14:sldId id="532"/>
          </p14:sldIdLst>
        </p14:section>
        <p14:section name="Circular" id="{42E06C7A-CAEF-4F2B-95AB-64FF59AB4845}">
          <p14:sldIdLst>
            <p14:sldId id="312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41" userDrawn="1">
          <p15:clr>
            <a:srgbClr val="A4A3A4"/>
          </p15:clr>
        </p15:guide>
        <p15:guide id="2" pos="7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721"/>
    <a:srgbClr val="0000FF"/>
    <a:srgbClr val="FF0505"/>
    <a:srgbClr val="4C5263"/>
    <a:srgbClr val="229DAB"/>
    <a:srgbClr val="E6EDDC"/>
    <a:srgbClr val="E6E6E6"/>
    <a:srgbClr val="0D5148"/>
    <a:srgbClr val="0E5148"/>
    <a:srgbClr val="2973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09" autoAdjust="0"/>
    <p:restoredTop sz="94660"/>
  </p:normalViewPr>
  <p:slideViewPr>
    <p:cSldViewPr snapToGrid="0">
      <p:cViewPr>
        <p:scale>
          <a:sx n="170" d="100"/>
          <a:sy n="170" d="100"/>
        </p:scale>
        <p:origin x="1278" y="132"/>
      </p:cViewPr>
      <p:guideLst>
        <p:guide orient="horz" pos="541"/>
        <p:guide pos="7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033C0-5CE6-43B5-824E-825800F4D89A}" type="datetimeFigureOut">
              <a:rPr lang="zh-CN" altLang="en-US" smtClean="0"/>
              <a:t>2023-4-22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1E4B7-236D-4111-B769-FD4E3E28BE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030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440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5732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0576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5731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5280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3852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5364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0410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8578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976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405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223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277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613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857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492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5575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518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" y="399063"/>
            <a:ext cx="2072640" cy="848924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280725"/>
            <a:ext cx="1828800" cy="588715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43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349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" y="129822"/>
            <a:ext cx="525780" cy="206643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" y="129822"/>
            <a:ext cx="1546860" cy="206643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52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007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" y="607908"/>
            <a:ext cx="2103120" cy="1014306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" y="1631810"/>
            <a:ext cx="2103120" cy="53340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/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787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" y="649111"/>
            <a:ext cx="1036320" cy="15471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" y="649111"/>
            <a:ext cx="1036320" cy="15471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009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8" y="129823"/>
            <a:ext cx="2103120" cy="47131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8" y="597747"/>
            <a:ext cx="1031557" cy="292946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8" y="890693"/>
            <a:ext cx="1031557" cy="13100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" y="597747"/>
            <a:ext cx="1036638" cy="292946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" y="890693"/>
            <a:ext cx="1036638" cy="13100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741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65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8" y="162560"/>
            <a:ext cx="786447" cy="56896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8" y="351085"/>
            <a:ext cx="1234440" cy="1732844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8" y="731520"/>
            <a:ext cx="786447" cy="1355231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870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8" y="162560"/>
            <a:ext cx="786447" cy="56896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8" y="351085"/>
            <a:ext cx="1234440" cy="1732844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8" y="731520"/>
            <a:ext cx="786447" cy="1355231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10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D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" y="129823"/>
            <a:ext cx="2103120" cy="471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" y="649111"/>
            <a:ext cx="2103120" cy="1547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" y="2260036"/>
            <a:ext cx="54864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6A9BE-9AB0-4816-9C4A-E57E7110ABF7}" type="datetimeFigureOut">
              <a:rPr lang="zh-CN" altLang="en-US" smtClean="0"/>
              <a:t>2023-4-22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" y="2260036"/>
            <a:ext cx="82296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" y="2260036"/>
            <a:ext cx="54864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431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726A519-E209-669E-829F-B04BFB2DF0C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73BD4D2B-FADA-B209-497E-DCA1A90AD838}"/>
              </a:ext>
            </a:extLst>
          </p:cNvPr>
          <p:cNvGrpSpPr/>
          <p:nvPr/>
        </p:nvGrpSpPr>
        <p:grpSpPr>
          <a:xfrm>
            <a:off x="1" y="0"/>
            <a:ext cx="2438400" cy="2438400"/>
            <a:chOff x="1" y="0"/>
            <a:chExt cx="2438400" cy="243840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61873286-8B70-6F07-7E18-C74C625858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8416" t="-7496" r="-5079" b="-6000"/>
            <a:stretch/>
          </p:blipFill>
          <p:spPr>
            <a:xfrm>
              <a:off x="1" y="0"/>
              <a:ext cx="2438400" cy="2438400"/>
            </a:xfrm>
            <a:prstGeom prst="rect">
              <a:avLst/>
            </a:prstGeom>
          </p:spPr>
        </p:pic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77B32BB9-E3EF-1055-F6E6-3636BD6293CA}"/>
                </a:ext>
              </a:extLst>
            </p:cNvPr>
            <p:cNvSpPr txBox="1"/>
            <p:nvPr/>
          </p:nvSpPr>
          <p:spPr>
            <a:xfrm>
              <a:off x="830253" y="661958"/>
              <a:ext cx="987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45772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3267CB8-79B1-AAD0-192B-8540C7ABEA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311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BBCDA00-DBCD-3FD8-4BDF-F1586216257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D6FDB7DD-D0F3-0150-FD6A-15D5042D05DF}"/>
              </a:ext>
            </a:extLst>
          </p:cNvPr>
          <p:cNvGrpSpPr/>
          <p:nvPr/>
        </p:nvGrpSpPr>
        <p:grpSpPr>
          <a:xfrm>
            <a:off x="0" y="1"/>
            <a:ext cx="2438400" cy="2438400"/>
            <a:chOff x="0" y="1"/>
            <a:chExt cx="2438400" cy="2438400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91C1FFA2-F430-BC6A-8596-459D0FC24D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10077" t="-277685" r="-8993" b="-28670"/>
            <a:stretch/>
          </p:blipFill>
          <p:spPr>
            <a:xfrm>
              <a:off x="0" y="1"/>
              <a:ext cx="2438400" cy="2438400"/>
            </a:xfrm>
            <a:prstGeom prst="rect">
              <a:avLst/>
            </a:prstGeom>
          </p:spPr>
        </p:pic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E3327F31-B5DA-3775-4E5B-4FBEBD94D3B0}"/>
                </a:ext>
              </a:extLst>
            </p:cNvPr>
            <p:cNvSpPr/>
            <p:nvPr/>
          </p:nvSpPr>
          <p:spPr>
            <a:xfrm>
              <a:off x="414600" y="57600"/>
              <a:ext cx="1609200" cy="1609200"/>
            </a:xfrm>
            <a:prstGeom prst="ellipse">
              <a:avLst/>
            </a:prstGeom>
            <a:noFill/>
            <a:ln w="34925">
              <a:solidFill>
                <a:srgbClr val="0000FF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rgbClr val="0000FF"/>
                  </a:solidFill>
                </a:rPr>
                <a:t>Logo</a:t>
              </a:r>
            </a:p>
            <a:p>
              <a:pPr algn="ctr"/>
              <a:r>
                <a:rPr lang="en-US" altLang="zh-CN" dirty="0">
                  <a:solidFill>
                    <a:srgbClr val="0000FF"/>
                  </a:solidFill>
                </a:rPr>
                <a:t>Not Found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6529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EE1D2F6-46D5-BEFA-7F35-EF105F7031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933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BBCDA00-DBCD-3FD8-4BDF-F1586216257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D8EF35D0-2084-FB58-1491-D03B214C756F}"/>
              </a:ext>
            </a:extLst>
          </p:cNvPr>
          <p:cNvGrpSpPr/>
          <p:nvPr/>
        </p:nvGrpSpPr>
        <p:grpSpPr>
          <a:xfrm>
            <a:off x="0" y="0"/>
            <a:ext cx="2438400" cy="2438400"/>
            <a:chOff x="0" y="0"/>
            <a:chExt cx="2438400" cy="2438400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4B867BE6-756C-8C29-A71E-648BD52AC0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22727" t="-4358" r="-22727" b="2"/>
            <a:stretch/>
          </p:blipFill>
          <p:spPr>
            <a:xfrm>
              <a:off x="0" y="1633654"/>
              <a:ext cx="2438400" cy="804746"/>
            </a:xfrm>
            <a:prstGeom prst="rect">
              <a:avLst/>
            </a:prstGeom>
          </p:spPr>
        </p:pic>
        <p:pic>
          <p:nvPicPr>
            <p:cNvPr id="7" name="图形 6">
              <a:extLst>
                <a:ext uri="{FF2B5EF4-FFF2-40B4-BE49-F238E27FC236}">
                  <a16:creationId xmlns:a16="http://schemas.microsoft.com/office/drawing/2014/main" id="{BFC13846-DE93-F36E-3591-53A5795174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t="-5769"/>
            <a:stretch/>
          </p:blipFill>
          <p:spPr>
            <a:xfrm>
              <a:off x="409200" y="0"/>
              <a:ext cx="1620000" cy="17134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4149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F043229-A8AE-AE3E-174A-5E6CACC3DB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261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BBCDA00-DBCD-3FD8-4BDF-F1586216257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D76D167-EB86-6DF1-F15B-2C4EEB574AE7}"/>
              </a:ext>
            </a:extLst>
          </p:cNvPr>
          <p:cNvSpPr txBox="1"/>
          <p:nvPr/>
        </p:nvSpPr>
        <p:spPr>
          <a:xfrm>
            <a:off x="-1982594" y="449759"/>
            <a:ext cx="18710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400" b="1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paldo</a:t>
            </a:r>
            <a:endParaRPr lang="en-US" altLang="zh-CN" sz="4400" b="1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C7497181-848A-69E2-3120-6913D61DC4A3}"/>
              </a:ext>
            </a:extLst>
          </p:cNvPr>
          <p:cNvGrpSpPr/>
          <p:nvPr/>
        </p:nvGrpSpPr>
        <p:grpSpPr>
          <a:xfrm>
            <a:off x="0" y="0"/>
            <a:ext cx="2438400" cy="2438400"/>
            <a:chOff x="0" y="0"/>
            <a:chExt cx="2438400" cy="2438400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C46FD1DE-133B-68ED-D450-0039351091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-38934" b="1"/>
            <a:stretch/>
          </p:blipFill>
          <p:spPr>
            <a:xfrm>
              <a:off x="504825" y="0"/>
              <a:ext cx="1428750" cy="1535074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E0215A13-3765-9954-7BAF-598D71ACB2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-5698" r="-6651" b="18100"/>
            <a:stretch/>
          </p:blipFill>
          <p:spPr>
            <a:xfrm>
              <a:off x="0" y="1469753"/>
              <a:ext cx="2438400" cy="9686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7068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9B7A48B-8138-09F8-783F-6716F488CF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708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BBCDA00-DBCD-3FD8-4BDF-F1586216257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795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5063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22205BF-F685-6555-3F6D-2B8445A655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276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5FA2488-7D21-7C88-69AA-EE7F277FB79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CF7E003-A2C1-7E29-B23F-384785E96814}"/>
              </a:ext>
            </a:extLst>
          </p:cNvPr>
          <p:cNvSpPr txBox="1"/>
          <p:nvPr/>
        </p:nvSpPr>
        <p:spPr>
          <a:xfrm>
            <a:off x="-1902099" y="538492"/>
            <a:ext cx="16986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ln>
                  <a:solidFill>
                    <a:srgbClr val="FF0000"/>
                  </a:solidFill>
                </a:ln>
                <a:solidFill>
                  <a:schemeClr val="bg1"/>
                </a:solidFill>
                <a:latin typeface="Bahnschrift" panose="020B0502040204020203" pitchFamily="34" charset="0"/>
              </a:rPr>
              <a:t>plop</a:t>
            </a:r>
            <a:endParaRPr lang="zh-CN" altLang="en-US" sz="4400" dirty="0">
              <a:ln>
                <a:solidFill>
                  <a:srgbClr val="FF0000"/>
                </a:solidFill>
              </a:ln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B7B5D15-DA87-E19C-F586-24976581C338}"/>
              </a:ext>
            </a:extLst>
          </p:cNvPr>
          <p:cNvGrpSpPr/>
          <p:nvPr/>
        </p:nvGrpSpPr>
        <p:grpSpPr>
          <a:xfrm>
            <a:off x="0" y="1"/>
            <a:ext cx="2438400" cy="2438400"/>
            <a:chOff x="0" y="1"/>
            <a:chExt cx="2438400" cy="2438400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837389D4-D31E-F37A-520A-24BE32B6FE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22008" t="-206733" r="-21349" b="-8207"/>
            <a:stretch/>
          </p:blipFill>
          <p:spPr>
            <a:xfrm>
              <a:off x="0" y="1"/>
              <a:ext cx="2438400" cy="2438400"/>
            </a:xfrm>
            <a:prstGeom prst="rect">
              <a:avLst/>
            </a:prstGeom>
          </p:spPr>
        </p:pic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3F4FA998-8368-CE61-0BEF-BBC471A139BE}"/>
                </a:ext>
              </a:extLst>
            </p:cNvPr>
            <p:cNvSpPr/>
            <p:nvPr/>
          </p:nvSpPr>
          <p:spPr>
            <a:xfrm>
              <a:off x="414600" y="57600"/>
              <a:ext cx="1609200" cy="1609200"/>
            </a:xfrm>
            <a:prstGeom prst="ellipse">
              <a:avLst/>
            </a:prstGeom>
            <a:noFill/>
            <a:ln w="34925">
              <a:solidFill>
                <a:srgbClr val="FF0505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rgbClr val="FF0505"/>
                  </a:solidFill>
                </a:rPr>
                <a:t>Logo</a:t>
              </a:r>
            </a:p>
            <a:p>
              <a:pPr algn="ctr"/>
              <a:r>
                <a:rPr lang="en-US" altLang="zh-CN" dirty="0">
                  <a:solidFill>
                    <a:srgbClr val="FF0505"/>
                  </a:solidFill>
                </a:rPr>
                <a:t>Not Found</a:t>
              </a:r>
              <a:endParaRPr lang="zh-CN" altLang="en-US" dirty="0">
                <a:solidFill>
                  <a:srgbClr val="FF050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710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0B8F55E-BA53-2FA5-01D1-841A8BB683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910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B3A888A-D2CF-C029-7822-A51EC4CBE92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39560E1B-1A40-5BCD-4335-3151FC6B6C2F}"/>
              </a:ext>
            </a:extLst>
          </p:cNvPr>
          <p:cNvGrpSpPr/>
          <p:nvPr/>
        </p:nvGrpSpPr>
        <p:grpSpPr>
          <a:xfrm>
            <a:off x="0" y="0"/>
            <a:ext cx="2438400" cy="2438400"/>
            <a:chOff x="0" y="0"/>
            <a:chExt cx="2438400" cy="243840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3E61779A-C9A2-3B85-B97C-936B699A36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1286" t="-1" r="-1286" b="-53904"/>
            <a:stretch/>
          </p:blipFill>
          <p:spPr>
            <a:xfrm>
              <a:off x="0" y="1791830"/>
              <a:ext cx="2438400" cy="646570"/>
            </a:xfrm>
            <a:prstGeom prst="rect">
              <a:avLst/>
            </a:prstGeom>
          </p:spPr>
        </p:pic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89E26539-BA17-796D-61D6-FE01F052FA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-4295"/>
            <a:stretch/>
          </p:blipFill>
          <p:spPr>
            <a:xfrm>
              <a:off x="763494" y="0"/>
              <a:ext cx="1156756" cy="17115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3400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857A080-7600-FD02-EA5B-B97B9A150A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230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BBCDA00-DBCD-3FD8-4BDF-F1586216257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E4AC7C3-38C3-2FAF-D033-221FE1DA442B}"/>
              </a:ext>
            </a:extLst>
          </p:cNvPr>
          <p:cNvSpPr txBox="1"/>
          <p:nvPr/>
        </p:nvSpPr>
        <p:spPr>
          <a:xfrm>
            <a:off x="-3238288" y="258594"/>
            <a:ext cx="3078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800" b="1" i="0" dirty="0" err="1">
                <a:ln w="19050"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latin typeface="Bahnschrift SemiBold Condensed" panose="020B0502040204020203" pitchFamily="34" charset="0"/>
              </a:rPr>
              <a:t>Rescuezilla</a:t>
            </a:r>
            <a:endParaRPr lang="en-US" altLang="zh-CN" sz="4800" b="1" i="0" dirty="0">
              <a:ln w="19050">
                <a:solidFill>
                  <a:schemeClr val="tx1"/>
                </a:solidFill>
              </a:ln>
              <a:solidFill>
                <a:srgbClr val="FFFFFF"/>
              </a:solidFill>
              <a:effectLst/>
              <a:latin typeface="Bahnschrift SemiBold Condensed" panose="020B0502040204020203" pitchFamily="34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40006F1-1ADE-CAD3-08AB-16252E90CC31}"/>
              </a:ext>
            </a:extLst>
          </p:cNvPr>
          <p:cNvGrpSpPr/>
          <p:nvPr/>
        </p:nvGrpSpPr>
        <p:grpSpPr>
          <a:xfrm>
            <a:off x="0" y="1"/>
            <a:ext cx="2438400" cy="2438399"/>
            <a:chOff x="0" y="1"/>
            <a:chExt cx="2438400" cy="2438399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CBB9DE54-943C-FBD0-0B96-2927BB67AA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-2308" b="1"/>
            <a:stretch/>
          </p:blipFill>
          <p:spPr>
            <a:xfrm>
              <a:off x="414333" y="1"/>
              <a:ext cx="1609725" cy="1646870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87D76CD2-1926-2DFF-2542-67F20BA384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0055" t="1" r="10743" b="-4060"/>
            <a:stretch/>
          </p:blipFill>
          <p:spPr>
            <a:xfrm>
              <a:off x="0" y="1575612"/>
              <a:ext cx="2438400" cy="8627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9465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C445DA4-8C04-F71C-AC78-B6BE3195FA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870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BBCDA00-DBCD-3FD8-4BDF-F1586216257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DE0145CD-7BBB-4083-9B1C-335975EA175D}"/>
              </a:ext>
            </a:extLst>
          </p:cNvPr>
          <p:cNvGrpSpPr/>
          <p:nvPr/>
        </p:nvGrpSpPr>
        <p:grpSpPr>
          <a:xfrm>
            <a:off x="0" y="-7436"/>
            <a:ext cx="2438400" cy="2438402"/>
            <a:chOff x="1" y="-1"/>
            <a:chExt cx="2438400" cy="2438402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6B4E1CD3-B3DB-E08C-C34B-A60364083F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1014" t="9503" r="1014" b="29461"/>
            <a:stretch/>
          </p:blipFill>
          <p:spPr>
            <a:xfrm>
              <a:off x="1" y="1761893"/>
              <a:ext cx="2438400" cy="676508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40E0256D-48E8-A0E0-CE95-AFB67A7368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3580"/>
            <a:stretch/>
          </p:blipFill>
          <p:spPr>
            <a:xfrm>
              <a:off x="414600" y="-1"/>
              <a:ext cx="1609200" cy="16668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4008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1115</TotalTime>
  <Words>45</Words>
  <Application>Microsoft Office PowerPoint</Application>
  <PresentationFormat>自定义</PresentationFormat>
  <Paragraphs>43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等线</vt:lpstr>
      <vt:lpstr>Arial</vt:lpstr>
      <vt:lpstr>Bahnschrift</vt:lpstr>
      <vt:lpstr>Bahnschrift SemiBold Condensed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IconEditor</dc:title>
  <cp:revision>44</cp:revision>
  <dcterms:created xsi:type="dcterms:W3CDTF">2023-02-15T03:58:42Z</dcterms:created>
  <dcterms:modified xsi:type="dcterms:W3CDTF">2023-04-22T02:57:48Z</dcterms:modified>
</cp:coreProperties>
</file>