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646" r:id="rId2"/>
    <p:sldId id="334" r:id="rId3"/>
    <p:sldId id="637" r:id="rId4"/>
    <p:sldId id="387" r:id="rId5"/>
    <p:sldId id="635" r:id="rId6"/>
    <p:sldId id="405" r:id="rId7"/>
    <p:sldId id="617" r:id="rId8"/>
    <p:sldId id="518" r:id="rId9"/>
    <p:sldId id="613" r:id="rId10"/>
    <p:sldId id="574" r:id="rId11"/>
    <p:sldId id="611" r:id="rId12"/>
    <p:sldId id="570" r:id="rId13"/>
    <p:sldId id="594" r:id="rId14"/>
    <p:sldId id="536" r:id="rId15"/>
    <p:sldId id="593" r:id="rId16"/>
    <p:sldId id="534" r:id="rId17"/>
    <p:sldId id="312" r:id="rId18"/>
    <p:sldId id="313" r:id="rId19"/>
    <p:sldId id="516" r:id="rId20"/>
    <p:sldId id="517" r:id="rId21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Bluestar" id="{050711BA-8942-482F-9437-C331E37CF28A}">
          <p14:sldIdLst>
            <p14:sldId id="646"/>
            <p14:sldId id="334"/>
          </p14:sldIdLst>
        </p14:section>
        <p14:section name="2-deepin" id="{6C156BCD-507F-4D57-8362-BCCEDA9646B9}">
          <p14:sldIdLst>
            <p14:sldId id="637"/>
            <p14:sldId id="387"/>
          </p14:sldIdLst>
        </p14:section>
        <p14:section name="3-BunsenLabs" id="{C9B6D308-5BE1-4504-902F-6E59A1DC6BA7}">
          <p14:sldIdLst>
            <p14:sldId id="635"/>
            <p14:sldId id="405"/>
          </p14:sldIdLst>
        </p14:section>
        <p14:section name="4-Pisi" id="{23553FE9-82A3-41B6-B068-397AFDBB60BB}">
          <p14:sldIdLst>
            <p14:sldId id="617"/>
            <p14:sldId id="518"/>
          </p14:sldIdLst>
        </p14:section>
        <p14:section name="5-Freespire" id="{BF239E71-388A-4E1C-9736-851ED78103F2}">
          <p14:sldIdLst>
            <p14:sldId id="613"/>
            <p14:sldId id="574"/>
          </p14:sldIdLst>
        </p14:section>
        <p14:section name="6-Zenwalk" id="{63F0938E-468F-4A53-979E-DC5A9FBF79E4}">
          <p14:sldIdLst>
            <p14:sldId id="611"/>
            <p14:sldId id="570"/>
          </p14:sldIdLst>
        </p14:section>
        <p14:section name="7-Kwort" id="{C4679062-9C04-49C9-9A2D-52755FDAA0BF}">
          <p14:sldIdLst>
            <p14:sldId id="594"/>
            <p14:sldId id="536"/>
          </p14:sldIdLst>
        </p14:section>
        <p14:section name="8-Omoikane" id="{D4ACC32A-3BBC-445A-BE2A-A011CE4382E6}">
          <p14:sldIdLst>
            <p14:sldId id="593"/>
            <p14:sldId id="534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E49"/>
    <a:srgbClr val="00A8DC"/>
    <a:srgbClr val="0E264C"/>
    <a:srgbClr val="664487"/>
    <a:srgbClr val="4C5263"/>
    <a:srgbClr val="229DAB"/>
    <a:srgbClr val="E6EDDC"/>
    <a:srgbClr val="E6E6E6"/>
    <a:srgbClr val="0D5148"/>
    <a:srgbClr val="0E5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227" autoAdjust="0"/>
  </p:normalViewPr>
  <p:slideViewPr>
    <p:cSldViewPr snapToGrid="0">
      <p:cViewPr varScale="1">
        <p:scale>
          <a:sx n="150" d="100"/>
          <a:sy n="150" d="100"/>
        </p:scale>
        <p:origin x="108" y="174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4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0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2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88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7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8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31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08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74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1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1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4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7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0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64DA9C-FE82-3E1C-460E-9E8AEC8CB3E0}"/>
              </a:ext>
            </a:extLst>
          </p:cNvPr>
          <p:cNvSpPr txBox="1"/>
          <p:nvPr/>
        </p:nvSpPr>
        <p:spPr>
          <a:xfrm>
            <a:off x="-2771627" y="348008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 err="1">
                <a:solidFill>
                  <a:srgbClr val="01438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bluestar</a:t>
            </a:r>
            <a:endParaRPr lang="zh-CN" altLang="en-US" sz="4000" i="1" dirty="0">
              <a:solidFill>
                <a:srgbClr val="01438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7CAE422-2DBF-9923-26AE-7AE4B7350EDA}"/>
              </a:ext>
            </a:extLst>
          </p:cNvPr>
          <p:cNvGrpSpPr/>
          <p:nvPr/>
        </p:nvGrpSpPr>
        <p:grpSpPr>
          <a:xfrm>
            <a:off x="0" y="1"/>
            <a:ext cx="2438400" cy="2438399"/>
            <a:chOff x="0" y="1"/>
            <a:chExt cx="2438400" cy="24383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B112F9D-44F4-14E1-4420-D1E76E102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87" b="-1"/>
            <a:stretch/>
          </p:blipFill>
          <p:spPr>
            <a:xfrm>
              <a:off x="376048" y="1"/>
              <a:ext cx="1691065" cy="17043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415F57-428A-7A17-F16A-79F08E7CD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" t="21013" r="500" b="15618"/>
            <a:stretch/>
          </p:blipFill>
          <p:spPr>
            <a:xfrm>
              <a:off x="0" y="1758462"/>
              <a:ext cx="2438400" cy="679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59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3E9F69-5DB9-B959-6898-327C56396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3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C4D4A6D-C192-AD7A-C046-AE469AE317FD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0927CC3-BC4F-E2F0-5BC4-5253FB305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6444" t="29169" r="-6444" b="20560"/>
            <a:stretch/>
          </p:blipFill>
          <p:spPr>
            <a:xfrm>
              <a:off x="0" y="1352550"/>
              <a:ext cx="2438400" cy="108585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27DC30D-722F-F402-31C9-3E9CAC3B0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4119"/>
            <a:stretch/>
          </p:blipFill>
          <p:spPr>
            <a:xfrm>
              <a:off x="139200" y="0"/>
              <a:ext cx="2160000" cy="1528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184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4B9A75-CE90-6F20-795F-0B7671A0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1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61CC48-F5DF-BE5F-CB7A-15230C1B52E6}"/>
              </a:ext>
            </a:extLst>
          </p:cNvPr>
          <p:cNvSpPr txBox="1"/>
          <p:nvPr/>
        </p:nvSpPr>
        <p:spPr>
          <a:xfrm>
            <a:off x="-2835797" y="57437"/>
            <a:ext cx="2438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Kwort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Linux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FDCD11A-4798-13BE-5F11-FB265B56B43C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EAA399F-F568-EAA7-3BE3-9BF987A861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5259"/>
            <a:stretch/>
          </p:blipFill>
          <p:spPr>
            <a:xfrm>
              <a:off x="607200" y="0"/>
              <a:ext cx="1224000" cy="16359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37E447-94F5-92C6-9151-4459C526E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28" r="360" b="-2237"/>
            <a:stretch/>
          </p:blipFill>
          <p:spPr>
            <a:xfrm>
              <a:off x="0" y="1671753"/>
              <a:ext cx="2438400" cy="766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73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473488-8628-444A-E0FD-E4871F0F5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1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5FF87B-B934-042F-EB49-13D327610B14}"/>
              </a:ext>
            </a:extLst>
          </p:cNvPr>
          <p:cNvSpPr txBox="1"/>
          <p:nvPr/>
        </p:nvSpPr>
        <p:spPr>
          <a:xfrm>
            <a:off x="-2848174" y="-86386"/>
            <a:ext cx="2470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latin typeface="Georgia" panose="02040502050405020303" pitchFamily="18" charset="0"/>
              </a:rPr>
              <a:t>ARMA</a:t>
            </a:r>
            <a:endParaRPr lang="zh-CN" altLang="en-US" sz="3600" dirty="0">
              <a:latin typeface="Georgia" panose="02040502050405020303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C008AC3-DE69-DCC0-E915-1DBC7E7D9CDE}"/>
              </a:ext>
            </a:extLst>
          </p:cNvPr>
          <p:cNvGrpSpPr/>
          <p:nvPr/>
        </p:nvGrpSpPr>
        <p:grpSpPr>
          <a:xfrm>
            <a:off x="0" y="-1"/>
            <a:ext cx="2438400" cy="2438402"/>
            <a:chOff x="0" y="-1"/>
            <a:chExt cx="2438400" cy="2438402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EF91A0C4-D2BC-6C48-5080-162EE248D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-2675" b="34913"/>
            <a:stretch/>
          </p:blipFill>
          <p:spPr>
            <a:xfrm>
              <a:off x="0" y="-1"/>
              <a:ext cx="2438400" cy="137691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306CA11-8204-81CA-2641-3EA5D9636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663" t="23736" r="11862" b="27341"/>
            <a:stretch/>
          </p:blipFill>
          <p:spPr>
            <a:xfrm>
              <a:off x="0" y="1651001"/>
              <a:ext cx="2438400" cy="78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621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B93736-160B-EDE8-2209-10F88D123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2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611B1F-9A88-5DFE-929F-35A2C39C2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5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6258E25-5F25-2959-6414-ECF67315ACC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4739D79-68DD-AD53-1C98-6CB192FC9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410"/>
            <a:stretch/>
          </p:blipFill>
          <p:spPr>
            <a:xfrm>
              <a:off x="396912" y="0"/>
              <a:ext cx="1656000" cy="167005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2DCAE58-0055-9E9F-85CF-160560B03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9353" t="-1" r="1" b="-10596"/>
            <a:stretch/>
          </p:blipFill>
          <p:spPr>
            <a:xfrm>
              <a:off x="0" y="1720472"/>
              <a:ext cx="774775" cy="71792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87FB14-DC11-7B84-0031-04208EE17E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" r="-3770" b="-47636"/>
            <a:stretch/>
          </p:blipFill>
          <p:spPr>
            <a:xfrm>
              <a:off x="822070" y="1870076"/>
              <a:ext cx="1616330" cy="568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2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71FD37-996B-6A4B-CB15-7308015D1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37D0B0E-0FB5-D02B-0840-A86C9AF9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98812" y="-946296"/>
            <a:ext cx="1609445" cy="1609445"/>
          </a:xfrm>
          <a:prstGeom prst="ellipse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210499-6957-78CE-6F02-5D274F48E4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386" t="7257" r="41464" b="36872"/>
          <a:stretch/>
        </p:blipFill>
        <p:spPr>
          <a:xfrm>
            <a:off x="-2005827" y="166300"/>
            <a:ext cx="1337218" cy="1846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15F277-F065-B81F-4376-C5D4256D76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812"/>
          <a:stretch/>
        </p:blipFill>
        <p:spPr>
          <a:xfrm>
            <a:off x="-2780812" y="1846437"/>
            <a:ext cx="2438400" cy="42566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8DAD41F-4F74-43F0-903E-D5472A672A54}"/>
              </a:ext>
            </a:extLst>
          </p:cNvPr>
          <p:cNvGrpSpPr/>
          <p:nvPr/>
        </p:nvGrpSpPr>
        <p:grpSpPr>
          <a:xfrm>
            <a:off x="1" y="0"/>
            <a:ext cx="2438400" cy="2438400"/>
            <a:chOff x="1" y="0"/>
            <a:chExt cx="2438400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6185E28-AE3C-0363-769C-9E24C4276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3291" r="1" b="4169"/>
            <a:stretch/>
          </p:blipFill>
          <p:spPr>
            <a:xfrm>
              <a:off x="1" y="1574157"/>
              <a:ext cx="2438400" cy="86424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D85772B-5966-7657-3816-BBE43F2D95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-3462"/>
            <a:stretch/>
          </p:blipFill>
          <p:spPr>
            <a:xfrm>
              <a:off x="414458" y="0"/>
              <a:ext cx="1609483" cy="1665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5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ABF97C-467E-FB50-1ED6-DA3477D20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AC39218-9AE5-A30D-E072-3531AF01A338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CD9F78E-F3A3-4FE5-8309-AC4191F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200" y="0"/>
              <a:ext cx="1836000" cy="18360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44EF44B-66D5-C41B-5EE3-7523817EC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3202" r="-3023"/>
            <a:stretch/>
          </p:blipFill>
          <p:spPr>
            <a:xfrm>
              <a:off x="0" y="1762125"/>
              <a:ext cx="2438400" cy="67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97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0694E8-29C6-727C-CF48-C10040C41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2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2B10405-E122-B821-C2B4-7F26AF5160BC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5DA3E8C-321B-3208-D1D9-26A09C647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782" t="-163130" r="782" b="-9676"/>
            <a:stretch/>
          </p:blipFill>
          <p:spPr>
            <a:xfrm>
              <a:off x="0" y="0"/>
              <a:ext cx="2438400" cy="24384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8019893-00FB-3826-7690-797A574FB47B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67B0C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3B3B3B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3B3B3B"/>
                  </a:solidFill>
                </a:rPr>
                <a:t>Not Found</a:t>
              </a:r>
              <a:endParaRPr lang="zh-CN" altLang="en-US" dirty="0">
                <a:solidFill>
                  <a:srgbClr val="3B3B3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18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911</TotalTime>
  <Words>47</Words>
  <Application>Microsoft Office PowerPoint</Application>
  <PresentationFormat>自定义</PresentationFormat>
  <Paragraphs>45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Arial</vt:lpstr>
      <vt:lpstr>Calibri</vt:lpstr>
      <vt:lpstr>Calibri Light</vt:lpstr>
      <vt:lpstr>Georgia</vt:lpstr>
      <vt:lpstr>Segoe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37</cp:revision>
  <dcterms:created xsi:type="dcterms:W3CDTF">2023-02-15T03:58:42Z</dcterms:created>
  <dcterms:modified xsi:type="dcterms:W3CDTF">2023-05-01T07:45:33Z</dcterms:modified>
</cp:coreProperties>
</file>