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513" r:id="rId2"/>
    <p:sldId id="514" r:id="rId3"/>
    <p:sldId id="516" r:id="rId4"/>
    <p:sldId id="517" r:id="rId5"/>
    <p:sldId id="518" r:id="rId6"/>
    <p:sldId id="519" r:id="rId7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Parted Live" id="{BA2C68B1-302A-4345-A4CF-C18F5A6A4339}">
          <p14:sldIdLst>
            <p14:sldId id="513"/>
            <p14:sldId id="514"/>
          </p14:sldIdLst>
        </p14:section>
        <p14:section name="Parted Magic" id="{DF2332C0-6F48-4AB6-A8AD-436A83B765E8}">
          <p14:sldIdLst>
            <p14:sldId id="516"/>
            <p14:sldId id="517"/>
          </p14:sldIdLst>
        </p14:section>
        <p14:section name="Square" id="{6EF5E86B-7B5D-494B-840F-DB89C52E7BD2}">
          <p14:sldIdLst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0AC"/>
    <a:srgbClr val="7293B0"/>
    <a:srgbClr val="CAD7EE"/>
    <a:srgbClr val="4C5263"/>
    <a:srgbClr val="229DAB"/>
    <a:srgbClr val="E6EDDC"/>
    <a:srgbClr val="E6E6E6"/>
    <a:srgbClr val="0D5148"/>
    <a:srgbClr val="0E5148"/>
    <a:srgbClr val="297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2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7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B8B503-29B7-8320-B34C-C9E766B03D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2AF7D2-9C78-8DE6-E1B5-133B25AE71EF}"/>
              </a:ext>
            </a:extLst>
          </p:cNvPr>
          <p:cNvGrpSpPr/>
          <p:nvPr/>
        </p:nvGrpSpPr>
        <p:grpSpPr>
          <a:xfrm>
            <a:off x="0" y="-1"/>
            <a:ext cx="2438400" cy="2438400"/>
            <a:chOff x="0" y="-1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9D27B75-76C6-D020-FF80-6F41CD62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374"/>
            <a:stretch/>
          </p:blipFill>
          <p:spPr>
            <a:xfrm>
              <a:off x="0" y="-1"/>
              <a:ext cx="2438400" cy="186844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6B8D42C-24C6-F823-DBF7-F8CC95EFC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427" r="11427" b="10932"/>
            <a:stretch/>
          </p:blipFill>
          <p:spPr>
            <a:xfrm>
              <a:off x="0" y="1581340"/>
              <a:ext cx="2438400" cy="85705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D237763-C59E-4882-10E4-A9A297EF470C}"/>
              </a:ext>
            </a:extLst>
          </p:cNvPr>
          <p:cNvSpPr txBox="1"/>
          <p:nvPr/>
        </p:nvSpPr>
        <p:spPr>
          <a:xfrm>
            <a:off x="-3291931" y="-9782"/>
            <a:ext cx="3161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 err="1">
                <a:solidFill>
                  <a:srgbClr val="000000"/>
                </a:solidFill>
                <a:effectLst/>
                <a:latin typeface="Bitstream Vera Sans"/>
              </a:rPr>
              <a:t>GParted</a:t>
            </a:r>
            <a:r>
              <a:rPr lang="en-US" altLang="zh-CN" sz="3600" b="1" i="0" dirty="0">
                <a:solidFill>
                  <a:srgbClr val="000000"/>
                </a:solidFill>
                <a:effectLst/>
                <a:latin typeface="Bitstream Vera Sans"/>
              </a:rPr>
              <a:t> Live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3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72FE54-9F52-71EF-7465-BDF74801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6C51E69-DB9F-293C-790D-3EEF24D128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AE0504A-7290-6C40-BB27-898801F30EA3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9545EA7-9B2E-D405-D1A9-09163F337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489" b="-1"/>
            <a:stretch/>
          </p:blipFill>
          <p:spPr>
            <a:xfrm>
              <a:off x="385628" y="0"/>
              <a:ext cx="1629044" cy="1702181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0658892-7E4D-8C44-8BF6-BEC10003E820}"/>
                </a:ext>
              </a:extLst>
            </p:cNvPr>
            <p:cNvGrpSpPr/>
            <p:nvPr/>
          </p:nvGrpSpPr>
          <p:grpSpPr>
            <a:xfrm>
              <a:off x="0" y="1645368"/>
              <a:ext cx="2438400" cy="793031"/>
              <a:chOff x="-38100" y="1660608"/>
              <a:chExt cx="2438400" cy="79303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62794D8-318E-086C-46D9-FF09972435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3282"/>
              <a:stretch/>
            </p:blipFill>
            <p:spPr>
              <a:xfrm>
                <a:off x="1017270" y="1664899"/>
                <a:ext cx="1383030" cy="699008"/>
              </a:xfrm>
              <a:prstGeom prst="chevron">
                <a:avLst/>
              </a:prstGeom>
              <a:noFill/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21EF495-EACC-124F-A66D-9149D97E63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0" contrast="-100000"/>
                        </a14:imgEffect>
                      </a14:imgLayer>
                    </a14:imgProps>
                  </a:ext>
                </a:extLst>
              </a:blip>
              <a:srcRect r="44844" b="-13451"/>
              <a:stretch/>
            </p:blipFill>
            <p:spPr>
              <a:xfrm>
                <a:off x="-38100" y="1660608"/>
                <a:ext cx="1344930" cy="793031"/>
              </a:xfrm>
              <a:prstGeom prst="snip1Rect">
                <a:avLst>
                  <a:gd name="adj" fmla="val 28353"/>
                </a:avLst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A40445-854D-4062-0E7F-AA821209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11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869</TotalTime>
  <Words>14</Words>
  <Application>Microsoft Office PowerPoint</Application>
  <PresentationFormat>自定义</PresentationFormat>
  <Paragraphs>13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Bitstream Vera Sans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37</cp:revision>
  <dcterms:created xsi:type="dcterms:W3CDTF">2023-02-15T03:58:42Z</dcterms:created>
  <dcterms:modified xsi:type="dcterms:W3CDTF">2023-04-01T03:00:32Z</dcterms:modified>
</cp:coreProperties>
</file>