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457" r:id="rId2"/>
    <p:sldId id="458" r:id="rId3"/>
    <p:sldId id="459" r:id="rId4"/>
    <p:sldId id="460" r:id="rId5"/>
    <p:sldId id="312" r:id="rId6"/>
    <p:sldId id="313" r:id="rId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nal Linux" id="{D8C6F611-1579-4E96-B89D-E04162640CDB}">
          <p14:sldIdLst>
            <p14:sldId id="457"/>
            <p14:sldId id="458"/>
          </p14:sldIdLst>
        </p14:section>
        <p14:section name="Photon OS" id="{B4256289-902A-4598-80BE-18D23A38CCC6}">
          <p14:sldIdLst>
            <p14:sldId id="459"/>
            <p14:sldId id="460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>
        <p:scale>
          <a:sx n="210" d="100"/>
          <a:sy n="210" d="100"/>
        </p:scale>
        <p:origin x="192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3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6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26895E-B9DF-B5C9-4DFC-21EA0A7B5F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8AB149-4EC8-29A2-E77A-BF87E448071C}"/>
              </a:ext>
            </a:extLst>
          </p:cNvPr>
          <p:cNvSpPr txBox="1"/>
          <p:nvPr/>
        </p:nvSpPr>
        <p:spPr>
          <a:xfrm>
            <a:off x="-2909043" y="511313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rgbClr val="502D16"/>
                </a:solidFill>
              </a:rPr>
              <a:t>Snal</a:t>
            </a:r>
            <a:r>
              <a:rPr lang="en-US" altLang="zh-CN" sz="4000" dirty="0">
                <a:solidFill>
                  <a:srgbClr val="502D16"/>
                </a:solidFill>
              </a:rPr>
              <a:t> Linux</a:t>
            </a:r>
            <a:endParaRPr lang="zh-CN" altLang="en-US" sz="4000" dirty="0">
              <a:solidFill>
                <a:srgbClr val="502D16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BF7E8E-3EA0-7E88-364E-ABB42BCE4796}"/>
              </a:ext>
            </a:extLst>
          </p:cNvPr>
          <p:cNvGrpSpPr/>
          <p:nvPr/>
        </p:nvGrpSpPr>
        <p:grpSpPr>
          <a:xfrm>
            <a:off x="-2" y="-1"/>
            <a:ext cx="2438401" cy="2438401"/>
            <a:chOff x="-2" y="-1"/>
            <a:chExt cx="2438401" cy="24384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1EAD79-644C-B831-2A12-9633CBB07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46" t="15078" r="4446" b="18211"/>
            <a:stretch/>
          </p:blipFill>
          <p:spPr>
            <a:xfrm>
              <a:off x="-2" y="1722611"/>
              <a:ext cx="2438401" cy="71578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8764EC3-43A4-9F71-93B7-F020CA82C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2525"/>
            <a:stretch/>
          </p:blipFill>
          <p:spPr>
            <a:xfrm>
              <a:off x="103200" y="-1"/>
              <a:ext cx="2232000" cy="145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34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F90DCE-C3B5-652F-0CF7-2500BB0B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9EFB74-18D8-9902-AA90-C13DB287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54E9D2A-FFDB-1FFA-3F37-DFE9C07A254C}"/>
              </a:ext>
            </a:extLst>
          </p:cNvPr>
          <p:cNvGrpSpPr/>
          <p:nvPr/>
        </p:nvGrpSpPr>
        <p:grpSpPr>
          <a:xfrm>
            <a:off x="1" y="-1"/>
            <a:ext cx="2438400" cy="2438400"/>
            <a:chOff x="1" y="-1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2577290-3F67-3228-85C1-F147C3CD0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152" r="4648" b="4033"/>
            <a:stretch/>
          </p:blipFill>
          <p:spPr>
            <a:xfrm>
              <a:off x="117915" y="1718996"/>
              <a:ext cx="2161461" cy="719403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C02981B1-37F1-2785-40C0-3E8F70EA6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-6040" t="-6054" r="64856" b="-1"/>
            <a:stretch/>
          </p:blipFill>
          <p:spPr>
            <a:xfrm>
              <a:off x="1" y="-1"/>
              <a:ext cx="2438400" cy="1671373"/>
            </a:xfrm>
            <a:prstGeom prst="flowChartOnlineStorag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7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0B91D8-AEB4-D629-68CD-D05F0A71F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9EFB74-18D8-9902-AA90-C13DB287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862</TotalTime>
  <Words>14</Words>
  <Application>Microsoft Office PowerPoint</Application>
  <PresentationFormat>自定义</PresentationFormat>
  <Paragraphs>13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35</cp:revision>
  <dcterms:created xsi:type="dcterms:W3CDTF">2023-02-15T03:58:42Z</dcterms:created>
  <dcterms:modified xsi:type="dcterms:W3CDTF">2023-04-22T03:21:53Z</dcterms:modified>
</cp:coreProperties>
</file>