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0"/>
  </p:notesMasterIdLst>
  <p:sldIdLst>
    <p:sldId id="345" r:id="rId2"/>
    <p:sldId id="346" r:id="rId3"/>
    <p:sldId id="347" r:id="rId4"/>
    <p:sldId id="348" r:id="rId5"/>
    <p:sldId id="349" r:id="rId6"/>
    <p:sldId id="350" r:id="rId7"/>
    <p:sldId id="351" r:id="rId8"/>
    <p:sldId id="352" r:id="rId9"/>
    <p:sldId id="353" r:id="rId10"/>
    <p:sldId id="354" r:id="rId11"/>
    <p:sldId id="355" r:id="rId12"/>
    <p:sldId id="356" r:id="rId13"/>
    <p:sldId id="359" r:id="rId14"/>
    <p:sldId id="360" r:id="rId15"/>
    <p:sldId id="357" r:id="rId16"/>
    <p:sldId id="358" r:id="rId17"/>
    <p:sldId id="312" r:id="rId18"/>
    <p:sldId id="313" r:id="rId19"/>
  </p:sldIdLst>
  <p:sldSz cx="2438400" cy="243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1-NixOS" id="{D4E9D7CB-8471-4CF8-9B68-A756FF74A57F}">
          <p14:sldIdLst>
            <p14:sldId id="345"/>
            <p14:sldId id="346"/>
          </p14:sldIdLst>
        </p14:section>
        <p14:section name="2-AcademiX" id="{9D392242-6F55-43D3-8E8B-0419A8F5A23E}">
          <p14:sldIdLst>
            <p14:sldId id="347"/>
            <p14:sldId id="348"/>
          </p14:sldIdLst>
        </p14:section>
        <p14:section name="3-OSGeoLive" id="{B5A914C1-1A81-4063-A5D0-ACF4EFB0061F}">
          <p14:sldIdLst>
            <p14:sldId id="349"/>
            <p14:sldId id="350"/>
          </p14:sldIdLst>
        </p14:section>
        <p14:section name="4-PrimTux" id="{68C89A76-2D01-47AB-AA80-EC14AF45FD04}">
          <p14:sldIdLst>
            <p14:sldId id="351"/>
            <p14:sldId id="352"/>
          </p14:sldIdLst>
        </p14:section>
        <p14:section name="5-BOSS" id="{D31A3920-4072-498E-9030-43E7A4E6318E}">
          <p14:sldIdLst>
            <p14:sldId id="353"/>
            <p14:sldId id="354"/>
          </p14:sldIdLst>
        </p14:section>
        <p14:section name="6-eLearnix" id="{AF7BF23A-AD34-49E3-AA2B-5B0D1C4EE6A2}">
          <p14:sldIdLst>
            <p14:sldId id="355"/>
            <p14:sldId id="356"/>
          </p14:sldIdLst>
        </p14:section>
        <p14:section name="7-Karoshi" id="{AEEA6EE8-B66A-43B3-990D-0328D2981E0B}">
          <p14:sldIdLst>
            <p14:sldId id="359"/>
            <p14:sldId id="360"/>
          </p14:sldIdLst>
        </p14:section>
        <p14:section name="8-MAX" id="{488FCA93-3CFE-47C1-A790-D502F8293A09}">
          <p14:sldIdLst>
            <p14:sldId id="357"/>
            <p14:sldId id="358"/>
          </p14:sldIdLst>
        </p14:section>
        <p14:section name="Circular" id="{42E06C7A-CAEF-4F2B-95AB-64FF59AB4845}">
          <p14:sldIdLst>
            <p14:sldId id="312"/>
            <p14:sldId id="31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0400"/>
    <a:srgbClr val="90BFEC"/>
    <a:srgbClr val="000000"/>
    <a:srgbClr val="1E4087"/>
    <a:srgbClr val="2E7EBB"/>
    <a:srgbClr val="AF242C"/>
    <a:srgbClr val="F8C200"/>
    <a:srgbClr val="4C5263"/>
    <a:srgbClr val="229DAB"/>
    <a:srgbClr val="E6ED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58" autoAdjust="0"/>
    <p:restoredTop sz="94660"/>
  </p:normalViewPr>
  <p:slideViewPr>
    <p:cSldViewPr snapToGrid="0">
      <p:cViewPr varScale="1">
        <p:scale>
          <a:sx n="171" d="100"/>
          <a:sy n="171" d="100"/>
        </p:scale>
        <p:origin x="133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3033C0-5CE6-43B5-824E-825800F4D89A}" type="datetimeFigureOut">
              <a:rPr lang="zh-CN" altLang="en-US" smtClean="0"/>
              <a:t>2023-4-22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21E4B7-236D-4111-B769-FD4E3E28BE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0030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i="0" dirty="0">
                <a:solidFill>
                  <a:srgbClr val="343A40"/>
                </a:solidFill>
                <a:effectLst/>
                <a:latin typeface="+mn-lt"/>
              </a:rPr>
              <a:t>Editor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71772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22644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i="0" dirty="0">
                <a:solidFill>
                  <a:srgbClr val="343A40"/>
                </a:solidFill>
                <a:effectLst/>
                <a:latin typeface="+mn-lt"/>
              </a:rPr>
              <a:t>Editor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6289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11273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i="0" dirty="0">
                <a:solidFill>
                  <a:srgbClr val="343A40"/>
                </a:solidFill>
                <a:effectLst/>
                <a:latin typeface="+mn-lt"/>
              </a:rPr>
              <a:t>Editor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63667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98470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i="0" dirty="0">
                <a:solidFill>
                  <a:srgbClr val="343A40"/>
                </a:solidFill>
                <a:effectLst/>
                <a:latin typeface="+mn-lt"/>
              </a:rPr>
              <a:t>Editor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79523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83552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i="0" dirty="0">
                <a:solidFill>
                  <a:srgbClr val="343A40"/>
                </a:solidFill>
                <a:effectLst/>
                <a:latin typeface="+mn-lt"/>
              </a:rPr>
              <a:t>Editor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58578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59767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65734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i="0" dirty="0">
                <a:solidFill>
                  <a:srgbClr val="343A40"/>
                </a:solidFill>
                <a:effectLst/>
                <a:latin typeface="+mn-lt"/>
              </a:rPr>
              <a:t>Editor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62563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99505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i="0" dirty="0">
                <a:solidFill>
                  <a:srgbClr val="343A40"/>
                </a:solidFill>
                <a:effectLst/>
                <a:latin typeface="+mn-lt"/>
              </a:rPr>
              <a:t>Editor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78179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96357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i="0" dirty="0">
                <a:solidFill>
                  <a:srgbClr val="343A40"/>
                </a:solidFill>
                <a:effectLst/>
                <a:latin typeface="+mn-lt"/>
              </a:rPr>
              <a:t>Editor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56311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43569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i="0" dirty="0">
                <a:solidFill>
                  <a:srgbClr val="343A40"/>
                </a:solidFill>
                <a:effectLst/>
                <a:latin typeface="+mn-lt"/>
              </a:rPr>
              <a:t>Editor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586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" y="399063"/>
            <a:ext cx="2072640" cy="848924"/>
          </a:xfrm>
        </p:spPr>
        <p:txBody>
          <a:bodyPr anchor="b"/>
          <a:lstStyle>
            <a:lvl1pPr algn="ctr">
              <a:defRPr sz="1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280725"/>
            <a:ext cx="1828800" cy="588715"/>
          </a:xfrm>
        </p:spPr>
        <p:txBody>
          <a:bodyPr/>
          <a:lstStyle>
            <a:lvl1pPr marL="0" indent="0" algn="ctr">
              <a:buNone/>
              <a:defRPr sz="640"/>
            </a:lvl1pPr>
            <a:lvl2pPr marL="121935" indent="0" algn="ctr">
              <a:buNone/>
              <a:defRPr sz="533"/>
            </a:lvl2pPr>
            <a:lvl3pPr marL="243870" indent="0" algn="ctr">
              <a:buNone/>
              <a:defRPr sz="480"/>
            </a:lvl3pPr>
            <a:lvl4pPr marL="365806" indent="0" algn="ctr">
              <a:buNone/>
              <a:defRPr sz="427"/>
            </a:lvl4pPr>
            <a:lvl5pPr marL="487741" indent="0" algn="ctr">
              <a:buNone/>
              <a:defRPr sz="427"/>
            </a:lvl5pPr>
            <a:lvl6pPr marL="609676" indent="0" algn="ctr">
              <a:buNone/>
              <a:defRPr sz="427"/>
            </a:lvl6pPr>
            <a:lvl7pPr marL="731611" indent="0" algn="ctr">
              <a:buNone/>
              <a:defRPr sz="427"/>
            </a:lvl7pPr>
            <a:lvl8pPr marL="853547" indent="0" algn="ctr">
              <a:buNone/>
              <a:defRPr sz="427"/>
            </a:lvl8pPr>
            <a:lvl9pPr marL="975482" indent="0" algn="ctr">
              <a:buNone/>
              <a:defRPr sz="427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2023-4-22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4439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2023-4-22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6349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980" y="129822"/>
            <a:ext cx="525780" cy="206643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640" y="129822"/>
            <a:ext cx="1546860" cy="206643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2023-4-22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8520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2023-4-22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3007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70" y="607908"/>
            <a:ext cx="2103120" cy="1014306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70" y="1631810"/>
            <a:ext cx="2103120" cy="533400"/>
          </a:xfrm>
        </p:spPr>
        <p:txBody>
          <a:bodyPr/>
          <a:lstStyle>
            <a:lvl1pPr marL="0" indent="0">
              <a:buNone/>
              <a:defRPr sz="640">
                <a:solidFill>
                  <a:schemeClr val="tx1"/>
                </a:solidFill>
              </a:defRPr>
            </a:lvl1pPr>
            <a:lvl2pPr marL="121935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2pPr>
            <a:lvl3pPr marL="243870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3pPr>
            <a:lvl4pPr marL="365806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4pPr>
            <a:lvl5pPr marL="487741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5pPr>
            <a:lvl6pPr marL="609676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6pPr>
            <a:lvl7pPr marL="731611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7pPr>
            <a:lvl8pPr marL="853547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8pPr>
            <a:lvl9pPr marL="975482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2023-4-22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4787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40" y="649111"/>
            <a:ext cx="1036320" cy="154714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440" y="649111"/>
            <a:ext cx="1036320" cy="154714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2023-4-22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7009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8" y="129823"/>
            <a:ext cx="2103120" cy="47131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58" y="597747"/>
            <a:ext cx="1031557" cy="292946"/>
          </a:xfrm>
        </p:spPr>
        <p:txBody>
          <a:bodyPr anchor="b"/>
          <a:lstStyle>
            <a:lvl1pPr marL="0" indent="0">
              <a:buNone/>
              <a:defRPr sz="640" b="1"/>
            </a:lvl1pPr>
            <a:lvl2pPr marL="121935" indent="0">
              <a:buNone/>
              <a:defRPr sz="533" b="1"/>
            </a:lvl2pPr>
            <a:lvl3pPr marL="243870" indent="0">
              <a:buNone/>
              <a:defRPr sz="480" b="1"/>
            </a:lvl3pPr>
            <a:lvl4pPr marL="365806" indent="0">
              <a:buNone/>
              <a:defRPr sz="427" b="1"/>
            </a:lvl4pPr>
            <a:lvl5pPr marL="487741" indent="0">
              <a:buNone/>
              <a:defRPr sz="427" b="1"/>
            </a:lvl5pPr>
            <a:lvl6pPr marL="609676" indent="0">
              <a:buNone/>
              <a:defRPr sz="427" b="1"/>
            </a:lvl6pPr>
            <a:lvl7pPr marL="731611" indent="0">
              <a:buNone/>
              <a:defRPr sz="427" b="1"/>
            </a:lvl7pPr>
            <a:lvl8pPr marL="853547" indent="0">
              <a:buNone/>
              <a:defRPr sz="427" b="1"/>
            </a:lvl8pPr>
            <a:lvl9pPr marL="975482" indent="0">
              <a:buNone/>
              <a:defRPr sz="427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58" y="890693"/>
            <a:ext cx="1031557" cy="13100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440" y="597747"/>
            <a:ext cx="1036638" cy="292946"/>
          </a:xfrm>
        </p:spPr>
        <p:txBody>
          <a:bodyPr anchor="b"/>
          <a:lstStyle>
            <a:lvl1pPr marL="0" indent="0">
              <a:buNone/>
              <a:defRPr sz="640" b="1"/>
            </a:lvl1pPr>
            <a:lvl2pPr marL="121935" indent="0">
              <a:buNone/>
              <a:defRPr sz="533" b="1"/>
            </a:lvl2pPr>
            <a:lvl3pPr marL="243870" indent="0">
              <a:buNone/>
              <a:defRPr sz="480" b="1"/>
            </a:lvl3pPr>
            <a:lvl4pPr marL="365806" indent="0">
              <a:buNone/>
              <a:defRPr sz="427" b="1"/>
            </a:lvl4pPr>
            <a:lvl5pPr marL="487741" indent="0">
              <a:buNone/>
              <a:defRPr sz="427" b="1"/>
            </a:lvl5pPr>
            <a:lvl6pPr marL="609676" indent="0">
              <a:buNone/>
              <a:defRPr sz="427" b="1"/>
            </a:lvl6pPr>
            <a:lvl7pPr marL="731611" indent="0">
              <a:buNone/>
              <a:defRPr sz="427" b="1"/>
            </a:lvl7pPr>
            <a:lvl8pPr marL="853547" indent="0">
              <a:buNone/>
              <a:defRPr sz="427" b="1"/>
            </a:lvl8pPr>
            <a:lvl9pPr marL="975482" indent="0">
              <a:buNone/>
              <a:defRPr sz="427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440" y="890693"/>
            <a:ext cx="1036638" cy="13100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2023-4-22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1741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2023-4-22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07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2023-4-22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5653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8" y="162560"/>
            <a:ext cx="786447" cy="568960"/>
          </a:xfrm>
        </p:spPr>
        <p:txBody>
          <a:bodyPr anchor="b"/>
          <a:lstStyle>
            <a:lvl1pPr>
              <a:defRPr sz="85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638" y="351085"/>
            <a:ext cx="1234440" cy="1732844"/>
          </a:xfrm>
        </p:spPr>
        <p:txBody>
          <a:bodyPr/>
          <a:lstStyle>
            <a:lvl1pPr>
              <a:defRPr sz="853"/>
            </a:lvl1pPr>
            <a:lvl2pPr>
              <a:defRPr sz="747"/>
            </a:lvl2pPr>
            <a:lvl3pPr>
              <a:defRPr sz="640"/>
            </a:lvl3pPr>
            <a:lvl4pPr>
              <a:defRPr sz="533"/>
            </a:lvl4pPr>
            <a:lvl5pPr>
              <a:defRPr sz="533"/>
            </a:lvl5pPr>
            <a:lvl6pPr>
              <a:defRPr sz="533"/>
            </a:lvl6pPr>
            <a:lvl7pPr>
              <a:defRPr sz="533"/>
            </a:lvl7pPr>
            <a:lvl8pPr>
              <a:defRPr sz="533"/>
            </a:lvl8pPr>
            <a:lvl9pPr>
              <a:defRPr sz="53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8" y="731520"/>
            <a:ext cx="786447" cy="1355231"/>
          </a:xfrm>
        </p:spPr>
        <p:txBody>
          <a:bodyPr/>
          <a:lstStyle>
            <a:lvl1pPr marL="0" indent="0">
              <a:buNone/>
              <a:defRPr sz="427"/>
            </a:lvl1pPr>
            <a:lvl2pPr marL="121935" indent="0">
              <a:buNone/>
              <a:defRPr sz="373"/>
            </a:lvl2pPr>
            <a:lvl3pPr marL="243870" indent="0">
              <a:buNone/>
              <a:defRPr sz="320"/>
            </a:lvl3pPr>
            <a:lvl4pPr marL="365806" indent="0">
              <a:buNone/>
              <a:defRPr sz="267"/>
            </a:lvl4pPr>
            <a:lvl5pPr marL="487741" indent="0">
              <a:buNone/>
              <a:defRPr sz="267"/>
            </a:lvl5pPr>
            <a:lvl6pPr marL="609676" indent="0">
              <a:buNone/>
              <a:defRPr sz="267"/>
            </a:lvl6pPr>
            <a:lvl7pPr marL="731611" indent="0">
              <a:buNone/>
              <a:defRPr sz="267"/>
            </a:lvl7pPr>
            <a:lvl8pPr marL="853547" indent="0">
              <a:buNone/>
              <a:defRPr sz="267"/>
            </a:lvl8pPr>
            <a:lvl9pPr marL="975482" indent="0">
              <a:buNone/>
              <a:defRPr sz="26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2023-4-22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4870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8" y="162560"/>
            <a:ext cx="786447" cy="568960"/>
          </a:xfrm>
        </p:spPr>
        <p:txBody>
          <a:bodyPr anchor="b"/>
          <a:lstStyle>
            <a:lvl1pPr>
              <a:defRPr sz="85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638" y="351085"/>
            <a:ext cx="1234440" cy="1732844"/>
          </a:xfrm>
        </p:spPr>
        <p:txBody>
          <a:bodyPr anchor="t"/>
          <a:lstStyle>
            <a:lvl1pPr marL="0" indent="0">
              <a:buNone/>
              <a:defRPr sz="853"/>
            </a:lvl1pPr>
            <a:lvl2pPr marL="121935" indent="0">
              <a:buNone/>
              <a:defRPr sz="747"/>
            </a:lvl2pPr>
            <a:lvl3pPr marL="243870" indent="0">
              <a:buNone/>
              <a:defRPr sz="640"/>
            </a:lvl3pPr>
            <a:lvl4pPr marL="365806" indent="0">
              <a:buNone/>
              <a:defRPr sz="533"/>
            </a:lvl4pPr>
            <a:lvl5pPr marL="487741" indent="0">
              <a:buNone/>
              <a:defRPr sz="533"/>
            </a:lvl5pPr>
            <a:lvl6pPr marL="609676" indent="0">
              <a:buNone/>
              <a:defRPr sz="533"/>
            </a:lvl6pPr>
            <a:lvl7pPr marL="731611" indent="0">
              <a:buNone/>
              <a:defRPr sz="533"/>
            </a:lvl7pPr>
            <a:lvl8pPr marL="853547" indent="0">
              <a:buNone/>
              <a:defRPr sz="533"/>
            </a:lvl8pPr>
            <a:lvl9pPr marL="975482" indent="0">
              <a:buNone/>
              <a:defRPr sz="533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8" y="731520"/>
            <a:ext cx="786447" cy="1355231"/>
          </a:xfrm>
        </p:spPr>
        <p:txBody>
          <a:bodyPr/>
          <a:lstStyle>
            <a:lvl1pPr marL="0" indent="0">
              <a:buNone/>
              <a:defRPr sz="427"/>
            </a:lvl1pPr>
            <a:lvl2pPr marL="121935" indent="0">
              <a:buNone/>
              <a:defRPr sz="373"/>
            </a:lvl2pPr>
            <a:lvl3pPr marL="243870" indent="0">
              <a:buNone/>
              <a:defRPr sz="320"/>
            </a:lvl3pPr>
            <a:lvl4pPr marL="365806" indent="0">
              <a:buNone/>
              <a:defRPr sz="267"/>
            </a:lvl4pPr>
            <a:lvl5pPr marL="487741" indent="0">
              <a:buNone/>
              <a:defRPr sz="267"/>
            </a:lvl5pPr>
            <a:lvl6pPr marL="609676" indent="0">
              <a:buNone/>
              <a:defRPr sz="267"/>
            </a:lvl6pPr>
            <a:lvl7pPr marL="731611" indent="0">
              <a:buNone/>
              <a:defRPr sz="267"/>
            </a:lvl7pPr>
            <a:lvl8pPr marL="853547" indent="0">
              <a:buNone/>
              <a:defRPr sz="267"/>
            </a:lvl8pPr>
            <a:lvl9pPr marL="975482" indent="0">
              <a:buNone/>
              <a:defRPr sz="26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2023-4-22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5101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D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40" y="129823"/>
            <a:ext cx="2103120" cy="471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40" y="649111"/>
            <a:ext cx="2103120" cy="1547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40" y="2260036"/>
            <a:ext cx="548640" cy="1298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86A9BE-9AB0-4816-9C4A-E57E7110ABF7}" type="datetimeFigureOut">
              <a:rPr lang="zh-CN" altLang="en-US" smtClean="0"/>
              <a:t>2023-4-22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720" y="2260036"/>
            <a:ext cx="822960" cy="1298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120" y="2260036"/>
            <a:ext cx="548640" cy="1298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2431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43870" rtl="0" eaLnBrk="1" latinLnBrk="0" hangingPunct="1">
        <a:lnSpc>
          <a:spcPct val="90000"/>
        </a:lnSpc>
        <a:spcBef>
          <a:spcPct val="0"/>
        </a:spcBef>
        <a:buNone/>
        <a:defRPr sz="117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968" indent="-60968" algn="l" defTabSz="24387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747" kern="1200">
          <a:solidFill>
            <a:schemeClr val="tx1"/>
          </a:solidFill>
          <a:latin typeface="+mn-lt"/>
          <a:ea typeface="+mn-ea"/>
          <a:cs typeface="+mn-cs"/>
        </a:defRPr>
      </a:lvl1pPr>
      <a:lvl2pPr marL="182903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640" kern="1200">
          <a:solidFill>
            <a:schemeClr val="tx1"/>
          </a:solidFill>
          <a:latin typeface="+mn-lt"/>
          <a:ea typeface="+mn-ea"/>
          <a:cs typeface="+mn-cs"/>
        </a:defRPr>
      </a:lvl2pPr>
      <a:lvl3pPr marL="304838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533" kern="1200">
          <a:solidFill>
            <a:schemeClr val="tx1"/>
          </a:solidFill>
          <a:latin typeface="+mn-lt"/>
          <a:ea typeface="+mn-ea"/>
          <a:cs typeface="+mn-cs"/>
        </a:defRPr>
      </a:lvl3pPr>
      <a:lvl4pPr marL="426773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4pPr>
      <a:lvl5pPr marL="548709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5pPr>
      <a:lvl6pPr marL="670644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6pPr>
      <a:lvl7pPr marL="792579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7pPr>
      <a:lvl8pPr marL="914514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8pPr>
      <a:lvl9pPr marL="1036450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1pPr>
      <a:lvl2pPr marL="121935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2pPr>
      <a:lvl3pPr marL="243870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3pPr>
      <a:lvl4pPr marL="365806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4pPr>
      <a:lvl5pPr marL="487741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5pPr>
      <a:lvl6pPr marL="609676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6pPr>
      <a:lvl7pPr marL="731611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7pPr>
      <a:lvl8pPr marL="853547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8pPr>
      <a:lvl9pPr marL="975482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FFC16A5-AF2F-513B-8377-F279AB0B22E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2438400" cy="2438400"/>
          </a:xfrm>
          <a:prstGeom prst="rect">
            <a:avLst/>
          </a:prstGeom>
        </p:spPr>
      </p:pic>
      <p:grpSp>
        <p:nvGrpSpPr>
          <p:cNvPr id="6" name="组合 5">
            <a:extLst>
              <a:ext uri="{FF2B5EF4-FFF2-40B4-BE49-F238E27FC236}">
                <a16:creationId xmlns:a16="http://schemas.microsoft.com/office/drawing/2014/main" id="{A2F04820-E739-5473-21AC-E9DF80DB67B3}"/>
              </a:ext>
            </a:extLst>
          </p:cNvPr>
          <p:cNvGrpSpPr/>
          <p:nvPr/>
        </p:nvGrpSpPr>
        <p:grpSpPr>
          <a:xfrm>
            <a:off x="0" y="0"/>
            <a:ext cx="2438400" cy="2438399"/>
            <a:chOff x="0" y="0"/>
            <a:chExt cx="2438400" cy="2438399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99A5563E-90AF-2BD2-B1BD-4DC82135FA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2281" y="0"/>
              <a:ext cx="1713838" cy="1664059"/>
            </a:xfrm>
            <a:prstGeom prst="rect">
              <a:avLst/>
            </a:prstGeom>
          </p:spPr>
        </p:pic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3EDD8C18-5F40-032A-6A20-A5F4A8D82ED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-4103" t="1" r="64329" b="-10869"/>
            <a:stretch/>
          </p:blipFill>
          <p:spPr>
            <a:xfrm>
              <a:off x="0" y="1711785"/>
              <a:ext cx="831033" cy="726614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4A6D25C7-ED42-BA4A-7D67-462AD05894D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39939" r="-4430" b="-7973"/>
            <a:stretch/>
          </p:blipFill>
          <p:spPr>
            <a:xfrm>
              <a:off x="865880" y="1612558"/>
              <a:ext cx="1572520" cy="8258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91065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1943978-15CF-B415-B65A-365F743655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8495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67B7C28-8A02-BD1B-B1F1-24E8A542712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2438400" cy="24384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BBFBC5C-3451-6306-60D2-5E63D8095EDF}"/>
              </a:ext>
            </a:extLst>
          </p:cNvPr>
          <p:cNvSpPr txBox="1"/>
          <p:nvPr/>
        </p:nvSpPr>
        <p:spPr>
          <a:xfrm>
            <a:off x="-1895698" y="320903"/>
            <a:ext cx="18035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600" dirty="0" err="1">
                <a:solidFill>
                  <a:srgbClr val="000000"/>
                </a:solidFill>
              </a:rPr>
              <a:t>eLearnix</a:t>
            </a:r>
            <a:endParaRPr lang="zh-CN" altLang="en-US" sz="3600" dirty="0">
              <a:solidFill>
                <a:srgbClr val="000000"/>
              </a:solidFill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9021BBB8-7744-B45E-04A9-20021FA157E8}"/>
              </a:ext>
            </a:extLst>
          </p:cNvPr>
          <p:cNvGrpSpPr/>
          <p:nvPr/>
        </p:nvGrpSpPr>
        <p:grpSpPr>
          <a:xfrm>
            <a:off x="0" y="1"/>
            <a:ext cx="2438401" cy="2438399"/>
            <a:chOff x="0" y="1"/>
            <a:chExt cx="2438401" cy="2438399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CD9EC988-850B-FF0A-6755-51A8792494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-2460" t="-211993" r="-1" b="24761"/>
            <a:stretch/>
          </p:blipFill>
          <p:spPr>
            <a:xfrm>
              <a:off x="0" y="1"/>
              <a:ext cx="878339" cy="2352848"/>
            </a:xfrm>
            <a:prstGeom prst="rect">
              <a:avLst/>
            </a:prstGeom>
          </p:spPr>
        </p:pic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370C7BDC-BBE6-2E6B-4AC1-289D22702B84}"/>
                </a:ext>
              </a:extLst>
            </p:cNvPr>
            <p:cNvSpPr/>
            <p:nvPr/>
          </p:nvSpPr>
          <p:spPr>
            <a:xfrm>
              <a:off x="414600" y="57600"/>
              <a:ext cx="1609200" cy="1609200"/>
            </a:xfrm>
            <a:prstGeom prst="ellipse">
              <a:avLst/>
            </a:prstGeom>
            <a:noFill/>
            <a:ln w="34925">
              <a:solidFill>
                <a:srgbClr val="0E264C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3600" dirty="0">
                  <a:solidFill>
                    <a:srgbClr val="0E264C"/>
                  </a:solidFill>
                </a:rPr>
                <a:t>Logo</a:t>
              </a:r>
            </a:p>
            <a:p>
              <a:pPr algn="ctr"/>
              <a:r>
                <a:rPr lang="en-US" altLang="zh-CN" dirty="0">
                  <a:solidFill>
                    <a:srgbClr val="0E264C"/>
                  </a:solidFill>
                </a:rPr>
                <a:t>Not Found</a:t>
              </a:r>
              <a:endParaRPr lang="zh-CN" altLang="en-US" dirty="0">
                <a:solidFill>
                  <a:srgbClr val="0E264C"/>
                </a:solidFill>
              </a:endParaRPr>
            </a:p>
          </p:txBody>
        </p:sp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80BE9E4A-6070-40E1-26F5-92CCFE02C9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2458" t="22782" r="9949" b="13637"/>
            <a:stretch/>
          </p:blipFill>
          <p:spPr>
            <a:xfrm>
              <a:off x="796925" y="1822081"/>
              <a:ext cx="1641476" cy="6163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299645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7282A31-78D6-FBDC-1056-32387A6978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6598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67B7C28-8A02-BD1B-B1F1-24E8A542712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2438400" cy="24384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F46C319-AA0D-FF62-A17F-1BD815442C70}"/>
              </a:ext>
            </a:extLst>
          </p:cNvPr>
          <p:cNvSpPr txBox="1"/>
          <p:nvPr/>
        </p:nvSpPr>
        <p:spPr>
          <a:xfrm>
            <a:off x="-2166937" y="468001"/>
            <a:ext cx="17145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4000" dirty="0"/>
              <a:t>Karoshi</a:t>
            </a:r>
            <a:endParaRPr lang="zh-CN" altLang="en-US" sz="4000" dirty="0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1096DF74-8B6F-0EF4-DA63-FCF33983BCCA}"/>
              </a:ext>
            </a:extLst>
          </p:cNvPr>
          <p:cNvGrpSpPr/>
          <p:nvPr/>
        </p:nvGrpSpPr>
        <p:grpSpPr>
          <a:xfrm>
            <a:off x="0" y="0"/>
            <a:ext cx="2438401" cy="2438400"/>
            <a:chOff x="0" y="0"/>
            <a:chExt cx="2438401" cy="2438400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DF0901BE-9C80-9736-9EBB-A851CF076D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-2222" t="-249997" b="25332"/>
            <a:stretch/>
          </p:blipFill>
          <p:spPr>
            <a:xfrm>
              <a:off x="0" y="0"/>
              <a:ext cx="876302" cy="2319345"/>
            </a:xfrm>
            <a:prstGeom prst="rect">
              <a:avLst/>
            </a:prstGeom>
          </p:spPr>
        </p:pic>
        <p:sp>
          <p:nvSpPr>
            <p:cNvPr id="2" name="椭圆 1">
              <a:extLst>
                <a:ext uri="{FF2B5EF4-FFF2-40B4-BE49-F238E27FC236}">
                  <a16:creationId xmlns:a16="http://schemas.microsoft.com/office/drawing/2014/main" id="{8092D663-7307-223A-81D2-282485799D20}"/>
                </a:ext>
              </a:extLst>
            </p:cNvPr>
            <p:cNvSpPr/>
            <p:nvPr/>
          </p:nvSpPr>
          <p:spPr>
            <a:xfrm>
              <a:off x="414600" y="57600"/>
              <a:ext cx="1609200" cy="1609200"/>
            </a:xfrm>
            <a:prstGeom prst="ellipse">
              <a:avLst/>
            </a:prstGeom>
            <a:noFill/>
            <a:ln w="34925">
              <a:solidFill>
                <a:srgbClr val="90BFEC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3600" dirty="0">
                  <a:solidFill>
                    <a:srgbClr val="010400"/>
                  </a:solidFill>
                </a:rPr>
                <a:t>Logo</a:t>
              </a:r>
            </a:p>
            <a:p>
              <a:pPr algn="ctr"/>
              <a:r>
                <a:rPr lang="en-US" altLang="zh-CN" dirty="0">
                  <a:solidFill>
                    <a:srgbClr val="010400"/>
                  </a:solidFill>
                </a:rPr>
                <a:t>Not Found</a:t>
              </a:r>
              <a:endParaRPr lang="zh-CN" altLang="en-US" dirty="0">
                <a:solidFill>
                  <a:srgbClr val="010400"/>
                </a:solidFill>
              </a:endParaRPr>
            </a:p>
          </p:txBody>
        </p:sp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85188DA1-985C-26F5-EF4F-B3152C201FD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4200" t="22041" r="10384" b="17151"/>
            <a:stretch/>
          </p:blipFill>
          <p:spPr>
            <a:xfrm>
              <a:off x="829201" y="1785945"/>
              <a:ext cx="1609200" cy="65245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82497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AAA55BD-1E6A-BD0E-AB48-D1B38CFB3C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8599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67B7C28-8A02-BD1B-B1F1-24E8A542712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2438400" cy="2438400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93D64491-BE9D-877A-BC88-4D7E8A8A9930}"/>
              </a:ext>
            </a:extLst>
          </p:cNvPr>
          <p:cNvGrpSpPr/>
          <p:nvPr/>
        </p:nvGrpSpPr>
        <p:grpSpPr>
          <a:xfrm>
            <a:off x="0" y="1"/>
            <a:ext cx="2438400" cy="2438398"/>
            <a:chOff x="0" y="1"/>
            <a:chExt cx="2438400" cy="2438398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ACDBD8F5-448D-1993-EFF7-16A40B831A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9989" t="-2137" r="11252" b="24818"/>
            <a:stretch/>
          </p:blipFill>
          <p:spPr>
            <a:xfrm>
              <a:off x="0" y="1"/>
              <a:ext cx="2438400" cy="1645420"/>
            </a:xfrm>
            <a:prstGeom prst="rect">
              <a:avLst/>
            </a:prstGeom>
          </p:spPr>
        </p:pic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5B6CAA0E-8976-6734-E619-4667442CDD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-256" t="80061" r="256" b="-15036"/>
            <a:stretch/>
          </p:blipFill>
          <p:spPr>
            <a:xfrm>
              <a:off x="0" y="1852198"/>
              <a:ext cx="2438400" cy="5862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091898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4E7D207-8EA8-6B1B-C591-61C71553EF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4341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67B7C28-8A02-BD1B-B1F1-24E8A542712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7952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5063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2047EF4-666A-F74D-DD04-4FB4F678B9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458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67B7C28-8A02-BD1B-B1F1-24E8A542712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2438400" cy="24384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E107FD25-A5D8-95FC-39E5-B1FED01E840D}"/>
              </a:ext>
            </a:extLst>
          </p:cNvPr>
          <p:cNvSpPr txBox="1"/>
          <p:nvPr/>
        </p:nvSpPr>
        <p:spPr>
          <a:xfrm>
            <a:off x="-1797606" y="600590"/>
            <a:ext cx="16945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 err="1">
                <a:latin typeface="Rubik"/>
              </a:rPr>
              <a:t>AcademiX</a:t>
            </a:r>
            <a:endParaRPr lang="zh-CN" altLang="en-US" sz="2800" b="1" dirty="0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F68E0132-D828-38BB-F014-D32F78AD30FE}"/>
              </a:ext>
            </a:extLst>
          </p:cNvPr>
          <p:cNvGrpSpPr/>
          <p:nvPr/>
        </p:nvGrpSpPr>
        <p:grpSpPr>
          <a:xfrm>
            <a:off x="0" y="0"/>
            <a:ext cx="2438400" cy="2438400"/>
            <a:chOff x="0" y="0"/>
            <a:chExt cx="2438400" cy="2438400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ED0F93B7-A9EA-F408-270D-ACE74CE0985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6010" b="7620"/>
            <a:stretch/>
          </p:blipFill>
          <p:spPr>
            <a:xfrm>
              <a:off x="650589" y="1740030"/>
              <a:ext cx="1787811" cy="698370"/>
            </a:xfrm>
            <a:prstGeom prst="rect">
              <a:avLst/>
            </a:prstGeom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5E610DDF-C89D-5BAD-E944-4ACD1BAE33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3580"/>
            <a:stretch/>
          </p:blipFill>
          <p:spPr>
            <a:xfrm>
              <a:off x="414600" y="0"/>
              <a:ext cx="1609200" cy="1666800"/>
            </a:xfrm>
            <a:prstGeom prst="rect">
              <a:avLst/>
            </a:prstGeom>
          </p:spPr>
        </p:pic>
        <p:pic>
          <p:nvPicPr>
            <p:cNvPr id="13" name="图形 12">
              <a:extLst>
                <a:ext uri="{FF2B5EF4-FFF2-40B4-BE49-F238E27FC236}">
                  <a16:creationId xmlns:a16="http://schemas.microsoft.com/office/drawing/2014/main" id="{E578C5BD-8256-76C2-A03E-75BE3FBAA54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l="-4039" b="20819"/>
            <a:stretch/>
          </p:blipFill>
          <p:spPr>
            <a:xfrm>
              <a:off x="0" y="1744884"/>
              <a:ext cx="861450" cy="6191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02513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6DFF5D7-ED6A-53A7-4DFC-29BAAEE6D2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945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67B7C28-8A02-BD1B-B1F1-24E8A542712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2438400" cy="2438400"/>
          </a:xfrm>
          <a:prstGeom prst="rect">
            <a:avLst/>
          </a:prstGeom>
        </p:spPr>
      </p:pic>
      <p:grpSp>
        <p:nvGrpSpPr>
          <p:cNvPr id="6" name="组合 5">
            <a:extLst>
              <a:ext uri="{FF2B5EF4-FFF2-40B4-BE49-F238E27FC236}">
                <a16:creationId xmlns:a16="http://schemas.microsoft.com/office/drawing/2014/main" id="{03C4434F-BAB7-3758-7B19-5E1671D2B64D}"/>
              </a:ext>
            </a:extLst>
          </p:cNvPr>
          <p:cNvGrpSpPr/>
          <p:nvPr/>
        </p:nvGrpSpPr>
        <p:grpSpPr>
          <a:xfrm>
            <a:off x="1" y="0"/>
            <a:ext cx="2438399" cy="2438400"/>
            <a:chOff x="1" y="0"/>
            <a:chExt cx="2438399" cy="2438400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2CD17686-DB76-EA6F-86AC-0CA72B3150E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1963" r="14183"/>
            <a:stretch/>
          </p:blipFill>
          <p:spPr>
            <a:xfrm>
              <a:off x="751716" y="1791010"/>
              <a:ext cx="1686684" cy="522000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C476D508-3CCB-CAFA-032A-221B9BDEE4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2457" r="67302" b="1"/>
            <a:stretch/>
          </p:blipFill>
          <p:spPr>
            <a:xfrm>
              <a:off x="283200" y="0"/>
              <a:ext cx="1872000" cy="1779858"/>
            </a:xfrm>
            <a:prstGeom prst="rect">
              <a:avLst/>
            </a:prstGeom>
          </p:spPr>
        </p:pic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DF6E1DA4-9DF5-7D06-CAC3-DC492984608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2618" r="68077" b="-6078"/>
            <a:stretch/>
          </p:blipFill>
          <p:spPr>
            <a:xfrm>
              <a:off x="1" y="1699560"/>
              <a:ext cx="806824" cy="7388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96648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0FCA7CD-A132-C44D-BFD8-229D5BC8BF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506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67B7C28-8A02-BD1B-B1F1-24E8A542712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2438400" cy="2438400"/>
          </a:xfrm>
          <a:prstGeom prst="rect">
            <a:avLst/>
          </a:prstGeom>
        </p:spPr>
      </p:pic>
      <p:grpSp>
        <p:nvGrpSpPr>
          <p:cNvPr id="6" name="组合 5">
            <a:extLst>
              <a:ext uri="{FF2B5EF4-FFF2-40B4-BE49-F238E27FC236}">
                <a16:creationId xmlns:a16="http://schemas.microsoft.com/office/drawing/2014/main" id="{79727752-36E1-0B23-9A2B-A9BC37165F05}"/>
              </a:ext>
            </a:extLst>
          </p:cNvPr>
          <p:cNvGrpSpPr/>
          <p:nvPr/>
        </p:nvGrpSpPr>
        <p:grpSpPr>
          <a:xfrm>
            <a:off x="0" y="0"/>
            <a:ext cx="2438399" cy="2438400"/>
            <a:chOff x="0" y="0"/>
            <a:chExt cx="2438399" cy="2438400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62097BD8-2A36-9FC1-115F-4E8E7C71CDD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4600" y="57615"/>
              <a:ext cx="1609200" cy="1609200"/>
            </a:xfrm>
            <a:prstGeom prst="ellipse">
              <a:avLst/>
            </a:prstGeom>
          </p:spPr>
        </p:pic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4938A88B-EE82-F44D-F219-6609CF5C47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-23280" t="-285689" b="-14584"/>
            <a:stretch/>
          </p:blipFill>
          <p:spPr>
            <a:xfrm>
              <a:off x="0" y="0"/>
              <a:ext cx="751019" cy="2438400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3B9DFC22-816A-ADF1-527F-CB1188033B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1" r="-6801" b="-10055"/>
            <a:stretch/>
          </p:blipFill>
          <p:spPr>
            <a:xfrm>
              <a:off x="862024" y="1731403"/>
              <a:ext cx="1576375" cy="70699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97322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CE7B585-344C-1D8B-95F0-C92061270F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677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67B7C28-8A02-BD1B-B1F1-24E8A542712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2438400" cy="2438400"/>
          </a:xfrm>
          <a:prstGeom prst="rect">
            <a:avLst/>
          </a:prstGeom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790F8E4E-53AD-0D40-3C95-0B034241D6CC}"/>
              </a:ext>
            </a:extLst>
          </p:cNvPr>
          <p:cNvGrpSpPr/>
          <p:nvPr/>
        </p:nvGrpSpPr>
        <p:grpSpPr>
          <a:xfrm>
            <a:off x="0" y="0"/>
            <a:ext cx="2438400" cy="2438400"/>
            <a:chOff x="0" y="0"/>
            <a:chExt cx="2438400" cy="2438400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9557D2D4-6BA3-36D6-CAF6-43659F4639F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-19417" t="-273274" r="-18814"/>
            <a:stretch/>
          </p:blipFill>
          <p:spPr>
            <a:xfrm>
              <a:off x="0" y="0"/>
              <a:ext cx="2438400" cy="2438400"/>
            </a:xfrm>
            <a:prstGeom prst="rect">
              <a:avLst/>
            </a:prstGeom>
          </p:spPr>
        </p:pic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94D39023-FA72-EEB0-A39C-9622E4183CB4}"/>
                </a:ext>
              </a:extLst>
            </p:cNvPr>
            <p:cNvSpPr/>
            <p:nvPr/>
          </p:nvSpPr>
          <p:spPr>
            <a:xfrm>
              <a:off x="414600" y="57600"/>
              <a:ext cx="1609200" cy="1609200"/>
            </a:xfrm>
            <a:prstGeom prst="ellipse">
              <a:avLst/>
            </a:prstGeom>
            <a:noFill/>
            <a:ln w="34925">
              <a:solidFill>
                <a:srgbClr val="2E7EBB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3600" dirty="0">
                  <a:solidFill>
                    <a:srgbClr val="1E4087"/>
                  </a:solidFill>
                </a:rPr>
                <a:t>Logo</a:t>
              </a:r>
            </a:p>
            <a:p>
              <a:pPr algn="ctr"/>
              <a:r>
                <a:rPr lang="en-US" altLang="zh-CN" dirty="0">
                  <a:solidFill>
                    <a:srgbClr val="1E4087"/>
                  </a:solidFill>
                </a:rPr>
                <a:t>Not Found</a:t>
              </a:r>
              <a:endParaRPr lang="zh-CN" altLang="en-US" dirty="0">
                <a:solidFill>
                  <a:srgbClr val="1E4087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36867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1077</TotalTime>
  <Words>48</Words>
  <Application>Microsoft Office PowerPoint</Application>
  <PresentationFormat>自定义</PresentationFormat>
  <Paragraphs>45</Paragraphs>
  <Slides>18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4" baseType="lpstr">
      <vt:lpstr>Rubik</vt:lpstr>
      <vt:lpstr>等线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IconEditor</dc:title>
  <cp:revision>37</cp:revision>
  <dcterms:created xsi:type="dcterms:W3CDTF">2023-02-15T03:58:42Z</dcterms:created>
  <dcterms:modified xsi:type="dcterms:W3CDTF">2023-04-22T03:46:02Z</dcterms:modified>
</cp:coreProperties>
</file>