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312" r:id="rId12"/>
    <p:sldId id="313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IPFire" id="{279618E1-9F3E-41A5-A887-DB970D15FB56}">
          <p14:sldIdLst>
            <p14:sldId id="523"/>
            <p14:sldId id="524"/>
          </p14:sldIdLst>
        </p14:section>
        <p14:section name="2-ClearOS" id="{1CAF54A3-0B63-48BD-B9B0-66DDA8FAD6A4}">
          <p14:sldIdLst>
            <p14:sldId id="525"/>
            <p14:sldId id="526"/>
          </p14:sldIdLst>
        </p14:section>
        <p14:section name="3-VyOS" id="{1F80482E-2F8B-4E97-AB30-24D9CFF39155}">
          <p14:sldIdLst>
            <p14:sldId id="527"/>
            <p14:sldId id="528"/>
          </p14:sldIdLst>
        </p14:section>
        <p14:section name="4-Endian" id="{970EF375-5A29-49B0-B13A-3781CF043558}">
          <p14:sldIdLst>
            <p14:sldId id="529"/>
            <p14:sldId id="530"/>
          </p14:sldIdLst>
        </p14:section>
        <p14:section name="5-Untangle" id="{562FEF7A-EAFE-4D08-8DA4-5E67F5D96F67}">
          <p14:sldIdLst>
            <p14:sldId id="531"/>
            <p14:sldId id="532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>
        <p:scale>
          <a:sx n="180" d="100"/>
          <a:sy n="180" d="100"/>
        </p:scale>
        <p:origin x="12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9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0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4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0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8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4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427C33-DD35-3482-CB9C-CA82082B58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C3A865-CE8F-AFAD-2C4D-E909762A9C9C}"/>
              </a:ext>
            </a:extLst>
          </p:cNvPr>
          <p:cNvSpPr txBox="1"/>
          <p:nvPr/>
        </p:nvSpPr>
        <p:spPr>
          <a:xfrm>
            <a:off x="-2298313" y="328958"/>
            <a:ext cx="166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>
                <a:latin typeface="Mukta"/>
              </a:rPr>
              <a:t>IPFire</a:t>
            </a:r>
            <a:endParaRPr lang="zh-CN" altLang="en-US" sz="3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B0BAAA-4B56-0782-ECE9-1BE4738320F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ECFEB5-06BF-BEA7-28E8-E646BE5C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200" y="0"/>
              <a:ext cx="1296000" cy="168414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AD5AD8F-BF60-656D-FDBB-090144A0A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3523" t="18221" r="-23523" b="13620"/>
            <a:stretch/>
          </p:blipFill>
          <p:spPr>
            <a:xfrm>
              <a:off x="0" y="1777705"/>
              <a:ext cx="2438400" cy="66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14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9AA843-C007-2081-D3C8-8DC4A88EE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06B90E-C5FE-0ADF-51A7-317D4572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13AC97-B639-34DB-04EF-32FCBB35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06B90E-C5FE-0ADF-51A7-317D4572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C4BA504-7BBC-9B12-F125-DD8A24A92D5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6E347F9-0E23-65BB-D557-1593CF1AC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825" t="-2714" r="21825" b="23761"/>
            <a:stretch/>
          </p:blipFill>
          <p:spPr>
            <a:xfrm>
              <a:off x="0" y="0"/>
              <a:ext cx="2438400" cy="170538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2FBCDA7-5B45-DC85-0CD6-A54F2F3A5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87" t="80654" r="22862" b="-11472"/>
            <a:stretch/>
          </p:blipFill>
          <p:spPr>
            <a:xfrm>
              <a:off x="0" y="1772734"/>
              <a:ext cx="2438400" cy="665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39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B79B5-D919-ACB4-1BE4-D3652A50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06B90E-C5FE-0ADF-51A7-317D4572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3D39D1-505A-A2E2-2FBC-A9D7D51557B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15FE8FB-7506-852E-EEA4-A28ACEC07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9809" b="-1"/>
            <a:stretch/>
          </p:blipFill>
          <p:spPr>
            <a:xfrm>
              <a:off x="499200" y="0"/>
              <a:ext cx="1440000" cy="15812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84198C6-5AB0-1B11-039C-D4E5F5FE7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41931" r="-41132" b="-6594"/>
            <a:stretch/>
          </p:blipFill>
          <p:spPr>
            <a:xfrm>
              <a:off x="0" y="1777070"/>
              <a:ext cx="2438400" cy="661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CF9F28-2202-73CE-0927-BFCB3AD1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06B90E-C5FE-0ADF-51A7-317D4572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37EADBC-5649-D357-78D9-96B1799B11E5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FB95D62-CB81-3374-B306-3B7C6A321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701" t="20657" r="2701" b="24547"/>
            <a:stretch/>
          </p:blipFill>
          <p:spPr>
            <a:xfrm>
              <a:off x="1" y="1696847"/>
              <a:ext cx="2438400" cy="74155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CA9684D-E8D4-129C-1518-0A3110901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223"/>
            <a:stretch/>
          </p:blipFill>
          <p:spPr>
            <a:xfrm>
              <a:off x="499200" y="0"/>
              <a:ext cx="1440000" cy="1696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2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E257C1-3573-6977-8328-9F06E7B4C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06B90E-C5FE-0ADF-51A7-317D4572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C74B08B-3437-D250-3629-EB30D6611915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F40ED60-1AEE-33C8-A90B-34AD9F3F0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1997"/>
            <a:stretch/>
          </p:blipFill>
          <p:spPr>
            <a:xfrm>
              <a:off x="67200" y="0"/>
              <a:ext cx="2304000" cy="123683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E6C7DA-2F70-EE18-9A22-B150BE92E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102" r="-2102" b="-14800"/>
            <a:stretch/>
          </p:blipFill>
          <p:spPr>
            <a:xfrm>
              <a:off x="0" y="1762070"/>
              <a:ext cx="2438400" cy="676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0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1082</TotalTime>
  <Words>25</Words>
  <Application>Microsoft Office PowerPoint</Application>
  <PresentationFormat>自定义</PresentationFormat>
  <Paragraphs>25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Mukta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40</cp:revision>
  <dcterms:created xsi:type="dcterms:W3CDTF">2023-02-15T03:58:42Z</dcterms:created>
  <dcterms:modified xsi:type="dcterms:W3CDTF">2023-04-13T13:32:05Z</dcterms:modified>
</cp:coreProperties>
</file>