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505" r:id="rId2"/>
    <p:sldId id="506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312" r:id="rId12"/>
    <p:sldId id="313" r:id="rId13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Trisquel" id="{9DBD0AEF-4184-4AF1-BB41-8BCA4E2DC1F2}">
          <p14:sldIdLst>
            <p14:sldId id="505"/>
            <p14:sldId id="506"/>
          </p14:sldIdLst>
        </p14:section>
        <p14:section name="2-Guix System" id="{F394048E-04A2-404C-971E-9B8BF9DC6A13}">
          <p14:sldIdLst>
            <p14:sldId id="519"/>
            <p14:sldId id="520"/>
          </p14:sldIdLst>
        </p14:section>
        <p14:section name="3-Uruk" id="{AA4DD797-DCE6-4C64-9BCF-F4A59D118F93}">
          <p14:sldIdLst>
            <p14:sldId id="521"/>
            <p14:sldId id="522"/>
          </p14:sldIdLst>
        </p14:section>
        <p14:section name="4-Hyperbola" id="{44E15EE4-78F4-4CFF-97F5-C16148F75FC1}">
          <p14:sldIdLst>
            <p14:sldId id="523"/>
            <p14:sldId id="524"/>
          </p14:sldIdLst>
        </p14:section>
        <p14:section name="5-Parabola" id="{BE8CB235-8EB9-4DD8-9360-23C8B3C5B447}">
          <p14:sldIdLst>
            <p14:sldId id="525"/>
            <p14:sldId id="526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CFF"/>
    <a:srgbClr val="00AAD4"/>
    <a:srgbClr val="4C5263"/>
    <a:srgbClr val="229DAB"/>
    <a:srgbClr val="E6EDDC"/>
    <a:srgbClr val="E6E6E6"/>
    <a:srgbClr val="0D5148"/>
    <a:srgbClr val="0E5148"/>
    <a:srgbClr val="2973E2"/>
    <a:srgbClr val="AFB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660"/>
  </p:normalViewPr>
  <p:slideViewPr>
    <p:cSldViewPr snapToGrid="0">
      <p:cViewPr>
        <p:scale>
          <a:sx n="180" d="100"/>
          <a:sy n="180" d="100"/>
        </p:scale>
        <p:origin x="205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13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1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5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1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8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9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6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0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618C8F-1606-D5DB-8ED9-F5EA87DC91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12CB64F-B01B-6E66-7A83-648DBD5093B0}"/>
              </a:ext>
            </a:extLst>
          </p:cNvPr>
          <p:cNvGrpSpPr/>
          <p:nvPr/>
        </p:nvGrpSpPr>
        <p:grpSpPr>
          <a:xfrm>
            <a:off x="-2" y="0"/>
            <a:ext cx="2438402" cy="2438400"/>
            <a:chOff x="-2" y="0"/>
            <a:chExt cx="2438402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2CE48F8-58E3-5B70-153C-66B1B9429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7449" t="-11265" r="-33789" b="-979"/>
            <a:stretch/>
          </p:blipFill>
          <p:spPr>
            <a:xfrm>
              <a:off x="0" y="0"/>
              <a:ext cx="2438400" cy="1697436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1344DE8-6C67-CD0A-F7FF-98E253E8B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839" r="3157" b="-4719"/>
            <a:stretch/>
          </p:blipFill>
          <p:spPr>
            <a:xfrm>
              <a:off x="-2" y="1692346"/>
              <a:ext cx="2438402" cy="74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19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D4B4FD-73DB-3E67-D8F4-54A429284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2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9BEE5C-01D7-B28B-38A6-9644A73EFE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968979-0007-FBB4-BFA5-14BA66FEB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5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11471B-50E3-1D16-C602-4B3FD2D3A4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918337-5B97-0BFB-A4F1-0957CBBB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46448" y="228952"/>
            <a:ext cx="2438400" cy="18288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40DFD557-EACE-AE77-9561-FDA082920A0E}"/>
              </a:ext>
            </a:extLst>
          </p:cNvPr>
          <p:cNvGrpSpPr/>
          <p:nvPr/>
        </p:nvGrpSpPr>
        <p:grpSpPr>
          <a:xfrm>
            <a:off x="0" y="0"/>
            <a:ext cx="2437200" cy="2438400"/>
            <a:chOff x="0" y="0"/>
            <a:chExt cx="24372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1D63B20-0C58-6D9A-D68E-3532F6F53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5282" b="-7031"/>
            <a:stretch/>
          </p:blipFill>
          <p:spPr>
            <a:xfrm>
              <a:off x="0" y="0"/>
              <a:ext cx="2437200" cy="24384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E06AFA7-7E45-ACA8-1A67-5E9009FBFC2C}"/>
                </a:ext>
              </a:extLst>
            </p:cNvPr>
            <p:cNvSpPr txBox="1"/>
            <p:nvPr/>
          </p:nvSpPr>
          <p:spPr>
            <a:xfrm>
              <a:off x="836521" y="1219200"/>
              <a:ext cx="764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49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C72BAD-00AC-8F10-C409-771C1B8ED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8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9BEE5C-01D7-B28B-38A6-9644A73EFE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192DBE-50F5-432D-DE86-8348B118C82C}"/>
              </a:ext>
            </a:extLst>
          </p:cNvPr>
          <p:cNvSpPr txBox="1"/>
          <p:nvPr/>
        </p:nvSpPr>
        <p:spPr>
          <a:xfrm>
            <a:off x="-2238489" y="649674"/>
            <a:ext cx="20788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00AAD4"/>
                </a:solidFill>
                <a:latin typeface="Roboto" panose="02000000000000000000" pitchFamily="2" charset="0"/>
              </a:rPr>
              <a:t>Uruk</a:t>
            </a:r>
            <a:r>
              <a:rPr lang="en-US" altLang="zh-CN" b="1" dirty="0">
                <a:solidFill>
                  <a:srgbClr val="16D5FF"/>
                </a:solidFill>
                <a:latin typeface="Roboto" panose="02000000000000000000" pitchFamily="2" charset="0"/>
              </a:rPr>
              <a:t> </a:t>
            </a:r>
            <a:r>
              <a:rPr lang="en-US" altLang="zh-CN" sz="1400" b="1" dirty="0">
                <a:solidFill>
                  <a:srgbClr val="AACCFF"/>
                </a:solidFill>
                <a:latin typeface="Roboto" panose="02000000000000000000" pitchFamily="2" charset="0"/>
              </a:rPr>
              <a:t>GNU/Linux</a:t>
            </a:r>
            <a:endParaRPr lang="zh-CN" altLang="en-US" dirty="0">
              <a:solidFill>
                <a:srgbClr val="AACCFF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92FC07-38D0-6370-AF13-5B0B8E84AA8D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8CBB448-9F73-1C22-E0B7-2164082F1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774" t="16126" r="9465" b="-4159"/>
            <a:stretch/>
          </p:blipFill>
          <p:spPr>
            <a:xfrm>
              <a:off x="801030" y="1869502"/>
              <a:ext cx="1637370" cy="568897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E8B4246-E7F1-37C2-9A34-EF1EDFBB2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166"/>
            <a:stretch/>
          </p:blipFill>
          <p:spPr>
            <a:xfrm>
              <a:off x="319200" y="0"/>
              <a:ext cx="1800000" cy="176101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5A83350-DDB9-83F1-A5A1-8A04C6CE6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4590" t="1" b="-5999"/>
            <a:stretch/>
          </p:blipFill>
          <p:spPr>
            <a:xfrm>
              <a:off x="0" y="1697420"/>
              <a:ext cx="801030" cy="740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22A0F4-1EDF-A931-BABA-8C6D2EF1F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8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9BEE5C-01D7-B28B-38A6-9644A73EFE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4A3A758-B9BA-592B-A699-CCBFBF8A87E1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E1C6B35-D5C6-D40E-6B81-4EAA20D87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205" t="-1" r="1" b="-22325"/>
            <a:stretch/>
          </p:blipFill>
          <p:spPr>
            <a:xfrm>
              <a:off x="0" y="1771990"/>
              <a:ext cx="2438400" cy="66641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1482BB8-2DD6-7CE9-800A-00800EE62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2579"/>
            <a:stretch/>
          </p:blipFill>
          <p:spPr>
            <a:xfrm>
              <a:off x="400386" y="0"/>
              <a:ext cx="1638000" cy="1680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9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30F872-89DB-2072-4DD0-AB04A8FC4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9BEE5C-01D7-B28B-38A6-9644A73EFE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7198191-C42F-AA51-11BA-55C6CDA05993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8DBFA57-8A0A-09C0-F823-0AABEA735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205" t="1" r="1" b="-19657"/>
            <a:stretch/>
          </p:blipFill>
          <p:spPr>
            <a:xfrm>
              <a:off x="0" y="1770129"/>
              <a:ext cx="2438400" cy="66827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DDBDADB-0661-3DA1-F565-0CF3638C2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6102" b="1"/>
            <a:stretch/>
          </p:blipFill>
          <p:spPr>
            <a:xfrm>
              <a:off x="373200" y="0"/>
              <a:ext cx="1692000" cy="1795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92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925</TotalTime>
  <Words>28</Words>
  <Application>Microsoft Office PowerPoint</Application>
  <PresentationFormat>自定义</PresentationFormat>
  <Paragraphs>25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40</cp:revision>
  <dcterms:created xsi:type="dcterms:W3CDTF">2023-02-15T03:58:42Z</dcterms:created>
  <dcterms:modified xsi:type="dcterms:W3CDTF">2023-04-14T13:14:29Z</dcterms:modified>
</cp:coreProperties>
</file>