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75" r:id="rId2"/>
    <p:sldId id="284" r:id="rId3"/>
    <p:sldId id="423" r:id="rId4"/>
    <p:sldId id="424" r:id="rId5"/>
    <p:sldId id="477" r:id="rId6"/>
    <p:sldId id="478" r:id="rId7"/>
    <p:sldId id="518" r:id="rId8"/>
    <p:sldId id="519" r:id="rId9"/>
    <p:sldId id="520" r:id="rId10"/>
    <p:sldId id="521" r:id="rId11"/>
    <p:sldId id="516" r:id="rId12"/>
    <p:sldId id="517" r:id="rId13"/>
    <p:sldId id="312" r:id="rId14"/>
    <p:sldId id="313" r:id="rId15"/>
  </p:sldIdLst>
  <p:sldSz cx="24384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-MX Linux" id="{6FA002EA-4022-4BD6-90FF-53F7A046FA4B}">
          <p14:sldIdLst>
            <p14:sldId id="275"/>
            <p14:sldId id="284"/>
          </p14:sldIdLst>
        </p14:section>
        <p14:section name="2-Slax" id="{BCE7D08E-6FC8-4FF3-A77A-2C667C8B2CBB}">
          <p14:sldIdLst>
            <p14:sldId id="423"/>
            <p14:sldId id="424"/>
          </p14:sldIdLst>
        </p14:section>
        <p14:section name="3-Porteus" id="{AFBCA9C4-DD9A-4E6A-9306-88E98F19A5E0}">
          <p14:sldIdLst>
            <p14:sldId id="477"/>
            <p14:sldId id="478"/>
          </p14:sldIdLst>
        </p14:section>
        <p14:section name="4-Grml" id="{9E67CAF8-73A3-4AE0-B86A-DC4A04E9BF29}">
          <p14:sldIdLst>
            <p14:sldId id="518"/>
            <p14:sldId id="519"/>
          </p14:sldIdLst>
        </p14:section>
        <p14:section name="5-KANOTIX" id="{791D6482-D731-40BE-AF79-5A377270935D}">
          <p14:sldIdLst>
            <p14:sldId id="520"/>
            <p14:sldId id="521"/>
          </p14:sldIdLst>
        </p14:section>
        <p14:section name="Square" id="{6EF5E86B-7B5D-494B-840F-DB89C52E7BD2}">
          <p14:sldIdLst>
            <p14:sldId id="516"/>
            <p14:sldId id="517"/>
          </p14:sldIdLst>
        </p14:section>
        <p14:section name="Circular" id="{42E06C7A-CAEF-4F2B-95AB-64FF59AB4845}">
          <p14:sldIdLst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5641"/>
    <a:srgbClr val="FED961"/>
    <a:srgbClr val="835E44"/>
    <a:srgbClr val="4C5263"/>
    <a:srgbClr val="229DAB"/>
    <a:srgbClr val="E6EDDC"/>
    <a:srgbClr val="E6E6E6"/>
    <a:srgbClr val="0D5148"/>
    <a:srgbClr val="0E5148"/>
    <a:srgbClr val="297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29" autoAdjust="0"/>
    <p:restoredTop sz="93482" autoAdjust="0"/>
  </p:normalViewPr>
  <p:slideViewPr>
    <p:cSldViewPr snapToGrid="0">
      <p:cViewPr varScale="1">
        <p:scale>
          <a:sx n="169" d="100"/>
          <a:sy n="169" d="100"/>
        </p:scale>
        <p:origin x="214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2023-4-13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1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132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70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121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631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462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611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69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78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44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957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77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399063"/>
            <a:ext cx="2072640" cy="848924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607908"/>
            <a:ext cx="2103120" cy="101430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" y="1631810"/>
            <a:ext cx="2103120" cy="53340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2023-4-13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DD5E07D-D864-B0DB-1734-A5EF82C0F05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6066C86-A6B8-5A02-09F8-0204557882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20036"/>
            <a:ext cx="2438400" cy="2438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5BBAC10-D660-1EB2-A971-2318D0E08303}"/>
              </a:ext>
            </a:extLst>
          </p:cNvPr>
          <p:cNvSpPr txBox="1"/>
          <p:nvPr/>
        </p:nvSpPr>
        <p:spPr>
          <a:xfrm>
            <a:off x="-2520583" y="372372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+mn-ea"/>
              </a:rPr>
              <a:t>MX Linux</a:t>
            </a:r>
            <a:endParaRPr lang="zh-CN" altLang="en-US" sz="4000" b="1" dirty="0">
              <a:latin typeface="+mn-ea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25DC795-0788-DA80-60B5-9995F11ECF69}"/>
              </a:ext>
            </a:extLst>
          </p:cNvPr>
          <p:cNvGrpSpPr/>
          <p:nvPr/>
        </p:nvGrpSpPr>
        <p:grpSpPr>
          <a:xfrm>
            <a:off x="-1" y="-1"/>
            <a:ext cx="2438400" cy="2438402"/>
            <a:chOff x="-1" y="-1"/>
            <a:chExt cx="2438400" cy="2438402"/>
          </a:xfrm>
        </p:grpSpPr>
        <p:pic>
          <p:nvPicPr>
            <p:cNvPr id="3" name="图形 2">
              <a:extLst>
                <a:ext uri="{FF2B5EF4-FFF2-40B4-BE49-F238E27FC236}">
                  <a16:creationId xmlns:a16="http://schemas.microsoft.com/office/drawing/2014/main" id="{8C84BA78-BC4F-B76B-3DA4-85BA464D7F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-15265" b="-1"/>
            <a:stretch/>
          </p:blipFill>
          <p:spPr>
            <a:xfrm>
              <a:off x="492211" y="-1"/>
              <a:ext cx="1453975" cy="1518453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B09310C-9B1F-16FC-8A9E-BF143AD47D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-13015" b="-28304"/>
            <a:stretch/>
          </p:blipFill>
          <p:spPr>
            <a:xfrm>
              <a:off x="-1" y="1771531"/>
              <a:ext cx="762680" cy="666869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19185D9-1FB7-3836-F01D-D26DB66AEC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8781" t="12871" r="7086" b="763"/>
            <a:stretch/>
          </p:blipFill>
          <p:spPr>
            <a:xfrm>
              <a:off x="762679" y="1771531"/>
              <a:ext cx="1675720" cy="6668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617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9EDFF2-D26C-5B77-B088-75879EC26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25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93F18E8-733F-A81E-0D8C-3B806276806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85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867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4634DFA-B348-30B9-13D2-F6BC6441AC7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95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06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D7A348D-6BC1-500C-DEB1-FF2184BF1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3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F5461DD-0EF5-74A5-1CDB-AE366FBD48D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7CB48941-4F6E-CDC5-FD53-29C928D53EDA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9FD20D9-4930-43AA-F1F1-8860BAD41A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498"/>
            <a:stretch/>
          </p:blipFill>
          <p:spPr>
            <a:xfrm>
              <a:off x="414600" y="0"/>
              <a:ext cx="1609200" cy="1665498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231E90-CF9B-6B18-DD72-46AE2605A0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16731" t="-2040" r="-2561" b="-2504"/>
            <a:stretch/>
          </p:blipFill>
          <p:spPr>
            <a:xfrm>
              <a:off x="0" y="1698545"/>
              <a:ext cx="807634" cy="73985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8CD3BFA-31EF-0424-A8CC-F851975CA7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-7358" b="-28192"/>
            <a:stretch/>
          </p:blipFill>
          <p:spPr>
            <a:xfrm>
              <a:off x="861234" y="1763658"/>
              <a:ext cx="1577166" cy="674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148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626B4A-CFFE-9D59-E237-2983B34F0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5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44E354B-F0B8-7308-E88E-9932011C712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0"/>
            <a:ext cx="2438400" cy="24384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B0675081-13C9-1B62-8142-D92255C018E2}"/>
              </a:ext>
            </a:extLst>
          </p:cNvPr>
          <p:cNvGrpSpPr/>
          <p:nvPr/>
        </p:nvGrpSpPr>
        <p:grpSpPr>
          <a:xfrm>
            <a:off x="-2" y="0"/>
            <a:ext cx="2438402" cy="2438400"/>
            <a:chOff x="-2" y="0"/>
            <a:chExt cx="2438402" cy="24384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FDC79E7-58F8-B150-0827-68CC701034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" t="-2" r="-1275" b="-81328"/>
            <a:stretch/>
          </p:blipFill>
          <p:spPr>
            <a:xfrm>
              <a:off x="779375" y="1819068"/>
              <a:ext cx="1659025" cy="619332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6D02EE3-C24A-D3F2-3FC6-87C77DDA4C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55602" t="1" r="1" b="-21108"/>
            <a:stretch/>
          </p:blipFill>
          <p:spPr>
            <a:xfrm>
              <a:off x="-2" y="1769132"/>
              <a:ext cx="649256" cy="669268"/>
            </a:xfrm>
            <a:prstGeom prst="rect">
              <a:avLst/>
            </a:prstGeom>
          </p:spPr>
        </p:pic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9D18E66C-C158-5499-231C-6A46D23DCDBD}"/>
                </a:ext>
              </a:extLst>
            </p:cNvPr>
            <p:cNvGrpSpPr/>
            <p:nvPr/>
          </p:nvGrpSpPr>
          <p:grpSpPr>
            <a:xfrm>
              <a:off x="409198" y="0"/>
              <a:ext cx="1609200" cy="1666800"/>
              <a:chOff x="409198" y="0"/>
              <a:chExt cx="1609200" cy="1666800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0EF95788-FE80-7BF3-30D1-90CDDE8DCE5C}"/>
                  </a:ext>
                </a:extLst>
              </p:cNvPr>
              <p:cNvSpPr/>
              <p:nvPr/>
            </p:nvSpPr>
            <p:spPr>
              <a:xfrm>
                <a:off x="409198" y="57600"/>
                <a:ext cx="1609200" cy="1609200"/>
              </a:xfrm>
              <a:prstGeom prst="ellipse">
                <a:avLst/>
              </a:prstGeom>
              <a:solidFill>
                <a:srgbClr val="0101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520D8DB4-C0BA-9A2D-F5D4-EDEF3FB757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lum bright="70000" contrast="-70000"/>
              </a:blip>
              <a:srcRect t="-22329" b="1"/>
              <a:stretch/>
            </p:blipFill>
            <p:spPr>
              <a:xfrm>
                <a:off x="724562" y="0"/>
                <a:ext cx="978472" cy="15757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5035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9A0E2F8-D833-DEF7-ECC7-9F449D05D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3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4634DFA-B348-30B9-13D2-F6BC6441AC7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6E797084-E685-0FBA-DBAE-A40ADE78CBB6}"/>
              </a:ext>
            </a:extLst>
          </p:cNvPr>
          <p:cNvGrpSpPr/>
          <p:nvPr/>
        </p:nvGrpSpPr>
        <p:grpSpPr>
          <a:xfrm>
            <a:off x="1" y="0"/>
            <a:ext cx="2438400" cy="2438400"/>
            <a:chOff x="1" y="0"/>
            <a:chExt cx="2438400" cy="24384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EF2FC3B-B68F-94CB-6CF7-D5FE366E97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3573" r="39659"/>
            <a:stretch/>
          </p:blipFill>
          <p:spPr>
            <a:xfrm>
              <a:off x="415678" y="0"/>
              <a:ext cx="1823209" cy="166670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72C68DE-7420-1512-E811-D2414FAFDF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1077" r="-1079" b="-27431"/>
            <a:stretch/>
          </p:blipFill>
          <p:spPr>
            <a:xfrm>
              <a:off x="1" y="1822204"/>
              <a:ext cx="2438400" cy="6161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91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AD4E044-9B7E-6BE4-1B16-6333DEBB2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4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4634DFA-B348-30B9-13D2-F6BC6441AC7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402BBC31-0AD7-3EC1-61CB-FED6D1DF47D4}"/>
              </a:ext>
            </a:extLst>
          </p:cNvPr>
          <p:cNvGrpSpPr/>
          <p:nvPr/>
        </p:nvGrpSpPr>
        <p:grpSpPr>
          <a:xfrm>
            <a:off x="0" y="0"/>
            <a:ext cx="2438399" cy="2438400"/>
            <a:chOff x="0" y="0"/>
            <a:chExt cx="2438399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E35209D-BDDD-1A78-BA19-B40A8F3679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200" t="1" r="-1200" b="-33607"/>
            <a:stretch/>
          </p:blipFill>
          <p:spPr>
            <a:xfrm>
              <a:off x="0" y="1802100"/>
              <a:ext cx="2438399" cy="636300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52D3CA6-0A58-4389-865C-1A497428C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2900" y="0"/>
              <a:ext cx="1752600" cy="1752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7950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881</TotalTime>
  <Words>30</Words>
  <Application>Microsoft Office PowerPoint</Application>
  <PresentationFormat>自定义</PresentationFormat>
  <Paragraphs>29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IconEditor</dc:title>
  <cp:revision>38</cp:revision>
  <dcterms:created xsi:type="dcterms:W3CDTF">2023-02-15T03:58:42Z</dcterms:created>
  <dcterms:modified xsi:type="dcterms:W3CDTF">2023-04-13T13:22:00Z</dcterms:modified>
</cp:coreProperties>
</file>