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94" r:id="rId2"/>
    <p:sldId id="395" r:id="rId3"/>
    <p:sldId id="388" r:id="rId4"/>
    <p:sldId id="389" r:id="rId5"/>
    <p:sldId id="497" r:id="rId6"/>
    <p:sldId id="498" r:id="rId7"/>
    <p:sldId id="503" r:id="rId8"/>
    <p:sldId id="504" r:id="rId9"/>
    <p:sldId id="499" r:id="rId10"/>
    <p:sldId id="500" r:id="rId11"/>
    <p:sldId id="501" r:id="rId12"/>
    <p:sldId id="502" r:id="rId13"/>
    <p:sldId id="312" r:id="rId14"/>
    <p:sldId id="313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Regata OS" id="{19A29C0D-A1F5-4128-A6B9-378D70275D64}">
          <p14:sldIdLst>
            <p14:sldId id="394"/>
            <p14:sldId id="395"/>
          </p14:sldIdLst>
        </p14:section>
        <p14:section name="2-MakuluLinux" id="{F460AA77-9432-49F5-A405-AED2B74E8642}">
          <p14:sldIdLst>
            <p14:sldId id="388"/>
            <p14:sldId id="389"/>
          </p14:sldIdLst>
        </p14:section>
        <p14:section name="3-Lakka" id="{E4F738C7-29F7-4136-AE86-E958F6152373}">
          <p14:sldIdLst>
            <p14:sldId id="497"/>
            <p14:sldId id="498"/>
          </p14:sldIdLst>
        </p14:section>
        <p14:section name="4-Salient" id="{533349BF-B735-4F92-9411-4B2C49588E29}">
          <p14:sldIdLst>
            <p14:sldId id="503"/>
            <p14:sldId id="504"/>
          </p14:sldIdLst>
        </p14:section>
        <p14:section name="5-Batocera" id="{4C316CA1-F7A2-47C1-9386-8E2D522BDF66}">
          <p14:sldIdLst>
            <p14:sldId id="499"/>
            <p14:sldId id="500"/>
          </p14:sldIdLst>
        </p14:section>
        <p14:section name="6-Recalbox" id="{93567B66-B067-40FD-9365-7D8C9F9DAB02}">
          <p14:sldIdLst>
            <p14:sldId id="501"/>
            <p14:sldId id="502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BD8"/>
    <a:srgbClr val="78A8C5"/>
    <a:srgbClr val="4C5263"/>
    <a:srgbClr val="229DAB"/>
    <a:srgbClr val="E6EDDC"/>
    <a:srgbClr val="E6E6E6"/>
    <a:srgbClr val="0D5148"/>
    <a:srgbClr val="0E5148"/>
    <a:srgbClr val="2973E2"/>
    <a:srgbClr val="AFB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>
        <p:scale>
          <a:sx n="210" d="100"/>
          <a:sy n="210" d="100"/>
        </p:scale>
        <p:origin x="10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9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9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4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0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9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8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2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0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4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0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3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57B304-F9EA-CB30-CCF0-8AA8D25E7F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2438400" cy="243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BD58AB-750A-0659-B646-F59462422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7" t="5437" r="5649" b="5561"/>
          <a:stretch/>
        </p:blipFill>
        <p:spPr>
          <a:xfrm>
            <a:off x="-1519111" y="1117497"/>
            <a:ext cx="599822" cy="599822"/>
          </a:xfrm>
          <a:prstGeom prst="ellipse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12C027-2CD7-A2E4-0610-C945D78A51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7" r="74139"/>
          <a:stretch/>
        </p:blipFill>
        <p:spPr>
          <a:xfrm>
            <a:off x="-2523415" y="1736610"/>
            <a:ext cx="1703349" cy="17140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3434A2-9DDB-8C4D-F2F6-BFC730C9AC60}"/>
              </a:ext>
            </a:extLst>
          </p:cNvPr>
          <p:cNvSpPr txBox="1"/>
          <p:nvPr/>
        </p:nvSpPr>
        <p:spPr>
          <a:xfrm>
            <a:off x="-2645700" y="190616"/>
            <a:ext cx="243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dirty="0" err="1">
                <a:solidFill>
                  <a:srgbClr val="6B6D6E"/>
                </a:solidFill>
                <a:effectLst/>
                <a:latin typeface="Oxygen" panose="02000503000000000000" pitchFamily="2" charset="0"/>
              </a:rPr>
              <a:t>Regata</a:t>
            </a:r>
            <a:r>
              <a:rPr lang="en-US" altLang="zh-CN" sz="3200" b="0" i="0" dirty="0">
                <a:solidFill>
                  <a:srgbClr val="6B6D6E"/>
                </a:solidFill>
                <a:effectLst/>
                <a:latin typeface="Oxygen" panose="02000503000000000000" pitchFamily="2" charset="0"/>
              </a:rPr>
              <a:t> OS</a:t>
            </a:r>
            <a:endParaRPr lang="zh-CN" altLang="en-US" sz="3200" dirty="0">
              <a:solidFill>
                <a:srgbClr val="6B6D6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4F61E1-3956-7591-11EA-8B7E12E5F8DD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6A93A7-5FF6-AC1B-CD94-FFCE217AF8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4599" y="57600"/>
              <a:ext cx="1609200" cy="1609200"/>
              <a:chOff x="-1914852" y="24110"/>
              <a:chExt cx="1594800" cy="159480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B45232-455C-1FCF-5269-E325B059255D}"/>
                  </a:ext>
                </a:extLst>
              </p:cNvPr>
              <p:cNvSpPr/>
              <p:nvPr/>
            </p:nvSpPr>
            <p:spPr>
              <a:xfrm>
                <a:off x="-1914852" y="24110"/>
                <a:ext cx="1594800" cy="1594800"/>
              </a:xfrm>
              <a:prstGeom prst="ellipse">
                <a:avLst/>
              </a:prstGeom>
              <a:solidFill>
                <a:srgbClr val="0F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B52900A-9DA1-36EB-91EE-2CD3A2E146BD}"/>
                  </a:ext>
                </a:extLst>
              </p:cNvPr>
              <p:cNvGrpSpPr/>
              <p:nvPr/>
            </p:nvGrpSpPr>
            <p:grpSpPr>
              <a:xfrm>
                <a:off x="-1621452" y="360255"/>
                <a:ext cx="1008001" cy="1158847"/>
                <a:chOff x="-1650758" y="370390"/>
                <a:chExt cx="1008001" cy="1158847"/>
              </a:xfrm>
            </p:grpSpPr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2523ACD2-0B7F-F078-1302-D189CAFB34DE}"/>
                    </a:ext>
                  </a:extLst>
                </p:cNvPr>
                <p:cNvSpPr/>
                <p:nvPr/>
              </p:nvSpPr>
              <p:spPr>
                <a:xfrm rot="10800000">
                  <a:off x="-1650757" y="1139153"/>
                  <a:ext cx="1008000" cy="39008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E409F4A-4245-FFFE-56FE-15982F68434A}"/>
                    </a:ext>
                  </a:extLst>
                </p:cNvPr>
                <p:cNvSpPr/>
                <p:nvPr/>
              </p:nvSpPr>
              <p:spPr>
                <a:xfrm>
                  <a:off x="-1650757" y="745614"/>
                  <a:ext cx="1008000" cy="393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直角三角形 14">
                  <a:extLst>
                    <a:ext uri="{FF2B5EF4-FFF2-40B4-BE49-F238E27FC236}">
                      <a16:creationId xmlns:a16="http://schemas.microsoft.com/office/drawing/2014/main" id="{3EAB88F6-5717-3AA8-F3FF-145143473392}"/>
                    </a:ext>
                  </a:extLst>
                </p:cNvPr>
                <p:cNvSpPr/>
                <p:nvPr/>
              </p:nvSpPr>
              <p:spPr>
                <a:xfrm>
                  <a:off x="-1650758" y="370390"/>
                  <a:ext cx="375223" cy="3752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直角三角形 17">
                  <a:extLst>
                    <a:ext uri="{FF2B5EF4-FFF2-40B4-BE49-F238E27FC236}">
                      <a16:creationId xmlns:a16="http://schemas.microsoft.com/office/drawing/2014/main" id="{E175E201-0A93-E995-5811-4C6484EA9765}"/>
                    </a:ext>
                  </a:extLst>
                </p:cNvPr>
                <p:cNvSpPr/>
                <p:nvPr/>
              </p:nvSpPr>
              <p:spPr>
                <a:xfrm rot="16200000">
                  <a:off x="-1017980" y="374350"/>
                  <a:ext cx="375223" cy="3752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A9B393F-2772-E81F-59AD-1C424872F62E}"/>
                </a:ext>
              </a:extLst>
            </p:cNvPr>
            <p:cNvGrpSpPr/>
            <p:nvPr/>
          </p:nvGrpSpPr>
          <p:grpSpPr>
            <a:xfrm>
              <a:off x="868723" y="1806625"/>
              <a:ext cx="1569676" cy="631775"/>
              <a:chOff x="911590" y="1811388"/>
              <a:chExt cx="1569676" cy="63177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930CE2D7-8A52-ADDA-BF72-379C56B10B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130" t="19296" r="35577" b="24101"/>
              <a:stretch/>
            </p:blipFill>
            <p:spPr>
              <a:xfrm>
                <a:off x="911590" y="1811388"/>
                <a:ext cx="1443857" cy="50795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8B31222-A69D-34A4-B622-FD4212810F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4786" t="19356" r="-692" b="34933"/>
              <a:stretch/>
            </p:blipFill>
            <p:spPr>
              <a:xfrm>
                <a:off x="1878989" y="2174889"/>
                <a:ext cx="602277" cy="268274"/>
              </a:xfrm>
              <a:prstGeom prst="rect">
                <a:avLst/>
              </a:prstGeom>
            </p:spPr>
          </p:pic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78EA258-6BC1-7639-8D83-3F5296EAA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25419" t="-292364" r="1" b="-15766"/>
            <a:stretch/>
          </p:blipFill>
          <p:spPr>
            <a:xfrm>
              <a:off x="0" y="0"/>
              <a:ext cx="749324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13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8D0EDE-0BF1-13C6-8901-19CE00715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8393C-AE49-EE92-E42B-3D675B31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BA84B49-F464-2163-D861-A172828B90CE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2A0AF0B-F09C-5467-17A5-00D34A778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973" b="1"/>
            <a:stretch/>
          </p:blipFill>
          <p:spPr>
            <a:xfrm>
              <a:off x="571881" y="0"/>
              <a:ext cx="1294638" cy="162099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92EFFF-04CF-5BAC-6E29-65C3E1832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l="-1037" t="-1" r="-1037" b="-80352"/>
            <a:stretch/>
          </p:blipFill>
          <p:spPr>
            <a:xfrm>
              <a:off x="0" y="1850898"/>
              <a:ext cx="2438400" cy="587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19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A7AAA2-6060-B104-0A97-D02CB9D5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8393C-AE49-EE92-E42B-3D675B31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DB0AEE-1B2F-C939-2C31-EAC04684F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87DA7C-F2B0-50A3-6A32-BCA06754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82A886D-F21B-5119-331E-3276DB82ED77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3C7763-4092-AEBD-F5FF-27A3F6FA0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675" r="-2667"/>
            <a:stretch/>
          </p:blipFill>
          <p:spPr>
            <a:xfrm>
              <a:off x="0" y="0"/>
              <a:ext cx="2438400" cy="1641578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3E4AE4-96F7-5796-380F-5E213E3FB9ED}"/>
                </a:ext>
              </a:extLst>
            </p:cNvPr>
            <p:cNvGrpSpPr/>
            <p:nvPr/>
          </p:nvGrpSpPr>
          <p:grpSpPr>
            <a:xfrm>
              <a:off x="791080" y="1822253"/>
              <a:ext cx="1647320" cy="616147"/>
              <a:chOff x="806320" y="1822253"/>
              <a:chExt cx="1647320" cy="6161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85B86F5-6732-333C-5423-F74076F65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04" r="13111" b="73568"/>
              <a:stretch/>
            </p:blipFill>
            <p:spPr>
              <a:xfrm>
                <a:off x="1698416" y="2152384"/>
                <a:ext cx="755224" cy="286016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AB89BC7-2D9E-1CEF-8BC3-4CB75EF005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71" r="42153" b="72962"/>
              <a:stretch/>
            </p:blipFill>
            <p:spPr>
              <a:xfrm>
                <a:off x="806320" y="1822253"/>
                <a:ext cx="1632080" cy="440393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57EA4D9-957B-DFB4-EB69-CC625C411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5200" t="-1" r="-1" b="-6907"/>
            <a:stretch/>
          </p:blipFill>
          <p:spPr>
            <a:xfrm>
              <a:off x="-1" y="1695390"/>
              <a:ext cx="793629" cy="74301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8B94AF-87EE-67C3-7979-017F82D72F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6" t="2683" r="2488" b="2780"/>
          <a:stretch/>
        </p:blipFill>
        <p:spPr>
          <a:xfrm>
            <a:off x="-1142069" y="1088020"/>
            <a:ext cx="689676" cy="6896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8976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A466E3-AD48-A849-AC61-C79A774F0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0C9882-8260-B424-AADC-5F76F226C7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0126EC-7ED3-6B44-EACE-E86AE1159E1D}"/>
              </a:ext>
            </a:extLst>
          </p:cNvPr>
          <p:cNvSpPr txBox="1"/>
          <p:nvPr/>
        </p:nvSpPr>
        <p:spPr>
          <a:xfrm>
            <a:off x="-2072101" y="803701"/>
            <a:ext cx="1954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0" i="0" dirty="0">
                <a:effectLst/>
                <a:latin typeface="myFont"/>
              </a:rPr>
              <a:t>Lakka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4D0006-7A9C-B7DD-1506-B85C0E468E94}"/>
              </a:ext>
            </a:extLst>
          </p:cNvPr>
          <p:cNvGrpSpPr/>
          <p:nvPr/>
        </p:nvGrpSpPr>
        <p:grpSpPr>
          <a:xfrm>
            <a:off x="0" y="-2"/>
            <a:ext cx="2438400" cy="2438403"/>
            <a:chOff x="0" y="-2"/>
            <a:chExt cx="2438400" cy="243840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6415E29-66CB-A7A9-24C6-B0532D56A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588" b="12094"/>
            <a:stretch/>
          </p:blipFill>
          <p:spPr>
            <a:xfrm>
              <a:off x="0" y="-2"/>
              <a:ext cx="2438400" cy="166586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17FC642-5CE8-C68B-A594-3987194B1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4401" b="-4802"/>
            <a:stretch/>
          </p:blipFill>
          <p:spPr>
            <a:xfrm>
              <a:off x="0" y="1699704"/>
              <a:ext cx="806358" cy="7386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465272-1452-6511-2D1D-0A077E19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693" t="19372" r="9958" b="23203"/>
            <a:stretch/>
          </p:blipFill>
          <p:spPr>
            <a:xfrm>
              <a:off x="907866" y="1699705"/>
              <a:ext cx="1530534" cy="73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9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960513-60F0-1A52-7730-8F35C640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8393C-AE49-EE92-E42B-3D675B31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0251CC-8155-3821-C504-7CD82824F5BC}"/>
              </a:ext>
            </a:extLst>
          </p:cNvPr>
          <p:cNvSpPr txBox="1"/>
          <p:nvPr/>
        </p:nvSpPr>
        <p:spPr>
          <a:xfrm>
            <a:off x="-3009953" y="634425"/>
            <a:ext cx="25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dirty="0">
                <a:ln>
                  <a:solidFill>
                    <a:srgbClr val="78A8C5"/>
                  </a:solidFill>
                </a:ln>
                <a:solidFill>
                  <a:srgbClr val="8ABBD8"/>
                </a:solidFill>
                <a:effectLst/>
                <a:latin typeface="Montserrat" panose="00000500000000000000" pitchFamily="2" charset="0"/>
              </a:rPr>
              <a:t>Salient OS</a:t>
            </a:r>
            <a:endParaRPr lang="zh-CN" altLang="en-US" sz="3200" dirty="0">
              <a:ln>
                <a:solidFill>
                  <a:srgbClr val="78A8C5"/>
                </a:solidFill>
              </a:ln>
              <a:solidFill>
                <a:srgbClr val="8ABBD8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A6037A-B56C-C7ED-0B26-01B6C4221E29}"/>
              </a:ext>
            </a:extLst>
          </p:cNvPr>
          <p:cNvGrpSpPr/>
          <p:nvPr/>
        </p:nvGrpSpPr>
        <p:grpSpPr>
          <a:xfrm>
            <a:off x="-1" y="-1"/>
            <a:ext cx="2438401" cy="2438401"/>
            <a:chOff x="-1" y="-1"/>
            <a:chExt cx="2438401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40893CA-815E-D8ED-B35C-A98C9499A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6"/>
            <a:stretch/>
          </p:blipFill>
          <p:spPr>
            <a:xfrm>
              <a:off x="246030" y="-1"/>
              <a:ext cx="1946339" cy="183124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3C53BF-5086-7DC7-D43B-C7C8E4410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85" t="-1" r="2400" b="-17914"/>
            <a:stretch/>
          </p:blipFill>
          <p:spPr>
            <a:xfrm>
              <a:off x="-1" y="1748287"/>
              <a:ext cx="2438401" cy="690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40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D761E4-ADB1-3E18-C2FF-E18A35D46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8393C-AE49-EE92-E42B-3D675B3144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EF9C79-9B54-2980-6E4A-2120CF42195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8E256E8-DE0C-E87C-C647-7D3C0C25C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99"/>
            <a:stretch/>
          </p:blipFill>
          <p:spPr>
            <a:xfrm>
              <a:off x="355200" y="0"/>
              <a:ext cx="1728000" cy="171587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CEAEF7B-3A33-99CA-2898-ACA998981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457" t="-2494" r="-6560" b="-759"/>
            <a:stretch/>
          </p:blipFill>
          <p:spPr>
            <a:xfrm>
              <a:off x="805214" y="1028131"/>
              <a:ext cx="1633186" cy="141026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2DF7888-52FF-7859-CA68-2E4310359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43" t="5924" r="20693" b="8232"/>
            <a:stretch/>
          </p:blipFill>
          <p:spPr>
            <a:xfrm>
              <a:off x="0" y="1542196"/>
              <a:ext cx="809767" cy="896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99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944</TotalTime>
  <Words>33</Words>
  <Application>Microsoft Office PowerPoint</Application>
  <PresentationFormat>自定义</PresentationFormat>
  <Paragraphs>31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myFont</vt:lpstr>
      <vt:lpstr>等线</vt:lpstr>
      <vt:lpstr>Arial</vt:lpstr>
      <vt:lpstr>Calibri</vt:lpstr>
      <vt:lpstr>Calibri Light</vt:lpstr>
      <vt:lpstr>Montserrat</vt:lpstr>
      <vt:lpstr>Oxygen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36</cp:revision>
  <dcterms:created xsi:type="dcterms:W3CDTF">2023-02-15T03:58:42Z</dcterms:created>
  <dcterms:modified xsi:type="dcterms:W3CDTF">2023-04-06T09:07:22Z</dcterms:modified>
</cp:coreProperties>
</file>