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7" r:id="rId2"/>
    <p:sldId id="288" r:id="rId3"/>
    <p:sldId id="433" r:id="rId4"/>
    <p:sldId id="434" r:id="rId5"/>
    <p:sldId id="439" r:id="rId6"/>
    <p:sldId id="440" r:id="rId7"/>
    <p:sldId id="312" r:id="rId8"/>
    <p:sldId id="313" r:id="rId9"/>
  </p:sldIdLst>
  <p:sldSz cx="2438400" cy="243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-Fedora" id="{7A53A2C0-E833-479E-976C-345B7DEA94ED}">
          <p14:sldIdLst>
            <p14:sldId id="257"/>
            <p14:sldId id="288"/>
          </p14:sldIdLst>
        </p14:section>
        <p14:section name="2-OpenSUSE" id="{4E669B33-0DDC-4769-B9A3-83DCB2090578}">
          <p14:sldIdLst>
            <p14:sldId id="433"/>
            <p14:sldId id="434"/>
          </p14:sldIdLst>
        </p14:section>
        <p14:section name="3-Vanilla" id="{5CE05A5C-093E-48E3-B460-8EEA348A8FCF}">
          <p14:sldIdLst>
            <p14:sldId id="439"/>
            <p14:sldId id="440"/>
          </p14:sldIdLst>
        </p14:section>
        <p14:section name="Circular" id="{42E06C7A-CAEF-4F2B-95AB-64FF59AB4845}">
          <p14:sldIdLst>
            <p14:sldId id="312"/>
            <p14:sldId id="3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5263"/>
    <a:srgbClr val="229DAB"/>
    <a:srgbClr val="E6EDDC"/>
    <a:srgbClr val="E6E6E6"/>
    <a:srgbClr val="0D5148"/>
    <a:srgbClr val="0E5148"/>
    <a:srgbClr val="2973E2"/>
    <a:srgbClr val="AFB1B3"/>
    <a:srgbClr val="69B53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29" autoAdjust="0"/>
    <p:restoredTop sz="94660"/>
  </p:normalViewPr>
  <p:slideViewPr>
    <p:cSldViewPr snapToGrid="0">
      <p:cViewPr>
        <p:scale>
          <a:sx n="112" d="100"/>
          <a:sy n="112" d="100"/>
        </p:scale>
        <p:origin x="1728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033C0-5CE6-43B5-824E-825800F4D89A}" type="datetimeFigureOut">
              <a:rPr lang="zh-CN" altLang="en-US" smtClean="0"/>
              <a:t>2023-3-31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1E4B7-236D-4111-B769-FD4E3E28B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030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31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442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254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495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853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369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857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976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" y="399063"/>
            <a:ext cx="2072640" cy="848924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80725"/>
            <a:ext cx="1828800" cy="588715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2023-3-31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43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2023-3-31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34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" y="129822"/>
            <a:ext cx="525780" cy="206643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" y="129822"/>
            <a:ext cx="1546860" cy="206643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2023-3-31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52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2023-3-31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007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" y="607908"/>
            <a:ext cx="2103120" cy="1014306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" y="1631810"/>
            <a:ext cx="2103120" cy="53340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/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2023-3-31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78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" y="649111"/>
            <a:ext cx="103632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" y="649111"/>
            <a:ext cx="103632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2023-3-31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009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29823"/>
            <a:ext cx="2103120" cy="47131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8" y="597747"/>
            <a:ext cx="1031557" cy="292946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8" y="890693"/>
            <a:ext cx="1031557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" y="597747"/>
            <a:ext cx="1036638" cy="292946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" y="890693"/>
            <a:ext cx="1036638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2023-3-31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741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2023-3-31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2023-3-31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65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62560"/>
            <a:ext cx="786447" cy="56896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8" y="351085"/>
            <a:ext cx="1234440" cy="1732844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8" y="731520"/>
            <a:ext cx="786447" cy="1355231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2023-3-31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87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62560"/>
            <a:ext cx="786447" cy="56896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8" y="351085"/>
            <a:ext cx="1234440" cy="1732844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8" y="731520"/>
            <a:ext cx="786447" cy="1355231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2023-3-31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10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" y="129823"/>
            <a:ext cx="2103120" cy="47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" y="649111"/>
            <a:ext cx="2103120" cy="1547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" y="2260036"/>
            <a:ext cx="5486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6A9BE-9AB0-4816-9C4A-E57E7110ABF7}" type="datetimeFigureOut">
              <a:rPr lang="zh-CN" altLang="en-US" smtClean="0"/>
              <a:t>2023-3-31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" y="2260036"/>
            <a:ext cx="82296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" y="2260036"/>
            <a:ext cx="5486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43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07406F1-4D46-E7C5-CE57-6E37BD2ED62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2438400" cy="2438400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3ADA26AB-BA07-2153-1EAC-A68F783CB88D}"/>
              </a:ext>
            </a:extLst>
          </p:cNvPr>
          <p:cNvGrpSpPr/>
          <p:nvPr/>
        </p:nvGrpSpPr>
        <p:grpSpPr>
          <a:xfrm>
            <a:off x="0" y="-2"/>
            <a:ext cx="2438400" cy="2438402"/>
            <a:chOff x="0" y="-2"/>
            <a:chExt cx="2438400" cy="2438402"/>
          </a:xfrm>
        </p:grpSpPr>
        <p:pic>
          <p:nvPicPr>
            <p:cNvPr id="2" name="Picture 2" descr="Fedora logo">
              <a:extLst>
                <a:ext uri="{FF2B5EF4-FFF2-40B4-BE49-F238E27FC236}">
                  <a16:creationId xmlns:a16="http://schemas.microsoft.com/office/drawing/2014/main" id="{549B34FB-C5B3-487A-632A-AFFA4507166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93" t="-1" r="-3209" b="-16112"/>
            <a:stretch/>
          </p:blipFill>
          <p:spPr bwMode="auto">
            <a:xfrm>
              <a:off x="773910" y="1663340"/>
              <a:ext cx="1664490" cy="775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DD5612D7-D7AF-5B48-9E22-445D45E65F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3490"/>
            <a:stretch/>
          </p:blipFill>
          <p:spPr bwMode="auto">
            <a:xfrm>
              <a:off x="414600" y="-2"/>
              <a:ext cx="1609200" cy="1665353"/>
            </a:xfrm>
            <a:prstGeom prst="snip2DiagRect">
              <a:avLst>
                <a:gd name="adj1" fmla="val 28520"/>
                <a:gd name="adj2" fmla="val 0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Fedora logo">
              <a:extLst>
                <a:ext uri="{FF2B5EF4-FFF2-40B4-BE49-F238E27FC236}">
                  <a16:creationId xmlns:a16="http://schemas.microsoft.com/office/drawing/2014/main" id="{2E6771CD-0202-73C3-06BF-44A17E9BB58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679" t="1" r="69818" b="-16446"/>
            <a:stretch/>
          </p:blipFill>
          <p:spPr bwMode="auto">
            <a:xfrm>
              <a:off x="0" y="1756293"/>
              <a:ext cx="775446" cy="682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19582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03DF48-A080-7D87-C377-3EA3FF75F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047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6D3229A-7BFB-EAAB-9342-9CC2E47FCA1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2438400" cy="2438400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EC0E2C49-278C-FE86-C8B9-F6690AAF4EB3}"/>
              </a:ext>
            </a:extLst>
          </p:cNvPr>
          <p:cNvGrpSpPr/>
          <p:nvPr/>
        </p:nvGrpSpPr>
        <p:grpSpPr>
          <a:xfrm>
            <a:off x="-1" y="-1"/>
            <a:ext cx="2438401" cy="2438401"/>
            <a:chOff x="-1" y="-1"/>
            <a:chExt cx="2438401" cy="2438401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CE23C1C1-B97C-4CB7-CDCD-5511A00E62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106"/>
            <a:stretch/>
          </p:blipFill>
          <p:spPr>
            <a:xfrm>
              <a:off x="300037" y="-1"/>
              <a:ext cx="1838325" cy="1781230"/>
            </a:xfrm>
            <a:prstGeom prst="rect">
              <a:avLst/>
            </a:prstGeom>
          </p:spPr>
        </p:pic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2CA4C65D-2919-6DFD-9CA6-1E40710CC8B8}"/>
                </a:ext>
              </a:extLst>
            </p:cNvPr>
            <p:cNvGrpSpPr/>
            <p:nvPr/>
          </p:nvGrpSpPr>
          <p:grpSpPr>
            <a:xfrm>
              <a:off x="781888" y="1624012"/>
              <a:ext cx="1656512" cy="598735"/>
              <a:chOff x="800936" y="1624012"/>
              <a:chExt cx="1656512" cy="598735"/>
            </a:xfrm>
          </p:grpSpPr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1A67FA5A-E624-B2B0-C9E8-4AB134B8309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-1163"/>
              <a:stretch/>
            </p:blipFill>
            <p:spPr>
              <a:xfrm>
                <a:off x="800936" y="1880886"/>
                <a:ext cx="1656512" cy="341861"/>
              </a:xfrm>
              <a:prstGeom prst="rect">
                <a:avLst/>
              </a:prstGeom>
            </p:spPr>
          </p:pic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3C370ADD-3FCF-AFDC-FA5B-AFA067E894D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12641" b="1"/>
              <a:stretch/>
            </p:blipFill>
            <p:spPr>
              <a:xfrm>
                <a:off x="1240464" y="1624012"/>
                <a:ext cx="695834" cy="377199"/>
              </a:xfrm>
              <a:prstGeom prst="rect">
                <a:avLst/>
              </a:prstGeom>
            </p:spPr>
          </p:pic>
        </p:grp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8878D2B-D86F-D695-F11E-D12CC20683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-16974" r="1" b="-6449"/>
            <a:stretch/>
          </p:blipFill>
          <p:spPr>
            <a:xfrm>
              <a:off x="-1" y="1695692"/>
              <a:ext cx="816137" cy="7427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7838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DA7F3F4-B409-7735-A90F-09E2A3F55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888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8CCB3EA-070D-AEC6-9224-CA91CBAA791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2438400" cy="243840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D057FD48-9DBC-B81A-EC91-CBA55DA93E8E}"/>
              </a:ext>
            </a:extLst>
          </p:cNvPr>
          <p:cNvGrpSpPr/>
          <p:nvPr/>
        </p:nvGrpSpPr>
        <p:grpSpPr>
          <a:xfrm>
            <a:off x="0" y="-2"/>
            <a:ext cx="2438400" cy="2438402"/>
            <a:chOff x="0" y="-2"/>
            <a:chExt cx="2438400" cy="2438402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1326A1E-1B28-8ED4-A93D-8760D11779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187" t="-156018" r="10900" b="30716"/>
            <a:stretch/>
          </p:blipFill>
          <p:spPr>
            <a:xfrm>
              <a:off x="0" y="-2"/>
              <a:ext cx="847726" cy="2351889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84FFE593-832C-E31C-76CF-6FC07C8741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r="-1979" b="-27951"/>
            <a:stretch/>
          </p:blipFill>
          <p:spPr>
            <a:xfrm>
              <a:off x="792317" y="1713879"/>
              <a:ext cx="1646083" cy="724521"/>
            </a:xfrm>
            <a:prstGeom prst="rect">
              <a:avLst/>
            </a:prstGeom>
          </p:spPr>
        </p:pic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4473CC19-F425-A5C2-2633-0D6C6BC9DD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8199" t="5632" r="28199" b="16869"/>
            <a:stretch/>
          </p:blipFill>
          <p:spPr>
            <a:xfrm>
              <a:off x="414600" y="57600"/>
              <a:ext cx="1609200" cy="1609200"/>
            </a:xfrm>
            <a:prstGeom prst="ellipse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5618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5E59105-9855-C73A-86E8-78A0EA3AB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493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D12B92B-3053-FDC1-41EB-AFC558DCF9D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95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5063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881</TotalTime>
  <Words>16</Words>
  <Application>Microsoft Office PowerPoint</Application>
  <PresentationFormat>自定义</PresentationFormat>
  <Paragraphs>16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IconEditor</dc:title>
  <cp:revision>38</cp:revision>
  <dcterms:created xsi:type="dcterms:W3CDTF">2023-02-15T03:58:42Z</dcterms:created>
  <dcterms:modified xsi:type="dcterms:W3CDTF">2023-03-31T12:01:28Z</dcterms:modified>
</cp:coreProperties>
</file>