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639" r:id="rId2"/>
    <p:sldId id="393" r:id="rId3"/>
    <p:sldId id="618" r:id="rId4"/>
    <p:sldId id="640" r:id="rId5"/>
    <p:sldId id="609" r:id="rId6"/>
    <p:sldId id="566" r:id="rId7"/>
    <p:sldId id="312" r:id="rId8"/>
    <p:sldId id="313" r:id="rId9"/>
    <p:sldId id="516" r:id="rId10"/>
    <p:sldId id="517" r:id="rId11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Peropesis" id="{EB4ABBB8-38C3-4EE7-A3E4-8A98E1FF083D}">
          <p14:sldIdLst>
            <p14:sldId id="639"/>
            <p14:sldId id="393"/>
          </p14:sldIdLst>
        </p14:section>
        <p14:section name="2-Elive" id="{EF380079-B945-44ED-A8C5-FEBA4E2717C2}">
          <p14:sldIdLst>
            <p14:sldId id="618"/>
            <p14:sldId id="640"/>
          </p14:sldIdLst>
        </p14:section>
        <p14:section name="3-Berry" id="{57B2DDD0-8EC8-43BE-8BF2-69B929108304}">
          <p14:sldIdLst>
            <p14:sldId id="609"/>
            <p14:sldId id="566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E49"/>
    <a:srgbClr val="00A8DC"/>
    <a:srgbClr val="0E264C"/>
    <a:srgbClr val="664487"/>
    <a:srgbClr val="4C5263"/>
    <a:srgbClr val="229DAB"/>
    <a:srgbClr val="E6EDDC"/>
    <a:srgbClr val="E6E6E6"/>
    <a:srgbClr val="0D5148"/>
    <a:srgbClr val="0E5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227" autoAdjust="0"/>
  </p:normalViewPr>
  <p:slideViewPr>
    <p:cSldViewPr snapToGrid="0">
      <p:cViewPr varScale="1">
        <p:scale>
          <a:sx n="165" d="100"/>
          <a:sy n="165" d="100"/>
        </p:scale>
        <p:origin x="2172" y="126"/>
      </p:cViewPr>
      <p:guideLst>
        <p:guide orient="horz" pos="541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6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2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3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89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116D524-25BC-EF4B-06B8-2EC5AF53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63A431-9A53-B64D-8BA7-3918793349FA}"/>
              </a:ext>
            </a:extLst>
          </p:cNvPr>
          <p:cNvSpPr txBox="1"/>
          <p:nvPr/>
        </p:nvSpPr>
        <p:spPr>
          <a:xfrm>
            <a:off x="-2656890" y="2233792"/>
            <a:ext cx="6460230" cy="89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b="1" spc="80" dirty="0"/>
              <a:t>####    ####  ####        ###      ####    ####    ####  #    ####</a:t>
            </a:r>
          </a:p>
          <a:p>
            <a:pPr>
              <a:lnSpc>
                <a:spcPts val="1200"/>
              </a:lnSpc>
            </a:pPr>
            <a:r>
              <a:rPr lang="en-US" altLang="zh-CN" b="1" spc="80" dirty="0"/>
              <a:t>#      #  #        #      #    #      #    #      #  #          #        #    #      </a:t>
            </a:r>
          </a:p>
          <a:p>
            <a:pPr>
              <a:lnSpc>
                <a:spcPts val="1200"/>
              </a:lnSpc>
            </a:pPr>
            <a:r>
              <a:rPr lang="en-US" altLang="zh-CN" b="1" spc="80" dirty="0"/>
              <a:t>####    ###    ####    #          #  ####    ###          #    #        #  </a:t>
            </a:r>
          </a:p>
          <a:p>
            <a:pPr>
              <a:lnSpc>
                <a:spcPts val="1200"/>
              </a:lnSpc>
            </a:pPr>
            <a:r>
              <a:rPr lang="en-US" altLang="zh-CN" b="1" spc="80" dirty="0"/>
              <a:t>#          #        #    #      #      #    #          #                #  #          #</a:t>
            </a:r>
          </a:p>
          <a:p>
            <a:pPr>
              <a:lnSpc>
                <a:spcPts val="1200"/>
              </a:lnSpc>
            </a:pPr>
            <a:r>
              <a:rPr lang="en-US" altLang="zh-CN" b="1" spc="80" dirty="0"/>
              <a:t>#          ####  #      #      ###      #          ####  ####    #  ####  </a:t>
            </a:r>
            <a:endParaRPr lang="zh-CN" altLang="en-US" b="1" spc="8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C7A95A-694E-386C-23A6-851EDBB7E868}"/>
              </a:ext>
            </a:extLst>
          </p:cNvPr>
          <p:cNvSpPr txBox="1"/>
          <p:nvPr/>
        </p:nvSpPr>
        <p:spPr>
          <a:xfrm>
            <a:off x="-2844106" y="43637"/>
            <a:ext cx="1735927" cy="14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3200" b="1" spc="80" dirty="0"/>
              <a:t>####</a:t>
            </a:r>
          </a:p>
          <a:p>
            <a:pPr>
              <a:lnSpc>
                <a:spcPts val="2000"/>
              </a:lnSpc>
            </a:pPr>
            <a:r>
              <a:rPr lang="en-US" altLang="zh-CN" sz="3200" b="1" spc="80" dirty="0"/>
              <a:t>#      #</a:t>
            </a:r>
          </a:p>
          <a:p>
            <a:pPr>
              <a:lnSpc>
                <a:spcPts val="2000"/>
              </a:lnSpc>
            </a:pPr>
            <a:r>
              <a:rPr lang="en-US" altLang="zh-CN" sz="3200" b="1" spc="80" dirty="0"/>
              <a:t>####</a:t>
            </a:r>
          </a:p>
          <a:p>
            <a:pPr>
              <a:lnSpc>
                <a:spcPts val="2000"/>
              </a:lnSpc>
            </a:pPr>
            <a:r>
              <a:rPr lang="en-US" altLang="zh-CN" sz="3200" b="1" spc="80" dirty="0"/>
              <a:t>#</a:t>
            </a:r>
          </a:p>
          <a:p>
            <a:pPr>
              <a:lnSpc>
                <a:spcPts val="2000"/>
              </a:lnSpc>
            </a:pPr>
            <a:r>
              <a:rPr lang="en-US" altLang="zh-CN" sz="3200" b="1" spc="80" dirty="0"/>
              <a:t>#</a:t>
            </a:r>
            <a:endParaRPr lang="zh-CN" altLang="en-US" b="1" spc="8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FA4D51-432B-B686-74C0-5E7AF9681827}"/>
              </a:ext>
            </a:extLst>
          </p:cNvPr>
          <p:cNvGrpSpPr/>
          <p:nvPr/>
        </p:nvGrpSpPr>
        <p:grpSpPr>
          <a:xfrm>
            <a:off x="0" y="-1"/>
            <a:ext cx="2438400" cy="2438401"/>
            <a:chOff x="0" y="-1"/>
            <a:chExt cx="2438400" cy="243840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BF7B160-C8FB-ABD2-F7D3-C997915566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992" t="-1" r="992" b="-49706"/>
            <a:stretch/>
          </p:blipFill>
          <p:spPr>
            <a:xfrm>
              <a:off x="0" y="1819738"/>
              <a:ext cx="2438400" cy="618662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112F582-1393-8BC2-E639-199A541367B2}"/>
                </a:ext>
              </a:extLst>
            </p:cNvPr>
            <p:cNvGrpSpPr/>
            <p:nvPr/>
          </p:nvGrpSpPr>
          <p:grpSpPr>
            <a:xfrm>
              <a:off x="496976" y="-1"/>
              <a:ext cx="1442224" cy="1578839"/>
              <a:chOff x="496976" y="-1"/>
              <a:chExt cx="1442224" cy="157883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6CC556-1248-A191-2CD8-C0AC63F84D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9200" y="138838"/>
                <a:ext cx="1440000" cy="144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461C1ED-F20A-A197-A64F-05C09747CA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986" t="1325" r="21820" b="14593"/>
              <a:stretch/>
            </p:blipFill>
            <p:spPr>
              <a:xfrm>
                <a:off x="496976" y="-1"/>
                <a:ext cx="1440000" cy="15788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753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B7FEFA-542A-DF6C-5641-D207541B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5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F4A3-BB08-3772-BAFA-A52802DA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850BD4-EF52-8DCB-C571-540751911374}"/>
              </a:ext>
            </a:extLst>
          </p:cNvPr>
          <p:cNvSpPr txBox="1"/>
          <p:nvPr/>
        </p:nvSpPr>
        <p:spPr>
          <a:xfrm>
            <a:off x="-1994547" y="-20224"/>
            <a:ext cx="1435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0" i="0" dirty="0" err="1">
                <a:solidFill>
                  <a:srgbClr val="B1B1B1"/>
                </a:solidFill>
                <a:effectLst/>
                <a:latin typeface="Roboto" panose="02000000000000000000" pitchFamily="2" charset="0"/>
              </a:rPr>
              <a:t>Elive</a:t>
            </a:r>
            <a:endParaRPr lang="en-US" altLang="zh-CN" sz="4400" b="0" i="0" dirty="0">
              <a:solidFill>
                <a:srgbClr val="B1B1B1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F5688D-47B9-CFFE-54E7-BFBE346243B8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9D47BE3-6894-1B88-B6A8-EE4A52B0B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80"/>
            <a:stretch/>
          </p:blipFill>
          <p:spPr>
            <a:xfrm>
              <a:off x="414600" y="0"/>
              <a:ext cx="1609200" cy="16668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CEA6212-DE58-9F81-BF68-982786043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4698" t="19719" r="-15160" b="19946"/>
            <a:stretch/>
          </p:blipFill>
          <p:spPr>
            <a:xfrm>
              <a:off x="0" y="1724792"/>
              <a:ext cx="2438400" cy="713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87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9E46CF-A05F-03B9-FC8A-DA82EDAF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2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80F4A3-BB08-3772-BAFA-A52802DA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A31E92D-0467-8D50-EFC6-C39F8769DEB3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FFEAC3E-1186-7692-D25E-186F76311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65249" b="-32264"/>
            <a:stretch/>
          </p:blipFill>
          <p:spPr>
            <a:xfrm>
              <a:off x="0" y="0"/>
              <a:ext cx="2438400" cy="2438399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71F42A0-3294-921F-CD77-D150489294E8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D8AFA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A74446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A74446"/>
                  </a:solidFill>
                </a:rPr>
                <a:t>Not Found</a:t>
              </a:r>
              <a:endParaRPr lang="zh-CN" altLang="en-US" dirty="0">
                <a:solidFill>
                  <a:srgbClr val="A744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4B73501-D75D-2B2F-241E-FB21FE57B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4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896</TotalTime>
  <Words>83</Words>
  <Application>Microsoft Office PowerPoint</Application>
  <PresentationFormat>自定义</PresentationFormat>
  <Paragraphs>33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38</cp:revision>
  <dcterms:created xsi:type="dcterms:W3CDTF">2023-02-15T03:58:42Z</dcterms:created>
  <dcterms:modified xsi:type="dcterms:W3CDTF">2023-05-01T07:55:03Z</dcterms:modified>
</cp:coreProperties>
</file>