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378" r:id="rId2"/>
    <p:sldId id="379" r:id="rId3"/>
    <p:sldId id="518" r:id="rId4"/>
    <p:sldId id="519" r:id="rId5"/>
    <p:sldId id="520" r:id="rId6"/>
    <p:sldId id="521" r:id="rId7"/>
    <p:sldId id="522" r:id="rId8"/>
    <p:sldId id="523" r:id="rId9"/>
    <p:sldId id="312" r:id="rId10"/>
    <p:sldId id="313" r:id="rId11"/>
    <p:sldId id="516" r:id="rId12"/>
    <p:sldId id="517" r:id="rId13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PureOS" id="{70E17D7F-99D7-40A5-8F64-4B4AF0ADB29B}">
          <p14:sldIdLst>
            <p14:sldId id="378"/>
            <p14:sldId id="379"/>
          </p14:sldIdLst>
        </p14:section>
        <p14:section name="2-/e/ OS" id="{564147FC-6E5C-4A64-A941-32E809E3B7DB}">
          <p14:sldIdLst>
            <p14:sldId id="518"/>
            <p14:sldId id="519"/>
          </p14:sldIdLst>
        </p14:section>
        <p14:section name="3-postmarketOS" id="{F94C3BA7-F165-428F-9FE7-B686AEA63312}">
          <p14:sldIdLst>
            <p14:sldId id="520"/>
            <p14:sldId id="521"/>
          </p14:sldIdLst>
        </p14:section>
        <p14:section name="4-UBports" id="{7A646E61-203B-4468-8F57-F372CF7C361A}">
          <p14:sldIdLst>
            <p14:sldId id="522"/>
            <p14:sldId id="523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  <p14:section name="Square" id="{6EF5E86B-7B5D-494B-840F-DB89C52E7BD2}">
          <p14:sldIdLst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F70"/>
    <a:srgbClr val="E6EDDC"/>
    <a:srgbClr val="B1D585"/>
    <a:srgbClr val="F8CF43"/>
    <a:srgbClr val="F49138"/>
    <a:srgbClr val="EE6954"/>
    <a:srgbClr val="020F16"/>
    <a:srgbClr val="009900"/>
    <a:srgbClr val="A2D2E0"/>
    <a:srgbClr val="4C5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8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13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869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0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2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593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061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03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030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41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141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319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D045679-E31D-00A6-CB51-625FD6AA3D1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C3CCD054-7092-09AD-6E14-6E080BEF293C}"/>
              </a:ext>
            </a:extLst>
          </p:cNvPr>
          <p:cNvGrpSpPr/>
          <p:nvPr/>
        </p:nvGrpSpPr>
        <p:grpSpPr>
          <a:xfrm>
            <a:off x="0" y="0"/>
            <a:ext cx="2438400" cy="2438399"/>
            <a:chOff x="0" y="0"/>
            <a:chExt cx="2438400" cy="243839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430BF5C-83E7-DFBE-3FB2-47E05C72DA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31529" t="-32929" r="-31529" b="33136"/>
            <a:stretch/>
          </p:blipFill>
          <p:spPr>
            <a:xfrm>
              <a:off x="0" y="0"/>
              <a:ext cx="2438399" cy="1330733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2F910BF-BDB6-4419-9BEE-36287F28A5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635" t="28650" r="6635" b="20542"/>
            <a:stretch/>
          </p:blipFill>
          <p:spPr>
            <a:xfrm>
              <a:off x="0" y="1724166"/>
              <a:ext cx="2438400" cy="714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54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3F18E8-733F-A81E-0D8C-3B80627680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8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86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B154BF5-519A-06C1-AAC7-5C38A1609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4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B932B0-CA9C-E9C3-E40A-624CDB21F8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049F9E1-FDED-8647-52FC-89E75148D3AF}"/>
              </a:ext>
            </a:extLst>
          </p:cNvPr>
          <p:cNvSpPr txBox="1"/>
          <p:nvPr/>
        </p:nvSpPr>
        <p:spPr>
          <a:xfrm>
            <a:off x="-2274384" y="263371"/>
            <a:ext cx="21006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0" i="0" dirty="0">
                <a:solidFill>
                  <a:srgbClr val="EE6954"/>
                </a:solidFill>
                <a:effectLst/>
                <a:latin typeface="Century Gothic" panose="020B0502020202020204" pitchFamily="34" charset="0"/>
              </a:rPr>
              <a:t>/</a:t>
            </a:r>
            <a:r>
              <a:rPr lang="en-US" altLang="zh-CN" sz="4400" b="0" i="0" dirty="0">
                <a:solidFill>
                  <a:srgbClr val="F49138"/>
                </a:solidFill>
                <a:effectLst/>
                <a:latin typeface="Century Gothic" panose="020B0502020202020204" pitchFamily="34" charset="0"/>
              </a:rPr>
              <a:t>e</a:t>
            </a:r>
            <a:r>
              <a:rPr lang="en-US" altLang="zh-CN" sz="4400" b="0" i="0" dirty="0">
                <a:solidFill>
                  <a:srgbClr val="F8CF43"/>
                </a:solidFill>
                <a:effectLst/>
                <a:latin typeface="Century Gothic" panose="020B0502020202020204" pitchFamily="34" charset="0"/>
              </a:rPr>
              <a:t>/</a:t>
            </a:r>
            <a:r>
              <a:rPr lang="en-US" altLang="zh-CN" sz="4400" b="0" i="0" dirty="0">
                <a:solidFill>
                  <a:srgbClr val="B1D585"/>
                </a:solidFill>
                <a:effectLst/>
                <a:latin typeface="Century Gothic" panose="020B0502020202020204" pitchFamily="34" charset="0"/>
              </a:rPr>
              <a:t>O</a:t>
            </a:r>
            <a:r>
              <a:rPr lang="en-US" altLang="zh-CN" sz="4400" b="0" i="0" dirty="0">
                <a:solidFill>
                  <a:srgbClr val="182F70"/>
                </a:solidFill>
                <a:effectLst/>
                <a:latin typeface="Century Gothic" panose="020B0502020202020204" pitchFamily="34" charset="0"/>
              </a:rPr>
              <a:t>S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A81A3CC-153C-AC4F-6FA2-67C70463BE29}"/>
              </a:ext>
            </a:extLst>
          </p:cNvPr>
          <p:cNvGrpSpPr/>
          <p:nvPr/>
        </p:nvGrpSpPr>
        <p:grpSpPr>
          <a:xfrm>
            <a:off x="0" y="-2"/>
            <a:ext cx="2438399" cy="2438402"/>
            <a:chOff x="0" y="-2"/>
            <a:chExt cx="2438399" cy="243840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1991D548-995F-C6F9-3F09-C94367722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46" b="-1"/>
            <a:stretch/>
          </p:blipFill>
          <p:spPr>
            <a:xfrm>
              <a:off x="365759" y="-2"/>
              <a:ext cx="1706880" cy="1714508"/>
            </a:xfrm>
            <a:prstGeom prst="rect">
              <a:avLst/>
            </a:prstGeom>
          </p:spPr>
        </p:pic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B7CD26F5-2CB2-915D-F29F-3DAA0A127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-13261"/>
            <a:stretch/>
          </p:blipFill>
          <p:spPr>
            <a:xfrm>
              <a:off x="739139" y="2270106"/>
              <a:ext cx="960120" cy="16829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11560A6-E803-1987-97FD-D8CF64F6D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-3046" r="-3046" b="31082"/>
            <a:stretch/>
          </p:blipFill>
          <p:spPr>
            <a:xfrm>
              <a:off x="0" y="1459203"/>
              <a:ext cx="2438399" cy="810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878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8948B72-5D16-64FA-B100-0B57D429B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1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A79E960-BDDD-2017-0204-A038DB9AF2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1B0985-92D8-1119-765E-8AB58BE55C82}"/>
              </a:ext>
            </a:extLst>
          </p:cNvPr>
          <p:cNvSpPr txBox="1"/>
          <p:nvPr/>
        </p:nvSpPr>
        <p:spPr>
          <a:xfrm>
            <a:off x="-3023549" y="172871"/>
            <a:ext cx="3417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postmarketOS</a:t>
            </a:r>
            <a:endParaRPr lang="en-US" altLang="zh-CN" sz="2800" dirty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B7D43B0-3B6C-82D1-6010-479F7AF92AC9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400A624-07FD-FEDE-F68A-66346219E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2080"/>
            <a:stretch/>
          </p:blipFill>
          <p:spPr>
            <a:xfrm>
              <a:off x="396600" y="0"/>
              <a:ext cx="1645200" cy="167943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7EFB5DE-7B48-AF65-BF1F-A9506EC077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973" r="14733" b="-578"/>
            <a:stretch/>
          </p:blipFill>
          <p:spPr>
            <a:xfrm>
              <a:off x="0" y="1684194"/>
              <a:ext cx="2438400" cy="7542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396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2DAD7B-077F-7479-7C8C-B2E71FFD5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6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B932B0-CA9C-E9C3-E40A-624CDB21F8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E6F17A4-F034-31C5-4A9E-5401FE2D6D3C}"/>
              </a:ext>
            </a:extLst>
          </p:cNvPr>
          <p:cNvGrpSpPr/>
          <p:nvPr/>
        </p:nvGrpSpPr>
        <p:grpSpPr>
          <a:xfrm>
            <a:off x="-1" y="-2"/>
            <a:ext cx="2438402" cy="2438402"/>
            <a:chOff x="-1" y="-2"/>
            <a:chExt cx="2438402" cy="243840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854464B-919C-09B8-2AFF-B319A6C929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933" t="-22443" r="933" b="40184"/>
            <a:stretch/>
          </p:blipFill>
          <p:spPr>
            <a:xfrm>
              <a:off x="0" y="-2"/>
              <a:ext cx="2438401" cy="1392882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6DB7EC3-307C-B78C-A623-B549A3F470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7924" b="-4845"/>
            <a:stretch/>
          </p:blipFill>
          <p:spPr>
            <a:xfrm>
              <a:off x="-1" y="1643890"/>
              <a:ext cx="2438401" cy="7945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791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34382E-2784-623C-237E-E5E45FA2F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B932B0-CA9C-E9C3-E40A-624CDB21F8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919</TotalTime>
  <Words>29</Words>
  <Application>Microsoft Office PowerPoint</Application>
  <PresentationFormat>自定义</PresentationFormat>
  <Paragraphs>26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35</cp:revision>
  <dcterms:created xsi:type="dcterms:W3CDTF">2023-02-15T03:58:42Z</dcterms:created>
  <dcterms:modified xsi:type="dcterms:W3CDTF">2023-04-05T10:44:15Z</dcterms:modified>
</cp:coreProperties>
</file>