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402" r:id="rId2"/>
    <p:sldId id="403" r:id="rId3"/>
    <p:sldId id="495" r:id="rId4"/>
    <p:sldId id="496" r:id="rId5"/>
    <p:sldId id="511" r:id="rId6"/>
    <p:sldId id="512" r:id="rId7"/>
    <p:sldId id="513" r:id="rId8"/>
    <p:sldId id="514" r:id="rId9"/>
    <p:sldId id="312" r:id="rId10"/>
    <p:sldId id="313" r:id="rId11"/>
    <p:sldId id="516" r:id="rId12"/>
    <p:sldId id="517" r:id="rId13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AV Linux" id="{96885ED3-E125-4368-AFFF-7A7050B23DC6}">
          <p14:sldIdLst>
            <p14:sldId id="402"/>
            <p14:sldId id="403"/>
          </p14:sldIdLst>
        </p14:section>
        <p14:section name="2-LibreELEC" id="{D43FBE0B-66D7-40E3-AA61-2EE7E049968A}">
          <p14:sldIdLst>
            <p14:sldId id="495"/>
            <p14:sldId id="496"/>
          </p14:sldIdLst>
        </p14:section>
        <p14:section name="3-Daphile" id="{F17D330A-A0EB-4DA4-987D-A7E68F511BBD}">
          <p14:sldIdLst>
            <p14:sldId id="511"/>
            <p14:sldId id="512"/>
          </p14:sldIdLst>
        </p14:section>
        <p14:section name="4-Volumio" id="{3F046F9C-3884-453F-B6D5-73A1240CFBB6}">
          <p14:sldIdLst>
            <p14:sldId id="513"/>
            <p14:sldId id="514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  <p14:section name="Square" id="{6EF5E86B-7B5D-494B-840F-DB89C52E7BD2}">
          <p14:sldIdLst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263"/>
    <a:srgbClr val="229DAB"/>
    <a:srgbClr val="E6EDDC"/>
    <a:srgbClr val="E6E6E6"/>
    <a:srgbClr val="0D5148"/>
    <a:srgbClr val="0E5148"/>
    <a:srgbClr val="2973E2"/>
    <a:srgbClr val="AFB1B3"/>
    <a:srgbClr val="69B5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9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1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33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70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12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5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0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8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0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2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9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4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2023-4-1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94F599-8FD8-5498-1A03-620D8C7375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84CCB23-4F12-4217-29AC-1C52099BA6AD}"/>
              </a:ext>
            </a:extLst>
          </p:cNvPr>
          <p:cNvGrpSpPr/>
          <p:nvPr/>
        </p:nvGrpSpPr>
        <p:grpSpPr>
          <a:xfrm>
            <a:off x="0" y="-2"/>
            <a:ext cx="2438400" cy="2438402"/>
            <a:chOff x="0" y="-2"/>
            <a:chExt cx="2438400" cy="243840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3BAD0EF-EC46-5C90-4BFC-393951BF5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02" b="-2"/>
            <a:stretch/>
          </p:blipFill>
          <p:spPr>
            <a:xfrm>
              <a:off x="414600" y="-2"/>
              <a:ext cx="1609200" cy="166554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323515-9DBC-C9FB-8153-B19212C90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28" t="-30314" r="-1" b="-3444"/>
            <a:stretch/>
          </p:blipFill>
          <p:spPr>
            <a:xfrm>
              <a:off x="0" y="1628704"/>
              <a:ext cx="897098" cy="80969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1800F8-0D81-F552-E069-C2BE60D9E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" t="-1" r="-11603" b="-3497"/>
            <a:stretch/>
          </p:blipFill>
          <p:spPr>
            <a:xfrm>
              <a:off x="1046180" y="1713576"/>
              <a:ext cx="1392220" cy="724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41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520620-5EB8-2F11-1B17-F68EF2B850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8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86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FDD18E-008B-9255-4EFC-9C94825A8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CBFAFB-370C-A31E-BA4B-7D0BA8CA44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91917C5-8B2C-C0D9-46ED-DC7620EF7BB3}"/>
              </a:ext>
            </a:extLst>
          </p:cNvPr>
          <p:cNvGrpSpPr/>
          <p:nvPr/>
        </p:nvGrpSpPr>
        <p:grpSpPr>
          <a:xfrm>
            <a:off x="-4" y="0"/>
            <a:ext cx="2438403" cy="2438400"/>
            <a:chOff x="-4" y="0"/>
            <a:chExt cx="2438403" cy="2438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9AA7AC9-1FB0-3BD7-72D0-E8BFA18E6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l="31097" t="1" r="-6958" b="1938"/>
            <a:stretch/>
          </p:blipFill>
          <p:spPr>
            <a:xfrm>
              <a:off x="124790" y="1576344"/>
              <a:ext cx="2313609" cy="86205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6C87BC3-E034-E792-00DF-1A3C43FA8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8994" t="-7109" r="70808" b="1"/>
            <a:stretch/>
          </p:blipFill>
          <p:spPr>
            <a:xfrm>
              <a:off x="-4" y="0"/>
              <a:ext cx="1991447" cy="1610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94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94D858-AA2E-47DF-B207-676C60A6D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EB2C685-A867-18BD-D1FD-CC4848C1C2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34D59F8-A4C6-1B4A-F33D-FC343BDDC30A}"/>
              </a:ext>
            </a:extLst>
          </p:cNvPr>
          <p:cNvGrpSpPr/>
          <p:nvPr/>
        </p:nvGrpSpPr>
        <p:grpSpPr>
          <a:xfrm>
            <a:off x="0" y="0"/>
            <a:ext cx="2438399" cy="2438400"/>
            <a:chOff x="0" y="0"/>
            <a:chExt cx="2438399" cy="24384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3A0185-0656-2F28-4CDC-D6FE8AF51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48460" t="-478205" r="-48460" b="-61795"/>
            <a:stretch/>
          </p:blipFill>
          <p:spPr>
            <a:xfrm>
              <a:off x="0" y="0"/>
              <a:ext cx="2438399" cy="24384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DE66CFA-184A-C680-1157-F721AFAA8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086" t="13486" r="13204" b="12805"/>
            <a:stretch/>
          </p:blipFill>
          <p:spPr>
            <a:xfrm>
              <a:off x="500313" y="139611"/>
              <a:ext cx="1440000" cy="1440000"/>
            </a:xfrm>
            <a:prstGeom prst="roundRect">
              <a:avLst>
                <a:gd name="adj" fmla="val 578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5869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7AF5F5-F17C-09FF-0DE1-20587135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C2EB16-B9BD-462A-1DCD-FD30274FE1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48441E8-6AE9-9C3C-BE95-A25372C94B13}"/>
              </a:ext>
            </a:extLst>
          </p:cNvPr>
          <p:cNvGrpSpPr/>
          <p:nvPr/>
        </p:nvGrpSpPr>
        <p:grpSpPr>
          <a:xfrm>
            <a:off x="0" y="-1"/>
            <a:ext cx="2438400" cy="2438399"/>
            <a:chOff x="0" y="-1"/>
            <a:chExt cx="2438400" cy="24383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A1A173F-6FE4-AE25-AF7C-3DCCD0BB0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b="-66735"/>
            <a:stretch/>
          </p:blipFill>
          <p:spPr>
            <a:xfrm>
              <a:off x="48768" y="1866659"/>
              <a:ext cx="2340864" cy="57173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4284346-052E-C214-60A5-0BAD21EF5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9234" t="1270" r="-20050"/>
            <a:stretch/>
          </p:blipFill>
          <p:spPr>
            <a:xfrm>
              <a:off x="0" y="-1"/>
              <a:ext cx="2438400" cy="1728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5010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018294-37A4-2BEE-BD4F-B2EE0487B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B932B0-CA9C-E9C3-E40A-624CDB21F8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899</TotalTime>
  <Words>24</Words>
  <Application>Microsoft Office PowerPoint</Application>
  <PresentationFormat>自定义</PresentationFormat>
  <Paragraphs>24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cp:revision>38</cp:revision>
  <dcterms:created xsi:type="dcterms:W3CDTF">2023-02-15T03:58:42Z</dcterms:created>
  <dcterms:modified xsi:type="dcterms:W3CDTF">2023-04-01T03:20:50Z</dcterms:modified>
</cp:coreProperties>
</file>