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14" r:id="rId2"/>
    <p:sldId id="315" r:id="rId3"/>
    <p:sldId id="316" r:id="rId4"/>
    <p:sldId id="317" r:id="rId5"/>
    <p:sldId id="318" r:id="rId6"/>
    <p:sldId id="319" r:id="rId7"/>
    <p:sldId id="312" r:id="rId8"/>
    <p:sldId id="313" r:id="rId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EasyNAS" id="{4558FB65-C8C4-4884-9614-7B965B0592A0}">
          <p14:sldIdLst>
            <p14:sldId id="314"/>
            <p14:sldId id="315"/>
          </p14:sldIdLst>
        </p14:section>
        <p14:section name="2-OpenMediaVault" id="{A120C0F2-664C-471C-B9A0-6B11103CA3B7}">
          <p14:sldIdLst>
            <p14:sldId id="316"/>
            <p14:sldId id="317"/>
          </p14:sldIdLst>
        </p14:section>
        <p14:section name="3-Rockstor" id="{AE71DD01-D960-431A-8F13-FD50F96B5250}">
          <p14:sldIdLst>
            <p14:sldId id="318"/>
            <p14:sldId id="319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DF"/>
    <a:srgbClr val="4C5263"/>
    <a:srgbClr val="229DAB"/>
    <a:srgbClr val="E6EDDC"/>
    <a:srgbClr val="E6E6E6"/>
    <a:srgbClr val="0D5148"/>
    <a:srgbClr val="0E5148"/>
    <a:srgbClr val="2973E2"/>
    <a:srgbClr val="AFB1B3"/>
    <a:srgbClr val="69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0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0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3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7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670E6E-5690-A71F-339D-7B361C91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34C2B4-4469-05C3-1DB6-11EC05FC430E}"/>
              </a:ext>
            </a:extLst>
          </p:cNvPr>
          <p:cNvSpPr txBox="1"/>
          <p:nvPr/>
        </p:nvSpPr>
        <p:spPr>
          <a:xfrm>
            <a:off x="-2913331" y="-85798"/>
            <a:ext cx="2714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Helvetica Neue"/>
              </a:rPr>
              <a:t>EasyNAS</a:t>
            </a:r>
            <a:endParaRPr lang="en-US" altLang="zh-CN" sz="3200" b="1" dirty="0">
              <a:latin typeface="Helvetica Neue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6401F7-5A70-85F0-998D-5F4176C041F4}"/>
              </a:ext>
            </a:extLst>
          </p:cNvPr>
          <p:cNvGrpSpPr/>
          <p:nvPr/>
        </p:nvGrpSpPr>
        <p:grpSpPr>
          <a:xfrm>
            <a:off x="1" y="-1"/>
            <a:ext cx="2438400" cy="2438400"/>
            <a:chOff x="1" y="-1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CA1741C-DA18-C5EC-27AE-D6DE31E6F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8394" b="-1"/>
            <a:stretch/>
          </p:blipFill>
          <p:spPr>
            <a:xfrm>
              <a:off x="579120" y="-1"/>
              <a:ext cx="1280160" cy="151563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EB3D4DD-F116-1B7D-4A61-B9C701B8A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54" r="5266" b="8578"/>
            <a:stretch/>
          </p:blipFill>
          <p:spPr>
            <a:xfrm>
              <a:off x="1" y="1652531"/>
              <a:ext cx="2438400" cy="785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80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35F96E-0E61-B5FF-D1B4-50566F5CC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670E6E-5690-A71F-339D-7B361C91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2BF38A5-AC0E-9E30-A7BF-A09E889F2C9E}"/>
              </a:ext>
            </a:extLst>
          </p:cNvPr>
          <p:cNvGrpSpPr/>
          <p:nvPr/>
        </p:nvGrpSpPr>
        <p:grpSpPr>
          <a:xfrm>
            <a:off x="0" y="-1"/>
            <a:ext cx="2438399" cy="2438400"/>
            <a:chOff x="0" y="-1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F01F179-F94B-7A44-C93A-6BC4E1642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80"/>
            <a:stretch/>
          </p:blipFill>
          <p:spPr>
            <a:xfrm>
              <a:off x="414599" y="-1"/>
              <a:ext cx="1609200" cy="166680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3F50303-BF3C-A2B0-9AD0-451EE8A08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 l="-1030" t="1" r="-1030" b="-63418"/>
            <a:stretch/>
          </p:blipFill>
          <p:spPr>
            <a:xfrm>
              <a:off x="0" y="1941476"/>
              <a:ext cx="2438399" cy="496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31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5894CB-C630-5095-F429-95BD6CC3F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670E6E-5690-A71F-339D-7B361C91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7865B29-276F-AB50-CADA-9B7783EC51C5}"/>
              </a:ext>
            </a:extLst>
          </p:cNvPr>
          <p:cNvGrpSpPr/>
          <p:nvPr/>
        </p:nvGrpSpPr>
        <p:grpSpPr>
          <a:xfrm>
            <a:off x="1" y="-1"/>
            <a:ext cx="2438399" cy="2438400"/>
            <a:chOff x="1" y="-1"/>
            <a:chExt cx="2438399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726414A-E972-79DD-D4D7-EA44A5609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8208" b="1"/>
            <a:stretch/>
          </p:blipFill>
          <p:spPr>
            <a:xfrm>
              <a:off x="281568" y="-1"/>
              <a:ext cx="1875263" cy="160831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EF792F-66C1-9CEC-BBF5-27B9DFD90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17" t="-1" r="543" b="-52487"/>
            <a:stretch/>
          </p:blipFill>
          <p:spPr>
            <a:xfrm>
              <a:off x="1" y="1828289"/>
              <a:ext cx="2438399" cy="61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74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F2E937-1D19-29B1-F57D-426B6DC7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670E6E-5690-A71F-339D-7B361C91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871</TotalTime>
  <Words>17</Words>
  <Application>Microsoft Office PowerPoint</Application>
  <PresentationFormat>自定义</PresentationFormat>
  <Paragraphs>17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Neue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35</cp:revision>
  <dcterms:created xsi:type="dcterms:W3CDTF">2023-02-15T03:58:42Z</dcterms:created>
  <dcterms:modified xsi:type="dcterms:W3CDTF">2023-04-01T10:04:29Z</dcterms:modified>
</cp:coreProperties>
</file>