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16" r:id="rId2"/>
    <p:sldId id="317" r:id="rId3"/>
    <p:sldId id="375" r:id="rId4"/>
    <p:sldId id="376" r:id="rId5"/>
    <p:sldId id="475" r:id="rId6"/>
    <p:sldId id="476" r:id="rId7"/>
    <p:sldId id="477" r:id="rId8"/>
    <p:sldId id="478" r:id="rId9"/>
    <p:sldId id="312" r:id="rId10"/>
    <p:sldId id="313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Puppy" id="{CAA5A7C4-7E39-4C04-8869-AFE760E4A794}">
          <p14:sldIdLst>
            <p14:sldId id="316"/>
            <p14:sldId id="317"/>
          </p14:sldIdLst>
        </p14:section>
        <p14:section name="2-Bodhi" id="{D5E2EC40-2634-4429-8F0C-0C529D1EAFB4}">
          <p14:sldIdLst>
            <p14:sldId id="375"/>
            <p14:sldId id="376"/>
          </p14:sldIdLst>
        </p14:section>
        <p14:section name="3-wattOS" id="{C15F8CAD-F460-470E-8087-E4E43F34FDC1}">
          <p14:sldIdLst>
            <p14:sldId id="475"/>
            <p14:sldId id="476"/>
          </p14:sldIdLst>
        </p14:section>
        <p14:section name="4-Runtu" id="{1152920B-9841-46F1-8C80-1991826F6C5E}">
          <p14:sldIdLst>
            <p14:sldId id="477"/>
            <p14:sldId id="478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D0"/>
    <a:srgbClr val="4C5263"/>
    <a:srgbClr val="229DAB"/>
    <a:srgbClr val="E6EDDC"/>
    <a:srgbClr val="E6E6E6"/>
    <a:srgbClr val="0D5148"/>
    <a:srgbClr val="0E5148"/>
    <a:srgbClr val="2973E2"/>
    <a:srgbClr val="AFB1B3"/>
    <a:srgbClr val="69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29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2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0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5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9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4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7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E94A38-3198-F786-5233-F0A3C6EA54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0E98C3-2EDE-E3A9-5BFE-D5C2EB41F222}"/>
              </a:ext>
            </a:extLst>
          </p:cNvPr>
          <p:cNvSpPr txBox="1"/>
          <p:nvPr/>
        </p:nvSpPr>
        <p:spPr>
          <a:xfrm>
            <a:off x="-3135999" y="329424"/>
            <a:ext cx="3057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Puppy</a:t>
            </a:r>
            <a:endParaRPr lang="zh-CN" altLang="en-US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C84C53-8A74-76A8-DA02-96F221EFF655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2160C81-F345-2FE7-351A-E41402E4EC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36" b="-1"/>
            <a:stretch/>
          </p:blipFill>
          <p:spPr>
            <a:xfrm>
              <a:off x="414600" y="0"/>
              <a:ext cx="1609200" cy="1666082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A8D855B-67CF-CE8A-BB97-F6F6AAE0F4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7168" r="-1" b="-325"/>
            <a:stretch/>
          </p:blipFill>
          <p:spPr>
            <a:xfrm>
              <a:off x="0" y="1653008"/>
              <a:ext cx="838976" cy="78539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8838C66-21DF-5CD8-4014-4A81E12E16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482" t="6675" r="22153" b="-7216"/>
            <a:stretch/>
          </p:blipFill>
          <p:spPr>
            <a:xfrm>
              <a:off x="838976" y="1666082"/>
              <a:ext cx="1599424" cy="77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6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933E42-8FC6-288C-8E67-121EAAFF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24E855-034C-BF39-5E3A-CFAFA0D0C8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F50644-02EA-DDE5-515B-229842AB808C}"/>
              </a:ext>
            </a:extLst>
          </p:cNvPr>
          <p:cNvGrpSpPr/>
          <p:nvPr/>
        </p:nvGrpSpPr>
        <p:grpSpPr>
          <a:xfrm>
            <a:off x="0" y="-2"/>
            <a:ext cx="2438400" cy="2438402"/>
            <a:chOff x="0" y="-2"/>
            <a:chExt cx="2438400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91B78CD-6A2A-9C4E-C4F4-96B9BF08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1"/>
            <a:stretch/>
          </p:blipFill>
          <p:spPr>
            <a:xfrm>
              <a:off x="306662" y="-2"/>
              <a:ext cx="1825075" cy="181683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14B0BB6-8A31-7B5B-5191-3BA2EB364B40}"/>
                </a:ext>
              </a:extLst>
            </p:cNvPr>
            <p:cNvGrpSpPr/>
            <p:nvPr/>
          </p:nvGrpSpPr>
          <p:grpSpPr>
            <a:xfrm>
              <a:off x="0" y="1725804"/>
              <a:ext cx="2438400" cy="712596"/>
              <a:chOff x="0" y="1725804"/>
              <a:chExt cx="2438400" cy="71259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D224E14C-DB46-A226-D953-30A833608D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9695" t="-1" b="-10969"/>
              <a:stretch/>
            </p:blipFill>
            <p:spPr>
              <a:xfrm>
                <a:off x="0" y="1725804"/>
                <a:ext cx="768626" cy="712595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59D6FBE-39AA-7262-301E-09D83E86305E}"/>
                  </a:ext>
                </a:extLst>
              </p:cNvPr>
              <p:cNvGrpSpPr/>
              <p:nvPr/>
            </p:nvGrpSpPr>
            <p:grpSpPr>
              <a:xfrm>
                <a:off x="987130" y="1785026"/>
                <a:ext cx="1451270" cy="653374"/>
                <a:chOff x="987130" y="1785026"/>
                <a:chExt cx="1451270" cy="653374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81264C36-701D-B8A0-461E-61605DFC0D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968" r="38969"/>
                <a:stretch/>
              </p:blipFill>
              <p:spPr>
                <a:xfrm>
                  <a:off x="987130" y="1785026"/>
                  <a:ext cx="1232955" cy="485281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733A62E6-4AEB-9961-1CCD-C2E41AFAE1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60837" r="-17063"/>
                <a:stretch/>
              </p:blipFill>
              <p:spPr>
                <a:xfrm>
                  <a:off x="1516448" y="2160476"/>
                  <a:ext cx="921952" cy="27792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116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1C8447-E944-BD90-0C69-B6EBA0FCE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92B174-C617-C4A5-48CA-1950EFF91A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7597A04-7733-EB78-F0D5-9CCD66CF9FDF}"/>
              </a:ext>
            </a:extLst>
          </p:cNvPr>
          <p:cNvGrpSpPr/>
          <p:nvPr/>
        </p:nvGrpSpPr>
        <p:grpSpPr>
          <a:xfrm>
            <a:off x="0" y="0"/>
            <a:ext cx="2438400" cy="2438399"/>
            <a:chOff x="0" y="0"/>
            <a:chExt cx="2438400" cy="24383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910A43-4ABE-A227-5514-4DFB438F1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9072" t="-301056" r="-14960" b="-25620"/>
            <a:stretch/>
          </p:blipFill>
          <p:spPr>
            <a:xfrm>
              <a:off x="0" y="0"/>
              <a:ext cx="2438400" cy="243839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AB660E5-7182-F0AB-410B-75F3F46D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600" y="53578"/>
              <a:ext cx="1609200" cy="16092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6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83E2B4-5E10-8A34-B748-90F2AA03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7B190A-CC53-045D-51B0-6510E17EAA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B1595DA-61FB-CEF1-7F73-0879EB9C5740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11A703-D680-9681-D551-863B3D16A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87635" t="-356124" r="-87635" b="-36195"/>
            <a:stretch/>
          </p:blipFill>
          <p:spPr>
            <a:xfrm>
              <a:off x="0" y="0"/>
              <a:ext cx="2438399" cy="243840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4DBAE58-606C-B4A4-F3A5-4D55E992E2C3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rgbClr val="0030D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30D0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rgbClr val="0030D0"/>
                  </a:solidFill>
                </a:rPr>
                <a:t>Not Found</a:t>
              </a:r>
              <a:endParaRPr lang="zh-CN" altLang="en-US" dirty="0">
                <a:solidFill>
                  <a:srgbClr val="0030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5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7FE9BB-A3E0-7A1B-C4A1-718DB382E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52D67C-AB68-B728-90E7-2E10A806AA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867</TotalTime>
  <Words>24</Words>
  <Application>Microsoft Office PowerPoint</Application>
  <PresentationFormat>自定义</PresentationFormat>
  <Paragraphs>23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39</cp:revision>
  <dcterms:created xsi:type="dcterms:W3CDTF">2023-02-15T03:58:42Z</dcterms:created>
  <dcterms:modified xsi:type="dcterms:W3CDTF">2023-04-14T10:56:21Z</dcterms:modified>
</cp:coreProperties>
</file>