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06" r:id="rId2"/>
    <p:sldId id="307" r:id="rId3"/>
    <p:sldId id="339" r:id="rId4"/>
    <p:sldId id="340" r:id="rId5"/>
    <p:sldId id="367" r:id="rId6"/>
    <p:sldId id="368" r:id="rId7"/>
    <p:sldId id="422" r:id="rId8"/>
    <p:sldId id="421" r:id="rId9"/>
    <p:sldId id="445" r:id="rId10"/>
    <p:sldId id="446" r:id="rId11"/>
    <p:sldId id="518" r:id="rId12"/>
    <p:sldId id="519" r:id="rId13"/>
    <p:sldId id="481" r:id="rId14"/>
    <p:sldId id="482" r:id="rId15"/>
    <p:sldId id="312" r:id="rId16"/>
    <p:sldId id="313" r:id="rId17"/>
    <p:sldId id="516" r:id="rId18"/>
    <p:sldId id="517" r:id="rId1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antiX" id="{01135ADC-83EA-48FC-B0CA-7FD4C21B441E}">
          <p14:sldIdLst>
            <p14:sldId id="306"/>
            <p14:sldId id="307"/>
          </p14:sldIdLst>
        </p14:section>
        <p14:section name="2-Q4OS" id="{A422B91B-E239-45CF-BFEF-11A50A19983E}">
          <p14:sldIdLst>
            <p14:sldId id="339"/>
            <p14:sldId id="340"/>
          </p14:sldIdLst>
        </p14:section>
        <p14:section name="3-ALT Linux" id="{68B0F21B-C023-445C-B94B-7072FF620DEB}">
          <p14:sldIdLst>
            <p14:sldId id="367"/>
            <p14:sldId id="368"/>
          </p14:sldIdLst>
        </p14:section>
        <p14:section name="4-LXLE" id="{63806C37-ECC1-4D09-98FE-CE224F79DA99}">
          <p14:sldIdLst>
            <p14:sldId id="422"/>
            <p14:sldId id="421"/>
          </p14:sldIdLst>
        </p14:section>
        <p14:section name="5-Absolute" id="{C49F2579-DDFC-4999-81F3-2F87CC7C8D06}">
          <p14:sldIdLst>
            <p14:sldId id="445"/>
            <p14:sldId id="446"/>
          </p14:sldIdLst>
        </p14:section>
        <p14:section name="6-Tiny Core" id="{8FA32B99-22E3-4AFE-9E82-5CFE07820558}">
          <p14:sldIdLst>
            <p14:sldId id="518"/>
            <p14:sldId id="519"/>
          </p14:sldIdLst>
        </p14:section>
        <p14:section name="7-SliTaz" id="{F78F79AA-0484-4392-818C-B05096BF920A}">
          <p14:sldIdLst>
            <p14:sldId id="481"/>
            <p14:sldId id="482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4D4D4D"/>
    <a:srgbClr val="CFD3D8"/>
    <a:srgbClr val="050D2A"/>
    <a:srgbClr val="101733"/>
    <a:srgbClr val="6C6C6C"/>
    <a:srgbClr val="E6EDDC"/>
    <a:srgbClr val="4C5263"/>
    <a:srgbClr val="229DA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857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272" y="126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4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64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5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59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8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5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0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8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7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94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4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29D00A-F66D-952E-5190-485C3CCBC1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D2422E-C805-F7C0-C49D-9BA562E82FF6}"/>
              </a:ext>
            </a:extLst>
          </p:cNvPr>
          <p:cNvSpPr txBox="1"/>
          <p:nvPr/>
        </p:nvSpPr>
        <p:spPr>
          <a:xfrm>
            <a:off x="-2770166" y="182207"/>
            <a:ext cx="3057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n>
                  <a:solidFill>
                    <a:srgbClr val="4D4D4D"/>
                  </a:solidFill>
                </a:ln>
                <a:solidFill>
                  <a:srgbClr val="F4F4F4"/>
                </a:solidFill>
              </a:rPr>
              <a:t>antiX</a:t>
            </a:r>
            <a:r>
              <a:rPr lang="en-US" altLang="zh-CN" sz="4000" b="1" dirty="0">
                <a:ln>
                  <a:solidFill>
                    <a:srgbClr val="4D4D4D"/>
                  </a:solidFill>
                </a:ln>
                <a:solidFill>
                  <a:srgbClr val="F4F4F4"/>
                </a:solidFill>
              </a:rPr>
              <a:t> Linux</a:t>
            </a:r>
            <a:endParaRPr lang="zh-CN" altLang="en-US" sz="4000" b="1" dirty="0">
              <a:ln>
                <a:solidFill>
                  <a:srgbClr val="4D4D4D"/>
                </a:solidFill>
              </a:ln>
              <a:solidFill>
                <a:srgbClr val="F4F4F4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0E2493-15E8-C9B3-8FC9-6C3B59B65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35" t="20251" r="50839" b="35063"/>
          <a:stretch/>
        </p:blipFill>
        <p:spPr>
          <a:xfrm>
            <a:off x="-1862254" y="1062755"/>
            <a:ext cx="763858" cy="30665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B3D5E04-E19F-8C9E-364D-F87ABBD8617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E78A2D74-040E-269D-129D-0C8DF3FE5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-6058" t="10628" r="-4078" b="12794"/>
            <a:stretch/>
          </p:blipFill>
          <p:spPr>
            <a:xfrm>
              <a:off x="0" y="0"/>
              <a:ext cx="2438399" cy="169545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0E0196-A84F-F6BB-E666-C62CBF393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083" t="1" r="10083" b="-9844"/>
            <a:stretch/>
          </p:blipFill>
          <p:spPr>
            <a:xfrm>
              <a:off x="0" y="1661594"/>
              <a:ext cx="2438400" cy="776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8EE3A3-6B08-7A90-03C6-60044C58F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5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D30B89-1328-D7DC-5533-94B6DBCE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A302228A-8872-C6C0-9A31-C50E5957C1E0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F17D92-669E-F859-2BC5-7CB090C93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6162" t="-225267" r="-6162" b="-508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075974D-B790-171E-B41E-DE17263577F0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6C6C6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50D2A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50D2A"/>
                  </a:solidFill>
                </a:rPr>
                <a:t>Not Found</a:t>
              </a:r>
              <a:endParaRPr lang="zh-CN" altLang="en-US" dirty="0">
                <a:solidFill>
                  <a:srgbClr val="050D2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9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052E83-B9A0-32E3-EA7A-7709A643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7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D30B89-1328-D7DC-5533-94B6DBCE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BAF16C1-44E5-B303-5854-51103C4A9B6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CE1744A-F0BB-CBF2-D9D9-AA23E92CB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758" r="-3758"/>
            <a:stretch/>
          </p:blipFill>
          <p:spPr>
            <a:xfrm>
              <a:off x="0" y="1602075"/>
              <a:ext cx="2438400" cy="83632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9A9FD5B-11BC-9F10-BCCC-535BBF8FF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9278" b="-1"/>
            <a:stretch/>
          </p:blipFill>
          <p:spPr>
            <a:xfrm>
              <a:off x="457200" y="0"/>
              <a:ext cx="1524000" cy="1665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76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49A575-B6D6-4E22-E948-DEE3398AE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7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D30B89-1328-D7DC-5533-94B6DBCE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09A42A-631C-D73B-5F6F-9A08DE8AD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FC34ED-E160-5431-5758-DFC6AC92C4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F5BA5D1-F310-5B0F-7F42-22D87DFAEBC1}"/>
              </a:ext>
            </a:extLst>
          </p:cNvPr>
          <p:cNvGrpSpPr/>
          <p:nvPr/>
        </p:nvGrpSpPr>
        <p:grpSpPr>
          <a:xfrm>
            <a:off x="0" y="1"/>
            <a:ext cx="2438400" cy="2438399"/>
            <a:chOff x="0" y="1"/>
            <a:chExt cx="2438400" cy="24383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5F2507A-51B3-651F-495C-54F3964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1055" t="-6639" r="63185" b="-1811"/>
            <a:stretch/>
          </p:blipFill>
          <p:spPr>
            <a:xfrm>
              <a:off x="0" y="1"/>
              <a:ext cx="1984345" cy="164721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16418C5-82F2-8AFF-92A6-A1F7647F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508" t="2" r="-36977" b="-9775"/>
            <a:stretch/>
          </p:blipFill>
          <p:spPr>
            <a:xfrm>
              <a:off x="639216" y="1647216"/>
              <a:ext cx="1799184" cy="79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49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18A4A7-F7B1-F3B4-B27E-C3F937BA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A592B3-DE8F-CDF4-2D07-9886F34B94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9200714-E541-1572-17CF-3BC9929879BA}"/>
              </a:ext>
            </a:extLst>
          </p:cNvPr>
          <p:cNvGrpSpPr/>
          <p:nvPr/>
        </p:nvGrpSpPr>
        <p:grpSpPr>
          <a:xfrm>
            <a:off x="1" y="0"/>
            <a:ext cx="2438400" cy="2438399"/>
            <a:chOff x="1" y="0"/>
            <a:chExt cx="2438400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9A0ACCA-6AB8-D967-27F1-54582379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677" y="0"/>
              <a:ext cx="1739043" cy="154280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0DDC38C-E107-1912-FCDE-D8FA82C4A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289" t="1" r="-6782" b="-15257"/>
            <a:stretch/>
          </p:blipFill>
          <p:spPr>
            <a:xfrm>
              <a:off x="1" y="1539978"/>
              <a:ext cx="2438400" cy="89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56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223527-2C82-9D1F-E847-C74ACD85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9DFE54-0490-23B5-EC28-F4ECCB8765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62D9A3-9E9B-CA3A-64F4-FE8F450D2C14}"/>
              </a:ext>
            </a:extLst>
          </p:cNvPr>
          <p:cNvSpPr txBox="1"/>
          <p:nvPr/>
        </p:nvSpPr>
        <p:spPr>
          <a:xfrm>
            <a:off x="-2347813" y="786161"/>
            <a:ext cx="20550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i="0" dirty="0">
                <a:effectLst/>
                <a:latin typeface="Dosis" pitchFamily="2" charset="0"/>
              </a:rPr>
              <a:t>LXLE</a:t>
            </a:r>
            <a:endParaRPr lang="zh-CN" altLang="en-US" sz="4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C73B702-8E29-76AA-4CDC-0ED88477E4A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740462-DE88-175E-F774-007F5821C3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709" b="1"/>
            <a:stretch/>
          </p:blipFill>
          <p:spPr bwMode="auto">
            <a:xfrm>
              <a:off x="499199" y="0"/>
              <a:ext cx="1440000" cy="1579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91AC7F3-C1A3-DBD0-DF3F-F7DED4A6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8628" t="17007" r="-10057" b="21204"/>
            <a:stretch/>
          </p:blipFill>
          <p:spPr>
            <a:xfrm>
              <a:off x="0" y="1707613"/>
              <a:ext cx="2438400" cy="730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D7E988-0DD3-0598-0B80-2F62CBAE2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634598-20A7-4804-D43D-5669BF6085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4D85B07-FBD1-D2A6-8A2C-607E3B8BC8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B896ADD-8EE0-3288-6827-6DACC5248FC0}"/>
              </a:ext>
            </a:extLst>
          </p:cNvPr>
          <p:cNvGrpSpPr/>
          <p:nvPr/>
        </p:nvGrpSpPr>
        <p:grpSpPr>
          <a:xfrm>
            <a:off x="-2" y="0"/>
            <a:ext cx="2438400" cy="2438400"/>
            <a:chOff x="-2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8E4EDB0-0DAE-C150-49A0-8F64B8A19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3077" b="1"/>
            <a:stretch/>
          </p:blipFill>
          <p:spPr>
            <a:xfrm>
              <a:off x="499199" y="0"/>
              <a:ext cx="1440000" cy="154530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734E8E9-B2E0-09D9-515C-2B9F69E6F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2073" r="-1" b="19231"/>
            <a:stretch/>
          </p:blipFill>
          <p:spPr>
            <a:xfrm>
              <a:off x="-2" y="1741337"/>
              <a:ext cx="875017" cy="64623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B5E190F-625A-A1E7-5783-C893B05FA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732" r="7058" b="-7766"/>
            <a:stretch/>
          </p:blipFill>
          <p:spPr>
            <a:xfrm>
              <a:off x="776047" y="1741984"/>
              <a:ext cx="1662351" cy="696416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68BDE62-690C-6260-7607-86742330E3C4}"/>
              </a:ext>
            </a:extLst>
          </p:cNvPr>
          <p:cNvSpPr txBox="1"/>
          <p:nvPr/>
        </p:nvSpPr>
        <p:spPr>
          <a:xfrm>
            <a:off x="-1925858" y="239952"/>
            <a:ext cx="177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A68A5F"/>
                </a:solidFill>
              </a:rPr>
              <a:t>A b s o l u t e</a:t>
            </a:r>
            <a:endParaRPr lang="zh-CN" altLang="en-US" sz="2400" dirty="0">
              <a:solidFill>
                <a:srgbClr val="A68A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967</TotalTime>
  <Words>50</Words>
  <Application>Microsoft Office PowerPoint</Application>
  <PresentationFormat>自定义</PresentationFormat>
  <Paragraphs>41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Dosis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43</cp:revision>
  <dcterms:created xsi:type="dcterms:W3CDTF">2023-02-15T03:58:42Z</dcterms:created>
  <dcterms:modified xsi:type="dcterms:W3CDTF">2023-04-14T10:57:41Z</dcterms:modified>
</cp:coreProperties>
</file>