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47" r:id="rId2"/>
    <p:sldId id="348" r:id="rId3"/>
    <p:sldId id="429" r:id="rId4"/>
    <p:sldId id="431" r:id="rId5"/>
    <p:sldId id="380" r:id="rId6"/>
    <p:sldId id="381" r:id="rId7"/>
    <p:sldId id="525" r:id="rId8"/>
    <p:sldId id="526" r:id="rId9"/>
    <p:sldId id="527" r:id="rId10"/>
    <p:sldId id="528" r:id="rId11"/>
    <p:sldId id="312" r:id="rId12"/>
    <p:sldId id="313" r:id="rId13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Tails" id="{B6B94254-7DE7-499C-8399-B05F936EB4DA}">
          <p14:sldIdLst>
            <p14:sldId id="347"/>
            <p14:sldId id="348"/>
            <p14:sldId id="429"/>
            <p14:sldId id="431"/>
          </p14:sldIdLst>
        </p14:section>
        <p14:section name="2-Kodachi" id="{1850F943-EADE-4417-B7C0-107B68234A13}">
          <p14:sldIdLst>
            <p14:sldId id="380"/>
            <p14:sldId id="381"/>
          </p14:sldIdLst>
        </p14:section>
        <p14:section name="3-Whonix" id="{33E21B53-A8D2-4649-A6EF-39478C5D0459}">
          <p14:sldIdLst>
            <p14:sldId id="525"/>
            <p14:sldId id="526"/>
          </p14:sldIdLst>
        </p14:section>
        <p14:section name="4-Septor" id="{420DA1AB-4FE5-4CCB-8AA4-09994D35C89B}">
          <p14:sldIdLst>
            <p14:sldId id="527"/>
            <p14:sldId id="528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303"/>
    <a:srgbClr val="B4B5B7"/>
    <a:srgbClr val="FC7300"/>
    <a:srgbClr val="000000"/>
    <a:srgbClr val="515659"/>
    <a:srgbClr val="F27909"/>
    <a:srgbClr val="064CAE"/>
    <a:srgbClr val="1061D2"/>
    <a:srgbClr val="4C5263"/>
    <a:srgbClr val="229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227" autoAdjust="0"/>
  </p:normalViewPr>
  <p:slideViewPr>
    <p:cSldViewPr snapToGrid="0">
      <p:cViewPr>
        <p:scale>
          <a:sx n="170" d="100"/>
          <a:sy n="170" d="100"/>
        </p:scale>
        <p:origin x="12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4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5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0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1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1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2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1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2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9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8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CC5C86-3839-E1CB-DCCA-CD32DD37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7DCF8A6-743F-2F09-D7D1-C59CFE82351C}"/>
              </a:ext>
            </a:extLst>
          </p:cNvPr>
          <p:cNvGrpSpPr/>
          <p:nvPr/>
        </p:nvGrpSpPr>
        <p:grpSpPr>
          <a:xfrm>
            <a:off x="0" y="0"/>
            <a:ext cx="2438400" cy="2438401"/>
            <a:chOff x="0" y="0"/>
            <a:chExt cx="2438400" cy="24384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1610924-D739-B1E8-3F84-A5CEE3D3D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69" t="-2087" r="-1869" b="388"/>
            <a:stretch/>
          </p:blipFill>
          <p:spPr>
            <a:xfrm>
              <a:off x="424537" y="0"/>
              <a:ext cx="1656000" cy="168413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23B05D-B337-3A16-8C21-E80C0127E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251" r="-11106" b="3879"/>
            <a:stretch/>
          </p:blipFill>
          <p:spPr>
            <a:xfrm>
              <a:off x="955902" y="1736369"/>
              <a:ext cx="1482498" cy="70203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A00D112-B26B-8231-E77C-C6F0CA64D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8707" r="69524" b="-5430"/>
            <a:stretch/>
          </p:blipFill>
          <p:spPr>
            <a:xfrm>
              <a:off x="0" y="1656789"/>
              <a:ext cx="729241" cy="781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5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43A5EE-1B4D-0F73-F603-B5E968196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E783F4-9C08-554D-6CEB-7349EBEC25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EF5959-B151-F238-009E-DA43AC2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3C4346-B3D2-EEB4-78AC-2D2B14F36C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ED33AC1-72F1-6D4B-AC54-DF50F85B7129}"/>
              </a:ext>
            </a:extLst>
          </p:cNvPr>
          <p:cNvGrpSpPr/>
          <p:nvPr/>
        </p:nvGrpSpPr>
        <p:grpSpPr>
          <a:xfrm>
            <a:off x="0" y="-2"/>
            <a:ext cx="2438400" cy="2438403"/>
            <a:chOff x="0" y="-2"/>
            <a:chExt cx="2438400" cy="24384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2AFDDB-DEAE-297F-CE0F-EBA41BE58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85"/>
            <a:stretch/>
          </p:blipFill>
          <p:spPr>
            <a:xfrm>
              <a:off x="182343" y="-2"/>
              <a:ext cx="2073600" cy="1897657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85770F-8571-F3A4-E379-F78E09647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8707" r="69524" b="-5430"/>
            <a:stretch/>
          </p:blipFill>
          <p:spPr>
            <a:xfrm>
              <a:off x="0" y="1656789"/>
              <a:ext cx="729241" cy="78161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7AD6668-9DAD-FAA8-82AE-2A6F62EF5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251" t="-1" r="-11106" b="31952"/>
            <a:stretch/>
          </p:blipFill>
          <p:spPr>
            <a:xfrm>
              <a:off x="955902" y="1736370"/>
              <a:ext cx="1482498" cy="497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71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EF5959-B151-F238-009E-DA43AC2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927F43-F3C2-D159-DABE-CF65F2A451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3A633B-5F8B-EE08-C446-BCCFC02F10BF}"/>
              </a:ext>
            </a:extLst>
          </p:cNvPr>
          <p:cNvSpPr txBox="1"/>
          <p:nvPr/>
        </p:nvSpPr>
        <p:spPr>
          <a:xfrm>
            <a:off x="-2492243" y="568148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3600" b="0" i="0" dirty="0" err="1">
                <a:gradFill>
                  <a:gsLst>
                    <a:gs pos="0">
                      <a:srgbClr val="F27909"/>
                    </a:gs>
                    <a:gs pos="53000">
                      <a:srgbClr val="FC7300"/>
                    </a:gs>
                    <a:gs pos="68000">
                      <a:srgbClr val="B4B5B7"/>
                    </a:gs>
                    <a:gs pos="60000">
                      <a:srgbClr val="000000"/>
                    </a:gs>
                    <a:gs pos="100000">
                      <a:srgbClr val="515659"/>
                    </a:gs>
                  </a:gsLst>
                  <a:lin ang="4800000" scaled="0"/>
                </a:gradFill>
                <a:effectLst/>
                <a:latin typeface="Perica"/>
              </a:rPr>
              <a:t>Kodachi</a:t>
            </a:r>
            <a:endParaRPr lang="en-US" altLang="zh-CN" sz="3600" b="0" i="0" dirty="0">
              <a:gradFill>
                <a:gsLst>
                  <a:gs pos="0">
                    <a:srgbClr val="F27909"/>
                  </a:gs>
                  <a:gs pos="53000">
                    <a:srgbClr val="FC7300"/>
                  </a:gs>
                  <a:gs pos="68000">
                    <a:srgbClr val="B4B5B7"/>
                  </a:gs>
                  <a:gs pos="60000">
                    <a:srgbClr val="000000"/>
                  </a:gs>
                  <a:gs pos="100000">
                    <a:srgbClr val="515659"/>
                  </a:gs>
                </a:gsLst>
                <a:lin ang="4800000" scaled="0"/>
              </a:gradFill>
              <a:effectLst/>
              <a:latin typeface="Peric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C4A2A9-DC33-EF5E-B5B6-BF035748E8C1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E9331EB-4F09-8410-5072-FBD404B26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27"/>
            <a:stretch/>
          </p:blipFill>
          <p:spPr>
            <a:xfrm>
              <a:off x="353346" y="0"/>
              <a:ext cx="1731708" cy="168383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0693C48-2A1B-8658-0A80-B28D4057A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826648"/>
              <a:ext cx="828000" cy="43607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A10DDD1-5A08-9B24-A8F6-CD29B9D01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625" t="-1" r="15331" b="-15552"/>
            <a:stretch/>
          </p:blipFill>
          <p:spPr>
            <a:xfrm>
              <a:off x="828000" y="1691732"/>
              <a:ext cx="1610400" cy="746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2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EA217A-EBEE-6A02-DE24-B2C41A4E5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0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367ABF-13C2-F342-87EB-9944EA2F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97A835A-C036-9248-E1D7-AAD479343A5C}"/>
              </a:ext>
            </a:extLst>
          </p:cNvPr>
          <p:cNvGrpSpPr/>
          <p:nvPr/>
        </p:nvGrpSpPr>
        <p:grpSpPr>
          <a:xfrm>
            <a:off x="0" y="0"/>
            <a:ext cx="2438399" cy="2438399"/>
            <a:chOff x="0" y="0"/>
            <a:chExt cx="2438399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7BF581C-03F6-4A87-58DD-28D6F9FD2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0172" r="-1" b="-10514"/>
            <a:stretch/>
          </p:blipFill>
          <p:spPr>
            <a:xfrm>
              <a:off x="0" y="1617334"/>
              <a:ext cx="730171" cy="82106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92E2A67-DEB3-D563-DE70-F58128C4B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580"/>
            <a:stretch/>
          </p:blipFill>
          <p:spPr>
            <a:xfrm>
              <a:off x="414600" y="0"/>
              <a:ext cx="1609200" cy="16668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CCD7E31-C311-9307-AEF5-90FEA2ECC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t="75529" r="-5312"/>
            <a:stretch/>
          </p:blipFill>
          <p:spPr>
            <a:xfrm>
              <a:off x="833436" y="1810425"/>
              <a:ext cx="1604963" cy="372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18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F9433D-91C2-111E-0B6E-C0BE649E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E783F4-9C08-554D-6CEB-7349EBEC25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5972095-14E1-A7D7-B909-4AA1A4303AD6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D4E0721-C17F-A664-EE55-F03BE2674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103" t="-113461" r="13103" b="23902"/>
            <a:stretch/>
          </p:blipFill>
          <p:spPr>
            <a:xfrm>
              <a:off x="0" y="1"/>
              <a:ext cx="2438400" cy="2438400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4A39DD0-8351-9ACA-01E3-B3DEF3ED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600" y="57600"/>
              <a:ext cx="1609200" cy="1609200"/>
            </a:xfrm>
            <a:prstGeom prst="ellipse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B5009FD-ECD0-FF28-9122-73BFD96ED5FE}"/>
              </a:ext>
            </a:extLst>
          </p:cNvPr>
          <p:cNvSpPr txBox="1"/>
          <p:nvPr/>
        </p:nvSpPr>
        <p:spPr>
          <a:xfrm>
            <a:off x="-3007679" y="441293"/>
            <a:ext cx="330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rgbClr val="064CA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Septor</a:t>
            </a:r>
            <a:endParaRPr lang="zh-CN" altLang="en-US" sz="4800" b="1" dirty="0">
              <a:solidFill>
                <a:srgbClr val="064CA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888</TotalTime>
  <Words>25</Words>
  <Application>Microsoft Office PowerPoint</Application>
  <PresentationFormat>自定义</PresentationFormat>
  <Paragraphs>25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Perica</vt:lpstr>
      <vt:lpstr>等线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41</cp:revision>
  <dcterms:created xsi:type="dcterms:W3CDTF">2023-02-15T03:58:42Z</dcterms:created>
  <dcterms:modified xsi:type="dcterms:W3CDTF">2023-04-05T10:33:45Z</dcterms:modified>
</cp:coreProperties>
</file>