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469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9" r:id="rId10"/>
    <p:sldId id="480" r:id="rId11"/>
    <p:sldId id="477" r:id="rId12"/>
    <p:sldId id="478" r:id="rId13"/>
    <p:sldId id="312" r:id="rId14"/>
    <p:sldId id="313" r:id="rId15"/>
    <p:sldId id="516" r:id="rId16"/>
    <p:sldId id="517" r:id="rId17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Raspberry Pi" id="{C5FB1A60-E634-4047-84CC-39C52C7B6966}">
          <p14:sldIdLst>
            <p14:sldId id="469"/>
            <p14:sldId id="470"/>
          </p14:sldIdLst>
        </p14:section>
        <p14:section name="2-OSMC" id="{F82786D9-CA42-4CB5-9F59-939CCDF8EB99}">
          <p14:sldIdLst>
            <p14:sldId id="471"/>
            <p14:sldId id="472"/>
          </p14:sldIdLst>
        </p14:section>
        <p14:section name="3-DietPi" id="{9D07FFBF-5ACC-4671-950D-B73949E4092E}">
          <p14:sldIdLst>
            <p14:sldId id="473"/>
            <p14:sldId id="474"/>
          </p14:sldIdLst>
        </p14:section>
        <p14:section name="4-RasPlex" id="{2276017A-E18B-4664-922B-FEE2AA4756E8}">
          <p14:sldIdLst>
            <p14:sldId id="475"/>
            <p14:sldId id="476"/>
          </p14:sldIdLst>
        </p14:section>
        <p14:section name="5-RSS" id="{F6391D6A-B059-4129-99F9-B62BC4D3E799}">
          <p14:sldIdLst>
            <p14:sldId id="479"/>
            <p14:sldId id="480"/>
          </p14:sldIdLst>
        </p14:section>
        <p14:section name="6-RDS" id="{0C749CD2-1A0C-47DE-9C38-AFB251A06B29}">
          <p14:sldIdLst>
            <p14:sldId id="477"/>
            <p14:sldId id="478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  <p14:section name="Square" id="{6EF5E86B-7B5D-494B-840F-DB89C52E7BD2}">
          <p14:sldIdLst>
            <p14:sldId id="516"/>
            <p14:sldId id="5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D52"/>
    <a:srgbClr val="4C5263"/>
    <a:srgbClr val="229DAB"/>
    <a:srgbClr val="E6EDDC"/>
    <a:srgbClr val="E6E6E6"/>
    <a:srgbClr val="0D5148"/>
    <a:srgbClr val="0E5148"/>
    <a:srgbClr val="2973E2"/>
    <a:srgbClr val="AFB1B3"/>
    <a:srgbClr val="69B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29" autoAdjust="0"/>
    <p:restoredTop sz="94660"/>
  </p:normalViewPr>
  <p:slideViewPr>
    <p:cSldViewPr snapToGrid="0">
      <p:cViewPr>
        <p:scale>
          <a:sx n="142" d="100"/>
          <a:sy n="142" d="100"/>
        </p:scale>
        <p:origin x="183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058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413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582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902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70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121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088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717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051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273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4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08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311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6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325A358-9A8A-C350-A55F-A4709DA34C5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0EAA117A-A101-7E20-BF5B-126EA77F66E3}"/>
              </a:ext>
            </a:extLst>
          </p:cNvPr>
          <p:cNvGrpSpPr/>
          <p:nvPr/>
        </p:nvGrpSpPr>
        <p:grpSpPr>
          <a:xfrm>
            <a:off x="-1" y="0"/>
            <a:ext cx="2438401" cy="2438400"/>
            <a:chOff x="11904" y="9524"/>
            <a:chExt cx="2438401" cy="24384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251A3D-131E-47C5-F2F4-3E3049EDC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3480"/>
            <a:stretch/>
          </p:blipFill>
          <p:spPr>
            <a:xfrm>
              <a:off x="427694" y="9524"/>
              <a:ext cx="1609200" cy="1665186"/>
            </a:xfrm>
            <a:prstGeom prst="rect">
              <a:avLst/>
            </a:prstGeom>
          </p:spPr>
        </p:pic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871F515-F8F0-52F2-CDF8-55BFA11DE1FB}"/>
                </a:ext>
              </a:extLst>
            </p:cNvPr>
            <p:cNvGrpSpPr/>
            <p:nvPr/>
          </p:nvGrpSpPr>
          <p:grpSpPr>
            <a:xfrm>
              <a:off x="11904" y="1775231"/>
              <a:ext cx="2438401" cy="672693"/>
              <a:chOff x="11904" y="1775231"/>
              <a:chExt cx="2438401" cy="672693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C1BF6CDA-386F-C3FC-951B-B54492B149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-42510" t="-1" r="1" b="-8855"/>
              <a:stretch/>
            </p:blipFill>
            <p:spPr>
              <a:xfrm>
                <a:off x="11904" y="1775231"/>
                <a:ext cx="692365" cy="672693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23D19A19-9322-C96D-D098-1F8BEB7999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075" r="20413" b="-13163"/>
              <a:stretch/>
            </p:blipFill>
            <p:spPr>
              <a:xfrm>
                <a:off x="699936" y="1834378"/>
                <a:ext cx="1750369" cy="613546"/>
              </a:xfrm>
              <a:prstGeom prst="rect">
                <a:avLst/>
              </a:prstGeom>
            </p:spPr>
          </p:pic>
        </p:grp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6EFD30E2-8886-FD44-23C9-698AB1B093ED}"/>
              </a:ext>
            </a:extLst>
          </p:cNvPr>
          <p:cNvSpPr txBox="1"/>
          <p:nvPr/>
        </p:nvSpPr>
        <p:spPr>
          <a:xfrm>
            <a:off x="-1977948" y="230177"/>
            <a:ext cx="2056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CD2355"/>
                </a:solidFill>
                <a:effectLst/>
                <a:latin typeface="Rubik"/>
              </a:rPr>
              <a:t>Raspberry Pi OS</a:t>
            </a:r>
          </a:p>
        </p:txBody>
      </p:sp>
    </p:spTree>
    <p:extLst>
      <p:ext uri="{BB962C8B-B14F-4D97-AF65-F5344CB8AC3E}">
        <p14:creationId xmlns:p14="http://schemas.microsoft.com/office/powerpoint/2010/main" val="27437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4D391F-CC51-74A5-168E-4FBE8914C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5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05D246F-5A0E-EEA6-C438-6375B1C8F14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046AB19-AFAE-72DB-F321-0B96DB8B16A2}"/>
              </a:ext>
            </a:extLst>
          </p:cNvPr>
          <p:cNvSpPr txBox="1"/>
          <p:nvPr/>
        </p:nvSpPr>
        <p:spPr>
          <a:xfrm>
            <a:off x="-2584821" y="931974"/>
            <a:ext cx="21502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Raspberry Digital Signage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06F0EC1-F141-A313-F59D-0BD38F1BBDA0}"/>
              </a:ext>
            </a:extLst>
          </p:cNvPr>
          <p:cNvGrpSpPr/>
          <p:nvPr/>
        </p:nvGrpSpPr>
        <p:grpSpPr>
          <a:xfrm>
            <a:off x="0" y="-1"/>
            <a:ext cx="2438400" cy="2438402"/>
            <a:chOff x="0" y="-1"/>
            <a:chExt cx="2438400" cy="2438402"/>
          </a:xfrm>
        </p:grpSpPr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329BDE35-BE31-1334-D136-2ADAA05D40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-9700" b="-1"/>
            <a:stretch/>
          </p:blipFill>
          <p:spPr>
            <a:xfrm>
              <a:off x="501229" y="-1"/>
              <a:ext cx="1437757" cy="1579693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D155333-07B0-8ADA-67B2-6888C6E73F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6492" r="-6492" b="18302"/>
            <a:stretch/>
          </p:blipFill>
          <p:spPr>
            <a:xfrm>
              <a:off x="0" y="1751061"/>
              <a:ext cx="2438400" cy="687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79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CC31E4-4F7A-52A4-9D6F-E0F5CFE9D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5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242117E-C412-3B26-D4EF-1A803EDC5EF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3F18E8-733F-A81E-0D8C-3B80627680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85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86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75BD49-9D96-56A2-513D-5E4BFD623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4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242117E-C412-3B26-D4EF-1A803EDC5EF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4DD2F5-F570-BF99-DBAD-B82C2A50A22B}"/>
              </a:ext>
            </a:extLst>
          </p:cNvPr>
          <p:cNvSpPr txBox="1"/>
          <p:nvPr/>
        </p:nvSpPr>
        <p:spPr>
          <a:xfrm>
            <a:off x="-2346468" y="396109"/>
            <a:ext cx="2162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Corbel" panose="020B0503020204020204" pitchFamily="34" charset="0"/>
              </a:rPr>
              <a:t>O S      C</a:t>
            </a:r>
            <a:endParaRPr lang="zh-CN" altLang="en-US" sz="3600" dirty="0">
              <a:latin typeface="Corbel" panose="020B0503020204020204" pitchFamily="34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25DFA66-5E54-F6D3-D042-BDD9F5CE735D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FF0F49E-A30E-DB15-0C7A-907ADF677C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2307" b="13870"/>
            <a:stretch/>
          </p:blipFill>
          <p:spPr>
            <a:xfrm>
              <a:off x="79768" y="0"/>
              <a:ext cx="2286000" cy="1687594"/>
            </a:xfrm>
            <a:prstGeom prst="rect">
              <a:avLst/>
            </a:prstGeom>
          </p:spPr>
        </p:pic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36A9588-7346-5D40-7D66-784757502B18}"/>
                </a:ext>
              </a:extLst>
            </p:cNvPr>
            <p:cNvGrpSpPr/>
            <p:nvPr/>
          </p:nvGrpSpPr>
          <p:grpSpPr>
            <a:xfrm>
              <a:off x="0" y="1730122"/>
              <a:ext cx="2438400" cy="708278"/>
              <a:chOff x="0" y="1730122"/>
              <a:chExt cx="2438400" cy="708278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E813419C-0A8F-D941-0D23-50BF775554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-20607"/>
              <a:stretch/>
            </p:blipFill>
            <p:spPr>
              <a:xfrm>
                <a:off x="0" y="1730122"/>
                <a:ext cx="764633" cy="633984"/>
              </a:xfrm>
              <a:prstGeom prst="rect">
                <a:avLst/>
              </a:prstGeom>
            </p:spPr>
          </p:pic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63606051-842B-34FA-16D9-2D1BD7233D10}"/>
                  </a:ext>
                </a:extLst>
              </p:cNvPr>
              <p:cNvGrpSpPr/>
              <p:nvPr/>
            </p:nvGrpSpPr>
            <p:grpSpPr>
              <a:xfrm>
                <a:off x="808074" y="1730122"/>
                <a:ext cx="1630326" cy="708278"/>
                <a:chOff x="808074" y="1730122"/>
                <a:chExt cx="1630326" cy="708278"/>
              </a:xfrm>
            </p:grpSpPr>
            <p:pic>
              <p:nvPicPr>
                <p:cNvPr id="6" name="图片 5">
                  <a:extLst>
                    <a:ext uri="{FF2B5EF4-FFF2-40B4-BE49-F238E27FC236}">
                      <a16:creationId xmlns:a16="http://schemas.microsoft.com/office/drawing/2014/main" id="{2F391FF0-7E1C-8A53-1D8C-4E5E8D6315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13466" t="10686" r="11205" b="16247"/>
                <a:stretch/>
              </p:blipFill>
              <p:spPr>
                <a:xfrm>
                  <a:off x="808074" y="1730122"/>
                  <a:ext cx="1630326" cy="708278"/>
                </a:xfrm>
                <a:prstGeom prst="rect">
                  <a:avLst/>
                </a:prstGeom>
              </p:spPr>
            </p:pic>
            <p:pic>
              <p:nvPicPr>
                <p:cNvPr id="2" name="图片 1">
                  <a:extLst>
                    <a:ext uri="{FF2B5EF4-FFF2-40B4-BE49-F238E27FC236}">
                      <a16:creationId xmlns:a16="http://schemas.microsoft.com/office/drawing/2014/main" id="{D16D2DF9-EB42-724A-04A3-B1A1BB733E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5317" t="19984" r="23455" b="21763"/>
                <a:stretch/>
              </p:blipFill>
              <p:spPr>
                <a:xfrm>
                  <a:off x="1620551" y="1848185"/>
                  <a:ext cx="349763" cy="397727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99837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4F3C7EA-9906-A591-8ED9-44C9A16F1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92D820-D0B9-3E39-EF9A-503BEBC82F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242117E-C412-3B26-D4EF-1A803EDC5EF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0F7E5F4F-4370-FC8E-5B73-9E49846E1C49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7B927521-33AD-E11D-26AB-9AF1A05DF4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096" r="7773" b="21781"/>
            <a:stretch/>
          </p:blipFill>
          <p:spPr>
            <a:xfrm>
              <a:off x="0" y="1734524"/>
              <a:ext cx="895204" cy="643711"/>
            </a:xfrm>
            <a:prstGeom prst="ellipse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4DF8F74-BF65-B6FC-0859-0102299ACF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9625"/>
            <a:stretch/>
          </p:blipFill>
          <p:spPr>
            <a:xfrm>
              <a:off x="499200" y="0"/>
              <a:ext cx="1440000" cy="157859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E2C760E-D03C-F4C4-7002-77508E4817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5" t="73601" r="6867" b="-5617"/>
            <a:stretch/>
          </p:blipFill>
          <p:spPr>
            <a:xfrm>
              <a:off x="771390" y="1812552"/>
              <a:ext cx="1667010" cy="625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598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40C05F-47A9-E6B6-30E7-1898B08C8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5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242117E-C412-3B26-D4EF-1A803EDC5EF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962235C-1576-82C3-C322-92571FDAB272}"/>
              </a:ext>
            </a:extLst>
          </p:cNvPr>
          <p:cNvSpPr txBox="1"/>
          <p:nvPr/>
        </p:nvSpPr>
        <p:spPr>
          <a:xfrm>
            <a:off x="-2144265" y="754281"/>
            <a:ext cx="1994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i="0" dirty="0" err="1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RasPlex</a:t>
            </a:r>
            <a:endParaRPr lang="en-US" altLang="zh-CN" sz="2000" b="1" i="0" dirty="0">
              <a:solidFill>
                <a:srgbClr val="222222"/>
              </a:solidFill>
              <a:effectLst/>
              <a:latin typeface="Lato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FE6CDDC-D24C-7A7F-7BFA-FDF29A05AA2D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D4C9DAF-BE07-27F5-A37C-2C7E85624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402" y="0"/>
              <a:ext cx="1337596" cy="170078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0BB4D13-88AC-EDC4-0E8A-EB9FAF6597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6090" t="13638" r="-6894" b="12745"/>
            <a:stretch/>
          </p:blipFill>
          <p:spPr>
            <a:xfrm>
              <a:off x="0" y="1724792"/>
              <a:ext cx="2438400" cy="7136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31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FACB19-B792-9EE7-FF31-02B31F93F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4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242117E-C412-3B26-D4EF-1A803EDC5EF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F7B361-B4D2-45A4-C4F2-573DB0123C6D}"/>
              </a:ext>
            </a:extLst>
          </p:cNvPr>
          <p:cNvSpPr txBox="1"/>
          <p:nvPr/>
        </p:nvSpPr>
        <p:spPr>
          <a:xfrm>
            <a:off x="-1939760" y="950514"/>
            <a:ext cx="20378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Raspberry Slideshow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1BC267C-8005-E7D0-3280-7E0FC97AED1E}"/>
              </a:ext>
            </a:extLst>
          </p:cNvPr>
          <p:cNvGrpSpPr/>
          <p:nvPr/>
        </p:nvGrpSpPr>
        <p:grpSpPr>
          <a:xfrm>
            <a:off x="0" y="-1"/>
            <a:ext cx="2438400" cy="2438401"/>
            <a:chOff x="0" y="-1"/>
            <a:chExt cx="2438400" cy="2438401"/>
          </a:xfrm>
        </p:grpSpPr>
        <p:pic>
          <p:nvPicPr>
            <p:cNvPr id="4" name="图形 3">
              <a:extLst>
                <a:ext uri="{FF2B5EF4-FFF2-40B4-BE49-F238E27FC236}">
                  <a16:creationId xmlns:a16="http://schemas.microsoft.com/office/drawing/2014/main" id="{38ADA6EC-A1E0-FD40-FAC1-6D6380736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-9700" b="-1"/>
            <a:stretch/>
          </p:blipFill>
          <p:spPr>
            <a:xfrm>
              <a:off x="501229" y="-1"/>
              <a:ext cx="1437757" cy="1579693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BD31030-2A74-0635-3828-A84A3552C1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9875" r="-9875" b="18247"/>
            <a:stretch/>
          </p:blipFill>
          <p:spPr>
            <a:xfrm>
              <a:off x="0" y="1745615"/>
              <a:ext cx="2438400" cy="6927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414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1032</TotalTime>
  <Words>44</Words>
  <Application>Microsoft Office PowerPoint</Application>
  <PresentationFormat>自定义</PresentationFormat>
  <Paragraphs>37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Rubik</vt:lpstr>
      <vt:lpstr>等线</vt:lpstr>
      <vt:lpstr>Arial</vt:lpstr>
      <vt:lpstr>Calibri</vt:lpstr>
      <vt:lpstr>Calibri Light</vt:lpstr>
      <vt:lpstr>Corbel</vt:lpstr>
      <vt:lpstr>Lato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cp:revision>38</cp:revision>
  <dcterms:created xsi:type="dcterms:W3CDTF">2023-02-15T03:58:42Z</dcterms:created>
  <dcterms:modified xsi:type="dcterms:W3CDTF">2023-04-22T04:27:25Z</dcterms:modified>
</cp:coreProperties>
</file>