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69" r:id="rId2"/>
    <p:sldId id="370" r:id="rId3"/>
    <p:sldId id="462" r:id="rId4"/>
    <p:sldId id="463" r:id="rId5"/>
    <p:sldId id="464" r:id="rId6"/>
    <p:sldId id="465" r:id="rId7"/>
    <p:sldId id="468" r:id="rId8"/>
    <p:sldId id="469" r:id="rId9"/>
    <p:sldId id="466" r:id="rId10"/>
    <p:sldId id="467" r:id="rId11"/>
    <p:sldId id="312" r:id="rId12"/>
    <p:sldId id="313" r:id="rId13"/>
    <p:sldId id="516" r:id="rId14"/>
    <p:sldId id="517" r:id="rId15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Gnoppix" id="{42B12F0B-64CB-4159-98EE-4EB10F976DD6}">
          <p14:sldIdLst>
            <p14:sldId id="369"/>
            <p14:sldId id="370"/>
          </p14:sldIdLst>
        </p14:section>
        <p14:section name="2-Qubes" id="{B327E8DE-283F-4275-8309-83F94A51017F}">
          <p14:sldIdLst>
            <p14:sldId id="462"/>
            <p14:sldId id="463"/>
          </p14:sldIdLst>
        </p14:section>
        <p14:section name="3-Wifislax" id="{A1578410-68FF-4EFB-9BF4-74F975794453}">
          <p14:sldIdLst>
            <p14:sldId id="464"/>
            <p14:sldId id="465"/>
          </p14:sldIdLst>
        </p14:section>
        <p14:section name="4-SELKS" id="{B7786F51-1BEC-45C0-8BBA-3079E1B70919}">
          <p14:sldIdLst>
            <p14:sldId id="468"/>
            <p14:sldId id="469"/>
          </p14:sldIdLst>
        </p14:section>
        <p14:section name="5-NST" id="{4E821E8C-6FEF-4ECB-9754-5EA5BDD42C74}">
          <p14:sldIdLst>
            <p14:sldId id="466"/>
            <p14:sldId id="467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  <p14:section name="Square" id="{6EF5E86B-7B5D-494B-840F-DB89C52E7BD2}">
          <p14:sldIdLst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CE9"/>
    <a:srgbClr val="D60000"/>
    <a:srgbClr val="000000"/>
    <a:srgbClr val="0000FF"/>
    <a:srgbClr val="D4AA00"/>
    <a:srgbClr val="1898A9"/>
    <a:srgbClr val="4C5263"/>
    <a:srgbClr val="229DAB"/>
    <a:srgbClr val="E6EDD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9" autoAdjust="0"/>
    <p:restoredTop sz="94660"/>
  </p:normalViewPr>
  <p:slideViewPr>
    <p:cSldViewPr snapToGrid="0">
      <p:cViewPr>
        <p:scale>
          <a:sx n="190" d="100"/>
          <a:sy n="190" d="100"/>
        </p:scale>
        <p:origin x="198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0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6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278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6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51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95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8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2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54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98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8D6449-CA51-3222-C6B9-74CA226346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8CA259F-CFDF-FF29-8CE8-106F2B70B157}"/>
              </a:ext>
            </a:extLst>
          </p:cNvPr>
          <p:cNvSpPr txBox="1"/>
          <p:nvPr/>
        </p:nvSpPr>
        <p:spPr>
          <a:xfrm>
            <a:off x="-2928506" y="765708"/>
            <a:ext cx="2686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rgbClr val="4AA7F8"/>
                </a:solidFill>
                <a:latin typeface="Candara Light" panose="020E0502030303020204" pitchFamily="34" charset="0"/>
              </a:rPr>
              <a:t>GNOPPIX</a:t>
            </a:r>
            <a:endParaRPr lang="zh-CN" altLang="en-US" sz="4400" dirty="0">
              <a:solidFill>
                <a:srgbClr val="4AA7F8"/>
              </a:solidFill>
              <a:latin typeface="Candara Light" panose="020E0502030303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01D6304-D338-8A7E-9E55-577F6A74A983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2C6F0ED-EEDE-3988-3BC2-13B7EB82B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246"/>
            <a:stretch/>
          </p:blipFill>
          <p:spPr>
            <a:xfrm>
              <a:off x="414598" y="0"/>
              <a:ext cx="1609200" cy="166750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27E7282-37EF-B422-951F-942018343E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700" t="18194" r="7201" b="21322"/>
            <a:stretch/>
          </p:blipFill>
          <p:spPr>
            <a:xfrm>
              <a:off x="0" y="1723030"/>
              <a:ext cx="2438400" cy="71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6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062DF4-BA08-FA74-E2C1-A7FCBADE9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9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8D5D00-2FCD-7401-B109-68313577BC1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3F18E8-733F-A81E-0D8C-3B806276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E5F4EF-4E62-E3C7-5C4D-0DD5672DE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7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A04F2F-EE9B-B6DE-F793-1255124B74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81BE52-7FEE-DC8A-A57C-32BFC12982E6}"/>
              </a:ext>
            </a:extLst>
          </p:cNvPr>
          <p:cNvSpPr txBox="1"/>
          <p:nvPr/>
        </p:nvSpPr>
        <p:spPr>
          <a:xfrm>
            <a:off x="-2743200" y="156333"/>
            <a:ext cx="2877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i="0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</a:rPr>
              <a:t>QUBES</a:t>
            </a:r>
            <a:r>
              <a:rPr lang="en-US" altLang="zh-CN" sz="4000" b="0" i="0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</a:rPr>
              <a:t> OS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8DC166D-EABD-4E73-4627-A64BF5FECFE9}"/>
              </a:ext>
            </a:extLst>
          </p:cNvPr>
          <p:cNvGrpSpPr/>
          <p:nvPr/>
        </p:nvGrpSpPr>
        <p:grpSpPr>
          <a:xfrm>
            <a:off x="0" y="1"/>
            <a:ext cx="2438400" cy="2438397"/>
            <a:chOff x="0" y="1"/>
            <a:chExt cx="2438400" cy="243839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7708D37-8977-A5FC-43AC-1B45A18B1D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57" t="11785" r="157" b="10037"/>
            <a:stretch/>
          </p:blipFill>
          <p:spPr>
            <a:xfrm>
              <a:off x="0" y="1727583"/>
              <a:ext cx="2438400" cy="710815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6A793E7-63B4-FC44-C528-5781353FC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4476" b="-1"/>
            <a:stretch/>
          </p:blipFill>
          <p:spPr>
            <a:xfrm>
              <a:off x="476249" y="1"/>
              <a:ext cx="1485900" cy="1668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005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84D84C-B6F6-E188-563E-1E28EB021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6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58FE3BC-7368-46A7-0F6A-7EDB8E9480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A2062B-C8F2-3E3C-734E-9DDDCB8091B8}"/>
              </a:ext>
            </a:extLst>
          </p:cNvPr>
          <p:cNvSpPr txBox="1"/>
          <p:nvPr/>
        </p:nvSpPr>
        <p:spPr>
          <a:xfrm>
            <a:off x="-2395118" y="509992"/>
            <a:ext cx="21140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err="1">
                <a:ln>
                  <a:solidFill>
                    <a:schemeClr val="tx1"/>
                  </a:solidFill>
                </a:ln>
                <a:solidFill>
                  <a:srgbClr val="EBECE9"/>
                </a:solidFill>
              </a:rPr>
              <a:t>Wifislax</a:t>
            </a:r>
            <a:endParaRPr lang="zh-CN" altLang="en-US" sz="2400" b="1" dirty="0">
              <a:ln>
                <a:solidFill>
                  <a:schemeClr val="tx1"/>
                </a:solidFill>
              </a:ln>
              <a:solidFill>
                <a:srgbClr val="EBECE9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8658D69-D55C-80F4-9100-E45803F017B8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2567387F-7706-AC79-E588-08A6880D6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-7188" t="-7756" r="-8157" b="22399"/>
            <a:stretch/>
          </p:blipFill>
          <p:spPr>
            <a:xfrm>
              <a:off x="0" y="0"/>
              <a:ext cx="2438399" cy="158393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EE0F6FD-CE9C-5922-72C7-B47E2E54C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8108" t="1" r="-7156" b="-12543"/>
            <a:stretch/>
          </p:blipFill>
          <p:spPr>
            <a:xfrm>
              <a:off x="0" y="1642496"/>
              <a:ext cx="2438400" cy="79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895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C52415-6DE9-C2B3-B26D-B3A2810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0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081254-36B9-A498-E747-695F299D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8D5D00-2FCD-7401-B109-68313577BC1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9F30F83-632F-3076-54D7-A6BCDD25CC54}"/>
              </a:ext>
            </a:extLst>
          </p:cNvPr>
          <p:cNvSpPr txBox="1"/>
          <p:nvPr/>
        </p:nvSpPr>
        <p:spPr>
          <a:xfrm>
            <a:off x="-2177089" y="850240"/>
            <a:ext cx="23501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0" i="0" dirty="0">
                <a:solidFill>
                  <a:srgbClr val="1898A9"/>
                </a:solidFill>
                <a:effectLst/>
                <a:latin typeface="MuseoSans-300"/>
              </a:rPr>
              <a:t>SELKS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6C2F2DC-A6A8-F353-67E8-DA07F360913B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8650387-81A2-187B-1F14-EA8D024ED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948844"/>
              <a:ext cx="864000" cy="27771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3FA56D-4778-C664-9448-7675E5383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381" r="80335" b="36573"/>
            <a:stretch/>
          </p:blipFill>
          <p:spPr>
            <a:xfrm>
              <a:off x="212828" y="0"/>
              <a:ext cx="1890000" cy="170048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4BA917E-C79C-84B3-344E-C18BC727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4303" t="23096" r="14501" b="17250"/>
            <a:stretch/>
          </p:blipFill>
          <p:spPr>
            <a:xfrm>
              <a:off x="1002029" y="1798319"/>
              <a:ext cx="1436371" cy="640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35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64C7FE-071C-F6AC-2628-86DD35759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2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8D5D00-2FCD-7401-B109-68313577BC1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719B6A6-62BD-BBAC-88EE-572852519491}"/>
              </a:ext>
            </a:extLst>
          </p:cNvPr>
          <p:cNvGrpSpPr/>
          <p:nvPr/>
        </p:nvGrpSpPr>
        <p:grpSpPr>
          <a:xfrm>
            <a:off x="0" y="1"/>
            <a:ext cx="2438400" cy="2438400"/>
            <a:chOff x="0" y="1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F414FE5-7655-1F25-B8CD-792ED6129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7575" b="37577"/>
            <a:stretch/>
          </p:blipFill>
          <p:spPr>
            <a:xfrm>
              <a:off x="0" y="1"/>
              <a:ext cx="2438400" cy="2438400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EA249C7-278C-F6B2-C1AF-3CA7F3B8CBBA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rgbClr val="0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000FF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rgbClr val="0000FF"/>
                  </a:solidFill>
                </a:rPr>
                <a:t>Not Found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94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1104</TotalTime>
  <Words>36</Words>
  <Application>Microsoft Office PowerPoint</Application>
  <PresentationFormat>自定义</PresentationFormat>
  <Paragraphs>34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MuseoSans-300</vt:lpstr>
      <vt:lpstr>等线</vt:lpstr>
      <vt:lpstr>Arial</vt:lpstr>
      <vt:lpstr>Bahnschrift Condensed</vt:lpstr>
      <vt:lpstr>Calibri</vt:lpstr>
      <vt:lpstr>Calibri Light</vt:lpstr>
      <vt:lpstr>Candara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42</cp:revision>
  <dcterms:created xsi:type="dcterms:W3CDTF">2023-02-15T03:58:42Z</dcterms:created>
  <dcterms:modified xsi:type="dcterms:W3CDTF">2023-04-22T09:10:13Z</dcterms:modified>
</cp:coreProperties>
</file>