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73" r:id="rId2"/>
    <p:sldId id="374" r:id="rId3"/>
    <p:sldId id="455" r:id="rId4"/>
    <p:sldId id="456" r:id="rId5"/>
    <p:sldId id="464" r:id="rId6"/>
    <p:sldId id="465" r:id="rId7"/>
    <p:sldId id="493" r:id="rId8"/>
    <p:sldId id="494" r:id="rId9"/>
    <p:sldId id="503" r:id="rId10"/>
    <p:sldId id="504" r:id="rId11"/>
    <p:sldId id="501" r:id="rId12"/>
    <p:sldId id="502" r:id="rId13"/>
    <p:sldId id="499" r:id="rId14"/>
    <p:sldId id="500" r:id="rId15"/>
    <p:sldId id="497" r:id="rId16"/>
    <p:sldId id="498" r:id="rId17"/>
    <p:sldId id="312" r:id="rId18"/>
    <p:sldId id="313" r:id="rId19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Gentoo" id="{A05006F9-632B-4254-B474-5073D405F4AF}">
          <p14:sldIdLst>
            <p14:sldId id="373"/>
            <p14:sldId id="374"/>
          </p14:sldIdLst>
        </p14:section>
        <p14:section name="2-Redcore" id="{88273D65-8AF6-4D5E-BF58-9FA4C1F98CBE}">
          <p14:sldIdLst>
            <p14:sldId id="455"/>
            <p14:sldId id="456"/>
          </p14:sldIdLst>
        </p14:section>
        <p14:section name="3-Calculate" id="{5A4AFCD4-FB7D-4E39-9CE5-2E22DD9BF393}">
          <p14:sldIdLst>
            <p14:sldId id="464"/>
            <p14:sldId id="465"/>
          </p14:sldIdLst>
        </p14:section>
        <p14:section name="4-CRUX" id="{CEAD3D46-47FA-42DD-9B67-5E45F5DE3E6A}">
          <p14:sldIdLst>
            <p14:sldId id="493"/>
            <p14:sldId id="494"/>
          </p14:sldIdLst>
        </p14:section>
        <p14:section name="5-LFS" id="{11AB426B-C296-46FF-8CB5-07C273043B92}">
          <p14:sldIdLst>
            <p14:sldId id="503"/>
            <p14:sldId id="504"/>
          </p14:sldIdLst>
        </p14:section>
        <p14:section name="6-Funtoo" id="{D0B036A1-85FE-49C9-9ACD-3D37BD902A7D}">
          <p14:sldIdLst>
            <p14:sldId id="501"/>
            <p14:sldId id="502"/>
          </p14:sldIdLst>
        </p14:section>
        <p14:section name="7-Exherbo" id="{3AD21C28-3DDD-434B-9DBE-F26DA9640B37}">
          <p14:sldIdLst>
            <p14:sldId id="499"/>
            <p14:sldId id="500"/>
          </p14:sldIdLst>
        </p14:section>
        <p14:section name="8-T2" id="{6C941D6C-B9F0-4029-BBE9-0F00F7AD45C1}">
          <p14:sldIdLst>
            <p14:sldId id="497"/>
            <p14:sldId id="498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41" userDrawn="1">
          <p15:clr>
            <a:srgbClr val="A4A3A4"/>
          </p15:clr>
        </p15:guide>
        <p15:guide id="2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120"/>
    <a:srgbClr val="020204"/>
    <a:srgbClr val="FDE04A"/>
    <a:srgbClr val="05B6FB"/>
    <a:srgbClr val="09345F"/>
    <a:srgbClr val="A890D7"/>
    <a:srgbClr val="4C5263"/>
    <a:srgbClr val="229DAB"/>
    <a:srgbClr val="E6EDD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29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2124" y="126"/>
      </p:cViewPr>
      <p:guideLst>
        <p:guide orient="horz" pos="541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73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73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33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38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02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3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31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46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1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8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3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7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93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817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2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DD9C57-6D55-C175-460A-DAE3032F39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562A540-E9C8-BD4C-3940-420B2A252AAE}"/>
              </a:ext>
            </a:extLst>
          </p:cNvPr>
          <p:cNvGrpSpPr/>
          <p:nvPr/>
        </p:nvGrpSpPr>
        <p:grpSpPr>
          <a:xfrm>
            <a:off x="-2" y="0"/>
            <a:ext cx="2438402" cy="2438400"/>
            <a:chOff x="-2" y="0"/>
            <a:chExt cx="2438402" cy="24384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768DB60-A6F0-7C3D-5202-A4F424FFF1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565"/>
            <a:stretch/>
          </p:blipFill>
          <p:spPr>
            <a:xfrm>
              <a:off x="414599" y="0"/>
              <a:ext cx="1609200" cy="1666559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7F685FD-7F3D-1922-60D0-FEB60515E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36346" t="-2777" r="1" b="-18815"/>
            <a:stretch/>
          </p:blipFill>
          <p:spPr>
            <a:xfrm>
              <a:off x="-2" y="1737829"/>
              <a:ext cx="750294" cy="70057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E776CC1-1686-BCAC-AAF5-890D84513B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564"/>
            <a:stretch/>
          </p:blipFill>
          <p:spPr>
            <a:xfrm>
              <a:off x="780585" y="1757558"/>
              <a:ext cx="1657815" cy="585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87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452468-53F5-D84A-C38A-CA310133F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0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4D271B-7818-FA81-0728-2D2A688A88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F91DFE-A68A-CA3E-4483-AD3A2052BA2C}"/>
              </a:ext>
            </a:extLst>
          </p:cNvPr>
          <p:cNvSpPr txBox="1"/>
          <p:nvPr/>
        </p:nvSpPr>
        <p:spPr>
          <a:xfrm>
            <a:off x="-2949338" y="843273"/>
            <a:ext cx="2641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>
                <a:ln>
                  <a:solidFill>
                    <a:schemeClr val="bg1"/>
                  </a:solidFill>
                </a:ln>
                <a:solidFill>
                  <a:srgbClr val="A890D7"/>
                </a:solidFill>
              </a:rPr>
              <a:t>Funtoo</a:t>
            </a:r>
            <a:r>
              <a:rPr lang="en-US" altLang="zh-CN" sz="3200" b="1" dirty="0">
                <a:ln>
                  <a:solidFill>
                    <a:schemeClr val="bg1"/>
                  </a:solidFill>
                </a:ln>
                <a:solidFill>
                  <a:srgbClr val="A890D7"/>
                </a:solidFill>
              </a:rPr>
              <a:t> Linux</a:t>
            </a:r>
            <a:endParaRPr lang="zh-CN" altLang="en-US" sz="3200" b="1" dirty="0">
              <a:ln>
                <a:solidFill>
                  <a:schemeClr val="bg1"/>
                </a:solidFill>
              </a:ln>
              <a:solidFill>
                <a:srgbClr val="A890D7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3356F0D-0A2A-17FB-F8B3-34282C2A766B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F4758BC-B675-9CE2-FD20-91D84FE1D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6" t="-10207" r="-186" b="1"/>
            <a:stretch/>
          </p:blipFill>
          <p:spPr>
            <a:xfrm>
              <a:off x="0" y="0"/>
              <a:ext cx="2438400" cy="158213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3B8ED42-E5C4-5528-42CC-DFC835103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15" r="3815" b="-19715"/>
            <a:stretch/>
          </p:blipFill>
          <p:spPr>
            <a:xfrm>
              <a:off x="0" y="1737751"/>
              <a:ext cx="2438400" cy="700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87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B48F75-C9BD-8946-6E9F-E2C6AE4B1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5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4D271B-7818-FA81-0728-2D2A688A88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BE5CBA-195A-888B-ECDC-939AD72C55F7}"/>
              </a:ext>
            </a:extLst>
          </p:cNvPr>
          <p:cNvSpPr txBox="1"/>
          <p:nvPr/>
        </p:nvSpPr>
        <p:spPr>
          <a:xfrm>
            <a:off x="-2932206" y="113841"/>
            <a:ext cx="1923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>
                <a:ln w="12700">
                  <a:solidFill>
                    <a:schemeClr val="tx1"/>
                  </a:solidFill>
                </a:ln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</a:rPr>
              <a:t>exherbo</a:t>
            </a:r>
            <a:endParaRPr lang="zh-CN" altLang="en-US" sz="3600" b="1" dirty="0">
              <a:ln w="12700">
                <a:solidFill>
                  <a:schemeClr val="tx1"/>
                </a:solidFill>
              </a:ln>
              <a:pattFill prst="wdUpDiag">
                <a:fgClr>
                  <a:schemeClr val="tx1"/>
                </a:fgClr>
                <a:bgClr>
                  <a:schemeClr val="bg1"/>
                </a:bgClr>
              </a:patt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4B69CC-FCF3-1555-6DC6-AD97B61E592E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E1AC773-C72C-4CDD-9CAC-15159A370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7465" b="-1"/>
            <a:stretch/>
          </p:blipFill>
          <p:spPr>
            <a:xfrm>
              <a:off x="591577" y="0"/>
              <a:ext cx="1347653" cy="1638699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CC9CC58-43DB-4C79-1F5B-6A4292488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5559" t="1" b="-15837"/>
            <a:stretch/>
          </p:blipFill>
          <p:spPr>
            <a:xfrm>
              <a:off x="0" y="1739590"/>
              <a:ext cx="757465" cy="69881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300A2A2-945B-BAD2-040C-016745940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486" t="15562" r="6823" b="-13592"/>
            <a:stretch/>
          </p:blipFill>
          <p:spPr>
            <a:xfrm>
              <a:off x="806824" y="1804894"/>
              <a:ext cx="1631576" cy="633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334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BEDCE1-65DD-305D-8A97-432B76BC0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7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4D271B-7818-FA81-0728-2D2A688A88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0EC73B-54A6-D6C7-8223-7A1EBE9000E8}"/>
              </a:ext>
            </a:extLst>
          </p:cNvPr>
          <p:cNvSpPr txBox="1"/>
          <p:nvPr/>
        </p:nvSpPr>
        <p:spPr>
          <a:xfrm>
            <a:off x="-2777409" y="566450"/>
            <a:ext cx="2315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i="0" dirty="0">
                <a:solidFill>
                  <a:srgbClr val="09345F"/>
                </a:solidFill>
                <a:effectLst/>
                <a:latin typeface="Arial" panose="020B0604020202020204" pitchFamily="34" charset="0"/>
              </a:rPr>
              <a:t>T2 SDE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7F835B-DE64-719C-39E5-6B8404C25F2C}"/>
              </a:ext>
            </a:extLst>
          </p:cNvPr>
          <p:cNvGrpSpPr/>
          <p:nvPr/>
        </p:nvGrpSpPr>
        <p:grpSpPr>
          <a:xfrm>
            <a:off x="-1" y="0"/>
            <a:ext cx="2438399" cy="2438400"/>
            <a:chOff x="-1" y="0"/>
            <a:chExt cx="2438399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C7ACFE9-D264-9F81-6C51-46EEDCB968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22343" b="-1"/>
            <a:stretch/>
          </p:blipFill>
          <p:spPr>
            <a:xfrm>
              <a:off x="505174" y="0"/>
              <a:ext cx="1428750" cy="1456653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3AF2469-EC95-97AB-43AE-0AF1051E0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885" r="-2369" b="10580"/>
            <a:stretch/>
          </p:blipFill>
          <p:spPr>
            <a:xfrm>
              <a:off x="-1" y="1669737"/>
              <a:ext cx="2438399" cy="768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32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E15839-A710-9BC0-0C84-4800EAD3B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8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4D271B-7818-FA81-0728-2D2A688A88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C8FBD1-1ADB-B991-C716-B2F5B0DD4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2EE833-56F7-64DB-94D2-A3C33864D3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1F88EB3-A62A-347E-B136-E9A817AAA25A}"/>
              </a:ext>
            </a:extLst>
          </p:cNvPr>
          <p:cNvSpPr txBox="1"/>
          <p:nvPr/>
        </p:nvSpPr>
        <p:spPr>
          <a:xfrm>
            <a:off x="-2855029" y="367157"/>
            <a:ext cx="22299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 err="1">
                <a:solidFill>
                  <a:srgbClr val="990000"/>
                </a:solidFill>
                <a:effectLst/>
                <a:latin typeface="opensans-regular"/>
              </a:rPr>
              <a:t>Redcore</a:t>
            </a:r>
            <a:endParaRPr lang="zh-CN" altLang="en-US" sz="4400" dirty="0">
              <a:solidFill>
                <a:srgbClr val="990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49BBFB6-2C58-93E9-576B-8E28DE5D7F99}"/>
              </a:ext>
            </a:extLst>
          </p:cNvPr>
          <p:cNvGrpSpPr/>
          <p:nvPr/>
        </p:nvGrpSpPr>
        <p:grpSpPr>
          <a:xfrm>
            <a:off x="-2" y="0"/>
            <a:ext cx="2438402" cy="2438400"/>
            <a:chOff x="-2" y="0"/>
            <a:chExt cx="2438402" cy="24384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194DA53-F186-C709-AB84-D7C7AA046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6762" t="-5868" r="-19746" b="13309"/>
            <a:stretch/>
          </p:blipFill>
          <p:spPr>
            <a:xfrm>
              <a:off x="-2" y="0"/>
              <a:ext cx="2438400" cy="1653345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848797C-1A0B-D170-4573-0F7990DE6B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87" t="17598" r="1898" b="20293"/>
            <a:stretch/>
          </p:blipFill>
          <p:spPr>
            <a:xfrm>
              <a:off x="-2" y="1707614"/>
              <a:ext cx="2438402" cy="730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257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B81F02-76ED-5460-CE26-2851EEFD9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3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3ACCA1-E5A7-8500-530D-2871050403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1E8B68-2CEA-CFF7-8706-F214DF6852D8}"/>
              </a:ext>
            </a:extLst>
          </p:cNvPr>
          <p:cNvSpPr txBox="1"/>
          <p:nvPr/>
        </p:nvSpPr>
        <p:spPr>
          <a:xfrm>
            <a:off x="-2864469" y="1623227"/>
            <a:ext cx="2864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dirty="0">
                <a:solidFill>
                  <a:srgbClr val="304D75"/>
                </a:solidFill>
                <a:effectLst/>
                <a:latin typeface="Droid Sans"/>
              </a:rPr>
              <a:t>Calculate Linux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12FE7B-A0A0-8A51-3FFD-E9547336388C}"/>
              </a:ext>
            </a:extLst>
          </p:cNvPr>
          <p:cNvGrpSpPr/>
          <p:nvPr/>
        </p:nvGrpSpPr>
        <p:grpSpPr>
          <a:xfrm>
            <a:off x="0" y="0"/>
            <a:ext cx="2438400" cy="2438401"/>
            <a:chOff x="0" y="0"/>
            <a:chExt cx="2438400" cy="2438401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8F830E-8FFB-88AD-D793-64888E3F6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3998" t="12708" r="-14000" b="7571"/>
            <a:stretch/>
          </p:blipFill>
          <p:spPr>
            <a:xfrm>
              <a:off x="0" y="104529"/>
              <a:ext cx="2438400" cy="151869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5947C51-00FA-20A5-937F-54C52D49E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716" y="1750781"/>
              <a:ext cx="583090" cy="583090"/>
            </a:xfrm>
            <a:prstGeom prst="ellipse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45675B0-C35F-9D5C-AC64-744E3B8D2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356" t="19664" r="39739" b="30592"/>
            <a:stretch/>
          </p:blipFill>
          <p:spPr>
            <a:xfrm>
              <a:off x="874077" y="1859859"/>
              <a:ext cx="1450456" cy="36378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0EDE4BD-BDF1-5535-1FEB-48C7D7179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1434" t="-436181" r="585" b="21301"/>
            <a:stretch/>
          </p:blipFill>
          <p:spPr>
            <a:xfrm>
              <a:off x="1751078" y="0"/>
              <a:ext cx="687322" cy="2438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1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39AD71-BF94-A5F9-9370-DB297F243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4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BF6799-21E7-5784-045A-DA264D695E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5056B7-3F4A-83B5-5E02-F2AFF2873C8E}"/>
              </a:ext>
            </a:extLst>
          </p:cNvPr>
          <p:cNvSpPr txBox="1"/>
          <p:nvPr/>
        </p:nvSpPr>
        <p:spPr>
          <a:xfrm>
            <a:off x="-1672268" y="475946"/>
            <a:ext cx="15949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latin typeface="Constantia" panose="02030602050306030303" pitchFamily="18" charset="0"/>
              </a:rPr>
              <a:t>CRUX</a:t>
            </a:r>
            <a:endParaRPr lang="zh-CN" altLang="en-US" sz="4000" dirty="0">
              <a:latin typeface="Constantia" panose="02030602050306030303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D7C15C-EB3A-800D-515F-1EAAB2928859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0B0D0E3-9A1B-2EAA-E90C-C977DDC6E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042" t="-196828" r="13027" b="27082"/>
            <a:stretch/>
          </p:blipFill>
          <p:spPr>
            <a:xfrm>
              <a:off x="0" y="0"/>
              <a:ext cx="768824" cy="2356259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D35F7F6-BC53-87DF-E6E2-041628A0F706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FDE04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5B6FB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rgbClr val="05B6FB"/>
                  </a:solidFill>
                </a:rPr>
                <a:t>Not Found</a:t>
              </a:r>
              <a:endParaRPr lang="zh-CN" altLang="en-US" dirty="0">
                <a:solidFill>
                  <a:srgbClr val="05B6FB"/>
                </a:solidFill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16A6975-3872-CF40-19F6-2872EFA09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854" t="19385" r="6431" b="18285"/>
            <a:stretch/>
          </p:blipFill>
          <p:spPr>
            <a:xfrm>
              <a:off x="873512" y="1769603"/>
              <a:ext cx="1564888" cy="668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36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26C28A-7F22-ECFF-8803-3A2383EE8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9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4D271B-7818-FA81-0728-2D2A688A88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B5AD38D-7A0F-5E5A-AED2-3F243F2736DC}"/>
              </a:ext>
            </a:extLst>
          </p:cNvPr>
          <p:cNvGrpSpPr/>
          <p:nvPr/>
        </p:nvGrpSpPr>
        <p:grpSpPr>
          <a:xfrm>
            <a:off x="0" y="1"/>
            <a:ext cx="2438400" cy="2438400"/>
            <a:chOff x="0" y="1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C0FFBB9-C54C-2849-795F-733497E6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32601" t="-314508" r="-32601" b="-8414"/>
            <a:stretch/>
          </p:blipFill>
          <p:spPr>
            <a:xfrm>
              <a:off x="0" y="1"/>
              <a:ext cx="2438400" cy="2438400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C031DFC-9BE9-A4C8-6E7C-1AC5F74E249A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EFD1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Not Found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90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984</TotalTime>
  <Words>51</Words>
  <Application>Microsoft Office PowerPoint</Application>
  <PresentationFormat>自定义</PresentationFormat>
  <Paragraphs>46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Droid Sans</vt:lpstr>
      <vt:lpstr>opensans-regular</vt:lpstr>
      <vt:lpstr>等线</vt:lpstr>
      <vt:lpstr>Arial</vt:lpstr>
      <vt:lpstr>Calibri</vt:lpstr>
      <vt:lpstr>Calibri Light</vt:lpstr>
      <vt:lpstr>Constantia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44</cp:revision>
  <dcterms:created xsi:type="dcterms:W3CDTF">2023-02-15T03:58:42Z</dcterms:created>
  <dcterms:modified xsi:type="dcterms:W3CDTF">2023-04-24T03:21:18Z</dcterms:modified>
</cp:coreProperties>
</file>