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516" r:id="rId10"/>
    <p:sldId id="517" r:id="rId11"/>
    <p:sldId id="312" r:id="rId12"/>
    <p:sldId id="313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Alpine" id="{3CECF070-9632-4600-A075-5F5B42323295}">
          <p14:sldIdLst>
            <p14:sldId id="326"/>
            <p14:sldId id="327"/>
          </p14:sldIdLst>
        </p14:section>
        <p14:section name="2-3CX" id="{E5DC78D6-D31B-484E-B130-AFC13A9B0831}">
          <p14:sldIdLst>
            <p14:sldId id="328"/>
            <p14:sldId id="329"/>
          </p14:sldIdLst>
        </p14:section>
        <p14:section name="3-Bicom Systems" id="{1ADC412B-D15C-4115-8D16-219E889D2FD8}">
          <p14:sldIdLst>
            <p14:sldId id="330"/>
            <p14:sldId id="331"/>
          </p14:sldIdLst>
        </p14:section>
        <p14:section name="4-FreePBX" id="{C7041D23-E753-418B-8EA3-ACCC78FB5612}">
          <p14:sldIdLst>
            <p14:sldId id="332"/>
            <p14:sldId id="33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4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2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0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5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9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1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EEAEF3-5882-3CE7-E61D-4C937D166A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3D2EBDE-6B95-3743-9EC1-7F2B9459DA76}"/>
              </a:ext>
            </a:extLst>
          </p:cNvPr>
          <p:cNvGrpSpPr/>
          <p:nvPr/>
        </p:nvGrpSpPr>
        <p:grpSpPr>
          <a:xfrm>
            <a:off x="354978" y="1"/>
            <a:ext cx="1728441" cy="2294576"/>
            <a:chOff x="354978" y="1"/>
            <a:chExt cx="1728441" cy="229457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8132E85-F267-24FA-CCCF-6383AD026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6692"/>
            <a:stretch/>
          </p:blipFill>
          <p:spPr>
            <a:xfrm>
              <a:off x="469280" y="1"/>
              <a:ext cx="1499839" cy="16002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CF28900-D842-EA44-F86F-B578093E1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907" r="-1791"/>
            <a:stretch/>
          </p:blipFill>
          <p:spPr>
            <a:xfrm>
              <a:off x="354978" y="1700561"/>
              <a:ext cx="1728441" cy="59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80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C26C62-EF5D-B4C6-F7C4-5F18E4E13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F088B0-DF92-C5F6-D02F-B2AD0C3A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C26C62-EF5D-B4C6-F7C4-5F18E4E13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99142D8-EA74-CC19-2C74-AF9F1CCF6798}"/>
              </a:ext>
            </a:extLst>
          </p:cNvPr>
          <p:cNvGrpSpPr/>
          <p:nvPr/>
        </p:nvGrpSpPr>
        <p:grpSpPr>
          <a:xfrm>
            <a:off x="0" y="-2"/>
            <a:ext cx="2438400" cy="2438399"/>
            <a:chOff x="0" y="0"/>
            <a:chExt cx="2438400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5F80E2C-A9E7-379C-4FAC-C7ADBED26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9984"/>
            <a:stretch/>
          </p:blipFill>
          <p:spPr>
            <a:xfrm>
              <a:off x="941563" y="1800772"/>
              <a:ext cx="1496837" cy="49600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111EBD-B8C4-A68A-858D-35F1C3FE7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200" y="139110"/>
              <a:ext cx="1440000" cy="1440000"/>
            </a:xfrm>
            <a:prstGeom prst="round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D10E39-D7A7-1F6D-39F1-56D7323F8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25" t="-222668" b="-4033"/>
            <a:stretch/>
          </p:blipFill>
          <p:spPr>
            <a:xfrm>
              <a:off x="0" y="0"/>
              <a:ext cx="815217" cy="2438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33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3E5048-73CD-AB9F-5AB5-CFB87477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C26C62-EF5D-B4C6-F7C4-5F18E4E13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F61587D-39A0-07CF-137E-4FB8545887C3}"/>
              </a:ext>
            </a:extLst>
          </p:cNvPr>
          <p:cNvGrpSpPr/>
          <p:nvPr/>
        </p:nvGrpSpPr>
        <p:grpSpPr>
          <a:xfrm>
            <a:off x="0" y="0"/>
            <a:ext cx="2438398" cy="2438401"/>
            <a:chOff x="1" y="-2"/>
            <a:chExt cx="2438398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724365-5EC5-9331-1765-3DB29356A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4964"/>
            <a:stretch/>
          </p:blipFill>
          <p:spPr>
            <a:xfrm>
              <a:off x="835236" y="1801584"/>
              <a:ext cx="1603163" cy="5132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3E82BA-E9D8-8983-8E5F-083AF5292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0375" t="-272140" r="-1" b="-12638"/>
            <a:stretch/>
          </p:blipFill>
          <p:spPr>
            <a:xfrm>
              <a:off x="1" y="-2"/>
              <a:ext cx="762832" cy="243840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25F1D6B-5C58-E4BD-4EA0-D60B1550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200" y="140588"/>
              <a:ext cx="1440000" cy="144000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15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77A10D-7AB5-8190-9838-4B755CD3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C26C62-EF5D-B4C6-F7C4-5F18E4E13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77C6255-ED1A-EC61-16ED-684848AB5F96}"/>
              </a:ext>
            </a:extLst>
          </p:cNvPr>
          <p:cNvGrpSpPr/>
          <p:nvPr/>
        </p:nvGrpSpPr>
        <p:grpSpPr>
          <a:xfrm>
            <a:off x="1" y="-1"/>
            <a:ext cx="2438399" cy="2438400"/>
            <a:chOff x="1" y="-1"/>
            <a:chExt cx="2438399" cy="24384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C985355-BE2E-8573-A306-CC6352AAD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0" y="57600"/>
              <a:ext cx="1609200" cy="1609200"/>
            </a:xfrm>
            <a:prstGeom prst="ellipse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74739C-8341-31A1-6A03-900C8C96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61332" r="2169" b="17003"/>
            <a:stretch/>
          </p:blipFill>
          <p:spPr>
            <a:xfrm>
              <a:off x="720118" y="1871661"/>
              <a:ext cx="1718282" cy="38050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9654108-A9CA-A70D-D098-119C235843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1" t="17531" r="29192" b="38512"/>
            <a:stretch/>
          </p:blipFill>
          <p:spPr>
            <a:xfrm>
              <a:off x="1" y="1701829"/>
              <a:ext cx="817674" cy="7365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C60AB75-825F-68D3-D052-35C96E4DC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220" t="-3292" r="29192" b="38796"/>
            <a:stretch/>
          </p:blipFill>
          <p:spPr>
            <a:xfrm>
              <a:off x="871814" y="-1"/>
              <a:ext cx="644466" cy="93221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8C6E99-88FF-E3E3-C997-FD46DA71B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t="61332" b="17003"/>
            <a:stretch/>
          </p:blipFill>
          <p:spPr>
            <a:xfrm>
              <a:off x="506657" y="928802"/>
              <a:ext cx="1423423" cy="308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09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795681-54B9-3341-09A8-F840A040E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1038</TotalTime>
  <Words>24</Words>
  <Application>Microsoft Office PowerPoint</Application>
  <PresentationFormat>自定义</PresentationFormat>
  <Paragraphs>24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36</cp:revision>
  <dcterms:created xsi:type="dcterms:W3CDTF">2023-02-15T03:58:42Z</dcterms:created>
  <dcterms:modified xsi:type="dcterms:W3CDTF">2023-04-01T03:24:39Z</dcterms:modified>
</cp:coreProperties>
</file>