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314" r:id="rId2"/>
    <p:sldId id="315" r:id="rId3"/>
    <p:sldId id="316" r:id="rId4"/>
    <p:sldId id="317" r:id="rId5"/>
    <p:sldId id="318" r:id="rId6"/>
    <p:sldId id="319" r:id="rId7"/>
    <p:sldId id="312" r:id="rId8"/>
    <p:sldId id="313" r:id="rId9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Debian Edu" id="{579651D2-CCF8-45B0-B581-0A5C17E72A3C}">
          <p14:sldIdLst>
            <p14:sldId id="314"/>
            <p14:sldId id="315"/>
          </p14:sldIdLst>
        </p14:section>
        <p14:section name="2-LliureX" id="{2B71CCBD-13B7-4CC0-B374-03BA4434E38F}">
          <p14:sldIdLst>
            <p14:sldId id="316"/>
            <p14:sldId id="317"/>
          </p14:sldIdLst>
        </p14:section>
        <p14:section name="3-Thinstation" id="{768B47F2-7513-49B4-868C-3AD72999C80A}">
          <p14:sldIdLst>
            <p14:sldId id="318"/>
            <p14:sldId id="319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552"/>
    <a:srgbClr val="4C5263"/>
    <a:srgbClr val="229DAB"/>
    <a:srgbClr val="E6EDDC"/>
    <a:srgbClr val="E6E6E6"/>
    <a:srgbClr val="0D5148"/>
    <a:srgbClr val="0E5148"/>
    <a:srgbClr val="2973E2"/>
    <a:srgbClr val="AFB1B3"/>
    <a:srgbClr val="69B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8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21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574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8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84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2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00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18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6EF7C911-EFEC-EBAC-191E-5EF487C43F9C}"/>
              </a:ext>
            </a:extLst>
          </p:cNvPr>
          <p:cNvGrpSpPr/>
          <p:nvPr/>
        </p:nvGrpSpPr>
        <p:grpSpPr>
          <a:xfrm>
            <a:off x="1" y="0"/>
            <a:ext cx="2438399" cy="2438401"/>
            <a:chOff x="1" y="0"/>
            <a:chExt cx="2438399" cy="24384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9385235-A762-76EC-D34D-958AC7F3A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664" r="-14832" b="17368"/>
            <a:stretch/>
          </p:blipFill>
          <p:spPr>
            <a:xfrm>
              <a:off x="361664" y="1697329"/>
              <a:ext cx="2076736" cy="741072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B545140-0ACE-B9AA-722F-E2D324618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3995" t="-5053" r="70155"/>
            <a:stretch/>
          </p:blipFill>
          <p:spPr>
            <a:xfrm>
              <a:off x="1" y="0"/>
              <a:ext cx="1848352" cy="1629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30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9EA8D4-2647-931B-72AC-26B1C0439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6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06431ABC-A211-5825-D33D-D283AA53DC3A}"/>
              </a:ext>
            </a:extLst>
          </p:cNvPr>
          <p:cNvGrpSpPr/>
          <p:nvPr/>
        </p:nvGrpSpPr>
        <p:grpSpPr>
          <a:xfrm>
            <a:off x="1" y="0"/>
            <a:ext cx="2438400" cy="2438400"/>
            <a:chOff x="1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89231C8-B50E-CCB8-E018-CB8C755F71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065" t="-500691" r="-1065" b="-69820"/>
            <a:stretch/>
          </p:blipFill>
          <p:spPr>
            <a:xfrm>
              <a:off x="1" y="0"/>
              <a:ext cx="2438400" cy="2438400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9CAB391-D77C-F3A9-C82B-D5282EB57F0C}"/>
                </a:ext>
              </a:extLst>
            </p:cNvPr>
            <p:cNvSpPr/>
            <p:nvPr/>
          </p:nvSpPr>
          <p:spPr>
            <a:xfrm>
              <a:off x="414600" y="57600"/>
              <a:ext cx="1609200" cy="1609200"/>
            </a:xfrm>
            <a:prstGeom prst="ellipse">
              <a:avLst/>
            </a:prstGeom>
            <a:noFill/>
            <a:ln w="34925">
              <a:solidFill>
                <a:srgbClr val="2635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263552"/>
                  </a:solidFill>
                </a:rPr>
                <a:t>Logo</a:t>
              </a:r>
            </a:p>
            <a:p>
              <a:pPr algn="ctr"/>
              <a:r>
                <a:rPr lang="en-US" altLang="zh-CN" dirty="0">
                  <a:solidFill>
                    <a:srgbClr val="263552"/>
                  </a:solidFill>
                </a:rPr>
                <a:t>Not Found</a:t>
              </a:r>
              <a:endParaRPr lang="zh-CN" altLang="en-US" dirty="0">
                <a:solidFill>
                  <a:srgbClr val="26355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966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6E5116-F309-AB57-4859-7B73097E0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7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15EFB6B-5F15-4AE9-1B83-0CCB5A8EA81B}"/>
              </a:ext>
            </a:extLst>
          </p:cNvPr>
          <p:cNvGrpSpPr/>
          <p:nvPr/>
        </p:nvGrpSpPr>
        <p:grpSpPr>
          <a:xfrm>
            <a:off x="0" y="1"/>
            <a:ext cx="2438400" cy="2438400"/>
            <a:chOff x="0" y="1"/>
            <a:chExt cx="2438400" cy="24384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FC557AA-C4C2-2E12-E5D9-683697554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96" t="-124446" r="-4951" b="-26501"/>
            <a:stretch/>
          </p:blipFill>
          <p:spPr>
            <a:xfrm>
              <a:off x="0" y="1"/>
              <a:ext cx="2438400" cy="24384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A8D52BA-470E-F92E-4541-9CFAB9F60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00" y="57600"/>
              <a:ext cx="1609200" cy="16092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6544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D6637D-C28D-AA7B-25F3-8FB9A770E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8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930</TotalTime>
  <Words>19</Words>
  <Application>Microsoft Office PowerPoint</Application>
  <PresentationFormat>自定义</PresentationFormat>
  <Paragraphs>18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38</cp:revision>
  <dcterms:created xsi:type="dcterms:W3CDTF">2023-02-15T03:58:42Z</dcterms:created>
  <dcterms:modified xsi:type="dcterms:W3CDTF">2023-04-24T03:27:29Z</dcterms:modified>
</cp:coreProperties>
</file>