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80" r:id="rId2"/>
    <p:sldId id="283" r:id="rId3"/>
    <p:sldId id="335" r:id="rId4"/>
    <p:sldId id="336" r:id="rId5"/>
    <p:sldId id="351" r:id="rId6"/>
    <p:sldId id="352" r:id="rId7"/>
    <p:sldId id="371" r:id="rId8"/>
    <p:sldId id="372" r:id="rId9"/>
    <p:sldId id="416" r:id="rId10"/>
    <p:sldId id="417" r:id="rId11"/>
    <p:sldId id="449" r:id="rId12"/>
    <p:sldId id="450" r:id="rId13"/>
    <p:sldId id="447" r:id="rId14"/>
    <p:sldId id="448" r:id="rId15"/>
    <p:sldId id="479" r:id="rId16"/>
    <p:sldId id="480" r:id="rId17"/>
    <p:sldId id="489" r:id="rId18"/>
    <p:sldId id="490" r:id="rId19"/>
    <p:sldId id="491" r:id="rId20"/>
    <p:sldId id="492" r:id="rId21"/>
    <p:sldId id="493" r:id="rId22"/>
    <p:sldId id="494" r:id="rId23"/>
    <p:sldId id="312" r:id="rId24"/>
    <p:sldId id="313" r:id="rId25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-Ubuntu" id="{014DBCF1-C92F-4A44-B343-475212F313C3}">
          <p14:sldIdLst>
            <p14:sldId id="280"/>
            <p14:sldId id="283"/>
          </p14:sldIdLst>
        </p14:section>
        <p14:section name="02-Kubuntu" id="{AC27C2BD-50B4-46B1-B823-D8770EC82FE8}">
          <p14:sldIdLst>
            <p14:sldId id="335"/>
            <p14:sldId id="336"/>
          </p14:sldIdLst>
        </p14:section>
        <p14:section name="03-Lubuntu" id="{C66894C5-3854-408E-AC54-0C9E3D9429DB}">
          <p14:sldIdLst>
            <p14:sldId id="351"/>
            <p14:sldId id="352"/>
          </p14:sldIdLst>
        </p14:section>
        <p14:section name="04-Xubuntu" id="{E68553FC-0085-46CF-B8C9-8E1F01C1FF6E}">
          <p14:sldIdLst>
            <p14:sldId id="371"/>
            <p14:sldId id="372"/>
          </p14:sldIdLst>
        </p14:section>
        <p14:section name="05-Ubuntu MATE" id="{4B90C44C-A632-4591-B871-69F4CA5541D6}">
          <p14:sldIdLst>
            <p14:sldId id="416"/>
            <p14:sldId id="417"/>
          </p14:sldIdLst>
        </p14:section>
        <p14:section name="06-Ubuntu Studio" id="{0FE33582-8613-4597-B100-50DEFA085A42}">
          <p14:sldIdLst>
            <p14:sldId id="449"/>
            <p14:sldId id="450"/>
          </p14:sldIdLst>
        </p14:section>
        <p14:section name="07-Ubuntu Budgie" id="{4D0B47A3-8F1C-45E6-9E9F-3D8BBEBA772D}">
          <p14:sldIdLst>
            <p14:sldId id="447"/>
            <p14:sldId id="448"/>
          </p14:sldIdLst>
        </p14:section>
        <p14:section name="08-Emmabuntüs" id="{11BC6EF9-F145-432B-B50A-B7AD90129EF7}">
          <p14:sldIdLst>
            <p14:sldId id="479"/>
            <p14:sldId id="480"/>
          </p14:sldIdLst>
        </p14:section>
        <p14:section name="09-Ubuntu Unity" id="{9A3528DB-88FB-42F1-A652-5C69D363B73F}">
          <p14:sldIdLst>
            <p14:sldId id="489"/>
            <p14:sldId id="490"/>
          </p14:sldIdLst>
        </p14:section>
        <p14:section name="10-Ubuntu Kylin" id="{4CDA638D-933B-4D2A-A67D-882C8EE7F661}">
          <p14:sldIdLst>
            <p14:sldId id="491"/>
            <p14:sldId id="492"/>
          </p14:sldIdLst>
        </p14:section>
        <p14:section name="11-Ubuntu Christian" id="{32FFAD6B-E9C7-42EB-9E95-D8D25451C103}">
          <p14:sldIdLst>
            <p14:sldId id="493"/>
            <p14:sldId id="494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263"/>
    <a:srgbClr val="229DAB"/>
    <a:srgbClr val="E6EDDC"/>
    <a:srgbClr val="E6E6E6"/>
    <a:srgbClr val="0D5148"/>
    <a:srgbClr val="0E5148"/>
    <a:srgbClr val="2973E2"/>
    <a:srgbClr val="AFB1B3"/>
    <a:srgbClr val="69B53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29" autoAdjust="0"/>
    <p:restoredTop sz="94227" autoAdjust="0"/>
  </p:normalViewPr>
  <p:slideViewPr>
    <p:cSldViewPr snapToGrid="0">
      <p:cViewPr>
        <p:scale>
          <a:sx n="210" d="100"/>
          <a:sy n="210" d="100"/>
        </p:scale>
        <p:origin x="179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984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72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3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23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2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993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86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02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559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236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384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904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136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42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85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91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961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74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62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49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48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15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2076D26-9B97-8756-1870-58903BB88E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B22904-9139-C007-C6FA-5A356404EC20}"/>
              </a:ext>
            </a:extLst>
          </p:cNvPr>
          <p:cNvSpPr txBox="1"/>
          <p:nvPr/>
        </p:nvSpPr>
        <p:spPr>
          <a:xfrm>
            <a:off x="-2441650" y="476000"/>
            <a:ext cx="2281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111111"/>
                </a:solidFill>
                <a:latin typeface="Ubuntu" panose="020B0504030602030204" pitchFamily="34" charset="0"/>
              </a:rPr>
              <a:t>Ubuntu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DE5425D-8149-8159-81C7-2E7B8BA8771C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CB6B3AB-CA63-1167-75EF-5D1A61D559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480"/>
            <a:stretch/>
          </p:blipFill>
          <p:spPr>
            <a:xfrm>
              <a:off x="414600" y="0"/>
              <a:ext cx="1609200" cy="1665191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6F2819B-3AE4-4664-A29E-8752B3F88B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590" t="17855" r="13108" b="24648"/>
            <a:stretch/>
          </p:blipFill>
          <p:spPr>
            <a:xfrm>
              <a:off x="762544" y="1765843"/>
              <a:ext cx="1675856" cy="55384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CBDC935-14DA-8E20-458D-1AC8992B7A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083"/>
            <a:stretch/>
          </p:blipFill>
          <p:spPr>
            <a:xfrm>
              <a:off x="0" y="1655172"/>
              <a:ext cx="874702" cy="7832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1286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A5D19A-F4BE-FB48-0EE3-9898831ED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2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6D63F15-C17E-C033-C706-D7AE8744CC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1862A826-9419-2C77-5947-BF860FDB46FE}"/>
              </a:ext>
            </a:extLst>
          </p:cNvPr>
          <p:cNvGrpSpPr/>
          <p:nvPr/>
        </p:nvGrpSpPr>
        <p:grpSpPr>
          <a:xfrm>
            <a:off x="0" y="-1"/>
            <a:ext cx="2438400" cy="2438400"/>
            <a:chOff x="21428" y="0"/>
            <a:chExt cx="2438400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BC0D862-046D-35C0-6044-0F9C24B12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5896" r="-2270" b="-13464"/>
            <a:stretch/>
          </p:blipFill>
          <p:spPr>
            <a:xfrm>
              <a:off x="21428" y="1736987"/>
              <a:ext cx="2438400" cy="701413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7199BCF-D847-79A8-6883-DBAAC8D69D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1355" b="2"/>
            <a:stretch/>
          </p:blipFill>
          <p:spPr>
            <a:xfrm>
              <a:off x="407228" y="0"/>
              <a:ext cx="1666800" cy="1692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137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CBE6B6-DBEA-0840-959E-14E955B26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2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3A03AFD-CB84-E18B-5F47-7C9251FAF1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A2809B6-0A12-4A47-ABF6-22A4174F4627}"/>
              </a:ext>
            </a:extLst>
          </p:cNvPr>
          <p:cNvGrpSpPr/>
          <p:nvPr/>
        </p:nvGrpSpPr>
        <p:grpSpPr>
          <a:xfrm>
            <a:off x="0" y="0"/>
            <a:ext cx="2438399" cy="2438400"/>
            <a:chOff x="0" y="0"/>
            <a:chExt cx="2438399" cy="24384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4D5DEFB-6011-6E5A-AFBE-CE38BB9AC8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630" b="-1"/>
            <a:stretch/>
          </p:blipFill>
          <p:spPr>
            <a:xfrm>
              <a:off x="414600" y="0"/>
              <a:ext cx="1609200" cy="1667614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B0BBD8A-A8D9-1001-0E3E-ED78C0F7ADBA}"/>
                </a:ext>
              </a:extLst>
            </p:cNvPr>
            <p:cNvGrpSpPr/>
            <p:nvPr/>
          </p:nvGrpSpPr>
          <p:grpSpPr>
            <a:xfrm>
              <a:off x="0" y="1756678"/>
              <a:ext cx="2438399" cy="681722"/>
              <a:chOff x="0" y="1756678"/>
              <a:chExt cx="2438399" cy="681722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91D9391C-B8D4-E697-8291-0E995B2FCD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-27450" t="1" b="-16906"/>
              <a:stretch/>
            </p:blipFill>
            <p:spPr>
              <a:xfrm>
                <a:off x="0" y="1756678"/>
                <a:ext cx="743211" cy="681721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7615765F-C19F-52E9-8E07-268BFE6FAD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057" t="-1" r="9774" b="-72007"/>
              <a:stretch/>
            </p:blipFill>
            <p:spPr>
              <a:xfrm>
                <a:off x="764836" y="1852998"/>
                <a:ext cx="1673563" cy="585402"/>
              </a:xfrm>
              <a:prstGeom prst="snip1Rect">
                <a:avLst>
                  <a:gd name="adj" fmla="val 27667"/>
                </a:avLst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59690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E94A9C-94EF-D0FD-CB5B-D355CA734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07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E6755B2-FFF0-F6F4-1D16-05F22C3055D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8163110-6790-5CA2-9CF4-1FD008345B8A}"/>
              </a:ext>
            </a:extLst>
          </p:cNvPr>
          <p:cNvGrpSpPr/>
          <p:nvPr/>
        </p:nvGrpSpPr>
        <p:grpSpPr>
          <a:xfrm>
            <a:off x="0" y="-1"/>
            <a:ext cx="2438400" cy="2438401"/>
            <a:chOff x="0" y="-1"/>
            <a:chExt cx="2438400" cy="243840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D340251-566C-53BC-4A02-18CE78901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673"/>
            <a:stretch/>
          </p:blipFill>
          <p:spPr>
            <a:xfrm>
              <a:off x="414600" y="-1"/>
              <a:ext cx="1609200" cy="1668307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08FAAB2-B742-1DAC-995A-2E87307D09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6" r="3" b="5147"/>
            <a:stretch/>
          </p:blipFill>
          <p:spPr>
            <a:xfrm>
              <a:off x="0" y="1605673"/>
              <a:ext cx="796840" cy="832727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761DC43-058E-5436-7F25-5178FB34BF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7797" r="1645" b="1938"/>
            <a:stretch/>
          </p:blipFill>
          <p:spPr>
            <a:xfrm>
              <a:off x="779435" y="1669861"/>
              <a:ext cx="1658965" cy="768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6858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3756A9-6C1D-95C5-EC26-853572EBA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93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A9B5F4-A249-C568-3086-9596BA6F982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D899F824-D317-281B-003C-7226408FF3C0}"/>
              </a:ext>
            </a:extLst>
          </p:cNvPr>
          <p:cNvGrpSpPr/>
          <p:nvPr/>
        </p:nvGrpSpPr>
        <p:grpSpPr>
          <a:xfrm>
            <a:off x="0" y="-1"/>
            <a:ext cx="2438400" cy="2438400"/>
            <a:chOff x="0" y="-1"/>
            <a:chExt cx="2438400" cy="24384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9211C9D-AE10-EE70-17EB-9E52B52232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062" b="-22172"/>
            <a:stretch/>
          </p:blipFill>
          <p:spPr>
            <a:xfrm>
              <a:off x="790288" y="1716218"/>
              <a:ext cx="1648112" cy="722181"/>
            </a:xfrm>
            <a:prstGeom prst="snip1Rect">
              <a:avLst>
                <a:gd name="adj" fmla="val 41633"/>
              </a:avLst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4840E2B-4E68-605A-7A83-0BB80E16D0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3515"/>
            <a:stretch/>
          </p:blipFill>
          <p:spPr>
            <a:xfrm>
              <a:off x="414453" y="-1"/>
              <a:ext cx="1609493" cy="166606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ACA60A7-F441-F704-CB3D-8C4402EFB2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24639" b="-14066"/>
            <a:stretch/>
          </p:blipFill>
          <p:spPr>
            <a:xfrm>
              <a:off x="0" y="1744184"/>
              <a:ext cx="755725" cy="694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7034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BFB3FF-A039-4589-F152-65DC94C2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58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2FF47F-3DB1-5F75-2A0B-620FCDADD8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BAF9DFDF-204E-40F0-7509-A16E3F83293F}"/>
              </a:ext>
            </a:extLst>
          </p:cNvPr>
          <p:cNvGrpSpPr/>
          <p:nvPr/>
        </p:nvGrpSpPr>
        <p:grpSpPr>
          <a:xfrm>
            <a:off x="0" y="-1"/>
            <a:ext cx="2438400" cy="2438401"/>
            <a:chOff x="0" y="-1"/>
            <a:chExt cx="2438400" cy="243840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7AA5241-20B8-5179-1DE1-7FA3E54E37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871" b="1"/>
            <a:stretch/>
          </p:blipFill>
          <p:spPr>
            <a:xfrm>
              <a:off x="324333" y="-1"/>
              <a:ext cx="1789732" cy="1756248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083CF0F-939A-B731-5C21-D216E3BE37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21439" r="-21439" b="-20279"/>
            <a:stretch/>
          </p:blipFill>
          <p:spPr>
            <a:xfrm>
              <a:off x="0" y="1791852"/>
              <a:ext cx="2438400" cy="6465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418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ACFA7A5-EB5B-1390-A2AC-7616A3036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4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4AA568-2A59-F26F-8A0C-CC973FD0A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97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D98FD44-C723-B1D6-E81F-D98D8676E1A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CC0AE9D-72A5-98D3-A025-5E2CEC3DD6AF}"/>
              </a:ext>
            </a:extLst>
          </p:cNvPr>
          <p:cNvSpPr txBox="1"/>
          <p:nvPr/>
        </p:nvSpPr>
        <p:spPr>
          <a:xfrm>
            <a:off x="-2949493" y="432823"/>
            <a:ext cx="27421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ui-sans-serif"/>
              </a:rPr>
              <a:t>Ubuntu Christian Edition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7164BE-1958-6778-55EF-F405E57721CE}"/>
              </a:ext>
            </a:extLst>
          </p:cNvPr>
          <p:cNvGrpSpPr/>
          <p:nvPr/>
        </p:nvGrpSpPr>
        <p:grpSpPr>
          <a:xfrm>
            <a:off x="0" y="-1"/>
            <a:ext cx="2438400" cy="2438401"/>
            <a:chOff x="0" y="-1"/>
            <a:chExt cx="2438400" cy="243840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75DBD6C-D532-A0B3-34AE-B06A016309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522"/>
            <a:stretch/>
          </p:blipFill>
          <p:spPr>
            <a:xfrm>
              <a:off x="414600" y="-1"/>
              <a:ext cx="1609200" cy="1665868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7323E79-77F8-5039-E69A-EA92F14BC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556" r="5556" b="-24884"/>
            <a:stretch/>
          </p:blipFill>
          <p:spPr>
            <a:xfrm>
              <a:off x="0" y="1794225"/>
              <a:ext cx="2438400" cy="644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4753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51685A-5728-BFE6-A3BC-01454AE06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03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2FF47F-3DB1-5F75-2A0B-620FCDADD8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B787FE-5DFE-878E-D81B-4E1AAFD506A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986D1B98-FFAB-7ED7-AE58-589F16A63DF2}"/>
              </a:ext>
            </a:extLst>
          </p:cNvPr>
          <p:cNvGrpSpPr/>
          <p:nvPr/>
        </p:nvGrpSpPr>
        <p:grpSpPr>
          <a:xfrm>
            <a:off x="-1" y="0"/>
            <a:ext cx="2438401" cy="2438400"/>
            <a:chOff x="-1" y="0"/>
            <a:chExt cx="2438401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BB46AD0-9A63-2D6E-DA0B-63209082F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494"/>
            <a:stretch/>
          </p:blipFill>
          <p:spPr>
            <a:xfrm>
              <a:off x="414600" y="0"/>
              <a:ext cx="1609200" cy="1665431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7383FBE-2C5F-2E59-BAF8-165111CC69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6" r="1"/>
            <a:stretch/>
          </p:blipFill>
          <p:spPr bwMode="auto">
            <a:xfrm>
              <a:off x="-1" y="1651308"/>
              <a:ext cx="768231" cy="787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DD56C63-E3D4-0E52-4B64-82AD923CF9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" r="-4627"/>
            <a:stretch/>
          </p:blipFill>
          <p:spPr>
            <a:xfrm>
              <a:off x="831983" y="1845525"/>
              <a:ext cx="1606417" cy="344679"/>
            </a:xfrm>
            <a:prstGeom prst="rect">
              <a:avLst/>
            </a:prstGeom>
          </p:spPr>
        </p:pic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8C93EF6-0141-D4C6-4687-1E9ACAB9FC3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3339"/>
          <a:stretch/>
        </p:blipFill>
        <p:spPr>
          <a:xfrm>
            <a:off x="-1704043" y="489714"/>
            <a:ext cx="1493332" cy="3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0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7F6A4A8-BA45-85D1-35B6-0E527AAC2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B553B61-7B7A-E350-8336-7CD2B72FB12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06F51A9C-DD0B-3620-B52F-606B41EEE008}"/>
              </a:ext>
            </a:extLst>
          </p:cNvPr>
          <p:cNvGrpSpPr/>
          <p:nvPr/>
        </p:nvGrpSpPr>
        <p:grpSpPr>
          <a:xfrm>
            <a:off x="0" y="0"/>
            <a:ext cx="2438399" cy="2438400"/>
            <a:chOff x="0" y="0"/>
            <a:chExt cx="2438399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1EE9B1D-4513-BF61-3450-550CF5A5F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515"/>
            <a:stretch/>
          </p:blipFill>
          <p:spPr>
            <a:xfrm>
              <a:off x="414600" y="0"/>
              <a:ext cx="1609200" cy="166577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DE7F7DF-AB3E-953D-0D6F-1A238B7CBF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2963" b="-2963"/>
            <a:stretch/>
          </p:blipFill>
          <p:spPr>
            <a:xfrm>
              <a:off x="0" y="1672913"/>
              <a:ext cx="765487" cy="765487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0286B86-CBE4-DD08-C00E-80F1F8D701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" t="41766" r="20044" b="29555"/>
            <a:stretch/>
          </p:blipFill>
          <p:spPr>
            <a:xfrm>
              <a:off x="766084" y="1804487"/>
              <a:ext cx="1672315" cy="457037"/>
            </a:xfrm>
            <a:prstGeom prst="snip1Rect">
              <a:avLst>
                <a:gd name="adj" fmla="val 29171"/>
              </a:avLst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4832378-9A03-88C8-F5CB-4EF59CE92F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281309" y="880558"/>
            <a:ext cx="677283" cy="6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7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51DC41-D80A-2729-3501-F9A55D939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8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78E177E-C9CE-94D6-E988-34596D221E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EB34826C-F621-C11D-99C6-25F299746CA7}"/>
              </a:ext>
            </a:extLst>
          </p:cNvPr>
          <p:cNvGrpSpPr/>
          <p:nvPr/>
        </p:nvGrpSpPr>
        <p:grpSpPr>
          <a:xfrm>
            <a:off x="-1" y="-1"/>
            <a:ext cx="2438401" cy="2438400"/>
            <a:chOff x="-1" y="-1"/>
            <a:chExt cx="2438401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DC483BB-ABAC-A5C9-CF25-DB827C3DF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524" b="-1"/>
            <a:stretch/>
          </p:blipFill>
          <p:spPr>
            <a:xfrm>
              <a:off x="414454" y="-1"/>
              <a:ext cx="1609492" cy="166623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07AE32C-0A44-7D82-49A6-134C51605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5492" b="-3460"/>
            <a:stretch/>
          </p:blipFill>
          <p:spPr>
            <a:xfrm>
              <a:off x="-1" y="1681162"/>
              <a:ext cx="745973" cy="757237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CBA88FD-FF8E-4DF6-DFFB-76B4A0BBE1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7268" t="1185" r="15965" b="-63097"/>
            <a:stretch/>
          </p:blipFill>
          <p:spPr>
            <a:xfrm>
              <a:off x="690563" y="1793081"/>
              <a:ext cx="1747837" cy="645317"/>
            </a:xfrm>
            <a:prstGeom prst="parallelogram">
              <a:avLst>
                <a:gd name="adj" fmla="val 19096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263692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DB7D65-5ED8-D362-EBA6-29C971BD7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5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460F37-5027-E8AE-F620-73AE79F8B8D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03D3E3-E0C9-794E-0A02-298D613F7A87}"/>
              </a:ext>
            </a:extLst>
          </p:cNvPr>
          <p:cNvGrpSpPr/>
          <p:nvPr/>
        </p:nvGrpSpPr>
        <p:grpSpPr>
          <a:xfrm>
            <a:off x="1" y="-3"/>
            <a:ext cx="2438399" cy="2438402"/>
            <a:chOff x="1" y="-4"/>
            <a:chExt cx="2438399" cy="243840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0290F65-4412-3658-59C7-CB42FEE868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86"/>
            <a:stretch/>
          </p:blipFill>
          <p:spPr>
            <a:xfrm>
              <a:off x="322800" y="-4"/>
              <a:ext cx="1792800" cy="1757205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29C1AB6-FA92-F928-7684-530EC10AFFCB}"/>
                </a:ext>
              </a:extLst>
            </p:cNvPr>
            <p:cNvGrpSpPr/>
            <p:nvPr/>
          </p:nvGrpSpPr>
          <p:grpSpPr>
            <a:xfrm>
              <a:off x="1" y="1661701"/>
              <a:ext cx="2438399" cy="776697"/>
              <a:chOff x="1" y="1661701"/>
              <a:chExt cx="2438399" cy="776697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BFBD3C54-7A30-A3B4-8A0F-83973B4268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9006" t="-1" b="-1162"/>
              <a:stretch/>
            </p:blipFill>
            <p:spPr>
              <a:xfrm>
                <a:off x="1" y="1661701"/>
                <a:ext cx="836920" cy="776697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E734E3D4-0870-DEA7-022F-B30C02B881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-1" t="63839" r="1584" b="15185"/>
              <a:stretch/>
            </p:blipFill>
            <p:spPr>
              <a:xfrm>
                <a:off x="722158" y="1875208"/>
                <a:ext cx="1716242" cy="34649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3077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1105</TotalTime>
  <Words>52</Words>
  <Application>Microsoft Office PowerPoint</Application>
  <PresentationFormat>自定义</PresentationFormat>
  <Paragraphs>50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ui-sans-serif</vt:lpstr>
      <vt:lpstr>等线</vt:lpstr>
      <vt:lpstr>Arial</vt:lpstr>
      <vt:lpstr>Calibri</vt:lpstr>
      <vt:lpstr>Calibri Light</vt:lpstr>
      <vt:lpstr>Ubuntu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42</cp:revision>
  <dcterms:created xsi:type="dcterms:W3CDTF">2023-02-15T03:58:42Z</dcterms:created>
  <dcterms:modified xsi:type="dcterms:W3CDTF">2023-04-05T10:04:59Z</dcterms:modified>
</cp:coreProperties>
</file>