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12" r:id="rId12"/>
    <p:sldId id="313" r:id="rId13"/>
    <p:sldId id="516" r:id="rId14"/>
    <p:sldId id="517" r:id="rId15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BlueOnyx" id="{C0D0FF4B-829F-47F0-988D-DAC64B28C5AF}">
          <p14:sldIdLst>
            <p14:sldId id="314"/>
            <p14:sldId id="315"/>
          </p14:sldIdLst>
        </p14:section>
        <p14:section name="2-SME Server" id="{141B7004-ECC6-4A5B-AD81-13DA3EAD7C72}">
          <p14:sldIdLst>
            <p14:sldId id="316"/>
            <p14:sldId id="317"/>
          </p14:sldIdLst>
        </p14:section>
        <p14:section name="3-YunoHost" id="{8FDB2DA8-3136-4B6E-98AB-E7A7CFCE456E}">
          <p14:sldIdLst>
            <p14:sldId id="318"/>
            <p14:sldId id="319"/>
          </p14:sldIdLst>
        </p14:section>
        <p14:section name="4-Baruwa" id="{5C33B763-52F9-40FA-9695-F419DB880BCE}">
          <p14:sldIdLst>
            <p14:sldId id="320"/>
            <p14:sldId id="321"/>
          </p14:sldIdLst>
        </p14:section>
        <p14:section name="5-FreedomBox" id="{30CD2597-E2AC-4C11-BE10-A609A6A2811F}">
          <p14:sldIdLst>
            <p14:sldId id="322"/>
            <p14:sldId id="323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41" userDrawn="1">
          <p15:clr>
            <a:srgbClr val="A4A3A4"/>
          </p15:clr>
        </p15:guide>
        <p15:guide id="2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E49"/>
    <a:srgbClr val="00A8DC"/>
    <a:srgbClr val="0E264C"/>
    <a:srgbClr val="664487"/>
    <a:srgbClr val="4C5263"/>
    <a:srgbClr val="229DAB"/>
    <a:srgbClr val="E6EDDC"/>
    <a:srgbClr val="E6E6E6"/>
    <a:srgbClr val="0D5148"/>
    <a:srgbClr val="0E5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227" autoAdjust="0"/>
  </p:normalViewPr>
  <p:slideViewPr>
    <p:cSldViewPr snapToGrid="0">
      <p:cViewPr varScale="1">
        <p:scale>
          <a:sx n="171" d="100"/>
          <a:sy n="171" d="100"/>
        </p:scale>
        <p:origin x="1272" y="126"/>
      </p:cViewPr>
      <p:guideLst>
        <p:guide orient="horz" pos="541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54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7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4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0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48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4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76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3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1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B3C14B4-00D8-AFF9-E3A1-B4078AC02DBA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0523143-913B-1268-A889-8E148616E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200" t="-382932" r="-1200" b="-29074"/>
            <a:stretch/>
          </p:blipFill>
          <p:spPr>
            <a:xfrm>
              <a:off x="0" y="0"/>
              <a:ext cx="2438400" cy="2438400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BCAD305-CFBD-5310-4D7B-64E88EF5F705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0E264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E264C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0E264C"/>
                  </a:solidFill>
                </a:rPr>
                <a:t>Not Found</a:t>
              </a:r>
              <a:endParaRPr lang="zh-CN" altLang="en-US" dirty="0">
                <a:solidFill>
                  <a:srgbClr val="0E264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81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84D89B-17F4-1C70-C955-2E7D29C1F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CF0B8-95EE-0907-1137-E495D8481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8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2438400" cy="2438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DD47AC-34F9-835E-D287-8A21A0AC492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35B06BD-4585-891B-6D2B-E1761F963FF6}"/>
              </a:ext>
            </a:extLst>
          </p:cNvPr>
          <p:cNvGrpSpPr/>
          <p:nvPr/>
        </p:nvGrpSpPr>
        <p:grpSpPr>
          <a:xfrm>
            <a:off x="0" y="0"/>
            <a:ext cx="2438401" cy="2438399"/>
            <a:chOff x="0" y="0"/>
            <a:chExt cx="2438401" cy="24383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D5CA488-3773-D07E-671A-5C0FC95C28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219" r="46537" b="19452"/>
            <a:stretch/>
          </p:blipFill>
          <p:spPr>
            <a:xfrm>
              <a:off x="100915" y="1780645"/>
              <a:ext cx="684000" cy="509017"/>
            </a:xfrm>
            <a:prstGeom prst="ellipse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C8265D0-6EB2-A16D-35F3-018B328DD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0004" r="8073" b="13878"/>
            <a:stretch/>
          </p:blipFill>
          <p:spPr>
            <a:xfrm>
              <a:off x="642620" y="1780644"/>
              <a:ext cx="1795780" cy="65775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F24F1A2-3924-FA6B-E3BF-8F3483790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-7041" t="8724" r="12216" b="-4123"/>
            <a:stretch/>
          </p:blipFill>
          <p:spPr>
            <a:xfrm>
              <a:off x="0" y="0"/>
              <a:ext cx="2438401" cy="1982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43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E1683D-C8A4-A77B-543D-B6DF04F11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6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B62ADB-9189-FA42-9F30-CAA7D65268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0877089-8ED7-C29E-D12B-FAE72223AB29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8BD83E2-DA1B-B206-0F31-85EE66E80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b="-25525"/>
            <a:stretch/>
          </p:blipFill>
          <p:spPr>
            <a:xfrm>
              <a:off x="0" y="1719108"/>
              <a:ext cx="2438400" cy="71929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F27F7B9-8650-82FC-6BDC-BFF647B46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9692" b="1"/>
            <a:stretch/>
          </p:blipFill>
          <p:spPr>
            <a:xfrm>
              <a:off x="499200" y="0"/>
              <a:ext cx="1440000" cy="1579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226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FB2EED-87A2-6CA1-80B4-F271BCD20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8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0B0C350-1BF7-6CF6-A8AE-C94F6371C5CE}"/>
              </a:ext>
            </a:extLst>
          </p:cNvPr>
          <p:cNvGrpSpPr/>
          <p:nvPr/>
        </p:nvGrpSpPr>
        <p:grpSpPr>
          <a:xfrm>
            <a:off x="0" y="1"/>
            <a:ext cx="2438400" cy="2438398"/>
            <a:chOff x="0" y="1"/>
            <a:chExt cx="2438400" cy="243839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FB05CB5-428E-D5D8-0F22-D1E09ED2F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038" t="1" r="-18063" b="-34999"/>
            <a:stretch/>
          </p:blipFill>
          <p:spPr>
            <a:xfrm>
              <a:off x="1005440" y="1795466"/>
              <a:ext cx="1432960" cy="64293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5767670-E79B-BEAD-0A5A-D399A1C19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3036" t="-209421" b="24073"/>
            <a:stretch/>
          </p:blipFill>
          <p:spPr>
            <a:xfrm>
              <a:off x="0" y="1"/>
              <a:ext cx="883276" cy="2364582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02DE99C-D685-A932-D3C2-EA7A473A04B2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00A8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F24E49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F24E49"/>
                  </a:solidFill>
                </a:rPr>
                <a:t>Not Found</a:t>
              </a:r>
              <a:endParaRPr lang="zh-CN" altLang="en-US" dirty="0">
                <a:solidFill>
                  <a:srgbClr val="F24E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81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D8A43F-D3BD-FC6A-3681-EE5D99930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25BEBF4-8D87-8F75-DDDA-1B40F4A8CA1A}"/>
              </a:ext>
            </a:extLst>
          </p:cNvPr>
          <p:cNvGrpSpPr/>
          <p:nvPr/>
        </p:nvGrpSpPr>
        <p:grpSpPr>
          <a:xfrm>
            <a:off x="-1" y="0"/>
            <a:ext cx="2438401" cy="2438400"/>
            <a:chOff x="-1" y="0"/>
            <a:chExt cx="2438401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562E691-FC46-1431-9D0C-609E08A48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604" t="17832" r="27952" b="42522"/>
            <a:stretch/>
          </p:blipFill>
          <p:spPr>
            <a:xfrm>
              <a:off x="0" y="0"/>
              <a:ext cx="2438400" cy="161778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4BCD076-A35C-618F-FF1E-AE367C5D9B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41" t="66825" r="13731" b="10452"/>
            <a:stretch/>
          </p:blipFill>
          <p:spPr>
            <a:xfrm>
              <a:off x="-1" y="1871764"/>
              <a:ext cx="2438401" cy="566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2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895</TotalTime>
  <Words>34</Words>
  <Application>Microsoft Office PowerPoint</Application>
  <PresentationFormat>自定义</PresentationFormat>
  <Paragraphs>32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35</cp:revision>
  <dcterms:created xsi:type="dcterms:W3CDTF">2023-02-15T03:58:42Z</dcterms:created>
  <dcterms:modified xsi:type="dcterms:W3CDTF">2023-04-14T10:48:53Z</dcterms:modified>
</cp:coreProperties>
</file>