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02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345" r:id="rId10"/>
    <p:sldId id="346" r:id="rId11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Haiku" id="{2BBBA2B9-31CE-4074-BA05-983AB9AC318A}">
          <p14:sldIdLst>
            <p14:sldId id="402"/>
            <p14:sldId id="403"/>
          </p14:sldIdLst>
        </p14:section>
        <p14:section name="2-ReactOS" id="{0CF351D5-1DAE-42E7-8F69-FFC0DDBCBBD7}">
          <p14:sldIdLst>
            <p14:sldId id="404"/>
            <p14:sldId id="405"/>
          </p14:sldIdLst>
        </p14:section>
        <p14:section name="3-KolibriOS" id="{82AF1A08-6444-436E-8FC1-21CA02DBFC09}">
          <p14:sldIdLst>
            <p14:sldId id="406"/>
            <p14:sldId id="407"/>
          </p14:sldIdLst>
        </p14:section>
        <p14:section name="4-RISC OS" id="{EEC25DFE-94AD-4464-83DE-2717C7E69A1B}">
          <p14:sldIdLst>
            <p14:sldId id="408"/>
            <p14:sldId id="409"/>
          </p14:sldIdLst>
        </p14:section>
        <p14:section name="Circular" id="{B939FC0F-5125-456E-A424-E7432128C54B}">
          <p14:sldIdLst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263"/>
    <a:srgbClr val="229DAB"/>
    <a:srgbClr val="E6EDDC"/>
    <a:srgbClr val="E6E6E6"/>
    <a:srgbClr val="0D5148"/>
    <a:srgbClr val="0E5148"/>
    <a:srgbClr val="2973E2"/>
    <a:srgbClr val="AFB1B3"/>
    <a:srgbClr val="69B5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4227" autoAdjust="0"/>
  </p:normalViewPr>
  <p:slideViewPr>
    <p:cSldViewPr snapToGrid="0">
      <p:cViewPr varScale="1">
        <p:scale>
          <a:sx n="165" d="100"/>
          <a:sy n="165" d="100"/>
        </p:scale>
        <p:origin x="22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38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4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2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5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6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15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3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7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350097-3A78-092A-07DF-5EF96D5AF7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4EA1042-1D2B-FAD5-D5B1-812B423D24BC}"/>
              </a:ext>
            </a:extLst>
          </p:cNvPr>
          <p:cNvGrpSpPr/>
          <p:nvPr/>
        </p:nvGrpSpPr>
        <p:grpSpPr>
          <a:xfrm>
            <a:off x="-1" y="0"/>
            <a:ext cx="2438401" cy="2438400"/>
            <a:chOff x="-1" y="0"/>
            <a:chExt cx="2438401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D120C2B-8732-6FE8-04AC-371EC465F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143" t="-1" r="1143" b="-10347"/>
            <a:stretch/>
          </p:blipFill>
          <p:spPr>
            <a:xfrm>
              <a:off x="0" y="1642752"/>
              <a:ext cx="2438400" cy="79564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3F59B49-B45E-0559-43FD-C8ECF3B92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31006" t="2225" r="-46759"/>
            <a:stretch/>
          </p:blipFill>
          <p:spPr>
            <a:xfrm>
              <a:off x="-1" y="0"/>
              <a:ext cx="2438399" cy="168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544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28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E7ED05-FE2C-7397-E8F1-F30F29F77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6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9ECD74-621A-B91E-3635-03A5F7AE37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62E4E0B-2720-0DB1-88ED-BA2C08960125}"/>
              </a:ext>
            </a:extLst>
          </p:cNvPr>
          <p:cNvGrpSpPr/>
          <p:nvPr/>
        </p:nvGrpSpPr>
        <p:grpSpPr>
          <a:xfrm>
            <a:off x="-2986681" y="-2166059"/>
            <a:ext cx="2438400" cy="2438400"/>
            <a:chOff x="0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DE9374A-D12B-69D4-63BF-B318AA155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2738" r="-22074"/>
            <a:stretch/>
          </p:blipFill>
          <p:spPr>
            <a:xfrm>
              <a:off x="0" y="0"/>
              <a:ext cx="2438400" cy="168383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4B0C7E6-A646-E899-CB84-65B7B9C3F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119" t="1" b="-20461"/>
            <a:stretch/>
          </p:blipFill>
          <p:spPr>
            <a:xfrm>
              <a:off x="248968" y="1699082"/>
              <a:ext cx="1940464" cy="739318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EE0867B-40D5-E05C-26B9-713820EFB7FC}"/>
              </a:ext>
            </a:extLst>
          </p:cNvPr>
          <p:cNvGrpSpPr/>
          <p:nvPr/>
        </p:nvGrpSpPr>
        <p:grpSpPr>
          <a:xfrm>
            <a:off x="0" y="-1"/>
            <a:ext cx="2438400" cy="2438402"/>
            <a:chOff x="0" y="-1"/>
            <a:chExt cx="2438400" cy="24384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9BBC850-6B33-AEEC-0850-DC7E9527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24092" t="-667" r="-20720" b="8149"/>
            <a:stretch/>
          </p:blipFill>
          <p:spPr>
            <a:xfrm>
              <a:off x="0" y="1581585"/>
              <a:ext cx="2438400" cy="85681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2159C95-953C-E31D-686A-2344AC9D2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580"/>
            <a:stretch/>
          </p:blipFill>
          <p:spPr>
            <a:xfrm>
              <a:off x="414600" y="-1"/>
              <a:ext cx="1609200" cy="1666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07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75074F-4BD6-911B-8F27-862C9E7FA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8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B4FD92-7195-1EBC-9A3F-E0CD9FCC3B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D1FB0BA-2F74-5E1E-C517-7FA631573F26}"/>
              </a:ext>
            </a:extLst>
          </p:cNvPr>
          <p:cNvGrpSpPr/>
          <p:nvPr/>
        </p:nvGrpSpPr>
        <p:grpSpPr>
          <a:xfrm>
            <a:off x="0" y="0"/>
            <a:ext cx="2438400" cy="2438399"/>
            <a:chOff x="0" y="0"/>
            <a:chExt cx="2438400" cy="243839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DB0DD92-96DE-642C-5F37-620DC30E56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169" r="-14070"/>
            <a:stretch/>
          </p:blipFill>
          <p:spPr bwMode="auto">
            <a:xfrm>
              <a:off x="0" y="0"/>
              <a:ext cx="2438400" cy="1776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E0B6300-4449-6C41-B032-2FF852BC54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3396"/>
            <a:stretch/>
          </p:blipFill>
          <p:spPr>
            <a:xfrm>
              <a:off x="0" y="1616120"/>
              <a:ext cx="2438400" cy="822279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6B86326-4D68-B9D8-D5F0-38F49CEF1D0C}"/>
              </a:ext>
            </a:extLst>
          </p:cNvPr>
          <p:cNvSpPr txBox="1"/>
          <p:nvPr/>
        </p:nvSpPr>
        <p:spPr>
          <a:xfrm>
            <a:off x="-2500314" y="173059"/>
            <a:ext cx="23373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KolibriOS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0464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510967-4157-0EDD-78DB-9962F57BC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6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A4B6D6-50A4-8903-A7F4-E7B3D74CAE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C7B9D10-D493-59C7-0709-54F272A85DAE}"/>
              </a:ext>
            </a:extLst>
          </p:cNvPr>
          <p:cNvGrpSpPr/>
          <p:nvPr/>
        </p:nvGrpSpPr>
        <p:grpSpPr>
          <a:xfrm>
            <a:off x="-1" y="0"/>
            <a:ext cx="2438401" cy="2438399"/>
            <a:chOff x="-1" y="0"/>
            <a:chExt cx="2438401" cy="243839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140575F-CA82-79FA-929D-52013F19A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2084" t="-791" r="-21776" b="-1"/>
            <a:stretch/>
          </p:blipFill>
          <p:spPr>
            <a:xfrm>
              <a:off x="-1" y="0"/>
              <a:ext cx="2438401" cy="1708382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AB8DFBB-B1DA-8F12-9B73-C59AD41A7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b="-29182"/>
            <a:stretch/>
          </p:blipFill>
          <p:spPr>
            <a:xfrm>
              <a:off x="-1" y="1930956"/>
              <a:ext cx="2438400" cy="507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08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56919D-B236-CB00-9737-16EFFADB4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4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9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608</TotalTime>
  <Words>21</Words>
  <Application>Microsoft Office PowerPoint</Application>
  <PresentationFormat>自定义</PresentationFormat>
  <Paragraphs>21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Source Sans Pro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31</cp:revision>
  <dcterms:created xsi:type="dcterms:W3CDTF">2023-02-15T03:58:42Z</dcterms:created>
  <dcterms:modified xsi:type="dcterms:W3CDTF">2023-05-02T11:10:36Z</dcterms:modified>
</cp:coreProperties>
</file>