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311" r:id="rId2"/>
    <p:sldId id="310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45" r:id="rId12"/>
    <p:sldId id="346" r:id="rId13"/>
    <p:sldId id="516" r:id="rId14"/>
    <p:sldId id="517" r:id="rId15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martOS" id="{2BBBA2B9-31CE-4074-BA05-983AB9AC318A}">
          <p14:sldIdLst>
            <p14:sldId id="311"/>
            <p14:sldId id="310"/>
          </p14:sldIdLst>
        </p14:section>
        <p14:section name="OpenIndiana" id="{80AA57F0-0DAF-4F30-BFCF-619B416195D8}">
          <p14:sldIdLst>
            <p14:sldId id="314"/>
            <p14:sldId id="315"/>
          </p14:sldIdLst>
        </p14:section>
        <p14:section name="Solaris" id="{0DCC0BD9-31BA-409A-853B-76357E55E2CF}">
          <p14:sldIdLst>
            <p14:sldId id="316"/>
            <p14:sldId id="317"/>
          </p14:sldIdLst>
        </p14:section>
        <p14:section name="XStreamOS" id="{17F766C9-5D4D-4752-82DB-BF85D9E81799}">
          <p14:sldIdLst>
            <p14:sldId id="318"/>
            <p14:sldId id="319"/>
          </p14:sldIdLst>
        </p14:section>
        <p14:section name="NexentaStor" id="{997D7ABD-BD8D-479D-9473-6A2965D9BEE5}">
          <p14:sldIdLst>
            <p14:sldId id="320"/>
            <p14:sldId id="321"/>
          </p14:sldIdLst>
        </p14:section>
        <p14:section name="Circular" id="{B939FC0F-5125-456E-A424-E7432128C54B}">
          <p14:sldIdLst>
            <p14:sldId id="345"/>
            <p14:sldId id="346"/>
          </p14:sldIdLst>
        </p14:section>
        <p14:section name="Square" id="{6EF5E86B-7B5D-494B-840F-DB89C52E7BD2}">
          <p14:sldIdLst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263"/>
    <a:srgbClr val="229DAB"/>
    <a:srgbClr val="E6EDDC"/>
    <a:srgbClr val="E6E6E6"/>
    <a:srgbClr val="0D5148"/>
    <a:srgbClr val="0E5148"/>
    <a:srgbClr val="2973E2"/>
    <a:srgbClr val="AFB1B3"/>
    <a:srgbClr val="69B5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29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33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85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70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2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84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25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3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883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08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81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1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2023-5-2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8D2EF0B-6EE8-F3F3-F5D7-4F9CFB2602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0090959-BD07-137B-6C50-B15EE7416C68}"/>
              </a:ext>
            </a:extLst>
          </p:cNvPr>
          <p:cNvSpPr txBox="1"/>
          <p:nvPr/>
        </p:nvSpPr>
        <p:spPr>
          <a:xfrm>
            <a:off x="-2922432" y="0"/>
            <a:ext cx="22720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0" i="0" dirty="0" err="1">
                <a:effectLst/>
                <a:latin typeface="Clarity City"/>
              </a:rPr>
              <a:t>SmartOS</a:t>
            </a:r>
            <a:endParaRPr lang="en-US" altLang="zh-CN" sz="4400" b="0" i="0" dirty="0">
              <a:effectLst/>
              <a:latin typeface="Clarity City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0959D79-CB55-26D2-20BF-AA9D6E632B5B}"/>
              </a:ext>
            </a:extLst>
          </p:cNvPr>
          <p:cNvGrpSpPr/>
          <p:nvPr/>
        </p:nvGrpSpPr>
        <p:grpSpPr>
          <a:xfrm>
            <a:off x="0" y="0"/>
            <a:ext cx="2438400" cy="2438399"/>
            <a:chOff x="0" y="0"/>
            <a:chExt cx="2438400" cy="243839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9EBFD32-59B4-9477-6C4B-E9E76E728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9643" b="-1"/>
            <a:stretch/>
          </p:blipFill>
          <p:spPr bwMode="auto">
            <a:xfrm>
              <a:off x="499200" y="0"/>
              <a:ext cx="1440000" cy="1578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0064CA6-2A86-0489-1CF6-97A0854DFE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40" t="20681" r="4634" b="18509"/>
            <a:stretch/>
          </p:blipFill>
          <p:spPr>
            <a:xfrm>
              <a:off x="0" y="1722884"/>
              <a:ext cx="2438400" cy="7155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938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35EC5D-BFB7-BBC1-FA64-02DAF4308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9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28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3F18E8-733F-A81E-0D8C-3B80627680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8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86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701BB9-EA87-F602-0956-04F21D61A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4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269794A-55F3-A2B6-1794-3E715961C5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FF30554-68D5-0501-B06F-E97FA0C638F1}"/>
              </a:ext>
            </a:extLst>
          </p:cNvPr>
          <p:cNvGrpSpPr/>
          <p:nvPr/>
        </p:nvGrpSpPr>
        <p:grpSpPr>
          <a:xfrm>
            <a:off x="0" y="0"/>
            <a:ext cx="2438399" cy="2438400"/>
            <a:chOff x="0" y="0"/>
            <a:chExt cx="2438399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A51DEEB-D0D5-49FB-F57E-7D2A5026C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829" t="5070" r="1829" b="10980"/>
            <a:stretch/>
          </p:blipFill>
          <p:spPr>
            <a:xfrm>
              <a:off x="0" y="1756317"/>
              <a:ext cx="2438399" cy="682083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9E1BF0B-4A0E-31D4-C389-FD05EA3A96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728" t="12732" r="-728" b="28821"/>
            <a:stretch/>
          </p:blipFill>
          <p:spPr>
            <a:xfrm>
              <a:off x="0" y="0"/>
              <a:ext cx="2438399" cy="1756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920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96D063-D39D-1048-3A55-D84AEA4DC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5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139F4D-FC5E-CF24-CAE8-6BD938CF6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4567" y="-293738"/>
            <a:ext cx="1957039" cy="1205536"/>
          </a:xfrm>
          <a:prstGeom prst="ellipse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EC6499-0B43-3897-E376-8266D69E4EA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FCEDCC9-9348-AF4A-AFD3-2567106F0244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F68CCCD-1300-3DE4-E8C1-B67B821AF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9593" t="56041" r="-5532" b="-19383"/>
            <a:stretch/>
          </p:blipFill>
          <p:spPr>
            <a:xfrm>
              <a:off x="723495" y="1847752"/>
              <a:ext cx="1714905" cy="59064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86E05C8-345F-4148-5A59-FCD70CF67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580"/>
            <a:stretch/>
          </p:blipFill>
          <p:spPr>
            <a:xfrm>
              <a:off x="414000" y="0"/>
              <a:ext cx="1609200" cy="16668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C8A9CC4-6F1B-1D02-07E1-2D442E715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573" t="7479" r="5509" b="43414"/>
            <a:stretch/>
          </p:blipFill>
          <p:spPr>
            <a:xfrm>
              <a:off x="0" y="1738762"/>
              <a:ext cx="792000" cy="406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556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9FA203-A77A-2040-203C-56EEE3836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7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3C7319-7786-3A71-6946-B7B4D40C74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C261A045-9A73-EE25-34CC-D968EFCDE3FD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8F1208C-28C1-2B59-2691-18DF2238F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144" r="1143" b="-37404"/>
            <a:stretch/>
          </p:blipFill>
          <p:spPr>
            <a:xfrm>
              <a:off x="0" y="1760560"/>
              <a:ext cx="2438400" cy="67784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FAD58DB-57B4-6978-7A4B-51381445E8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67774"/>
            <a:stretch/>
          </p:blipFill>
          <p:spPr>
            <a:xfrm>
              <a:off x="855856" y="0"/>
              <a:ext cx="726688" cy="1219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725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900A2E-4BC2-6072-0E1E-51A4EC9DF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4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F1794DE-7AB9-9A9C-1D98-0E5B6B34142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3BF32A7-DE00-3172-0580-F0D02EAD8AE7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EDA2D58-488E-5C96-61CD-595F59EFB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4720" t="-7082" r="-1" b="1"/>
            <a:stretch/>
          </p:blipFill>
          <p:spPr>
            <a:xfrm>
              <a:off x="0" y="0"/>
              <a:ext cx="2072270" cy="170414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824CF7E-B78F-FC2C-2F75-BC269D9A26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99" r="-639" b="-4487"/>
            <a:stretch/>
          </p:blipFill>
          <p:spPr>
            <a:xfrm>
              <a:off x="80438" y="1817370"/>
              <a:ext cx="2357962" cy="621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789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1159</TotalTime>
  <Words>29</Words>
  <Application>Microsoft Office PowerPoint</Application>
  <PresentationFormat>自定义</PresentationFormat>
  <Paragraphs>29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Clarity City</vt:lpstr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32</cp:revision>
  <dcterms:created xsi:type="dcterms:W3CDTF">2023-02-15T03:58:42Z</dcterms:created>
  <dcterms:modified xsi:type="dcterms:W3CDTF">2023-05-02T11:14:27Z</dcterms:modified>
</cp:coreProperties>
</file>