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22" r:id="rId2"/>
    <p:sldId id="323" r:id="rId3"/>
    <p:sldId id="316" r:id="rId4"/>
    <p:sldId id="317" r:id="rId5"/>
    <p:sldId id="318" r:id="rId6"/>
    <p:sldId id="319" r:id="rId7"/>
    <p:sldId id="314" r:id="rId8"/>
    <p:sldId id="315" r:id="rId9"/>
    <p:sldId id="311" r:id="rId10"/>
    <p:sldId id="310" r:id="rId11"/>
    <p:sldId id="320" r:id="rId12"/>
    <p:sldId id="321" r:id="rId13"/>
    <p:sldId id="312" r:id="rId14"/>
    <p:sldId id="313" r:id="rId15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droid" id="{F9D99A22-9167-421E-9AE9-A7B571F79622}">
          <p14:sldIdLst>
            <p14:sldId id="322"/>
            <p14:sldId id="323"/>
          </p14:sldIdLst>
        </p14:section>
        <p14:section name="android 12" id="{ADEB4F0F-4120-4A08-BCF3-5BEF1C338449}">
          <p14:sldIdLst>
            <p14:sldId id="316"/>
            <p14:sldId id="317"/>
          </p14:sldIdLst>
        </p14:section>
        <p14:section name="android 13" id="{A0C3D18E-D3CE-42A2-9872-E4BC62D7F188}">
          <p14:sldIdLst>
            <p14:sldId id="318"/>
            <p14:sldId id="319"/>
          </p14:sldIdLst>
        </p14:section>
        <p14:section name="android 11" id="{A700B253-85AF-4EFC-ABCA-73FEC2A0BC2D}">
          <p14:sldIdLst>
            <p14:sldId id="314"/>
            <p14:sldId id="315"/>
          </p14:sldIdLst>
        </p14:section>
        <p14:section name="android 10" id="{2BBBA2B9-31CE-4074-BA05-983AB9AC318A}">
          <p14:sldIdLst>
            <p14:sldId id="311"/>
            <p14:sldId id="310"/>
          </p14:sldIdLst>
        </p14:section>
        <p14:section name="android 14" id="{77A86F05-A31A-40AB-AC05-1B32F9FC41F6}">
          <p14:sldIdLst>
            <p14:sldId id="320"/>
            <p14:sldId id="321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7" autoAdjust="0"/>
    <p:restoredTop sz="94660"/>
  </p:normalViewPr>
  <p:slideViewPr>
    <p:cSldViewPr snapToGrid="0">
      <p:cViewPr>
        <p:scale>
          <a:sx n="170" d="100"/>
          <a:sy n="170" d="100"/>
        </p:scale>
        <p:origin x="13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74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7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58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240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8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0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6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6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2023-3-20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EEBB64-0259-A425-4EA4-D7670670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97545BA-4BC5-BE32-86A4-5A600521F058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DB37D63-C7E6-C33E-A07C-85BD4B968E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917" t="-10649" r="-2917" b="-10649"/>
            <a:stretch/>
          </p:blipFill>
          <p:spPr>
            <a:xfrm>
              <a:off x="0" y="0"/>
              <a:ext cx="2438400" cy="243840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F65A042-86D9-98D3-D4F2-CF19980B4809}"/>
                </a:ext>
              </a:extLst>
            </p:cNvPr>
            <p:cNvSpPr txBox="1"/>
            <p:nvPr/>
          </p:nvSpPr>
          <p:spPr>
            <a:xfrm>
              <a:off x="1219200" y="98919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5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02B788-BD42-E8B8-041E-E3FF78012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BC26C8-2FED-15C7-93C8-88BBBD3B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0" y="-19306"/>
            <a:ext cx="1800000" cy="1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8E6020-36F8-F91E-72FD-1B95D98484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28704" y="1801788"/>
            <a:ext cx="628686" cy="3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6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EEBB64-0259-A425-4EA4-D7670670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950191-50F4-BECD-6BD6-EF92C8728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17" t="-10649" r="-2917" b="-10649"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C9A29C-5739-6BD2-AE8E-0B57E0667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4A53F0F-3134-1A9B-15F3-0B520526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102BA23-B40E-10EA-D0C0-F66EB58C5351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1FDA69B-5093-0200-2D6F-8EF6C6BF1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6AF019-4FBC-4A47-867E-039D9E276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-4097" b="-105854"/>
            <a:stretch/>
          </p:blipFill>
          <p:spPr>
            <a:xfrm>
              <a:off x="806400" y="1890000"/>
              <a:ext cx="1632000" cy="54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374DCE-5DDE-06CC-6AD1-F4E35B65F0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5000"/>
            </a:blip>
            <a:srcRect l="-20472" t="1" r="1" b="-80647"/>
            <a:stretch/>
          </p:blipFill>
          <p:spPr>
            <a:xfrm>
              <a:off x="0" y="1801788"/>
              <a:ext cx="757390" cy="636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15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C9C75A-B50F-ED65-5559-1A39F60B9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8056CCD-752F-3B79-A0CD-4A2FC92134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FCE285-8883-1CFB-3656-A006B7635F1B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F4AC4B9-EE0D-947E-253C-E15EF2D71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601" b="1"/>
            <a:stretch/>
          </p:blipFill>
          <p:spPr>
            <a:xfrm>
              <a:off x="414600" y="0"/>
              <a:ext cx="1609200" cy="165742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54A828F-DA41-0CF5-FBC1-0A1268169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" r="-5293" b="-105854"/>
            <a:stretch/>
          </p:blipFill>
          <p:spPr>
            <a:xfrm>
              <a:off x="806400" y="1890000"/>
              <a:ext cx="1632000" cy="548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B96FBA-F570-4335-70D2-1DF0485FA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5000"/>
            </a:blip>
            <a:srcRect l="-20472" t="1" r="1" b="-80647"/>
            <a:stretch/>
          </p:blipFill>
          <p:spPr>
            <a:xfrm>
              <a:off x="0" y="1801788"/>
              <a:ext cx="757390" cy="636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58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925A75-6743-E354-5196-FFB662424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EFEEC33-7A77-21AB-0CEC-7BB52BC84E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5725D7F-1D09-A8E3-3D9E-E0A034C8F636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6878854-71B0-3616-907F-B22C3F6D5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-11036" b="-105854"/>
            <a:stretch/>
          </p:blipFill>
          <p:spPr>
            <a:xfrm>
              <a:off x="806400" y="1890000"/>
              <a:ext cx="1632000" cy="5484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EA29CD6-AF31-6EA2-E227-AC2365785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DBD6A3-8C8B-1925-F31E-8069BD1F5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5000"/>
            </a:blip>
            <a:srcRect l="-20472" t="1" r="1" b="-80647"/>
            <a:stretch/>
          </p:blipFill>
          <p:spPr>
            <a:xfrm>
              <a:off x="0" y="1801788"/>
              <a:ext cx="757390" cy="636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9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14F564-6AB6-3BD3-9D4C-9264FAD7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5A2F1B-5CA8-9FF9-CBB4-47BC3D55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9DABDC4-980B-0B11-C408-261999A7FFE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1F8F27-F517-E1DE-8897-477FAE4FC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85000"/>
            </a:blip>
            <a:srcRect l="-20472" t="1" r="1" b="-80647"/>
            <a:stretch/>
          </p:blipFill>
          <p:spPr>
            <a:xfrm>
              <a:off x="0" y="1801788"/>
              <a:ext cx="757390" cy="63661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B13D4BB-C512-1B2A-A4FE-907D80FC3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3674"/>
            <a:stretch/>
          </p:blipFill>
          <p:spPr>
            <a:xfrm>
              <a:off x="414600" y="0"/>
              <a:ext cx="1609200" cy="166832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46BF8FA-209C-9A37-A31C-7FA371710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-3123" b="-106941"/>
            <a:stretch/>
          </p:blipFill>
          <p:spPr>
            <a:xfrm>
              <a:off x="806792" y="1888435"/>
              <a:ext cx="1631608" cy="549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38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664</TotalTime>
  <Words>28</Words>
  <Application>Microsoft Office PowerPoint</Application>
  <PresentationFormat>自定义</PresentationFormat>
  <Paragraphs>28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32</cp:revision>
  <dcterms:created xsi:type="dcterms:W3CDTF">2023-02-15T03:58:42Z</dcterms:created>
  <dcterms:modified xsi:type="dcterms:W3CDTF">2023-03-20T06:00:34Z</dcterms:modified>
</cp:coreProperties>
</file>