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314" r:id="rId2"/>
    <p:sldId id="315" r:id="rId3"/>
    <p:sldId id="290" r:id="rId4"/>
    <p:sldId id="292" r:id="rId5"/>
    <p:sldId id="312" r:id="rId6"/>
    <p:sldId id="313" r:id="rId7"/>
    <p:sldId id="311" r:id="rId8"/>
    <p:sldId id="310" r:id="rId9"/>
    <p:sldId id="345" r:id="rId10"/>
    <p:sldId id="346" r:id="rId11"/>
  </p:sldIdLst>
  <p:sldSz cx="2438400" cy="243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-chromeOS" id="{9BCD6761-D8C3-4F20-9DE6-4DB66E2264CE}">
          <p14:sldIdLst>
            <p14:sldId id="314"/>
            <p14:sldId id="315"/>
          </p14:sldIdLst>
        </p14:section>
        <p14:section name="2-Flex" id="{7A6640A4-50FB-47C9-8CC9-737F2292259A}">
          <p14:sldIdLst>
            <p14:sldId id="290"/>
            <p14:sldId id="292"/>
          </p14:sldIdLst>
        </p14:section>
        <p14:section name="3-brunch" id="{42E06C7A-CAEF-4F2B-95AB-64FF59AB4845}">
          <p14:sldIdLst>
            <p14:sldId id="312"/>
            <p14:sldId id="313"/>
          </p14:sldIdLst>
        </p14:section>
        <p14:section name="4-fydeOS" id="{2BBBA2B9-31CE-4074-BA05-983AB9AC318A}">
          <p14:sldIdLst>
            <p14:sldId id="311"/>
            <p14:sldId id="310"/>
          </p14:sldIdLst>
        </p14:section>
        <p14:section name="Circular" id="{B939FC0F-5125-456E-A424-E7432128C54B}">
          <p14:sldIdLst>
            <p14:sldId id="345"/>
            <p14:sldId id="34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0309"/>
    <a:srgbClr val="707487"/>
    <a:srgbClr val="79797A"/>
    <a:srgbClr val="6A3269"/>
    <a:srgbClr val="F9D335"/>
    <a:srgbClr val="FFE2E2"/>
    <a:srgbClr val="8B4C4C"/>
    <a:srgbClr val="5B236D"/>
    <a:srgbClr val="4C5263"/>
    <a:srgbClr val="229D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929" autoAdjust="0"/>
    <p:restoredTop sz="94660"/>
  </p:normalViewPr>
  <p:slideViewPr>
    <p:cSldViewPr snapToGrid="0">
      <p:cViewPr>
        <p:scale>
          <a:sx n="240" d="100"/>
          <a:sy n="240" d="100"/>
        </p:scale>
        <p:origin x="1308" y="-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033C0-5CE6-43B5-824E-825800F4D89A}" type="datetimeFigureOut">
              <a:rPr lang="zh-CN" altLang="en-US" smtClean="0"/>
              <a:t>2023-5-3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1E4B7-236D-4111-B769-FD4E3E28B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030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5632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976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437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451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346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857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976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857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77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857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" y="399063"/>
            <a:ext cx="2072640" cy="848924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280725"/>
            <a:ext cx="1828800" cy="588715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43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34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" y="129822"/>
            <a:ext cx="525780" cy="206643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" y="129822"/>
            <a:ext cx="1546860" cy="206643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52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007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" y="607908"/>
            <a:ext cx="2103120" cy="1014306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" y="1631810"/>
            <a:ext cx="2103120" cy="53340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/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78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" y="649111"/>
            <a:ext cx="103632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" y="649111"/>
            <a:ext cx="103632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009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29823"/>
            <a:ext cx="2103120" cy="47131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8" y="597747"/>
            <a:ext cx="1031557" cy="292946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8" y="890693"/>
            <a:ext cx="1031557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" y="597747"/>
            <a:ext cx="1036638" cy="292946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" y="890693"/>
            <a:ext cx="1036638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741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65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62560"/>
            <a:ext cx="786447" cy="56896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8" y="351085"/>
            <a:ext cx="1234440" cy="1732844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8" y="731520"/>
            <a:ext cx="786447" cy="1355231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870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62560"/>
            <a:ext cx="786447" cy="56896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8" y="351085"/>
            <a:ext cx="1234440" cy="1732844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8" y="731520"/>
            <a:ext cx="786447" cy="1355231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10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" y="129823"/>
            <a:ext cx="2103120" cy="47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" y="649111"/>
            <a:ext cx="2103120" cy="1547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" y="2260036"/>
            <a:ext cx="5486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6A9BE-9AB0-4816-9C4A-E57E7110ABF7}" type="datetimeFigureOut">
              <a:rPr lang="zh-CN" altLang="en-US" smtClean="0"/>
              <a:t>2023-5-3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" y="2260036"/>
            <a:ext cx="82296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" y="2260036"/>
            <a:ext cx="5486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43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00052EC-7577-3060-9182-E8744457957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95B8833-0C90-66C8-30C1-EEC62C31C26A}"/>
              </a:ext>
            </a:extLst>
          </p:cNvPr>
          <p:cNvSpPr txBox="1"/>
          <p:nvPr/>
        </p:nvSpPr>
        <p:spPr>
          <a:xfrm>
            <a:off x="-2003818" y="669558"/>
            <a:ext cx="1560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solidFill>
                  <a:srgbClr val="707487"/>
                </a:solidFill>
              </a:rPr>
              <a:t>booting on </a:t>
            </a:r>
            <a:r>
              <a:rPr lang="en-US" altLang="zh-CN" sz="1100" dirty="0" err="1">
                <a:solidFill>
                  <a:srgbClr val="707487"/>
                </a:solidFill>
              </a:rPr>
              <a:t>chromebook</a:t>
            </a:r>
            <a:endParaRPr lang="zh-CN" altLang="en-US" sz="1100" dirty="0">
              <a:solidFill>
                <a:srgbClr val="707487"/>
              </a:solidFill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D14D5D3-4213-42C4-CBCD-2AA8FD44448A}"/>
              </a:ext>
            </a:extLst>
          </p:cNvPr>
          <p:cNvGrpSpPr/>
          <p:nvPr/>
        </p:nvGrpSpPr>
        <p:grpSpPr>
          <a:xfrm>
            <a:off x="0" y="0"/>
            <a:ext cx="2438400" cy="2438400"/>
            <a:chOff x="0" y="0"/>
            <a:chExt cx="2438400" cy="24384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43FDFCE-B8FF-BE4B-952C-8E62B7C8A0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099" t="-1" r="1" b="-28295"/>
            <a:stretch/>
          </p:blipFill>
          <p:spPr>
            <a:xfrm>
              <a:off x="0" y="1834876"/>
              <a:ext cx="748532" cy="538119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356F4185-D840-4CC8-24CE-5EE4B38F3B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-3631"/>
            <a:stretch/>
          </p:blipFill>
          <p:spPr>
            <a:xfrm>
              <a:off x="414600" y="0"/>
              <a:ext cx="1609200" cy="1667638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1450D278-65AC-4D5D-12B2-903381AD49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8133" t="25267" r="8217" b="35481"/>
            <a:stretch/>
          </p:blipFill>
          <p:spPr>
            <a:xfrm>
              <a:off x="748532" y="1756368"/>
              <a:ext cx="1689868" cy="427272"/>
            </a:xfrm>
            <a:prstGeom prst="rect">
              <a:avLst/>
            </a:prstGeom>
          </p:spPr>
        </p:pic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8D350C06-1F3E-C797-8BA8-7B0FAAAA6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3110" y="2133574"/>
              <a:ext cx="1560711" cy="3048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9483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0285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88E3708-F749-7994-AFF6-9D7D70D05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161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9CB8103-488F-0ED3-3EEF-F7AC389EA61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10CA0C7-DE98-9EBE-7A5E-5D7DC77269F6}"/>
              </a:ext>
            </a:extLst>
          </p:cNvPr>
          <p:cNvSpPr txBox="1"/>
          <p:nvPr/>
        </p:nvSpPr>
        <p:spPr>
          <a:xfrm>
            <a:off x="-2269274" y="100360"/>
            <a:ext cx="1741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rgbClr val="79797A"/>
                </a:solidFill>
              </a:rPr>
              <a:t>chromeOS</a:t>
            </a:r>
            <a:r>
              <a:rPr lang="en-US" altLang="zh-CN" sz="2000" dirty="0">
                <a:solidFill>
                  <a:srgbClr val="79797A"/>
                </a:solidFill>
              </a:rPr>
              <a:t> Flex</a:t>
            </a:r>
            <a:endParaRPr lang="zh-CN" altLang="en-US" sz="2000" dirty="0">
              <a:solidFill>
                <a:srgbClr val="79797A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8B5645F-1AE5-DC41-AAC6-366AFD4EC7A4}"/>
              </a:ext>
            </a:extLst>
          </p:cNvPr>
          <p:cNvGrpSpPr/>
          <p:nvPr/>
        </p:nvGrpSpPr>
        <p:grpSpPr>
          <a:xfrm>
            <a:off x="0" y="0"/>
            <a:ext cx="2438399" cy="2438400"/>
            <a:chOff x="0" y="0"/>
            <a:chExt cx="2438399" cy="24384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A504C6D7-FB6B-1160-6FFB-2E0E256226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15232" t="1" r="-1" b="-8655"/>
            <a:stretch/>
          </p:blipFill>
          <p:spPr>
            <a:xfrm>
              <a:off x="0" y="1691720"/>
              <a:ext cx="791884" cy="746680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AE23C703-36A6-F98C-1CC8-8A9EB8507B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6728" r="4074" b="27958"/>
            <a:stretch/>
          </p:blipFill>
          <p:spPr>
            <a:xfrm>
              <a:off x="785276" y="1768299"/>
              <a:ext cx="1653123" cy="386504"/>
            </a:xfrm>
            <a:prstGeom prst="rect">
              <a:avLst/>
            </a:prstGeom>
          </p:spPr>
        </p:pic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EC272630-F5A9-DCFA-8828-1C6A9BDEF1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-3631"/>
            <a:stretch/>
          </p:blipFill>
          <p:spPr>
            <a:xfrm>
              <a:off x="414600" y="0"/>
              <a:ext cx="1609200" cy="16676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8480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93E82E8-306D-BB6F-A46D-7E1A8F1C74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939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3D75935-28F9-E1D7-A8B5-973EBD8C8BA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67660DF-158D-2E85-7091-DAFA527F5895}"/>
              </a:ext>
            </a:extLst>
          </p:cNvPr>
          <p:cNvSpPr txBox="1"/>
          <p:nvPr/>
        </p:nvSpPr>
        <p:spPr>
          <a:xfrm>
            <a:off x="-2421840" y="484892"/>
            <a:ext cx="18582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solidFill>
                  <a:srgbClr val="6A3269"/>
                </a:solidFill>
              </a:rPr>
              <a:t>booted by </a:t>
            </a:r>
            <a:r>
              <a:rPr lang="en-US" altLang="zh-CN" sz="1100" dirty="0" err="1">
                <a:solidFill>
                  <a:srgbClr val="6A3269"/>
                </a:solidFill>
              </a:rPr>
              <a:t>BrunchFramework</a:t>
            </a:r>
            <a:endParaRPr lang="zh-CN" altLang="en-US" sz="1100" dirty="0">
              <a:solidFill>
                <a:srgbClr val="6A3269"/>
              </a:solidFill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CA259330-61F5-5E07-FEF0-03F6C1569DA8}"/>
              </a:ext>
            </a:extLst>
          </p:cNvPr>
          <p:cNvGrpSpPr/>
          <p:nvPr/>
        </p:nvGrpSpPr>
        <p:grpSpPr>
          <a:xfrm>
            <a:off x="-1" y="0"/>
            <a:ext cx="2438401" cy="2438400"/>
            <a:chOff x="-1" y="0"/>
            <a:chExt cx="2438401" cy="243840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6568D9FB-A0F1-B886-EA47-FCD3579881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23552" r="-1" b="-14605"/>
            <a:stretch/>
          </p:blipFill>
          <p:spPr>
            <a:xfrm>
              <a:off x="-1" y="1741639"/>
              <a:ext cx="751157" cy="696761"/>
            </a:xfrm>
            <a:prstGeom prst="rect">
              <a:avLst/>
            </a:prstGeom>
          </p:spPr>
        </p:pic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C52298D3-33F0-5636-0A6A-8E46CCCCA8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8133" t="25267" r="8217" b="35481"/>
            <a:stretch/>
          </p:blipFill>
          <p:spPr>
            <a:xfrm>
              <a:off x="748532" y="1756368"/>
              <a:ext cx="1689868" cy="427272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B8F22855-0F1F-3CEC-0D6A-BBEB0A4510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4560" r="4560"/>
            <a:stretch/>
          </p:blipFill>
          <p:spPr>
            <a:xfrm>
              <a:off x="748532" y="2133574"/>
              <a:ext cx="1689868" cy="304826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18A8ADE-609C-B609-F36C-6A32E4D7E4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-3631"/>
            <a:stretch/>
          </p:blipFill>
          <p:spPr>
            <a:xfrm>
              <a:off x="414600" y="0"/>
              <a:ext cx="1609200" cy="16676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0795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AED8710-BE9F-3F20-2E64-F49F215489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063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F726889-D5E5-007A-992A-C358F2C9817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7494DD9-4603-7A10-ED72-67AE002B115D}"/>
              </a:ext>
            </a:extLst>
          </p:cNvPr>
          <p:cNvSpPr txBox="1"/>
          <p:nvPr/>
        </p:nvSpPr>
        <p:spPr>
          <a:xfrm>
            <a:off x="-1769906" y="1317382"/>
            <a:ext cx="1140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 err="1">
                <a:solidFill>
                  <a:srgbClr val="8D0309"/>
                </a:solidFill>
              </a:rPr>
              <a:t>fydeOS</a:t>
            </a:r>
            <a:r>
              <a:rPr lang="en-US" altLang="zh-CN" sz="1100" dirty="0">
                <a:solidFill>
                  <a:srgbClr val="8D0309"/>
                </a:solidFill>
              </a:rPr>
              <a:t> </a:t>
            </a:r>
            <a:r>
              <a:rPr lang="en-US" altLang="zh-CN" sz="1100" dirty="0" err="1">
                <a:solidFill>
                  <a:srgbClr val="8D0309"/>
                </a:solidFill>
              </a:rPr>
              <a:t>dualboot</a:t>
            </a:r>
            <a:endParaRPr lang="zh-CN" altLang="en-US" sz="1100" dirty="0">
              <a:solidFill>
                <a:srgbClr val="8D0309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7105050-EEAD-A45D-CC06-AAD2DB99F212}"/>
              </a:ext>
            </a:extLst>
          </p:cNvPr>
          <p:cNvGrpSpPr/>
          <p:nvPr/>
        </p:nvGrpSpPr>
        <p:grpSpPr>
          <a:xfrm>
            <a:off x="0" y="0"/>
            <a:ext cx="2438401" cy="2438400"/>
            <a:chOff x="0" y="0"/>
            <a:chExt cx="2438401" cy="2438400"/>
          </a:xfrm>
        </p:grpSpPr>
        <p:pic>
          <p:nvPicPr>
            <p:cNvPr id="7" name="图形 6">
              <a:extLst>
                <a:ext uri="{FF2B5EF4-FFF2-40B4-BE49-F238E27FC236}">
                  <a16:creationId xmlns:a16="http://schemas.microsoft.com/office/drawing/2014/main" id="{EE8D123C-9107-FCAF-B405-883702CA7F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-3620" b="1"/>
            <a:stretch/>
          </p:blipFill>
          <p:spPr>
            <a:xfrm>
              <a:off x="414600" y="0"/>
              <a:ext cx="1609200" cy="1667452"/>
            </a:xfrm>
            <a:prstGeom prst="rect">
              <a:avLst/>
            </a:prstGeom>
          </p:spPr>
        </p:pic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75EB4391-A617-1217-0E5F-6C1D8ADCEF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-5788" r="-6439" b="-6"/>
            <a:stretch/>
          </p:blipFill>
          <p:spPr>
            <a:xfrm>
              <a:off x="759351" y="1828284"/>
              <a:ext cx="1679050" cy="462469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8AB471DA-6245-BDBA-4F88-6F93E6343A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-2858" t="1" r="71875" b="-6668"/>
            <a:stretch/>
          </p:blipFill>
          <p:spPr>
            <a:xfrm>
              <a:off x="0" y="1706874"/>
              <a:ext cx="796814" cy="731526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3DAA2EF-A485-3D13-D44C-50966194E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28850" y="2133574"/>
              <a:ext cx="1140051" cy="3048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9387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BCDEE7D-95E6-9AC3-2A4B-215F3C423F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145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8C6938B-9499-8756-F601-B19093137DE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89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883</TotalTime>
  <Words>30</Words>
  <Application>Microsoft Office PowerPoint</Application>
  <PresentationFormat>自定义</PresentationFormat>
  <Paragraphs>24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revision>34</cp:revision>
  <dcterms:created xsi:type="dcterms:W3CDTF">2023-02-15T03:58:42Z</dcterms:created>
  <dcterms:modified xsi:type="dcterms:W3CDTF">2023-05-03T12:54:27Z</dcterms:modified>
</cp:coreProperties>
</file>