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14" r:id="rId2"/>
    <p:sldId id="315" r:id="rId3"/>
    <p:sldId id="311" r:id="rId4"/>
    <p:sldId id="310" r:id="rId5"/>
    <p:sldId id="312" r:id="rId6"/>
    <p:sldId id="313" r:id="rId7"/>
    <p:sldId id="290" r:id="rId8"/>
    <p:sldId id="292" r:id="rId9"/>
    <p:sldId id="318" r:id="rId10"/>
    <p:sldId id="319" r:id="rId11"/>
    <p:sldId id="322" r:id="rId12"/>
    <p:sldId id="324" r:id="rId13"/>
    <p:sldId id="323" r:id="rId14"/>
    <p:sldId id="325" r:id="rId15"/>
    <p:sldId id="345" r:id="rId16"/>
    <p:sldId id="346" r:id="rId17"/>
    <p:sldId id="516" r:id="rId18"/>
    <p:sldId id="517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Macintosh" id="{9BCD6761-D8C3-4F20-9DE6-4DB66E2264CE}">
          <p14:sldIdLst>
            <p14:sldId id="314"/>
            <p14:sldId id="315"/>
          </p14:sldIdLst>
        </p14:section>
        <p14:section name="2-macOS" id="{2BBBA2B9-31CE-4074-BA05-983AB9AC318A}">
          <p14:sldIdLst>
            <p14:sldId id="311"/>
            <p14:sldId id="310"/>
          </p14:sldIdLst>
        </p14:section>
        <p14:section name="3-OpenCore" id="{42E06C7A-CAEF-4F2B-95AB-64FF59AB4845}">
          <p14:sldIdLst>
            <p14:sldId id="312"/>
            <p14:sldId id="313"/>
          </p14:sldIdLst>
        </p14:section>
        <p14:section name="4-Clover" id="{7A6640A4-50FB-47C9-8CC9-737F2292259A}">
          <p14:sldIdLst>
            <p14:sldId id="290"/>
            <p14:sldId id="292"/>
          </p14:sldIdLst>
        </p14:section>
        <p14:section name="5-Mac OS" id="{9B004638-A953-48FE-8EF5-B1BF4711042A}">
          <p14:sldIdLst>
            <p14:sldId id="318"/>
            <p14:sldId id="319"/>
          </p14:sldIdLst>
        </p14:section>
        <p14:section name="6-OpenCore" id="{ABFA5979-8F87-4407-AE23-CAD504C7043C}">
          <p14:sldIdLst>
            <p14:sldId id="322"/>
            <p14:sldId id="324"/>
          </p14:sldIdLst>
        </p14:section>
        <p14:section name="7-Clover" id="{FDF66F0A-D97E-44EC-8A50-0A13F401AC63}">
          <p14:sldIdLst>
            <p14:sldId id="323"/>
            <p14:sldId id="325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F6"/>
    <a:srgbClr val="E6EDDC"/>
    <a:srgbClr val="2181D0"/>
    <a:srgbClr val="009900"/>
    <a:srgbClr val="333333"/>
    <a:srgbClr val="707487"/>
    <a:srgbClr val="79797A"/>
    <a:srgbClr val="6A3269"/>
    <a:srgbClr val="F9D335"/>
    <a:srgbClr val="FF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7" autoAdjust="0"/>
    <p:restoredTop sz="94660"/>
  </p:normalViewPr>
  <p:slideViewPr>
    <p:cSldViewPr snapToGrid="0">
      <p:cViewPr>
        <p:scale>
          <a:sx n="316" d="100"/>
          <a:sy n="316" d="100"/>
        </p:scale>
        <p:origin x="1014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6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2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9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25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5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4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EFCCA3-E140-09B5-7DC1-BFCF7BB5E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DBC15A-82F9-7E04-2FE0-E4C2AF98D3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" y="-1"/>
            <a:ext cx="2438400" cy="243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5B8833-0C90-66C8-30C1-EEC62C31C26A}"/>
              </a:ext>
            </a:extLst>
          </p:cNvPr>
          <p:cNvSpPr txBox="1"/>
          <p:nvPr/>
        </p:nvSpPr>
        <p:spPr>
          <a:xfrm>
            <a:off x="-2310513" y="58756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333333"/>
                </a:solidFill>
              </a:rPr>
              <a:t>booting on Macintosh</a:t>
            </a:r>
            <a:endParaRPr lang="zh-CN" altLang="en-US" sz="1100" dirty="0">
              <a:solidFill>
                <a:srgbClr val="333333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5C93AE-E973-BF5D-2EDB-D260A1247E62}"/>
              </a:ext>
            </a:extLst>
          </p:cNvPr>
          <p:cNvSpPr txBox="1"/>
          <p:nvPr/>
        </p:nvSpPr>
        <p:spPr>
          <a:xfrm>
            <a:off x="-2904156" y="1023181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macOS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B946D8-DC30-11E4-A3F1-F54D80BD1667}"/>
              </a:ext>
            </a:extLst>
          </p:cNvPr>
          <p:cNvGrpSpPr/>
          <p:nvPr/>
        </p:nvGrpSpPr>
        <p:grpSpPr>
          <a:xfrm>
            <a:off x="-1001" y="1"/>
            <a:ext cx="2439401" cy="2438399"/>
            <a:chOff x="-1001" y="1"/>
            <a:chExt cx="2439401" cy="243839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1DFB66D-4030-65ED-94AA-2A633AC51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9685" b="-2"/>
            <a:stretch/>
          </p:blipFill>
          <p:spPr>
            <a:xfrm>
              <a:off x="499200" y="1"/>
              <a:ext cx="1440000" cy="15794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FDFCE-B8FF-BE4B-952C-8E62B7C8A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014" t="12631" r="-1" b="-934"/>
            <a:stretch/>
          </p:blipFill>
          <p:spPr>
            <a:xfrm>
              <a:off x="-1001" y="1814963"/>
              <a:ext cx="797906" cy="62343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B437597-1734-0367-1A83-8F6E353E7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710" t="24619" r="15643" b="38931"/>
            <a:stretch/>
          </p:blipFill>
          <p:spPr>
            <a:xfrm>
              <a:off x="796905" y="1814963"/>
              <a:ext cx="1641495" cy="39110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44976CD-333A-BD13-90BB-D1FD2803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2800" y="2133574"/>
              <a:ext cx="1438781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4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8EC8AB-F4A0-9D77-F98A-F0B6EDCE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8AB874-925E-0BDB-B756-EA8F8AD8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67CF25-2772-24DE-48C1-42E8AECE826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E1A904F-8304-BF81-60D9-4AB824961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909" t="7801" r="7770" b="1767"/>
            <a:stretch/>
          </p:blipFill>
          <p:spPr>
            <a:xfrm>
              <a:off x="0" y="1695600"/>
              <a:ext cx="797901" cy="7428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CE59DD2-572D-C58A-E637-80F34B230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AB766-7B67-51B9-619B-9406ADF7E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283" y="2133574"/>
              <a:ext cx="1377815" cy="30482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75EA48E-FFFC-8C09-18C8-FE620BFDF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33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3C0D77-057E-3CAC-3E21-CC9E2B636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D3F6D7-36FA-8B74-22B4-5F6701FE4F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67BC45C-5DC8-BD72-C59E-DF1619EBC550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6DBFF6-A6A8-0B69-7D55-5565B859C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8198" r="-2" b="-18977"/>
            <a:stretch/>
          </p:blipFill>
          <p:spPr>
            <a:xfrm>
              <a:off x="0" y="1753767"/>
              <a:ext cx="737689" cy="68463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AB82A22-2D2B-E4BE-726F-CB54C0006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AF9D99-A3D0-7F4B-1B5B-B1BC1B7CF3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878"/>
            <a:stretch/>
          </p:blipFill>
          <p:spPr>
            <a:xfrm>
              <a:off x="685759" y="2133574"/>
              <a:ext cx="1752640" cy="3048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0E35EB-1146-8B31-0881-83FDF30F5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34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27C6A4-8214-7ECA-FA77-712E66D8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B783BE-34E6-2C10-7A80-FB43DEDF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97266E-A428-6231-0F03-9154509A6A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FB9E67C-5D48-9E56-FBC8-8DC78C45BEB2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92DB14-0804-4CD6-496D-60660EE2E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0910" r="-1" b="-14067"/>
            <a:stretch/>
          </p:blipFill>
          <p:spPr>
            <a:xfrm>
              <a:off x="0" y="1609494"/>
              <a:ext cx="805964" cy="82890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9A5E1CC-EBAA-B9F7-3422-2BC0EC72C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67"/>
            <a:stretch/>
          </p:blipFill>
          <p:spPr>
            <a:xfrm>
              <a:off x="319200" y="0"/>
              <a:ext cx="1800000" cy="175260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A7E0388-48C0-D8FA-8519-880BFB061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078" t="22929" r="15643" b="17279"/>
            <a:stretch/>
          </p:blipFill>
          <p:spPr>
            <a:xfrm>
              <a:off x="805964" y="1796827"/>
              <a:ext cx="1632436" cy="641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3DFC5F-90D2-A7A5-3FF7-3F318204B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BC5D88-B62B-190D-16FE-87501ECD57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7660DF-158D-2E85-7091-DAFA527F5895}"/>
              </a:ext>
            </a:extLst>
          </p:cNvPr>
          <p:cNvSpPr txBox="1"/>
          <p:nvPr/>
        </p:nvSpPr>
        <p:spPr>
          <a:xfrm>
            <a:off x="-2979460" y="484892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2181D0"/>
                </a:solidFill>
              </a:rPr>
              <a:t>booted by </a:t>
            </a:r>
            <a:r>
              <a:rPr lang="en-US" altLang="zh-CN" sz="1100" dirty="0" err="1">
                <a:solidFill>
                  <a:srgbClr val="2181D0"/>
                </a:solidFill>
              </a:rPr>
              <a:t>OpenCore</a:t>
            </a:r>
            <a:endParaRPr lang="zh-CN" altLang="en-US" sz="1100" dirty="0">
              <a:solidFill>
                <a:srgbClr val="2181D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333BD6-B4F6-AEE9-4D17-034E569FDAC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2E0C316-808A-B561-5D17-DA49AFFEA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5412"/>
            <a:stretch/>
          </p:blipFill>
          <p:spPr>
            <a:xfrm>
              <a:off x="424800" y="0"/>
              <a:ext cx="1530000" cy="1612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FC0F10-1745-8B32-0351-D6552985B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4909" t="7801" r="7770" b="1767"/>
            <a:stretch/>
          </p:blipFill>
          <p:spPr>
            <a:xfrm>
              <a:off x="0" y="1695600"/>
              <a:ext cx="797901" cy="7428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7A99B6-823B-647A-FC1E-986599AED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51" t="23227" r="15643" b="38931"/>
            <a:stretch/>
          </p:blipFill>
          <p:spPr>
            <a:xfrm>
              <a:off x="797901" y="1800025"/>
              <a:ext cx="1640499" cy="4060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B08029-C470-DEA2-73AC-B6E91A30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283" y="2133574"/>
              <a:ext cx="1377815" cy="304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14893F-E0A1-3020-3C21-92E0DB0B4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885C88-D8EB-1CF8-5DA5-8D5F51821C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E25FE0-532E-25B0-BAE2-6DE06D51883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195D47F-19A3-A269-C5AB-0F5C1D8D8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7696" t="-5299" r="-31798"/>
            <a:stretch/>
          </p:blipFill>
          <p:spPr>
            <a:xfrm>
              <a:off x="0" y="0"/>
              <a:ext cx="2438400" cy="1609843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40CE5B2-E2EA-13F2-443B-CAA8F56A8939}"/>
                </a:ext>
              </a:extLst>
            </p:cNvPr>
            <p:cNvGrpSpPr/>
            <p:nvPr/>
          </p:nvGrpSpPr>
          <p:grpSpPr>
            <a:xfrm>
              <a:off x="0" y="1753767"/>
              <a:ext cx="2438400" cy="684633"/>
              <a:chOff x="0" y="1753767"/>
              <a:chExt cx="2438400" cy="68463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DEF22FE-ECA6-FE1B-3005-EE14A780F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8198" r="-2" b="-18977"/>
              <a:stretch/>
            </p:blipFill>
            <p:spPr>
              <a:xfrm>
                <a:off x="0" y="1753767"/>
                <a:ext cx="737689" cy="68463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489F69E-EF8B-BBF5-B1B4-F62E3E6EE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5306" t="23227" r="15643" b="39229"/>
              <a:stretch/>
            </p:blipFill>
            <p:spPr>
              <a:xfrm>
                <a:off x="737689" y="1800025"/>
                <a:ext cx="1700711" cy="40284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1A0BCAC-E865-D709-E2C5-1941365F47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2877"/>
              <a:stretch/>
            </p:blipFill>
            <p:spPr>
              <a:xfrm>
                <a:off x="685759" y="2133574"/>
                <a:ext cx="1752641" cy="304826"/>
              </a:xfrm>
              <a:prstGeom prst="rect">
                <a:avLst/>
              </a:prstGeom>
            </p:spPr>
          </p:pic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C1543BA-6675-4B6A-E1DB-C8BCD41841A3}"/>
              </a:ext>
            </a:extLst>
          </p:cNvPr>
          <p:cNvSpPr txBox="1"/>
          <p:nvPr/>
        </p:nvSpPr>
        <p:spPr>
          <a:xfrm>
            <a:off x="-2979460" y="484892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009900"/>
                </a:solidFill>
              </a:rPr>
              <a:t>booted by </a:t>
            </a:r>
            <a:r>
              <a:rPr lang="en-US" altLang="zh-CN" sz="1100" dirty="0" err="1">
                <a:solidFill>
                  <a:srgbClr val="009900"/>
                </a:solidFill>
              </a:rPr>
              <a:t>CloverBootloader</a:t>
            </a:r>
            <a:endParaRPr lang="zh-CN" altLang="en-US" sz="11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0198F3-202A-15FF-ADDA-2E09DEA6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AD2E45-69CF-9A01-DA49-58FD204A45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006AD6-C7D9-FEE4-91B0-F6562D1188E8}"/>
              </a:ext>
            </a:extLst>
          </p:cNvPr>
          <p:cNvSpPr txBox="1"/>
          <p:nvPr/>
        </p:nvSpPr>
        <p:spPr>
          <a:xfrm>
            <a:off x="-2758067" y="384227"/>
            <a:ext cx="2467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333333"/>
                </a:solidFill>
                <a:latin typeface="SF Pro Display"/>
              </a:rPr>
              <a:t>M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SF Pro Display"/>
              </a:rPr>
              <a:t>ac </a:t>
            </a:r>
            <a:r>
              <a:rPr lang="en-US" altLang="zh-CN" sz="4000" b="0" i="0" dirty="0">
                <a:solidFill>
                  <a:srgbClr val="1C98F6"/>
                </a:solidFill>
                <a:effectLst/>
                <a:latin typeface="SF Pro Display"/>
              </a:rPr>
              <a:t>OS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42597F-DCDD-15D2-348A-915EBA1EE4F7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C38106-773E-423F-4DF0-8558A5A5C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64"/>
            <a:stretch/>
          </p:blipFill>
          <p:spPr>
            <a:xfrm>
              <a:off x="326400" y="0"/>
              <a:ext cx="1785600" cy="1750542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293887-8175-D606-0BFF-828055151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013" t="12631" r="-1" b="-934"/>
            <a:stretch/>
          </p:blipFill>
          <p:spPr>
            <a:xfrm>
              <a:off x="0" y="1814963"/>
              <a:ext cx="797900" cy="62343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C44B01-939B-876F-BF46-44CD6363F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2800" y="2133574"/>
              <a:ext cx="1438781" cy="3048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4AEC8A-60CD-7B08-03C7-354CEF5EDD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751" t="24640" r="15643" b="38632"/>
            <a:stretch/>
          </p:blipFill>
          <p:spPr>
            <a:xfrm>
              <a:off x="797900" y="1814963"/>
              <a:ext cx="1640500" cy="3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63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1151</TotalTime>
  <Words>52</Words>
  <Application>Microsoft Office PowerPoint</Application>
  <PresentationFormat>自定义</PresentationFormat>
  <Paragraphs>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SF Pro Display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39</cp:revision>
  <dcterms:created xsi:type="dcterms:W3CDTF">2023-02-15T03:58:42Z</dcterms:created>
  <dcterms:modified xsi:type="dcterms:W3CDTF">2023-05-03T09:59:23Z</dcterms:modified>
</cp:coreProperties>
</file>