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5" r:id="rId3"/>
    <p:sldId id="268" r:id="rId4"/>
    <p:sldId id="276" r:id="rId5"/>
    <p:sldId id="269" r:id="rId6"/>
    <p:sldId id="277" r:id="rId7"/>
    <p:sldId id="280" r:id="rId8"/>
    <p:sldId id="281" r:id="rId9"/>
    <p:sldId id="270" r:id="rId10"/>
    <p:sldId id="278" r:id="rId11"/>
    <p:sldId id="274" r:id="rId12"/>
    <p:sldId id="271" r:id="rId13"/>
    <p:sldId id="272" r:id="rId14"/>
    <p:sldId id="279" r:id="rId15"/>
  </p:sldIdLst>
  <p:sldSz cx="2438400" cy="2438400"/>
  <p:notesSz cx="6858000" cy="9144000"/>
  <p:defaultTextStyle>
    <a:defPPr>
      <a:defRPr lang="zh-CN"/>
    </a:defPPr>
    <a:lvl1pPr marL="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1704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23408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35113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46817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58521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702259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819302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93634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" id="{984872D9-4B40-45EA-B501-6F43AFBF26DB}">
          <p14:sldIdLst>
            <p14:sldId id="273"/>
            <p14:sldId id="275"/>
          </p14:sldIdLst>
        </p14:section>
        <p14:section name="Win11" id="{DF9DDF7E-701C-470F-B08D-9568C0EE663E}">
          <p14:sldIdLst>
            <p14:sldId id="268"/>
            <p14:sldId id="276"/>
          </p14:sldIdLst>
        </p14:section>
        <p14:section name="Win10" id="{D4DF7A7A-AF34-4DCB-8DF6-9FEFEBD11B08}">
          <p14:sldIdLst>
            <p14:sldId id="269"/>
            <p14:sldId id="277"/>
          </p14:sldIdLst>
        </p14:section>
        <p14:section name="Server" id="{A4EF05F2-CD44-4684-AD8F-F6B8255F8977}">
          <p14:sldIdLst>
            <p14:sldId id="280"/>
            <p14:sldId id="281"/>
          </p14:sldIdLst>
        </p14:section>
        <p14:section name="Win8.1" id="{BD4FB1D4-97D6-45A2-AA27-B244A48CA9C6}">
          <p14:sldIdLst>
            <p14:sldId id="270"/>
            <p14:sldId id="278"/>
          </p14:sldIdLst>
        </p14:section>
        <p14:section name="Win7" id="{95FF19A6-8079-4911-9F74-FD60E04D1D5B}">
          <p14:sldIdLst>
            <p14:sldId id="274"/>
            <p14:sldId id="271"/>
          </p14:sldIdLst>
        </p14:section>
        <p14:section name="Vista" id="{6696381B-AF01-4C91-9001-AA314ED57F42}">
          <p14:sldIdLst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A93"/>
    <a:srgbClr val="1590E0"/>
    <a:srgbClr val="3B6B8F"/>
    <a:srgbClr val="00CBE5"/>
    <a:srgbClr val="00B6F0"/>
    <a:srgbClr val="0A83DA"/>
    <a:srgbClr val="1894E1"/>
    <a:srgbClr val="E6E6E6"/>
    <a:srgbClr val="43C6F9"/>
    <a:srgbClr val="23A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227" autoAdjust="0"/>
  </p:normalViewPr>
  <p:slideViewPr>
    <p:cSldViewPr snapToGrid="0">
      <p:cViewPr>
        <p:scale>
          <a:sx n="130" d="100"/>
          <a:sy n="130" d="100"/>
        </p:scale>
        <p:origin x="17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3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2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4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1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5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6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4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1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6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4127-987F-7258-B63A-E4941798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99063"/>
            <a:ext cx="1828800" cy="8489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0BA9B-7DED-2368-C7E2-55E04A31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CAE5C-9ACC-DD60-D328-B6F6511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A6FE-3944-16F7-B3CC-6E44E1F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6D03-A5BA-AB53-0718-20002BB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F3DF-740D-BE82-9BAD-1E96BC1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AC22-BFA7-19C8-D063-761EFB63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FB8AD-7A97-BD65-D752-59D3CF39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4D178-BC8B-4C90-EF64-13306FC5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63690-98B2-999F-AF7A-D934EAEA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1D0D2-E6CB-8CB3-2113-4829BD91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7B5A-91BE-AC20-DD88-E4768E27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7117C-49B5-CDFE-0587-0516B66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B135A-BE30-A7C9-3E66-965237B4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8B7F-4080-F2AD-7BD0-3F3C442B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E4BB-3B3E-A81F-5DE3-E4EE8B8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B9E1F-4CDD-51C5-7E81-22BC9FD6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047E-C485-85F8-8645-B61DA5F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EC845-5005-9942-DBA1-63B448A4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5CDE6-EC59-5836-EA20-4A3170C0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0032-FC85-2F31-526B-0A5329D3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" y="607907"/>
            <a:ext cx="2103120" cy="10143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B448B-DA80-D7B4-78EB-0BA4630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" y="1631809"/>
            <a:ext cx="2103120" cy="533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9873-AAFF-E2F9-5BAC-99007F6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79308-2841-069C-FDF9-1BFC7EE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CB5F-4F0E-24F9-D2E6-98ED8FF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CBAD-9D83-F554-4168-0E61766A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6172-1650-DB1B-C735-DB3A19B2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6BE0F-100B-EFEC-6243-A6496C17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36A9-E740-C509-4381-5A5AE88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33F98-AF43-C56E-2FB1-4ADBBE49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F68C4-CBD2-9EBF-B180-7BC063A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CB44-CD83-6EBD-2027-F192088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D29B2-6CCC-0EBC-A423-93861F7D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55E15-CC7A-A760-B2BD-23D6A3AE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3F603-81AE-0EC4-A9B4-92A8CBE6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F5846-24FB-13E6-7466-3C11F8FFC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382C9-E223-22E8-27AB-AB4AB57B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ED96FF-7742-9B95-2F28-4284361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45A9C-8C53-B25B-4D0A-59ECCEA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06B4-87D4-6AEA-25E5-085951C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04303-289A-9234-1EE9-A17C13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F5AFE-D947-620E-4654-1101CD1C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F53EF-5040-D485-5615-121876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27D44-1446-79EB-48E7-4180024F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AA07C-565B-4A56-2EAD-4347644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60CCB-235C-9135-AFEE-11E9A9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8C1A-909F-14D3-B7A2-05D68FA0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3946-A031-3686-D1BE-25AC9D05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7A37-6267-936D-0B39-430D2BC1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92CB6-7CD1-4FE2-C64F-E4C963F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E5685-0073-82CA-294D-49B2A140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560BE-633F-9118-0D76-6905474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3645-F03D-1A74-10AC-25F43D7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0D562-EE7B-1572-9D87-3F46A814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DD595-048B-297A-F75A-E626B536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78AC3-050E-D5F0-6F1A-7324F07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BF5E-C7C9-A8FA-D669-AB74AAD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E912A-AFE2-75F0-6DEE-C9DECF6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696CB-9601-497B-3A2C-D104A843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1221-D6C4-1F1B-D5A0-495E0C39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1ED83-6D97-C291-2E26-640F0EA0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5617-30A8-DEC5-F2B9-AE9BAF4A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3A87E-ACBC-9AEC-1E7B-C0E9CCBD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B20E4E-E487-21A4-6D66-E8E831B0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B5B9AC-EB58-CC9D-BE1B-FAEC74324025}"/>
              </a:ext>
            </a:extLst>
          </p:cNvPr>
          <p:cNvSpPr txBox="1"/>
          <p:nvPr/>
        </p:nvSpPr>
        <p:spPr>
          <a:xfrm>
            <a:off x="-2893365" y="194580"/>
            <a:ext cx="243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</a:t>
            </a:r>
            <a:endParaRPr lang="zh-CN" altLang="en-US" sz="32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5D21CB-AFEE-D77F-5563-01BE70CFC86F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3010CD-7C88-F7C8-B40B-1D1F68DB0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20" b="1"/>
            <a:stretch/>
          </p:blipFill>
          <p:spPr>
            <a:xfrm>
              <a:off x="399356" y="0"/>
              <a:ext cx="1643063" cy="168282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A52188A-356D-FB2F-C802-333F03584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36" t="10232" r="873" b="6733"/>
            <a:stretch/>
          </p:blipFill>
          <p:spPr>
            <a:xfrm>
              <a:off x="0" y="1724628"/>
              <a:ext cx="2438400" cy="713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9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EB8A2A-11F2-A018-5517-89A1F0CE9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36B4935-1C60-80AB-0244-4AAE835225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6BF134B-0C14-C00A-120B-BEE9CB6D4F15}"/>
              </a:ext>
            </a:extLst>
          </p:cNvPr>
          <p:cNvGrpSpPr/>
          <p:nvPr/>
        </p:nvGrpSpPr>
        <p:grpSpPr>
          <a:xfrm>
            <a:off x="1" y="1"/>
            <a:ext cx="2438399" cy="2438399"/>
            <a:chOff x="-1" y="1"/>
            <a:chExt cx="2438399" cy="2438399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580B555-9110-8F73-E7E6-8E9D2EB0E47D}"/>
                </a:ext>
              </a:extLst>
            </p:cNvPr>
            <p:cNvSpPr/>
            <p:nvPr/>
          </p:nvSpPr>
          <p:spPr>
            <a:xfrm>
              <a:off x="415833" y="54864"/>
              <a:ext cx="1609200" cy="1609200"/>
            </a:xfrm>
            <a:prstGeom prst="ellipse">
              <a:avLst/>
            </a:prstGeom>
            <a:solidFill>
              <a:srgbClr val="3B6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B1BC5C-3E81-7DB8-47EC-C97A7691F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24" t="-1" r="424" b="1170"/>
            <a:stretch/>
          </p:blipFill>
          <p:spPr>
            <a:xfrm>
              <a:off x="-1" y="1697362"/>
              <a:ext cx="2438399" cy="74103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5247B59-81AC-52C7-F024-76FA05FA6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4112" b="1"/>
            <a:stretch/>
          </p:blipFill>
          <p:spPr>
            <a:xfrm>
              <a:off x="682249" y="1"/>
              <a:ext cx="1081491" cy="1402060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B3A5AD3-7C16-A9B0-DF68-CE81E269B11B}"/>
              </a:ext>
            </a:extLst>
          </p:cNvPr>
          <p:cNvSpPr txBox="1"/>
          <p:nvPr/>
        </p:nvSpPr>
        <p:spPr>
          <a:xfrm>
            <a:off x="-2373425" y="148675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B6B8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7</a:t>
            </a:r>
            <a:endParaRPr lang="zh-CN" altLang="en-US" sz="2800" b="1" dirty="0">
              <a:solidFill>
                <a:srgbClr val="3B6B8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20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A1F47F-258D-3038-7091-6EAB9294E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9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3CDC5A-6636-1AB7-AB16-649414DB1B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2CF135-E02D-E0E6-E1B8-A5A062F78D2F}"/>
              </a:ext>
            </a:extLst>
          </p:cNvPr>
          <p:cNvSpPr txBox="1"/>
          <p:nvPr/>
        </p:nvSpPr>
        <p:spPr>
          <a:xfrm>
            <a:off x="-2541247" y="196763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Vista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5F499C-9EAC-D97C-2D9F-77C6F4758E04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94BB66-00B2-5201-A086-CC8336225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1"/>
            <a:stretch/>
          </p:blipFill>
          <p:spPr>
            <a:xfrm>
              <a:off x="302520" y="0"/>
              <a:ext cx="1831472" cy="1770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8E579F7-6197-E432-3DF4-F3914F4C0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82" t="14400" r="682" b="24074"/>
            <a:stretch/>
          </p:blipFill>
          <p:spPr>
            <a:xfrm>
              <a:off x="0" y="1542010"/>
              <a:ext cx="2438400" cy="896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75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626A49-AAF4-C761-C022-441C97C1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120A5-AEC9-0932-C9E0-AC9C5BB44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A4610F-E563-46CB-D733-BF7843DD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C07963-E4FF-F5D3-1DDF-7664D18CEFF5}"/>
              </a:ext>
            </a:extLst>
          </p:cNvPr>
          <p:cNvSpPr txBox="1"/>
          <p:nvPr/>
        </p:nvSpPr>
        <p:spPr>
          <a:xfrm>
            <a:off x="-2700337" y="578242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gradFill>
                  <a:gsLst>
                    <a:gs pos="0">
                      <a:srgbClr val="43C6F9"/>
                    </a:gs>
                    <a:gs pos="33000">
                      <a:srgbClr val="1590E0"/>
                    </a:gs>
                    <a:gs pos="67000">
                      <a:srgbClr val="1894E1"/>
                    </a:gs>
                    <a:gs pos="100000">
                      <a:srgbClr val="0A83DA"/>
                    </a:gs>
                  </a:gsLst>
                  <a:lin ang="540000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11</a:t>
            </a:r>
            <a:endParaRPr lang="zh-CN" altLang="en-US" sz="2800" b="1" dirty="0">
              <a:gradFill>
                <a:gsLst>
                  <a:gs pos="0">
                    <a:srgbClr val="43C6F9"/>
                  </a:gs>
                  <a:gs pos="33000">
                    <a:srgbClr val="1590E0"/>
                  </a:gs>
                  <a:gs pos="67000">
                    <a:srgbClr val="1894E1"/>
                  </a:gs>
                  <a:gs pos="100000">
                    <a:srgbClr val="0A83D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1CB9EE-524A-ED0B-7726-878EFF1C6AA4}"/>
              </a:ext>
            </a:extLst>
          </p:cNvPr>
          <p:cNvGrpSpPr/>
          <p:nvPr/>
        </p:nvGrpSpPr>
        <p:grpSpPr>
          <a:xfrm>
            <a:off x="1" y="0"/>
            <a:ext cx="2438400" cy="2438399"/>
            <a:chOff x="1" y="0"/>
            <a:chExt cx="2438400" cy="243839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A1B29D-12AB-D824-99C7-FA53B31BE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535" r="1535" b="-29386"/>
            <a:stretch/>
          </p:blipFill>
          <p:spPr>
            <a:xfrm>
              <a:off x="1" y="1760084"/>
              <a:ext cx="2438400" cy="67831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EB5A9E-5998-956D-46EB-772718F16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21"/>
            <a:stretch/>
          </p:blipFill>
          <p:spPr>
            <a:xfrm>
              <a:off x="399978" y="0"/>
              <a:ext cx="1641600" cy="1679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12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1D1B28-491C-8411-9002-3D06CAD4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4FA49-E0DE-2F8B-23C2-ABDB9A4C0039}"/>
              </a:ext>
            </a:extLst>
          </p:cNvPr>
          <p:cNvSpPr txBox="1"/>
          <p:nvPr/>
        </p:nvSpPr>
        <p:spPr>
          <a:xfrm>
            <a:off x="-2728912" y="508310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6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10</a:t>
            </a:r>
            <a:endParaRPr lang="zh-CN" altLang="en-US" sz="2800" b="1" dirty="0">
              <a:solidFill>
                <a:srgbClr val="00B6F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547F46-E45F-1453-4BFC-45EA5CDC5F1A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49CDDE-F968-27F4-C264-87F28535A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21" b="-1"/>
            <a:stretch/>
          </p:blipFill>
          <p:spPr>
            <a:xfrm>
              <a:off x="438081" y="0"/>
              <a:ext cx="1566931" cy="164405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22D32DB-0EE8-54C8-0F99-A60C46CF5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97" t="1" r="4383" b="883"/>
            <a:stretch/>
          </p:blipFill>
          <p:spPr>
            <a:xfrm>
              <a:off x="1" y="1694023"/>
              <a:ext cx="2438400" cy="744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5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8A8284-EB91-8EA8-B171-3C8E4D2A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1D1B28-491C-8411-9002-3D06CAD4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4FA49-E0DE-2F8B-23C2-ABDB9A4C0039}"/>
              </a:ext>
            </a:extLst>
          </p:cNvPr>
          <p:cNvSpPr txBox="1"/>
          <p:nvPr/>
        </p:nvSpPr>
        <p:spPr>
          <a:xfrm>
            <a:off x="-3511944" y="-75189"/>
            <a:ext cx="243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96A9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Server</a:t>
            </a:r>
            <a:endParaRPr lang="zh-CN" altLang="en-US" sz="4400" b="1" dirty="0">
              <a:solidFill>
                <a:srgbClr val="596A9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A3AB2E-17A7-F58E-A921-F463658E039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49CDDE-F968-27F4-C264-87F28535A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21" b="-1"/>
            <a:stretch/>
          </p:blipFill>
          <p:spPr>
            <a:xfrm>
              <a:off x="438081" y="0"/>
              <a:ext cx="1566931" cy="164405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B7380E-E72D-632B-CC17-AF737F888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95" t="16419" r="474" b="16419"/>
            <a:stretch/>
          </p:blipFill>
          <p:spPr>
            <a:xfrm>
              <a:off x="0" y="1644053"/>
              <a:ext cx="2438400" cy="794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95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8A8284-EB91-8EA8-B171-3C8E4D2A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CF15BF4-A95E-CB68-0A5B-F6AB2BBEBF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279FA6-FFEF-69FB-B2ED-5B8780B70BBA}"/>
              </a:ext>
            </a:extLst>
          </p:cNvPr>
          <p:cNvSpPr txBox="1"/>
          <p:nvPr/>
        </p:nvSpPr>
        <p:spPr>
          <a:xfrm>
            <a:off x="-2272526" y="487634"/>
            <a:ext cx="25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CBE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8.1</a:t>
            </a:r>
            <a:endParaRPr lang="zh-CN" altLang="en-US" sz="2800" b="1" dirty="0">
              <a:solidFill>
                <a:srgbClr val="00CBE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5AA41D-11E6-DD53-7B32-5285CD9E5CC5}"/>
              </a:ext>
            </a:extLst>
          </p:cNvPr>
          <p:cNvGrpSpPr/>
          <p:nvPr/>
        </p:nvGrpSpPr>
        <p:grpSpPr>
          <a:xfrm>
            <a:off x="1" y="-1"/>
            <a:ext cx="2438400" cy="2438402"/>
            <a:chOff x="1" y="-1"/>
            <a:chExt cx="2438400" cy="24384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D39D51-63AE-D239-2A43-DC69ECB03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193"/>
            <a:stretch/>
          </p:blipFill>
          <p:spPr>
            <a:xfrm>
              <a:off x="410999" y="-1"/>
              <a:ext cx="1620000" cy="167173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14C9996-37A2-CDE1-48C5-6095372B2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73" r="7018" b="1192"/>
            <a:stretch/>
          </p:blipFill>
          <p:spPr>
            <a:xfrm>
              <a:off x="1" y="1691655"/>
              <a:ext cx="2438400" cy="746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3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39</Words>
  <Application>Microsoft Office PowerPoint</Application>
  <PresentationFormat>自定义</PresentationFormat>
  <Paragraphs>35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22</cp:revision>
  <dcterms:created xsi:type="dcterms:W3CDTF">2023-02-15T03:58:42Z</dcterms:created>
  <dcterms:modified xsi:type="dcterms:W3CDTF">2023-05-20T02:36:56Z</dcterms:modified>
</cp:coreProperties>
</file>