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gid.com/3d-model-solnechnoy-sistemyi.html" TargetMode="External"/><Relationship Id="rId2" Type="http://schemas.openxmlformats.org/officeDocument/2006/relationships/hyperlink" Target="http://spacegid.com/kompyuternaya-model-solnechnoy-sistemy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vilisov.info/article/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5184576" cy="1124744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/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92494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Портфолио к лабораторной работе №1 (Исследование видимых траекторий движения планет Солнечной Системы) по дисциплине «ИТ в физике» студента </a:t>
            </a:r>
            <a:r>
              <a:rPr lang="ru-RU" dirty="0" err="1"/>
              <a:t>Лабырина</a:t>
            </a:r>
            <a:r>
              <a:rPr lang="ru-RU" dirty="0"/>
              <a:t> Матвея Сергеевича (ИВТ, 1 группа, 1 подгруппа).</a:t>
            </a:r>
          </a:p>
        </p:txBody>
      </p:sp>
    </p:spTree>
    <p:extLst>
      <p:ext uri="{BB962C8B-B14F-4D97-AF65-F5344CB8AC3E}">
        <p14:creationId xmlns:p14="http://schemas.microsoft.com/office/powerpoint/2010/main" val="24531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Справочник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24928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1. Наглядная схема Солнечной системы</a:t>
            </a:r>
            <a:r>
              <a:rPr lang="ru-RU" dirty="0"/>
              <a:t> - </a:t>
            </a:r>
            <a:r>
              <a:rPr lang="en-US" dirty="0">
                <a:hlinkClick r:id="rId2"/>
              </a:rPr>
              <a:t>http://spacegid.com/kompyuternaya-model-solnechnoy-sistemyi.html</a:t>
            </a:r>
            <a:endParaRPr lang="ru-RU" dirty="0"/>
          </a:p>
          <a:p>
            <a:endParaRPr lang="ru-RU" b="1" dirty="0"/>
          </a:p>
          <a:p>
            <a:pPr algn="ctr"/>
            <a:r>
              <a:rPr lang="ru-RU" b="1" dirty="0"/>
              <a:t>2. 3</a:t>
            </a:r>
            <a:r>
              <a:rPr lang="en-US" b="1" dirty="0"/>
              <a:t>D </a:t>
            </a:r>
            <a:r>
              <a:rPr lang="ru-RU" b="1" dirty="0"/>
              <a:t>модель Солнечной системы – </a:t>
            </a:r>
          </a:p>
          <a:p>
            <a:pPr algn="ctr"/>
            <a:r>
              <a:rPr lang="en-US" b="1" dirty="0">
                <a:hlinkClick r:id="rId3"/>
              </a:rPr>
              <a:t>http://spacegid.com/3d-model-solnechnoy-sistemyi.html</a:t>
            </a:r>
            <a:endParaRPr lang="ru-RU" b="1" dirty="0"/>
          </a:p>
          <a:p>
            <a:endParaRPr lang="ru-RU" b="1" dirty="0"/>
          </a:p>
          <a:p>
            <a:pPr algn="ctr"/>
            <a:r>
              <a:rPr lang="ru-RU" b="1" dirty="0"/>
              <a:t>3. Характеристики планет солнечной системы с данными о постоянных величинах – </a:t>
            </a:r>
          </a:p>
          <a:p>
            <a:pPr algn="ctr"/>
            <a:r>
              <a:rPr lang="en-US" b="1" dirty="0">
                <a:hlinkClick r:id="rId4"/>
              </a:rPr>
              <a:t>http://blog.vilisov.info/article/21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871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16632"/>
            <a:ext cx="3229744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Глоссарий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926" y="213285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Материальная точка</a:t>
            </a:r>
            <a:r>
              <a:rPr lang="ru-RU" dirty="0"/>
              <a:t> — простейшая физическая модель в механике — обладающее массой тело, размерами, формой, вращением и внутренней структурой которого можно пренебречь в условиях исследуемой задачи.</a:t>
            </a:r>
          </a:p>
          <a:p>
            <a:r>
              <a:rPr lang="ru-RU" dirty="0"/>
              <a:t> </a:t>
            </a:r>
            <a:endParaRPr lang="ru-RU" b="1" dirty="0"/>
          </a:p>
          <a:p>
            <a:r>
              <a:rPr lang="ru-RU" b="1" dirty="0"/>
              <a:t>Траектория материальной точки</a:t>
            </a:r>
            <a:r>
              <a:rPr lang="ru-RU" dirty="0"/>
              <a:t> — линия в пространстве, по которой движется тело, представляющая собой множество точек, в которых находилась, находится или будет находиться материальная точка при своём перемещении в пространстве.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44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Цикада цитат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B706E-7C9B-4D67-A487-B0D9DAC9BF6D}"/>
              </a:ext>
            </a:extLst>
          </p:cNvPr>
          <p:cNvSpPr txBox="1"/>
          <p:nvPr/>
        </p:nvSpPr>
        <p:spPr>
          <a:xfrm>
            <a:off x="584886" y="1933832"/>
            <a:ext cx="787125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•</a:t>
            </a:r>
            <a:r>
              <a:rPr lang="ru-RU" b="1"/>
              <a:t>Вселенная - это разнообразие в единстве.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1147-BB0C-4A4D-94DC-7D44CEBCCE8B}"/>
              </a:ext>
            </a:extLst>
          </p:cNvPr>
          <p:cNvSpPr txBox="1"/>
          <p:nvPr/>
        </p:nvSpPr>
        <p:spPr>
          <a:xfrm>
            <a:off x="5857102" y="230453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-Оноре де Бальзак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485A-808C-4BEF-8193-449564888310}"/>
              </a:ext>
            </a:extLst>
          </p:cNvPr>
          <p:cNvSpPr txBox="1"/>
          <p:nvPr/>
        </p:nvSpPr>
        <p:spPr>
          <a:xfrm>
            <a:off x="584886" y="2829697"/>
            <a:ext cx="7871254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/>
              <a:t>•Изменения в частях не влекут за собою никакого изменения Вселенной... Потеряв одну какую-нибудь форму, вещь тот час же облекается в другую, она как бы исчезает со сцены в одном костюме, с тем чтобы тот час же появиться в другом. И это обуславливает вечную </a:t>
            </a:r>
            <a:r>
              <a:rPr lang="ru-RU" b="1"/>
              <a:t>юность и силу мира, который не знает дряхлости и упадка.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10667-05AA-4CDF-BF47-0BBBF7554A11}"/>
              </a:ext>
            </a:extLst>
          </p:cNvPr>
          <p:cNvSpPr txBox="1"/>
          <p:nvPr/>
        </p:nvSpPr>
        <p:spPr>
          <a:xfrm>
            <a:off x="5712941" y="45493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-Джон Толанд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35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/>
              <a:t>Отчёт по заданию №1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B9745-F696-4CF8-92C4-CA42516ECC3B}"/>
              </a:ext>
            </a:extLst>
          </p:cNvPr>
          <p:cNvSpPr txBox="1"/>
          <p:nvPr/>
        </p:nvSpPr>
        <p:spPr>
          <a:xfrm>
            <a:off x="605481" y="3015048"/>
            <a:ext cx="793303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Для расчёта по формуле:</a:t>
            </a:r>
          </a:p>
          <a:p>
            <a:pPr algn="ctr"/>
            <a:r>
              <a:rPr lang="ru-RU"/>
              <a:t>x = r1 cos (w1t + j) - r2 cos (w2t + j)</a:t>
            </a:r>
          </a:p>
          <a:p>
            <a:pPr algn="ctr"/>
            <a:r>
              <a:rPr lang="ru-RU" dirty="0"/>
              <a:t>y = r1 sin (w1t + j) - r2 </a:t>
            </a:r>
            <a:r>
              <a:rPr lang="ru-RU"/>
              <a:t>sin (w2t + j)</a:t>
            </a:r>
          </a:p>
          <a:p>
            <a:pPr algn="ctr"/>
            <a:r>
              <a:rPr lang="ru-RU"/>
              <a:t>Где w =2p/T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ACE99-99C0-4419-8F10-8980BF24C05E}"/>
              </a:ext>
            </a:extLst>
          </p:cNvPr>
          <p:cNvSpPr txBox="1"/>
          <p:nvPr/>
        </p:nvSpPr>
        <p:spPr>
          <a:xfrm>
            <a:off x="605480" y="2036805"/>
            <a:ext cx="79330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Для расчёта и построения траектории даижения Марса вокруг Земли были использованы формулы и электорнный таблицы </a:t>
            </a:r>
            <a:r>
              <a:rPr lang="ru-RU"/>
              <a:t>Microsoft Excel.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5C7C3-B97A-4B7B-B8D5-B1F26F75F3DD}"/>
              </a:ext>
            </a:extLst>
          </p:cNvPr>
          <p:cNvSpPr txBox="1"/>
          <p:nvPr/>
        </p:nvSpPr>
        <p:spPr>
          <a:xfrm>
            <a:off x="605482" y="4559643"/>
            <a:ext cx="7933036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Понадобились следующие величины:</a:t>
            </a:r>
          </a:p>
          <a:p>
            <a:pPr algn="ctr"/>
            <a:r>
              <a:rPr lang="ru-RU" dirty="0"/>
              <a:t>r1 - расстояние от Марса до Солнца - 227 900 000 км.</a:t>
            </a:r>
          </a:p>
          <a:p>
            <a:pPr algn="ctr"/>
            <a:r>
              <a:rPr lang="ru-RU" dirty="0"/>
              <a:t>r2 - расстояние от Земли до Солнца - 149 600 000 км.</a:t>
            </a:r>
          </a:p>
          <a:p>
            <a:pPr algn="ctr"/>
            <a:r>
              <a:rPr lang="ru-RU" dirty="0"/>
              <a:t>Т1 - период обращения Марса вокруг Солнца - 687 суток.</a:t>
            </a:r>
          </a:p>
          <a:p>
            <a:pPr algn="ctr"/>
            <a:r>
              <a:rPr lang="ru-RU" dirty="0"/>
              <a:t>Т2 - период обращения Земли вокруг Солнца - 365 суток.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12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кроссворд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C6BEE62-5194-45A1-9228-E71F71A2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" y="2060"/>
            <a:ext cx="1946144" cy="685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A1EB6-914C-4F32-98DE-31BBB5BE2762}"/>
              </a:ext>
            </a:extLst>
          </p:cNvPr>
          <p:cNvSpPr txBox="1"/>
          <p:nvPr/>
        </p:nvSpPr>
        <p:spPr>
          <a:xfrm>
            <a:off x="1944128" y="162696"/>
            <a:ext cx="319628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Были проведены расчёты с шагом в (t) 5 суток.</a:t>
            </a:r>
          </a:p>
        </p:txBody>
      </p:sp>
      <p:pic>
        <p:nvPicPr>
          <p:cNvPr id="7" name="Рисунок 7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D41F8AC-B6D3-44B0-98BC-9AA9B3EF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29" y="2780298"/>
            <a:ext cx="7232821" cy="407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5A1BE-1C11-4CB3-8A5E-2F87B9F7B98C}"/>
              </a:ext>
            </a:extLst>
          </p:cNvPr>
          <p:cNvSpPr txBox="1"/>
          <p:nvPr/>
        </p:nvSpPr>
        <p:spPr>
          <a:xfrm>
            <a:off x="1995616" y="128510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Шагов было сделано 3500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28C02-F5AC-45FD-90A1-C9BA27C10E0E}"/>
              </a:ext>
            </a:extLst>
          </p:cNvPr>
          <p:cNvSpPr txBox="1"/>
          <p:nvPr/>
        </p:nvSpPr>
        <p:spPr>
          <a:xfrm>
            <a:off x="5506994" y="193383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Так же был построен график</a:t>
            </a:r>
          </a:p>
        </p:txBody>
      </p:sp>
    </p:spTree>
    <p:extLst>
      <p:ext uri="{BB962C8B-B14F-4D97-AF65-F5344CB8AC3E}">
        <p14:creationId xmlns:p14="http://schemas.microsoft.com/office/powerpoint/2010/main" val="267731848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</TotalTime>
  <Words>80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Резюме</vt:lpstr>
      <vt:lpstr>Справочник</vt:lpstr>
      <vt:lpstr>Глоссарий</vt:lpstr>
      <vt:lpstr>Цикада цитат</vt:lpstr>
      <vt:lpstr>Отчёт по заданию №1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Резюме</dc:title>
  <dc:creator>User</dc:creator>
  <cp:lastModifiedBy>User</cp:lastModifiedBy>
  <cp:revision>198</cp:revision>
  <dcterms:created xsi:type="dcterms:W3CDTF">2018-09-14T08:13:01Z</dcterms:created>
  <dcterms:modified xsi:type="dcterms:W3CDTF">2018-09-24T21:35:42Z</dcterms:modified>
</cp:coreProperties>
</file>