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A3B4-0821-48F9-B6AD-5638ED93707D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gid.com/3d-model-solnechnoy-sistemyi.html" TargetMode="External"/><Relationship Id="rId2" Type="http://schemas.openxmlformats.org/officeDocument/2006/relationships/hyperlink" Target="http://spacegid.com/kompyuternaya-model-solnechnoy-sistemy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vilisov.info/article/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5184576" cy="1124744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Портфолио к лабораторной работе №1 (Исследование видимых траекторий движения планет Солнечной Системы) по дисциплине «ИТ в физике» студента </a:t>
            </a:r>
            <a:r>
              <a:rPr lang="ru-RU" dirty="0" err="1" smtClean="0"/>
              <a:t>Лабырина</a:t>
            </a:r>
            <a:r>
              <a:rPr lang="ru-RU" dirty="0" smtClean="0"/>
              <a:t> Матвея Сергеевича (ИВТ, 1 группа, 1 подгруппа).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4928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1. Наглядная </a:t>
            </a:r>
            <a:r>
              <a:rPr lang="ru-RU" b="1" dirty="0"/>
              <a:t>схема Солнечной </a:t>
            </a:r>
            <a:r>
              <a:rPr lang="ru-RU" b="1" dirty="0" smtClean="0"/>
              <a:t>системы</a:t>
            </a:r>
            <a:r>
              <a:rPr lang="ru-RU" dirty="0" smtClean="0"/>
              <a:t>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spacegid.com/kompyuternaya-model-solnechnoy-sistemyi.html</a:t>
            </a:r>
            <a:endParaRPr lang="ru-RU" dirty="0" smtClean="0"/>
          </a:p>
          <a:p>
            <a:endParaRPr lang="ru-RU" b="1" dirty="0" smtClean="0"/>
          </a:p>
          <a:p>
            <a:pPr algn="ctr"/>
            <a:r>
              <a:rPr lang="ru-RU" b="1" dirty="0" smtClean="0"/>
              <a:t>2. 3</a:t>
            </a:r>
            <a:r>
              <a:rPr lang="en-US" b="1" dirty="0" smtClean="0"/>
              <a:t>D </a:t>
            </a:r>
            <a:r>
              <a:rPr lang="ru-RU" b="1" dirty="0" smtClean="0"/>
              <a:t>модель Солнечной системы – </a:t>
            </a:r>
          </a:p>
          <a:p>
            <a:pPr algn="ctr"/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spacegid.com/3d-model-solnechnoy-sistemyi.html</a:t>
            </a:r>
            <a:endParaRPr lang="ru-RU" b="1" dirty="0" smtClean="0"/>
          </a:p>
          <a:p>
            <a:endParaRPr lang="ru-RU" b="1" dirty="0"/>
          </a:p>
          <a:p>
            <a:pPr algn="ctr"/>
            <a:r>
              <a:rPr lang="ru-RU" b="1" dirty="0"/>
              <a:t>3. </a:t>
            </a:r>
            <a:r>
              <a:rPr lang="ru-RU" b="1" dirty="0" smtClean="0"/>
              <a:t>Характеристики </a:t>
            </a:r>
            <a:r>
              <a:rPr lang="ru-RU" b="1" dirty="0"/>
              <a:t>планет солнечной </a:t>
            </a:r>
            <a:r>
              <a:rPr lang="ru-RU" b="1" dirty="0" smtClean="0"/>
              <a:t>системы с данными о постоянных величинах – </a:t>
            </a:r>
          </a:p>
          <a:p>
            <a:pPr algn="ctr"/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blog.vilisov.info/article/21</a:t>
            </a:r>
            <a:endParaRPr lang="ru-RU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871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16632"/>
            <a:ext cx="3229744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9926" y="213285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Материальная точка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простейшая физическая модель в механике — обладающее массой тело, размерами, формой, вращением и внутренней структурой которого можно пренебречь в условиях исследуемой задачи</a:t>
            </a:r>
            <a:r>
              <a:rPr lang="ru-RU" dirty="0" smtClean="0"/>
              <a:t>.</a:t>
            </a:r>
          </a:p>
          <a:p>
            <a:r>
              <a:rPr lang="ru-RU" dirty="0"/>
              <a:t> </a:t>
            </a:r>
            <a:endParaRPr lang="ru-RU" b="1" dirty="0" smtClean="0"/>
          </a:p>
          <a:p>
            <a:r>
              <a:rPr lang="ru-RU" b="1" dirty="0" smtClean="0"/>
              <a:t>Траектория материальной точки</a:t>
            </a:r>
            <a:r>
              <a:rPr lang="ru-RU" dirty="0"/>
              <a:t> — </a:t>
            </a:r>
            <a:r>
              <a:rPr lang="ru-RU" dirty="0" smtClean="0"/>
              <a:t>линия</a:t>
            </a:r>
            <a:r>
              <a:rPr lang="ru-RU" dirty="0"/>
              <a:t> в </a:t>
            </a:r>
            <a:r>
              <a:rPr lang="ru-RU" dirty="0" smtClean="0"/>
              <a:t>пространстве, </a:t>
            </a:r>
            <a:r>
              <a:rPr lang="ru-RU" dirty="0"/>
              <a:t>по которой движется тело, представляющая собой </a:t>
            </a:r>
            <a:r>
              <a:rPr lang="ru-RU" dirty="0" smtClean="0"/>
              <a:t>множество</a:t>
            </a:r>
            <a:r>
              <a:rPr lang="ru-RU" dirty="0"/>
              <a:t> точек, в которых находилась, находится или будет находиться материальная точка при своём перемещении в </a:t>
            </a:r>
            <a:r>
              <a:rPr lang="ru-RU" dirty="0" smtClean="0"/>
              <a:t>пространстве.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44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Цикада цитат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3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Коллекция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7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Отчёт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2662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</TotalTime>
  <Words>80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Резюме</vt:lpstr>
      <vt:lpstr>Справочник</vt:lpstr>
      <vt:lpstr>Глоссарий</vt:lpstr>
      <vt:lpstr>Цикада цитат</vt:lpstr>
      <vt:lpstr>Коллекция</vt:lpstr>
      <vt:lpstr>Отчёт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Резюме</dc:title>
  <dc:creator>User</dc:creator>
  <cp:lastModifiedBy>User</cp:lastModifiedBy>
  <cp:revision>4</cp:revision>
  <dcterms:created xsi:type="dcterms:W3CDTF">2018-09-14T08:13:01Z</dcterms:created>
  <dcterms:modified xsi:type="dcterms:W3CDTF">2018-09-21T08:20:23Z</dcterms:modified>
</cp:coreProperties>
</file>