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10/6/2018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13840" y="3317240"/>
            <a:ext cx="6654800" cy="1884680"/>
          </a:xfrm>
        </p:spPr>
        <p:txBody>
          <a:bodyPr vert="horz" anchor="t">
            <a:normAutofit/>
          </a:bodyPr>
          <a:lstStyle/>
          <a:p>
            <a:r>
              <a:rPr lang="en-US" b="0" dirty="0" err="1"/>
              <a:t>Портфолио</a:t>
            </a:r>
            <a:r>
              <a:rPr lang="en-US" b="0" dirty="0"/>
              <a:t> к </a:t>
            </a:r>
            <a:r>
              <a:rPr lang="en-US" b="0" dirty="0" err="1"/>
              <a:t>лабораторной</a:t>
            </a:r>
            <a:r>
              <a:rPr lang="en-US" b="0" dirty="0"/>
              <a:t> </a:t>
            </a:r>
            <a:r>
              <a:rPr lang="en-US" b="0" dirty="0" err="1"/>
              <a:t>работе</a:t>
            </a:r>
            <a:r>
              <a:rPr lang="en-US" b="0" dirty="0"/>
              <a:t> №2 (</a:t>
            </a:r>
            <a:r>
              <a:rPr lang="en-US" b="0" dirty="0" err="1"/>
              <a:t>Моделирование</a:t>
            </a:r>
            <a:r>
              <a:rPr lang="en-US" b="0" dirty="0"/>
              <a:t> </a:t>
            </a:r>
            <a:r>
              <a:rPr lang="en-US" b="0" dirty="0" err="1"/>
              <a:t>движения</a:t>
            </a:r>
            <a:r>
              <a:rPr lang="en-US" b="0" dirty="0"/>
              <a:t> </a:t>
            </a:r>
            <a:r>
              <a:rPr lang="en-US" b="0" dirty="0" err="1"/>
              <a:t>тела</a:t>
            </a:r>
            <a:r>
              <a:rPr lang="en-US" b="0" dirty="0"/>
              <a:t>, </a:t>
            </a:r>
            <a:r>
              <a:rPr lang="en-US" b="0" dirty="0" err="1"/>
              <a:t>брошенного</a:t>
            </a:r>
            <a:r>
              <a:rPr lang="en-US" b="0" dirty="0"/>
              <a:t> </a:t>
            </a:r>
            <a:r>
              <a:rPr lang="en-US" b="0" dirty="0" err="1"/>
              <a:t>под</a:t>
            </a:r>
            <a:r>
              <a:rPr lang="en-US" b="0" dirty="0"/>
              <a:t> </a:t>
            </a:r>
            <a:r>
              <a:rPr lang="en-US" b="0" dirty="0" err="1"/>
              <a:t>углом</a:t>
            </a:r>
            <a:r>
              <a:rPr lang="en-US" b="0" dirty="0"/>
              <a:t> к </a:t>
            </a:r>
            <a:r>
              <a:rPr lang="en-US" b="0" dirty="0" err="1"/>
              <a:t>горизонту</a:t>
            </a:r>
            <a:r>
              <a:rPr lang="en-US" b="0" dirty="0"/>
              <a:t>) </a:t>
            </a:r>
            <a:r>
              <a:rPr lang="en-US" b="0" dirty="0" err="1"/>
              <a:t>по</a:t>
            </a:r>
            <a:r>
              <a:rPr lang="en-US" b="0" dirty="0"/>
              <a:t> </a:t>
            </a:r>
            <a:r>
              <a:rPr lang="en-US" b="0" dirty="0" err="1"/>
              <a:t>дисциплине</a:t>
            </a:r>
            <a:r>
              <a:rPr lang="en-US" b="0" dirty="0"/>
              <a:t> «ИТ в </a:t>
            </a:r>
            <a:r>
              <a:rPr lang="en-US" b="0" dirty="0" err="1"/>
              <a:t>физике</a:t>
            </a:r>
            <a:r>
              <a:rPr lang="en-US" b="0" dirty="0"/>
              <a:t>»</a:t>
            </a:r>
            <a:endParaRPr lang="en-US" dirty="0"/>
          </a:p>
          <a:p>
            <a:r>
              <a:rPr lang="en-US" b="0" dirty="0" err="1"/>
              <a:t>студента</a:t>
            </a:r>
            <a:r>
              <a:rPr lang="en-US" b="0" dirty="0"/>
              <a:t> </a:t>
            </a:r>
            <a:r>
              <a:rPr lang="en-US" b="0" dirty="0" err="1"/>
              <a:t>Лабырина</a:t>
            </a:r>
            <a:r>
              <a:rPr lang="en-US" b="0" dirty="0"/>
              <a:t> </a:t>
            </a:r>
            <a:r>
              <a:rPr lang="en-US" b="0" dirty="0" err="1"/>
              <a:t>Матвея</a:t>
            </a:r>
            <a:r>
              <a:rPr lang="en-US" b="0" dirty="0"/>
              <a:t> </a:t>
            </a:r>
            <a:r>
              <a:rPr lang="en-US" b="0" dirty="0" err="1"/>
              <a:t>Сергеевича</a:t>
            </a:r>
            <a:r>
              <a:rPr lang="en-US" b="0" dirty="0"/>
              <a:t> (ИВТ, 1 </a:t>
            </a:r>
            <a:r>
              <a:rPr lang="en-US" b="0" dirty="0" err="1"/>
              <a:t>группа</a:t>
            </a:r>
            <a:r>
              <a:rPr lang="en-US" b="0" dirty="0"/>
              <a:t>, 1 </a:t>
            </a:r>
            <a:r>
              <a:rPr lang="en-US" b="0" dirty="0" err="1"/>
              <a:t>подгруппа</a:t>
            </a:r>
            <a:r>
              <a:rPr lang="en-US" b="0" dirty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39001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7DA7B-DA01-4686-9F7D-02BB8DFB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1.1</a:t>
            </a:r>
          </a:p>
        </p:txBody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5A4AE7B-E618-4065-A385-56640D1AAB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45155" y="2604008"/>
            <a:ext cx="5298794" cy="3586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1A065-18B7-4B66-8D6F-8E280539388E}"/>
              </a:ext>
            </a:extLst>
          </p:cNvPr>
          <p:cNvSpPr txBox="1"/>
          <p:nvPr/>
        </p:nvSpPr>
        <p:spPr>
          <a:xfrm>
            <a:off x="680720" y="358140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Первым заданием было визуализировать с помощью графика разобранную задачу</a:t>
            </a:r>
          </a:p>
        </p:txBody>
      </p:sp>
    </p:spTree>
    <p:extLst>
      <p:ext uri="{BB962C8B-B14F-4D97-AF65-F5344CB8AC3E}">
        <p14:creationId xmlns:p14="http://schemas.microsoft.com/office/powerpoint/2010/main" val="19763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B0C17-669C-43BF-B7EA-66996E05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1.2</a:t>
            </a:r>
          </a:p>
        </p:txBody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2851274-09E5-4A9A-82FB-51D063BC6A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34559" y="2614168"/>
            <a:ext cx="5900225" cy="360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C33F8-0C20-4411-A5EB-50235649FDEA}"/>
              </a:ext>
            </a:extLst>
          </p:cNvPr>
          <p:cNvSpPr txBox="1"/>
          <p:nvPr/>
        </p:nvSpPr>
        <p:spPr>
          <a:xfrm>
            <a:off x="538480" y="1539240"/>
            <a:ext cx="80568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Во второй части первого задания исследовали дальность полёта снаряда при разных при разных углах наклона пушки к горизонту.</a:t>
            </a:r>
            <a:endParaRPr lang="ru-RU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9EECF-482B-49FA-8416-2A5EEE6742FC}"/>
              </a:ext>
            </a:extLst>
          </p:cNvPr>
          <p:cNvSpPr txBox="1"/>
          <p:nvPr/>
        </p:nvSpPr>
        <p:spPr>
          <a:xfrm>
            <a:off x="254000" y="2606040"/>
            <a:ext cx="260096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Я провёл числовые расчёты а так же построил три графика: где угол 60, 30 и 45 градусов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C9FE7-23EE-4C09-A2E0-14696B1BA8D2}"/>
              </a:ext>
            </a:extLst>
          </p:cNvPr>
          <p:cNvSpPr txBox="1"/>
          <p:nvPr/>
        </p:nvSpPr>
        <p:spPr>
          <a:xfrm>
            <a:off x="355600" y="4384040"/>
            <a:ext cx="240792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Везде получилось что дальше всего полетит снаряд, если пушка будет под наклоном 45 градусов</a:t>
            </a:r>
          </a:p>
        </p:txBody>
      </p:sp>
    </p:spTree>
    <p:extLst>
      <p:ext uri="{BB962C8B-B14F-4D97-AF65-F5344CB8AC3E}">
        <p14:creationId xmlns:p14="http://schemas.microsoft.com/office/powerpoint/2010/main" val="6107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857D6-3CA3-40FD-9705-F62C368D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9E08A-8C71-4317-B69D-5B58C919E771}"/>
              </a:ext>
            </a:extLst>
          </p:cNvPr>
          <p:cNvSpPr txBox="1"/>
          <p:nvPr/>
        </p:nvSpPr>
        <p:spPr>
          <a:xfrm>
            <a:off x="304800" y="1529080"/>
            <a:ext cx="8534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Во втором задании нужно было посмотреть зависимость дальности полёта от высоты горы, на которой стоит пушка и начальной скорости снаряда.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CB4AB-8346-4132-B990-0255CEFB736A}"/>
              </a:ext>
            </a:extLst>
          </p:cNvPr>
          <p:cNvSpPr txBox="1"/>
          <p:nvPr/>
        </p:nvSpPr>
        <p:spPr>
          <a:xfrm>
            <a:off x="751840" y="2443480"/>
            <a:ext cx="76403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Сначала я посчитал дальность полёта снаряда с начальной скоростью 50 и высотой горы 100, 200 и 300 метров</a:t>
            </a:r>
          </a:p>
        </p:txBody>
      </p:sp>
      <p:pic>
        <p:nvPicPr>
          <p:cNvPr id="10" name="Рисунок 10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6343582-4653-4270-90CA-FE6EB5013D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34625" y="3444430"/>
            <a:ext cx="4600575" cy="2809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B17181-D204-487C-8D75-C033FE27CED2}"/>
              </a:ext>
            </a:extLst>
          </p:cNvPr>
          <p:cNvSpPr txBox="1"/>
          <p:nvPr/>
        </p:nvSpPr>
        <p:spPr>
          <a:xfrm>
            <a:off x="619760" y="4018280"/>
            <a:ext cx="33020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Наглядно видно, что чем больше высота горы - тем дальше полетит снаряд</a:t>
            </a:r>
          </a:p>
        </p:txBody>
      </p:sp>
    </p:spTree>
    <p:extLst>
      <p:ext uri="{BB962C8B-B14F-4D97-AF65-F5344CB8AC3E}">
        <p14:creationId xmlns:p14="http://schemas.microsoft.com/office/powerpoint/2010/main" val="28513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0A21-8715-467B-B1DE-385DCDB7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C01E7FC-C7F6-4527-B698-A78132E3F0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65702" y="3508883"/>
            <a:ext cx="4914900" cy="276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931B0-15EA-47D3-97B2-3E6068A2D741}"/>
              </a:ext>
            </a:extLst>
          </p:cNvPr>
          <p:cNvSpPr txBox="1"/>
          <p:nvPr/>
        </p:nvSpPr>
        <p:spPr>
          <a:xfrm>
            <a:off x="487680" y="1640840"/>
            <a:ext cx="816864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Далее я рассчитал дальность полёта снаряда с высотой горы 100 м и начальной скоростью 50, 300 и 1000 км/ч.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006C9-94D5-4FD6-8419-17B40CCA3C3A}"/>
              </a:ext>
            </a:extLst>
          </p:cNvPr>
          <p:cNvSpPr txBox="1"/>
          <p:nvPr/>
        </p:nvSpPr>
        <p:spPr>
          <a:xfrm>
            <a:off x="680720" y="273812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Зависимость дальности полёта от скорости оказалась выше, чем от высоты горы.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B67C0-414F-4ECF-90D0-6B6CF4E9F337}"/>
              </a:ext>
            </a:extLst>
          </p:cNvPr>
          <p:cNvSpPr txBox="1"/>
          <p:nvPr/>
        </p:nvSpPr>
        <p:spPr>
          <a:xfrm>
            <a:off x="680720" y="4465320"/>
            <a:ext cx="274320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Выявили закономерность - чем больше начальная скорость снаряда, тем большее расстояние он пролетит.</a:t>
            </a:r>
          </a:p>
        </p:txBody>
      </p:sp>
    </p:spTree>
    <p:extLst>
      <p:ext uri="{BB962C8B-B14F-4D97-AF65-F5344CB8AC3E}">
        <p14:creationId xmlns:p14="http://schemas.microsoft.com/office/powerpoint/2010/main" val="336307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0</Words>
  <Application>Microsoft Office PowerPoint</Application>
  <PresentationFormat>Экран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Civic</vt:lpstr>
      <vt:lpstr>Резюме</vt:lpstr>
      <vt:lpstr>Задание 1.1</vt:lpstr>
      <vt:lpstr>Задание 1.2</vt:lpstr>
      <vt:lpstr>Задание 2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198</cp:revision>
  <dcterms:created xsi:type="dcterms:W3CDTF">2014-09-16T21:32:06Z</dcterms:created>
  <dcterms:modified xsi:type="dcterms:W3CDTF">2018-10-06T19:17:44Z</dcterms:modified>
</cp:coreProperties>
</file>