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or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5A42FE9-3864-4362-BFE4-6068BC7143AC}">
  <a:tblStyle styleId="{F5A42FE9-3864-4362-BFE4-6068BC7143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ora-bold.fntdata"/><Relationship Id="rId16" Type="http://schemas.openxmlformats.org/officeDocument/2006/relationships/font" Target="fonts/Lor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or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or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3a83c8d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3a83c8d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3a83c8da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3a83c8da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3a83c8da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3a83c8d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3a83c8da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93a83c8d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58250" y="177000"/>
            <a:ext cx="7627500" cy="21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r>
              <a:rPr lang="ru"/>
              <a:t>Возможности WolframAlpha   для проведения вычислений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400" y="3632925"/>
            <a:ext cx="1614600" cy="15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78225" y="4619950"/>
            <a:ext cx="7275000" cy="4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Презентация создана студентом ИВТ 1 группы 1 подгруппы Лабыриным Матвеем</a:t>
            </a:r>
            <a:r>
              <a:rPr lang="ru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20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Wolfram Alpha - онлайн-программа, которую можно использовать для множества различных задач, в том числе и для различных математических вычислений. </a:t>
            </a:r>
            <a:r>
              <a:rPr lang="ru">
                <a:solidFill>
                  <a:srgbClr val="000000"/>
                </a:solidFill>
              </a:rPr>
              <a:t>Автором Wolfram Alpha является английский математик и программист Стивен Вольфрам. Впервые программа была представлена в мае 2009 года. Вскоре было выпущено мобильное приложение для Android. Поддержку сервиса Wolfram Alpha для мобильных устройств осуществляет виртуальный ассистент Siri, использующий технологии обработки речи; виртуальная клавиатура программы адаптирована для ввода математических формул.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175" y="440300"/>
            <a:ext cx="5386900" cy="6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95975" y="123375"/>
            <a:ext cx="5072400" cy="57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Wolfram Alpha представляет собой вычислительную машину знаний. Кроме вычислительных возможностей, в программе заложен поиск информации с последующей обработкой математическими методами, способность выдавать выкладки в виде готового результата, а не ссылок, этим программа отличается от поисковиков, подобных Google. Программа существует в виде интегрируемых модулей применительно к разным областям знаний: математике, химии, физике, инженерии, медицине, истории и т.п. Wolfram Alpha написана на языке «Mathematica».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300" y="1386300"/>
            <a:ext cx="3670825" cy="237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379700"/>
            <a:ext cx="81048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Чтобы проводить нужные нам вычисления, нужно знать специальные команды для нужных нам операций. Ниже представлены операции, используемые в математических вычислениях. 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83626"/>
            <a:ext cx="5992325" cy="27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6886350" y="2333225"/>
            <a:ext cx="2115900" cy="27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Приведённые</a:t>
            </a:r>
            <a:r>
              <a:rPr lang="ru"/>
              <a:t> команды нужно вводить в строку </a:t>
            </a:r>
            <a:r>
              <a:rPr lang="ru" u="sng"/>
              <a:t>перед уравнением</a:t>
            </a:r>
            <a:r>
              <a:rPr lang="ru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7"/>
          <p:cNvGraphicFramePr/>
          <p:nvPr/>
        </p:nvGraphicFramePr>
        <p:xfrm>
          <a:off x="952500" y="70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{F5A42FE9-3864-4362-BFE4-6068BC7143AC}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Название операции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Оператор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Нахождение производной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d/dx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Нахождение предела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limit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Решение различных уравнений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solve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Построение графиков и поверхностей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plot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Нахождение неопределённого интеграла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integrate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Вычисление длины дуги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arc length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Полиномиальная интерполяция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interpolating polynomial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