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524ca01b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524ca01b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24ca01b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24ca01b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24ca01b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524ca01b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524ca01b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524ca01b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ites.google.com/view/labyrin-portfolio/%D0%B3%D0%BB%D0%B0%D0%B2%D0%BD%D0%B0%D1%8F-%D1%81%D1%82%D1%80%D0%B0%D0%BD%D0%B8%D1%86%D0%B0" TargetMode="External"/><Relationship Id="rId4" Type="http://schemas.openxmlformats.org/officeDocument/2006/relationships/hyperlink" Target="https://github.com/M-Labyr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600"/>
              <a:t>Немного обо мне</a:t>
            </a:r>
            <a:endParaRPr b="1"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5" y="1243000"/>
            <a:ext cx="35433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4"/>
          <p:cNvSpPr txBox="1"/>
          <p:nvPr/>
        </p:nvSpPr>
        <p:spPr>
          <a:xfrm>
            <a:off x="4639400" y="1243000"/>
            <a:ext cx="390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Лабырин Матвей Сергеевич</a:t>
            </a:r>
            <a:endParaRPr b="1"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4639400" y="2207275"/>
            <a:ext cx="3695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Open Sans"/>
                <a:ea typeface="Open Sans"/>
                <a:cs typeface="Open Sans"/>
                <a:sym typeface="Open Sans"/>
              </a:rPr>
              <a:t>В 2018 году закончил общеобразовательную школу №658 и поступил в РГПУ им. И.А. Герцена на направление "Информатика и вычислительная техника".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98475"/>
            <a:ext cx="75057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300"/>
              <a:t>У меня есть небольшое портфолио на google sites</a:t>
            </a:r>
            <a:endParaRPr b="1" sz="23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163" y="1407050"/>
            <a:ext cx="688567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486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/>
              <a:t>Также у меня есть github с проектами</a:t>
            </a:r>
            <a:endParaRPr b="1" sz="3100"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604375"/>
            <a:ext cx="8191244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Ссылки: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Портфолио: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https://sites.google.com/view/labyrin-portfolio/%D0%B3%D0%BB%D0%B0%D0%B2%D0%BD%D0%B0%D1%8F-%D1%81%D1%82%D1%80%D0%B0%D0%BD%D0%B8%D1%86%D0%B0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Github: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https://github.com/M-Labyrin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