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21049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Служба ServiceDesk: цели, задачи, способы организации.</a:t>
            </a:r>
            <a:endParaRPr sz="69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6224875" y="4710600"/>
            <a:ext cx="20106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Выполнил Лабырин М. С.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Service Desk?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750" y="152400"/>
            <a:ext cx="617249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460950" y="4985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Возлагаемые обязанности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0950" y="21392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/>
              <a:t>Как создать действительно полезную службу и получить от неё максимальный эффект?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Преимущества</a:t>
            </a:r>
            <a:endParaRPr/>
          </a:p>
        </p:txBody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использования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900" y="1090600"/>
            <a:ext cx="26289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Заключение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