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5b4d9d506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5b4d9d506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5b4d9d50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5b4d9d50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5b4d9d50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5b4d9d50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5b4d9d506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5b4d9d50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5b4d9d506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5b4d9d506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5b4d9d506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5b4d9d50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5b4d9d506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5b4d9d506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5b4d9d506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5b4d9d506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5b4d9d506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5b4d9d50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akm.ru/about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akm.ru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Сайт информационного </a:t>
            </a:r>
            <a:r>
              <a:rPr lang="ru"/>
              <a:t>агентства</a:t>
            </a:r>
            <a:r>
              <a:rPr lang="ru"/>
              <a:t> “AK&amp;M”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Лабырин М. С. 4 курс ИВТ</a:t>
            </a:r>
            <a:endParaRPr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Источники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https://www.akm.ru/about/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Название ресурса, год издания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Сайт в сети "Интернет" Информационного агентства "AK&amp;M".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Сайт существует с 2009 года.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636863" y="577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Скриншот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825" y="1393300"/>
            <a:ext cx="6880327" cy="35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направления деятельности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Профессиональная новостная служба публикует ежедневно более 100 эксклюзивных новостей. AK&amp;M специализируется на экономических новостях, отслеживает деятельность более 1000 крупнейших российских и зарубежных компаний. Любые изменения в структуре владения, руководства, планы, производственные и финансовые результаты – все это находит отражение в новостной ленте. И, конечно, агентство публикует информацию о всех событиях, затрагивающих экономическую жизнь страны.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140"/>
              <a:t>Из каких источников агентство получает</a:t>
            </a:r>
            <a:r>
              <a:rPr lang="ru" sz="2140"/>
              <a:t> </a:t>
            </a:r>
            <a:r>
              <a:rPr lang="ru" sz="2140"/>
              <a:t>информацию.</a:t>
            </a:r>
            <a:endParaRPr sz="2140"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 2001 года AK&amp;M является уполномоченной сначала ФСФР, а затем ЦБ России организацией по раскрытию информации на рынке ценных бумаг. В рамках данных полномочий агентством создана и поддерживается Система раскрытия информации на рынке ценных бумаг – DISCLOSURE. Система аккумулирует в себе всю актуальную информацию о компаниях-эмитентах, зарегистрированных на территории России, включая ежеквартальные отчёты и существенные события эмитентов, информацию о выпусках ценных бумаг, списки аффилированных лиц и другие сведения. Данные в систему поступают непосредственно от компаний-эмитентов.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сайта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691500"/>
            <a:ext cx="8839201" cy="895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Оценка качества информации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Информация максимально точная и составлена профессионалами в экономике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URL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https://www.akm.ru/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Общее впечатление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Сайт сделан очень качественно, новости выходят регулярно как на русском, так и на английском языке. Кроме новостей есть также аналитика, пресс-релизы и т. д.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