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518C-2AF5-80C0-7EFB-797B1A00D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CECC7-4F80-97BD-199E-EA70A9332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813D8-0C7C-C784-AA32-C48F038E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4A60-C158-4333-83C9-B912A8F3D83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E506E-FBC2-1888-07A1-EC74CF67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DA345-40E1-A9E1-A95A-BAC70713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CAF9-AE4A-4184-B2BA-5B6BB4593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892C-A7BF-90A5-4DBA-D04993B2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0B32A-E493-4D1D-C5F5-457E6C479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67DCF-3C67-3689-217B-B7CFEE8E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4A60-C158-4333-83C9-B912A8F3D83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E3E3-1443-956C-7745-802E40A4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3351A-F920-A640-7990-E86AA03C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CAF9-AE4A-4184-B2BA-5B6BB4593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5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C56C3-51C7-D280-D8FE-AC53884AD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94079-394E-08D5-87AF-377EFEE6A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5E1B3-FE94-BD72-BCDD-DC88B3C6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4A60-C158-4333-83C9-B912A8F3D83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EB867-E3F0-6203-FD3C-FC6B7733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F8A41-A6F7-AB92-A2B8-382A91A9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CAF9-AE4A-4184-B2BA-5B6BB4593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6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0C4E-143D-A6DE-3F3B-3005D114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EA68-405E-C6DF-F84D-591143E13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3C383-20F2-3AE1-C7A4-B895D9B9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4A60-C158-4333-83C9-B912A8F3D83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60500-3C00-154B-844D-41D6EDE3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CFC62-7323-4CFD-FF9F-46A78ADC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CAF9-AE4A-4184-B2BA-5B6BB4593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0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B723-79D8-694A-6306-7162A683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105C4-5879-18DE-656B-ADF76571F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5A305-C19F-7C32-D884-0F56674C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4A60-C158-4333-83C9-B912A8F3D83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31B30-A11F-B6CF-E2B4-2C8605FC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4C7C4-A8F9-FDC1-CBDC-6E036732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CAF9-AE4A-4184-B2BA-5B6BB4593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3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601D-5D43-D765-9618-E1140167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5A2E-BC3C-F257-41D1-9E1A1ECF5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C1F95-0785-8E62-A228-01111F7E0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CFE0B-BD4E-9398-5B56-588C3241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4A60-C158-4333-83C9-B912A8F3D83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F7299-3ACF-CC6E-9CCF-58F1F3B7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2CF44-2B5A-02FB-4ADE-C0DC9F7B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CAF9-AE4A-4184-B2BA-5B6BB4593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5B42-D0B9-63E4-4EE7-C3979EEF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B2721-090E-34A2-91E1-D6D7337B4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454A5-F3B1-9E2E-6C05-F61625541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4F825-7C71-C823-C90A-A62AABD93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409B6-F8E1-A60D-8D8D-987B654A8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2980E-74AA-F22B-4B33-6FAAB4A3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4A60-C158-4333-83C9-B912A8F3D83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64F16-CD97-85DD-BEDE-B57AC136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4D205-0423-2E84-1316-BC444A17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CAF9-AE4A-4184-B2BA-5B6BB4593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0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0EF2-B368-6A87-97D9-6A30431D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6DB52-E45E-CF70-94FF-C1C41221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4A60-C158-4333-83C9-B912A8F3D83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AC9B6-4795-D572-364C-D62ED00B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D88B2-005F-24F2-0EDC-D28AEA28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CAF9-AE4A-4184-B2BA-5B6BB4593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1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F4016-3DFC-69D3-B6C5-BDA98A2A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4A60-C158-4333-83C9-B912A8F3D83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876D9-9919-6CFF-1B82-2EB8F5D1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C662C-BAF6-0DD0-996B-2361B72A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CAF9-AE4A-4184-B2BA-5B6BB4593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1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91B5-225A-6034-4ED2-E907B3B5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D71E-8EFC-63E2-BE0E-7F8A35564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70F08-2536-6E0D-FEA8-5AAC36238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78D3C-E160-ACB3-A071-A45EE026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4A60-C158-4333-83C9-B912A8F3D83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4E4B5-8935-5700-2399-65589DC9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5B6CA-6B79-7BE2-CE16-46DF57D8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CAF9-AE4A-4184-B2BA-5B6BB4593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3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87CE-1462-66DA-44E9-62D6E36C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87F28-5248-014F-20EB-E8EFD3EA6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2323D-DC92-066D-2734-BD4FD8354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C42A7-FEFC-9CDD-9662-B83C025A0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4A60-C158-4333-83C9-B912A8F3D83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7E3AC-DF19-5953-C19C-5875735E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82304-D237-BA30-6B79-1B040C17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CAF9-AE4A-4184-B2BA-5B6BB4593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6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E6B9D-023D-1C16-61DA-0CB2931C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6744F-DAED-64D7-F7C7-044E38DDA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6672A-376E-7796-916A-88189DF18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4A60-C158-4333-83C9-B912A8F3D83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A81F-00B3-F7E9-B603-1D9573FA7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FDDF8-96A2-74EB-4588-E2D5FF8BF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CAF9-AE4A-4184-B2BA-5B6BB4593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1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line&#10;&#10;Description automatically generated">
            <a:extLst>
              <a:ext uri="{FF2B5EF4-FFF2-40B4-BE49-F238E27FC236}">
                <a16:creationId xmlns:a16="http://schemas.microsoft.com/office/drawing/2014/main" id="{E8A1492D-DBEC-6EB8-1ABA-9A2F04911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33" y="3093328"/>
            <a:ext cx="4947663" cy="3710747"/>
          </a:xfrm>
          <a:prstGeom prst="rect">
            <a:avLst/>
          </a:prstGeom>
        </p:spPr>
      </p:pic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0E8A23A5-2E48-A42E-CA2E-381152E02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163" y="93389"/>
            <a:ext cx="4100999" cy="307574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70828C-7D4B-4C12-168B-E4F24C49FDDC}"/>
              </a:ext>
            </a:extLst>
          </p:cNvPr>
          <p:cNvCxnSpPr/>
          <p:nvPr/>
        </p:nvCxnSpPr>
        <p:spPr>
          <a:xfrm>
            <a:off x="5306550" y="4267589"/>
            <a:ext cx="0" cy="2110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9DB1FB-2874-9F78-2750-934820A7BCAA}"/>
              </a:ext>
            </a:extLst>
          </p:cNvPr>
          <p:cNvSpPr txBox="1"/>
          <p:nvPr/>
        </p:nvSpPr>
        <p:spPr>
          <a:xfrm>
            <a:off x="5567064" y="5736880"/>
            <a:ext cx="75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plasma</a:t>
            </a:r>
            <a:endParaRPr lang="en-US" baseline="-25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288B8C-F35F-22F1-4ADE-0092124078E6}"/>
              </a:ext>
            </a:extLst>
          </p:cNvPr>
          <p:cNvCxnSpPr/>
          <p:nvPr/>
        </p:nvCxnSpPr>
        <p:spPr>
          <a:xfrm flipH="1">
            <a:off x="5306550" y="6065126"/>
            <a:ext cx="320431" cy="312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graph of a curve&#10;&#10;Description automatically generated">
            <a:extLst>
              <a:ext uri="{FF2B5EF4-FFF2-40B4-BE49-F238E27FC236}">
                <a16:creationId xmlns:a16="http://schemas.microsoft.com/office/drawing/2014/main" id="{D924C3E0-AB9B-3839-8346-D2D69216A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163" y="3311771"/>
            <a:ext cx="4100999" cy="30757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CD3337-60E5-D09C-2FA7-5B3BA226D027}"/>
              </a:ext>
            </a:extLst>
          </p:cNvPr>
          <p:cNvCxnSpPr>
            <a:cxnSpLocks/>
          </p:cNvCxnSpPr>
          <p:nvPr/>
        </p:nvCxnSpPr>
        <p:spPr>
          <a:xfrm>
            <a:off x="8505981" y="5337907"/>
            <a:ext cx="2891692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6BDEA5-C0CA-E1AA-0B6C-9C417B5620EC}"/>
              </a:ext>
            </a:extLst>
          </p:cNvPr>
          <p:cNvCxnSpPr>
            <a:cxnSpLocks/>
          </p:cNvCxnSpPr>
          <p:nvPr/>
        </p:nvCxnSpPr>
        <p:spPr>
          <a:xfrm>
            <a:off x="10063659" y="4765964"/>
            <a:ext cx="0" cy="1345668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D857D7-D720-334A-9407-CC4744605A6E}"/>
              </a:ext>
            </a:extLst>
          </p:cNvPr>
          <p:cNvSpPr txBox="1"/>
          <p:nvPr/>
        </p:nvSpPr>
        <p:spPr>
          <a:xfrm>
            <a:off x="9300308" y="105507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7D0DEC-14D4-8FF2-BB9B-4741CF5A2824}"/>
              </a:ext>
            </a:extLst>
          </p:cNvPr>
          <p:cNvSpPr txBox="1"/>
          <p:nvPr/>
        </p:nvSpPr>
        <p:spPr>
          <a:xfrm>
            <a:off x="6224858" y="4419988"/>
            <a:ext cx="103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scale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B6E597-EB9E-EF95-11DC-4548681A62F7}"/>
              </a:ext>
            </a:extLst>
          </p:cNvPr>
          <p:cNvSpPr txBox="1"/>
          <p:nvPr/>
        </p:nvSpPr>
        <p:spPr>
          <a:xfrm>
            <a:off x="10317018" y="5540519"/>
            <a:ext cx="6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float</a:t>
            </a:r>
            <a:endParaRPr lang="en-US" baseline="-25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549F2D-8474-AFEC-593A-00C17AC072FF}"/>
              </a:ext>
            </a:extLst>
          </p:cNvPr>
          <p:cNvCxnSpPr/>
          <p:nvPr/>
        </p:nvCxnSpPr>
        <p:spPr>
          <a:xfrm flipH="1">
            <a:off x="10058662" y="5799015"/>
            <a:ext cx="423332" cy="23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20A4A2F-9B2F-2081-0C1B-E991D0B16EB5}"/>
              </a:ext>
            </a:extLst>
          </p:cNvPr>
          <p:cNvCxnSpPr/>
          <p:nvPr/>
        </p:nvCxnSpPr>
        <p:spPr>
          <a:xfrm>
            <a:off x="9374909" y="2327564"/>
            <a:ext cx="0" cy="167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7E9E55-6521-75FA-8C2C-368AD1759D58}"/>
              </a:ext>
            </a:extLst>
          </p:cNvPr>
          <p:cNvSpPr txBox="1"/>
          <p:nvPr/>
        </p:nvSpPr>
        <p:spPr>
          <a:xfrm>
            <a:off x="3574471" y="45162"/>
            <a:ext cx="5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Langmuir probe 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E5B95F-3DB6-C965-B2AD-982BA4CA1797}"/>
                  </a:ext>
                </a:extLst>
              </p:cNvPr>
              <p:cNvSpPr txBox="1"/>
              <p:nvPr/>
            </p:nvSpPr>
            <p:spPr>
              <a:xfrm>
                <a:off x="5056587" y="964553"/>
                <a:ext cx="2276329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Energy of ions: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𝑖𝑜𝑛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E5B95F-3DB6-C965-B2AD-982BA4CA1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587" y="964553"/>
                <a:ext cx="2276329" cy="944746"/>
              </a:xfrm>
              <a:prstGeom prst="rect">
                <a:avLst/>
              </a:prstGeom>
              <a:blipFill>
                <a:blip r:embed="rId5"/>
                <a:stretch>
                  <a:fillRect l="-2139" t="-3226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80F80-EC95-995A-DF2C-F85D9426BD84}"/>
                  </a:ext>
                </a:extLst>
              </p:cNvPr>
              <p:cNvSpPr txBox="1"/>
              <p:nvPr/>
            </p:nvSpPr>
            <p:spPr>
              <a:xfrm>
                <a:off x="464492" y="760832"/>
                <a:ext cx="3864904" cy="2017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Determine plasma potential via: </a:t>
                </a:r>
              </a:p>
              <a:p>
                <a:endParaRPr lang="sv-S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p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via tangent method as shown below</a:t>
                </a:r>
              </a:p>
              <a:p>
                <a:r>
                  <a:rPr lang="en-US" dirty="0"/>
                  <a:t>(Accuracy not the greatest…)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80F80-EC95-995A-DF2C-F85D9426B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92" y="760832"/>
                <a:ext cx="3864904" cy="2017860"/>
              </a:xfrm>
              <a:prstGeom prst="rect">
                <a:avLst/>
              </a:prstGeom>
              <a:blipFill>
                <a:blip r:embed="rId6"/>
                <a:stretch>
                  <a:fillRect l="-1262" t="-1813" r="-631" b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63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419E9CE0-70A7-D6A6-5D90-8E7DEA113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104" y="2054628"/>
            <a:ext cx="6080896" cy="45606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8506E4-BFFA-D8B9-23D7-D08CA62B9105}"/>
              </a:ext>
            </a:extLst>
          </p:cNvPr>
          <p:cNvCxnSpPr/>
          <p:nvPr/>
        </p:nvCxnSpPr>
        <p:spPr>
          <a:xfrm>
            <a:off x="10115713" y="4571183"/>
            <a:ext cx="0" cy="153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CF838A-E5F4-6DAC-8525-740F45CCDD13}"/>
              </a:ext>
            </a:extLst>
          </p:cNvPr>
          <p:cNvSpPr txBox="1"/>
          <p:nvPr/>
        </p:nvSpPr>
        <p:spPr>
          <a:xfrm>
            <a:off x="9201313" y="4091602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-25000" dirty="0" err="1"/>
              <a:t>probe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D6D971-6D81-C53C-143F-4DBFC5CF694E}"/>
                  </a:ext>
                </a:extLst>
              </p:cNvPr>
              <p:cNvSpPr txBox="1"/>
              <p:nvPr/>
            </p:nvSpPr>
            <p:spPr>
              <a:xfrm>
                <a:off x="577273" y="941117"/>
                <a:ext cx="1796517" cy="605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𝑝𝑟𝑜𝑏𝑒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𝑖𝑜𝑛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𝑠𝑎𝑡</m:t>
                              </m:r>
                            </m:sup>
                          </m:sSubSup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D6D971-6D81-C53C-143F-4DBFC5C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73" y="941117"/>
                <a:ext cx="1796517" cy="605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9EE46D-F496-E4AA-28BE-F42F15186B8C}"/>
                  </a:ext>
                </a:extLst>
              </p:cNvPr>
              <p:cNvSpPr txBox="1"/>
              <p:nvPr/>
            </p:nvSpPr>
            <p:spPr>
              <a:xfrm>
                <a:off x="3574471" y="685234"/>
                <a:ext cx="488603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dirty="0"/>
                  <a:t> secondary electron emission coefficient (correction factor)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9EE46D-F496-E4AA-28BE-F42F15186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471" y="685234"/>
                <a:ext cx="4886038" cy="646331"/>
              </a:xfrm>
              <a:prstGeom prst="rect">
                <a:avLst/>
              </a:prstGeom>
              <a:blipFill>
                <a:blip r:embed="rId4"/>
                <a:stretch>
                  <a:fillRect l="-99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DE9F06-9639-09E5-F501-ABCA39A2B9F8}"/>
                  </a:ext>
                </a:extLst>
              </p:cNvPr>
              <p:cNvSpPr txBox="1"/>
              <p:nvPr/>
            </p:nvSpPr>
            <p:spPr>
              <a:xfrm>
                <a:off x="3574471" y="1408297"/>
                <a:ext cx="357447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=1.602∗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 Area of probe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DE9F06-9639-09E5-F501-ABCA39A2B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471" y="1408297"/>
                <a:ext cx="3574474" cy="646331"/>
              </a:xfrm>
              <a:prstGeom prst="rect">
                <a:avLst/>
              </a:prstGeom>
              <a:blipFill>
                <a:blip r:embed="rId5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50259B-3E5C-F5A5-13AD-3109F69CE078}"/>
                  </a:ext>
                </a:extLst>
              </p:cNvPr>
              <p:cNvSpPr txBox="1"/>
              <p:nvPr/>
            </p:nvSpPr>
            <p:spPr>
              <a:xfrm>
                <a:off x="420255" y="2347022"/>
                <a:ext cx="3883477" cy="513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𝒊𝒐𝒏</m:t>
                        </m:r>
                      </m:sub>
                      <m:sup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𝒔𝒂𝒕</m:t>
                        </m:r>
                      </m:sup>
                    </m:sSubSup>
                    <m:r>
                      <a:rPr lang="sv-SE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sv-SE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e>
                        </m:d>
                      </m:num>
                      <m:den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den>
                    </m:f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𝒑𝒓𝒐𝒃𝒆</m:t>
                            </m:r>
                          </m:sub>
                        </m:sSub>
                      </m:num>
                      <m:den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den>
                    </m:f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𝒊𝒐𝒏𝒔</m:t>
                            </m:r>
                          </m:num>
                          <m:den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sSup>
                              <m:sSupPr>
                                <m:ctrlP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p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50259B-3E5C-F5A5-13AD-3109F69CE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55" y="2347022"/>
                <a:ext cx="3883477" cy="513923"/>
              </a:xfrm>
              <a:prstGeom prst="rect">
                <a:avLst/>
              </a:prstGeom>
              <a:blipFill>
                <a:blip r:embed="rId6"/>
                <a:stretch>
                  <a:fillRect l="-314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8B4351-9D36-A11D-DA1B-459CFE94BF51}"/>
                  </a:ext>
                </a:extLst>
              </p:cNvPr>
              <p:cNvSpPr txBox="1"/>
              <p:nvPr/>
            </p:nvSpPr>
            <p:spPr>
              <a:xfrm>
                <a:off x="503796" y="3625273"/>
                <a:ext cx="4178836" cy="689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𝑎𝑡𝑜𝑚𝑠</m:t>
                            </m:r>
                          </m:num>
                          <m:den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	Surface density from RBS</a:t>
                </a:r>
              </a:p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		Deposition time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8B4351-9D36-A11D-DA1B-459CFE94B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96" y="3625273"/>
                <a:ext cx="4178836" cy="689484"/>
              </a:xfrm>
              <a:prstGeom prst="rect">
                <a:avLst/>
              </a:prstGeom>
              <a:blipFill>
                <a:blip r:embed="rId7"/>
                <a:stretch>
                  <a:fillRect l="-2044" t="-885" r="-3066" b="-19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4A2285-880D-EC23-7EF5-B53E2B9BFCC8}"/>
              </a:ext>
            </a:extLst>
          </p:cNvPr>
          <p:cNvCxnSpPr/>
          <p:nvPr/>
        </p:nvCxnSpPr>
        <p:spPr>
          <a:xfrm>
            <a:off x="175491" y="3232727"/>
            <a:ext cx="584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B7B42C-92AF-E303-2739-893B4DF3E39D}"/>
                  </a:ext>
                </a:extLst>
              </p:cNvPr>
              <p:cNvSpPr txBox="1"/>
              <p:nvPr/>
            </p:nvSpPr>
            <p:spPr>
              <a:xfrm>
                <a:off x="420255" y="4571183"/>
                <a:ext cx="2185278" cy="507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𝑎𝑡𝑜𝑚𝑠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sv-S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𝑎𝑡𝑜𝑚𝑠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B7B42C-92AF-E303-2739-893B4DF3E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55" y="4571183"/>
                <a:ext cx="2185278" cy="5078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1D92E6-D0EE-2929-66BA-61A400C33145}"/>
                  </a:ext>
                </a:extLst>
              </p:cNvPr>
              <p:cNvSpPr txBox="1"/>
              <p:nvPr/>
            </p:nvSpPr>
            <p:spPr>
              <a:xfrm>
                <a:off x="3384693" y="5604597"/>
                <a:ext cx="1676676" cy="568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𝒊𝒐𝒏𝒔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𝒂𝒕𝒐𝒎𝒔</m:t>
                              </m:r>
                            </m:sub>
                          </m:sSub>
                        </m:den>
                      </m:f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𝒊𝒐𝒏𝒔</m:t>
                          </m:r>
                        </m:num>
                        <m:den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𝒂𝒕𝒐𝒎𝒔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1D92E6-D0EE-2929-66BA-61A400C33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693" y="5604597"/>
                <a:ext cx="1676676" cy="5681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7EBF3FB-6F6D-7A9E-1527-264C70AF9690}"/>
              </a:ext>
            </a:extLst>
          </p:cNvPr>
          <p:cNvSpPr txBox="1"/>
          <p:nvPr/>
        </p:nvSpPr>
        <p:spPr>
          <a:xfrm>
            <a:off x="3574471" y="45162"/>
            <a:ext cx="5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Area probe measurements</a:t>
            </a:r>
          </a:p>
        </p:txBody>
      </p:sp>
    </p:spTree>
    <p:extLst>
      <p:ext uri="{BB962C8B-B14F-4D97-AF65-F5344CB8AC3E}">
        <p14:creationId xmlns:p14="http://schemas.microsoft.com/office/powerpoint/2010/main" val="388720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107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Lorentzon</dc:creator>
  <cp:lastModifiedBy>Marcus Lorentzon</cp:lastModifiedBy>
  <cp:revision>69</cp:revision>
  <dcterms:created xsi:type="dcterms:W3CDTF">2023-10-23T16:54:39Z</dcterms:created>
  <dcterms:modified xsi:type="dcterms:W3CDTF">2023-10-23T17:37:38Z</dcterms:modified>
</cp:coreProperties>
</file>