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79" r:id="rId12"/>
    <p:sldId id="289" r:id="rId13"/>
    <p:sldId id="277" r:id="rId14"/>
    <p:sldId id="280" r:id="rId15"/>
    <p:sldId id="292" r:id="rId16"/>
    <p:sldId id="257" r:id="rId17"/>
    <p:sldId id="276" r:id="rId18"/>
    <p:sldId id="291" r:id="rId19"/>
    <p:sldId id="283" r:id="rId20"/>
    <p:sldId id="302" r:id="rId21"/>
    <p:sldId id="299" r:id="rId22"/>
    <p:sldId id="265" r:id="rId23"/>
    <p:sldId id="266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reading/writing JSON</a:t>
            </a:r>
          </a:p>
          <a:p>
            <a:endParaRPr lang="en-GB" dirty="0"/>
          </a:p>
          <a:p>
            <a:r>
              <a:rPr lang="en-GB" dirty="0"/>
              <a:t>It’s not covered by </a:t>
            </a:r>
            <a:r>
              <a:rPr lang="en-GB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</a:t>
            </a:r>
            <a:r>
              <a:rPr lang="en-GB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Initializr</a:t>
            </a:r>
            <a:r>
              <a:rPr lang="en-GB" dirty="0"/>
              <a:t> :o(</a:t>
            </a:r>
          </a:p>
          <a:p>
            <a:r>
              <a:rPr lang="en-GB" dirty="0"/>
              <a:t>So manually add a dependency to the pom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88" y="4379737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1727200"/>
            <a:ext cx="9144000" cy="51308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208338" y="3024895"/>
            <a:ext cx="8727324" cy="808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8C973-82AB-4509-A304-6D13312E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5" b="50113"/>
          <a:stretch/>
        </p:blipFill>
        <p:spPr>
          <a:xfrm>
            <a:off x="208338" y="4091762"/>
            <a:ext cx="8727319" cy="53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0747-A68E-4E4E-8D0C-A935D4E89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55" b="13545"/>
          <a:stretch/>
        </p:blipFill>
        <p:spPr>
          <a:xfrm>
            <a:off x="208338" y="4918564"/>
            <a:ext cx="8727319" cy="739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FF26AF-6CE3-47BD-899C-5720AE8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They provide entity and collection structures</a:t>
            </a:r>
          </a:p>
          <a:p>
            <a:pPr marL="0" indent="0">
              <a:buNone/>
            </a:pPr>
            <a:r>
              <a:rPr lang="en-GB" dirty="0"/>
              <a:t>  (Basically extensions of HashMap and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entities, we use the “get” methods…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694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http://127.0.0.1:8080/getProjectName?id=14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method is called,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88444" y="544516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  <p:sp>
        <p:nvSpPr>
          <p:cNvPr id="32" name="Action Button: Go to Beginning 3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3A8DBAB-DE97-4931-93B6-753D2F192373}"/>
              </a:ext>
            </a:extLst>
          </p:cNvPr>
          <p:cNvSpPr/>
          <p:nvPr/>
        </p:nvSpPr>
        <p:spPr>
          <a:xfrm rot="10800000">
            <a:off x="8414948" y="6064650"/>
            <a:ext cx="546522" cy="61350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726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http://127.0.0.1:8080/howManyWorkPackages?id=17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ction Button: Go to Beginning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6C0235C-B2B3-46CA-AA65-8E91D5B22A4B}"/>
              </a:ext>
            </a:extLst>
          </p:cNvPr>
          <p:cNvSpPr/>
          <p:nvPr/>
        </p:nvSpPr>
        <p:spPr>
          <a:xfrm>
            <a:off x="7921132" y="4317019"/>
            <a:ext cx="546522" cy="61350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A8650-1B09-431A-AD98-A4A7110C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800" dirty="0"/>
              <a:t>Anything we haven’t covered ?</a:t>
            </a:r>
            <a:br>
              <a:rPr lang="en-GB" sz="3800" dirty="0"/>
            </a:br>
            <a:br>
              <a:rPr lang="en-GB" sz="3800" dirty="0"/>
            </a:b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4395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72EA2-8631-4D28-9503-39A268B4D654}"/>
              </a:ext>
            </a:extLst>
          </p:cNvPr>
          <p:cNvSpPr txBox="1"/>
          <p:nvPr/>
        </p:nvSpPr>
        <p:spPr>
          <a:xfrm>
            <a:off x="1621842" y="1834852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13030" y="2987569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13030" y="4182118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14631" y="2447891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700" y="2303091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-2233" y="4385891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354-3765-4CB0-AC90-93B3240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on “SPE”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B7BE-1675-4A2B-8A8C-DF7CB2EC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Generating JSON</a:t>
            </a:r>
          </a:p>
          <a:p>
            <a:pPr marL="0" indent="0">
              <a:buNone/>
            </a:pPr>
            <a:r>
              <a:rPr lang="en-GB" dirty="0"/>
              <a:t>  (rather than just consuming it)</a:t>
            </a:r>
          </a:p>
          <a:p>
            <a:endParaRPr lang="en-GB" dirty="0"/>
          </a:p>
          <a:p>
            <a:r>
              <a:rPr lang="en-GB" dirty="0"/>
              <a:t>More sophisticated parsers</a:t>
            </a:r>
          </a:p>
          <a:p>
            <a:pPr marL="0" indent="0">
              <a:buNone/>
            </a:pPr>
            <a:r>
              <a:rPr lang="en-GB" dirty="0"/>
              <a:t>  (parsers do more, YOU do less)</a:t>
            </a:r>
          </a:p>
          <a:p>
            <a:endParaRPr lang="en-GB" dirty="0"/>
          </a:p>
          <a:p>
            <a:r>
              <a:rPr lang="en-GB" dirty="0"/>
              <a:t>More efficient data transfer</a:t>
            </a:r>
          </a:p>
          <a:p>
            <a:pPr marL="0" indent="0">
              <a:buNone/>
            </a:pPr>
            <a:r>
              <a:rPr lang="en-GB" dirty="0"/>
              <a:t>  (streamlining data transfer for speed-ups)</a:t>
            </a:r>
          </a:p>
        </p:txBody>
      </p:sp>
    </p:spTree>
    <p:extLst>
      <p:ext uri="{BB962C8B-B14F-4D97-AF65-F5344CB8AC3E}">
        <p14:creationId xmlns:p14="http://schemas.microsoft.com/office/powerpoint/2010/main" val="19482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endParaRPr lang="en-GB" sz="200" dirty="0"/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289778" y="4001294"/>
            <a:ext cx="4730044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</a:t>
            </a:r>
            <a:r>
              <a:rPr lang="en-GB" i="1" dirty="0"/>
              <a:t>EVERYWHERE</a:t>
            </a:r>
          </a:p>
          <a:p>
            <a:pPr marL="0" indent="0" algn="ctr">
              <a:buNone/>
            </a:pPr>
            <a:r>
              <a:rPr lang="en-GB" dirty="0"/>
              <a:t>Particular for transferring data to/from web services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text…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already exist to do this for us</a:t>
            </a:r>
          </a:p>
          <a:p>
            <a:r>
              <a:rPr lang="en-GB" dirty="0"/>
              <a:t>We will take a look at a couple of them shortly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Parsing is not the end of the story though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/>
              <a:t>We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2737</TotalTime>
  <Words>813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Imports</vt:lpstr>
      <vt:lpstr>Using JSON-Simple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Anything we haven’t covered ?  </vt:lpstr>
      <vt:lpstr>Simon’s magic utility method !</vt:lpstr>
      <vt:lpstr>Making HTTP Requests in Spring</vt:lpstr>
      <vt:lpstr>“Basic” Authorization (with API Key)</vt:lpstr>
      <vt:lpstr>X-Api-Key Header Authentication</vt:lpstr>
      <vt:lpstr>Next week on “SPE”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384</cp:revision>
  <dcterms:created xsi:type="dcterms:W3CDTF">2010-01-14T08:17:23Z</dcterms:created>
  <dcterms:modified xsi:type="dcterms:W3CDTF">2018-11-28T22:30:39Z</dcterms:modified>
</cp:coreProperties>
</file>