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018E-F376-45A5-A861-FEB2027C5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8E86E-F7B9-4EC0-B248-889587FB9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8D40-FD64-499F-A027-172BDAF0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0E0A-3620-4368-8BCA-9E4D5A15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81F3-8D0B-4C09-806A-A01A0065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4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DDBB-68DC-4351-864A-6CDFFF2E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8114F-8A18-46CA-822E-7286B55FB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9FB0-FB54-4302-BEA4-395D7840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BB488-E416-4859-947D-67089B58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C286-A7AD-4FF3-8DCA-838BB234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26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4EC9-06A1-463A-ACBC-A862E09C0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FB010-B532-4090-A799-966B54BD2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7941-D131-4ED7-A716-EDCA5EA4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1EECD-FAA6-48A8-A257-660D0B98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43DA-39B2-49C7-8F4C-91791947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23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44A0-9EF0-4575-A9CD-515B6AAB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72AD6-1DCF-4B7C-8D26-B2D52336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19D5-58EC-4C01-9C51-7C8DB631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3FA2-CB2F-4364-AFE6-35CCB9FA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A72B-BCCB-4CBC-B7FF-892EB94B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07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28A5-F322-43C5-933A-D36E3373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D679D-F964-4A54-B904-45B313F07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554C-A4D3-4353-854B-33623A3C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C6A6A-0A54-43CF-B676-C94FEA37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54EDD-5C27-4E36-9CDA-489A064F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3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E1B4-4F56-4E09-B6B9-E10BC03C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4C966-8726-4379-AD16-9862F0AD5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52B1B-CE8F-4D1A-B814-048A13390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003B4-FFD3-4EA6-8BF3-B8228D78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D7F6D-FF8D-4E63-9E8A-9D802347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E6F26-058D-4441-9356-D6D3AFBA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3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03D2-CA94-4F3F-A9E8-5D415C60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EDAE-5BD6-4C18-9745-5D0904274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92323-E6D5-489A-9908-B8A0C13BA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C098C-524E-4445-8D0E-6F78FBB4A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43283-F3B4-4852-8CBD-2277D34B0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7A774-FF68-4A76-9631-925C30F2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80134-6366-42ED-97FC-0B69DD1F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8F4F6-A395-4C46-8DC5-5CB3D9E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5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C64C-C00A-4022-819F-C5A67A7E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0C246-E6A5-475E-A581-DE17484E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C020-84B5-427A-9DA7-F5F4AEA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8C5B1-FBA0-47A4-A88D-9F2A385C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14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F4456-5E89-480B-98DB-A82FB4DA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ECCFC-066A-4AC9-A3A4-5747761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06CF2-D5D6-4B65-8B7C-1D4DE003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BBBA-C8B3-4365-9CEA-57BC76FF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CBF2-7AA1-4AC5-9B1F-6C09A0D1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9398B-C85E-46A3-8BCF-5BCBBACF5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21601-8ADC-47AD-8F97-3E2CC408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F290F-8EA0-4702-B4E9-503DF611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8F1FA-C3E3-4819-B5CD-7A4813A8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3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90DD-4FB1-4868-A2E4-A7EA492D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EEAEF-3C9A-449F-9659-70AF5825A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021E9-FCD2-469F-A3D4-5422C2593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A3784-A1F6-4EA0-BF17-1267D21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0CE3-EFFE-4DE6-894B-6B25971F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4D54-682A-48E5-9027-1E903C46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500A5-D3C4-4179-B47B-D55C3B180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75130-6D58-4794-B7F8-A95C9B262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AE9E-FA8A-49AF-8631-981710AEE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50769-84A5-41F6-BD4D-2A888FFAA8A4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1AF2-BD84-41AC-827B-AD8343121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E3D0-1839-4722-8AF0-91EB880D0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5239-03E7-4FA7-80EA-A761D05F87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61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C7175E-1701-40DF-8B45-DCD652AA5B9D}"/>
              </a:ext>
            </a:extLst>
          </p:cNvPr>
          <p:cNvSpPr/>
          <p:nvPr/>
        </p:nvSpPr>
        <p:spPr>
          <a:xfrm>
            <a:off x="133721" y="3682490"/>
            <a:ext cx="157780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Design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5C1D1-5338-48C2-86A2-770F42C38333}"/>
              </a:ext>
            </a:extLst>
          </p:cNvPr>
          <p:cNvSpPr/>
          <p:nvPr/>
        </p:nvSpPr>
        <p:spPr>
          <a:xfrm>
            <a:off x="1965771" y="3922400"/>
            <a:ext cx="191158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Populate DB test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50B31-0249-4350-9153-589C2EB1577C}"/>
              </a:ext>
            </a:extLst>
          </p:cNvPr>
          <p:cNvSpPr/>
          <p:nvPr/>
        </p:nvSpPr>
        <p:spPr>
          <a:xfrm>
            <a:off x="131674" y="5555316"/>
            <a:ext cx="163303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Design GUI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381383-D779-4E17-84CC-F1A33B582C23}"/>
              </a:ext>
            </a:extLst>
          </p:cNvPr>
          <p:cNvSpPr/>
          <p:nvPr/>
        </p:nvSpPr>
        <p:spPr>
          <a:xfrm>
            <a:off x="145327" y="2753538"/>
            <a:ext cx="156620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Minimal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E1228-74B4-49FA-B4AA-11FB116B688C}"/>
              </a:ext>
            </a:extLst>
          </p:cNvPr>
          <p:cNvSpPr/>
          <p:nvPr/>
        </p:nvSpPr>
        <p:spPr>
          <a:xfrm>
            <a:off x="1977916" y="3317392"/>
            <a:ext cx="1899442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Connect Server to 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3DE93-4644-4CDE-AE70-E02A0A4DAC26}"/>
              </a:ext>
            </a:extLst>
          </p:cNvPr>
          <p:cNvSpPr/>
          <p:nvPr/>
        </p:nvSpPr>
        <p:spPr>
          <a:xfrm>
            <a:off x="8890620" y="4991017"/>
            <a:ext cx="204089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Publishing to Twitter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0DC49-B3A3-4C70-8CB1-942F72289097}"/>
              </a:ext>
            </a:extLst>
          </p:cNvPr>
          <p:cNvSpPr/>
          <p:nvPr/>
        </p:nvSpPr>
        <p:spPr>
          <a:xfrm>
            <a:off x="5370883" y="5144673"/>
            <a:ext cx="135721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Add 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106AE-9284-4408-A034-14BAC1F516E8}"/>
              </a:ext>
            </a:extLst>
          </p:cNvPr>
          <p:cNvSpPr/>
          <p:nvPr/>
        </p:nvSpPr>
        <p:spPr>
          <a:xfrm>
            <a:off x="8890620" y="3016495"/>
            <a:ext cx="204089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Integrate PayPal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A4B4F8-63FA-4E9A-81D9-1EFDBA7017AD}"/>
              </a:ext>
            </a:extLst>
          </p:cNvPr>
          <p:cNvSpPr/>
          <p:nvPr/>
        </p:nvSpPr>
        <p:spPr>
          <a:xfrm>
            <a:off x="5109007" y="2364014"/>
            <a:ext cx="204089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Login screen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741CC-63CC-47C7-A2D6-65748E659432}"/>
              </a:ext>
            </a:extLst>
          </p:cNvPr>
          <p:cNvSpPr/>
          <p:nvPr/>
        </p:nvSpPr>
        <p:spPr>
          <a:xfrm>
            <a:off x="1995587" y="2753538"/>
            <a:ext cx="1882404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Search Backend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9C842-02E5-4FD2-B48C-0BE804EF31CF}"/>
              </a:ext>
            </a:extLst>
          </p:cNvPr>
          <p:cNvSpPr/>
          <p:nvPr/>
        </p:nvSpPr>
        <p:spPr>
          <a:xfrm>
            <a:off x="8890620" y="4332843"/>
            <a:ext cx="204089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Transaction logging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C6C7B9-0763-476C-A33C-A5948B7459FC}"/>
              </a:ext>
            </a:extLst>
          </p:cNvPr>
          <p:cNvSpPr/>
          <p:nvPr/>
        </p:nvSpPr>
        <p:spPr>
          <a:xfrm>
            <a:off x="8890620" y="3674669"/>
            <a:ext cx="204089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Integrate Google Maps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A59FE9-B120-4E80-8D4E-3E573DB9D996}"/>
              </a:ext>
            </a:extLst>
          </p:cNvPr>
          <p:cNvSpPr/>
          <p:nvPr/>
        </p:nvSpPr>
        <p:spPr>
          <a:xfrm>
            <a:off x="4388065" y="3973788"/>
            <a:ext cx="1322775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JSON encoder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3598A8-EB5A-4B29-ABCE-E716575C28DC}"/>
              </a:ext>
            </a:extLst>
          </p:cNvPr>
          <p:cNvSpPr/>
          <p:nvPr/>
        </p:nvSpPr>
        <p:spPr>
          <a:xfrm>
            <a:off x="6344265" y="3959974"/>
            <a:ext cx="1391440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JSON decoder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27B951-29D7-41C6-835E-232401A1BA8B}"/>
              </a:ext>
            </a:extLst>
          </p:cNvPr>
          <p:cNvSpPr/>
          <p:nvPr/>
        </p:nvSpPr>
        <p:spPr>
          <a:xfrm>
            <a:off x="5114820" y="2826877"/>
            <a:ext cx="204089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User Profile Screen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EC55B2-795D-4D08-9ED9-93E8F61707DF}"/>
              </a:ext>
            </a:extLst>
          </p:cNvPr>
          <p:cNvSpPr/>
          <p:nvPr/>
        </p:nvSpPr>
        <p:spPr>
          <a:xfrm>
            <a:off x="2021814" y="5276993"/>
            <a:ext cx="1878869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Search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5A3DE6-E0B8-4F62-86C1-FABDC96122C0}"/>
              </a:ext>
            </a:extLst>
          </p:cNvPr>
          <p:cNvSpPr/>
          <p:nvPr/>
        </p:nvSpPr>
        <p:spPr>
          <a:xfrm>
            <a:off x="2021815" y="5782101"/>
            <a:ext cx="188063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Results Page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D0BF43-B46B-49B5-9C06-32AF01639068}"/>
              </a:ext>
            </a:extLst>
          </p:cNvPr>
          <p:cNvSpPr/>
          <p:nvPr/>
        </p:nvSpPr>
        <p:spPr>
          <a:xfrm>
            <a:off x="5109007" y="3312408"/>
            <a:ext cx="204089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Payment Page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0532C9-2EF0-489F-8517-17C1D6AEC222}"/>
              </a:ext>
            </a:extLst>
          </p:cNvPr>
          <p:cNvGrpSpPr/>
          <p:nvPr/>
        </p:nvGrpSpPr>
        <p:grpSpPr>
          <a:xfrm>
            <a:off x="189764" y="21674"/>
            <a:ext cx="3881028" cy="403904"/>
            <a:chOff x="5798807" y="1210959"/>
            <a:chExt cx="3319271" cy="324229"/>
          </a:xfrm>
        </p:grpSpPr>
        <p:sp>
          <p:nvSpPr>
            <p:cNvPr id="2" name="Left Bracket 1">
              <a:extLst>
                <a:ext uri="{FF2B5EF4-FFF2-40B4-BE49-F238E27FC236}">
                  <a16:creationId xmlns:a16="http://schemas.microsoft.com/office/drawing/2014/main" id="{5C4FA70A-3CE6-4C15-B57A-75B2E40BD055}"/>
                </a:ext>
              </a:extLst>
            </p:cNvPr>
            <p:cNvSpPr/>
            <p:nvPr/>
          </p:nvSpPr>
          <p:spPr>
            <a:xfrm rot="5400000">
              <a:off x="7419815" y="-163074"/>
              <a:ext cx="77255" cy="3319270"/>
            </a:xfrm>
            <a:prstGeom prst="leftBracket">
              <a:avLst>
                <a:gd name="adj" fmla="val 10315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830A57-633D-49AF-8029-CC1BE13575A3}"/>
                </a:ext>
              </a:extLst>
            </p:cNvPr>
            <p:cNvSpPr txBox="1"/>
            <p:nvPr/>
          </p:nvSpPr>
          <p:spPr>
            <a:xfrm>
              <a:off x="5798807" y="1210959"/>
              <a:ext cx="331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MVP</a:t>
              </a:r>
              <a:endParaRPr lang="en-GB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CE0101-624E-49F2-A144-C422A9EBB996}"/>
              </a:ext>
            </a:extLst>
          </p:cNvPr>
          <p:cNvGrpSpPr/>
          <p:nvPr/>
        </p:nvGrpSpPr>
        <p:grpSpPr>
          <a:xfrm>
            <a:off x="4143687" y="21674"/>
            <a:ext cx="3881028" cy="403904"/>
            <a:chOff x="5798807" y="1210959"/>
            <a:chExt cx="3319271" cy="324229"/>
          </a:xfrm>
        </p:grpSpPr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328F9E2B-100C-4945-A69C-FB645383D24C}"/>
                </a:ext>
              </a:extLst>
            </p:cNvPr>
            <p:cNvSpPr/>
            <p:nvPr/>
          </p:nvSpPr>
          <p:spPr>
            <a:xfrm rot="5400000">
              <a:off x="7419815" y="-163074"/>
              <a:ext cx="77255" cy="3319270"/>
            </a:xfrm>
            <a:prstGeom prst="leftBracket">
              <a:avLst>
                <a:gd name="adj" fmla="val 10315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1CC88E-1593-4767-B227-19E25F238CFE}"/>
                </a:ext>
              </a:extLst>
            </p:cNvPr>
            <p:cNvSpPr txBox="1"/>
            <p:nvPr/>
          </p:nvSpPr>
          <p:spPr>
            <a:xfrm>
              <a:off x="5798807" y="1210959"/>
              <a:ext cx="331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Beta</a:t>
              </a:r>
              <a:endParaRPr lang="en-GB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F782BA-F077-47EB-93E9-076AFE7915BC}"/>
              </a:ext>
            </a:extLst>
          </p:cNvPr>
          <p:cNvGrpSpPr/>
          <p:nvPr/>
        </p:nvGrpSpPr>
        <p:grpSpPr>
          <a:xfrm>
            <a:off x="8097609" y="21674"/>
            <a:ext cx="3881028" cy="403904"/>
            <a:chOff x="5798807" y="1210959"/>
            <a:chExt cx="3319271" cy="324229"/>
          </a:xfrm>
        </p:grpSpPr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01A8CC07-B009-4498-AB91-951DE6FAFB8E}"/>
                </a:ext>
              </a:extLst>
            </p:cNvPr>
            <p:cNvSpPr/>
            <p:nvPr/>
          </p:nvSpPr>
          <p:spPr>
            <a:xfrm rot="5400000">
              <a:off x="7419815" y="-163074"/>
              <a:ext cx="77255" cy="3319270"/>
            </a:xfrm>
            <a:prstGeom prst="leftBracket">
              <a:avLst>
                <a:gd name="adj" fmla="val 10315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A5C0C9-112B-467A-9B7E-3C5683A4359E}"/>
                </a:ext>
              </a:extLst>
            </p:cNvPr>
            <p:cNvSpPr txBox="1"/>
            <p:nvPr/>
          </p:nvSpPr>
          <p:spPr>
            <a:xfrm>
              <a:off x="5798807" y="1210959"/>
              <a:ext cx="3319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Final</a:t>
              </a:r>
              <a:endParaRPr lang="en-GB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33CA3B-B9D1-4E33-A204-A513668E2DCB}"/>
              </a:ext>
            </a:extLst>
          </p:cNvPr>
          <p:cNvGrpSpPr/>
          <p:nvPr/>
        </p:nvGrpSpPr>
        <p:grpSpPr>
          <a:xfrm>
            <a:off x="10797768" y="6365147"/>
            <a:ext cx="1316596" cy="307777"/>
            <a:chOff x="2373176" y="6428979"/>
            <a:chExt cx="1316596" cy="307777"/>
          </a:xfrm>
        </p:grpSpPr>
        <p:sp>
          <p:nvSpPr>
            <p:cNvPr id="38" name="Flowchart: Decision 37">
              <a:extLst>
                <a:ext uri="{FF2B5EF4-FFF2-40B4-BE49-F238E27FC236}">
                  <a16:creationId xmlns:a16="http://schemas.microsoft.com/office/drawing/2014/main" id="{CABAAD2C-9CD7-4F3B-8516-7E51049500C0}"/>
                </a:ext>
              </a:extLst>
            </p:cNvPr>
            <p:cNvSpPr/>
            <p:nvPr/>
          </p:nvSpPr>
          <p:spPr>
            <a:xfrm>
              <a:off x="3418527" y="6448825"/>
              <a:ext cx="271245" cy="287931"/>
            </a:xfrm>
            <a:prstGeom prst="flowChartDecisi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0A3473-1C84-458D-A4D4-887982535CA6}"/>
                </a:ext>
              </a:extLst>
            </p:cNvPr>
            <p:cNvSpPr txBox="1"/>
            <p:nvPr/>
          </p:nvSpPr>
          <p:spPr>
            <a:xfrm>
              <a:off x="2373176" y="6428979"/>
              <a:ext cx="1133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Final Release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79712E22-AE8C-4EDD-9523-99E91D0D4553}"/>
              </a:ext>
            </a:extLst>
          </p:cNvPr>
          <p:cNvSpPr/>
          <p:nvPr/>
        </p:nvSpPr>
        <p:spPr>
          <a:xfrm>
            <a:off x="8890620" y="2358321"/>
            <a:ext cx="204089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“Nice” CSS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B3A69CA-8833-403C-9751-40B32DBFE3A6}"/>
              </a:ext>
            </a:extLst>
          </p:cNvPr>
          <p:cNvSpPr/>
          <p:nvPr/>
        </p:nvSpPr>
        <p:spPr>
          <a:xfrm>
            <a:off x="131674" y="1857123"/>
            <a:ext cx="186214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Architectural Design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D9BA3-5D9C-461A-AD6A-F62702E6624B}"/>
              </a:ext>
            </a:extLst>
          </p:cNvPr>
          <p:cNvSpPr/>
          <p:nvPr/>
        </p:nvSpPr>
        <p:spPr>
          <a:xfrm>
            <a:off x="8890620" y="5649190"/>
            <a:ext cx="204089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Help System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932A28-E4D8-4F8C-B30C-411E5794B751}"/>
              </a:ext>
            </a:extLst>
          </p:cNvPr>
          <p:cNvSpPr/>
          <p:nvPr/>
        </p:nvSpPr>
        <p:spPr>
          <a:xfrm>
            <a:off x="135347" y="933881"/>
            <a:ext cx="381631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Requirement Documentation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380EC2-B613-4220-BCC9-5EDB97A95800}"/>
              </a:ext>
            </a:extLst>
          </p:cNvPr>
          <p:cNvSpPr/>
          <p:nvPr/>
        </p:nvSpPr>
        <p:spPr>
          <a:xfrm>
            <a:off x="4233257" y="933881"/>
            <a:ext cx="363288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Requirement Documentation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6B383E-A15C-4A38-8CF9-6F33E8B3284F}"/>
              </a:ext>
            </a:extLst>
          </p:cNvPr>
          <p:cNvSpPr/>
          <p:nvPr/>
        </p:nvSpPr>
        <p:spPr>
          <a:xfrm>
            <a:off x="8193664" y="933881"/>
            <a:ext cx="3632886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Requirement Documentation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CD05F25-731A-41C1-A129-B95E0971618A}"/>
              </a:ext>
            </a:extLst>
          </p:cNvPr>
          <p:cNvCxnSpPr>
            <a:cxnSpLocks/>
            <a:stCxn id="3" idx="3"/>
            <a:endCxn id="65" idx="0"/>
          </p:cNvCxnSpPr>
          <p:nvPr/>
        </p:nvCxnSpPr>
        <p:spPr>
          <a:xfrm flipH="1">
            <a:off x="4069025" y="194208"/>
            <a:ext cx="1767" cy="62004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1E497C-1887-4FE8-A48F-187EDAA43B16}"/>
              </a:ext>
            </a:extLst>
          </p:cNvPr>
          <p:cNvCxnSpPr>
            <a:cxnSpLocks/>
            <a:stCxn id="25" idx="3"/>
            <a:endCxn id="62" idx="0"/>
          </p:cNvCxnSpPr>
          <p:nvPr/>
        </p:nvCxnSpPr>
        <p:spPr>
          <a:xfrm flipH="1">
            <a:off x="8021621" y="194208"/>
            <a:ext cx="3094" cy="61929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BB0465-0521-42EF-BB3B-BE6E8068D0A4}"/>
              </a:ext>
            </a:extLst>
          </p:cNvPr>
          <p:cNvCxnSpPr>
            <a:cxnSpLocks/>
            <a:stCxn id="28" idx="3"/>
            <a:endCxn id="38" idx="0"/>
          </p:cNvCxnSpPr>
          <p:nvPr/>
        </p:nvCxnSpPr>
        <p:spPr>
          <a:xfrm>
            <a:off x="11978637" y="194208"/>
            <a:ext cx="105" cy="61907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EA9B838-9DC9-4056-8256-142524BF5107}"/>
              </a:ext>
            </a:extLst>
          </p:cNvPr>
          <p:cNvGrpSpPr/>
          <p:nvPr/>
        </p:nvGrpSpPr>
        <p:grpSpPr>
          <a:xfrm>
            <a:off x="6840647" y="6367269"/>
            <a:ext cx="1316596" cy="307777"/>
            <a:chOff x="2373176" y="6428979"/>
            <a:chExt cx="1316596" cy="307777"/>
          </a:xfrm>
        </p:grpSpPr>
        <p:sp>
          <p:nvSpPr>
            <p:cNvPr id="62" name="Flowchart: Decision 61">
              <a:extLst>
                <a:ext uri="{FF2B5EF4-FFF2-40B4-BE49-F238E27FC236}">
                  <a16:creationId xmlns:a16="http://schemas.microsoft.com/office/drawing/2014/main" id="{2A130AED-F960-4579-9CF1-56AE5BD79325}"/>
                </a:ext>
              </a:extLst>
            </p:cNvPr>
            <p:cNvSpPr/>
            <p:nvPr/>
          </p:nvSpPr>
          <p:spPr>
            <a:xfrm>
              <a:off x="3418527" y="6448825"/>
              <a:ext cx="271245" cy="287931"/>
            </a:xfrm>
            <a:prstGeom prst="flowChartDecisi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C2B9FE-B6C1-460C-B98F-EA680DA48013}"/>
                </a:ext>
              </a:extLst>
            </p:cNvPr>
            <p:cNvSpPr txBox="1"/>
            <p:nvPr/>
          </p:nvSpPr>
          <p:spPr>
            <a:xfrm>
              <a:off x="2373176" y="6428979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Beat Release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C60465-AAB4-4735-9D0A-C8EDF1B406CE}"/>
              </a:ext>
            </a:extLst>
          </p:cNvPr>
          <p:cNvGrpSpPr/>
          <p:nvPr/>
        </p:nvGrpSpPr>
        <p:grpSpPr>
          <a:xfrm>
            <a:off x="2888051" y="6374771"/>
            <a:ext cx="1316596" cy="307777"/>
            <a:chOff x="2373176" y="6428979"/>
            <a:chExt cx="1316596" cy="307777"/>
          </a:xfrm>
        </p:grpSpPr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12FF9A91-A77C-4111-870E-BEB056D0A1E5}"/>
                </a:ext>
              </a:extLst>
            </p:cNvPr>
            <p:cNvSpPr/>
            <p:nvPr/>
          </p:nvSpPr>
          <p:spPr>
            <a:xfrm>
              <a:off x="3418527" y="6448825"/>
              <a:ext cx="271245" cy="287931"/>
            </a:xfrm>
            <a:prstGeom prst="flowChartDecisi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382BD82-8FCF-45AD-B250-CF685CF5607A}"/>
                </a:ext>
              </a:extLst>
            </p:cNvPr>
            <p:cNvSpPr txBox="1"/>
            <p:nvPr/>
          </p:nvSpPr>
          <p:spPr>
            <a:xfrm>
              <a:off x="2373176" y="6428979"/>
              <a:ext cx="1136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MVP Release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969A6C-C701-4AD6-9BA0-54293C03447D}"/>
              </a:ext>
            </a:extLst>
          </p:cNvPr>
          <p:cNvGrpSpPr/>
          <p:nvPr/>
        </p:nvGrpSpPr>
        <p:grpSpPr>
          <a:xfrm>
            <a:off x="1944505" y="4729898"/>
            <a:ext cx="2029779" cy="288000"/>
            <a:chOff x="5798807" y="1210958"/>
            <a:chExt cx="3319271" cy="324230"/>
          </a:xfrm>
        </p:grpSpPr>
        <p:sp>
          <p:nvSpPr>
            <p:cNvPr id="55" name="Left Bracket 54">
              <a:extLst>
                <a:ext uri="{FF2B5EF4-FFF2-40B4-BE49-F238E27FC236}">
                  <a16:creationId xmlns:a16="http://schemas.microsoft.com/office/drawing/2014/main" id="{5F78E745-B935-467A-8A2A-DF0A313F546A}"/>
                </a:ext>
              </a:extLst>
            </p:cNvPr>
            <p:cNvSpPr/>
            <p:nvPr/>
          </p:nvSpPr>
          <p:spPr>
            <a:xfrm rot="5400000">
              <a:off x="7419815" y="-163074"/>
              <a:ext cx="77255" cy="3319270"/>
            </a:xfrm>
            <a:prstGeom prst="leftBracket">
              <a:avLst>
                <a:gd name="adj" fmla="val 10315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AD0E44-81E2-4B45-B0FB-48A4A7D04B21}"/>
                </a:ext>
              </a:extLst>
            </p:cNvPr>
            <p:cNvSpPr txBox="1"/>
            <p:nvPr/>
          </p:nvSpPr>
          <p:spPr>
            <a:xfrm>
              <a:off x="5798807" y="1210958"/>
              <a:ext cx="3319271" cy="222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Build minimal page Set</a:t>
              </a:r>
              <a:endParaRPr lang="en-GB" dirty="0"/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9DDF699-91A3-4A24-9EA9-1CE0003B2389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396243" y="3496872"/>
            <a:ext cx="95910" cy="10431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9739B32-9DF0-426B-9150-23688B0195F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711528" y="3461392"/>
            <a:ext cx="266388" cy="288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66C6032-51AA-4237-B7F8-B245DF2CC413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1243245" y="2726721"/>
            <a:ext cx="419854" cy="10494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5DCF82C-F348-4642-85F6-B6E8D51C37C1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711528" y="2897538"/>
            <a:ext cx="284059" cy="12700"/>
          </a:xfrm>
          <a:prstGeom prst="bentConnector3">
            <a:avLst>
              <a:gd name="adj1" fmla="val -9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9275812-0CD7-4B0D-AB72-873376BF5163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1764711" y="5420993"/>
            <a:ext cx="257103" cy="288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DC02602-AFB9-48D0-B954-5EB2CD86C0CF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1764711" y="5699316"/>
            <a:ext cx="257104" cy="2880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C3781A69-BBA4-48E0-9E56-436E99A4B889}"/>
              </a:ext>
            </a:extLst>
          </p:cNvPr>
          <p:cNvSpPr/>
          <p:nvPr/>
        </p:nvSpPr>
        <p:spPr>
          <a:xfrm>
            <a:off x="5441543" y="1540581"/>
            <a:ext cx="1287222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Arch Design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345DF1-53DC-4447-8E2C-F710DD1046E4}"/>
              </a:ext>
            </a:extLst>
          </p:cNvPr>
          <p:cNvSpPr/>
          <p:nvPr/>
        </p:nvSpPr>
        <p:spPr>
          <a:xfrm>
            <a:off x="4278517" y="1539251"/>
            <a:ext cx="106656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CEFDDB-468E-449A-9704-9AC25F281509}"/>
              </a:ext>
            </a:extLst>
          </p:cNvPr>
          <p:cNvSpPr/>
          <p:nvPr/>
        </p:nvSpPr>
        <p:spPr>
          <a:xfrm>
            <a:off x="9414030" y="1556713"/>
            <a:ext cx="1287222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Arch Design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7FA8AC0-DF35-43F7-BB3D-1D03EFB7BC29}"/>
              </a:ext>
            </a:extLst>
          </p:cNvPr>
          <p:cNvSpPr/>
          <p:nvPr/>
        </p:nvSpPr>
        <p:spPr>
          <a:xfrm>
            <a:off x="8251004" y="1550303"/>
            <a:ext cx="1066567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Evaluation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7D1451E-D6E7-483D-A432-78D8B7361F4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5710840" y="4103974"/>
            <a:ext cx="633425" cy="13814"/>
          </a:xfrm>
          <a:prstGeom prst="bentConnector3">
            <a:avLst>
              <a:gd name="adj1" fmla="val -1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50831E0-17DF-48AE-B4E7-8145E5ED711E}"/>
              </a:ext>
            </a:extLst>
          </p:cNvPr>
          <p:cNvGrpSpPr/>
          <p:nvPr/>
        </p:nvGrpSpPr>
        <p:grpSpPr>
          <a:xfrm>
            <a:off x="5226164" y="4701988"/>
            <a:ext cx="1636993" cy="288000"/>
            <a:chOff x="5798807" y="1210958"/>
            <a:chExt cx="3319271" cy="324230"/>
          </a:xfrm>
        </p:grpSpPr>
        <p:sp>
          <p:nvSpPr>
            <p:cNvPr id="102" name="Left Bracket 101">
              <a:extLst>
                <a:ext uri="{FF2B5EF4-FFF2-40B4-BE49-F238E27FC236}">
                  <a16:creationId xmlns:a16="http://schemas.microsoft.com/office/drawing/2014/main" id="{64BE23F2-6AD0-4DAC-B718-8159D73377CD}"/>
                </a:ext>
              </a:extLst>
            </p:cNvPr>
            <p:cNvSpPr/>
            <p:nvPr/>
          </p:nvSpPr>
          <p:spPr>
            <a:xfrm rot="5400000">
              <a:off x="7419815" y="-163074"/>
              <a:ext cx="77255" cy="3319270"/>
            </a:xfrm>
            <a:prstGeom prst="leftBracket">
              <a:avLst>
                <a:gd name="adj" fmla="val 10315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AEB8FE4-559E-4457-9DE1-AF0441D54512}"/>
                </a:ext>
              </a:extLst>
            </p:cNvPr>
            <p:cNvSpPr txBox="1"/>
            <p:nvPr/>
          </p:nvSpPr>
          <p:spPr>
            <a:xfrm>
              <a:off x="5798807" y="1210958"/>
              <a:ext cx="3319271" cy="222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User management</a:t>
              </a:r>
              <a:endParaRPr lang="en-GB" dirty="0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8C8795E-6684-4641-91F7-B9033C11811C}"/>
              </a:ext>
            </a:extLst>
          </p:cNvPr>
          <p:cNvSpPr/>
          <p:nvPr/>
        </p:nvSpPr>
        <p:spPr>
          <a:xfrm>
            <a:off x="5370883" y="5507247"/>
            <a:ext cx="135721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Update User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B28ED78-8717-41A2-B139-C7517F9BC9BC}"/>
              </a:ext>
            </a:extLst>
          </p:cNvPr>
          <p:cNvSpPr/>
          <p:nvPr/>
        </p:nvSpPr>
        <p:spPr>
          <a:xfrm>
            <a:off x="5370883" y="5881380"/>
            <a:ext cx="1357211" cy="2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Delete User</a:t>
            </a:r>
          </a:p>
        </p:txBody>
      </p:sp>
    </p:spTree>
    <p:extLst>
      <p:ext uri="{BB962C8B-B14F-4D97-AF65-F5344CB8AC3E}">
        <p14:creationId xmlns:p14="http://schemas.microsoft.com/office/powerpoint/2010/main" val="374672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82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Lock</dc:creator>
  <cp:lastModifiedBy>Simon Lock</cp:lastModifiedBy>
  <cp:revision>13</cp:revision>
  <dcterms:created xsi:type="dcterms:W3CDTF">2018-11-06T07:50:56Z</dcterms:created>
  <dcterms:modified xsi:type="dcterms:W3CDTF">2018-11-07T16:26:40Z</dcterms:modified>
</cp:coreProperties>
</file>