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9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8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66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2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8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9284-8813-4701-9B71-5DE15602D50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924D-84D9-4DC9-A718-6C916DA45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81232" y="394046"/>
            <a:ext cx="2199503" cy="6307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758248" y="9061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HS </a:t>
            </a:r>
            <a:r>
              <a:rPr lang="de-DE" dirty="0" err="1" smtClean="0"/>
              <a:t>Kommands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27221" y="1301579"/>
            <a:ext cx="1538242" cy="265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/pos1 /pos2</a:t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copy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/</a:t>
            </a:r>
            <a:r>
              <a:rPr lang="de-DE" dirty="0" err="1" smtClean="0"/>
              <a:t>paste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fill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walls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replace</a:t>
            </a:r>
            <a:endParaRPr lang="de-DE" dirty="0" smtClean="0"/>
          </a:p>
          <a:p>
            <a:pPr algn="ctr"/>
            <a:r>
              <a:rPr lang="de-DE" dirty="0" smtClean="0"/>
              <a:t>/del</a:t>
            </a:r>
          </a:p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27221" y="4177955"/>
            <a:ext cx="1538242" cy="22640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/save</a:t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load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paths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export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import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folder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delete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81232" y="24714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Client-Seitig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920314" y="1037967"/>
            <a:ext cx="2199503" cy="56635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50944" y="4177955"/>
            <a:ext cx="1538242" cy="22640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</a:t>
            </a:r>
            <a:r>
              <a:rPr lang="de-DE" dirty="0" err="1" smtClean="0"/>
              <a:t>download</a:t>
            </a:r>
            <a:endParaRPr lang="de-DE" dirty="0" smtClean="0"/>
          </a:p>
          <a:p>
            <a:pPr algn="ctr"/>
            <a:r>
              <a:rPr lang="de-DE" dirty="0" smtClean="0"/>
              <a:t>/</a:t>
            </a:r>
            <a:r>
              <a:rPr lang="de-DE" dirty="0" err="1" smtClean="0"/>
              <a:t>upload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/</a:t>
            </a:r>
            <a:r>
              <a:rPr lang="de-DE" dirty="0" err="1" smtClean="0"/>
              <a:t>delete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20314" y="609600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Server-Seitig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250944" y="1301579"/>
            <a:ext cx="1538242" cy="2652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/pos1 /pos2</a:t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copy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/</a:t>
            </a:r>
            <a:r>
              <a:rPr lang="de-DE" dirty="0" err="1" smtClean="0"/>
              <a:t>paste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fill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walls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/</a:t>
            </a:r>
            <a:r>
              <a:rPr lang="de-DE" dirty="0" err="1" smtClean="0"/>
              <a:t>replace</a:t>
            </a:r>
            <a:endParaRPr lang="de-DE" dirty="0" smtClean="0"/>
          </a:p>
          <a:p>
            <a:pPr algn="ctr"/>
            <a:r>
              <a:rPr lang="de-DE" dirty="0" smtClean="0"/>
              <a:t>/del</a:t>
            </a:r>
          </a:p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33751" y="3764692"/>
            <a:ext cx="181233" cy="18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433751" y="4083220"/>
            <a:ext cx="181233" cy="18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433750" y="4401748"/>
            <a:ext cx="181233" cy="189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14983" y="4311817"/>
            <a:ext cx="139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Voller Zugriff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600177" y="3993289"/>
            <a:ext cx="177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Teilweiser Zugriff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600176" y="366892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---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27222" y="609600"/>
            <a:ext cx="1538241" cy="468186"/>
          </a:xfrm>
          <a:prstGeom prst="rect">
            <a:avLst/>
          </a:prstGeom>
          <a:solidFill>
            <a:srgbClr val="7030A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</a:t>
            </a:r>
            <a:r>
              <a:rPr lang="de-DE" dirty="0" err="1" smtClean="0"/>
              <a:t>hologramm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5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</cp:revision>
  <dcterms:created xsi:type="dcterms:W3CDTF">2022-08-31T14:57:12Z</dcterms:created>
  <dcterms:modified xsi:type="dcterms:W3CDTF">2022-08-31T20:25:32Z</dcterms:modified>
</cp:coreProperties>
</file>