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4T10:45:43.1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32687 1236 2783 0,'0'0'-177'15,"0"0"32"-15,0 0 25 16,9-11 19-16,-9 11 19 0,0 0 19 0,0 0 23 0,0 0 13 15,0 0 14-15,0 0 10 0,0 0 21 0,0 0-9 16,0 0 28-16,0 0-1 16,0 0 16-16,0 0 10 0,0 0 5 0,0 0 11 0,0 0-3 15,0 0-3-15,0 0 6 16,0 0-4-16,0 0 4 0,0 0-3 0,0 0 4 16,0 0-3-16,0 0-3 15,0 0 1-15,0 0 1 0,0 0 1 0,0 0-3 16,0 0 2-16,0 0 0 0,0 0-2 0,0 0-8 0,0 0 4 15,0 0-8-15,-20 42 6 16,20-42-11-16,-8 9-2 0,8-9-4 0,0 0-1 16,-19 13-5-16,19-13 1 15,-12 12-2-15,12-12-1 0,-14 11-3 0,6-3 0 0,8-8-1 16,-19 15 1-16,10-8-7 16,-1 2 4-16,10-9 0 0,-21 15-3 0,10-10 1 15,0 5-3-15,-1-3 0 16,12-7 2-16,-24 14-2 0,14-6-1 0,-3-1 2 0,1 1-2 15,12-8 2-15,-24 11-4 0,12-4-2 16,-2-1-3-16,14-6 3 0,-22 10-4 16,11-4-2-16,11-6-1 0,-23 9-3 0,12-5-3 15,11-4 5-15,-21 9-1 0,21-9-1 16,-21 4 3-16,21-4 2 0,-15 6-4 0,15-6 6 16,-17 4-7-16,17-4-1 15,0 0 4-15,-17 6 0 0,17-6-5 0,0 0 0 0,0 0 1 16,-17 5-2-16,17-5-1 0,0 0-7 0,0 0 6 15,0 0 1-15,-17 4 1 16,17-4-3-16,0 0 6 0,0 0-2 0,0 0-1 16,-14 7-3-16,14-7-4 0,0 0 6 15,0 0-7-15,0 0 3 0,-22 1-1 0,22-1-3 16,0 0 1-16,-19 4-3 16,19-4 0-16,0 0 2 0,-21 3-2 0,21-3-2 15,0 0 5-15,-21 4-7 0,21-4 5 16,-16 2 0-16,16-2-3 0,0 0 8 15,-24 5-7-15,24-5 3 0,0 0-1 0,-21 4-3 0,21-4 4 16,-15 5-4-16,15-5-1 16,0 0 4-16,-21 4-2 0,21-4 0 0,0 0-5 0,-20 1 2 15,20-1 4-15,0 0-3 16,-20 0 0-16,20 0 3 0,0 0-2 0,0 0 0 16,-26-4 2-16,26 4-1 15,0 0 0-15,-19-7-5 0,19 7 4 0,0 0 7 0,-19-6-4 16,19 6-5-16,0 0 3 0,-13-5 1 0,13 5 4 15,0 0-5-15,0 0 0 16,0 0 4-16,0 0-3 0,0 0 4 0,-16-8-1 16,16 8-4-16,0 0 9 0,0 0 0 15,0 0 1-15,0 0 6 0,0 0-12 0,0 0 6 16,0 0-3-16,-14-9 0 16,14 9 7-16,0 0-13 0,0 0 2 15,0 0-3-15,0 0 3 0,0 0 0 0,0 0-7 16,0 0 8-16,0 0-6 0,0 0 1 0,0 0 1 15,0 0 1-15,0 0-3 0,0 0 6 0,0 0 0 16,0 0-5-16,-18 18 3 16,18-18-3-16,0 0-1 0,-9 11-1 0,9-11 2 0,0 0 0 15,-13 13-2-15,13-13 2 16,-8 8-2-16,8-8-3 0,0 0 5 0,-13 11 2 16,13-11-6-16,0 0 10 15,-12 11-13-15,12-11 4 0,0 0-1 0,-14 8 2 0,14-8-1 16,0 0-1-16,0 0 3 0,-16 7 2 0,16-7-4 15,0 0 0-15,0 0 3 16,-13 6 2-16,13-6 0 0,0 0 2 0,0 0-3 0,0 0 4 16,0 0-5-16,-17 3 3 15,17-3-6-15,0 0 5 0,0 0 1 0,0 0 0 16,0 0 0-16,0 0-2 0,0 0 1 16,-15-16-5-16,15 16 6 0,0 0-6 15,0 0 7-15,0 0-4 0,-8-16-1 16,8 16 0-16,0 0 0 0,0 0 4 0,0 0-5 15,-8-14-2-15,8 14 1 0,0 0 4 0,0 0-2 0,0 0 7 16,0 0-8-16,-4-16 3 16,4 16-2-16,0 0 6 0,0 0-7 0,0 0 5 15,0 0-4-15,4-23-1 16,-4 23 3-16,0 0 1 0,4-18-5 0,-4 18 3 16,0 0-2-16,8-19 3 0,-8 19-1 15,6-15 1-15,-6 15-1 0,7-14 12 0,-7 14-7 16,6-13 21-16,-6 13-2 0,0 0 0 0,6-16-4 15,-6 16-1-15,0 0-5 0,0 0 2 16,7-16-6-16,-7 16 2 0,0 0-6 0,0 0 1 16,0 0-3-16,0 0 0 15,0 0 2-15,0 0-3 0,0 0 3 16,0 0-1-16,-17 45-1 0,17-45-2 16,-7 22-2-16,3-11 5 0,4-11-3 0,-10 28-2 0,6-16 4 15,4-12-2-15,-9 25 4 16,2-11-6-16,3-3 1 0,4-11-1 0,-10 21 2 15,6-12-5-15,4-9 0 0,-11 15 2 0,11-15 1 16,-11 16 0-16,11-16-2 0,-12 9 6 16,12-9-1-16,-15 7-4 0,15-7-7 0,-12 7 8 15,12-7-4-15,-14 5 6 16,14-5 0-16,0 0 1 0,0 0-6 0,-22 2 3 0,22-2 1 16,0 0-1-16,-18 2 0 15,18-2 0-15,0 0 1 0,0 0 5 0,0 0-9 16,-21 2 5-16,21-2-7 0,0 0 3 0,0 0-10 0,-15 4 10 15,15-4 2-15,0 0 0 16,0 0-3-16,-15 11 1 0,15-11 1 16,0 0 4-16,-8 14-4 0,8-14 5 15,-8 11-4-15,8-11 1 0,-8 11-2 0,8-11 1 0,-12 12-1 16,12-12-2-16,-10 12-7 16,10-12 14-16,-10 11-1 0,10-11-4 0,-13 9 1 15,13-9 0-15,-11 10 5 16,11-10-7-16,-13 6 2 0,13-6 1 0,0 0 7 0,-20 3-4 15,20-3 3-15,0 0 2 0,-22-2 2 0,22 2-1 16,0 0 7-16,0 0 1 16,-19-17 2-16,19 17 2 0,0-16-4 0,0 16 1 0,0 0-9 15,13-33 9-15,-7 20-4 16,2-1-2-16,1 3 1 0,0-3-4 0,-1 1 1 16,2 0-6-16,-1 1-16 0,2-1-9 15,-3 1-19-15,-1-1-21 0,-1 2-22 0,0-2-27 16,0 1-37-16,0 1-50 0,0-1-58 0,-2 3-55 15,-2-4-66-15,4 3-161 16,-4-2-66-16,-2 12-395 0,6-21-469 0</inkml:trace>
  <inkml:trace contextRef="#ctx0" brushRef="#br0" timeOffset="420.47">32441 810 2865 0,'11'-10'-194'15,"-2"3"28"-15,-9 7 23 16,17-18 23-16,-11 10 17 0,-6 8 25 0,14-15 20 16,-4 6 17-16,-10 9 13 0,16-17 15 15,-10 10 13-15,-6 7 4 0,15-16 16 16,-15 16 10-16,13-12 10 0,-13 12 18 0,11-11 5 0,-11 11 6 15,8-8 4-15,-8 8 5 16,0 0-2-16,0 0 10 0,0 0 4 0,0 0 4 16,0 0-2-16,0 0 0 15,0 0 0-15,0 0-2 0,0 0-4 0,0 0-2 0,-41 34-4 16,29-21-3-16,-2 2-8 16,-4 2 0-16,-3-1-8 0,0 5-5 0,0-2-6 15,-5 0-6-15,3 3-2 16,-2-1-5-16,0-3-3 0,-3 1-3 0,0 2 4 0,1 0-12 15,1-2 1-15,1 1-6 0,0-4-1 16,3 0-7-16,1-1-18 0,3-1-31 16,-2-1-30-16,1 0-39 0,2 1-42 0,0 1-37 15,3-2-58-15,-4 1-134 0,2 1-485 16,0-4-224-16</inkml:trace>
  <inkml:trace contextRef="#ctx0" brushRef="#br0" timeOffset="730.24">31527 2244 2599 0,'0'25'-49'0,"0"-25"49"0,0 0 30 0,2 16 44 16,-2-16 31-16,0 0 28 0,4 13 13 16,-4-13 6-16,0 0-8 0,13 7-10 0,-13-7-13 15,17 2-16-15,-17-2-8 16,24-2-13-16,-24 2-9 0,27-7-17 0,-10 3-12 16,0-5-19-16,4 2-23 0,2-2-40 15,-1-1-31-15,0 0-41 0,4-1-37 0,-3 0-48 16,5-2-36-16,-5-1-81 0,-2 1-599 0,2 0-301 15</inkml:trace>
  <inkml:trace contextRef="#ctx0" brushRef="#br0" timeOffset="1300.32">31544 1155 2627 0,'0'0'-106'0,"0"0"29"0,0 0 41 0,0 0 25 16,0 0 46-16,0 0 29 0,0 0 36 15,0 0 22-15,0 0 15 0,0 0 4 0,0 0 0 16,0 0-2-16,0 0-3 15,0 0-7-15,0 0-16 0,0 0-9 0,0 0-13 16,0 0-11-16,0 0-21 0,0 0-26 0,0 0-28 0,0 0-39 16,0 0-48-16,0 0-48 15,0 0-45-15,0 0-38 0,11-25-50 0,-11 25-111 16,0 0-472-16,6-10-185 16</inkml:trace>
  <inkml:trace contextRef="#ctx0" brushRef="#br0" timeOffset="1480.16">32136 834 2310 0,'9'-6'-198'0,"-9"6"18"0,13-11 14 16,-13 11 10-16,15-10 23 0,-15 10-3 0,16-7 6 15</inkml:trace>
  <inkml:trace contextRef="#ctx0" brushRef="#br0" timeOffset="1500.39">32209 793 997 0</inkml:trace>
  <inkml:trace contextRef="#ctx0" brushRef="#br0" timeOffset="1665.1">32217 787 822 0,'0'0'-48'0,"19"-6"32"16,-19 6 23-16,0 0 28 0,13-6 14 15,-13 6 27-15,0 0 15 0,0 0 25 0,0 0 29 16,0 0 18-16,0 0 9 16,0 0 8-16,0 0-6 0,0 0-14 0,0 0-8 15,0 0-10-15,0 0-6 16,0 0-13-16,0 0-6 0,-42 23-19 0,31-15-9 0,0 1-13 15,-1 0-6-15,-3 2-10 0,0 2-27 0,0 0-23 16,-5 0-36-16,0 3-47 16,1-1-36-16,-2 0-29 0,-4 0-47 0,-3 2-81 0,6-2-492 15,-5-1-41-15</inkml:trace>
  <inkml:trace contextRef="#ctx0" brushRef="#br0" timeOffset="2490.19">31123 1213 2069 0,'2'-17'-124'0,"-2"17"40"16,0 0 22-16,4-21 21 0,-4 21 24 0,0 0 19 0,6-16 10 15,-6 16 11-15,0 0 4 16,5-14 8-16,-5 14 10 0,0 0-5 0,0 0 9 16,4-15 10-16,-4 15 7 0,0 0 13 15,0 0 0-15,0 0-6 0,0 0-12 0,0 0 9 16,0 0-1-16,0 0-5 16,0 0-4-16,0 0-9 0,0 0 0 0,4 44-7 15,-4-44 11-15,-2 22-14 16,2-22 2-16,-2 30-3 0,0-11 0 0,-3-2-2 15,1 2-6-15,2 3-2 0,-2 1-2 0,0 0 1 0,-1-1-4 16,1 4-3-16,-2-2-3 16,4 1-3-16,-2-1-1 0,0 1-1 0,2 0 1 15,-1 0-6-15,3 1 5 16,-2 0-6-16,2-4 4 0,2 3 0 0,1 0 1 0,-1 0 0 16,2-2-2-16,0-1-2 15,-2-1 2-15,0 0-5 0,0-2 0 0,0 0 4 16,0 0 0-16,0-2 0 0,-2 1 8 15,0-18 0-15,-2 30 10 0,2-16 1 0,-4 0 2 16,4-14 7-16,-10 28-1 0,4-16-1 0,-6 0 0 16,4-1-4-16,-4 1 0 15,-1-2 1-15,0-1-5 0,0 0 2 0,1 1 2 0,-3-2-10 16,0-1 7-16,3 0 5 16,-4 0 1-16,4 0 2 0,12-7 8 0,-28 8 0 15,15-7 2-15,13-1 4 16,-20 5 3-16,20-5 8 0,0 0-4 0,-26-9-3 15,26 9 0-15,-15-9-1 0,15 9-2 0,-8-15-2 0,8 15-4 16,-5-23 0-16,5 23-11 16,-2-25-3-16,2 25-5 0,0-26 0 0,0 13 1 15,0 13-9-15,2-31-2 16,-2 18-7-16,0 13-3 0,3-27-12 0,-3 27-13 0,2-23-12 16,-2 23-15-16,2-22-22 15,-2 22-21-15,2-20-37 0,-2 20-48 0,2-19-46 16,0 11-55-16,-2 8-117 0,-2-19-199 0,2 19-312 0,0 0-286 15</inkml:trace>
  <inkml:trace contextRef="#ctx0" brushRef="#br0" timeOffset="2940.57">30432 1739 2577 0,'0'0'-105'0,"0"0"35"16,0 0 41-16,0 0 32 0,0 0 47 15,0 0 24-15,0 0 26 0,0 0 20 0,0 0 9 0,24 3-9 16,-24-3-3-16,0 0-14 16,0 0-13-16,0 0-6 0,0 0-21 0,0 0-35 15,0 0-39-15,0 0-40 0,26-12-63 16,-26 12-49-16,2-6-67 0,-2 6-90 0,0 0-474 16,0 0-99-16</inkml:trace>
  <inkml:trace contextRef="#ctx0" brushRef="#br0" timeOffset="3080.36">30401 1629 2376 0,'0'0'-28'0,"0"0"24"0,0 0 25 16,-6-14 37-16,6 14 34 15,0 0 13-15,0 0-5 0,0 0-8 16,0-18-16-16,0 18-20 0,0 0-27 16,0 0-46-16,0 0-40 0,0-22-49 0,0 22-63 0,0 0-90 15,-2-8-479-15,2 8-11 16</inkml:trace>
  <inkml:trace contextRef="#ctx0" brushRef="#br0" timeOffset="5760.24">25207 1684 2069 0,'0'0'-95'0,"0"0"19"16,0 0 18-16,0 0 22 15,7-14 21-15,-7 14 13 0,0 0 17 0,0 0 15 16,0 0 15-16,0 0 12 0,7-12 12 15,-7 12 4-15,0 0 9 0,0 0 16 0,0 0 4 16,0 0 1-16,5-14 8 0,-5 14-6 0,0 0-7 16,0 0-1-16,6-14-7 15,-6 14-1-15,0 0 0 0,10-13-14 0,-10 13-6 0,0 0 3 16,10-15-5-16,-10 15 3 16,7-11 0-16,-7 11-3 0,5-16-3 0,-5 16-8 15,11-15-2-15,-11 15-3 16,7-17-7-16,-7 17-5 0,8-17-5 0,-8 17-1 0,7-19-1 15,-7 19-3-15,4-18 2 0,-4 18-1 0,4-15-2 16,-4 15-1-16,2-15 1 16,-2 15-3-16,0 0 2 0,0 0-5 0,-2-23-1 15,2 23-2-15,0 0-5 0,0 0 1 16,-10-15-6-16,10 15 2 0,0 0-2 16,0 0-3-16,-11-10 2 0,11 10-2 15,0 0 1-15,0 0-3 0,0 0 0 0,-27 2 1 16,27-2-2-16,0 0 0 0,0 0 2 0,-29 16-3 15,22-11 5-15,7-5-4 0,-16 12-1 16,16-12 0-16,-15 13 1 0,7-5-2 0,8-8 3 16,-13 14-4-16,13-14 1 15,-12 16 0-15,7-8 1 0,5-8 1 0,-12 21-1 0,5-10-1 16,1 1 3-16,0 1-4 16,6-13 1-16,-11 25 1 0,7-10 0 0,-2 0 3 15,1 1 1-15,-1 0 0 16,-1 0 1-16,2 0 0 0,-2 2-1 0,1 0 0 0,2 2 1 15,-4-2 5-15,2-2-9 0,2 4 3 0,-1 0-3 0,-2-2 0 16,3 1 3 0,-3-2-2-16,0-1 2 0,3 2 1 0,-2-1 1 0,3-2 3 15,-5-1 4-15,2 2 3 16,6-16 2-16,-10 24-4 0,3-11 7 0,1-1-3 16,6-12-4-16,-13 20 1 15,7-12-1-15,6-8 2 0,-11 19-7 0,2-10-5 0,9-9-10 16,-14 14-14-16,3-6-20 0,11-8-34 15,-18 11-39-15,6-7-50 0,12-4-46 16,-22 7-40-16,8-4-51 0,2-3-100 0,-3 0-574 16,15 0-415-16</inkml:trace>
  <inkml:trace contextRef="#ctx0" brushRef="#br0" timeOffset="6215.19">24970 1858 2814 0,'0'0'-140'0,"0"0"31"16,0 0 28-16,0 0 34 16,0 0 26-16,0 0 37 0,0 0 18 0,0 0 17 0,0 0 16 15,0 0 7-15,0 0 5 16,0 0 7-16,0 0-4 0,15 9 2 0,-15-9 0 15,0 0 0-15,0 0-7 0,19 2-6 16,-19-2-8-16,0 0-7 0,22 0-6 16,-22 0-9-16,18 2-2 0,-18-2-6 0,26 0-23 15,-26 0-14-15,27 0-23 0,-11 0-26 16,2 0-38-16,-18 0-13 0,34-2-24 0,-15 2-18 16,-2-2-20-16,-17 2-21 15,33-5-43-15,-19 4-117 0,-2-2-320 0,-12 3 98 16</inkml:trace>
  <inkml:trace contextRef="#ctx0" brushRef="#br0" timeOffset="7310.3">25452 1817 1773 0,'0'0'-134'0,"0"0"25"0,0 0 19 16,0 0 20-16,0 0 18 0,0 0 12 15,0 0 14-15,0 0 11 0,0 0 6 0,0 0 9 16,0 0 0-16,0 0 16 0,0 0-4 15,0 0 5-15,0 0 2 0,0 0-1 16,0 0 2-16,0 0 8 0,0 0-2 0,0 0 6 0,0 0 2 16,0 0 14-16,0 0-14 15,0 0-3-15,0 0 20 0,0 0-10 0,0 0 3 16,0 0 0-16,0 0-1 16,0 0-2-16,0 0 1 0,0 0 13 0,0 0 12 0,0 0 7 15,0 0-3-15,0 0 10 16,0 0 3-16,-26 31-1 0,26-31 0 0,-9 13-3 15,9-13-3-15,-11 15-6 0,11-15-5 0,-9 18-8 16,-1-7-2-16,10-11-9 0,-10 23-4 16,5-12-1-16,-3 1-5 0,8-12-3 0,-11 24-2 15,7-12-7-15,0 1 1 16,4-13-3-16,-4 23 1 0,4-23-6 0,-3 21-2 16,-1-10-2-16,4-11 3 15,-6 21-2-15,6-21 2 0,-2 22-11 0,2-22 4 0,-4 16-2 16,4-16 0-16,-2 17 2 0,2-17-4 15,-3 16-3-15,3-16 2 0,0 0-7 16,0 21-9-16,0-21-12 0,0 0-18 0,5 17-17 0,-5-17-15 16,8 9-29-16,-8-9-15 15,15 6-17-15,-15-6-11 0,18 6-14 16,-7-6-35-16,-2 2-39 0,-9-2-420 16,21 0 115-16</inkml:trace>
  <inkml:trace contextRef="#ctx0" brushRef="#br0" timeOffset="7969.92">25552 1970 1782 0,'0'0'-95'0,"0"0"17"0,0 0 21 16,0 0 16-16,0 0 19 16,0 0 26-16,0 0 13 0,0 0 5 15,0 0 9-15,0 0 18 0,0 0-1 0,0 0 24 16,0 0-12-16,0 0 2 0,0 0 19 0,9-15-9 15,-9 15 3-15,0 0-9 0,0 0 6 0,22-6-10 16,-22 6 1-16,0 0-8 0,24-4-3 16,-24 4-5-16,17-3-5 0,-17 3-8 15,22-5 0-15,-22 5-3 0,20-3-11 16,-20 3-10-16,20-3-16 0,-20 3-25 16,19-3-15-16,-19 3-21 0,17-1-22 15,-17 1-24-15,12-3-21 0,-12 3-43 0,0 0-67 16,0 0-321-16,0 0 245 0</inkml:trace>
  <inkml:trace contextRef="#ctx0" brushRef="#br0" timeOffset="8330.14">25680 1914 1558 0,'0'0'-48'0,"0"0"27"16,0 0 18-16,0 0 27 0,-19-7 9 0,19 7 21 0,0 0 23 15,0 0 5 1,0 0 8-16,0 0 12 0,0 0-8 0,0 0 4 0,0 0 1 15,0 0-10-15,0 0-1 0,0 0-10 0,0 0-12 16,0 0 0 0,0 0 1-16,0 0 12 0,0 0 1 0,0 0 4 0,0 0-1 15,0 0-4-15,-19 17-1 0,19-17-8 16,-6 15-3-16,6-15-2 0,-8 17-1 0,8-17 1 16,-5 19-4-16,5-19-5 15,-6 19-4-15,1-7-2 0,5-12 5 0,-5 23-11 16,5-23-4-16,-6 20-2 0,3-6-8 0,3-14 1 15,-4 22-4-15,2-9-5 0,2-13 0 16,-6 21-3-16,6-21-3 0,-1 20-4 0,1-20-4 16,0 16-11-16,0-16-15 0,0 0-13 15,4 20-15-15,-4-20-27 0,0 0-31 0,12 10-34 16,-12-10-27-16,0 0-21 16,16-2-28-16,-16 2-35 0,0 0-96 0,11-15-435 15,-11 15-80-15</inkml:trace>
  <inkml:trace contextRef="#ctx0" brushRef="#br0" timeOffset="8770.15">25787 1881 2140 0,'7'-14'-150'0,"-7"14"24"0,0 0 25 0,9-18 20 0,-9 18 18 15,0 0 29-15,6-12 19 16,-6 12 19-16,0 0 6 0,0 0 21 0,9-14 28 16,-9 14 3-16,0 0 24 15,0 0 21-15,0 0-10 0,6-12 11 0,-6 12-2 16,0 0 4-16,0 0-2 0,0 0 3 16,0 0-3-16,0 0-4 0,0 0-1 0,0 0-5 15,8-11-9 1,-8 11-7-16,0 0-4 0,0 0-6 0,0 0-4 0,0 0-1 15,0 0-5-15,0 0-8 0,0 0-3 0,0 0-4 0,11 42-10 16,-11-42 3 0,5 19-8-16,-3-7 1 0,6 0-2 0,-4 4 8 0,0-3-5 15,2 3-2-15,-1-1-7 16,-1 1 3-16,-1-2-1 0,2 3-7 0,-1 1 4 0,-2-3-4 16,-2 2 0-16,0-17-1 15,0 32-1-15,-2-14-4 0,-2-3-2 0,-1-2-1 16,2 2-9-16,-3-1-15 0,6-14-22 0,-13 26-24 15,9-14-33-15,-4-1-45 0,3 1-35 16,5-12-34-16,-11 20-53 0,5-12-132 0,2-2-469 16,4-6-208-16</inkml:trace>
  <inkml:trace contextRef="#ctx0" brushRef="#br0" timeOffset="11710.53">26122 2109 2403 0,'0'0'-135'0,"0"0"25"15,0 0 31-15,0 0 25 0,0 0 39 0,0 0 20 16,0 0 29-16,0 0 43 16,0 0 14-16,0 0 22 0,0 0 20 0,0 0 15 0,0 0 8 15,0 0 5-15,0 0 1 16,0 0-2-16,0 0-3 0,0 0-5 0,0 0-5 15,0 0-7-15,0 0-4 0,0 0-10 0,0 0-10 16,0 0-10-16,0 0-8 16,0 0-10-16,0 0-9 0,0 0-12 0,0 0-7 0,0 0-10 15,0 0-27-15,0 0-30 16,0 0-38-16,0 0-41 0,0 0-63 0,0 0-64 16,-9-17-61-16,9 17-90 15,-9-8-157-15,9 8-424 0,-12-8-368 0</inkml:trace>
  <inkml:trace contextRef="#ctx0" brushRef="#br0" timeOffset="11910.24">25985 2033 2769 0,'0'0'-108'0,"0"0"22"16,0 0 44-16,0 0 39 0,0 0 47 16,0 0 30-16,0 0 14 0,0 0 5 15,0 0-7-15,0 0-11 0,0 0 0 16,0 0-11-16,0 0-4 0,0 0-7 0,0 0-7 0,0 0-8 15,0 0-11-15,0 0-19 0,0 0-17 0,0 0-18 16,0 0-25-16,0 0-37 16,0 0-40-16,15-23-37 0,-15 23-52 15,0 0-140-15,0 0-365 0,0 0 11 0</inkml:trace>
  <inkml:trace contextRef="#ctx0" brushRef="#br0" timeOffset="13020.27">26126 1971 1982 0,'0'0'-120'0,"0"0"22"0,0 0 23 16,0 0 21-16,0 0 14 15,0 0 17-15,0 0 18 0,0 0 0 0,0 0 6 16,16-9 5-16,-16 9 7 0,0 0-6 0,0 0 4 0,0 0 1 15,0 0 0-15,0 0-6 16,0 0-7-16,0 0 11 0,0 0-2 0,0 0 12 16,0 0 2-16,0 0 6 0,0 0 0 15,0 0 6-15,0 0 14 0,0 0-4 16,0 0-1-16,0 0 5 0,0 0-7 16,0 0 9-16,0 0 6 0,0 0-11 15,0 0-5-15,0 0-5 0,0 0-5 16,0 0 1-16,0 0-6 0,0 0-2 0,0 0-2 15,0 0 2-15,0 0-2 0,0 0 5 0,0 0-11 0,0 0 2 16,0 0-8-16,0 0 5 16,0 0-5-16,0 0 0 0,0 0 7 0,0 0 2 0,0 0-6 15,0 0-3 1,0 0 3-16,0 0 6 0,0 0 4 0,0 0 5 0,0 0 4 16,0 0 4-16,0 0-11 15,0 0 6-15,0 0 2 0,0 0 3 0,0 0-2 16,0 0 0-16,0 0-7 0,0 0-6 0,0 0-20 0,0 0-24 15,0 0-21-15,0 0-50 16,0 0-31-16,0 0-55 0,0 0-118 0,0 0-382 16,0 0 75-16</inkml:trace>
  <inkml:trace contextRef="#ctx0" brushRef="#br0" timeOffset="15730.55">26416 1743 1830 0,'0'0'-133'0,"0"0"23"0,0 0 26 0,0 0 12 16,0 0 23-16,7-17 15 0,-7 17 16 16,0 0 15-16,0 0 15 0,0 0 12 0,0 0 12 15,0 0 8-15,0 0 23 16,0 0-14-16,0 0 9 0,0 0 0 0,0 0 2 0,0 0 0 16,0 0 4-1,0 0 11-15,0 0-5 0,0 0 8 0,6-13 0 0,-6 13 0 16,0 0 7-16,0 0-2 0,0 0-1 0,0 0-1 0,0 0 0 15,0 0 0 1,0 0-6-16,0 0 1 0,0 0-7 0,0 0-1 0,0 0-3 16,0 0-4-16,0 0-5 15,0 0-6-15,0 0-5 0,0 0-3 0,0 0-5 16,0 0-9-16,0 0-1 0,0 0-6 16,0 0-4-16,0 0 3 0,0 0-4 0,0 0-3 15,0 0-1-15,0 0-1 16,0 0 0-16,0 0-1 0,0 0 1 0,3 49-9 15,-3-49 4-15,0 21-4 0,0-21 2 0,0 23 1 0,0-23-2 16,-3 23 2-16,3-23-5 16,0 24 4-16,-2-12-5 0,2-12 0 0,-2 23 2 15,2-23 1-15,-4 22-2 16,2-9 4-16,2-13-1 0,-5 20 1 0,5-20-1 0,-7 23 0 16,7-23 3-1,-5 21-4-15,1-11-1 0,4-10 2 0,-7 22-2 0,7-22-2 16,-6 21 2-16,4-9-4 0,2-12 7 0,-8 21-6 0,8-21-1 15,-4 21 5 1,4-21-2-16,-6 19 1 0,6-19-4 0,-3 17-2 0,3-17 6 16,-4 13-1-16,4-13 0 15,0 0-2-15,-4 19 4 16,4-19-2-16,0 0-3 0,-5 13-1 0,5-13 3 16,0 0-1-16,0 0 1 0,0 0 0 0,-5 16 1 0,5-16-2 15,0 0 3-15,0 0-3 16,0 0-1-16,0 0-6 0,0 0-2 0,0 0-10 15,0 0-4-15,0 0-5 0,-9-49-5 0,9 49-2 16,-2-23 1-16,2 23 0 0,-2-24-1 16,2 24 3-16,-2-26 2 0,2 12 0 0,0 14 5 15,2-25 0-15,-2 25 5 16,2-28 1-16,0 15 2 0,2-2 4 16,-4 15-1-16,7-27 3 0,-2 11 5 15,-2 2 7-15,3 2-1 0,-6 12 4 0,7-29-2 0,-3 15 0 16,2 0-1-16,2 0 7 0,-8 14-6 0,13-24 3 15,-8 11-1-15,4 1 0 16,-2-2 1-16,1 3 2 0,-8 11-4 0,11-21 3 0,-5 12 4 16,-6 9-2-16,12-17-5 15,-12 17 7-15,11-14-2 0,-11 14 0 0,14-15-1 16,-14 15-1-16,11-11 0 16,-11 11 1-16,14-12-5 0,-14 12 2 0,13-8-2 0,-13 8-5 15,0 0 5-15,17-7-1 16,-17 7-3-16,0 0 2 0,0 0 2 0,0 0-7 15,26 12 2-15,-26-12 2 0,9 12-4 0,-9-12 1 16,9 15-1-16,-9-15-2 16,4 20 0-16,-4-20 4 0,3 21-3 0,-3-21 0 0,0 23 0 15,0-23 4-15,-1 21-6 16,1-21 1-16,-4 17-2 0,4-17 6 0,-11 19 0 16,11-19-1-16,-11 15 5 15,11-15-6-15,-13 13-2 0,13-13 4 0,-11 12 2 0,11-12-1 16,-12 7 3-16,12-7 2 0,-13 8 3 15,13-8-1-15,0 0-2 0,-14 8 7 16,14-8-2-16,0 0 2 0,0 0 4 0,-15 7 7 0,15-7-6 16,0 0-2-16,0 0 1 15,0 0-3-15,-11 5 0 0,11-5-5 16,0 0 3-16,0 0-3 0,0 0 0 16,0 0-3-16,0 0 5 0,0 0 4 0,0 0 0 0,0 0 1 15,0 0 4-15,-12 11-1 16,12-11 3-16,0 0 3 0,0 0-3 0,0 0-1 15,0 0-3-15,0 0 2 0,0 0-1 0,0 0 1 16,0 0 0-16,0 0-1 16,22 18-1-16,-22-18 0 0,7 10-3 0,-7-10 6 15,11 15-7-15,-4-5-2 0,-7-10-2 16,13 19 1-16,-6-8-1 0,3 1-10 16,-4-1-14-16,1 1-23 0,3-3-33 15,-2 2-41-15,3-1-47 0,-3 2-43 0,-8-12-50 0,12 14-141 16,-7-7-528-16,-5-7-321 0</inkml:trace>
  <inkml:trace contextRef="#ctx0" brushRef="#br0" timeOffset="16310.39">26291 1806 2586 0,'0'0'-184'0,"15"-8"27"0,-15 8 32 0,0 0 23 16,0 0 22-16,0 0 21 0,0 0 25 16,18-7 4-16,-18 7 12 0,0 0 13 15,0 0 5-15,0 0 10 0,9-8 16 16,-9 8 0-16,0 0-3 0,0 0 1 0,0 0 12 16,0 0-4-16,0 0-5 15,0 0 0-15,0 0 7 0,0 0 18 16,0 0 3-16,0 0 0 0,0 0-10 0,0 0-1 0,0 0-5 0,6 34 5 15,-6-34-3-15,0 0-6 16,-8 31-2-16,8-31-3 0,-5 26-4 0,1-11-4 16,0 1-10-16,-2 2-24 15,0-4-31-15,2 4-46 0,-1-2-24 0,-3 2-59 0,2-3-130 16,0 0-291-16,-3 0 205 16</inkml:trace>
  <inkml:trace contextRef="#ctx0" brushRef="#br0" timeOffset="17370.18">26771 2010 1558 0,'0'0'-104'0,"0"0"18"0,0 0 21 0,0 0 9 16,0 0 20-16,0 0 6 16,0 0 14-16,0 0 11 0,0 0 14 0,0 0 8 15,0 0 4-15,0 0 17 16,0 0 1-16,0 0 11 0,0 0 5 0,0 0-9 16,0 0 22-16,0 0 6 0,0 0 8 15,0 0 10-15,0 0-3 0,0 0 13 0,0 0-2 16,0 0-8-16,0 0-3 0,27-3-1 0,-27 3-11 15,0 0-1-15,0 0 1 16,0 0-16-16,0 0-8 0,0 0-3 0,0 0-4 16,0 0-4-16,0 0-12 0,18 16 3 15,-18-16-3-15,0 0 3 0,0 0-13 16,9 17 9-16,-9-17-11 0,4 12 5 16,-4-12-5-16,0 0-5 0,9 19 1 0,-9-19-2 0,5 10-3 15,-5-10 1-15,0 0-1 16,9 18 0-16,-9-18-2 0,4 11 2 0,-4-11-2 15,0 0-1-15,7 14 2 0,-7-14-6 0,0 0 2 0,0 0 1 16,10 13-12 0,-10-13 13-16,0 0-3 0,0 0-3 0,0 0 7 15,8 12-7-15,-8-12 1 0,0 0 9 16,0 0 3-16,0 0 11 0,0 0-1 0,0 0 6 16,0 0 5-16,0 0-2 0,0 0-1 15,0 0 7-15,0 0-2 0,0 0 1 16,0 0-2-16,0 0-4 0,0 0 9 0,0 0-5 0,0 0-3 15,-16 25 2-15,16-25 0 16,0 0-2-16,-15 13-1 0,15-13-4 0,-14 11 2 0,7-3-3 16,7-8 5-16,-15 13-7 15,7-5 0-15,8-8-1 0,-19 15 1 0,12-5-1 16,-5-3-1-16,12-7-4 0,-19 15 1 16,11-9-6-16,8-6-5 0,-19 12-12 0,19-12-22 15,-16 9-22-15,16-9-34 16,-11 8-50-16,11-8-42 0,-14 7-33 0,14-7-68 15,0 0-131-15,-15 3-431 0,15-3-177 0</inkml:trace>
  <inkml:trace contextRef="#ctx0" brushRef="#br0" timeOffset="17830.09">26969 2273 2390 0,'0'0'-122'0,"0"0"30"16,0 0 31-16,0 0 11 0,0 0 24 0,0 0 20 0,0 0 3 16,0 0 15-16,0 0 3 15,0 0 26-15,0 0 17 0,0 0 19 0,0 0 8 16,0 0 3-16,0 0-7 0,0 0 4 0,0 0-5 15,-41 15-6-15,41-15-6 16,-15 13-4-16,6-7-10 0,9-6 2 0,-18 16-12 0,11-9-6 16,7-7-2-16,-16 13 3 15,7-5-14-15,9-8-21 0,-13 13-23 16,13-13-27-16,-14 10-37 0,14-10-19 16,-11 9-31-16,7-5-45 0,4-4-62 0,0 0-494 0,-10 5-7 15</inkml:trace>
  <inkml:trace contextRef="#ctx0" brushRef="#br0" timeOffset="18980.12">27108 2189 2022 0,'0'0'-121'0,"0"0"22"16,0 0 24-16,10-23 15 15,-10 23 15-15,6-11 13 0,-6 11 9 0,0 0 4 16,13-16 11-16,-13 16 0 0,7-9 4 15,-7 9 2-15,12-7 8 0,-12 7-3 16,0 0-1-16,15-10 8 0,-15 10-9 0,0 0 4 16,16-6 4-16,-16 6-6 0,0 0 9 15,0 0-2-15,0 0 0 0,23 3 5 0,-23-3 0 0,0 0-2 16,0 0 6-16,13 17 7 16,-13-17-4-16,4 10 4 0,-4-10-4 0,0 0 5 15,4 22 3-15,-4-22 16 16,0 0 5-16,-2 19 4 0,2-19 3 0,0 0 11 0,-7 16 21 15,7-16-14-15,0 0 5 0,-12 16 4 0,12-16-3 16,-10 7-3-16,10-7 1 16,-11 8-7-16,11-8 3 0,0 0 3 0,-14 5-3 15,14-5-6-15,0 0-8 0,0 0-8 16,0 0-15-16,0 0-8 0,0 0-12 0,-22-24-21 16,22 24-20-16,0 0-26 15,-7-15-37-15,7 15-36 0,-2-12-40 0,2 12-50 16,0 0-120-16,0-19-378 0,0 19 34 0</inkml:trace>
  <inkml:trace contextRef="#ctx0" brushRef="#br0" timeOffset="21160.22">27509 2007 1892 0,'0'0'-141'0,"0"0"19"16,0 0 25-16,0 0 14 0,0 0 19 16,0 0 18-16,0 0 13 0,0 0 14 0,0 0 10 15,0 0 6-15,0 0 15 0,0 0 2 0,0 0 8 16,0 0 9-16,0 0 4 0,0 0-1 16,0 0 3-16,0 0 4 0,0 0 1 0,0 0 2 15,0 0 4-15,0 0-4 16,0 0-5-16,0 0 4 0,0 0 5 0,0 0 1 0,0 0 10 15,0 0-7-15,0 0-4 0,0 0 8 16,0 0-3-16,0 0-4 0,0 0-1 16,0 0 2-16,0 0-5 0,0 0-1 0,0 0-6 15,0 0 2-15,0 0-5 16,0 0-4-16,0 0-1 0,0 0 5 0,0 0 3 0,0 0-1 16,0 0-3-16,0 0 1 15,0 0-2-15,0 0-1 0,0 0 5 0,0 0-6 16,0 0-3-16,0 0 7 0,32-3-10 0,-32 3 2 15,0 0-4-15,19 0-3 16,-19 0-2-16,0 0-2 0,0 0-5 0,29 2 3 16,-29-2-3-16,17 1 5 0,-17-1-4 15,0 0 1-15,23 4-2 0,-23-4-2 0,16 2 0 16,-16-2 2-16,19 3 0 16,-19-3 0-16,19 1 3 0,-19-1-5 0,18 2-2 0,-18-2 1 15,20 2 1-15,-20-2-4 16,21 2-1-16,-21-2 3 0,19 2-1 0,-19-2 4 15,21 2 0-15,-21-2 4 0,22 0 1 0,-22 0-2 16,18 2 6-16,-18-2-1 16,20 1-4-16,-20-1 7 0,19 0-3 0,-19 0 0 15,19 3-5-15,-19-3 0 0,0 0-2 16,25 0-2-16,-25 0 3 0,17 0-4 0,-17 0 0 16,17 1-1-16,-17-1-1 0,0 0-2 15,23 3 2-15,-23-3-1 0,0 0-3 0,24 1 2 16,-24-1-2-16,16 0 2 0,-16 0-2 0,0 0 4 15,24 2 0-15,-24-2 1 16,14 2-3-16,-14-2 0 0,0 0-1 0,24 0 1 16,-24 0-2-16,17 2 0 0,-17-2 1 15,0 0-2-15,21 0 1 0,-21 0 3 0,0 0-4 16,21 2-2-16,-21-2 5 16,0 0-4-16,23 2 2 0,-23-2 3 15,0 0-1-15,20 0 3 0,-20 0-5 0,0 0-2 16,18 1 2-16,-18-1 2 0,0 0-2 0,20 0 2 15,-20 0-4-15,0 0 5 0,18 0-1 0,-18 0-5 16,0 0 4-16,0 0 2 0,20 3 0 16,-20-3 1-16,0 0-2 0,0 0 3 0,21 0 2 15,-21 0-5-15,0 0-1 16,17 1 3-16,-17-1-5 0,0 0 1 0,0 0 0 16,0 0 4-16,23 0-1 0,-23 0-2 15,0 0 2-15,0 0 1 0,18 2 0 0,-18-2-3 16,0 0 0-16,0 0 1 0,0 0 1 0,0 0-3 15,22 0 5-15,-22 0-2 16,0 0 1-16,0 0 3 0,0 0-1 0,0 0-2 0,17 2 6 16,-17-2-1-16,0 0-2 15,0 0 4-15,0 0-3 0,0 0 3 16,0 0-2-16,0 0-3 0,0 0 2 16,0 0 3-16,0 0-4 0,0 0-2 0,0 0 2 0,0 0-4 15,0 0 2-15,0 0 1 16,0 0-1-16,0 0 1 0,0 0-2 0,0 0 1 15,0 0 1-15,0 0 0 0,0 0-3 0,0 0-1 16,0 0 0-16,0 0-1 0,0 0-4 16,0 0 3-16,0 0-4 0,0 0 1 0,0 0 0 15,0 0-2-15,0 0 4 16,0 0-3-16,0 0-2 0,0 0 3 0,-44-20 0 16,44 20 1-16,0 0-2 15,-13-7 1-15,13 7-1 0,0 0 3 0,-19-7-4 0,19 7 10 16,0 0-11-16,-15-6 1 15,15 6 5-15,0 0-2 0,0 0 1 0,-16-7 0 16,16 7-2-16,0 0 3 0,0 0 0 0,-13-8-2 16,13 8-2-16,0 0 1 0,0 0 0 15,0 0 5-15,0 0-4 0,0 0 1 0,0 0-2 16,-16-8 2-16,16 8-1 16,0 0 0-16,0 0-1 0,0 0 4 0,0 0-6 0,0 0 0 15,0 0 8-15,0 0-6 16,-14-5 2-16,14 5-3 0,0 0 0 0,0 0 4 15,0 0-2-15,0 0-2 0,0 0 2 0,0 0-1 16,-12-8 0-16,12 8 2 0,0 0-2 16,0 0 1-16,0 0 0 0,0 0-3 15,0 0 5-15,0 0-1 0,0 0 1 16,0 0 1-16,0 0 2 0,0 0 1 16,0 0-2-16,0 0-1 0,0 0 0 15,0 0-1-15,0 0 2 0,0 0-3 0,0 0 0 0,0 0-2 16,0 0 5-16,0 0-5 0,0 0 2 15,0 0-2-15,0 0-2 0,0 0 3 16,0 0-3-16,0 0-1 0,40 25-1 0,-40-25-2 0,12 5 4 16,-12-5-9-16,13 6 1 15,-13-6 6-15,10 8-3 0,-10-8 0 0,13 8 1 16,-13-8 1-16,0 0-3 16,15 9 5-16,-15-9 1 0,0 0-1 0,13 6 1 0,-13-6 0 15,0 0 1-15,14 7 0 16,-14-7-5-16,0 0 2 0,0 0-1 0,15 6 2 15,-15-6-4-15,0 0 1 0,0 0 4 16,14 5 0-16,-14-5 0 0,0 0-2 16,0 0 2-16,0 0 2 0,16 7 0 0,-16-7-3 15,0 0 3-15,0 0 0 0,0 0 1 16,15 3 0-16,-15-3 0 0,0 0-3 16,0 0 1-16,0 0 2 0,0 0 5 15,0 0-5-15,0 0 1 0,14 5 3 0,-14-5-4 16,0 0 0-16,0 0 2 0,0 0-1 0,0 0-1 0,0 0 4 15,0 0-3-15,0 0 5 16,0 0-3-16,0 0 4 0,0 0-1 0,0 0 1 0,0 0 3 16,0 0 2-16,0 0-5 15,0 0 4-15,0 0 0 0,0 0 6 0,0 0 2 16,0 0 4-16,0 0 1 16,0 0 2-16,0 0 5 0,0 0-1 0,0 0 1 15,0 0-3-15,-35 24-3 0,35-24-3 16,-15 5-1-16,15-5-2 0,-17 10-4 0,17-10 3 15,-14 10-11-15,14-10-7 0,-16 9-12 0,16-9-19 16,-15 8-33-16,15-8-29 16,-12 8-43-16,12-8-44 0,-13 9-57 0,13-9-105 0,-15 4-616 15,15-4-393 1</inkml:trace>
  <inkml:trace contextRef="#ctx0" brushRef="#br0" timeOffset="23470.42">28767 1785 2729 0,'0'0'-175'0,"0"0"33"0,0 0 32 0,0 0 25 15,0 0 22-15,0 0 27 16,3-17 13-16,-3 17 10 0,0 0 8 0,0 0 13 0,0 0 8 16,0 0 4-16,0 0 10 15,0 0 6-15,0 0-1 0,0 0 10 16,0 0 1-16,0 0 9 0,0 0 0 16,5-16 10-16,-5 16 6 0,0 0 2 0,0 0 2 0,0 0 3 15,0 0-8-15,0 0 6 16,0 0-4-16,0 0 1 0,0 0-2 0,0 0-1 15,0 0-1-15,0 0-8 0,0 0 2 0,0 0-11 0,0 0-2 16,0 0-7-16,0 0-1 16,0 0-12-16,0 0 0 0,0 0-1 0,0 0-2 15,0 0-1-15,0 0 6 16,0 0-7-16,0 0 2 0,0 0-2 0,7 48 2 16,-7-48 0-16,2 17-4 15,-2-17 3-15,0 23-2 0,0-23-2 0,0 22-1 0,0-22-1 16,-2 26 1-16,2-13-4 0,0-13 3 0,-3 29-5 15,1-14-1-15,0 2-2 16,2-17 0-16,-5 30-2 0,4-16 1 0,-1 1-2 0,2-15 0 16,-4 28-3-16,4-14 2 15,0-14-2-15,-6 25 0 0,5-12-2 16,1-13 3-16,-2 23-3 0,2-23 3 16,-4 23-1-16,4-23-3 0,-3 19 0 0,3-19 1 15,-4 17-4-15,4-17 5 0,-2 17-3 16,2-17 1-16,0 0 0 0,-2 21-3 0,2-21 3 15,0 0-1-15,-2 16 0 0,2-16 2 0,0 0-3 16,0 0 0-16,-5 16-2 16,5-16 3-16,0 0-3 0,0 0-7 0,0 0-10 0,0 0-5 15,-3 16-18 1,3-16-9-16,0 0-9 0,0 0-15 0,0 0-8 16,0 0-10-16,0 0-7 0,0 0 2 15,0 0-18-15,0 0 5 0,0 0-13 0,0 0 9 0,0 0 10 16,0-59 7-16,0 59 6 0,2-19 6 0,-2 19 4 15,1-21 11-15,-1 21 6 16,3-23 4-16,-3 23 9 0,4-23 13 0,-4 9 9 16,0 14 14-16,2-22 6 15,-2 22 17-15,0-23 8 0,0 23 10 0,2-23 20 16,-2 23 0-16,2-23 16 0,-2 23-10 16,5-21 5-16,-5 21 0 0,4-20 6 0,-4 20 1 15,3-19 4-15,3 7-2 16,-6 12-3-16,6-20 0 0,-2 7-2 0,-4 13-2 0,11-20-4 15,-7 7-3-15,-4 13-3 16,12-20-5-16,-5 11 3 0,-7 9-4 0,13-18-2 16,-7 11 2-16,-6 7-3 0,12-16-2 0,-12 16-3 15,14-13-7-15,-14 13-3 16,12-11 3-16,-12 11-7 0,15-12-2 0,-15 12-1 0,17-7-5 16,-17 7-1-16,17-6 1 15,-17 6-3-15,20-3-1 0,-20 3 1 0,18-3 0 16,-18 3-3-16,0 0 2 0,25 4-4 0,-25-4 3 0,15 10-2 15,-15-10 1-15,11 13-3 16,-11-13 1-16,8 15 0 0,-4-6 0 0,-4-9 0 16,3 22-1-16,-3-22-3 15,0 20 3-15,0-20-2 0,-1 24 0 0,1-24 1 0,-6 21 2 16,2-10 0-16,4-11 1 16,-13 22 1-16,5-14-2 0,-3 2 1 0,0-3 2 15,-1 2-1-15,12-9 1 16,-24 14 2-16,14-8-3 0,10-6-2 0,-21 10 3 15,12-4-2-15,9-6 0 0,-17 7 1 0,17-7 5 0,-14 7 3 16,14-7 4-16,-13 6 0 16,13-6 4-16,0 0 1 0,-15 8 3 0,15-8-4 15,0 0 2-15,0 0 0 16,0 0 0-16,-18 8-3 0,18-8-2 0,0 0-4 0,0 0-1 16,0 0 0-16,0 0-4 15,-10 7 2-15,10-7-5 0,0 0-2 16,0 0 3-16,0 0-3 0,0 0 0 0,0 0-1 0,0 0 2 15,0 0-2-15,0 0 1 0,0 0-1 16,0 0 2-16,0 0-2 0,0 0 1 0,0 0 0 16,0 0 2-16,0 0-2 15,0 0 2-15,0 0-4 0,0 0 5 16,0 0 0-16,0 0 0 0,0 0-3 16,28 23 0-16,-28-23 1 0,12 6-3 0,-12-6 3 0,16 9-1 15,-16-9-3-15,14 11 1 16,-3-1 0-16,-1-2 0 0,-1 1 0 0,2 2 0 15,-3-1-1-15,4 2 0 0,0-1-1 0,-4 0 1 0,2 1-1 16,1-1 0-16,-2-1-2 16,-1 0 2-16,1 1 4 0,-9-11-2 0,14 15-4 15,-14-15-3-15,13 13 2 16,-13-13-5-16,11 12-3 0,-11-12-9 0,8 9-15 16,-8-9-22-16,0 0-33 0,11 10-48 15,-11-10-61-15,0 0-65 0,0 0-95 16,10 4-184-16,-10-4-372 0,0 0-312 0</inkml:trace>
  <inkml:trace contextRef="#ctx0" brushRef="#br0" timeOffset="24550.35">28671 1827 2612 0,'0'0'-148'0,"0"0"31"0,0 0 23 15,0 0 32-15,0 0 21 16,0 0 14-16,0 0 24 0,0 0 6 0,0 0 2 0,0 0 12 16,0 0 8-16,0 0 5 15,0 0 7-15,0 0 8 0,0 0-2 0,0 0 6 16,0 0-6-16,0 0 10 0,0 0 4 0,0 0 0 15,0 0 17-15,0 0-2 16,0 0 10-16,0 0 0 0,0 0 6 0,0 0-2 16,0 0 0-16,0 0 10 0,0 0-6 15,0 0 1-15,0 0-1 0,0 0-2 0,0 0-4 16,0 0-6-16,0 0-6 16,0 0-7-16,0 0-8 0,0 0-4 0,0 0-9 0,0 0-3 15,0 0-3-15,0 0-2 16,0 0-6-16,0 0-1 0,0 0-2 0,0 0-4 15,7 19 0-15,-7-19-1 0,0 0-5 0,-2 23 0 16,2-23-7-16,2 19 4 0,-2-19-1 16,-2 21-1-16,2-21-2 0,-2 22-2 0,2-22 2 15,-3 25 1-15,-1-13 0 16,4-12-2-16,-4 24-1 0,0-10 1 0,-2-1-3 16,6-13 0-16,-7 25 1 15,3-14-2-15,4-11-1 0,-6 21 3 0,6-21-3 0,-4 22 1 16,-1-13-1-16,5-9 1 0,-5 21-3 0,5-21 1 15,-4 17-1-15,4-17-4 16,-3 17-10-16,3-17-10 0,0 0-21 0,-1 19-24 0,1-19-28 16,0 0-32-16,-4 19-37 15,4-19-42-15,0 0-38 0,-4 17-57 0,4-17-678 16,-4 10-431-16</inkml:trace>
  <inkml:trace contextRef="#ctx0" brushRef="#br0" timeOffset="25580.54">29169 1549 2771 0,'0'0'-199'0,"0"0"24"0,0 0 28 0,0 0 22 0,0 0 23 16,0 0 27-16,0 0 19 16,-2-25 20-16,2 25 26 0,0 0 9 0,0 0 10 0,0 0 14 15,0 0 5 1,0 0 15-16,0 0 12 0,0 0-3 0,0 0 11 0,0 0 0 16,0 0-1-16,0 0 3 15,0 0-12-15,0 0 2 0,0 0-4 0,0 0-7 0,0 0 1 16,0 0-2-16,0 0-6 0,0 0-2 0,0 0 2 15,0 0-3-15,0 0-1 16,0 0-8-16,0 0 1 0,0 0 4 0,0 0-10 16,-8 55 3-16,8-55 2 15,-5 21-8-15,0-10 3 0,5-11-1 16,-4 19 0-16,4-19-5 0,-4 19-3 0,4-19 0 16,-4 18 2-16,4-18-3 0,-4 13 1 15,4-13-2-15,0 0 6 0,-4 17-4 16,4-17-3-16,0 0 9 0,0 0 5 0,-4 13-1 0,4-13 0 15,0 0 8-15,0 0-9 0,0 0-1 16,0 0-7-16,0 0 6 0,0 0-6 16,0 0 1-16,16-41-5 0,-16 41 0 0,8-21-4 0,0 11 1 15,-8 10-2 1,10-21 1-16,-6 11 1 0,-4 10-1 0,11-18-4 16,-11 18 6-16,10-15-5 0,-10 15 9 15,9-14-6-15,-9 14 0 0,8-11-3 0,-8 11 3 0,0 0 0 16,11-12 0-16,-11 12-1 0,0 0-2 15,0 0 3-15,0 0-7 0,0 0 7 16,0 0 2-16,0 0-2 0,0 0 0 16,26 18 1-16,-26-18-2 0,0 0 1 15,2 16-8-15,-2-16-26 0,0 0-15 16,4 20-27-16,-4-20-21 0,0 0-31 0,2 20-19 16,-2-20-21-16,2 14-38 0,-2-14-81 0,4 9-429 15,-4-9 32-15</inkml:trace>
  <inkml:trace contextRef="#ctx0" brushRef="#br0" timeOffset="58650.49">26310 2888 380 0,'0'0'103'15,"0"0"-26"-15,0 0-1 16,0 0-11-16,0 0 5 0,0 0-16 0,0 0 12 0,0 0-10 16,0 0-3-16,0 0 6 15,0 0-2-15,0 0-3 0,0 0-1 0,0 0-1 16,0 0 3-16,0 0-1 16,0 0 4-16,0 0 21 0,0 0-11 0,0 0 3 0,0 0 12 15,0 0 4 1,0 0-1-16,0 0 7 0,0 0 1 0,0 0-11 0,0 0-4 15,0 0-2-15,0 0 1 0,0 0-8 0,-15-8-4 16,15 8-5-16,0 0-14 16,0 0 3-16,0 0-11 0,0 0-2 0,0 0-5 15,0 0-3-15,0 0-2 0,0 0-4 16,0 0-2-16,0 0 1 0,0 0-4 0,2 34-1 16,-2-34-4-16,0 0-3 15,2 20 2-15,-2-20-2 0,0 0 1 0,0 0 2 16,1 26-6-16,-1-26 3 0,0 0-7 0,4 15 2 0,-4-15-2 15,0 0 4-15,0 0-3 16,4 16 6-16,-4-16-2 0,0 0 4 16,0 0 6-16,0 0-3 0,0 0-7 15,0 0 7-15,0 0-2 0,0 0-4 0,0 0 1 0,38-25 0 16,-38 25-3-16,14-15-2 16,-9 5-1-16,-5 10 2 0,12-13-4 15,-12 13 7-15,14-14-3 0,-14 14 7 16,9-11-1-16,-9 11-3 0,7-9 0 0,-7 9-1 0,0 0-6 15,16-6 5-15,-16 6 1 0,0 0-5 16,0 0-3-16,0 0 3 0,0 0-3 16,0 0 1-16,27 15-1 0,-27-15 4 0,0 0-1 15,9 11-6-15,-9-11 6 0,0 0 5 16,14 13-5-16,-14-13 1 0,0 0-2 0,8 8 4 16,-8-8-6-16,0 0 8 15,0 0-4-15,13 6 1 0,-13-6 1 0,0 0 3 16,0 0-5-16,0 0 4 0,28-7 1 0,-28 7-3 15,14-10 4-15,-14 10 5 0,0 0-3 16,15-11 1-16,-15 11-1 0,11-8 3 16,-11 8-5-16,0 0 0 0,18-9 0 15,-18 9 2-15,9-5 0 0,-9 5-4 0,0 0-1 16,0 0 1-16,0 0-1 0,27 1-2 16,-27-1 3-16,0 0-3 0,16 11 3 15,-16-11-2-15,9 10 0 0,-9-10 1 16,11 10-3-16,-11-10 3 0,11 7-2 0,-11-7-4 0,0 0 3 15,9 9 0-15,-9-9 0 0,0 0 0 0,13 7 0 16,-13-7-3-16,0 0-1 16,0 0-3-16,0 0-1 0,25-12 1 0,-25 12-5 0,14-10 1 15,-14 10 0-15,13-11-1 16,-13 11 4-16,9-10-3 0,-9 10 0 0,14-7 0 16,-14 7 1-16,0 0-1 15,11-11-1-15,-11 11 2 0,0 0 0 0,16-5-1 16,-16 5 7-16,0 0-7 0,0 0 2 0,25 8 7 0,-25-8-6 15,15 10 3-15,-15-10-5 16,14 9 4-16,-14-9 0 0,13 12 0 0,-13-12 0 16,13 9 2-16,-13-9 1 0,14 10 4 15,-14-10-2-15,13 8 7 0,-13-8 0 16,14 5 0-16,-14-5-2 0,15 4 6 16,-15-4 1-16,0 0 0 0,23-2 3 0,-23 2 2 15,0 0 3-15,23-2-3 0,-23 2-2 16,0 0 11-16,19-5-14 0,-19 5-5 0,0 0-11 15,17-5-15-15,-17 5-23 0,0 0-36 16,0 0-50-16,17-3-61 0,-17 3-48 16,0 0-145-16,0 0-456 0,0 0-169 0</inkml:trace>
  <inkml:trace contextRef="#ctx0" brushRef="#br0" timeOffset="103860.58">32522 4317 176 0,'0'0'78'0,"0"0"1"0,0 0-7 0,0 0 11 0,0 0-13 15,0 0 4-15,0 0-7 0,0 0-4 16,0 0-1-16,0 0 1 0,0 0-3 0,-20-8-1 16,20 8-6-16,0 0 4 15,0 0-3-15,0 0 6 0,0 0-5 16,0 0-8-16,0 0 13 0,0 0 10 0,0 0-9 16,0 0 21-16,0 0-5 0,0 0-11 0,0 0 13 15,0 0-5-15,0 0 7 16,0 0-2-16,0 0 2 0,0 0 3 0,0 0-9 15,0 0-9-15,0 0-1 0,0 0-7 0,0 0-4 0,0 0-2 16,0 0 0-16,0 0 5 16,0 0 2-16,-22 2 0 0,22-2 4 0,0 0-5 15,-17 13 2-15,17-13 0 16,-13 10 2-16,13-10-1 0,-19 16-3 16,9-9 0-16,-4 1-1 0,2 1-1 0,-1 0 3 15,0-1-5-15,-1 2 2 0,-1-1-6 0,0 1-1 16,0 0 2-16,-1-3-3 0,-2 2 2 15,1 1 5-15,-1 0 8 0,-4-3 1 16,-1 1-2-16,2-1 1 0,-5 0-5 0,3 0-5 0,-3-2-2 16,-1-1-5-16,0 0-2 15,-3 0-3-15,1-2-2 0,-3 0-4 0,0-2-2 16,1-2-4-16,1 2 4 16,0-4-8-16,1 2 1 0,3-2-3 0,-2 0 2 0,7 0 5 15,0 1-2-15,4-1-1 16,0 0 4-16,17 4-1 0,-30-6 1 0,30 6 2 15,-23-5 7-15,23 5-13 0,-19-2-1 0,19 2-1 16,-14-4-4-16,14 4-3 0,0 0-5 16,-20-4 2-16,20 4 1 0,0 0-1 0,0 0-5 15,0 0-1-15,-21-2-3 16,21 2 1-16,0 0-3 0,0 0-1 0,0 0 1 16,-19 10 2-16,19-10-3 0,0 0 1 15,-11 16-1-15,11-16 0 0,-8 11 1 0,8-11-2 16,-8 13 0-16,8-13 1 0,-12 12-1 15,12-12 0-15,-10 15-2 0,10-15 3 16,-10 13-2-16,10-13 1 0,-15 11 5 0,15-11-3 0,-13 12-2 16,13-12-1-16,-13 9-1 15,13-9 4-15,-10 7-2 0,10-7 3 0,0 0-1 0,-14 8 11 16,14-8-13 0,0 0 2-16,0 0-3 0,0 0 3 0,0 0-4 0,0 0 2 15,-26-15 0-15,26 15 3 16,0 0-1-16,-6-15 0 0,6 15 1 0,0 0-1 15,-2-19 2-15,2 19 2 0,0 0 7 0,-3-19 7 16,3 19-3-16,0 0-4 0,0 0-2 16,3-23 2-16,-3 23-5 0,0 0 2 0,0 0-1 15,6-17-1-15,-6 17-2 16,0 0 1-16,0 0-3 0,0 0-2 0,4-16 4 16,-4 16 0-16,0 0 0 0,0 0 1 15,0 0-5-15,0 0-1 16,0 0-3-16,0 0 1 0,0 0-2 0,0 0 4 0,0 0-1 0,0 0 1 15,0 0 5-15,0 0-6 16,-22 39-1-16,22-39 0 0,-6 21 0 0,6-21 1 0,-8 21-1 16,6-8 0-16,-5-1 1 15,7-12-3-15,-10 24-1 0,6-12 4 0,4-12 0 0,-11 19-4 16,4-10 3 0,7-9 3-16,-10 15-1 0,10-15 8 0,-10 15-11 0,10-15 3 15,-11 13 3-15,11-13-1 16,0 0 1-16,-13 8-1 0,13-8-1 0,0 0 2 15,0 0-7-15,-19 4 3 0,19-4 5 0,0 0-7 0,0 0 3 16,0 0-2-16,-19 0 1 16,19 0 0-16,0 0-4 0,0 0-1 0,0 0 3 15,0 0-2-15,0 0-5 16,-15 8 9-16,15-8-6 0,0 0 4 0,0 0-5 16,-12 10 1-16,12-10 0 0,0 0 1 15,-16 13 3-15,16-13 1 0,-14 9-8 0,14-9 6 16,-19 12 21-16,10-7-5 0,9-5-5 15,-19 8 7-15,19-8-5 0,-16 8-2 16,16-8 0-16,-14 8 4 0,14-8 4 0,0 0 5 0,-14 7 11 16,14-7 3-16,0 0-1 15,0 0-2-15,0 0-9 0,0 0 0 0,-12-31-8 0,12 31-14 16,0-22-9-16,0 22-9 16,4-31-20-16,-2 15-30 0,2-2-33 0,0-2-48 15,2 2-56-15,0-1-62 0,4 1-63 16,-2-1-121-16,4 0-166 0,-1 2-15 15,4 1-302-15,4-1-342 0</inkml:trace>
  <inkml:trace contextRef="#ctx0" brushRef="#br0" timeOffset="104205.19">32132 3765 2612 0,'11'-14'-168'0,"-11"14"37"0,9-9 32 0,-9 9 30 16,0 0 22-16,12-14 15 16,-12 14 21-16,0 0 27 0,9-11 6 0,-9 11 13 15,0 0 4-15,0 0 2 0,0 0 13 16,0 0 11-16,0 0 19 0,0 0 20 0,0 0 20 15,-51 34 9-15,33-19 11 0,-6 3 11 16,0 0-4-16,-3 1-9 0,-1 5-7 0,-6 0-8 16,1 2-10-16,1-4-15 0,-2 4-12 0,2 0-7 15,-1-4-19-15,5 1-31 16,0-3-39-16,1 5-58 0,1-5-55 0,5 1-72 0,0-3-80 16,2 0-169-1,2 1-477-15,0-2-312 0</inkml:trace>
  <inkml:trace contextRef="#ctx0" brushRef="#br0" timeOffset="104470.11">31296 5183 2755 0,'0'0'-87'15,"-8"14"37"-15,8-14 43 0,0 0 36 16,-8 15 24-16,8-15 15 0,0 0 7 16,0 0-2-16,-2 13-4 0,2-13-4 0,0 0-10 15,0 0 0-15,26 3-10 16,-26-3-1-16,26-7-7 0,-26 7-13 16,32-11-20-16,-13 3-23 0,3 1-37 0,0-2-34 15,2-3-45-15,-1 1-27 0,3-6-35 0,-4-1-78 16,0-1-466-16,-3-2-13 0</inkml:trace>
  <inkml:trace contextRef="#ctx0" brushRef="#br0" timeOffset="104920.13">32009 3850 2036 0,'0'-11'-141'0,"0"11"19"15,0 0 14-15,0-18 15 0,0 18 19 0,0 0 25 16,0 0 23-16,0 0 21 16,-2-23 13-16,2 23 20 0,0 0 22 0,0 0 31 0,0 0 18 15,-8-13 22-15,8 13 3 16,0 0 0-16,0 0 4 0,-26 2-7 0,26-2 0 15,0 0-8-15,-37 14-9 0,21-9-12 0,0 4-8 16,-4 3-9-16,0 2-11 16,-1 1-24-16,-5 2-36 0,-2 2-55 0,3 3-55 0,0-4-57 15,-2 1-87-15,3 2-505 16,-2 0-41-16</inkml:trace>
  <inkml:trace contextRef="#ctx0" brushRef="#br0" timeOffset="105300.53">31064 4315 2125 0,'6'-12'-57'15,"-6"12"47"-15,0 0 39 0,10-8 38 0,-10 8 8 0,0 0 20 16,0 0 4-16,11-13 5 0,-11 13-5 15,0 0-7-15,0 0-4 0,0 0-9 16,0 0-5-16,11-9-9 0,-11 9-10 0,0 0-20 16,0 0-31-16,0 0-57 15,0 0-54-15,0 0-67 0,0 0-101 0,6-13-502 0,-6 13-77 16</inkml:trace>
  <inkml:trace contextRef="#ctx0" brushRef="#br0" timeOffset="105860.11">30872 4359 2178 0,'0'0'-125'0,"0"0"34"16,-6-13 38-16,6 13 24 0,0 0 26 0,0 0 27 15,0 0 20-15,-2-22 20 16,2 22 20-16,0 0 6 0,0 0 12 16,0 0 13-16,0 0-6 0,0 0-1 0,0-18-5 15,0 18-1-15,0 0-10 0,0 0-4 0,0 0 0 0,0 0-2 16,0 0 2 0,0 0-4-16,0 0-2 0,0 0-3 0,-14 40-4 15,8-25-5-15,1 0-3 0,-1 0-2 16,-1 3-10-16,3 0-2 0,-2 3-7 0,1-2-5 15,-1 3-2-15,0 4-1 0,4-3-9 0,-4 2-1 16,4 0-5-16,-3-1-4 16,0 1 0-16,3-1 1 0,0-3-6 0,-2 4 3 0,2-1-5 15,-2-2 1-15,-2-3-2 16,4-2 2-16,-7 4 1 0,0 0 7 0,1 0-19 16,-5 0 10-16,1-2 10 0,-3-2 4 15,0 1 7-15,-1-2 11 0,-4 0 2 0,3-1 8 16,-2-1 6-16,-2-3 0 15,1 0 8-15,-2 0 5 0,0-1-1 0,3 0 20 16,3-5-3-16,0 1-12 0,2-1-2 0,14-5-12 0,-22 6-5 16,22-6-15-16,0 0-19 15,0 0-12-15,-18-20-10 0,20 8-17 0,-2 12-16 0,8-29-16 16,0 12-20 0,1-2-19-16,2 0-18 0,-1 0-25 15,0 0-23-15,0 1-27 0,-2 2-25 0,-2 1-20 16,0 1-18-16,1 1-20 0,-3 4-42 0,-2-3-59 15,-2 12-550-15,-2-15-305 0</inkml:trace>
  <inkml:trace contextRef="#ctx0" brushRef="#br0" timeOffset="106280.13">30179 4885 2612 0,'0'0'-106'0,"-11"-14"32"15,11 14 27-15,0 0 47 0,0 0 35 16,0 0 21-16,0 0 18 0,0 0 12 0,0 0 10 16,-21 24 2-16,21-24 4 15,-10 12 1-15,10-12 4 0,-14 16-8 0,6-8-8 16,0 1-5-16,8-9-15 0,-15 15-2 0,15-15-13 15,-15 11-8-15,8-3-22 0,7-8-23 16,-12 11-30-16,12-11-35 0,-12 10-49 0,12-10-59 16,0 0-61-16,-16 4-132 15,16-4-474-15,0 0-175 0</inkml:trace>
  <inkml:trace contextRef="#ctx0" brushRef="#br0" timeOffset="106470.11">30143 4728 2688 0,'0'0'38'16,"0"0"33"-16,8-17 21 0,-8 17 8 0,6-11-6 15,-6 11-4-15,8-12-7 16,-8 12-15-16,0 0-24 0,10-15-28 0,-10 15-49 0,6-12-46 16,-6 12-65-16,6-9-88 15,-6 9-147-15,0 0-402 0,-2-13-77 0</inkml:trace>
  <inkml:trace contextRef="#ctx0" brushRef="#br0" timeOffset="106950.57">30058 4698 2233 0,'-8'11'-107'0,"8"-11"38"0,0 0 27 0,-11 14 31 0,11-14 24 15,0 0 19-15,0 0 20 16,-11 10 19-16,11-10 4 0,0 0 14 0,0 0 3 15,-10 10 6-15,10-10 6 0,0 0 6 0,-15 7-5 16,15-7-1-16,0 0-5 0,-17 7-5 16,17-7-5-16,0 0-4 0,0 0-6 0,-17 6-2 15,17-6-7-15,0 0-6 16,0 0-4-16,0 0-8 0,0 0-6 0,0 0-8 16,0 0-5-16,-24-12-3 15,24 12-3-15,0 0-4 0,0 0-2 0,0 0-2 0,0 0-4 16,0 0-4-16,0 0-5 15,0 0-4-15,0 0-2 0,0 0-2 0,0 0 0 16,0 0 3-16,0 0-1 0,0 0 1 0,0 0 4 16,-24 4-1-16,24-4 5 0,0 0 2 15,0 0 3-15,-18 8 3 0,18-8 7 0,0 0 4 16,-15 3 0-16,15-3 2 16,0 0 1-16,0 0 4 0,-14 6 1 0,14-6 4 15,0 0 7-15,0 0 6 16,0 0 0-16,0 0-1 0,0 0 4 0,0 0 2 0,0 0-2 15,0 0 0-15,0 0 0 0,0 0-4 0,0 0-11 16,4-34 0-16,-4 34-4 16,0 0-6-16,10-32 1 0,-5 18-11 0,1 1-4 0,-2 0-15 15,-4 13-29-15,9-29-46 16,-5 16-64-16,1-1-90 0,-3-1-105 0,-2 3-224 16,0 12-76-16,-5-20-297 15,5 20-340-15</inkml:trace>
  <inkml:trace contextRef="#ctx0" brushRef="#br0" timeOffset="107740.13">29614 4711 2642 0,'0'0'-158'0,"0"0"27"16,0 0 26-16,0 0 33 0,0 0 14 15,0 0 25-15,0 0 6 0,0 0 8 0,0 0 16 16,0 0 9-16,4-15-2 0,-4 15 13 0,0 0 15 15,0 0 4-15,0 0 8 16,0 0-2-16,0 0 20 0,0 0 15 0,0 0 11 0,0 0 10 16,0 0 3-16,0 0 2 15,0 0-4-15,0 0-8 0,0 0-3 0,0 0-14 16,0 0-1-16,0 0-7 16,-21 42-9-16,21-42-3 0,0 0 0 15,-5 19-8-15,5-19-1 0,-2 15 2 0,2-15-3 16,-2 17-9-16,2-17-2 0,0 20-1 0,0-20-5 15,-4 21-4-15,4-21 5 0,0 22-9 0,0-22-3 16,0 23 2-16,0-23 1 16,-5 24-1-16,5-24 0 0,-2 20 2 0,0-8 5 0,2-12 5 15,-4 22 2-15,4-22 4 16,-4 21-1-16,4-21 4 0,-6 25 3 0,2-12-2 16,-1-1 1-16,-2 1-1 15,7-13 2-15,-10 26-3 0,2-16-2 0,2 3-1 0,-3-3 0 16,0 1-3-16,1 3-1 0,-3-2-2 0,1-3-3 15,-1 0 1-15,0 1-1 16,1-1 2-16,0 1-1 0,-4-2 0 0,14-8 3 16,-23 13-6-16,13-7 1 0,-3-1-4 15,13-5 1-15,-23 9-1 0,11-6-3 16,12-3 2-16,-26 5 10 0,11-3-3 16,15-2 0-16,-30 0 2 0,30 0 3 0,-32-2 3 15,16 2 10-15,16 0 16 0,-32-8 5 16,17 3 0-16,1 1-1 0,14 4-7 0,-28-13 1 15,15 5-6-15,0 3 0 0,3-5 0 0,10 10-3 16,-17-17-9-16,8 9-1 16,9 8-6-16,-8-17-1 0,8 17-21 0,-5-20-2 0,5 20-3 15,5-23 1-15,-5 23-8 16,8-24-4-16,1 10-6 0,-1 4-18 0,3-4-11 16,-1 3-12-16,1 0-9 0,2-3-29 15,1 1-31-15,2-3-38 0,-4 3-58 0,1 0-51 16,-3 0-55-16,-1-1-127 0,0 2-154 0,-5-2-18 15,-2 2-260-15,-2 12-251 16</inkml:trace>
  <inkml:trace contextRef="#ctx0" brushRef="#br0" timeOffset="107990.34">29270 4559 2609 0,'0'0'-68'0,"11"-16"42"15,-11 16 43-15,0 0 29 16,0 0 25-16,0 0 9 0,0 0 8 0,0 0-6 16,13-7-9-16,-13 7-10 0,0 0-8 15,0 0-24-15,0 0-26 0,0 0-42 0,15-8-49 16,-15 8-51-16,0 0-71 0,0 0-149 0,0 0-364 0,0 0 19 15</inkml:trace>
  <inkml:trace contextRef="#ctx0" brushRef="#br0" timeOffset="108780.22">28885 4856 2055 0,'0'-19'-101'0,"0"19"34"0,0 0 26 15,2-16 22-15,-2 16 24 16,0 0 11-16,0 0 13 0,0-19 7 0,0 19 9 0,0 0 6 16,0 0 6-16,0 0-8 15,0 0 5-15,0 0 8 0,0 0 8 0,0 0-4 16,0 0 1-16,0 0-7 16,0 0-6-16,0 0-9 0,0 0 1 0,0 0-6 15,0 0-2-15,-33 28-6 16,33-28 0-16,-14 15 4 0,8-7-7 0,6-8-1 0,-12 18 2 15,6-10 1-15,6-8 6 0,-11 13 3 16,11-13-4-16,-13 14-1 0,13-14 3 16,-10 8-6-16,10-8-3 0,-13 7-2 0,13-7-2 0,0 0-2 15,-22 0-1-15,22 0 8 16,0 0 6-16,0 0 9 0,0 0 5 0,-26-6 1 16,26 6 1-16,0 0-3 15,0 0-9-15,0 0-2 0,-22-4-8 16,22 4-4-16,0 0-4 0,0 0-2 0,0 0-1 0,-15 12-1 0,15-12-4 15,-6 11 0-15,6-11-2 16,-11 12-3-16,11-12 0 0,-11 13 6 0,11-13 5 16,-14 17 7-16,6-10 2 0,-2 3 5 15,0-1 2-15,10-9 2 0,-16 14-3 0,6-9 3 16,10-5 0-16,-14 14-1 16,14-14 2-16,-15 10 0 0,15-10-5 0,-10 8 2 15,10-8-2-15,0 0 2 0,-16 10-3 16,16-10-1-16,0 0-8 0,0 0-2 0,0 0-7 15,0 0 1-15,0 0-1 0,0 0-1 0,0 0-3 16,0 0 0-16,0 0-3 16,0 0 0-16,0 0-2 0,0 0 0 0,0 0 0 0,0 0 1 15,0 0 1-15,0 0 5 16,30-35-2-16,-30 35-4 0,0 0 4 0,0 0 5 16,0 0 4-16,0 0 5 15,0 0 3-15,7 36 11 0,-7-36 2 0,0 0-5 0,-21 31-1 16,9-19-4-16,0 0-4 0,-3 0-9 0,1 0-22 15,-5 0-32-15,2-2-36 16,-3-2-53-16,2-1-62 0,0-1-60 0,0-3-84 16,2-1-165-16,-2-4-99 0,3 2-298 15,15 0-271-15</inkml:trace>
  <inkml:trace contextRef="#ctx0" brushRef="#br0" timeOffset="109080.26">28629 5589 2661 0,'0'0'-102'0,"15"6"33"0,-15-6 25 15,19 6 26-15,-19-6 10 0,23 1 2 16,-23-1 12-16,27 0-3 0,-11 0 0 0,-16 0-3 16,36 0 9-16,-17-1-3 15,-1-1-4-15,4 0-7 0,-3 0-25 0,-19 2-13 16,36-2-34-16,-19 2-38 16,-4-4-67-16,-13 4-154 0,20-3-196 15,-10 0 287-15</inkml:trace>
  <inkml:trace contextRef="#ctx0" brushRef="#br0" timeOffset="109580.46">28756 5984 1768 0,'13'9'93'0,"-13"-9"0"0,0 0 21 0,0 0 2 16,0 0 2-16,0 0-3 15,0 0-6-15,10 12-23 0,-10-12-10 16,0 0-16-16,0 0-23 0,0 0-28 16,0 0-32-16,0 0-49 0,7 4-52 0,-7-4-71 15,0 0-171-15,0 0-271 0,0 0 138 16</inkml:trace>
  <inkml:trace contextRef="#ctx0" brushRef="#br0" timeOffset="109880.17">28229 5857 1784 0,'0'0'-66'0,"0"0"8"16,0 0 20-16,0 0 25 0,0 0 11 0,0 0 14 15,0 0 4-15,0 0-4 0,0 0 1 16,0 0 6-16,57 3-14 0,-57-3-5 0,25-4-15 15,-11 2-17-15,0-2-25 0,2 1-39 0,-1-3-80 0,-1-1-250 16,-3-2 422-16</inkml:trace>
  <inkml:trace contextRef="#ctx0" brushRef="#br0" timeOffset="110710.32">28835 4382 1167 0,'0'0'-9'0,"0"0"21"0,0 0 27 15,0 0 15-15,-5-23 13 0,5 23 17 0,0 0 1 16,0 0 5-16,0 0 10 0,0 0-8 0,0 0 9 15,0 0 10-15,-42 26 5 16,31-18 1-16,1 4 10 0,-3-1-1 0,0 0-8 0,-1 3-2 16,-2 1-16-16,-1 0-5 15,1 0-11-15,-3 2-8 0,0-1-9 0,-1 1-2 16,-2 2-9-16,-4 0-2 16,1-2 6-16,1 1 5 0,1-6 9 0,-6 4-4 15,5-3-3-15,-3 3 2 0,0-1-21 16,-4-1-5-16,4-2 0 0,-3 2-4 0,3-4-4 15,0-1-2-15,0-2-3 0,-1 1-6 0,0-2-3 16,2-3-6-16,-4-1-7 16,7 1 2-16,0-3-5 0,0 0 0 0,2-3 3 15,1 1 1-15,20 2 6 0,-31-3 4 16,18 1-1-16,13 2-2 0,-23-2 0 0,23 2 0 16,-21-2-2-16,21 2-3 15,0 0-3-15,-17-4 0 0,17 4-2 0,0 0-1 0,0 0 2 16,0 0-5-16,-24 8 5 0,24-8-2 0,-8 7 0 15,8-7 5-15,0 0-5 16,-11 16 3-16,11-16 9 0,-8 11 6 0,8-11 3 16,-10 13 3-16,10-13-3 0,-14 12-2 15,14-12 0-15,-16 9-1 0,16-9-5 16,-20 8 1-16,20-8-4 0,-23 4 3 16,23-4-3-16,-28 0-1 0,14 0 2 0,14 0 6 15,-32-2 10-15,18 0 2 0,14 2 4 16,-30-4 8-16,30 4 1 0,-27-1 3 0,13-2 0 15,14 3 3-15,-24-2-10 0,24 2-5 0,-20-1-4 16,20 1-8-16,0 0 11 16,-27 6-19-16,27-6-3 0,-17 9-4 0,17-9-10 0,-13 11-13 15,13-11-17-15,-8 14-16 16,8-14-23-16,-5 15-33 0,5-15-39 0,0 0-44 16,3 21-45-16,-3-21-48 15,8 11-105-15,-8-11-161 0,9 7-415 0,-9-7-390 0</inkml:trace>
  <inkml:trace contextRef="#ctx0" brushRef="#br0" timeOffset="110990.24">27582 4456 2899 0,'0'0'-89'0,"-2"-17"32"0,2 17 30 0,0 0 0 16,0 0 4-16,13-12 4 0,-13 12 5 15,18-6 1-15,-18 6-15 0,27-7-17 0,-13 5-31 16,1-1-29-16,1-1-48 0,0 1-64 0,-16 3-419 15,24-5 144-15</inkml:trace>
  <inkml:trace contextRef="#ctx0" brushRef="#br0" timeOffset="111360.45">27241 4936 1792 0,'0'0'-34'0,"0"0"6"16,0 0 11-16,0 0 17 16,0 0 14-16,0 0 9 0,0 0-10 0,0 0 0 15,0 0-13-15,0 0-18 0,0 0-22 16,0 0-41-16,0 0-60 0,0 0-136 0,0 0-122 15,0 0 127-15</inkml:trace>
  <inkml:trace contextRef="#ctx0" brushRef="#br0" timeOffset="111500.48">27249 4810 1322 0,'0'0'70'0,"9"-8"9"0,-9 8 8 16,0 0-1-16,0 0-2 15,0 0-7-15,11-9-3 0,-11 9-15 0,0 0-12 16,0 0-22-16,0 0-28 0,0 0-42 0,8-5-43 0,-8 5-84 15,0 0-374-15,0 0 268 16</inkml:trace>
  <inkml:trace contextRef="#ctx0" brushRef="#br0" timeOffset="116340.42">26845 4931 1489 0,'0'0'-61'0,"0"0"22"0,0 0 27 0,0 0 7 15,-16-31 18-15,16 31 4 16,0 0 14-16,0 0-2 0,0 0-2 0,0 0 12 15,0 0 0-15,0 0 3 0,0 0-7 0,0 0 6 0,0 0 7 16,0-19-2-16,0 19 2 16,0 0 12-16,0 0 7 0,0 0 21 0,0 0 4 15,0 0 11-15,0 0 5 16,0 0-1-16,0 0 4 0,0 0 0 0,0 0 5 16,0 0-1-16,0 0 1 0,0 0-1 15,0 0 2-15,0 0-9 0,0 0-2 0,0 0-9 16,0 0-4-16,0 0-10 0,0 0-8 0,0 0-10 15,0 0-5-15,0 0-3 16,0 0-6-16,0 0-2 0,0 0-8 0,0 0-3 0,-35 23-1 16,35-23-5-16,-19 19-6 15,10-9-12-15,-1-1-15 0,-2 0-18 0,3 3-22 16,-4-2-36-16,1 0-33 16,1 2-35-16,-3-2-35 0,-1 1-23 0,2 1-19 0,-3-3-25 15,1 0-44-15,0 1-552 16,2-2-185-16</inkml:trace>
  <inkml:trace contextRef="#ctx0" brushRef="#br0" timeOffset="116790.31">26502 4853 2411 0,'0'0'-123'15,"0"0"22"-15,0 0 20 0,0 0 19 0,-5-18 21 16,5 18 4-16,0 0 17 16,0 0 9-16,0 0 1 0,0 0 6 0,0 0-1 15,0 0 14-15,0 0 8 0,0 0 8 16,0 0 12-16,0 0 11 0,0 0 6 0,0 0-9 15,0 0 10-15,0 0-18 0,2-23-4 0,-2 23-7 0,0 0 2 16,0 0-4-16,0 0-2 16,7-11 5-16,-7 11-11 0,0 0 3 0,0 0 1 15,0 0-8-15,13-8 6 16,-13 8 3-16,0 0 3 0,0 0 15 0,0 0 19 16,0 0 10-16,0 0 11 0,0 0 5 15,0 0-9-15,0 0 1 0,0 0-12 16,-2 48-1-16,2-48-8 0,0 0-1 0,-9 26-4 0,5-16-7 15,4-10-2-15,-14 22-5 16,6-14-12-16,1 4-26 0,7-12-32 0,-21 21-44 0,11-11-48 16,0-1-43-16,-3-2-63 15,-3 0-126-15,5-2-401 0,-6-1-47 0</inkml:trace>
  <inkml:trace contextRef="#ctx0" brushRef="#br0" timeOffset="117455.45">26207 4833 2082 0,'5'-17'-150'0,"-1"10"17"16,-4 7 16-16,7-12 15 0,-7 12 18 0,0 0 19 16,9-17 14-16,-9 17 19 15,0 0 7-15,9-11 12 0,-9 11 18 0,0 0 22 16,0 0 11-16,0 0 10 16,0 0 27-16,0 0 9 0,0 0 6 0,0 0 2 0,0 0 6 15,0 0-4-15,0 0-6 16,-52 19-11-16,41-10 0 0,-2-1-10 0,-3 1-4 15,5 1-8-15,-3-1-8 0,1 1-4 0,1-1-6 0,12-9-5 16,-17 15-16-16,14-5-11 16,3-10-11-16,-4 15-15 0,4-15-20 0,0 0-4 15,11 22-22-15,-11-22 6 16,13 13-10-16,-13-13 4 0,14 13 1 0,-5-6 6 16,-9-7 12-16,16 16 18 0,-10-9-7 15,-6-7 10-15,7 15 14 0,-7-15 18 0,4 17 3 16,-4-17 9-16,2 18 17 0,-2-18 9 0,-4 18 15 15,4-18 6-15,-6 18-12 16,6-18 2-16,-7 19 8 0,7-19 1 16,-12 21 10-16,4-11-8 0,-1 2 9 0,9-12 1 15,-16 20 3-15,5-11-8 0,4 1-5 16,-7-1-4-16,14-9-4 0,-21 16-6 0,11-9-5 16,-3-1-4-16,-1 0-2 0,14-6 3 0,-26 9-6 15,12-7 6-15,14-2 10 16,-30 4 4-16,17-4 11 0,13 0 0 0,-31-2 2 15,15-2 5-15,16 4-4 0,-32-11 2 0,17 3-7 16,-1 0 2-16,3 1-2 0,-1-3-2 16,3 3-7-16,0-2-6 0,11 9-8 15,-14-22-4-15,12 8-19 0,2 14-20 16,4-28-31-16,2 12-41 0,4-2-51 0,1 1-59 0,0 2-50 16,1-4-81-16,3 1-156 15,-10 5-408-15,2-2-243 0</inkml:trace>
  <inkml:trace contextRef="#ctx0" brushRef="#br0" timeOffset="117980.32">25554 4918 2515 0,'0'0'-135'0,"0"0"17"15,0 0 15-15,0 0 18 0,0 0 7 16,0 0 17-16,0 0 13 0,0 0 10 0,0 0 22 16,0 0 13-16,0 0 16 0,-7 18 18 15,7-18 9-15,0 0 15 0,-12 10-2 16,12-10 16-16,0 0-4 0,0 0 13 16,-14 9 3-16,14-9 3 0,0 0-1 0,0 0 1 15,-15 4 5-15,15-4 4 16,0 0-2-16,0 0-2 0,0 0 2 0,0 0 2 15,0 0 0-15,0 0-1 0,-27-13 5 0,27 13-12 0,0 0-5 16,-9-15-4-16,9 15-7 16,-4-16-6-16,4 16-1 0,0-20-7 0,0 20-8 15,0-20-2-15,0 20-6 16,4-19-2-16,-4 19-6 0,0 0-14 0,2-25-14 0,-2 25-19 16,3-15-29-16,-3 15-33 15,0 0-42-15,2-17-30 0,-2 17-37 0,0-10-34 16,0 10-66-16,0 0-622 0,0 0-303 0</inkml:trace>
  <inkml:trace contextRef="#ctx0" brushRef="#br0" timeOffset="118220.58">25439 5218 2726 0,'0'0'-38'0,"0"0"11"16,0 0 14-16,3 17 11 0,-3-17 27 0,0 0 11 0,0 0 2 15,8 10-5-15,-8-10 1 16,0 0-10-16,0 0 1 0,0 0-12 0,0 0-22 16,22 1-23-16,-22-1-36 15,0 0-33-15,10-1-48 0,-10 1-78 0,0 0-489 0,0 0 22 16</inkml:trace>
  <inkml:trace contextRef="#ctx0" brushRef="#br0" timeOffset="118490.51">25360 5079 2071 0,'0'0'-14'0,"0"0"1"0,0-26 8 0,0 26 24 16,0 0 35-16,0 0 15 0,-5-15 11 0,5 15 9 15,0 0-1-15,0 0-6 0,0 0 4 0,-16-7 7 0,16 7 8 16,0 0 5 0,0 0 0-16,0 0-6 0,-30 19-3 0,30-19-4 15,-16 14-9-15,16-14-8 0,-16 11-9 16,16-11-11-16,-15 11-17 0,8-5-11 0,7-6-18 16,-11 12-15-16,11-12-6 15,-14 10-25-15,14-10-20 0,-8 9-26 0,8-9-20 0,0 0-42 16,-12 8-38-16,12-8-56 15,-13 0-115-15,13 0-410 0,0 0-49 0</inkml:trace>
  <inkml:trace contextRef="#ctx0" brushRef="#br0" timeOffset="118710.2">25311 4702 2237 0,'0'0'-67'0,"0"0"29"0,6-17 31 16,-6 17 21-16,0 0 23 16,7-12 13-16,-7 12 15 0,0 0 6 0,6-12-10 15,-6 12-3-15,0 0-6 16,13-11-11-16,-13 11-6 0,10-7-26 0,-10 7-28 16,0 0-44-16,16-8-27 0,-16 8-46 15,8-4-71-15,-8 4-160 0,0 0-188 0,6-10 252 16</inkml:trace>
  <inkml:trace contextRef="#ctx0" brushRef="#br0" timeOffset="119100.14">25181 4799 1504 0,'0'0'-79'0,"0"0"20"16,-5 25 22-16,5-25 25 0,0 0 12 0,0 0 17 15,-3 15 2-15,3-15 10 0,0 0 7 0,0 0-2 0,0 0 3 16,-4 14 2 0,4-14 5-16,0 0 1 0,0 0-3 0,0 0 2 0,-6 17-2 15,6-17-6-15,0 0 0 16,-7 13 1-16,7-13 1 0,-11 12 5 0,11-12 7 16,0 0-1-16,-16 12 2 0,16-12 8 15,-12 8 5-15,12-8-4 0,-13 8 5 0,13-8-4 16,0 0-2-16,-22 4 0 0,22-4 4 0,0 0-5 15,0 0 7-15,-25-6-1 16,25 6-4-16,0 0-6 0,-13-14-4 0,13 14-11 0,0 0 2 16,-4-16-3-16,4 16-7 15,0 0 1-15,0 0-4 0,0 0-5 0,10-25-5 16,-10 25 1-16,0 0-3 16,10-14-16-16,-10 14-18 0,0 0-38 0,0 0-19 15,13-9-49-15,-13 9-36 0,0 0-64 16,0 0-138-16,2-6-327 0,-2 6 64 0</inkml:trace>
  <inkml:trace contextRef="#ctx0" brushRef="#br0" timeOffset="122150.27">24794 4818 1887 0,'0'0'-100'0,"0"0"20"0,0 0 27 15,0 0 16-15,0 0 22 0,0 0 20 0,0 0 10 16,0 0 12-16,0 0 13 16,0 0-1-16,0 0 20 0,0 0 12 0,0 0 3 15,0 0 4-15,0 0 8 16,0 0 7-16,0 0 0 0,0 0-4 0,0 0 3 15,0 0 2-15,0 0-11 0,0 0-3 0,0 0-6 0,0 0-2 16,0 0-12-16,0 0-10 16,0 0-5-16,0 0-7 0,0 0-3 15,0 0-1-15,0 0 0 0,0 0-1 16,0 0-1-16,0 0-3 0,0 0-3 0,-33 19-3 16,33-19-2-16,-13 13 0 0,13-13-1 15,-13 17-3-15,5-9 5 0,-2 2 0 16,10-10 5-16,-17 17-3 0,6-10-4 0,0 2 1 0,1 0-1 0,10-9-2 15,-22 13 0-15,12-7 3 16,10-6-7-16,-20 9 2 0,20-9 2 0,-18 6-4 16,18-6-2-16,-17 2 6 15,17-2-4-15,0 0-2 0,-24-4-1 0,24 4 6 0,0 0-2 16,-18-8 2-16,18 8 2 16,0 0 7-16,-18-8 6 0,18 8 4 0,0 0-6 15,0 0-2-15,-16-5-4 16,16 5-5-16,0 0-5 0,0 0-2 0,0 0-1 15,0 0 1-15,-28 4-3 0,28-4-2 0,0 0 1 0,-15 11-1 16,15-11-2-16,-12 11-5 16,12-11 5-16,-14 12-2 0,14-12 0 0,-14 12 0 15,14-12-3-15,-14 11 0 16,14-11-1-16,-16 10-4 0,16-10 0 0,-14 9-2 0,14-9 1 16,-17 10 1-16,17-10-6 15,-15 5 3-15,15-5-1 0,-15 2-4 0,15-2 5 16,0 0 17-16,0 0-4 0,0 0-3 0,0 0 2 0,-26-7-3 15,26 7-1-15,0 0-2 16,0 0-1-16,0 0 3 0,0 0 5 0,0 0-6 16,0 0 7-16,32-31 4 15,-32 31 8-15,13-6 4 0,-13 6 7 0,0 0 6 0,0 0 8 16,0 0 4-16,0 0 12 16,0 0 1-16,0 0 2 0,19 23-1 0,-19-23 0 15,0 0-2-15,0 0-4 16,-28 29-6-16,16-22-6 0,-2 0-5 0,-3 0-10 0,-1-1-17 15,-1-1-23-15,0-1-36 0,-3-4-40 0,2 0-58 16,20 0-63-16,-38-4-61 16,17 0-124-16,3-3-214 0,0 0-315 0,2 2-327 15</inkml:trace>
  <inkml:trace contextRef="#ctx0" brushRef="#br0" timeOffset="122480.57">24216 5550 2842 0,'0'0'-62'0,"0"0"-5"16,12 7 12-16,-12-7 17 0,0 0 15 0,18 6 1 16,-18-6 3-16,22 2 13 15,-22-2-29-15,30 0-36 0,-13 0-35 0,1-2-51 16,1 0-86-16,0-2-372 0,-2 0 170 0</inkml:trace>
  <inkml:trace contextRef="#ctx0" brushRef="#br0" timeOffset="122790.37">24541 5616 1880 0,'0'0'-13'15,"-12"23"13"-15,12-23 18 0,0 0 18 0,0 0 7 16,0 0 10-16,16 10-1 0,-16-10-4 0,0 0-7 0,29 1-8 15,-29-1-4-15,28 0-23 16,-14 0-6-16,-14 0-17 0,34 0-47 0,-14 0-39 16,-8-1-52-16,-12 1-95 15,26-6-276-15,-17 4 293 0</inkml:trace>
  <inkml:trace contextRef="#ctx0" brushRef="#br0" timeOffset="123095.24">24319 5835 1622 0,'0'0'70'16,"0"0"-1"-16,0 0 10 0,0 0 34 0,4 15 16 16,-4-15 9-16,0 0-4 0,0 0-9 15,0 0-17-15,0 0-9 0,0 0-11 0,0 0-11 16,0 0-26-16,0 0-37 16,0 0-58-16,0 0-77 0,0 0-89 15,0 0-183-15,0 0-283 0,0 0 82 16</inkml:trace>
  <inkml:trace contextRef="#ctx0" brushRef="#br0" timeOffset="123780.2">24386 4639 1872 0,'0'0'-90'0,"0"0"25"0,0 0 23 15,0 0 19-15,0 0 28 0,0 0 15 0,0 0 18 16,0 0 15-16,-43 17 6 0,33-7 6 16,-2 1 4-16,-4-2 6 0,2 5 3 0,-3 0-5 15,-2 0-3-15,0 0-3 16,-3-1 0-16,2 2 24 0,-6-3 8 0,3 1 6 16,-6-2 6-16,2-1 3 0,0-1-6 15,1-1-3-15,0 0-7 0,0-4-10 0,1 1-8 16,3-3-14-16,-2 2-3 0,6-3-8 0,-3 2-3 15,4-2-7-15,0 2-3 16,17-3-7-16,-32 2-6 0,32-2-2 0,-23 0-1 0,23 0-3 16,-19 1-3-16,19-1-4 15,-19 3-5-15,19-3-2 0,0 0 3 0,-24 5 7 16,24-5 3-16,-16 10 1 16,7-3 1-16,9-7-4 0,-19 14-3 0,9-6 2 0,-1 1-2 15,11-9-1-15,-19 13 1 16,10-7 0-16,9-6 6 0,-18 11-4 0,6-7 0 15,12-4-2-15,-22 7-2 0,9-2 2 0,13-5-7 0,-28 0-4 16,28 0-2-16,-34-6-5 16,18 2 3-16,-2-2 0 0,-1-4-1 15,1 3 15-15,0-1 13 0,2 1 8 16,0 1 20-16,16 6 5 0,-27-9 4 0,17 5-6 0,10 4-5 16,-20-7-11-16,20 7 0 15,-18-3-3-15,18 3 2 0,0 0-12 0,-26 8-1 16,26-8-9-16,-15 9-8 0,15-9-19 0,-8 12-18 15,8-12-27-15,0 0-29 0,-5 19-37 16,5-19-41-16,0 0-37 0,9 19-48 0,-2-14-50 16,-7-5-104-16,12 9-166 15,-12-9-290-15,0 0-204 0</inkml:trace>
  <inkml:trace contextRef="#ctx0" brushRef="#br0" timeOffset="123990.34">23446 4606 2497 0,'0'-24'-24'0,"0"24"0"0,0 0 6 0,7-18 1 0,-7 18 0 16,12-11 10-16,-12 11-7 15,22-11 5-15,-10 5-11 0,2 1-9 16,4 1-25-16,-3-2-23 0,2 2-26 0,0-2-44 0,-3 1-80 0,-14 5-321 15,28-10 264-15</inkml:trace>
  <inkml:trace contextRef="#ctx0" brushRef="#br0" timeOffset="124244.02">23085 4625 1649 0,'0'0'13'0,"0"0"7"0,0 0 25 15,-10 8 37-15,10-8 12 0,0 0 2 0,0 0 12 16,0 0 7-16,-4 15-6 0,4-15-2 0,0 0-10 16,0 21-8-16,0-21-12 15,-2 19-25-15,2-19-38 0,-2 21-42 0,2-21-45 16,-4 24-33-16,2-14-31 0,2-10-57 0,-8 21-93 15,5-11-330-15,-1-2 170 0</inkml:trace>
  <inkml:trace contextRef="#ctx0" brushRef="#br0" timeOffset="124420.48">22938 4871 1901 0,'0'0'23'0,"-11"12"-1"15,11-12 19-15,0 0 32 16,-8 9 26-16,8-9-5 0,0 0-9 0,-8 15 9 0,8-15-12 15,-11 14-5-15,11-14-14 0,-13 19-10 0,5-9-18 16,0 3-18-16,-3 0-15 16,2 0-21-16,-1-1-35 0,-1 3-28 0,-1 0-31 15,-2-3-33-15,4 1-51 16,0-2-89-16,2 1-308 0,-4-5 202 0</inkml:trace>
  <inkml:trace contextRef="#ctx0" brushRef="#br0" timeOffset="124760.31">22714 4942 1619 0,'0'0'-69'15,"0"0"10"-15,4-14 8 0,-4 14 13 16,0 0 18-16,0 0 13 0,0 0 10 0,6-17 8 0,-6 17 9 16,0 0 25-16,0 0 5 15,0 0 4-15,0 0 10 0,0 0 6 16,0 0-11-16,0 0-5 0,0 0-16 0,3-16-15 0,-3 16-31 15,0 0-28-15,0 0-35 0,0 0-46 16,0 0-79-16,0 0-270 0,0 0 372 0</inkml:trace>
  <inkml:trace contextRef="#ctx0" brushRef="#br0" timeOffset="125728.29">22903 4911 1413 0,'0'0'18'0,"0"0"3"16,0 0 6-16,0 0 17 0,0 0 13 0,0 0 0 0,0 0 6 15,0 0 8-15,0 0-2 0,0 0-1 0,0 0 15 16,0 0 11-16,0 0 8 16,0 0 4-16,0 0-2 0,0 0 5 15,0 0 0-15,0 0 0 0,-50 16-3 16,50-16-7-16,-10 9-7 0,10-9-3 0,-15 14-10 16,7-3-1-16,-1-2 8 0,-2 4 1 15,-1-1-3-15,2 0 2 0,-4 5-3 0,2 0-1 16,-3-2-11-16,2 0-3 15,-2 2-7-15,1 1-1 0,-2 1-4 0,0-1-3 0,-3 4-3 16,-2-1 0-16,2 0-4 0,-1 0 0 0,2 1-6 16,-4-1 1-16,3 3 1 15,1-4-2-15,-2 3-5 0,2-2-1 0,-4 0-2 0,5-2 0 16,-2 2-4-16,2-3 2 16,3 1-8-16,-4 3 0 0,2 1 1 15,-2 0-1-15,1-2-3 0,3-2 1 16,-2 2-1-16,0 0-3 0,1-3 4 0,0 2-6 15,-2-1-2-15,3 0 1 0,-4 0-2 0,4-2 2 0,-3 1-7 16,2-2 6-16,-4 1-4 16,0-3 5-16,0 1-2 0,-1-1 2 0,0-2 5 0,-1 2 9 15,-3-3-1-15,1-1 7 16,0 0-4-16,-3-3-6 0,3 1 7 0,-1-1-6 16,0 0 0-16,-2-4 0 15,1 3-7-15,-1-3 1 0,-2 1 3 0,6-1-1 0,-4 0 5 16,3-3-5-16,-3 2-5 0,3-2-2 0,0 0 2 15,0-2 1-15,-3-1-5 16,-2-2 0-16,3 2-12 0,-1-3 11 0,2 1-1 16,0-3 2-16,1 2-3 0,3 0-2 15,2 1 3-15,0 1 0 0,4-2-3 0,14 6-4 16,-26-8-9-16,26 8 2 0,-19-6-3 16,19 6 2-16,-14-7-2 0,14 7 0 0,0 0 3 15,-16-6-6-15,16 6 3 16,0 0 7-16,0 0-5 0,0 0 1 0,0 0 5 15,0 0-4-15,0 0 5 0,0 0-3 0,0 0 3 16,45-13-3-16,-45 13-4 0,26-3-1 16,-12 3 4-16,-14 0 1 0,32 0-1 15,-15 0 0-15,-17 0 3 0,40 3-2 16,-16-2 0-16,-1-1-16 0,4 3-17 0,3 0-31 0,-1-3-31 16,3 3-50-16,-2-3-68 15,3 0-54-15,-3-5-95 0,3 1-182 0,-4-1-54 16,5-5-325-16,-2-1-331 0</inkml:trace>
  <inkml:trace contextRef="#ctx0" brushRef="#br0" timeOffset="126170.15">22261 4766 2685 0,'0'0'-123'0,"0"0"24"0,0 0 24 0,0 0 25 0,10-13 27 16,-10 13 23-16,0 0 10 16,0 0 13-16,0 0 19 0,0 0 20 0,0 0 13 15,0 0 15-15,0 0 10 16,0 0 6-16,0 0 5 0,0 0-10 0,4 40-10 15,-4-40-6-15,-4 21-12 0,4-21-5 0,-2 29-10 0,-2-12 6 16,2 0-37-16,-2 1-29 16,0-2-43-16,2 1-44 0,-3 2-45 15,1-2-56-15,-3 1-83 0,3-1-576 16,-2-2-192-16</inkml:trace>
  <inkml:trace contextRef="#ctx0" brushRef="#br0" timeOffset="126410.13">22157 5146 2686 0,'0'0'3'16,"-7"17"3"-16,7-17-13 15,0 0 18-15,0 0 26 0,0 0 4 0,0 0 5 16,0 0 3-16,-14 6 0 0,14-6 3 16,0 0 12-16,-13 9-4 0,13-9 0 15,0 0 2-15,-15 13 2 0,15-13-3 16,-15 10-5-16,15-10-6 0,-12 11-8 0,12-11 0 15,-14 9-9-15,14-9-26 0,-16 10-22 0,16-10-19 0,-14 7-28 16,14-7-25-16,-15 7-26 16,15-7-29-16,-13 4-27 0,13-4-40 0,-15 0-82 15,15 0-471-15,0 0-50 0</inkml:trace>
  <inkml:trace contextRef="#ctx0" brushRef="#br0" timeOffset="126600.24">22071 4934 2467 0,'8'-11'54'0,"-8"11"2"0,8-9 21 0,-8 9 8 0,0 0 9 16,8-12-11-16,-8 12-10 16,0 0-28-16,9-11-38 0,-9 11-36 0,0 0-34 15,0 0-50-15,11-14-46 16,-11 14-68-16,0 0-144 0,2-7-285 0,-2 7 111 0</inkml:trace>
  <inkml:trace contextRef="#ctx0" brushRef="#br0" timeOffset="126890.54">21895 4999 1940 0,'0'0'-21'0,"-9"8"3"0,9-8 25 0,-13 11 30 15,13-11 24-15,-10 11 9 16,10-11 12-16,-13 14-6 0,13-14 0 0,-13 17 4 16,7-7 0-16,-2 1 3 0,-1-1 6 15,1 1-2-15,8-11-3 0,-18 21-9 0,10-11-5 16,8-10-8-16,-14 18-9 16,5-10-8-16,9-8-26 0,-15 15-14 0,9-9-23 15,6-6-20-15,-11 13-15 16,11-13-18-16,-10 12-7 0,10-12 0 0,-13 9-5 15,13-9-10-15,-11 10-7 0,11-10-5 0,0 0-18 0,-14 11-31 16,10-9-62-16,4-2-398 16,0 0 174-16</inkml:trace>
  <inkml:trace contextRef="#ctx0" brushRef="#br0" timeOffset="127400.12">21641 5025 1730 0,'0'0'-51'0,"0"0"12"16,-4-20 18-16,4 20 14 16,0 0 20-16,0 0 19 0,0 0-5 0,0 0 9 15,0 0-13-15,0 0 10 16,0 0-4-16,8-16 12 0,-8 16-2 0,0 0 10 15,0 0 8-15,0 0 7 0,0 0-5 0,0 0 5 0,0 0-6 16,0 0-3-16,0 0-5 16,0 0-12-16,0 0-6 0,0 0 0 15,2-16-17-15,-2 16 2 0,0 0-5 16,0 0 0-16,12-12 1 0,-12 12-7 0,0 0 3 0,14-6-6 16,-14 6-3-16,0 0-4 15,0 0-4-15,18-2 10 0,-18 2 2 0,0 0 5 16,0 0 9-16,0 0 9 0,0 0 7 0,0 0 24 0,7 27 8 15,-7-27 4-15,0 0 0 16,0 0 3-16,-19 22-1 0,19-22 1 0,-14 10 9 16,14-10-2-16,-16 6-3 15,16-6 0-15,-15 3-3 0,15-3 3 0,-19 3 6 0,19-3 5 16,0 0 8-16,0 0 1 16,-31-8 2-16,31 8-8 0,-16-7-4 0,16 7-10 15,-8-12-11-15,8 12-7 16,0 0-5-16,0-23-7 0,0 23-4 0,4-21-13 15,-4 21-13-15,11-25-17 0,-7 12-21 0,3 2-39 0,-7 11-50 16,8-23-59-16,-4 9-58 16,-2 3-92-16,-2 11-197 0,0-21-438 0,0 21-387 15</inkml:trace>
  <inkml:trace contextRef="#ctx0" brushRef="#br0" timeOffset="127610.55">21786 4609 3048 0,'0'0'-8'0,"0"0"-6"16,0 0-3-16,0 0 7 0,0 0-7 0,0 0-6 0,0 0-7 15,20-3-30-15,-20 3-34 16,0 0-21-16,0 0-25 0,12 6-53 0,-12-6-120 15,0 0-324-15,0 0 138 0</inkml:trace>
  <inkml:trace contextRef="#ctx0" brushRef="#br0" timeOffset="128210.42">21421 4772 1932 0,'0'0'6'0,"0"0"10"0,0 0-1 15,0 0 15-15,0 0 12 0,0 0 2 0,0 0-4 16,0 0-9-16,-28 0-6 16,28 0-6-16,0 0 21 0,0 0 2 0,0 0 6 15,0 0 10-15,-7 13 6 0,7-13-2 16,0 0-1-16,0 0 0 0,-4 25-5 15,4-25-9-15,0 20-5 0,0-20 13 0,0 20-7 0,0-20-3 16,2 25-6-16,-2-25-7 16,2 31 1-16,-2-16-11 0,2 4-8 0,-2-2-3 15,0 0 1-15,0 0-4 0,0 2 4 16,0-1-2-16,0-18-3 0,-2 32 6 0,0-17-4 16,0 1 6-16,2-16 2 15,-4 30 4-15,0-17 2 0,4-13 8 0,-6 23 6 16,2-11 1-16,4-12 7 0,-8 20 3 15,8-20 5-15,-8 18 8 0,0-13 5 0,8-5 4 16,-17 13-1-16,17-13 7 0,-19 10 1 0,8-7 2 16,11-3-8-16,-25 8-2 15,10-4-4-15,-4 0-3 0,0-2-7 0,0-1-3 0,-2-1-1 16,0 3 2-16,-1 0 1 16,2-3 3-16,-2 0 2 0,22 0 6 0,-43-3 6 15,23 3-1-15,3-4-5 16,17 4-2-16,-30-4 4 0,20 1-4 0,10 3-29 0,-22-11-8 15,22 11 2-15,-12-13-2 0,12 13 0 0,-4-20-10 0,4 20 0 16,2-23-3 0,-2 23 3-16,6-29-6 0,0 14 0 0,0 2-8 0,1-5-14 15,0 6-19-15,1-4-25 16,4 0-47-16,-1-1-53 0,-3 4-65 0,1-2-55 16,0-1-110-16,-3 2-181 0,2 0-38 15,-4-1-279-15,0 2-253 0</inkml:trace>
  <inkml:trace contextRef="#ctx0" brushRef="#br0" timeOffset="128415.5">21232 4679 2866 0,'0'0'63'16,"0"0"-6"-16,0 0-2 0,0 0 9 0,11-10 9 15,-11 10-6-15,0 0-7 0,0 0-5 0,0 0-15 0,0 0-16 16,16-8-22-16,-16 8-28 16,0 0-50-16,7-1-50 0,-7 1-69 0,0 0-122 15,0 0-510-15,0 0-154 16</inkml:trace>
  <inkml:trace contextRef="#ctx0" brushRef="#br0" timeOffset="130990.11">20916 4635 2333 0,'0'0'-142'0,"0"0"9"16,2-26 26-16,-2 26 30 0,0 0 30 0,0 0 17 16,0 0 15-16,3-20 11 15,-3 20 25-15,0 0 15 0,0 0 14 0,0 0 27 16,0 0 2-16,2-17 5 0,-2 17 2 16,0 0-2-16,0 0 1 0,0 0 10 0,0 0-11 15,0 0 6-15,0 0 3 16,0 0-3-16,0 0-1 0,0 0-6 0,0 0-2 15,0 0-9-15,0 0-5 0,0 0-4 0,0 0 1 16,0 0-4-16,0 0-7 16,0 0-5-16,0 0-6 0,0 0-4 15,0 0-6-15,0 0-2 0,-21 38-2 16,21-38-3-16,-4 20-2 0,4-20-3 0,-5 18-1 0,5-18-1 16,-4 23-4-16,4-23 0 15,-6 21-1-15,4-10 0 0,2-11 0 0,-11 22-5 0,7-13 3 16,4-9 1-16,-9 16-4 15,9-16 3-15,-6 16 1 0,6-16-5 0,-8 14 0 16,8-14-2-16,-6 11 0 0,6-11 1 0,-10 11-1 0,10-11-5 16,0 0-2-16,-16 10-4 15,16-10-1-15,-15 6 1 0,15-6 2 0,-17 2-1 16,17-2 2-16,0 0 8 16,-29-4-5-16,29 4-3 0,-20-4 2 0,20 4 1 0,-18-6-3 15,18 6 3-15,-20-5 4 16,20 5-4-16,-17-6-1 0,17 6-3 0,-14-6 4 15,14 6-1-15,0 0-5 0,-18-7 0 0,18 7-3 16,0 0-1-16,0 0 2 0,0 0 2 16,0 0 2-16,0 0-2 0,0 0-3 15,0 0 0-15,0 0-4 0,0 0-1 16,0 0-3-16,0 0 3 0,0 0 0 0,30-19 3 16,-30 19-2-16,0 0 4 0,0 0-2 15,19-2 2-15,-19 2 1 0,0 0 3 0,22-2-4 16,-22 2 3-16,0 0 3 15,18 0-1-15,-18 0-1 0,0 0 0 0,0 0 2 16,24 0 3-16,-24 0-4 0,0 0 8 0,0 0 4 0,0 0 2 16,0 0 1-16,0 0 3 15,21 2 1-15,-21-2 9 0,0 0 12 0,0 0-7 16,0 0 13-16,0 0 0 0,0 0 5 16,0 0-4-16,0 0 2 0,0 0 3 0,-31 34 2 15,31-34 0-15,-20 14 6 16,8-9 2-16,-1 2-3 0,13-7 3 0,-28 14 2 0,14-8-2 15,-2 2-5-15,2-1-6 0,1 1 0 0,0 1-8 16,1-1-5-16,1 2-2 16,-1-1-5-16,0 0 14 0,0 1-3 0,2 2 0 15,-4-3-7-15,4 1-3 16,0 1-6-16,-1-2 0 0,0 1-2 0,1 1 0 0,-3-3-6 16,13-8-10-16,-18 17-14 15,6-9-20-15,2-3-26 0,10-5-36 0,-19 9-54 16,19-9-54-16,-19 8-53 0,8-5-57 0,-1-3-126 15,12 0-159-15,-22-4-303 0,12 0-282 16</inkml:trace>
  <inkml:trace contextRef="#ctx0" brushRef="#br0" timeOffset="131270.19">20682 4289 2742 0,'0'0'-62'0,"8"-10"8"16,-8 10 24-16,0 0 34 15,15-10 14-15,-15 10 9 0,17-6-6 0,-17 6-7 16,28-7 5-16,-12 4-5 0,6 0-4 0,-3 1-6 0,1-1-21 15,2 0-22-15,-3 2-39 16,2-1-31-16,-2 0-45 0,-2-1-70 0,-17 3-440 16,25-4 100-16</inkml:trace>
  <inkml:trace contextRef="#ctx0" brushRef="#br0" timeOffset="131990.31">20463 4557 1843 0,'0'0'-41'0,"0"0"15"0,0 0-2 0,0 0 10 0,-4 15 18 16,4-15 5-16,0 0 11 15,0 0 4-15,0 0 3 0,0 0-2 0,-6 17 0 16,6-17 10-16,0 0 0 0,-4 13-5 0,4-13-2 0,0 0 8 15,-4 19-21-15,4-19 10 16,-4 16 6-16,4-16-11 0,-10 16 5 0,4-3 4 16,6-13 0-16,-10 25 7 15,2-14 1-15,-1 1-7 0,3-3 7 0,-3 2-7 16,9-11 0-16,-15 17 13 16,9-9-22-16,6-8 10 0,-14 11-1 0,14-11 6 0,-12 10-11 15,12-10 5-15,-12 5 2 16,12-5-2-16,0 0-8 0,0 0-5 0,0 0-1 15,0 0-2-15,0 0-5 0,0 0 8 0,0 0 2 0,0 0-3 16,0 0 0-16,0 0-2 16,0 0-4-16,0 0 7 0,0 0-13 0,0 0 12 0,0 0 0 15,0 0-1 1,0 0 4-16,0 0 0 0,0 0-5 0,0 0 6 0,0 0 10 16,0 0 9-16,0 0 5 15,-17 8 4-15,17-8 5 0,0 0 0 0,-15 12-1 16,15-12-1-16,-19 9 2 0,9-5 3 0,10-4-1 15,-30 9 2-15,16-3-3 0,-6-2-1 16,1 2-6-16,-5-3-1 0,0 3-1 0,-2-2-3 16,-2 0 0-16,-1 0 15 15,-5-1 3-15,-2 3 3 0,2-4 10 0,1 2 6 16,-2 0 5-16,1-2 2 0,-2-1 0 16,5 1 0-16,-3 1 3 0,4-2-9 0,-2 2-9 15,3-2-1-15,-1-1-7 0,4 3-1 16,4-3 0-16,0 1-2 0,-1-1 6 15,3 2-3-15,2-2-1 0,18 0 5 0,-32 2-5 0,32-2-8 16,-25 0-6-16,25 0 6 16,-24 0-7-16,24 0-12 0,-16 0 1 0,16 0-8 15,0 0-4-15,-24-2 1 16,24 2-19-16,0 0 3 0,-21-3-10 0,21 3-2 0,0 0-12 16,-17-8-17-16,17 8-16 15,-9-5-24-15,9 5-27 0,0 0-40 0,0 0-53 16,-12-11-54-16,12 11-71 0,0 0-153 0,-2-8-129 0,2 8-337 15,0 0-360-15</inkml:trace>
  <inkml:trace contextRef="#ctx0" brushRef="#br0" timeOffset="132251.96">19488 5506 2919 0,'0'0'-66'0,"8"9"16"0,-8-9 6 15,16 6 27-15,-16-6 31 16,18 4 15-16,-18-4 9 0,26 0 4 0,-9 0-13 0,-17 0 3 16,40 0-4-16,-19-2 0 15,4 0-3-15,0 0 1 0,5 1-8 0,-2-2-4 16,-1-1-17-16,1 3-28 0,0-5-59 0,-1 1-48 15,-4-5-81-15,0 0-181 16,-1-3-286-16,-4-1 66 0</inkml:trace>
  <inkml:trace contextRef="#ctx0" brushRef="#br0" timeOffset="133060.57">20296 4761 1892 0,'0'0'-118'0,"-2"17"19"0,2-17 14 0,0 0 18 15,0 0 23-15,0 0 10 16,0 0 20-16,0 0 9 0,0 0 14 15,0 0 16-15,0 0 14 0,0 0-1 16,-8 13 19-16,8-13-6 0,0 0 9 0,0 0 9 16,0 0 10-16,0 0-11 0,0 0 10 0,0 0-8 0,0 0-3 15,0 0 2-15,0 0-7 16,0 0 4-16,0 0 3 0,0 0-7 0,0 0-3 16,0 0-7-16,0 0 5 15,0 0-13-15,0 0-5 0,0 0 2 0,0 0-6 0,0 0 7 16,0 0 4-16,0 0 1 0,0 0-1 15,0 0 6-15,0 0-5 0,0 0-6 16,0 0 0-16,0 0-1 0,0 0-6 0,0 0 6 16,28 2-8-16,-28-2 2 0,0 0-14 15,0 0-26-15,0 0-53 0,0 0-46 0,0 0-50 16,0 0-67-16,0 0-126 16,-39 2-416-16,39-2-52 0</inkml:trace>
  <inkml:trace contextRef="#ctx0" brushRef="#br0" timeOffset="133400.57">20186 4437 2336 0,'0'0'-14'0,"0"0"-10"0,0 0 16 0,17-10 26 0,-17 10 32 15,0 0 20-15,0 0 8 16,0 0-6-16,0 0 2 0,0 0-5 0,0 0-6 15,0 0-7-15,0 0-10 0,0 0-21 0,0 0-40 16,0 0-42-16,0 0-59 0,10 0-45 16,-10 0-125-16,0 0-427 0,0 0 28 0</inkml:trace>
  <inkml:trace contextRef="#ctx0" brushRef="#br0" timeOffset="134140.53">19288 4637 2099 0,'0'0'-42'0,"-16"-10"5"15,16 10 13-15,0 0 10 0,0 0 23 16,0 0-1-16,0 0 8 0,0 0 2 0,0 0-9 16,0 0 7-16,34-15 0 15,-34 15-2-15,0 0 1 0,21-3 11 0,-21 3 12 16,0 0 6-16,19-3 10 0,-19 3-8 15,0 0 10-15,0 0-1 0,21 0 7 0,-21 0 5 16,0 0-10-16,0 0-4 0,0 0 3 16,0 0-4-16,6 18 2 0,-6-18-8 15,0 0 4-15,0 0-1 0,0 0-3 0,-25 26 6 16,25-26 3-16,-17 10 0 0,8-3 7 16,9-7-3-16,-20 12-4 0,9-5-1 0,11-7-6 15,-21 12-3-15,10-4-2 16,11-8-9-16,-17 13-1 0,11-5-10 0,6-8 0 15,-11 13-3-15,11-13-1 0,-6 15-5 0,6-15-6 0,-2 17-4 16,2-17 2-16,0 0-5 16,-2 23-4-16,2-23-3 0,0 0 1 0,-2 21-2 15,2-21 4-15,0 17-2 16,0-17 1-16,0 0 1 0,-4 20 2 0,4-20 1 0,-2 17-1 16,2-17 6-16,-4 15 7 15,4-15-1-15,-8 15 12 0,8-15 5 0,-6 14 3 16,6-14 1-16,-8 13 2 0,8-13 0 0,-15 11 3 0,15-11 2 15,-17 9-1-15,17-9 6 16,-21 8 1-16,11-4 8 0,10-4 8 0,-24 5 2 16,24-5 3-16,-26 5 0 15,26-5 4-15,-21 1 26 0,21-1-7 0,-18 4-12 0,18-4-7 16,0 0-8-16,-24-8-10 16,24 8 2-16,-10-7-13 0,10 7-3 0,0 0-3 15,-4-23-7-15,4 23-11 16,0 0-6-16,12-30-18 0,-6 16-25 0,0 1-28 0,3 0-32 15,0-1-44-15,-3 3-59 0,0 0-50 0,1-1-70 16,-3 0-156-16,-4 1-134 16,0 11-303-16,-4-19-299 0</inkml:trace>
  <inkml:trace contextRef="#ctx0" brushRef="#br0" timeOffset="134860.44">19247 4234 2572 0,'4'-18'-141'0,"-4"18"15"0,0 0 19 16,0 0 18-16,0 0 27 0,0-18 22 16,0 18 21-16,0 0 27 0,0 0 18 0,0 0-2 15,0 0 14-15,0 0 15 0,0 0 1 0,0 0 5 16,0 0 4-16,-28 44 9 0,18-30-1 0,0-3 9 15,-4 4 8-15,0 1-1 0,-4 1-4 16,-3 4 4-16,1-2-6 0,-4 2 0 0,0 1-6 16,-1 0-2-16,0 1-6 15,-2-2 0-15,-1 1-9 0,2-1-3 0,-3 0-5 0,1 1-4 16,1 0 0-16,-1-5 6 16,0 3 2-16,1-4 3 0,2 0-3 0,-3-1-1 15,5-2 1-15,1-1-2 0,2-2-5 16,3-3-5-16,-3 1-4 0,6-3 0 15,0-1-7-15,14-4-6 0,-26 6-7 0,26-6-7 0,-22 0-4 16,22 0 0-16,0 0 0 16,-21-7-9-16,21 7 2 0,0 0-2 0,-12-11 2 0,12 11-4 15,0 0 2 1,0 0-1-16,0 0 0 0,0 0-1 0,0 0 1 0,0 0-5 16,0 0 3-16,23-28-1 15,-23 28-2-15,15-4 2 0,-15 4 0 0,0 0-2 16,25 0 1-16,-25 0 1 0,0 0 7 0,0 0 7 0,26 10 9 15,-26-10 8-15,6 11 5 16,-6-11 8-16,0 0 2 0,-2 22 3 16,2-22 3-16,0 0 10 0,-16 24-4 0,8-15 1 15,-4 1-2-15,-3 2 14 0,-2-1-5 0,0 0-5 16,-5 0-2-16,2-1-12 16,-2-1-14-16,1 1-21 0,-2 0-32 0,4-5-35 0,2 1-39 15,-2-2-61 1,6 0-66-16,-1-4-82 0,-2 0-168 0,16 0-122 0,-22-7-299 15,16 3-277-15</inkml:trace>
  <inkml:trace contextRef="#ctx0" brushRef="#br0" timeOffset="135090.17">18579 4300 2803 0,'14'-15'-47'0,"-14"15"5"0,14-14 8 15,-3 6-3-15,2-2 5 0,1 3 5 0,3 0-1 16,1-1-7-16,0 1-36 16,-1 0-9-16,0 0-11 0,0 2-13 0,-2-2-29 15,-2 2-35-15,-13 5-104 0,16-10-244 16,-12 5 308-16</inkml:trace>
  <inkml:trace contextRef="#ctx0" brushRef="#br0" timeOffset="135230.28">18647 4087 1818 0,'0'0'161'0,"0"0"-49"16,0 0-19-16,0 0-12 15,0 0-13-15,0 0-43 0,0 0-65 0,0 0-63 0,0 0-63 16,0 0-110-16,0 0-292 0,0 0 241 0</inkml:trace>
  <inkml:trace contextRef="#ctx0" brushRef="#br0" timeOffset="135600.5">18345 4610 1640 0,'0'0'-35'0,"-2"20"9"0,2-20 7 0,-5 15 24 15,5-15 30-15,-4 15 15 0,4-15 20 0,0 0 19 0,-6 17-5 16,6-17 10 0,0 0 1-16,-9 18 4 0,9-18-4 0,-8 7-4 15,8-7-3-15,0 0-14 0,-15 9-6 16,15-9-5-16,0 0-18 0,-14 6-24 0,14-6-4 16,0 0-11-16,0 0 4 15,0 0 0-15,0 0 8 0,-32-15 17 0,32 15 18 0,0 0 13 16,-9-10 17-16,9 10 5 0,0 0 5 15,0 0 8-15,0 0 3 0,-17-6 1 16,17 6 2-16,0 0 0 0,0 0-10 0,0 0-8 16,-27 14-8-16,27-14-7 0,-16 11-10 15,6-3-5-15,10-8-7 0,-21 15-6 0,8-7-1 16,1 0-8-16,-1-1-9 16,-2 0-13-16,0 3-19 0,1-2-27 0,-4-2-40 0,4 1-39 15,-1-1-54-15,0-1-41 16,0 1-39-16,3-2-74 0,12-4-661 0,-22 2-433 15</inkml:trace>
  <inkml:trace contextRef="#ctx0" brushRef="#br0" timeOffset="135840.25">18332 4197 3219 0,'0'0'78'0,"11"-8"-7"0,-11 8 9 15,10-6 27-15,-10 6 11 0,0 0-10 0,0 0-14 0,17-11-12 16,-17 11-14-16,9-3-25 16,-9 3-36-16,0 0-53 0,0 0-69 0,12-10-78 0,-12 10-108 15,0 0-211-15,0 0-374 16,0 0-258-16</inkml:trace>
  <inkml:trace contextRef="#ctx0" brushRef="#br1" timeOffset="155400.37">22400 5942 184 0,'0'0'64'0,"0"0"-20"16,0 0 0-16,0 0-5 16,0 0 6-16,0 0 1 0,0 0 1 0,0 0 0 15,0 0-1-15,0 0 1 0,0 0-1 0,0 0 6 0,0 0-5 16,0 0 4-16,0 0-4 15,0 0 0-15,0 0-7 0,0 0-1 0,0 0 4 16,0 0-10-16,0 0-1 0,0 0 0 16,0 0-10-16,0 0-1 0,0 0 2 15,0 0-4-15,0 0-3 0,0 0-4 0,0 0 0 0,0 0 2 16,0 0-2-16,0 0-2 16,0 0 3-16,0 0-7 0,0 0 1 15,0 0 5-15,0 0 0 0,0 0 0 0,0 0-1 16,0 0 4-16,0 0 4 0,51 8-6 15,-51-8 11-15,0 0-7 0,18 1 2 0,-18-1 1 0,0 0-3 16,20 4-2-16,-20-4 2 16,18 0-5-16,-18 0 1 0,0 0 5 15,25 2-4-15,-25-2 2 0,19 2-1 16,-19-2 0-16,21 0-1 0,-21 0-3 0,22 2 9 0,-22-2-7 16,22 2 2-16,-22-2 0 15,26 0-5-15,-13 2-4 0,-13-2 4 16,24 0-3-16,-24 0 1 0,26 2 11 0,-11-2-9 0,-15 0-3 0,28 2-4 15,-28-2 2-15,28 1 1 16,-14-1-6-16,-14 0 5 0,30 3 0 0,-16-2 0 0,-14-1 0 16,32 3-8-1,-15-2 6-15,0 1-3 0,-17-2 1 0,32 4 1 0,-15-2 0 16,-2-2-2-16,-15 0 1 16,34 3-4-16,-20 0 5 0,3-2 6 0,0 1-8 15,0 0-4-15,0 0 8 0,-17-2-4 16,36 2-2-16,-19-1-1 0,2-1 4 0,0 3 3 15,0-3-1-15,0 0 8 0,2 0-1 16,-2 1 3-16,3-1 1 0,-2-1-4 0,2 1 6 16,-1 0-5-16,0 0 2 0,0 0-5 15,3 0-1-15,-4 0 5 0,2-3 4 16,-1 3-6-16,1 0-5 0,-2 0 1 0,2 0 5 16,-1 0-8-16,-2-1 2 15,-19 1 6-15,37 0 13 0,-19 0-12 0,1 0 6 0,-19 0-6 16,34-2 27-16,-20 2-18 15,-14 0-9-15,32 0 1 0,-14 2 10 0,-2-2-3 16,-16 0-11-16,32 0-1 0,-15 1-3 16,-17-1 5-16,30 0-3 0,-16 3-4 15,-14-3 6-15,32 0 0 0,-17 0-1 0,-15 0-1 0,32 4-5 16,-16-4 1-16,0 2 0 16,-16-2 6-16,33 0-4 0,-17 0-2 0,2 2-3 15,-18-2 6-15,34 1-8 16,-15-1 7-16,0 0-2 0,0 0-1 0,-19 0-1 0,36 0-4 15,-15 0 15-15,-1 2-9 0,0-2 8 0,2 0-9 16,-3 2 5-16,2-2 2 0,2 0-1 16,-1 0-2-16,-2-2 0 0,4 4 5 15,-3-2-4-15,3 0-4 0,-4 0 3 16,3 0-4-16,-3 0-7 0,1-2 13 0,0 2-2 16,-1 0 7-16,-20 0-2 15,37 2 7-15,-18-4 3 0,0 2-5 0,1 0 2 16,-20 0 4-16,32 0-7 0,-14 0 1 0,-18 0 4 0,31 0-4 15,-13 2-7-15,-18-2-2 16,32 0 3-16,-16 2 5 0,-16-2 3 0,31 1 0 16,-17-1 1-16,-14 0-1 0,30 3 2 15,-14-2-4-15,-16-1 3 0,33 3 2 0,-19-2-3 16,-14-1-3-16,28 3 2 16,-16-1-1-16,-12-2-4 0,26 1 0 0,-26-1 0 15,23 2-2-15,-23-2 2 0,17 2-2 16,-17-2 0-16,0 0 1 0,21 2-1 0,-21-2-3 15,0 0-4-15,18 2-6 0,-18-2-18 0,0 0-23 16,0 0-28-16,0 0-36 16,17 2-37-16,-17-2-71 0,0 0-134 0,0 0-307 0,0 0 110 15</inkml:trace>
  <inkml:trace contextRef="#ctx0" brushRef="#br1" timeOffset="156230.1">23683 6308 1768 0,'0'0'-108'0,"0"0"22"15,-10-4 18-15,10 4 21 0,0 0 13 0,0 0 11 16,0 0 13-16,0 0 8 0,0 0 1 16,0 0 14-16,0 0-1 0,0 0 5 15,0 0 6-15,0 0-10 0,0 0 4 0,0 0-2 16,0 0-1-16,0 0 8 0,0 0 6 16,0 0 11-16,0 0 3 0,0 0 3 0,0 0 11 15,0 0-7-15,0 0 5 16,0 0 7-16,0 0-8 0,50 6 0 0,-50-6 6 15,22 1 7-15,-22-1-11 0,27 4 1 0,-16-1-6 0,-11-3 3 16,33 3-7-16,-17-1 0 16,-16-2-2-16,29 2-1 0,-29-2 2 0,28 0-3 15,-16 2 2-15,-12-2-6 0,24 0 2 16,-24 0-2-16,18 2-4 0,-18-2 3 0,0 0-3 16,24 2-5-16,-24-2-12 15,0 0-20-15,0 0-40 0,21 0-45 0,-21 0-60 16,8-2-95-16,-8 2-506 0,0 0-30 15</inkml:trace>
  <inkml:trace contextRef="#ctx0" brushRef="#br1" timeOffset="159320.37">6161 4864 2161 0,'0'0'-90'0,"0"0"10"0,0 0 10 0,20-15 7 16,-20 15-1-16,0 0 13 0,0 0 15 15,0 0 14-15,0 0 4 0,10-12 8 0,-10 12 7 16,0 0 6-16,0 0 0 16,0 0 7-16,10-7 2 0,-10 7 5 15,0 0 7-15,0 0 1 0,0 0 3 16,0 0 6-16,0 0-4 0,0 0 13 0,0 0-4 15,14-9-10-15,-14 9 2 0,0 0-6 0,0 0-2 0,0 0-1 16,16-7-8-16,-16 7-4 16,13-5 15-16,-13 5-14 0,13-8-6 0,-13 8 9 15,17-10-3-15,-17 10-2 16,16-9-1-16,-16 9 3 0,18-13 3 0,-10 7 2 16,-8 6-11-16,17-13 13 0,-8 5-4 15,-9 8 22-15,14-14-14 0,-14 14 7 0,15-14 3 16,-15 14-1-16,10-16 1 0,-3 9-5 0,-7 7 5 0,9-18-20 15,-9 18 7-15,6-17-1 16,-6 17-9-16,2-17 8 0,-2 17 5 0,4-14-8 16,-4 14 3-16,0 0 4 15,0-19-2-15,0 19-1 0,0 0 0 0,0 0-4 0,-6-23-9 16,6 23 7-16,0 0 1 16,-12-13 7-16,12 13-4 0,0 0 6 0,-14-9 0 15,14 9-6-15,0 0-2 16,-14-6 2-16,14 6 1 0,0 0 2 0,0 0-5 0,-24-4 5 15,24 4 1-15,0 0 4 0,-23 2 4 0,23-2 3 16,0 0 3-16,-22 6 5 16,22-6-7-16,-14 5 5 0,14-5-2 0,-15 6-8 15,15-6 6-15,-13 9 7 0,13-9 0 16,-12 12 6-16,12-12 3 0,-13 14 4 0,13-14 0 16,-8 16 1-16,2-6-2 15,6-10 3-15,-10 19-9 0,8-8-1 0,2-11-6 16,-6 25 0-16,4-11-4 0,2-14-1 0,-4 33-3 15,2-19-6-15,0 2 1 0,2 1-2 16,0-17-3-16,-4 32-4 0,4-14 6 0,-2-2-2 16,2 4 2-16,-2-3 0 15,-1 0 1-15,1 2 0 0,0-2-2 0,0 0-4 0,-3 3 1 16,3-2-2-16,0-2 1 16,0 1 1-16,-2-3-2 0,2 4 2 0,-2-3-2 15,4-15 0-15,-7 28-4 16,5-13-1-16,2-15 2 0,-6 22-2 0,4-11 0 0,2-11-2 15,-6 22-1-15,6-22 2 0,-5 19-5 0,5-19 1 16,-4 19-2-16,4-19 1 16,-7 17 0-16,7-17-4 0,-6 14 3 0,6-14-1 0,-6 16 0 15,6-16 0-15,-4 13-2 16,4-13-1-16,-6 14-2 0,6-14-1 16,0 0 4-16,-7 15-2 0,7-15 1 15,0 0 2-15,0 0 0 0,-7 15 1 16,7-15 0-16,0 0 2 0,0 0 4 0,0 0-1 0,-6 14-2 0,6-14 2 15,0 0-1-15,0 0-4 16,0 0 0-16,0 0-8 0,0 0-5 0,0 0-11 0,-6 13-3 16,6-13-12-16,0 0-11 15,0 0-14-15,0 0-17 0,0 0-16 0,0 0-33 16,0 0-26-16,0 0-39 16,0 0-37-16,0 0-82 0,0 0-664 0,0 0-422 15</inkml:trace>
  <inkml:trace contextRef="#ctx0" brushRef="#br1" timeOffset="160120.47">6086 5063 2780 0,'0'0'-168'0,"0"0"20"0,0 0 17 15,0 0 12-15,0 0 15 0,0 0 19 0,0 0 19 16,0 0 12-16,0 0 15 0,-7-20 14 0,7 20 6 15,0 0 2-15,0 0 12 0,0 0 10 0,0 0 8 16,0 0 5-16,0 0 10 16,0 0 9-16,0 0 8 0,0 0 21 0,0 0-5 0,0 0 5 15,0 0 3-15,0 0-1 16,0 0-3-16,0 0-6 0,0 0 0 0,0 0-12 16,0 0-8-16,0 0 0 15,0 0-8-15,0 0 6 0,0 0-9 0,0 0-4 0,0 0 1 16,33-6 5-16,-33 6 1 0,18-4 9 0,-18 4 1 15,21-4 3-15,-21 4 7 16,23-4-3-16,-23 4-1 0,25-5-1 0,-7 3-5 0,-18 2-3 16,25-6-4-16,-12 4-1 15,-13 2-4-15,23-3-4 0,-23 3 0 0,22-2-4 16,-22 2 4-16,20-4-8 16,-20 4-4-16,17-2-5 0,-17 2-5 0,0 0-10 0,19-4-14 15,-19 4-23-15,0 0-28 16,0 0-34-16,23-2-22 0,-23 2-29 0,16 2-36 15,-16-2-72-15,0 0-489 0,20 0-40 0</inkml:trace>
  <inkml:trace contextRef="#ctx0" brushRef="#br1" timeOffset="160700.54">6589 5007 2165 0,'0'0'-74'0,"0"0"14"0,0 0 12 0,0 0 16 15,10-16 11-15,-10 16 8 16,0 0 10-16,0 0 11 0,0 0 8 0,0 0 12 0,0 0 2 16,0 0 13-16,0 0 0 15,0 0 6-15,0 0 3 0,0 0-9 0,0 0 2 16,0 0 8-16,0 0 11 0,0 0 14 0,0 0 3 15,0 0 1-15,0 0 4 16,-27 33 3-16,27-33-4 0,-13 13-5 0,13-13-2 0,-10 15-8 16,10-15-7-16,-9 15-4 15,9-15-1-15,-8 18-4 0,4-8-5 0,4-10-3 16,-4 16-8-16,4-16 0 16,-2 22-2-16,2-22-3 0,0 22-5 0,0-22-3 0,2 25 2 15,0-14-5-15,-2-11-2 16,4 25-1-16,-2-13-3 0,-2-12-2 0,4 26 0 15,0-13-3-15,-4-13 2 0,5 24-2 0,-5-24 1 0,6 20-2 16,-4-10-2-16,-2-10-3 16,6 17 3-16,-6-17-3 0,7 15-2 0,-7-15-3 15,8 16-4-15,-8-16-13 16,7 9-18-16,-7-9-28 0,8 10-41 0,-8-10-42 16,10 3-45-16,-10-3-52 0,0 0-124 15,14 2-461-15,-14-2-158 0</inkml:trace>
  <inkml:trace contextRef="#ctx0" brushRef="#br1" timeOffset="161150.18">6682 5178 2330 0,'0'0'-115'0,"0"0"20"15,0 0 5-15,0 0 24 0,0 0 3 16,0 0 23-16,0 0 6 0,0 0 19 16,0 0 0-16,2-19 15 0,-2 19 12 0,0 0-9 15,0 0 13-15,0 0 7 0,0 0 6 0,0 0-4 0,0 0-1 16,0 0-2-16,0 0 10 15,0 0-8-15,0 0 11 0,0 0 14 0,11-9 16 16,-11 9 13-16,0 0 12 0,0 0-6 0,0 0-5 16,0 0-3-16,17-7-6 15,-17 7-7-15,0 0-8 0,16-5-6 0,-16 5-1 0,20-2-2 16,-20 2-12-16,21-2 11 16,-21 2 1-16,26-3-10 0,-26 3-4 0,24-3-4 15,-8 2-1-15,-16 1-5 0,25-2 0 16,-25 2-11-16,24-2 4 0,-24 2-16 0,18-2-16 15,-18 2-27-15,0 0-21 0,22-2-25 0,-22 2-36 16,10-1-38-16,-10 1-45 16,0 0-96-16,13-4-383 0,-13 4 63 0</inkml:trace>
  <inkml:trace contextRef="#ctx0" brushRef="#br1" timeOffset="161560.14">6900 5066 1962 0,'0'0'-75'0,"0"0"8"15,0 0 15-15,0 0 12 16,0 0 12-16,-8-17 22 0,8 17 9 16,0 0 22-16,0 0 9 0,0 0 19 15,-6-18 5-15,6 18 9 0,0 0 17 0,0 0 10 0,0 0 5 16,0 0 14-16,0 0 0 16,0 0-3-16,0 0-6 0,0 0-10 15,-5-17-10-15,5 17-11 0,0 0-3 16,0 0-12-16,0 0-2 0,0 0 0 0,0 0-7 0,0 0 2 15,0 0-2-15,0 0 4 0,0 0 15 0,0 0 4 16,0 0 5-16,0 0-2 16,0 0-8-16,0 0-4 0,0 0 1 0,-13 42 0 0,13-42-1 15,-2 17 0-15,2-17-7 16,-2 22-1-16,2-22-1 0,0 23-6 0,0-23-2 16,-2 24-1-16,2-24-2 15,0 28-5-15,-2-15-1 0,2-13-5 0,0 29-6 16,0-16-4-16,0-13 0 0,0 31-3 0,2-16-5 0,-2-15-11 15,0 29-5-15,0-15-10 16,0-14-9-16,4 24-10 0,-2-11-12 0,-2-13-15 16,5 22-12-16,-3-12-20 0,-2-10-20 15,6 19-39-15,-6-19-30 0,11 16-44 0,-5-10-53 16,-6-6-135-16,10 5-474 16,-10-5-257-16</inkml:trace>
  <inkml:trace contextRef="#ctx0" brushRef="#br1" timeOffset="162080.37">7051 5071 2515 0,'0'0'-122'0,"0"0"16"0,0 0 19 16,8-19 12-16,-8 19 16 0,0 0 18 0,0 0 6 16,0 0 22-16,0 0 10 15,8-14 0-15,-8 14 9 0,0 0-1 0,0 0 12 0,0 0 6 16,0 0 7 0,0 0 17-16,7-10-17 0,-7 10 6 0,0 0 8 15,0 0 11-15,0 0 11 0,0 0 6 16,0 0 4-16,0 0 12 0,0 0 6 0,0 0 5 15,0 0-2-15,0 0-5 0,0 0-9 0,0 0-4 0,0 0-14 16,19 35-9 0,-19-35-3-16,7 16-5 0,-3-7-5 0,-4-9-3 0,8 23-8 15,-4-11-3-15,0 1-2 16,2-2-1-16,-1 3 0 0,2-1-9 0,-1 2 0 0,0-2-2 16,0 1 3-16,1-1-5 15,-3 3-2-15,2-4 0 0,1 1-4 0,-3 0 4 16,-2 0 3-16,0 1-1 0,0-3 2 0,1 0 6 0,-3 3 0 15,0-14 6-15,-3 23-3 16,1-9-1-16,-2-2 1 0,0 2-1 0,-1-2-3 16,-1 1-4-16,0-2 1 15,1-2-3-15,1 1-1 0,0-1-9 0,4-9-12 0,-8 16-13 16,8-16-32-16,0 0-35 16,-11 17-52-16,11-12-42 0,0-5-63 0,0 0-153 15,-9 7-467-15,9-7-221 16</inkml:trace>
  <inkml:trace contextRef="#ctx0" brushRef="#br1" timeOffset="163120.29">7639 5311 2419 0,'0'0'-162'0,"0"0"30"0,0 0 16 0,0 0 18 15,0 0 17-15,0 0 17 0,0 0 16 0,0 0 5 0,0 0 10 16,0 0 5-16,0 0 19 16,0 0 3-16,0 0 19 0,0 0 22 0,0 0 7 15,0 0 7-15,0 0 22 0,0 0-8 16,0 0-5-16,0 0-8 0,0 0 0 0,0 0-4 16,0 0-7-16,26 3-3 15,-26-3-12-15,0 0 7 0,0 0 0 0,0 0-6 16,0 0 0-16,18 1-7 15,-18-1 1-15,0 0 1 0,0 0-11 0,0 0 6 0,0 0-4 16,0 0-2-16,0 0-3 0,21-1 6 0,-21 1-2 16,0 0 2-16,0 0-5 15,0 0 10-15,0 0 1 0,0 0 6 0,0 0 9 0,0 0-1 16,24-3-4-16,-24 3 0 16,0 0-1-16,0 0-6 0,0 0 1 0,0 0-9 15,21 0 6-15,-21 0-3 16,0 0 2-16,0 0 6 0,0 0 5 0,15-4 3 15,-15 4 1-15,0 0 9 0,0 0-1 0,0 0 4 0,0 0-4 16,0 0 3-16,0 0-8 16,0 0-7-16,0 0 3 0,0 0-7 0,0 0-3 15,0 0 0-15,0 0-5 0,0 0-4 16,0 0-1-16,0 0 0 16,0 0-1-16,0 0-2 0,0 0-3 0,0 0-1 15,0 0 1-15,0 0-2 0,0 0 0 0,0 0 2 16,23 3-2-16,-23-3-2 15,0 0 0-15,0 0 1 0,0 0-3 0,0 0 1 0,0 0 1 16,26 0 1-16,-26 0-3 0,0 0 1 0,20 0 0 16,-20 0-1-16,0 0 0 15,22 0 0-15,-22 0 7 0,0 0 8 0,0 0 1 0,19 1 5 16,-19-1 7-16,0 0 2 16,0 0 1-16,0 0-6 0,17 3-6 0,-17-3-5 15,0 0-16-15,0 0-20 16,0 0-23-16,0 0-28 0,0 0-34 0,0 0-42 0,0 0-42 15,0 0-81-15,0 0-563 0,0 0-169 0</inkml:trace>
  <inkml:trace contextRef="#ctx0" brushRef="#br1" timeOffset="164450.51">7425 5351 2385 0,'0'0'-126'0,"0"0"9"0,0 0 14 16,0 0 7-16,0 0 14 0,0 0 17 0,0 0 17 0,0 0 10 15,0 0 5-15,0 0 16 16,0 0 6-16,0 0 26 0,0 0-12 0,0 0 5 16,0 0 11-16,0 0 10 15,0 0-1-15,0 0-1 0,0 0 0 0,0 0 6 16,0 0 1-16,0 0-11 16,0 0-1-16,0 0-2 0,0 0-6 0,0 0 6 0,0 0-17 15,0 0 11-15,0 0 5 16,0 0-8-16,0 0 5 0,0 0 2 0,36-23-5 15,-36 23 12-15,0 0 5 0,0 0 12 0,15-3-1 16,-15 3 12-16,0 0 9 0,0 0 10 16,0 0-6-16,0 0 8 0,0 0-11 0,0 0-8 15,0 0-8-15,0 0-22 16,0 0-35-16,0 0-48 0,0 0-43 0,0 0-54 16,0 0-120-16,0 0-392 0,0 0 91 15</inkml:trace>
  <inkml:trace contextRef="#ctx0" brushRef="#br1" timeOffset="164880.19">7459 5178 1807 0,'0'0'-105'0,"0"0"8"16,0 0 15-16,0 0 9 0,0 0 19 0,0 0 12 0,0 0 15 16,0 0 15-16,0 0 12 15,0 0 2-15,0 0 4 0,0 0 3 16,0 0 12-16,0 0 8 0,0 0 7 0,0 0 3 0,0 0 7 15,0 0-1-15,0 0 19 16,0 0 6-16,0 0 16 0,0 0 0 0,0 0 8 16,0 0 0-16,0 0 6 0,0 0 12 15,0 0 2-15,0 0 2 0,0 0-7 0,0 0-7 16,0 0-9-16,0 0-12 0,0 0-9 16,0 0-7-16,0 0-12 0,0 0-5 15,0 0-5-15,0 0-7 0,0 0-14 16,0 0-22-16,0 0-29 0,0 0-33 0,0 0-34 15,0 0-29-15,0 0-29 0,0 0-43 0,0 0-66 0,0 0-452 16,25 10 26-16</inkml:trace>
  <inkml:trace contextRef="#ctx0" brushRef="#br1" timeOffset="166080.53">7698 5569 1929 0,'0'0'-133'0,"0"0"17"0,0 0 20 0,-6 19 16 15,6-19 21-15,0 0 23 0,0 0 12 16,-6 14 7-16,6-14 10 0,0 0 9 15,0 0-4-15,-7 14 1 0,7-14 7 0,0 0-6 0,0 0 2 16,-6 15 0-16,6-15-2 16,0 0 5-16,0 0 2 0,0 0 13 0,-8 16 13 15,8-16 4-15,0 0 14 16,0 0 8-16,0 0 16 0,-5 13 1 0,5-13 11 0,0 0-2 16,0 0 5-16,0 0-1 15,0 0 5-15,0 0-4 0,0 0-2 0,0 0-4 16,0 0-4-16,0 0-7 0,0 0-5 0,0 0-5 0,0 0-9 15,0 0-2-15,0 0-6 16,0 0 4-16,30-40-8 0,-26 25-7 0,0-8-3 16,2 0-2-16,1-2-1 15,0-2 1-15,-1 2 0 0,0-1-2 0,2-1-1 0,1 3 1 16,0-1-7-16,-1 2 4 16,0 2 8-16,3-1-2 0,-5 3 4 0,1 1 2 15,1 4 0-15,1-4 3 16,-3 2-2-16,0 3-1 0,2-1-1 0,0 1-1 0,-2 0-5 15,0-2-2-15,0 1-3 0,0 3-2 0,1-2-3 16,-1-1-5-16,3 4 1 16,-9 10-5-16,13-24-2 0,-9 16 0 0,-4 8-2 15,10-17 4-15,-10 17-3 0,8-15-4 16,-8 15 3-16,10-15-2 0,-10 15 3 0,8-13-4 16,-8 13-3-16,8-12 1 15,-8 12 2-15,6-13-3 0,-6 13 1 0,11-12-5 16,-11 12 2-16,7-13-2 0,-7 13-3 0,0 0 5 0,10-14 2 15,-10 14 0-15,0 0 4 16,0 0 0-16,0 0 4 0,8-9 1 0,-8 9 5 16,0 0 4-16,0 0-3 0,0 0-2 15,0 0 4-15,0 0-5 0,5 35 2 0,-5-35-3 16,2 19-2-16,-2-19 1 16,2 22-1-16,0-11-1 0,-2-11 0 0,2 28-2 15,0-13-1-15,0 2 1 16,0-2 1-16,0 0-3 0,0 2-4 0,1 1 4 0,-1-3-1 15,0 2 0-15,0 2 1 0,1-2-2 0,-3 2 5 16,2 0-4-16,-2 0 0 0,2 1 2 16,-2 0 5-16,0-3 1 15,-2 2-4-15,2 0-1 0,-2 3 3 0,-1-5-3 16,3 2-5-16,-2 0 5 0,0-2 4 0,-3 2-1 16,3-2 3-16,0 1 2 15,0-1-1-15,0-2-1 0,2-15-1 0,-4 30 1 0,4-17-4 16,0-13 1-16,-4 25-1 0,4-25-2 0,-2 21 0 15,2-21 2-15,-5 17-1 16,5-17 3-16,0 16-5 0,0-16 0 0,0 0 1 16,-4 18-2-16,4-18-2 15,0 0-4-15,-2 16-11 0,2-16-14 0,0 0-25 16,0 0-30-16,0 0-45 0,0 0-53 16,0 0-46-16,-10 4-55 0,10-4-110 0,0 0-532 15,0 0-326-15</inkml:trace>
  <inkml:trace contextRef="#ctx0" brushRef="#br1" timeOffset="166950.34">7760 5402 2670 0,'0'0'-132'0,"0"0"23"16,0 0 15-16,0 0 15 0,0 0 17 0,0 0 13 16,0 0 18-16,0 0-7 15,0 0 4-15,0 0 6 0,0 0-1 0,0 0 6 16,0 0 1-16,0 0-4 0,0 0 7 0,0 0 7 0,0 0 6 15,0 0 14-15,0 0 18 16,0 0 8-16,0 0 14 0,0 0 6 0,0 0 14 0,0 0 3 16,0 0-6-16,0 0-3 15,0 0-10-15,0 0-6 0,0 0-2 0,0 0-11 16,0 0 2-16,0 0-8 16,0 0-2-16,23-1-10 0,-23 1-5 0,0 0 1 15,0 0-8-15,0 0 6 16,0 0 3-16,0 0-4 0,0 0 10 0,0 0-2 0,8-12 2 15,-8 12-2-15,0 0-6 0,0 0-2 0,0 0 5 16,0 0-3-16,0 0 3 16,13-7 0-16,-13 7-11 0,0 0 5 0,0 0-1 0,21-4-6 15,-21 4 7-15,0 0-7 16,18-8 14-16,-18 8-11 0,0 0 0 0,16-4 0 16,-16 4 7-16,0 0 2 0,15-5 6 15,-15 5 1-15,0 0 14 0,15-6-12 0,-15 6 5 16,0 0-2-16,17-5-3 0,-17 5 5 0,0 0-5 15,18-4 3-15,-18 4 1 16,16-4-4-16,-16 4 2 0,0 0-4 16,23-4-5-16,-23 4-3 0,15-2 4 0,-15 2-2 15,0 0 0-15,19-4 4 0,-19 4-1 0,0 0 10 16,0 0-4-16,23-1 6 16,-23 1 6-16,0 0 1 0,15-4 6 0,-15 4-1 15,0 0-5-15,0 0 5 16,0 0-4-16,19-2-3 0,-19 2-5 0,0 0-5 0,0 0 2 15,0 0-5-15,23 0-1 0,-23 0 0 0,0 0-2 0,0 0-2 16,23 2 0-16,-23-2-6 16,0 0 2-16,20 1-1 0,-20-1 1 0,0 0-3 15,16 3-4-15,-16-3 0 16,0 0-14-16,0 0-25 0,0 0-36 16,22 1-58-16,-22-1-52 0,0 0-50 15,0 0-110-15,10-4-536 0,-10 4-243 0</inkml:trace>
  <inkml:trace contextRef="#ctx0" brushRef="#br1" timeOffset="168520.31">8638 5388 2467 0,'0'0'-143'0,"0"0"22"0,0 0 17 15,0 0 19-15,-13 1 14 0,13-1 20 16,0 0 17-16,0 0 6 0,0 0 7 0,0 0 14 15,0 0-3-15,0 0 7 0,0 0-5 0,0 0 11 16,0 0 9-16,0 0 4 0,0 0 8 16,0 0 15-16,0 0 7 0,0 0 5 15,0 0-9-15,0 0 12 0,0 0-10 16,0 0 5-16,0 0-2 0,0 0-8 0,0 0-4 16,0 0-6-16,0 0 4 15,0 0-4-15,0 0-5 0,0 0-5 0,0 0-1 16,56 4 1-16,-56-4 1 0,21 0 6 0,-21 0 1 0,23 0-6 15,-23 0-2-15,27 0 2 16,-27 0-2-16,28 0 4 0,-13 0-4 0,-15 0-6 16,34 0 3-16,-18 0-1 0,2 0 6 15,0 0-8-15,-18 0-3 0,37 0 2 16,-21 0-4-16,4 0-2 0,-20 0 10 16,36 0-1-16,-20 0 8 0,3 0-1 0,-19 0 11 15,36 0-2-15,-16-2-4 0,-2 2 5 16,2 0-1-16,-1-2 1 0,-19 2-2 0,38 0 1 15,-19-1-8-15,0 1 1 0,0-2-6 0,-19 2 3 16,36 0-5-16,-19-3-1 0,2 3-1 16,-19 0-3-16,34 0 0 0,-17-1 0 0,-17 1-2 15,30 0-2-15,-30 0 7 16,27-2-2-16,-12 2-4 0,-15 0 7 0,27 0-7 16,-11-2 6-16,-16 2-5 15,24 0 5-15,-24 0-3 0,26 0-3 0,-26 0 2 0,25-2-3 16,-25 2 0-16,24-2-2 0,-24 2 0 0,22-1 1 15,-22 1-2-15,22-3 0 16,-22 3 0-16,19-1 1 0,-19 1-4 0,0 0-1 0,28-3 3 16,-28 3 1-16,14-1 3 15,-14 1-3-15,0 0-2 0,0 0-2 0,26 0 0 16,-26 0 0-16,0 0 3 16,0 0 0-16,17-2-2 0,-17 2-2 0,0 0-11 0,0 0-6 15,0 0 1-15,0 0-3 16,0 0-4-16,0 0 6 0,0 0 1 15,0 0-2-15,0 0 3 0,0 0 5 0,0 0 0 0,-39-27-3 16,39 27 10-16,-14-8 1 0,14 8 10 16,-15-9 10-16,15 9 10 0,-13-8 11 0,13 8 10 15,0 0 3-15,-17-11-6 16,17 11-4-16,0 0-6 0,-12-5-2 0,12 5-5 0,0 0-4 16,0 0-8-16,0 0 1 15,-11-12-4-15,11 12 2 0,0 0-1 0,0 0-1 16,0 0 4-16,0 0 1 0,0 0 2 0,0 0 3 0,0 0-2 15,0 0 2-15,-13-8-3 16,13 8 5-16,0 0-2 0,0 0 1 0,0 0-1 16,0 0 1-16,0 0-4 0,0 0 2 15,0 0-2-15,0 0-3 16,0 0 0-16,0 0-3 0,41 25 0 0,-41-25-1 16,16 7-5-16,-7 0 5 0,-9-7-5 0,17 9 0 15,-17-9 0-15,18 9 1 16,-8-3-3-16,2 2-2 0,-12-8 0 0,23 11 1 0,-12-5 0 15,-11-6-3-15,21 13 0 0,-13-7-2 0,-8-6 0 16,16 9-2-16,-16-9-4 0,12 8 2 16,-12-8-2-16,10 6 5 0,-10-6 5 15,0 0 5-15,11 11 3 0,-11-11 5 16,0 0 2-16,0 0 5 0,-11 27 1 0,11-27-2 16,-12 14 2-16,12-14 3 0,-16 20-5 15,6-11 1-15,0 1-5 0,0 0 0 16,10-10-8-16,-17 17-9 0,6-8-13 0,11-9-18 0,-15 14-13 15,7-9-23-15,8-5-24 16,-11 14-38-16,11-14-41 0,-11 11-50 0,11-11-59 0,-4 6-134 16,4-6-511-16,0 0-326 15</inkml:trace>
  <inkml:trace contextRef="#ctx0" brushRef="#br1" timeOffset="170000.37">10327 5095 2683 0,'0'0'-129'0,"0"0"24"0,4-22 24 0,-4 22 29 15,0 0 14-15,0 0 13 16,0 0 12-16,0 0 10 0,7-13 5 0,-7 13 6 16,0 0 6-16,0 0 13 15,0 0-4-15,0 0-1 0,0 0 7 0,0 0 12 16,0 0 14-16,0 0 17 15,0 0 9-15,0 0 1 0,0 0 0 0,0 0-5 0,0 0-5 16,0 0-4-16,0 0-9 0,8 46-5 0,-8-46-1 16,2 22-3-16,-4-8-8 15,2-14-1-15,0 27-3 0,-2-13-8 16,2-14-1-16,0 35 3 0,0-16-4 0,0-2-5 16,0 2 1-16,2 0 3 0,-2 3-2 15,0-4 0-15,0 1 3 0,2 0-5 16,-2 2-1-16,0-2 1 0,0 0 0 0,-2 1 2 0,2-1 2 15,2-1-2-15,-4 2 6 0,2-3 0 0,-2 0-2 16,2-17 1-16,-2 33 1 16,0-17-4-16,0 0-1 0,-2-1-2 0,4-15-3 0,-5 29-3 15,3-18 3-15,2-11-7 16,-4 23 1-16,4-23-2 0,-2 21-2 0,2-21 0 16,-2 17-3-16,2-17-3 15,-4 16-4-15,4-16-4 0,0 0-2 0,-2 18-1 0,2-18-4 16,0 0-2-16,0 0-6 0,-4 18-5 0,4-18-10 15,0 0-10-15,0 0-5 16,0 0-6-16,0 0-6 0,0 0-1 0,0 0 4 16,0 0 3-16,0 0 3 0,0 0 9 15,0 0 2-15,0 0 4 0,4-69 8 16,-2 51 7-16,-2 0 7 0,2 0 6 16,-2-1 6-16,0 1 10 0,2 0 9 0,-2 18 2 15,-2-36 5-15,2 17-6 0,-2 0 1 16,0 2 3-16,2 17 2 0,-2-31-5 0,0 14 7 15,0 2 0-15,2 15 3 0,0-28-5 16,0 28-2-16,-3-25-1 0,6 10-2 0,-3 15-3 16,2-27 1-16,-2 13-1 0,0 14-2 0,4-28 3 15,-4 16-4-15,0 12 0 16,2-22 0-16,-2 22-6 0,4-24 1 0,-4 24-2 16,2-17 3-16,-2 17-4 0,4-17 0 15,-4 17-2-15,2-15 1 0,-2 15 1 0,0 0-3 16,4-19 5-16,-4 19-6 0,5-13-1 0,-5 13 4 15,0 0-3-15,6-14 3 16,-6 14-3-16,0 0-1 0,13-9 1 0,-13 9 2 0,13-6-5 16,-13 6 4-16,0 0-2 15,16-8 0-15,-16 8-3 0,0 0 6 0,16-5-5 16,-16 5 1-16,0 0-1 16,0 0 3-16,14-5-1 0,-14 5 1 0,0 0-3 0,0 0 4 15,17-4-1-15,-17 4 3 16,0 0-3-16,0 0 3 0,0 0 5 0,28 5 1 15,-28-5-2-15,12 8 2 0,-12-8-1 0,20 9 1 0,-12-3-1 16,-8-6 0-16,16 13-2 16,-9-5 1-16,4-1-4 0,-11-7 3 0,14 19-4 15,-7-11 6-15,-7-8-4 16,12 19 2-16,-7-10-5 0,-5-9 6 0,9 20-5 0,-9-20 5 16,4 19-2-16,-4-19 6 15,2 19 3-15,-2-19 0 0,0 0-3 0,-6 27 0 16,6-27-4-16,-14 15 3 15,8-8-3-15,6-7 1 0,-19 14-2 0,9-9 4 0,10-5-1 16,-22 10 4-16,12-5 1 0,10-5 0 16,-20 8 1-16,20-8 2 0,-16 6-3 15,16-6-1-15,-13 6 3 0,13-6-2 0,0 0 0 16,-17 7-4-16,17-7-6 0,0 0-3 16,0 0-5-16,-13 6-1 0,13-6 0 15,0 0 1-15,0 0-1 0,0 0 1 16,0 0 1-16,0 0 2 0,0 0-2 0,0 0 1 0,0 0 5 15,0 0 7-15,0 0 3 0,0 0 3 0,0 0 0 16,22 25 3-16,-22-25-1 16,10 10 3-16,-10-10-4 0,15 11 2 0,-5-4-2 0,0 4-2 15,0-3-1-15,0 3 1 16,1-2-2-16,0 2 0 0,-1 1-5 0,1-1 4 16,-1-2-3-16,1 3-7 15,-2-1-10-15,1 1-15 0,0-1-26 0,-10-11-32 0,16 19-38 16,-8-9-46-16,0 1-47 15,-2-3-42-15,-1-2-102 0,-5-6-163 16,8 11-362-16,-8-11-248 0</inkml:trace>
  <inkml:trace contextRef="#ctx0" brushRef="#br1" timeOffset="170630.03">10243 5300 2484 0,'0'0'-143'0,"0"0"22"15,0 0 10-15,-2-25 11 0,2 25 15 0,0 0 10 16,0 0 25-16,0 0 19 16,0 0 14-16,2-19 21 0,-2 19 12 0,0 0 7 0,0 0-2 15,4-18 5-15,-4 18 7 16,0 0 7-16,4-17-6 0,-4 17 17 0,0 0-1 16,2-19 18-16,-2 19 9 15,0 0 5-15,2-19 10 0,-2 19 7 0,0 0 12 0,4-13 6 16,-4 13 7-16,0 0 6 0,0 0 3 0,3-17-6 15,-3 17 0-15,0 0-7 16,0 0-4-16,0 0-12 0,0 0-8 0,0 0-13 0,0 0 0 16,0 0-1-16,0 0 3 15,0 0-2-15,0 0-1 0,0 0-15 0,0 0 10 16,0 0-6-16,0 0 1 16,6 61-16-16,-4-44-9 0,-2 2-1 0,3 2-7 0,-3 3-10 15,2-4-17-15,-2 5-21 16,0 0-23-16,0 1-32 0,-2 1-49 0,-3 0-60 15,3-1-61-15,-5 2-102 0,1-2-198 0,0-1-450 0,-3-1-445 16</inkml:trace>
  <inkml:trace contextRef="#ctx0" brushRef="#br1" timeOffset="191170.63">7522 6782 595 0,'0'0'121'0,"-8"-23"-35"0,8 23-17 0,0 0-8 0,0 0-12 15,0 0-5-15,0 0 10 16,0 0-3-16,0 0-2 0,0 0 4 0,0 0-1 0,0 0 10 15,0 0-14-15,0 0-11 0,0 0 6 0,0 0 3 16,0 0-8-16,0 0 4 16,0 0 3-16,0 0 9 0,0 0-3 0,0 0 1 15,0 0 8-15,0 0 5 16,0 0-7-16,0 0 12 0,0 0 0 0,0 0 5 0,0 0 7 16,0 0-2-16,0 0 4 15,0 0 2-15,0 0-3 0,0 0 0 16,0 0-1-16,0 0-6 0,0 0-3 0,0 0 7 0,0 0-10 15,0 0-2-15,0 0-3 0,0 0-9 16,0 0 2-16,0 0-5 0,0 0-1 0,0 0-4 16,0 0-7-16,0 0 2 15,0 0-6-15,0 0-4 0,0 0 0 0,0 0-5 16,0 0 2-16,0 0-1 0,0 0-1 16,0 0-3-16,0 0 2 0,0 0-1 0,0 0-5 15,0 0-2-15,0 0-2 16,0 0 0-16,0 0-7 0,0 0-1 0,0 0 0 15,0 0 0-15,0 0-2 0,0 0-1 0,0 0 7 0,0 0 5 16,0 0-2-16,0 0 1 16,0 0 0-16,0 0 0 0,0 0 1 15,0 0-2-15,-8 48 0 0,8-48-1 16,-4 20 0-16,4-20-1 0,-2 18-4 0,2-18 5 0,-5 23-4 16,5-23 1-16,0 23 2 15,-2-10-3-15,2-13 0 0,-2 25 0 0,2-25 3 16,0 25 0-16,0-25 1 0,-2 27 3 0,0-16 1 0,2-11 0 15,0 26 4-15,0-26-1 16,0 22 4-16,0-22-3 0,0 23 6 16,0-23 5-16,0 20-6 0,0-20-2 15,0 20 1-15,0-20 2 0,0 16-6 0,0-16-2 0,0 0-2 16,0 26 1-16,0-26-5 16,0 0-2-16,-3 20 2 0,3-20-5 0,0 0 1 15,3 16 1-15,-3-16 0 16,0 0-8-16,0 0 3 0,-3 18-3 0,3-18-1 0,0 0-3 15,0 0-10-15,0 0-9 0,0 0-20 0,0 22-18 16,0-22-25-16,0 0-27 16,0 0-38-16,0 0-23 0,0 0-45 0,0 0-35 0,0 0-59 15,0 0-129 1,7 4-466-16,-7-4-294 0</inkml:trace>
  <inkml:trace contextRef="#ctx0" brushRef="#br1" timeOffset="192510.58">7487 6868 2612 0,'0'0'-128'0,"0"0"15"15,0 0 3-15,0 0-3 0,-5-23 9 0,5 23 8 16,0 0 14-16,-2-18 12 0,2 18 22 0,0 0 7 16,0 0 3-16,2-26 9 0,-2 26 4 15,0 0 2-15,2-16 11 0,-2 16 9 0,0 0 10 16,7-18 8-16,-7 18 3 16,0 0 12-16,9-16 10 0,-9 16 5 0,0 0-16 15,6-13 7-15,-6 13-18 16,0 0 7-16,10-9-7 0,-10 9-1 0,0 0 1 15,10-9-8-15,-10 9 4 0,0 0 4 0,16-6-8 0,-16 6 3 16,0 0-12-16,16-6 6 16,-16 6 4-16,0 0 7 0,20-2-1 0,-20 2 7 15,0 0-3-15,0 0 2 16,27 2-7-16,-27-2 9 0,15 3 5 0,-15-3 2 0,0 0 8 16,23 9-1-16,-23-9 9 15,17 5 3-15,-17-5-1 0,15 6 8 16,-15-6-3-16,15 7 2 0,-15-7 5 0,10 10-3 0,-10-10-2 0,11 9 1 15,-11-9-7-15,9 13-5 16,-9-13 2-16,4 12-4 0,-4-12-6 0,4 15 0 16,-4-15-5-16,0 0 2 15,2 23-3-15,-2-23 3 0,0 0-4 0,-6 25 1 0,6-25-6 16,-8 19 4-16,3-9-6 16,5-10 6-16,-9 17-4 0,9-17 5 0,-10 19 6 15,6-11-1-15,4-8 1 16,-13 15 2-16,13-15-3 0,-13 13 3 0,7-5-10 0,6-8-3 15,-13 11 0-15,13-11-3 0,-12 8 1 0,12-8-3 16,0 0-5-16,-18 11 0 16,18-11-1-16,0 0-7 0,-12 8 5 0,12-8-6 15,0 0 2-15,0 0-1 0,-17 7-2 16,17-7 1-16,0 0-2 0,0 0-5 0,-17 0 3 16,17 0 5-16,0 0-5 15,0 0-1-15,0 0-5 0,0 0 0 0,-21 0-1 16,21 0 2-16,0 0-1 0,0 0 0 0,0 0 0 0,0 0 1 15,0 0 2-15,-22 0 2 16,22 0 3-16,0 0-4 0,0 0 1 0,0 0-1 16,0 0 1-16,0 0 0 15,-22-3-2-15,22 3 0 0,0 0 2 0,0 0 1 0,0 0 0 16,0 0 0-16,-18-4 3 16,18 4-1-16,0 0-1 0,0 0-2 0,0 0-3 0,0 0 2 15,0 0-1 1,0 0-2-16,0 0 3 0,0 0-1 0,0 0 1 0,0 0 1 15,0 0-2-15,0 0 3 0,0 0 1 0,0 0-1 16,0 0 6-16,0 0 0 16,0 0 0-16,0 0-1 0,0 0-2 15,0 0 1-15,0 0 3 0,0 0-1 0,0 0 0 16,0 0-1-16,0 0 1 0,0 0 5 0,0 0-3 16,0 0 7-16,0 0-3 15,0 0 1-15,0 0 1 0,0 0-4 0,0 0 1 16,0 0-2-16,0 0-2 0,0 0 3 0,0 0-7 0,0 0 1 15,0 0 0-15,0 0-3 16,0 0 5-16,0 0-4 0,0 0 1 0,0 0-1 16,0 0-1-16,0 0 4 0,0 0-1 15,0 0 3-15,0 0-3 0,0 0-3 0,0 0 1 16,0 0 1-16,0 0-1 16,0 0 0-16,62 4 0 0,-62-4 0 0,0 0 1 15,14 6-3-15,-14-6 3 16,0 0 1-16,18 4 1 0,-18-4 0 0,0 0 1 0,12 7 2 15,-12-7 0-15,13 5 0 0,-13-5 0 0,0 0 4 0,17 10-2 16,-17-10 3 0,13 6-4-16,-13-6 2 0,12 9 0 0,-12-9 0 0,15 10 0 15,-15-10 1-15,15 10 2 16,-15-10-1-16,15 9-1 0,-15-9 3 0,14 11-2 16,-5-5-5-16,-9-6-2 15,13 11-4-15,-13-11-9 0,14 14-13 0,-14-14-18 0,12 13-33 16,-12-13-32-16,10 14-42 0,-10-14-41 0,12 13-38 15,-12-13-32-15,9 11-68 16,-9-11-118-16,10 12-441 0,-5-8-248 0</inkml:trace>
  <inkml:trace contextRef="#ctx0" brushRef="#br1" timeOffset="193430.54">7368 6778 2542 0,'13'-15'-125'0,"-13"15"12"0,0 0 12 0,0 0 10 0,0 0 15 16,0 0 19-16,0 0 16 16,0 0 11-16,0 0 12 0,0 0 5 0,0 0 7 0,0 0 7 15,0 0 2-15,0 0 7 16,0 0 10-16,0 0-1 0,0 0 7 0,0 0 14 16,0 0 9-16,0 0 13 15,0 0 1-15,0 0 20 0,0 0 3 0,0 0 7 16,0 0-1-16,0 0 5 0,0 0-4 0,0 0-1 0,0 0-6 15,0 0-3-15,0 0-1 16,0 0-4-16,0 0-1 0,0 0-1 0,0 0-7 16,0 0 0-16,0 0-6 15,0 0-4-15,0 0-1 0,0 0 6 0,0 0-4 0,10 42-3 16,-10-42 3-16,0 22-2 16,0-22 4-16,2 23-3 0,-2-23-2 0,0 25-5 15,2-11-1-15,-2-14-4 16,-2 27-5-16,4-10-2 0,-2-17-1 0,-2 30-4 15,4-16-4-15,-2-14-1 0,-2 29-5 0,2-15-4 0,0-14-2 16,-2 27-4-16,2-14-5 16,0-13-13-16,0 26-20 0,0-26-27 0,-2 20-28 15,2-20-50-15,-2 17-51 16,2-17-44-16,0 0-44 0,4 19-105 0,-4-19-592 0,4 7-405 16</inkml:trace>
  <inkml:trace contextRef="#ctx0" brushRef="#br1" timeOffset="194650.12">7990 7063 2774 0,'0'0'-135'0,"0"0"34"0,0 0 21 0,0 0 19 0,0 0 14 16,0 0 13-16,0 0 9 16,0 0 10-16,0 0 13 0,0 0 10 0,0 0 0 0,0 0 3 15,0 0 15-15,0 0 5 16,0 0 2-16,0 0-2 0,0 0 5 0,0 0-4 15,0 0 8-15,0 0 2 0,0 0-5 16,0 0-6-16,0 0 8 0,0 0 2 0,0 0 11 16,0 0-2-16,0 0 3 0,0 0-2 0,0 0 6 15,0 0-2-15,0 0-3 16,0 0 5-16,0 0-9 0,0 0 3 0,0 0 0 16,0 0-9-16,0 0 6 15,26 36-4-15,-26-36 4 0,11 9-3 0,-11-9 2 16,12 10 1-16,-12-10-5 0,12 11-2 0,-12-11 0 0,16 12-8 15,-16-12 0-15,12 9-4 16,-12-9-8-16,13 10 2 0,-13-10-1 0,13 7-2 16,-13-7 0-16,11 7-4 0,-11-7 0 15,0 0-1-15,12 9-3 0,-12-9-1 0,0 0 0 16,12 7-2-16,-12-7-1 16,0 0-3-16,12 9 4 0,-12-9-2 0,0 0-5 15,0 0 2-15,12 7 0 0,-12-7 1 16,0 0-2-16,0 0 0 0,0 0 0 0,0 0 3 15,12 7-3-15,-12-7-1 0,0 0-2 16,0 0 3-16,0 0-1 0,0 0-3 16,0 0 6-16,0 0-2 0,0 0 3 0,0 0 2 0,13 5 2 15,-13-5 2 1,0 0 6-16,0 0-1 0,0 0-1 0,0 0-6 0,0 0 2 16,0 0-1-16,0 0-5 15,0 0-3-15,0 0-3 0,0 0-5 0,0 0-1 16,0 0 2-16,0 0-1 0,0 0-1 0,0 0 2 0,0 0 1 15,0 0 3-15,0 0 5 16,0 0 6-16,0 0 6 0,0 0 8 0,0 0 5 0,0 0-1 16,0 0 2-16,0 0 1 15,0 0-1-15,-31 21-5 0,31-21-2 0,-18 11-7 16,18-11 5-16,-18 8-2 16,5 1-2-16,13-9-5 0,-26 13 1 0,14-6-3 0,-1-1-3 15,-2 1 0-15,3 1-1 16,-3 2-6-16,2-5-5 0,0 4-14 0,13-9-11 15,-23 9-23-15,23-9-28 0,-17 7-31 0,17-7-35 0,-14 6-43 16,14-6-21-16,-14 6-51 16,14-6-67-16,0 0-628 0,-14 0-389 0</inkml:trace>
  <inkml:trace contextRef="#ctx0" brushRef="#br1" timeOffset="195250.52">8187 7327 2748 0,'0'0'-174'0,"0"0"14"15,13-9 25-15,-13 9 7 0,0 0 16 0,0 0 18 16,0 0 20-16,0 0 3 0,0 0 22 16,0 0 13-16,0 0 20 0,0 0 9 0,0 0 0 15,0 0 19-15,0 0 14 16,0 0 9-16,0 0 19 0,0 0 11 15,0 0 3-15,0 0 10 0,0 0 8 0,0 0 11 16,0 0-2-16,0 0 6 0,-42 19-4 16,42-19-3-16,-20 8-4 0,10-3-1 0,10-5-12 0,-19 10-7 15,19-10-3-15,-19 14-2 16,8-10-11-16,1 4-8 0,10-8-6 0,-18 16-5 16,10-11-7-16,8-5-7 15,-14 12-16-15,14-12-9 0,-13 13-18 0,13-13-16 0,-11 10-23 16,11-10-11-16,-8 9-22 0,8-9-21 0,-4 6-30 15,4-6-43-15,0 0-103 16,0 0-414-16,0 0 38 0</inkml:trace>
  <inkml:trace contextRef="#ctx0" brushRef="#br1" timeOffset="196130.64">8395 7193 1956 0,'0'0'-98'0,"6"-9"14"15,-6 9 15 1,0 0 9-16,0 0 14 0,0 0 17 0,0 0 17 0,0 0 9 16,0 0 15-16,0 0 0 15,0 0 8-15,0 0 5 0,4-19 6 16,-4 19 1-16,0 0 8 0,0 0-9 0,0 0 7 15,0 0-7-15,0 0 3 0,7-14-7 0,-7 14 2 16,0 0-4-16,0 0 4 0,0 0-1 0,13-9-2 16,-13 9-7-16,0 0-3 0,0 0 15 15,14-5-13-15,-14 5 7 0,0 0-8 0,0 0 21 16,0 0 10-16,18-6 5 16,-18 6 4-16,0 0 4 0,0 0 1 0,0 0 4 15,0 0 9-15,0 0 0 0,0 0 6 16,0 0 1-16,24 7-2 0,-24-7-6 0,0 0-8 15,11 12-3-15,-11-12-5 0,6 10-6 0,-6-10-4 16,0 0-2-16,11 14 2 16,-11-14-1-16,7 10 1 0,-7-10-3 0,0 0-5 15,4 15 3-15,-4-15-1 0,0 0 2 16,2 16-6-16,-2-16-2 0,0 0 1 0,0 0 2 16,0 17 1-16,0-17 5 15,0 0-1-15,0 0 3 0,-9 18 3 0,9-18 6 0,0 0-4 16,-8 11-4-16,8-11-3 0,0 0-2 0,-13 7-5 15,13-7-2-15,0 0-5 16,0 0-2-16,-15 10-3 0,15-10 0 0,0 0-1 16,0 0 1-16,0 0 0 0,-18 2 3 15,18-2-2-15,0 0-4 0,0 0-8 0,0 0-7 16,0 0-8-16,-22-19-4 16,22 19-11-16,-6-11-2 0,6 11-4 0,0 0-3 15,-6-25-4-15,6 25-1 0,-5-14-9 16,5 14-7-16,-4-12-17 0,4 12-17 0,0 0-27 15,-4-22-35-15,4 22-39 0,-5-10-30 0,5 10-54 16,-2-11-130-16,2 11-521 16,0 0-313-16</inkml:trace>
  <inkml:trace contextRef="#ctx0" brushRef="#br1" timeOffset="197411.48">9093 7082 2623 0,'0'0'-154'0,"4"18"21"0,-4-18 17 15,0 0 14-15,0 0 17 16,0 0 10-16,0 0 12 0,0 0 8 0,0 0 7 16,0 0 14-16,0 0-7 15,0 0 4-15,0 0 2 0,0 0 7 0,0 0 25 0,0 0-6 16,0 0 8-16,0 0 1 15,7 14 8-15,-7-14 0 0,0 0 9 0,0 0 3 16,0 0 2-16,0 0 2 0,0 0 6 0,0 0 8 0,17 1 5 16,-17-1-1-16,0 0-2 15,0 0 2-15,0 0-8 0,23 0-3 16,-23 0 0-16,0 0 3 0,20 0 1 16,-20 0 4-16,0 0 3 0,22-1 0 15,-22 1 8-15,0 0 12 0,22 0-12 0,-22 0-4 16,0 0 4-16,0 0 2 0,23 0-13 0,-23 0 1 15,0 0 2-15,0 0-4 0,19 0-3 0,-19 0-9 16,0 0-4-16,0 0-22 16,0 0-36-16,0 0-33 0,0 0-32 0,19-2-48 0,-19 2-123 15,0 0-405-15,0 0 81 16</inkml:trace>
  <inkml:trace contextRef="#ctx0" brushRef="#br1" timeOffset="198200.29">9134 7032 1859 0,'0'0'-91'16,"0"0"12"-16,0 0 14 0,0 0 4 0,0 0 4 0,0 0 6 15,0 0 14-15,0 0 4 16,0 0 8-16,0 0 11 0,0 0 5 0,0 0-1 15,0 0 3-15,0 0-2 0,0 0 15 0,0 0 4 16,0 0 2-16,0 0 9 16,0 0 1-16,0 0 2 0,0 0 8 0,0 0 6 15,0 0 2-15,0 0 7 0,0 0-1 16,0 0 7-16,0 0-2 0,0 0 7 0,0 0 1 16,0 0-9-16,0 0 5 15,0 0 1-15,0 0 5 0,0 0 1 0,0 0 0 16,0 0 10-16,0 0-12 0,0 0 0 0,0 0-6 0,0 0-6 15,0 0-1-15,0 0-2 16,27 27-4-16,-27-27 1 0,0 0-4 0,0 0 8 16,0 0-8-16,17 1-2 15,-17-1-1-15,0 0-7 0,0 0 0 0,21 0-6 0,-21 0 6 16,0 0-1-16,19 3 2 16,-19-3 4-16,0 0 5 0,21 1 3 0,-21-1 7 15,15 3 0-15,-15-3 2 16,0 0 5-16,25 1-5 0,-25-1 2 0,18 2-8 0,-18-2 4 15,18 2-1-15,-18-2 1 16,22 2 0-16,-22-2 0 0,19 1-10 0,-19-1-2 16,0 0-3-16,23 0-5 0,-23 0-12 15,0 0-11-15,15 3-18 0,-15-3-21 0,0 0-28 16,0 0-34-16,0 0-50 0,0 0-27 0,0 0-36 16,0 0-63-16,0 0-598 15,0 0-231-15</inkml:trace>
  <inkml:trace contextRef="#ctx0" brushRef="#br1" timeOffset="200180.74">9940 6582 2455 0,'4'-9'-139'0,"-4"9"14"16,0 0 14-16,2-12 6 15,-2 12 7-15,0 0 13 0,7-11 6 0,-7 11 6 16,0 0 10-16,0 0 12 0,0 0 7 16,8-18 5-16,-8 18 17 0,0 0 10 0,0 0 17 15,7-11 16-15,-7 11 8 16,0 0 5-16,0 0 6 0,0 0-3 0,0 0 10 0,0 0-12 15,0 0 5-15,0 0 1 0,0 0-3 16,0 0-4-16,0 0-4 0,0 0 4 16,0 0-2-16,0 0 4 0,0 0-3 15,0 0-1-15,0 0-6 0,0 0 12 16,-34-3 0-16,34 3 15 0,0 0 4 0,0 0 6 0,-23 14 3 16,23-14 6-16,-12 14-5 15,12-14-3-15,-12 13-6 0,12-13-7 0,-10 20-12 16,6-12-2-16,4-8-2 0,-10 27-9 0,8-16-3 15,0 5-7-15,2-16-10 0,-2 31-3 16,2-17 0-16,0-14 1 0,0 34-3 0,0-17 11 16,0 2-6-16,0-1 1 15,0 0 1-15,0 1 0 0,0-19 0 0,-2 36 2 16,-2-19-6-16,0 0 5 0,2 1 7 16,-5-3-6-16,3 0-5 0,0-1 2 15,-2-1-2-15,-1 0-2 0,1 1-1 16,6-14 1-16,-11 19-3 0,11-19 2 0,-10 16-5 0,10-16-1 15,-13 14-5-15,13-14-9 0,-13 8 6 0,13-8-9 16,0 0 6-16,-16 5 13 16,16-5 4-16,0 0 4 0,0 0 3 15,0 0 1-15,0 0-5 0,0 0-2 0,0 0 2 16,0 0-1-16,0 0-3 0,0 0 4 16,0 0-3-16,0 0 1 0,0 0-6 15,0 0 8-15,0 0-4 0,0 0 2 0,0 0 10 16,0 0 8-16,50-5 10 0,-50 5 8 15,15 5 5-15,-15-5 6 0,11 10-1 0,-11-10 2 16,6 12-1-16,-6-12 0 0,0 0-5 0,4 20 0 16,-4-20-6-16,0 18-1 15,0-18-3-15,0 0-3 0,-4 26 0 0,0-15-3 0,4-11 2 16,-7 23-3-16,5-9-1 16,2-14 3-16,-9 27 2 0,5-15 0 0,0 2 0 15,0 0 2-15,4-14 1 16,-6 28-5-16,2-15-2 0,2 0-1 0,2-13-1 0,-4 27-3 15,1-13-1-15,3-14-4 0,-3 29-2 16,3-18-3-16,0-11 1 0,0 24-5 16,0-24-13-16,3 22-13 0,-3-22-17 15,5 19-28-15,1-10-58 0,-6-9-34 0,14 17-46 16,-5-10-38-16,-9-7-108 0,21 8-558 0,-10-6-294 16</inkml:trace>
  <inkml:trace contextRef="#ctx0" brushRef="#br1" timeOffset="200830.15">10257 6984 2572 0,'0'0'-128'0,"0"0"11"16,0 0 15-16,0 0 5 0,0 0 8 0,0 0 9 0,0 0 9 16,0 0 10-1,0 0 10-15,0 0 10 0,0 0 11 0,0 0 10 0,0 0 20 16,0 0 20-16,0 0 5 0,0 0 13 0,0 0-7 15,0 0 18-15,52 6-2 16,-52-6-4-16,22-2 1 0,-22 2 4 0,22 0-9 16,-22 0 2-16,23-2-3 0,-23 2-6 15,22 0 14-15,-22 0-18 0,20-2-9 0,-20 2-2 16,0 0-16-16,26-1-14 0,-26 1-32 16,0 0-21-16,21 0-33 0,-21 0-42 15,0 0-69-15,0 0-340 0,17-5 261 16</inkml:trace>
  <inkml:trace contextRef="#ctx0" brushRef="#br1" timeOffset="201210.52">10374 6918 1674 0,'0'0'49'0,"-6"-16"-1"0,6 16-7 0,0 0-10 16,0 0 14-16,0 0-4 0,0 0 5 0,0 0 12 15,0 0-7-15,0 0-10 16,-2-19 3-16,2 19-8 0,0 0 12 0,0 0 14 0,0 0 17 16,0 0 20-16,0 0-9 15,0 0 1-15,0 0 7 0,0 0-1 0,0 0-7 16,0 0-6-16,0 0-10 16,-13 44-8-16,13-44-4 0,-9 19-6 0,3-8-5 15,-1 1-7-15,7-12 0 0,-10 24-2 16,4-11-4-16,0-1 4 0,1 2 2 0,5-14-4 15,-7 23 3-15,7-23-3 0,-6 19-3 0,6-19-2 16,-2 19-3-16,2-19-6 16,0 17 4-16,0-17-6 0,4 17-2 0,-4-17-1 0,8 14-6 15,-8-14 1-15,14 9-14 16,-14-9-5-16,16 7-22 0,-16-7-20 0,17 4-27 16,-17-4-46-16,0 0-50 15,28-4-60-15,-28 4-88 0,12-7-597 0,-12 7-310 0</inkml:trace>
  <inkml:trace contextRef="#ctx0" brushRef="#br1" timeOffset="201730.63">11149 6828 2689 0,'0'0'-90'0,"0"0"27"15,0 0 20-15,0 0 16 0,0 0 11 0,0 0 33 16,0 0-2-16,-46 14 24 0,46-14 14 0,-20 12 22 16,7-3 18-16,1-2 7 15,-1 2 2-15,0 1 2 0,3 0-1 0,-4 0-4 16,3 0-8-16,0 0-9 0,-2 2-5 16,4-2-9-16,-1 2-6 0,1 0-11 0,1-1-5 15,8-11-5-15,-10 20-3 16,6-8-3-16,4-12-1 0,-6 20-7 0,6-20 1 0,0 19 2 15,0-19-1-15,8 17-3 0,-8-17 2 0,12 15-1 16,-4-9-4-16,-8-6-1 16,22 13-2-16,-9-7-4 0,-1-2 0 0,0 1-4 0,-12-5 1 15,22 8-4-15,-22-8-3 16,21 4-3-16,-21-4-11 0,19 3-12 0,-19-3-17 16,19-1-21-16,-19 1-25 15,0 0-27-15,29-6-23 0,-29 6-21 0,13-8-13 0,-13 8-23 16,14-8-30-16,-10 3-74 0,-4 5-546 0,6-10-178 15</inkml:trace>
  <inkml:trace contextRef="#ctx0" brushRef="#br1" timeOffset="202030.3">11028 7034 2600 0,'0'0'2'0,"0"0"-8"0,0 0-18 0,0 0-7 15,0 0-8-15,0 0 1 0,0 0 9 0,0 0 0 16,0 0-1-16,0 0 7 0,0 0-6 16,0 0 0-16,0 0 4 0,0 0 9 0,-24-2 7 15,24 2 20-15,0 0 21 16,0 0 19-16,0 0 22 0,0 0 8 16,0 0 0-16,0 0-3 0,0 0 2 15,0 0 8-15,0 0 3 0,0 0-2 0,0 0-7 0,0 0-11 16,0 0-5-16,69-4-9 0,-69 4-7 15,30 0-15-15,-16 0-14 0,-14 0-25 16,32 0-29-16,-18 0-28 0,-14 0-40 0,29 0-38 0,-29 0-39 16,22-3-70-1,-22 3-560-15,15-5-124 0</inkml:trace>
  <inkml:trace contextRef="#ctx0" brushRef="#br1" timeOffset="202440.62">11513 6722 2330 0,'0'0'-34'0,"0"0"11"0,0 0-2 15,10-12-1-15,-10 12 4 16,0 0 6-16,0 0 19 16,0 0 50-16,0 0 12 0,0 0 26 0,0 0 1 15,0 0 7-15,0 0 2 0,0 0-8 0,8 36 1 16,-8-36-4-16,-4 21-7 0,4-21 1 16,-4 26-3-16,2-8 1 0,0-1-2 15,1 2-3-15,-4 2 1 0,3 2-1 0,-2 2-3 16,-1-3-6-16,1 3 1 0,-1 0-9 0,1 0-4 15,0-2-5-15,2-2-5 0,0 0-6 0,-1-2-5 16,0-1-2-16,1 1-8 16,-1-4-4-16,3-15-21 0,-6 28-22 0,4-17-16 0,2-11-23 15,-2 18-31 1,2-18-50-16,-2 15-57 0,2-15-62 0,0 0-136 0,-5 3-505 16,5-3-291-16</inkml:trace>
  <inkml:trace contextRef="#ctx0" brushRef="#br1" timeOffset="202970.58">11481 6933 2819 0,'4'-27'-39'0,"-4"27"-2"0,2-25 3 0,-2 14 3 0,0 11 18 16,2-25 17-16,-2 25 9 16,2-23 7-16,-2 23 17 0,5-22-19 0,-3 10 1 15,-2 12-3-15,11-18-4 16,-4 11 1-16,-7 7 1 0,17-17-5 0,-5 9-1 0,-12 8 2 15,21-10-2-15,-11 4-4 0,-10 6 6 16,22-7 0-16,-22 7-3 0,21-9 5 16,-10 7 11-16,-11 2 6 0,20-4 10 0,-20 4 13 0,23-1 5 15,-23 1 7-15,18 0 9 16,-18 0 9-16,16 5-3 0,-16-5 7 0,16 11 0 16,-16-11-1-16,8 16-8 15,-8-16-8-15,7 20-6 0,-7-8-3 0,0-12-5 16,-5 26-6-16,3-8-5 0,-4-3-2 15,-3 1-4-15,-2 0-5 0,2 2-2 0,-3-3-4 16,1-1 0-16,-1-1-1 0,-1-2-6 0,3 1 3 16,0-3-2-16,1 1-3 15,9-10 2-15,-17 13-1 0,17-13-1 0,-10 9-5 0,10-9-9 16,0 0 1-16,-14 12-4 16,14-12 2-16,0 0 1 0,-10 9 4 0,10-9 1 15,0 0 8-15,0 0 5 0,0 0 7 16,-9 11 3-16,9-11 15 0,0 0 14 0,0 0 8 15,0 0 9-15,4 22 5 0,-4-22-6 0,9 18-5 16,0-8-7-16,-3 4-11 16,4-1 1-16,-1 3-6 0,1 0-12 0,2 2-3 0,-2-5-15 15,0 4-18-15,3 0-21 16,-1-5-19-16,-5 1-26 0,2-1-26 0,-9-12-32 16,14 17-35-16,-8-9-34 15,-2 0-40-15,-4-8-54 0,8 9-134 0,-8-9-170 0,0 0-263 16,0 0-208-16</inkml:trace>
  <inkml:trace contextRef="#ctx0" brushRef="#br1" timeOffset="203440.71">11434 6931 2403 0,'0'0'-130'0,"0"0"22"0,3-21 23 0,-3 21 20 16,0 0 22-16,0 0 16 15,6-19 19-15,-6 19 19 0,0 0 29 0,4-13 11 16,-4 13 19-16,0 0 18 0,7-15 6 0,-7 15 6 0,0 0 9 16,4-16 8-16,-4 16 8 15,0 0 2-15,0 0-1 0,2-15-3 0,-2 15 1 16,0 0-2-16,0 0-2 0,0 0 1 16,0 0-8-16,0 0-7 0,0 0-2 0,0 0 9 15,0 0 4-15,0 0 0 16,0 0-12-16,0 0-5 0,0 0-6 15,0 0-21-15,-26 36 0 0,22-21-9 0,4-15-6 0,-8 33-2 16,4-16-20-16,0 0-16 0,-1 1-24 16,3-2-30-16,-3-1-36 0,2 4-47 0,-2-3-46 15,1 0-53-15,0 1-40 16,0-2-50-16,-3-2-112 0,4 0-135 0,-4-2-308 16,3 1-217-16</inkml:trace>
  <inkml:trace contextRef="#ctx0" brushRef="#br1" timeOffset="204280.26">12423 6632 2473 0,'5'-15'-111'0,"-5"15"27"15,0 0 23-15,0 0 19 16,2-21 28-16,-2 21 25 0,0 0 8 0,0 0 12 16,7-16 0-16,-7 16 4 15,0 0-15-15,0 0-7 0,0 0 2 0,7-10-1 0,-7 10 0 16,0 0 9-16,0 0 9 16,0 0 13-16,0 0 12 0,0 0 13 0,0 0-4 15,0 0 7-15,0 0 3 16,-2 47 0-16,2-47-2 0,-3 21-3 0,3-21-6 0,-4 29-2 15,1-10 1-15,1-1-7 0,0 3-7 0,2 2-1 16,0 2-1-16,0 2-4 16,2 1-4-16,-2 1-5 0,2 0 1 0,-2-1-3 0,3 1 1 15,-1 1-4-15,-2-1-5 16,0 1 2-16,2-2-2 0,-2 4-2 0,0-5-4 16,0 4-2-16,0-2 2 15,-2-2-5-15,2-1 1 0,-2-1-1 0,-1-4-3 0,1 0-1 16,0-2-1-16,-1-2 2 15,3-17-10-15,-4 30-6 0,2-17-12 0,2-13-14 16,-5 22-17-16,5-22-28 0,-2 19-38 0,2-19-40 16,0 16-60-16,0-16-110 0,0 0-567 15,0 9-272-15</inkml:trace>
  <inkml:trace contextRef="#ctx0" brushRef="#br1" timeOffset="204820.31">13046 6941 2714 0,'-20'-22'-57'0,"20"22"-4"0,0 0-2 16,0 0 14-16,0 0 14 16,0 0 9-16,-9-10 17 0,9 10 18 15,0 0 6-15,0 0 2 0,0 0 6 0,0 0 11 16,0 0-13-16,0 0 5 0,0 0 14 16,0 0-2-16,0 0-1 0,0 0-4 15,0 0-11-15,0 0 2 0,42 7 1 0,-42-7-3 16,20 3 0-16,-20-3 8 0,30 5-1 0,-13-4 15 0,0 1 0 15,2 0 3-15,-1 0 6 16,1 2-7-16,-2-2-4 0,1-1-4 0,-2 2-3 0,-16-3 2 16,31 2-17-16,-19-1-12 15,-12-1-23-15,24 2-23 0,-24-2-25 0,16 2-36 16,-16-2-19-16,15 0-31 16,-15 0-46-16,0 0-102 0,0 0-429 0,0 0 9 0</inkml:trace>
  <inkml:trace contextRef="#ctx0" brushRef="#br1" timeOffset="205195.24">13239 6867 2237 0,'-9'-20'2'0,"9"20"9"0,0 0 3 0,0 0 37 16,0 0 16-16,0 0 14 15,0 0 7-15,0 0 1 0,-5-16 1 0,5 16 5 0,0 0-1 16,0 0 3-16,0 0-2 0,0 0 7 0,0 0 1 0,0 0-12 15,0 0-5 1,0 0-3-16,0 0-6 0,0 0-6 0,-22 39-4 0,18-30-4 16,-4 5-3-16,8-14 2 15,-11 25 0-15,5-10-3 0,-1 0-4 0,0 2 0 16,0-1-3-16,-1 2 5 16,3-2-1-16,-2 0-4 0,0 0-4 0,1-3-1 0,-1 2 3 15,3 2-9-15,-2-4-2 16,2 1-3-16,4-14-6 0,-6 23 2 0,6-23-5 15,-3 22-6-15,3-22-1 0,0 17-2 0,0-17-1 16,7 15-5-16,-7-15-3 0,12 10-9 16,-12-10-19-16,17 5-32 0,-17-5-31 0,21 0-35 15,-21 0-37-15,29-2-32 16,-29 2-30-16,29-7-18 0,-14 4-33 0,-1-4-67 16,-1-1-630-16,2 3-405 0</inkml:trace>
  <inkml:trace contextRef="#ctx0" brushRef="#br1" timeOffset="205665.29">13495 7047 3010 0,'18'-9'-37'0,"-18"9"-5"0,0 0 5 0,0 0 15 15,0 0 22-15,13-6 3 0,-13 6 3 0,0 0 1 16,0 0-3-16,0 0 0 0,0 0 5 16,23 0 2-16,-23 0 15 0,0 0 1 0,0 0 10 15,23 8 4-15,-23-8-5 16,12 7-4-16,-12-7-1 0,17 10-6 16,-17-10-2-16,19 7 0 0,-9-1-2 15,-10-6-3-15,20 9-1 0,-7-5-3 0,-13-4-2 0,20 10-1 16,-10-8 1-16,-10-2-2 0,17 8-3 0,-17-8 7 15,16 3 17-15,-16-3 20 16,0 0 13-16,14 8 9 0,-14-8 7 0,0 0 2 0,0 0 0 16,6 9 4-16,-6-9-3 15,0 0 0-15,0 0 1 0,0 0 1 0,-31 27-2 16,18-20-4-16,-2 3-6 16,0 0-7-16,-3 3 3 0,-2-1 21 0,2 1-15 0,-3-3-10 15,2 4-4-15,-2 1-8 16,2-2-1-16,-2-2-16 0,3 0-9 0,0 0-7 15,2 2-25-15,3-6-14 0,-1 2-25 0,3-3-31 0,11-6-32 16,-18 12-42-16,11-7-53 16,7-5-50-16,-6 5-57 0,6-5-131 0,0 0-143 15,0 0-301-15,0 0-255 16</inkml:trace>
  <inkml:trace contextRef="#ctx0" brushRef="#br1" timeOffset="205955.46">13758 7283 2621 0,'15'-7'-74'0,"-15"7"9"16,0 0 23-16,0 0 10 0,19-6 4 15,-19 6 28-15,0 0 29 0,0 0 25 16,0 0 25-16,0 0 12 0,0 0 8 0,0 0 11 15,0 0 4-15,0 0 2 0,-26 44 2 0,16-33-1 0,-4-1-6 16,1 2-3-16,1-2-10 16,-1 0-7-16,2 1-14 0,-1 1 1 0,-1-2-18 15,3-1-15-15,-1 4-23 16,3-4-28-16,8-9-34 0,-17 16-41 0,11-8-37 0,6-8-47 16,-7 13-55-16,7-13-93 15,-4 8-612-15,4-8-326 0</inkml:trace>
  <inkml:trace contextRef="#ctx0" brushRef="#br1" timeOffset="206280.56">14065 7157 2657 0,'9'-1'-169'0,"-9"1"17"0,23-2 19 0,-14-1 25 15,-9 3 31-15,0 0 26 0,33 6 22 16,-33-6 18-16,15 8 11 0,-15-8 24 16,10 9 12-16,-10-9 11 0,6 12 18 0,-6-12 14 0,0 0 0 15,0 0 8-15,-2 23 4 16,2-23 4-16,0 0 2 0,-20 14 0 0,20-14 1 0,-17 2 2 16,17-2 2-1,-21 0-1-15,21 0-6 0,0 0-5 0,-25-7-2 16,25 7-7-16,-15-12-10 0,15 12-6 0,-5-16-5 0,5 16-14 15,0-16-8-15,0 16-25 16,0 0-31-16,12-25-36 0,-12 25-41 0,15-12-47 16,-4 6-50-16,-4 2-94 0,2-1-620 15,-9 5-295-15</inkml:trace>
  <inkml:trace contextRef="#ctx0" brushRef="#br1" timeOffset="207150.62">14624 6664 2696 0,'0'0'-88'0,"5"-15"15"0,-5 15 19 15,9-11 22-15,-9 11 17 0,9-14 6 0,-9 14 16 0,12-10 5 16,-12 10 16-16,15-9 9 16,-15 9 10-16,16-6 2 0,-16 6 1 0,15-3 10 15,-15 3 5-15,0 0 0 16,24-3 1-16,-24 3-4 0,0 0 5 0,21 6 3 0,-21-6 2 16,11 7-5-16,-11-7-2 15,10 14 0-15,-10-14-4 0,5 19-2 16,-5-19-3-16,-3 28-6 0,3-28-3 0,-8 33-5 0,4-13-1 15,-5 1-7-15,1 1 1 16,-2 1-6-16,3 2-2 0,-3-1-2 0,1 1-1 0,-2 6-2 16,3-6-2-16,0 2-1 15,1-1-4-15,0 1-3 0,1-1 0 0,4-1-1 16,-1 0-2-16,3-4-6 16,0 0-1-16,5 0-2 0,-1-5-5 0,3 4-4 0,2-5 2 15,-1 1-3-15,0-3 0 16,3 0 4-16,0-3 0 0,-3-1 0 0,-8-9 2 15,15 14 3-15,-15-14 1 0,15 7 6 0,-15-7 7 0,11 6 7 16,-11-6 9-16,0 0 2 16,0 0 8-16,0 0 3 0,0 0 13 0,0 0 2 15,0 0-2-15,0 0-2 16,0 0-4-16,0 0-9 0,0 0 0 0,0 0 2 0,0 0 1 16,0 0 0-16,0 0-1 15,0 0 1-15,0 0 1 0,0 0-1 0,0 0-2 16,-36 13-3-16,36-13 3 15,-9 10-4-15,9-10-5 0,-10 9 0 0,10-9-5 16,-12 16-2-16,12-16 5 0,-11 17-1 0,8-4-1 0,-3 0 2 16,2 0 4-16,-4 2-27 15,4 3 0-15,-2 2 5 0,1 3 7 0,0-1 0 16,-4 1 7-16,0 2 2 0,2 1 8 16,-5-1 7-16,0 3-1 0,-1 0 5 0,-1-2-4 15,1 1 1-15,-4-2-7 16,4-5-4-16,-3 1-1 0,1-3-14 0,-1-2-24 15,2 0-26-15,-6-3-30 0,2-1-41 0,-2-2-53 0,0-5-72 16,5 2-52-16,-6-3-105 16,4 0-175-16,-4-2-26 0,-2-1-405 0,3 2-458 15</inkml:trace>
  <inkml:trace contextRef="#ctx0" brushRef="#br1" timeOffset="-209156.1">7254 8860 290 0,'0'0'126'0,"0"0"-18"0,0 0-22 0,0 0-10 0,-5-14 5 15,5 14-6-15,0 0 6 16,0 0 4-16,0 0 0 0,0 0 6 0,0 0-3 15,0 0 8-15,0 0-7 0,0 0-14 0,0 0 13 0,0 0-6 16,0 0-10-16,0 0 7 16,0 0 10-16,0 0-6 0,0 0 9 0,0 0 5 15,0 0 4-15,0 0 1 16,0 0 2-16,0 0-2 0,0 0-5 0,0 0-8 0,0 0-9 16,0 0-8-16,0 0-6 15,22-13-3-15,-22 13-3 0,17-4-2 16,-17 4-6-16,20-4-2 0,-4 2-4 15,-16 2-4-15,32-4-4 0,-14 3-7 0,-1-3 1 0,3 2-5 16,-4-2-2-16,-16 4-4 0,32-2 1 0,-17 0-5 16,-15 2-4-16,23-4 3 0,-23 4-2 15,21-1-7-15,-21 1-13 0,16-5-8 0,-16 5-22 16,0 0-22-16,20-1-26 16,-20 1-22-16,0 0-23 0,13-2-23 0,-13 2-26 15,0 0-37-15,0 0-80 0,0 0-449 16,0 0-22-16</inkml:trace>
  <inkml:trace contextRef="#ctx0" brushRef="#br1" timeOffset="-208796.15">7433 8775 2055 0,'0'0'-99'16,"-16"-11"20"-16,16 11 22 15,0 0 21-15,-4-13 13 0,4 13 18 16,0 0 17-16,0 0 9 0,0 0 7 0,-2-19 21 0,2 19 4 0,0 0 7 15,0 0 7-15,0 0-3 16,0 0 10-16,0 0 4 0,0 0 7 0,0 0 3 16,0 0 7-16,0 0 10 15,0 0 8-15,0 0 11 0,0 0-1 0,0 0-6 16,0 0-7-16,0 0-7 0,0 0-2 16,0 0-8-16,-18 31-8 0,18-31-7 0,-2 20-2 15,2-20-6-15,-4 25-5 0,4-11-4 16,0-14-2-16,-2 24-6 0,2-24-4 0,0 25-1 15,0-25-1-15,0 25-5 0,0-25-2 0,2 22-1 16,0-12 0-16,-2-10-4 0,2 19-3 16,-2-19-5-16,4 17-1 0,-4-17-6 0,5 14 1 15,-5-14-9-15,4 13-10 16,-4-13-21-16,0 0-27 0,11 12-47 0,-11-12-64 0,14 3-55 16,-14-3-81-16,0 0-152 15,24 0-536-15,-14-2-440 0</inkml:trace>
  <inkml:trace contextRef="#ctx0" brushRef="#br1" timeOffset="-208476.33">7615 9022 2855 0,'0'0'-119'0,"0"0"10"0,0 0 18 0,0 0 11 16,0 0 18-16,0 0 22 0,0 0 10 16,0 0 31-16,0 0 45 0,22 4 29 0,-22-4 12 15,0 0 23-15,0 0 6 16,2 16 6-16,-2-16-6 0,0 0-2 0,0 21-2 16,0-21-3-16,-2 19-10 15,2-19-6-15,0 19-12 0,0-19-6 0,-2 20-12 16,2-20-7-16,0 21-14 0,0-21-15 0,0 0-13 0,2 23-29 15,-2-23-27-15,0 14-40 16,0-14-37-16,0 0-43 0,4 20-39 0,-4-20-67 16,0 0-142-16,-4 9-389 0,4-9-107 15</inkml:trace>
  <inkml:trace contextRef="#ctx0" brushRef="#br1" timeOffset="-207976.53">7897 8994 2311 0,'0'0'-52'15,"0"0"13"-15,0 0-5 0,0 0-3 0,21 0 3 16,-21 0 11-16,0 0 6 16,0 0 8-16,0 0 9 0,0 0 10 0,0 0 7 15,0 0 2-15,0 0 4 0,0 0 17 16,0 0-6-16,0 0 4 0,0 0 7 0,0 0 10 15,0 0-3-15,0 0-3 0,18-3 8 0,-18 3-15 16,0 0 0-16,0 0 3 16,0 0 3-16,0 0 13 0,0 0 15 15,14-6 11-15,-14 6 17 0,0 0 6 0,0 0 9 16,0 0 13-16,0 0 12 0,0 0 4 16,0 0-7-16,0 0-8 0,0 0-12 0,0 0-13 15,4 23-10-15,-4-23-14 0,0 0-5 0,0 0-18 16,0 0-19-16,0 0-32 0,-12 33-32 0,12-33-44 0,-10 9-56 15,10-9-40 1,-12 8-47-16,12-8-54 0,0 0-124 0,-16 5-466 0,16-5-215 16</inkml:trace>
  <inkml:trace contextRef="#ctx0" brushRef="#br1" timeOffset="-207466.18">8316 8789 2464 0,'0'0'-61'0,"0"0"26"0,0 0 6 0,0 0 9 16,0 0 0-16,0 0 9 16,0 0 10-16,0 0-1 0,0 0 13 0,0 0 8 15,0 0 25-15,0 0-3 0,0 0 5 16,0 0 10-16,0 0-4 0,0 0 12 0,0 0 10 16,0 0 6-16,49-8-3 15,-49 8-5-15,25-2-4 0,-10 1-9 0,-15 1-4 0,28-4-11 16,-28 4-1-16,30-2-10 0,-14 1-17 0,-1-2-18 15,2-1-29-15,-17 4-40 16,29-4-12-16,-15 1-30 0,-2 0-23 16,-2 2-19-16,-10 1-30 0,18-6-52 0,-10 2-461 15,-8 4 48-15</inkml:trace>
  <inkml:trace contextRef="#ctx0" brushRef="#br1" timeOffset="-207126.31">8530 8695 2041 0,'0'0'-37'0,"-17"-5"12"16,17 5 12-16,0 0 9 0,0 0 32 0,0 0 8 0,0 0 33 15,0 0 8-15,0 0 13 16,0 0 4-16,0 0-4 0,0 0-6 16,0 0 0-16,0 0 0 0,0 0 8 0,0 0 2 15,-19 9-3-15,19-9-2 0,0 0 1 0,-4 16 5 16,4-16-3-16,-4 14-2 0,4-14 0 15,-7 22-6-15,3-10-5 16,0 3-4-16,4-15-8 0,-6 25-1 0,2-10-6 0,2 0 0 0,2-15-1 16,-6 30-3-16,6-16-3 15,0-14 0-15,-2 26-3 0,4-12-2 0,-2-14-6 16,6 22 3-16,-2-10-6 16,-4-12-5-16,8 21-2 0,-8-21-5 0,8 15-6 0,-8-15-14 15,11 13-23-15,-11-13-32 16,11 8-45-16,-11-8-60 0,15 4-53 0,-15-4-62 15,0 0-106-15,20-8-164 0,-20 8-341 0,18-10-246 16</inkml:trace>
  <inkml:trace contextRef="#ctx0" brushRef="#br1" timeOffset="-206786.47">8663 8974 2615 0,'0'0'-53'0,"0"0"18"0,0 0 23 0,0 0 9 15,0 0 11-15,0 0 13 16,0 0 1-16,0 0-5 0,0 0-4 0,0 0 6 0,26-3-7 16,-26 3-6-16,0 0 1 15,0 0 8-15,0 0 4 0,15-7 5 16,-15 7 4-16,0 0 5 0,0 0 20 0,0 0 10 16,0 0 11-16,0 0 13 0,23 4 4 0,-23-4 4 15,0 0-1-15,11 8 5 16,-11-8-4-16,0 0-4 0,6 14-5 0,-6-14-4 15,0 0-3-15,2 16-1 0,-2-16-9 0,0 0-4 0,0 17-9 16,0-17-1-16,0 0-10 16,0 0 0-16,0 0-6 0,-2 23-5 0,2-23-7 15,0 0-10-15,0 0-10 16,0 0-15-16,2 17-18 0,-2-17-23 0,0 0-40 0,0 0-48 16,14 8-47-16,-4-6-72 15,-10-2-129-15,0 0-589 0,25-2-422 0</inkml:trace>
  <inkml:trace contextRef="#ctx0" brushRef="#br1" timeOffset="-205486.44">9685 8736 2842 0,'0'0'-134'0,"0"0"20"0,0 0 10 0,0 0 17 15,0 0 14-15,0 0 11 0,0 0 13 0,0 0 3 16,0 0 9-16,0 0 4 16,0 0 9-16,0 0 3 0,0 0 4 0,0 0 14 15,0 0 9-15,0 0 19 16,0 0 23-16,0 0 22 0,0 0 13 0,0 0 9 0,0 0 15 16,-52 6 10-16,41-3 2 15,1 1-5-15,-3 4-5 0,0-2-10 0,-1 2-2 16,-1-1-9-16,0 2-3 0,0-2-7 0,-2 3-5 0,2 1 3 15,1-1-6-15,-2 0-1 16,4 1-5-16,0 1 0 0,-1-1 2 0,0 2-11 16,2-2-1-16,1 3-8 0,2 0-6 15,1-2-5-15,-2 2-1 0,3-1-5 0,2 1-4 16,0-1 1-16,2 3-4 16,0-4 0-16,2 0-3 0,0-12-2 0,4 23-1 0,-2-13-3 15,4 3 2-15,0-4-4 16,0 2-1-16,6-1 1 0,-4 0-4 0,2-2 1 15,1 0 0-15,2-1-2 0,-2 0 3 0,1-1-2 0,0-2 2 16,4 0-1-16,-6-1 0 16,5 0-1-16,-4-2 3 0,3 0-4 15,-1-1-1-15,-13 0-1 0,26 0 3 0,-26 0-4 16,27 0 0-16,-27 0 1 0,23-1-4 0,-23 1-3 16,21-1-2-16,-12-2-10 15,-9 3-11-15,17-3-17 0,-17 3-15 0,0 0-15 0,24-6-13 16,-24 6-15-16,14-4-25 15,-14 4-28-15,13-5-28 0,-7 1-24 0,-6 4-48 16,0 0-109-16,6-12-489 0,-6 12-199 0</inkml:trace>
  <inkml:trace contextRef="#ctx0" brushRef="#br1" timeOffset="-205141.42">9510 9012 2464 0,'0'0'-82'16,"-21"-2"16"-16,21 2 29 0,0 0 12 0,0 0 14 16,0 0 19-16,0 0 14 15,0 0 32-15,0 0 27 0,0 0 4 0,0 0 5 0,0 0 6 16,0 0-4-16,-24 2-1 15,24-2 1-15,0 0 2 0,0 0 0 16,0 0-5-16,0 0 1 0,0 0-1 0,0 0 0 0,0 0-10 16,0 0-4-16,0 0-8 15,0 0-6-15,0 0-3 0,73 2-4 0,-59-2-7 16,6 0-5-16,-20 0-5 0,34-2-2 16,-20 2-7-16,-14 0-10 0,30 0-16 0,-30 0-28 15,23-2-37-15,-23 2-71 16,24-2-64-16,-24 2-108 0,16-5-194 0,-9 2-377 0,-7 3-243 15</inkml:trace>
  <inkml:trace contextRef="#ctx0" brushRef="#br1" timeOffset="-204356.42">10323 8661 2736 0,'0'0'0'0,"8"-18"-3"0,-8 18-19 16,0 0-3-16,0 0 18 16,0 0 10-16,7-12 17 0,-7 12 17 0,0 0-5 15,0 0-3-15,0 0 3 0,0 0-9 16,0 0 7-16,0 0 9 0,0 0 12 0,0 0-2 0,0 0 25 16,0 0-11-16,0 0 3 15,0 0-7-15,0 0-6 16,0 0-2-16,0 0-7 0,-11 55-3 0,11-55-4 0,-4 24-6 0,4-9-2 15,-2 3-1-15,2-18-2 16,-2 36-2-16,2-18-3 0,-2 3-2 0,2-3-1 0,-2 1 1 16,2 3-1-16,-2-2-1 15,0 1 3-15,0 0-6 0,-3 0 0 16,5-2 0-16,-3 1-2 0,1 0 1 16,0-3-3-16,2 2 0 0,0-19-5 0,-4 31-7 0,2-17-3 15,2-14-13-15,-2 22-2 16,2-22-4-16,-2 20-6 0,2-20-13 0,-2 16-18 15,2-16-19-15,0 0-32 0,-2 20-38 0,2-20-42 16,-2 5-54-16,2-5-109 0,0 0-430 16,0 0-88-16</inkml:trace>
  <inkml:trace contextRef="#ctx0" brushRef="#br1" timeOffset="-203586.56">10325 8852 2291 0,'0'0'-77'0,"0"0"5"15,2-21 4-15,-2 21 6 16,2-17 9-16,-2 17 16 0,0 0 11 0,2-29 10 0,-2 29 3 15,5-18 12-15,-5 18 12 0,6-20 10 0,-4 9 3 16,-2 11 15-16,9-19 14 16,-9 19 15-16,8-18 8 0,-8 18 0 0,9-15 11 15,-9 15-5-15,8-13-1 0,-8 13 0 16,8-11-13-16,-8 11-3 0,0 0-10 0,16-12-5 16,-16 12-8-16,10-6-3 15,-10 6 1-15,0 0 11 0,17-6 9 0,-17 6 8 16,0 0 4-16,0 0 9 0,0 0 6 0,25 14-4 15,-25-14-2-15,11 11-4 16,-11-11-4-16,10 17-5 0,-3-5-8 0,0 1-2 0,1 2-4 16,0 0 3-16,-2 1-1 15,1-1 3-15,-1 6-3 0,3-2 1 0,-1 2-6 16,-2 0 0-16,3-2-2 0,-3 2 2 16,0 2-1-16,1-4-1 0,0 0-1 0,-3 1-5 15,-2-2-7-15,2 1 3 16,-2-1-4-16,0-1-6 0,0-2-2 0,2-2-7 15,-4-13-1-15,2 23-7 0,-2-23-18 0,2 20-21 0,-2-20-28 16,2 16-41-16,-2-16-74 16,0 10-67-16,0-10-101 0,0 0-176 0,0 0-92 15,0 0-236-15,0 0-180 0</inkml:trace>
  <inkml:trace contextRef="#ctx0" brushRef="#br1" timeOffset="-203216.2">10331 8918 2599 0,'0'0'15'0,"0"0"22"0,0 0 22 15,0 0 21-15,-14-9 24 16,14 9 16-16,0 0 12 0,0 0-6 0,0 0-10 0,0 0-12 16,0 0-12-16,0 0-12 15,0 0-6-15,0 0-7 0,0 0-10 0,44-4-7 0,-44 4-13 16,27 0-9-16,-7-2-13 0,-20 2-15 0,36-2-24 15,-19 0-20-15,-1-1-39 16,4 0-42-16,-20 3-24 0,27-2-22 0,-14 1-31 0,0-1-51 16,-13 2-116-16,14-6-425 15,-14 6-106-15</inkml:trace>
  <inkml:trace contextRef="#ctx0" brushRef="#br1" timeOffset="-201886.2">5924 8860 2301 0,'0'0'-78'0,"0"0"30"0,0 0 15 16,-6-14 22-16,6 14 22 0,0 0 8 0,0 0 4 0,0 0 7 15,0 0-8-15,0 0 3 0,0 0 9 0,0 0 10 16,0 0 10-16,0 0 22 16,0 0 14-16,0 0 15 0,0 0 9 0,0 0 12 15,0 0 1-15,0 0 3 0,0 0-7 16,0 0-8-16,0 0-7 0,0 0-8 16,0 0 2-16,0 0 1 0,0 0-1 15,0 0-1-15,0 0-3 0,0 0-5 0,0 0-3 16,0 0-4-16,0 0-4 0,-2 42 6 0,2-42-11 0,0 0-10 15,4 30-2-15,-4-30-6 16,2 24 1-16,0-13-13 0,-2-11 2 16,0 25-11-16,0-25-3 0,2 25-8 15,-2-13 3-15,0-12-13 0,3 26-6 0,-3-26-1 0,0 22-8 16,0-22-8-16,2 19-9 16,-2-19-17-16,0 15-19 0,0-15-22 0,0 0-32 0,4 18-48 15,-4-18-53-15,4 6-50 16,-4-6-58-16,0 0-129 0,0 0-154 0,0 0-286 15,0 0-251-15</inkml:trace>
  <inkml:trace contextRef="#ctx0" brushRef="#br1" timeOffset="-201076.26">6363 8667 2639 0,'30'-2'-74'0,"-30"2"8"0,0 0 7 0,0 0-2 0,0 0 9 16,0 0 18-16,20 0 6 0,-20 0 11 0,0 0-2 15,0 0-2-15,0 0 10 16,0 0-13-16,0 0 5 0,15-4 9 0,-15 4-6 0,0 0 0 16,0 0-5-16,0 0 6 15,5-18 5-15,-5 18 2 0,0 0-4 0,-2-21 12 16,2 21 6-16,0 0 15 16,-5-26 4-16,5 26 2 0,0 0 17 0,-4-22 1 15,4 22 14-15,-5-14-2 16,5 14 12-16,0 0 7 0,-4-17 14 0,4 17 2 15,0 0 2-15,0 0-5 0,-8-16-3 0,8 16-3 0,0 0-6 16,0 0-6-16,0 0-2 16,-6-12-7-16,6 12 3 0,0 0 0 0,0 0 9 0,0 0 8 15,0 0 2-15,0 0-3 16,0 0 1-16,0 0-4 0,0 0-4 0,-41 21 1 16,33-14-6-16,8-7-5 15,-17 15-6-15,8-5-2 0,1 1-5 0,8-11-2 0,-16 24-3 16,8-13-4-16,2 2 1 0,0 1-8 0,2-1-7 15,0 2-1-15,4-15-1 16,-7 32-2-16,3-16-5 0,2 0-3 0,2 2 1 16,-2-1-2-16,2 2-1 0,-2-2 3 15,2-17-6-15,0 37 0 0,-3-20-2 0,3 2 4 16,0-3 0-16,-2 4 4 16,2-20 1-16,0 34 5 0,-2-17-2 15,0 0 3-15,2-17 2 0,-4 31-5 0,4-16 3 16,0-15 1-16,-4 23-7 0,1-12 0 0,3-11-1 15,-4 21-2-15,4-21-4 0,-6 19-8 0,6-19-10 16,-4 16-17-16,4-16-23 0,0 0-33 16,-6 15-46-16,6-15-68 0,-7 4-60 0,7-4-71 15,0 0-158-15,0 0-97 16,0 0-325-16,0 0-294 0</inkml:trace>
  <inkml:trace contextRef="#ctx0" brushRef="#br1" timeOffset="-200866.38">6177 9026 2791 0,'0'0'34'0,"0"0"10"0,0 0-2 16,0 0-8-16,8-12 0 15,-8 12 6-15,0 0 10 0,0 0-1 0,0 0-6 16,12-14-9-16,-12 14-2 0,0 0-9 16,18-7-2-16,-18 7-10 0,18-8-11 0,-18 8-7 15,30-6-11-15,-15 3-20 16,1-2-23-16,4 1-17 0,-3-3-17 0,2 2-21 15,0-3-11-15,-2 0-25 0,2-2-41 0,-5 2-56 16,2-3-427-16,-4 0 82 0</inkml:trace>
  <inkml:trace contextRef="#ctx0" brushRef="#br1" timeOffset="-200386.14">5878 8686 2022 0,'0'0'8'0,"0"0"6"16,-22-4 8-16,22 4-4 0,0 0 10 0,0 0 29 16,0 0 7-16,0 0 19 0,0 0 1 15,0 0 0-15,0 0-3 0,0 0-3 0,0 0 2 16,0 0 4-16,-18-4 8 15,18 4 12-15,0 0 17 0,0 0 12 0,0 0 0 16,0 0-1-16,0 0-6 0,0 0-17 0,0 0-14 0,0 0-9 16,0 0-12-16,0-18-10 15,0 18-6-15,0 0-1 0,0 0-5 0,0 0-3 16,0 0-4-16,0 0-3 16,0 0-8-16,0 0-2 0,0 0-8 0,0 0-14 0,0 0-28 15,10-25-31-15,-10 25-46 16,0 0-58-16,0 0-52 0,0 0-87 0,0 0-182 15,0 0-486-15,0 0-395 0</inkml:trace>
  <inkml:trace contextRef="#ctx0" brushRef="#br1" timeOffset="-198276.19">11313 9212 2816 0,'0'0'-143'0,"-10"7"14"15,10-7 11-15,0 0 23 0,0 0 14 16,0 0 31-16,0 0 14 0,0 0 8 0,0 0 6 16,0 0 4-16,0 0 15 0,0 0 17 15,0 0 11-15,0 0 15 0,0 0 14 16,0 0 11-16,0 0 20 0,0 0 9 0,0 0 11 0,0 0 6 15,0 0 0-15,0 0-6 0,0 0-3 0,0 0-2 16,0 0 1-16,0 0-14 16,0 0 8-16,0 0 0 0,0 0 4 0,0 0 4 0,31 16-6 15,-31-16-9 1,0 0-6-16,22 4-10 0,-22-4-5 0,19 2-7 16,-19-2-5-16,24 4-7 0,-10-3-2 15,-14-1-7-15,26 6-4 0,-9-4-3 16,0-1-2-16,-1 2-5 0,4-3-2 0,-2 2-2 0,0-1-3 0,0-1 1 15,-18 0-6-15,39 0 1 16,-22 2-1-16,4-2-4 0,-1 0 3 0,0 0-5 16,1 0 2-16,1 0-2 0,0 0-3 15,2 2 1-15,-1-2 0 0,2 0 0 0,-3 0-2 16,1 0-1-16,0 2 2 16,1-2-2-16,-4 2 5 0,4-2-6 0,-3 2 1 0,2-2 0 15,-6 2-2 1,6-1 2-16,-4 2 3 0,3-2-7 0,0 2 4 0,-1-2-2 15,1 1 4-15,0 0-6 0,-1 0 4 0,0 0-1 0,0 0 1 16,4-1 0 0,-6 2-1-16,4-2 0 0,0 2-3 0,-4-2 2 0,2 1 1 15,0-2-1-15,1 3 1 16,-4-3-1-16,2 0 0 0,-3 0 0 16,4 1 0-16,-3-1 0 0,2 0 0 0,-2 0-1 15,-18 0 2-15,36-1 0 0,-21 1-2 0,-15 0 0 16,31-3 4-16,-18 3-2 0,-13 0 3 15,24 0-1-15,-24 0-3 0,18-2 1 0,-18 2 0 16,0 0 0-16,25 0 1 0,-25 0-1 0,0 0-2 16,0 0-2-16,18 0 0 15,-18 0-2-15,0 0-1 0,0 0-5 16,0 0-1-16,0 0-10 0,0 0-2 0,0 0-13 16,0 0-9-16,0 0-9 0,0 0-4 0,0 0-1 15,0 0 0-15,0 0 6 16,0 0 4-16,-47-28 8 0,36 20 4 0,-3 1 1 15,1-1 17-15,2 0 2 0,-5 1 11 0,5-2 10 0,11 9 12 16,-19-16 15-16,11 10 11 16,8 6 0-16,-16-11 3 0,16 11-4 0,-12-10-4 15,12 10-1-15,0 0-3 16,-14-9-7-16,14 9 1 0,0 0-4 0,-10-9-1 16,10 9-4-16,0 0 1 0,0 0-2 15,0 0 3-15,-16-8-2 0,16 8-1 16,0 0-2-16,0 0-2 0,0 0-3 0,0 0 4 0,0 0-1 15,0 0 5-15,0 0-3 0,0 0 6 16,0 0-1-16,0 0 2 0,0 0-4 16,0 0 3-16,0 0-4 0,0 0 1 0,0 0-3 15,0 0 1-15,43 34-2 0,-32-28-1 0,3 1-4 16,1 1-2-16,-1-2-9 16,1 3-4-16,-1-3-2 0,-1 2 0 15,1-3 0-15,0 3 0 0,-1-2 2 16,0-1 0-16,-13-5-1 0,17 9 0 0,-9-2-2 0,-8-7 4 15,13 9 4-15,-13-9 5 0,12 11 1 0,-12-11 9 16,2 14 1-16,-2-14 11 16,0 0-6-16,-9 28-3 0,2-16-2 0,1 1 0 15,-3-2-3-15,1 1 2 0,-3 1-2 16,3 1-7-16,-4-1-9 0,3 1-16 16,-4-4-23-16,1 2-32 0,2-2-47 0,3 1-65 15,-3-2-70-15,2 0-122 0,1-5-221 0,7-4-362 16,-14 7-401-16</inkml:trace>
  <inkml:trace contextRef="#ctx0" brushRef="#br1" timeOffset="-196076.47">14395 8665 2810 0,'2'-14'-161'0,"-2"14"12"15,0 0 5-15,0 0 10 16,0 0 2-16,0 0 11 0,0 0 11 0,0 0 11 16,0 0 6-16,0 0 3 0,0 0 7 15,0 0-5-15,0 0 0 0,0 0 2 0,0 0 3 16,0 0 2-16,0 0 8 0,0 0 12 15,0 0 11-15,0 0 10 0,0 0 20 16,0 0 11-16,0 0 16 0,0 0 16 0,0 0 14 16,0 0 2-16,0 0 14 0,0 0 7 15,0 0-8-15,0 0 6 0,0 0-5 0,0 0-3 16,0 0-6-16,0 0-1 16,0 0-4-16,0 0-13 0,0 0 3 0,0 0-7 15,0 0-5-15,0 0-3 0,0 0 6 16,0 0 2-16,0 0 2 0,0 0 6 15,0 0 7-15,0 0 16 0,0 0 0 0,0 0 8 0,0 0 7 16,0 0 13-16,0 0-1 16,0 0 0-16,0 0-6 0,0 0-7 15,0 0-13-15,0 0-3 0,0 0-11 0,0 0-14 16,0 0-11-16,0 0-18 0,0 0 6 16,0 0-3-16,0 0-6 0,0 0 7 15,0 0 9-15,0 0 5 0,0 0 6 0,0 0 8 0,0 0 7 16,0 0 0-16,0 0 8 0,0 0-7 0,0 0 5 15,0 0-9-15,0 0-6 16,0 0 3-16,0 0-11 0,0 0 4 0,0 0-8 0,0 0-5 16,0 0 2-16,0 0 3 15,0 0 0-15,0 0 2 0,0 0 6 0,0 0 5 16,0 0 6-16,0 0 3 16,0 0-5-16,0 0-1 0,0 0-2 0,0 0-11 0,0 0-8 15,0 0-3-15,0 0-12 16,0 0-13-16,0 0-3 0,0 0-2 0,0 0 5 15,0 0 6-15,0 0-7 0,0 0 9 0,0 0-5 0,0 0 11 16,0 0-16-16,0 0-6 16,0 0-32-16,0 0-31 0,0 0-49 0,-19-1-80 15,19 1-226-15,0 0-192 16,0 0 141-16</inkml:trace>
  <inkml:trace contextRef="#ctx0" brushRef="#br1" timeOffset="-195326.39">14252 9031 1840 0,'0'0'-41'0,"0"0"24"15,-25 2 9-15,25-2 10 0,0 0 14 0,0 0 12 16,0 0 18-16,0 0 13 0,0 0-10 0,0 0 8 0,0 0 10 16,0 0 15-16,0 0 0 15,0 0 1-15,0 0 7 0,0 0-1 0,0 0-4 16,58 2-6-16,-44-4-5 16,2 2 0-16,1 0-16 0,4-2-1 0,0 2-5 15,0-2-8-15,2 0-2 0,0-2-6 16,1 3-3-16,-2-2-2 0,-1 2-8 0,1-3-4 15,-4 4-11-15,2-4-10 0,-2 2-18 16,-18 2-14-16,26-4-16 0,-26 4-18 0,24-1-21 16,-15-2-26-16,-9 3-14 0,14-1-29 15,-14 1-42-15,0 0-75 0,0 0-387 16,0 0 103-16</inkml:trace>
  <inkml:trace contextRef="#ctx0" brushRef="#br1" timeOffset="-194906.13">14491 8987 1946 0,'0'0'-1'0,"0"0"10"15,0 0 9-15,0 0 20 0,0 0 18 0,0 0 28 16,0 0 22-16,0 0 20 16,0 0 7-16,0 0-5 0,0 0-3 0,0 0-12 0,0 0-12 15,0 0-15-15,0 0-4 16,0 0 6-16,0 0 4 0,0 0 4 0,0 0-5 0,0 0-1 15,0 0 1-15,0 0-9 0,0 0 0 0,0 0-1 16,0 0-4-16,0 0-5 16,0 0-2-16,2 40-8 0,-10-28-5 15,4 1-5-15,4-13-3 0,-12 25-7 0,4-11-1 16,1 0-4-16,0-1 0 0,1 4-1 0,-1-5-1 16,1 1-7-16,2 3 0 15,4-16-4-15,-6 27 1 0,4-12-3 0,2-15-1 16,-5 23 1-16,5-23 4 0,-2 22-1 0,2-22 0 0,2 23 2 15,-2-23-3-15,7 21 3 16,-3-11 4-16,2 1-2 0,2-1 1 0,3-1-3 16,0 1-2-1,0-3-2-15,-11-7-4 0,24 15-1 0,-12-9-6 16,0-1-8-16,-12-5-8 0,26 5-16 0,-13-5-23 16,-13 0-32-16,25-2-41 0,-25 2-63 15,27-6-65-15,-14-2-75 0,-3 1-157 16,-1-1-124-16,-2 1-329 0,-2-3-340 0</inkml:trace>
  <inkml:trace contextRef="#ctx0" brushRef="#br1" timeOffset="-193446.11">15431 9031 2730 0,'0'0'-119'16,"0"0"20"-16,0 0 27 0,0 0 17 0,0 0 23 0,13-12 35 0,-13 12 38 15,0 0 9-15,0 0 17 16,0 0 18-16,0 0 1 0,0 0 4 0,0 0 6 0,0 0 5 16,0 0-2-16,0 0-1 15,0 0-10-15,-14 42-6 0,8-34-2 16,-2 1-12-16,-4 3-5 0,0-1-7 16,-3 3-7-16,-2-1-7 0,0 1-9 15,-2 1-4-15,0-1-8 0,0-2-2 16,0 2-7-16,0-1-3 0,-1-1 1 0,5-5-2 15,-1 3 0-15,3-1 0 0,-1-2-10 0,1-1-1 0,2 0-3 16,3 1-3-16,8-7 0 16,-17 8-4-16,11-4 3 0,6-4-2 0,-10 7 2 0,10-7-1 15,0 0 3-15,0 0-1 16,0 0 1-16,0 0 2 0,0 0 0 0,16 20 0 16,-16-20 7-16,13 5 10 15,-3-1 9-15,1 2 8 0,1 1 6 16,1 0 3-16,2 0 6 0,0 2 6 0,-1-2-1 15,4 4-4-15,-6-2-4 0,3 3-5 0,0-5-4 16,0 3-5-16,-3 2-11 0,1-5-20 0,0 2-23 0,-3-1-35 16,-10-8-26-16,17 13-54 15,-8-7-27-15,-1-1-25 0,-8-5-29 0,11 7-74 16,-11-7-604-16,8 5-291 16</inkml:trace>
  <inkml:trace contextRef="#ctx0" brushRef="#br1" timeOffset="-192396.32">15222 9500 2553 0,'0'0'-139'0,"0"0"36"16,0 0 29-16,0 0 24 16,0 0 32-16,0 0 24 0,0 0 24 0,0 0 27 0,0 0 2 15,0 0 0-15,0 0 2 16,0 0-8-16,0 0-3 0,0 0 2 0,0 0-5 16,0 0-1-16,0 0-2 15,0 0 7-15,0 0 8 0,0 0 2 0,0 0 3 16,0 0 3-16,0 0 10 0,0 0 2 0,0 0 14 0,0 0 14 15,0 0 3-15,0 0 8 16,0 0-8-16,0 36-9 0,0-36-6 0,11 7-8 16,-11-7-9-16,15 12-7 15,-5-6-7-15,-10-6-4 0,17 13-7 0,-6-5-8 0,2 0-4 16,-1-1-13-16,-2 0-14 16,-10-7-23-16,22 14-32 0,-14-6-39 0,-8-8-37 15,17 11-64-15,-6-7-66 16,-11-4-140-16,13 4-200 0,-13-4-274 0,0 0-217 0</inkml:trace>
  <inkml:trace contextRef="#ctx0" brushRef="#br1" timeOffset="-191906.26">15640 9197 2505 0,'0'0'-71'0,"0"0"16"0,0 0 14 16,0 0 21-16,0 0 27 0,21-14 16 0,-21 14 29 15,0 0 12-15,19-2 2 16,-19 2 4-16,0 0-3 0,33 2 8 0,-17-2 6 0,0 2 4 16,1 0 4-1,2-2-3-15,0 0-11 0,-1 3-7 0,-4-3-15 0,1 0-14 16,-15 0-28-16,27 0-35 16,-27 0-50-16,21 0-47 0,-10-3-51 15,-11 3-64-15,17-4-159 0,-17 4-327 16,8-7 15-16</inkml:trace>
  <inkml:trace contextRef="#ctx0" brushRef="#br1" timeOffset="-191596.12">15842 9118 2139 0,'0'0'1'16,"0"0"20"-16,0 0 16 15,0 0 1-15,0 0 11 0,0 0 24 0,0 0 18 16,0 0 11-16,-20 4 4 0,20-4-4 15,0 0 2-15,0 0-2 0,0 0-5 0,-9 14-6 16,9-14-7-16,0 0-3 0,-7 15 1 0,7-15-3 0,-4 17-3 16,4-17-7-16,-4 22-5 15,4-22-5-15,-4 22-5 0,2-8-1 0,2-14-5 16,-6 28-1-16,-1-13 0 16,3 0-3-16,0 1 2 0,2-1 0 0,-3 2 2 0,5-17-9 15,-2 31 1 1,2-20-2-16,0-11-3 0,4 26-2 0,3-12-3 15,-1-2 1-15,3-1-9 0,1 0-13 0,-2-1-19 16,4-3-35-16,-12-7-44 16,18 9-54-16,-18-9-60 0,22 3-71 0,-22-3-148 0,21-4-558 0,-13 0-433 15</inkml:trace>
  <inkml:trace contextRef="#ctx0" brushRef="#br1" timeOffset="-191286.07">16014 9454 2969 0,'0'0'-47'15,"0"0"6"-15,0 0 16 0,0 19 9 0,0-19 32 0,0 0 22 16,-4 20 27 0,4-20 14-16,-4 17 1 0,4-17-5 15,-4 22-7-15,4-22 0 0,-2 21-13 0,2-21-5 16,-3 21-10-16,3-21-10 0,0 21-17 0,0-21-30 16,0 17-32-16,0-17-46 0,3 17-48 15,-3-17-43-15,0 0-96 0,0 13-560 0,0-13-183 16</inkml:trace>
  <inkml:trace contextRef="#ctx0" brushRef="#br1" timeOffset="-189996.12">14018 9067 2429 0,'0'0'-90'0,"0"0"18"15,0 0 25-15,4-19 27 0,-4 19 17 0,0 0 21 0,0 0 9 16,0 0 9-16,0 0 1 16,0 0-5-16,0 0-2 0,4-13 1 0,-4 13-7 0,0 0 14 15,0 0 4-15,0 0 18 16,0 0 1-16,0 0 4 0,0 0 6 0,0 0-2 16,0 0-5-16,0 0 6 15,-23 36-4-15,23-36-7 0,-12 13-3 0,12-13-14 16,-11 16 1-16,2-7-2 0,0 0 0 0,0 2-9 0,9-11-2 15,-18 22 0-15,7-10-2 16,0-3-1-16,-1 2-2 0,-1-1 0 0,4 1-1 16,-5-1-2-16,1-1-1 15,3 1-4-15,0-2 1 0,1-1-2 0,0-1-3 0,9-6-3 16,-12 11 3-16,6-5-3 16,6-6-1-16,-11 7-1 0,11-7 2 0,-10 8 6 15,10-8 7-15,-8 7 2 0,8-7-1 16,0 0 5-16,-5 8 4 0,5-8-1 0,0 0 1 15,0 0-1-15,0 0 5 0,0 0 6 0,0 0 5 16,0 0 4-16,0 0 1 16,11 25 2-16,-11-25 4 0,16 9-3 0,-16-9 7 0,18 10 0 15,-4-2-4-15,-3 0-5 16,2-4-5-16,-1 5-5 0,-12-9-3 0,24 16-7 16,-13-9-8-16,0-1-6 15,-1 1-9-15,-10-7-12 0,19 13-8 0,-11-7-17 0,-8-6-18 16,13 12-26-16,-13-12-37 0,13 11-41 0,-5-4-52 15,-2-1-49-15,-6-6-84 16,9 9-169-16,-9-9-442 0,6 11-367 0</inkml:trace>
  <inkml:trace contextRef="#ctx0" brushRef="#br1" timeOffset="-188585.97">13025 9158 2764 0,'0'0'-85'0,"0"0"27"0,0 0 20 16,0 0 14-16,0 0 24 0,0 0 28 0,0 0 14 16,0 0 6-16,0 0 4 0,0 0-6 15,0 0-5-15,0 0-6 0,0 0 0 0,21-3-5 16,-21 3 2-16,0 0-1 16,22-6 9-16,-22 6 0 0,25-4 6 15,-25 4 7-15,27-3 5 0,-9 0-3 16,-3 2-6-16,6-1-5 0,-4 1-4 0,-17 1-2 15,37-7-10-15,-20 5-12 0,2 2-13 0,-19 0-12 0,27-5-20 16,-14 2-27-16,-13 3-23 16,20-1-44-16,-20 1-39 0,13-4-46 0,-13 4-80 15,0 0-497-15,0 0-87 16</inkml:trace>
  <inkml:trace contextRef="#ctx0" brushRef="#br1" timeOffset="-188186.15">13237 9090 2301 0,'0'0'-54'0,"0"0"33"15,0 0 18-15,0 0 19 0,0 0 27 0,0 0 26 0,-3-21 11 16,3 21 9-16,0 0 0 16,0 0-3-16,0 0-6 0,0 0-3 15,0 0-3-15,0 0 20 0,0 0 4 16,0 0 3-16,0 0-7 0,0 0-5 0,0 0-5 15,0 0-6-15,-20 21-5 0,20-21-2 0,-7 15-2 16,7-15-2-16,-8 16-6 0,8-16-7 16,-8 21 0-16,8-21-5 0,-6 21 0 0,4-10-4 0,2-11-2 15,-3 25-6 1,1-14 0-16,2-11-2 0,-4 25-2 0,4-25-2 0,-2 20 0 16,2-20 1-16,-3 23-1 15,3-23 2-15,-2 19-1 0,2-19-1 16,0 18 1-16,0-18-3 0,0 0-5 15,0 23 1-15,0-23-1 0,0 0-5 0,5 19 4 0,-5-19-5 16,6 8-2-16,-6-8-2 0,9 11-7 0,-9-11-17 16,18 6-21-16,-18-6-34 0,16 1-44 15,-16-1-64-15,20-1-59 0,-20 1-84 0,20-6-163 16,-15 1-93-16,-5 5-288 16,13-8-208-16</inkml:trace>
  <inkml:trace contextRef="#ctx0" brushRef="#br1" timeOffset="-187866.26">13380 9435 2524 0,'0'0'-72'0,"0"0"32"16,0 0 21-16,0 0 28 0,16 10 15 0,-16-10 13 16,0 0 14-16,0 0 10 15,0 0 9-15,0 0 12 0,0 16 8 0,0-16 1 0,0 0 5 16,0 0 0-16,-9 29-9 16,9-29-6-16,-4 19-8 0,4-19-7 0,-5 19-7 15,5-19-10-15,-5 19-9 16,5-19-16-16,-2 18-29 0,2-18-35 0,-2 18-42 0,2-18-41 15,0 0-27-15,-2 21-26 0,2-21-39 0,0 0-74 16,0 0-487-16,-2 15-69 16</inkml:trace>
  <inkml:trace contextRef="#ctx0" brushRef="#br1" timeOffset="-186556.14">13840 9493 2181 0,'0'0'-104'0,"0"0"26"16,0 0 24-16,0 0 10 0,0 0 23 16,0 0 15-16,0 0 19 0,0 0 5 0,0 0 6 15,0 0-2-15,0 0 22 0,0 0 0 0,0 0 5 16,0 0 7-16,0 0 22 16,0 0 2-16,0 0 12 0,0 0 4 0,0 0 10 15,0 0 12-15,0 0 16 16,0 0 18-16,0 0 9 0,0 0 2 0,0 0-7 0,0 0-12 15,0 0-9-15,0 0-14 0,0 0-9 0,37 36-7 16,-26-25 0-16,2-2-8 16,5 3-19-16,1-1-4 0,-2 0-23 0,4 1-20 0,-4 0-35 15,4-1-52-15,-3 0-64 16,2 1-78-16,0-1-84 0,3-2-171 0,-6 3-131 16,2-4-283-16,0-1-224 15</inkml:trace>
  <inkml:trace contextRef="#ctx0" brushRef="#br1" timeOffset="-184406.19">15955 9706 2481 0,'0'0'-119'0,"0"0"19"0,0 0 5 16,0 0 7-16,0 0 12 15,0 0 8-15,0 0 16 0,0 0 5 0,0 0 10 0,0 0 11 16,0 0-1-16,0 0 9 16,0 0 3-16,0 0 5 0,0 0 9 15,0 0 6-15,0 0 21 0,0 0 12 16,0 0 3-16,0 0 5 0,0 0 1 0,0 0 9 0,0 0-18 15,6-33 2-15,-6 33-10 0,0 0-1 0,0 0-6 16,0 0 3-16,0 0-4 16,9-15-10-16,-9 15 7 0,0 0-2 15,0 0 0-15,0 0 2 0,4-16 4 16,-4 16-1-16,0 0 10 0,0 0-6 0,0 0 6 16,6-13-6-16,-6 13 0 0,0 0 4 15,0 0-10-15,0 0-7 0,11-10 11 16,-11 10-10-16,0 0-1 0,0 0 4 15,0 0 1-15,0 0 11 0,0 0-1 0,0 0 5 16,11-9-2-16,-11 9-1 0,0 0-2 0,0 0-9 16,0 0 3-16,0 0 1 0,0 0 1 15,14-7-9-15,-14 7 0 0,0 0-3 0,0 0 2 16,0 0 2-16,0 0-6 16,0 0 1-16,16-6 1 0,-16 6-4 0,0 0-4 0,0 0-1 15,0 0 3-15,0 0 1 16,0 0-1-16,0 0 2 0,14-6 5 0,-14 6 8 15,0 0 4-15,0 0 0 0,0 0 0 16,0 0 7-16,0 0-5 0,0 0 0 0,0 0 1 16,23 9-5-16,-23-9 1 0,0 0-5 0,0 0-1 15,13 10-6-15,-13-10 3 16,0 0 0-16,13 6-2 0,-13-6 0 0,0 0 1 16,0 0 4-16,0 0 0 0,12 10 2 15,-12-10 0-15,0 0-4 0,0 0 1 16,0 0-1-16,0 0 4 0,10 7-8 15,-10-7 2-15,0 0 14 0,0 0-2 0,0 0 1 16,0 0 0-16,8 13 5 0,-8-13 3 0,0 0-4 0,0 0 0 16,2 15 2-16,-2-15-2 15,0 0-2-15,0 0-1 0,2 20 2 16,-2-20 4-16,0 0-4 0,0 0-2 16,0 19 0-16,0-19 0 0,0 0 0 0,0 0-3 0,-6 19 0 15,6-19-2-15,0 0-4 16,-8 16 0-16,8-16 0 0,0 0-5 0,-6 12 1 0,6-12 2 15,0 0-1-15,-10 14 4 0,10-14 0 0,0 0-2 16,-11 11 2-16,11-11-1 16,0 0 0-16,-10 10-1 0,10-10 0 0,0 0 2 15,-11 9 4-15,11-9-3 16,0 0 3-16,-11 10 3 0,11-10-2 0,0 0-1 0,-12 9-6 16,12-9 0-16,0 0-3 15,-10 8-2-15,10-8-3 0,0 0 3 0,0 0-1 16,-16 9 2-16,16-9-7 15,0 0 2-15,-14 8 0 0,14-8-2 0,0 0-2 16,-13 7 0-16,13-7 0 0,0 0-2 0,-15 6-3 16,15-6 2-16,0 0 1 0,-13 8-3 15,13-8 7-15,0 0-7 0,0 0 2 0,-14 8-2 0,14-8 2 16,0 0-2-16,0 0 2 16,-14 7 1-16,14-7-1 0,0 0-6 0,0 0 4 15,0 0-3-15,-12 7 3 16,12-7 0-16,0 0-2 0,0 0 0 0,0 0 4 15,0 0-7-15,0 0 1 0,0 0-2 0,0 0 3 0,0 0-2 16,0 0-2-16,-12 8 3 16,12-8 0-16,0 0 4 0,0 0-5 0,0 0 3 0,0 0-5 15,0 0 4 1,0 0-2-16,0 0-1 0,0 0-5 0,0 0-3 0,0 0 1 16,0 0-1-16,0 0-2 15,0 0 4-15,0 0-1 0,0 0 1 16,0 0 2-16,0 0 2 0,0 0 2 15,0 0-2-15,0 0 3 0,0 0 2 0,0 0 1 0,0 0 7 16,0 0 4-16,54-5 4 0,-54 5-3 16,24 0 8-16,-24 0 4 0,29 1 0 15,-11 2-1-15,0-2-3 0,1 1-1 0,1 0-14 0,0 0-13 16,-2 0-24-16,0 0-36 16,-18-2-51-16,34 1-64 0,-19-1-66 0,-15 0-86 15,26-3-178-15,-14 1-455 16,-4-2-417-16</inkml:trace>
  <inkml:trace contextRef="#ctx0" brushRef="#br1" timeOffset="-178946.46">17377 9477 2778 0,'0'0'-187'0,"0"0"18"0,0 0 11 0,0 0 15 15,0 0 28 1,0 0 22-16,0 0 16 0,0 0 15 0,-22-3 11 0,22 3 10 16,0 0-1-16,0 0 11 15,0 0 2-15,0 0 7 0,0 0-1 0,0 0-1 16,0 0-3-16,0 0-7 0,0 0-15 0,0 0-10 15,0 0 1-15,0 0 0 0,0 0 9 16,0 0 12-16,0 0 23 0,0 0 21 0,0 0 13 16,0 0 13-16,-8 14 11 15,8-14 6-15,0 0 6 0,0 0 5 0,-10 12 2 16,10-12-7-16,0 0 7 16,-12 9-13-16,12-9-2 0,0 0-15 0,-15 8 5 0,15-8 6 15,0 0-9-15,0 0-3 16,-13 7 2-16,13-7-6 0,0 0-3 0,0 0-12 15,0 0 2-15,0 0-1 0,0 0-9 0,0 0 5 0,0 0 2 16,0 0-7-16,0 0 21 16,0 0 16-16,25-39 26 0,-25 39 5 0,0 0 6 15,13-11-2-15,-13 11-7 16,0 0-1-16,8-9-7 0,-8 9-5 0,0 0 14 16,0 0 8-16,0 0 2 0,0 0 7 15,0 0 4-15,0 0 0 0,8 31-4 0,-8-31 4 16,0 19-3-16,0-19-3 0,-4 21-2 0,4-21-2 15,-4 21-4-15,4-21 1 0,-8 19-9 16,0-8-3-16,-5-3-5 0,0 0-15 0,-4-1-20 16,-4-1-37-16,0 0-50 15,-5-1-68-15,1-1-50 0,1-2-96 0,2 0-183 16,-2-2-449-16,1-2-300 16</inkml:trace>
  <inkml:trace contextRef="#ctx0" brushRef="#br1" timeOffset="-178416.07">17668 9345 2721 0,'0'0'-63'0,"0"0"28"16,0 0 23-16,0 0 19 15,0 0 21-15,0 0-13 0,0 0 7 0,0 0-3 16,0 0-4-16,0 0-2 0,16-13-6 0,-16 13 8 15,17 0 4-15,-17 0 1 0,28 0 3 16,-28 0 11-16,32-3 7 0,-12 6 2 16,0-3-4-16,3 0-6 0,-2 0 1 15,2 3-7-15,1-6-13 0,-3 3-17 0,-2-3-16 0,-19 3-29 16,33-1-29-16,-17 1-29 16,-16 0-22-16,23-4-41 0,-23 4-75 0,17-9-471 15,-13 4 23-15</inkml:trace>
  <inkml:trace contextRef="#ctx0" brushRef="#br1" timeOffset="-177906.19">17803 9206 2026 0,'0'0'-88'0,"0"0"1"0,0 0 14 16,0 0 18-16,0 0 17 0,0 0 27 16,0 0 7-16,0 0 18 0,0 0 9 0,0 0 13 15,0 0 13-15,0 0 8 16,0 0 8-16,0 0-13 0,0 0 12 0,0 0-3 0,0 33 17 15,0-33 4-15,0 0 9 16,0 0 7-16,0 24-2 0,0-24 5 0,0 15 5 16,0-15 4-16,-4 15-2 0,4-15-4 0,-2 20-8 15,2-20-5-15,-5 23-10 16,5-23-8-16,0 25-5 0,-2-12-8 0,2-13-1 16,-4 26-6-16,1-10-5 0,-1-3-1 15,4-13-5-15,-8 26 0 0,6-12 3 0,2-14 1 16,-8 24 2-16,4-11 4 0,4-13-3 0,-5 20 0 15,0-8-2-15,5-12-2 0,-2 20-3 16,2-20-4-16,-2 20 0 0,2-20-3 0,4 17-3 16,-4-17-2-16,10 15-3 15,-10-15-3-15,12 16-3 0,-4-13 0 0,-8-3-8 16,20 10-8-16,-20-10-23 0,18 2-29 16,-18-2-46-16,0 0-58 0,28-6-62 0,-28 6-71 15,19-19-158-15,-9 7-540 16,0 1-442-16</inkml:trace>
  <inkml:trace contextRef="#ctx0" brushRef="#br1" timeOffset="-176056.07">18554 9364 2858 0,'0'0'-162'0,"0"0"25"0,0 0 12 16,0 0 16-16,0 0 12 15,0 0 14-15,0 0 9 0,21 0 12 16,-21 0 14-16,0 0 8 0,0 0 6 0,0 0 9 0,0 0 19 0,0 0 19 15,0 0 10-15,0 0 7 16,0 0 17-16,0 0 15 0,0 0 10 0,0 0-3 16,22 0 6-16,-22 0-7 15,0 0-3-15,0 0 1 0,0 0-3 0,0 0-1 0,0 0-3 16,0 0 7-16,0 0-7 16,0 0-2-16,0 0-3 0,0 0-5 0,0 0-2 15,0 0-9-15,0 0-1 16,0 0-8-16,0 0 1 0,0 0-5 0,0 0-3 0,0 0-4 15,0 0 1-15,0 0-5 0,0 0 1 0,0 0-8 16,0 0 4-16,0 0 8 16,0 0 6-16,0 0 9 0,0 0 5 0,0 0-3 0,0 0-1 15,0 0 1 1,0 0-5-16,0 0-1 0,-58 7 4 0,58-7 7 0,-19 3 0 16,19-3 7-16,-25 4 6 15,25-4 8-15,-23 5 3 0,10-1-2 0,13-4 6 16,-25 10 0-16,12-4-5 0,0 1 0 0,0 2-7 0,1 1-5 15,-1 0-6-15,2 1-3 16,1 2-1-16,2-2-7 0,-1 3-2 0,1 1 2 16,3-1-6-16,1 1 0 15,0 0-2-15,-1 0 13 0,5-15-5 0,0 28 0 16,0-28-3-16,2 26-2 0,1-13-5 16,-3-13 0-16,6 25-3 0,-1-12 3 0,1-2-5 15,0 1-3-15,-6-12-3 16,17 19-6-16,-7-11-2 0,4-1-12 0,-2-2-4 0,3 2-2 15,0-3-8-15,-15-4-7 0,33 3-9 16,-15-3-5-16,0 0-8 0,-18 0-4 16,36-3-15-16,-19 0-13 0,-2 1-7 0,-15 2-14 15,29-9-10-15,-15 5-26 16,-14 4-26-16,21-5-32 0,-11 1-40 0,-3-2-89 0,1 0-633 16,-8 6-390-16</inkml:trace>
  <inkml:trace contextRef="#ctx0" brushRef="#br1" timeOffset="-175746.53">18272 9547 2892 0,'0'0'-86'0,"0"0"26"15,0 0 19-15,0 0 34 16,0 0 38-16,0 0 37 0,0 0 17 0,0 0 12 16,0 0-4-16,30 27-7 0,-13-23-5 15,0 0-10-15,4-1-9 0,5 3-11 0,-1-2-20 16,1 1-31-16,1-2-51 0,-2 1-45 0,-1-2-53 15,-3-1-43-15,-2-2-82 16,0 1-554-16,-1-5-158 0</inkml:trace>
  <inkml:trace contextRef="#ctx0" brushRef="#br1" timeOffset="-174914">18831 9928 2423 0,'0'0'-78'16,"5"19"21"-16,-5-19 16 0,0 0 14 0,0 0 24 0,0 0 15 16,0 0 24-16,0 0 15 15,0 0 17-15,0 0 7 0,0 0 4 16,15 6 3-16,-15-6 3 0,0 0-3 15,0 0-6-15,0 0 2 0,25-21-13 0,-25 21-14 16,14-19-3-16,-2 6-6 0,-2-5-9 0,2 1-4 0,4-3-1 16,-2-2-11-16,3-2 5 15,3-1-6-15,-2 0-2 0,2 0-2 0,-2-2 0 16,1 4-3-16,1-1 8 16,-2 3-3-16,2-1-9 0,-4 2 8 0,1 4-3 0,1-2 4 15,-4 3-3-15,4-1 6 16,-2 4 9-16,-3 2-9 0,0 0 7 0,-3 1 3 15,3 1 3-15,-13 8 8 0,19-15 6 0,-10 9 8 16,-9 6 7-16,12-7 17 0,-12 7 5 16,0 0 4-16,21 0-8 0,-21 0-1 0,0 0-4 15,17 10-4-15,-17-10-7 16,9 12 5-16,-9-12-5 0,6 21 3 0,-6-21-1 16,0 25-1-16,0-10-5 0,0 2 0 15,0-17-3-15,-4 37-4 0,2-19 2 0,-3 4-5 16,1 1-1-16,0-1-7 0,-2 3-9 0,2-2 1 15,-1-1-9-15,1 3 2 16,-1-2-3-16,3-1-7 0,-2-2 0 0,4-1-10 0,0 0-10 16,-2-2-12-16,2-17-11 15,0 29-14-15,0-15-22 0,0-14-25 0,0 21-31 16,0-21-39-16,0 18-60 16,0-18-53-16,-2 8-94 0,2-8-165 0,0 0-70 15,0 0-229-15,0 0-165 0</inkml:trace>
  <inkml:trace contextRef="#ctx0" brushRef="#br1" timeOffset="-174696.5">19029 9804 2475 0,'0'0'-61'0,"0"0"9"0,0 0 11 0,0 0 15 16,0 0 36-16,0 0 47 0,33-11 15 0,-33 11 5 0,24-2-8 15,-24 2-3 1,25-1-10-16,-25 1-10 0,25-3-17 0,-12 1-23 0,-13 2-27 16,26-2-28-16,-26 2-35 15,28-1-33-15,-28 1-48 0,24-3-124 0,-13 3-361 16,-11 0 120-16</inkml:trace>
  <inkml:trace contextRef="#ctx0" brushRef="#br0" timeOffset="-139036.33">32869 11069 1061 0,'0'0'-46'15,"0"0"21"-15,0 0 25 16,0 0 10-16,0 0 19 0,0 0 7 0,0 0 17 16,0 0-1-16,2-23 8 15,-2 23-3-15,0 0 12 0,0 0-12 0,0 0-6 0,0 0 5 16,0 0-2-16,0 0 4 15,0 0 2-15,0 0 1 0,0 0 6 0,0 0-5 16,0 0-7-16,0 0 7 0,0 0-3 0,0 0-5 16,0 0-5-16,0 0 7 15,0 0 0-15,0 0 7 0,0 0 1 0,0 0 6 0,0 0 7 16,0 0-3-16,0 0 0 16,0 0 3-16,0 0-3 0,0 0-1 0,-38 25 3 15,38-25 1-15,0 0 1 16,0 0-1-16,-16 14-2 0,16-14-1 0,-12 7-2 15,12-7-8-15,-12 9-1 0,12-9-2 0,-15 12-4 0,15-12-2 16,-19 16-4-16,10-9-1 16,9-7 0-16,-20 14-3 0,6-6 0 0,4 1-2 15,0-1 5-15,-5-1-4 16,4 2 6-16,-4 1-21 0,3 2 2 0,-4-3 0 0,2 4-5 16,-1-3 0-16,0 3 1 15,-2-2-2-15,3 2-3 0,-4-1-2 0,4-2 1 16,-4 1-4-16,2 0 0 15,1-1 3-15,-2 1-3 0,0-3 0 0,3 0 2 0,-2 0-1 16,2-1 4-16,-1-1 5 0,0 0 2 0,2-1 5 16,13-5-5-16,-27 10-2 15,16-7-3-15,11-3 0 0,-23 6-4 0,23-6-1 16,-21 4-3-16,21-4-2 0,-19 2-4 16,19-2-1-16,-22 2 0 0,22-2 2 0,0 0-6 15,-22 0-1-15,22 0 0 16,0 0-2-16,-20 0-2 0,20 0-2 0,0 0 2 15,0 0-4-15,0 0 2 0,-21-4 0 0,21 4 7 0,0 0-7 16,0 0-2-16,0 0 4 16,0 0-2-16,-19-4 1 0,19 4-2 0,0 0 3 15,0 0-4-15,0 0 2 16,0 0 2-16,0 0 1 0,-15-6-6 0,15 6 4 0,0 0-2 16,0 0 1-16,0 0 3 15,0 0-4-15,0 0 4 0,0 0 1 0,0 0-2 16,-10-9 2-16,10 9-1 0,0 0-2 0,0 0-1 15,0 0 0-15,0 0 0 0,0 0 2 16,0 0-2-16,0 0-2 0,0 0-2 16,0 0 1-16,0 0 0 0,0 0-1 15,0 0 2-15,0 0-1 0,0 0-3 0,0 0 1 16,0 0 4-16,0 0 0 0,0 0-1 16,0 0 0-16,0 0-1 0,0 0 3 0,-16 21-2 15,16-21 2-15,0 0-2 16,0 0 2-16,0 0-3 0,-8 13 3 0,8-13 1 15,0 0 1-15,0 0-2 0,-8 12 0 0,8-12 2 16,0 0 1-16,0 0-1 0,-12 11 0 16,12-11-2-16,0 0 1 0,0 0 0 0,-16 9 1 15,16-9 2-15,0 0 2 16,-14 4 4-16,14-4-4 0,0 0-3 0,-17 6 2 0,17-6 0 16,0 0-1-16,-22 4-1 15,22-4-1-15,0 0 0 0,-18 2 4 16,18-2 4-16,0 0-1 0,0 0 7 15,-24-2 0-15,24 2 2 0,0 0 4 0,0 0-2 0,0 0 0 16,0 0 1-16,-23-4-2 0,23 4 1 0,0 0-2 16,0 0-1-16,-10-11-2 15,10 11 6-15,0 0 1 0,0 0 1 0,-5-18 23 16,5 18 0-16,0 0-1 0,0 0-2 16,0-20-2-16,0 20-9 0,0 0 2 0,0 0-5 15,2-23 1-15,-2 23-5 16,0 0-5-16,3-19-4 0,-3 19 0 0,0 0 2 15,4-17-7-15,-4 17 0 0,0 0 1 0,2-16 0 0,-2 16 0 16,0 0 0-16,0 0 1 16,0 0-7-16,2-19 2 0,-2 19 0 0,0 0-4 15,0 0-2-15,0 0 0 16,0 0-1-16,0 0 0 0,0 0-1 0,0 0-2 0,0 0-2 16,2-15 1-16,-2 15 5 15,0 0-1-15,0 0-3 0,0 0 2 0,0 0 0 16,0 0-2-16,0 0 4 15,0 0-4-15,0 0-1 0,0 0 4 0,0 0 4 0,-13 52-13 16,13-52 2-16,-6 18 7 0,6-18-6 16,-7 21 7-16,3-5-5 0,0-5 7 15,-2 3-7-15,6-14 6 0,-10 28 1 0,2-15-3 0,0 1-1 16,2-3 2-16,0 3 0 16,-3-3-6-16,9-11 0 0,-15 19-2 0,7-9 9 15,8-10-4-15,-13 15 9 16,5-8-3-16,8-7-2 0,-14 12-1 0,14-12 4 0,-10 10 3 15,10-10-3-15,0 0 2 0,-18 5-2 0,18-5-4 16,0 0 7-16,-16 2-5 16,16-2 2-16,0 0-2 0,0 0-8 0,0 0 10 0,0 0-3 15,-21 0-1-15,21 0-4 16,0 0 3-16,0 0-2 0,0 0 0 0,0 0-11 16,0 0 7-16,-16 4-2 15,16-4-1-15,0 0 7 0,0 0-3 0,-14 11 5 0,14-11-2 16,-8 10 3-1,8-10-4-15,0 0 3 0,-14 11-4 0,14-11 2 0,-9 9 6 16,9-9-5-16,-11 10-2 0,11-10 0 0,-12 12 3 0,12-12 5 16,-13 10 1-16,13-10-2 15,-15 11 3-15,15-11-4 0,-17 11 11 0,7-7-3 16,10-4 0-16,-20 9 3 16,20-9 4-16,-16 7-2 0,16-7 8 0,-15 5 0 0,15-5 10 15,0 0 3-15,-19 2 2 16,19-2 6-16,0 0 3 0,0 0 5 0,0 0-3 15,-13-19 4-15,13 19-1 0,0 0-4 0,0 0-6 16,10-30-5-16,-10 30-4 0,16-22-2 16,-8 10-5-16,1 3-10 0,-1-4-22 0,0-1-23 15,0 1-33-15,4 0-33 16,-2-2-54-16,-2-4-67 0,1 3-82 0,-5 0-87 16,1-4-177-16,-3 2-77 0,-4 2 10 15,2 16-460-15,-9-36-659 0</inkml:trace>
  <inkml:trace contextRef="#ctx0" brushRef="#br0" timeOffset="-138776.08">31660 10947 3380 0,'0'0'-73'0,"0"0"33"0,13-5 21 16,-13 5 28-16,0 0 16 0,0 0 7 0,0 0 5 15,13-6-8-15,-13 6-5 16,0 0-16-16,0 0-33 0,0 0-32 0,0 0-53 16,14-6-52-16,-14 6-64 15,0 0-148-15,9-5-390 0,-9 5-52 16</inkml:trace>
  <inkml:trace contextRef="#ctx0" brushRef="#br0" timeOffset="-138345.97">32475 10481 2153 0,'17'-16'-103'0,"-9"10"28"16,-8 6 21-16,14-10 29 0,-14 10 21 0,10-8 41 15,-10 8 19-15,10-10 28 16,-10 10 16-16,0 0 15 0,16-9 9 0,-16 9 10 0,0 0 4 16,0 0-4-16,10-12 1 15,-10 12-8-15,0 0-13 0,0 0-17 0,0 0 0 16,0 0-5-16,0 0-5 0,0 0-8 0,0 0-5 0,0 0-4 15,0 0 1-15,-38 35-5 16,26-24-4-16,-4 2-6 0,0 3-5 16,-4-1-4-16,-1 4-5 0,1 2-5 15,-4 0-2-15,0 1-2 0,-1 3-2 0,-3 4-2 16,-1-1-5-16,-1 1-3 0,0 0 1 16,4-1-3-16,-4-1 1 0,0 2-3 0,5-7-3 15,-1 3-1-15,3-4-2 16,2 0 0-16,2-4 2 0,-1-1-11 0,4-3-12 15,1 0-17-15,4-3-19 0,-1 0-24 0,1-3-28 0,11-7-40 16,-17 12-51-16,10-9-32 16,7-3-34-16,0 0-53 0,0 0-646 0,-20-10-385 15</inkml:trace>
  <inkml:trace contextRef="#ctx0" brushRef="#br0" timeOffset="-138151.33">31997 10736 2772 0,'8'-10'-121'15,"-8"10"47"-15,16-15 33 0,-16 15 41 0,14-11 42 16,-14 11 25-16,13-10 28 0,-13 10 11 0,12-5-3 0,-12 5-11 16,0 0-12-16,13-7-4 15,-13 7-6-15,0 0-5 0,0 0-5 0,0 0-6 0,0 0-13 16,0 0-29 0,0 0-33-16,-25 41-49 0,12-30-59 0,-1 3-78 0,-6 1-148 15,-3 2-480-15,-5 2-169 16</inkml:trace>
  <inkml:trace contextRef="#ctx0" brushRef="#br0" timeOffset="-137846.28">31494 11998 2547 0,'0'0'37'0,"-8"11"37"16,8-11 23-16,0 0 9 0,0 0-9 0,0 0-4 15,0 0-8-15,0 0-9 0,0 0-6 16,37 4-7-16,-37-4-12 0,27-6-11 15,-10 0-17-15,3 0-10 0,-4 1-25 0,8-3-33 0,-1-2-41 16,0 3-56-16,0-3-63 0,-3-1-113 16,-2 0-503-16,1-1-144 0</inkml:trace>
  <inkml:trace contextRef="#ctx0" brushRef="#br0" timeOffset="-137066.28">31214 11205 2376 0,'0'0'-91'0,"0"0"32"16,0 0 27-16,13-18 24 15,-13 18 27-15,0 0 27 0,0 0 21 0,0 0 15 16,0 0 14-16,0 0 7 0,0 0 8 16,0 0-4-16,0 0 0 0,0 0-1 0,0 0-7 15,0 0-6-15,0 0-8 0,0 0-5 16,0 0 1-16,0 0 5 0,0 0-5 16,0 0-4-16,0 0 2 0,0 0-2 0,0 0-6 15,0 0-2-15,-13 56-3 16,6-43-7-16,3 2-4 0,0 1-6 0,-2 1-4 0,2 0-5 15,2 2-2-15,-2-1-6 0,-2 2 3 0,2 3-7 16,2-4-7-16,-2 4 1 16,0-1-1-16,2 0-2 0,-2-4 1 0,2 4-2 15,-3-1-1-15,1 2-1 0,0-4 1 16,-1 4 1-16,1-1 0 0,-2-1 0 0,-1 2 1 16,1-2-1-16,0 0-3 15,0 1 1-15,-3-2 6 0,0 1 8 0,1 0 8 16,-2-2 1-16,-3 2 6 0,0-2-3 0,-4-1 11 0,3 0-1 15,-2 1 4-15,0-3 1 16,-2 0 21-16,2 0-5 0,-3-1-2 0,2-3-6 16,0 1-6-16,3-3-2 15,-4-3-1-15,4 1 2 0,-2-1-2 0,2-1-1 0,-1-2 5 16,15-4-5-16,-28 5 6 16,28-5-4-16,-21 0-3 0,21 0-7 0,-19-8-4 15,19 8-4-15,-13-13-4 16,13 13-7-16,-6-24-8 0,4 10-14 0,2 14-16 0,0-33-17 15,2 15-17-15,2-1-25 0,-2 2-23 0,3-2-14 16,-3 3-20-16,2-1-22 16,-2 2-27-16,-2 15-40 0,6-28-40 0,-4 16-35 0,-2-2-42 15,0 14-92-15,5-20-142 16,-7 10-48-16,2 10-249 0,-5-18-218 0</inkml:trace>
  <inkml:trace contextRef="#ctx0" brushRef="#br0" timeOffset="-136626.25">30310 11630 2603 0,'0'0'-44'15,"0"0"47"-15,11-12 38 0,-11 12 33 0,0 0 23 0,0 0 13 16,0 0 6-16,0 0 5 0,0 0 6 0,0 0 9 16,0 0 8-16,0 0-5 15,0 0-4-15,0 0-7 0,0 0 0 0,-30 47-6 16,21-35-5-16,-1-2-12 16,0 0-15-16,-2 3-8 0,2-2-8 0,2-2-12 0,-3 1-15 15,11-10-22-15,-17 17-26 16,11-9-34-16,6-8-42 0,-13 10-44 0,13-10-58 15,-8 5-65-15,8-5-108 0,0 0-190 16,-14 0-427-16,14 0-415 0</inkml:trace>
  <inkml:trace contextRef="#ctx0" brushRef="#br0" timeOffset="-136456.5">30288 11485 3009 0,'0'0'39'0,"3"-20"-1"0,-3 20-12 16,2-16-14-16,-2 16-25 0,2-17-20 16,-2 17-28-16,2-16-60 0,-2 16-74 15,2-15-173-15,-2 15-361 0,0 0 3 0</inkml:trace>
  <inkml:trace contextRef="#ctx0" brushRef="#br0" timeOffset="-136089.9">30041 11539 2091 0,'0'0'-28'0,"-15"7"25"0,15-7 22 15,0 0 19-15,-12 5 7 16,12-5 2-16,0 0 9 0,0 0-16 0,0 0-1 16,0 0-7-16,0 0-5 15,0 0-1-15,0 0-3 0,0 0 6 0,0 0-2 16,0 0 3-16,0 0-6 0,-3-32-5 0,3 32-4 0,0 0-3 15,0 0 3-15,0 0-3 0,0 0 2 16,0 0 11-16,0 0 12 0,0 0 5 0,0 0 12 16,0 0 2-16,0 0 3 15,0 0 4-15,0 0 10 0,-16 34 11 0,16-34 11 0,0 0 17 16,-16 10 18 0,16-10 13-16,0 0 12 0,0 0-2 0,0 0-3 0,0 0-10 15,0 0-15-15,0 0-13 16,-22-19-11-16,22 19-14 0,0 0-14 0,4-30-16 15,-4 30-21-15,8-32-29 0,-4 15-39 0,0 1-49 16,1-1-63-16,-1 3-79 0,-2-1-74 16,0 2-156-16,-2 1-170 0,0 12-277 0,-8-20-287 15</inkml:trace>
  <inkml:trace contextRef="#ctx0" brushRef="#br0" timeOffset="-135516.16">29692 11497 2635 0,'0'0'-102'16,"0"0"36"-16,0 0 33 16,0 0 39-16,0 0 33 0,0 0 38 0,0 0 31 15,0 0 11-15,0 0 9 0,0 0 2 16,0 0 2-16,0 0-6 0,0 0-7 0,0 0-9 15,0 0-12-15,0 0-9 0,0 0-8 0,0 0-5 0,0 0-5 16,0 0-11 0,0 0-4-16,0 0-5 0,0 0-5 0,15 30-2 15,-13-17-6-15,-2-13-4 16,0 27-3-16,-2-10-3 0,2-17-5 0,2 33 2 0,-4-17-5 16,2 4-3-16,-2-1 1 0,-1 2-2 15,3-3-1-15,-4 1-1 0,2 2 0 16,0-1-2-16,-6 0-3 0,3 0 3 15,1-1 3-15,-3-3 5 0,1 0 9 0,0-1 7 16,0 1 6-16,0-2 7 0,-4-4 6 0,0 2 1 16,0-1 5-16,-3 0 5 0,0 0-7 15,0-4 22-15,-1 0 6 0,0 1 0 0,0-2-1 16,-3-1 2-16,2-1-8 0,-2 0-1 16,17-4-5-16,-30 6-2 0,16-4-4 0,14-2-5 15,-28 0-5-15,28 0 0 16,-25 0-5-16,25 0-4 0,-23-6-2 0,10 2-1 15,13 4-7-15,-22-10-2 0,10 3-2 0,12 7-5 16,-19-17-2-16,11 7-2 0,-1 1 0 16,9 9-1-16,-13-21-1 0,9 9-4 0,4 12-2 15,-4-21-4-15,4 21-2 0,2-22-6 16,-2 22-14-16,11-23-13 0,-5 9-18 16,0 3-24-16,5-2-36 0,-2 1-43 15,-1-1-48-15,2-1-70 0,4-1-73 0,-6 1-161 16,0 0-144-16,-2-1 25 15,1-2-455-15,-1 1-616 0</inkml:trace>
  <inkml:trace contextRef="#ctx0" brushRef="#br0" timeOffset="-135346.12">29505 11397 3712 0,'7'-10'74'15,"-7"10"-7"-15,6-7-8 16,-6 7-4-16,7-11 1 0,-7 11 1 0,4-8-8 0,-4 8-7 15,0 0-42-15,6-11-54 0,-6 11-71 0,0 0-66 16,8-10-94-16,-8 10-204 16,0 0-428-16,2-10-315 0</inkml:trace>
  <inkml:trace contextRef="#ctx0" brushRef="#br0" timeOffset="-133786.37">29002 11194 2695 0,'0'0'-89'0,"0"0"12"0,8-12 23 0,-8 12 4 16,0 0 25-16,0 0 19 16,0 0 23-16,0 0 24 0,0 0 3 0,6-14 1 0,-6 14-3 15,0 0-1 1,0 0-8-16,0 0 5 0,0 0 3 0,0 0 6 0,0 0 0 16,0 0 1-16,0 0-1 15,0 0-7-15,0 0-5 0,0 0 3 0,-2 46-8 16,2-46 0-16,-2 19 4 15,2-19 2-15,-6 23-6 0,2-11 9 0,4-12 0 0,-7 24 2 16,1-12 3-16,6-12-5 0,-11 21 7 16,5-11-1-16,6-10 5 0,-13 16-3 15,6-8-4-15,7-8-1 0,-13 16-4 0,3-11-6 16,10-5-6-16,-15 14-1 0,8-7 1 16,7-7 0-16,-18 13 1 0,10-5 4 0,-3 0-2 15,11-8-2-15,-18 15 2 16,9-7 2-16,-2-1 5 0,11-7 2 0,-22 17 8 15,9-9 2-15,4 0 2 0,-2 0 2 0,-1 1 2 0,12-9-3 16,-26 17-1-16,14-9-5 16,-2 0-2-16,2-1-4 0,0 1 2 0,-3-1-6 15,0-1-2-15,15-6 1 16,-30 11-7-16,15-6-1 0,-1-1-6 0,0 0 0 0,16-4-1 16,-32 8 5-16,15-4-1 15,1-1 0-15,-1 0-1 0,17-3 5 0,-32 7-6 16,18-3-2-16,-2-2 0 15,16-2 0-15,-30 7 3 0,17-3-8 0,2 2-1 0,-5 0 3 16,16-6-4-16,-23 9-1 0,13-4 2 0,10-5-2 16,-21 10 3-16,10-2-2 15,11-8 7-15,-19 9 3 0,19-9-3 0,-17 7 26 16,17-7-7-16,-17 10 0 0,17-10 0 16,-14 4-8-16,14-4-5 0,-18 6-2 0,18-6-2 15,-16 2 4-15,16-2-10 16,0 0 0-16,-24 4-2 0,24-4-1 0,0 0 7 15,-19 2-7-15,19-2 5 0,0 0-1 0,-22 2-4 0,22-2-1 16,0 0-2-16,-20 0 2 16,20 0-4-16,0 0-1 0,-23 2-3 0,23-2 3 15,0 0 2-15,-19 1-3 16,19-1 0-16,0 0 3 0,-22 9 6 0,22-9 4 0,-15 5-1 16,15-5-11-16,-14 7 2 15,14-7 5-15,-16 8 6 0,16-8-3 16,-15 8-1-16,15-8-2 0,-13 5 1 0,13-5-4 0,-14 6 2 0,14-6 2 15,0 0-4-15,-19 6 0 16,19-6 1-16,0 0-5 0,-22 2 4 16,22-2-3-16,-18 0-2 0,18 0 5 15,0 0-10-15,-23-2 8 0,23 2 1 0,0 0 3 0,-21 0 0 16,21 0 1-16,0 0 3 16,0 0 0-16,-30 0 0 0,30 0 3 0,-20 0 0 15,20 0 3-15,-25 0 6 16,10 2 2-16,15-2 3 0,-31 0-1 0,16 0-2 0,15 0-5 15,-36 0-3-15,20 1 0 0,16-1-3 0,-32 3-1 16,15-2-6-16,17-1 0 16,-30 6-1-16,16 0 0 0,0 0-1 0,1 2-4 0,3 1-6 15,2 2-18-15,8-11-29 16,-13 23-22-16,11-14-36 0,0 3-45 16,-2-3-48-16,4-9-66 0,10 20-70 0,-5-15-130 15,5 1-161-15,0-2 30 0,-10-4-463 16,0 0-593-16</inkml:trace>
  <inkml:trace contextRef="#ctx0" brushRef="#br0" timeOffset="-133526.4">27901 11281 3436 0,'0'0'40'15,"0"0"13"-15,0 0-12 16,0 0-5-16,0 0-7 0,24-17-5 0,-24 17 1 0,20-8-14 16,-5 5-22-16,0-4-54 15,3 4-62-15,3-3-68 0,-2-4-88 0,8 3-630 16,-6 0-310-16</inkml:trace>
  <inkml:trace contextRef="#ctx0" brushRef="#br0" timeOffset="-132956">29713 10399 2658 0,'6'-12'-117'0,"-6"12"17"0,8-16 27 0,-8 16 20 16,7-12 17-16,-7 12 14 15,0 0 26-15,7-13 0 0,-7 13 7 0,0 0 15 16,0 0 17-16,0 0 6 0,0 0 12 16,0 0 2-16,0 0 6 0,0 0 2 0,-43 37-8 15,28-21-1-15,-2 1 0 16,-3 6-11-16,-4 0 5 0,1 0 2 0,-1 2-4 15,-6 1 0-15,3-3 1 0,2 0-8 16,-2-2 1-16,-1 2-5 0,2-3-5 16,-1 2 0-16,3-4-3 0,6-4-3 0,-2-1-3 15,4 0 3-15,1-3-2 0,4 0 3 16,-2-5-7-16,13-5-6 0,-14 7-9 0,14-7-5 16,0 0 5-16,0 0 1 15,0 0 5-15,0 0 11 0,-4-32 4 0,4 32 7 0,0 0 15 16,16-29 7-16,-16 29 8 0,11-14-3 0,-11 14-9 15,8-12-6-15,-8 12-9 16,9-12-21-16,-9 12-24 0,0 0-32 0,0 0-53 16,0 0-64-16,0 0-53 0,0 0-66 15,0 0-136-15,-46 3-513 0,22 4-322 0</inkml:trace>
  <inkml:trace contextRef="#ctx0" brushRef="#br0" timeOffset="-132395.98">26989 11787 2790 0,'22'4'-12'0,"-22"-4"28"15,0 0 28-15,0 0 34 16,0 0 27-16,0 0 22 0,16 6 12 0,-16-6 2 16,0 0-5-16,0 0-7 0,0 0-12 15,0 0-12-15,0 0-12 0,0 0-5 0,14 6-11 16,-14-6-10-16,0 0-4 16,0 0-22-16,0 0-33 0,0 0-54 0,0 0-67 0,0 0-68 15,16-13-67 1,-16 13-88-16,4-14-140 0,0 7-421 0,-4 7-280 0</inkml:trace>
  <inkml:trace contextRef="#ctx0" brushRef="#br0" timeOffset="-132246.04">27095 11696 2737 0,'0'0'27'0,"10"-14"42"0,-10 14 36 15,0 0 32-15,5-10 30 0,-5 10 13 16,0 0 16-16,0 0-2 0,0 0-9 0,0 0-21 16,0 0-16-16,12-10-22 15,-12 10-21-15,0 0-28 0,0 0-29 0,0 0-30 16,6-6-35-16,-6 6-47 0,0 0-59 15,0 0-68-15,0 0-61 0,5-10-87 0,-5 10-145 16,0 0-481-16,0 0-405 0</inkml:trace>
  <inkml:trace contextRef="#ctx0" brushRef="#br0" timeOffset="-129766.45">26446 11862 2806 0,'0'0'-135'15,"0"0"29"-15,0 0 22 0,0 0 28 0,0 0 31 0,0 0 27 16,0 0 16-16,0 0 20 16,0 0 7-16,0 0 11 0,2-21 6 0,-2 21 12 0,0 0 18 15,0 0 15 1,0 0 8-16,0 0 8 0,0 0-2 0,0 0-4 0,0 0-5 15,0 0 6-15,0 0 3 16,0 0-6-16,0 0-7 0,0 0-9 0,0 0-10 16,-34 40-10-16,25-28-6 0,0 2-7 0,0-4-6 15,-5 3-9-15,5 3-5 0,-4-3-2 16,1 4-8-16,-3-3-8 0,1 1-21 0,3-3-22 16,-2-3-27-16,-1 2-38 15,3-2-54-15,0 2-65 0,-3-6-71 0,14-5-144 16,-24 10-179-16,11-9-284 0,13-1-243 15</inkml:trace>
  <inkml:trace contextRef="#ctx0" brushRef="#br0" timeOffset="-129385.18">25967 11927 2541 0,'-2'-26'-92'0,"2"26"31"0,0 0 27 0,0 0 22 16,0 0 17-16,-2-19 7 16,2 19 20-16,0 0 2 0,0 0 2 0,0 0 3 0,0 0-3 15,0 0 0-15,0 0 6 16,0 0 2-16,0 0 6 0,0 0 9 0,0 0 19 16,2-17 16-16,-2 17 12 15,0 0-7-15,0 0-5 0,0 0 0 0,8-11-8 16,-8 11-1-16,0 0-4 0,14-11-1 0,-14 11-4 0,11-10 4 15,-11 10-6-15,0 0-3 16,18-7 0-16,-18 7-3 16,16-4-1-16,-16 4 7 0,0 0-2 0,0 0-3 0,22 10-7 15,-22-10-1-15,0 0-10 0,0 22-6 0,0-22-4 16,0 0-2-16,-14 33-4 16,6-20-19-16,-1-2-19 0,-4 3-22 0,-1 0-44 15,-1 1-46-15,-3-4-56 16,1 2-50-16,2 0-59 0,-1-3-102 0,1-2-154 0,-1 1-357 15,4-1-270-15</inkml:trace>
  <inkml:trace contextRef="#ctx0" brushRef="#br0" timeOffset="-128536.39">25743 11955 2554 0,'-3'-15'-93'0,"3"15"28"0,0 0 13 16,0 0 21-16,0-23 26 0,0 23 15 15,0 0 25-15,0 0 11 0,5-16 18 0,-5 16 3 0,0 0 18 16,0 0 5-16,0 0 9 16,0 0 11-16,0 0 4 0,0 0 2 0,0 0-2 15,0 0-2-15,0 0-7 0,0 0-10 16,0 0-4-16,0 0-2 0,0 0-18 0,0 0-3 15,0 0-8-15,0 0-6 0,-11 54-3 0,5-42-8 16,0 1-2-16,6-13-5 16,-11 27-5-16,5-12-1 0,-2 0-4 0,-1 1-3 0,1 3-2 15,-1 0 0 1,0 0-3-16,-1 1-3 0,0 1 1 0,-4 0-1 0,5 1 0 16,-5-2-2-16,5 2 4 15,-4-1-7-15,-1 1 1 0,1 6 2 16,-1-8 11-16,1 1-3 0,0 2 0 0,-6 0 24 0,2 1-1 15,1 3 1-15,-4-3-2 0,2 1 2 16,-2 0-1-16,1 0 8 16,1 0-6-16,-4-3 5 0,3 1-12 0,-2 0 3 15,2-2-2-15,-1 2 1 0,0-4-4 0,-2 2 3 0,1-2-3 16,2 3 3-16,0-5-1 16,-3 2 2-16,0 0-7 0,1 0 0 0,-1-5 1 15,-1 4-2-15,3-5-5 16,-7 4-3-16,4-1 3 0,2-3-8 0,-2 0-3 0,0 1 3 15,-2-1-5-15,1-1 0 16,-1-1 3-16,-1 0-3 0,0-1-7 0,1 0 12 16,-1-1 4-16,0 0-6 0,0 1 3 0,1-2-4 0,-1-1-1 15,0 1-2-15,-1-2 3 16,2-1-8-16,0-1 5 0,-3 0-7 0,0-2 6 16,1 0-6-16,-3 0-1 15,2-2-5-15,-1 0 8 0,-2-2-3 0,0 0 2 0,4 0-20 16,-5 0 0-16,2-2 1 0,1 1 1 0,-1-3 0 15,2 3 5-15,0-2 0 0,0 1 1 16,0-2-2-16,3 1-1 0,-1 1 2 16,3-2 3-16,-2 2-3 0,6 1 1 15,-3-2 3-15,4 2-2 0,0-1-3 0,18 4 10 16,-29-6-9-16,17 5 2 16,12 1-2-16,-24-4 3 0,24 4-6 0,-17-4 5 0,17 4 1 15,0 0-1-15,-21-4-5 16,21 4 2-16,0 0 0 0,-17-4 4 0,17 4 3 0,0 0 2 15,0 0-2-15,0 0 3 0,0 0 9 16,0 0-1-16,0 0 1 0,0 0 11 16,53 13-2-16,-32-10 2 0,4 1-1 0,3 1-7 15,3-1-7-15,1 2-24 16,9-3-24-16,-1 3-33 0,2-2-49 0,1-3-67 0,1 2-83 16,-1-6-113-16,-1 0-215 15,-2-3-8-15,-7-4-461 0,-1 0-616 0</inkml:trace>
  <inkml:trace contextRef="#ctx0" brushRef="#br0" timeOffset="-123376.21">24945 11743 2609 0,'0'0'-148'0,"0"0"28"0,0 0 32 15,0 0 32-15,0 0 34 16,0 0 27-16,0 0 40 0,0 0 11 0,0 0 7 16,0 0 7-16,0 0 3 0,0 0 6 15,0 0 3-15,0 0 5 0,0 0 7 0,0 0 5 16,0 0 3-16,0 0 0 16,0 0 0-16,0 0-3 0,0 0-4 0,0 0-4 15,0 0-6-15,0 0-8 0,0 0-6 16,0 0-9-16,0 0-8 0,0 0-6 0,38 12-2 15,-38-12-7-15,0 0-4 0,23-2-3 0,-23 2-6 16,0 0 2-16,22 0-4 16,-22 0 4-16,0 0-6 0,20 2 0 15,-20-2-2-15,0 0-2 0,0 0-4 0,18 0 1 16,-18 0-1-16,0 0-4 0,0 0 1 0,0 0 0 16,19 0-4-16,-19 0-1 0,0 0-4 15,0 0 7-15,0 0 6 0,10 8 4 16,-10-8 5-16,0 0 0 0,0 0 0 0,0 0-4 0,0 0-1 15,0 0 3-15,0 0-5 16,-13 31-4-16,13-31 1 0,0 0 0 0,-14 13 3 16,14-13 0-16,-8 11 3 15,8-11 6-15,-12 12 1 0,12-12-1 0,-11 13-2 0,11-13 7 16,-16 10-7-16,16-10-3 16,-15 11-3-16,15-11-1 0,-15 13-3 0,7-8-3 15,8-5 1-15,-15 12 0 16,15-12-2-16,-15 16-2 0,9-9-1 0,6-7 4 0,-13 16-6 15,13-16 3-15,-13 15 0 0,7-8-4 16,6-7-2-16,-8 16 2 0,8-16-1 0,-9 15 4 16,9-15-5-16,-3 13 0 0,3-13 2 0,-5 14-2 15,5-14 2-15,0 0 1 16,0 0-2-16,0 0-5 0,8 22-4 0,-8-22-4 16,0 0-4-16,15 8-2 15,-15-8-5-15,0 0 2 0,0 0 0 0,24 2 0 16,-24-2 0-16,0 0 3 0,0 0 2 0,0 0 1 0,25-13 5 15,-25 13 4-15,0 0 5 16,12-8 5-16,-12 8-1 0,0 0 7 0,0 0-4 16,0 0 3-16,0 0-2 0,0 0-3 15,0 0 1-15,0 0-3 0,0 0 0 0,0 0 0 16,0 0 1-16,0 0-1 16,0 0 0-16,0 0 1 0,0 0 1 15,0 0 1-15,-56 13 1 0,56-13-6 16,-17 9 8-16,17-9 1 0,-17 12 0 0,6-6 2 15,11-6-3-15,-16 11 0 0,16-11 2 0,-23 10 0 16,23-10 2-16,-16 8-7 0,16-8 1 16,-15 7 2-16,15-7 1 0,-15 7 4 0,15-7 1 15,-11 5 5-15,11-5-3 0,0 0-6 16,0 0 3-16,0 0 8 0,0 0-16 0,0 0 6 16,0 0 0-16,0 0 1 15,-29-11-5-15,29 11 1 0,0 0 0 0,0 0 5 16,0 0 1-16,0 0-2 0,0 0 3 0,0 0-4 15,0 0-1-15,0 0 5 0,0 0 2 16,0 0 3-16,0 0-4 0,0 0 3 0,0 0 24 16,0 0-8-16,0 0 2 15,0 0-6-15,0 0-6 0,0 0-3 0,0 0 2 0,13 42-4 16,-21-35-1-16,-6 0-7 16,0 3-1-16,0-2-17 0,-2-1-17 15,-1 2-39-15,1-2-36 0,0-2-46 0,0 1-63 16,0-2-67-16,2 0-77 0,3-3-174 0,-1 3-99 15,-1-2 37-15,13-2-287 0,0 0-233 16</inkml:trace>
  <inkml:trace contextRef="#ctx0" brushRef="#br0" timeOffset="-123146.39">24765 12411 2817 0,'0'0'94'0,"-6"25"5"16,6-25-4-16,0 0-3 0,0 0 16 0,0 0 7 15,0 0 2-15,0 0-12 0,0 0-16 0,2 18-15 16,-2-18-20-16,0 0-25 16,0 0-18-16,0 0-28 0,0 0-27 15,16 8-45-15,-16-8-55 0,0 0-51 0,0 0-78 16,0 0-153-16,0 0-406 0,0 0-169 0</inkml:trace>
  <inkml:trace contextRef="#ctx0" brushRef="#br0" timeOffset="-122466.21">24604 11803 2400 0,'6'-16'-41'0,"-6"16"27"0,0 0 23 0,0 0 25 15,0 0 15-15,4-16 10 16,-4 16-1-16,0 0-6 0,0 0 2 0,0 0-15 15,0 0-1-15,0 0-1 0,0 0-5 16,0 0-2-16,0 0 10 0,0 0 6 0,-48 19 5 16,48-19 9-16,-13 17 1 0,9-7-8 0,4-10-2 15,-10 20-4-15,4-8-5 16,6-12-7-16,-8 20-4 0,4-8-2 0,4-12-5 16,-3 19 1-16,3-19 3 15,-3 17-5-15,3-17-1 0,0 0-4 0,4 19 0 16,-4-19 0-16,8 10-2 0,-8-10 1 0,12 8 2 0,-12-8-7 15,17 3 2-15,-17-3-4 16,18 2 1-16,-18-2-2 0,0 0-2 0,32-8 0 16,-32 8-3-16,22-7-2 0,-14 2 10 15,-8 5 20-15,16-9 13 0,-16 9 5 0,14-5 10 16,-14 5-7-16,0 0 0 16,0 0-3-16,19-2 5 0,-19 2 0 0,0 0-6 15,0 0-3-15,0 0-3 0,0 0-2 16,0 0-3-16,0 0-2 0,-25 36-4 0,25-36 5 15,-16 13-2-15,16-13 2 0,-16 12 6 0,16-12-8 16,-16 10 1-16,16-10-1 0,-15 9-3 16,3-5-4-16,12-4-1 0,-23 7-7 0,23-7 2 15,-25 6-2-15,11-4 2 16,14-2-6-16,-25 4-1 0,25-4-3 0,-23 4 1 16,23-4-1-16,-21 3-5 15,8 1 1-15,13-4 0 0,-21 8-6 0,11-4 3 16,10-4-2-16,-24 11-11 0,12-3-15 0,1-1-21 0,-2 0-27 15,2 2-39-15,11-9-34 16,-16 16-40-16,10-9-30 0,4 0-45 0,2-7-78 16,-3 14-155-16,3-14-438 15,0 0-342-15</inkml:trace>
  <inkml:trace contextRef="#ctx0" brushRef="#br0" timeOffset="-121396.31">25142 11523 2661 0,'0'0'-140'15,"0"0"28"-15,0 0 25 0,0 0 24 0,0 0 26 16,0 0 9-16,-15 9 18 0,15-9 7 16,0 0 16-16,0 0 7 0,0 0 17 0,0 0-6 15,0 0 8-15,0 0 8 16,0 0 13-16,0 0 2 0,0 0 4 0,0 0 8 15,0 0 7-15,0 0 2 0,0 0 9 0,0 0-5 16,0 0-5-16,0 0-2 0,0 0-9 16,0 0-9-16,0 0-5 0,0 0-3 0,0 0-3 15,0 0-3-15,0 0-6 16,0 0 0-16,0 0 1 0,49-2-7 16,-49 2 2-16,0 0-4 0,0 0-3 0,23 2 0 15,-23-2 4-15,0 0-1 0,0 0 1 0,15 4-1 16,-15-4 2-16,0 0-3 0,0 0 3 0,10 8-3 15,-10-8-2-15,0 0-2 0,0 0-1 16,0 0-6-16,0 0 3 0,4 15-1 0,-4-15-2 16,0 0 2-16,0 0-1 15,0 0 4-15,0 0-1 0,0 0-3 0,0 0 3 16,0 0-2-16,0 0-3 0,-14 23 1 16,14-23-2-16,0 0 0 0,-15 13-3 15,15-13-1-15,-11 10-6 0,11-10 3 16,-12 8-1-16,12-8-1 0,-13 9-1 0,13-9-2 15,-9 10 0-15,9-10-1 0,-12 9 1 0,12-9 2 0,0 0-3 16,-15 12 1-16,15-12 0 16,-10 7 1-16,10-7-1 0,0 0 1 0,-17 13 0 15,17-13-4-15,0 0 2 16,-15 12 1-16,15-12-3 0,-8 8 0 0,8-8-1 0,0 0 1 16,-13 14 0-16,13-14-3 15,0 0 2-15,-14 10 1 0,14-10 1 0,0 0-2 16,-11 13 0-16,11-13 3 0,0 0-3 0,-13 10 0 15,13-10 2-15,0 0-4 0,-14 8 3 16,14-8-3-16,0 0 0 0,-10 9-2 0,10-9-2 16,0 0 0-16,0 0 0 15,-13 10-1-15,13-10-3 0,0 0-3 0,0 0-9 16,-12 11 1-16,12-11-16 0,0 0-8 16,0 0-10-16,-7 12-16 0,7-12-9 0,0 0-15 15,0 0-28-15,0 0-47 16,-12 7-43-16,12-7-65 0,0 0-142 0,-13-2-539 15,13 2-387-15</inkml:trace>
  <inkml:trace contextRef="#ctx0" brushRef="#br0" timeOffset="-119096.09">24145 11454 2784 0,'0'0'-138'16,"0"0"25"-16,0 0 14 0,0 0 12 15,0 0 18-15,-2-21 17 0,2 21 13 0,0 0 24 0,0 0 10 0,0 0 16 16,0 0-5-16,0 0 5 0,0 0 14 16,0 0-2-16,0 0 13 0,0 0 7 0,6 56 5 15,-6-56 4-15,2 21-4 16,-2-21 6-16,2 20-15 0,-2-6 3 0,0-14-4 16,0 23-1-1,0-23-10-15,0 24-4 0,2-12 0 0,-2-12 1 0,0 23-2 0,0-23-1 16,0 20-2-16,0-20-5 0,0 22 22 15,0-22-11-15,-2 19 7 0,2-19 1 16,-4 17-2-16,4-17 4 0,-6 17 3 0,6-17-6 16,-6 15 1-16,6-15 3 0,-12 14-1 15,12-14-1-15,-12 15-3 0,12-15 3 16,-12 11 4-16,12-11 4 0,-14 14 0 16,6-7 0-16,8-7-2 0,-13 14-4 0,13-14-7 15,-14 11-2-15,14-11 5 0,-11 13-8 16,11-13 1-16,-13 14 2 0,13-14 9 0,-12 15 3 15,12-15 4-15,-11 11 0 0,11-11 4 16,-11 12 0-16,11-12 2 0,-12 9-4 16,12-9-1-16,-11 11-6 0,11-11 2 0,-12 8-6 0,12-8 2 15,-11 8-1-15,11-8 0 16,-13 7-6-16,13-7 1 0,-10 10-1 0,10-10 0 16,-14 8 1-16,14-8-1 15,-10 9-3-15,10-9 8 0,0 0-3 0,-14 12-2 0,14-12-3 16,-11 7-4-16,11-7-2 0,0 0 0 0,-13 10-4 15,13-10 0-15,0 0 0 16,-15 9 2-16,15-9-2 0,0 0-3 0,-12 12 9 0,12-12-5 16,0 0-3-16,-13 10 2 15,13-10-3-15,0 0 7 0,-13 9 0 0,13-9-2 16,-10 7 3-16,10-7 4 16,0 0-3-16,-17 12-2 0,17-12-4 0,-11 5 2 0,11-5 1 15,0 0-5-15,-15 12-1 16,15-12 0-16,-8 7-4 0,8-7 2 0,0 0-5 15,-13 9 4-15,13-9 1 0,0 0 0 0,-13 7 2 16,13-7-6-16,0 0 7 0,-12 8 6 16,12-8-8-16,0 0-1 0,0 0 3 0,-15 7 3 15,15-7 0-15,0 0-3 16,0 0 2-16,-17 7 1 0,17-7-3 0,0 0-1 16,-13 5-5-16,13-5 5 0,0 0 4 15,0 0-4-15,-17 5 0 0,17-5-2 0,0 0 5 16,-17 4-1-16,17-4-7 0,0 0 0 0,0 0 4 15,-22 2-1-15,22-2 6 16,0 0-3-16,0 0 11 0,-20 3-6 0,20-3 4 0,0 0 0 16,0 0 0-16,0 0 3 15,-19 0-2-15,19 0-3 0,0 0 2 0,0 0-5 16,0 0 3-16,-19 1-5 16,19-1-4-16,0 0-3 0,-21 3 7 0,21-3-1 0,-18 5-7 15,18-5 2-15,-16 8-1 16,16-8-5-16,-15 5 0 0,15-5-20 0,-13 9-21 15,13-9-28-15,-10 8-39 0,10-8-45 0,0 0-54 0,-9 13-65 16,9-13-59-16,-2 8-171 16,2-8-119-16,0 0 38 0,0 0-344 0,0 0-328 15</inkml:trace>
  <inkml:trace contextRef="#ctx0" brushRef="#br0" timeOffset="-118346.45">25156 10065 2702 0,'0'0'-122'0,"0"0"23"0,0 0 29 0,0 0 26 16,0 0 24-16,0 0 23 16,0 0 9-16,0 0 23 0,-54 31 8 15,37-12 4-15,-2 6 7 0,-3 2-2 16,-1 7 7-16,-4 0 9 0,-3 2 8 0,3-1 9 0,-5 1 9 16,-9 12 7-16,-1-5 5 15,4-5-8-15,-5 4-6 0,5-8-16 0,5-3 1 0,-1-2-11 16,0-1-8-16,2-4-1 15,5-2-9-15,2-3-3 0,1-2-4 0,3-4-3 16,2 1 3-16,5-7-9 0,0 1-8 0,3-2-7 0,11-6-1 16,-21 6-1-16,21-6 3 15,0 0 9-15,0 0 5 0,0 0 7 0,0 0 7 16,0 0 9-16,0 0 9 16,-10-25 0-16,10 25 8 0,0 0-7 0,0 0-9 15,0 0-10-15,0 0-7 0,0 0-7 16,0 0-8-16,0 0-14 0,0 0-12 0,0 0-24 15,0 0-26-15,0 0-35 0,0 0-44 0,0 0-53 16,-10 16-52-16,1-7-72 0,-2 2-154 16,-4-2-505-16,-3 7-412 0</inkml:trace>
  <inkml:trace contextRef="#ctx0" brushRef="#br0" timeOffset="-118066.39">23444 11504 2894 0,'0'0'-74'0,"0"0"37"0,0 0 21 0,-12 10 20 15,12-10 19-15,0 0 18 0,0 0 3 16,0 0 1-16,0 0-4 0,0 0-4 0,0 0-6 16,53-4-31-16,-53 4-30 0,31-9-32 0,-16 4-43 15,0-1-52-15,-1 1-78 16,-14 5-525-16,24-14-46 0</inkml:trace>
  <inkml:trace contextRef="#ctx0" brushRef="#br0" timeOffset="-117395.96">23334 11748 2153 0,'0'0'-49'16,"0"0"21"-16,-2-18 10 15,2 18 15-15,0 0 24 0,0 0 32 0,0 0 16 0,0 0 29 16,0 0 9-16,0 0 1 0,0 0-7 0,0 0 0 15,0-19-2-15,0 19 3 16,0 0 5-16,0 0-6 0,0 0 11 0,0 0 9 16,0 0 8-16,0 0 0 0,0 0-10 15,0 0-7-15,0 0-13 0,0 0-15 0,0 0-6 16,-7 64-9-16,5-49-11 16,0 2-20-16,0-2-31 0,-2 2-42 0,4-17-55 15,-6 33-54-15,2-18-63 16,0-1-62-16,-2 2-131 0,0-3-545 15,2 0-364-15</inkml:trace>
  <inkml:trace contextRef="#ctx0" brushRef="#br0" timeOffset="-116666.34">23125 12087 2924 0,'0'0'-40'0,"0"0"12"0,0 0 11 15,0 0 8-15,-24-6 32 0,24 6 13 0,0 0 14 16,0 0 3-16,0 0-7 0,0 0-8 0,0 0-6 16,0 0-5-16,0 0 9 15,0 0 15-15,-16 6 3 0,16-6 6 0,0 0 4 0,-10 13-1 16,10-13-4-16,-8 14 0 16,8-14-3-16,-10 19 7 0,1-8 4 15,1 0-4-15,1 5-3 0,-1-3-7 16,-3 6-4-16,1 0-4 0,0 0-7 0,-4 2-3 0,2 2-4 15,-5 2 1-15,0 0 1 0,0 2-6 16,-5-3-1-16,4 4 4 0,-8 7 14 16,1-3 2-16,-1 1-3 0,2 1 1 0,-4 0-9 0,0-2 3 15,1 3-5-15,-1-1-1 16,1 1-2-16,1-1-5 0,-2 0-3 16,-1 1 3-16,4-1-2 0,-3 0-3 15,3 0 4-15,-1 1 2 0,-1-3-5 0,1 0-1 16,4-1-1-16,-4 1 3 0,0-1-3 15,3-4 1-15,-1-1-2 0,4 0 2 0,-4 0-4 16,1-2 3-16,-1-1-2 0,0 2-1 16,0-4 3-16,-3 2 0 0,1-2-3 15,0-2-1-15,-3 2 4 0,-1-2-3 0,0 0 0 0,-1 0-4 16,-1-2 0-16,0-2 3 16,-2 0 0-16,1 1-1 0,-1-3-7 15,-4 0 4-15,2-1-2 0,-1-5 0 0,-3 3-4 16,3-4 2-16,-5-3-2 0,-1 0 2 0,-3-2-10 15,-3-2 6-15,-1-2 3 0,4 0 5 0,-9-3-1 0,0-1 3 16,3-1 3-16,1 0 5 16,9 1-3-16,1-3-4 0,1 2 3 0,2 1-1 15,2 0 5-15,6 0-6 16,1 0 1-16,1 3-2 0,3-2 8 0,3 2-4 16,4-2-3-16,0 5-1 0,18 1-3 15,-27-4-7-15,27 4 7 0,-21-3-7 0,21 3 0 16,0 0 0-16,0 0 0 15,0 0 6-15,0 0-2 0,0 0-9 0,0 0 7 16,0 0 1-16,46 18 1 0,-20-14-7 0,8 0 2 0,5 2-21 16,4-3-3-16,1-2-9 15,1 5-17-15,1-5-18 0,4 1-20 0,-2-2-23 16,-1 0-30-16,1-2-44 0,1-2-47 16,6-2-32-16,-3-1-58 0,-3-3-119 0,-9 1-123 15,1-1-383-15,-3-1-367 16</inkml:trace>
  <inkml:trace contextRef="#ctx0" brushRef="#br0" timeOffset="-116136.46">22279 11822 2895 0,'0'0'3'0,"0"0"4"0,0 0 2 0,0 0 3 16,0 0 13-16,0 0 24 0,0 0 22 0,0 0 19 0,14 40 6 16,-14-40 0-16,2 25-6 15,-2-11-1-15,2 4-4 0,-2-1-3 0,0 2-4 16,0-2-3-16,0 2-12 16,0-19-3-16,-2 36-6 0,-2-18-13 15,2 1-19-15,0-2-20 0,-4-2-32 16,0 1-41-16,0 1-39 0,0-3-55 0,0-2-53 0,-3-2-73 15,0 1-673-15,1-3-403 0</inkml:trace>
  <inkml:trace contextRef="#ctx0" brushRef="#br0" timeOffset="-115956.16">22138 12222 2956 0,'0'0'39'0,"-8"11"11"0,8-11-8 0,0 0-7 16,-19 12 7-16,19-12 7 0,-22 9 16 0,12-3 4 0,-2-1-8 15,12-5-5-15,-26 13-9 16,13-9-25-16,0 3-26 0,13-7-21 0,-25 11-37 16,15-4-31-16,10-7-25 15,-18 8-45-15,18-8-60 0,-18 2-134 0,18-2-414 0,-18-3-68 16</inkml:trace>
  <inkml:trace contextRef="#ctx0" brushRef="#br0" timeOffset="-115796.24">22075 11910 2736 0,'0'0'139'0,"0"0"-60"0,6-16-53 0,-6 16-35 15,0 0-31-15,4-13-28 16,-4 13-26-16,0 0-35 0,0-12-76 0,0 12-191 16,0 0-249-16,0 0 129 15</inkml:trace>
  <inkml:trace contextRef="#ctx0" brushRef="#br0" timeOffset="-115546.48">21782 12027 1823 0,'0'0'-13'0,"0"0"10"0,-14 6 3 15,14-6 13-15,0 0 18 16,-11 10 6-16,11-10 29 0,-7 11 5 0,7-11 11 15,-6 18-14-15,6-18-10 0,-6 21-3 0,2-7 1 16,4-14-12-16,-11 23 3 16,3-9 2-16,1-1 0 0,-1-1 5 15,-1 0-5-15,-1-3 6 0,10-9-14 0,-16 17-11 16,8-10-28-16,8-7-29 0,-12 13-42 0,12-13-43 16,-13 9-47-16,13-9-96 15,0 0-420-15,-15 3 86 0</inkml:trace>
  <inkml:trace contextRef="#ctx0" brushRef="#br0" timeOffset="-115256.06">21685 11943 1982 0,'0'-28'-23'0,"0"28"6"0,0 0 2 0,0-17-3 0,0 17 2 15,0 0 19-15,0 0 17 0,4-16 20 0,-4 16 10 16,0 0 13-16,0 0-4 16,9-10 10-16,-9 10 13 0,0 0 18 0,0 0 20 15,0 0 21-15,0 0 9 16,0 0 6-16,10-10-6 0,-10 10-15 0,0 0-14 0,0 0-14 16,0 0-12-16,0 0-17 15,0 0-34-15,0 0-44 0,0 0-59 16,0 0-66-16,0 0-72 0,9-11-126 0,-9 11-580 15,0 0-288-15</inkml:trace>
  <inkml:trace contextRef="#ctx0" brushRef="#br0" timeOffset="-114716.28">21621 11962 2732 0,'0'0'-61'0,"-10"14"11"0,10-14-12 0,0 0 17 0,0 0 4 16,0 0 8-16,-11 12 12 0,11-12 5 0,0 0 1 0,0 0 6 16,0 0-2-16,0 0-1 15,-12 7 23-15,12-7 9 0,0 0 7 0,0 0-4 16,0 0-2-16,0 0-1 16,0 0-5-16,0 0 6 0,0 0 1 0,0 0 4 15,0 0 3-15,0 0 12 16,0 0-9-16,0 0 2 0,0 0-3 0,0 0-1 0,0 0 10 15,0 0 6-15,0 0-2 0,0 0 6 16,0 0 4-16,0 0-3 0,0 0 1 16,-11 12 3-16,11-12 5 0,0 0 11 0,-9 11 8 15,9-11 7-15,0 0 12 16,-14 14 5-16,14-14 6 0,-10 5 7 0,10-5 8 0,0 0 1 16,-16 6-1-16,16-6 2 15,0 0-2-15,0 0 7 0,0 0-17 0,0 0-11 16,-27-13-6-16,27 13-17 0,-6-17-13 0,6 17-26 15,0-23-22-15,0 9-24 0,2-3-38 16,0-2-49-16,0 2-65 0,2 1-70 0,0-2-58 16,-4 1-119-16,2 1-192 15,-2 3 12-15,-4 0-262 0,4 13-185 0</inkml:trace>
  <inkml:trace contextRef="#ctx0" brushRef="#br0" timeOffset="-114226.52">21374 11801 2494 0,'-30'-7'5'0,"30"7"17"0,0 0 7 15,0 0 15-15,0 0 13 0,-14-8 12 16,14 8 1-16,0 0-5 0,0 0-2 16,0 0-6-16,0 0-8 0,0 0 0 15,0 0-5-15,0 0-3 0,0 0 1 0,0 0-8 16,0 0-3-16,16 46 3 0,-16-46-5 0,4 22-2 0,-2-7-4 15,0 1-1-15,3-1-3 16,0 2 0-16,-3 1-1 0,0 1-2 0,0-2-9 16,2 3-7-16,-2 0-3 15,0-1-5-15,0 0 2 0,-2-3 0 0,0 4 4 0,0-1 4 16,0-19 14-16,-6 36 19 16,2-21 20-16,-4 1 23 0,-2-1 7 0,0 0 8 0,0-2 9 15,-3 0 7 1,-4-1 1-16,0 2 0 0,-2-5-5 0,-2 1 7 0,-1-1-11 15,-1-3-3-15,0 0-17 0,2-3 4 0,-3 1-4 16,1-4-1-16,0 1-4 16,0-2-3-16,-1-1 0 0,-1-2 6 15,2 1 1-15,0-1-1 0,1-2-1 0,6 0-4 16,-2-1-11-16,4-1-5 0,1 1-8 0,2-5-5 0,11 12-4 16,-17-23-4-1,15 14-6-15,2 9-4 0,-4-23-14 0,4 23-12 0,2-23-18 16,-2 23-18-16,10-24-22 0,-3 11-29 15,0-1-32-15,1 0-45 0,2 1-62 16,3-4-59-16,-3-1-96 0,6 0-187 0,-4-1-45 0,5 0-406 16,-4-3-512-16</inkml:trace>
  <inkml:trace contextRef="#ctx0" brushRef="#br0" timeOffset="-114086.39">21196 11687 3644 0,'0'0'170'0,"11"-6"-46"0,-11 6-31 0,0 0-19 0,0 0-32 16,6-6-36-16,-6 6-51 16,0 0-67-16,6-10-87 0,-6 10-130 0,0 0-245 15,0-12-308-15,0 12-252 16</inkml:trace>
  <inkml:trace contextRef="#ctx0" brushRef="#br0" timeOffset="-113326.22">20807 11641 2671 0,'0'0'-42'0,"0"0"3"16,0 0-3-16,-9-9 5 0,9 9 4 0,0 0 5 0,0 0 24 15,0 0-2-15,0 0 4 0,0 0-4 0,0 0 3 16,0 0 9-16,-23 21-3 16,23-21 11-16,0 0 3 0,-5 22 4 0,5-22-2 15,-4 18 1-15,4-18 2 16,-6 18-2-16,6-18-1 0,-6 21-1 0,4-9-2 16,2-12-3-16,-6 21 5 0,6-21-6 15,-8 21 7-15,4-12-7 0,4-9 4 0,-8 18 2 16,8-18 12-16,-8 17 1 15,8-17 12-15,-13 15-1 0,4-7 8 0,9-8-3 16,-14 12 2-16,14-12 2 0,-15 10 10 0,15-10 4 0,-18 10 2 16,18-10-2-16,-16 5-7 15,16-5 5-15,-19 6-4 0,19-6 0 0,-19 2 0 16,19-2-11-16,-21 3-1 16,21-3-4-16,-22 0-5 0,22 0-4 0,-22 0 3 0,22 0 0 15,-26-1 4-15,26 1-3 16,-21-2 2-16,21 2-1 0,-20-4-4 0,20 4-3 15,0 0-2-15,-22-4-6 0,22 4-2 0,0 0-11 0,-16-5-7 16,16 5-5-16,0 0-9 16,0 0-5-16,0 0-7 0,0 0 0 0,0 0-4 15,0 0 0-15,0 0 2 16,26-34 5-16,-26 34 1 0,15-8 2 0,-15 8 0 16,17-6 4-16,-17 6 1 0,19-4 3 15,-19 4 3-15,16-1-2 0,-16 1 0 0,0 0 2 16,22 0 0-16,-22 0 5 0,0 0 3 0,0 0 9 15,21 7 11-15,-21-7 4 0,0 0 8 16,0 0 2-16,2 14 5 0,-2-14 0 0,0 0 6 16,0 0-2-16,-15 26 2 15,15-26 3-15,-12 19-1 0,6-7-5 0,-6-1 3 16,4 1-2-16,0 1 0 0,-1 0-5 16,-1-1-2-16,1 1-2 0,-2-2-1 0,1 1-1 15,0 1 0-15,-2-1 3 16,0-1-1-16,0 0-2 0,-1-1 2 0,0-1-8 15,-2 0-2-15,3 2-12 0,-2-4-17 0,0 1-23 0,14-8-30 16,-24 9-30-16,14-5-49 16,10-4-52-16,-17 6-44 0,9-4-30 15,8-2-55-15,0 0-121 0,0 0-131 16,-22-8-278-16,22 8-183 0</inkml:trace>
  <inkml:trace contextRef="#ctx0" brushRef="#br0" timeOffset="-113106.42">20433 11482 2565 0,'6'-17'52'16,"-4"1"4"-16,0 0-6 0,-2 16 2 16,6-25 15-16,-2 14 15 0,4-2 6 0,1 1-3 15,-1 1-9-15,5 0-12 0,0 0-17 16,1-2-28-16,2 4-24 0,0-3-25 0,2 3-30 15,0 0-36-15,1-1-33 0,-3 2-31 16,-2 1-63-16,-2-1-134 0,0 3-346 16,-12 5 41-16</inkml:trace>
  <inkml:trace contextRef="#ctx0" brushRef="#br0" timeOffset="-112536.27">20271 11489 2123 0,'-8'7'-2'15,"8"-7"9"-15,-13 15 13 16,13-15 7-16,-9 16 23 0,9-16 10 0,-4 13 2 16,4-13-1-16,0 18-3 0,0-18-9 15,0 0-5-15,4 28-10 0,-4-28 3 16,2 21-3-16,-2-21-3 0,2 20 0 16,-2-20-4-16,-2 22 13 0,2-22 9 0,-4 20 7 15,0-10 5-15,4-10 3 16,-10 18-5-16,4-8 2 0,6-10-4 0,-16 16-3 15,8-7 1-15,8-9-3 0,-21 14-5 0,10-9 4 0,11-5 7 16,-19 8 9-16,19-8 8 16,-20 8-4-16,20-8-2 0,-16 8-1 15,16-8-2-15,-12 3-2 0,12-3-13 16,0 0-8-16,0 0-3 0,0 0-7 0,0 0-2 0,0 0-6 16,0 0-2-16,0 0-2 15,0 0-3-15,0 0-2 0,0 0-2 0,0 0-1 16,0 0 0-16,0 0 1 0,0 0 6 15,0 0 6-15,0 0 12 0,0 0 7 16,0 0 9-16,0 0 0 0,0 0 0 0,-5 17-5 0,5-17 1 16,-9 10 3-16,9-10-9 15,-14 12 5-15,1-7 5 0,1 3 30 0,-6-1-3 0,2 1-13 16,-8 1-5-16,-7 2-6 16,3-3-4-16,-8 1 5 0,0 2-3 0,-1-4-1 15,0 0-3-15,-3 0 7 16,2-2-4-16,-1 1 2 0,1-1 3 0,2 1 0 0,3-2-1 15,3 0 0-15,2-2-1 0,7 2-5 0,0-3-4 16,0 2-6-16,3-2-5 16,18-1-7-16,-28 4-11 0,28-4-10 0,-24 3-11 0,24-3-9 15,-19 0-18 1,19 0-28-16,-17 1-12 0,17-1-27 0,-15 2-38 16,15-2-54-16,0 0-84 0,-16-3-81 15,16 3-184-15,0 0-88 0,-20 0 38 0,20 0-400 0,-17 9-450 16</inkml:trace>
  <inkml:trace contextRef="#ctx0" brushRef="#br0" timeOffset="-112316.05">19209 12645 3431 0,'0'0'107'0,"0"0"-51"0,6 10-56 0,-6-10-7 15,0 0 4-15,23-2 10 0,-23 2 2 0,25-7-4 16,-8 4-8-16,3-3-19 16,-2 2-18-16,8-1-24 0,-1 1-13 0,1-3-16 15,-1 1-23-15,0-2-27 0,3 3-35 16,-5-5-77-16,1 1-552 0,-6-3-122 0</inkml:trace>
  <inkml:trace contextRef="#ctx0" brushRef="#br0" timeOffset="-112056.31">19678 11371 2524 0,'0'-25'18'0,"0"25"-3"0,0 0-16 15,0-20-11-15,0 20-15 0,0 0-20 16,2-13-18-16,-2 13-30 0,2-9-54 16,-2 9-125-16,0 0-328 0,0 0 195 15</inkml:trace>
  <inkml:trace contextRef="#ctx0" brushRef="#br0" timeOffset="-111446.18">19092 11740 1679 0,'0'0'-60'0,"0"0"16"0,0 0 21 16,0 0 16 0,0 0 20-16,0 0 21 0,0 0 18 0,0 0 7 0,0 0-7 0,0 0 10 15,0 0-2-15,26-32-16 16,-26 32-7-16,0 0 0 0,18 0-9 0,-18 0-10 16,0 0 9-16,0 0-7 15,0 0-5-15,30 7-6 0,-30-7-1 0,11 6 3 16,-11-6-3-16,0 0-2 0,10 9 2 15,-10-9-2-15,0 0-4 0,0 0 6 0,0 0 10 16,-8 25 9-16,8-25 4 0,0 0-3 0,-17 20 10 16,8-11 4-16,-1-2 8 15,10-7 3-15,-19 16 3 0,11-6-3 0,8-10 2 16,-18 16-1-16,10-4 1 0,0-3-9 16,8-9 1-16,-16 21 0 0,10-11-4 0,6-10-4 15,-10 22-5-15,5-14-3 16,5-8 4-16,-6 21-14 0,2-9 0 0,4-12-3 15,-2 21-3-15,2-21 3 0,-2 22 0 0,2-22-5 0,-4 26 2 16,4-26 0-16,-3 24 2 16,1-11 3-16,2-13 6 0,-7 27 0 0,3-15 9 15,4-12 3-15,-8 21 10 16,4-12 1-16,4-9 9 0,-15 20 9 0,6-13-3 16,-1 2 0-16,10-9 1 0,-23 12 5 15,10-8 7-15,13-4 6 0,-23 6 11 0,23-6 2 16,-26 0-3-16,26 0-11 15,0 0-6-15,-27-10-10 0,27 10-7 0,-13-14-2 0,13 14-14 16,-6-21-14-16,6 21-22 0,0-26-24 0,2 9-30 16,0-3-40-16,2-3-43 15,5 0-63-15,-5 1-50 0,2-1-46 0,-1-2-169 0,-1 3-516 16,-2 2-424-16</inkml:trace>
  <inkml:trace contextRef="#ctx0" brushRef="#br0" timeOffset="-110936.08">19031 11510 2916 0,'4'-14'-55'0,"-4"14"6"0,0 0 6 0,4-15-2 16,-4 15 14-16,0 0 12 15,0 0 22-15,0 0 8 0,0 0 15 0,0 0 8 16,0 0 2-16,-36 33 13 0,26-22 7 0,-4 7 10 15,0-3 5-15,-1 2 7 0,-2-1 5 16,0 1 3-16,-3 5 2 0,-2-3 2 0,-1 0 5 16,-3 0 0-16,0 1 0 15,2-2-1-15,-2 0-1 0,1-4-12 0,-1 4-10 0,3-6-2 16,2 0-8-16,-2 0-7 16,1-1-4-16,2-3-4 0,0-1-6 0,3 1-3 15,0-4-3-15,2 0-3 16,15-4-9-16,-23 1 1 0,23-1-5 0,-21 0-2 15,21 0-3-15,0 0 0 0,0 0-5 0,-19-8-2 0,19 8 1 16,0 0 4-16,0 0-7 16,0 0 0-16,0 0-2 0,0 0-2 0,0 0 1 15,0 0-1-15,0 0-1 16,0 0 4-16,0 0 4 0,0 0 3 0,0 0 4 16,0 0 6-16,0 0 4 0,0 0 1 15,0 0 5-15,15 39 1 0,-19-26 2 16,-3 0 0-16,1 1 5 0,-3 0-4 0,1-2 2 0,-3 2 15 15,-3 1 5-15,-2 0-13 0,-2-1 2 16,0 1-15-16,2-4-12 0,-3 0-16 0,1 1-18 16,2-5-23-16,0 1-32 15,2-2-33-15,2-3-43 0,12-3-51 0,-22 7-45 0,14-7-58 16,8 0-150-16,0 0-145 16,-17-16-329-16,17 16-333 0</inkml:trace>
  <inkml:trace contextRef="#ctx0" brushRef="#br0" timeOffset="-110715.98">18442 11572 2832 0,'0'0'14'0,"0"-19"-7"0,0 19-14 0,6-18-4 16,-6 18-1-16,18-25 15 0,-6 12-12 0,2 3 1 15,6-2-16-15,-3-1-24 0,2 1-22 16,-2 3-19-16,-1 1-11 0,2 1-25 0,-6-1-34 0,1 0-98 16,-2 1-358-16,-5 1 171 15</inkml:trace>
  <inkml:trace contextRef="#ctx0" brushRef="#br0" timeOffset="-110186.18">18152 11835 1888 0,'0'0'47'0,"0"0"14"16,0 0 11-16,0 0 7 0,0 0 11 0,0 0-5 0,0 0-7 15,23-32-3-15,-23 32-8 16,0 0-1-16,0 0 2 0,0 0-1 0,0 0 12 15,0 0 10-15,0 0 17 0,0 0 9 0,0 0 6 0,0 0 0 16,0 0-7 0,0 0-10-16,0 0-7 0,0 0-14 0,0 0-9 0,0 0-2 15,0 0-9-15,0 0-4 16,0 0-6-16,0 0-8 0,0 0-2 0,0 0 6 0,0 0 9 16,0 0-5-16,0 0 1 15,0 0-6-15,0 0-4 0,26 23-4 16,-26-23-4-16,8 15 0 0,-8-15-3 15,6 21-3-15,-3-10 0 0,-3-11-2 0,2 23-3 0,-2-23-3 16,-5 25-3-16,3-11-4 0,2-14-23 16,-14 24-25-16,6-12-41 0,-6-3-50 15,2 1-63-15,-3-1-54 0,-4-1-78 0,2-1-167 16,-5 1-95-16,2-4-262 0,-4 0-184 16</inkml:trace>
  <inkml:trace contextRef="#ctx0" brushRef="#br0" timeOffset="-109926.25">18512 11329 3020 0,'10'-4'228'0,"-10"4"-38"0,0 0-27 16,0 0-14-16,0 0-16 0,7-10-23 15,-7 10-28-15,0 0-47 0,0 0-65 16,0 0-79-16,0 0-86 0,0 0-110 16,0-14-231-16,0 14-357 0,0 0-271 0</inkml:trace>
  <inkml:trace contextRef="#ctx0" brushRef="#br0" timeOffset="-106311.1">17874 12060 796 0,'0'0'120'0,"0"0"-41"0,0 0-20 0,0 0-18 15,0 0-10-15,0 0-8 16,0 0 4-16,0 0-3 0,0 0 2 0,0 0-1 16,0 0 4-16,0 0 4 0,0 0 0 15,0 0 13-15,0 0 4 0,0 0 7 0,0 0 2 16,0 0 13-16,0 0 6 16,0 0 18-16,0 0 6 0,0 0 4 0,0 0 10 0,0 0 6 15,0 0 4-15,0 0 7 16,0 0 4-16,0 0 10 0,0 0 4 0,0 0 5 15,0 0 1-15,0 0 4 0,0 0-11 0,0 0-9 16,0 0-10-16,0 0-14 0,0 0-15 16,0 0-16-16,0 0-36 0,0 0-44 15,0 0-57-15,0 0-67 0,0 0-75 0,0 0-76 16,0 0-175-16,0 0-498 0,0 0-364 16</inkml:trace>
  <inkml:trace contextRef="#ctx0" brushRef="#br2" timeOffset="-98816.43">6159 13321 1810 0,'0'0'-80'0,"0"0"29"0,0 0 9 15,0 0 20-15,0 0 12 16,0 0 14-16,26-10 7 0,-26 10 13 0,0 0 24 0,0 0-4 16,0 0 19-16,0 0 13 15,0 0 11-15,0 0-18 0,0 0 4 0,0 0 1 16,12-8 1-16,-12 8 0 0,0 0-3 0,0 0-5 0,0 0-1 15,14-10-6 1,-14 10-7-16,0 0 2 0,10-14-3 0,-10 14-4 0,12-11-4 16,-12 11 0-16,13-15-4 15,-7 3 2-15,1 1-4 0,2-1-14 0,-3-1 7 16,-6 13 5-16,12-24-8 16,-6 9 2-16,-2 1 1 0,4-1-5 0,-4-3 1 0,0 3 0 15,0-2 6-15,0 2 1 16,-2 0 5-16,-2 15-2 0,6-33 2 0,-6 18-3 15,3 1 5-15,-3 14-2 0,2-28-2 0,-2 28-2 16,0-23-1-16,0 23 1 0,-5-21 5 16,5 21-3-16,-2-16-4 0,2 16-2 0,-10-16-3 15,10 16-3-15,-8-10-4 16,8 10-3-16,0 0 0 0,-24-5-2 0,24 5-3 0,0 0 0 16,-23 3 1-16,23-3 2 15,-17 10 4-15,17-10 3 0,-19 14 3 0,11-5 1 16,-1 0 2-16,-2 3 3 0,3 1-2 0,0 0-3 0,1 4 6 15,-1 2-7-15,1 3 3 16,3-2-4-16,0 5-4 0,0 0 1 0,-1 0-3 16,3 0-4-16,0 1 2 15,0-1-2-15,2 1 2 0,-2 1-3 0,2-2-4 16,-2 0 1-16,0 2 1 0,0-2-3 16,0-1 0-16,0-3 0 0,-3 4-5 0,3-2 5 15,-3-1-2-15,-1-1 0 16,2 1 3-16,0-4-7 0,-2 0 4 0,2 1-3 15,-3-2 0-15,2-2-2 0,-1 2-2 0,2-1-3 16,-2-3-9-16,0 0-12 0,6-13-10 16,-11 22-18-16,5-11-21 0,6-11-24 0,-9 17-29 15,9-17-37-15,-6 15-48 16,1-9-39-16,5-6-68 0,0 0-656 0,-10 12-426 0</inkml:trace>
  <inkml:trace contextRef="#ctx0" brushRef="#br2" timeOffset="-98498.13">5943 13559 2835 0,'0'0'-147'0,"0"0"16"15,0 0 9-15,0 0 17 0,0 0 22 0,0 0 25 16,0 0 23-16,0 0 29 0,0 0 33 16,0 0 12-16,0 0 9 0,0 0 12 0,0 0 0 15,0 0 10-15,0 0-2 0,20-22 5 16,-20 22 2-16,22-6 3 0,-8 5-2 0,-14 1-4 16,29-8-15-16,-12 4 2 15,0 0-18-15,-3 1-20 0,4-3-25 0,-2 3-36 16,2-2-46-16,1 1-33 0,-3 0-34 15,4 0-38-15,-4-2-63 0,4 2-445 16,-1-2 51-16</inkml:trace>
  <inkml:trace contextRef="#ctx0" brushRef="#br2" timeOffset="-97966.34">6613 13344 2071 0,'0'0'-35'0,"0"0"6"0,0 0 7 0,0 0 9 16,0 0 0-16,0 0 18 0,0 0 30 16,-2-21 13-16,2 21 26 0,0 0 8 0,0 0 20 15,0 0-14-15,0 0 3 16,0 0 9-16,0 0 23 0,0 0 6 0,0 0 0 15,0 0-4-15,0 0-10 0,0 0-9 0,-22 39-11 16,22-39-9-16,-10 24-10 16,1-9-4-16,1-2-6 0,1 5-1 0,-1 0-3 0,-1 1-3 15,1 3-2-15,0-2-3 16,-2 0 3-16,6-1-9 0,-2-2-9 0,4 2 1 16,0-2-4-16,0 1-4 15,2-18-3-15,4 32-2 0,0-19-4 0,2 3 0 16,4-5-7-16,-2 0-5 0,2 1-1 15,1-5-12-15,2 4-4 0,-1-6-25 0,1 0-22 16,-13-5-19-16,26 6-29 0,-14-4-34 0,-12-2-36 0,28 0-24 16,-28 0-34-16,21-5-70 15,-21 5-637-15,18-8-350 0</inkml:trace>
  <inkml:trace contextRef="#ctx0" brushRef="#br2" timeOffset="-97656.47">6740 13575 2788 0,'0'0'-103'0,"-14"-25"15"0,14 25 14 15,0 0 12-15,0 0 15 0,0 0 10 0,0 0 27 16,0 0 7-16,0 0 15 15,0 0 0-15,7-20 9 0,-7 20-4 0,13-7 7 16,-13 7-13-16,19-9 9 0,-19 9-8 0,23-10 0 16,-8 4-2-16,-3-1-1 0,4 1-3 15,-16 6-9-15,25-9-9 0,-10 2-10 0,-2 2-8 16,-1-1-7-16,-12 6-12 16,22-9-12-16,-22 9-8 0,16-6-14 0,-8 4-23 15,-8 2-39-15,11-5-84 0,-11 5-311 16,0 0 274-16</inkml:trace>
  <inkml:trace contextRef="#ctx0" brushRef="#br2" timeOffset="-97316.2">6900 13428 1657 0,'0'0'53'0,"-19"-10"5"15,19 10-3-15,0 0 4 0,0 0-9 0,0 0 11 16,0 0 19-16,0 0 1 0,0 0 12 0,0 0 5 0,0 0 6 15,0 0 6-15,0 0 8 0,0 0-1 16,0 0 5-16,0 0 0 0,0 0-7 0,0 0-7 16,0 32 1-16,0-32-8 15,0 18-9-15,0-18-7 0,0 19-9 16,0-19-4-16,-2 21-3 0,2-21-3 16,-2 25-4-16,-2-10-4 0,4-15-4 0,-2 27-9 15,-3-12-2-15,5-15-5 0,-4 27 1 16,2-16-6-16,2-11-4 0,-2 22-1 0,2-22 0 15,0 19-3-15,0-19-10 0,2 18-9 0,-2-18-12 16,0 0-11-16,11 15-24 16,-11-15-23-16,10 6-28 0,-10-6-5 0,19 3-38 0,-19-3-37 15,22 0-50-15,-10-6-33 16,-12 6-95-16,23-7-556 0,-12 2-293 0</inkml:trace>
  <inkml:trace contextRef="#ctx0" brushRef="#br2" timeOffset="-96811">7167 13359 2608 0,'0'0'-100'15,"0"0"38"-15,0 0 33 16,0 0 6-16,0 0 32 0,0 0 28 0,0 0 20 0,0 0 21 16,0 0 20-1,0 0 14-15,0 0 17 0,0 0-9 0,0 0-10 0,0 0-5 16,0 0-7-16,0 0-10 16,0 0-6-16,0 0-7 0,0 0 4 0,0 0-15 15,44 23-3-15,-36-10 2 16,2 1 6-16,-4 1 4 0,0 2-4 0,0 0-4 0,1 1 2 15,-1 3-8-15,-2-2-9 0,1 0-4 0,-1 0-8 16,-2 2-5-16,0-4-21 16,-2 2-15-16,0-19-20 0,-4 32-29 0,0-16-35 0,-3 0-48 15,3-2-45-15,-3-1-44 16,1-1-48-16,6-12-95 0,-12 16-568 0,8-9-349 16</inkml:trace>
  <inkml:trace contextRef="#ctx0" brushRef="#br2" timeOffset="-96496.31">7853 13599 2995 0,'12'-13'63'16,"-12"13"16"-16,0 0-3 0,0 0-5 0,0 0 6 0,0 0 10 16,0 0 2-16,0 0-3 15,15-7-9-15,-15 7-27 0,0 0-27 0,0 0-42 16,0 0-42-16,0 0-49 0,0 0-45 0,9-8-54 15,-9 8-88-15,0 0-592 16,0-12-266-16</inkml:trace>
  <inkml:trace contextRef="#ctx0" brushRef="#br2" timeOffset="-96326.22">7831 13518 2838 0,'-4'-21'76'0,"4"21"20"15,0 0-1-15,0 0-7 0,0 0 9 16,0 0 5-16,0 0 5 0,0 0-4 0,-4-15-10 15,4 15-15-15,0 0-28 0,0 0-33 16,0 0-33-16,0 0-31 0,0 0-32 16,0 0-41-16,0 0-22 0,0 0-26 0,-2-16-22 0,2 16-42 15,0 0-87-15,0 0-463 16,0 0-85-16</inkml:trace>
  <inkml:trace contextRef="#ctx0" brushRef="#br2" timeOffset="-95496.39">8325 13677 2284 0,'0'0'-61'0,"-3"20"21"16,3-20 8-16,0 0 6 0,0 0 8 0,0 0 29 0,0 0 19 16,0 0 3-16,0 0 22 15,0 0 0-15,0 0 8 0,0 0 11 0,0 0 10 16,0 0 6-16,0 0-3 0,0 0-7 0,0 0-7 15,32-38-9-15,-26 22-16 0,2-5-22 16,-2-2-10-16,2-3-12 0,0-8 3 0,-1-1-10 16,1-1 2-16,1 1 7 15,-3 0 8-15,1 0 20 0,-3 3 3 0,2 1 11 16,0 6 5-16,-2-3 17 16,0 5 6-16,4 0 5 0,-2 3 6 0,-2 2-8 0,0 3-10 15,2 0-10-15,-6 15-6 16,11-22-2-16,-5 14-3 0,-6 8-2 15,13-12-1-15,-13 12-1 0,0 0 0 0,0 0 1 0,0 0-2 0,31 17 2 16,-23-4-2-16,-2 3 0 16,0-1 9-16,0 2 3 0,0 6-3 0,1-2-3 15,-1 2-7-15,1-1-1 0,-3 2-5 16,2-3-4-16,-4-1-9 0,3 1-8 0,-1-2-12 16,-2 0-9-16,2-2-11 15,-4 1-16-15,2-3-19 0,-2-15-25 0,4 25-24 16,-4-25-36-16,0 22-40 0,0-22-32 0,-4 18-26 0,2-13-48 15,2-5-104-15,-6 10-510 16,6-10-280-16</inkml:trace>
  <inkml:trace contextRef="#ctx0" brushRef="#br2" timeOffset="-95226.14">8354 13502 2575 0,'0'0'-102'16,"-14"-9"23"-16,14 9 12 16,0 0 13-16,0 0 3 0,0 0 16 0,0 0 13 0,0 0 26 15,0 0 18 1,0 0 10-16,0 0 7 0,0 0 18 0,0 0 3 0,0 0 11 16,0 0 9-16,0 0 5 15,0 0-9-15,44-10-5 0,-44 10-8 0,21-1-3 0,-21 1-7 16,30-5-3-16,-14 4-19 0,4 0-16 0,-3-5-23 15,2 5-35-15,2-1-29 16,-1 0-30-16,0 0-34 0,2 1-41 0,-6-3-80 16,-16 4-445-16,30-4 43 15</inkml:trace>
  <inkml:trace contextRef="#ctx0" brushRef="#br2" timeOffset="-94416.14">9273 13485 2099 0,'0'0'13'0,"0"0"19"0,0 0 32 0,0 0 10 0,0 0 17 16,26-6 3-16,-26 6 7 16,0 0-12-16,0 0-7 0,0 0-12 0,0 0-4 15,0 0-5-15,0 0 0 0,19-2-1 16,-19 2 1-16,0 0-3 0,0 0-2 15,23-1-6-15,-23 1-2 0,19-1-6 0,-19 1-4 0,28-6-5 16,-12 5-4-16,6-1-1 16,-1 0-2-16,5 0-2 0,3 1-6 0,3-2-1 15,4 2-1-15,6-1 5 16,0 2 3-16,5 0-6 0,0 0-1 0,-1 0-1 16,1-2-5-16,-3 4-6 0,0-2-9 15,-7 0-16-15,-1 0-19 0,-5 0-23 16,1 0-11-16,-6 0-2 0,-4-2 7 0,0 2 6 0,-1-3 15 0,-2 2 10 15,-19 1 15-15,29-4 23 16,-15 2 25-16,-14 2 6 0,18-7 3 0,-18 7-8 16,13-6-1-16,-13 6-10 15,0 0-11-15,10-13-10 0,-10 13-14 0,0 0-12 0,0 0-10 16,0 0-8-16,0 0 1 16,-8-27-2-16,8 27 13 0,0 0-3 0,-17-13 23 15,17 13 20-15,-12-10 21 16,12 10 14-16,-14-8 15 0,14 8 5 0,-12-7 6 0,12 7 2 15,0 0-5-15,-14-8-8 0,14 8-3 16,0 0-8-16,0 0 0 0,0 0-7 16,0 0-1-16,-18-4-3 0,18 4-4 0,0 0 0 15,0 0-1-15,0 0 1 0,0 0 0 16,0 0-4-16,0 0-1 0,0 0-2 0,0 0-4 16,0 0-1-16,49 22 0 15,-49-22-4-15,23 5 1 0,-6-1-4 16,-2 2 0-16,-15-6-1 0,27 9-2 0,-13-3-2 15,-4 0 3-15,-10-6 9 0,15 15 6 0,-11-6 7 16,-4-9 5-16,2 21 4 0,-2-21 0 0,-6 25-1 16,-1-11-5-16,-1 1-4 15,0 0-4-15,-4-2-17 0,4 1-16 0,-4 3-23 0,-1-6-39 16,4 4-44-16,1-3-44 16,0-1-46-16,1-2-39 0,7-9-86 0,-10 16-609 15,8-9-357-15</inkml:trace>
  <inkml:trace contextRef="#ctx0" brushRef="#br2" timeOffset="-94054">10689 13337 2845 0,'0'0'-54'16,"0"0"31"-16,14-10-8 0,-14 10 20 16,0 0 5-16,10-8 22 0,-10 8 15 15,0 0 32-15,0 0 26 0,0 0 15 0,0 0 2 16,0 0-1-16,0 0 4 0,18 24-2 16,-18-24-3-16,3 19 3 0,-1-6-10 0,-2-13-3 15,2 26-3-15,2-10-7 0,1 0-9 16,-3 4-6-16,2-4-8 0,0 6-2 15,2-1-5-15,-1 4-8 0,-1-3 0 0,0 4-7 0,0-2 0 16,0-1-11-16,-2-5-14 16,5 0-12-16,-4 1-14 0,-1-4-12 0,0 1-20 15,-2-16-16-15,2 21-33 0,-2-21-35 16,-2 17-52-16,2-17-37 0,0 0-46 0,-12 6-75 16,12-6-623-16,0 0-400 0</inkml:trace>
  <inkml:trace contextRef="#ctx0" brushRef="#br2" timeOffset="-93636.23">10666 13421 2922 0,'0'-26'-40'16,"-2"8"17"-16,0 0 15 0,2 18 20 16,0-28 19-16,0 28 19 0,0-20 12 0,0 20-9 15,4-20 3-15,-4 20-5 0,11-19-4 0,-3 11-2 16,4-1-4-16,0 1 4 16,0 1-5-16,3-2-1 0,-15 9 5 0,27-9 6 15,-12 5 0-15,-2 0 0 0,-13 4 1 16,25-3 2-16,-25 3-1 0,24 2 0 0,-24-2 6 15,23 5-1-15,-13-1-3 0,-10-4 0 0,21 14 1 16,-12-7 1-16,-3 5 2 16,0-1-5-16,-6-11 1 0,5 23-8 15,-5-23 1-15,-3 27-7 0,-1-12-4 16,-2 1-3-16,-2-1-5 0,-2 2 3 0,-4-2-6 16,2 0 3-16,-1 0-2 0,3-2 9 15,-3-1 1-15,0 1 6 0,3 0-4 16,-1-3 3-16,2 0-7 0,9-10 5 0,-14 17-8 0,14-17 2 0,-9 18 4 15,9-18 20-15,2 17-4 16,-2-17 2-16,11 19-4 0,-1-12-2 0,6 2-7 0,-2 3-22 16,5-1-1-16,0 2 3 15,0 1-6-15,1 0 7 0,-2 1-10 0,2-1-1 16,-2 0-12-16,-1 1-15 16,3-1-21-16,-4-1-26 0,0-1-38 0,-4-1-57 0,3 2-66 15,0-3-61-15,-7-1-108 16,3-1-173-16,-3-1-1 0,-2 1-360 0,1-3-332 15</inkml:trace>
  <inkml:trace contextRef="#ctx0" brushRef="#br2" timeOffset="-87046.02">8372 14251 2652 0,'0'0'-149'0,"0"0"22"16,0 0 16-16,0 0 15 0,0 0 18 0,0 0 9 15,0 0 16-15,0 0 5 0,0 0 10 0,0 0 1 0,0 0 3 16,0 0 3-16,0 0 14 16,0 0-7-16,0 0-1 0,0 0 10 0,0 0 4 15,0 0 7-15,0 0-2 16,0 0 4-16,0 0 0 0,0 0-1 0,0 0 13 0,0 0-13 16,0 0 3-16,0 0 0 15,0 0 1-15,44-6 11 0,-44 6-2 0,27-5 3 16,-9 2 5-16,-2 2 13 0,3-1 7 0,1-2 3 0,0 3-2 15,0-3 1-15,0 2 7 16,0-3-10-16,-1 4-2 0,0-1-10 16,0 1-1-16,-2-2 1 0,-17 3-4 15,27-4-6-15,-27 4-8 0,24-2-1 0,-24 2-6 0,17-1 3 16,-17 1-1-16,0 0 7 16,18-3-9-16,-18 3 6 0,0 0-15 0,0 0-1 0,0 0-1 15,0 0 2-15,0 0-5 16,0 0 9-16,0 0-7 0,0 0 2 0,0 0-6 15,-57 14 2-15,57-14 6 0,-29 6-8 0,12-2 7 16,0-3 1-16,17-1 5 16,-32 8 1-16,18-5-1 0,-2 0 3 0,16-3 8 15,-24 5-5-15,12-1 13 0,12-4-16 16,-18 4 1-16,18-4 4 0,-15 4-6 0,15-4 1 16,0 0 9-16,-15 5-7 15,15-5 3-15,0 0-2 0,0 0 0 0,0 0 6 16,0 0-12-16,0 0-3 0,0 0 1 15,0 0 5-15,0 0-1 0,0 0-6 0,52 4 6 16,-52-4 2-16,20 0-4 0,-20 0-2 16,0 0-1-16,21 2 4 0,-21-2 7 15,13 5-8-15,-13-5 6 0,0 0 11 0,0 0-12 16,13 9 4-16,-13-9-6 0,0 0 22 16,0 0-3-16,0 0-6 0,-3 21 1 15,3-21 2-15,0 0-1 0,0 0 4 16,-8 20-9-16,8-20 4 0,0 0 4 0,-6 20 7 0,6-20-5 15,-2 15-4-15,2-15-9 0,0 0 10 0,0 27 2 16,0-27 8-16,0 17-4 16,0-17 9-16,2 17 4 0,-2-17 1 0,4 17-4 0,-4-17 0 15,4 18-4-15,-4-18-2 16,6 15-25-16,-6-15-28 0,7 13-29 0,-5-6-52 16,-2-7-88-16,0 0-217 15,4 13-171-15,-4-13 219 0</inkml:trace>
  <inkml:trace contextRef="#ctx0" brushRef="#br2" timeOffset="-61796.12">8679 4357 498 0,'0'0'97'0,"0"0"-43"16,0 0-24-16,0 0-10 0,0 0-9 15,0 0-5-15,0 0 3 0,0 0-2 16,0 0 12-16,0 0 6 0,0 0-5 0,0 0 15 16,0 0-6-16,-16-10-4 0,16 10-1 15,0 0-1-15,0 0 1 0,0 0-3 0,0 0 6 16,0 0 10-16,0 0 4 16,0 0 0-16,0 0 5 0,0 0 1 0,0 0 2 15,0 0-3-15,0 0 9 16,0 0-1-16,0 0 0 0,0 0-15 0,0 0 1 0,0 0 1 15,-25 0-5-15,25 0 4 0,0 0 5 0,0 0-5 16,0 0-13-16,-25 3 14 16,25-3 2-16,0 0 5 0,0 0-3 0,-21 1-8 0,21-1 1 15,0 0-7-15,0 0 7 16,-16 4-20-16,16-4 0 0,0 0 1 0,0 0-5 16,-16 8 1-16,16-8 10 15,0 0 3-15,-15 13 2 0,15-13-9 0,-11 7-1 16,11-7 5-16,-12 12-5 0,12-12 6 0,-15 11 3 0,15-11-3 15,-15 12 9-15,15-12-8 16,-13 12-2-16,13-12 1 0,-14 11-1 0,6-4 2 16,8-7 1-16,-16 12 3 0,16-12 3 15,-14 11-6-15,14-11 5 0,-11 10-2 16,11-10-1-16,-11 8 4 0,11-8-3 16,-10 9 3-16,10-9 2 0,0 0-6 0,-13 13 0 15,13-13-9-15,0 0 3 16,-12 12-3-16,12-12-2 0,0 0-1 0,-10 11-1 0,10-11-2 15,0 0-1-15,0 0-2 0,-8 13-1 0,8-13-2 16,0 0 2-16,0 0-2 16,-8 14 5-16,8-14-7 0,0 0 4 0,0 0-3 0,-4 17 2 15,4-17-2-15,0 0 0 16,0 0 3-16,-2 15 1 0,2-15 0 0,0 0 3 16,0 0 1-16,0 19 4 15,0-19-3-15,0 0 0 0,0 0 2 0,0 0-1 0,0 0 5 16,4 23 5-16,-4-23 0 0,0 0 3 15,10 10 4-15,-10-10 3 0,0 0 6 16,16 8 1-16,-16-8-3 0,14 4-1 0,-14-4-3 0,13 7-2 16,-13-7-7-16,0 0 0 15,21 3-3-15,-21-3-2 0,15 4-3 0,-15-4 3 16,16 2-5-16,-16-2 3 16,0 0 6-16,30 0-5 0,-30 0 1 0,19 0-1 0,-19 0-3 15,20 0 1 1,-20 0-3-16,0 0 1 0,29-2-6 0,-29 2-2 0,19-2 0 15,-19 2-2-15,21-2 0 0,-21 2 0 0,24-1 0 16,-24 1-2-16,20-5-1 0,-20 5-3 16,24-4-1-16,-24 4-4 0,21-1-14 15,-21 1-22-15,19-4-17 0,-19 4-26 16,19-4-26-16,-19 4-35 0,15-3-37 0,-15 3-33 16,13-2-46-16,-13 2-104 0,10-2-514 15,-10 2-242-15</inkml:trace>
  <inkml:trace contextRef="#ctx0" brushRef="#br2" timeOffset="-61221.34">8407 4866 2452 0,'0'0'-153'0,"0"0"24"0,0 0 9 0,0 0 10 16,0 0 5-16,0 0 13 16,0 0 8-16,0 0 9 0,0 0 9 0,0 0 5 15,0 0 10-15,0 0 3 0,0 0 12 16,0 0 5-16,0 0 8 0,0 0 9 0,0 0 18 15,0 0 6-15,0 0 4 0,0 0 10 0,0 0 6 16,0 0 9-16,0 0 14 16,0 0 15-16,0 0 10 0,0 0 2 0,0 0 22 0,0 0 3 15,0 0 0-15,0 0 11 16,0 0-11-16,0 0-10 0,0 0-1 16,0 0-9-16,0 0-5 0,0 0-6 15,24-39-6-15,-24 39 2 0,22-6 0 0,-8 5-7 16,2-3-8-16,-16 4-3 0,33-7-11 0,-17 0-18 0,2 4-21 15,-4-1-28-15,3 0-39 16,-17 4-37-16,30-8-44 0,-18 3-71 0,1 1-147 16,-2 0-309-16,-1 0 85 15</inkml:trace>
  <inkml:trace contextRef="#ctx0" brushRef="#br2" timeOffset="-60086.01">8899 4391 1925 0,'4'-15'-69'0,"-4"15"12"0,4-13 19 0,-4 13 17 0,0 0 17 16,4-21 28-16,-4 21 15 16,4-11 20-16,-4 11 21 0,0 0 20 0,0 0 9 15,5-17 0-15,-5 17 3 16,0 0-8-16,0 0-7 0,0 0-9 0,0 0-10 0,4-14-12 15,-4 14-5-15,0 0-8 0,0 0 0 0,0 0-4 16,0 0-5-16,0 0 0 16,0 0-7-16,4 42-3 0,-4-42-2 0,0 23-3 15,0-9-5-15,0-14 1 0,2 31-6 16,-2-11 1-16,2-4 3 0,0 4-1 16,2 0-4-16,-1 0 2 0,-1-2-5 15,0 1 2-15,3-1-2 0,-3 0 4 0,2 0-7 16,-2-1-2-16,0-1-5 0,2-1-3 15,-2 0-13-15,-2-15-10 0,4 21-14 0,-4-21-11 16,4 21 0-16,-4-21-3 0,2 15 4 0,-2-15 0 16,0 0-2-16,0 16-1 15,0-16 0-15,0 0-1 0,0 0-2 0,0 0 8 0,0 0 5 16,0 0 10-16,0 0 5 16,0 0 9-16,0 0 1 0,0 0 10 0,-22-41 9 15,22 41 5-15,-6-21 14 16,1 10-4-16,5 11 5 0,-11-25 3 0,7 11 7 0,0 2 5 15,4 12-2-15,-6-31-1 0,1 17-6 0,1 0 1 16,0-2-6-16,4 16-1 16,-6-28 6-16,4 11-1 0,2 17-6 0,-3-25 0 15,3 25 1-15,-2-27 2 0,2 14-1 16,0 13 4-16,-2-26 2 0,2 26 5 0,0-24-2 16,0 24 4-16,0-23-1 15,0 23 4-15,0-19-1 0,0 19-2 0,2-17 1 16,-2 17-4-16,0-19-1 0,0 19-1 15,0 0-7-15,5-19-3 0,-5 19-7 0,4-11 0 16,-4 11-4-16,0 0-1 0,14-14-2 0,-14 14-5 16,15-7 0-16,-15 7 1 15,20-4-3-15,-20 4 1 0,16-4-3 0,-16 4-3 0,0 0 4 16,26-3-6-16,-26 3 3 16,0 0-1-16,21 0-2 0,-21 0 1 15,0 0-3-15,23 7 1 0,-23-7 7 16,13 7-8-16,-13-7 1 0,12 12 3 0,-12-12-4 0,14 11 9 15,-10-1-5-15,-4-10 1 0,6 17-2 0,-6-17 1 16,4 19 1-16,-4-19 1 16,0 21 3-16,0-21 0 0,-6 21-4 0,2-8 0 0,4-13 2 15,-14 23-4-15,6-9 4 16,0-5 1-16,-3 3-3 0,3-1 3 0,8-11-1 16,-15 19 0-16,6-12-1 15,9-7 0-15,-12 15 2 0,12-15 3 0,-11 13-1 0,11-13 2 16,-11 8-4-16,11-8 5 15,-10 8-2-15,10-8 2 0,0 0 1 0,0 0 1 16,-12 13-2-16,12-13 3 0,0 0-1 0,0 0-2 16,0 0 3-16,-9 12 0 0,9-12-3 15,0 0 0-15,0 0 0 0,0 0-1 0,0 0 2 16,0 0 2-16,0 0 3 16,0 0 2-16,0 0 7 0,0 0 5 0,25 19-2 15,-25-19-3-15,20 6-1 0,-8-1-3 16,3 1-2-16,2 1-1 0,2 2-1 0,1 0-5 15,2 0-14-15,1 1-19 0,1-1-23 16,-4 3-30-16,2-1-41 0,-3 1-27 16,0 1-36-16,-2-1-37 0,-5-2-37 0,-2 1-82 0,-2-2-583 15,-4-1-318-15</inkml:trace>
  <inkml:trace contextRef="#ctx0" brushRef="#br2" timeOffset="-59446.07">8782 4391 2720 0,'0'0'-83'0,"0"0"21"0,0 0 20 0,0 0 20 0,0 0 8 16,0 0 29-16,4-15-1 16,-4 15 25-16,0 0-10 0,0 0 10 0,0 0 1 15,0 0 10-15,0 0 2 16,0 0 5-16,9-11 0 0,-9 11 6 0,0 0 6 16,0 0 6-16,0 0 8 0,0 0 1 15,0 0 4-15,0 0 1 0,0 0-3 16,0 0-7-16,0 0-11 0,0 0-10 15,0 0-3-15,0 0-2 0,0 0-2 0,0 0-3 16,0 0-6-16,30 36-7 0,-22-23 2 0,0 3-8 16,3 2-12-16,0 1-28 0,1 3-49 15,-1 4-67-15,2 6-69 0,-3-1-88 0,1 5-217 16,3 6-387-16,-3 2-265 0</inkml:trace>
  <inkml:trace contextRef="#ctx0" brushRef="#br2" timeOffset="-57056.01">9161 12555 2589 0,'0'0'-111'0,"17"-3"23"16,-17 3 17-16,0 0 13 0,0 0 11 0,0 0 13 15,0 0 8-15,12-8 12 16,-12 8 5-16,0 0 14 0,0 0 7 0,0 0 7 0,16-9 3 16,-16 9 9-16,0 0 22 15,0 0-5-15,0 0 13 0,0 0 6 0,10-10 8 16,-10 10 3-16,0 0-3 16,0 0 0-16,0 0-4 0,0 0 0 0,0 0-9 0,0 0-5 15,0 0-5-15,0 0-7 16,0 0-4-16,0 0 1 0,0 0-1 15,0 0 5-15,0 0 10 0,-46-10 6 0,46 10 8 0,-22 4 5 16,22-4-5-16,-25 2-7 0,25-2 1 16,-28 12 2-16,12-9-5 0,0 4-4 0,0-2-5 15,1 2-1-15,0 1-7 16,-2 0 0-16,3 2-1 0,-2-1-1 0,2 0-2 16,1 1 2-16,0-1-2 0,1 1-2 15,-1-1-4-15,2 0-3 0,0 3-4 0,-1-2 1 16,2 0-6-16,1-1 1 0,9-9-3 0,-15 17 2 15,15-17-2-15,-10 17-2 0,10-17 0 16,-7 15-6-16,7-15 0 0,-4 16 3 0,4-16-4 16,0 0-1-16,4 24 1 15,-4-24-2-15,5 15-2 0,-5-15-2 0,6 16 1 16,-6-16-3-16,6 11 2 0,-6-11-2 16,10 13-1-16,-10-13 5 0,12 10-4 0,-12-10 1 15,16 8 2-15,-5-4-2 16,-11-4-2-16,25 4 2 0,-8-3-4 0,-17-1 3 15,36 2-4-15,-14-2 2 0,-4 0-2 0,3-2-4 0,1 2-4 16,-2 0-11-16,0-1-13 16,-20 1-12-16,36-2-20 0,-19 0-19 0,-1-1-31 15,-16 3-31-15,26-5-28 16,-26 5-31-16,24-2-30 0,-14-2-54 0,-10 4-126 16,11-6-475-16,-11 6-268 0</inkml:trace>
  <inkml:trace contextRef="#ctx0" brushRef="#br2" timeOffset="-56316.06">8922 12940 2535 0,'0'0'-133'0,"0"0"21"0,0 0 16 0,-19 6 5 16,19-6 13-16,0 0 7 15,0 0 5-15,0 0 18 0,0 0 5 0,0 0 9 16,0 0 6-16,-17 6 0 0,17-6 10 0,0 0 3 0,0 0 10 16,0 0 8-16,0 0 9 15,0 0 7-15,0 0 14 0,0 0 9 0,0 0 8 0,0 0 30 16,0 0-5-16,-11 7 11 16,11-7-1-16,0 0-6 0,0 0 3 0,0 0-1 15,0 0 10-15,0 0-7 16,0 0-3-16,0 0 10 0,0 0-7 0,0 0-3 0,38 8-4 15,-38-8-8-15,25 2-9 0,-9 0-5 0,-16-2-11 16,34 2-12-16,-16-2-21 16,-1 2-22-16,-17-2-21 0,32 0-34 0,-18 0-37 15,-14 0-39-15,30-2-37 16,-30 2-97-16,26-4-484 0,-15 1-49 0</inkml:trace>
  <inkml:trace contextRef="#ctx0" brushRef="#br2" timeOffset="-55716.2">9473 12443 2321 0,'0'0'-25'0,"0"0"8"0,10-13-1 0,-10 13-4 16,0 0 19-16,0 0-8 0,0 0 3 16,0 0 16-16,0 0 1 0,0 0 18 0,0 0 7 15,0 0 10-15,0 0 14 16,0 0 14-16,14 27 18 0,-14-27 9 0,0 0 7 15,2 21 2-15,-2-21-2 0,3 20-8 0,-3-20 5 0,0 25-7 16,-3-9-7 0,3 0-5-16,0 2-8 0,0 0-2 0,0 2-5 0,-2-1-4 15,2 0-3-15,0 1-7 16,0 0 0-16,0 2-3 0,0-4-3 0,-2 3 3 0,2-2-3 16,-2 0-3-16,0-2-5 15,0 2-3-15,2-19-4 0,-4 31-4 0,2-18-8 16,2-13-9-16,-2 25-17 0,2-25-12 0,-2 19-18 0,2-19-13 15,-2 15-19-15,2-15-33 16,0 0-42-16,0 0-29 0,-4 13-38 0,4-13-36 0,0 0-68 16,0 0-595-16,0 0-297 15</inkml:trace>
  <inkml:trace contextRef="#ctx0" brushRef="#br2" timeOffset="-55146.26">9436 12771 2790 0,'-4'-23'-28'0,"4"23"19"0,-6-19 1 0,6 19 8 0,-7-22 13 15,5 9-12-15,2 13 21 0,-6-22 16 16,6 22 8-16,-5-23-2 0,5 10-4 0,0 13 0 16,0-23-8-16,0 23 8 0,5-27-7 15,-1 14-1-15,0-1-3 0,0-1 5 16,-4 15-4-16,11-26 0 0,-4 12-6 0,-1 3 10 16,0-1 8-16,-6 12 8 15,10-21 5-15,-6 11 0 0,-4 10 4 0,12-14-7 0,-12 14-4 16,10-14-1-16,-10 14-3 15,13-11-1-15,-13 11-1 0,15-10-6 0,-15 10 2 16,17-6-2-16,-17 6-1 0,18-4-4 0,-18 4 5 16,22 0 0-16,-22 0 1 0,18 4 2 15,-18-4-6-15,22 12-4 0,-14-5-2 0,3 1-2 16,-11-8-3-16,15 21-2 0,-9-10-5 16,1 3-1-16,-1-1 1 0,-4 3-6 0,-2-16 4 15,4 26-6-15,-2-14 3 16,-2-12-1-16,-4 22 0 0,4-22-2 0,-8 22 4 15,2-11-2-15,6-11 6 0,-18 19-1 0,10-10 5 0,-3-1-4 16,-1-1 1 0,12-7-2-16,-22 13 2 0,12-6-3 0,10-7 1 0,-19 9 3 15,19-9-1-15,-15 7-1 16,15-7 5-16,-15 7 0 0,15-7 3 0,0 0 2 16,-14 7 1-16,14-7 3 0,0 0 3 15,-14 6-2-15,14-6 6 0,0 0-1 0,0 0-1 16,0 0 2-16,-8 11-5 0,8-11 14 0,0 0 9 15,0 0-18-15,0 0-1 16,0 0 3-16,22 29-4 0,-12-22 2 0,1 3-3 0,-1-1-1 16,3 3-6-16,4 2-3 15,-1-4-3-15,2 4 1 0,-1-1-6 0,1 0-12 16,-2 1-17-16,-2-1-18 0,1-2-19 16,-4 1-27-16,1 0-44 0,-1 2-61 0,0-3-70 15,-3-2-91-15,1 1-194 16,-5-3-40-16,-4-7-402 0,0 0-433 0</inkml:trace>
  <inkml:trace contextRef="#ctx0" brushRef="#br2" timeOffset="-52165.89">8570 13535 2832 0,'0'13'-143'0,"0"-13"26"16,0 0 20-16,0 0 9 0,0 0 6 0,0 0 16 16,0 0 5-16,0 0 17 15,0 0 0-15,0 0 11 0,0 0 10 0,0 0 4 16,0 0 7-16,0 0-1 16,0 0 2-16,0 0 7 0,0 0 4 0,0 0 10 0,0 0 27 15,0 0-7-15,0 0-3 16,0 0 12-16,0 0 1 0,0 0 2 0,0 0 5 15,0 0-12-15,0 0-9 0,-12 11 13 0,12-11-10 0,0 0 6 16,0 0-12-16,0 0 7 16,0 0 0-16,-8 14 3 0,8-14-1 0,0 0 2 15,0 0-1-15,0 0 2 16,-5 13 0-16,5-13 1 0,0 0-1 16,0 0 1-16,0 0-1 0,0 0 1 0,0 0-2 15,0 0 4-15,-3 17 5 0,3-17-2 0,0 0-3 16,0 0-6-16,0 0-3 0,0 0 0 0,0 22-3 15,0-22-2-15,0 0 3 16,0 0 1-16,0 0 0 0,3 18 2 0,-3-18-10 0,0 0 7 16,0 0 5-16,3 18-1 15,-3-18 2-15,0 0-1 0,0 0 0 0,0 0 1 16,2 16-3-16,-2-16-1 0,0 0 1 16,0 0-3-16,0 0 2 0,0 0-3 0,0 0 1 15,2 18 0-15,-2-18-1 16,0 0 0-16,0 0-1 0,0 0-5 0,0 0-3 15,0 0-1-15,0 0-1 0,0 0-3 0,0 0-4 0,0 0-2 16,0 0 3-16,0 0-2 16,0 0 5-16,0 0-9 0,2 16 2 15,-2-16 0-15,0 0 1 0,0 0-2 0,0 0 0 16,0 0 0-16,0 0 4 0,0 0-1 0,0 0 0 16,0 0-4-16,0 0 2 15,0 0 0-15,0 0 0 0,0 0-2 0,0 0-2 16,0 0-3-16,0 0-2 0,0 0-4 0,0 0 0 0,0 0-1 15,0 0 0-15,0 0 1 16,0 0 0-16,0 0 1 0,0 0 2 0,0 0-2 16,0 0 4-16,0 0-2 15,0 0 3-15,0 0-5 0,0 0-2 0,0 0-15 16,0 0-12-16,0 0-22 0,0 0-33 16,0 0-42-16,0 0-38 0,0 0-36 0,0 0-56 15,0 0-124-15,0 0-413 0,0 0-111 16</inkml:trace>
  <inkml:trace contextRef="#ctx0" brushRef="#br2" timeOffset="-50876.06">8629 13556 2214 0,'0'0'-146'0,"0"0"21"0,0 0 22 0,0 0 14 0,0 0 20 16,0 0 24-16,0 0 15 0,0 0 17 0,0 0 4 15,0 0 11-15,0 0 5 16,0 0 9-16,0 0 3 0,0 0 11 0,0 0 3 16,0 0 15-16,0 0 1 15,0 0 13-15,0 0-2 0,-20-25 4 0,20 25-3 16,0 0 6-16,0 0 6 0,0 0-2 16,0 0 3-16,0 0 4 0,0 0 2 0,0 0 7 15,0 0 1-15,0 0 0 16,0 0-3-16,0 0-3 0,0 0-5 0,-5-15-2 15,5 15 4-15,0 0 4 0,0 0 1 0,0 0 3 0,0 0 2 16,0 0-1-16,0 0 0 16,0 0-2-16,0 0-6 0,0 0-2 0,0 0-4 15,0 0-3-15,0 0-3 0,0 0-4 16,0 0-4-16,0 0-3 0,0 0-3 0,0 0-4 16,0 0 2-16,0 0 0 15,0 0 3-15,0 0 6 0,0 0 3 0,0 0-3 16,0 0 4-16,0 0-3 0,0 0 3 0,0 0-10 0,0 0-4 15,0 0-10 1,-12 43-1-16,12-43-6 0,0 0-2 0,-2 16-5 16,2-16 0-16,0 0-5 0,-5 17 8 15,5-17-29-15,0 0-3 0,-4 17 0 0,4-17 1 0,0 0-1 16,-5 17 1-16,5-17 0 16,0 0-1-16,-2 15 3 0,2-15-8 0,0 0 3 15,0 0 1-15,-2 18 0 0,2-18 1 16,0 0-3-16,0 0-2 0,0 0 3 0,0 0 2 15,0 0 1-15,2 21 3 0,-2-21-5 0,0 0 1 16,0 0-1-16,0 0 0 16,0 0 2-16,0 0-2 0,0 0 5 0,0 0-4 15,0 0 0-15,-4 17 2 0,4-17-1 16,0 0 1-16,0 0 1 0,0 0-1 0,0 0 1 16,0 0-1-16,0 0 0 0,0 0-1 15,0 0 5-15,0 0-3 0,0 0 5 16,0 0-4-16,0 0 2 0,0 0-2 15,0 0 6-15,0 0-4 0,0 0-2 0,0 0 1 0,0 0 2 16,0 0-5-16,0 0 0 0,0 0-2 0,0 0-4 16,0 0-2-16,0 0-2 15,0 0 1-15,0 0 1 0,0 0 1 0,0 0 1 16,0 0-4-16,13-51 0 0,-13 51-1 16,2-16 4-16,-2 16 0 0,0 0 2 0,5-21 2 15,-5 21 1-15,0 0 0 16,0 0 1-16,2-19-1 0,-2 19 1 0,0 0-2 0,0 0 0 15,0 0 0-15,2-19 1 0,-2 19-4 0,0 0 4 16,0 0-1-16,0 0 0 16,0 0 1-16,0 0 1 0,2-15-5 0,-2 15 2 15,0 0 0-15,0 0 2 0,0 0 1 16,0 0 0-16,0 0 5 0,0 0-2 0,0 0 0 16,0 0 2-16,0 0 1 15,0 0 0-15,0 0-4 0,0 0-1 0,0 0-1 0,0 0 4 16,0 0-3-16,0 0 4 0,0 0-1 0,0 0 2 15,0 0 3-15,0 0-5 16,0 0 7-16,0 0-1 0,0 0 1 0,0 0-3 0,0 0 6 16,0 0-8-16,0 0-2 15,0 0 4-15,0 0 3 0,0 0-5 0,0 0-3 16,-15 47 2-16,15-47-6 16,0 0-3-16,0 19-3 0,0-19-3 0,0 0-9 0,4 19-10 15,-1-13-9-15,-3-6-25 16,0 0-37-16,2 15-52 0,-2-15-73 0,4 10-69 15,-4-10-177-15,0 0-99 0,0 0-404 0,0 0-421 0</inkml:trace>
  <inkml:trace contextRef="#ctx0" brushRef="#br2" timeOffset="-41986.44">8990 14741 2814 0,'0'0'-172'0,"0"0"23"16,0 0 24-16,0 0 19 0,0 0 11 16,0 0 19-16,0 0 18 0,0 0 8 15,0 0 20-15,0 0 17 0,0 0 15 16,0 0 18-16,0 0 1 0,0 0 5 0,0 0 11 15,0 0 12-15,0 0 4 0,0 0 13 0,0 0-12 16,0 0 5-16,0 0 4 0,0 0-6 16,16 8-7-16,-16-8 6 15,0 0-16-15,0 0 0 0,0 0-7 0,0 0-3 16,0 0-6-16,0 0 2 0,-10 28-3 0,10-28 5 0,0 0 8 16,-4 19 12-1,4-19-3-15,0 0-2 0,-6 22 5 0,6-22 3 0,-5 15 0 16,5-15-1-16,-2 18-3 0,2-18-2 0,-3 17-8 15,3-17-2-15,-2 22-3 16,2-22-2-16,0 21 1 0,0-21-3 0,0 23 0 0,0-23 5 16,0 26-1-16,-2-13 12 15,2-13-3-15,0 28 3 0,-2-16-9 0,2-12-5 16,-2 34 1-16,2-18-7 16,-2 1 3-16,2-17-1 0,-2 31 2 0,0-14-3 0,0-2-2 15,2-15-5-15,-4 32 1 16,2-17 0-16,-2 0-3 0,4-15-3 0,-5 29 0 15,3-16 0-15,2-13-2 0,-5 22-1 0,5-22 1 0,-4 18-3 16,4-18 1-16,0 18 0 16,0-18 1-16,0 0-1 0,-4 21-5 0,4-21 1 15,0 0 5-15,-2 17-4 16,2-17-1-16,0 0-2 0,0 0 1 0,0 0-4 0,0 18 5 16,0-18-3-16,0 0-3 15,0 0 2-15,0 0 1 0,6 12 0 0,-6-12 2 16,0 0 2-16,0 0 3 15,11 8-1-15,-11-8-3 0,0 0 2 0,0 0-1 0,17 4-2 16,-17-4 2-16,0 0-2 0,24 4 1 0,-24-4-3 16,18 4 2-16,-18-4-2 15,21 2 3-15,-21-2-5 0,26 1 0 0,-26-1-3 16,28 0-2-16,-14 2-5 0,-14-2 1 16,34 0-3-16,-15 0 1 0,1 0 0 0,-20 0 4 15,35 0-2-15,-16-2 0 16,0 1 4-16,-1-1 5 0,-18 2 3 15,31 0 4-15,-14-2 1 0,-17 2 4 0,34 0 2 0,-17 0 0 0,-1-2 2 16,-16 2 3-16,36 0 0 16,-16 0 6-16,-3 0 0 0,1-2 2 15,4 2-3-15,-1 0 4 0,-21 0 0 0,40 2-2 16,-18-2-2-16,0 2-1 0,0-2 0 0,1 2-2 16,-1 1-2-16,0-1-2 15,-2-2-2-15,1 3-4 0,0-2 2 0,-4 1 0 0,2 1-2 16,-19-3 1-16,27 1-4 15,-27-1 0-15,26 3-1 0,-26-3 0 0,21 4-3 16,-21-4-2-16,19 0-4 0,-19 0 0 0,0 0-4 16,19 3-1-16,-19-3-4 15,0 0-3-15,0 0-3 0,17 0 1 0,-17 0-1 0,0 0-2 16,0 0-5-16,0 0 1 16,0 0-5-16,0 0 3 0,0 0 1 0,0 0 3 15,-27-37 2-15,27 37 2 0,-16-13 3 16,8 6 4-16,8 7 3 0,-19-16 5 0,11 10 5 15,8 6 1-15,-15-13 4 0,15 13 6 0,-17-11 6 16,17 11 4-16,-12-10 0 0,12 10 3 16,-14-7-1-16,14 7-2 0,0 0-2 0,-14-12 1 15,14 12-4-15,0 0-2 16,0 0 0-16,-15-7-1 0,15 7-2 0,0 0-1 0,0 0 2 16,0 0 1-16,0 0-4 15,0 0-1-15,-15-7-2 0,15 7 3 0,0 0-5 16,0 0 5-16,0 0-6 0,0 0 1 0,0 0 1 0,0 0 2 15,0 0-4-15,0 0 4 16,0 0 1-16,0 0-5 0,0 0-3 0,40 26 2 16,-40-26-6-16,26 7 2 15,-12-1 0-15,4-1 2 0,-1 1-4 0,1 1 2 16,2-2 1-16,0 4 0 16,0-3 1-16,-3-1 1 0,0 2-4 0,-2-4 2 15,1 3 2-15,-16-6 2 0,24 7 2 16,-24-7 3-16,19 6-2 0,-11-2 7 0,-8-4-1 0,13 8 4 15,-13-8 2-15,0 0 0 0,11 7 0 0,-11-7 11 16,0 0-8-16,0 0 3 16,0 0 1-16,0 0 8 0,0 0 1 15,-22 33-9-15,14-28 0 0,8-5-8 0,-21 13-6 16,8-4 5-16,0-1-5 0,-1 1-3 0,-1-2 0 16,0 1-5-16,0 0-8 15,0-1-3-15,2 1-10 0,1 0-11 0,-1-1-15 16,4-2-17-16,-1-1-33 0,10-4-35 0,0 0-51 0,-19 13-52 15,13-13-78-15,6 0-201 16,0 0-75-16,0 0-371 0,0 0-385 0</inkml:trace>
  <inkml:trace contextRef="#ctx0" brushRef="#br2" timeOffset="-29046.2">14198 14326 2758 0,'0'0'-129'0,"0"0"21"0,0 0 12 0,0 0 4 16,8-18 7-16,-8 18 9 16,0 0 2-16,0 0 2 0,0 0 15 0,10-15 2 0,-10 15 8 15,0 0 7-15,0 0 5 16,9-10 14-16,-9 10 5 0,0 0 14 0,11-7 13 15,-11 7 27-15,0 0-7 0,0 0 3 0,0 0 13 16,0 0 10-16,9-10-3 0,-9 10 12 16,0 0-18-16,0 0-12 0,0 0 1 0,0 0-9 15,9-12-3 1,-9 12-8-16,0 0 9 0,0 0-4 0,0 0 2 0,0 0-7 16,0 0 6-16,5-17-3 0,-5 17 24 15,0 0-3-15,2-14 4 0,-2 14 2 0,0 0-8 16,4-18 2-16,-4 18-7 15,0 0-3-15,2-19 0 0,-2 19 2 0,0 0 6 16,5-20-9-16,-5 20 6 0,2-14-6 0,-2 14 1 16,0 0-8-16,5-17 0 0,-5 17-5 15,0 0 0-15,2-19-4 0,-2 19-3 0,0 0 8 16,0 0-1-16,0 0-10 16,0-18 9-16,0 18-13 0,0 0 3 0,0 0-2 0,0 0 1 15,0 0-2-15,0 0-1 16,-2-22-2-16,2 22 2 0,0 0 1 0,0 0 6 15,0 0-2-15,-14-8 2 0,14 8 9 0,0 0 15 0,0 0 7 16,0 0-5-16,-18-3 1 16,18 3-4-16,0 0-1 0,0 0 0 0,0 0 1 15,0 0 2-15,0 0 8 16,0 0-1-16,-22 17-1 0,22-17-1 0,-9 11-2 0,9-11 3 16,-7 18 2-16,7-18-6 15,-3 20 4-15,-1-7-5 0,4-13-2 0,-8 29 3 16,3-13 0-16,1 0-5 15,-1 2-2-15,-2 0-2 0,5 2 1 0,-1 2-4 0,-3 2-1 16,2 0-3-16,0-1 3 0,-2 2-4 0,2 0 2 16,1-1 3-16,-3 2-1 15,2 0 3-15,1 1 2 0,-1 0-4 0,2-1 3 0,-1 0-6 16,1 1 5-16,0 0-4 16,-1-2 4-16,3 4-1 0,0-5 2 0,-2-1-3 15,2 0 1-15,0-2-1 16,-2-1-2-16,2 1-1 0,0-3 1 0,0-1-3 0,-2 1 3 15,2-18-7-15,0 26 2 0,-1-13-3 0,1-13 2 16,-2 22-7-16,2-22 4 16,-4 18-1-16,4-18-6 0,-10 15-5 0,10-15-14 15,-8 12-15-15,8-12-19 16,-11 7-29-16,11-7-35 0,0 0-44 0,-18 5-63 0,18-5-56 16,0 0-131-16,-20-11-185 15,20 11-321-15,-10-11-302 0</inkml:trace>
  <inkml:trace contextRef="#ctx0" brushRef="#br2" timeOffset="-28595.99">14103 14633 2714 0,'0'0'-93'0,"0"0"2"0,0 0 5 16,0 0 3-16,0 0 13 15,0 0 15-15,0 0 20 0,0 0 31 0,0 0 19 0,0 0-2 16,0 0 5 0,36 4 0-16,-36-4 6 0,23-3 10 0,-23 3 5 0,29-1 11 15,-14 1-2-15,0-3 8 16,0 3-5-16,-1 0-12 0,-14 0-2 0,27-4-10 15,-27 4-16-15,22-1-30 0,-11-1-12 0,-11 2-31 0,18 0-16 16,-6-2-30-16,-12 2-34 16,15-3-80-16,-15 3-416 0,16-3 139 0</inkml:trace>
  <inkml:trace contextRef="#ctx0" brushRef="#br2" timeOffset="-26731.13">14667 14556 1713 0,'0'0'-113'0,"0"0"26"0,12-6 16 15,-12 6 25-15,0 0 13 0,0 0 21 0,0 0 12 0,0 0 2 16,0 0 10 0,0 0 0-16,0 0 8 0,0 0 9 0,0 0 2 0,0 0 5 15,0 0 6-15,0 0 0 0,0 0 10 16,0 0 1-16,0 0 1 0,0 0 12 0,0 0-10 16,0 0 8-16,0 0 13 15,0 0 0-15,0 0 8 0,0 0 8 0,0 0-3 16,0 0-8-16,0 0 4 0,0 0-5 0,0 0 2 15,0 0-8-15,0 0-4 0,0 0-1 16,0 0 3-16,0 0-5 0,0 0-1 0,-23 36-5 16,23-36 0-16,0 0-7 15,-7 14-4-15,7-14-2 0,-7 11-5 0,7-11-5 0,0 0-2 16,-6 19-7 0,6-19 4-16,-7 10-5 0,7-10 1 0,0 0 2 0,-5 17 2 15,5-17-1-15,0 0 5 16,-3 22 4-16,3-22 2 0,-3 15 0 0,3-15-2 15,0 0 2-15,-2 24-9 0,2-24 4 16,0 19-6-16,0-19-4 0,-2 20-2 0,2-20-1 16,0 16 1-16,0-16-6 0,0 0-3 0,0 25-3 15,0-25-1-15,0 18 2 16,0-18-1-16,2 14-3 0,-2-14-3 0,5 14 6 0,-5-14-9 16,6 14-1-16,-6-14-5 15,7 12-6-15,-7-12-12 0,6 12-9 16,-6-12-9-16,0 0-13 0,9 16-12 0,-9-16-16 0,0 0-22 15,7 13-31-15,-7-13-28 0,0 0-26 16,9 11-36-16,-9-11-76 0,7 5-607 0,-7-5-292 16</inkml:trace>
  <inkml:trace contextRef="#ctx0" brushRef="#br2" timeOffset="-25565.97">14852 14659 2605 0,'0'0'-120'0,"0"0"14"16,0 0 12 0,0 0 3-16,0 0 15 0,0 0 4 0,0 0 17 0,0 0 23 15,0 0 15-15,0 0 4 16,0 0 3-16,0 0 8 0,0 0 10 0,0 0 2 15,0 0 6-15,0 0 12 0,0 0 5 0,0 0 10 0,0 0 14 16,0 0-11-16,0 0 10 16,0 0 6-16,0 0 1 0,20 21 6 0,-20-21-1 15,0 0-5-15,4 15-3 16,-4-15 4-16,0 0 2 0,3 20-1 0,-3-20-3 0,0 16 0 16,0-16 0-16,0 19-1 15,0-19-1-15,-3 19-1 0,3-19-6 0,-2 20-1 16,2-20-1-16,0 19-8 15,0-19-2-15,-2 17-7 0,2-17-1 0,0 0 1 0,0 20-9 16,0-20 0-16,0 0 0 0,-1 16-1 0,1-16 2 16,0 0 0-16,0 0 6 15,0 0 2-15,-2 19 0 0,2-19-3 0,0 0-2 16,0 0-6-16,0 0-1 16,0 0-11-16,0 0-2 0,0 0-6 0,0 0-3 0,0 0-6 15,0 0-5-15,0 0-3 16,30-35 3-16,-30 35 1 0,10-19-4 0,-2 11 1 15,1-5-2-15,-2 3 4 0,1-2-2 16,-8 12 1-16,17-21 2 0,-11 12 0 0,2-1 4 16,-8 10-2-16,14-19 1 0,-9 12 4 0,-5 7-5 15,13-15-2-15,-13 15 1 16,16-15 1-16,-16 15-4 0,9-11 7 0,-9 11-5 0,13-9 7 16,-13 9-3-16,12-10-2 15,-12 10 5-15,0 0 1 0,15-10-3 0,-15 10 5 16,0 0 0-16,12-7 6 15,-12 7 4-15,0 0 10 0,0 0 12 0,0 0 13 0,0 0-8 16,18-3 2-16,-18 3 0 0,0 0-6 16,0 0 1-16,0 0-2 0,0 0-3 15,9 26 2-15,-9-26 1 0,0 0-2 0,2 17 1 16,-2-17-3-16,5 15-1 16,-5-15 6-16,0 0-1 0,0 23 7 0,0-23 4 0,2 19 1 15,-2-19-4-15,0 17-3 16,0-17-4-16,0 18-1 0,0-18-5 0,0 17-4 15,0-17-1-15,0 0-1 0,-2 22-3 0,2-22-2 16,0 0-6-16,0 22-13 0,0-22-19 16,0 0-22-16,0 0-28 0,0 17-34 0,0-17-43 15,0 0-40-15,0 0-43 16,0 11-61-16,0-11-137 0,0 0-501 0,0 0-342 0</inkml:trace>
  <inkml:trace contextRef="#ctx0" brushRef="#br2" timeOffset="-24845.99">15218 14499 2739 0,'0'0'-124'0,"0"0"12"0,0 0 9 15,0 0 21-15,17-10 21 0,-17 10 21 0,0 0 14 16,0 0 22-16,0 0 14 16,0 0 15-16,0 0 4 0,0 0 16 0,0 0 15 0,0 0 12 15,0 0 11-15,0 0 0 16,0 0 6-16,0 0-3 0,0 0-2 0,0 0-1 15,9 27 1-15,-9-27-4 0,0 0-4 0,0 0-2 16,0 0-3-16,0 0-1 0,4 20-5 16,-4-20 1-16,0 0-4 0,0 0-5 0,0 0-1 15,3 11-1-15,-3-11-3 16,0 0-4-16,0 0 2 0,0 0 2 0,0 0 1 16,5 15-1-16,-5-15-1 0,0 0-2 15,0 0-2-15,0 0-3 0,7 15-2 0,-7-15-3 16,0 0-2-16,4 16-4 0,-4-16-2 0,0 0-5 15,6 18-1-15,-6-18-2 16,3 14 0-16,-3-14-4 0,8 15-4 0,-8-15 0 0,4 17 2 16,-4-17-4-16,1 18 4 15,-1-18 0-15,4 19-1 0,-4-19 2 16,0 23 0-16,0-23 0 0,-4 24 0 16,4-24-1-16,-1 27-4 0,-1-14 4 0,2-13-1 0,-5 30-8 15,0-15 2-15,4 3 0 16,-3-3-4-16,4-15 1 0,-6 29-5 0,4-16-14 15,2-13-17-15,-9 22-30 0,6-10-43 16,3-12-53-16,-7 19-68 0,5-11-53 0,2-8-133 16,-11 13-170-16,4-9-329 0,7-4-298 0</inkml:trace>
  <inkml:trace contextRef="#ctx0" brushRef="#br2" timeOffset="-22196.25">15713 14785 2787 0,'0'0'-28'0,"0"0"5"0,0 0-5 15,0 0-4-15,0 0-4 0,0 0 8 0,0 0 12 16,0 0 4-16,0 0 3 15,0 0-1-15,0 0-2 0,0 0-3 0,0 0 3 16,0 0 3-16,0 0 0 0,0 0-6 0,0 0 7 16,0 0-2-16,0 0-28 0,0 0-20 15,0 0-28-15,0 0-35 0,0 0-66 0,0 0-149 16,-16 13-194-16,16-13 289 16</inkml:trace>
  <inkml:trace contextRef="#ctx0" brushRef="#br2" timeOffset="-21980.15">15669 14735 1755 0,'0'0'130'16,"0"0"-8"-16,0 0-28 0,0 0-11 0,0 0-11 16,0 0-9-16,0 0 0 15,0 0-4-15,0 0-7 0,0 0-9 0,0 0-8 0,0 0-28 16,0 0-20-16,0 0-19 15,0 0-11-15,0 0-22 0,0 0-21 0,0-17-24 16,0 17-40-16,0 0-94 0,0 0-342 0,0 0 215 0</inkml:trace>
  <inkml:trace contextRef="#ctx0" brushRef="#br2" timeOffset="-21106.25">15917 14969 1710 0,'0'0'-5'0,"10"13"5"0,-10-13 20 0,0 0-12 0,0 0 7 15,0 0 16-15,8 8 13 16,-8-8 16-16,0 0 8 0,0 0 17 0,0 0-3 16,12 8 8-16,-12-8-3 15,0 0 0-15,0 0-6 0,0 0-2 0,0 0-4 0,0 0-3 16,0 0-3-16,23-16-10 15,-23 16-5-15,12-16-6 0,-5 3-6 0,1-3-6 16,1-1-7-16,1-4-7 0,0-1-8 0,6-5-5 16,-2-2-7-16,3-1 5 15,0 1-4-15,-2 1 6 0,0 1-7 0,0 0 4 0,-1 0-1 16,4 0 5-16,-6 6 1 16,1 2 5-16,-1 2 2 0,0 2-7 0,-2 2-6 15,-2 0 8-15,0 3-7 16,1 0-3-16,-9 10 1 0,15-13 5 0,-15 13-3 0,11-6 4 15,-11 6 0-15,0 0-2 0,0 0-1 16,12 13 4-16,-12-13 2 0,4 16 2 16,-4-4 4-16,0-12 5 0,3 24 1 0,-3-11 3 15,0 5-4-15,2-1 0 0,0-1 0 16,0 3-1-16,0-2-1 0,3 1-5 0,-3 0 2 16,2-1 5-16,0 0 3 15,0-2 0-15,2-1-3 0,0-1 2 0,-6-13-3 16,14 20 2-16,-10-10 2 0,4-2 2 15,-8-8-2-15,13 14 7 0,-13-14 1 0,19 7-6 16,-19-7 3-16,19 4-1 0,-19-4 1 0,0 0-1 16,30-11-3-16,-16 4 3 15,-1-2-2-15,2-4 0 0,0-4-6 0,2-2-3 0,2-4 2 16,2-2 8-16,-2 0 5 16,2-1 3-16,-1 2 1 0,-4 2-10 15,4-1-1-15,-6 1-6 0,-1 3 0 16,2 3-4-16,-3-1-2 0,1 1-10 0,-3 3-25 0,0 0-32 15,-4 1-50-15,2 2-66 0,-2-1-55 0,-4 0-71 16,-2 11-164-16,4-20-499 16,-4 20-388-16</inkml:trace>
  <inkml:trace contextRef="#ctx0" brushRef="#br2" timeOffset="-20556.17">16069 14593 2800 0,'0'0'-133'0,"0"0"28"16,0 0 13-16,0 0 21 16,0 0 7-16,0 0 20 0,0 0 27 0,0 0 11 15,0 0 31-15,0 0 24 0,0 0 34 16,0 0 15-16,0 0 22 0,0 0 12 0,0 0 2 15,0 0 7-15,0 0-7 0,-31 44-8 0,21-31-8 16,0 4-13-16,0 2-8 16,-3 0-12-16,0 2-13 0,3 0-13 0,-3 0-26 0,1 0-39 15,-2 1-36-15,2-3-51 16,2 2-41-16,-1-2-60 0,0 1-69 0,3-5-157 16,-1 0-417-16,1 0-175 15</inkml:trace>
  <inkml:trace contextRef="#ctx0" brushRef="#br2" timeOffset="-19405.93">17096 14761 2473 0,'0'0'-65'0,"0"0"30"0,0 0-8 16,0 0 9-16,0 0 20 0,0 0 14 0,0 0 37 16,0 0 20-16,-2 25 13 15,2-25 13-15,0 0 5 0,0 0-1 0,0 0-10 16,0 0 0-16,0 0 0 16,0 0 0-16,21 3-2 0,-21-3-4 0,19 0-7 0,-19 0-8 15,25 0-9-15,-5 0-2 16,-2 0-3-16,6 0-7 0,-1 0 0 0,3 0-8 15,3 0-3-15,5 0-3 0,0 2 0 16,2-2-4-16,-1 1 0 0,6 2 0 0,3-2-6 16,-2 2 0-16,1 0-2 0,-7-3-4 15,6 2 4-15,-6-1-1 0,-1-1 1 16,-4 3-2-16,-1 0-4 0,0-3-1 0,-8 0-3 16,2 0-3-16,-5 0-7 0,0 0-7 15,-19 0-12-15,29 3-6 0,-29-3-14 0,24 0-9 16,-24 0-13-16,21 2 0 15,-21-2-8-15,0 0-8 0,21 0 5 0,-21 0-3 16,0 0 2-16,0 0-6 0,0 0 12 0,0 0 6 0,0 0 10 16,0 0 10-16,0 0 21 15,0 0 11-15,0 0 14 0,-34-31 18 16,34 31 9-16,-14-8 15 0,14 8 4 16,-16-9 4-16,16 9 6 0,-14-10-1 0,14 10 6 15,-15-9 5-15,15 9 2 0,-15-10 6 16,15 10 5-16,-17-9 3 0,17 9 16 0,-14-8 2 15,14 8 1-15,-14-10-3 0,14 10-7 0,0 0-7 16,-14-7-11-16,14 7-8 0,0 0-2 16,0 0-2-16,-12-7-15 0,12 7-7 15,0 0-3-15,0 0-5 0,0 0-6 16,0 0-2-16,0 0 1 0,0 0 0 0,0 0-3 16,0 0 0-16,0 0 0 0,0 0 0 15,50 20-2-15,-35-16-3 0,0 1-1 0,0 2 0 16,-1-2-1-16,2 0-4 15,-2 1 0-15,-14-6-1 0,23 11-1 0,-14-8-4 16,-9-3 3-16,15 9 1 0,-15-9 8 0,6 13 3 0,-6-13 4 16,0 0-4-1,0 0 0-15,-11 30-3 0,11-30 0 0,-12 14-3 16,1-4-13-16,2-2-16 0,9-8-23 16,-18 15-23-16,10-8-50 0,8-7-46 0,-16 12-47 0,8-6-50 15,8-6-113-15,-15 11-557 16,9-7-342-16</inkml:trace>
  <inkml:trace contextRef="#ctx0" brushRef="#br2" timeOffset="-18586.29">18417 14556 2800 0,'0'0'-101'0,"0"0"14"0,8-12 5 16,-8 12 16-16,0 0 19 0,0 0 27 15,0 0 14-15,0 0 6 0,0 0 26 16,0 0 12-16,0 0 16 0,0 0 2 0,0 0 12 0,0 0 12 15,0 0-3-15,0 0-1 0,0 46-3 16,0-46-6-16,-6 28-1 0,2-12-9 16,-3 2-4-16,3-2-5 0,2 2-3 0,-5 1-6 15,3-2 3-15,0 2-8 16,0-2 0-16,0 2-7 0,0-1-3 0,2-2 1 16,-3-2-3-16,5-14-6 0,-9 26 1 15,7-14-10-15,2-12-12 0,-6 17-23 0,6-17-17 16,0 0-16-16,-4 18-32 0,4-18-26 0,0 0-17 15,0 0 5-15,0 0-10 0,0 0-1 16,0 0 5-16,0 0 9 0,0 0 17 0,0 0 9 16,0 0 9-1,-6-47 13-15,6 47 15 0,2-33 5 0,-2 13 23 16,2 1 25-16,-2 2 19 0,2-2 30 16,2 0 18-16,-4 2-2 0,2-3 30 0,0 3 15 0,0 0 9 15,2 1 10-15,-4-3 14 16,5 5 0-16,-5 14-5 0,7-31-5 0,-3 18-11 15,0-3-11-15,2 3-12 0,-6 13-9 0,12-24-10 16,-5 12-9-16,2 3-4 0,-9 9-12 16,14-20-7-16,-3 13-6 0,-1 2-5 0,-10 5-7 15,22-11 0-15,-12 4-2 16,-10 7 2-16,24-8-5 0,-24 8-7 0,23-3 4 16,-23 3 1-16,21 0-5 0,-21 0 4 15,19 3-1-15,-19-3 4 0,14 12-3 0,-6-5 3 16,-8-7 1-16,4 18 0 15,-4-18-3-15,0 19-2 0,0-19-1 0,-8 21 4 16,8-21-3-16,-16 21-1 0,8-10-2 0,-3-1 5 0,-2-1 2 16,13-9-1-16,-21 17-3 15,11-9 5-15,10-8 1 0,-18 14 1 0,10-9 8 16,8-5-3-16,-16 11 3 16,7-4-1-16,9-7 1 0,-13 16 2 0,13-16-3 15,-8 19 3-15,6-7-2 0,2-12-3 16,0 22 1-16,0-22-4 0,8 31 1 0,-2-18-1 15,3 3-3-15,0-2 4 0,3 2-18 0,-2-2-16 0,4-3-19 16,-2 3-24-16,1-5-28 16,2 0-32-16,-3 2-53 0,3-3-69 0,-3-2-169 15,2 1-543-15,-4-5-379 0</inkml:trace>
  <inkml:trace contextRef="#ctx0" brushRef="#br2" timeOffset="-17966.37">18266 14589 2816 0,'10'-14'-63'0,"-10"14"52"15,0 0 8-15,0 0 25 16,0 0 14-16,14-8 18 0,-14 8 11 16,0 0 11-16,0 0 1 0,0 0 2 0,0 0 1 15,0 0-1-15,0 0 1 0,0 0 0 0,29 18-2 16,-29-18 9-16,0 15-7 0,0-15-6 15,0 23-8-15,0-23-9 0,-6 30-11 0,-1-13-36 16,-1 4-49-16,0 3-64 0,-2 0-68 0,-4-1-77 16,0 6-170-16,-1 1-488 15,0-3-296-15</inkml:trace>
  <inkml:trace contextRef="#ctx0" brushRef="#br2" timeOffset="-8065.98">15624 14799 2590 0,'0'0'-147'0,"0"0"3"0,0 0 23 0,0 0 12 0,0 0 17 16,0 0 13-16,0 0 21 0,0 0 15 16,0 0 9-16,0 0 11 0,0 0 19 15,0 0-2-15,0 0 12 0,0 0 3 0,0 0 15 16,0 0 3-16,0 0-1 16,0 0-2-16,0 0 1 0,0 0-4 0,0 0-2 15,0 0 2-15,0 0 3 0,0 0-5 16,0 0-6-16,0 0 8 0,0 0 6 0,0 0 3 15,0 0 22-15,0 0-1 0,0 0-5 0,0 0 15 16,0 0-1-16,0 0 4 16,0 0-1-16,0 0-3 0,0 0 4 0,0 0-11 0,0 0 2 15,0 0-8-15,0 0-6 16,-24-3-7-16,24 3-9 0,0 0 8 0,0 0-2 16,0 0 2-16,0 0-1 15,0 0 3-15,0 0-10 0,-26 0 3 0,26 0-5 0,0 0-1 16,0 0-8-16,0 0-7 15,0 0-8-15,0 0-5 0,0 0 3 0,0 0-4 0,0 0-1 16,0 0 6-16,0 0-3 0,0 0-1 0,0 0 4 16,0 0-3-16,0 0 0 15,0 0 1-15,0 0 1 0,0 0 13 0,0 0 9 16,0 0 3-16,0 0 9 16,0 0 12-16,0 0 9 0,0 0 0 0,0 0-2 0,0 0 6 15,0 0 0-15,0 0-4 16,0 0-4-16,0 0-5 0,0 0 0 0,0 0-6 15,0 0-2-15,14 38-3 0,-14-38-4 0,0 0 1 16,0 0-7-16,0 0-17 0,0 0-17 16,0 0-23-16,0 0-33 0,0 0-23 0,0 0-32 15,0 0-37-15,-14-4-29 16,14 4-51-16,0 0-137 0,0 0-410 0,0 0-86 16</inkml:trace>
  <inkml:trace contextRef="#ctx0" brushRef="#br2" timeOffset="-7315.8">15648 14641 2254 0,'0'0'-96'0,"0"0"9"0,0 0 7 0,0 0 21 16,0 0 9-16,0 0 13 15,0 0 12-15,0 0 10 0,0 0 9 0,0 0 9 0,0 0 7 16,0 0 1 0,0 0 12-16,0 0-3 0,0 0 6 0,0 0 11 0,0 0 6 15,0 0 7-15,0 0 5 16,0 0-1-16,0 0 7 0,0 0-3 0,0 0 2 15,0 0 6-15,0 0-5 0,0 0-5 0,0 0 4 16,0 0 2-16,0 0-3 0,0 0-7 16,0 0-9-16,0 0 0 0,0 0-7 0,0 0-2 15,0 0-2-15,0 0-17 0,0 0 8 16,0 0-7-16,0 0 1 0,0 0 2 16,0 0-2-16,0 0 9 0,0 0 2 15,0 0-5-15,0 0 8 0,0 0 0 0,0 0-1 16,0 0 4-16,0 0 5 15,0 0 4-15,0 0 2 0,0 0-4 0,0 0 3 16,0 0 0-16,0 0-2 0,0 0 3 0,0 0-10 0,0 0-2 16,0 0-1-16,0 0-4 15,0 0 3-15,0 0-9 0,0 0-13 0,0 0-11 16,-46-11 1-16,46 11-5 16,0 0-1-16,0 0 0 0,0 0-1 0,0 0 0 0,0 0 2 15,0 0 0-15,0 0 4 16,0 0 4-16,0 0-5 0,0 0 4 0,24-25 6 15,-24 25 4-15,0 0-1 0,0 0 3 0,0 0-4 16,0 0 3-16,0 0-5 16,0 0-2-16,0 0-10 0,0 0-21 0,0 0-24 0,0 0-33 15,0 0-47-15,0 0-30 16,0 0-50-16,0 0-98 0,0 0-552 0,0 0-208 0</inkml:trace>
  <inkml:trace contextRef="#ctx0" brushRef="#br2" timeOffset="41063.6">22638 13482 2440 0,'0'0'-110'15,"0"0"22"-15,0 0 10 0,0 0 13 0,0 0 10 16,0 0 9-16,0 0-1 15,0 0 21-15,0 0 10 0,0 0 8 0,0 0 15 16,0 0 7-16,0 0-2 0,0 0 10 0,0 0-3 0,0 0-6 16,0 0 0-16,0 0 4 15,0 0 1-15,0 0 1 0,0 0-1 0,0 0 16 16,0 0 1-16,0 0-2 16,0 0-7-16,0 0 16 0,0 0-6 0,0 0 15 0,0 0 13 15,0 0 3-15,0 0 2 16,0 0 3-16,0 0-11 0,0 0-3 0,0 0-4 0,0 0-9 15,0 0-2-15,0 0-4 0,57-3-3 16,-57 3-8-16,27 0 1 0,-27 0-3 16,26 3-6-16,-12-3 4 0,-14 0-6 0,32 0 4 15,-17 1-6-15,-15-1 2 16,36 2-4-16,-17 0 5 0,2 0-9 0,1-2-2 16,-2 2 3-16,4 0-1 0,1-2-2 15,-1 2-3-15,1 0 2 0,3-1-1 0,1 2-4 16,-2-3 2-16,1 1 1 15,2 1-3-15,-3 2 0 0,3-1 0 0,-1-2 1 16,3 1-4-16,-2 2-2 0,0-3 6 0,-1 2-6 0,-1 0 3 16,2-1-3-16,-3 1 5 15,1-2-2-15,-2 3-2 0,2-2 2 0,-4 0-1 16,-1-2 2-16,3 1-1 16,-4 2-2-16,4 1 3 0,-1-4-2 0,-3 1 2 0,1 1 0 15,0 0-2-15,0 0-3 16,1 0 7-16,-1-2 1 0,5 2-3 0,-1-1-4 15,-4 2 1-15,5-2 0 0,-5 3 4 0,3-4-2 16,2 4-3-16,-2-2 3 0,2 0 4 16,-1 2-5-16,3-2-1 0,-2 2 1 0,-1-3 1 15,3 1-3-15,-1 0 3 16,-5 2-3-16,4-3 3 0,-6 2 0 0,2-2 2 16,-3 1-4-16,1 0 5 0,-2-2 0 15,-2 2 2-15,-18-2 1 0,32 2 1 0,-18 0-3 16,-14-2 2-16,25 0-6 15,-25 0-1-15,26 0-8 0,-26 0-6 0,20 0-9 0,-20 0-7 16,24 0-12-16,-24 0-7 0,19 0-17 0,-19 0-5 16,0 0-14-16,25 2-2 15,-25-2-22-15,0 0-23 0,13 0-26 16,-13 0-46-16,0 0-95 0,0 0-298 16,0 0 194-16</inkml:trace>
  <inkml:trace contextRef="#ctx0" brushRef="#br2" timeOffset="41783.84">23226 13682 1622 0,'0'0'-70'0,"-22"1"14"0,22-1 19 0,0 0 8 15,0 0 7-15,-18 4 3 16,18-4 3-16,0 0 16 0,0 0 12 0,0 0-5 16,-17 2 9-16,17-2-3 15,0 0 11-15,0 0-5 0,0 0 5 0,-17 4 6 16,17-4 5-16,0 0 2 0,0 0 5 15,0 0 8-15,0 0 8 0,0 0-6 0,0 0-6 16,0 0-2-16,-19 2-4 0,19-2 17 0,0 0-11 16,0 0-2-16,0 0 1 15,0 0-8-15,0 0-1 0,0 0 3 0,0 0-8 0,0 0-1 16,61 6 2 0,-41-6 17-16,2 1-14 0,-2-1 5 0,3 0-10 15,1 2 3-15,-2-2 3 0,2 1-13 16,1 2-1-16,-1-3-4 0,-2 3-5 15,2-3 8-15,-3 1-3 0,1-1 2 0,-4 2 1 0,2-2 1 0,-2 0 0 16,-18 0 1-16,33 2-4 16,-21-2 0-16,-12 0 0 0,28 0 4 0,-28 0-5 15,25 2 5-15,-25-2 7 0,21 0 0 16,-21 0-3-16,19 0 6 0,-19 0-2 16,20 1 3-16,-20-1 2 0,0 0 0 15,20 0 0-15,-20 0-4 0,0 0-4 0,0 0-4 16,24 0-7-16,-24 0-19 0,0 0-19 0,17 0-17 0,-17 0-19 15,0 0-12-15,0 0-18 16,21 0-15-16,-21 0-27 0,0 0-23 0,0 0-68 16,0 0-165-16,11 0-253 15,-11 0 136-15</inkml:trace>
  <inkml:trace contextRef="#ctx0" brushRef="#br2" timeOffset="42163.75">23370 14018 1871 0,'0'0'54'15,"0"0"22"-15,0 0-28 0,0 0-18 0,0 0-11 16,0 0-22-16,0 0-10 16,0 0-28-16,19 0-34 0,-19 0-51 0,0 0-137 15,0 0-246-15,0 0 319 0</inkml:trace>
  <inkml:trace contextRef="#ctx0" brushRef="#br3" timeOffset="60453.97">32018 15725 552 0,'0'0'64'0,"0"0"4"0,-17 3-3 16,17-3-3-16,0 0-9 15,0 0 4-15,0 0-10 0,0 0-4 0,0 0-2 16,-16 6 0-16,16-6-1 0,0 0 11 15,0 0-3-15,0 0 5 0,0 0 3 0,0 0 16 16,0 0 1-16,0 0 4 0,0 0 4 0,0 0-10 16,0 0-4-16,0 0-3 15,0 0-10-15,0 0-9 0,0 0 16 0,0 0-20 16,0 0-1-16,-18 3 5 0,18-3 7 16,0 0 1-16,-12 8 1 0,12-8 11 0,-15 9 20 15,15-9 1-15,-22 13 16 16,8-5 6-16,-1 0 11 0,-6 2-3 0,2-1-5 15,-3 1-10-15,0 0 2 0,-2 2-7 0,1-5-8 0,-3 4 0 16,1-2-8-16,-2 1-3 16,3 0-10-16,-3-2 2 0,1-1-5 0,3 0 0 15,-2 1-6-15,1-1 0 16,3 0-5-16,3-2-4 0,-4-1 8 0,3 2-15 16,0-3 0-16,0-1 0 0,1 2-7 15,18-4-3-15,-33 4-4 0,18-4-2 0,15 0 1 16,-25 1-2-16,25-1-3 15,0 0-2-15,-28-3-1 0,28 3-1 0,0 0-5 16,-14-10-1-16,14 10-1 0,0 0-10 0,-7-11-3 0,7 11-2 16,0 0-5-16,0 0-4 15,0 0-2-15,0 0-2 0,21-27 1 0,-21 27 2 16,13-5 0-16,-13 5 2 16,0 0 0-16,19-7 0 0,-19 7 4 0,0 0-5 15,17-1 4-15,-17 1 5 0,0 0 8 16,0 0 6-16,0 0 15 0,10 16-3 0,-10-16 5 15,0 0-1-15,0 0 2 0,0 0-1 0,-27 34 0 16,19-27-1-16,-3 0-1 16,11-7-6-16,-23 14-2 0,10-6-6 15,2-3-20-15,11-5-26 0,-25 10-43 0,25-10-59 16,-21 6-67-16,21-6-61 0,-19 5-100 16,11-5-153-16,8 0-438 0,0 0-389 15</inkml:trace>
  <inkml:trace contextRef="#ctx0" brushRef="#br3" timeOffset="60803.73">31271 15480 2861 0,'0'0'-113'16,"0"0"11"-16,0 0 28 0,0 0 14 0,0 0 41 16,0 0 32-16,0 0 25 0,0 0 11 15,0 0 9-15,0 0-7 0,0 0 5 0,0 0 3 16,0 0 8-16,-28 45-5 15,22-33 5-15,0 4-1 0,-5 3-10 0,2 0-1 16,1-1-7-16,0 4-7 0,2-2-10 0,-6 0-36 0,4 1-32 16,2-4-44-16,-2 2-37 15,-1-3-35-15,3-1-36 0,-5-2-59 0,2-2-521 16,-1 1-63-16</inkml:trace>
  <inkml:trace contextRef="#ctx0" brushRef="#br3" timeOffset="61553.9">30941 15463 2156 0,'4'-12'-90'0,"-4"12"31"16,0 0 23-16,0 0 18 0,8-16 23 16,-8 16 12-16,0 0 12 0,0 0 9 15,0 0 23-15,9-13-2 0,-9 13 26 0,0 0 18 16,0 0 5-16,0 0 15 16,0 0 1-16,0 0 0 0,0 0 10 0,0 0 3 15,0 0-9-15,0 0-5 0,0 0-10 16,-23 37-6-16,23-37-8 0,-5 16-5 0,5-16-8 15,-8 19-7-15,8-19-5 0,-6 23-1 0,3-13-3 16,-1 4 1-16,0 2-9 16,4-16-1-16,-9 26 0 0,7-11-2 0,-2-1-3 0,2 1-4 15,-2 1-5-15,0 0-5 16,2 2-10-16,-2-2 2 0,2 2 1 0,-2-1-5 16,0 0 0-16,2 3-6 0,0-2 1 15,-2 0 2-15,2 0-4 0,-2 1 0 0,2 1-1 16,0-3 0-16,-2 2 0 15,-1 0-4-15,1 0 6 0,0 0 1 0,-1 0-5 16,-1-2 1-16,2 2 4 0,-3-3-3 0,-1 6 5 0,0-4-5 16,2-1-2-16,-4-2-2 15,2 4 5-15,0-3-1 0,0-4-1 0,-1 4 3 16,0-3-21-16,1 0 4 16,-3 1 7-16,3-3 4 0,0 3-11 0,-1-5 3 0,0 3 9 15,9-12 3-15,-18 20 5 16,7-10 4-16,2-2-1 0,9-8-1 0,-23 11 3 15,11-5-1-15,-4-1 2 0,16-5 4 0,-32 6-2 16,16-6-4-16,-3 0 2 16,19 0-4-16,-38-1 1 0,20-2-1 0,0 1 3 15,-1-2-4-15,2 1 1 0,17 3-4 16,-32-12 1-16,19 5-5 0,-1 3-2 0,1-3-1 16,13 7-1-16,-19-13-2 15,19 13-2-15,-9-18-6 0,9 18-2 0,-2-19-5 0,2 19-2 16,11-27-8-16,-5 11-3 15,4 0-14-15,4-3-10 0,-2 2-12 0,3-1-5 16,0 1-11-16,2 1-12 0,-3 0-20 0,2 1-25 0,-4-2-37 16,-2 4-39-16,4 3-53 15,-2-2-46-15,-4 1-78 0,3 0-145 0,-7 0-82 16,3 4-353-16,-7 7-387 16</inkml:trace>
  <inkml:trace contextRef="#ctx0" brushRef="#br3" timeOffset="62564.03">29787 15589 2745 0,'0'0'-143'0,"0"0"22"0,0 0 14 0,0 0 18 0,0 0 9 16,0 0 14-16,0 0 17 16,11-10 17-16,-11 10 13 0,0 0 10 0,0 0-3 0,0 0 8 15,0 0 2-15,0 0 7 16,0 0 8-16,0 0 6 0,0 0 3 16,0 0 10-16,0 0 2 0,0 0 10 15,0 0 1-15,0 0 13 0,0 0 12 0,0 0 16 0,0 0 4 16,0 0-2-16,0 0 8 15,0 0 2-15,0 0 1 0,0 0-6 0,0 0 1 16,0 0-8-16,0 0-5 0,0 0-5 0,0 0-7 16,0 0-4-16,0 0-6 0,0 0-2 15,0 0-2-15,0 0-3 0,0 0-5 16,0 0-1-16,0 0-3 0,0 0-2 16,0 0-2-16,0 0-2 0,0 0-5 0,0 0 0 15,0 0-5-15,0 0 1 16,0 0-6-16,0 0-1 0,0 0-2 0,0 0-2 15,0 0-3-15,0 0 0 0,0 0 1 0,0 0 3 0,0 0 1 16,0 0 4-16,0 0 2 16,0 0 2-16,0 0-5 0,0 0 4 0,0 0-6 15,0 0-2-15,0 0 1 16,0 0-4-16,0 0-3 0,0 0 2 0,0 0-5 0,0 0 3 16,0 0-7-16,0 0 4 15,0 0-2-15,0 0 2 0,0 0-3 16,0 0 0-16,0 0 0 0,0 0-1 15,0 0 2-15,0 0-5 0,0 0 1 0,0 0 2 16,0 0-4-16,0 0 0 0,0 0 1 0,0 0 1 0,0 0-8 16,0 0-7-1,0 0-26-15,0 0-39 0,0 0-83 0,0 0-111 0,8-6-280 16,-8 6-64-16,0 0-248 0,0 0-215 16</inkml:trace>
  <inkml:trace contextRef="#ctx0" brushRef="#br3" timeOffset="63099.71">30020 15954 2487 0,'0'0'-50'16,"0"0"22"-16,0 0 27 0,0 0 34 15,0 0 16-15,0 0 39 0,0 0 32 0,0 0 21 16,0 0-1-16,0 0 3 0,0 0-4 0,0 0-13 16,0 0-6-16,0 0-3 15,0 0-14-15,0 0-10 0,0 0-9 16,0 0-10-16,24 3-11 0,-24-3-11 16,0 0-25-16,0 0-37 0,0 0-41 0,0 0-62 0,0 0-69 15,0 0-65-15,0 0-123 16,0 0-577-16,-10-27-375 0</inkml:trace>
  <inkml:trace contextRef="#ctx0" brushRef="#br3" timeOffset="63264.04">30005 15780 2862 0,'0'0'-16'15,"0"0"13"-15,0 0-10 0,0 0-3 0,0 0-1 16,0 0-3-16,0 0 2 0,11-10-9 0,-11 10-38 0,0 0-18 15,0 0-49-15,0 0-52 16,0 0-94-16,10-4-352 0,-10 4 148 0</inkml:trace>
  <inkml:trace contextRef="#ctx0" brushRef="#br3" timeOffset="63901.01">29757 15576 1792 0,'0'0'-62'15,"0"0"27"-15,0 0 14 0,0 0 22 0,13-10 34 0,-13 10 23 16,0 0 23-16,0 0 12 0,0 0 1 16,0 0-7-16,0 0-1 0,15-7-7 15,-15 7 0-15,0 0-2 0,0 0-3 16,0 0 1-16,0 0 9 0,0 0 8 0,0 0 5 16,0 0 5-16,0 0-5 15,0 0 2-15,0 0 2 0,0 0 6 0,0 0 0 16,0 0 3-16,0 0 7 0,0 0 5 0,0 0-4 0,13 23-2 15,-13-23-15-15,0 0 1 16,0 0-8-16,-9 27-4 0,9-27-13 0,-6 22-3 16,6-22-7-16,-4 25-9 15,2-11-8-15,0 1-3 0,2-15-2 0,-3 32-5 0,1-17-6 16,0 0-9-16,2 3 7 16,0-18-7-16,-5 30 0 15,1-17-9-15,2 2 4 0,2-15-3 0,-6 25-1 16,2-14-6-16,-2 3-12 0,6-14-15 0,-11 18-32 0,2-10-39 15,9-8-43-15,-14 14-53 0,14-14-38 0,-13 12-62 16,13-12-89-16,-13 3-166 16,13-3-432-16,-11 0-418 0</inkml:trace>
  <inkml:trace contextRef="#ctx0" brushRef="#br3" timeOffset="64283.81">30272 15259 2814 0,'0'0'-144'0,"10"-5"15"16,-10 5 20-16,0 0 35 0,0 0 31 0,0 0 21 15,0 0 34-15,0 0 10 0,0 0 13 0,0 0 20 0,0 0 3 16,0 0 11-16,-38-13 14 16,38 13 3-16,-23-1 15 0,23 1-3 0,-30 0 14 15,30 0 1-15,-34 0 4 16,18-3 1-16,16 3-1 0,-36 0-9 0,19 0-5 0,17 0-12 16,-36 0-7-1,16-3-5-15,4 6-7 0,16-3-8 0,-30 3-7 0,13 1-6 16,3 2-4-16,-2 0-8 15,16-6-1-15,-25 13-19 0,14-6-22 0,-1 3-36 16,1 2-43-16,3-3-61 0,-2 5-53 0,2-1-65 16,0-2-113-16,0 1-598 15,2-1-421-15</inkml:trace>
  <inkml:trace contextRef="#ctx0" brushRef="#br3" timeOffset="64783.73">29381 15905 2874 0,'0'0'-103'0,"0"0"5"15,0 0 14-15,0 0 10 0,0 0 23 0,2 20 30 16,-2-20 31-16,0 0 19 16,0 0 16-16,0 0 9 0,-2 16-2 0,2-16 8 0,0 0 6 15,-9 13 0-15,9-13 10 16,-9 11 5-16,9-11 8 0,-10 11 4 0,10-11-3 15,-12 7-3-15,12-7-2 0,-16 10-8 0,16-10-5 0,-16 7-6 16,16-7-4-16,-17 6 1 16,17-6-1-16,-17 6-2 0,17-6 4 0,-17 3 2 15,17-3 2-15,0 0 3 16,-20 3-1-16,20-3 1 0,0 0-1 16,0 0-1-16,0 0-6 0,-10-18-1 0,10 18-3 15,0 0-13-15,0 0-1 0,18-35-9 16,-12 21-1-16,2-2-10 0,2 3-9 0,3-4-15 0,-2 1-16 0,2 0-27 15,-3-1-34 1,0 2-50-16,2 5-70 0,-2-3-61 0,-4 1-104 0,0 1-178 16,-4 3-426-16,-2 8-405 15</inkml:trace>
  <inkml:trace contextRef="#ctx0" brushRef="#br3" timeOffset="65023.71">28838 16387 2973 0,'-8'14'75'0,"8"-14"9"16,-8 7-8-16,8-7-19 15,0 0-4-15,-6 14 8 0,6-14 3 0,0 0 5 0,0 0-3 16,0 0-9-16,29 15-13 15,-16-13-25-15,-13-2-23 0,27 4-28 0,-14-2-37 16,6-2-48-16,1 0-49 0,-5-4-62 0,-15 4-133 16,33-12-475-16,-20 3-171 0</inkml:trace>
  <inkml:trace contextRef="#ctx0" brushRef="#br3" timeOffset="67463.59">28713 15415 2556 0,'0'0'-8'16,"-6"-13"13"-16,6 13 20 0,0 0 15 15,0 0 13-15,0 0 18 0,0 0 9 16,0 0 12-16,0 0-2 0,0 0 0 16,0 0-8-16,0 0-9 0,0 0 0 15,0 0-17-15,0 0-3 0,0 0-8 16,-15 38-5-16,15-38-3 0,0 0-1 0,-6 18-7 15,6-18-3-15,0 0 0 0,0 0 4 0,-4 15 5 0,4-15 8 16,0 0-5-16,0 0 4 16,0 0-7-16,0 0-3 0,0 0-3 15,0 0-1-15,0 0-5 0,0 0 2 16,0 0 1-16,0 0 4 0,0 0-1 0,0 0 1 0,0 0-6 16,0 0-1-16,0 0-4 15,0 0 2-15,0 0-3 0,0 0-4 0,21-40-1 16,-21 40 2-16,0 0-6 15,24-4 1-15,-24 4-2 0,0 0 2 0,25 4-5 16,-25-4 2-16,18 4-4 0,-18-4-1 0,18 0 0 0,-18 0-2 16,0 0 2-16,19 7 1 15,-19-7 6-15,0 0 10 0,7 11-2 0,-7-11 6 16,0 0-3-16,0 0-3 0,0 0-1 16,-28 30 1-16,15-23-1 0,-3 0 1 0,2 3 0 15,-4-1-1-15,0 3-1 16,0 1-1-16,-4 1 2 0,3-1 1 0,3 3 0 15,-4-1 0-15,1 0-5 0,1 3 1 0,0-4-4 16,4 1 0-16,-2 2-3 0,1-4 4 16,5 3-2-16,-1-3 0 0,3 0-3 15,-1-1-2-15,3 0-8 0,6-12-6 16,-6 20-7-16,6-20-7 0,0 14-5 0,0-14-2 16,0 0 2-16,9 16 2 15,-9-16 1-15,12 9 2 0,-12-9 5 0,15 4 1 0,-15-4 3 16,0 0 6-16,21 1 10 15,-21-1 10-15,0 0 1 0,0 0 2 0,18 2-3 16,-18-2-2-16,0 0-2 0,0 0 3 0,0 0 2 16,10 9-2-16,-10-9 0 0,0 0 2 15,0 0-5-15,0 0 4 0,0 0 1 0,-18 29-6 16,18-29 1-16,-8 13 2 16,8-13-4-16,-9 18 3 0,6-7-6 0,3-11 7 15,-9 23-3-15,5-13 1 0,4-10-2 16,-7 23 1-16,7-23 1 0,-4 19-1 0,4-19-1 15,-6 15-2-15,6-15 0 0,0 0 1 0,-5 20-2 16,5-20-1-16,0 0-9 0,0 0 6 16,0 0-2-16,0 0 3 0,0 0-1 0,0 0 3 15,0 0-6-15,0 0 12 16,0 0-1-16,0 0 9 0,0 0-1 16,0 0 1-16,0 0 1 0,0 0-2 15,0 0-1-15,0 0 3 0,0 0-1 0,0 0 4 0,0 0-5 16,0 0-1-16,0 0-1 15,0 0-3-15,0 0-1 0,0 0 0 0,0 0-1 16,0 0 0-16,0 0-3 0,0 0 1 16,0 0-1-16,0 0 1 0,0 0-2 15,0 0-2-15,0 0 2 0,0 0-1 16,0 0 4-16,0 0-3 0,0 0-2 0,0 0 1 16,0 0-2-16,0 0 6 0,0 0-4 15,0 0 5-15,0 0-3 0,0 0 0 16,0 0 2-16,0 0-1 0,0 0-1 0,0 0-5 0,0 0 2 15,0 0 5-15,0 0-2 0,0 0-4 0,0 0 3 16,0 0 4-16,0 0-4 16,0 0-1-16,0 0 4 0,0 0-2 0,0 0-1 15,0 0 1-15,0 0-1 0,0 0 1 16,0 0 1-16,0 0 3 0,0 0-4 0,0 0 2 16,0 0-3-16,0 0 4 15,0 0-4-15,0 0 0 0,0 0 0 0,0 0-2 16,0 0 3-16,0 0 1 0,0 0-4 0,0 0 2 0,0 0 4 15,0 0-4-15,0 0-1 16,0 0 0-16,0 0 1 0,0 0-1 0,0 0-3 16,0 0 3-16,0 0 0 0,0 0-5 15,0 0 8-15,0 0-3 0,0 0 2 16,0 0-1-16,0 0 1 0,0 0-5 16,0 0 1-16,0 0-2 0,-27-29-1 0,27 29 4 15,0 0 0-15,0 0 2 0,0 0-1 16,0 0-3-16,0 0 7 0,0 0 1 0,0 0 1 15,0 0 0-15,0 0 3 0,0 0-1 0,0 0-3 16,0 0 1-16,0 0 2 16,0 0-4-16,0 0-1 0,0 0-3 0,0 0 1 15,0 0-1-15,0 0-2 16,0 0 2-16,0 0-1 0,0 0-1 0,0 0 1 0,0 0 0 16,0 0-2-16,0 0 2 15,0 0 1-15,0 0 2 0,0 0 0 16,0 0 1-16,0 0-2 0,0 0 1 0,0 0-3 15,0 0 8-15,0 0-6 0,0 0-2 16,0 0 2-16,23-29 5 0,-23 29-7 0,0 0 1 16,0 0-2-16,0 0-3 0,0 0-1 15,0 0 4-15,0 0-2 0,0 0 1 0,0 0-3 16,0 0 5-16,0 0-4 16,0 0 2-16,0 0 1 0,0 0-2 0,0 0 2 0,0 0 1 15,0 0-3-15,0 0 4 16,0 0-1-16,0 0-2 0,0 0-2 0,0 0 6 15,0 0-6-15,0 0 2 0,0 0 4 0,0 0-2 16,0 0 2-16,0 0 0 0,-32 1 3 16,32-1-4-16,0 0-3 0,0 0 2 0,0 0-4 15,0 0 4-15,0 0 2 16,0 0-2-16,0 0 2 0,0 0 3 16,0 0-4-16,0 0 9 0,0 0-8 0,0 0 4 15,0 0 0-15,0 0-1 0,0 0-1 0,0 0 2 16,0 0 0-16,0 0 6 0,0 0 3 0,0 0-7 0,0 0 4 15,0 0-1 1,0 0-2-16,0 0 0 0,0 0 4 0,0 0-8 0,0 0 0 16,0 0 1-16,0 0 1 15,0 0-3-15,0 0-1 0,0 0 0 0,0 0 1 16,0 0 2-16,0 0-7 16,0 0 1-16,0 0 2 0,0 0-7 0,0 0 0 15,0 0 3-15,0 0 0 0,0 0-3 16,0 0-2-16,0 0-3 0,0 0 8 0,0 0 0 15,0 0-1-15,0 0 0 0,0 0-1 0,0 0 6 0,0 0 0 16,0 0-13-16,0 0 6 16,0 0 1-16,0 0 1 0,0 0 3 15,0 0-4-15,0 0 6 0,43 18-4 16,-43-18-2-16,0 0 4 0,0 0-1 0,15 10-4 16,-15-10 10-16,0 0-6 15,11 7-1-15,-11-7 0 0,0 0 4 0,0 0-9 16,0 0 7-16,14 7 6 0,-14-7 1 15,0 0 3-15,0 0 3 0,0 0 6 0,0 0 1 16,0 0 4-16,0 0-7 0,0 0 6 0,0 0-6 16,0 0-4-16,0 0 3 15,0 0-7-15,0 0 2 0,0 0 4 0,0 0-7 0,0 0-9 16,0 0 12-16,0 0-13 16,0 0 10-16,0 0-5 0,-53 2 2 0,53-2-2 15,-19 3 1-15,19-3 1 16,-23 0-1-16,23 0-2 0,-22 3 1 0,22-3 7 0,-22 4-17 15,22-4 12-15,-25 6 0 0,15-2-4 0,10-4-14 16,-19 5 0-16,19-5 0 16,-19 8 2-16,19-8 1 0,-14 8-1 0,14-8 7 15,-13 5-3-15,13-5 1 0,0 0 5 16,-15 6-5-16,15-6 6 0,0 0 0 16,0 0-3-16,-17 5 5 0,17-5-5 15,0 0 3-15,0 0 2 0,0 0 0 0,-14 4-3 16,14-4 4-16,0 0-5 0,0 0 3 15,0 0-2-15,0 0-1 0,0 0 2 0,0 0-4 16,0 0 8-16,-21 3-2 0,21-3-2 0,0 0 5 16,0 0-9-16,0 0 1 15,0 0-1-15,0 0-4 0,-9-18-8 0,9 18 2 0,0 0-5 16,0 0 3-16,0 0-3 16,0 0 4-16,0 0 4 0,0 0 1 0,23-30 3 15,-23 30-5-15,0 0 6 16,19-3 2-16,-19 3 4 0,0 0 3 0,0 0 7 0,28 7 1 15,-28-7 8-15,0 0 1 0,13 13 8 16,-13-13 6-16,0 0 7 0,0 19 4 16,0-19-4-16,0 0 1 0,-18 21-6 0,8-13-5 15,10-8 8-15,-29 13-17 0,12-7-26 16,2-1-34-16,-5 1-41 0,1-2-52 0,-2 1-78 16,2-1-76-16,-6 0-147 0,6 0-181 15,0-2 24-15,-3-2-379 0,22 0-413 16</inkml:trace>
  <inkml:trace contextRef="#ctx0" brushRef="#br3" timeOffset="67644.03">28206 16365 3026 0,'0'0'66'0,"0"0"-16"0,0 0-48 16,14 5-31-16,-14-5-10 0,0 0 17 0,0 0-5 15,0 0 0-15,0 0-35 0,16-4-67 0,-16 4-106 16,0 0-216-16,0 0-218 16,2-21 93-16</inkml:trace>
  <inkml:trace contextRef="#ctx0" brushRef="#br3" timeOffset="68173.98">28229 15609 2229 0,'0'0'127'15,"9"-16"-11"-15,-9 16-20 0,4-14-1 0,-4 14-18 16,0 0 0-16,6-13 8 0,-6 13 15 16,0 0 3-16,0 0 0 0,0 0-6 0,0 0-6 15,0 0 0-15,0 0 0 16,-37 28-6-16,28-17 2 0,-2 4-4 15,0-4-7-15,1 2-5 0,-1 2-10 0,2-1-4 0,1-1-4 0,-2 0-8 16,5-1-3 0,5-12-7-16,-6 21-5 0,6-21-4 0,0 15-7 0,0-15 0 15,0 0-6-15,10 13-2 16,-10-13 4-16,0 0 3 0,19 6 6 0,-19-6 9 16,0 0 13-16,20 4 12 15,-20-4 4-15,0 0 1 0,14 3 0 0,-14-3-9 0,0 0-4 16,0 0-9-16,16 7-4 0,-16-7 4 0,0 0-4 15,0 0 9-15,0 0-20 16,0 0 9-16,0 0-2 0,0 0 10 0,0 0-7 16,-30 28 5-16,30-28 6 15,-22 8-2-15,9-6 2 0,13-2-6 0,-25 4-2 0,9-3 2 16,16-1-5-16,-27 2 0 16,13 0-4-16,14-2-1 0,-33 2 0 0,13 0-3 15,4 1-3-15,-4-3-3 0,1 3-1 16,2 1-2-16,0 2-6 0,-2-1 2 0,1 1-7 15,5 2-3-15,-2-1-14 0,0 3-22 0,4 1-26 16,-1-2-33-16,4 1-40 16,-4-1-55-16,6 3-68 0,2-5-56 0,4-7-107 0,-9 13-159 15,9-13-32-15,0 0-358 16,-14 14-405-16</inkml:trace>
  <inkml:trace contextRef="#ctx0" brushRef="#br3" timeOffset="68594.19">27495 15545 3014 0,'8'-10'-5'0,"-8"10"12"0,11-13 11 16,-11 13 13-16,12-7 15 0,-12 7 15 0,0 0 15 0,11-8 0 15,-11 8 10 1,0 0 11-16,0 0-4 0,0 0 4 0,0 0-8 0,8 27-2 16,-8-27-8-16,-6 30-7 15,2-11-4-15,-3 3-5 0,1 2-11 0,0 1-3 16,0 1-23-16,1 1-16 16,-3-2-37-16,1 0-43 0,-2-2-52 0,2 1-53 0,2-1-52 15,-3-2-62-15,-2-6-120 16,3 1-493-16,-5-4-291 0</inkml:trace>
  <inkml:trace contextRef="#ctx0" brushRef="#br3" timeOffset="69204.07">27249 15834 2793 0,'0'0'-48'15,"5"-15"-2"-15,-5 15 13 0,7-13 12 0,-7 13 44 16,0 0 37-16,6-13 24 0,-6 13 10 15,0 0-3-15,0 0-14 0,0 0-4 0,0 0-4 16,0 0 0-16,0 0 3 0,0 0 5 0,0 0-4 16,0 0-1-16,0 0-5 15,0 0 1-15,-42 25-6 0,42-25-5 0,-15 16-6 0,9-9-3 16,6-7-4-16,-11 17-4 16,11-17-2-16,-6 15-2 0,6-15-8 0,0 0 2 15,4 21-11-15,-4-21-12 16,0 0-9-16,19 11-4 0,-19-11-3 15,17 6-7-15,-17-6-5 0,22 0 1 0,-22 0 3 0,24-5 9 0,-24 5 17 16,19-4 7-16,-19 4 15 16,18-4 16-16,-18 4 11 0,15-7 4 0,-15 7 3 15,0 0 1-15,0 0 8 0,0 0 5 16,0 0-1-16,0 0-3 0,0 0-2 16,0 0-8-16,0 0-6 0,-37 35-1 15,24-27-2-15,-4 1-1 0,2 2-1 16,-3 1 1-16,1-2-1 0,-2 0-7 15,0-1-15-15,2-2 0 0,1 0-1 0,-1-1-4 0,0 1 0 16,-1-3-7-16,0-1 6 0,18-3-8 16,-31 1-2-16,31-1 0 0,-27-3-4 15,14-2-3-15,13 5 0 0,-20-10-3 0,11 0 1 16,9 10-1-16,-10-16 1 16,10 16 5-16,-11-18 1 0,11 18 9 0,-8-15 4 0,8 15 4 15,0 0 7-15,-8-15 3 0,8 15 2 16,0 0-1-16,-9-12-3 0,9 12 3 15,0 0 6-15,0 0-4 0,0 0 14 0,0 0-8 0,-33 21-5 16,24-14-4-16,-3 4-6 16,1-3-8-16,1 2-28 0,0 0-17 0,-3 2-31 0,0-2-32 15,-3 2-39-15,-5 0-43 16,4 0-47-16,0-1-47 0,2-2-42 0,-5-1-81 16,9-1-139-16,-8-3-84 15,6 2-341-15,1-4-374 0</inkml:trace>
  <inkml:trace contextRef="#ctx0" brushRef="#br3" timeOffset="69503.83">26741 15623 2955 0,'0'0'64'0,"5"-14"17"16,-5 14-9-16,0 0-10 16,10-11-6-16,-10 11-2 0,0 0 9 0,0 0 25 0,0 0 22 15,0 0-7-15,0 0-5 16,0 0-6-16,0 0-3 0,0 0-10 0,-7 58-7 16,4-39-8-16,-1 1-7 15,-1 6-7-15,-1-3-13 0,1 0-18 16,-1 3-20-16,-2-3-39 0,0-1-42 0,1-1-57 0,1 3-50 0,-4-5-54 15,-1-4-77-15,4-2-129 16,-4-2-435-16,0-3-256 0</inkml:trace>
  <inkml:trace contextRef="#ctx0" brushRef="#br3" timeOffset="69733.73">26463 15838 2793 0,'0'0'173'0,"-11"-13"3"0,11 13-21 0,0 0-32 0,0 0-9 0,0 0-11 16,0 0-4-16,0 0 4 16,0 0-4-16,0 0-6 0,0 0-11 0,-6 38-7 0,6-38-6 15,0 26-10-15,0-10-2 16,0-16-9-16,-5 30-5 0,0-14-1 0,-4-1-5 16,1-1-17-16,-6-1-26 15,0-1-46-15,-6-2-58 0,3 1-75 0,-6-3-74 16,-2-3-133-16,0-1-174 15,-2 0-342-15,-4-4-299 0</inkml:trace>
  <inkml:trace contextRef="#ctx0" brushRef="#br3" timeOffset="71023.95">25537 16241 2692 0,'0'0'-96'16,"24"-7"18"-16,-24 7 9 15,0 0 16-15,0 0 4 0,0 0 13 0,0 0 20 0,14-7 12 16,-14 7 14-16,0 0 13 0,0 0 7 0,0 0 32 15,0 0 15-15,0 0 17 16,0 0 15-16,0 0 4 16,0 0 12-16,0 0 3 0,0 0-10 0,0 0-4 15,0 0-12-15,0 0-3 0,0 0-7 0,0 0-8 16,0 0-2-16,0 0-7 0,-62 0-11 16,42 0-1-16,20 0-8 0,-41 0-6 0,19-1-3 15,0 1-4-15,-7-3-4 16,1 2-2-16,1-2-2 0,0-1-6 15,1-2-1-15,1 2-4 0,0 1-2 0,-1-2-1 0,2-2-2 0,5 0-3 16,-6 0-1-16,6-3 0 16,-2 1-6-16,2-3-1 0,1-1-5 0,5-1-6 15,0-1-10-15,-1-4 4 16,6 1-9-16,0-4 3 0,-1 0-4 0,7-1-1 0,-2-3 3 16,2 0 1-16,2 0 0 15,0 1 6-15,4-2 2 0,0 2-1 0,0 0 3 16,4 3 5-16,-3-2 0 0,3 4 3 0,1-1-2 15,0 2 2-15,2 1-1 0,-2 2-1 16,5 0 2-16,-1 4-1 0,-1 2 1 16,5 0-1-16,-2 2-2 0,4 3 2 15,0-1 0-15,3 2-4 0,0 1 5 0,1 3-2 16,3 3-1-16,3 1 2 16,-1 0 4-16,1 1 5 0,-1 1 2 0,-1 2-2 0,1 1 2 15,-1 1 2-15,4 2-3 16,-4 2 5-16,-4-1 6 0,4 5-3 0,-6-1 4 15,2 4 4-15,-4 0-1 0,-2-2 4 0,-5 4 1 0,1-1-1 16,-6 3 0-16,2 0-2 16,-2 0-5-16,-3 1 1 0,-2 1-2 0,0 2-5 15,-4-2 5-15,0-1 0 16,0 1-3-16,-4-2 5 0,-4 0-1 0,3 1-1 0,-2-1-1 16,-3-2-1-16,-2 1 0 15,2-2 1-15,-3-3-2 0,2-2 5 16,-4 2-12-16,4-2-12 0,-3-4-21 0,1-3-31 15,0-1-39-15,0-1-52 0,0-2-47 0,-1-2-51 16,0-2-53-16,16-2-126 16,-24-4-138-16,8-2-326 0,5 1-257 0</inkml:trace>
  <inkml:trace contextRef="#ctx0" brushRef="#br3" timeOffset="71664.1">25573 16220 2544 0,'0'0'-80'0,"0"0"3"0,0 0-5 0,-17-31-8 15,17 31-2 1,0 0 7-16,-7-16 21 0,7 16 25 0,0 0 2 0,-9-14 18 15,9 14 6-15,0 0 5 0,-5-15 6 0,5 15 20 16,0 0 6-16,-4-18 13 0,4 18 11 16,0 0 15-16,-4-15 12 0,4 15 15 0,0 0 6 15,0 0 14-15,0 0 5 16,0-21-2-16,0 21-2 0,0 0-11 0,0 0-15 16,0 0-7-16,0 0-11 0,0 0-3 15,0 0-9-15,0 0-4 0,0 0-1 0,0 0-7 16,20-6-2-16,-20 6 0 15,0 0 3-15,0 0 1 0,0 0 15 0,34 21 5 16,-34-21-1-16,13 13 0 0,-8-5-4 16,-5-8 5-16,11 18-3 0,-7-9-8 0,-4-9 1 15,7 23-8-15,-7-10-5 0,0-13-5 0,0 27 0 16,0-27-7-16,-2 28 3 16,2-12-2-16,-2 1 3 0,2-17 3 0,2 34-2 0,0-16-2 15,1-2-2-15,7 2-3 16,-2-4 0-16,4 4-1 0,0-2-3 0,8-1 1 15,-1-4-7-15,0 3-6 0,0-3-8 0,3-2-18 16,-6-1-19-16,2-1-30 0,-1-3-40 16,-3 0-62-16,2 0-68 15,-16-4-125-15,24-4-214 0,-24 4-369 0,14-8-361 16</inkml:trace>
  <inkml:trace contextRef="#ctx0" brushRef="#br3" timeOffset="77213.87">24779 16089 2869 0,'0'0'-60'0,"0"0"16"0,0 0 3 0,0 0-3 16,0 0 19-16,-24 33 3 16,24-33 38-16,-14 7-4 0,14-7 13 0,0 0 3 0,0 0 1 15,-18 5 0-15,18-5-4 16,0 0 1-16,0 0 12 0,0 0 7 0,-12 5 11 16,12-5 6-16,0 0 12 15,0 0 14-15,0 0 2 0,0 0-7 0,0 0 0 16,0 0 7-16,0 0 2 15,0 0 5-15,0 0 0 0,0 0-1 0,0 0-7 0,0 0-10 16,-16-22-4-16,16 22-7 0,0 0-8 0,0 0-4 16,0 0-8-16,0 0 10 15,0 0-1-15,6-25-2 0,-6 25 3 0,0 0-6 16,0 0-1-16,0 0-3 16,0 0-6-16,0 0-1 0,0 0-8 0,0 0-8 0,0 0 0 15,0 0 0-15,0 0-3 16,0 0 1-16,0 0-2 0,0 0 2 0,0 0-9 15,0 0 6-15,0 0-4 0,0 0-8 0,0 0 7 16,-37 21 0-16,37-21 1 0,-18 4-5 16,18-4 8-16,-16 4-5 0,16-4-2 0,-18 5 0 15,18-5-3-15,-15 3-2 16,15-3 4-16,0 0 3 0,0 0-23 0,-25 0 4 16,25 0-9-16,0 0 1 0,0 0-4 15,-15-14 5-15,15 14-2 0,0 0 4 0,0-21-2 16,0 21 5-16,0 0 3 15,13-27 1-15,-6 16 5 0,-7 11-5 0,14-21 5 16,-5 8 9-16,-1 3-9 0,0 0 5 0,-8 10 6 16,16-19-1-16,-16 19 3 0,10-13-3 15,-10 13-6-15,10-9-3 0,-10 9 0 0,0 0-1 16,10-8 4-16,-10 8 11 16,0 0-1-16,0 0-1 0,0 0 3 0,0 0-4 0,0 0 3 15,-30 40-5-15,17-31 2 16,0 1-1-16,-4 4 0 0,-2-5 4 0,-2 3 1 15,-3-3 2-15,0 1 4 0,-4-1 18 0,-4 0-3 16,3-1-1-16,-1-2 1 0,-2-1-6 16,1 1-3-16,1-2-1 0,0-2-5 0,4 1-4 15,-3 0-13-15,6-2-22 0,-1-1-21 16,6 0-37-16,-4-1-51 0,6-3-86 16,0 0-82-16,2-2-162 0,1 2-150 15,3-1 31-15,10 5-435 0,-26-14-488 0</inkml:trace>
  <inkml:trace contextRef="#ctx0" brushRef="#br3" timeOffset="77493.98">23622 16458 3024 0,'6'19'11'0,"-6"-19"36"16,4 13-3-16,-4-13-6 16,7 12-5-16,-7-12 8 0,10 11 19 0,-10-11 22 0,17 9 10 15,-17-9 0 1,19 10-8-16,-6-6-11 0,-13-4-8 0,29 8-11 0,-13-5-5 16,3-1-10-16,-1 0-20 15,2-2-22-15,3-2-27 0,0 0-40 16,5 0-45-16,1-3-39 0,7-3-39 15,0-3-45-15,1-2-129 0,3-9-485 0,2 2-195 0</inkml:trace>
  <inkml:trace contextRef="#ctx0" brushRef="#br3" timeOffset="77824.09">25565 14873 2502 0,'0'0'-44'0,"0"0"21"0,0 0 23 16,-25-12 21-16,25 12 10 15,0 0 15-15,-40 16 32 0,17-5-3 0,-4 0 14 16,-2 2 5-16,-5 5-2 0,-4 1-5 0,-4 4-3 16,1 2-11-16,-13 7-7 0,-1 2-5 15,0 1-23-15,1-1-38 0,-3-3-52 0,3 6-51 16,-3-3-53-16,-3-3-74 0,-1-1-183 16,-3-1-339-16,4-3-34 0</inkml:trace>
  <inkml:trace contextRef="#ctx0" brushRef="#br3" timeOffset="79134">23634 15530 2154 0,'0'0'2'16,"0"0"34"-16,0 0 11 16,0 0 5-16,0 0-7 0,0 0-2 0,0 0 19 15,0 0 5-15,0 0 12 16,0 0 4-16,0 0-8 0,0 0-8 0,0 0-7 0,0 0-6 15,0 0-7-15,-20 24-1 0,20-24-6 0,-4 18-3 16,4-18-3-16,-6 14-7 0,6-14-1 16,0 0-3-16,-4 19-2 0,4-19-6 15,0 0-4-15,-4 15-11 0,4-15 3 16,0 0-1-16,0 0 0 0,-6 15 10 0,6-15 3 16,0 0 3-16,0 0 2 15,0 0-4-15,0 0 4 0,0 0 3 0,0 0-3 16,0 0 2-16,0 0-6 0,0 0-7 15,0 0-1-15,0 0-1 0,0 0-5 0,0 0 4 16,0 0-2-16,0 0 0 0,0 0-3 0,0 0-1 16,0 0 0-16,0 0 1 15,51-19 1-15,-51 19-4 0,17-3 7 0,-17 3 6 0,19 0 0 16,-19 0 2-16,0 0 4 16,21 3-3-16,-21-3-1 0,0 0 8 0,0 0-3 15,19 2 6-15,-19-2 9 16,0 0 6-16,0 0 3 0,0 0 4 0,0 0 2 0,0 0 7 15,0 0-3-15,0 0 0 0,0 0 2 0,-46 29-3 16,31-22-3-16,-5-2-6 16,2 6-4-16,-4-2-1 0,2 0-6 0,-4 2-4 15,3 1-2-15,-3 2 0 16,4-2-6-16,-2 2-2 0,3 0-1 0,0 0-4 0,4-2-4 16,1 1-6-16,-2-1-2 15,6-3-7-15,0 0-3 0,1 1 1 0,9-10-2 16,-13 15-1-16,13-15-5 0,-8 12-3 15,8-12-3-15,0 0-7 0,0 0-5 0,0 0 2 16,0 0-2-16,21 18 3 0,-21-18 3 0,0 0 3 16,23 0 2-16,-23 0 3 15,20 0 3-15,-20 0 6 0,0 0 4 0,22 0 6 0,-22 0 4 16,0 0 3-16,24 0-1 16,-24 0 2-16,0 0-2 0,19 1 5 0,-19-1 4 15,0 0-2-15,15 4 3 16,-15-4 10-16,0 0 3 0,11 9 3 0,-11-9 2 0,0 0 0 15,6 12-2-15,-6-12 0 0,0 0-6 0,0 0 2 16,0 0-3-16,0 0 1 16,-17 30 1-16,17-30 3 0,-13 12 1 0,3-7-1 15,10-5 5-15,-21 17-1 0,7-10-3 16,0 0-1-16,2 2-7 0,-2-2 3 0,0 2-4 16,1-1-1-16,0 1-4 15,0-1 2-15,3 0-5 0,10-8 3 0,-22 12-5 16,14-4-4-16,8-8 3 0,-14 12-4 0,14-12 1 0,-11 11-3 15,11-11-3-15,-7 11-9 16,7-11-5-16,0 0-6 0,0 0-8 0,0 0-1 16,20 20-5-16,-20-20 0 15,14 5 1-15,-14-5 3 0,16 6 3 0,-16-6 6 0,0 0 6 16,14 3 13-16,-14-3 10 16,0 0 9-16,15 5 8 0,-15-5-2 0,0 0-3 15,0 0 0-15,0 0 0 16,0 0 0-16,0 0 0 0,0 0-4 0,0 0 4 15,0 0-1-15,0 0 6 0,0 0-7 0,0 0 0 0,-55 3 2 16,55-3-2-16,-26 4-1 16,14-2 1-16,12-2 1 0,-27 6 6 0,13-4-4 0,14-2 3 15,-25 5 1 1,10-3 1-16,15-2-2 0,-25 4-7 0,25-4 3 0,-24 1 0 16,24-1 0-16,-22-1-8 15,22 1 2-15,-22-4 0 0,22 4-3 16,-19-5 7-16,19 5-15 0,-15-12 0 15,15 12-1-15,-11-13-1 0,11 13 3 0,-6-12-2 0,6 12-3 16,0 0-1-16,0 0 0 0,0 0 3 0,0 0-2 16,0 0 4-16,19-19 7 15,-19 19 0-15,0 0 10 0,0 0-3 0,0 0 11 16,0 0-5-16,0 0 1 0,24 25 0 16,-24-25 0-16,0 0-2 0,0 0-2 0,0 0-8 15,-28 29-12-15,15-25-19 16,13-4-25-16,-30 7-31 0,14-6-39 0,-3 2-53 0,19-3-63 15,-34 1-48-15,12-1-73 0,8-1-151 0,-3 1-72 16,2-3-359-16,15 3-345 16</inkml:trace>
  <inkml:trace contextRef="#ctx0" brushRef="#br3" timeOffset="79444.02">23040 16395 2853 0,'0'0'22'15,"8"11"37"-15,-8-11 19 16,0 0 10-16,0 0 14 0,0 0 18 0,9 10 9 0,-9-10 4 15,0 0-8-15,0 0-16 0,0 0-15 0,0 0-19 16,8 10-21-16,-8-10-22 16,0 0-20-16,0 0-27 0,0 0-26 0,0 0-39 0,0 0-49 15,0 0-56-15,0 0-78 16,0 0-148-16,0 0-489 0,0 0-283 16</inkml:trace>
  <inkml:trace contextRef="#ctx0" brushRef="#br3" timeOffset="80018.75">22909 15827 2842 0,'8'-21'6'0,"-8"21"-29"0,0 0-21 0,2-17 3 15,-2 17 5-15,0 0 9 0,0 0 24 0,0 0 11 16,0 0 8-16,-19-10 9 0,19 10-2 16,0 0 0-16,0 0 11 0,-27 22 11 15,18-14 15-15,9-8 1 0,-17 25 1 16,9-8-4-16,1-5-1 0,-1 1-3 0,2 1-8 16,-1-1-5-16,7-13 0 15,-7 22-10-15,5-12-8 0,2-10-9 16,-2 18-12-16,2-18-16 0,0 0-3 0,9 17-6 0,-9-17-3 0,0 0 3 15,17 3 7-15,-17-3 15 16,0 0 24-16,21-1 17 0,-21 1 17 0,0 0 17 0,0 0 16 16,26-6 11-1,-26 6 3-15,0 0-6 0,0 0-6 0,0 0-8 0,20 0-8 16,-20 0-2-16,0 0 4 16,0 0 6-16,0 0 2 0,7 15 5 0,-7-15-14 15,0 0 1-15,0 0-8 0,0 0-6 16,0 0-5-16,-23 34 3 0,12-29-2 0,11-5-7 15,-21 7-1-15,21-7-5 0,-25 7 14 0,9-6 1 16,16-1-9-16,-28 0 9 16,10 2 1-16,18-2 1 0,-31 2 0 0,18-2-2 15,13 0-1-15,-29 0-8 16,29 0-7-16,-28 2-18 0,11 0-1 0,0 2-8 16,0 0 1-16,17-4-3 0,-28 8-2 15,16 0-12-15,-1-2-11 0,2 4-12 0,11-10-21 16,-15 16-24-16,11-6-28 0,2-1-52 15,2-9-61-15,2 21-67 0,0-10-71 0,-2-11-150 16,9 16-81-16,-7-9-7 0,-2-7-350 16,0 0-344-16</inkml:trace>
  <inkml:trace contextRef="#ctx0" brushRef="#br3" timeOffset="81033.7">22491 15647 2733 0,'7'-13'-62'0,"-3"0"43"15,-4 13 24-15,7-13 21 0,-7 13 17 16,0 0 9-16,6-15 6 0,-6 15 5 16,0 0 4-16,0 0 17 0,0 0-4 0,0 0-5 15,0 0-7-15,0 0-2 0,0 0-5 16,0 0-10-16,0 0-5 0,2 54-3 15,-2-54-7-15,-2 28-3 0,2-13-5 0,0 0-1 0,0-15 0 16,-4 32 2-16,2-18 1 16,0 1 8-16,2-15 7 0,-9 27 4 0,2-16 4 0,1 1 1 15,6-12 0-15,-12 18 1 16,3-8-1-16,9-10-4 0,-15 14 0 0,5-9-4 16,10-5 1-16,-17 10-2 0,17-10 0 15,-18 8-4-15,8-3-4 0,10-5-3 0,-16 10-3 16,16-10-3-16,-20 9 5 0,10-5-7 0,10-4-2 15,-22 12 2-15,12-7 4 0,10-5-3 16,-23 9-1-16,11-1 2 0,12-8 4 16,-22 11-3-16,9-4 2 0,0-2 0 15,13-5 6-15,-27 13-10 0,12-9 1 16,-2 2-1-16,3 0 0 0,-2-1-2 0,-1 0 1 16,3-1-10-16,14-4 8 0,-32 9-4 0,14-7-4 15,2 0 0-15,-1 2-4 16,17-4 8-16,-34 3-8 0,20-3 3 0,14 0-4 15,-30 5 8-15,30-5 3 0,-26 0-2 0,26 0 0 16,-23 3 1-16,23-3-9 0,-21 2 3 16,21-2-3-16,-19 2-1 0,19-2 2 15,-20 6-2-15,20-6-1 0,-16 5 5 16,16-5-2-16,-17 6 20 0,17-6 1 0,-19 8-2 16,19-8-6-16,-17 9-3 0,17-9 1 15,-17 9-4-15,6-4-1 0,11-5-4 16,-16 7-1-16,16-7-1 0,-17 9-2 15,17-9 2-15,-15 6-1 0,15-6-6 0,-17 6 2 0,17-6 5 16,-16 4-2-16,16-4 1 16,0 0-7-16,-20 5 0 0,20-5 4 0,0 0 0 15,-19 3-6-15,19-3 4 0,0 0-6 0,0 0 5 16,-19 3 5-16,19-3-5 16,0 0-2-16,0 0-2 0,0 0-1 0,-19 7 4 0,19-7-3 15,0 0-1-15,-11 12 2 16,11-12 0-16,-9 12 0 0,9-12 3 0,-10 9-6 0,10-9 4 15,-10 11 1-15,10-11 8 0,-14 10-5 0,14-10 4 16,-14 5 0-16,14-5-4 16,-19 4 1-16,19-4-2 0,-22 0-6 0,22 0 3 15,-24-1-1-15,24 1 3 16,-28-4-5-16,28 4 0 0,-28-4-14 0,13 1 0 0,15 3 4 16,-25-3-2-16,25 3 1 15,-23-1-1-15,23 1-11 0,-24 1-7 0,24-1-22 0,0 0-11 16,-25 6-12-16,19-4-15 0,6-2-22 0,-4 7-20 15,4-7-28-15,0 0-35 16,0 0-38-16,10 21-33 0,1-15-54 0,-11-6-140 16,23 8-98-16,-8-4-412 15,-3-4-410-15</inkml:trace>
  <inkml:trace contextRef="#ctx0" brushRef="#br3" timeOffset="81623.73">23380 14781 2804 0,'9'-13'-118'0,"-9"13"32"0,0 0 24 16,0 0 20-16,0 0 16 16,0 0 28-16,0 0 26 0,0 0 25 0,0 0 9 0,-51 18 3 15,38-9 3-15,1 1 1 16,-6 3 0-16,0-1 7 0,-3 3 3 0,-3 3 12 15,1 1 8-15,-4 2-1 0,1-1 8 0,-1 2-1 16,-7 0-9-16,0 3-2 16,2 0-1-16,-3 1-12 0,-4-3-3 0,3 2-7 0,2-1-3 15,-2 1 0-15,7-6-7 16,-3-1-3-16,4 2-4 0,3-2-3 0,1-6-5 16,4-2-4-16,2 5-5 15,4-6-9-15,-1 1-11 0,2-2-15 0,13-8-15 0,-17 8-26 16,17-8-26-1,0 0-17-15,0 0-11 0,0 0-5 0,0 0 5 0,-6-31 5 16,6 31 19-16,10-31 39 0,-3 17 27 0,-1 0 24 0,1 0 27 16,-7 14 12-16,10-21-1 15,-10 21 4-15,7-15-3 0,-7 15-2 0,6-10 5 16,-6 10-1-16,0 0-4 16,0 0-3-16,0 0-6 0,0 0-5 0,0 0-12 0,0 0-26 15,-21 45-27-15,12-34-37 16,1 1-53-16,-5 5-58 0,-1-2-58 0,-2 2-73 15,-4-2-157-15,0 2-111 0,-1-4-273 0,-5 4-179 16</inkml:trace>
  <inkml:trace contextRef="#ctx0" brushRef="#br3" timeOffset="82043.6">21359 15620 2502 0,'0'0'18'0,"-17"3"36"0,17-3 21 0,0 0 18 0,0 0 14 16,0 0 9-16,0 0-6 15,0 0-6-15,0 0-7 0,0 0-17 0,0 0-17 0,0 0-24 16,0 0-35-16,0 0-39 0,55-14-45 16,-38 13-32-16,0-3-50 0,3 2-45 15,-6-3-106-15,5 2-477 0,-6 0-95 0</inkml:trace>
  <inkml:trace contextRef="#ctx0" brushRef="#br3" timeOffset="83144.03">20976 15899 2382 0,'-15'-9'-21'0,"15"9"27"0,0 0 20 15,-13-7 10-15,13 7 31 0,0 0 21 16,0 0 13-16,0 0 14 0,0 0-6 0,-14-10-12 15,14 10-10-15,0 0-11 0,0 0-6 0,0 0-7 16,0 0-9-16,0 0-3 16,0 0-7-16,0 0-11 0,0 0-10 0,0 0-18 15,0 0-10-15,50 13 1 0,-50-13-4 16,24 5 2-16,-9 0 4 0,-3-2-1 16,-12-3 8-16,26 6 7 0,-16-2 4 15,-10-4 7-15,21 8 4 0,-21-8 3 16,15 9 1-16,-15-9-4 0,11 12 3 0,-11-12-4 15,8 11-6-15,-8-11 4 0,0 16-3 0,0-16-1 16,0 0-2-16,0 0-7 0,-19 24 7 16,11-18-2-16,8-6-5 0,-24 7 4 15,12-3-1-15,12-4-1 0,-28 3-2 0,28-3-3 16,-23 0 4-16,23 0-4 0,-23-3-2 16,23 3-2-16,-17-6 0 0,17 6 6 0,-13-7 1 15,13 7 8-15,0 0 6 16,-13-10 3-16,13 10 5 0,0 0-2 0,0 0-1 0,0 0 0 15,-16-4 4-15,16 4-1 0,0 0 1 0,0 0-4 16,0 0-2-16,0 0 1 16,0 0 2-16,-12 20 1 0,12-20-2 0,0 0-3 15,-8 16-5-15,8-16-1 0,-8 11-2 16,8-11 1-16,-13 13-2 0,13-13 0 0,-15 12-1 16,15-12-4-16,-13 7 3 15,13-7-3-15,-16 9 4 0,16-9-6 0,-16 6-1 0,16-6-3 16,-16 6 3-16,16-6-3 15,-15 4-2-15,15-4-1 0,0 0 5 0,-17 6 0 16,17-6-3-16,0 0 2 0,-15 5-3 0,15-5 2 16,0 0 2-16,-14 9-2 0,14-9-2 15,0 0-1-15,-14 10 0 0,14-10 2 0,-10 8-1 16,10-8-1-16,0 0-3 16,-14 15 7-16,14-15 0 0,-11 9 3 0,11-9-2 15,-11 12-2-15,11-12 1 0,-13 9-1 16,13-9-1-16,-12 7 1 0,12-7-1 0,-15 8-2 15,15-8 2-15,-15 6 0 0,15-6-4 0,0 0 1 16,-21 6-1-16,21-6-2 16,0 0 5-16,-19 2-2 0,19-2 0 0,0 0-1 0,-15 3 1 15,15-3 0-15,0 0 0 16,0 0-2-16,0 0 0 0,-19 3 0 0,19-3-1 16,0 0-1-16,0 0 6 15,0 0 8-15,0 0 4 0,0 0 10 0,0 0 6 0,0 0 4 16,0 0 5-16,0 0 0 0,-23-3 7 0,23 3 14 15,0 0-3-15,0 0-3 16,-26 0-3-16,26 0 2 0,-23 0 0 0,23 0 1 0,-34 0 3 16,14-1 2-16,-4 1 1 15,-4-2-1-15,-3 2 3 0,-3-2 4 0,0-1 4 16,-2 2 0-16,-5-2 0 16,1 0-6-16,1 0-14 0,-2 0-6 0,3-1-6 0,4 1-6 15,0-1-4-15,5 1-15 16,-1-1-13-16,2-2-22 0,3 3-28 0,1-3-35 15,2-2-32-15,2 1-42 0,4-4-64 0,3 4-77 0,0-5-103 16,2-1-182-16,1 0-19 16,0-2-551-16,-2 0-812 0</inkml:trace>
  <inkml:trace contextRef="#ctx0" brushRef="#br3" timeOffset="83324.03">19807 15786 3744 0,'16'-6'135'0,"-16"6"1"0,20-14-29 0,-9 8-31 16,0-1-13-16,-11 7-5 0,27-12-1 0,-12 5-2 16,2 3-19-16,2-4-37 15,0 3-56-15,4-1-77 0,5 2-67 0,-3-2-61 16,0-2-110-16,-1 3-139 0,1 2-380 16,-5-3-269-16</inkml:trace>
  <inkml:trace contextRef="#ctx0" brushRef="#br3" timeOffset="85204.06">19344 16086 2506 0,'0'0'-132'16,"0"0"37"-16,0 0 27 0,0 0 19 0,0 0 31 15,0 0 16-15,0 0 5 0,0 0 11 16,0 0 18-16,0 0-9 0,0 0-4 0,0 0 2 16,0 0 4-16,0 0 9 15,0 0 0-15,0 0 13 0,0 0 17 16,0 0 14-16,0 0 21 0,0 0 11 0,0 0 11 0,0 0 12 0,0 0 8 15,0 0-13-15,0 0-8 16,0 0-11-16,-4 23-12 0,4-23-9 0,0 0-8 16,-9 13-14-16,9-13-2 15,0 0-7-15,-11 10-5 0,11-10-6 0,0 0-1 0,-12 7-5 16,12-7-1-16,0 0 6 16,-15 6 3-16,15-6 1 0,0 0 6 0,0 0 2 15,-23-1 3-15,23 1 0 16,0 0-6-16,0 0 2 0,-19-12 6 0,19 12-9 0,0 0-6 15,-7-17-1-15,7 17-3 0,0 0 1 16,7-26-10-16,-7 26-4 0,8-19-7 16,1 8-4-16,-1 0-10 0,-8 11-14 15,15-21-17-15,-10 12-21 0,1 0-40 16,-6 9-55-16,10-18-59 0,-6 10-54 0,-4 8-73 0,4-15-144 16,-4 15-103-16,0 0-329 15,-10-14-285-15</inkml:trace>
  <inkml:trace contextRef="#ctx0" brushRef="#br3" timeOffset="85423.99">18922 16419 2806 0,'2'22'14'0,"-2"-22"14"16,0 0 0-16,5 15-2 0,-5-15 11 0,13 10 28 15,-13-10 17-15,19 5 1 0,-7-1-6 16,4 0-7-16,-16-4-16 0,31 5-34 0,-14 0-30 16,2-4-33-16,0-1-29 0,2 2-35 0,1-2-42 15,-2-3-50-15,-1-3-139 16,1 0-431-16,-4-4-56 0</inkml:trace>
  <inkml:trace contextRef="#ctx0" brushRef="#br3" timeOffset="86318.13">18730 16132 2405 0,'0'0'39'0,"0"0"-5"16,0 0-10-16,0 0 0 15,0 0-14-15,0 0 2 0,0 0-3 0,0 0 3 0,0 0-3 16,13-36-6-16,-13 36-3 16,12-19 2-16,-3 5-4 0,0 3 5 0,-1 0 19 15,-8 11-2-15,14-21 5 16,-5 9 9-16,0 3 1 0,-9 9 1 15,12-16-5-15,-6 9-1 0,1 1 6 0,-7 6 2 0,17-8 3 16,-6 4 6-16,-11 4-7 0,18 0 0 16,-18 0-9-16,24 3 0 0,-14 1-5 0,3 1 0 15,-2-2-4-15,1 4-1 16,1-1-3-16,-1 1 1 0,2-1-4 0,-4-3-4 16,-10-3-2-16,17 10 1 0,-8-7-1 15,-9-3 0-15,0 0-3 0,23 5-6 16,-23-5-16-16,0 0 5 0,21-8-1 15,-21 8 8-15,9-10 24 0,-9 10 22 0,8-7 17 16,-8 7 8-16,4-8 7 0,-4 8 7 0,0 0 0 16,0 0 4-16,0 0-3 0,0 0 3 15,0 0-3-15,0 0-3 0,0 0-3 0,0 0-7 16,-34 33-4-16,24-24-5 16,-3 1-1-16,0-1-2 0,0 1-7 0,-3-1 2 0,0 1-6 15,0-3-1-15,-1 1-5 16,0-1 3-16,-2-3-7 0,-1 2 0 0,2-4-4 15,-1 2-2-15,0-4 2 0,-2 2-2 16,1-1 2-16,20-1 6 0,-36 0-4 0,22 0 2 16,14 0-4-16,-28 0-2 0,28 0 25 15,-25 0-16-15,25 0-3 0,-20 4 0 16,20-4 2-16,-20 10-10 0,9-6 9 0,11-4-2 0,-17 14-6 16,6-7 3-16,11-7-4 15,-18 16 10-15,4-6 0 0,6 2-20 0,-4-2 2 16,-3 4 6-16,4-4 1 15,-6 4 4-15,1-1-7 0,-4 2 0 0,1-2-4 0,-2 2 16 16,-2-1-16-16,-1-2-16 0,1-1-16 0,0 3-30 16,0-5-26-16,-1 2-31 15,0-4-36-15,2 2-60 0,5-2-55 0,0-3-61 0,2 0-121 16,5-3-133-16,10-1-17 16,0 0-380-16,0 0-402 0</inkml:trace>
  <inkml:trace contextRef="#ctx0" brushRef="#br3" timeOffset="86533.77">18878 15671 3423 0,'0'0'184'0,"8"-8"-48"0,-8 8-36 15,6-5-29-15,-6 5-21 0,0 0-18 0,10-7-19 16,-10 7-26-16,0 0-34 0,0 0-57 0,0 0-55 0,18 8-51 16,-18-8-104-16,0 0-637 15,0 14-382-15</inkml:trace>
  <inkml:trace contextRef="#ctx0" brushRef="#br3" timeOffset="86793.74">18298 16577 2944 0,'0'0'-6'0,"-6"18"17"16,6-18 9-16,-8 13 8 0,8-13 19 0,-2 16 27 15,2-16 27-15,0 0 14 0,0 0 5 0,6 27-11 16,-2-22-10-16,4 1-16 15,3-2-3-15,2 0-13 0,4-1-15 0,-5-1-23 16,8-2-25-16,-4-2-32 0,-16 2-42 0,40-7-42 16,-14 1-36-16,-3-2-41 0,1-3-41 15,-4-3-102-15,2-1-543 0,-1 2-240 0</inkml:trace>
  <inkml:trace contextRef="#ctx0" brushRef="#br3" timeOffset="87408.77">17906 16234 2732 0,'0'0'-5'0,"0"0"-11"15,0 0-18-15,0 0-11 0,0 0 9 16,0 0 2-16,0 0 10 0,0 0 10 16,0 0-1-16,43-11-3 0,-43 11 11 15,26-11-10-15,-14 4 2 0,0-3 4 0,1 1 17 16,-2-5 0-16,4-1 13 0,-3-4 5 0,2-1 9 16,-4 1 6-16,2-1 16 15,-3-1 8-15,0 0 7 0,-5 4 14 0,2-3 1 16,-4 6-4-16,-2 14 14 0,0-29-2 15,-2 17 4-15,2 12-6 0,-6-19-1 0,2 14 1 16,4 5-4-16,0 0 1 0,-24-10-3 16,24 10-5-16,0 0-6 0,0 0-8 0,-34 14-7 15,34-14-4-15,-8 15-1 0,1-2-4 16,7-13-2-16,-2 23-7 0,2-8 3 16,0-15 2-16,7 35 8 0,-1-18 2 15,-2-1 0-15,2 4-3 0,-2-3 0 0,4 0-12 16,-2 0-2-16,-2 0-11 0,2-3-17 0,-2 1-23 15,0-2-32-15,0 0-37 0,-4-13-60 0,7 24-76 16,-4-15-77-16,-3-9-186 0,-3 19-82 16,3-19-348-16,-7 19-302 15</inkml:trace>
  <inkml:trace contextRef="#ctx0" brushRef="#br3" timeOffset="87563.98">18017 16749 3403 0,'10'17'278'0,"-10"-17"-46"16,2 7-86-16,-2-7-61 15,0 0-47-15,0 0-56 0,0 0-72 0,2 13-90 16,-2-13-143-16,0 0-234 0,0 0-356 16,0 0-310-16</inkml:trace>
  <inkml:trace contextRef="#ctx0" brushRef="#br0" timeOffset="168979.16">1725 16651 997 0,'0'0'179'0,"0"0"-115"16,0-20-17-16,0 20-14 16,0 0 1-16,0 0 6 0,0 0-3 0,0 0 20 15,0 0 7-15,0 0 3 0,2-16 9 16,-2 16 2-16,0 0 10 0,0 0 1 0,0 0 13 0,0 0 5 16,0 0 7-1,0 0-2-15,0 0 2 0,0 0 2 0,0 0-1 16,0 0-3-16,0 0-3 0,0 0 4 15,0 0-4-15,0 0-3 0,0 0-7 0,0 0-10 16,0 0-10-16,0 0-6 0,0 0-8 0,0 0-4 16,0 0-5-16,0 0-5 0,0 0-1 15,0 0-3-15,0 0-9 0,0 0 4 0,0 0-9 16,0 0-4-16,0 0-1 16,0 0-2-16,19 37-4 0,-19-37-1 0,2 18-2 15,-2-18-1-15,4 19 3 0,-4-19-10 16,2 20 2-16,-2-20-2 0,3 23-3 0,0-11 1 15,-3-12 1-15,3 22-3 0,-1-11 1 0,-2-11 0 16,2 22-3-16,-2-22 3 16,1 21-1-16,-1-21-4 0,0 21 3 15,0-21-2-15,2 21-1 0,-2-21-8 0,0 21-6 16,0-21-16-16,4 17-13 0,-4-17-20 0,0 0-23 16,0 22-26-16,0-22-28 15,2 14-33-15,-2-14-30 0,2 9-31 0,-2-9-66 16,0 0-612-16,0 0-301 0</inkml:trace>
  <inkml:trace contextRef="#ctx0" brushRef="#br0" timeOffset="170273.79">1737 16622 2562 0,'0'0'-151'0,"0"0"28"0,0 0 30 0,0 0 13 15,-7-21 20-15,7 21 12 16,0 0 10-16,0 0 15 0,0 0 11 0,0 0 7 16,0 0 5-16,0 0 3 0,-5-14 10 15,5 14 14-15,0 0 2 0,0 0-8 0,0 0 6 16,0 0 6-16,0 0-3 15,0 0 8-15,0 0 3 0,0 0 1 0,0 0 3 0,0 0-7 16,0-18 2-16,0 18-5 0,0 0-7 0,0 0 2 16,0 0-6-16,0 0-1 15,0 0-10-15,12-16-1 0,-12 16 11 0,0 0-13 16,15-8 5-16,-15 8-10 16,0 0 5-16,22-7-4 0,-22 7 0 0,14-4 9 15,-14 4-5-15,17-4-4 0,-17 4-3 16,21-4 0-16,-21 4 4 0,19-1-7 15,-19 1 3-15,22 0-4 0,-22 0 2 0,18-3 7 0,-18 3-7 16,20 3 4-16,-20-3 1 16,16 1-5-16,-16-1-2 0,15 6 6 0,-15-6-3 0,14 8 1 15,-14-8 4-15,10 9 5 16,-10-9 0-16,8 12-1 0,-8-12-2 0,6 15 4 16,-6-15 6-16,0 0-6 15,1 23 3-15,-1-23 2 0,0 16 1 0,0-16 1 0,0 0 6 16,-7 24-15-16,7-24 9 15,-8 17-4-15,1-7 1 0,7-10 6 0,-14 17-15 16,5-7 5-16,0-1 0 0,9-9-6 0,-14 13 1 16,6-6-2-16,8-7-2 0,-18 12 3 15,18-12 5-15,-14 11-5 0,14-11 0 0,-15 8-3 16,15-8 2-16,-13 10-1 16,13-10-5-16,-13 6 4 0,13-6 6 0,0 0-10 15,-12 7 0-15,12-7-4 16,0 0-6-16,0 0-4 0,0 0 1 0,0 0-8 0,0 0 11 15,0 0-1-15,0 0-6 0,0 0 9 0,0 0-2 16,0 0 6-16,0 0-2 16,0 0 4-16,0 0 8 0,0 0 0 0,33-27 8 0,-33 27-1 15,0 0-5-15,24-4-1 16,-24 4 5-16,18-4-10 0,-18 4 8 0,18-1-3 16,-18 1 2-16,0 0-2 15,29 1 10-15,-29-1-1 0,19 3 1 0,-19-3 10 16,19 4-7-16,-19-4-4 0,22 5 6 15,-22-5 1-15,18 8-1 0,-7-4 9 0,-11-4-7 16,17 7-3-16,-17-7 4 0,19 8-2 0,-10-2-2 16,-9-6 10-16,15 11-6 15,-15-11 6-15,12 9-1 0,-12-9-2 0,12 13 9 0,-12-13 1 16,10 10 0 0,-10-10 0-16,8 12 6 0,-8-12-6 0,5 13 4 15,-5-13 1-15,0 0-1 0,7 17-3 16,-7-17 4-16,0 0-5 0,0 18 3 0,0-18 1 0,0 0-3 15,-7 19 4-15,7-19-9 0,-7 13 2 0,7-13-6 16,-13 13-2-16,13-13-6 16,-18 15 4-16,11-9-3 0,7-6 3 0,-20 15-2 15,7-8 0-15,3 2 0 16,10-9-2-16,-21 13-1 0,10-7 0 0,11-6-2 0,-18 14-1 16,7-9 1-16,11-5-2 15,-19 7-1-15,8 0-2 0,11-7-3 0,-19 7-3 16,19-7-7-16,-19 3-13 15,19-3-14-15,-18 3-30 0,18-3-35 0,0 0-44 0,-28-3-58 16,28 3-58-16,-17-5-111 0,8 1-193 0,9 4-345 16,-17-12-287-16</inkml:trace>
  <inkml:trace contextRef="#ctx0" brushRef="#br0" timeOffset="175849.07">2501 16871 2520 0,'0'0'-167'15,"0"0"22"-15,0 0 17 0,0 0 20 0,0 0 13 0,0 0 22 16,0 0 12-16,0 0 15 15,0 0 11-15,0 0 10 0,0 0 10 0,0 0-2 16,0 0 6-16,0 0 1 0,0 0 8 0,0 0 5 16,0 0 11-16,0 0 4 0,0 0 10 15,0 0 4-15,0 0 6 0,0 0 7 16,0 0 5-16,0 0 4 0,0 0 3 16,0 0-3-16,-16-9 7 0,16 9 4 0,0 0-2 15,0 0-5-15,0 0 2 16,0 0-7-16,0 0 0 0,0 0 8 0,0 0-5 0,0 0-2 15,0 0 4-15,0 0 5 0,0 0-1 0,0 0 2 16,0 0 2-16,0 0-2 16,0 0-3-16,0 0-1 0,0 0-3 0,0 0-6 15,0 0-5-15,0 0 4 0,0 0-6 16,49 0 2-16,-49 0-2 0,0 0 0 16,25-2 0-16,-25 2-3 0,0 0 6 15,25 0-4-15,-25 0-2 0,0 0 4 16,26 0-2-16,-26 0-3 0,16 0-3 0,-16 0-4 0,0 0-4 0,24 2 1 15,-24-2-4-15,0 0-3 16,21 0-2-16,-21 0-2 0,0 0-5 0,17 1 0 16,-17-1-7-16,0 0-2 15,0 0-5-15,0 0-10 0,19 0-12 0,-19 0-10 16,0 0-24-16,0 0-24 0,0 0-34 16,0 0-21-16,0 0-29 0,0 0-25 0,0 0-12 15,18 0-31-15,-18 0-45 16,0 0-507-16,0 0-83 0</inkml:trace>
  <inkml:trace contextRef="#ctx0" brushRef="#br0" timeOffset="176344.15">2523 16770 2176 0,'-2'-22'-124'0,"2"22"23"16,0 0 27-16,0 0 19 0,0 0 11 0,0 0 24 16,0 0 17-16,0 0 9 0,0 0 7 15,0 0 18-15,0 0 7 0,0 0 2 16,0 0 20-16,0 0 0 0,0 0 3 0,23-8 3 15,-23 8 7-15,0 0-10 0,19 0 5 0,-19 0-4 16,0 0 9-16,0 0 4 0,29 1 3 16,-29-1-12-16,18 0-2 0,-18 0-8 15,0 0-6-15,20-1-7 0,-20 1-2 0,0 0-17 16,0 0-8-16,26 0-24 16,-26 0-19-16,0 0-34 0,0 0-37 0,0 0-28 0,21-2-46 15,-21 2-77-15,0 0-467 16,13-2 27-16</inkml:trace>
  <inkml:trace contextRef="#ctx0" brushRef="#br0" timeOffset="178134.09">3145 16277 1943 0,'0'0'-110'0,"6"-15"17"0,-6 15 18 16,0 0 15-16,0 0 13 0,4-14 19 0,-4 14 11 16,0 0 19-16,0 0-1 0,0 0 15 15,7-17-3-15,-7 17 19 0,0 0-15 0,0 0-1 16,0 0-1-16,0 0 10 0,0-16 0 16,0 16 12-16,0 0-1 0,0 0 8 0,0 0 5 15,0 0 15-15,0 0 0 16,-17-14 3-16,17 14 0 0,0 0 0 0,0 0-12 15,0 0-1-15,0 0-9 0,-22 0 4 0,22 0-6 0,0 0 4 16,0 0-5 0,0 0-3-16,-16 19-6 0,16-19-1 0,-2 19-4 0,2-19 2 15,-2 23 1 1,4-8-9-16,0 4-7 0,0 0 9 16,0 2 2-16,0-2 12 0,0 2 2 0,0 2 5 15,2-2 5-15,0 2-1 0,2 0 2 0,-4 0-4 16,2-3 3-16,-2 0-5 0,0-2-3 15,0 0-1-15,0-2 1 0,-2 2 0 0,0-18-2 16,-2 28 1-16,2-28-5 0,-2 24-3 0,-2-13 0 16,4-11-3-16,-8 19-3 15,8-19 1-15,-12 13-1 0,12-13-1 0,-12 9-6 0,12-9-3 16,0 0-7-16,-15 5-2 16,15-5-3-16,0 0-4 0,0 0-9 0,0 0-1 15,0 0 2-15,0 0-5 16,0 0 5-16,0 0-5 0,-13-27 0 0,13 27 6 15,0 0-6-15,0 0 7 0,0 0 0 0,0 0 6 0,26-18 3 16,-26 18 4-16,0 0 6 16,20-3 3-16,-20 3 2 0,0 0-1 0,20 0-3 15,-20 0 4-15,0 0-2 16,0 0-2-16,23 10 5 0,-23-10-2 0,11 9 2 0,-11-9-2 16,6 14 2-16,-6-14 3 15,4 16 7-15,-4-16 2 0,3 20 2 0,-3-20 1 16,0 24-1-16,0-24 2 15,-3 27 4-15,3-12-2 0,0 2 1 0,0 2 1 0,0-2 2 16,0 1-3-16,0 1-1 0,3-2-6 16,-3 0 3-16,2 2-2 0,0-2 1 15,2 2-2-15,-2-3 0 0,2 0-3 0,0 2 0 16,0-3-6-16,1 0 0 16,2-2-1-16,-1 1-2 0,0-2-1 0,-6-12-9 0,17 18-12 15,-8-8-14-15,-9-10-23 16,14 12-32-16,-5-7-41 0,-9-5-48 0,16 3-43 15,-16-3-54-15,0 0-98 0,26-3-152 0,-26 3-415 16,12-9-326-16</inkml:trace>
  <inkml:trace contextRef="#ctx0" brushRef="#br0" timeOffset="178923.83">3543 16584 2599 0,'0'0'-149'15,"0"0"32"-15,0 0 31 0,0 0 14 0,0 0 22 16,0 0 24-16,0 0 15 0,0 0 24 15,0 0 17-15,0 0 20 0,0 0 8 0,0 0 1 16,0 0 2-16,0 0-1 0,0 0 5 0,0 0 4 16,0 0-13-16,0 0-1 0,0 0-1 15,0 0-8-15,12-14 2 0,-12 14 1 0,0 0 1 16,0 0-6-16,0 0 1 16,24-1-4-16,-24 1 1 0,0 0-10 15,23-3-1-15,-23 3-1 0,24-3-6 0,-12 1-4 16,-12 2 1-16,26-4-4 0,-26 4-6 0,25-4-1 15,-10 2-7-15,-15 2-6 0,27-2-7 0,-13 0-18 16,-14 2-9-16,22-3-19 16,-22 3-12-16,22-4-20 0,-22 4-19 0,19 0-30 0,-19 0-58 15,0 0-102-15,20-6-411 16,-20 6 38-16</inkml:trace>
  <inkml:trace contextRef="#ctx0" brushRef="#br0" timeOffset="179343.98">3713 16415 2030 0,'0'0'-58'0,"0"0"15"16,0 0 1-16,6-18 3 0,-6 18-2 0,0 0 8 15,8-10 7-15,-8 10-2 16,0 0 7-16,0 0 4 0,14-7-5 0,-14 7 14 0,0 0 1 15,0 0 14-15,0 0 10 16,18-3 16-16,-18 3 1 0,0 0 22 0,0 0 6 16,0 0 11-16,0 0-4 0,0 0 12 0,0 0 3 15,0 0 2-15,0 0 3 16,8 28 3-16,-8-28-8 0,0 0 0 16,0 0-7-16,-12 29-4 0,12-29-5 0,-8 20-1 15,2-7-6-15,2 1-4 0,4-14-12 0,-8 27 0 16,4-13-1-16,0 2 3 0,4-16-4 15,-6 28 5-15,4-14-1 0,2-14-1 16,-3 28 2-16,1-16 2 0,2-12-1 16,0 27 2-16,0-27-6 0,5 24-4 0,-3-12 2 15,-2-12-3-15,6 19-4 0,-6-19-2 0,14 15-5 16,-4-10-13-16,-10-5-22 0,20 8-23 16,-5-6-34-16,-15-2-37 0,28-3-48 0,-14-4-39 15,4 2-64-15,-4-4-126 16,1-3-449-16,0 2-155 0</inkml:trace>
  <inkml:trace contextRef="#ctx0" brushRef="#br0" timeOffset="179873.83">4434 16351 2446 0,'0'0'-56'0,"0"0"16"0,0 0 8 15,15-6 1-15,-15 6 17 0,0 0 31 0,0 0 17 16,0 0 12-16,0 0 18 16,0 0 10-16,0 0-14 0,0 0 9 0,0 0 4 0,0 0 7 15,-44 31 11 1,33-23 7-16,0 1 8 0,-1 0-2 0,-2 4-2 16,0-2-1-16,2 0-9 0,-1 3-4 15,0-2-6-15,2 2-6 0,1-1-9 16,-3 0-5-16,4-1-7 0,3 2-1 15,-2-2-4-15,2 2-4 0,6-14-2 0,-6 25-5 0,6-25-4 16,2 23 1-16,-2-23-6 0,8 19 0 0,2-6-2 16,1-3 0-16,2-1-4 15,4-1 2-15,2 1 1 0,-2-1-5 0,1-3-3 16,2 1 1-16,-1 0-9 0,2-2 4 16,-4-1-11-16,1 2-8 0,2-4-14 0,-3 1-14 15,-17-2-18-15,27 2-22 16,-27-2-21-16,26-2-30 0,-26 2-31 0,23-2-31 15,-15 1-46-15,-8 1-64 0,0 0-679 0,14-15-419 0</inkml:trace>
  <inkml:trace contextRef="#ctx0" brushRef="#br0" timeOffset="180073.95">4353 16576 2995 0,'0'0'-7'16,"0"0"46"-16,-16-6-1 15,16 6 7-15,0 0-5 0,0 0-4 0,0 0 0 16,0 0-8-16,0 0 6 0,0 0-12 0,0 0 0 0,0 0-16 16,48-7-18-16,-48 7-13 15,32 0-18-15,-13 0-20 0,1-2-16 0,-20 2-21 16,38-3-23-16,-17 2-30 16,-3-3-47-16,0 0-96 0,0-1-406 0,0 1 42 0</inkml:trace>
  <inkml:trace contextRef="#ctx0" brushRef="#br0" timeOffset="180403.87">4805 16357 2039 0,'0'0'-9'0,"14"-6"1"16,-14 6-2-16,0 0 8 0,13-6-5 15,-13 6 10-15,0 0 19 0,0 0 10 0,0 0 11 16,0 0 5-16,24 12-5 0,-24-12 10 0,8 15-12 0,-8-15 2 16,4 21-4-16,-2-9 2 15,-2-12-9-15,2 29 0 0,0-12-1 0,-2-1 4 16,0 1-2-16,0 2 1 16,0 0 1-16,-2 0 4 0,2 1 2 0,0-1 8 0,-2 0-4 15,2-19 3-15,0 35-5 16,-2-18-5-16,2-17-1 0,0 26-4 0,0-13-6 15,0-13-18-15,0 21-23 0,0-21-31 0,0 19-36 16,0-19-27-16,2 15-30 16,-2-15-40-16,0 0-57 0,0 0-471 0,-4 10 37 15</inkml:trace>
  <inkml:trace contextRef="#ctx0" brushRef="#br0" timeOffset="180883.86">4866 16498 1972 0,'4'-19'-45'0,"0"6"32"0,0-2 20 0,-4 15 7 16,9-22 17-16,-9 22-1 0,11-14 13 0,-5 4-2 16,-6 10 4-16,13-16 2 15,-13 16-4-15,17-13 4 0,-9 7-8 0,-8 6-4 0,15-11 2 16,-15 11-10-16,16-8 4 16,-16 8 5-16,18-6 6 0,-18 6 2 0,19-4 11 15,-19 4-2-15,0 0-3 16,28 4 0-16,-28-4 2 0,18 6 3 0,-18-6-1 15,16 12-3-15,-8-7-1 0,-8-5-8 0,12 16-4 0,-5-7-5 16,-7-9-3-16,6 18-1 16,-6-18 3-16,0 18 9 0,0-18 4 0,0 0-1 15,-9 29 5-15,3-20 1 16,6-9-9-16,-14 16-1 0,6-10-3 0,8-6-4 0,-20 14-3 16,12-6-1-16,8-8-4 15,-17 10-1-15,17-10-4 0,-15 11 2 0,15-11 2 16,-15 9-6-16,15-9 8 15,-12 8-1-15,12-8-2 0,-10 9 3 0,10-9 1 0,0 0 3 16,-10 18 7-16,10-18 5 0,-4 14-4 0,4-14 4 16,-2 18-4-16,2-18-2 15,0 0 0-15,6 30 0 0,-2-17-2 0,2-2-2 16,2 2 0-16,-2-2-4 0,0 3-2 16,2-3-2-16,-1 3 0 0,1-3-4 0,1 1-8 15,-1-2-12-15,-8-10-13 16,13 19-23-16,-5-10-27 0,-8-9-30 0,10 13-42 15,-10-13-48-15,12 13-44 0,-12-13-68 0,0 0-167 16,12 7-444-16,-12-7-296 0</inkml:trace>
  <inkml:trace contextRef="#ctx0" brushRef="#br0" timeOffset="181329">4785 16460 2658 0,'0'0'-122'16,"0"0"6"-16,-4-19 3 0,4 19 9 0,0 0 10 0,0 0 21 15,-4-19 24-15,4 19 13 16,0 0 25-16,0 0 9 0,0 0 14 0,4-20-17 16,-4 20 8-16,0 0 3 15,0 0 15-15,0 0 11 0,0 0 19 0,0 0 3 16,0 0 21-16,0 0-9 0,13-7 14 15,-13 7 10-15,0 0 4 0,0 0 4 0,0 0 4 16,0 0-12-16,4 42-3 0,-4-42-9 0,0 26-6 16,0-8-9-16,0-1-4 15,0 2-10-15,0-2-10 0,0 2-11 0,-2 0-22 16,2 0-41-16,0-19-45 16,-2 35-53-16,2-20-46 0,0-15-95 0,0 25-526 0,0-16-109 15</inkml:trace>
  <inkml:trace contextRef="#ctx0" brushRef="#br0" timeOffset="182193.9">5492 16113 2298 0,'0'0'-90'0,"0"0"22"0,0 0 10 0,0 0-6 15,0 0 23-15,0 0 14 0,0 0 14 0,0 0 14 0,0 0 14 16,0 0 11-16,0 0-2 16,0 0 12-16,0 0-4 0,24 28 1 0,-24-28 14 15,0 0-7-15,6 22-11 16,-6-22 1-16,2 17 8 0,-2-17-4 0,5 22-3 16,-5-9 1-16,0-13 0 0,2 28-6 15,-4-13 3-15,2 2 4 0,0 0-8 0,-3 2 8 16,1 0 0-16,0 1 3 0,0-2 6 15,2 1 1-15,-2 2 1 0,0-2 2 16,0 1 5-16,0-1-7 0,-2-1-1 0,2 1 1 0,-1 0-5 16,1 3 5-16,0-3 6 15,-1 2 0-15,-1-2 5 0,2 2-3 0,0-2 1 16,2 1-1-16,-2 0-2 16,0 0 3-16,2-1-2 0,-2 3 3 0,2-3 4 0,-2 1 0 15,0 0 2-15,2-1-2 16,-2 0 0-16,2 0-2 0,-2-2-5 0,2-17-2 0,-2 32-6 15,2-16-1-15,0-16-4 0,-4 24-8 16,1-12 0-16,3-12-5 0,-2 23-3 16,2-23-2-16,-2 17-13 0,2-17-26 0,-3 18-29 15,3-18-44-15,0 0-50 16,0 0-55-16,0 16-95 0,0-16-192 0,0 0-432 16,0 0-313-16</inkml:trace>
  <inkml:trace contextRef="#ctx0" brushRef="#br0" timeOffset="183383.9">7126 16544 2680 0,'0'0'-115'0,"0"0"13"0,0 0 9 0,0 0 7 15,0 0 11-15,0 0 14 0,0 0 16 16,0 0 21-16,0 0 21 0,0 0 26 0,0 0-4 16,51-8 17-16,-51 8 13 0,18-2 12 0,-18 2 5 15,0 0 12-15,26 0 7 16,-26 0 0-16,20 0 1 0,-20 0 1 0,21 2-11 15,-21-2-5-15,24 0 4 0,-24 0 0 16,25 2 1-16,-10 0 0 0,-15-2-3 0,30 0 7 16,-14 1-2-16,3 2-8 15,1 0-4-15,-2-1-5 0,0 0-5 16,0 0-6-16,1-2-6 0,1 2 2 16,-20-2-11-16,36 3-9 0,-20-3-3 0,1 3-22 0,-17-3-18 15,32 2-23-15,-17 0-18 0,-15-2-28 16,25 0-17-16,-25 0-20 0,22 1-29 0,-22-1-23 15,16 0-24-15,-16 0-52 0,0 0-98 0,7-5-387 16,-7 5-6-16</inkml:trace>
  <inkml:trace contextRef="#ctx0" brushRef="#br0" timeOffset="183773.68">7522 16489 2117 0,'0'0'-65'0,"0"0"16"16,-6-14 18-16,6 14 18 15,0 0 2-15,0 0 14 0,0 0 25 0,0 0 26 0,0 0 11 16,0 0 6-16,0 0 3 0,0 0 8 16,16-24 1-16,-16 24 2 0,0 0 0 15,0 0 3-15,0 0-1 0,0 0 2 0,0 0 5 0,0 0 3 16,0 0-2-16,0 0-4 16,0 0-7-16,0 0 1 0,8 45-5 0,-8-45-3 15,-8 23-8-15,0-10 1 16,2 0-5-16,0 3-8 0,0-1-3 0,0 2-6 0,-1-2-7 15,-2 3-5-15,5-1-1 0,-4-2-3 0,1 2-2 16,3 1 3-16,0-3-3 16,-2-1 2-16,2 2-1 0,4-16 3 0,-7 28 0 15,4-17 1-15,3-11 0 16,-2 26 1-16,2-26 1 0,2 19-4 0,-2-19-1 0,8 19-2 16,-8-19-1-16,10 15-4 15,-2-8-5-15,-8-7-8 0,21 10-9 0,-5-4-13 16,-16-6-20-16,22 4-15 15,-6-2-22-15,-16-2-24 0,25 0-20 0,-25 0-30 0,27-4-36 16,-12 2-41-16,-5-2-53 0,-10 4-127 0,22-9-523 16,-14 3-324-16</inkml:trace>
  <inkml:trace contextRef="#ctx0" brushRef="#br0" timeOffset="184434.19">8257 16561 2663 0,'0'0'-94'0,"0"0"18"0,0 0 15 15,0 0 5-15,0 0 7 0,13-8 17 0,-13 8 13 16,0 0 19-16,0 0 19 0,0 0 16 16,0 0 11-16,0 0 3 0,0 0 4 0,0 0 8 15,0 0 6-15,0 0 10 16,0 0 4-16,-15 50 1 0,15-50 1 0,-12 24-5 15,5-12-2-15,-4 1-6 16,3 1-7-16,-3-1-1 0,1 1-7 0,-1-1-4 16,-2 2-1-16,1-4-2 0,0 2-4 0,-2-3 0 0,4 1-5 15,-3-4 5-15,2 4-9 16,-1-4-1-16,12-7-1 0,-21 14 0 0,12-8 2 16,9-6 4-16,-17 9 1 15,17-9 2-15,-12 6 1 0,12-6 1 0,0 0-4 0,-16 8 0 16,16-8-4-16,0 0 2 15,0 0 0-15,0 0 4 0,0 0-5 0,0 0-1 16,0 0-9-16,0 0 0 0,0 0 1 0,0 0-3 16,0 0 4-16,0 0 4 0,0 0 0 15,0 0-1-15,0 0 2 0,0 0-4 0,24 22 1 16,-24-22 1-16,8 11-5 16,-8-11-10-16,11 14 10 0,-11-14-9 0,13 15 2 15,-9-8-2-15,4 5-2 16,-8-12 0-16,13 21 1 0,-5-9-3 0,1-2-3 0,0 2 7 15,-1-2-2-15,0 1 2 0,4 1-3 0,-2 0 0 16,-2-3-9-16,5 1-18 16,-3-3-14-16,-10-7-33 0,17 15-45 0,-8-9-49 0,-9-6-75 15,18 8-85 1,-6-5-188-16,-12-3-96 0,0 0-311 0,0 0-301 16</inkml:trace>
  <inkml:trace contextRef="#ctx0" brushRef="#br0" timeOffset="186823.91">8905 16784 2553 0,'0'0'-179'0,"0"0"19"16,0 0 25-1,0 0 20-15,0 0 12 0,0 0 20 0,0 0 15 0,0 0 22 16,0 0 2-16,0 0 21 15,0 0 5-15,0 0 14 0,0 0 19 0,0 0 9 16,0 0 4-16,0 0 12 0,0 0 5 0,-2-23-1 16,2 23 8-16,0 0-4 0,0 0-3 15,0 0 8-15,0 0 4 0,0 0 4 0,0 0 3 16,0 0-7-16,0 0 3 16,0 0-3-16,0 0 0 0,0 0 1 0,0 0-5 15,0 0-4-15,0 0 11 16,0 0-1-16,0 0 6 0,0 0 2 0,0 0 5 0,0 0 1 15,-20-3 3-15,20 3-1 0,0 0 7 16,0 0-5-16,0 0-3 0,0 0 4 0,0 0-2 16,0 0-1-16,0 0 1 0,0 0-5 0,0 0-11 15,0 0-4-15,0 0-8 16,0 0-10-16,0 0 2 0,0 0-5 0,41-3-8 16,-41 3 1-16,28 0-4 15,-28 0-3-15,31 0 2 0,-12 0-2 0,0 0-2 16,3 0-1-16,-2 2-3 0,0-1-3 15,-1-1-1-15,0 3-3 0,-19-3-3 0,33 2-6 16,-17-2-4-16,-16 0-7 0,25 2 0 0,-25-2-3 16,23 4-7-16,-23-4-13 15,17 0-8-15,-17 0-22 0,0 0-25 0,22 1-35 0,-22-1-22 16,0 0-37-16,0 0-43 16,0 0-76-16,0 0-587 0,0 0-263 15</inkml:trace>
  <inkml:trace contextRef="#ctx0" brushRef="#br0" timeOffset="187223.96">9134 16713 2518 0,'0'0'-118'0,"0"0"19"0,0 0 24 0,0-19 19 16,0 19 15-16,0 0 24 15,0 0 22-15,0 0 20 0,0 0 11 0,0 0 17 16,0 0-5-16,14-13 1 0,-14 13-1 0,0 0 1 0,0 0 7 15,0 0 13 1,0 0 5-16,0 0 13 0,0 0-5 0,0 0 0 0,0 0-5 16,18 38-8-16,-18-38-3 15,-5 19-3-15,5-19-5 0,-5 23-1 0,1-11-1 16,0 6-3-16,0-3-3 16,-2 3 4-16,2 1-8 0,-3-2 5 0,1 4 6 0,2-2 2 15,-1 2-1-15,1-2-1 16,2-1-1-16,0 4-5 0,2-3-4 0,0 1 0 15,0-1-6-15,0-3 3 0,2 3-4 16,0-2 3-16,2-1-5 0,1-1-1 16,-1 0-3-16,2-2-2 0,1 1-2 0,1-3-6 0,0 1 1 15,0-3-4-15,-8-9 0 16,20 17-3-16,-12-10-1 0,-8-7-15 0,22 7-21 16,-22-7-27-16,19 1-39 15,-19-1-45-15,23-5-51 0,-23 5-49 0,21-11-66 0,-11 2-154 16,2 0-470-16,-6-1-319 15</inkml:trace>
  <inkml:trace contextRef="#ctx0" brushRef="#br0" timeOffset="188843.66">8972 16481 2580 0,'0'0'-163'0,"0"0"24"15,0 0 15-15,0 0 19 0,0 0 20 16,0 0 14-16,0 0 27 0,0 0 10 0,-12-11 21 15,12 11 10-15,0 0 3 16,0 0 6-16,0 0 9 0,0 0-12 0,0 0 17 16,0 0 6-16,0 0 5 0,0 0 6 0,0 0 14 0,0 0 8 15,0 0 4-15,0 0 7 16,0 0 1-16,0 0 32 0,0 0 2 0,0 0-2 16,0 0-1-16,0 0 1 15,0 0-1-15,0 0 0 0,0 0 0 16,0 0 1-16,0 0-4 0,0 0-4 0,0 0-1 15,0 0 4-15,0 0 1 0,0 0-5 0,0 0 3 16,51 9-6-16,-35-7-5 0,2 1-10 16,2 2 0-16,2-2-9 0,-1-1-7 15,0 2-8-15,0 0-5 0,3-1-13 0,-6 1-20 16,2-2-29-16,-3 0-30 0,-1 2-39 16,-16-4-47-16,28 4-61 0,-18-3-60 15,-10-1-105-15,18 7-195 0,-18-7-313 16,0 0-219-16</inkml:trace>
  <inkml:trace contextRef="#ctx0" brushRef="#br0" timeOffset="190064.16">7011 16603 2441 0,'0'0'-126'16,"0"0"17"-16,0 0 13 0,10-12 16 0,-10 12 19 0,0 0 24 16,0 0 10-16,0 0 20 15,0 0 20-15,8-10 5 0,-8 10 14 0,0 0-8 0,0 0 3 16,0 0 14-1,0 0-3-15,0 0-3 0,0 0 12 0,0 0 6 0,0 0 5 16,0 0-6-16,0 0 0 0,0 0-8 0,0 0 5 16,0 0 0-16,0 0 2 15,0 0 1-15,-30 31 4 0,30-31-6 16,-18 17 8-16,7-8-2 0,1 1-4 0,-6 0-2 16,4-1-8-16,0 1-5 0,-4 2 0 0,4-3-5 15,-3-1 7-15,2 1-10 16,0-3-6-16,1 2-4 0,12-8 3 0,-18 12-1 15,18-12-4-15,-14 8 4 0,14-8 1 0,-10 8-2 0,10-8-5 16,0 0-5-16,0 0-1 16,-18 4-4-16,18-4 2 0,0 0 1 0,0 0 0 15,0 0 4-15,0 0 0 16,0 0 2-16,0 0 12 0,0 0 11 0,0 0 2 0,0 0 12 16,0 0 8-16,0 0 2 15,0 0 5-15,0 0-2 0,32 22 1 0,-32-22-4 16,13 12-2-16,-6-2-1 15,-7-10-7-15,14 21-7 0,-3-9-1 0,-3 1-5 0,1-1-4 16,2 4-4-16,-3-1-4 0,2 0-5 0,0 1-17 16,2-3-26-16,-2 0-33 15,0 1-42-15,1-3-49 0,0 0-44 0,2 1-41 16,-7-5-67-16,-6-7-158 0,14 10-423 16,-14-10-242-16</inkml:trace>
  <inkml:trace contextRef="#ctx0" brushRef="#br0" timeOffset="191123.87">6003 16612 2532 0,'0'0'-110'0,"0"0"19"0,0 0 25 0,0 0 24 15,0 0 10-15,0 0 10 16,0 0 23-16,0 0 9 0,0 0 16 0,0 0 13 0,0 0-2 16,0 0 9-16,0 0 5 15,0 0-7-15,0 0 12 0,0 0-2 0,0 0 12 16,6-15 9-16,-6 15 6 15,0 0 0-15,0 0 5 0,0 0-8 0,26 2-5 16,-26-2-4-16,0 0-9 0,25-2 1 16,-25 2 0-16,21 2-2 0,-21-2-6 0,25-4 2 15,-25 4-8-15,30-2-7 0,-17 2-3 0,-13 0-6 16,25-2-1-16,-25 2-3 16,23-1-9-16,-23 1-9 0,20-3-10 0,-20 3-19 15,0 0-13-15,23 0-21 0,-23 0-19 16,0 0-29-16,19-1-17 0,-19 1-25 0,0 0-20 15,15 0-29-15,-15 0-59 0,0 0-544 16,12 0-105-16</inkml:trace>
  <inkml:trace contextRef="#ctx0" brushRef="#br0" timeOffset="191823.87">6081 16483 2253 0,'0'0'-103'0,"5"-16"22"15,-5 16 18-15,0 0 11 0,0 0 27 0,6-13 21 0,-6 13 24 16,0 0 4-16,0 0 13 16,0 0-4-16,10-11 7 0,-10 11 7 0,0 0-1 0,0 0 10 15,0 0 11 1,0 0-4-16,22 0 11 0,-22 0 3 0,0 0 4 0,0 0 3 15,0 0 11-15,8 27-8 0,-8-27-4 0,0 16-3 16,0-16-5-16,-2 23-5 16,2-23 0-16,-4 23-10 0,4-23-2 0,-7 29 0 15,3-14-5-15,-1-1-1 16,5-14-5-16,-8 30 0 0,4-15 1 0,0 1-2 0,0-1-5 16,0 0 1-16,-1-2-3 15,5-13 4-15,-9 27-3 0,7-16-2 0,2-11-4 16,-6 21 0-16,6-21-3 0,0 19-5 15,0-19 2-15,0 18-2 0,0-18-7 0,6 15 1 16,-6-15 1-16,16 11-8 0,-8-5 3 0,-8-6-5 16,21 7-13-16,-8-5-15 15,-13-2-16-15,21 7-26 0,-21-7-24 0,21 3-36 0,-21-3-29 16,19 2-38-16,-19-2-35 16,14 4-50-16,-14-4-117 0,0 0-441 0,0 0-162 15</inkml:trace>
  <inkml:trace contextRef="#ctx0" brushRef="#br0" timeOffset="192284.04">5924 17121 2396 0,'0'0'-98'0,"0"0"23"16,-10 12 13-16,10-12 13 16,0 0 30-16,0 0 13 0,0 0 15 0,0 0 32 0,0 0 0 15,0 0 10-15,0 0 8 16,0 0 6-16,0 0 11 0,0 0 12 0,0 0-3 16,29 11 2-16,-29-11-5 15,0 0-8-15,24 1-8 0,-24-1-6 16,18 4-10-16,-18-4 0 0,26 0-7 0,-11 2-14 0,-15-2-17 0,30 0-7 15,-12 0-23-15,0 0-16 16,2 0-15-16,0 3-24 0,1-3-27 0,-2 1-33 16,4 1-52-16,-3-1-143 15,-2 2-374-15,1-1 42 0</inkml:trace>
  <inkml:trace contextRef="#ctx0" brushRef="#br0" timeOffset="193683.86">9889 16338 1966 0,'0'0'-57'0,"15"-6"14"0,-15 6 2 0,0 0 12 0,0 0 7 15,19-2 17-15,-19 2 18 16,0 0 9-16,0 0 10 0,0 0-2 0,27 2 12 0,-27-2 0 15,16 4-4-15,-16-4 7 0,16 5 17 16,-16-5 1-16,18 3 5 0,-18-3 4 16,16 3 7-16,-16-3-1 0,17 4-9 0,-17-4 3 15,15 6-4-15,-15-6-6 16,15 8-4-16,-15-8 0 0,14 7-4 0,-14-7-4 0,14 9 11 16,-14-9-2-16,12 14 0 15,-8-4 0-15,2 1 7 0,-6-11-10 0,9 25 1 16,-7-12-2-16,0 3-1 15,-2-16-4-15,0 30-4 0,-2-11 3 0,2 0-13 0,-4 0 0 16,-1 4-7-16,-1 0 2 0,0 0-3 0,0-1-4 16,0 3-1-16,-2 0 1 15,4-1-4-15,0 2-5 0,0-2 1 0,2 1 1 16,0-3-2-16,2-2-1 16,0-1-4-16,2 0 1 0,2-2-5 0,2-2-7 15,-2 1-4-15,4-3-10 0,0-3-1 16,-8-10-4-16,12 17-2 0,-12-17-1 0,11 12 1 15,-11-12-7-15,11 7 6 0,-11-7-4 0,0 0 5 16,0 0 2-16,0 0 4 0,0 0 8 16,0 0 5-16,0 0 1 0,0 0 8 0,17-27 5 15,-17 27 4-15,0 0 7 16,0 0 7-16,0 0 5 0,0 0 10 0,0 0-6 16,0 0 3-16,0 0-1 0,0 0 0 15,0 0 1-15,0 0-1 0,0 0-4 0,0 0-1 16,-45 26-4-16,45-26 0 15,-2 20-4-15,2-20-4 0,0 21 0 0,0-21-2 16,4 24-4-16,-2-10 2 0,2-1-6 0,-4-13-1 16,5 27-2-16,-1-12-1 15,-2 1-1-15,0-1 4 0,-2-15-7 0,5 29 4 0,-3-13-1 16,0 0-1-16,2-1-1 16,-2 0 2-16,-2 3 2 0,0-18 2 0,2 32 4 0,-2-15 2 15,0-1 1-15,0 2 0 16,0-18 1-16,-2 34 0 0,-2-17-2 0,0 1 3 15,-1-3 1-15,-1 0 4 0,-1-2 3 0,-1 2-2 16,0-3-1-16,0 2-3 0,-4-5-9 16,2 2-12-16,10-11-20 0,-17 13-38 0,9-6-47 15,8-7-68-15,-17 3-72 16,17-3-127-16,0 0-201 0,-21-11-410 0,21 11-439 16</inkml:trace>
  <inkml:trace contextRef="#ctx0" brushRef="#br0" timeOffset="213933.84">6524 17541 2772 0,'0'0'-212'0,"0"0"16"0,0 0 16 16,0 0 14-16,0 0 17 0,0 0 23 0,0 0 25 16,0 0 14-16,0 0 16 15,0 0 10-15,0 0 6 0,0 0 12 0,0 0 12 0,0 0 2 16,14 4 11-16,-14-4 10 0,0 0 6 0,0 0 9 15,0 0 7-15,0 0 12 16,0 0 7-16,0 0 11 0,0 0 9 0,0 0 7 16,0 0 8-16,0 0 5 15,0 0 4-15,0 0-1 0,0 0-4 0,0 0-7 16,0 0-1-16,0 0 6 16,0 0 3-16,0 0-10 0,0 0-1 0,0 0-14 0,0 0 2 15,0 0-3-15,0 0-6 16,0 0 2-16,0 0-7 0,0 0 9 0,0 0 1 15,0 0-3-15,0 0-12 0,0 0 4 0,0 0-7 0,0 0-3 16,0 0-9-16,0 0 6 16,0 0-6-16,0 0 1 0,-32-32-1 0,32 32-5 15,0 0 2-15,0 0 3 16,-20-5-2-16,20 5 1 0,0 0 5 0,-16-4 0 16,16 4 0-16,0 0-1 15,-19-4 3-15,19 4-4 0,0 0 0 0,0 0-1 16,-27 0-6-16,27 0-1 0,0 0 1 15,0 0-3-15,-21 2 5 0,21-2 4 0,0 0 1 0,0 0 1 16,-20 2 0-16,20-2 5 0,0 0-2 16,0 0 6-16,-16 4 5 0,16-4 1 15,0 0-3-15,0 0-2 0,0 0-1 0,-17 5-4 16,17-5 0-16,0 0-3 16,-11 8-1-16,11-8 5 0,0 0-5 0,0 0 0 15,-15 9-2-15,15-9 4 0,0 0-6 16,-8 10 2-16,8-10-3 0,0 0-2 0,0 0 0 15,-8 15 1-15,8-15-6 0,0 0 6 16,-4 14-4-16,4-14-2 0,0 0 3 16,0 0-2-16,-4 17 0 0,4-17 2 0,0 0-3 0,0 0-3 15,0 0 3-15,0 21-3 16,0-21 4-16,0 0-2 0,0 0 1 16,4 21 0-16,-4-21 0 0,0 0 1 15,4 15 1-15,-4-15 0 0,0 0 0 0,8 14 4 16,-8-14-1-16,0 0 0 0,8 13 2 15,-8-13-4-15,7 9-3 0,-7-9 5 0,0 0-3 16,11 14-3-16,-11-14 0 0,10 9 2 0,-10-9-3 0,0 0 5 16,15 13-5-1,-15-13 4-15,10 7 0 0,-10-7 2 0,16 11-1 0,-16-11-3 16,12 7 4-16,-12-7 0 16,12 5-1-16,-12-5-3 0,14 10 2 0,-14-10-2 0,12 6-2 15,-12-6 0 1,13 6 0-16,-13-6-2 0,0 0 5 0,12 9-4 0,-12-9-1 15,0 0 1-15,11 11-2 0,-11-11-2 0,0 0 0 16,0 0-3-16,11 7-21 16,-11-7-18-16,0 0-37 0,0 0-36 0,0 0-46 15,0 0-41-15,0 0-43 16,0 0-107-16,10 0-554 0,-10 0-291 0</inkml:trace>
  <inkml:trace contextRef="#ctx0" brushRef="#br0" timeOffset="214593.94">6395 17548 2572 0,'0'0'-140'0,"0"0"36"16,0 0 16-16,0 0 20 0,0 0 16 0,0 0 11 15,0 0 9-15,0 0 7 16,0 0 9-16,0 0 6 0,0 0-1 0,0 0 8 15,0 0 3-15,0 0-2 0,0 0-4 0,0 0 11 0,0 0-2 16,0 0-3-16,0 0 6 16,0 0-9-16,0 0 9 0,0 0 12 0,0 0 9 15,0 0 6-15,0 0 19 0,0 0-4 16,0 0 12-16,0 0 2 0,0 0 12 0,0 0-4 16,0 0 1-16,0 0-5 15,0 0 4-15,0 0 2 0,0 0 13 0,0 0-3 16,0 0 5-16,0 0-3 15,0 0-1-15,0 0-7 0,0 0-4 0,0 0-2 0,0 0-9 16,33 22-4-16,-33-22-8 0,13 6-2 0,-13-6-7 16,13 10-5-16,-13-10 3 15,16 9-10-15,-5-1-4 0,-11-8-3 0,17 13-10 16,-9-9-20-16,-8-4-21 16,16 13-37-16,-16-13-37 0,14 10-47 0,-14-10-28 0,11 8-77 15,-11-8-152-15,10 9-384 16,-5-5-98-16</inkml:trace>
  <inkml:trace contextRef="#ctx0" brushRef="#br0" timeOffset="-213702.84">6953 17664 2254 0,'7'-13'-81'0,"-7"13"23"15,0 0 19-15,0 0 15 0,0 0 13 0,0 0 16 16,0 0 18-16,0 0 17 0,6-16 31 0,-6 16 6 15,0 0 2-15,0 0-1 16,0 0-7-16,0 0 0 0,0 0 3 0,0 0 7 0,0 0-1 16,0 0 4-16,0 0 2 15,0 0 1-15,0 0 1 0,0 0-2 0,0 0-6 16,0 0-2-16,-26 48-4 16,20-37-2-16,6-11 4 0,-10 21-5 0,2-5-3 0,-2-3-3 15,4 2 2-15,-2 0-7 16,0 1-1-16,-1-1-3 0,2 0-2 0,-1 3-7 15,-1-4-5-15,1 1-8 0,2-1 4 16,-2-1-6-16,0-1-1 0,8-12-4 0,-10 20-4 16,10-20-7-16,-10 15-5 0,10-15-12 0,-6 16-4 15,6-16-15-15,-7 10-4 16,7-10-10-16,0 0-15 0,0 0-9 16,0 0-14-16,0 0-9 0,0 0-12 0,0 0-6 15,0 0-11-15,0 0-3 0,0 0 6 0,0 0-8 16,0 0 6-16,0 0 1 15,0 0 15-15,19-48-7 0,-13 35 6 0,-2 0 5 16,0-3 8-16,4 1 15 0,-4-4 2 0,2 2 8 0,0 0 14 16,0-1 0-16,1 1 11 15,-3 2 18-15,2 0-2 0,-1 2-1 0,-5 13 13 16,13-24 3-16,-7 14 11 16,2 0-2-16,-8 10 14 0,16-20 4 0,-6 13-1 15,-2-1 5-15,-8 8 11 0,21-13 9 16,-10 9 3-16,-11 4 5 0,21-7-1 0,-9 5 2 15,-12 2-10-15,24-2-2 0,-24 2-5 0,21 2-5 16,-21-2 0-16,23 2-8 16,-23-2 2-16,17 3 2 0,-17-3 0 0,18 8 2 0,-18-8-1 15,14 12 5-15,-14-12-2 16,10 9-3-16,-10-9-2 0,10 15 6 0,-10-15 2 16,4 15 4-16,-4-15 2 15,0 16-1-15,0-16 6 0,0 0-5 0,-7 25 3 0,7-25-2 16,-9 14 0-16,9-14-8 15,-10 16 3-15,10-16-3 0,-14 15-4 0,7-8-4 16,7-7-2-16,-15 11-3 0,15-11-2 0,-15 11-1 16,15-11-1-16,-14 6-7 0,14-6 0 15,0 0-4-15,-20 4-1 0,20-4-3 16,0 0-4-16,0 0 2 0,0 0-2 16,0 0-4-16,0 0 4 0,0 0 1 0,0 0 6 15,0 0-3-15,0 0 8 0,0 0 1 16,0 0 6-16,0 0 0 0,0 0 2 0,0 0-1 15,0 0 2-15,0 0-2 0,0 0-1 0,0 0-1 16,0 0 2-16,0 0-3 16,0 0 1-16,0 0-5 0,0 0 1 0,26 26 4 0,-26-26 1 15,8 14-6-15,-8-14 1 16,4 16-4-16,-4-16 2 0,7 18-2 0,-7-18 1 16,4 18-11-16,-4-18 6 15,2 18 0-15,-2-18-6 0,2 19-8 0,-2-19-10 0,0 19-10 16,0-19-6-16,0 20-10 15,0-20-5-15,-4 18-12 0,4-18-8 0,-2 19-15 16,2-19-18-16,0 0-24 0,-2 23-28 0,2-23-19 16,0 0-25-16,4 19-14 0,-4-19-20 15,0 0-124-15,0 6-535 0,0-6-263 0</inkml:trace>
  <inkml:trace contextRef="#ctx0" brushRef="#br0" timeOffset="-213232.56">6854 17704 2506 0,'0'0'-153'0,"0"0"26"0,0 0 16 0,12-19 18 15,-12 19 22-15,0 0 23 16,13-10 24-16,-13 10 11 0,0 0 21 0,9-9 16 15,-9 9 13-15,0 0 19 0,0 0 6 16,10-9 3-16,-10 9 11 0,0 0 9 0,0 0 4 16,0 0 7-16,10-10 9 15,-10 10 0-15,0 0-1 0,0 0-6 0,0 0-1 16,0 0 19-16,0 0 0 0,0 0 5 0,0 0-8 0,0 0-7 16,-14 43-12-1,6-29-8-15,1-1-12 0,1 3-8 0,-1 0-7 0,-3 0-7 16,1 2-26-16,-1-4-25 15,2 1-34-15,-4-1-38 0,4-1-53 0,-2 0-49 0,4-1-65 16,-5-2-147-16,4-3-520 0,7-7-291 0</inkml:trace>
  <inkml:trace contextRef="#ctx0" brushRef="#br0" timeOffset="-212042.91">9620 17740 2649 0,'11'-18'-102'0,"-11"18"25"0,0 0 21 0,0 0 21 15,0 0 17-15,0 0 16 16,4-13 16-16,-4 13 1 0,0 0 9 0,0 0 5 0,0 0-1 15,0 0 6-15,0 0 4 0,0 0 2 0,0 0 9 16,0 0 16-16,0 0 7 16,0 0 6-16,0 0 3 0,0 0-8 15,-25-15-1-15,25 15 1 0,0 0-4 16,-24 3-6-16,24-3 1 0,0 0-9 0,-29 5 1 16,29-5-6-16,-23 4-2 0,23-4-5 15,-24 7-8-15,11-1 2 0,13-6-1 16,-20 7-6-16,8 0-1 0,0-2-2 0,12-5-3 0,-19 10 0 0,19-10-5 15,-15 13 2-15,15-13 0 16,-13 13 0-16,13-13 12 0,-12 14 0 0,6-7 8 16,6-7 5-16,-6 17-1 15,6-17-7-15,-8 19-2 0,8-19-3 0,-4 21 1 16,4-21-6-16,-2 18-2 0,2-18-2 16,0 17-6-16,0-17-2 0,2 17-1 0,-2-17 0 15,2 15-1-15,-2-15-1 16,7 15-2-16,-7-15 1 0,7 11-3 0,-7-11-1 15,10 12-5-15,-10-12-4 0,12 8-1 0,-12-8-9 0,13 9-2 16,-13-9-6-16,15 6-7 16,-15-6-7-16,13 4-7 0,-13-4-18 0,0 0-13 0,22 4-18 15,-22-4-28 1,0 0-27-16,20-1-27 0,-20 1-14 0,11-3-11 16,-11 3-24-16,8-5-42 0,-8 5-597 15,0 0-213-15</inkml:trace>
  <inkml:trace contextRef="#ctx0" brushRef="#br0" timeOffset="-211782.82">9467 17919 2481 0,'0'0'-73'0,"-14"-12"33"0,14 12 28 15,0 0 18-15,0 0 17 0,0 0 27 16,0 0 18-16,-15-9 18 0,15 9-5 16,0 0-3-16,0 0-4 0,0 0-10 15,0 0-9-15,0 0-4 0,0 0 5 16,0 0-1-16,0 0-11 0,0 0-1 0,0 0-2 0,0 0-1 15,0 0 0-15,0 0 0 0,0 0-4 0,0 0-3 16,0 0-2-16,0 0 0 16,41-5-4-16,-41 5 1 15,0 0-3-15,20 0-3 0,-20 0 0 0,0 0-4 16,0 0-7-16,28 1-11 0,-28-1-26 0,0 0-33 0,19 0-40 16,-19 0-38-16,0 0-34 15,18 4-54-15,-18-4-102 0,8 2-473 0,-8-2-113 16</inkml:trace>
  <inkml:trace contextRef="#ctx0" brushRef="#br0" timeOffset="-210892.81">9780 17881 2390 0,'14'-7'-20'0,"-14"7"29"0,0 0 20 15,0 0 15-15,0 0 10 16,0 0 6-16,0 0 0 0,0 0 6 0,0 0-7 16,0 0 0-16,0 0 6 0,0 0 1 15,0 0 21-15,0 0 13 0,21 7 3 0,-21-7 3 16,0 0 0-16,0 0-8 15,0 0-13-15,-7 26-3 0,7-26-9 0,0 0-11 16,-8 27-3-16,8-27-4 0,-10 20-7 0,6-9-6 0,4-11-3 16,-6 23-5-16,-2-10 1 15,4 1-9-15,4-14 0 0,-8 23-3 0,4-12-5 16,4-11-8-16,-6 19-4 16,6-19-13-16,-7 17-10 0,7-17-11 0,-4 13-11 15,4-13-13-15,0 0-10 0,-6 17-11 16,6-17-19-16,0 0-19 0,0 0-23 0,0 0-15 15,0 0-4-15,0 0-1 0,0 0 11 0,0 0 8 16,0 0 19-16,0 0 15 16,0 0 18-16,0 0 9 0,0 0 11 15,0-51 7-15,0 51 16 0,6-26 23 0,-4 12 20 16,2-1 17-16,-4 15 8 0,9-25 12 16,-5 11 15-16,0 1 11 0,-4 13 3 15,10-23 6-15,-5 14-2 0,-5 9-1 0,9-19 4 16,-9 19-2-16,14-16-1 0,-8 9-11 15,-6 7 0-15,16-13-3 0,-16 13-3 0,12-10-5 16,-12 10-4-16,13-9-2 0,-13 9-8 0,14-6 0 16,-14 6-6-16,0 0-5 0,24-2 2 15,-24 2-6-15,0 0 1 0,19 0-4 0,-19 0-2 16,0 0-2-16,19 6-1 16,-19-6-1-16,0 0-5 0,13 11 2 15,-13-11 4-15,0 0 5 0,4 16 3 16,-4-16 10-16,0 0 7 0,-4 22-5 0,4-22 6 0,-9 17 4 15,9-17-3-15,-10 16 0 0,10-16 0 16,-18 17-8-16,12-11-4 0,6-6 1 16,-14 13-3-16,14-13-2 0,-13 9-4 0,13-9-1 0,-15 8-3 15,15-8-2-15,-15 7 0 16,15-7-1-16,0 0 1 0,-17 6 2 0,17-6 2 16,0 0 2-16,-13 8-1 15,13-8 1-15,0 0-1 0,0 0 1 0,0 0-2 16,-8 14 2-16,8-14 0 0,0 0 4 15,0 0-1-15,0 0 0 0,19 23-6 0,-19-23 3 16,11 13-7-16,-11-13-2 0,10 11 3 0,-10-11-3 0,11 13-1 16,-11-13-1-16,10 14-5 15,-10-14 3-15,9 13-2 0,-9-13-12 0,9 13-9 16,-9-13-16-16,8 14-20 16,-8-14-24-16,0 0-30 0,4 15-41 15,-4-15-41-15,0 0-41 0,4 13-61 16,-4-13-113-16,0 0-577 0,0 0-433 0</inkml:trace>
  <inkml:trace contextRef="#ctx0" brushRef="#br0" timeOffset="-210602.82">9713 17994 2915 0,'0'0'-98'16,"0"-21"21"-16,0 21 17 15,0 0 35-15,0 0 24 0,5-18 21 0,-5 18 21 16,0 0 24-16,0 0 7 0,0 0 7 16,0 0-1-16,6-14-1 0,-6 14 13 15,0 0 10-15,0 0-1 0,0 0-10 16,0 0-8-16,0 0-8 0,0 0-12 0,0 0-27 15,-21 49-34-15,15-38-42 0,0 1-40 0,6-12-60 0,-16 25-52 16,10-14-100-16,0 2-605 16,-5-1-283-16</inkml:trace>
  <inkml:trace contextRef="#ctx0" brushRef="#br0" timeOffset="-187962.69">28373 18194 740 0,'0'0'116'0,"0"0"-47"0,0 0-13 15,0 0 13-15,0 0-10 0,0 0 2 16,0 0 4-16,0 0-1 0,0 0 7 16,0 0 8-16,0 0-15 0,0 0 7 0,0 0-1 15,0 0 6-15,0 0 6 16,0 0 6-16,0 0 2 0,0 0-1 16,0 0 4-16,0 0 6 0,0 0 4 15,0 0 4-15,0 0-1 0,0 0-4 0,0 0 2 16,0 0-3-16,0 0-2 0,0 0-6 15,0 0-3-15,0 0-2 0,-16-42-7 16,16 42-8-16,0 0-5 0,0 0-4 0,0 0-9 0,0-19-6 16,0 19-3-16,0 0-3 15,10-21-4-15,-10 21-5 0,6-19 0 0,-6 19 3 0,11-22 1 16,-5 11-2-16,-1 0-1 16,4-3-5-16,-1 1 3 0,0-2-1 0,0 2 2 15,2-2-7-15,-1-3-3 16,4 1 0-16,-3-1 3 0,1 1 5 15,-1-2-2-15,4 3-3 0,-4-1 3 0,-2 1 1 0,0 1 1 0,2 1-5 16,-2-1-6-16,-2 5 2 16,2-4 2-16,-8 14-4 0,11-24 3 0,-5 15 0 15,-6 9-3-15,10-18-3 16,-10 18 1-16,10-15-1 0,-10 15 1 0,8-13-4 16,-8 13 0-16,7-13 1 0,-7 13 2 15,7-10 1-15,-7 10-1 0,0 0 0 0,12-13-5 16,-12 13 7-16,0 0-1 15,0 0-1-15,10-11-5 0,-10 11 3 0,0 0-3 16,0 0-10-16,15-4 9 0,-15 4-5 0,0 0 1 0,0 0 0 16,25 15-2-1,-25-15 0-15,15 13 0 0,-7-7-4 0,-8-6 0 0,12 17 2 16,-6-9 1-16,-6-8-1 16,6 20-3-16,-5-8 3 0,-1-12-2 0,0 23-2 15,0-23 6-15,-3 27-6 16,1-14 2-16,2-13 1 0,-6 29 2 0,1-14-4 0,0 1 2 15,1-2-2-15,4-14 1 0,-6 31 2 0,2-16-7 16,-1 1 1-16,2-1 10 16,-2 2-6-16,5-17 3 0,-6 30-1 0,4-15-1 15,-3 1 1-15,3 0-3 0,-2-1 2 16,0-1-2-16,4-14 0 0,-8 31 6 0,5-16-4 16,1-1-2-16,2-14 2 15,-4 24-3-15,4-24-1 0,-6 21 4 0,6-21-1 16,-4 18 0-16,4-18-2 15,-2 15-4-15,2-15-16 0,0 0-8 0,-5 15-19 0,5-15-33 16,0 0-40-16,0 0-46 0,0 0-49 16,0 0-51-16,0 0-94 0,0 0-165 15,0 0-442-15,0 0-411 0</inkml:trace>
  <inkml:trace contextRef="#ctx0" brushRef="#br0" timeOffset="-187612.96">28515 18026 2871 0,'0'0'-102'0,"0"0"26"15,-5-17 4-15,5 17 14 0,0 0 12 0,0 0 20 16,-8-15 23-16,8 15 17 15,0 0 14-15,0 0 22 0,-6-14 7 0,6 14 5 0,0 0 14 16,0 0 10-16,0 0 15 0,0 0 6 16,-7-13 8-16,7 13 7 0,0 0-8 15,0 0-2-15,0 0-13 0,0 0-3 0,0 0-2 16,0 0-7-16,28-8-8 16,-28 8-13-16,24 2-3 0,-24-2-6 0,34 2-10 15,-13-2-12-15,-2 2-19 0,8-2-29 16,-6 0-26-16,2 0-28 0,-2-2-32 0,1 0-46 15,-4-2-45-15,2 1-53 0,-20 3-114 0,27-10-583 16,-19 4-360-16</inkml:trace>
  <inkml:trace contextRef="#ctx0" brushRef="#br0" timeOffset="-187052.79">29188 17761 2752 0,'0'0'-110'0,"6"-12"27"0,-6 12 14 0,0 0 26 16,0 0 22-16,9-13 24 16,-9 13 24-16,0 0 1 0,0 0 11 15,0 0 3-15,0 0-13 0,0 0 4 16,0 0-2-16,0 0-6 0,0 0 6 16,0 0 7-16,-24-19 0 0,24 19 7 0,-20 0 9 15,20 0 13-15,-30 2 1 0,30-2 8 16,-34 7 0-16,15 0 4 0,-2-2-2 0,2 2 3 15,-5 2-4-15,3 0-1 0,0 1-3 16,-2 1 1-16,3 0-7 0,0 1-4 0,2 1-6 16,2 0-5-16,-1 1-4 15,4-3-4-15,2 2-5 0,1 1-1 0,4-2-3 0,-2 0-2 16,8-12-5-16,-3 24-1 16,3-24-3-16,0 21 2 0,0-21-3 0,9 16-1 15,-3-6-3-15,-6-10 1 16,12 14-5-16,-1-9 1 0,-11-5-3 15,19 11-2-15,-7-6-1 0,3-1 2 0,-15-4-1 0,28 5-3 16,-14-3-3-16,-14-2-10 0,30 0-10 16,-15 0-14-16,-15 0-27 0,32-4-29 0,-18 2-31 15,-14 2-30-15,30-4-42 16,-15 3-43-16,-15 1-66 0,24-5-137 0,-14 2-444 0,-10 3-245 16</inkml:trace>
  <inkml:trace contextRef="#ctx0" brushRef="#br0" timeOffset="-186112.44">29345 17831 2488 0,'0'0'-112'0,"10"-9"27"15,-10 9 16-15,11-7 23 0,-11 7 21 0,0 0 22 0,13-8 5 16,-13 8 18-16,0 0 4 16,0 0 7-16,12-10 5 0,-12 10 4 0,0 0-3 15,0 0 19-15,0 0 11 0,0 0 8 16,0 0 4-16,0 0 4 0,0 0-6 0,0 0 0 16,0 0 3-16,0 0-3 15,0 0-6-15,0 0-3 0,-23 42-3 0,16-30-5 16,7-12 0-16,-10 25-6 15,6-12-1-15,0 2-1 0,-2 0-3 0,0 2-3 0,2 1-3 16,2-2-9-16,0 2 5 0,-2 1-4 0,2-2-6 16,0 1-1-16,0-2-3 15,2-16-5-15,-2 29 2 0,0-16-4 0,2-13 0 16,-2 21-4-16,2-21 2 16,-2 19-5-16,2-19 0 0,-3 18-4 0,3-18-3 0,0 0-11 15,-2 16-7-15,2-16-14 16,0 0-22-16,0 0-10 0,0 0-12 0,0 0-8 15,0 0-12-15,0 0-10 0,0 0-3 0,0 0-9 16,0 0-12-16,0 0 0 0,0 0 7 16,0 0 6-16,0 0 3 0,0 0 9 0,39-29 17 15,-39 29 0-15,12-20 0 16,-6 8 17-16,0 1 2 0,-1-2 13 16,1-2 22-16,1 1 17 0,-1 1 19 15,-2-3 20-15,3 0 32 0,-3 0 1 0,2 0 19 16,-4 0 5-16,2-2 19 0,0 3 6 15,1 0 7-15,0 0-12 0,-5 15-32 0,6-30 1 16,-2 14-7-16,0 1 4 0,0 2 1 0,2-2-7 16,-6 15-5-16,11-24-2 15,-8 16-6-15,-3 8-2 0,10-20-4 0,-10 20-7 0,10-14-4 16,-10 14-7-16,11-11 0 16,-11 11 3-16,13-12-6 15,-13 12 0-15,11-7 2 0,-11 7-5 0,0 0 2 16,20-6-1-16,-20 6-6 0,0 0 4 0,22 4-6 0,-22-4-2 15,16 9 3-15,-16-9-5 0,13 12 1 0,-13-12 2 16,9 14 0-16,-9-14 0 16,4 17-1-16,-4-17 1 0,-2 18-1 0,2-18-1 15,-9 18 0-15,9-18 2 16,-10 15-1-16,1-5 1 0,9-10 2 0,-16 15-4 0,6-9 6 16,10-6-3-16,-18 11 2 15,5-6 3-15,13-5 2 0,-19 9-2 16,9-4 4-16,10-5 2 0,-17 8 1 15,17-8 3-15,-16 8-1 0,16-8 0 0,-14 9-2 16,14-9-2-16,-12 7 2 0,12-7-3 0,-7 12 3 16,7-12-1-16,0 0-2 15,-2 16 0-15,2-16 0 0,0 0-1 0,9 28 8 0,-1-17-1 16,0 0-3-16,0 3 5 16,4 0 3-16,2-2-2 0,-1 6-3 0,-3-3-1 15,3-2-3-15,-2 0-1 16,1-1-11-16,-2-1-12 0,0-1-28 0,-2 0-35 15,-8-10-51-15,15 15-60 0,-15-15-66 0,10 11-126 0,-5-9-213 16,-5-2-383-16,0 0-400 0</inkml:trace>
  <inkml:trace contextRef="#ctx0" brushRef="#br0" timeOffset="-185092.6">27699 17770 2753 0,'14'-11'-151'0,"-14"11"15"16,0 0 20-16,10-11 11 0,-10 11 13 0,0 0 21 15,12-12 25-15,-12 12 16 16,0 0 27-16,11-7 15 0,-11 7 11 16,0 0 10-16,0 0-5 0,15-8 18 15,-15 8 1-15,0 0 14 0,0 0 1 0,0 0-4 0,0 0 1 16,12-6-1-16,-12 6-1 15,0 0-4-15,0 0 5 0,0 0 10 0,0 0 12 16,0 0 8-16,0 0-6 0,0 0 0 0,0 0 2 16,0 0-13-16,0 0-6 15,0 0-6-15,-27 42-5 0,21-34-5 0,6-8-5 0,-13 15-7 16,13-15 1-16,-14 11-3 16,14-11-2-16,-17 12-6 0,17-12 3 0,-13 8-2 15,13-8 3-15,-18 4-1 16,18-4 3-16,-18 0 4 0,18 0-2 0,0 0 7 15,-23-12 4-15,23 12 6 0,-16-12-4 0,16 12 2 0,-10-14 3 16,10 14 3-16,-7-12 0 16,7 12 1-16,-5-13-1 0,5 13-1 0,0 0 6 15,-4-19 0-15,4 19 0 16,0 0-1-16,-5-16-3 0,5 16-2 0,0 0-15 16,0 0-6-16,0 0-5 0,-11-13 0 15,11 13-2-15,0 0 3 0,0 0-3 0,0 0 0 16,0 0 0-16,-38 13 3 15,38-13 3-15,-21 12-4 0,7-7 7 0,-3 1-1 16,2 2 4-16,-4-2 15 0,-1-1-6 0,-2 3 2 0,-5-2 5 16,2-2 1-16,-2 3 0 15,-4-3 2-15,2-1-1 0,-1 1-1 0,-1 0-4 16,-1 0-2-16,1-2-5 16,-1 0-7-16,-1 0-5 0,4-2-1 0,-3-2-5 0,9 2 0 15,0 0-6-15,0-2-7 16,4 0-20-16,19 2-22 0,-35-6-26 0,24 4-26 15,11 2-29-15,-23-7-50 0,23 7-61 0,-16-11-59 0,9 8-64 16,7 3-158-16,-8-11-85 16,8 11-12-16,0 0-349 0,-19-6-370 0</inkml:trace>
  <inkml:trace contextRef="#ctx0" brushRef="#br0" timeOffset="-184832.61">26482 18195 2881 0,'0'0'-20'0,"-3"14"27"15,3-14 6-15,0 0-2 0,0 0 8 0,0 0 25 16,5 21 27-16,-5-21 13 16,13 5 1-16,-13-5-5 0,22 7-12 0,-22-7-4 15,25 3-8-15,-7-1-7 16,2-2-6-16,-1 0-4 0,2 0-6 0,0-2-8 0,6 0-22 15,2-3-17-15,-2 1-22 0,0-4-12 0,7-2-30 16,0-1-17-16,-1-2-33 16,3-5-27-16,2-1-20 0,1-2-37 0,-3-4-76 15,-1 1-466-15,1-1-40 0</inkml:trace>
  <inkml:trace contextRef="#ctx0" brushRef="#br0" timeOffset="-184352.8">28191 17024 2120 0,'7'-12'-74'0,"-7"12"24"0,13-25 23 0,-6 12 14 16,-1 0 26-16,2 0 28 16,-2 1 23-16,-6 12 23 0,12-21 28 0,-9 12 2 15,-3 9-2-15,8-13-11 16,-8 13-12-16,0 0-6 0,8-16-4 0,-8 16 8 0,0 0 10 16,0 0-1-16,0 0-2 15,0 0-2-15,0 0-1 0,0 0-4 0,0 0-3 16,-65 25-5-16,45-14-5 0,-1 5-7 15,-5 3-3-15,-1-1-7 0,0 3-5 0,-3 1-7 16,-3 3-2-16,-1 1-2 0,-2-1-5 0,0-1-6 16,4 0-1-16,-3 0-4 15,8-4 0-15,-2 0-6 0,1 2-7 0,0-3-12 0,3 0-16 16,2-1-10-16,3-3-15 16,2-2-11-16,-2-1-19 0,7-2-15 0,-1-1-17 15,1 1-11-15,4-3-11 16,9-7-16-16,-16 12-15 0,16-12-15 0,-13 7 0 15,13-7-12-15,0 0-11 0,-12 6-9 0,12-6-24 0,0 0-27 16,0 0-409 0,0 0 105-16</inkml:trace>
  <inkml:trace contextRef="#ctx0" brushRef="#br0" timeOffset="-184202.91">27564 17309 1888 0,'0'0'-58'0,"11"-13"1"0,-11 13 11 16,11-13 8-16,-11 13-4 15,12-9 17-15,-12 9 0 0,15-12 0 0,-15 12 3 0,13-11-2 16,-13 11-6-16,12-12-6 15,-12 12 4-15,13-9 3 0,-13 9 3 0,9-10-8 16,-9 10-16-16,0 0-25 0,12-9-28 0,-12 9-72 16,0 0-134-16,0 0 98 15</inkml:trace>
  <inkml:trace contextRef="#ctx0" brushRef="#br0" timeOffset="-180617.67">26034 17508 849 0,'0'0'38'0,"0"0"18"0,0 0 16 0,0 0 9 0,0 0 9 15,0 0 13-15,0 0 17 0,0 0-1 0,0 0 0 16,0 0 7-16,0 0-7 16,0 0-5-16,0 0 0 0,0 0-5 0,0 0-11 0,0 0-8 15,0 0-11-15,0 0-10 16,0 0-8-16,0 0 2 0,0 0-7 0,0 0 2 16,0 0-3-16,0 0-2 15,27 5-6-15,-27-5-8 0,0 0-3 0,29 0-4 0,-29 0-1 16,19 2-1-1,-19-2-5-15,21 4 3 0,-21-4 1 0,19 2-3 0,-19-2 3 16,14 4-1-16,-14-4-8 0,0 0 3 16,15 5 7-16,-15-5 9 0,0 0 2 15,0 0 4-15,0 0-2 0,0 0 0 0,0 0 1 16,-34 27 5-16,20-21 0 0,-1 1 3 16,2 0-1-16,-7 6-6 0,1-4-1 0,0 3-4 15,2-1-3-15,-3 0-4 16,5 1-1-16,-4 1-7 0,6-4-1 0,-1 3-1 15,1-2-1-15,3-1-5 0,2 2 1 0,8-11-3 16,-15 17-5-16,15-17-3 16,-7 18-3-16,7-18-9 0,0 13 0 0,0-13-5 15,0 0-4-15,9 19 0 0,-9-19-4 16,13 8-1-16,-13-8-1 0,10 7 5 0,-10-7-2 16,0 0 1-16,17 6-1 15,-17-6 6-15,14 5-1 0,-14-5 3 0,0 0-1 0,11 5 2 16,-11-5 3-16,0 0 0 15,0 0-4-15,0 0 14 0,8 9 1 0,-8-9-2 16,0 0 7-16,0 0-2 0,0 0-1 0,0 0 3 16,0 0-2-16,-17 23-3 15,17-23 2-15,0 0 0 0,-12 13-1 0,12-13-1 0,-6 12 0 16,6-12-2-16,0 0 3 16,-7 13 0-16,7-13-3 0,0 0 1 0,0 0-4 15,0 0-2-15,4 23-3 16,-4-23-1-16,0 0 2 0,12 9 1 0,-12-9-1 15,0 0 2-15,14 4 1 0,-14-4 2 0,0 0-2 0,0 0 2 16,24 0 2-16,-24 0 3 16,0 0 2-16,0 0 2 0,0 0 2 0,27-7 1 15,-27 7-1-15,0 0-3 16,15-4 0-16,-15 4 0 0,0 0 2 16,0 0 0-16,0 0-1 0,15-5 1 0,-15 5-1 15,0 0 1-15,0 0 0 0,0 0 0 0,0 0-4 16,0 0 4-16,0 0-4 15,0 0-3-15,0 0 2 0,0 0-4 0,17-4 1 16,-17 4-3-16,0 0 1 0,0 0-3 0,0 0 4 0,0 0 0 16,0 0-4-16,0 0 3 15,0 0-1-15,0 0-2 0,0 0 1 0,0 0 0 16,0 0 0-16,0 0 2 16,0 0-3-16,0 0 1 0,0 0-2 0,0 0 4 15,0 0-2-15,0 0 2 0,0 0 4 16,0 0-5-16,0 0 1 0,0 0 2 15,0 0 3-15,0 0 1 0,0 0 6 0,0 0 2 0,0 0 0 16,0 0-1-16,0 0-2 16,0 0-2-16,0 0 2 0,0 0 1 0,0 0-6 0,0 0 1 15,0 0-2-15,0 0-3 16,0 0 1-16,0 0-2 0,0 0-1 0,0 0 1 16,0 0-1-16,0 0 2 15,0 0-6-15,0 0 4 0,0 0-2 0,0 0 0 16,0 0 0-16,0 0 3 0,0 0-5 15,0 0-4-15,0 0-1 0,0 0-9 0,0 0-1 16,0 0-6-16,0 0-8 0,0 0 4 0,0 0-1 16,0 0 1-16,0 0 4 15,0 0 3-15,0 0 0 0,0 0 4 0,0 0 0 0,0 0 2 16,0 0 1-16,0 0 4 16,0 0 2-16,0 0-2 0,0 0 2 0,0 0 1 15,0 0 1-15,0 0 2 16,0 0 2-16,0 0-1 0,0 0 5 0,0 0 2 15,0 0 2-15,0 0 5 16,0 0 2-16,0 0-2 0,0 0 0 0,0 0-3 0,0 0 2 16,0 0-1-16,0 0 0 0,0 0-3 0,0 0 1 15,0 0 0-15,0 0-1 16,10-10-1-16,-10 10-1 0,0 0-1 16,19-2-3-16,-19 2 3 0,0 0-1 0,19-2 0 15,-19 2 0-15,0 0 0 0,21 0 0 16,-21 0 4-16,0 0 2 0,0 0 5 15,23 0-1-15,-23 0-4 0,0 0-3 0,0 0 2 16,0 0 4-16,21 0-7 0,-21 0 4 0,0 0-1 0,0 0-2 16,0 0 2-16,0 0 0 15,11 10-3-15,-11-10 3 0,0 0-2 0,0 0-1 16,0 0 0-16,0 0-2 16,9 9 7-16,-9-9 6 0,0 0 3 0,0 0 5 15,0 0 4-15,0 0-1 16,-37 9-2-16,37-9 6 0,-21 6-5 0,7-2 4 0,14-4-1 15,-30 8-5-15,17-2 2 0,-3-1-1 0,-1 0-4 16,3 3-2-16,-2 0-3 16,1 2-3-16,1-3 3 0,-2 3-5 0,3 0 0 15,1 1-2-15,-1-1 2 16,3-1-3-16,-1 2 3 0,5 1-2 0,-2 1-4 16,-1-2 6-16,9-11-4 0,-8 26-5 15,4-16 7-15,4-10 0 0,-5 22-4 0,5-22-3 16,-2 20-1-16,2-20-4 15,-2 18 3-15,2-18 3 0,0 0-2 0,-2 20 0 0,2-20 0 16,0 0-1-16,0 0-1 0,0 0 1 0,0 0 1 16,0 0-6-16,0 0 4 15,0 0-1-15,0 0-1 0,0 0 5 0,0 0 0 16,0 0 2-16,0 0 1 0,0 0-2 16,0 0 1-16,0 0 1 0,0 0 6 0,0 0-2 15,0 0-2-15,0 0 3 16,-34-26-2-16,34 26 3 0,0 0 0 15,-29 4-3-15,29-4 4 0,-20 8-1 0,9-7 1 16,11-1-3-16,-25 9 8 0,25-9-3 0,-21 7 3 16,10-3-5-16,11-4 2 0,-20 5-3 0,20-5 7 15,-20 6-4-15,20-6 4 16,-14 4 0-16,14-4 14 0,0 0-11 16,0 0-2-16,-25 0-1 0,25 0-6 0,0 0-4 15,0 0 0-15,0 0-6 0,-6-25 0 0,6 25-3 16,0 0 3-16,0 0-2 15,0 0-1-15,16-25 1 0,-16 25-2 0,0 0 1 16,15-7 2-16,-15 7 1 0,0 0 6 0,0 0 1 0,0 0-5 16,0 0 7-16,0 0-2 15,0 0 4-15,27 17-1 0,-27-17 2 0,0 0-2 16,0 0 1-16,0 0 11 0,-27 34-5 16,14-27-1-16,1 2-31 0,-5-2-17 0,-4 1-31 15,-2 1-35-15,0-1-42 16,-4-1-52-16,2 1-61 0,-3-4-81 0,6 3-179 15,-4-1-87-15,5-2 41 0,1-1-314 0,3 1-233 16</inkml:trace>
  <inkml:trace contextRef="#ctx0" brushRef="#br0" timeOffset="-180352.56">25559 18449 2720 0,'6'15'-12'16,"-6"-15"6"-16,0 0-1 16,0 0 27-16,0 0 24 0,0 0 30 0,8 10 25 15,-8-10-1-15,0 0-6 0,0 0-12 16,0 0-6-16,0 0-10 0,0 0-17 0,0 0-24 15,0 0-35-15,0 0-39 0,12 9-66 0,-12-9-66 0,0 0-118 16,0 0-542-16,0 0-182 16</inkml:trace>
  <inkml:trace contextRef="#ctx0" brushRef="#br0" timeOffset="-179782.57">25491 17894 2443 0,'2'-17'-53'0,"-2"17"19"0,0 0 19 0,2-19-10 0,-2 19 4 16,0 0 4-16,0 0 26 16,0 0 2-16,0-17 21 0,0 17 0 0,0 0 17 15,0 0-2-15,0 0 9 16,0 0 13-16,0 0 19 0,0 0 10 0,-37 11 7 0,37-11 1 15,-17 12 3-15,6-5-9 0,11-7-7 0,-16 16-10 16,8-6-6-16,3 0-7 16,5-10-7-16,-10 19-7 0,10-19-10 0,-2 19-10 15,2-19-9-15,2 20-5 16,-2-20-7-16,10 15-1 0,-10-15-1 0,9 14-5 0,-9-14-2 16,16 5 1-16,-16-5-2 15,15 4-2-15,-15-4 10 0,0 0 9 0,21 4 8 16,-21-4 13-16,0 0 3 15,17 2 2-15,-17-2 0 0,0 0 1 0,0 0-5 16,0 0 3-16,12 6 2 0,-12-6 4 0,0 0 2 0,0 0 2 16,0 0 2-16,0 0-2 15,0 0-2-15,-41 23-4 0,32-19 3 0,9-4-7 16,-31 7-3-16,15-4 3 16,-1 2 4-16,0-2-1 0,0-1 6 0,17-2 7 0,-34 4 5 15,18-2-7-15,16-2-9 16,-29 2 8-16,29-2-13 0,-24 0-10 0,24 0 5 15,-23 1-14-15,23-1 3 0,-22 5-7 0,22-5-1 16,-24 5 1-16,14-1-4 16,10-4-1-16,-21 9 1 0,10-3-8 0,11-6-4 0,-19 17-14 15,11-9-28-15,8-8-33 16,-11 17-48-16,5-7-50 0,6-10-51 16,-8 19-58-16,4-14-86 0,4-5-161 15,-7 14-69-15,7-14 39 0,0 0-292 0,-9 13-184 0</inkml:trace>
  <inkml:trace contextRef="#ctx0" brushRef="#br0" timeOffset="-178892.49">25091 17685 2423 0,'0'-19'-105'0,"0"19"10"0,0 0 20 0,0 0 20 0,0 0 14 16,0 0 11-16,0 0 18 15,0 0 19-15,0 0-6 0,0 0 14 16,0 0 20-16,0 0 1 0,0 0 7 0,0 0 10 15,0 0 1-15,4 53 7 0,-4-53 12 16,0 19-5-16,0-19 9 0,-4 17 2 0,4-17 10 16,-9 18 3-16,9-18-1 0,-9 15 0 15,9-15-7-15,-18 14-6 0,9-9 1 0,9-5-3 16,-18 13-7-16,4-5 1 16,4-3-1-16,10-5-1 0,-27 14 1 0,14-9 3 0,0 3-1 15,-1-2-5-15,14-6-4 16,-28 10-6-16,14-3-4 0,1-1-2 0,-3-1 4 15,2 1-3-15,-2 1 2 0,2-1-2 0,2 2-4 16,-4-3 1-16,2 3-6 0,14-8-3 16,-25 14 1-16,11-8-2 0,2-1-1 15,0 3 5-15,-5-2-2 0,4 0-4 16,-4-1 3-16,2 2-5 0,-2-1 1 16,3 0-4-16,-4 0 1 0,3 0-5 15,1-1 0-15,-4 1-9 0,4-2 4 0,-2 1 2 16,16-5-4-16,-26 8-5 0,11-4 1 15,15-4 0-15,-26 5-4 0,14-2-2 0,12-3 2 16,-22 2-1-16,22-2 0 0,-20 1-1 0,20-1-5 16,-20 2 3-16,20-2 0 0,0 0-6 15,-25 2-2-15,25-2 3 0,0 0-1 0,-22 0 1 16,22 0-3-16,0 0-1 16,-22 4 1-16,22-4 2 0,-16 4-4 0,16-4 5 15,-14 7-1-15,14-7-1 16,-17 8 1-16,17-8 0 0,-17 9 0 0,17-9 2 0,-17 10 2 15,17-10-5-15,-18 9 0 0,18-9 3 16,-16 8 1-16,16-8-3 16,-19 4 0-16,19-4 1 0,-19 4-2 0,19-4 2 0,-19 0-2 0,19 0 0 15,0 0 3-15,-26-4-4 16,26 4 4-16,0 0 5 0,-23-8-8 0,23 8 7 16,-13-4 6-16,13 4 6 15,0 0 16-15,-16-4-3 0,16 4 2 0,0 0-3 16,0 0 0-16,-21-2-4 0,21 2-2 15,0 0-2-15,0 0-11 0,-28 0 13 0,28 0-25 16,-22 5 8-16,22-5-11 0,-25 3 7 0,25-3 0 16,-25 4-6-16,10 0 0 15,15-4 7-15,-24 6-6 0,12-1-7 0,12-5-17 0,-19 11-14 16,10-2-26-16,3-2-32 16,2 1-48-16,4-8-54 0,2 21-59 15,-2-21-61-15,8 17-166 0,1-8-78 16,-2-1-5-16,-7-8-288 0,14 10-202 0</inkml:trace>
  <inkml:trace contextRef="#ctx0" brushRef="#br0" timeOffset="-178652.67">24077 17689 2580 0,'0'0'-33'0,"0"0"22"0,0 0-5 0,0 0-1 16,0 0 23-16,0 0 14 15,0 0 4-15,0 0-6 0,15-19 1 16,-15 19-10-16,25 0-33 0,-25 0-34 0,34 0-39 16,-15 0-47-16,3-3-74 0,-2 2-432 0,2-3 120 15</inkml:trace>
  <inkml:trace contextRef="#ctx0" brushRef="#br0" timeOffset="-178182.51">25489 17157 1935 0,'11'-13'-14'15,"-11"13"-4"-15,0 0 23 16,0 0 8-16,0 0 28 0,0 0 27 0,0 0 22 15,0 0 7-15,0 0 1 0,-30 46 1 0,18-31 2 16,-4 4-5-16,-2-2-2 16,-2 4 10-16,-3 0-1 0,2-2-1 0,-1 1-2 0,-3-1-6 15,0-2-7 1,5-3-2-16,0 0-2 0,0-3-4 0,2 1-7 16,-2-5-4-16,6-3 0 0,-3 0-4 15,17-4-5-15,-24-2 2 0,24 2 1 0,-19-10 1 16,19 10 9-16,-14-10 2 0,14 10-4 15,-9-14-1-15,9 14-11 0,0 0-8 0,0 0-3 16,0 0-8-16,0 0-6 0,0 0-15 0,0 0-24 0,0 0-30 16,0 0-39-1,0 0-46-15,0 0-53 0,0 0-42 0,0 0-45 0,0 0-95 16,-20 23-161-16,9-15-348 16,-5-1-219-16</inkml:trace>
  <inkml:trace contextRef="#ctx0" brushRef="#br0" timeOffset="-177862.91">23701 17573 2673 0,'-5'-14'12'0,"5"14"8"0,0 0 26 16,0 0 29-16,0 0 35 16,0 0 18-16,0 0 2 0,0 0-10 0,0 0-14 15,0 0-9-15,-9 50-14 0,7-33-25 16,-2-2-35-16,0 2-33 0,-2-1-42 0,-1 0-51 15,1 1-53-15,-3 1-40 0,1-5-69 0,-1 1-104 16,1-3-415-16,-2-4-84 16</inkml:trace>
  <inkml:trace contextRef="#ctx0" brushRef="#br0" timeOffset="-177517.85">23487 17819 2267 0,'0'0'9'16,"0"0"48"-16,-20 5 10 0,20-5 17 15,-8 7 13-15,8-7 23 0,0 0 11 0,-17 14 13 16,17-14-1-16,-13 10-6 15,13-10-6-15,-13 12-9 0,5-3-4 0,8-9-4 0,-19 14-3 16,6-6-4-16,1 0-7 0,-5 1-3 0,2-2-4 16,-6 4 3-16,-1-4-7 15,2 2 3-15,-4 1 0 0,1-2 7 0,-3-1 9 16,1 3 1-16,0-3-17 0,-3 1 0 16,1-2-16-16,-1-1-3 0,-2 1-3 0,1-2-9 15,-3 0 5-15,0 0 10 16,1-2 2-16,1-1 0 0,-2-1 4 0,1 0-3 15,-1 0-1-15,2 0-8 0,0-1-4 0,5 2-5 0,-1-2-4 16,1 1-7 0,2-2-5-16,0 2-4 0,1-2-5 0,2 2-6 0,-2 0-3 15,22 0-4-15,-36-2-11 16,21 0-19-16,15 2-23 0,-28-2-28 0,28 2-35 0,-18-4-42 16,18 4-62-16,-15-9-85 15,11-1-80-15,0 3-178 0,4 7-42 0,-5-25 11 16,5 25-489-16,-4-29-598 15</inkml:trace>
  <inkml:trace contextRef="#ctx0" brushRef="#br0" timeOffset="-177382.96">22411 17790 3597 0,'0'0'105'0,"15"-13"-13"0,-15 13-14 0,13-4-7 16,-3-4-9-16,-10 8-8 16,28-11-4-16,-12 2-19 0,0 4-36 0,0 1-48 0,3-1-54 15,1 0-62-15,-2 0-50 16,2 1-70-16,-4-1-146 0,-1 0-438 0,-2 2-239 15</inkml:trace>
  <inkml:trace contextRef="#ctx0" brushRef="#br0" timeOffset="-177042.86">22148 17609 2565 0,'0'0'-59'0,"0"0"23"15,0 0-2-15,0 0-1 0,0 0 17 16,0 0 10-16,0 0 26 0,0 0 7 0,0 0 7 15,0 0 11-15,0 0 6 0,0 0 15 0,0 45-2 16,0-45 10-16,-4 29 9 16,0-14-4-16,0 0-6 0,4-15-5 0,-6 32-7 0,-1-16-17 15,3 0-22-15,0 1-31 16,0-2-31-16,4-15-38 0,-7 26-37 0,5-16-32 16,-2 2-65-16,4-12-119 15,-13 14-327-15,7-8 100 0</inkml:trace>
  <inkml:trace contextRef="#ctx0" brushRef="#br0" timeOffset="-176662.87">21875 17769 1861 0,'0'0'-36'0,"-8"-17"11"16,8 17 9-16,-6-14 0 0,6 14-1 0,0 0 14 15,-6-16 13-15,6 16 6 16,0 0 17-16,0 0 13 0,-7-15 17 0,7 15 16 0,0 0 11 15,0 0 11-15,0 0 9 0,0 0-3 0,0 0-8 16,0 0-11-16,0 0 1 16,0 0 1-16,0 0 10 0,0 0-1 0,0 0 2 15,0 0 2-15,0 0-3 16,0 0 3-16,0 0-7 0,0 0-5 0,0 0-9 16,-17 31-8-16,17-31-6 0,-10 21-10 15,1-10-3-15,1 3-7 0,-3-3-2 16,2 3-1-16,-1-3-3 0,-2 2-2 15,-2 1 5-15,2-1 1 0,-5-2-2 0,2 3 0 16,-2-1-5-16,1 1-4 0,-2-1-3 0,-1 0-1 0,-2 1-4 16,0-1-2-16,-1-2-4 15,2 3-6-15,0-3-7 0,-1 1-16 0,0-3-25 16,4-3-27-16,1 1-37 16,0 0-49-16,0-2-48 0,16-5-46 0,-24 2-80 15,24-2-148-15,-19-2-433 0,19 2-286 16</inkml:trace>
  <inkml:trace contextRef="#ctx0" brushRef="#br0" timeOffset="-176192.93">22548 16799 2565 0,'0'0'-122'0,"0"0"27"0,0 0 29 0,0 0 27 0,0 0 25 16,0 0 7-16,0 0 28 16,-25 48 10-16,11-32 13 0,-2 4 15 0,-2 3 4 15,-4 0 9-15,1-1 3 16,0 3 6-16,-4-2 7 0,1-2 7 15,-3 2-5-15,3 0-4 0,0-4 4 0,-2 2-9 0,0-2-6 0,3-3-8 16,-1 1-7-16,4-3-10 16,0-2-13-16,4-1-17 0,1-1-15 15,2-3-16-15,0 0-19 0,13-7-22 16,-20 5-6-16,20-5-8 0,0 0 9 0,0 0-2 0,0 0 5 16,-14-22 16-1,14 22 5-15,0 0 10 0,0 0 16 0,16-33 18 0,-16 33 25 16,8-14 0-16,-8 14 8 15,0 0 7-15,10-14 10 0,-10 14 4 0,0 0 3 0,0 0-6 16,0 0 0-16,0 0-10 0,0 0-17 16,0 0-40-16,0 0-43 0,0 0-60 15,13 33-62-15,-13-33-79 0,0 0-179 0,0 0-375 16,-19 17-115-16</inkml:trace>
  <inkml:trace contextRef="#ctx0" brushRef="#br0" timeOffset="-175272.85">20643 17662 2322 0,'0'0'-66'16,"0"0"4"-16,0 0 4 16,0 35 9-16,0-35 6 0,0 0-2 0,-2 16 12 0,2-16 9 15,0 0 9-15,-2 16 20 16,2-16 11-16,0 0 11 0,0 0 21 0,0 0 22 16,-2 16 9-16,2-16 8 15,0 0 1-15,0 0-12 0,0 0-5 16,0 0 3-16,0 0-12 0,0 0-6 15,0 0-3-15,0 0-9 0,28-47 6 0,-22 34-2 0,0-1 6 16,3 1 0-16,-3 0-5 0,5 1 6 0,0 1-8 16,-3 0-4-16,4 2-4 15,2 1-3-15,-2-2-3 0,-12 10-2 0,28-11-2 16,-16 7-4-16,-12 4-3 0,27-4-2 16,-27 4-4-16,30 2 4 0,-13 4 0 0,2-3-6 15,2 7 3-15,1-2 0 16,-2 0-6-16,0 1-10 0,1 0 2 15,-2 1-6-15,-4-2-3 0,-1-1 0 0,4-3-3 0,-6 1-5 0,-12-5-6 16,24 3-1-16,-24-3 3 16,19-3 4-16,-19 3 12 0,0 0 6 0,18-11 7 15,-18 11 6-15,0 0 6 16,10-12 5-16,-10 12 1 0,0 0 9 0,0 0 1 0,0 0-2 16,0 0 7-16,0 0 5 15,-45-5 2-15,45 5-1 0,-22 12-4 0,10-5-3 16,12-7-5-16,-24 19-1 15,12-6-4-15,-1 0-3 0,0 1-5 0,1-1-1 16,-1-1-3-16,1-1 1 0,-2 1-3 0,0-1-2 0,2-1-3 16,-2 0 2-16,2-3 0 15,-1 0 3-15,3 1 1 0,10-8 7 0,-22 10 3 16,22-10 4-16,-16 5-6 16,16-5-3-16,0 0-5 0,0 0-2 0,0 0-3 0,0 0-3 15,0 0-4-15,0 0 3 16,0 0-5-16,0 0 5 0,0 0-7 15,0 0 3-15,0 0-4 0,0 0 8 0,48 6 6 16,-48-6 14-16,9 7 11 0,-9-7 3 0,0 0 0 16,0 0-1-16,0 0-4 0,-19 31-3 0,6-21 4 15,-2-3-13-15,1 1 0 16,-6 0-11-16,1-1-22 0,-2 1-25 0,0-3-34 16,1 0-38-16,2-1-42 15,-2-1-52-15,1-1-44 0,5-2-56 0,14 0-125 0,-28-6-136 16,14 2-331-16,3 0-260 15</inkml:trace>
  <inkml:trace contextRef="#ctx0" brushRef="#br0" timeOffset="-174662.86">20445 17439 2661 0,'4'-13'0'15,"-4"13"19"-15,0 0 3 0,6-14 0 16,-6 14 7-16,0 0 8 0,0 0 15 15,0 0 4-15,6-15-2 0,-6 15 13 0,0 0 6 16,0 0 0-16,0 0 1 0,0 0-3 0,0 0-7 0,0 0-6 16,11 36-6-16,-11-36-4 15,4 21-2-15,-4-21-5 0,5 27-3 0,-3-14-4 16,0 5-3-16,0-1-3 16,2-1-3-16,-2 4 1 0,0-1-4 0,1 0-4 0,-1 0 3 15,-2 2-6-15,2 0 2 16,-2-2-4-16,2 2 5 0,0 0-7 0,0-2 0 15,0 2 4-15,-2 1-5 0,2-4 0 0,0 1-1 16,-2 0-4-16,2 0 0 16,-4 0 2-16,2 0 0 0,-4-2 3 0,2 0 6 0,-4 1 6 15,-1-1 6-15,-1 2 6 16,-3-2 0-16,-2 2 5 0,1-1 8 0,-6-3 3 16,2 2-1-16,-1-4 4 15,-2 2 0-15,0-4-7 0,-3 1-1 0,4 0-1 0,-4-5-4 16,1 3 0-16,5-5 1 15,-4-1-4-15,2 0 1 0,0-2 6 0,18-2-2 16,-27-2-3-16,27 2-6 0,-24-13-6 0,14 4 0 16,10 9-14-16,-10-24-9 0,6 12-13 15,4 12-16-15,4-32-24 0,-2 17-28 0,4-2-27 16,2 0-34-16,-1 2-39 16,1-1-40-16,3 3-29 0,-5-2-43 0,-1 1-106 15,-1 4-587-15,-4-1-442 16</inkml:trace>
  <inkml:trace contextRef="#ctx0" brushRef="#br0" timeOffset="-173992.91">19722 17777 3033 0,'-8'-12'10'0,"8"12"8"0,0 0 1 0,0 0 11 0,0 0 7 15,-4-16 13-15,4 16 6 16,0 0 1-16,0 0 1 0,0 0-10 0,0 0-4 15,0 0-7-15,24-8-2 0,-24 8-5 0,0 0 1 16,0 0-5-16,29 14-1 0,-29-14-2 16,19 12-2-16,-12-6-1 0,-7-6-1 0,12 15-2 15,-12-15-2-15,8 17-5 16,-6-7 7-16,-2-10-4 0,0 18 2 0,0-18-4 16,-8 19 5-16,8-19 2 0,-12 15 8 15,12-15 3-15,-20 14 7 0,8-8 8 16,-3 1 8-16,15-7 1 0,-24 8 1 15,24-8 5-15,-20 5-7 0,20-5 6 0,-24 2-1 16,24-2-8-16,0 0-6 0,0 0-6 0,-23-7-2 0,23 7-6 16,0 0-4-16,0 0-7 15,0-19 5-15,0 19-6 0,0 0 0 0,0 0 1 16,0 0-7-16,0 0-2 16,0 0 2-16,19-21-4 0,-19 21 0 0,0 0 10 0,0 0 3 15,0 0 7-15,0 0 5 16,0 0-2-16,0 0 2 0,0 0 4 0,0 0 1 0,-36 32 3 15,23-24 5-15,1-1-7 16,-4 3-2-16,2 0-1 0,-3 1 0 16,0 1 1-16,0-1-7 0,1 2 0 0,-2 1 6 0,2-3-13 15,-2 3 3-15,3-1 4 16,-1 1-3-16,-2 1-2 0,4-2-12 0,-3 0 1 16,0 1 0-16,2-4-5 15,1 2 8-15,0-2-18 0,0-1-22 0,-3 1-30 0,0-4-41 16,-2-1-53-16,0-1-53 15,0 0-57-15,-5-4-59 0,-1 2-114 0,0-4-123 16,-5 2 0-16,1 0-322 0,-3-4-244 0</inkml:trace>
  <inkml:trace contextRef="#ctx0" brushRef="#br0" timeOffset="-172602.65">17218 17667 2484 0,'0'0'-163'0,"-8"7"17"0,8-7 7 0,0 0 8 0,0 0 2 15,0 0 7-15,0 0 10 0,0 0 10 0,0 0 23 16,0 0 22-16,0 0 31 16,0 0 23-16,0 0 20 0,0 0 16 0,0 0 8 0,0 0 14 15,0 0 6 1,0 0 9-16,0 0-3 0,0 0 8 16,0 0 10-16,0 0 0 0,0 0 13 0,0 0 3 15,0 0 8-15,0 0 3 0,0 0 3 0,0 0 6 16,0 0 2-16,0 0-4 15,0 0-3-15,0 0-9 0,0 0-10 0,0 0-8 0,0 0-11 16,0 0-9-16,0 0-8 0,24 15-6 16,-24-15-3-16,0 0-1 0,0 0 3 15,32-8-1-15,-32 8 2 0,22-6 4 0,-22 6 1 16,28-5 5-16,-13 2-3 0,3 0-3 16,0-1-4-16,3 1-6 0,-2 0-5 0,2 1-5 15,-1-1-6-15,0 1-5 16,0 0-9-16,-4-2-14 0,-16 4-17 0,30-3-22 15,-17 0-28-15,-13 3-26 0,20-2-26 0,-20 2-40 0,14-2-34 16,-14 2-38-16,0 0-76 16,0 0-633-16,0 0-348 0</inkml:trace>
  <inkml:trace contextRef="#ctx0" brushRef="#br0" timeOffset="-172202.62">17422 17554 2759 0,'0'0'-93'0,"0"0"24"0,0 0 25 16,0 0 17-16,0 0 28 0,0 0 22 0,2-24 16 0,-2 24 5 16,0 0 5-16,0 0 5 15,0 0 3-15,0 0-1 0,0 0 6 16,0 0 5-16,0 0-1 0,0 0 9 0,0 0 4 16,0 0 2-16,0 0 1 0,0 0 0 15,0 0 4-15,24 40-1 0,-24-40-5 16,-3 20 8-16,3-20-5 0,-4 26-5 15,-1-12-3-15,1-1-6 0,0 2-4 0,-2 1-3 0,-1-1-6 16,1 0-2-16,0 0-8 16,0 2 0-16,1-1-3 0,1-1 5 0,-3 1-2 0,3-2 0 15,2 1-1-15,2-15-5 16,-6 27-2-16,4-15 1 0,2-12-2 0,0 23-4 16,0-23 0-16,4 20-3 15,-4-20-5-15,12 21-2 0,-5-14 2 0,2 4-8 0,1-4-1 16,3 1-5-16,-1-2-4 15,-12-6-16-15,22 7-12 0,-22-7-17 0,23 2-26 16,-10 0-23-16,-13-2-29 0,0 0-37 0,35-8-48 16,-21 6-36-16,-2-5-59 15,-12 7-130-15,22-14-127 0,-14 5-308 0,-8 9-217 16</inkml:trace>
  <inkml:trace contextRef="#ctx0" brushRef="#br0" timeOffset="-171682.72">17987 17622 2530 0,'0'0'-61'16,"0"0"32"-16,8-15 21 0,-8 15 7 0,0 0 16 0,9-10 15 16,-9 10 21-16,0 0 24 15,0 0 25-15,6-11 1 0,-6 11-2 16,0 0 6-16,0 0 7 0,0 0 4 0,0 0 9 16,0 0 1-16,0 0-7 0,0 0 0 0,0 0-8 15,0 0-7-15,-47 26-5 16,37-18-10-16,-5 2-9 0,3 1-6 0,-3-1-4 15,2 1-11-15,-1 2-4 0,0-1-5 0,2 3 0 16,2-2-6-16,-2 1-1 0,4-2-5 16,0 4-5-16,1-3-4 0,1 1 0 0,2-1 0 15,4-13-3-15,-4 23-1 16,4-23-5-16,4 23-4 0,4-11 2 0,1-3-4 16,-9-9 1-16,21 17-3 15,-8-9 3-15,-1-3-6 0,1-1-8 0,2 2 9 0,-1-3-1 16,-14-3-2-16,30 5 0 15,-17-4-8-15,-13-1-3 0,28 0-8 0,-28 0-7 16,23 0-9-16,-23 0-13 0,21-4-10 0,-21 4-20 0,17-5-17 16,-17 5-23-16,0 0-32 15,14-11-32-15,-14 11-42 16,0 0-37-16,7-14-87 0,-7 14-128 0,-2-13-438 0,2 13-297 16</inkml:trace>
  <inkml:trace contextRef="#ctx0" brushRef="#br0" timeOffset="-171502.72">17876 17794 2642 0,'0'0'-30'0,"-18"-4"48"0,18 4 20 0,0 0 11 0,0 0 33 0,-22-2 14 16,22 2 11-16,0 0-4 16,0 0-6-16,0 0-12 0,0 0-5 0,0 0-13 15,0 0-5-15,0 0-5 16,0 0-9-16,56-8-4 0,-56 8-13 0,31-3-9 16,-13 2-23-16,-2-1-25 0,-16 2-23 15,32-4-31-15,-17 3-31 0,4 1-23 16,-19 0-26-16,31-8-19 0,-15 2-40 15,-2 3-91-15,1-1-445 0,-2-3-41 0</inkml:trace>
  <inkml:trace contextRef="#ctx0" brushRef="#br0" timeOffset="-169562.98">17005 17811 2577 0,'0'0'-99'0,"15"-9"32"0,-15 9 21 0,0 0 3 0,0 0 16 16,14-7 27-16,-14 7 23 15,0 0 26-15,0 0 22 0,0 0 3 0,0 0 8 0,0 0 4 16,0 0-10-16,0 0-6 16,0 0 2-16,4 29-11 0,-4-29-6 0,0 0-10 15,0 0-1-15,0 0-3 16,-14 25-3-16,14-25-8 0,-11 8 3 0,11-8-5 15,0 0 4-15,-8 10-7 0,8-10 1 0,0 0 0 16,-13 10-5-16,13-10 2 0,0 0 2 16,0 0-5-16,0 0 1 0,0 0-1 0,0 0 0 15,0 0-2-15,0 0 10 16,0 0 3-16,0 0 12 0,0 0 11 0,0 0 4 16,0 0 8-16,0-44 7 0,0 44-3 15,0 0 0-15,0 0-2 0,0 0-4 0,0 0-4 16,0 0-9-16,0 0-6 15,0 0 1-15,0 0 1 0,0 0-2 0,0 0-1 16,-9-11 2-16,9 11-8 0,0 0 1 0,0 0 0 0,0 0-4 16,-38 21 4-1,38-21-5-15,-20 12 3 0,6-5 1 0,2-2-5 16,-1 2 6-16,-1-2-5 0,14-5 4 16,-28 11-6-16,16-4-1 0,-4-4 1 0,16-3-4 0,-25 6-3 15,12-3 1-15,13-3-6 16,-25 0 0-16,25 0-1 0,-24-2-4 0,24 2-4 15,-25-3 3-15,12-3-9 0,13 6-5 0,-23-9-6 16,23 9-8-16,-18-8-13 0,18 8-15 16,-18-10-24-16,18 10-35 0,-16-4-49 0,16 4-51 15,-11-3-51-15,11 3-72 16,0 0-167-16,-13-4-61 0,13 4-373 0,0 0-326 16</inkml:trace>
  <inkml:trace contextRef="#ctx0" brushRef="#br0" timeOffset="-169337.63">16460 18410 2944 0,'3'20'65'16,"-3"-20"-1"-16,0 0-8 0,4 19-14 0,-4-19-5 0,7 12-3 15,-7-12-3-15,0 0-2 16,19 7-5-16,-19-7-3 0,23 3-13 0,-23-3-12 0,25 0-4 15,-10 0-13-15,-15 0-11 0,36-3-16 16,-17 1-25-16,0-2-23 0,5-1-33 16,-4-5-38-16,0 1-108 0,3-5-500 0,-1-1-74 15</inkml:trace>
  <inkml:trace contextRef="#ctx0" brushRef="#br0" timeOffset="-169022.87">17509 17058 2318 0,'0'0'-39'0,"0"0"10"0,0 0 10 0,0 0 19 15,0 0 17-15,0 0 25 0,0 0 4 0,0 0 18 16,0 0 15-16,-41 27 4 16,31-18 1-16,-3 3 2 0,-2-1-4 0,-2 5 0 0,3-1 4 15,-6 0-6-15,-2 5-6 16,-2 0-5-16,1 1-11 0,-1 0-11 0,1 0-21 16,-2 0-36-16,-1 0-34 15,1 1-51-15,-7 5-44 0,0 0-47 0,-4-2-110 16,-1 4-497-16,0-3-102 0</inkml:trace>
  <inkml:trace contextRef="#ctx0" brushRef="#br0" timeOffset="-168562.96">16317 17824 2243 0,'0'0'-71'16,"0"0"24"-16,0 0 20 0,0 0 19 0,0 0 6 0,0 0 5 16,0 0 15-16,0 0 24 15,0 0 5-15,0 0 19 0,0 0 11 0,0 0 2 16,0 0 0-16,0 0 6 15,0 0-5-15,0 0 7 0,0 0 7 0,-30 15-1 0,30-15 2 16,0 0 5-16,-15 8-1 0,15-8 1 0,0 0-4 16,-12 5 2-16,12-5-1 15,0 0 0-15,0 0 8 0,0 0 3 16,-16 6-10-16,16-6-2 0,0 0-10 16,0 0-8-16,0 0-7 0,0 0 0 0,0 0-7 0,0 0-4 15,-12-19-8-15,12 19 15 16,0 0-9-16,4-24-9 0,-4 24-4 0,6-25 0 15,1 11-12-15,0-1-5 0,-3-1-9 0,2 4-14 16,-6 12-20-16,8-26-21 16,-5 16-27-16,-3 10-35 0,4-20-45 0,-4 20-54 0,2-13-50 15,-2 13-79-15,0 0-178 16,0 0-77-16,0 0-262 0,0 0-184 0</inkml:trace>
  <inkml:trace contextRef="#ctx0" brushRef="#br0" timeOffset="-168367.8">16200 17965 2497 0,'0'0'66'0,"0"0"16"0,0 0-6 16,0 0-13-16,0 0 1 0,0 18 9 16,0-18 9-16,0 0-2 0,0 0-8 0,0 0-5 0,0 0-10 15,0 0-14-15,4 12-9 16,-4-12-25-16,0 0-30 0,0 0-43 0,0 0-58 15,7 8-50-15,-7-8-97 0,0 0-566 0,0 0-169 16</inkml:trace>
  <inkml:trace contextRef="#ctx0" brushRef="#br0" timeOffset="-168172.57">16099 17994 2536 0,'-15'5'84'0,"15"-5"14"0,0 0-10 16,0 0-9-1,-21 6 2-15,21-6 15 0,-19 5 17 0,19-5 9 0,-22 9-1 16,12-4-17-16,-5 1-9 0,2 2-10 0,-1-1-15 16,1 0-11-16,1 1-15 0,12-8-25 15,-24 14-30-15,12-7-42 0,12-7-47 16,-18 12-47-16,18-12-33 0,-14 7-36 16,7-3-72-16,7-4-596 0,-12 2-253 0</inkml:trace>
  <inkml:trace contextRef="#ctx0" brushRef="#br0" timeOffset="-167992.61">15925 17767 2737 0,'0'0'9'15,"0"0"3"-15,0-23-31 0,0 23-22 0,2-15 6 0,-2 15-7 16,4-16-8-16,-4 16-22 0,0 0-48 0,6-16-84 15,-6 16-198 1,3-10-166-16,-3 10 241 0</inkml:trace>
  <inkml:trace contextRef="#ctx0" brushRef="#br0" timeOffset="-167712.72">15838 17740 1828 0,'0'0'102'0,"0"0"-9"0,-8 14-17 0,8-14-10 15,0 0-5-15,0 0 3 0,0 0-13 0,0 0 8 16,0 0-4-16,-2 19-4 16,2-19-13-16,0 0 9 0,0 0 7 0,0 22 3 0,0-22 6 15,0 0 8-15,-2 21-2 16,2-21 11-16,-4 14-7 0,4-14 6 0,0 0 3 16,-11 15 1-16,11-15 2 0,-9 7 0 15,9-7-3-15,0 0-4 0,0 0-10 16,0 0-9-16,0 0-4 0,0 0-10 15,0 0-10-15,0 0-13 0,0 0-29 0,0 0-32 16,0-45-34-16,0 45-45 0,14-16-40 16,-14 16-41-16,10-14-64 0,-10 14-138 15,6-8-417-15,-6 8-144 0</inkml:trace>
  <inkml:trace contextRef="#ctx0" brushRef="#br0" timeOffset="-166852.55">15551 18019 2388 0,'0'0'-58'15,"0"0"24"-15,0 0 14 16,0 0 14-16,0 0 17 0,0 0 15 15,0 0 12-15,0 0 26 0,0 0 0 0,0 0 10 0,0 0 2 0,0 0-3 16,0 0-1-16,0 0-7 16,0 0 3-16,0 0 0 0,0 0 8 0,0 0 8 15,0 0 0-15,0 0 6 16,0 0 1-16,0 0-1 0,0 0-6 0,-22 19-3 16,22-19-12-16,-8 13-2 15,8-13-4-15,-12 15-3 0,4-5-9 0,8-10-3 0,-14 18-4 16,6-5-3-16,-3-1-7 15,3 2-1-15,-1-2-4 0,-2 4 1 0,1 2-5 16,0-2 2-16,-2 2-1 0,2 0 3 0,0 2-1 16,-1-1-1-16,0 0 2 0,0-1-4 15,-1 1 2-15,2 3 0 0,-2-3-3 16,0 1-1-16,2-1-8 0,-1-1 5 16,-2 1-3-16,3 0 0 0,-1 0-5 0,-1-2 6 0,1 2 0 15,-2-2 7-15,3 1-1 16,-3-3 4-16,0 2 1 0,3-2 1 0,-1-1-1 15,1-1-6-15,-1-1 1 0,0-1 0 0,1 1-4 16,1-3-3-16,-2 0 2 16,1 1-3-16,10-10 0 0,-22 17-1 0,9-10 0 0,1 3 3 15,-2-2 6-15,-4 1 1 16,-1 2 3-16,-2-3-17 0,0 2-4 0,-2-2-1 16,-2 2 1-16,0-3-1 15,1 0 1-15,-4 3-1 0,4-2 2 0,-3-1 0 0,0 1 1 16,2 1 4-1,-4-1-5-15,2 2 20 0,2-3-7 0,-3 0 7 16,2 1-3-16,-2-1-3 0,-2 0-2 0,3-3 2 0,-4-1-4 0,4-1-11 16,-2-2 2-16,3 2 3 15,3-2-7-15,-2 0 2 0,2-2 0 0,-2 0-1 16,5 0 4-16,0 1-6 16,20 1-2-16,-38-3-8 0,22-1 5 0,16 4-5 0,-27-1-10 15,27 1-11-15,-21-4-19 16,12 4-16-16,9 0-23 0,-17-4-27 0,17 4-29 15,0 0-27-15,0 0-36 0,-21-5-28 0,21 5-24 0,0 0-65 16,-6-6-121-16,6 6-108 16,0 0-300-16,0 0-197 0</inkml:trace>
  <inkml:trace contextRef="#ctx0" brushRef="#br0" timeOffset="-166262.72">15246 17931 2449 0,'0'0'-95'0,"0"0"20"16,0 0 19-16,0 0 6 15,12-10 17-15,-12 10 14 0,0 0 32 0,0 0 31 16,0 0 15-16,0 0 11 16,0 0 17-16,0 0 6 0,0 0 10 0,0 0 14 15,0 0 1-15,0 0 3 0,0 0 1 16,0 0-15-16,0 0-4 0,-36 33-11 0,36-33-8 15,-12 3-6-15,12-3-5 0,0 0-2 0,0 0 1 16,-24 2-5-16,24-2-7 16,0 0-9-16,0 0-1 0,0 0-8 0,-8-21-3 15,8 21-6-15,0 0-2 0,4-26-6 16,-4 26-3-16,6-25-2 0,1 12-6 0,-2-1-3 16,-5 14-17-16,6-27-24 15,-2 18-18-15,-4 9-30 0,1-17-33 0,-1 17-38 0,0 0-32 16,2-13-47-16,-2 13-109 15,0 0-585-15,0 0-323 0</inkml:trace>
  <inkml:trace contextRef="#ctx0" brushRef="#br0" timeOffset="-166032.87">15069 18107 2875 0,'8'19'19'15,"-8"-19"22"-15,0 0 4 0,0 0 2 0,0 0 8 16,2 16 14-16,-2-16-1 16,0 0-8-16,0 0-3 0,0 0-6 0,0 17-15 15,0-17-12-15,0 0-20 0,0 0-23 16,0 0-27-16,0 0-30 0,0 20-36 16,0-20-28-16,0 0-40 0,-10 5-38 15,10-5-123-15,0 0-384 0,-16 3 9 0</inkml:trace>
  <inkml:trace contextRef="#ctx0" brushRef="#br0" timeOffset="-165812.89">14960 18119 2331 0,'0'0'121'0,"4"-21"-5"0,-4 21-16 16,0 0-6-16,0 0-4 0,0 0 10 0,-15-5 16 15,15 5 6-15,0 0-7 16,0 0-5-16,0 0-10 0,-42 20-13 15,30-12-4-15,-2 0-10 0,0 1-10 0,-1 1-5 0,1-3-7 0,2 3-21 16,-3-2-12-16,6-1-19 16,-5 1-25-16,14-8-18 0,-17 11-30 0,17-11-27 15,-12 10-42-15,12-10-36 16,0 0-52-16,-15 6-93 0,15-6-548 0,0 0-233 16</inkml:trace>
  <inkml:trace contextRef="#ctx0" brushRef="#br0" timeOffset="-165602.93">14935 17726 2746 0,'0'0'74'16,"0"0"5"-16,10-9-7 0,-10 9-8 0,0 0 11 15,0 0-16-15,0 0-4 0,11-10-16 16,-11 10-42-16,0 0-35 0,0 0-58 15,0 0-28-15,12-5-32 0,-12 5-22 0,0 0-18 0,0 0-34 16,0 0-474-16,0 0 44 0</inkml:trace>
  <inkml:trace contextRef="#ctx0" brushRef="#br0" timeOffset="-164702.96">14584 17921 2058 0,'0'0'-9'0,"0"0"20"0,0 0 19 16,0 0 12-16,0 0 9 0,0 0 9 0,0 0 8 0,0 0 1 15,0 0 10-15,0 0-2 16,0 0 5-16,0 0 1 0,0 0-9 15,0 0 6-15,0 0-7 0,0 0-2 0,0 0-1 0,0 0-4 16,0 0-3-16,0 0-8 0,0 0-3 16,0 0-10-16,0 0-2 0,0 0-4 0,0 0-8 15,0 0 0-15,0 0-3 16,0 0-3-16,0 0-2 0,3-24-2 0,-3 24-2 16,0 0-4-16,11-10 3 15,-11 10-2-15,0 0 0 0,12-6 4 0,-12 6-3 0,0 0 1 16,0 0-1-16,0 0 0 15,0 0 0-15,21 0 1 0,-21 0-1 0,0 0 3 16,0 0-4-16,0 0-1 0,0 0 5 0,14 16 4 0,-14-16 6 16,0 0 8-16,0 0 6 15,0 0 3-15,0 0 4 0,0 0 2 0,0 0-2 16,-3 20 0-16,3-20-3 16,0 0 1-16,0 0-6 0,0 0-3 0,0 0-3 15,0 0-1-15,-21 14 0 0,21-14 2 16,0 0 3-16,0 0-1 0,0 0-1 0,-19 3 2 15,19-3-4-15,0 0-1 0,0 0-3 0,0 0 2 16,0 0-1-16,0 0 6 16,0 0-7-16,-30-9 3 0,30 9-1 0,0 0-3 15,0 0 1-15,-12-12 2 0,12 12-1 16,0 0 2-16,-4-15-4 0,4 15 3 0,0 0 0 16,2-22-2-16,-2 22-17 15,0 0 0-15,8-29 2 0,-4 13-5 0,-2 1-5 0,1-2 7 16,3 1-4-16,-3-2-10 15,0-2-7-15,-1 4-15 0,0-4-21 0,1 5-34 16,-3 15-40-16,2-28-57 0,0 16-54 0,-2 1-65 16,0 11-117-16,-4-19-133 0,4 19-43 15,-13-9-254-15,13 9-183 0</inkml:trace>
  <inkml:trace contextRef="#ctx0" brushRef="#br0" timeOffset="-164142.78">14332 17870 2470 0,'0'0'-58'0,"0"0"16"0,0 0-1 0,0 0 17 15,0 0 24 1,0 0 8-16,-2 36 27 0,2-36 14 16,0 0-15-16,-11 16 3 0,11-16-3 0,-9 12-14 15,9-12 13-15,-11 10 7 0,11-10 12 0,0 0 0 0,-16 10 11 16,16-10-9-16,0 0 3 16,0 0-8-16,-22-2-5 0,22 2-5 15,0 0 0-15,0 0-1 0,0 0-3 0,0 0-1 16,0 0 0-16,-21-14-1 0,21 14 5 0,0 0 15 15,0 0 10-15,0 0 7 0,0 0 0 0,-24 11-3 16,24-11 1-16,-10 12-10 0,10-12-7 16,-10 12 3-16,10-12-7 0,-16 10-5 15,16-10 1-15,-9 8-3 0,9-8-6 16,-9 10 2-16,9-10-3 0,0 0-7 0,0 0-5 16,0 0-2-16,0 0-2 15,0 0-3-15,0 0-1 0,-29-13 2 16,29 13-3-16,0 0 7 0,-7-18 8 0,7 18 14 15,0 0 12-15,-7-13 7 0,7 13 0 0,0 0 0 16,0 0-7-16,-14-8-4 0,14 8-4 0,0 0-3 16,0 0-5-16,-35 8-2 15,35-8-2-15,-27 12-4 0,11-7-2 0,3 1-4 16,-2 2-5-16,0-2-12 0,0-1-19 16,-1 3-24-16,1-2-28 0,0 0-41 0,0 1-40 15,2-2-39-15,13-5-35 16,-20 11-29-16,8-8-64 0,12-3-108 0,-15 6-494 15,15-6-312-15</inkml:trace>
  <inkml:trace contextRef="#ctx0" brushRef="#br0" timeOffset="-163872.83">14206 17393 2889 0,'10'-9'82'15,"-10"9"32"-15,0 0 5 0,13-10-5 0,-13 10 4 0,0 0-7 16,0 0-8-16,11-9-12 16,-11 9-11-16,0 0-22 0,0 0-17 0,0 0-23 15,10-8-32-15,-10 8-41 16,0 0-51-16,0 0-47 0,6-3-53 0,-6 3-69 0,0 0-159 15,0 0-395-15,0 0-159 0</inkml:trace>
  <inkml:trace contextRef="#ctx0" brushRef="#br0" timeOffset="-163662.65">13877 17615 2509 0,'0'0'-15'16,"0"0"33"-16,0 0 14 0,0 0 13 0,0 0 6 16,0 0 2-16,0 0-4 15,0 0-3-15,0 0-15 0,0 0-17 0,0 0-18 16,0 0-12-16,0 0-30 0,0 0-32 16,0 0-30-16,13-3-44 0,-13 3-82 0,0 0-455 15,0 0 61-15</inkml:trace>
  <inkml:trace contextRef="#ctx0" brushRef="#br0" timeOffset="-162822.4">13038 17763 2047 0,'0'0'-14'0,"0"0"25"0,8-9 19 16,-8 9 5-16,0 0 14 15,0 0 10-15,13-10 3 0,-13 10 15 0,0 0 7 16,0 0 6-16,0 0 0 0,0 0 19 0,0 0 7 16,0 0 10-16,0 0-3 0,0 0-6 15,0 0-6-15,0 0-3 0,0 0-12 16,0 0-8-16,2 40-11 0,-2-40-4 16,-6 23-7-16,6-23-13 0,-5 26-1 0,5-8 1 15,-2-3-9-15,-2 2-6 16,4-17-6-16,-3 32-1 0,1-14-2 0,2-3-11 15,0-15-5-15,-1 25-15 0,1-11-14 0,0-14-15 0,0 18-17 16,0-18-17-16,0 19-17 16,0-19-8-16,0 0-42 0,0 0-23 0,1 19-15 15,-1-19-27-15,0 0-22 16,0 0-60-16,0 0-553 0,0 0-165 0</inkml:trace>
  <inkml:trace contextRef="#ctx0" brushRef="#br0" timeOffset="-162212.78">13050 17788 2449 0,'0'0'-35'0,"-2"-18"21"0,2 18 16 16,-4-16 12-16,4 16 16 0,0 0 32 15,-3-23 7-15,3 23 2 0,0 0 5 0,-2-19-13 16,2 19-2-16,0 0-7 0,5-19-10 16,-5 19-4-16,6-12-3 0,-6 12-3 0,15-11-5 15,-15 11 0-15,17-12-7 16,-6 8-1-16,-11 4-6 0,22-9 3 0,-9 3-5 15,2 2-1-15,-15 4 2 0,33-7-5 0,-20 5 2 0,-13 2-3 16,29-2-1-16,-17 0-4 16,-12 2 5-16,22 2-5 0,-22-2 2 0,20 6-2 15,-20-6 8-15,16 9 4 0,-9-1 12 16,-7-8 5-16,9 19 8 0,-9-19 8 16,0 23-1-16,-2-8 3 0,2-15-3 15,-9 29-1-15,1-14-6 0,0 0-1 0,-3-1-7 16,-3 3-3-16,5-4-1 15,-2-1-3-15,0 0-3 0,-2-2 0 0,4 1-6 16,-5-1 1-16,7-1-2 0,7-9-1 0,-16 16-3 0,16-16-3 16,-11 11 1-16,11-11-1 15,0 0-4-15,0 0 1 0,0 0 0 16,0 0 1-16,0 0-2 0,0 0 0 16,0 0-2-16,0 0 3 0,38 4 1 0,-38-4 2 0,0 0-1 15,27-2 3-15,-27 2-1 16,18-2 6-16,-18 2 4 0,20 0 8 0,-20 0 2 15,25 4 1-15,-25-4 1 0,21 4 4 0,-6 2-2 16,-3-3 0-16,1 3 0 0,1 2-2 16,-14-8 0-16,21 15 6 0,-9-7 2 0,-1 1 2 15,-4 0 2-15,-7-9 7 16,16 18-3-16,-10-9 10 0,-6-9 0 16,9 22 4-16,-9-22 5 0,0 19-5 15,0-19-2-15,-7 20-6 0,-1-10-11 0,-2 1 1 16,-1-1 0-16,0-1-14 0,-5-1-11 15,1-2-17-15,-1-1-23 0,-1-1-25 0,0 0-32 16,17-4-43-16,-36 1-54 0,18 2-61 0,3-3-64 0,15 0-150 16,-38-3-129-16,19 2-391 15,-1 1-419-15</inkml:trace>
  <inkml:trace contextRef="#ctx0" brushRef="#br0" timeOffset="-161782.68">12789 18165 2908 0,'0'0'-101'15,"0"0"30"-15,23-4 11 0,-23 4 23 0,0 0 10 16,0 0 5-16,0 0 28 0,0 0-8 0,0 0 7 0,0 0-1 16,16-3 8-1,-16 3 10-15,0 0 12 0,0 0 9 16,0 0 1-16,0 0-5 0,0 0 3 0,0 0 3 16,-5-24 0-16,5 24 12 0,0 0 1 0,0-19-8 15,0 19-7-15,7-13 2 16,-7 13-8-16,11-13-6 0,-11 13 3 0,11-10-5 0,-11 10-6 15,14-9-4-15,-14 9 0 0,11-8 1 16,-11 8 1-16,0 0 8 0,0 0 11 16,18-2 9-16,-18 2-4 0,0 0-4 0,0 0-6 15,0 0-3-15,0 0-14 0,0 0-19 16,0 0-18-16,-18 44-30 0,18-44-35 0,-18 17-41 16,7-7-43-16,-2-3-64 15,-8 3-148-15,6-3-434 0,-3 1-140 0</inkml:trace>
  <inkml:trace contextRef="#ctx0" brushRef="#br0" timeOffset="-161132.69">12410 18205 2345 0,'-11'-13'-50'15,"11"13"28"-15,0 0 13 16,-5-18 1-16,5 18 11 0,-3-16 17 15,3 16 19-15,3-24-4 0,-3 24 6 0,5-28 5 0,-3 12-5 0,3 2 13 16,-5 14 16-16,8-25 8 16,-6 13 6-16,-2 12-8 0,7-19-1 0,-7 19-1 15,7-13-1-15,-7 13-5 16,11-10-4-16,-11 10-11 0,0 0 2 0,19-3-8 0,-19 3-7 16,0 0-2-16,29 7-9 15,-29-7-12-15,22 6 0 0,-10-3-1 0,-12-3 0 16,22 6-7-16,-22-6 4 15,24 4-2-15,-13-2-2 0,-11-2-4 0,0 0 4 16,29-2-1-16,-29 2-3 0,0 0 2 0,23-4 3 0,-23 4 7 16,0 0 1-16,16-7 4 15,-16 7 4-15,0 0 7 0,0 0 12 0,0 0 11 16,0 0 1-16,0 0-2 16,0 0-1-16,0 0-5 0,0 0-1 0,0 0-5 0,0 0 0 15,0 0-4-15,0 0 0 16,-43 36-8-16,32-24 2 0,3-1-4 0,-2 0-1 15,-1-1 0-15,2 1 1 0,-5 1-3 0,3-1 3 16,0-1 2-16,-1 1-3 0,-1-1 0 16,0-3-4-16,13-7-1 0,-22 13 1 0,10-7-3 15,12-6 2-15,-18 8-8 16,18-8 2-16,-16 6-3 0,16-6-1 0,0 0-2 16,0 0-1-16,-17 1-3 0,17-1-1 15,0 0-1-15,0 0 0 0,0 0-3 0,0 0 3 16,0 0-1-16,0 0-1 15,0 0 1-15,0 0 4 0,0 0-6 0,0 0 8 16,0 0 10-16,0 0 4 0,0 0 4 0,0 0 1 0,0 0-6 16,0 0-2-1,0 0-4-15,0 0 6 0,-6 29-7 0,-2-19-10 16,-3 1 6-16,-1 1-12 0,-1 1-21 16,-1-4-16-16,-1 5-25 0,-3-5-33 0,2 2-41 15,0-1-54-15,3 0-44 0,-3-1-82 16,-1 0-147-16,0-2-109 0,0 0-318 0,0-1-266 15</inkml:trace>
  <inkml:trace contextRef="#ctx0" brushRef="#br0" timeOffset="-160922.93">12351 18434 2609 0,'0'0'-35'0,"17"1"54"0,-17-1 28 16,0 0 12-16,17 4 19 15,-17-4 21-15,0 0 14 0,17 3 1 0,-17-3-1 16,0 0-9-16,0 0-17 0,0 0-11 0,19 1-16 16,-19-1-23-16,0 0-28 0,0 0-36 15,0 0-44-15,0 0-33 0,14-15-38 16,-14 15-38-16,0 0-52 0,0 0-122 16,0 0-415-16,-31-27-63 0</inkml:trace>
  <inkml:trace contextRef="#ctx0" brushRef="#br0" timeOffset="-160712.72">12159 18161 2268 0,'0'0'-12'0,"0"0"17"0,4-19 7 16,-4 19 3-16,0 0 13 0,8-11 20 0,-8 11 17 16,0 0 8-16,0 0 9 15,0 0-2-15,0 0 4 0,0 0-12 0,0 0 10 0,0 0-13 16,0 0-5-16,13 36-1 15,-13-36-8-15,0 0-21 0,-23 32-23 0,12-21-27 16,1-1-33-16,-3 0-36 0,2-1-39 0,0 1-28 16,1-2-27-16,-1-4-76 15,11-4-476-15,-19 9 2 0</inkml:trace>
  <inkml:trace contextRef="#ctx0" brushRef="#br0" timeOffset="-158827.82">11987 18058 2147 0,'0'0'-5'0,"0"0"21"0,0 0 21 0,0 0-7 16,0 0-4-16,0 0 10 0,0 0-2 0,0 0 3 16,0 0 2-16,0 0-5 15,0 0 5-15,-6-19 6 0,6 19 8 0,0 0 25 16,0 0 3-16,0 0 6 0,0 0 7 15,0 0-6-15,0 0-4 0,0 0-6 0,0 0-5 16,0 0-2-16,0 0-6 0,0 0-5 0,0 0-5 16,0 0-8-16,0 0-2 15,0 0-2-15,0 0-1 0,0 0 2 0,0 0 3 0,49 21 9 16,-49-21 11-16,7 10 3 16,-7-10 5-16,0 0 0 0,5 15 0 0,-5-15-3 15,0 0-4-15,0 0-8 16,-14 28-4-16,2-20-6 0,0 2-8 0,-3-3-10 0,0 3-11 15,-1-3-18-15,-1 1-15 0,1-2-25 0,0 1-25 16,-4 0-37-16,4-2-36 16,1 1-54-16,1-1-58 0,14-5-129 0,-26 4-174 15,15-4-324-15,11 0-239 0</inkml:trace>
  <inkml:trace contextRef="#ctx0" brushRef="#br0" timeOffset="-158552.56">11745 17833 2597 0,'0'0'-59'0,"0"0"23"0,0 0 27 15,0 0 6-15,0 0 25 0,0 0 28 0,0 0 11 0,0 0-2 16,11 38 2-16,-11-38-7 16,-2 23-11-16,2-23-14 0,-2 27-23 15,2-14-30-15,0-13-33 0,-2 27-35 16,-1-14-39-16,1 0-46 0,-4-3-118 0,6-10-367 0,-8 19 103 16</inkml:trace>
  <inkml:trace contextRef="#ctx0" brushRef="#br0" timeOffset="-157952.78">11597 17995 1945 0,'0'0'40'0,"0"0"41"16,0 0 3-16,0 0 3 0,0 0 12 0,0 0 6 15,0 0 4-15,0 0 12 0,0 0 1 0,0 0 0 0,0 0-2 16,0 0-8-16,0 0-5 16,-36 33-10-16,29-23 2 0,7-10 1 0,-21 19 11 15,11-10 4-15,0 1 8 0,-3-1-9 16,-2 0-2-16,0 1 1 0,-1-2-6 0,-1-1-9 16,2 0-25-16,-3 0-2 15,0-2-6-15,-1-1-4 0,2 2-4 0,1-2-4 16,-3-2-3-16,19-2-6 15,-24 5 2-15,11-1-3 0,13-4-4 0,-19 4-3 0,19-4-5 16,-15 4-9-16,15-4-1 0,0 0-3 0,-17 8 1 16,17-8-4-16,0 0-1 15,-10 8-3-15,10-8-1 0,0 0-2 0,-11 14 0 16,11-14 1-16,-6 14-3 0,6-14 1 16,-7 19-1-16,7-19 3 0,-11 18 2 0,8-6 4 15,-4 0-1-15,7-12-1 16,-15 21 5-16,9-12-3 0,6-9-1 0,-15 13 2 15,15-13-3-15,-15 12-3 0,15-12-3 0,-14 7 0 0,14-7-1 16,0 0 1-16,-26-4-3 16,26 4 0-16,0 0-4 0,-21-9 4 15,21 9 5-15,0 0 1 0,-22-9 4 0,22 9-6 16,-12-4 0-16,12 4 4 0,0 0-6 0,0 0 2 16,-28 1 3-16,28-1-2 15,-14 10-6-15,14-10 1 0,-15 11 4 0,15-11-4 16,-15 14-6-16,8-7 3 15,7-7-15-15,-12 16-8 0,12-16-20 0,-8 16-13 0,4-9-23 16,4-7-32-16,-8 12-47 0,8-12-44 0,0 0-48 16,2 13-41-16,-2-13-90 15,0 0-132-15,0 0-36 0,0 0-342 16,0 0-270-16</inkml:trace>
  <inkml:trace contextRef="#ctx0" brushRef="#br0" timeOffset="-157692.8">11037 17952 2597 0,'6'-18'-82'15,"-6"18"20"-15,0 0 12 0,8-12 29 16,-8 12 7-16,11-7 22 0,-11 7 10 15,19-8 7-15,-19 8 3 0,22-5-5 0,-8 1 3 0,-14 4-7 16,34-5-2-16,-17 1 1 0,2 0-12 0,-2 0-17 16,1 0 2-1,0 1-39-15,0-1-9 0,-3 0-18 0,1-2-36 0,-4 1-55 0,-2-3-108 16,2 2-303-16,-6-2 227 16</inkml:trace>
  <inkml:trace contextRef="#ctx0" brushRef="#br0" timeOffset="-157492.72">11323 17693 1977 0,'8'-18'160'0,"-8"18"-19"16,0 0-37-16,12-13-19 0,-12 13-5 0,13-10-15 16,-2 5-3-16,-11 5-28 0,19-14-43 15,-9 9-67-15,3-3-63 0,-2 0-95 16,1 1-471-16,-1-1 38 0</inkml:trace>
  <inkml:trace contextRef="#ctx0" brushRef="#br0" timeOffset="-157312.78">11343 17458 2351 0,'-7'-7'249'15,"7"7"-4"-15,0 0-24 0,0 0-24 16,0 0-20-16,-13-12-11 0,13 12-19 0,0 0-20 15,0 0-15-15,0 0-45 0,0 0-50 0,0 0-52 0,0 0-66 16,0 0-54-16,0 0-75 16,0 0-113-16,0 0-621 0,0 0-406 0</inkml:trace>
  <inkml:trace contextRef="#ctx0" brushRef="#br0" timeOffset="-156952.57">10840 17957 2886 0,'0'23'-80'0,"0"-23"25"16,0 0 22-16,-2 21 26 0,2-21 25 16,-2 18 17-16,2-18 26 0,-5 19 15 0,5-19 6 15,-4 20 6-15,-1-8 5 16,5-12 3-16,-6 24-1 0,2-12 2 0,4-12 0 15,-10 20-2-15,4-9-9 0,6-11-5 0,-16 17 1 0,8-8-4 16,8-9-2-16,-17 13 4 16,9-6 6-16,8-7-4 0,-13 7-2 15,13-7 0-15,0 0-9 0,-17 4-7 0,17-4-4 16,0 0-2-16,0 0-11 0,0 0-1 0,0 0-9 16,0 0 3-16,12-46-4 15,-12 46-14-15,11-25 6 0,-4 11-1 16,-3 2-8-16,2-2 0 0,-6 14-6 0,9-25-1 15,-5 16-4-15,-4 9-17 0,6-18-13 0,-6 18-22 16,0 0-31-16,4-18-44 0,-4 18-43 0,0 0-64 16,0 0-62-16,0 0-150 15,0 0-140-15,0 0-358 0,0 0-351 16</inkml:trace>
  <inkml:trace contextRef="#ctx0" brushRef="#br0" timeOffset="-156772.91">10645 18426 3147 0,'0'0'137'16,"2"16"-3"-16,-2-16-15 0,0 0-16 0,8 15-11 15,-8-15-4-15,0 0-8 0,7 11-13 16,-7-11-15-16,0 0-26 0,0 0-35 0,11 9-42 16,-11-9-37-16,0 0-50 15,0 0-37-15,8 10-37 0,-8-10-80 0,0 0-638 16,0 0-342-16</inkml:trace>
  <inkml:trace contextRef="#ctx0" brushRef="#br0" timeOffset="-156272.72">10564 18126 2823 0,'0'0'-4'0,"0"0"25"0,0 0 5 0,7-11-3 15,-7 11 4-15,0 0 19 0,0 0 29 16,0 0 17-16,0 0 11 0,0 0 4 16,0 0-10-16,0 0 1 0,-44 30-8 15,35-21 3-15,-4 0 5 0,1 1 7 16,-4 0 6-16,2-1 1 0,-3 4-3 0,-2 1-3 16,0-2-7-16,-1 2-4 0,0 2-9 15,-4 0-9-15,-1 1-2 0,-1 1-12 0,-1-4-25 16,4 0-8-16,0 0 0 15,-1-1-3-15,1-1-3 0,0-3-2 0,-1 0-1 16,3 1-12-16,-1-4 1 0,6-3-5 0,-1 1-2 0,17-4-2 16,-28 0 0-16,28 0-3 15,-20-4 2-15,20 4-7 0,-16-6 8 0,16 6 0 0,0 0-2 16,0 0 1 0,-16-11-1-16,16 11 4 0,0 0 0 0,0 0-1 15,0 0 7-15,0 0 5 0,0 0-7 16,0 0 4-16,0 0-2 0,0 0 7 15,0 0 7-15,-26 14-3 0,26-14 11 0,-6 13-2 0,6-13 21 0,-9 17 6 16,9-17-8-16,-10 21-10 16,4-11-5-16,-1 3 1 0,7-13-9 0,-13 22-7 15,5-8-10-15,2-3-11 16,-3 0-11-16,9-11-21 0,-15 22-20 0,9-15-23 0,0 0-35 16,6-7-42-16,-11 17-58 15,7-9-50-15,4-8-111 0,-11 5-194 0,11-5 19 16,0 0-396-16,0 0-364 15</inkml:trace>
  <inkml:trace contextRef="#ctx0" brushRef="#br0" timeOffset="-155942.78">10467 17963 2975 0,'0'0'73'16,"12"-8"26"-16,-12 8-12 15,0 0-11-15,14-10-8 0,-14 10-7 0,16-5-8 0,-16 5-7 16,26-7-10-16,-11 3-19 0,1 0-29 0,4 0-25 16,-2 0-33-16,4 2-27 15,-5-1-30-15,2-2-27 0,-2 2-29 0,-3-3-89 16,2 2-542-16,-8-3-133 16</inkml:trace>
  <inkml:trace contextRef="#ctx0" brushRef="#br0" timeOffset="-155782.57">10618 17717 2506 0,'0'0'160'16,"-12"-11"42"-16,12 11-13 0,0 0-12 0,0 0-16 0,0 0-11 15,-8-9-15-15,8 9-15 16,0 0-12-16,0 0-23 0,0 0-38 0,0 0-62 16,0 0-77-16,0 0-77 15,0 0-74-15,0 0-138 0,0 0-565 0,0 0-370 0</inkml:trace>
  <inkml:trace contextRef="#ctx0" brushRef="#br0" timeOffset="-154922.81">9459 18664 2693 0,'0'0'-175'0,"0"0"19"0,0 0 11 16,0 0 5-16,0 0 0 16,0 0-15-16,0 0-22 0,0 0-339 0,0 0 305 0</inkml:trace>
  <inkml:trace contextRef="#ctx0" brushRef="#br0" timeOffset="-154032.86">9475 18671 1409 0,'0'0'-36'0,"0"0"33"0,0 0 11 0,0 0 8 0,0 0 3 0,0 0 15 16,0 0 1-16,0 0 3 0,0 0 5 16,0 0 6-16,0 0-11 0,0 0-4 0,0 0-3 15,0 0 0-15,0 0-6 16,0 0 0-16,0 0 11 0,0 0 3 0,0 0 6 16,0 0 5-16,0 0 9 15,0 0 1-15,0 0 14 0,0 0-2 0,0 0-1 16,0 0 3-16,0 0-4 0,0 0-5 15,0 0-1-15,0 0-4 0,0 0-10 0,0 0 2 16,0 0-8-16,0 0 0 0,0 0-1 0,0 0 4 16,0 0 9-16,0 0 1 15,0 0 8-15,0 0 0 0,0 0 0 0,0 0-4 0,0 0-6 16,0 0-6-16,0 0-2 16,0 0-6-16,0 0 0 0,0 0-4 15,0 0-7-15,0 0 0 0,0 0-7 16,0 0-1-16,0 0 1 0,0 0 6 0,0 0 1 0,0 0 2 15,0 0 5-15,0 0 1 0,0 0 2 16,0 0-3-16,0 0 2 0,0 0-6 16,0 0 2-16,0 0-5 0,0 0-2 0,-56-5-1 15,56 5-4-15,0 0 1 0,0 0-3 16,0 0-2-16,0 0 4 0,-23-2-7 0,23 2-2 16,0 0 1-16,0 0-5 15,0 0 6-15,0 0-1 0,0 0 1 0,-20 0-1 0,20 0 1 16,0 0 0-16,0 0 3 15,0 0-5-15,0 0 2 0,0 0-4 0,0 0 0 16,0 0 2-16,0 0-2 0,-20 2-2 16,20-2 1-16,0 0-3 0,0 0 1 15,0 0 0-15,0 0-4 0,0 0 1 0,0 0 1 0,0 0 0 16,0 0-2-16,0 0 2 16,0 0-5-16,0 0 2 0,0 0-3 0,0 0-1 15,0 0 2-15,0 0-2 16,0 0-3-16,0 0-3 0,0 0 1 0,0 0 1 15,0 0-2-15,0 0 0 0,0 0 0 0,0 0-1 16,0 0 0-16,0 0-4 0,0 0 2 16,0 0-6-16,0 0 1 0,0 0-3 0,0 0 5 0,0 0 4 15,0 0-5-15,0 0 3 16,0 0 0-16,0 0 3 0,0 0 4 0,0 0-3 16,0 0 5-16,0 0-1 15,0 0 4-15,0 0-7 0,0 0 1 0,0 0 0 0,0 0 3 16,0 0-5-16,0 0 3 15,0 0-4-15,0 0 1 0,0 0-4 0,0 0 4 16,0 0 0-16,0 0 1 0,0 0 5 0,0 0-7 0,0 0 4 16,0 0 0-16,0 0-1 15,0 0 6-15,0 0 3 0,0 0-1 0,0 0 2 16,0 0 1-16,0 0-3 16,0 0 2-16,0 0 3 0,0 0-1 0,-22-5 4 0,22 5 2 15,0 0-1-15,0 0 1 16,0 0 1-16,-27 1 3 0,27-1-2 0,0 0 5 15,-19 2-1-15,19-2-1 0,0 0-3 0,-19 4 1 16,19-4-5-16,0 0 0 16,-17 6 1-16,17-6 4 0,0 0-6 0,-13 9 1 15,13-9 1-15,0 0-5 0,-6 18 1 16,6-18-7-16,-2 12-16 0,2-12-23 0,0 0-39 16,2 24-55-16,-2-24-60 15,0 0-53-15,8 19-137 0,-8-19-161 0,4 11-379 0,-4-11-321 16</inkml:trace>
  <inkml:trace contextRef="#ctx0" brushRef="#br0" timeOffset="-153852.54">9322 18919 3038 0,'0'0'130'0,"0"0"7"0,6 10-19 0,-6-10-20 15,0 0-15-15,6 6-14 16,-6-6-10-16,0 0-14 0,9 5-34 15,-9-5-41-15,0 0-52 0,0 0-47 0,13 8-36 0,-13-8-42 0,0 0-89 16,0 0-582 0,0 0-245-16</inkml:trace>
  <inkml:trace contextRef="#ctx0" brushRef="#br0" timeOffset="-152682.9">8976 18213 2494 0,'5'-10'-136'16,"-5"10"15"-16,9-16 20 16,-9 16 25-16,8-16 22 0,-8 16 27 15,8-13 23-15,-8 13 17 0,9-14 14 0,-9 14 15 16,8-10 19-16,-8 10 15 0,0 0 6 0,11-11 7 15,-11 11 5-15,0 0 3 0,0 0 8 0,9-11 6 16,-9 11 3-16,0 0-4 0,0 0 1 16,0 0-5-16,0 0-8 0,0 0-6 0,0 0-4 15,0 0-7-15,0 0-4 16,0 0-5-16,0 0-2 0,0 0-6 0,-45 28-3 16,35-20 0-16,-4-2-4 0,0 1 1 15,2 1-3-15,12-8-2 0,-28 14-1 0,15-7-5 16,0 0-5-16,2 1-4 15,-1 0-11-15,12-8 4 0,-16 13-4 0,4-5-2 16,12-8-6-16,-12 13-1 0,12-13 1 0,-11 15-4 0,11-15-1 16,-4 14-3-16,4-14-1 15,0 0-3-15,0 21-2 0,0-21-2 16,0 0 1-16,6 16-1 0,-6-16 1 16,11 12-1-16,-11-12-2 0,10 9 1 0,-10-9-2 0,14 8 1 15,-14-8-1-15,14 6 1 16,-14-6-3-16,17 4-3 0,-17-4-2 0,19 2-2 15,-19-2-2-15,19 1-1 0,-19-1 3 0,0 0 2 16,28-1 0-16,-28 1 0 16,0 0-1-16,20 0 8 0,-20 0 3 0,0 0 1 15,16 4 5-15,-16-4 8 0,0 0-5 16,0 0 3-16,0 0-2 0,19 1-2 0,-19-1 5 16,0 0 1-16,0 0 1 0,0 0-1 15,0 0 1-15,2 17-2 0,-2-17-5 0,0 0 4 16,0 0-4-16,-13 27-5 15,13-27 8-15,-10 17 4 0,3-7 4 0,7-10-1 16,-15 23-3-16,9-12 8 0,-2 0-4 0,-1 3 3 0,-2-3-1 16,3 1-3-16,-1-3-1 15,1 3 0-15,-2-3 2 0,10-9-5 16,-16 16-2-16,8-9-4 0,8-7 2 16,-16 12 4-16,16-12-9 0,-16 10 2 0,16-10-2 0,-16 5-1 15,16-5-6-15,-15 2-2 16,15-2-3-16,0 0 2 0,0 0-5 0,0 0 2 15,0 0 0-15,0 0-3 0,0 0 0 0,0 0-1 16,-9-23 2-16,9 23-2 16,0 0 2-16,0 0 1 0,0 0-1 0,28-16 3 0,-28 16 2 15,0 0-3-15,18-3 1 16,-18 3 2-16,0 0 1 0,0 0 9 0,0 0 2 16,0 0 3-16,28 9-2 15,-28-9 8-15,0 0-6 0,4 13 8 0,-4-13 2 0,0 0 2 16,0 0-16-16,-12 32 5 15,12-32 2-15,-15 17-4 0,6-8 3 0,-3 1-2 16,-1-1 1-16,0-2-6 0,-4 3-5 0,3-1-15 0,-4-3-18 16,2 0-22-16,1-1-31 15,-2 2-39-15,-2-4-49 0,4 1-49 0,0-3-48 16,1-1-75-16,14 0-149 16,-26-1-57-16,16-1-349 0,10 2-282 0</inkml:trace>
  <inkml:trace contextRef="#ctx0" brushRef="#br0" timeOffset="-152362.86">8712 18020 2708 0,'17'-4'80'0,"-17"4"33"0,0 0-8 0,17-6-22 15,-17 6-14-15,0 0-5 16,17-3-8-16,-17 3-18 0,0 0-24 0,0 0-42 15,19-4-58-15,-19 4-68 0,10-4-81 0,-10 4-170 0,0 0-348 16,0 0-38-16</inkml:trace>
  <inkml:trace contextRef="#ctx0" brushRef="#br0" timeOffset="-151532.75">8552 18340 2129 0,'0'0'-60'0,"0"0"43"15,6-15 44-15,-6 15 25 0,0 0 25 0,0 0 19 16,0 0 8-16,0 0 2 0,10-13 4 16,-10 13-5-16,0 0 2 0,0 0-2 0,0 0-2 15,0 0-5-15,0 0-6 16,0 0-2-16,0 0-3 0,0 0-3 0,0 0-3 16,0 0 0-16,0 0-3 0,0 0-3 15,0 0-6-15,-44 19-3 0,44-19-10 0,-17 9-3 16,6-1-8-16,11-8-3 15,-19 11-4-15,19-11-1 0,-18 14-3 0,8-7-2 16,10-7-6-16,-14 15-1 0,14-15-5 0,-8 14-3 0,8-14-3 16,-7 13 0-16,7-13-5 15,0 0 0-15,-2 17 1 0,2-17 0 0,0 0-4 16,0 0 2-16,9 25-5 16,-9-25 5-16,6 11-2 0,-6-11 3 0,6 12-2 0,-6-12-5 15,8 11 2-15,-8-11 0 16,6 14 1-16,-6-14-2 0,10 11 1 0,-10-11-2 15,6 15 0-15,-6-15 5 0,6 14 1 0,-6-14 2 16,4 13 4-16,-4-13 1 16,4 14 0-16,-4-14 3 0,3 15 1 0,-3-15 1 15,0 0 2-15,6 19 4 0,-6-19 0 16,2 13-15-16,-2-13 7 0,0 0-2 16,-2 21-2-16,2-21 1 0,0 0-2 15,0 21 0-15,0-21 4 0,0 0 0 0,-6 19 6 0,6-19-4 16,-7 14 0-1,7-14 3-15,-12 11 3 0,12-11 2 0,-14 11 3 0,14-11 4 16,-12 10 21-16,12-10 0 0,-14 9-3 0,14-9-7 0,-15 10-1 16,15-10-3-16,-13 6-4 15,13-6 0-15,-15 5-8 0,15-5 0 16,0 0-7-16,-21 4 6 0,21-4-9 16,0 0-1-16,-25-2-4 0,25 2 0 0,0 0-8 0,-22-13 5 15,22 13-2-15,-10-15-8 16,10 15 2-16,-7-21 2 0,7 21-2 0,-6-23-6 15,4 11-16-15,2 12-12 0,-2-24-5 16,0 14-12-16,0-2-7 0,2 12-7 0,-2-20-1 16,0 11 0-16,2 9 2 0,-5-18 9 0,5 18-1 15,-4-14 4-15,4 14-8 16,-2-11-10-16,2 11-25 0,0 0-42 0,-3-12-64 0,3 12-49 16,0 0-102-16,-8-13-172 15,8 13-32-15,0 0-307 0,0 0-208 16</inkml:trace>
  <inkml:trace contextRef="#ctx0" brushRef="#br0" timeOffset="-151062.58">8109 18519 2484 0,'0'0'-72'16,"-9"-15"39"-16,9 15 31 0,0 0 13 0,0 0 17 15,0 0 0-15,0 0 12 16,0 0 6-16,0 0 5 0,0 0 5 0,0 0-1 16,0 0 6-16,0 0 9 0,20-21 3 15,-20 21 7-15,0 0 2 0,0 0-3 0,0 0-3 16,0 0 1-16,0 0-6 0,0 0-1 0,0 0-2 15,-4 57-8-15,4-57 0 16,-7 19-7-16,7-19-1 0,-11 20-4 0,5-11 1 0,6-9-1 16,-15 18-2-1,9-11 4-15,6-7-1 0,-20 11 2 0,12-3-3 0,8-8 0 16,-21 6-4-16,21-6-3 16,-19 4-3-16,19-4-3 0,-17 1 0 0,17-1-2 0,0 0-2 15,-23 0 3-15,23 0-1 16,0 0-5-16,-19 4-2 0,19-4-5 0,0 0 4 15,-22 8-2-15,22-8 1 0,-14 13-6 0,6-7-2 16,8-6-10-16,-15 16-14 0,6-8-22 16,0 2-24-16,9-10-26 0,-14 15-40 15,14-15-52-15,-8 15-40 0,8-15-54 16,-10 10-140-16,10-10-149 0,0 0-293 0,0 0-195 16</inkml:trace>
  <inkml:trace contextRef="#ctx0" brushRef="#br0" timeOffset="-150472.63">8670 17693 2530 0,'0'0'-51'0,"0"0"-8"15,11-10-2-15,-11 10 15 0,0 0-6 0,0 0 17 16,0 0 20-16,8-12 15 0,-8 12 11 0,0 0 4 16,0 0 16-16,0 0-1 15,0 0 20-15,0 0 25 0,0 0 22 0,0 0 16 16,0 0 6-16,0 0-3 16,-30 31-8-16,30-31-9 0,-16 17-3 0,7-5-11 0,-2-2-2 15,1 3-3-15,-1 0-2 16,-1 0 1-16,-4 2-1 0,2 1-1 0,2-1-2 15,-4-2-4-15,4 3-2 0,-3-1-7 0,0-2-1 0,2 2-4 16,1 0-3-16,-2 1-2 16,2-4-7-16,2 1-4 0,-1 0-4 0,2-1-2 15,-1-1-4-15,-1 0-2 16,3-2-4-16,-2 3-3 0,-2-3-3 0,2 2-2 0,0-2-2 16,10-9-9-16,-22 17-16 15,10-9-15-15,-1 1-20 0,3-1-11 0,10-8-17 16,-22 14-20-16,12-8-12 15,10-6-17-15,-20 13-11 0,12-6-15 0,8-7-9 0,-15 15-15 16,9-9-27-16,0-1-68 0,6-5-153 0,-13 10-364 16,13-10-83-16</inkml:trace>
  <inkml:trace contextRef="#ctx0" brushRef="#br0" timeOffset="-142382.91">5894 18407 2219 0,'0'0'-71'0,"0"0"32"0,0 0 20 0,0 0 14 16,0 0 10-16,0 0 14 16,0 0 4-16,10-15 17 0,-10 15 10 0,0 0-1 15,0 0-4-15,0 0 4 16,0 0 6-16,0 0 9 0,0 0 5 0,0 0 8 16,0 0 14-16,0 0 8 15,0 0 7-15,0 0-8 0,0 0 2 0,0 0 2 16,0 0 2-16,0 0 2 0,0 0 3 15,0 0-2-15,0 0 0 0,0 0-9 0,0 0-5 16,-26 42-9-16,20-29-10 0,-3-2-7 0,2 5-7 16,-1-1-5-16,0 0 17 15,-1 2-10-15,-1 2-9 0,1 2-6 0,-2-2-2 0,1 2-8 16,0 1 1-16,-4-2-25 16,4 3 6-16,0-2-7 0,-1 0 0 0,1 2 0 15,-1-2-2-15,2-4-1 16,1 2 2-16,2-1-4 0,-2-4 0 0,0 1-3 0,4-1 2 15,4-14-4-15,-10 22 0 0,10-22-4 0,-8 19 0 16,8-19-6-16,-7 14-2 16,7-14 0-16,-4 13-6 0,4-13-3 0,0 0 0 0,0 0-7 15,-9 12 0 1,9-12-7-16,0 0-4 0,0 0-7 0,0 0-3 0,0 0 8 16,0 0-4-16,0 0 6 15,-10-36 2-15,10 36 0 0,-2-22 10 0,2 22 5 0,-3-22 10 16,3 22 8-16,-4-23 2 15,4 23 7-15,-4-20 6 0,4 20 8 0,-2-19 3 16,2 19-1-16,-4-16 0 0,4 16-5 0,-6-13-3 16,6 13-2-16,0 0 6 0,-7-18-9 15,7 18 0-15,0 0-4 0,0 0 1 16,-5-18 1-16,5 18-5 0,0 0-3 16,0 0-2-16,-4-14-6 0,4 14-7 0,0 0-16 0,0 0-12 15,0 0-19 1,0 0-34-16,0 0-54 0,22-10-47 0,-22 10-57 0,14-1-157 15,-14 1-545-15,13-7-386 0</inkml:trace>
  <inkml:trace contextRef="#ctx0" brushRef="#br0" timeOffset="-140942.52">5991 18603 2813 0,'0'0'-84'0,"0"0"47"0,0 0 44 0,0 0 4 16,0 0 18-16,0 0 7 15,0 0 6-15,0 0 7 0,0 0-7 0,0 0-4 16,0 0-2-16,6-16 1 15,-6 16-5-15,0 0 11 0,0 0 9 0,0 0 7 0,0 0 5 16,0 0 0-16,0 0 2 0,0 0-5 0,0 0-4 16,10 39-7-16,-10-39-2 15,8 13-6-15,-8-13-1 0,7 16-8 0,-7-16-2 16,6 13-7-16,-6-13-6 0,11 13-8 16,-11-13-6-16,10 12-7 0,-10-12-6 0,9 11 0 15,-9-11 0-15,10 9-7 16,-10-9-1-16,0 0 1 0,13 10-3 0,-13-10-7 15,0 0-5-15,15 6-1 0,-15-6 1 0,0 0-10 0,0 0-5 16,0 0 12-16,23-6 3 16,-23 6 3-16,0 0 11 0,15-10-2 0,-15 10 7 15,0 0 4-15,11-11 5 16,-11 11 3-16,0 0 9 0,10-15 8 0,-10 15 11 0,0 0 4 16,6-13 9-16,-6 13 4 15,0 0 1-15,0 0-6 0,9-13-5 0,-9 13-5 16,0 0-1-16,0 0-4 15,4-16-6-15,-4 16-1 0,0 0-5 0,0 0-4 0,5-13 0 16,-5 13-3-16,0 0-2 0,0 0 3 0,0 0-2 16,4-17 1-16,-4 17-1 15,0 0 2-15,0 0 2 0,0 0 6 0,2-16-2 16,-2 16 2-16,0 0 0 0,0 0-3 16,0 0-2-16,0 0-1 0,4-15 3 0,-4 15-4 15,0 0-1-15,0 0 2 16,0 0-2-16,0 0-2 0,0 0 1 15,0 0 0-15,0 0 0 0,0 0 0 0,0 0 1 0,0 0-1 0,0 0-1 16,4-15-1-16,-4 15 3 16,0 0-5-16,0 0 5 0,0 0 7 15,0 0 8-15,0 0 3 0,0 0 10 16,0 0 4-16,0 0 10 0,0 0-1 0,0 0 3 0,0 0-6 16,0 0 4-16,0 0-9 15,-8 55-6-15,8-55-3 0,-2 15-2 0,2-15-1 16,0 18-4-16,0-18-2 15,0 18-4-15,0-18-1 0,0 19-6 0,0-19-1 0,0 19-3 16,0-19-4-16,2 22 0 0,-2-22-5 0,0 23-1 16,0-23 1-16,2 19 0 15,-2-19-1-15,0 18 5 0,0-18-1 16,-2 21-1-16,2-21-1 0,-2 18 0 16,2-18 0-16,0 0 0 0,0 23-4 0,0-23 5 0,0 0 0 15,-2 23-2 1,2-23 4-16,-2 13-18 0,2-13 0 0,0 0 1 0,-2 19 3 15,2-19 2-15,0 0-2 0,-7 17 5 16,7-17 2-16,0 0 6 0,-7 16 0 0,7-16 2 16,-6 13-1-16,6-13 6 0,-8 11-8 0,8-11 2 15,-13 8 5-15,13-8 1 16,-10 10-1-16,10-10 3 0,-16 5-2 16,16-5 3-16,-16 6-2 0,16-6 5 0,0 0-4 15,0 0 1-15,-30-6-1 0,30 6-3 0,0 0 0 16,-19-14-2-16,19 14 0 15,-8-9-5-15,8 9-2 0,0 0-4 0,-5-18-9 0,5 18-15 16,0 0-14-16,0 0-22 0,13-28-23 0,-13 28-29 16,15-13-34-16,-3 7-31 15,-12 6-19-15,24-14-12 0,-12 9-25 0,-1 0-61 16,-11 5-632-16,21-9-341 0</inkml:trace>
  <inkml:trace contextRef="#ctx0" brushRef="#br0" timeOffset="-139912.53">6653 18571 2736 0,'0'0'-121'0,"0"0"23"0,0 0 16 0,10-13 21 0,-10 13 11 15,0 0 11-15,0 0 13 16,0 0 7-16,0 0 5 0,0 0 5 0,0 0 17 0,0 0 14 16,0 0 12-16,0 0 21 15,0 0 28-15,0 0 13 0,0 0 6 0,0 0 7 16,0 0 5-16,0 0 1 15,0 0 5-15,-36-6 0 0,36 6 1 0,0 0-3 16,0 0-5-16,-32 13-3 0,32-13-10 0,-16 9-8 16,7-3-8-16,9-6-7 0,-15 14-7 15,7-7 0-15,8-7-6 0,-15 15-5 0,7-7-2 16,8-8-5-16,-14 15-1 16,8-5-2-16,6-10 1 0,-12 15-10 0,12-15 5 15,-11 15-6-15,5-7-7 16,6-8 0-16,-9 15 2 0,9-15-10 0,-6 14 4 0,6-14-3 15,0 0-6-15,-4 17-3 0,4-17 3 0,0 0-4 16,0 0-2-16,4 23-7 16,-4-23 7-16,0 0-5 0,10 13 3 0,-10-13-5 0,9 8 3 15,-9-8 2-15,11 7 0 16,-11-7 4-16,14 6 2 0,-14-6-5 0,16 8 0 16,-16-8-10-16,18 5 10 15,-18-5-2-15,19 4-1 0,-19-4-2 0,22 2-3 16,-22-2 1-16,20 2-1 0,-20-2 1 15,18 2-1-15,-18-2-2 0,18 0 2 0,-18 0 2 16,0 0-5-16,26-2 2 0,-26 2-4 0,17-2-6 16,-17 2-9-16,0 0-13 0,22-3-14 15,-22 3-17-15,14-5-16 0,-14 5-23 16,0 0-28-16,19-6-18 0,-19 6-36 16,0 0-35-16,15-8-14 0,-11 2-30 0,-4 6-73 15,0 0-114-15,4-10-423 16,-4 10-234-16</inkml:trace>
  <inkml:trace contextRef="#ctx0" brushRef="#br0" timeOffset="-139582">6607 18690 2550 0,'0'0'-65'0,"0"0"29"0,0 0 16 16,0 0 20-16,0 0 14 0,0 0 7 15,0 0 11-15,0 0 8 0,0 0 20 16,0 0 11-16,0 0 7 0,0 0 3 16,0 0 4-16,0 0 0 0,0 0-1 15,0 0 0-15,0 0-3 0,0 0-2 16,0 0-8-16,0 0-7 0,48 12-7 0,-48-12-10 0,23 0-16 15,-23 0-14-15,22-1-17 0,-22 1-17 0,20-4-27 16,-20 4-26-16,0 0-24 16,26-4-21-16,-26 4-16 0,17-3-29 0,-11 2-36 15,-6 1-91-15,0 0-487 16,15-4-71-16</inkml:trace>
  <inkml:trace contextRef="#ctx0" brushRef="#br0" timeOffset="-137812.5">6964 18843 2211 0,'0'0'-67'16,"0"0"21"-16,0 0 13 0,0 0 4 0,0 0 13 15,0 0 2-15,0 0 11 0,0 0 1 0,0 0 7 0,0 0 1 16,0 0 15 0,0 0-1-16,0 0-2 0,0 0 14 15,0 0 9-15,-2 19-5 0,2-19 21 0,0 0 14 16,0 0 15-16,0 0 16 0,0 0-2 0,0 0-5 16,0 0-8-16,0 0-7 15,0 0-6-15,0 0-9 0,0 0-11 0,0 0-7 16,0 0-10-16,0 0-10 0,0 0-3 15,0 0-10-15,0 0-8 0,0 0 1 16,0 0 3-16,0 0 6 0,0 0 6 0,0 0 7 0,0 0 6 0,0 0 4 16,0 0 1-16,0 0 0 15,0 0-5-15,0 0-5 0,0 0-5 0,0 0 0 16,0 0-4-16,0 0-1 16,0 0-1-16,0 0 1 0,0 0-2 0,0 0 0 0,0 0 0 15,10-42 7 1,-10 42-2-16,0 0-5 0,5-21 4 0,-5 21-2 0,4-15 2 15,-4 15-7-15,4-15-1 16,-4 15-4-16,4-16 0 0,-4 16-8 0,6-18-2 0,-2 6-7 16,-4 12-3-16,8-21 2 0,-2 12-3 0,-6 9 6 15,6-22 1-15,-6 22 0 16,6-16-1-16,-6 16 0 0,2-13 8 0,-2 13-7 16,0 0 1-16,8-18 2 15,-8 18-2-15,0 0 1 0,5-13-1 0,-5 13 0 0,0 0-2 16,0 0-1-16,4-16 3 15,-4 16 1-15,0 0 0 0,0 0 4 0,0 0 3 0,0 0-5 16,7-15 6-16,-7 15-1 0,0 0 5 0,0 0-3 16,0 0-3-16,0 0 4 15,0 0-6-15,0 0 1 0,0 0-3 0,8-11-3 16,-8 11-2-16,0 0-5 0,0 0 0 16,0 0-4-16,0 0 0 0,0 0 6 0,0 0 0 15,4-15-5-15,-4 15 4 16,0 0 4-16,0 0 2 0,0 0 8 0,0 0-3 15,0 0-2-15,7-14 0 0,-7 14-6 0,0 0 1 0,0 0-4 16,0 0-7-16,0 0-6 16,0 0-5-16,0 0-2 15,0 0 5-15,6-17-2 0,-6 17 7 0,0 0 4 16,0 0 1-16,6-15 3 0,-6 15 0 0,0 0 2 16,9-11 1-16,-9 11 0 0,0 0-4 15,9-12 7-15,-9 12-3 0,0 0-3 0,10-11-5 16,-10 11-11-16,0 0-1 15,10-10 3-15,-10 10-4 0,0 0 2 0,0 0 4 16,13-11-3-16,-13 11 11 0,0 0-3 0,0 0 0 0,0 0 6 16,11-10-2-16,-11 10 4 15,0 0-3-15,0 0 3 0,0 0 2 0,10-8-1 16,-10 8-1-16,0 0 5 16,0 0-2-16,0 0 0 0,0 0-3 0,0 0 5 0,0 0 0 15,0 0 0-15,13-7 2 16,-13 7 0-16,0 0-1 0,0 0-3 0,0 0 4 15,0 0 3-15,0 0-1 0,0 0-2 16,0 0 1-16,0 0 1 0,0 0 0 0,0 0 1 16,0 0-2-16,0 0 1 0,0 0 1 0,0 0 1 15,0 0 3-15,15-6-1 16,-15 6 3-16,0 0 1 0,0 0-7 0,0 0 6 0,0 0-5 16,0 0 6-16,0 0-3 15,0 0 0-15,0 0 2 0,0 0-2 0,0 0-4 16,21 12 0-16,-21-12-1 0,0 0 5 15,6 5 0-15,-6-5 0 0,0 0-4 0,0 0 3 16,4 8 1-16,-4-8 10 16,0 0 0-16,0 0 1 0,4 10 9 0,-4-10-3 15,0 0-1-15,4 9-2 0,-4-9 0 0,0 0-2 16,0 0-4-16,0 0 6 0,4 21-7 16,-4-21 1-16,0 10 0 0,0-10 6 0,0 0 5 15,0 12 4-15,0-12 5 16,0 0 1-16,0 17 3 0,0-17-2 0,0 14-1 15,0-14-6-15,0 0-7 0,2 19 3 0,-2-19-2 0,0 0-4 16,2 20-2-16,-2-20 0 16,0 0 1-16,2 19 0 0,-2-19-1 15,0 0 9-15,0 18 4 0,0-18 3 16,0 0 2-16,0 0-2 0,-2 23 3 16,2-23-6-16,0 0 1 0,0 18-4 0,0-18-1 15,0 0-4-15,0 18 0 0,0-18-4 0,0 0-1 16,0 0 0-16,0 19-4 15,0-19-2-15,0 0-2 0,0 0 4 0,0 0-1 0,0 19-1 16,0-19 7-16,0 0 3 0,0 0 6 0,0 0-3 16,0 0-4-16,0 24 2 15,0-24 0-15,0 0-1 0,0 0-2 0,0 0 0 0,-2 19-1 16,2-19-3-16,0 0 0 16,0 0-3-16,0 0 1 0,-2 15-1 0,2-15-1 15,0 0 2-15,0 0 0 16,0 0 0-16,0 0 0 0,0 19-2 0,0-19 0 0,0 0-4 15,0 0 2-15,0 0-3 0,0 0-8 16,0 0-8-16,-4 17-14 0,4-17-22 16,0 0-27-16,0 0-35 0,0 0-48 0,0 0-39 0,0 0-45 15,0 0-98-15,0 0-135 16,0 0-393-16,0 0-229 0</inkml:trace>
  <inkml:trace contextRef="#ctx0" brushRef="#br0" timeOffset="-136912.58">7061 18729 2478 0,'0'0'-143'0,"0"0"13"16,0 0 23-16,0 0 15 0,0 0 8 0,0 0 20 0,0 0 21 15,0 0 6-15,0 0 19 16,0 0 14-16,0 0 19 0,0 0 10 0,0 0 4 16,0 0 15-16,0 0 12 0,0 0-2 0,0 0 1 0,0 0 6 15,0 0-5 1,0 0 2-16,0 0 1 0,0 0 3 0,0 0-5 0,0 0-4 16,0 0 7-16,0 0-3 15,0 0 3-15,0 0-6 0,0 0 1 0,0 0-4 16,0 0-5-16,0 0-6 15,0 0 2-15,0 0-16 0,0 0 1 0,0 0-6 0,0 0 3 16,0 0-4-16,0 0-2 0,36-10-5 0,-36 10 6 16,0 0-6-16,0 0-3 15,0 0 2-15,17-3 2 0,-17 3-1 0,0 0 5 16,0 0-5-16,0 0 8 0,0 0-8 16,0 0 0-16,0 0-3 0,14-7-2 15,-14 7 2-15,0 0-2 0,0 0-1 16,0 0 2-16,0 0-3 0,0 0 2 15,14-5-3-15,-14 5 8 0,0 0 8 0,0 0 10 0,0 0 3 0,0 0 1 16,0 0 1-16,0 0-8 16,0 0-1-16,0 0-2 0,14-6 0 15,-14 6-3-15,0 0-2 0,0 0-1 16,0 0-2-16,0 0 3 0,0 0-10 0,0 0-1 0,19-4 1 16,-19 4 1-16,0 0 4 15,0 0 8-15,0 0 1 0,0 0 4 0,0 0 1 16,24-1-9-16,-24 1 1 15,0 0-3-15,0 0 1 0,0 0 1 0,0 0-4 0,16-3-1 16,-16 3-1-16,0 0-2 0,0 0 2 0,0 0-6 16,0 0 3-16,0 0-2 15,0 0-3-15,0 0 0 0,0 0-10 0,22 0-9 0,-22 0-24 16,0 0-20-16,0 0-32 16,0 0-38-16,0 0-43 0,0 0-42 0,0 0-118 15,0 0-576-15,0 0-296 16</inkml:trace>
  <inkml:trace contextRef="#ctx0" brushRef="#br0" timeOffset="-125422.65">18343 18043 571 0,'0'0'139'0,"0"0"-42"0,0 0-10 0,0 0-25 16,0 0-16-16,0 0-7 16,0 0 6-16,0 0-6 0,0 0 3 0,0 0 5 15,0 0 5-15,0 0 0 0,0 0 8 16,0 0-10-16,0 0-4 0,0 0-2 0,0 0-7 16,0 0-2-16,0 0 17 15,0 0-9-15,0 0 18 0,0 0 0 0,0 0 4 16,0 0-12-16,0 0 7 15,0 0 1-15,0 0 2 0,0 0-11 0,0 0 4 16,0 0 0-16,0 0-8 0,0 0-1 0,0 0 2 16,-19-23-3-16,19 23 6 0,0 0-14 15,0 0-1-15,0 0 3 0,0 0-9 0,-5-15-1 16,5 15 0-16,0 0 2 16,0 0-1-16,0 0 1 0,0 0 1 0,0 0-4 0,-6-17 1 15,6 17-4-15,0 0-4 16,0 0 0-16,0 0-1 0,0-19 0 0,0 19 0 15,0 0 2-15,0 0-5 0,0 0 3 0,0-24-3 16,0 24 3-16,0 0-10 0,-2-16 4 16,2 16-1-16,0 0 1 0,0 0-4 0,2-22 0 15,-2 22 1-15,0 0-4 16,0 0 2-16,0-20-5 0,0 20 5 16,0 0-2-16,2-20-5 0,-2 20 2 15,4-12-1-15,-4 12-1 0,0 0 1 0,3-17 2 0,-3 17-5 16,0 0 3-16,4-19-1 15,-4 19-3-15,2-16 4 0,-2 16-2 0,0 0 0 16,4-23 1-16,-4 23-1 0,2-13 2 0,-2 13-4 16,0 0 0-16,4-22-2 0,-4 22 0 15,5-14 2-15,-5 14-2 0,0 0-1 0,8-22 0 16,-8 22 6-16,4-12-5 16,-4 12 1-16,4-14-2 0,-4 14 1 0,0 0-1 15,9-17 0-15,-9 17-4 0,0 0 6 16,7-15 2-16,-7 15 1 0,0 0-2 0,6-12 3 15,-6 12-1-15,0 0 4 0,0 0-2 16,6-13-2-16,-6 13-4 0,0 0 3 16,0 0-1-16,0 0 3 0,0 0-6 0,6-11 0 0,-6 11 1 15,0 0 2-15,0 0 0 16,0 0-3-16,0 0 3 0,0 0 3 0,0 0-6 16,0 0 6-16,13-8-6 15,-13 8 2-15,0 0 2 0,0 0-2 0,0 0-1 0,0 0 10 16,0 0-8-16,0 0-2 15,0 0 2-15,0 0-2 0,17 23 1 0,-17-23 1 16,0 0 5-16,6 11-2 0,-6-11 0 0,0 0 2 16,0 0 2-16,7 16-6 0,-7-16 3 15,0 0 0-15,6 13 2 0,-6-13-2 0,0 0-1 16,4 13-3-16,-4-13 4 16,0 0-6-16,0 0 6 0,6 19-1 0,-6-19-3 15,0 0 0-15,0 0 1 16,5 15 1-16,-5-15 3 0,0 0-2 0,7 14 0 0,-7-14-1 15,0 0 4-15,0 0 0 0,4 14 0 0,-4-14-1 16,0 0-1-16,6 12 1 16,-6-12 1-16,0 0-4 0,0 0 4 0,6 16-4 0,-6-16 4 15,0 0-4-15,6 11-2 16,-6-11 6-16,0 0-2 0,0 0 0 16,9 15 1-16,-9-15-1 0,0 0-3 15,5 12 2-15,-5-12 0 0,0 0-2 0,0 0 2 16,8 17-5-16,-8-17 4 0,0 0 4 15,0 0 0-15,6 15 0 0,-6-15 3 0,0 0-3 16,4 12 4-16,-4-12-2 0,0 0 0 0,0 0 0 16,9 15 8-16,-9-15-10 15,0 0 5-15,4 11 2 0,-4-11 4 0,0 0-8 0,0 0 4 16,0 0 4-16,4 16-3 16,-4-16 0-16,0 0-1 0,0 0 0 0,0 0 0 15,0 0 0-15,4 15-3 16,-4-15-1-16,0 0 1 0,0 0 0 0,0 0 2 0,0 0-7 15,0 0 5-15,3 14-1 0,-3-14-3 0,0 0-1 16,0 0 4-16,0 0 1 16,0 0-3-16,0 0 1 0,0 0-1 0,2 18-4 15,-2-18 5-15,0 0-3 0,0 0 0 16,0 0-2-16,0 0 0 0,0 0 1 16,0 0-1-16,0 0 2 0,0 17-2 15,0-17-3-15,0 0 3 0,0 0-1 0,0 0-2 16,0 0-2-16,0 0 3 15,0 0 2-15,0 0-2 0,0 0 3 0,0 19-4 0,0-19 1 16,0 0-1-16,0 0-5 0,0 0-8 0,0 0 1 16,0 0-7-16,0 0-7 15,0 0-16-15,2 17-10 0,-2-17-33 0,0 0-25 0,0 0-35 16,0 0-37-16,0 0-61 16,0 0-157-16,0 0-391 0,-7 6-99 0</inkml:trace>
  <inkml:trace contextRef="#ctx0" brushRef="#br0" timeOffset="-124832.56">18395 17933 2259 0,'0'0'-87'15,"0"0"10"-15,0 0 8 16,0 0 7-16,0 0 15 0,0 0 15 0,0 0 9 0,0 0 20 16,0 0 11-1,0 0 8-15,0 0 2 0,0 0 10 0,0 0-6 16,0 0 6-16,0 0 2 0,0 0 3 15,0 0-6-15,0 0 7 0,0 0-14 0,0 0-1 16,0 0 4-16,0 0-4 0,0 0 0 0,0 0 1 16,0 0 7-16,0 0-9 0,0 0-1 15,0 0-4-15,26-8-4 0,-26 8 0 0,0 0 2 16,17-4-3-16,-17 4 4 16,0 0-3-16,23-4 2 0,-23 4 13 0,0 0-15 15,23-2 7-15,-23 2-1 16,0 0 4-16,20-2-5 0,-20 2 3 0,0 0-1 0,0 0 13 15,18-1-8-15,-18 1-3 0,0 0 1 16,0 0-4-16,0 0-5 0,17-3-4 16,-17 3-31-16,0 0-21 0,0 0-40 0,0 0-54 15,0 0-121-15,0 0-390 0,0 0 123 16</inkml:trace>
  <inkml:trace contextRef="#ctx0" brushRef="#br0" timeOffset="-109722.57">5431 17970 1854 0,'0'0'-39'0,"0"0"18"0,0 0 5 16,0 0 11-16,0 0 0 0,0 0 8 15,0 0-3-15,0 0-2 0,0 0 4 0,0 0-2 0,0 0 3 16,0 0 1-16,0 0 4 0,0 0-8 16,0 0 5-16,0 0 9 0,9 20-5 0,-9-20 12 15,0 0 8-15,0 0-10 16,0 0 7-16,0 0 5 0,0 0-9 0,0 0-9 16,0 0 15-16,0 0-8 15,-24 23-4-15,24-23 2 0,0 0-2 0,0 0-7 0,-15 6 8 16,15-6-2-1,0 0-4-15,0 0-4 0,0 0-3 0,0 0 5 0,0 0 4 16,0 0-13-16,0 0 6 0,0 0-1 0,0 0-7 16,0 0 2-16,0 0 9 15,0 0-13-15,0 0 8 0,0 0 4 16,0 0-8-16,0 0-1 0,0 0 2 0,0 0-1 16,0 0 7-16,0 0 2 0,0 0-1 0,0 0 7 15,0 0 15-15,0 0-15 16,0 0 4-16,0 0 5 0,0 0-2 0,0 0 13 15,0 0 9-15,0 0-1 0,0 0 5 0,0 0-4 0,0 0 8 16,0 0 7-16,0 0 12 16,0 0 4-16,0 0 2 0,41-3 5 0,-41 3 5 15,4 15-2-15,-4-15 11 0,4 16 1 16,-4-16-6-16,2 21-1 0,-2-21-5 0,-2 22-7 16,2-22-7-16,-8 27-4 15,1-11-13-15,1-4-2 0,-2 4-13 0,-3-3-23 16,0 5-26-16,-1-3-23 0,2-2-26 15,-4 1-25-15,4-1-28 0,-1 1-35 0,1-4-20 16,1 0-13-16,1 2-33 0,-1-3-49 0,9-9-570 16,-14 14-162-1</inkml:trace>
  <inkml:trace contextRef="#ctx0" brushRef="#br0" timeOffset="-107692.68">4096 17694 2405 0,'0'0'-86'0,"0"0"23"15,0 0 13-15,0 0 19 0,0 0 3 0,0 0 17 16,0 0 15-16,0 0 1 0,0 0 1 15,0 0 5-15,0 0-1 0,0 0 2 0,0 0 12 16,0 0-1-16,0 0 5 0,0 0 15 16,0 0 26-16,0 0-12 0,-9-17 2 15,9 17 7-15,0 0-1 0,0 0-6 16,0 0-1-16,0 0-9 0,0 0-4 16,0 0-3-16,0 0-5 0,0 0-7 0,0 0 3 0,0 0-1 15,0 0-7-15,0 0 6 16,0 0-3-16,0 0 3 0,0 0-5 0,0 0-5 15,0 0-6-15,0 0 6 0,17 42-3 0,-17-42 0 0,9 15 1 16,-9-15-4-16,10 14-4 16,-4-7-1-16,-6-7 9 0,11 15-10 0,-11-15-1 15,13 13 0-15,-7-6 0 16,-6-7 0-16,10 12 1 0,-10-12-3 0,11 10-2 16,-11-10 0-16,11 10-1 0,-11-10 3 15,10 8-6-15,-10-8-4 0,0 0 2 0,13 8 11 16,-13-8-12-16,0 0-2 15,0 0 8-15,0 0-5 0,0 0 1 0,0 0-2 16,28-18 1-16,-28 18-2 0,8-15 1 0,-8 15-1 0,8-17-2 16,-4 6 4-16,-4 11 0 15,5-16-6-15,-5 16 7 0,9-16 0 0,-9 16-2 16,4-12 7-16,-4 12-1 16,0 0-1-16,0 0 12 0,4-20-6 0,-4 20-3 0,0 0 6 15,4-13 1-15,-4 13 4 16,0 0 0-16,0 0 1 0,0 0-1 0,6-13 7 15,-6 13-1-15,0 0 6 0,0 0 9 0,0 0 3 16,0 0-1-16,0 0 3 16,0 0 4-16,0 0 1 0,0 0-7 0,17 30 0 0,-17-30-6 15,9 14-1-15,-9-14-6 16,9 17-1-16,-9-17 0 0,8 17-4 0,-2-8-1 16,-6-9-3-16,10 20-2 15,-2-11-1-15,-8-9-1 0,10 21 1 0,-4-10-4 0,0 1 4 16,1-1-6-16,-1 1 1 15,0-1-2-15,1 2 0 0,-1-1 0 0,1 1 0 16,-3 1-1-16,-4-14 1 0,10 24-5 0,-8-11 3 0,2 1 1 16,0 1 1-1,2-1 2-15,-2-1 2 0,-4-13 1 0,2 25-2 16,0-14-2-16,-2-11-2 0,4 19 0 16,-4-19 0-16,2 21-1 0,-2-21 6 0,0 17 5 15,0-17 2-15,0 19-3 0,0-19 0 16,0 0-1-16,-4 27 4 0,4-27-3 0,-6 15 3 15,6-15-2-15,-10 14 0 0,10-14 1 0,-8 13-3 16,8-13-3-16,-12 9-2 16,12-9 3-16,-15 8-1 0,15-8-3 0,-15 6 1 0,15-6-2 15,-15 4-3-15,15-4 3 16,-16 4 0-16,16-4 1 0,0 0 0 16,-20 1-4-16,20-1-5 0,0 0-1 15,0 0-1-15,0 0-5 0,-25-9-4 0,25 9-6 16,0 0-2-16,-9-15-8 0,9 15-4 15,-2-18-7-15,2 18-5 0,0 0-8 16,2-26-7-16,-2 26-12 0,5-19-18 0,-5 19-22 16,6-21-28-16,1 9-19 0,-7 12-27 15,8-22-13-15,-4 12-23 0,-4 10-32 0,8-19-62 0,-8 19-498 16,8-16-130-16</inkml:trace>
  <inkml:trace contextRef="#ctx0" brushRef="#br0" timeOffset="-106832.52">4587 17997 2265 0,'0'0'-123'0,"0"0"31"0,0 0 22 16,0 0 22-16,0 0 11 0,0 0 9 0,0 0 2 15,0 0 12-15,0 0-1 0,0 0 2 0,0 0 8 16,0 0-8-16,0 0 0 15,0 0 9-15,0 0 3 0,0 0-2 0,0 0-2 16,0 0 3-16,0 0 7 0,0 0 5 0,0 0 1 16,0 0 19-16,0 0 6 0,40-17-1 15,-40 17-2-15,17-4-4 0,-17 4-4 16,18-3 1-16,-18 3-9 0,18-4 6 16,-18 4-7-16,21-4 0 0,-21 4-7 0,19-2 2 15,-19 2 2-15,23-4-7 16,-23 4 4-16,20-2-3 0,-20 2-7 0,20-2 0 0,-20 2 10 15,22-1-21-15,-22 1-6 0,0 0-13 0,25-2-18 16,-25 2-11-16,17 0-14 16,-17 0-18-16,0 0-9 0,19 2-28 0,-19-2-57 15,0 0-266-15,14 0 391 0</inkml:trace>
  <inkml:trace contextRef="#ctx0" brushRef="#br0" timeOffset="-106292.72">4627 17919 1216 0,'0'0'-44'16,"-24"-2"20"-16,24 2 15 15,0 0 16-15,0 0 10 0,0 0 10 0,0 0-3 16,0 0 6-16,0 0-4 0,0 0 10 0,-16-4-5 0,16 4-3 16,0 0 4-16,0 0 2 15,0 0 9-15,0 0-1 0,0 0 11 16,0 0-2-16,0 0 11 0,0 0-6 16,0 0 2-16,0 0 7 0,0 0-12 0,0 0-8 15,0 0 8-15,0 0-16 0,0 0-2 16,0 0 6-16,46-15-5 0,-46 15-10 0,19-5 1 15,-19 5-7-15,24-6-1 0,-14 2-1 0,-10 4-10 16,23-4-8-16,-23 4-1 16,24-3-4-16,-12-2-12 0,-12 5-2 0,24-4-10 15,-12 1-14-15,-12 3-5 0,20-2-9 16,-20 2-12-16,0 0-6 0,23-4-18 0,-23 4-22 16,0 0-35-16,16-6-59 15,-16 6-229-15,0 0 405 0</inkml:trace>
  <inkml:trace contextRef="#ctx0" brushRef="#br0" timeOffset="-105802.73">4737 17787 1207 0,'0'0'-33'0,"0"0"12"16,0 0 5-16,0 0 5 16,0 0 3-16,0 0 11 0,0 0 15 0,-8-14 12 0,8 14 10 15,0 0 10-15,0 0 8 16,0 0 7-16,0 0 17 0,0 0-1 0,0 0 11 0,0 0 14 16,0 0 0-1,0 0-9-15,0 0-2 0,0 0-8 0,0 0 2 0,0 0-15 16,0 0-6-16,0 0-8 15,0 0-4-15,0 0-10 0,10 51 4 0,-10-51-9 16,4 14-1-16,-4-14-1 0,4 14-1 0,-4-14-9 16,4 15 9-16,-4-15 2 15,5 18 5-15,-5-18 5 0,7 17-2 0,-7-17 0 16,2 17-2-16,-2-17 2 0,2 15-9 16,-2-15-4-16,2 15-3 0,-2-15-1 0,0 0-9 15,0 20 1-15,0-20 0 16,0 0-4-16,0 18 0 0,0-18-4 0,0 0 0 0,0 0-1 15,-2 22-3-15,2-22-12 0,0 0-17 0,0 0-12 16,-2 17-20-16,2-17-14 16,0 0-2-16,0 0-19 0,0 0-20 15,0 21 0-15,0-21-3 0,0 0-12 16,0 0-15-16,4 15-12 0,-4-15-33 0,0 0-66 0,0 0-376 16,4 9 163-16</inkml:trace>
  <inkml:trace contextRef="#ctx0" brushRef="#br0" timeOffset="-105242.84">4856 17831 1728 0,'0'0'-54'0,"0"0"10"0,0 0 21 15,0 0-2-15,0 0 3 16,0 0 7-16,0 0 8 0,0 0 11 0,0 0 1 15,0 0 8-15,0 0 4 0,20-20 1 0,-20 20-1 0,0 0 3 16,24-4 2-16,-24 4-6 16,17-4-2-16,-17 4 1 0,17-1-7 0,-17 1 2 15,19-3 0-15,-19 3-1 0,16-4-2 16,-16 4 1-16,20-4-16 0,-20 4-7 0,0 0-8 16,25-4-18-16,-25 4-8 15,17-4-8-15,-17 4 0 0,13-7-4 0,-13 7 6 16,0 0-3-16,14-7 11 15,-14 7 6-15,0 0-5 0,0 0-14 0,0 0-23 16,12-8-51-16,-12 8-168 0,0 0 97 0</inkml:trace>
  <inkml:trace contextRef="#ctx0" brushRef="#br0" timeOffset="-104612.47">4953 17713 787 0,'0'0'-29'16,"0"0"20"-16,-11-11 7 0,11 11 7 0,0 0 5 16,0 0 1-16,0 0 7 15,0 0 13-15,0 0 5 0,0 0 20 0,0 0-11 16,0 0 4-16,0 0-1 0,0 0 12 15,0 0-4-15,0 0 12 0,0 0-2 0,0 0 6 16,0 0 10-16,0 0-5 0,0 0 11 0,0 0 4 0,0 0 1 16,0 0 5-16,0 0-8 15,0 0 0-15,0 0 3 0,0 0-17 16,0 0 2-16,0 0-2 16,0 0-11-16,31 32 4 0,-31-32-6 0,8 11-7 0,-8-11 12 15,6 14-3-15,-6-14 1 0,6 14-7 16,-6-14-5-16,4 14 0 0,-4-14-4 15,4 15-6-15,-4-15-4 0,2 14 0 0,-2-14-3 0,7 15-10 16,-7-15 3-16,4 16-6 16,-4-16 3-16,4 15-4 0,-4-15-4 0,5 14-3 15,-5-14 3-15,4 13-5 16,-4-13 2-16,4 13 0 0,-4-13 3 0,5 13-7 0,-5-13 2 16,6 14-2-16,-6-14 0 15,4 12-2-15,-4-12 1 0,6 14-3 16,-6-14 0-16,6 12 1 0,-6-12-3 15,0 0-1-15,7 17 2 0,-7-17-2 0,0 0 7 16,7 17-4-16,-7-17 2 0,0 0 2 0,4 14 2 0,-4-14 0 16,0 0 0-16,0 0 0 15,4 15-1-15,-4-15 0 0,0 0-2 0,0 0-4 16,0 0-1-16,6 13-5 16,-6-13 1-16,0 0-4 0,0 0 0 0,10 8-10 0,-10-8 2 15,0 0-7-15,0 0-7 16,20 1-16-16,-20-1-26 0,0 0-35 0,0 0-22 15,25-1-30-15,-25 1-32 0,0 0-37 0,0 0-98 16,26-6-451-16,-26 6-64 16</inkml:trace>
  <inkml:trace contextRef="#ctx0" brushRef="#br0" timeOffset="-102292.71">3820 18038 302 0,'0'0'147'16,"0"0"-19"-16,0 0-41 0,0 0-13 16,0 0-21-16,0 0-19 0,0 0-10 15,0 0 2-15,8-19 8 0,-8 19 4 16,0 0-6-16,0 0-14 0,0 0-24 0,0 0-38 16,0 0-65-16,0 0-169 15,0 0 91-15</inkml:trace>
  <inkml:trace contextRef="#ctx0" brushRef="#br0" timeOffset="-100432.75">3826 18001 820 0,'0'0'29'0,"0"0"2"16,0 0 1-1,0 0-1-15,0 0 7 0,0 0-6 0,0 0 0 0,0 0-11 16,0 0 4-16,0 0 3 16,0 0 9-16,0 0 7 0,0 0 1 0,0 0 4 15,0 0-7-15,0 0 12 0,0 0-4 16,0 0 6-16,0 0 0 0,0 0-3 15,0 0-3-15,0 0-5 0,0 0-2 0,0 0-7 0,0 0 7 16,0 0-1-16,0 0-5 16,0 0 4-16,0 0 12 0,0 0-12 0,0 0-4 15,0 0 10-15,0 0-13 16,0 0 6-16,0 0-14 0,0 0-1 16,0 0 4-16,0 0-18 0,0 0-1 0,0 0-3 15,0 0-1-15,0 0 1 0,0 0 2 0,0 0-8 16,0 0 9-16,0 0 6 0,0 0-5 15,0 0 18-15,0 0-9 0,0 0 12 0,0 0 1 16,0 0-3-16,0 0-3 0,0 0 3 16,0 0-6-16,0 0-6 0,0 0-2 15,0 0 2-15,0 0-2 0,0 0 0 16,0 0-5-16,0 0 2 0,0 0-9 16,0 0 10-16,0 0-7 0,0 0 0 0,0 0-1 0,0 0 0 15,0 0-6-15,0 0 7 16,0 0-4-16,0 0-10 0,0 0 2 0,0 0-12 15,0 0-5-15,0 0 3 0,0 0 1 0,0 0-3 0,0 0 5 16,0 0 1-16,0 0-7 16,0 0 10-16,0 0 8 0,0 0 1 0,0 0 3 15,0 0 0-15,0 0 10 16,0 0-4-16,0 0-3 0,0 0 6 0,0 0-12 16,0 0-10-16,0 0-17 0,0 0-2 15,0 0-8-15,0 0-6 0,0 0-4 0,0 0-2 16,0 0 10-16,0 0 4 15,0 0 0-15,0 0 13 0,0 0-1 0,0 0 13 16,0 0 7-16,0 0 1 0,0 0 29 0,0 0-15 16,0 0 1-16,0 0-1 0,0 0 2 15,0 0-3-15,0 0 4 0,0 0-9 0,0 0 7 16,0 0-10-16,0 0-2 16,4-17-3-16,-4 17 12 0,0 0-7 0,0 0 7 0,0 0 29 15,0 0-13-15,0 0 2 16,0 0-2-16,0 0 14 0,0 0-4 0,0 0 3 15,0 0-7-15,0 0-2 0,0 0-3 0,0 0 2 16,0 0-10-16,0 0-4 0,0 0-12 16,0 0 0-16,0 0 15 0,0 0 1 0,0 0 6 15,0 0-1-15,0 0 1 16,0 0-3-16,0 0-3 0,0 0 18 0,0 0-17 0,0 0 1 16,0 0 7-1,0 0-11-15,0 0-7 0,0 0 5 0,0 0-5 0,3-17 7 16,-3 17-2-1,0 0 2-15,0 0 6 0,0 0-6 0,0 0 4 0,0 0-3 0,0 0-1 16,0 0 6-16,0 0-4 0,0 0-2 0,0 0-4 16,0 0-5-16,0 0 0 15,0 0-10-15,0 0-14 0,0 0-20 16,0 0-12-16,0 0-20 0,0 0-3 16,0 0 10-16,-29-2 14 0,29 2 10 0,0 0 16 15,0 0 7-15,0 0 6 0,-7-13 7 16,7 13 10-16,0 0 3 0,0 0-2 0,0 0 9 15,0 0 9-15,0 0-5 0,0 0-3 0,0 0-2 16,0 0 3-16,0 0-4 16,0 0-3-16,0 0 2 0,0 0-5 0,0 0 6 0,0 0-6 15,0 0 4 1,0 0 1-16,0 0-4 0,0 0 5 0,0 0-5 0,0 0-1 16,0 0 8-16,0 0-9 15,0 0 2-15,0 0 4 0,0 0-7 16,0 0-16-16,0 0 0 0,0 0-3 0,0 0 8 15,0 0-5-15,0 0 12 0,0 0 1 0,0 0 0 16,0 0-1-16,0 0-10 0,0 0-4 0,0 0 5 0,0 0-7 16,0 0 5-16,0 0 3 15,0 0 5-15,0 0-1 0,0 0 5 0,0 0-3 16,0 0 0-16,25-16 3 16,-25 16-12-16,0 0 2 0,0 0 7 0,0 0 0 15,0 0-3-15,16-5 6 16,-16 5 0-16,0 0 7 0,0 0 5 0,0 0-1 0,0 0 11 15,0 0 2-15,0 0 0 0,0 0 0 0,0 0 2 16,0 0 0-16,0 0 5 16,0 0-1-16,0 0 7 0,0 0-4 0,0 0 2 0,0 0-4 15,0 0 3-15,0 0 1 16,0 0-2-16,0 0-3 0,-32-14 8 0,32 14 0 16,0 0 4-16,-24-5 5 15,24 5-1-15,-19-5-2 0,19 5-5 16,-24-1 0-16,24 1-8 0,-24-2-2 0,24 2-4 15,-30-4-2-15,13 2-4 0,17 2-2 0,-34-4-4 16,17 3 0-16,-2-2-2 0,19 3 0 0,-34-3 1 16,17 1 6-16,-1 0 0 15,-2 0 2-15,1 0-1 0,19 2-5 0,-38-2 0 0,18 1-4 16,2-1-4-16,-3-1-5 16,2 2-13-16,-2-3-4 0,1 2-9 0,2 0 5 0,-4-2-2 15,3 3 3 1,0-4 7-16,0 4 11 0,3-3 9 0,-4 0 7 0,20 4 3 15,-36-5 6-15,19 2-1 0,1-1 3 0,16 4-4 16,-28-5 0-16,15 3-8 0,13 2-1 16,-23-4-1-16,23 4-8 0,-21-4-5 15,21 4-4-15,-18-4-5 0,18 4-2 16,0 0-1-16,-20-5-3 0,20 5-2 0,0 0 3 16,-16-5-1-16,16 5 3 15,0 0-2-15,-14-7 4 0,14 7-2 0,0 0 2 0,0 0-4 16,0 0 1-1,-11-12 0-15,11 12 1 0,0 0 3 0,0 0 1 0,0 0 1 16,0 0 0-16,17-28 0 0,-17 28-5 0,8-11 4 0,-8 11 0 16,9-11 0-1,-9 11 1-15,11-12 0 0,-11 12 0 0,10-9 3 0,-10 9 3 16,0 0-1-16,10-12 6 16,-10 12 5-16,0 0 6 0,0 0 8 0,10-11 6 15,-10 11 2-15,0 0 1 0,0 0-2 16,0 0 3-16,0 0-1 0,0 0 0 15,0 0 2-15,0 0-2 0,0 0-2 0,0 0 2 0,-41 28 0 16,41-28 0-16,-17 12-6 16,7-7 5-16,10-5-10 0,-21 14 0 0,12-8-1 15,9-6 1-15,-23 11-4 0,13-6-1 16,10-5 3-16,-18 10 0 0,18-10 2 0,-15 8-2 16,15-8-3-16,-10 6 0 15,10-6-1-15,0 0-4 0,0 0-2 0,0 0 1 0,-9 11-4 16,9-11 2-16,0 0-2 0,0 0-4 0,0 0 5 15,0 0-3-15,24 19-6 16,-24-19-7-16,10 9-5 0,-10-9-8 0,12 12-12 16,-12-12-9-16,14 13-16 0,-14-13-24 15,10 13-29-15,-10-13-54 0,8 16-48 16,-8-16-56-16,7 15-132 0,-7-15-181 16,0 0-303-16,2 15-255 0</inkml:trace>
  <inkml:trace contextRef="#ctx0" brushRef="#br0" timeOffset="-99092.58">1062 17795 2571 0,'0'0'-105'0,"0"0"10"16,0 0 9-16,0 0 6 15,0-21-7-15,0 21-1 16,0 0-4-16,0 0-3 0,0 0 0 0,4-17 4 15,-4 17 9-15,0-12 17 0,0 12 14 0,0 0 17 0,0 0 20 16,0 0 17-16,-1-26 18 0,1 26 21 16,0 0 6-16,0 0 19 0,0 0 6 15,0-19 3-15,0 19 10 0,0 0 4 0,0 0 13 16,0 0-20-16,0 0-2 16,0 0-6-16,0 0-4 0,0 0-7 0,0 0-2 15,0 0-1-15,3-15 3 16,-3 15 7-16,0 0 9 0,0 0 18 0,0 0 4 0,0 0 1 15,0 0-2-15,21 41-5 16,-21-41-12-16,6 18-10 0,-1-7-9 0,-5-11-4 16,10 25-6-16,-3-11-15 0,2-1-10 0,-4-1-12 0,4-3-5 15,-9-9-19-15,18 21-10 16,-8-12-7-16,-3-1-10 0,5 0 1 0,-12-8-15 16,19 13 21-16,-8-10-1 15,-11-3 1-15,0 0-4 0,21 4-2 0,-21-4-10 0,0 0 8 16,0 0-3-16,29-15 2 15,-29 15 11-15,12-15-2 0,-12 15 5 0,6-25 1 16,-3 10 9-16,1 0 6 0,-1 0 15 0,-3 15 7 0,4-31 10 16,-2 17 6-1,-2 14 4-15,2-23 3 0,-2 23 9 0,2-19-5 0,-2 19 3 16,0-14-7-16,0 14-4 16,0 0 1-16,2-19 5 0,-2 19 3 0,0 0 3 15,0 0-7-15,0 0 1 16,0 0 3-16,0 0-3 0,0 0 0 0,0 0 3 0,0 0 2 15,0 0 4-15,0 0 0 0,0 0-1 0,8 55-2 16,-8-55-2-16,0 20-4 16,5-8-2-16,-5-12-5 0,5 23-3 15,-2-10-3-15,2 1-4 0,1-1-1 0,1 1-3 16,-1 0-2-16,-1 1-2 0,4-1-3 0,1 2-1 16,-4-4-2-16,2 4-4 15,0-3 4-15,-1 3-3 0,0-3-2 0,-3 3 5 16,0-4-4-16,0 2 3 0,-4-14 5 15,4 26 5-15,-4-14 1 0,0-12 7 0,-2 24 9 16,2-24-5-16,-8 27 11 0,2-13-6 0,-3-3 4 16,-1 0 0-16,1-1-1 15,-1 1 2-15,-4-3-1 0,2 2 3 0,-3-3-2 16,2 0 0-16,-2-2 7 0,15-5-11 16,-26 7 4-16,12-5-15 0,14-2-5 0,-23 0 0 15,23 0-21-15,0 0-2 16,-23-11-11-16,23 11-12 0,-10-16-25 0,10 16-14 0,2-19-28 15,-2 19-21-15,0 0-31 0,14-32-29 16,-8 21-26-16,5 1-28 0,-3-2-12 16,1 3-22-16,-1 2-67 0,-8 7-121 0,18-17-463 15,-8 9-306-15</inkml:trace>
  <inkml:trace contextRef="#ctx0" brushRef="#br0" timeOffset="-98572.47">1767 17807 2671 0,'13'-19'-65'16,"-13"19"27"-16,0 0 32 15,6-14 1-15,-6 14 1 0,0 0 13 0,0 0 18 16,2-15 14-16,-2 15 18 0,0 0 11 0,0 0 10 0,0 0 6 16,0 0 3-16,0 0 2 15,0 0 6-15,0 0 3 0,-46 15 6 0,46-15 6 16,-21 10-2-16,10-3-2 0,11-7-6 15,-23 14-4-15,12-4 2 0,0-3-5 0,0 1-8 16,11-8-5-16,-18 15-9 0,11-8 0 0,7-7-11 16,-14 15-3-16,14-15-10 15,-5 16-3-15,5-16-9 0,-2 17-2 0,2-17-3 16,0 0-2-16,11 21-7 16,-3-13 2-16,-8-8-3 0,15 11-2 0,-5-6-5 15,-10-5 0-15,24 10-6 0,-13-6-4 16,-11-4-8-16,25 4-8 0,-12-2-4 0,-13-2-8 15,23 0-13-15,-23 0-4 0,20 0-17 0,-20 0-7 0,0 0-11 16,25-6-11-16,-25 6-10 16,16-5-29-16,-16 5-18 0,0 0-28 0,13-10-25 15,-13 10-27-15,4-8-51 16,-4 8-104-16,0 0-510 0,0 0-262 0</inkml:trace>
  <inkml:trace contextRef="#ctx0" brushRef="#br0" timeOffset="-98392.64">1732 17877 2663 0,'0'0'30'0,"-18"-6"42"0,18 6 12 0,0 0-9 0,0 0-7 16,0 0-6-16,0 0-11 15,0 0-6-15,0 0-4 0,0 0-4 0,0 0-2 16,0 0-10-16,0 0-8 16,0 0-20-16,0 0-26 0,0 0-25 0,0 0-33 0,46-11-24 15,-46 11-25-15,22-3-32 16,-22 3-64-16,21-5-105 0,-10 4-339 0,-1-1 82 15</inkml:trace>
  <inkml:trace contextRef="#ctx0" brushRef="#br0" timeOffset="-98052.72">2010 17757 2020 0,'11'-13'30'0,"-11"13"27"0,0 0 8 16,0 0 11-16,11-10 3 0,-11 10 2 0,0 0 10 16,0 0-6-16,0 0-2 0,0 0 5 15,0 0 6-15,0 0 9 0,0 0 10 0,0 0 2 16,0 0-1-16,22 21-5 16,-22-21 3-16,7 21-13 0,-5-9-2 15,2 3-7-15,-1 1-6 0,-3-16-8 0,6 32-5 16,-4-16-7-16,1 2-5 0,-1 1-8 0,0-2-2 15,2 2-8-15,-2 0-5 0,0-2-6 0,-1 1-10 16,2-3-11-16,-1 0-12 16,-2-15-11-16,4 23-16 0,-4-23-23 0,2 21-22 0,-2-21-25 15,2 15-36-15,-2-15-38 16,5 11-35-16,-5-11-43 0,0 0-120 0,0 0-530 16,0 0-291-16</inkml:trace>
  <inkml:trace contextRef="#ctx0" brushRef="#br0" timeOffset="-97412.61">2008 17811 2562 0,'-4'-21'-142'0,"4"21"32"15,-2-20 19-15,2 20 16 16,-4-21 26-16,4 21 30 0,-2-18 25 0,2 18 22 0,-5-19 7 15,5 19 15-15,0-19-2 16,0 19 7-16,0-19-11 0,0 19-2 0,5-17-3 16,-5 17-4-16,10-19-5 0,-10 19 0 15,9-16-9-15,4 9 2 0,-3-1 1 16,-10 8-7-16,23-13-9 0,-8 5-4 0,0 2-8 0,-1 2-8 16,4 1-6-16,-18 3-9 15,31-4 6-15,-16 4-3 0,-15 0-3 0,28 1 3 16,-28-1 15-16,27 4-8 15,-15-1 5-15,-12-3 4 0,20 11-2 0,-20-11 5 0,13 14 11 16,-9-7 2-16,-4-7 7 0,2 19 11 0,-2-19 7 16,0 0 18-16,-13 29 9 15,5-20 8-15,-3-1 7 0,0 1 0 16,-1 1 7-16,0-3 1 0,12-7 4 16,-24 15-3-16,10-9-2 0,5-1-5 0,9-5-11 0,-15 10-5 15,15-10-13-15,-14 8-10 16,14-8-10-16,0 0-7 0,0 0-3 0,0 0-5 15,0 0 2-15,0 0-5 0,0 0-4 0,0 0 0 0,33 15-4 16,-33-15 1-16,25 2-2 16,-11 0 2-16,-14-2-2 0,24 6 2 0,-11-2 2 15,2 0 1-15,-15-4 1 16,23 11 4-16,-10-4 2 0,0 0 4 0,-1 0-2 16,-1 3 0-16,0-1-1 0,-1 2 4 15,-1-1 3-15,1 1 1 0,-4 0 2 0,-6-11 3 16,14 23 4-16,-10-10 6 15,-4-13 1-15,4 22 5 0,-2-11 6 0,-2-11-1 16,-4 23-5-16,4-23-1 0,-13 25-4 0,0-14-5 0,0 0-7 16,-3 1-10-16,-4-3-16 15,-2 3-14-15,-2-4-18 0,0-1-12 0,1-1-20 16,1 0-29-16,-2-5-28 16,5 4-36-16,0-4-45 0,0-2-62 0,-3 1-131 0,4-2-496 15,0-1-265-15</inkml:trace>
  <inkml:trace contextRef="#ctx0" brushRef="#br0" timeOffset="-96862.83">1752 17704 2502 0,'-2'-21'-172'15,"2"21"23"-15,0 0 14 0,0 0-10 0,0-19 40 16,0 19 37-16,0 0 29 15,0 0 20-15,2-17 23 0,-2 17 17 0,0 0 22 0,5-14 23 16,-5 14 13-16,0 0 28 0,0 0 29 0,11-14 11 16,-11 14 12-16,0 0 14 15,0 0 3-15,0 0 1 0,0 0-3 16,0 0 1-16,0 0 5 0,0 0-1 16,0 0 13-16,0 0-19 0,0 0-13 0,-1 58-26 15,-1-37-14-15,0 3-12 0,-1 3-22 16,-2 0-26-16,2 2-36 0,-1-1-40 0,-2 6-55 15,-6 1-64-15,3 3-80 0,-9 1-107 0,0 1-219 0,-6 1-43 16,-8 12-283-16,5-8-227 16</inkml:trace>
  <inkml:trace contextRef="#ctx0" brushRef="#br0" timeOffset="-75242.56">30608 17576 159 0,'0'0'-16'0,"-15"-15"-37"16,15 15 22-16,-10-10 9 0</inkml:trace>
  <inkml:trace contextRef="#ctx0" brushRef="#br0" timeOffset="-71782.36">30088 17974 258 0,'0'0'103'0,"0"0"-12"16,0 0-13-16,0 0-20 0,0 0-1 15,0 0 1-15,0 0-10 0,0 0 6 16,0 0-3-16,0 0-2 15,0 0-4-15,0 0 2 0,-36 0 1 0,36 0-7 0,0 0-1 16,0 0 13-16,0 0-16 0,0 0 15 0,0 0-3 16,0 0 2-16,0 0 2 0,0 0 3 15,0 0 12-15,0 0-9 0,0 0-9 0,0 0 6 16,0 0-5-16,0 0-5 16,0 0 0-16,0 0 10 0,0 0-4 15,0 0 9-15,0 0-9 0,48-17-1 16,-48 17 5-16,19-3-6 0,-19 3 4 0,26-6-21 15,-16 2 2-15,-10 4-1 0,32-6 7 16,-17 2-11-16,2 3-3 0,2-3 6 0,-3 0-10 16,4 0 7-16,-1 0-14 0,0 0 14 0,0-2 10 15,0 3 1-15,0-3-3 16,0 1-2-16,4-3 4 0,-6 2-3 0,3 1-4 0,2-3 1 16,2 2 2-1,-3-3-5-15,1 1 0 0,0-2-4 0,2 1 3 16,-1 0-4-16,3-3-2 0,-3 0 2 15,2 1-5-15,-1 1-2 0,1-3 5 0,-1 1-4 16,-2 1-2-16,2-1-2 0,-1-1 1 0,1 2-1 16,-2-2 3-16,2 2-8 0,6-1 4 15,-7-1 2-15,3 2 5 0,-4-1 0 0,4 1 0 16,-3-1-1-16,1 0 2 16,1 1-1-16,-2-2 3 0,0 1 0 0,1 1 1 15,0 1 0-15,-4-2-3 16,2 3-3-16,-1-2 2 0,-1 2-5 0,0-3 0 0,-1 2-1 15,2 1 0-15,-4 1-2 0,0 1-6 16,0-1 2-16,-1-1-5 0,2 3 0 16,-4-2 3-16,3 1 0 0,1 0-1 0,-2-2 4 15,2 2 2-15,-2 1 1 16,-1-2-3-16,0 1 3 0,0-1-2 0,-3 0-2 0,1 0 0 16,2 3-1-16,-15 5-1 15,21-14 0-15,-10 7-3 0,-11 7 0 0,19-12-2 16,-11 7 0-16,-8 5 1 15,17-11 1-15,-17 11 0 0,15-10-1 0,-15 10 1 16,14-11 0-16,-14 11-3 0,16-12 2 0,-16 12 0 16,10-11 0-16,-10 11-4 0,15-12 7 15,-15 12-10-15,15-12 3 0,-15 12 1 16,15-13-1-16,-7 6 2 0,-8 7-6 16,14-11 4-16,-14 11 4 0,14-14-4 15,-14 14 1-15,12-9-6 0,-12 9 4 16,15-11-1-16,-15 11 2 0,13-10-2 0,-13 10 1 0,15-11 0 15,-15 11-1-15,14-12 1 0,-14 12 1 0,16-12-2 16,-16 12 3-16,12-13-1 16,-4 7-3-16,-8 6 2 0,15-11 1 0,-15 11-2 15,13-12 2-15,-13 12 0 16,13-13-3-16,-13 13 1 0,12-11-2 0,-6 3 2 0,-6 8 0 16,14-13-1-16,-14 13 0 15,10-13 1-15,-10 13 2 0,14-16-4 0,-4 9 3 16,-10 7-4-16,12-17 2 15,-4 5-2-15,1 3 3 0,-9 9-1 0,17-19 2 16,-11 7-4-16,3 1 1 0,-1-1 2 0,0 1-2 0,2-1 2 16,-2 3-3-16,0-2 2 15,0-1 2-15,1-1-3 0,-3 2-1 0,3-1 1 16,-1-1-3-16,1-1 3 16,-1 3 0-16,0-1 1 0,-8 12 0 0,16-23 0 15,-8 14 0-15,-2-3-1 0,-6 12 1 16,11-16 0-16,-5 6 0 0,-6 10 1 0,11-17-1 15,-11 17-2-15,10-19 4 0,-5 10-3 16,-5 9 1-16,8-18-24 0,-8 18 1 16,8-19 7-16,-8 19 0 0,7-15 2 0,-7 15-1 0,4-16 0 15,-4 16 2-15,7-13 3 16,-7 13 1-16,0 0 0 0,6-16 2 0,-6 16-1 16,0 0 6-16,0 0-1 15,4-15-2-15,-4 15 1 0,0 0-2 0,0 0 0 16,0 0-1-16,0 0 2 15,0 0-4-15,4-17-4 0,-4 17 4 0,0 0 4 0,0 0-5 16,0 0 6-16,0 0 2 0,0 0-6 16,-28-4 7-16,28 4-1 0,0 0 1 15,-25 4 4-15,25-4-4 0,0 0-4 0,-36 4 4 16,24-2-1-16,12-2 5 0,-32 6 0 16,17-2-2-16,0 0 2 0,15-4-2 15,-29 5-1-15,13-3 4 0,16-2-2 16,-22 5 0-16,22-5 1 0,-20 4 0 0,20-4 0 15,-19 6 0-15,19-6-3 0,-14 6-2 0,14-6 2 16,0 0-1-16,-20 4 3 16,20-4 1-16,0 0 2 0,-14 4 1 0,14-4 5 15,0 0-3-15,0 0-1 0,0 0 7 16,-17 4-4-16,17-4-3 0,0 0 2 0,0 0 0 0,0 0-1 16,0 0-4-1,0 0 3-15,0 0-2 0,0 0-1 0,0 0-1 0,0 0 3 16,35-33-3-16,-35 33 2 15,14-15-2-15,-6 7 0 0,-8 8 0 0,15-17 4 16,-9 10-6-16,-6 7 7 0,13-14-5 0,-7 5 5 16,-6 9-2-16,11-13 2 15,-11 13 2-15,12-12-3 0,-12 12 4 0,8-12-4 0,-8 12 1 16,0 0-1-16,14-10-1 16,-14 10-3-16,0 0-2 0,8-13 1 0,-8 13 0 15,0 0-1-15,0 0-3 16,10-7-2-16,-10 7 7 0,0 0-4 0,0 0 0 0,0 0 6 15,0 0-2-15,22 0 0 0,-22 0-3 16,0 0 6-16,0 0-6 0,25 9 6 16,-25-9-3-16,18 8-3 0,-18-8 4 15,16 11-1-15,-8-7 3 0,3 4-3 16,-11-8 0-16,17 9 3 0,-17-9-6 0,15 10 6 0,-15-10 1 16,12 5-4-16,-12-5 1 15,14 8-1-15,-14-8 1 0,0 0 3 0,12 6-9 16,-12-6 10-16,0 0-2 15,12 7-6-15,-12-7 2 0,0 0-3 0,0 0 3 16,0 0-3-16,14 8 0 0,-14-8 2 0,0 0-4 0,0 0 3 16,0 0 2-16,8 10 2 15,-8-10-2-15,0 0 4 0,0 0-5 0,8 11 2 16,-8-11 3-16,0 0-2 16,11 16 2-16,-11-16-5 0,8 11 4 0,-8-11-1 15,11 13-6-15,-11-13 5 0,7 10-3 16,-7-10 3-16,0 0 0 0,10 13 3 0,-10-13-3 15,0 0 6-15,8 10-10 0,-8-10 7 16,0 0 0-16,0 0 3 0,0 0-3 16,8 11 1-16,-8-11-3 0,0 0 5 15,0 0-4-15,0 0 1 0,0 0 1 0,0 0-2 16,0 0 1-16,0 0 1 0,10 9-3 0,-10-9 5 16,0 0-4-16,0 0-2 15,0 0 5-15,0 0 1 0,0 0-2 0,0 0 1 16,0 0-4-16,0 0-3 0,0 0 8 15,0 0-3-15,0 0-1 0,0 0-2 0,0 0 2 16,0 0 2-16,0 0-7 16,0 0 3-16,8 10-1 0,-8-10-2 0,0 0-1 15,0 0 3-15,0 0-3 0,0 0-4 0,0 0-4 0,0 0-4 16,0 0 2-16,0 0 3 16,0 0-1-16,0 0 5 0,0 0 0 15,0 0-1-15,0 0 0 0,0 0 5 16,0 0-2-16,0 0 0 0,0 0 2 0,0 0 0 15,0 0 2-15,0 0-2 0,0 0 2 0,0 0-6 16,0 0 2-16,0 0-3 0,0 0-9 16,0 0-1-16,0 0-9 0,0 0 2 15,-49-26-6-15,38 20 5 0,11 6 0 16,-21-11 4-16,11 4 0 0,0-2 8 0,10 9-4 16,-22-16 2-16,10 7 5 0,0 2 4 15,12 7-6-15,-20-16 8 0,11 10-2 0,9 6 0 16,-15-11-3-16,15 11 6 15,-13-8-3-15,13 8 0 0,0 0-3 0,-12-11-1 16,12 11 4-16,0 0 4 0,-12-7-3 0,12 7 3 16,0 0 1-16,0 0 4 0,-14-10-3 15,14 10 0-15,0 0 2 0,0 0-1 16,0 0-3-16,0 0 2 0,-12-9-5 16,12 9 3-16,0 0 2 0,0 0 1 0,0 0-1 15,0 0 1-15,0 0 4 16,0 0 6-16,0 0-10 0,0 0 4 0,-11-10-1 0,11 10-3 15,0 0 1-15,0 0-4 0,0 0-2 16,0 0-1-16,0 0 0 0,0 0 9 16,0 0-6-16,0 0 5 0,0 0-8 0,0 0 5 15,0 0-3-15,0 0-2 16,0 0 9-16,0 0-6 0,0 0-3 0,0 0 1 0,0 0 3 16,0 0-1-16,0 0 1 15,-32 6 0-15,32-6-4 0,0 0 6 0,0 0 0 16,0 0 6-16,-16 4-10 15,16-4 4-15,0 0 0 0,0 0 7 0,0 0-7 0,0 0 3 16,0 0-2-16,0 0 6 0,0 0-7 0,-18 4 2 16,18-4-7-16,0 0 5 15,0 0 0-15,0 0 0 0,-16 9 0 16,16-9 5-16,-11 10-5 0,11-10 1 16,-11 9-2-16,11-9 5 0,-8 13-6 15,8-13 8-15,-9 11 0 0,9-11-1 0,-10 12-2 16,10-12 3-16,0 0-5 0,-10 15 3 15,10-15 5-15,-10 10-3 0,10-10-8 0,0 0 5 16,-8 11 0-16,8-11-3 0,0 0 5 16,-8 12-6-16,8-12 4 0,0 0 1 0,-10 10-1 0,10-10 0 15,0 0 1-15,-11 13 1 16,11-13-5-16,0 0 3 0,0 0-1 0,-11 11 2 16,11-11-1-16,0 0 2 15,0 0-2-15,0 0-3 0,0 0 3 0,-12 9 2 16,12-9 2-16,0 0 0 0,0 0 6 15,0 0-4-15,0 0 2 0,0 0 6 0,0 0 0 16,0 0 5-16,-11 10 1 0,11-10 1 0,0 0 2 16,0 0 0-16,0 0-3 15,0 0-4-15,0 0 4 0,0 0-7 0,0 0-1 0,0 0 2 16,0 0-1-16,0 0-1 16,0 0-2-16,0 0 0 0,0 0-2 15,0 0-3-15,0 0 0 0,0 0 0 16,0 0-1-16,0 0 0 0,0 0-4 15,0 0-1-15,0 0 0 0,0 0-1 0,0 0 2 0,31-30 3 0,-31 30-6 16,16-13 1-16,-16 13 1 16,16-12 0-16,-8 6 0 0,-8 6-1 0,16-14-1 15,-16 14-1-15,14-11-2 16,-14 11-9-16,13-9-15 0,-13 9-18 0,11-8-29 16,-11 8-39-16,0 0-42 0,15-10-51 15,-15 10-82-15,0 0-524 0,0 0-128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09:11:54.95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15866 15721 796 0,'0'0'-9'0,"0"0"20"16,0 0-2-16,0 0 13 0,0 0 5 0,0 0 2 0,0 0 7 15,0 0 9-15,0 0 5 16,0 0 0-16,0 0 7 0,0 0 3 0,0 0-3 16,0 0 2-16,0 0-4 0,0 0 4 15,0 0-8-15,0 0 1 0,0 0 6 0,0 0 0 16,0 0-10-16,0 0 4 15,0 0 2-15,0 0 1 0,0 0-1 0,0 0-9 16,0 0 11-16,0 0-3 0,0 0 5 0,0 0-11 0,0 0 7 16,0 0 3-16,0 0 9 15,0 0-20-15,0 0 5 0,-17 41-3 0,17-41 3 16,-2 21-3-16,2-21-5 0,-3 29 7 16,1-16-3-16,0 3-6 0,2-16 0 0,-2 34-2 15,0-18-6-15,0 2 0 16,2-2-3-16,-2 0 0 0,2-16 0 0,-4 31-3 15,4-16-8-15,-2 0 0 0,2-15-3 16,-4 24-2-16,4-24-3 0,-4 21-4 16,4-21-8-16,-2 20-24 0,2-20-30 0,-3 17-38 0,3-17-41 15,-2 14-57-15,2-14-162 16,-3 9-353-16,3-9 37 0</inkml:trace>
  <inkml:trace contextRef="#ctx0" brushRef="#br0" timeOffset="2149.82">15697 15597 1917 0,'0'0'-97'0,"0"0"15"16,0 0 16-16,0 0 4 15,0 0 4-15,0 0 9 0,0 0 8 0,0 0 7 16,0 0 12-16,0 0 15 0,0 0 14 0,0 0 10 16,0 0 2-16,0 0 5 0,0 0 8 15,0 0 0-15,0 0 17 0,0 0-6 0,38-14-6 16,-38 14 6-16,0 0-5 16,0 0-4-16,27 0-4 0,-27 0 2 0,24-1-6 15,-24 1 0-15,32-3-11 0,-12 1 7 16,6 1 4-16,1-3 0 0,5 2 6 0,2-2 5 15,6 0-3-15,1 1 11 16,-1-2-14-16,-1 2 10 0,4-3 2 0,1 2-2 16,-1-2 5-16,1 1-6 0,0 0-13 0,3-2 5 0,5 0-6 15,0-1-3-15,-1 3-5 16,4-3 6-16,0 1-5 0,2 1 1 0,0-1 1 16,4-1-2-16,1 1 15 15,-1 0 4-15,1 2 7 0,-1-3 1 0,0 3-2 0,-3 0 1 16,-1 2-8-16,-9-1 0 15,7 1-7-15,-8-3 0 0,2 5-2 0,-4 0-4 16,1-2 4-16,-1 1 0 0,-3 2-3 0,-5-1 6 16,4 1-9-16,-5-3 3 0,0 3-5 15,-2-2-1-15,-3 2-1 0,3-1 1 0,-2 1-1 16,-2-2 4-16,-3 0-6 16,-1 2 3-16,-3 0-3 0,0-2-1 0,-4 2 0 15,1 0 1-15,-2-2-2 0,-18 2 9 16,28 0 5-16,-28 0 1 0,25-2 8 0,-25 2 1 15,20 2 1-15,-20-2 1 16,16 0-5-16,-16 0 0 0,0 0-7 0,22 0-7 16,-22 0 5-16,12 6-2 0,-12-6-4 0,9 11-1 0,-9-11-3 15,10 14 0-15,-10-14-3 16,9 25-2-16,-5-13 0 0,1 6-4 0,-3-1 6 16,0 2-6-16,4 4-2 15,-4 2 5-15,2 4 0 0,-2-3 1 0,0 5-2 0,2-3-5 16,-2 2 3-16,0-1-1 15,4 1-3-15,-2 1 2 0,0-3 0 0,0 4 1 16,2 1-2-16,0 1 0 0,1-1 2 0,-1-5-1 0,1 2-2 16,-1 0 1-16,-2-2-1 15,1 1-4-15,1-3 5 0,-4 5-2 0,0-3 2 16,0 0-3-16,-2 0 2 16,0-2 0-16,0 1 2 0,-2-2 0 0,0 0-5 0,-2 0 1 15,0-3 3-15,-1 2 1 16,-1-4-3-16,2 0-2 0,-3-1 2 0,3 0 0 15,-5-5-1-15,3 4 0 16,0-5 3-16,0 0-2 0,0 1 1 0,-2-3 0 16,8-11-3-16,-10 19 5 0,4-11 0 0,6-8-4 0,-13 16 4 15,13-16 0-15,-15 11 1 16,15-11-3-16,-17 12 0 0,7-9 1 0,10-3 1 16,-24 7 7-16,14-3 0 15,10-4 6-15,-30 6 1 0,16-2-2 0,-3 0-3 0,17-4 0 16,-32 5 1-16,15-1-3 15,-2-2 0-15,0 0-3 0,-3 2-1 0,2-4-1 16,-2 3 1-16,-1 0-1 0,-3-2-2 16,-3 2 2-16,0-2-2 0,-3 1-5 15,0-2 0-15,-2 0-6 0,0 0-2 16,-2 2-3-16,-6-4 0 0,-3 2-7 0,3 0-3 16,-2-2-4-16,-3 2-7 0,3-1-1 15,-1-2 0-15,1 2 1 0,1-4 3 16,-1 4 5-16,1-3 1 0,1 0-1 0,2 0 7 15,-3 0 2-15,3 3 1 0,-2-3 1 16,3 2-4-16,-3-2 2 0,5 0-3 0,-3 0-3 16,1 1-7-16,5 1-6 0,-2-2-10 15,2 3-1-15,3-3 3 0,-3 1 3 0,2 1 3 16,1 0 3-16,1 1 1 0,2-1 5 16,1 0 4-16,3 0 2 0,2 2 4 15,0-1 4-15,1-2-3 0,-1 3 3 0,22 0 2 0,-40-1 0 16,22 1 1-16,-2 0 0 15,20 0 0-15,-35 0 3 0,17 0-2 0,18 0 5 16,-30 0-2-16,16 1 3 0,14-1 3 0,-25-1 2 0,25 1-2 16,-26 0 1-16,26 0-4 15,-18-3 7-15,18 3-2 0,0 0-4 0,-28 0 1 16,28 0 0-16,0 0 2 16,-26 0-1-16,26 0-4 0,0 0 7 15,-23 0-1-15,23 0 3 0,0 0 3 0,-22-1-2 16,22 1 8-16,0 0 0 0,-16-6 5 0,16 6 8 15,0 0-2-15,-17-8-1 16,17 8 3-16,0 0 1 0,-17-11-3 0,17 11-2 0,-11-10-3 16,11 10 0-16,-10-13-3 0,10 13-3 0,-13-14-1 15,13 14-3-15,-13-13 6 16,13 13 2-16,-12-17 3 0,6 7 1 0,6 10 3 0,-12-25 3 16,8 14 1-16,4 11-2 15,-4-22 2-15,4 22-5 0,2-28 0 0,-2 28-2 16,4-30-2-16,-2 13 0 15,1 0-2-15,-1-1-6 0,2 2 2 0,1-1-2 0,-1-2-1 16,-2 1 1-16,2 0 1 0,-2 0-7 0,2 2 1 16,-2-1-3-16,0 1 2 15,0-2-4-15,-2 18-8 0,4-30-18 0,-4 17-22 16,0 13-33-16,3-27-50 0,-3 27-48 16,0-25-65-16,-3 11-151 0,1 2-531 15,-2-1-324-15</inkml:trace>
  <inkml:trace contextRef="#ctx0" brushRef="#br0" timeOffset="5204.91">16458 15819 2671 0,'0'0'-138'16,"0"0"22"-16,0 0 14 0,0 0 12 0,0 0 16 15,0 0 21-15,0 0 8 0,0 0 14 16,0 0 21-16,0 0 18 0,0 0 5 0,0 0 19 16,0 0 7-16,0 0 1 0,0 39 10 15,0-39-8-15,0 0 17 0,0 0 0 16,0 0 7-16,0 0 4 0,0 0-1 0,0 21-4 15,0-21-4-15,0 0-4 0,-4 24 1 16,4-24-2-16,-4 23-3 0,4-23 0 0,-4 27 4 0,2-10-3 16,0-1-3-16,0 3-2 15,0-2 0-15,2 2-6 0,-2 2-2 0,2-2-3 0,-2 2 0 16,2 2-9-16,0-3-4 16,0 1 1-16,0-1-4 0,2-4-2 15,-2 4-4-15,0-20-12 0,0 29-8 16,2-18-17-16,-2-11-22 0,2 22-31 0,-2-22-33 0,0 24-44 15,0-19-55-15,0-5-122 16,0 0-473-16,-6 9-110 0</inkml:trace>
  <inkml:trace contextRef="#ctx0" brushRef="#br0" timeOffset="5749.62">16319 16177 2387 0,'-2'-23'-79'16,"2"23"8"-16,0 0-5 0,-4-22 0 0,4 22 21 16,-2-17-4-16,2 17 17 15,0 0 21-15,2-31 0 0,-2 31 11 16,2-21 8-16,-2 21 2 0,2-22 10 0,-2 22 0 16,4-21 6-16,-4 21 3 0,2-21-4 0,-2 21 12 15,6-18-3-15,-6 18-3 16,6-16 0-16,-6 16 1 0,12-18-6 15,-12 18 3-15,12-13-8 0,-12 13 3 0,15-12 11 16,-7 7-26-16,-8 5 11 0,22-8-2 0,-22 8-9 16,20-7 12-16,-8 3-3 0,-12 4-1 0,22-4 3 15,-22 4 4-15,28-4 3 0,-11 3 14 16,-17 1-17-16,30-3 8 0,-14 1-2 16,-16 2 9-16,32 0 11 0,-17 2-10 15,-15-2 0-15,32 3 5 0,-18-2-2 0,4 0 6 16,-2 4 4-16,-16-5 0 0,28 9 8 15,-13-3-4-15,-1 0 5 0,0 2-3 0,0 1-3 16,-3 0 1-16,2 2 3 0,-3 1-8 0,1 1 1 16,-1-3-7-16,-1 3-1 15,-2 0-1-15,-3 1-5 0,-4-14 7 0,6 25 1 0,-6-13-1 16,0-12-6-16,-8 26 3 16,-1-11-4-16,0-1-2 0,-5-1-3 0,1 3 5 15,-4-1 5-15,0-3 6 16,1 0 1-16,-4 1 2 0,-1-3-1 0,2 1-8 0,-2 0 1 15,-1-4-7-15,6 0-2 16,-4-2 0-16,3 0-13 0,1 0-16 0,0-1-23 16,16-4-23-16,-26 6-35 0,12-4-36 0,14-2-36 15,-18 2-30-15,18-2-31 0,0 0-101 16,0 0-508-16,-15-6-152 0</inkml:trace>
  <inkml:trace contextRef="#ctx0" brushRef="#br0" timeOffset="6309.99">16933 16338 2308 0,'0'0'-138'0,"0"0"18"15,0 0 24-15,0 0 25 0,0 0 24 0,0 0 20 16,0 0 20-16,14 9 17 0,-14-9 10 16,0 0 14-16,0 0-5 0,0 0-3 15,0 0 6-15,0 0 3 0,0 0-1 0,0 0 10 16,0 0-4-16,16-22 7 0,-16 22-2 15,6-17 7-15,-6 17-3 0,6-25-1 0,-4 9-7 16,4 0 8-16,3-4-4 0,-3-2 12 0,3 2 0 16,-3-1-4-16,3 0 12 15,1 0 1-15,-2 2-4 0,2 1 1 0,-2-1 5 16,-2 3 0-16,2 1 1 0,-1 2-6 16,1 2-2-16,-1-4-4 0,-1 6-9 0,0-1-3 15,-1 2-6-15,-5 8-6 16,12-12 6-16,-12 12 0 0,8-7 2 0,-8 7 4 0,0 0-1 15,0 0-1-15,20 19-7 16,-20-19-2-16,6 26-2 0,0-10-5 0,-4-2 1 16,3 4-8-16,-1 1 0 0,-1-2 0 0,-1 2 5 0,0-3-10 15,2 5-2-15,-2-3-2 16,2-2 4-16,-2 0-6 0,0 0-8 0,-2-16-12 16,2 24-16-16,-2-24-23 15,5 22-27-15,-5-22-28 0,0 16-44 0,0-16-47 0,-3 10-66 16,3-10-151-16,0 0-423 15,-12 0-173-15</inkml:trace>
  <inkml:trace contextRef="#ctx0" brushRef="#br0" timeOffset="6479.86">17036 16243 2478 0,'-14'-6'0'16,"14"6"21"-16,0 0-15 0,-15-6-5 15,15 6-11-15,0 0-1 0,0 0 7 16,0 0 10-16,0 0-6 0,0 0 4 0,0 0 1 15,0 0-8-15,0 0-15 0,38-23-14 16,-25 20-15-16,3 0-25 0,2 2-23 0,1-3-22 16,-1 2-49-16,0-3-108 0,0 2-263 0,2-1 280 0</inkml:trace>
  <inkml:trace contextRef="#ctx0" brushRef="#br0" timeOffset="6879.98">17636 15953 1580 0,'0'0'34'0,"4"-19"4"15,-4 19 0-15,0 0-5 16,0 0 4-16,0 0-15 0,-6-23 8 0,6 23-6 0,0 0 15 15,-13-8 0-15,13 8 1 16,0 0 9-16,0 0 1 0,-28 6 3 0,28-6-5 16,-21 9 12-16,8 1 8 0,1-3-8 15,-1 3-3-15,0 2 0 0,3-1-13 0,-3 1 0 16,5 1-4-16,-3 0-6 0,2 1-3 0,3 1 0 16,2 1 3-16,4-16-3 15,-4 28-9-15,2-15 5 0,2-13-1 0,6 29-1 0,-2-16-5 16,4 0 1-16,1-1 4 15,4 1 5-15,-1-2-5 0,3-1 5 0,-2-1-6 16,4 1-4-16,-1 0-1 0,2-5 5 0,1 3-11 16,-2-2-12-16,2-3-25 15,-1 1-35-15,4-1-40 0,-3-1-36 0,2-2-61 0,-21 0-134 16,39-2-376-16,-23-2 36 16</inkml:trace>
  <inkml:trace contextRef="#ctx0" brushRef="#br0" timeOffset="10480.02">15816 17193 1985 0,'18'-5'-82'15,"-18"5"25"-15,0 0 10 0,0 0 11 16,19-2 11-16,-19 2 19 0,0 0 1 0,0 0 14 16,21-3 10-16,-21 3-3 15,0 0 2-15,0 0-15 0,23 0 7 0,-23 0 5 16,0 0-9-16,22-3 16 0,-22 3-9 15,0 0-4-15,21 3 1 0,-21-3 6 0,0 0 8 16,23 0-6-16,-23 0 6 0,17 1-1 0,-17-1 9 16,22 2 1-16,-22-2-1 15,22 0-2-15,-22 0-11 0,26 2 3 0,-11-2 9 0,-15 0-15 16,34 0 10-16,-13 2-4 16,-2-2-6-16,2-2-1 0,0 2 10 0,0 2 7 15,1-2 8-15,1-2-13 16,0 4 5-16,-2-4 0 0,1 2-3 0,-2 0 1 0,2 0 1 15,1 0-10-15,-2 0 6 16,0 0-9-16,3 0 2 0,-1 0-3 0,0 0 2 16,0 0 0-16,1 2 3 0,0-2 4 0,1 0 9 15,-2-2-1-15,6 4 5 0,-3-4-2 16,6 2 1-16,-3 0-3 0,3-2-1 0,0 2-5 16,-1-2 1-16,1 2-5 15,2 0-4-15,-2-1-2 0,3 1-1 0,0-3-5 16,-1 3 3-16,0 0-4 15,0 0 3-15,-3 0 3 0,3 0 5 0,0 0 3 0,-2 0-4 16,1 0 5-16,1-3-7 0,-2 6 7 0,3-3 1 16,-4 0-6-16,1 3 0 15,2-3-6-15,0 0-1 0,-3 1 1 16,1-1 0-16,0 2 0 0,1-2-6 0,-1 2-1 16,0 0 7-16,0-2-12 0,-1 3 0 0,-3-1 3 15,4 0-2-15,-5 0-5 16,3 1 2-16,0 0-4 0,-3 1-3 15,3-2-6-15,0 2-5 0,1-3-5 0,-1 3-1 16,0 0-6-16,-1-1-5 0,3 1-3 0,-2 0 2 16,1-1-2-16,-1-2 3 0,2 3 0 0,-2-2 3 15,1 0-3-15,1-1 11 16,0 3 3-16,-1-4 1 0,1 2 0 0,2 1 4 0,-2-2-4 16,-1-1 9-16,-1 2-5 15,0-2-4-15,-1 2 4 0,-1-2-4 0,-3 2 4 16,0-2 5-16,-1 2 2 15,-1-2-4-15,1 0 2 0,-2 0 6 0,0 0 2 0,-1 1 7 16,0-2 5-16,-2 1 9 0,3 0-6 0,-22 0 1 16,37 0-1-16,-20-2 1 15,4 4-4-15,-1-2-1 0,-2 0-2 0,2 0-2 0,-1 0-4 16,0 1 1-16,-19-1-13 16,33 0 6-16,-17 3-1 0,-16-3-7 0,25 0 5 15,-25 0 9-15,21 1-1 16,-21-1 5-16,17 3-2 0,-17-3 4 0,0 0-3 15,20 1-11-15,-20-1-21 0,0 0-16 16,0 0-38-16,18 4-34 0,-18-4-36 0,0 0-43 16,0 0-109-16,0 0-376 0,6 0 78 0</inkml:trace>
  <inkml:trace contextRef="#ctx0" brushRef="#br0" timeOffset="12164.82">19242 17296 1943 0,'0'0'-26'0,"0"0"18"0,0 0 24 15,0 0 2-15,0 0-5 16,0 0-3-16,0 0 6 0,0 0 5 0,0 0-9 16,0 0 22-16,0 0-10 15,0 0 9-15,0 0 3 0,-4 29 16 16,4-29-4-16,0 19 1 0,0-19 7 0,0 23-6 15,0-23-6-15,-2 30-3 0,4-15 4 0,-4 4-3 16,0 1 0-16,2-4-4 0,-5 6-1 0,3-2-3 0,0 5-1 16,-2 0-3-16,0 0-1 15,0 2-5-15,0-3 1 0,0 1-5 0,-2 2 4 16,4-2-5-16,-2-1-2 16,2 3-2-16,-2-2 0 0,2-1-4 0,2-3 0 0,-2 3 2 15,2-2-5-15,-2 1 2 16,2 0-1-16,0 0 3 0,0-2-6 0,-2 1 1 15,2 0 0-15,0-1-4 16,0 0 9-16,-2 0-6 0,2 0 0 0,2-1-4 16,-4 0-3-16,2-3 2 0,0 2-3 0,-2 0 2 0,2-1-5 15,-2 0 7-15,2 1 1 16,-3-2-5-16,3-17 4 0,0 36 3 0,0-19-6 16,0 0 5-16,0 1-4 15,-2-1 0-15,2-17 1 0,0 32 2 0,0-18 0 0,0-14 0 16,-2 27 1-16,2-27-3 15,-2 24 3-15,2-24-1 0,-2 24-1 0,2-24-4 16,-2 22 4-16,2-22-5 0,-3 19 3 0,3-19-3 0,-2 20 3 16,2-20-13-16,-2 16 2 15,2-16 0-15,-2 17-1 16,2-17 2-16,0 0-3 0,-2 23-5 0,2-23 8 16,-2 16 2-16,2-16-4 0,0 0 4 0,-4 16-4 0,4-16 8 15,-7 12 4-15,7-12 6 16,0 0-2-16,-8 13-4 0,8-13 7 0,0 0-1 15,-17 10 4-15,17-10 0 16,-15 5-2-16,15-5 0 0,-21 4 8 0,21-4-1 16,-28 4 5-16,12-2-1 0,-4 2 5 0,20-4 0 0,-38 4-6 15,17-3-2-15,-2 2-1 16,-2-2 5-16,1 1-8 0,-3 2-1 0,-1-3-3 16,-2 3 15-16,1 0-1 15,-3-2 1-15,0 2-5 0,0-1 2 0,-1 0-4 0,-5 3 1 16,-4-1-2-16,-1-1-3 15,1 0 0-15,-3 0-8 0,1 0 0 0,-3-1-1 16,1 1-5-16,-1 0-7 0,-1 0 0 0,1-2-1 0,-2-1 8 16,0 2-4-16,3 0 5 15,-5-2 8-15,2-1 1 16,3 0-2-16,-3 0 1 0,3 0-2 0,-3 3 2 16,3-3-3-16,-1 0 1 0,3-3-5 0,-3 3 2 0,0-1-2 15,0 1-3-15,3-2 4 16,1 1 1-16,1-2-2 0,1 2 1 0,-2 1 6 15,3-4-1-15,4 4 4 16,0-2-1-16,1 0 5 0,1 2-6 0,1-2-9 0,-1 0-8 16,2 0-8-16,0-1-11 0,1 0 0 0,-1 1-2 15,0-1 6-15,3 0 3 16,-3 0 0-16,2 1 7 0,1 2-3 0,-3-3 5 16,2 1 4-16,-2 0 1 0,1 2 0 15,-1-2-2-15,0 2-2 0,1-2 5 0,-1-1 2 16,-2 3-1-16,2-1-9 15,-1 1 11-15,1 0-1 0,0-2 0 0,2 2-1 16,1-1 3-16,-1 1-6 0,0-3 5 0,3 3 2 0,-3-2 4 16,7 1 3-16,-1 1 7 15,2-3-2-15,0 2 4 0,-1-2 1 16,2 2-1-16,2-1 0 0,-3 0-3 16,22 2-5-16,-36-2-5 0,22 1-4 0,14 1-3 0,-32-4-5 15,17 1-9-15,15 3-11 16,-26-5-10-16,12 3-11 0,14 2 0 0,-26-8-5 15,11 4 11-15,15 4 7 16,-22-7 10-16,10 1 7 0,12 6 4 0,-20-7 13 0,20 7 4 16,-22-8 10-16,22 8 1 0,-19-8-4 0,7 4 0 15,12 4-5-15,-22-7-8 16,22 7-1-16,-25-5-9 0,12 2 10 0,13 3 1 0,-23-4 3 16,23 4 9-16,-25-3 6 15,25 3 3-15,-17-4 11 0,17 4 2 0,-18-3-3 16,18 3 0-16,0 0-5 15,-20-7 3-15,20 7-9 0,0 0-2 0,-13-9-5 0,13 9 3 16,0 0 0-16,-6-17 5 0,6 17-3 0,0-18 3 16,0 18 4-16,0-21 0 15,0 21 6-15,6-26 2 0,-3 11 1 0,3-3-1 16,-2 0 6-16,2-5-3 0,2-1 1 16,-2 4-3-16,2-3 6 0,-2-2-5 0,-2 2 11 15,2 2-11-15,0-3 0 16,-2 1-4-16,1 0-4 0,-1 0-4 0,0 2-7 15,-1-2-3-15,1 0-8 0,0 2-1 16,-2 1-3-16,0-1-5 0,0 0-3 0,0 0 3 16,1-3 2-16,-3 4-5 0,0-1 3 15,0-3-1-15,2 4 3 0,0-1-2 16,-1-2-1-16,-1 2 4 0,3 4-1 0,-1-4-1 0,-2 2 4 16,2 3-4-16,-2-4 3 15,0 20-2-15,2-33 3 0,-2 20-1 0,0 13 0 16,4-23-2-16,-1 12-1 15,-3 11-2-15,6-21 1 0,-6 21-2 0,9-19-5 0,-5 10-2 16,-4 9-8-16,10-16 8 0,-10 16-5 0,8-13 10 16,-8 13-2-16,8-12 1 15,-8 12 1-15,0 0 2 0,8-14-1 16,-8 14 0-16,0 0-10 0,6-14-24 0,-6 14-25 16,0 0-29-16,0 0-32 15,6-15-40-15,-4 9-79 0,-2 6-528 0,0 0-75 16</inkml:trace>
  <inkml:trace contextRef="#ctx0" brushRef="#br0" timeOffset="13013.19">15733 17226 2158 0,'0'0'-128'0,"0"0"33"0,0-15 18 16,0 15 18-16,0 0 18 0,0 0 11 16,0 0 14-16,0 0 16 0,0 0 11 15,0 0 11-15,0 0 1 0,0 0 6 0,0 0 14 16,0 0-1-16,0 0 21 0,0 0 10 16,0 0 16-16,0 0-4 0,0 0-1 0,0 0 2 15,0 0-8-15,0 0 2 0,-20 43-1 16,16-31 5-16,4-12-6 0,-10 24-6 15,6-8 1-15,-1-1-3 0,1 0-5 16,0 3-12-16,-1-3-7 0,1 2-2 0,0-1-2 16,2-2-5-16,0 3-21 0,2-17-27 0,-4 27-27 15,4-13-39-15,0-14-35 0,0 22-35 16,-3-10-40-16,3-12-109 0,0 21-455 16,0-21-31-16</inkml:trace>
  <inkml:trace contextRef="#ctx0" brushRef="#br0" timeOffset="21349.98">16279 17791 2162 0,'0'0'-44'15,"0"0"29"-15,0 0 19 0,0 0 14 0,0 0 11 0,0 0 9 16,0 0 4 0,0 0 8-16,0 0-1 0,0 0 3 0,0 0 1 15,0 0-7-15,0 0-1 0,0 0-5 16,0 0 6-16,0 0 5 0,0 0 12 0,0 0 17 0,0 0 7 15,0 0 5-15,0 0-5 16,0 0-2-16,0 0-6 0,0 0-9 0,0 0-7 16,0 29-8-16,0-29-3 0,-2 18-3 0,2-7-7 15,0-11-1-15,-3 21-6 0,1-8 0 16,2 1-3-16,-2-2-5 0,0 4-1 0,0 0-4 16,2 0 0-16,-2 1 1 15,0 3-6-15,2-4 3 0,-2 4-6 0,0-3-3 16,2 0 3-16,-2 0-9 0,0 0-11 15,2-3-15-15,-3-3-20 0,3-11-28 0,-2 22-37 16,2-22-33-16,0 20-46 0,0-20-66 0,0 14-171 16,0-14-401-16,-5 8-150 15</inkml:trace>
  <inkml:trace contextRef="#ctx0" brushRef="#br0" timeOffset="21939.87">16230 17952 2414 0,'-2'-18'-81'16,"2"18"16"-16,0 0 11 0,-2-21-2 0,2 21 1 0,0 0 10 16,-2-20 7-16,2 20 11 15,0 0 5-15,-2-22-1 0,2 22 0 0,0 0 3 16,4-20-3-16,-4 20 8 15,0 0 2-15,6-18-1 0,-6 18 10 0,8-13-5 0,-8 13 2 16,9-13 10-16,-9 13-4 0,13-13 7 0,-13 13 1 16,12-10 1-16,-12 10 0 15,13-11-5-15,-13 11 1 0,13-8 10 0,-13 8-4 0,15-8 3 16,-15 8 6-16,14-8-4 16,-14 8 1-16,20-5 3 0,-20 5-8 0,21-3 7 15,-21 3 1-15,23-1-1 16,-23 1 4-16,27 0-8 0,-27 0 5 0,28 0 17 15,-13 0-18-15,-15 0-3 16,27 4 6-16,-12-3-7 0,0 3-3 0,-15-4 8 0,25 8-4 16,-12-4 13-16,0 0-3 0,-1 1 12 0,-12-5 13 15,17 13-21-15,-8-8 6 16,-9-5-6-16,15 15 0 0,-9-6 1 16,-6-9-3-16,8 19 1 0,-4-7-1 0,-4-12 0 15,5 23-2-15,-5-10-2 0,0-13 2 0,-5 27-4 16,3-12 1-16,-2 0-2 15,4-15-3-15,-8 31 1 0,4-15-7 0,0-2 7 0,-3 2-1 16,1 1-4-16,1-2 1 0,-1 0 3 0,0 1 5 16,-1-2 6-16,1 0 5 15,-2-1 0-15,-3 1-4 0,0-3 2 0,1 2-3 0,0-1-4 16,-4-3-1-16,2 2-4 16,-1-4 2-16,-1 0-10 0,-2 1-7 0,2-2-16 15,14-6-20-15,-30 7-40 16,18-5-38-16,-3 0-30 0,2-2-53 0,13 0-117 0,-29 0-419 15,17-2 3-15</inkml:trace>
  <inkml:trace contextRef="#ctx0" brushRef="#br0" timeOffset="22720.1">16785 18321 2198 0,'0'0'-1'0,"0"0"16"0,0 0 6 0,0 0 2 0,0 0 9 16,0 0 4-16,0 0 14 0,0 0 22 16,0 0-3-16,-13-31 6 0,13 31-4 0,0 0-3 15,0 0-6-15,2-29 0 16,-2 29 1-16,2-22-3 0,-2 22-5 0,5-24 3 0,-1 10-14 15,-2-3-2-15,2 2-6 0,2-2-8 0,-1-2 0 16,1-1 2-16,-2 1-9 16,4 1 1-16,-1-3 13 0,0 4-4 0,1-1-2 15,0 1-2-15,-2 2-2 0,1-3-3 16,2 3-2-16,-3 1-2 0,0 2-3 0,0 0-2 16,-6 12 1-16,11-20 1 15,-5 12 3-15,-6 8 0 0,4-15 0 0,-4 15-3 16,0 0 2-16,11-17-4 0,-11 17-3 15,0 0 1-15,7-12-3 0,-7 12 9 0,0 0 3 16,0 0 2-16,0 0-1 0,0 0-3 0,0 0-2 16,0 0 1-16,0 0-5 15,0 0 1-15,10 36 2 0,-10-36-4 0,4 23 0 0,-2-10-2 16,0 3 4-16,2-1-5 16,-2 2-1-16,2 1-1 0,0-4 3 0,0 2-4 15,-2-1 2-15,-2-15-4 16,4 24 6-16,-4-24-7 0,0 24 0 0,4-15-4 0,-4-9-12 15,0 17-16-15,0-17-27 16,0 0-30-16,0 0-57 0,-4 23-71 0,4-23-168 16,-8 4-545-16,8-4-339 0</inkml:trace>
  <inkml:trace contextRef="#ctx0" brushRef="#br0" timeOffset="23549.9">16945 17879 2670 0,'6'-12'-137'0,"-6"12"33"15,0 0 33-15,0 0 20 0,0 0 23 0,0 0 31 16,0 0 3-16,0 0 19 16,0 0-2-16,0 0 9 0,0 0 0 0,0 0-3 0,0 0 3 15,0 0-12-15,0 45 5 16,0-45 8-16,6 21 9 0,-6-21 16 0,4 26-1 15,-2-11 6-15,0 1 5 16,0-1-1-16,0 2 1 0,-2 0-3 0,2 1-2 0,0-1 0 16,2-1-7-16,-4 1-2 0,2 1-8 0,0-1-7 15,0-1 0-15,1-1-6 16,-1-1-6-16,0-4 0 0,0 2-9 0,0-1-5 0,-2-11-11 16,0 0-13-16,7 25-14 15,-7-25-28-15,2 16-47 0,-2-16-46 0,0 7-55 16,0-7-133-16,0 0-478 15,0 0-135-15</inkml:trace>
  <inkml:trace contextRef="#ctx0" brushRef="#br0" timeOffset="23869.64">16816 18180 2313 0,'0'0'-79'16,"0"0"32"-16,0 0 24 0,0 0 17 0,0 0 9 0,0 0 6 16,0 0 22-16,0 0 4 15,-10-15 11-15,10 15 7 0,0 0 6 0,0 0-4 16,0 0-5-16,0 0-8 15,0 0-3-15,0 0-4 0,32-7-7 0,-32 7-1 16,16-4-8-16,-16 4-19 0,22-2-15 16,-22 2-22-16,19-4-6 0,-19 4-30 0,19-3-22 15,-19 3-20-15,17-3-32 0,-17 3-82 0,0 0-386 0,16-4 173 16</inkml:trace>
  <inkml:trace contextRef="#ctx0" brushRef="#br0" timeOffset="24509.72">16799 17770 1707 0,'0'0'-87'0,"3"-11"27"0,-3 11 21 16,0 0 14-16,0 0 10 0,0 0 15 15,4-21 10-15,-4 21 10 0,0 0 6 16,0 0 11-16,0 0 4 0,4-16 8 0,-4 16-1 0,0 0 1 16,0 0-1-16,0 0 10 15,0 0-12-15,0 0 3 0,0 0 14 0,0 0-11 16,0 0-3-16,0 0 5 15,0 0-5-15,0 0 1 0,-13 47-2 0,13-47 1 0,-8 26-2 16,2-12-6-16,-1-1-3 16,3 4-7-16,-3-1 10 0,1-1-13 0,0 2-4 15,2 0-2-15,-2-2-2 0,2 4-2 0,-4-2 0 16,2 4-7-16,-2-2 7 16,2 2-6-16,-3 1 1 0,-2-2-6 0,3 1 2 0,-3 0-2 15,1 0-3-15,0 0 11 16,-2 2-3-16,2-1-5 0,0-2 1 0,-1 3-9 0,0-2 11 15,3-1-7-15,-1 2 3 16,1-2-3-16,4 0 0 0,-2 1-3 0,1-2-12 16,1-2-7-16,1 0-17 0,-1 0-9 0,0-2-17 0,4-15-12 15,-4 29-11-15,2-16-19 16,0-4-36-16,0 1-68 0,-2-1-445 0,4-9 118 16</inkml:trace>
  <inkml:trace contextRef="#ctx0" brushRef="#br0" timeOffset="26479.93">19088 17976 1812 0,'0'0'-64'0,"0"0"15"0,0 0 12 15,0 0 4-15,0 0 9 0,0 0-7 0,0 0 9 0,0 0 5 16,0 0 0-16,0 0 12 16,0 0 10-16,0 0 10 0,0 0 0 0,0 0 11 15,0 0 10-15,0 0 3 16,0 0-3-16,0 0 2 0,0 0 21 0,0 0-1 15,0 0 0-15,0 0 2 0,0 0-11 16,0 0 2-16,0 0-10 0,0 0-1 0,0 0 4 16,0 0-10-16,0 0 5 0,0 0 1 0,0 0 0 15,0 0 1-15,0 0-1 16,0 0 12-16,0 0 3 0,0 0 7 0,0 0-9 0,0 0-3 16,34 14-2-1,-34-14-5-15,0 0-3 0,16 1-9 0,-16-1-4 16,0 0-7-16,19 3-13 0,-19-3-1 15,0 0 8-15,20 1-10 0,-20-1-1 0,0 0 0 0,20 2-2 16,-20-2 9-16,0 0-5 0,22 0 3 0,-22 0 1 16,0 0-1-16,25 0 5 15,-25 0 0-15,0 0-2 0,26-3 0 0,-26 3-1 0,16 0 7 16,-16 0-6-16,22-3 2 16,-22 3 5-16,21 0 0 0,-21 0-3 0,21-1 10 15,-21 1-4-15,23 0 2 16,-23 0 4-16,26-2 5 0,-26 2 4 0,28 0 6 15,-14 0-6-15,-14 0-2 0,30 0-5 16,-30 0-5-16,29 2-3 0,-13-2 2 0,-16 0-5 16,31 0 2-16,-16 0-10 0,-15 0 1 0,29 1-6 15,-29-1-6-15,28 3-2 16,-13-2-2-16,-15-1 1 0,27 2 3 0,-12-2-6 0,-15 0 2 16,24 2 0-16,-24-2-5 15,24 2 8-15,-24-2-6 0,22-2 3 0,-22 2-1 16,19 2 1-16,-19-2 6 15,0 0 1-15,30-2 0 0,-30 2 2 0,18 0 0 0,-18 0-6 16,20 0 4-16,-20 0-3 0,21-2 2 16,-21 2-10-16,21-2-2 0,-21 2-7 15,0 0-3-15,27-1-6 0,-27 1 7 0,16-3-1 0,-16 3 6 16,0 0-1-16,20-1 1 16,-20 1 9-16,0 0 1 0,0 0 5 0,22 0 3 15,-22 0 2-15,0 0 5 16,0 0-5-16,0 0 0 0,17-3-5 0,-17 3-2 0,0 0-8 15,0 0-1-15,0 0-14 0,0 0 2 0,0 0-9 16,0 0 1-16,0 0-9 16,0 0 7-16,0 0 2 15,8-13-4-15,-8 13-1 0,0 0-2 0,0 0 3 0,0 0 3 16,0 0 7-16,0 0 7 0,0 0 1 0,0 0 4 16,-25-22 3-16,25 22 6 15,0 0 3-15,0 0-8 0,-15-8 5 16,15 8 1-16,0 0 13 0,0 0-6 15,-13-10 8-15,13 10 1 0,0 0 8 0,0 0 2 0,0 0 0 16,-14-8-2-16,14 8-1 0,0 0-5 0,0 0 0 16,0 0 0-16,-14-9-15 15,14 9 3-15,0 0-6 0,0 0-5 0,0 0-2 16,-16-8 0-16,16 8-3 0,0 0 6 16,0 0-7-16,-13-5 7 0,13 5-3 0,0 0 4 15,0 0 8-15,-15-10 3 16,15 10 7-16,0 0 5 0,0 0 0 0,0 0 0 0,-15-7-3 15,15 7-2-15,0 0 0 16,0 0-1-16,0 0-4 0,0 0 1 0,0 0-1 16,0 0 0-16,-12-8-5 0,12 8 3 0,0 0-5 15,0 0 3-15,0 0-3 0,0 0 3 16,0 0 2-16,0 0 5 0,0 0 5 0,0 0 9 16,0 0-5-16,0 0 13 15,0 0-3-15,0 0-3 0,0 0-1 0,0 0 0 16,0 0-8-16,0 0 1 15,0 0-2-15,44 25 2 0,-44-25-8 0,19 8-8 0,-11-5-1 16,-8-3-9-16,22 7-1 0,-10 0-5 16,-12-7 1-16,20 7-2 0,-10-3 1 15,-10-4-1-15,19 8-1 0,-19-8 3 0,15 7 0 0,-15-7 6 16,13 8 6-16,-13-8 7 16,6 11 7-16,-6-11 10 0,0 0 7 0,0 0 2 15,-12 29 2-15,12-29 2 16,-16 19-8-16,4-7 0 0,1-3-4 0,-1 0-2 0,1 3 2 15,-2-2-13-15,3-1-15 16,-2-2-19-16,0 3-34 0,12-10-49 0,-14 15-48 16,5-9-50-16,9-6-159 0,-12 10-456 0,12-10-141 15</inkml:trace>
  <inkml:trace contextRef="#ctx0" brushRef="#br0" timeOffset="30830.1">20233 17431 853 0,'0'0'171'0,"0"0"-46"0,0 0-23 0,0 0-28 0,0 0-24 16,0 0 1-16,0 0-11 15,0 0 0-15,0 0 6 0,0 0-8 0,0 0 6 16,0 0 6-16,0 0-14 0,0 0 5 15,0 0-3-15,0 0 9 0,0 0 3 0,0 0-11 16,0 0-3-16,0 0 3 0,0 0-7 0,0 0 6 16,0 0 5-16,28 23 4 15,-28-23 6-15,6 16-8 0,-6-16-3 0,8 20-2 0,-4-6-3 16,1 1-4-16,-3 2-4 16,2 1 3-16,-2 2 1 0,0 0-8 0,0 2 4 15,-2 3-1-15,0 0 9 16,2 2 0-16,-2-1-6 0,-2 3 3 0,2-1 3 0,0 3 3 15,0-3-1-15,0 3-2 16,0 0 1-16,2 1 4 0,-2-2-1 0,2 2 8 16,3 7 5-16,-5-5 7 0,2 2 3 0,0 2 6 15,1-2-2-15,1 3-3 16,-2-3-6-16,0-4-3 0,0-1-10 0,0 1-3 0,0-2-3 16,-2-1-3-16,2-2-4 15,0-2-10-15,-2-5-5 0,2-1-17 16,-2-1-25-16,0-1-21 0,0-17-23 0,2 25-25 15,-2-25-42-15,0 19-33 0,0-19-45 0,0 0-133 16,-2 8-486-16,2-8-162 0</inkml:trace>
  <inkml:trace contextRef="#ctx0" brushRef="#br0" timeOffset="32139.86">20290 17397 2402 0,'0'0'-26'0,"0"0"29"0,0 0 9 0,0 0-3 16,-8-14-3-16,8 14 5 0,0 0-8 0,0 0 17 15,0 0 7-15,0 0 3 16,0 0 6-16,0 0 2 0,0 0-3 0,14-20-4 16,-14 20 3-16,0 0-4 15,24-6-8-15,-24 6 3 0,23-6-1 0,-8 4-3 0,-15 2-4 16,34-5-4-16,-13 2 6 15,-1 2-5-15,6-3-9 0,4 1 0 0,-1 0-10 16,5-1-7-16,5-1-5 0,3 1 17 0,2 0-7 0,3-1-4 16,-1 0 9-16,1 2-4 15,2-1 9-15,3-2-6 0,-2 3 9 0,-4-3-5 16,9 2-1-16,-2-2 13 16,2 2-13-16,-2-1 7 0,-4 1-4 0,0 0 0 0,5-2-2 15,1 3-2-15,-6-1 13 16,-3 1-15-16,4-2 6 0,-4 2 5 0,1-1-9 15,-1 0-2-15,1 1 10 0,-5-1 0 0,3 0-1 16,-3-1 1-16,0 2 5 0,-1-1-2 16,-8 2-5-16,1-2 2 0,-2 1 6 0,0 1 3 15,-3-2 11-15,-3 3 5 16,-4-2 12-16,0-1 5 0,-3 4 4 0,-2-2-1 16,-17 2 6-16,29-4-1 15,-13 3-2-15,-16 1 1 0,20 0-5 0,-20 0-4 0,20-2-3 16,-20 2-3-16,19 2-6 15,-19-2 0-15,16 5-4 0,-16-5-4 0,18 9-2 16,-18-9 2-16,16 8-8 0,-16-8-1 0,20 12-3 0,-12-6 1 16,3 4-3-16,-3-2 0 15,-8-8-3-15,17 21 3 0,-10-5-3 0,-1-3 2 16,0 4 1-16,-2 2-5 16,0 2 2-16,0 2-20 0,-1 4 2 0,-1 0 0 0,2 1 1 15,-1 0 3-15,-1 1-2 16,-2 1-5-16,2 1 3 0,2 0 2 0,-4 0-2 15,2-1 1-15,-2 2-2 16,2 0 7-16,-2 0 3 0,-2 0-4 0,0 7 2 16,-2 0-3-16,0-4 3 0,1 1-4 0,-1 1-4 0,-1-3 0 15,3-3 3-15,2 1-4 16,0-3-4-16,-2 1-2 0,4 0 2 0,-2 0-8 16,2-2 0-16,3 0 2 15,-3-2-2-15,3-2-1 0,-1 0-2 16,-2 0-3-16,2-3 5 0,-2-2-1 0,2-2-6 15,-2 0 4-15,0-2-1 0,-2-15 3 0,3 25 3 16,-3-25 2-16,-3 21 5 0,3-21 4 0,-8 19 5 0,8-19 4 16,-10 15 5-16,3-8 5 15,7-7 6-15,-19 12 1 0,11-7-2 0,8-5-3 16,-24 11-2-16,12-6 2 16,-3-2-1-16,15-3 0 0,-30 9-1 0,14-8 3 0,-4 3 5 15,3 0-7-15,-2-2 6 16,0 2 8-16,-3-2 2 0,2 0-7 0,-2 2 4 15,-1-2-5-15,-5 0 0 16,2 4-3-16,-2-3-3 0,-2 1-3 0,-1-3-1 0,-3 3-7 16,-5 0 2-16,1 2-7 15,-2-2 1-15,0 2-3 0,-3-2-2 16,1-1-3-16,-1 1 7 0,-1 0-4 0,2 0 8 0,-3-3-11 16,4 3-5-16,-7-2-7 0,2 2 8 15,-1-2-5-15,-1 0 1 0,-1 0 4 0,0 1 1 16,-1 1 7-16,1-2 3 15,3 2 7-15,-1-2-2 0,5-1 11 0,-1 2 1 16,3 0 5-16,4-1-2 0,4 2-3 0,3-2 0 0,-1-2-7 16,6 2-8-16,2 0-15 15,2-2-26-15,3 1-40 0,17-1-31 0,-28 0-35 16,18 0-45-16,10 0-108 16,-16-1-540-16,16 1-180 0</inkml:trace>
  <inkml:trace contextRef="#ctx0" brushRef="#br0" timeOffset="32749.99">20788 17698 2481 0,'-5'-21'-67'0,"5"21"23"16,0 0 28-16,0 0 12 15,-2-20 4-15,2 20 11 0,0 0 2 0,0 0 18 0,0 0 7 16,0 0 16-16,0 0 5 16,0 0-6-16,0 0 9 0,0 0 9 0,0 0 1 15,0 0 5-15,0 0 1 0,0 0-7 0,0 0-6 0,0 0-4 16,19 55-5-16,-14-34-9 16,-1 0 0-16,-2 2-7 0,2 3-2 0,2-1-4 15,-2 2-3-15,3 1-2 16,-2-2-1-16,-1 1-6 0,0 2 3 0,0-3-4 0,0 2-7 15,0-4 2-15,0 1-3 16,-2 0-10-16,1-6-14 0,-1 0-16 0,2-2-18 16,-2-2-22-16,-2-15-46 0,5 27-16 0,-3-18-38 15,0-3-74-15,-2-6-163 0,4 10-350 16,-4-10-40-16</inkml:trace>
  <inkml:trace contextRef="#ctx0" brushRef="#br0" timeOffset="33029.9">21107 17709 2291 0,'11'-12'-12'0,"-11"12"15"0,8-12 3 0,-8 12 10 16,0 0 10-16,8-10 5 16,-8 10 13-16,0 0 21 0,0 0 18 0,0 0 13 15,0 0 3-15,0 0 1 16,12 38-2-16,-12-20-10 0,0-1-10 0,2 2-4 15,-2 1-8-15,2 0-2 0,0 1-12 16,2 0 0-16,-2 4-8 0,2-2-3 0,0-1-10 16,0-1-10-16,1-2-12 0,1 1-13 0,-1-4-13 15,-3-1-11-15,2 1-18 16,-4-16-15-16,2 26-27 0,0-14-30 0,-2-12-35 0,0 19-46 16,0-19-144-16,-8 14-434 15,1-11-77-15</inkml:trace>
  <inkml:trace contextRef="#ctx0" brushRef="#br0" timeOffset="33220">20847 18098 2385 0,'0'0'32'0,"0"0"7"0,-26-1-8 16,26 1-13-16,0 0-3 0,0 0 0 0,0 0 15 15,0 0-2-15,0 0 8 16,0 0-17-16,40-20-24 0,-40 20-27 15,30-6-8-15,-11 3-19 0,-4-3-6 0,4 2-5 16,3-2-12-16,-2 3-24 0,-1-1-44 0,1-2-111 16,-2 2-308-16,0-1 238 0</inkml:trace>
  <inkml:trace contextRef="#ctx0" brushRef="#br0" timeOffset="33600.03">21340 17988 1687 0,'19'-14'-8'0,"-19"14"4"0,0 0-1 0,5-15 2 16,-5 15-2-16,6-14 5 0,-6 14 20 16,6-12 21-16,-6 12 2 0,8-14 11 0,-8 14-13 15,11-13 3-15,-11 13 7 16,13-12-3-16,-13 12 9 0,15-5 0 0,-15 5 0 15,16-4 5-15,-16 4-4 16,0 0-12-16,26 5 1 0,-26-5-16 0,14 12 2 0,-5-5-4 16,-9-7-1-16,11 20-1 0,-5-9 2 0,-6-11-5 15,4 21 7-15,-4-21 4 16,0 22 12-16,0-22 4 0,-8 20 16 0,2-10-6 0,-3 1 2 16,9-11-7-16,-21 15-2 15,11-9 4-15,10-6 1 0,-20 7 5 0,20-7-2 16,-21 0-12-16,21 0-9 15,0 0-21-15,-26-13-22 0,26 13-32 0,-8-13-36 0,8 13-46 16,0 0-35-16,0-21-44 0,0 21-134 0,6-17-450 16,-6 17-75-16</inkml:trace>
  <inkml:trace contextRef="#ctx0" brushRef="#br0" timeOffset="33899.81">21647 17759 2256 0,'0'0'-33'0,"0"0"15"0,6-18 2 0,-6 18 3 16,0 0 9-16,6-12 4 0,-6 12 22 15,0 0 17-15,0 0 21 0,0 0 18 16,0 0 9-16,0 0 0 0,0 0 1 15,0 0-7-15,0 0-5 0,0 0-10 0,12 44-1 16,-12-29-10-16,0-15-5 0,0 34-5 0,2-17-4 0,-2 2-9 16,0 0-10-16,2 1-17 15,-2-2-25-15,2 1-23 0,-2 1-24 0,2-4-30 16,0 2-30-16,-2-3-29 16,2-3-56-16,-2-12-134 0,0 19-317 0,4-11 101 0</inkml:trace>
  <inkml:trace contextRef="#ctx0" brushRef="#br0" timeOffset="34414.9">21848 17959 2006 0,'9'-10'73'0,"-9"10"1"0,0 0-16 0,0 0-8 16,0 0-6-16,0 0-7 0,0 0 20 15,0 0 3-15,0 0 14 0,-39-8-1 0,39 8-6 16,0 0-8-16,-23 16-1 15,23-16-8-15,-15 13-4 0,15-13-4 0,-10 17-5 16,10-17-3-16,-4 16-6 0,4-16-7 0,-2 13-3 0,2-13-9 16,0 0-4-16,6 23-6 15,-6-23-6-15,8 12-3 0,-8-12-12 0,10 7-12 16,-10-7-4-16,0 0 1 16,18 4 8-16,-18-4 1 0,0 0-3 0,0 0 14 0,25-15 1 15,-25 15 7-15,10-16 18 16,-10 16-5-16,9-22 7 0,-4 8 10 0,-1-1 12 15,-4 15 14-15,6-32 13 16,-6 15 9-16,2-1 11 0,-2-1 4 0,0 19 7 0,-2-36 2 16,2 19 4-16,0 0 1 0,0 17 4 0,-2-29-2 15,2 29-5-15,0-22-3 16,0 22 2-16,0-21-16 0,0 21-7 0,0-19-10 16,0 19-11-16,0 0-5 0,0-20-7 15,0 20-3-15,0 0-1 0,0 0-2 0,0 0 2 16,0 0-4-16,0 0-3 15,0 0 0-15,0 0-6 0,0 0-2 16,16 56-1-16,-11-38-1 0,-3-2 0 0,3 3-2 0,-3 0 1 0,0 0 1 16,2 2-7-16,0 0-4 15,0-1-4-15,0-1-9 0,-1 3-12 0,1-2-13 16,0-4-21-16,-2 1-35 16,0-2-42-16,2-1-56 0,-4-14-49 0,5 25-81 15,-3-16-171-15,0-1-487 0,-2-8-422 16</inkml:trace>
  <inkml:trace contextRef="#ctx0" brushRef="#br0" timeOffset="35679.58">22443 17815 2886 0,'0'0'-114'15,"0"0"21"-15,0 0 13 0,0 0 13 0,0 0 16 0,0 0 19 16,28 1 23-16,-28-1 15 15,0 0 24-15,0 0 12 0,0 0 12 0,0 0 3 16,0 0-3-16,0 0 5 0,0 0-10 0,0 0 3 0,0 0 1 16,22 0 6-16,-22 0 9 15,0 0-2-15,18-1 0 0,-18 1-4 0,16 0-4 16,-16 0-5-16,21-3-2 16,-9 2-8-16,2-1-1 0,6 0-5 0,-2 0 2 0,3-1-1 15,5-2-5-15,0 2 2 16,3-1 0-16,-2 1-3 0,3-4-1 0,-1 1-6 15,1 1 0-15,2 1-3 16,-3 0-2-16,3-2-2 0,-2 0 1 0,1 1 1 0,-1 1 3 16,2-2 1-16,0 3 7 0,1-2 1 0,-1 0 1 15,1 1 0-15,-2-1 0 16,-2 0-7-16,4 2 2 0,-3 1-4 0,-4-2-4 0,4 0-2 16,-3 0-3-16,-3 3 0 15,-3-1-2-15,0 0-2 0,0 2 0 0,-3-4-2 16,-2 4 2-16,2-4-4 15,-4 4 2-15,-1-2-3 0,-13 2 0 0,23-1 0 0,-23 1 2 16,19-3-3-16,-19 3 4 0,14-1 0 0,-14 1 2 16,14-4-1-16,-14 4-2 15,10-4-2-15,-10 4 0 0,0 0-3 0,0 0 2 16,6-11-3-16,-6 11-1 0,0 0-2 16,0 0 4-16,0 0-1 0,-14-23 0 0,14 23-2 15,-12-9 5-15,0 2 0 16,2 4 8-16,0-3 7 0,10 6 12 0,-22-8 5 15,9 4 4-15,13 4-3 0,-18-7-1 16,8 3-2-16,10 4-2 0,-14-4-1 0,14 4-6 16,-12-6-9-16,12 6 6 0,-11-3-5 0,11 3-5 15,0 0 2-15,0 0-3 16,0 0-1-16,0 0 5 0,0 0-7 0,0 0-1 0,0 0 0 16,0 0 0-16,0 0-2 15,0 0-2-15,0 0-6 0,0 0-6 0,33 17-6 16,-21-13-5-16,2-1-6 0,1 3-7 15,-2 0 3-15,4-2 0 0,-5 1-1 0,4 2 5 16,-4-2 0-16,-2 2 5 16,1 1 2-16,-11-8 1 0,13 19 8 0,-9-7 5 15,-2-3-2-15,-2-9 4 0,-2 23-4 0,-4-12 2 0,-1 1-4 16,-2-1-11-16,1 1-24 16,-2-1-26-16,2 0-29 0,-6 2-44 0,6-5-29 15,0 3-40-15,-1-2-29 16,1-1-78-16,-1-1-138 0,9-7-414 0,-8 9-231 0</inkml:trace>
  <inkml:trace contextRef="#ctx0" brushRef="#br0" timeOffset="37249.68">24418 17338 2739 0,'0'0'26'16,"0"0"15"-16,0 0-14 0,-13-13-15 16,13 13 1-16,0 0-9 0,0 0 2 0,0 0-2 15,0 0 3-15,39-16 2 16,-27 15-1-16,5-4-6 0,1 2 8 0,2 1 14 15,2-2 6-15,-2 0 14 0,-1 3-6 16,4-1-9-16,-4 0-2 0,3 0-13 0,-6 0-17 16,5 0-19-16,-3 0-36 0,-18 2-24 0,32 0-22 15,-17-2-30-15,-3 1-33 16,-12 1-81-16,23-3-471 0,-14 2 20 0</inkml:trace>
  <inkml:trace contextRef="#ctx0" brushRef="#br0" timeOffset="37499.9">24662 17267 2110 0,'0'0'11'0,"-12"12"30"0,12-12 3 0,0 0 0 16,-8 17 10-16,8-17 4 16,-6 23 14-16,2-9 11 0,0 1 2 15,0 0-10-15,-4 5 1 0,2 0-4 0,2 1-1 16,-2-2 4-16,3 0-5 0,-3 4-4 0,2 1-2 15,2 0-4-15,-2-3-7 16,2-2-1-16,0-1-10 0,-1 2-2 0,3-3-15 0,0-17-18 16,0 32-31-16,3-17-32 0,-3-15-43 0,6 25-39 15,-2-13-51-15,-4-12-104 16,8 17-523-16,-6-10-141 0</inkml:trace>
  <inkml:trace contextRef="#ctx0" brushRef="#br0" timeOffset="37839.82">24855 17605 2438 0,'9'-14'-19'16,"2"3"20"-16,-2 0 11 16,0 1-9-16,-9 10 6 0,14-18-9 0,-3 11 12 15,-11 7 11-15,21-15 0 16,-11 9 8-16,-10 6 4 0,26-7-10 0,-14 5 9 0,-12 2-1 15,0 0-1-15,32 8 5 16,-23-3 6-16,-9-5 8 0,12 17 5 0,-8-3 6 16,-4-14-4-16,2 22 2 0,-4-6 0 0,2-16 8 0,-7 26 8 15,0-12 5-15,-4-5 6 16,0 1-3-16,0-1 2 0,-3-1 2 0,-1 0 4 16,0-4 2-16,15-4-7 15,-25 1-6-15,25-1-11 0,0 0-16 0,-30-11-21 16,25 1-28-16,5 10-25 0,-11-21-31 15,11 21-35-15,2-21-47 0,-2 21-52 0,12-24-62 16,-5 12-157-16,3 3-527 0,0-1-339 16</inkml:trace>
  <inkml:trace contextRef="#ctx0" brushRef="#br0" timeOffset="38419.57">25466 17890 2812 0,'0'0'-67'0,"0"0"5"15,0 0 9-15,0 0 13 0,0 0 6 16,0 0 4-16,0 0 24 0,0 0 25 0,0 0 7 15,0 0 8-15,13-60 4 16,-8 37-2-16,2-1-8 0,2-7-3 0,1-4 0 16,0-1 1-16,-1-2 6 0,2 0 1 0,5-2 13 0,-7 5-2 15,1 1 0-15,4 2 3 16,-4 3 1-16,-2 5-5 0,4 1 1 0,-5 4-4 16,3 4 0-16,-4-1 0 15,0 4 3-15,0 5 1 0,1 1 14 0,-7 6 1 0,0 0-1 16,0 0-1-16,19 12-6 15,-17-1-8-15,0 2 0 0,0 7-10 0,0 2 1 16,2 3-2-16,-1 4-3 0,1 0 1 0,-1 1-6 0,0 0 1 16,1-1-5-16,2 5-1 15,-1-5-7-15,-1-1-11 0,-2-1-8 0,0-2-18 16,0-2-15-16,2-4-27 16,-4 0-33-16,2-2-44 0,-2-4-42 0,-2-1-60 0,2-12-183 15,-6 15-414-15,6-15-185 16</inkml:trace>
  <inkml:trace contextRef="#ctx0" brushRef="#br0" timeOffset="38570.03">25607 17790 2603 0,'0'0'111'0,"-11"-7"17"15,11 7-11-15,0 0-19 16,0 0-13-16,0 0-11 0,0 0-6 0,0 0-5 16,0 0-3-16,0 0-17 15,32-18-19-15,-32 18-34 0,31-2-31 0,-15 2-41 0,6-2-32 16,-2 0-33-16,3 2-37 15,-3-4-91-15,1 1-534 0,1 0-125 0</inkml:trace>
  <inkml:trace contextRef="#ctx0" brushRef="#br0" timeOffset="38979.71">26463 17554 2376 0,'0'0'-46'16,"0"-18"4"-16,0 18 7 0,0 0 15 15,-11-21-2-15,11 21 8 0,-11-11 28 0,11 11 14 16,-18-10 26-16,18 10 4 0,-23-4 17 0,23 4 8 16,-31 6 4-16,18-2-3 15,-8 4-8-15,4 3 1 0,-2 0-4 0,1 0-10 0,1 5-5 16,0 3-5-16,2-1-4 16,3 0-2-16,1 1-11 0,3 1-3 0,1-5-2 15,4 0-2-15,1 2 2 16,2-17-6-16,2 24-10 0,-2-24-17 15,14 23-17-15,-3-13-26 0,-1-2-17 0,3-1-17 16,2-3-36-16,-1-1-13 0,4 3-24 0,-18-6-29 16,34-6-70-16,-34 6-481 0,31-7 0 0</inkml:trace>
  <inkml:trace contextRef="#ctx0" brushRef="#br0" timeOffset="39519.78">26475 17526 2120 0,'0'0'-44'0,"0"0"26"0,0 0 20 15,0 0 7-15,0 0 23 16,0 0 15-16,0 0 5 0,0 0 10 0,0 0 4 0,0 0-7 16,0 0 0-16,0 0-12 0,0 0-5 0,0 0 4 15,0 0-10-15,0 0-4 16,0 0 2-16,0 0 3 0,0 0-8 0,0 0 7 16,0 0 5-16,0 0 2 0,0 0-7 15,0 0 3-15,0 0-5 0,0 0-6 0,0 0-1 16,0 0-1-16,0 0-2 15,-2-20-6-15,2 20-2 0,0 0-1 0,0 0-3 16,0 0-5-16,0 0-11 0,0 0-4 0,0 0 1 0,0 0-4 16,0 0-6-1,0 0-5-15,0 0 2 0,0 0 1 0,0 0-12 0,0 0 4 16,0 0 4-16,0 0-1 16,0 0 5-16,0 0-1 0,0 0-3 0,0 0 0 0,0 0 0 15,0 0 5-15,0 0-1 16,0 0 1-16,0 0 5 0,0 0 2 0,0 0-5 15,0 0-8-15,0 0-7 16,0 0-9-16,0 0-4 0,0 0-8 0,0 0 4 16,-32 16 1-16,32-16 6 0,0 0 6 0,0 0 4 0,0 0-7 15,0 0-9-15,0 0-13 16,0 0-20-16,0 0-31 0,0 0-55 0,0 0-122 16,0 0-212-16,0 0 326 15</inkml:trace>
  <inkml:trace contextRef="#ctx0" brushRef="#br0" timeOffset="40810.08">26559 17549 1337 0,'27'-23'-81'0,"-27"23"8"0,0 0 2 0,0 0 0 0,0 0 13 16,0 0 5-16,0 0 7 0,0 0 20 0,0 0 12 15,0 0 17-15,0 0 12 16,0 0 3-16,0 0 4 0,1-20-6 0,-1 20-2 16,0 0 1-16,0 0-1 15,0 0 9-15,0 0 1 0,0 0 8 0,0 0 10 0,0 0 8 16,0 0 8-16,0 0 18 15,0 0 7-15,0 0-7 0,0 0 9 0,0 0-11 16,0 0 2-16,0 0-6 0,4-16-11 0,-4 16-8 0,0 0 1 16,0 0-17-16,0 0-3 15,0 0-3-15,0 0 3 0,0 0-11 0,0 0-5 16,0 0 1-16,0 0-3 16,0 0-1-16,0 0 1 0,0 0 2 15,0 0 1-15,0 0-3 0,0 0 4 0,0 0 10 16,0 0 6-16,0 0 5 0,0 0 5 0,0 0 25 15,0 0 18-15,0 0 10 16,0 0 8-16,0 0 6 0,0 0-3 0,0 0-3 16,0 0-12-16,0 0-3 0,0 0-5 0,0 0-13 0,20-9-5 15,-20 9-7-15,21-2-9 16,-21 2-4-16,31-2-13 0,-17 2-10 0,-14 0-13 16,27-2-13-16,-27 2-23 15,25-1-23-15,-25 1-26 0,22-3-26 0,-22 3-35 0,17 0-53 16,-17 0-78-16,0 0-592 15,5-4-209-15</inkml:trace>
  <inkml:trace contextRef="#ctx0" brushRef="#br0" timeOffset="41039.96">26746 17452 2536 0,'0'0'-34'16,"0"0"31"-16,0 0 19 16,0 0 31-16,0 0 21 0,0 0 23 0,0 0 24 15,0 0 7-15,0 0 2 16,0 0-8-16,0 0-8 0,-2 50-10 0,0-37-7 0,2-13-6 15,-3 33-8-15,-1-16-30 16,-2 1-3-16,5 2-1 0,-1-1-8 0,-2 0-6 16,2-2-6-16,0 0-12 0,-4 1-10 0,4-4-18 15,2-14-22-15,-4 26-20 16,4-26-23-16,-2 21-22 0,2-21-18 0,0 16-28 0,0-16-9 16,0 0-10-16,4 21-26 15,-4-21-64-15,0 0-526 0,0 0-87 0</inkml:trace>
  <inkml:trace contextRef="#ctx0" brushRef="#br0" timeOffset="41419.91">26787 17702 2353 0,'7'-13'-20'0,"-1"3"34"16,-6 10 30-16,10-13 5 15,-10 13 23-15,0 0 2 0,6-12 10 0,-6 12 21 16,0 0 9-16,0 0 4 0,0 0-4 16,0 0-13-16,0 0-13 0,0 0-4 15,5 39-7-15,-5-39-14 0,-3 20-3 16,3-20-6-16,3 23-5 0,-3-23-5 0,4 21-4 15,-4-21-7-15,2 19-11 0,-2-19-15 16,4 15-10-16,-4-15-9 0,5 14-17 0,-5-14-11 16,10 7-8-16,-10-7-6 0,0 0 4 0,19 0-12 15,-19 0 12-15,0 0-3 16,20-15 2-16,-20 15 8 0,12-24 8 0,-3 10 16 0,-2 0 27 16,-1 3 11-16,1-1 16 15,-7 12 15-15,12-18 8 0,-12 18 11 0,8-14-4 16,-8 14 7-16,5-11 7 15,-5 11 11-15,0 0 4 0,0 0 2 0,0 0-6 0,0 0-11 16,0 0-7-16,18 28-8 0,-18-28-8 0,4 22-4 16,1-11-6-16,-5-11-3 15,4 23-5-15,-2-12-9 0,-2-11-10 0,4 23-21 16,-4-23-26-16,3 19-38 16,-3-19-38-16,2 15-48 0,-2-15-42 0,9 12-44 0,-9-12-78 15,0 0-133-15,3 6-479 16,-3-6-334-16</inkml:trace>
  <inkml:trace contextRef="#ctx0" brushRef="#br0" timeOffset="41820.01">27200 17693 2801 0,'0'0'-34'0,"12"-10"13"0,-12 10 17 0,11-9-2 16,-11 9 10-16,11-8 28 0,-11 8 19 15,0 0 24-15,0 0 15 0,9-15 5 0,-9 15-2 16,0 0-11-16,0 0-3 15,0 0-6-15,0 0-5 0,0 0-8 0,0 0-4 16,0 0 0-16,0 0-7 0,-45 30-5 0,36-18-4 0,4-1-5 16,-4 0-4-16,9-11 0 15,-11 25-6-15,9-16-10 0,2-9-10 0,-4 20-9 16,4-20-9-16,0 0-16 16,4 22-14-16,-4-22-12 0,0 0-9 15,9 12-3-15,-9-12-11 0,0 0 6 0,18 0 12 16,-18 0-12-16,0 0 18 0,19-19 9 0,-19 19 25 15,14-21 27-15,-11 12 19 16,-3 9 20-16,9-18 10 0,-9 18 11 0,7-15 3 0,-7 15 0 16,8-9 5-16,-8 9 13 0,0 0 10 0,0 0 4 15,0 0-5-15,0 0-3 16,0 0-9-16,28 19-9 0,-28-19-6 0,11 18-3 16,-5-6-16-16,4-3-10 15,-4 4-31-15,-6-13-28 0,17 19-37 0,-12-10-44 0,-5-9-53 16,16 13-53-16,-9-6-33 15,-3-3-48-15,-4-4-206 0,0 0-418 0,14 3-302 16</inkml:trace>
  <inkml:trace contextRef="#ctx0" brushRef="#br0" timeOffset="42130">27445 17631 2791 0,'0'0'93'0,"12"-16"26"0,-12 16-11 0,12-13-14 15,-12 13-12-15,14-16-8 0,-2 10-7 16,0-1-3-16,1-1-7 0,-13 8-6 0,25-11-14 15,-12 5-12-15,2-1-17 16,-2 2-23-16,-13 5-21 0,22-10-25 0,-10 5-34 16,-12 5-27-16,16-9-10 0,-16 9-4 0,13-10 4 0,-13 10 14 15,11-12 19-15,-11 12 30 16,0 0 38-16,9-13 12 0,-9 13 31 0,0 0 16 16,0 0 23-16,0 0 37 15,0 0 27-15,0 0 14 0,0 0 14 0,0 0 2 16,10 31-1-16,-10-31 1 0,-4 33-18 15,-2-13-7-15,4 5-23 0,0-4-3 0,-1 3-10 16,1 2-17-16,2-6-24 0,-4 3-30 0,2-4-31 16,0 2-25-16,1-4-38 15,1-17-40-15,0 34-46 0,0-20-36 0,0-4-55 0,0-10-125 16,-4 16-520-16,4-16-292 16</inkml:trace>
  <inkml:trace contextRef="#ctx0" brushRef="#br0" timeOffset="42370.06">27773 17706 2819 0,'11'-8'7'0,"-11"8"9"0,18-13-7 0,-18 13-2 16,16-8 7-16,-16 8 10 0,15-3 15 0,-15 3-3 15,0 0 2-15,21 0-3 16,-21 0-1-16,0 0 5 0,0 0-3 0,15 11 0 0,-15-11 1 16,0 0 1-16,2 17 5 15,-2-17 6-15,0 0 10 0,0 0 13 0,-17 20 9 16,17-20 0-16,-14 9 6 15,14-9-3-15,-16 3 3 0,16-3-5 0,0 0-5 0,-18 2-12 16,18-2-16-16,0 0-24 0,0 0-36 0,-6-24-38 16,6 24-58-16,0 0-48 15,11-37-69-15,-4 22-90 0,2 2-159 0,-3-1-403 16,1 1-242-16</inkml:trace>
  <inkml:trace contextRef="#ctx0" brushRef="#br0" timeOffset="42669.55">27955 17519 2721 0,'0'0'40'0,"0"0"11"16,0 0-7-16,22 3-1 0,-22-3 3 0,13 12 6 0,-13-12 5 16,10 15 1-16,-4-7-1 0,2 5-7 0,-4 3-1 15,2 0-7-15,-2 1-1 16,-1-1-4-16,-1 0-1 0,3 0-2 0,-3 0-1 16,1-1 1-16,1-1 0 0,-4-14 5 15,2 22 4-15,-2-22 5 0,2 20 8 0,-2-20 15 16,0 15-2-16,0-15 5 15,0 0 2-15,0 0 6 0,0 0 2 0,0 0 1 16,0 0 2-16,0 0-11 0,0 0-6 0,16-47-9 0,-6 29-5 16,-2-1-2-16,3 0-14 15,3 0 2-15,1 2-6 0,0-1-12 0,0 5-6 16,2 0-14-16,-5 1-23 16,4 3-30-16,-5 1-40 0,2 2-51 15,-13 6-64-15,26-7-70 0,-26 7-191 0,19-4-125 16,-19 4-327-16,13-4-312 0</inkml:trace>
  <inkml:trace contextRef="#ctx0" brushRef="#br0" timeOffset="49749.77">9315 15163 791 0,'0'0'143'15,"0"0"-46"-15,0 0-30 0,15 10-17 0,-15-10-21 16,0 0-6-16,0 0-5 16,0 0-6-16,0 0 2 0,0 0-4 0,0 0-6 0,0 0 8 15,0 0-4-15,7 12 5 16,-7-12 13-16,0 0 10 0,0 0 10 0,0 0 4 15,0 0 14-15,0 0-10 0,0 0-4 16,0 0-12-16,0 0-4 0,0 0-18 0,0 0-19 16,0 0-10-16,0 0-39 0,0 0-30 0,0 0-62 15,0 0-121-15,0 0-110 16,0 0 119-16</inkml:trace>
  <inkml:trace contextRef="#ctx0" brushRef="#br0" timeOffset="49899.62">9301 15286 1245 0,'0'0'84'0,"0"0"-9"0,2 19-15 0,-2-19-3 0,0 0 1 16,0 0-15-16,0 0-5 15,-2 21-9-15,2-21-15 0,0 0-20 0,0 0-24 16,0 17-35-16,0-17-44 16,0 0-73-16,0 0-245 0,0 25 421 0</inkml:trace>
  <inkml:trace contextRef="#ctx0" brushRef="#br0" timeOffset="50049.63">9265 15725 1251 0,'-2'16'7'0,"2"-16"19"0,-2 26-18 0,2-26 4 16,0 22 1-16,0-22-24 15,-2 19-25-15,2-11-36 0,0-8-53 0,0 0-227 0,0 21 112 16</inkml:trace>
  <inkml:trace contextRef="#ctx0" brushRef="#br0" timeOffset="50189.82">9241 15976 1146 0,'0'0'80'0,"-2"17"-10"0,2-17-8 0,-6 19-2 16,6-19-14-16,-4 18-2 16,4-18-4-16,-4 17-6 0,4-17-2 0,-3 16-12 15,3-16-25-15,0 18-27 16,0-18-30-16,0 17-48 0,0-17-90 15,0 0-201-15,0 27 127 0</inkml:trace>
  <inkml:trace contextRef="#ctx0" brushRef="#br0" timeOffset="50319.9">9199 16326 1200 0,'0'27'52'0,"2"-14"0"16,-2-13-7-16,0 23 2 15,0-23-5-15,0 23-21 0,0-23-16 0,2 23-17 16,-2-23-22-16,3 21-35 15,-3-21-55-15,0 17-131 0,0-9-66 0,0-8 104 0</inkml:trace>
  <inkml:trace contextRef="#ctx0" brushRef="#br0" timeOffset="50459.83">9201 16686 970 0,'2'22'7'0,"-2"-22"-1"0,0 19-10 16,0-19 2-16,0 21-1 0,0-21-1 0,-2 18 0 15,2-18-5-15,0 24-19 16,0-15-34-16,0-9-88 0,-4 20-88 0,4-10 76 0</inkml:trace>
  <inkml:trace contextRef="#ctx0" brushRef="#br0" timeOffset="50599.73">9174 17081 887 0,'-2'28'110'0,"2"-28"-9"0,-2 27-25 16,0-15-18-16,2-12-10 15,-2 26-8-15,2-26 3 0,0 25-17 0,0-12-19 16,0-13-25-16,0 26-21 0,0-26-34 0,0 26-56 16,0-26-245-16,2 25 120 0</inkml:trace>
  <inkml:trace contextRef="#ctx0" brushRef="#br0" timeOffset="50729.78">9138 17573 1054 0,'-4'17'32'0,"2"-2"22"0,2-15 3 0,-5 25 12 0,3-12-12 15,2-13-7-15,-2 23-14 16,2-23 9-16,-2 23-5 0,2-23-35 0,2 23-32 16,-2-23-51-16,2 17-119 0,0-8-195 0,0 1 124 15</inkml:trace>
  <inkml:trace contextRef="#ctx0" brushRef="#br0" timeOffset="50889.85">9148 18051 1399 0,'0'0'143'0,"0"19"-11"0,0-19-35 0,-2 19-48 0,2-19-8 16,-2 18-4-16,2-18-16 15,-4 16-2-15,4-16-9 0,0 0-23 0,-4 22-26 16,4-22-25-16,-4 14-41 0,4-14-55 16,0 0-346-16,-3 20 323 0</inkml:trace>
  <inkml:trace contextRef="#ctx0" brushRef="#br0" timeOffset="51029.8">9119 18365 1557 0,'-2'23'63'15,"2"-23"11"-15,-3 21-17 16,3-21-12-16,-4 21-21 0,4-21-30 0,-2 19-27 16,2-19-30-16,-2 19-41 0,2-19-89 15,-2 15-267-15,0-8 377 0</inkml:trace>
  <inkml:trace contextRef="#ctx0" brushRef="#br0" timeOffset="51179.85">9091 18620 1409 0,'0'22'114'15,"0"-22"30"-15,-4 20-6 0,4-20-22 0,-6 23-20 16,4-11-18-16,-2 3-20 16,4-15 3-16,-8 26-21 0,4-11-18 0,2-1-48 15,2-14-12-15,-4 25-26 0,4-25-31 16,-4 23-44-16,4-23-115 0,-2 20-280 0,-2-10 286 15</inkml:trace>
  <inkml:trace contextRef="#ctx0" brushRef="#br0" timeOffset="51259.78">9030 19011 1647 0,'0'0'117'16,"0"27"22"-16,0-27 4 0</inkml:trace>
  <inkml:trace contextRef="#ctx0" brushRef="#br0" timeOffset="52470.03">9561 16663 1932 0,'0'0'-52'0,"0"0"12"0,0 0 2 0,0 0 2 16,0 0 8-16,0 0 13 0,0 0 14 0,0 0 17 16,0 0 6-16,0 0 10 15,0 0 14-15,29 21-10 0,-29-21 6 0,2 29 0 0,-4-12 10 16,4 1-5-16,-2 3-1 16,0-3 9-16,0 6-13 0,0-4-11 0,0 1 6 15,0-2-12-15,0 3 6 16,3-4-5-16,-3 1-8 0,0-1-15 0,0-18-18 0,0 26-23 15,2-13-18-15,-2-1-22 16,0 0-33-16,0-12-51 0,-2 15-117 0,2-15-246 16,0 0 296-16</inkml:trace>
  <inkml:trace contextRef="#ctx0" brushRef="#br0" timeOffset="52939.84">9475 16822 1615 0,'-4'-17'77'0,"4"17"-5"15,-6-15-13-15,6 15-11 0,0 0-2 0,-4-24-7 16,4 24 11-16,0 0-1 0,2-21 0 16,-2 21 0-16,0 0-4 0,8-18-1 0,-8 18-8 15,8-12 1-15,-8 12-16 0,14-9 7 0,-14 9-7 16,17-10-15-16,-6 4 11 16,-11 6-19-16,25-11 2 0,-10 5 2 0,0 0 7 0,-1 2 8 15,2-1-20-15,0 1 3 16,1 1 0-16,-17 3 0 0,34-8-2 0,-16 6 16 15,-2 0-8-15,3 1 3 16,-19 1 20-16,32 0-17 0,-32 0 10 0,28 1 10 0,-12 3-4 16,1 1 6-16,-2 1 6 0,0 2 4 0,-3 1-4 15,2 1 2-15,-4-1-4 16,0 4 1-16,1-1-1 0,-2 3 7 16,-1-1 0-16,0 0-1 0,-1 1 2 0,-1 2 6 15,-2-1 2-15,-2 0-4 0,1 1-3 0,-1 0 4 16,0-2-2-16,-2 3 3 15,0-18 1-15,-4 32 1 0,1-15 4 0,-1-2-2 0,-2 1-6 16,0-1-3-16,-3 0-1 0,-3 1-5 0,-2 0-2 16,-2 0-6-16,-4-3 0 15,2 0-6-15,-1-1 1 0,-1-1-1 0,0-1 1 16,2-1-5-16,2-3 0 16,-1 2-4-16,2-4-8 0,0-1-13 0,15-3-18 0,-28 8-23 15,18-7-36-15,10-1-44 16,-17 4-48-16,17-4-34 0,-11 2-51 0,11-2-120 15,0 0-494-15,0 0-234 16</inkml:trace>
  <inkml:trace contextRef="#ctx0" brushRef="#br0" timeOffset="54449.7">10081 16763 2491 0,'0'0'-133'0,"0"0"8"0,0 0 13 0,0 0 11 15,0 0 13-15,0 0 22 16,0 0 17-16,0 0 18 0,0 0 13 0,0 0 5 16,0 0-6-16,0 0 13 0,0 0 1 0,0 0 10 15,0 0 8-15,0 0 15 0,6 28 29 16,-6-28-5-16,0 0 19 0,0 0-2 16,-4 21 6-16,4-21 2 0,0 0-2 15,4 22-3-15,-4-22-12 0,4 14 4 0,-4-14-2 16,2 18-2-16,-2-18-4 0,4 19-3 15,-4-19-3-15,4 21-9 0,-4-21-2 0,2 19-5 16,-2-19 0-16,0 19-8 0,0-19 2 0,0 17-5 16,0-17-1-16,0 0-7 15,0 22-1-15,0-22-5 0,0 0 9 0,0 16-4 0,0-16-1 16,0 0-3 0,0 0-3-16,0 0 9 0,-2 21-13 0,2-21-3 0,0 0-18 15,0 0-17-15,-2 15-17 16,2-15-25-16,0 0-21 0,0 0-27 0,-2 12-30 0,2-12-59 15,0 0-130-15,0 0-282 16,0 0 158-16</inkml:trace>
  <inkml:trace contextRef="#ctx0" brushRef="#br0" timeOffset="54709.81">10071 16708 2076 0,'2'-15'113'0,"-2"15"-17"0,0 0-8 0,0 0-14 16,-4-22-6-16,4 22 3 0,0 0-14 16,0 0-8-16,0 0-5 0,2-19-18 0,-2 19-19 15,0 0-28-15,0 0-22 16,0 0-27-16,0 0-21 0,0 0-16 0,0 0-12 15,0 0-18-15,2-9-30 16,-2 9-86-16,0 0-310 0,0 0 243 0</inkml:trace>
  <inkml:trace contextRef="#ctx0" brushRef="#br0" timeOffset="55459.96">10287 16805 1515 0,'0'0'-63'0,"0"0"24"0,0 0 6 16,0 0-1-16,0 0 5 16,0 0 10-16,0 0 15 0,0 0 20 0,0 0 8 0,0 0 14 15,0 0-2-15,0 0 11 16,26-8-3-16,-26 8 0 0,0 0 2 0,0 0 9 15,0 0-10-15,0 0 6 16,0 0 9-16,0 0-20 0,0 0 5 0,0 0-1 16,0 0 6-16,0 0-17 0,0 0 13 15,0 0 5-15,0 0 9 0,0 0 5 16,0 0 6-16,0 0 3 0,0 0-1 0,-38 25-1 0,38-25-9 16,-11 12-4-16,11-12-9 15,-9 14-3-15,9-14-12 0,-8 14 4 0,8-14-7 0,-4 15 0 16,4-15-7-16,0 0-7 15,0 21-10-15,0-21-1 0,0 0-5 0,12 13-17 16,-12-13-5-16,13 6-8 0,-13-6-2 0,19 2-18 16,-19-2 1-16,24 0-5 0,-24 0 0 15,20-2-3-15,-20 2 2 0,0 0 0 0,30-4 0 16,-30 4 3-16,15-4 10 16,-15 4 0-16,0 0 11 0,12-9 9 0,-12 9 9 15,0 0 13-15,5-17 10 16,-5 17 14-16,0 0 17 0,-3-21 25 0,3 21 11 15,0 0 5-15,-2-21 5 0,2 21-5 16,0 0-10-16,0 0-6 0,0 0-10 0,0-21-2 16,0 21-11-16,0 0-2 0,0 0-4 0,0 0 0 0,0 0-3 15,0 0-2-15,0 0-2 16,0 0-2-16,0 0-5 0,0 0 1 16,18 40-4-16,-18-40-1 0,6 23-3 15,-2-8-4-15,0 0 1 0,3 1 1 0,-3 0-3 16,0 4 2-16,1-1-2 0,1 2-2 15,-4 0-2-15,2-2 2 0,1 3 0 0,-3-2 0 16,-2 1 2-16,0-4 1 0,0 2 5 0,0-19 3 16,-5 33 3-16,1-17 4 15,0-3 5-15,4-13 0 0,-11 27 3 0,5-15 0 0,-1-3 2 16,7-9-4-16,-14 16 2 16,14-16-3-16,-12 9-9 0,12-9-4 0,0 0-12 15,-22-2-16-15,22 2-12 16,0 0-22-16,-13-19-18 0,13 19-28 0,-4-25-28 0,4 25-24 15,0-28-35-15,2 9-22 16,0 0-44-16,1-3-91 0,1 4-470 0,0-1-113 16</inkml:trace>
  <inkml:trace contextRef="#ctx0" brushRef="#br0" timeOffset="55629.68">10444 16908 2387 0,'10'-10'-40'0,"-10"10"18"15,0 0 22-15,15-9 8 0,-15 9 33 0,0 0 17 16,0 0 12-16,0 0 12 15,30 11-5-15,-30-11 2 0,8 15-10 0,-2-5-7 0,-6-10-5 16,7 20-5-16,-7-20-8 16,9 24-13-16,-7-16-14 0,-2-8-18 0,6 22-32 15,-4-10-40-15,-2-12-29 0,2 16-37 0,-2-8-43 16,0-8-137-16,0 0-379 0,-4 16 51 16</inkml:trace>
  <inkml:trace contextRef="#ctx0" brushRef="#br0" timeOffset="55809.92">10541 16883 2151 0,'11'-12'137'15,"-11"12"6"-15,6-11-20 16,-6 11-25-16,0 0-14 0,6-13-13 0,-6 13-9 16,0 0-6-16,7-13-18 0,-7 13-28 15,0 0-28-15,0 0-53 0,4-15-41 0,-4 15-51 16,0 0-113-16,0 0-453 15,-4-14 3-15</inkml:trace>
  <inkml:trace contextRef="#ctx0" brushRef="#br0" timeOffset="56129.89">10598 16808 2172 0,'0'0'3'0,"26"0"0"15,-26 0-9-15,17 0 6 16,-17 0 4-16,19-3-5 0,-19 3 2 0,19-6 7 15,-19 6-14-15,18-4-8 16,-18 4-11-16,20-8-18 0,-20 8-7 0,17-4-6 16,-17 4-13-16,15-7-14 0,-15 7-12 0,0 0-6 0,14-10-3 15,-14 10 15-15,0 0 13 16,0 0 26-16,0 0 28 0,11-9 31 0,-11 9 18 16,0 0 25-16,0 0 16 15,0 0 5-15,0 0 14 0,0 0 13 0,0 0 10 0,0 0 9 16,0 0-10-16,10 33-8 15,-10-33-6-15,2 22-10 0,0-7-10 0,1 3-5 16,-3-1-9-16,0-17-13 0,5 32-14 0,-1-15-19 16,-2-1-28-16,0-2-30 0,-2-14-38 15,6 25-33-15,-4-15-41 0,-2-10-98 0,6 15-374 16,-6-15 152-16</inkml:trace>
  <inkml:trace contextRef="#ctx0" brushRef="#br0" timeOffset="56409.86">10857 16889 1972 0,'0'0'94'0,"4"-10"1"0,-4 10-8 0,0 0-13 16,0 0-6-16,0 0-6 0,0 0-2 0,0 0 2 15,0 0-6-15,0 0-6 0,17 30-4 16,-17-30-3-16,11 16-3 0,-11-16-7 16,10 15-4-16,-2-10-6 0,-8-5-15 15,16 12-14-15,-16-12-21 0,14 6-29 0,-14-6-6 16,15 2-19-16,-15-2-2 0,0 0 5 15,23-12 1-15,-23 12 24 0,11-13 13 0,-11 13 36 16,11-13 42-16,-11 13 29 0,7-14 14 0,-7 14 12 16,0 0-2-16,12-15-6 15,-12 15-14-15,0 0-8 0,6-12-14 0,-6 12-13 0,0 0-17 16,0 0-24-16,0 0-29 16,0 0-44-16,0 0-49 0,18-1-45 0,-18 1-93 15,0 0-468-15,0 0-3 16</inkml:trace>
  <inkml:trace contextRef="#ctx0" brushRef="#br0" timeOffset="56629.73">11077 16590 2295 0,'0'0'101'0,"4"-18"18"0,-4 18-7 16,0 0-9-16,0 0-7 15,0-23-13-15,0 23 5 0,0 0 16 0,0 0 1 16,0 0-1-16,0 0-6 15,0 0-7-15,0 0-18 0,0 0 3 0,10 62-11 0,-6-46-3 16,1 4-9-16,0-1-6 0,-1-1-20 0,1 7-25 16,-2-2-29-16,1 0-46 15,0-1-60-15,0 2-59 0,-4-3-97 0,-2-2-670 16,0 0-394-16</inkml:trace>
  <inkml:trace contextRef="#ctx0" brushRef="#br0" timeOffset="57993.4">10046 15625 2899 0,'0'0'-85'0,"0"0"11"0,0 0 0 0,0 0-5 16,0 0 10-16,0 0 12 15,0 0 13-15,0 0 11 0,0 0 8 0,-34-5 4 0,34 5 7 16,0 0 11-16,-40 9 4 16,25-4 19-16,0-3 6 0,-2 5 26 0,3-2-2 15,-4-2 4-15,4 4-1 16,-4-3 0-16,4 0-12 0,14-4-4 0,-32 11 8 15,17-5-13-15,3-1-5 0,-4 2-10 16,4-1-6-16,12-6 8 0,-23 14-7 0,12-8-4 16,11-6 2-16,-17 14 15 0,11-4-17 0,0 2 2 15,0 1 0-15,-2 3-3 0,2 2 5 16,0 3-5-16,0 2-2 16,0 2 4-16,-1 0-3 0,1 2-2 0,3-1 4 15,-1 2 1-15,0-2-4 0,0-1 7 0,0 1-1 16,2-1 13-16,-1-4-12 0,-1-2 1 15,2-2-2-15,0-1-3 0,0 0 4 0,2-16-3 16,-4 23 2-16,4-23-4 0,-2 16-7 0,2-16-7 16,0 0-1-16,0 0-2 15,0 0 2-15,0 0 1 0,0 0 0 0,0 0 4 0,0 0 6 16,0 0 0-16,0 0 11 16,0 0 2-16,0 0 12 0,0 0 12 15,0 0 0-15,14-44 6 0,-14 44 7 16,17-15-2-16,-4 4-3 0,2 2-5 0,1-3-3 0,4 3-5 15,-1-1-5-15,4 0-9 16,-2 2-13-16,-1-2-21 0,-2 2-20 0,-1 3-21 16,-4-1-32-16,2 2-28 15,-15 4-27-15,21-5-42 0,-14 1-74 0,-7 4-582 16,10-5-176-16</inkml:trace>
  <inkml:trace contextRef="#ctx0" brushRef="#br0" timeOffset="58339.88">9988 16029 2420 0,'12'6'-17'0,"-12"-6"23"15,0 0 8-15,10 9 7 0,-10-9-13 0,0 0 12 16,4 19-2-16,-4-19 7 0,2 16 7 16,-2-16-1-16,0 19-3 0,0-19 2 0,2 20-9 15,-2-20 1-15,2 21 1 16,-2-21-8-16,2 22 0 0,-2-22 5 0,2 16 2 15,-2-16-11-15,0 18 10 16,0-18 0-16,0 0 14 0,3 20 14 0,-3-20 5 0,0 0 1 16,0 0 1-16,0 0 0 0,0 0-1 0,0 0 7 15,0 0 0-15,0 0-1 16,0 0-1-16,0 0-5 0,0 0 0 0,0 0-1 0,0 0-5 16,0 0-1-16,27-43-5 15,-20 34-8-15,-7 9 1 0,12-19-7 0,-6 9-8 16,-6 10-19-16,14-21-25 15,-8 11-32-15,-6 10-45 0,10-14-44 0,-10 14-52 16,6-16-67-16,-6 16-151 0,3-14-407 0,-3 14-144 0</inkml:trace>
  <inkml:trace contextRef="#ctx0" brushRef="#br0" timeOffset="58719.75">10257 16022 2380 0,'0'0'-79'0,"0"0"11"16,0 0 5-16,0 0 8 0,0 0 1 0,0 0 8 16,0 0 10-16,0 0 11 15,28 5 0-15,-28-5 4 0,10 8 1 0,-10-8 4 0,14 12 8 16,-14-12 8-16,8 12 7 15,-2-1 14-15,-6-11 14 0,6 16 4 0,-6-16 4 16,5 21 3-16,-3-10-2 16,-2-11 7-16,0 21 7 0,0-21 1 0,-2 22 15 0,2-22-4 15,-7 20 9-15,3-8 11 0,4-12 13 0,-10 16-8 16,10-16 3-16,-14 14 5 16,14-14 1-16,-10 11 0 0,10-11-12 0,0 0-12 15,0 0-8-15,0 0-8 16,0 0-8-16,0 0-6 0,0 0-6 0,-19-36-14 0,19 36-24 15,5-22-37-15,-5 22-43 16,6-25-59-16,-6 25-54 0,10-22-59 0,-8 10-178 16,2 0-376-16,0 3-108 0</inkml:trace>
  <inkml:trace contextRef="#ctx0" brushRef="#br0" timeOffset="59149.8">10482 16079 2458 0,'13'11'-12'0,"-5"1"-6"16,-2-3-8-16,-6-9-2 0,9 19-2 0,-9-19-6 16,6 14 10-16,-6-14 12 15,5 13-4-15,-5-13 10 0,0 0 3 0,6 15-3 0,-6-15 8 16,0 0 0-16,0 0-14 16,0 0-7-16,0 0 2 0,0 0-6 0,0 0 3 15,0 0-7-15,0 0-4 16,0 0 6-16,31-28-3 0,-31 28 12 0,11-15 12 15,-11 15 1-15,11-16 20 0,-11 16 12 16,10-11 24-16,-10 11 10 0,13-8 25 0,-13 8 4 16,15-4-9-16,-15 4 0 0,0 0-3 0,23 0-11 15,-23 0-4-15,0 0-6 16,21 8-4-16,-21-8-10 0,17 4 2 0,-17-4-9 0,18 3-6 16,-18-3-9-16,0 0-13 15,24 0-8-15,-24 0 0 0,20-6-4 0,-20 6 7 16,17-9 8-16,-7 2 3 15,-10 7 10-15,17-12 14 0,-17 12 20 0,19-12 11 0,-9 7 16 16,-10 5 9-16,24-10 1 0,-13 7-6 0,-11 3-11 16,23-6-12-16,-23 6-5 15,23-5-19-15,-23 5-20 0,26 0-29 0,-26 0-37 16,21 4-50-16,-21-4-59 16,17 5-60-16,-17-5-123 0,10 5-567 0,-10-5-287 0</inkml:trace>
  <inkml:trace contextRef="#ctx0" brushRef="#br0" timeOffset="61039.71">9906 17934 2600 0,'13'-21'-107'0,"-7"14"28"0,-6 7 9 16,11-19 22-16,-7 9 22 0,-4 10 9 0,8-17 26 16,-8 17 24-16,9-15 34 0,-9 15 3 0,4-14-2 0,-4 14-6 15,0 0-10-15,0 0-5 16,3-20-6-16,-3 20-4 0,0 0-7 0,0 0 4 16,0 0-10-16,0 0 7 15,0 0-13-15,-9-17 8 0,9 17 4 0,0 0-3 0,0 0 3 16,0 0 2-16,-21 0 5 15,21 0 2-15,0 0 3 0,0 0 2 0,-35 5 0 16,35-5 7-16,-22 8-4 0,11-3 3 0,-4 3-7 0,2 2-2 16,-1-1-3-16,-2 4-1 15,2 1 4-15,-3 3-3 16,0 0-6-16,2 2 2 0,0 2-5 0,0 0-5 16,5 1 1-16,-2-2-5 0,2 3-1 15,2 0-1-15,2-2-6 0,2-2 6 0,0-1-7 16,4 1 4-16,0 0-3 0,0-1-1 0,4-1 1 15,0-3 1-15,2 1-3 16,4-4-7-16,0 0-8 0,2 0-17 0,-1-4-20 0,-11-7-19 16,27 9-22-16,-14-6-12 0,-13-3-11 0,30-4 11 15,-30 4 5-15,27-10 1 16,-12 2 12-16,0 0 4 0,-3-3 3 0,1 1 13 16,0 1 15-16,-3-2 7 0,1 0 14 15,0-1-1-15,-1 3 15 0,-1-1 13 0,-9 10 8 16,14-15 16-16,-14 15 0 15,11-16 3-15,-11 16 4 0,11-10-7 0,-11 10-4 16,8-10 1-16,-8 10-9 0,0 0 0 0,10-10 0 0,-10 10-7 16,0 0 2-16,0 0-2 15,12-11-4-15,-12 11-2 0,0 0 2 0,0 0-4 16,0 0 1-16,0 0-1 16,10-10 2-16,-10 10-2 0,0 0 1 0,0 0 3 0,0 0-5 15,0 0-2-15,0 0 0 16,0 0 4-16,0 0-3 0,0 0 3 0,0 0-5 15,0 0 4-15,10-11-3 16,-10 11 2-16,0 0-4 0,0 0 2 0,0 0 0 16,0 0 0-16,0 0 0 0,0 0 5 0,0 0-2 0,0 0 2 15,0 0-2-15,0 0 0 16,0 0 1-16,0 0 1 0,0 0-7 0,0 0 2 16,0 0-3-16,0 0 4 0,0 0-2 15,0 0 2-15,0 0-2 0,0 0 1 0,0 0 3 16,0 0 2-16,0 0-10 15,0 0 3-15,0 0-2 0,0 0-3 0,0 0-5 16,0 0-14-16,0 0-13 0,0 0-22 0,0 0-13 0,0 0-8 16,0 0-6-16,0 0 13 15,0 0 11-15,0 0-1 0,0 0 15 16,0 0 4-16,0 0 5 0,0 0 7 16,0 0-12-16,0 0-4 0,0 0-2 15,0 0-17-15,9-4-3 0,-9 4-10 0,0 0-2 16,0 0 9-16,0 0 9 0,0 0 14 0,0 0 18 15,0 0 12-15,0 0 16 16,0 0 20-16,0 0 6 0,0 0 6 0,0 0 4 0,0 0 8 16,0 0 11-16,0 0-3 0,0 0 4 0,0 0-1 15,0 0 0-15,0 0 4 16,0 0-9-16,0 0 8 0,0 0-4 16,0 0-5-16,0 0 1 0,0 0-6 0,0 0-6 15,0 0 1-15,0 0-11 0,0 0 2 0,0 0-7 16,0 0-3-16,0 0-15 15,0 0-8-15,0 0-6 0,0 0-7 0,0 0-16 0,0 0 2 16,0 0 4-16,0 0 7 0,0 0 3 0,0 0 10 16,0 0 6-16,0 0 14 15,0 0-8-15,0 0 6 0,0 0 14 16,0 0-14-16,0 0-2 0,0 0 2 0,0 0 2 16,0 0-8-16,0 0-8 0,0 0 5 0,0 0-6 15,0 0 0-15,0 0 6 16,0 0-5-16,0 0-4 0,0 0 6 0,0 0-3 15,0 0 3-15,0 0 0 16,0 0 9-16,0 0 6 0,0 0 2 0,0 0 2 16,0 0 13-16,0 0-12 0,0 0-1 0,0 0-5 0,0 0 1 15,0 0-4-15,0 0 7 16,0 0-6-16,0 0 12 0,0 0 1 0,0 0 10 0,0 0-11 16,0 0 2-16,0 0 10 15,0 0 10-15,0 0 7 0,0 0 4 0,15-12-6 16,-15 12-4-16,0 0-1 15,0 0-5-15,0 0 5 0,8-13-16 0,-8 13-1 0,0 0-2 16,0 0-5-16,11-11-1 0,-11 11-2 0,0 0 1 16,14-8-6-16,-14 8 2 15,0 0 1-15,0 0-2 0,24 2 3 16,-24-2 1-16,0 0-3 0,14 13 7 0,-14-13 3 16,7 13 2-16,-7-13 2 0,0 0 7 0,2 22 7 15,-2-22 4-15,-4 17 2 16,4-17-1-16,-11 15 0 0,11-15-2 0,-12 15 1 15,4-7-3-15,8-8-1 0,-16 11 2 16,16-11 0-16,-16 8-5 0,16-8 1 0,-15 3-13 16,15-3-10-16,0 0-8 0,0 0-17 0,0 0-12 15,-20-22-19-15,20 22-24 16,0-19-28-16,0 19-30 0,0 0-25 0,11-27-22 0,-7 19-15 16,3 1-15-16,-7 7-27 15,10-16-42-15,-5 11-438 0,-5 5 32 0</inkml:trace>
  <inkml:trace contextRef="#ctx0" brushRef="#br0" timeOffset="61599.6">10141 17980 2076 0,'0'0'-13'15,"0"0"29"-15,17-1 22 0,-17 1-5 0,0 0 14 16,0 0 9-16,24 9 12 0,-24-9 8 16,10 11 3-16,-10-11-10 0,8 17-5 0,-4-7-6 15,-4-10-4-15,7 21-8 16,-7-21-4-16,2 23-5 0,0-12-2 0,-2-11-8 15,3 25 3-15,-3-25-3 16,0 20-6-16,0-20-21 0,0 18-4 0,0-18-17 0,0 0-8 16,0 21-12-16,0-21-12 0,0 0-14 0,0 0-8 15,0 0 3-15,0 0-2 16,0 0-3-16,0 0 12 0,0 0 10 0,0 0 0 0,0 0 19 16,20-44 17-16,-20 44-1 15,7-17 12-15,-7 17 7 0,8-15 23 0,-8 15 16 16,9-13 12-16,-9 13-9 15,8-8 8-15,-8 8 7 0,0 0 1 0,0 0-6 0,0 0 0 16,0 0-13-16,0 0 2 0,29 15-7 0,-29-15 1 16,10 14-8-16,-10-14 3 15,8 12-6-15,-8-12 0 0,8 12-13 16,-8-12 0-16,6 12-14 0,-6-12-5 0,0 0-14 16,9 12-10-16,-9-12-9 0,0 0-13 0,0 0-6 15,0 0-2-15,0 0-4 16,0 0 8-16,0 0-4 0,0 0 6 0,28-22 17 15,-28 22 9-15,10-17 27 0,-10 17-4 16,8-16 23-16,-8 16 16 0,12-13 15 0,-12 13 17 16,8-11 6-16,-8 11 11 0,0 0 4 0,14-11 8 15,-14 11 3-15,0 0 6 16,0 0 1-16,20 2-12 0,-20-2-6 0,0 0-7 0,0 0-10 16,17 19-5-16,-17-19-7 15,8 13-4-15,-8-13-4 0,4 18-12 0,-4-18 0 16,6 19-13-16,-6-19-20 15,0 26-19-15,0-26-30 0,-2 21-37 16,2-21-34-16,0 22-34 0,-2-10-35 0,2-12-69 0,0 0-156 0,-6 21-337 16,6-21-32-16</inkml:trace>
  <inkml:trace contextRef="#ctx0" brushRef="#br0" timeOffset="62119.8">10584 17999 2242 0,'0'0'56'0,"0"0"28"0,0 0-5 0,10-11-4 15,-10 11-3-15,0 0-9 16,0 0 19-16,0 0 5 0,0 0-2 0,0 0-6 0,0 0-3 16,0 0-8-16,8 40-8 0,-8-25-5 0,0-15-8 15,-4 34 2-15,2-14 4 16,0 0-1-16,-2 5 4 0,2 2-4 0,-2-1-5 16,0 3-2-16,1-1-6 0,-1 3-4 15,2-1-4-15,-3 1-1 0,3-1-3 0,0 2-4 16,0-7-8-16,0 5-5 15,2-4-11-15,-2-5-7 0,0 0-11 16,0-2-7-16,2 0-18 0,0-2-11 0,0-17-27 16,-2 29-27-16,2-29-29 0,0 19-27 0,0-13-43 15,0-6-82-15,0 0-547 0,0 0-177 0</inkml:trace>
  <inkml:trace contextRef="#ctx0" brushRef="#br0" timeOffset="62379.71">10495 18228 2452 0,'4'-19'-84'15,"2"2"7"-15,-2 1 29 16,0 1 5-16,3 2 15 0,0-1 17 0,1 3 19 16,0-3 21-16,5 2-4 0,-1-2 11 0,2 5-13 0,-2-3 2 15,2 2 9-15,0 1-13 16,0 1-10-16,1 3 15 0,0-1 9 16,-15 6 1-16,23-4 12 0,-23 4 15 15,24 2 5-15,-24-2 7 0,16 8 10 0,-16-8-6 0,11 13 4 16,-11-13 1-16,4 21-2 15,-4-21-6-15,0 21-1 0,0-21-8 0,-6 27-7 16,2-14-4-16,-3-1-12 0,7-12-10 16,-10 22-19-16,4-14-33 0,6-8-28 0,-12 16-40 15,12-16-46-15,-8 11-22 0,8-11-85 16,0 0-151-16,-6 3-386 0,6-3-69 16</inkml:trace>
  <inkml:trace contextRef="#ctx0" brushRef="#br0" timeOffset="62710.28">10749 18112 2254 0,'14'-8'22'16,"-14"8"32"-16,0 0 1 16,0 0-5-16,0 0 2 0,0 0-6 0,28 11 8 0,-28-11-1 15,7 16 6-15,-7-16 0 16,6 17 6-16,-6-17-17 0,8 17-8 0,-4-6-2 16,-4-11-5-16,8 16-3 15,-8-16-12-15,12 13-15 0,-12-13-16 0,6 11-17 16,-6-11-25-16,0 0-22 0,0 0-19 15,17 3 4-15,-17-3-4 0,0 0 1 16,0 0-4-16,12-29 17 0,-12 29 17 0,4-21 37 0,-4 21 34 16,5-17 26-16,-5 17 29 15,6-15 11-15,-6 15 13 0,0 0 10 0,5-16 17 0,-5 16 21 16,0 0 10-16,0 0-2 16,0 0-10-16,0 0-17 0,22 4-10 0,-22-4-12 15,0 0-13-15,18 15-12 16,-18-15-18-16,14 12-22 0,-14-12-27 0,11 9-39 0,-11-9-38 15,11 10-38-15,-11-10-43 16,10 5-46-16,-10-5-116 0,0 0-546 0,0 0-225 16</inkml:trace>
  <inkml:trace contextRef="#ctx0" brushRef="#br0" timeOffset="62849.99">10935 18071 2707 0,'0'0'29'0,"12"-9"2"0,-12 9-21 16,15-10-20-16,-15 10-4 15,18-9-2-15,-6 5 5 0,-12 4-4 0,22-8-28 0,-22 8-41 16,16-5-39-16,-16 5-51 0,15-6-142 0,-9 2-309 16,-6 4 157-16</inkml:trace>
  <inkml:trace contextRef="#ctx0" brushRef="#br0" timeOffset="63004.91">11040 17988 1849 0,'0'0'118'15,"0"0"29"-15,0 0-14 16,0 0-19-16,0 0-8 0,0 0-11 0,0 0-8 15,0 0-4-15,-6 55-11 0,10-40 3 0,-2 1-12 0,3-1-8 16,-3 2-9-16,0-2-24 16,0 1-26-16,3-1-38 0,-3 0-32 0,2 1-41 15,-4-16-32-15,4 22-72 16,-4-22-120-16,-2 17-331 0,2-17 93 16</inkml:trace>
  <inkml:trace contextRef="#ctx0" brushRef="#br0" timeOffset="63250.01">11073 18247 1932 0,'0'0'21'0,"0"0"22"0,30-5-17 0,-30 5-10 0,0 0-12 16,0 0-2-16,22-11-5 15,-22 11-2-15,16-7 2 0,-16 7 0 0,13-11-10 16,-13 11 5-16,9-16-3 16,-4 7-5-16,-5 9 5 0,6-21 12 0,-6 21 10 0,2-22 28 15,-2 22 21-15,3-19 17 16,-3 19 21-16,0 0 21 0,-3-20 1 0,3 20-4 15,0 0 2-15,0 0-8 0,0 0-15 0,0 0-9 16,0 0-9-16,0 0-17 16,0 0-27-16,0 0-37 0,0 0-41 0,0 0-43 0,0 0-58 15,-15 48-41-15,15-48-126 16,0 13-436-16,0-13-32 0</inkml:trace>
  <inkml:trace contextRef="#ctx0" brushRef="#br0" timeOffset="63520">11198 18179 2184 0,'12'-12'5'16,"-12"12"20"-16,0 0-6 15,0 0 5-15,0 0 3 0,12-6-10 16,-12 6 17-16,0 0-1 0,0 0 2 16,22 12-4-16,-22-12-7 0,14 11-1 0,-14-11-2 15,9 13 1-15,-9-13 2 0,11 12-7 16,-11-12 17-16,8 13 9 0,-8-13 11 0,5 12 3 15,-5-12 6-15,0 0 5 16,0 0 3-16,0 0-2 0,0 0-6 0,0 0-6 16,0 0-6-16,0 0-9 0,0 0-16 0,0 0-21 0,0 0-32 15,-7-54-35-15,9 37-23 16,3 2-31-16,-5 15-48 0,6-33-45 0,-4 18-125 16,0 2-377-16,2-3 29 15</inkml:trace>
  <inkml:trace contextRef="#ctx0" brushRef="#br0" timeOffset="65029.7">11559 17611 2046 0,'0'0'-26'0,"0"0"29"16,0 0 15-16,0 0-7 0,-23 4 0 15,23-4 14-15,0 0-10 0,0 0 7 16,0 0 9-16,0 0 10 0,0 0 9 0,0 0 4 16,0 0 6-16,0 0 14 15,0 0 6-15,0 0 7 0,0 0-1 0,0 0 4 0,0 0 1 16,0 0 9-16,0 0-3 15,0 0-1-15,0 0-8 0,0 0-10 0,0 0-4 16,0 0-14-16,0 0-5 0,0 0-5 0,0 0-4 0,0 0-7 16,62 1 0-16,-62-1-10 15,30 0 0-15,-12-1-3 0,1 1-2 0,2 0-4 16,0 0-1-16,1 0-2 16,1 0-2-16,-4-3-2 0,2 3 2 0,2 0-4 0,-6-1-2 15,4-1 1-15,-21 2-3 16,30-2-1-16,-17 0 3 0,-13 2-3 0,25-2 2 15,-25 2-1-15,24-6-1 0,-24 6 4 0,18-3-5 0,-18 3 0 16,18-6-1 0,-18 6-2-16,16-4 3 0,-16 4-4 0,0 0 2 15,15-4-3-15,-15 4-3 0,0 0 2 16,18-4-3-16,-18 4 1 0,0 0 3 0,0 0-4 0,18-6 4 16,-18 6 0-16,0 0 2 15,0 0 0-15,0 0-2 0,0 0 0 0,0 0 0 16,17-1 0-16,-17 1-2 15,0 0 4-15,0 0-4 0,0 0 2 0,0 0-2 16,0 0-4-16,0 0 2 0,0 0-1 0,0 0 3 0,0 0 4 16,17-6 1-16,-17 6 4 15,0 0 4-15,0 0-4 0,0 0 1 0,0 0-3 16,0 0 2-16,0 0-1 0,0 0 0 16,0 0 1-16,0 0-4 0,0 0 2 0,0 0 0 15,0 0-1-15,0 0 1 16,0 0 6-16,0 0-5 0,-44-12 3 0,44 12-4 15,0 0-1-15,0 0-1 0,0 0 1 0,0 0-3 0,0 0-7 16,-19-2-10-16,19 2-6 16,0 0-8-16,0 0-11 0,0 0 3 0,0 0 2 15,0 0 1-15,0 0 5 16,0 0 1-16,0 0 9 0,0 0-1 16,-15-8 3-16,15 8 0 0,0 0 12 15,0 0 8-15,0 0 10 0,0-19 4 0,0 19 12 0,0 0 5 16,0 0-2-16,0-20 7 15,0 20 5-15,0 0 3 0,0 0-2 0,0-23-3 0,0 23 0 16,0 0 4-16,0 0 0 0,2-17-2 0,-2 17 0 16,0 0-1-16,0 0-3 15,0 0-6-15,0 0-3 0,0 0-4 0,0 0-5 16,2-17-2-16,-2 17 4 0,0 0-4 16,0 0 0-16,0 0-1 15,0 0-1-15,0 0 3 0,0 0-3 0,0 0-3 16,15 45 3-16,-15-45-2 0,2 23 0 0,-2-7-3 15,3 0-1-15,-1 2 0 0,-2-1-1 16,3 2-1-16,1 1-1 0,-4 0-6 0,3-1-7 16,-3 2-2-16,2-2-10 0,-2 0-10 0,2 0-16 15,0 0-16-15,0-1-17 16,-2-1-25-16,0-17-28 0,2 29-38 0,-2-18-30 0,0 0-43 16,0-11-91-16,-2 17-154 15,2-17-394-15,-4 12-246 0</inkml:trace>
  <inkml:trace contextRef="#ctx0" brushRef="#br0" timeOffset="67130.05">11882 17155 2587 0,'0'0'-87'0,"0"0"21"0,0 0 3 16,0 0 3-16,0 0 17 0,0 0 20 0,0 0 12 16,0 0 28-16,0 0 11 0,0 0 1 0,0 0 7 15,0 0 11-15,0 0-3 16,0 0 5-16,7-10 2 0,-7 10 7 0,0 0 9 0,0 0 15 16,0 0 1-16,0 0-9 15,0 0-2-15,27-4-8 0,-27 4-7 16,15-1-6-16,-15 1-5 0,27-4-13 15,-9 1-2-15,3 0-19 0,-2-2-9 0,7 1-6 16,3-2-5-16,-5 2 4 0,6-1-1 0,-3 1-1 0,3 0 5 16,0 0 1-16,-1-1 1 15,-2 1 6-15,3 0 7 0,-1 0 3 0,2 0 4 16,-2-2-6-16,-4 5-1 16,5-3-5-16,-4 0-14 0,1 2-9 0,-7 0-11 0,3 0-3 15,-2 1-11-15,-2-2 1 16,-3 2 6-16,-16 1 6 0,30-2 1 0,-18 0 5 15,-12 2 1-15,25-2-1 16,-25 2 5-16,19 0-4 0,-19 0 0 0,0 0-1 0,25-2-3 16,-25 2-3-16,0 0-11 0,26-1-12 0,-26 1-8 15,16-4-8-15,-16 4-4 16,20-4 1-16,-20 4-2 0,20-3 5 0,-20 3 4 16,23-3 18-16,-23 3 8 0,22-2 12 15,-22 2 18-15,18-2 13 0,-18 2 21 0,0 0-3 16,25-1 14-16,-25 1 1 15,13-3-5-15,-13 3-1 0,0 0 1 0,0 0-9 16,20-1 0-16,-20 1 0 0,0 0-8 0,0 0 6 0,0 0-6 16,0 0-5-16,27 0 6 15,-27 0-2-15,0 0-15 0,21 0-9 0,-21 0-7 16,0 0 2-16,22 1-3 16,-22-1 0-16,16 3 10 0,-16-3 4 0,0 0 13 15,20 3 2-15,-20-3 19 0,0 0 4 16,14 8 4-16,-14-8 0 0,0 0-2 0,13 9 7 15,-13-9-12-15,0 0 6 16,7 15 4-16,-7-15 3 0,4 12-2 0,-4-12-4 16,0 0 1-16,5 24-3 0,-5-24 2 0,0 19-2 0,0-19 3 15,2 25-2-15,-2-14-3 16,0-11-4-16,0 31 1 0,0-16-6 0,0 0-2 16,2 5-2-16,0-1-2 15,-2 0 1-15,3 0-4 0,-1 0-3 0,2 4-1 16,-1 0 0-16,1-1-5 0,-1-1-1 15,3 3-1-15,-1 0-4 0,-1-1-3 0,0 2-6 16,2-3 0-16,-2 2-23 0,2 0 1 0,-1 2 5 16,-3-6-1-16,2 3 5 0,-2-2 5 15,1-1 0-15,0 2 2 0,-3-2-2 0,2 0 3 16,-2 0 2-16,0 0 2 16,0-2-3-16,0 0 6 0,0-18-4 0,-2 33 0 15,2-19 6-15,0-14-5 0,0 31 3 16,0-17 1-16,0-14-2 0,0 25 6 0,0-25-6 15,0 23 2-15,0-23 0 16,2 22-3-16,-2-22 0 0,0 21 0 0,0-21-4 16,0 15-5-16,0-15 0 0,0 17-2 15,0-17 2-15,0 0-4 0,0 22 0 0,0-22-6 16,2 15 4-16,-2-15-5 0,0 0 3 0,-2 20 1 16,2-20 3-16,-2 16 0 15,2-16 3-15,0 0 14 0,-8 19 3 0,8-19 11 0,-6 11 6 16,6-11 3-16,0 0 2 15,-9 14 1-15,9-14 0 0,-10 7-2 0,10-7-2 16,0 0 0-16,-21 10-2 0,21-10-1 0,-19 4 0 16,19-4-1-16,-25 3-4 0,10-1 1 15,15-2-2-15,-38 2 0 0,16-2-3 0,1 2-3 16,-4-2-1-16,-1 0 7 16,3 2-5-16,-2-2-1 0,1 0 18 0,-2 2 2 15,1-2 4-15,2 0 1 0,2 0-2 16,-2 0 1-16,2 0-1 0,-2 2-7 0,-2-2 2 15,5 0-3-15,-2 0 2 16,1 1-2-16,1-1-1 0,0 2-2 0,-1 1-1 16,2-2-2-16,-2-1-2 0,-1 3-2 0,1-2 0 0,2 3 0 15,-2-2-6-15,-1 0 2 16,2 0 1-16,1 1-6 0,-3-1 4 0,4 2-2 16,-2-2-2-16,4 2 0 15,16-4 2-15,-33 4-1 0,17-2 2 0,16-2-4 0,-23 1-2 16,23-1-2-16,-22 3-3 15,22-3 1-15,-18 1-3 0,18-1 5 0,0 0 2 16,-20 0 0-16,20 0 0 0,0 0-2 0,0 0 0 16,-27 0 3-16,27 0-2 0,0 0-3 15,-18 0 6-15,18 0-2 0,0 0 3 0,0 0 2 16,-23-4-3-16,23 4 1 16,0 0-2-16,-11-7 0 0,11 7 3 0,0 0-1 15,0 0 0-15,-12-14 3 16,12 14 1-16,0 0-1 0,0 0 2 0,-4-21 6 0,4 21 1 15,0 0 2-15,-2-19 0 16,2 19 2-16,0 0 2 0,-3-22-5 0,3 22 0 16,0 0-1-16,-2-26-2 0,2 26 1 0,-2-20-1 0,2 20-3 15,-2-23 3-15,2 23-2 16,2-26 5-16,0 8-1 0,0 1-2 0,1-2 0 16,-1 2 0-16,-2-2-2 15,0-3 3-15,2 0-4 0,-4-1 3 0,0-1 0 0,-1-3-2 16,1 0 4-16,-2 1-2 15,-2 1-3-15,2-2-1 0,1 0-5 0,-3 3 1 16,2-3-7-16,2 2-9 0,0-2-11 0,0 6-28 16,-3-4-34-16,3 5-47 0,2 0-59 15,-2 1-48-15,0-1-86 0,0 2-167 0,0 1-445 16,-3 1-348-16</inkml:trace>
  <inkml:trace contextRef="#ctx0" brushRef="#br0" timeOffset="68089.93">12257 17348 2713 0,'0'0'-113'0,"0"0"24"16,0 0 18-16,0 0 8 16,3-22 11-16,-3 22 17 0,0 0 10 0,0 0 13 0,0 0 15 15,0 0 6-15,0 0 14 16,0 0 10-16,0 0 8 0,0 0 13 0,0 0 14 15,0 0 23-15,0 0-6 16,0 0 3-16,0 0-4 0,0 0-5 0,0 0-1 16,0 57-9-16,0-57-9 0,0 29-2 0,0-11-10 0,0 3-1 15,-1-1-5-15,1 3-3 16,0 4-1-16,-2-3-6 0,2 0-6 0,0-2 0 16,0-1-4-16,0 0 2 15,0-2-7-15,0-1-8 0,0-18-15 0,-2 28-22 0,2-14-20 16,0-14-18-16,-2 21-30 15,2-21-34-15,0 0-30 0,-3 21-22 0,3-21-36 16,0 0-49-16,0 0-464 0,0 0-5 0</inkml:trace>
  <inkml:trace contextRef="#ctx0" brushRef="#br0" timeOffset="68560.06">12220 17685 2063 0,'-1'-14'-40'16,"1"14"24"-16,-4-22 12 16,1 6 11-16,3 16 11 0,-3-24 0 15,3 24 29-15,-2-23 22 0,2 23 12 0,-2-23 9 16,2 23 2-16,0-23-5 0,0 23-12 0,2-21-5 15,-2 21-6-15,5-23-10 16,-2 12-3-16,-3 11-3 0,9-23-7 0,-3 12-4 16,0 1-7-16,-6 10 5 0,17-21 2 15,-11 12-1-15,-6 9 3 0,18-18-2 0,-10 13-1 16,-8 5 0-16,17-14-5 0,-8 9-6 0,-9 5-2 16,18-8-4-16,-18 8 0 15,16-4-4-15,-16 4-1 0,0 0-2 0,25 0 0 0,-25 0-2 16,0 0-1-16,17 12-1 15,-17-12 5-15,10 14 7 0,-10-14 0 0,4 16 9 16,-4-16 1-16,1 20 1 0,-1-20-2 0,-3 20 8 16,3-20-4-16,-10 25 1 0,4-14-5 15,-3 1 2-15,9-12-6 0,-12 17 4 0,3-9-5 16,9-8 0-16,-14 13-2 16,14-13-1-16,-15 8 1 0,15-8-1 0,-13 3-4 15,13-3-2-15,0 0-1 16,0 0 1-16,0 0-1 0,0 0 0 0,0 0 2 0,0 0 2 15,0 0 2-15,0 0 10 16,0 0-1-16,0 0 3 0,0 0 2 0,0 0 2 16,0 0-2-16,0 0-4 0,0 0 1 0,0 0-2 0,32 23-3 15,-26-15 0-15,-6-8-5 16,14 19-1-16,-5-10-6 16,0 1-3-16,-1 0-35 0,2 1-17 0,-10-11-22 15,11 15-28-15,-5-5-33 0,-6-10-37 0,14 16-36 16,-7-9-33-16,-7-7-81 0,5 11-667 15,-5-11-429-15</inkml:trace>
  <inkml:trace contextRef="#ctx0" brushRef="#br0" timeOffset="68859.67">12515 17685 3021 0,'0'0'-75'16,"10"-10"-8"-16,-10 10-5 0,8-13 4 0,-8 13 1 15,5-17 17-15,-5 17 15 16,4-19 18-16,-4 19 15 0,0-21 12 0,0 21 15 0,0 0 11 15,-4-28 28-15,4 28 10 16,-5-14 19-16,5 14 6 0,-6-14 11 0,6 14 2 16,-10-11 2-16,10 11-3 0,0 0 1 15,0 0 1-15,-26-2 0 0,26 2-11 0,0 0-10 16,0 0-4-16,-25 21-6 0,25-21-10 0,-10 16-2 16,10-16-4-16,-4 17-12 15,4-17-5-15,0 17-4 0,0-17-8 0,2 19-11 16,-2-19-11-16,10 15-18 0,-10-15-18 15,9 11-24-15,-9-11-19 0,0 0-36 0,16 8-25 16,-16-8-18-16,0 0-18 0,0 0-19 0,0 0-13 16,0 0-40-16,31-15-539 15,-31 15-94-15</inkml:trace>
  <inkml:trace contextRef="#ctx0" brushRef="#br0" timeOffset="69269.64">12529 17576 2384 0,'0'0'-10'15,"0"0"27"-15,9-17 3 16,-9 17 10-16,0 0 19 0,0 0 20 0,0 0 17 0,0 0-2 15,0 0-4-15,0 0-5 16,25 25-10-16,-25-25-5 0,8 18-7 0,-8-18-5 16,13 14-3-16,-9-4-7 0,-4-10-9 15,9 15-3-15,-9-15-10 0,10 13-2 0,-10-13-8 16,8 13-6-16,-8-13 0 16,0 0-8-16,9 10-12 0,-9-10-20 0,0 0-5 15,0 0 0-15,0 0-3 0,0 0-3 0,0 0 13 16,0 0 1-16,12-34 17 0,-12 34 7 15,0-19 20-15,0 19 21 0,0-17 13 0,0 17 2 16,2-17 12-16,-2 17-2 0,0 0-1 0,0 0-1 16,-2-27-8-16,2 27-3 15,0 0-5-15,5-14 1 0,-5 14 4 0,0 0 1 0,0 0 4 16,0 0 7-16,0 0-6 16,0 0 4-16,0 0-10 0,0 0-2 0,0 0-1 15,25 39-3-15,-21-28-3 16,1 2-5-16,2 3 0 0,-3-1-2 0,-2 0-3 0,3 1-3 15,-5-16 2-15,6 32-3 16,-4-17-5-16,-1 2-2 0,2-1-5 0,-3-16-5 16,0 26-11-16,0-26-17 0,-4 23-20 0,4-23-36 0,-8 21-33 15,1-14-30-15,7-7-34 16,-14 14-31-16,10-10-13 0,4-4-26 0,0 0-154 16,-16 0-322-16,16 0 5 15</inkml:trace>
  <inkml:trace contextRef="#ctx0" brushRef="#br0" timeOffset="69460.1">12741 17620 2055 0,'0'0'-40'0,"21"-9"31"0,-21 9 18 0,0 0 31 16,0 0 11-16,0 0 16 16,21 11 21-16,-21-11 16 0,6 13-11 15,-6-13 5-15,4 14-12 0,-4-14-10 16,6 17-7-16,-6-17-11 0,4 15-19 0,-4-15-28 0,0 0-37 15,5 17-42-15,-5-17-35 16,4 11-48-16,-4-11-117 0,0 0-446 0,0 0 27 16</inkml:trace>
  <inkml:trace contextRef="#ctx0" brushRef="#br0" timeOffset="69609.86">12776 17577 2494 0,'0'0'202'0,"0"0"-19"0,0 0-24 16,2-18-18-16,-2 18-18 0,0 0-15 15,0 0-13-15,3-14-9 0,-3 14-25 0,0 0-36 16,0 0-39-16,0 0-57 0,0 0-50 0,4-7-58 16,-4 7-48-16,0 0-137 15,0 0-466-15,0 0-163 0</inkml:trace>
  <inkml:trace contextRef="#ctx0" brushRef="#br0" timeOffset="70959.77">12913 17477 2347 0,'0'0'-96'16,"0"0"20"-16,0 0 10 0,0 0 4 15,0 0 5-15,0 0 2 0,0 0 5 0,0 0 8 16,-22-7 4-16,22 7 4 0,0 0-1 16,0 0 4-16,0 0 5 0,0 0 1 15,0 0 3-15,0 0 2 0,0 0 5 0,0 0 17 0,0 0 6 16,0 0 7-16,0 0 12 15,0 0 13-15,0 0 14 0,0 0-5 0,0 0-1 16,0 0 10-16,0 0-8 0,0 0-2 0,0 0-14 16,0 0 5-16,0 0 6 0,0 0-25 15,0 0-3-15,0 0 5 0,0 0-8 0,0 0 2 16,-25 4 4-16,25-4-6 16,0 0-1-16,0 0 13 0,0 0-11 0,0 0-1 15,0 0-3-15,0 0 8 0,0 0-7 16,0 0 0-16,0 0-3 0,0 0 11 0,0 0-6 15,0 0 6-15,0 0-7 16,0 0 8-16,0 0 1 0,0 0 6 0,0 0 7 16,0 0 1-16,0 0 2 0,0 0 8 0,0 0-5 0,0 0 9 15,0 0-2-15,0 0 0 16,-16 15-4-16,16-15 3 0,0 0 2 0,-9 11-6 16,9-11 2-16,0 0-4 15,-11 15-7-15,11-15 2 0,-9 11-7 0,9-11 0 0,-7 12-6 16,7-12 0-16,0 0-5 15,0 0-5-15,0 19-14 0,0-19-10 0,0 0-13 16,0 0-4-16,16 13-10 0,-16-13 9 0,13 6-2 16,-13-6 3-16,0 0 1 0,13 8 9 15,-13-8 17-15,12 7 18 0,-12-7 17 0,0 0 16 16,0 0 5-16,2 18 1 16,-2-18-1-16,0 0 0 0,0 0-1 0,-18 30 3 15,12-20-4-15,6-10-5 0,-16 15 0 16,9-8-14-16,7-7-19 0,-13 14-30 0,13-14-43 15,-13 12-57-15,13-12-49 16,-10 9-46-16,10-9-144 0,-11 3-502 0,11-3-211 16</inkml:trace>
  <inkml:trace contextRef="#ctx0" brushRef="#br0" timeOffset="71339.89">12818 17631 2499 0,'12'-7'-6'0,"-12"7"18"16,0 0-8-16,18-9-23 15,-18 9 5-15,14-8-1 0,-14 8 10 0,13-10 12 16,-13 10 0-16,9-11-8 0,-9 11 4 0,11-12-14 16,-11 12 2-16,9-11-3 0,-9 11 3 15,0 0 9-15,9-15-2 0,-9 15 2 0,0 0 6 16,0 0 14-16,2-15 24 16,-2 15 25-16,0 0 14 0,0 0 5 0,0 0 3 15,0 0-9-15,0 0-2 0,0 0-7 16,0 0-9-16,0 0-9 0,0 0-5 0,0 0-8 15,-20 44-8-15,20-44-12 16,0 0-15-16,7 25-16 0,-7-25-24 0,8 13-25 16,-8-13-31-16,12 9-21 0,-12-9-16 0,0 0-10 0,9 14-5 15,-9-14-5-15,7 1-4 16,-7-1 26-16,0 0 32 0,0 0 40 0,0 0 32 16,0 0 38-16,0 0 29 15,0 0 29-15,0 0 23 0,0 0 16 0,0 0-5 0,0 0-7 16,0 0-9-16,0 0-15 15,0 0-4-15,0 0-29 0,8 15-29 0,-8-15-41 16,14 8-58-16,-14-8-55 0,9 4-100 0,-9-4-525 0,14 4-50 16</inkml:trace>
  <inkml:trace contextRef="#ctx0" brushRef="#br0" timeOffset="72589.62">13099 17569 2217 0,'0'0'-66'0,"0"0"6"16,0 0 8-16,0 0 3 0,0 0 4 0,0 0 5 16,0 0 2-16,0 0 1 0,0 0-4 0,0 0 7 0,0 0 2 15,0 0 26-15,0 0-6 16,0 0 22-16,0 0 15 0,0 0 13 0,6-29 17 16,-6 29 8-16,0 0-13 0,0 0 8 15,0 0-10-15,0 0-1 0,0 0 12 16,0 0-5-16,0 0-2 0,0 0-6 15,0 0-5-15,0 0-1 0,0 0-2 0,0 0-6 16,0 0 0-16,0 0-4 0,0 0 4 0,25-4 1 16,-25 4 11-16,0 0 0 0,0 0 0 15,25 0-3-15,-25 0 0 0,21-2-11 0,-21 2-4 16,25-1 0-16,-25 1-22 16,31-3-8-16,-15 2-13 0,6-2-9 0,-4-1-3 0,4 3 0 15,-3-1 0-15,4 0-2 16,-6 0 11-16,3 0 10 0,-4 1 14 0,-16 1-1 15,37-3 17-15,-18 2 7 16,-1-1 0-16,0 2 13 0,-18 0 0 0,33-2 2 0,-17-2 2 16,0 2-6-16,-16 2 5 0,31-2-1 0,-15 0-5 15,-16 2 2-15,25-1 2 16,-25 1-8-16,22-4 4 0,-22 4 5 0,16 0 2 16,-16 0 6-16,0 0 0 0,21-2-9 15,-21 2 1-15,0 0-2 0,0 0-5 0,22-2-13 16,-22 2-22-16,0 0-25 15,0 0-27-15,0 0-37 0,0 0-30 16,0 0-32-16,14-2-41 0,-14 2-39 0,0 0-118 16,0 0-400-16,0 0-30 0</inkml:trace>
  <inkml:trace contextRef="#ctx0" brushRef="#br0" timeOffset="73029.66">13605 17169 2176 0,'-4'-21'-31'0,"4"21"11"16,0 0-6-16,-8-15 6 0,8 15-2 0,0 0 7 16,0 0 14-16,-8-16 12 0,8 16 24 15,0 0-1-15,0 0-4 0,0 0 5 0,0 0-4 16,0 0 17-16,0 0 20 16,0 0 7-16,0 0 11 0,0 0 7 0,0 0-3 15,0 0 0-15,-13 46-1 16,13-33 3-16,0 6-2 0,0-19-4 0,0 36-4 0,0-15-4 15,2 2-10-15,-2-2-8 16,0 2-4-16,2 2-3 0,0 1-7 0,0-1-3 16,-2-4-5-16,2 6-6 0,0-4-6 0,-1-2-11 0,1 1-16 15,0-1-40 1,0-2-16-16,-2-1-23 0,2-1-24 0,0 1-29 16,-2-18-35-16,4 24-34 0,-4-24-133 15,-6 17-468-15,4-11-116 0</inkml:trace>
  <inkml:trace contextRef="#ctx0" brushRef="#br0" timeOffset="73969.66">13530 16877 2351 0,'0'0'-67'0,"-10"-11"16"16,10 11 10-16,0 0 10 0,0 0-7 0,0 0 6 15,0 0-2-15,0 0 7 16,0 0-2-16,0 0 2 0,0 0 3 0,0 0 11 15,0 0 10-15,0 0-2 0,0 0 24 16,18-15 4-16,-18 15 12 0,0 0 8 0,0 0 11 16,0 0 7-16,0 0 3 0,0 0-2 0,0 0 1 15,0 0-13-15,0 0-1 16,0 0 1-16,0 0-10 0,19 0-8 16,-19 0-10-16,0 0-3 0,0 0-5 0,0 0-6 15,0 0-2-15,0 0-3 0,0 0 9 0,0 0 4 16,0 0 5-16,0 0 7 15,0 0 16-15,0 0 6 0,0 0 19 0,0 0 1 0,0 0 0 16,0 0-2-16,27 9-2 0,-27-9-13 0,0 0-1 16,0 0-4-16,0 0-4 15,0 0-7-15,0 0-4 0,0 0-4 0,0 0 2 16,0 0-6-16,0 0 0 16,0 0 0-16,0 0 0 0,0 0 1 0,0 0-2 0,0 0 3 15,0 0 0-15,0 0 4 16,0 19 5-16,0-19-3 0,0 0 1 0,0 0-4 15,19 2-1-15,-19-2-4 16,21 0-1-16,-21 0-7 0,25-2-5 16,-8 2-6-16,-17 0-6 0,38-4-2 0,-18 4-2 0,0-2 1 0,2 2-5 15,-1 0 3-15,-2 0 4 16,2 0-1-16,0 0-3 0,0 0 0 0,0 2 0 0,0 0 0 16,3-2-4-1,-2 0-2-15,1 2-9 0,0 0-1 0,1-2 0 16,3 0 5-16,-2 0-3 0,-1 0-1 15,1 0 9-15,-3 0-5 0,3 2-3 0,0-2 6 16,0 0 1-16,-3 0 0 0,3 0 3 0,-7 0 6 0,4-2 6 16,-4 2 2-16,-18 0 2 15,33 0 2-15,-33 0 2 0,25 0 1 0,-25 0 4 16,23-2-4-16,-23 2-2 16,17 0 1-16,-17 0-4 0,0 0-6 0,0 0-10 0,26-2-8 15,-26 2-2-15,0 0-13 16,0 0-6-16,16-2-6 0,-16 2-12 0,0 0-2 15,0 0-10-15,0 0-19 16,0 0-8-16,0 0-30 0,21-2-29 0,-21 2-43 0,0 0-120 16,0 0-452-16,0 0-63 0</inkml:trace>
  <inkml:trace contextRef="#ctx0" brushRef="#br0" timeOffset="74209.81">14562 16841 2187 0,'0'0'-26'0,"24"-6"34"0,-24 6 17 0,0 0 1 16,0 0-18-16,0 0 6 0,18-1-2 0,-18 1 8 0,0 0 11 16,0 0-12-16,0 0 7 15,0 0-3-15,0 0-9 0,0 0-4 0,21-3-8 16,-21 3 2-16,0 0-4 16,20-2 11-16,-20 2-8 0,0 0 12 0,22 0-3 15,-22 0 5-15,0 0 10 0,22 2-10 16,-22-2-8-16,0 0 1 0,14 3-29 0,-14-3-22 15,0 0-29-15,0 0-28 16,12 4-40-16,-12-4-70 0,0 0-412 16,0 0 168-16</inkml:trace>
  <inkml:trace contextRef="#ctx0" brushRef="#br0" timeOffset="74409.88">14715 16838 1838 0,'0'0'15'16,"0"0"12"-16,0 0-6 0,0 0 3 0,0 0-20 16,0 0 25-16,0 0-44 15,0 0-12-15,0 0-12 0,0 0-21 0,0 0-24 0,0 0-24 16,0 0-24-16,0 0 9 15,0 0 47-15,0 0 55 0,0 0 46 0,0 0 19 16,0 0 23-16,0 0 8 0,0 0-7 0,0 0-6 16,0 0-2-16,0 0-12 0,0 0 1 15,0 0-10-15,0 0-22 16,0 0-12-16,0 0-22 0,0 0-14 0,0 0-21 16,0 0-23-16,0 0-44 0,-36 7-42 0,36-7-286 15,0 0 395-15</inkml:trace>
  <inkml:trace contextRef="#ctx0" brushRef="#br0" timeOffset="76009.92">14600 16852 1294 0,'0'0'45'15,"-16"4"36"-15,16-4-8 16,0 0 1-16,-20 4 3 0,20-4-19 0,0 0-2 16,-21 6 6-16,21-6-5 0,-15 5-5 15,15-5-14-15,-20 8 7 0,20-8-5 0,-21 6-13 16,6-1 9-16,1-1-6 0,14-4-3 16,-32 6 6-16,17-4-5 0,-3 2 12 15,18-4 8-15,-24 2-5 0,24-2 10 0,-21 3-6 16,21-3 0-16,-16 2-10 0,16-2 2 15,0 0-14-15,0 0 0 0,0 0 2 0,0 0 7 16,0 0-12-16,0 0-2 0,0 0-9 0,0 0 9 16,0 0 2-16,0 0 1 15,63-2-4-15,-63 2 2 0,25 0-2 0,-25 0 7 0,27-2-3 16,-11 1-13-16,-16 1 0 16,34-2-3-16,-21-1-7 0,5 0 7 0,-18 3-6 15,34-6 8-15,-17 5 1 16,0-2 4-16,-17 3 6 0,25-4 9 0,-10 1 5 0,-15 3 12 15,23-4-1-15,-23 4 1 0,26-4 0 0,-26 4-5 16,23-4-4 0,-23 4-3-16,21-1-1 0,-21 1-2 0,21-4 2 0,-21 4 1 15,18-4 8-15,-18 4 7 16,0 0 8-16,18 0 7 0,-18 0 10 0,0 0 1 16,0 0-2-16,8 15-9 0,-8-15-6 15,0 0-6-15,0 25-4 0,0-25-4 0,0 25-5 16,0-12-2-16,0-13-8 15,-2 32 1-15,2-13-2 0,0 1-5 0,0-1-1 0,0-1-4 16,0 4 2-16,0-2-3 0,0 1-2 0,0 2-3 16,0-2 3-16,-2 1-3 15,2 0-1-15,0 1 0 0,-2 0-2 0,0-2-1 0,2 2 0 16,-2 0-2-16,0 1 1 16,0 3-1-16,2-4 1 0,-2 0 0 0,0 3-3 15,-1-3-3-15,1-2 0 16,0 2 0-16,2-3-7 0,-1 6 4 0,-4-4 3 15,3-1-2-15,0-1-1 0,-2 0 2 16,-1 1 1-16,1-2-4 0,0 4 1 0,0 0 0 16,-4-2 2-16,3-4-4 15,1 4-4-15,2-2-7 0,-2 1-4 0,0-2-3 16,1 0-2-16,-2-2-1 0,3 2 0 16,0-1 2-16,0-2 3 0,2-15 0 0,-5 31 4 15,5-20 1-15,0-11 1 0,-3 28 1 0,1-18 2 16,2-10 0-16,-2 25 2 15,2-25 0-15,-2 23 2 0,2-23 3 0,-4 19-1 0,4-19 3 16,-2 21-2-16,2-21 1 0,-5 15-2 0,5-15-6 16,0 0-2-16,-3 23-3 15,3-23-5-15,-4 11 3 0,4-11 2 0,0 0 0 16,-4 20 2-16,4-20 2 0,0 0-3 16,-5 17 4-16,5-17 1 0,0 0-2 0,-2 17 3 15,2-17 4-15,0 0-1 16,-3 15-2-16,3-15 5 0,0 0-1 0,0 0 0 15,-4 19-3-15,4-19-5 16,0 0-4-16,0 0-5 0,-2 20-1 0,2-20-1 16,0 0 8-16,0 0-3 0,-5 13-1 0,5-13 5 0,0 0 1 15,0 0 2-15,0 0 3 16,-6 13 11-16,6-13-1 0,0 0 6 0,0 0 10 0,0 0-2 16,-18 8 6-16,18-8 1 15,0 0 1-15,-25 0-2 0,25 0-1 0,-23-2 5 16,23 2-6-16,-27 0-1 15,8 0-2-15,19 0-3 0,-37-3-3 0,19 2 0 16,-2 2 0-16,-1-2-1 0,0 1-1 0,0 0 1 0,0 0 1 16,21 0 2-16,-42 0-19 15,20 0 3-15,2 0 1 0,0 1-3 0,-1-1 4 16,-1 0-1-16,4 3 4 16,-5-3-4-16,4 0-1 0,-4 0 2 0,0 0 1 0,2 0-4 15,-2 0 2-15,0 0 3 16,0 0-3-16,-2 0 1 0,6 0-2 0,-8 2 4 15,6-1 1-15,-1-1-5 16,0 0 3-16,1 0 0 0,0 0-2 0,2 2 2 0,19-2 0 16,-38 0 1-16,22 0-2 0,16 0 1 0,-29 0 0 15,29 0-3-15,-25 0 3 16,25 0 2-16,-24 0-1 0,24 0-4 0,-21 2 3 16,21-2-1-16,-20 0 2 0,20 0-1 15,0 0 2-15,-23 0-2 0,23 0 1 0,0 0 0 16,-18 0 9-16,18 0 0 15,0 0 1-15,0 0-1 0,0 0 1 0,-24-4-3 16,24 4-3-16,0 0 1 0,0 0-3 16,-23-3 0-16,23 3-1 0,-15-4 1 0,15 4 1 15,0 0-2-15,0 0 0 0,-17-6 2 0,17 6-2 16,0 0 1-16,0 0-3 16,-10-12 0-16,10 12 2 0,0 0-2 0,0 0 4 0,-5-18 3 15,5 18 1 1,0 0 3-16,0-18-4 0,0 18 6 0,0 0-1 15,-4-24-2-15,4 24 1 0,-5-19 3 16,5 19 0-16,-5-21 3 0,5 21 3 0,-6-26-1 16,3 12 0-16,3 14 3 0,0-29-4 0,0 14-1 0,3-2-4 15,-3 17 3-15,4-32 1 16,0 12-3-16,1 4 4 0,-4-2 1 0,1 1 1 16,2-2 1-16,-2-1 0 0,-2 4 0 15,3-3 1-15,-1 2-1 0,0-5-3 0,-2 22 1 16,-2-33-2-16,2 14-3 15,-2-1-1-15,-1 2-3 0,3-2 0 0,-2 2-5 16,2 18-2-16,0-36 0 0,0 17-3 0,2 0-4 0,1 2 2 16,-3 0 1-16,4 1-2 15,-2-2 1-15,0 1-5 0,3-1 5 0,-5 18 6 16,5-30-8-16,-5 17 2 16,0 13 0-16,2-23 1 0,-2 23-5 0,2-23 0 15,-2 23-6-15,2-22 0 0,-2 22 0 16,0-22-1-16,0 22 0 0,2-25 0 0,-2 25 2 15,1-23 0-15,-1 23 0 16,2-23-2-16,2 14-2 0,-4 9-3 0,4-21-4 0,-4 21-12 16,10-17-20-16,-10 17-27 0,7-15-36 0,-7 15-49 15,8-13-58-15,-6 5-81 16,-2 8-185-16,0 0-454 0,0 0-367 16</inkml:trace>
  <inkml:trace contextRef="#ctx0" brushRef="#br0" timeOffset="76610.23">13778 17287 2758 0,'0'0'-109'0,"0"0"29"0,-12-12 10 15,12 12 11-15,0 0 9 16,-8-15 16-16,8 15 20 0,0 0 30 0,0 0 31 15,-4-19 15-15,4 19 13 0,0 0 4 16,0 0 2-16,0 0 2 0,-4-17 3 0,4 17 2 16,0 0 15-16,0 0 4 0,0 0 3 0,0 0-11 15,0 0-1-15,0 0-11 16,0 0-6-16,0 0-10 0,-2 53-4 0,0-36-5 16,0 1-4-16,2 0-6 0,-2 3-3 15,2-2-6-15,-2 2-3 0,2 0-6 0,0 0-1 16,0-2-6-16,0 3-2 15,2-6-16-15,-2 2-18 0,0-1-26 0,0-17-27 0,0 26-57 16,0-12-39-16,0-14-23 0,2 23-29 0,-2-23-54 16,0 0-116-16,-4 17-476 15,4-17-206-15</inkml:trace>
  <inkml:trace contextRef="#ctx0" brushRef="#br0" timeOffset="77079.77">13645 17485 2458 0,'0'0'-62'0,"-8"-18"22"15,8 18 11-15,-10-16 7 16,10 16 4-16,-5-20 26 0,5 20 25 0,-4-19 19 16,4 19 17-16,-2-19 12 0,2 19-5 0,-2-17 0 0,2 17-5 15,-2-19 1-15,2 19 2 16,0 0-4-16,0-23-4 0,0 23 0 0,0 0-3 0,0-21-8 16,0 21 2-16,0 0-13 15,10-19 0-15,-10 19-9 0,10-11-6 16,-10 11 1-16,17-12-6 0,-5 8-7 15,-12 4-7-15,22-9 0 0,-10 3 3 0,3 2-3 0,-15 4-2 16,30-5-3-16,-14 1 2 0,-16 4 1 0,29-4 11 16,-14 4-2-16,-15 0 4 15,29 3-2-15,-29-3-1 0,28 5 2 0,-14-3-6 16,1 4-1-16,0 0 3 16,-1 1-5-16,-1 0-1 0,1 3 1 0,-3-1-3 0,-2 3-2 15,3-1 3-15,0 1-4 16,-5-1 4-16,3 1-1 0,-1 1 3 0,-3 2 7 15,-2-1 2-15,0-1 9 16,0 3 8-16,-2-2 0 0,2 2 8 0,-4-16 2 0,-2 32 2 16,-2-15 0-16,0-2-1 0,-2 1-2 0,0-4 0 15,-3 4-3-15,-3-3-3 16,-1 3-4-16,-1-5-5 0,-1 1 0 16,2-2-5-16,-4-1-2 0,2-4-6 0,-3 3-2 15,5-4-13-15,-5 0-15 0,18-4-21 0,-28 5-24 16,15-2-30-16,13-3-35 15,0 0-39-15,-31-3-26 0,31 3-49 0,-14-7-90 0,14 7-105 16,-7-8-453-16,7 8-256 0</inkml:trace>
  <inkml:trace contextRef="#ctx0" brushRef="#br0" timeOffset="77670.05">14032 17530 2539 0,'0'0'-131'16,"0"0"16"-16,0 0 11 0,0 0 16 15,18-9 7-15,-18 9 17 0,0 0 11 0,0 0 21 16,0 0 10-16,0 0 9 15,15-6 7-15,-15 6 12 0,0 0 17 0,0 0-5 16,0 0 13-16,16-6-4 0,-16 6 7 0,0 0 7 0,0 0 4 16,0 0 3-16,18-7-6 15,-18 7 0-15,0 0 2 0,9-8-10 0,-9 8-4 16,0 0-9-16,14-13 2 16,-14 13-11-16,9-10 10 0,-9 10-7 15,12-13-3-15,-12 13-4 0,7-15 13 0,-7 15-1 16,12-16-2-16,-12 16 0 0,4-16 12 0,-4 16 8 15,2-18 9-15,-2 18 2 16,0 0 10-16,0-21 10 0,0 21 2 0,0 0 7 0,-6-18-1 16,6 18 3-16,0 0-2 0,0 0-8 0,-8-16-7 15,8 16 7-15,0 0-6 16,0 0-1-16,0 0-7 0,0 0-6 0,-24 0 1 16,24 0-6-16,0 0-2 0,-24 13 2 15,24-13 2-15,-14 14-2 0,5-5 0 0,9-9-1 16,-13 17 1-16,8-6-6 15,5-11-4-15,-11 24-1 0,9-15-4 0,2-9 0 16,0 25-4-16,0-25-4 0,4 25-1 0,1-12-3 0,0 1-2 16,1-4 1-16,5 2-3 15,-2-2 0-15,-9-10-1 0,23 17-9 0,-10-9-4 16,2-3-17-16,-2 1-23 16,1-2-30-16,-14-4-38 0,24 7-53 0,-10-4-43 0,-3 0-45 15,-11-3-130-15,19 2-560 16,-19-2-356-16</inkml:trace>
  <inkml:trace contextRef="#ctx0" brushRef="#br0" timeOffset="83919.85">14223 17354 2732 0,'0'0'-132'0,"0"0"20"0,0 0 12 16,0 0 13-16,0 0 3 0,0 0 9 15,0 0 2-15,0 0 11 0,0 0 5 0,0 0 2 16,0 0 6-16,0 0 5 0,0 0 5 0,0 0 3 16,0 0 4-16,0 0 16 15,0 0-1-15,0 0 4 0,0 0 8 0,0 0 10 0,0 0 1 16,0 0 11-16,0 0 3 16,0 0 1-16,0 0 4 0,0 0-2 0,0 0 2 15,0 0-7-15,0 0 3 16,0 0 15-16,0 0-14 0,0 0 0 0,0 0 0 0,0 0-4 15,0 0 6-15,0 0 3 16,0 0-1-16,0 0 2 0,0 0 6 0,0 0-8 16,0 0 6-16,0 0 7 0,0 0-17 0,0 0 4 15,0 0-2-15,0 0 1 0,0 0-4 16,0 0-7-16,0 0 4 0,0 0-7 0,0 0 8 16,0 0 7-16,0 0-10 15,0 0 1-15,0 0 16 0,0 0 1 0,0 0 17 16,0 0-11-16,0 0 9 0,0 0-2 15,0 0 8-15,0 0-6 0,0 0-1 0,0 0 1 16,0 0 1-16,0 0-6 0,0 0-1 0,0 0-5 16,0 0-3-16,0 0-3 15,0 0-1-15,0 0-3 0,0 0 4 0,0 0 1 0,0 0 2 16,0 0 5-16,0 0-3 16,0 0-2-16,6 48 3 0,-6-48 0 0,0 20-3 15,0-20 0-15,-2 21-6 16,2-21 0-16,0 23-3 0,0-23-4 0,-2 23 0 0,2-23 1 15,0 23-10-15,0-23 1 16,-2 21 0-16,2-21 3 0,0 18-6 0,0-18-3 16,2 16 2-16,-2-16-2 0,0 0-6 0,0 19 4 15,0-19 0-15,0 0 1 0,0 0-1 16,0 0-1-16,0 17 1 0,0-17-4 0,0 0 1 16,0 0-1-16,0 0-1 15,0 0 1-15,0 0 0 0,0 0-2 0,0 0 3 16,0 0-3-16,0 0 2 0,2-55 2 15,-2 55-2-15,5-19 1 0,-5 19-1 0,6-20 1 16,-6 20-6-16,7-19 5 0,-7 19 3 16,7-15-6-16,-7 15 1 0,11-15-3 15,-4 7 0-15,-7 8 1 0,13-11 6 0,-13 11-8 0,9-11 6 16,-9 11-5-16,0 0-1 16,16-8 4-16,-16 8 5 0,0 0 0 15,0 0 4-15,0 0-2 0,0 0 2 16,24 19-3-16,-24-19-3 0,8 16 4 0,-8-16 0 0,6 14-5 15,-6-14 3-15,4 19-5 0,-4-19 0 0,3 16-7 16,-3-16-11-16,2 15-2 16,-2-15-11-16,0 0-6 0,4 17-7 0,-4-17-3 0,0 0-1 15,6 11-2-15,-6-11 2 16,0 0-9-16,0 0 2 0,0 0 0 0,0 0 0 16,0 0 1-16,0 0 0 15,25-30 6-15,-25 30 4 0,7-17 8 0,-7 17 11 0,12-15 13 16,-12 15 10-16,7-12 10 15,-7 12 10-15,8-9 9 0,-8 9 13 0,0 0 14 16,0 0 7-16,12-8 10 0,-12 8-5 0,0 0-4 16,0 0-2-16,0 0-6 0,0 0-5 15,16 29-6-15,-16-29-6 0,6 15-3 0,-6-15-11 16,5 15-20-16,-5-15-20 16,4 17-39-16,-4-17-41 0,5 14-45 0,-3-7-40 15,-2-7-50-15,0 0-139 0,3 18-451 16,-3-18-148-16</inkml:trace>
  <inkml:trace contextRef="#ctx0" brushRef="#br0" timeOffset="88679.62">14776 17715 822 0,'0'0'103'0,"0"0"-20"0,0 0-25 0,0 0-17 16,0 0-6-16,0 0-5 15,0 0-2-15,0 0 0 0,0 0 10 0,0 0 11 16,0 0-4-16,0 0-3 0,0 0 10 16,0 0-10-16,0 0 9 0,0 0 4 0,0 0 7 15,0 0 12-15,0 0-3 16,0 0 13-16,0 0-6 0,0 0 3 0,0 0-1 15,0 0 0-15,0 0-24 0,0 0 6 16,0 0-12-16,0 0-4 0,0 0-3 0,0 0 0 16,0 0-1-16,0 0 6 0,0 0-5 0,0 0 10 15,0 0-6-15,0 0 1 16,0 0-5-16,0 0-5 0,0 0 3 0,0 0-10 0,0 0-4 16,0 0 3-16,0 0-9 15,0 0 6-15,0 0 0 0,0 0 5 0,0 0-5 16,0 0 7-16,0 0-5 15,0 0 5-15,0 0-5 0,0 0-4 0,0 0 5 0,0 0 5 16,0 0 0-16,0 0 0 0,0 0-2 0,0 0 2 16,0 0-7-16,0 0-5 15,0 0-3-15,0 0-1 0,0 0 2 16,0 26-4-16,0-26-4 0,14 4 0 0,-14-4-1 16,17 7-6-16,-17-7 4 0,17 5-2 0,-17-5 6 15,17 6-6-15,-17-6-2 16,20 6 1-16,-20-6-3 0,18 4 1 0,-18-4 0 0,22 3 3 15,-22-3-3-15,21 4-3 0,-8-1-4 0,-13-3 7 16,23 4-1-16,-23-4 3 16,21 1-7-16,-21-1 3 0,21 2 1 0,-21-2-2 15,22 4-1-15,-22-4 6 16,23 1-2-16,-23-1 2 0,21 2 1 0,-21-2-3 0,21 5 1 16,-9-4 2-16,-12-1-7 15,24 4 3-15,-24-4 0 0,25 4 2 16,-25-4 0-16,25 1-4 0,-14 2-2 15,-11-3 3-15,26 1-3 0,-26-1 8 0,21 6-8 16,-21-6 3-16,20 4-2 0,-20-4-2 0,20 4 1 0,-20-4 1 16,17 3 0-16,-17-3 2 15,13 5-6-15,-13-5 3 0,13 3 0 0,-13-3-2 0,17 6 0 16,-17-6 0-16,14 4-2 16,-14-4 1-16,0 0 1 0,21 4 2 0,-21-4-4 15,13 3-1-15,-13-3 8 16,14 4-6-16,-14-4 3 0,0 0-4 0,19 4-2 0,-19-4 1 15,16 1 1-15,-16-1-3 16,0 0-1-16,16 4-3 0,-16-4 3 0,0 0-2 16,0 0-3-16,22 3 6 0,-22-3-5 0,0 0 2 15,0 0-2-15,19 3-3 0,-19-3 2 16,0 0 1-16,0 0 1 0,22 0 6 0,-22 0-6 16,0 0 5-16,0 0-3 15,18 0 2-15,-18 0 1 0,0 0 2 0,0 0-3 16,0 0 0-16,17 2-6 0,-17-2 4 15,0 0-7-15,0 0-3 0,0 0 2 0,0 0 0 16,0 0 3-16,0 0 5 0,0 0-3 0,0 0 1 16,0 0-2-16,0 0-1 15,0 0 4-15,17-9-4 0,-17 9-3 0,0 0 0 16,0 0-9-16,0 0 2 0,0 0 1 16,0 0 5-16,0 0-4 0,0 0 7 0,-26-39-4 15,26 39 10-15,-10-9-4 16,10 9 6-16,-14-10 0 0,14 10 7 0,-13-9 6 0,13 9 6 15,0 0 10-15,-15-12 3 16,15 12-2-16,0 0 1 0,-11-7-3 0,11 7 0 16,0 0-3-16,0 0-1 0,-13-10-1 0,13 10 2 0,0 0-5 15,0 0 4-15,0 0-6 16,0 0-2-16,-15-9 7 0,15 9-4 0,0 0-1 16,0 0 3-16,0 0 2 15,-12-8 1-15,12 8 3 0,0 0 3 0,0 0 4 0,0 0-1 16,-20-5 3-16,20 5-2 15,0 0-3-15,0 0 0 0,0 0-2 16,-20-3-2-16,20 3-7 0,0 0-2 0,0 0-6 0,0 0-10 16,0 0-6-16,-24 0-3 15,24 0-4-15,0 0 2 0,0 0 3 0,0 0 0 0,0 0 5 16,0 0 6-16,0 0 1 16,-21 0-2-16,21 0 0 0,0 0 2 0,0 0 0 15,0 0-2-15,0 0 6 16,0 0-3-16,0 0 0 0,0 0 0 0,0 0 2 0,0 0 0 15,0 0-5-15,0 0 2 16,0 0 1-16,0 0 2 0,0 0 1 0,32 35-3 16,-32-35 3-16,13 10-2 0,-13-10 4 0,16 13 0 0,-10-5 3 15,-6-8-1-15,16 13 0 16,-16-13-2-16,12 11-1 0,-5-3 1 0,-7-8 1 16,13 11-6-16,-13-11 6 15,10 12 2-15,-10-12 2 0,7 9-1 0,-7-9 1 0,0 0 1 16,8 14 7-16,-8-14 0 15,0 0-3-15,0 0-5 0,2 14 5 0,-2-14-7 16,0 0 0-16,0 0 2 0,0 0-3 0,-13 19 3 16,13-19-4-16,0 0 3 0,-8 12-6 15,8-12 4-15,0 0-4 0,-13 14 0 16,13-14-1-16,-13 7-2 0,13-7-10 16,-14 8-24-16,14-8-27 0,-18 7-36 0,18-7-43 15,-15 10-39-15,10-7-38 0,5-3-112 16,-17 7-559-16,17-7-262 0</inkml:trace>
  <inkml:trace contextRef="#ctx0" brushRef="#br0" timeOffset="94389.8">27905 15666 382 0,'0'0'31'0,"0"0"-58"16,0 0-90-16,0 22 26 0,0-22 31 0</inkml:trace>
  <inkml:trace contextRef="#ctx0" brushRef="#br0" timeOffset="95379.6">27863 15695 361 0,'0'0'69'0,"0"0"-18"16,0 0-8-16,-17 4-4 0,17-4-3 0,0 0 7 16,0 0 23-16,0 0 13 0,0 0 5 0,0 0 1 15,0 0 0-15,0 0-1 16,0 0-9-16,0 0-3 0,0 0 9 0,0 0-14 0,0 0 2 16,0 0-3-16,0 0 11 15,0 0 1-15,0 0-2 0,0 0-8 0,0 0 5 16,0 0-9-16,0 0-9 15,0 0-10-15,0 0 6 0,0 0-13 0,0 0-1 0,59-7-7 16,-59 7-4-16,0 0-4 0,28 0 10 0,-28 0-12 16,18 1 9-16,-18-1-8 15,17 2 5-15,-17-2 0 0,18 4 7 0,-18-4 3 16,16 6 6-16,-16-6 1 16,16 8 0-16,-16-8 2 0,11 13 0 0,-4-5-4 0,-7-8 1 15,9 20-5-15,-7-8-4 16,-2-12 2-16,4 33-13 0,-6-16 5 0,0 4-1 15,0 1-4-15,-5 3 1 16,2 2 2-16,-2 0-2 0,-3 3-3 0,0 2-2 0,-1 2 2 16,4-2-4-16,1 1 2 0,1 2 0 0,1-4-7 15,2 1 0-15,4-2-11 16,0 1-1-16,5-3-14 0,-1 1-3 0,1-4-4 16,2 0 0-16,3-4 2 0,-2-1-3 15,0 0 3-15,1-7 2 0,-2 2 3 0,-1-6 9 16,-1 3 7-16,-7-12 9 15,12 14 0-15,-12-14 8 0,0 0 3 0,10 7 4 16,-10-7 10-16,0 0 6 0,0 0 11 0,0 0 7 0,0 0 9 16,0 0 12-16,0 0 13 15,0 0 2-15,0 0 0 0,0 0-8 0,0 0-2 16,0 0-7-16,0 0-6 16,-35 4-9-16,35-4-8 0,0 0-4 0,-11 17-3 0,11-17-8 15,-2 19 0-15,2-19-9 16,0 21-4-16,0-21-8 0,4 29-2 0,0-14-3 15,3 3-5-15,0 2 1 16,3-1-1-16,-2 0 1 0,1 2-1 0,2 2-1 16,-1-4-1-16,-2 4 0 0,1 0 1 15,1-1 0-15,1 4-1 0,-3-4 1 16,1 3-2-16,-1 0 3 0,0-1 0 0,2 1 1 0,-2 0 4 16,-1 0-3-16,2 0 2 15,-2-3 0-15,0 3 2 0,-1 0 3 0,-2 0 0 0,0-3-4 16,-1 5 2-16,3-1-2 15,-2-1-2-15,0 0-1 0,-2 0-1 0,2 1-2 16,-2 1 0-16,1 0 0 0,-1-1 3 0,2 0-5 16,-2 0 0-16,0-1-1 0,1-4 7 15,-2 2-7-15,1 2-3 0,-2-5 4 0,3 4 0 16,-1-6-1-16,0 2 2 16,0 0-2-16,2 0 1 0,-2-1 3 0,0-2-6 15,0 2 1-15,1-3-2 16,-1 2 1-16,3 1 3 0,-3-1-2 0,0 2 2 0,-2-1 0 15,2 0 2-15,-1 3 0 16,-1-3-3-16,2 2 4 0,-2-3-4 0,0 1-2 16,0 1 4-16,-2-1 0 0,2-2 1 0,-1 2 0 0,-3 0 6 15,-3 0 0-15,4-2 0 16,-3 2 4-16,2 0-5 0,-4 0 3 0,2 0-2 16,-5 0 4-16,0 1 0 15,3-2-2-15,-5-2-2 0,1 1 4 0,-2 0-22 16,0-3 5-16,1 1 0 0,-2-2-3 15,3 0 2-15,-1-2-7 0,0 1-6 0,0-3-4 16,1 2-11-16,-1 2-14 0,2-6-22 0,-1 1-33 16,12-8-56-16,-21 17-75 15,10-13-80-15,4 1-196 0,-4-1-54 0,11-4-396 0,0 0-382 16</inkml:trace>
  <inkml:trace contextRef="#ctx0" brushRef="#br0" timeOffset="102019.95">32092 15604 2713 0,'-4'-18'-172'0,"4"18"19"0,0 0 19 0,0 0 19 0,0 0 17 16,0 0 16-16,0 0 19 15,0 0 20-15,0 0 0 0,0 0 11 0,0 0 12 0,0 0 10 16,0 0 13-16,-6-13 9 0,6 13 14 0,0 0 8 16,0 0 4-16,0 0 14 15,0 0 7-15,0 0 11 0,0 0 9 0,0 0 9 16,0 0 4-16,0 0 3 16,0 0 2-16,0 0 0 0,0 0 4 0,0 0-2 0,0 0 0 15,0 0 1-15,0 0-3 16,0 0-1-16,0 0-10 0,0 0-11 0,0 0-4 15,0 0-7-15,0 0-8 16,0 0-6-16,0 0-4 0,0 0-8 0,0 0 0 16,0 0-4-16,0 0-5 0,0 0 1 0,0 0-4 15,4 62-6-15,-6-46 3 0,-2-1 1 16,2 2-9-16,-3-2-2 0,1 2-4 0,0 0-4 16,-1-2-1-16,-1 3-2 15,0-4-1-15,-3 0 3 0,1-1-3 0,-2-1-1 0,-2-1 1 16,2 1 1-16,-2-2-5 15,-2-3 6-15,2 1-8 0,12-8 4 0,-23 10 2 16,14-5-4-16,9-5 1 0,-19 5-2 0,19-5-1 16,0 0 0-16,-18 3 0 15,18-3-2-15,0 0 1 0,0 0 6 0,0 0-7 0,0 0 6 16,0 0 1-16,0 0 0 16,0 0 5-16,0 0 3 0,0 0 3 0,0 0 5 15,0 0 11-15,0 0 6 16,0 0 6-16,0 0 5 0,0 0 2 0,0 0 0 15,12 33-3-15,-18-21-2 0,-5-1-4 16,0 2-7-16,-3-1 3 0,-1 1-5 0,-2 1-7 16,-2-3-12-16,1 3-24 0,2-6-35 0,-1 3-30 15,2-1-33-15,2-3-43 16,1 1-35-16,12-8-35 0,-20 9-39 0,20-9-93 0,-14 2-543 16,14-2-282-16</inkml:trace>
  <inkml:trace contextRef="#ctx0" brushRef="#br0" timeOffset="102226.97">31749 15698 2679 0,'9'-19'-95'0,"-9"19"13"0,8-17 17 0,-1 9 13 15,-7 8 28-15,16-16 16 0,-8 7 22 16,6 1 7-16,-2 0-12 0,1 0-3 0,0 1-9 15,2 0-10-15,1 2-16 16,0-4-28-16,-2 4-18 0,3-1-30 0,-4-1-44 16,-13 7-91-16,27-14-315 0,-16 10 256 0</inkml:trace>
  <inkml:trace contextRef="#ctx0" brushRef="#br0" timeOffset="102459.99">31627 15701 1548 0,'0'0'-6'0,"0"0"19"0,-9 14 7 0,9-14 17 16,0 0 11-16,-7 20 19 16,7-20 16-16,-8 19 5 0,4-6-6 0,0 1 1 0,-2 0-7 15,-1-1-12-15,-2 1-5 16,3-2-3-16,-2 2-12 0,-1-3-6 0,-1 1-18 15,1 0-38-15,1-4-42 16,-1 4-43-16,9-12-63 0,-20 15-113 0,10-8-294 0,2-4 230 16</inkml:trace>
  <inkml:trace contextRef="#ctx0" brushRef="#br0" timeOffset="102659.82">31589 15485 1932 0,'4'-12'142'0,"-4"12"-13"15,8-15-33-15,-8 15-36 0,6-13-10 0,-6 13-16 16,0 0-24-16,0 0-20 16,7-15-74-16,-7 15-64 0,0 0-146 0,0-8-315 15,0 8 179-15</inkml:trace>
  <inkml:trace contextRef="#ctx0" brushRef="#br0" timeOffset="103490.04">31415 15505 1822 0,'-6'17'-30'0,"6"-17"-7"0,-6 18 5 16,6-18 8-16,-3 19 2 15,3-19 14-15,-5 20 8 0,3-8 10 0,2-12-4 16,-6 22 8-16,0-8 4 15,0 0-5-15,6-14 13 0,-11 22 15 0,2-10 2 16,9-12 7-16,-14 17 3 0,5-10-9 0,-1 3-1 0,10-10-12 16,-18 9-7-16,18-9-14 15,-12 10-10-15,12-10-19 0,-12 6-5 0,12-6-6 16,0 0 6-16,0 0-5 16,0 0-2-16,0 0 12 0,-28-17-5 0,28 17 8 0,-9-12 17 15,9 12 2-15,-8-13 15 16,8 13 16-16,0 0 3 0,-8-17-3 0,8 17 2 15,0 0-9-15,-5-16 3 16,5 16 3-16,0 0-9 0,0 0 1 0,-4-16-6 16,4 16-2-16,0 0-1 0,-9-12-1 0,9 12-2 0,0 0-1 15,-18-8-6-15,18 8 8 16,-18-5-6-16,18 5 1 0,-18-6 8 0,18 6 6 16,-22-7 0-16,22 7-9 15,-19-3 1-15,19 3 9 0,-16-1-10 0,16 1-7 0,0 0 13 16,-24-4-17-16,24 4 3 15,0 0 0-15,0 0-19 0,-21-3-4 0,21 3-9 16,0 0 9-16,0 0-13 0,0 0-8 16,0 0 12-16,0 0-2 0,0 0 3 15,0 0 13-15,0 0-12 0,0 0 4 0,0 0 12 0,0 0 7 16,0 0-5 0,0 0 10-16,0 0 6 0,0 0 4 0,0 0 12 0,0 0-4 15,0 0 7-15,61 4-1 16,-61-4-1-16,0 0 2 0,15 4 0 0,-15-4-6 15,0 0 6-15,13 6-11 0,-13-6 6 16,0 0-6-16,11 8 11 0,-11-8-2 0,0 0 8 16,0 0 8-16,4 13 0 0,-4-13 1 15,0 0 2-15,0 0-7 0,0 0 8 16,-22 25 3-16,14-17 2 0,8-8 3 0,-21 18 8 0,8-6 7 16,-2 3-3-16,1 3-1 15,-4-2-4-15,2 3-6 0,-5 2-3 16,1 0-6-16,2 2-7 0,0 0-3 15,-1 0-1-15,2 0-6 0,2 0-3 0,3-2-1 16,0-1-7-16,0 2 3 0,4-2-6 0,2 2 1 0,0-3-2 16,4-2 3-16,-1 0-6 15,1 0 3-15,2-17 5 0,5 30-2 0,1-14 3 16,0-3 3-16,6 2 25 16,0-4 5-16,4 1 0 0,3 0-2 0,3-1-4 0,-2-1-1 15,4-1-6-15,-1-1-3 16,0 0-3-16,1-1-6 0,-1-3-2 0,5 1-4 15,-5-1-8-15,0 0-7 16,0-2-13-16,1-2-17 0,-1 0-24 0,-2 0-34 0,2-2-45 16,-1 1-57-16,-2-2-42 0,0 2-69 0,-3-3-127 15,-3 2-503-15,-3-2-327 16</inkml:trace>
  <inkml:trace contextRef="#ctx0" brushRef="#br0" timeOffset="103609.84">31425 16235 2796 0,'0'0'-43'16,"15"-4"19"-16,-15 4 0 15,0 0 14-15,26-4-15 0,-26 4 16 0,30-4 12 16,-12 3-9-16,1-2-4 0,3-4-38 0,-2 3-31 16,0 1-39-16,1-4-59 15,-4 2-125-15,0-1-309 0,-5 0 176 0</inkml:trace>
  <inkml:trace contextRef="#ctx0" brushRef="#br0" timeOffset="104049.89">30339 15636 1883 0,'0'0'76'0,"4"-18"1"0,-4 18-7 0,3-16-18 0,-3 16-2 15,0 0-7-15,11-13 13 16,-11 13 2-16,0 0 5 0,0 0-6 0,0 0-1 15,0 0-7-15,0 0-6 16,29 27-6-16,-24-18 1 0,-5-9-1 0,0 31-2 0,0-14-5 16,0-17-1-16,-12 34-7 0,4-15 1 0,-2 0 1 15,-1 1-1-15,-4-4-16 16,-2 0 1-16,1-1-26 0,-4-2-32 0,0-1-28 16,0-2-24-16,-3-1-21 15,2-2-20-15,2-3-30 0,-1-2-47 0,0 0-425 0,20-2 129 16</inkml:trace>
  <inkml:trace contextRef="#ctx0" brushRef="#br0" timeOffset="104249.84">30007 15673 1804 0,'9'-29'-18'16,"-1"1"18"-16,0 3 24 15,1 4 20-15,0 0 34 0,-1 6 15 0,0-4 16 0,-2 3 25 16,1 2 27 0,2-1 6-16,-3 4-8 0,-6 11-5 0,8-16-15 0,-8 16-23 15,9-14-11-15,-9 14-3 16,0 0-2-16,0 0-7 0,0 0-7 0,0 0-12 0,0 0-6 15,23 33-11-15,-20-18-17 16,-3 4-10-16,0 0-19 0,0 1-29 0,-3 4-31 16,3 0-42-16,-4 2-37 0,2 1-42 0,-3-1-36 15,-1-3-38-15,-4-3-78 16,1 1-508-16,-1-3-164 0</inkml:trace>
  <inkml:trace contextRef="#ctx0" brushRef="#br0" timeOffset="104590.12">29868 15827 2344 0,'0'0'-56'15,"-16"-15"47"-15,16 15 29 0,-8-17 25 0,8 17-10 0,-6-15 18 16,6 15 17-16,0 0 24 0,0 0 11 0,6-26 11 16,-6 26-14-16,0 0-12 15,15-9-7-15,-15 9-10 0,0 0-4 0,21 2-4 16,-21-2-5-16,0 0-12 16,0 0 1-16,19 20-1 0,-19-20-6 0,2 19-3 0,-2-19-6 15,0 0-2-15,-10 23-1 16,10-23-5-16,-17 18-4 0,5-11 4 0,-4 0-3 15,2 0-6-15,-4-1 2 16,4-2 1-16,-3-1 2 0,17-3 1 0,-26 2-2 0,26-2-1 16,-20-2 2-16,20 2-11 0,-16-13-13 0,16 13-3 15,-4-21-3-15,4 21-4 16,6-21 3-16,-6 21 3 0,16-20 0 0,-6 13 6 16,-10 7 7-16,19-14 3 15,-8 9 14-15,-11 5 0 0,0 0 0 0,21 0-1 0,-21 0-1 16,0 0-9-16,0 0-20 15,4 23-34-15,-4-23-41 0,0 0-52 0,-27 25-54 16,13-15-42-16,-2-1-72 0,-4 1-615 0,0 0-316 16</inkml:trace>
  <inkml:trace contextRef="#ctx0" brushRef="#br0" timeOffset="105879.95">28604 16776 2759 0,'0'0'-86'0,"0"0"10"0,-4-13 9 15,4 13 4-15,0 0 33 16,0 0 22-16,0 0 34 0,0 0 27 0,0 0 14 0,0 0 7 16,0 0 4-16,0 0 1 15,0 0-1-15,0 0-4 0,0 0-5 0,0 0-2 16,8 66 0-16,-8-47-6 15,2 3-4-15,-2-3 0 0,2 1-3 0,-2 1-8 0,2-2-3 16,-2 2-2-16,0 0-6 0,0-1-3 0,1-1-12 16,-1-2-18-16,0-17-23 15,-1 28-34-15,1-14-38 0,0-14-52 0,0 20-54 16,0-20-113-16,-6 13-540 16,6-13-202-16</inkml:trace>
  <inkml:trace contextRef="#ctx0" brushRef="#br0" timeOffset="106270.02">28498 16936 2559 0,'-5'-21'-6'0,"5"21"13"0,-4-15 8 0,4 15-13 0,-2-15 5 15,2 15 8-15,0 0 6 16,0 0 14-16,4-27-7 0,-4 27-6 0,9-13 2 16,-9 13-7-16,12-16 4 15,-1 9 2-15,-1 0-4 0,4-2-1 0,0 4 3 0,-1-3 2 16,3 2-2-16,4 3 3 15,2-4-5-15,-1 2 2 0,8 2 2 0,-4 0 1 16,3 0 6-16,2 3-8 0,-5 0 6 0,1 0-11 16,-2 3 0-16,4 1-5 15,-5 2 5-15,0 1-3 0,-6 0 6 0,3 4 2 0,-5 0 0 16,-3 1 7 0,-1 3 10-16,0 0 8 0,-5 2 4 0,-2 2 1 0,-2 0 2 15,-2 2 4-15,-2-2 1 16,0 6 1-16,-6-2-1 0,-1 0 1 0,-4 0-6 0,-2-2-5 15,-1-2-4-15,-4 1-3 16,-2-1-5-16,0-3-4 0,1 0-6 0,-1-1-4 16,0-4-15-16,0-1-21 0,-4-3-25 0,8-1-33 15,-3-3-34-15,1-3-52 16,20 0-32-16,-35-3-34 0,18-3-48 0,2-1-105 0,5 0-445 16,-2-4-147-16</inkml:trace>
  <inkml:trace contextRef="#ctx0" brushRef="#br0" timeOffset="106550.03">29097 16983 2560 0,'0'0'9'0,"21"3"2"15,-21-3-2-15,0 0-2 16,15 11 9-16,-15-11 15 0,10 12 8 0,-10-12-1 16,11 17-3-16,-11-17 0 0,9 17-2 0,-5-8-3 0,-4-9-5 15,8 19 5-15,-4-9-6 16,-4-10-4-16,7 17 1 0,-7-17-12 0,4 15-20 16,-4-15-24-16,2 16-39 15,-2-16-43-15,0 0-56 0,0 0-118 0,-4 15-423 0,4-15 25 16</inkml:trace>
  <inkml:trace contextRef="#ctx0" brushRef="#br0" timeOffset="106690.04">29157 16963 2128 0,'0'0'97'0,"8"-14"8"0,-8 14-50 0,0 0-50 0,6-19-51 15,-6 19-10-15,6-9-12 16,-6 9-18-16,2-10-18 0,-2 10-68 0,0 0-144 15,5-13-181-15,-5 13 330 0</inkml:trace>
  <inkml:trace contextRef="#ctx0" brushRef="#br0" timeOffset="107080.18">29470 16908 1570 0,'0'0'85'16,"0"0"3"-16,0 0-14 0,0 0-8 0,0 0 13 0,0 0 11 16,0 0 16-16,0 0 10 15,0 0-2-15,-64-5-9 0,64 5-14 0,0 0-8 16,-27 6-18-16,27-6-7 16,-13 4-13-16,13-4-14 0,0 0-19 0,-13 14-12 0,13-14-6 15,0 0-7-15,0 14-16 16,0-14 6-16,0 0-12 0,0 0 0 0,15 25 3 15,-15-25 0-15,11 14 2 16,-5-4 2-16,-6-10 9 0,13 15-5 0,-9-5-1 16,-4-10 11-16,10 19-4 0,-8-10 18 0,-2-9 11 0,2 19 11 15,-2-19 23-15,0 21 2 16,0-21-1-16,-8 17 4 0,2-6-5 0,6-11-3 16,-15 19 1-16,5-11-1 15,-1-1-9-15,11-7-5 0,-23 16 6 0,11-10-9 0,0-1-18 16,12-5-16-16,-23 8-39 15,23-8-28-15,-19 8-57 0,10-8-55 0,9 0-120 16,0 0-403-16,-20-4 27 0</inkml:trace>
  <inkml:trace contextRef="#ctx0" brushRef="#br0" timeOffset="107959.6">29588 17015 1938 0,'0'0'-123'0,"0"0"28"16,0 0 15-16,0 0 17 0,0 0 24 0,0 0 9 15,0 0 25-15,0 0 0 16,0 0 0-16,0 0 5 0,0 0 10 0,0 0 0 0,0 0 0 16,0 0 10-16,0 0 0 15,0 0 7-15,0 0-2 0,0 0 0 0,0 0 0 16,0 0 5-16,0 0-8 15,0 0 4-15,0 0 5 0,0 0 12 0,0 0 1 16,0 0 9-16,0 0 5 0,0 0 6 0,0 0-1 0,0 0 11 16,0 0-2-16,0 0 4 15,0 0-13-15,0 0-1 0,0 0-11 0,0 0-4 16,0 0-7-16,38 16-1 16,-38-16-4-16,0 0-4 0,32-4-5 0,-32 4 2 0,25-3-4 15,-25 3-16-15,28-2-14 16,-28 2-15-16,26-2-29 0,-26 2-15 0,22 0-20 15,-22 0-20-15,22 0-17 16,-16-1-60-16,-6 1-135 0,0 0-265 0,0 0 220 16</inkml:trace>
  <inkml:trace contextRef="#ctx0" brushRef="#br0" timeOffset="109131.43">29737 16922 1655 0,'0'0'-23'0,"0"0"10"16,0 0 6-16,0 0-1 0,0 0 6 0,0 0-5 16,0 0 21-16,0 0 2 0,0 0 8 0,0 0 19 15,0 0 10-15,0 0 4 0,0 0 8 16,0 0 3-16,0 0 9 0,0 0 10 0,0 0 8 16,0 0-10-16,0 0 4 15,0 0 4-15,-10 47-1 0,10-47 0 0,-2 18-7 16,2-18-8-16,0 22-6 15,0-22-5-15,-2 21-6 0,2-21-5 0,0 24-4 0,0-24-8 16,-2 23-5-16,2-23-7 0,-2 21-11 0,2-21-20 16,-2 21-26-16,2-21-32 15,2 17-35-15,-2-17-33 0,0 0-30 0,-2 19-40 16,2-19-100-16,2 8-421 0,-2-8 21 16</inkml:trace>
  <inkml:trace contextRef="#ctx0" brushRef="#br0" timeOffset="109520.15">29838 17073 2106 0,'6'-11'-46'16,"-6"11"11"-16,0 0 3 15,0 0 1-15,8-11 3 0,-8 11 16 0,0 0 1 0,0 0 5 16,0 0 15-16,0 0 4 15,0 0-3-15,0 0 7 0,0 0-7 0,26 22 5 16,-26-22 15-16,0 0-9 0,2 20 1 16,-2-20 6-16,2 13-9 0,-2-13 5 0,0 0 0 15,0 0-4-15,-2 27-3 0,2-27 4 0,0 0-4 16,0 0 14-16,0 16 11 16,0-16 16-16,0 0 1 0,0 0 13 0,0 0-3 15,0 0-1-15,0 0 3 16,0 0-1-16,0 0-2 0,0 0-4 0,0 0-3 0,0 0-7 15,0 0-4-15,0 0 1 16,0 0-8-16,0 0-1 0,6-51 2 0,1 38 1 16,-1-1-4-16,1 1-2 0,-7 13-15 0,10-27-18 15,-3 16-36-15,-7 11-47 0,8-19-38 16,-2 11-54-16,-2 1-66 0,-4 7-168 0,10-14-335 16,-10 14-11-16</inkml:trace>
  <inkml:trace contextRef="#ctx0" brushRef="#br0" timeOffset="109759.88">30098 16984 2139 0,'0'0'-14'16,"7"13"17"-16,-7-13 11 0,0 0 3 15,0 0 8-15,0 19 6 0,0-19 13 0,0 0 12 16,-3 23 6-16,3-23 7 0,0 21-4 0,0-21-1 15,-4 21-2-15,4-21-4 16,-2 22-4-16,2-22-3 0,0 22-3 0,0-22-7 16,-2 19-16-16,2-19-18 0,0 0-20 0,0 23-26 0,0-23-31 15,0 0-37-15,-2 16-43 16,2-16-70-16,0 0-162 0,-10 1-235 16,10-1 172-16</inkml:trace>
  <inkml:trace contextRef="#ctx0" brushRef="#br0" timeOffset="109919.93">30084 16838 1908 0,'0'0'144'0,"4"-16"-9"0,-4 16-24 0,0 0-38 0,0 0-18 16,4-17-20-16,-4 17-2 16,0 0-21-16,0 0-39 0,0 0-35 0,0 0-39 15,4-14-39-15,-4 14-80 16,0 0-400-16,0 0 162 0</inkml:trace>
  <inkml:trace contextRef="#ctx0" brushRef="#br0" timeOffset="110569.65">30297 16751 1861 0,'0'0'37'0,"9"-11"15"0,-9 11-14 0,0 0-4 15,0 0-3-15,0 0-11 16,0 0 2-16,0 0 14 0,0 0-17 0,0 0 18 15,0 0-19-15,0 0 2 16,0 0-2-16,15 37 7 0,-15-37-5 0,-3 28 0 16,6-13-7-16,-6 3 13 0,6 0 0 0,-6 1-3 0,3 2-2 15,0 0 2-15,0 0-5 16,-2-1-4-16,2 5 7 0,0-5-3 0,-2-1-11 16,2 2 14-16,0-4-16 15,0 2 7-15,0-19-2 0,0 29-2 0,0-16-4 0,0-13 8 16,-2 23-2-16,2-23 5 15,0 19 6-15,0-19 3 0,-4 14-5 0,4-14 1 16,0 0 1-16,-4 14 1 0,4-14-2 16,0 0 8-16,0 0-9 0,0 0-2 15,0 0-4-15,0 0 1 0,0 0 2 0,0 0 1 0,0 0 2 16,29-47 11-16,-21 33-3 16,1 3 0-16,0 0-2 0,-1-1 5 0,2 3-3 15,1-3 2-15,-11 12-5 16,21-15 2-16,-10 7-3 0,1 3-1 0,2-3-5 0,-14 8 8 15,24-5-4-15,-24 5 5 16,26 0 6-16,-26 0 0 0,21 1 0 0,-21-1 6 16,17 8 3-16,-17-8 7 0,9 13 3 0,-9-13 1 15,2 14-1-15,-2-14-1 16,0 0-2-16,0 0 2 0,-15 32-6 0,9-25-5 0,6-7-3 16,-17 16-4-16,17-16-11 15,-15 11-17-15,15-11-24 0,-14 9-33 0,14-9-50 16,-12 6-44-16,6-2-49 15,6-4-48-15,0 0-120 0,0 0-509 0,0 0-234 0</inkml:trace>
  <inkml:trace contextRef="#ctx0" brushRef="#br0" timeOffset="110949.65">30573 17041 2733 0,'0'0'20'0,"0"0"8"15,12-10-10-15,-12 10-3 16,0 0 20-16,0 0 21 0,0 0 7 0,0 0 7 15,0 0 0-15,15 23-12 16,-15-23-1-16,2 16-11 0,-2-16-5 0,2 19-2 16,-2-19-4-16,4 19-4 0,-4-19-3 0,5 17-4 0,-5-17-4 15,4 15 2-15,-4-15-3 16,0 0 0-16,4 15-2 0,-4-15-11 0,0 0-5 16,6 10-10-16,-6-10-8 15,0 0-11-15,0 0 0 0,0 0-3 0,0 0-1 0,0 0-2 16,19-31 3-16,-19 31 6 15,11-28 13-15,-6 15 12 0,1 1 20 0,-6 12 15 16,6-19 17-16,-6 19 9 0,8-15 4 16,-8 15 2-16,6-13 7 0,-6 13 11 15,0 0 11-15,0 0 0 0,16-7-1 0,-16 7-9 0,0 0-12 16,0 0-6-16,0 0-7 16,14 25-7-16,-14-25-3 0,5 18-11 0,-5-18-13 15,4 15-18-15,-4-15-25 16,2 13-36-16,-2-13-45 0,0 0-49 0,4 17-47 15,-4-17-47-15,0 0-78 0,4 7-158 0,-4-7-435 0,0 0-302 16</inkml:trace>
  <inkml:trace contextRef="#ctx0" brushRef="#br0" timeOffset="111119.56">30809 16997 2915 0,'0'0'60'0,"13"-7"5"0,-13 7-11 16,15-7-12-16,-15 7-2 0,17-7 0 15,-17 7-2-15,22-6 0 0,-22 6-14 0,22-7-23 16,-22 7-19-16,24-6-27 0,-14 4-25 0,-10 2-36 0,21-6-33 16,-21 6-33-16,20-8-50 15,-20 8-83-15,10-9-397 0,-4 6 42 0</inkml:trace>
  <inkml:trace contextRef="#ctx0" brushRef="#br0" timeOffset="111334.1">31023 16873 2079 0,'0'0'6'0,"0"0"21"0,0 0 31 16,0 0 22-16,0 0 23 0,17 27 20 0,-17-27 3 16,4 17-4-16,-2-4-6 0,-2-13-17 0,0 25-7 0,0-25-12 15,0 29-1 1,0-12-11-16,-2 1-5 0,2-18-8 0,-4 29-5 0,4-13-8 16,0-16-2-16,-4 26-8 15,2-13-14-15,2-13-22 0,-2 24-26 0,2-24-19 16,-2 21-28-16,2-21-27 0,0 17-24 15,0-17-26-15,0 0-22 0,-3 23-27 0,3-23-71 16,0 0-463-16,3 14-7 0</inkml:trace>
  <inkml:trace contextRef="#ctx0" brushRef="#br0" timeOffset="111529.87">31093 17145 2181 0,'13'-9'52'0,"-13"9"30"15,0 0 17-15,12-9-8 16,-12 9 7-16,0 0 19 0,0 0 12 0,0 0 4 15,0 0-4-15,0 0-10 16,0 0-9-16,26 13-14 0,-26-13-15 0,0 0-6 0,9 14-8 16,-9-14-11-16,0 0-9 0,8 16-19 0,-8-16-22 15,4 10-30-15,-4-10-31 16,0 0-39-16,0 0-36 0,4 17-53 0,-4-17-62 16,0 0-165-16,0 0-407 0,0 0-143 15</inkml:trace>
  <inkml:trace contextRef="#ctx0" brushRef="#br0" timeOffset="111699.97">31062 16881 2746 0,'0'0'135'0,"0"0"-17"16,2-18-28-16,-2 18-15 0,0 0-13 0,0 0-6 15,6-18-10-15,-6 18-30 0,0 0-31 16,4-14-38-16,-4 14-50 0,0 0-49 0,8-7-49 15,-8 7-123-15,0 0-450 16,6-5-70-16</inkml:trace>
  <inkml:trace contextRef="#ctx0" brushRef="#br0" timeOffset="112109.96">31282 16970 2211 0,'14'13'-75'0,"-14"-13"29"0,13 8 25 0,-6 0 10 16,-7-8 26-16,12 16 16 16,-12-16-9-16,9 15 11 0,-3-6-11 0,-6-9 3 0,4 21 3 15,-4-21 0-15,4 19-2 16,-4-19-4-16,0 17 9 0,0-17-5 0,-8 17 3 15,8-17-2-15,-13 14-4 16,13-14-5-16,-21 9-4 0,10-5 7 0,11-4-5 16,-18 4-1-16,18-4-4 0,-20 0 1 15,20 0-5-15,0 0-11 0,-19-10-2 0,19 10-8 16,0 0-1-16,-4-25 0 0,4 25 2 0,2-20 1 16,-2 20 6-16,11-27 1 15,-5 16 14-15,2 1 0 0,-8 10 15 16,16-17 6-16,-8 9 3 0,-8 8-8 0,14-10-1 15,-14 10-6-15,18-5-11 0,-18 5-19 0,0 0-16 16,0 0-34-16,0 0-18 0,29 10-34 0,-29-10-48 16,6 9-113-16,-4-2-335 15,-2-7 182-15</inkml:trace>
  <inkml:trace contextRef="#ctx0" brushRef="#br0" timeOffset="112509.68">31529 17062 1898 0,'0'0'119'0,"0"0"-10"0,0 0-12 16,0 0-30-16,0 0 5 0,0 0-2 15,0 0-6-15,19 15-7 0,-19-15 4 0,0 16-9 16,0-16 2-16,2 18 0 15,-2-18-3-15,-2 22-7 0,2-22 1 0,0 18-10 16,0-18-1-16,0 18-4 0,0-18-5 0,0 0-19 16,2 21-6-16,-2-21-16 0,0 0-17 15,0 0-16-15,5 15-12 0,-5-15 2 0,0 0 8 16,0 0 2-16,0 0 15 16,0 0 9-16,0 0 13 0,36-29 25 0,-36 29 34 15,14-13 10-15,-14 13 20 16,18-9 22-16,-10 3 10 0,-8 6 13 0,19-4 4 0,-19 4-3 15,21 0 0-15,-21 0-7 16,31 5-8-16,-13 1-9 0,-2 0-9 0,1 2-13 16,1-1-13-16,0 1-13 0,-2 1-32 0,0 0-44 15,-3-2-42-15,2 3-57 0,-2-2-50 16,-3 0-77-16,-10-8-158 0,17 13-533 0,-17-13-363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2:15:17.38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1323 1006 199 0,'0'0'30'0,"0"0"-9"15,0 0-2-15,0 0-11 0,0 0-8 0,0 0 0 0,-20-3 6 16,20 3-4-16,0 0 3 16,0 0 9-16,0 0 9 0,0 0 7 0,0 0 10 15,0 0 4-15,0 0 1 16,0 0 14-16,0 0-13 0,0 0-3 0,0 0-2 0,0 0-10 15,0 0 4-15,0 0-5 16,0 0-1-16,-13-9-4 0,13 9 6 0,0 0-7 16,0 0-2-16,0 0-10 0,0 0 10 15,7-24-6-15,-7 24-3 0,0 0 3 16,8-22-7-16,-8 22 5 0,7-17-12 0,-7 17 7 0,8-21-4 16,-3 10 4-16,-2-3-5 15,-3 14 8-15,7-27-12 0,-3 14 0 0,1-2 2 16,-3 0-2-16,-2 15 2 15,6-28 1-15,-3 15-3 0,-3 13 2 0,2-29 3 0,-2 29-7 16,3-21 6-16,-3 7-2 0,0 14 1 0,2-21-3 16,-2 21 4-16,2-19-6 15,-2 19 4-15,4-17-6 0,-4 17 10 0,0 0-5 16,4-21 5-16,-4 21-6 16,0 0 0-16,2-15 1 0,-2 15-2 0,0 0 1 0,0 0 3 15,4-15-1-15,-4 15-4 16,0 0 0-16,0 0 4 0,0 0-5 0,0 0 3 15,0 0 1-15,0 0-1 16,2-17 2-16,-2 17-2 0,0 0 4 0,0 0-1 0,0 0-3 16,0 0 6-16,0 0 1 0,0 0-4 0,0 0 8 15,0 0 1-15,0 0 0 16,20 34-3-16,-20-34 2 0,7 15 3 0,-7-15-2 16,7 17 0-16,-7-17 1 15,8 23-8-15,-4-9 5 0,-1-1 4 0,5-1-3 16,-4 5-1-16,0-4-6 0,2 0 3 15,-1 2 5-15,-1-1-4 0,1-1-1 0,0 1 0 16,-5-14 4-16,5 22-5 0,-1-13 5 0,-4-9 4 16,2 22-1-16,-2-22-2 0,4 16 0 15,-4-16 3-15,2 18-4 0,-2-18-3 0,2 13-1 16,-2-13 3-16,0 0-3 16,2 17 0-16,-2-17-10 0,0 0-13 0,0 0-21 15,2 19-23-15,-2-19-37 16,0 0-44-16,0 0-219 0,0 10 114 0</inkml:trace>
  <inkml:trace contextRef="#ctx0" brushRef="#br0" timeOffset="660.5">1364 855 929 0,'0'0'-62'0,"0"0"15"15,0 0 9-15,0 0 12 16,0 0 19-16,0 0-8 0,0 0 11 0,0 0 6 0,0 0 4 16,0 0 10-16,0 0-1 0,0 0 0 0,0 0 1 15,0 0-3-15,0 0 3 16,0 0-7-16,0 0 2 0,0 0-2 0,0 0-2 16,0 0-1-16,0 0 1 15,0 0-1-15,22 15-3 0,-22-15-1 0,0 0 7 0,0 0-11 16,0 0 4-16,26-3 2 15,-26 3-12-15,0 0-10 0,22-2-16 0,-22 2-32 16,0 0-39-16,20-4-119 16,-20 4 73-16</inkml:trace>
  <inkml:trace contextRef="#ctx0" brushRef="#br0" timeOffset="1580.12">1577 819 562 0,'-15'4'-36'0,"15"-4"10"0,0 0-1 16,0 0 5-16,0 0 1 0,0 0 4 0,0 0 3 16,0 0 5-16,0 0 3 15,-4 15 2-15,4-15 2 0,0 0 2 0,-2 19-2 16,2-19 4-16,0 0 8 16,-3 21 3-16,3-21 2 0,-3 15 1 0,3-15 1 0,0 0 5 15,-4 20-5-15,4-20 4 16,0 0-6-16,-1 16-2 0,1-16 0 0,0 0 6 15,0 0-10-15,-5 19 4 16,5-19-1-16,0 0-3 0,0 0 4 0,0 0 0 16,-3 19-2-16,3-19 11 0,0 0 10 0,0 0-1 0,0 0 0 15,0 0-2-15,0 0-3 16,0 0-2-16,0 0-1 0,0 0-6 0,0 0-3 16,0 0 0-16,0 0-5 15,0 0 4-15,25-50-4 0,-21 42-5 16,-4 8 6-16,11-19-4 0,-3 9 1 0,-8 10 0 15,13-19-3-15,-9 9 1 0,-4 10 8 0,13-18-10 16,-7 9-1-16,-6 9 2 0,11-14-1 0,-11 14-6 16,8-12 4-16,-8 12 5 0,0 0-5 15,11-11-1-15,-11 11 2 0,0 0 14 16,0 0-1-16,0 0 2 0,0 0 3 16,0 0 3-16,0 0 10 0,23 23-20 0,-23-23 6 15,5 14-3-15,-5-14 1 16,6 14 2-16,-6-14-3 0,5 15 0 0,-5-15-4 0,7 14-4 15,-7-14-2-15,8 14 8 16,-8-14-6-16,7 14 1 0,-7-14-2 0,9 11 0 16,-9-11-2-16,6 11 0 0,-6-11-24 0,8 10-17 15,-8-10-22-15,0 0-24 16,11 14-40-16,-11-14-214 0,0 0 106 0</inkml:trace>
  <inkml:trace contextRef="#ctx0" brushRef="#br0" timeOffset="2080.4">2004 842 947 0,'0'0'-29'0,"0"0"2"16,0 0 7-16,0 0 0 0,0 0 4 0,0 0 6 15,-29-25 0-15,29 25 10 16,0 0 3-16,-17-5-3 0,17 5 6 0,-15-5-3 16,15 5 8-16,0 0 0 0,-26-1 7 0,26 1 4 0,0 0-6 15,-28 1 2-15,28-1-2 16,-17 6 4-16,17-6 2 0,-20 11 1 0,11-5 6 16,-1 4-3-16,10-10-8 15,-17 21 5-15,10-12-4 0,7-9-1 0,-9 20 5 0,9-20-6 16,-2 20 3-16,2-20-10 15,0 0-3-15,7 23 0 0,-7-23 2 0,13 13-2 16,-13-13-7-16,15 10-7 0,-5-7-9 0,-10-3-10 16,22 0-2-16,-22 0-2 15,0 0 2-15,26-7 10 0,-26 7-7 16,16-9 9-16,-16 9 14 0,12-12 10 16,-12 12 11-16,11-14 11 0,-11 14 11 0,6-11 13 0,-6 11 5 15,0 0-5-15,9-11-7 16,-9 11-8-16,0 0 0 0,0 0-10 15,10-11-7-15,-10 11 0 0,0 0-1 0,0 0-3 16,0 0-1-16,0 0-2 0,0 0-6 0,0 0 12 16,22 25-4-16,-22-25-14 0,8 12-6 0,-8-12-15 15,11 14-21-15,-11-14-33 16,6 11-39-16,-6-11-48 0,8 12-240 16,-8-12 125-16</inkml:trace>
  <inkml:trace contextRef="#ctx0" brushRef="#br0" timeOffset="2560.34">2218 443 1013 0,'0'0'-81'16,"0"0"13"-16,-30 34 13 15,26-21 9-15,-2 2 8 0,-2-1 12 0,3 2 19 16,1 1-1-16,-1-2 12 0,1 5 3 16,2-1 19-16,0-2-7 0,0 3 6 0,2-1 1 15,0 3-6-15,0-3 4 16,2 2-3-16,0 0-6 0,0 0 8 0,2 1-10 0,-1-3 10 15,-1 0-6-15,0-2-5 16,-2 2-1-16,2-3-4 0,-2-16 0 0,2 28-8 16,0-14-14-16,-2-14-23 15,0 23-32-15,0-23-56 0,0 19-118 0,0-19 79 16</inkml:trace>
  <inkml:trace contextRef="#ctx0" brushRef="#br0" timeOffset="2920.55">2332 867 631 0,'9'-12'-23'15,"-9"12"10"-15,0 0-2 0,10-15 2 0,-10 15 6 16,11-7-5-16,-11 7-1 0,14-7 2 0,-14 7 2 15,0 0 3-15,24-2-5 16,-24 2 5-16,0 0 8 0,17 10 4 0,-17-10 3 16,13 11 4-16,-13-11 12 0,6 16 14 0,-6-16-9 15,2 17 7-15,-2-17 0 0,0 0 3 16,-10 31 14-16,-1-23 7 0,4 4 3 0,7-12 10 16,-16 17 11-16,5-8-11 15,0-2 2-15,11-7 4 0,-17 9-10 0,17-9-1 16,-16 3-8-16,16-3-6 15,0 0-11-15,0 0-6 0,-18-16-3 0,18 16-18 0,0 0-9 16,7-31-24-16,-7 31-51 0,15-24-66 0,-7 11-107 16,1 3-164-16,1-1 127 15</inkml:trace>
  <inkml:trace contextRef="#ctx0" brushRef="#br0" timeOffset="3540.17">2777 880 1109 0,'2'-18'-48'15,"-2"18"12"-15,0 0-5 0,0 0 20 0,0 0 5 0,0 0 12 16,0 0 4-16,-44 7 9 15,44-7 5-15,-18 9 1 0,18-9 3 0,-14 12-1 16,14-12 0-16,-11 13-3 0,11-13-2 16,-9 10 1-16,9-10-3 0,0 0 6 0,0 0-9 15,5 24-1-15,-5-24-5 0,0 0-11 0,15 9-6 16,-15-9-7-16,0 0 1 16,20 0-3-16,-20 0 6 0,0 0 1 0,24-11 0 15,-24 11 9-15,11-14 7 0,-11 14 8 16,12-11 8-16,-12 11 4 0,9-15 2 15,-9 15 6-15,11-11-1 0,-11 11-2 16,6-10 2-16,-6 10-4 0,0 0 2 0,8-12-4 16,-8 12-10-16,0 0 2 0,0 0-1 0,0 0-1 0,0 0 8 15,0 0 11 1,0 0-9-16,24 23-5 0,-18-9-3 0,-2 0 4 0,2 2-5 16,-2 3 1-16,3 3 4 15,-3 1-4-15,1 3 7 0,-1 3 0 0,-2 1-5 16,0 1 9-16,0 6-4 0,0 1-3 15,-2 3 0-15,0-1-1 0,-4 0-4 0,0 1 0 16,-3 0 3-16,1-2 6 0,-1-3-2 0,-1 1 5 16,0-5 9-1,0-4 1-15,0-4 13 0,-2-1 19 0,0-3-5 0,-3-2 6 0,2-4 3 16,-1-3 1-16,-1-4-4 16,13-7-3-16,-24 0 0 0,24 0-4 0,-20-15-4 15,11 0-13-15,3-2-3 16,-1-8-9-16,7-1-15 0,0-1-17 0,4-4-23 15,3-2-26-15,6-1-22 0,-1 2-33 16,4 2-25-16,-2-1-40 0,3 4-70 0,2 3-283 16,-6 0 296-16</inkml:trace>
  <inkml:trace contextRef="#ctx0" brushRef="#br0" timeOffset="4390.06">3408 1075 1389 0,'18'-32'-86'0,"-18"32"23"0,6-24 9 16,0 8 14-16,0-2 6 0,0-5 6 0,0-2 1 15,2-7 8-15,-1-1-1 16,-1-5 1-16,3 2 1 0,-1-4 0 0,-1 1 5 15,1 1 15-15,-2 2 12 16,0 1-1-16,2 5 1 0,-4 5 8 0,2 0-6 0,-2 0 5 16,-2 5-3-16,2 1-2 0,0 4 0 0,-2 0-4 15,-2 15-7-15,7-17 4 16,-7 17-5-16,0 0 3 0,0 0 2 0,0 0-1 16,0 0-1-16,11 39 0 0,-11-20 0 15,0 5 2-15,0 1-4 0,0 1 4 0,0 1-4 16,2-3 8-16,0 2 13 15,0-2-16-15,0-1 2 0,0-4-5 0,0 2 4 16,3-4-4-16,-3 1 1 0,2-3-1 0,-4-15 2 0,6 25-1 16,-2-14-1-16,-4-11 0 15,11 11-2-15,-11-11-1 0,0 0-4 0,0 0-2 16,25-7-12-16,-25 7 4 16,18-23-4-16,-8 7-3 0,-2-3 3 0,3 1 2 15,-3 0 3-15,1-1 11 0,2 4 3 16,-5-1 7-16,0 3 2 0,0 0 21 0,-6 13-15 15,10-21-1-15,-10 21-5 16,8-16 1-16,-8 16-1 0,0 0-10 0,8-7 11 16,-8 7 4-16,0 0-7 0,0 0 6 0,0 0 4 0,13 38-8 15,-11-23 6-15,2 2 0 16,-2-1-5-16,2 3 2 0,-1 0 0 0,1 2-12 16,-2 0 8-16,-2-1 2 15,4 2-6-15,-2 1 4 0,1-4-1 16,-1 1-19-16,2-2-16 0,-2-1-16 0,0-1-30 15,2 2-34-15,-2-5-64 0,-2-13-244 0,6 20 131 16</inkml:trace>
  <inkml:trace contextRef="#ctx0" brushRef="#br0" timeOffset="4850.14">3977 787 1133 0,'0'0'-47'0,"0"0"2"0,0 0 8 16,0 0-1-16,0 0 10 15,0 0-8-15,0 0 10 0,6 36 6 0,-6-36-1 16,0 17 4-16,0-17 4 15,0 18-1-15,0-18 3 0,4 20 0 0,-4-20 5 16,5 15-1-16,-5-15 0 0,6 16 3 0,-6-16-1 0,4 11-1 16,-4-11 4-16,0 0-1 15,9 9-7-15,-9-9-1 0,0 0 6 0,0 0-4 16,0 0-4-16,0 0-4 16,25-20 0-16,-25 20 1 0,10-19 10 0,-5 9 6 15,-5 10 13-15,9-19 17 0,-9 19 14 16,6-16 7-16,-6 16-5 0,8-11 1 0,-8 11-9 15,0 0-5-15,0 0-1 16,0 0 2-16,0 0 4 0,0 0 3 0,0 0-10 16,0 0 6-16,0 0-1 0,22 28-8 0,-22-28 1 0,6 22-8 15,-6-22-3-15,8 21 2 16,-3-10-2-16,-5-11-15 0,8 21-22 0,-4-14-31 16,-4-7-45-16,10 15-70 15,-10-15-159-15,10 11 103 0</inkml:trace>
  <inkml:trace contextRef="#ctx0" brushRef="#br0" timeOffset="5200.1">4369 455 873 0,'0'0'-24'0,"0"0"4"0,0-19-2 0,0 19 0 16,0 0-1-16,0 0 1 0,0 0 3 0,0 0 12 15,0 0-2-15,0 0 10 16,0 0 10-16,0 0 6 0,0 0 11 0,0 0 8 0,0 0 4 16,0 0 6-16,-8 57-1 15,4-40-2-15,2 3 1 0,0-1-1 0,-2 7-6 16,2-2-1-16,-4 1-1 15,2 2-7-15,-2 0-4 0,1-1 4 0,-1 0-7 16,2 0 3-16,-3-3-1 0,3 0-4 0,-2-2-2 0,-1-1-7 16,1-2-8-16,2-1-21 15,2-2-33-15,-2 1-35 0,4-16-55 0,-2 20-207 16,2-10 110-16</inkml:trace>
  <inkml:trace contextRef="#ctx0" brushRef="#br0" timeOffset="5399.99">4458 835 876 0,'0'0'-71'0,"16"-7"4"0,-16 7 4 0,17-5 9 16,-17 5 4-16,22-6 9 0,-10 2-1 15,-12 4 5-15,30-6 6 0,-16 2-3 0,4 3-10 16,-18 1-71-16,27-6 37 0</inkml:trace>
  <inkml:trace contextRef="#ctx0" brushRef="#br0" timeOffset="5610.45">4644 745 357 0,'0'0'48'0,"0"0"-12"15,0 0-4-15,0 0 4 16,-24 18-6-16,24-18 11 0,-8 18-7 0,8-18 1 0,-2 21-5 16,0-8 1-16,2-13 0 15,-2 25 1-15,-1-10-5 0,3-15-5 16,-2 26 7-16,2-12-13 0,0-14-7 0,0 26-9 0,0-26-20 16,0 22-29-16,0-22-28 0,0 19-35 15,0-19-95-15,0 0 67 0</inkml:trace>
  <inkml:trace contextRef="#ctx0" brushRef="#br0" timeOffset="5810.18">4733 885 629 0,'0'0'37'16,"0"0"-4"-16,0 0-3 0,0 0-1 0,16 14 0 15,-16-14 0-15,2 14 0 16,-2-14 8-16,2 18-7 0,-2-18-10 0,0 20 9 0,0-20-6 15,0 19-5-15,0-19 0 16,3 21 3-16,-3-21-5 0,3 18-10 0,-3-18-22 16,4 16-32-16,-4-16-46 0,2 13-53 0,-2-13-106 15,0 0 82-15</inkml:trace>
  <inkml:trace contextRef="#ctx0" brushRef="#br0" timeOffset="6040.27">4756 637 787 0,'11'-16'104'0,"-11"16"-14"15,0 0-21-15,0 0-30 0,0 0-40 16,0 0-31-16,12-11-27 0,-12 11-40 0,0 0-198 0,0 0 95 16</inkml:trace>
  <inkml:trace contextRef="#ctx0" brushRef="#br0" timeOffset="6650.1">5046 826 752 0,'0'0'-46'0,"0"0"15"0,0 23 13 0,0-23 14 15,-2 20 11-15,2-20 6 16,-4 22 9-16,4-22 4 0,-4 29 5 0,-1-16 1 16,3 2 0-16,-2 1-6 0,0-1 3 0,1 2-4 0,-1-2-3 15,4-15-1-15,-4 31-1 16,2-16-2-16,0 0-2 0,-1 1 2 0,3-16 2 16,-4 29-10-16,2-15 5 15,2-14-1-15,-4 24-2 0,4-24-8 0,-4 19-4 16,4-19-6-16,-2 17-4 0,2-17-13 15,0 0-9-15,-4 19-22 0,4-19-40 0,0 0-43 16,0 0-107-16,0 0 81 0</inkml:trace>
  <inkml:trace contextRef="#ctx0" brushRef="#br0" timeOffset="6800.02">5031 748 619 0,'13'-18'-48'16,"-5"14"-3"-16,-8 4-9 0,18-16-94 0,-8 9 49 15</inkml:trace>
  <inkml:trace contextRef="#ctx0" brushRef="#br0" timeOffset="6980.04">5185 648 403 0,'0'0'-19'15,"0"0"8"-15,28 0 3 0,-28 0 10 0,19 5 0 0,-19-5 15 16,20 12-6-16,-12-3 5 15,0 2 10-15,-8-11 6 0,10 24 6 0,-8-9 0 16,1-5 6-16,-3-10 3 16,-3 29-1-16,1-13 4 0,-4-1-4 0,0-2-4 0,-2 3-2 15,-3-5-2-15,0 3-2 0,1-4-2 0,-1 1 0 16,-1-2-7-16,1-2-8 16,11-7-22-16,-19 14-36 0,11-8-48 0,8-6-89 15,0 0-71-15,0 0 80 0</inkml:trace>
  <inkml:trace contextRef="#ctx0" brushRef="#br0" timeOffset="8040.59">5506 449 610 0,'0'0'-50'15,"0"0"8"-15,0 0 9 16,0 0 8-16,0 0 2 0,0 0 1 0,0 0 4 0,0 0-4 15,0 0 4-15,0 0 3 16,0 0 9-16,0 0 6 0,0 0 21 0,0 0 6 16,0 0 9-16,0 0 13 0,0 0 2 0,0 0 6 15,0 0-2-15,0 0 1 0,0 0 1 16,0 0-2-16,0 0-6 0,0 0-2 0,0 0-9 16,0 0-2-16,0 0-6 15,0 0-3-15,0 0 0 0,0 0-4 0,0 0 3 16,12-11-4-16,-12 11 9 15,0 0 6-15,0 0-9 0,0 0-4 0,0 0 3 0,0 0-12 16,0 0-4-16,0 0 2 0,0 0-2 0,0 0 1 16,0 0-4-16,0 0 8 15,0 0-11-15,-12 53 5 0,7-38-1 0,0 2-2 16,1 2 3-16,0 1-3 16,-2 3 1-16,2-5 9 0,0 5 1 0,0 0-1 15,-1 0-1-15,1-2 3 0,1-2-7 16,1 2 0-16,0-2-5 0,0 0-1 0,0 1 4 15,2-5-5-15,-2 2-13 16,2-17-26-16,-2 28-34 0,0-17-45 0,2-11-52 0,-4 25-216 16,-1-15 119-16</inkml:trace>
  <inkml:trace contextRef="#ctx0" brushRef="#br0" timeOffset="8380.12">5686 803 950 0,'-10'31'-314'16,"10"-31"102"-16</inkml:trace>
  <inkml:trace contextRef="#ctx0" brushRef="#br0" timeOffset="8390.49">5676 834 778 0</inkml:trace>
  <inkml:trace contextRef="#ctx0" brushRef="#br0" timeOffset="8610.4">5688 842 642 0,'0'0'-62'0,"0"0"10"0,0 0 5 16,0 0 3-16,38-16 8 0,-32 10 0 15,2 1 4-15,-1-3 12 0,1-1 3 0,-8 9 2 16,12-20 15-16,-4 5 7 16,-4 4 9-16,-4 11 7 0,4-22 11 0,-4 22-5 15,0-21-4-15,0 21 3 0,-6-20-2 16,6 20-3-16,-10-13 5 0,10 13-1 0,-14-11 1 15,14 11 5-15,0 0-5 16,-21 1 9-16,21-1 7 0,-20 14 1 0,20-14-5 16,-18 21-4-16,10-6 2 0,0-1 0 0,2 1-5 0,0 3-3 15,0 0 6-15,4-1-11 16,2-17 0-16,0 32 0 0,4-17-4 16,0-2 0-16,2 1-5 0,3-1-18 15,2-1-37-15,1-3-30 0,-1 1-87 0,4-5-136 16,-3 1 94-16</inkml:trace>
  <inkml:trace contextRef="#ctx0" brushRef="#br0" timeOffset="8890.39">5892 745 921 0,'0'0'51'0,"7"-15"-12"0,-7 15-14 0,0 0-16 15,7-11-11-15,-7 11-3 16,0 0 5-16,0 0-5 0,0 0 3 0,16-6-4 15,-16 6 8-15,0 0-4 0,0 0 11 16,19 17-5-16,-19-17 3 0,13 18 4 0,-6-6 5 16,-1 2-4-16,0-1 4 0,0 0-4 0,0 0 1 15,4 2-6-15,-2 0 10 16,0 3-3-16,0-3-5 0,1 0 3 0,0-1-3 0,-1-2 0 16,1 0-2-16,-1 0 7 15,0-1-7-15,-8-11 0 0,11 15-11 0,-11-15-8 16,11 16-23-16,-11-16-35 15,6 10-62-15,-6-10-192 0,6 1 103 0</inkml:trace>
  <inkml:trace contextRef="#ctx0" brushRef="#br0" timeOffset="9110.26">6174 639 975 0,'0'0'16'0,"0"0"-10"16,5-15-12-16,-5 15 6 0,0 0-3 0,0 0 3 15,0 0 2-15,0 0 1 16,0 0 4-16,-20 42-3 0,12-28 1 0,-1 5 13 16,-1 1 5-16,-3-2 0 0,0 3-5 0,1 0 2 0,-3 0-5 15,2-1 10-15,-2 2-6 16,1-2-3-16,-1-1-9 0,2 1-3 0,1-1-10 16,0-2-20-16,2-2-23 15,2-1-33-15,2-2-29 0,6-12-194 0,-9 20 98 16</inkml:trace>
  <inkml:trace contextRef="#ctx0" brushRef="#br0" timeOffset="9280.5">6231 943 807 0,'17'-4'-47'0,"-17"4"-3"0,20-4 4 15,-20 4-4-15,20-6 3 16,-6 3-2-16,-14 3-9 0,22-6-96 0,-9-1 49 0</inkml:trace>
  <inkml:trace contextRef="#ctx0" brushRef="#br0" timeOffset="9460.19">6526 788 392 0,'0'0'-12'15,"0"0"5"-15,0 0 12 0,0 0 7 0,-24-19 7 16,24 19 9-16,-21 2 6 15,21-2 10-15,0 0 4 0,-34 14 8 16,22-6 2-16,1-1-5 0,0 3 4 0,1-1-6 0,10-9-5 0,-12 19-3 16,9-8-5-16,3-11-1 15,0 20-3-15,0-20-7 0,7 21-18 0,1-12-43 16,-8-9-57-16,14 14-113 16,-5-7-43-16,-9-7 80 0</inkml:trace>
  <inkml:trace contextRef="#ctx0" brushRef="#br0" timeOffset="9770.44">6583 796 853 0,'12'-5'99'0,"-12"5"-20"15,0 0-51-15,0 0-1 0,22-4-10 16,-22 4 5-16,0 0-10 0,0 0 2 0,25 15-5 16,-19-7 3-16,-6-8-3 15,9 16 3-15,-5-7-5 0,-4-9 4 0,6 23-1 16,-3-11-1-16,-3-12 3 15,2 25-7-15,-2-25-1 0,0 22 3 0,0-22-2 0,0 22 2 16,0-22 3-16,-2 17-1 16,2-17 3-16,-3 15 7 0,3-15 2 0,0 0-4 15,0 0-5-15,0 0 3 0,0 0 2 0,0 0 6 16,0 0-8-16,0 0 9 0,0 0 11 16,0 0-6-16,11-54-7 0,-5 36 5 0,5-3-4 15,-2 1-4-15,1 0-9 16,0 1 5-16,1 2-14 0,0 2-17 0,-1 2-39 15,1-1-42-15,-3 2-67 16,1 1-264-16,0 0 421 0</inkml:trace>
  <inkml:trace contextRef="#ctx0" brushRef="#br0" timeOffset="21140.17">9774 4907 192 0,'0'0'40'15,"0"0"-24"-15,0 0-12 16,0 0-6-16,0 0-6 0,0 0-2 0,0 0-1 16,0 0-3-16,0 0 3 0,0 0-3 0,0 0 4 0,0 0-1 15,0 0 7-15,0 0-4 16,0 0 8-16,0 0 2 0,18 2-2 0,-18-2 4 15,0 0 0-15,0 0-4 16,0 0 5-16,0 0-6 0,0 0 1 0,0 0 1 0,0 0-2 16,0 0 2-16,0 0 5 0,0 0-4 0,0 0 6 15,0 0-4-15,0 0 2 16,0 0 15-16,0 0 14 0,16 5-6 0,-16-5-2 16,0 0-4-16,0 0 0 15,24 1 0-15,-24-1 0 0,17 4-8 0,-17-4 4 0,21 0-6 16,-21 0 2-16,25 2-2 15,-25-2-5-15,28 2 0 0,-13 0 3 0,-15-2-4 16,28 2-1-16,-14-2 3 0,-14 0 1 0,28 1-3 0,-14 2 3 16,-14-3-5-16,32 2 5 15,-17-1-8-15,-15-1-1 0,30 0 5 0,-14 2-8 16,-16-2 4-16,35 2 6 16,-21 0-8-16,4 0 5 0,-18-2-1 0,29 4-6 15,-14-3 4-15,0 2 2 0,-15-3-4 16,29 3 1-16,-14-3-1 0,-15 0 4 15,32 4-2-15,-15-2 0 0,-3 0-2 16,6 0 4-16,-20-2-4 0,34 3 0 0,-18-3-2 16,4 3 4-16,-1-3-2 0,-1 1 2 0,2-1-1 0,-2 0 9 15,-18 0-5-15,37 0 8 16,-19 0-5-16,0 0 3 0,-18 0 0 0,36 0 2 16,-17-1-6-16,0 1 1 15,-2 1-1-15,-17-1-7 0,34 0 0 0,-18 0 7 0,-16 0-3 16,30 0 5-16,-15 3-11 15,-15-3 4-15,30 0 6 0,-30 0 8 0,25 0-7 16,-12 1 10-16,-13-1-6 0,27 0-1 0,-12 2-6 16,-15-2 7-16,27 2-6 0,-11 0-4 15,-16-2 7-15,29 0-1 16,-29 0-4-16,30 0-3 0,-14 0 3 0,0 2-1 16,-16-2 0-16,31-2-1 0,-31 2 1 0,30 0 3 15,-14 0 0-15,-16 0 1 16,30 0-7-16,-12-2 5 0,-18 2-3 0,29 0 5 0,-12 0-7 15,2-2 5-15,-19 2-3 16,30 0 1-16,-30 0-6 0,29 0 8 0,-16-2-6 16,-13 2 5-16,27 0 4 0,-27 0 9 0,22-1 2 15,-22 1 5-15,20 0 2 0,-20 0-1 16,18-3-5-16,-18 3 4 0,0 0-7 0,23 0-2 16,-23 0-6-16,0 0 3 15,25-1-1-15,-25 1-3 0,0 0 1 0,19 0-3 16,-19 0-14-16,0 0-19 0,21 1-43 15,-21-1-86-15,9-1-156 0,-9 1 99 0</inkml:trace>
  <inkml:trace contextRef="#ctx0" brushRef="#br0" timeOffset="81150.2">14247 2103 373 0,'0'0'76'0,"0"0"-33"0,0 0-9 15,0 0-6 1,0 0 0-16,0 0-4 0,0 0-3 0,0 0-4 0,0 0-1 16,0 0 3-16,0 0-1 0,0 0-5 0,0 0 4 15,0 0 3-15,0 0-2 16,47-11 6-16,-47 11-2 0,0 0-4 0,0 0 2 0,25 0-2 16,-25 0-7-16,0 0 2 15,19 0-2-15,-19 0 1 0,0 0 1 16,21 0-4-16,-21 0 3 0,0 0 3 15,0 0 3-15,23 2 0 0,-23-2 3 0,0 0-1 0,15 1-4 16,-15-1-2-16,0 0-2 0,19 4-5 0,-19-4 0 16,0 0 0-16,18 2 2 15,-18-2-5-15,15 4-1 0,-15-4 4 0,0 0-1 16,20 5-6-16,-20-5 5 0,14 6-2 16,-14-6-3-16,0 0 0 0,20 7 8 0,-20-7-3 15,14 5 5-15,-14-5-3 16,15 6 9-16,-15-6 3 0,15 8-6 0,-15-8-1 15,17 7 2-15,-17-7-6 16,15 10 3-16,-15-10-6 0,15 7 0 0,-7-2 0 0,-8-5 8 16,16 12-12-16,-16-12-2 0,18 11 1 0,-12-5 1 15,-6-6-6-15,17 11-2 16,-9-3 5-16,-8-8-3 0,20 14 0 0,-15-9 2 16,6 5 1-16,-11-10 2 0,18 15 0 15,-12-9 0-15,-6-6-2 0,17 12 0 0,-11-4 1 16,-6-8 4-16,18 16-6 15,-13-8 3-15,-5-8-4 0,13 15 1 0,-13-15 1 16,14 14 4-16,-14-14-6 16,9 13 4-16,-2-6-3 0,-7-7-1 0,10 13 8 0,-10-13-8 15,15 14-3-15,-7-5 7 0,1 1-5 0,0-1 2 16,-9-9 3-16,18 16-6 16,-8-7 8-16,-2-2-2 0,-8-7-2 0,16 16 6 0,-7-7-6 15,0 1 2-15,-1 0 0 16,0-1-3-16,-8-9 3 0,15 16-6 0,-6-7 8 15,-9-9 0-15,14 18-4 16,-7-11 2-16,-7-7-2 0,14 21 1 0,-4-10-1 16,-4-1-2-16,2 1 4 0,1 2 4 0,-9-13 1 0,13 21-5 15,-4-9 0-15,1-1 0 16,-2 0 2-16,-2 0 0 0,2-1-9 0,1 2 8 16,-9-12-4-16,15 23 5 15,-7-14 1-15,1 3-1 0,-3-1-4 0,1 2 7 0,1-1-5 16,-2-1 2-16,0 2-5 15,3 1 3-15,-5-1-2 0,5 2 5 0,-4-2-3 16,1 3 0-16,-2 0-1 0,2 0-1 16,0 2 2-16,0-1 0 0,3 2-2 15,-2 2 9-15,0 0 0 0,0-1-10 0,2-1 4 0,-3 3 3 16,2-1-4 0,-3-2 3-16,2-2-1 0,-1 4 0 0,-2-2 0 15,0 0-1-15,0 0 1 0,-1 0 5 16,-1 0-4-16,3 0 8 0,-2 0-11 0,1 1 7 0,-1 1-9 15,-1-5 4-15,0 5 1 16,0-2-3-16,-2 0 0 0,2 0 4 0,-2 1 3 16,2-1-7-16,-2 2 3 0,0-2 4 0,0 0-9 15,0 0 8-15,0 0-6 16,0 2 0-16,0 2 3 0,0 0 4 0,0-2-9 0,-2 1 11 16,2 2-6-16,0-2 2 15,0 1 6-15,0 4-6 0,0-1 2 0,2 1 5 16,-2 0-4-16,2 1-4 15,-2 1-2-15,0-1-2 0,0 1-2 0,0 1-5 0,0-1 0 16,0 1-12-16,2 1 0 16,0-1-5-16,-2 3-2 0,0-3 9 0,4-1-4 15,-4 1 2-15,4-2-1 0,-1 0 8 0,-1 0-2 16,0-1 2-16,2 0-13 0,1-3-7 16,-3 1-3-16,2 2-1 0,-2-2 1 0,3-3 4 15,-3 1-3-15,-2-1 11 16,0-2-4-16,2 1 12 0,-2 0 4 0,0 0 0 15,2 2 4-15,-4-3 1 0,4 2 5 16,-4-1-5-16,2 0 3 0,0 1 1 0,0-1 2 16,-2 0 3-16,2 3-4 15,-2 2 4-15,-1-4 1 0,3 4-4 0,-2-5 0 16,-2 3 3-16,2-1 12 0,2 0 1 0,-2 0 4 0,-1 0-2 16,1-5 0-16,2 4 6 15,0-1 1-15,0 0-2 0,2 0-3 0,1-1 5 16,-3 0 2-16,2-1-3 15,0 1 8-15,0 2 7 0,-2-3-6 0,0 2-6 16,0 0-1-16,0 0-4 0,0 0-1 0,0-2-2 16,0 1 5-16,-2 0-11 0,2-1 2 15,-2 0-3-15,0 0-5 0,-1 1 10 0,1-1-2 16,2-1-1-16,-2 0-2 16,0-2-7-16,0 3 4 0,2-19-4 0,-2 35 2 0,2-16-1 15,0-5 11-15,0-14 4 16,-3 35-13-16,3-18 6 0,0 1 3 0,0-2 1 15,0-16 4-15,3 35-14 16,-3-18 7-16,2 2 5 0,-2-2-13 0,2 1 1 0,-2-2-3 16,2 2-1-16,0-2 4 15,0 0 5-15,1 1-11 0,-3-17 3 16,2 36 2-16,0-18 1 0,-2-1 0 0,2 0-4 16,-2-17-4-16,0 32 6 0,-2-14-6 15,0-3 8-15,2-15-9 0,-2 33-1 0,-1-16-1 0,1-3 9 16,-2 2-9-16,4-16 3 15,-2 30 2-15,0-15-4 0,-1 0 5 0,2 1 6 16,1-16-4-16,-3 33-4 16,3-17 4-16,-2 0-5 0,2-16 2 0,-2 30-4 0,0-15 1 15,0 1-3-15,0 1 6 0,2-17 0 0,-2 30-1 16,-2-15 2-16,2 1 2 16,0 0-10-16,-1 0-1 0,-1-1 3 0,-1 3 1 0,-1-3 4 15,2 2-1-15,0-2 3 16,-2 2-1-16,0-1 2 0,-1 0-5 0,0 0 3 15,3 1-3-15,0-2-3 16,0 2 6-16,0-1-5 0,-1 2 4 0,1-4 1 16,-1 3-13-16,2-2 14 0,-1 3-8 15,-1-3 1-15,-1 2 0 0,-1 0-4 0,1-2 1 16,-1 3-4-16,2-2 2 0,-4-2-1 0,0 1-6 16,1 0 2-16,0-1 1 15,-1 1 7-15,1-1-8 0,-3 1 11 0,-1-2-4 0,5 0 7 16,-3-2 9-16,-2 3 2 15,2 1 0-15,0-3-4 0,1-1 14 0,-1 3-19 16,-1-5 0-16,0 1-3 0,0 2-5 0,0-4 0 0,-3 3 5 16,-1-2-5-16,1 1 0 15,-3-1 2-15,0 0-2 0,-4-1 7 0,0 2-2 16,-1-2 1-16,-1 0 3 16,0 0 2-16,-1-2-2 0,1 2-4 0,-2-3 1 15,2 3 11-15,-2-4 1 0,1 2 4 16,0-2 11-16,4 1 1 0,-1-1 4 0,1-1 11 15,2 2 3-15,-2-3-13 16,1 1 6-16,2 0-15 0,17-3-2 0,-29 1 5 16,13-1-20-16,16 0 8 0,-24-4-3 0,24 4 2 0,-30-5-7 15,15-1 10-15,0 0 4 16,0-2-5-16,0-2-27 0,-3-2 15 0,5-2 3 16,-4-2-5-16,0 2 2 15,-1-4 0-15,2-1-2 0,-2 1 11 0,2-5 4 0,-3 0-10 16,0-2 11-16,3 0-25 15,-4 0 18-15,2 2 5 0,3-1-14 16,-1-1 9-16,4 4 2 0,-2-2-1 0,4 0 5 0,-1 1-4 0,1-4 6 16,2 3-2-16,-1 1 5 15,0-3 1-15,3 2-4 0,0-2 24 0,0 1 4 16,-1-2-9-16,1 2 2 16,-2-2-5-16,1 1-4 0,1-4-9 0,0 2 7 0,-2-1-6 15,2 1-2-15,-1 0 0 16,0 1-6-16,1-1-3 0,-2 1 3 0,2-3 1 15,1 3 3-15,-1-1 6 16,1 0-6-16,1-1-5 0,-3 1 4 0,5-2-2 0,-3 0 0 16,3 1-2-16,-2-1 1 0,2 0 2 15,1 1-3-15,1 0-2 0,0-3-5 16,0 3 2-16,0-3 0 0,0 2-1 0,-2 0 9 16,2 1-2-16,0 0-1 0,0 0 1 15,-2-4-5-15,2 3 3 0,0 1-3 0,-2 0 0 16,2 0-1-16,-2 1-5 15,2-1 0-15,0 1 0 0,0 0-5 0,-4 0 5 16,4 0-6-16,0-1-1 0,0 1 0 0,0 0-3 0,4-1-8 16,-2-2-1-16,-2-2-1 15,4 6 3-15,-4-3 1 0,3 1 0 0,-1 1 2 16,0 1 1-16,0-1 1 0,0 1-5 16,1-2 3-16,-3 8-2 0,2-3-3 0,-2 0 7 15,0 2 0-15,0-2 1 16,2 0-1-16,-2 1-5 0,0-1 10 0,0 0 0 15,0-2-5-15,0 2-3 0,0-2 3 16,0-1 0-16,2 0 4 0,-2-2-5 0,0 2 8 16,2-3-7-16,-2 2 4 0,-2-1-1 0,4-1 4 15,1 3 0-15,-3-1 1 16,2 0 4-16,0-1-10 0,-2 1 5 0,3-1-5 0,-1 1-1 16,2 0 0-16,0-2 8 15,-1 3-1-15,-1-3-6 0,2 0 5 0,2 3-2 16,-4-3 5-16,2 1-2 15,-2 0 2-15,1 1-4 0,-1-2-2 0,2 3 2 0,-2-3 5 16,1 3-13-16,-1-1 1 16,0 0 6-16,0 0-2 0,1 3 1 0,-1-1 1 15,1 0-7-15,-1 4 5 0,0-2 0 0,0 2 9 0,0 0-13 16,-2 0 2-16,2 0 2 16,-2 0 1-16,2 0-6 0,0 1-2 0,-2-1-5 15,0 0-2-15,0-1 5 16,0 1 7-16,1 3-11 0,-1-3 11 0,2 0-4 0,-2 2 0 15,2-2 0-15,0-1 7 16,2 3-9-16,0-1 2 0,-2 0-6 0,0 1 1 16,3 1 1-16,-3-3-2 0,0 3-2 15,2-3-2-15,-2 2-4 0,2 2 5 0,0-2 7 16,0 2-3-16,1-2 3 0,-1 0 8 0,0 1 4 16,-1 2 0-16,1-2-6 15,0 1 4-15,1-2 1 0,-2 2-8 0,1 0-10 0,0 0-8 16,1-1-5-16,-3 2-16 15,2-2 6-15,0 1-6 0,2 0 13 0,-4 1 7 16,2 0-1-16,-2-2 0 16,-2 18 4-16,2-32 3 0,-2 15-5 0,0 0 12 0,0 17-14 15,-4-32 14-15,2 19-11 0,2 13 14 0,-7-33-9 16,2 18 10-16,1 1 0 16,4 14 3-16,-9-31-2 0,5 16 1 0,0 0 2 15,3 0 4-15,1 15 0 0,-4-30-5 16,4 16 11-16,0 14-1 0,2-30-4 15,0 15-4-15,-1-3 1 0,-1 18 2 16,6-32 3-16,-4 15-5 0,3 2 2 0,-1-1-1 16,-4 16 9-16,6-30 5 0,-3 14 4 0,2 1-6 0,-5 15-8 15,4-28 7-15,-2 15 10 16,0-3-10-16,1 2-4 0,-1-1 0 0,0 0 0 16,3 0-8-16,0 0-3 0,-1 2 4 15,1-3-1-15,-1 3-24 0,2 0-19 0,-1-1-4 16,3 3-13-16,-2-1-22 15,-2 5-22-15,2-3-32 0,-1 3-60 0,-5 7-217 16,19-18 131-16</inkml:trace>
  <inkml:trace contextRef="#ctx0" brushRef="#br0" timeOffset="176070.11">20709 1766 205 0,'0'0'105'0,"13"9"-27"16,-13-9-12-16,0 0-18 0,0 0-11 0,0 0-5 0,0 0 5 16,0 0-1-16,0 0-5 15,0 0-5-15,0 0 2 0,0 0 1 0,0 0-11 16,0 0 2-16,0 0 0 16,28-13-9-16,-28 13 2 0,0 0-4 0,14-6 2 0,-14 6 0 15,0 0 7-15,19-5-5 16,-19 5-3-16,15-4 8 15,-15 4-5-15,19-4 1 0,-19 4 3 0,22-4-7 16,-22 4-1-16,24-2 0 0,-8 0-2 0,-16 2 4 16,29-1 0-16,-12-2 1 0,2 3 1 0,-19 0-10 0,36 0 4 15,-17-1 0-15,-2 2-3 16,-17-1 1-16,39-1 1 0,-23 2-5 0,3-1 6 16,0 0-7-16,-2 3 9 15,-17-3-5-15,38 0 1 0,-21 1 0 0,2 1 2 0,2 0 0 16,-1 1-3-16,-2-2-1 15,2 1 1-15,-4 0-2 0,3 0 1 0,1 1-1 16,-4 1 5-16,2 0 5 0,0 0 4 0,-1 2 0 16,1-2 5-16,-2 0-2 15,2 1 7-15,0 1-3 0,-1-1-13 0,2 3 9 0,2 0 2 16,1-1-8-16,-4-1 1 16,4 1-4-16,-1 1-1 0,0 0 6 0,-2 1 1 15,1-3-9-15,-4 2 3 16,1-1 4-16,0 2-4 0,0 0-3 0,-3-2 1 0,2 2 0 15,-4 1 4-15,3 0-8 16,-2-1 2-16,2 3 3 0,-3-2-2 0,1 0 5 16,0 2 3-16,-1-1-5 0,1 5-4 0,-2-5 0 15,-1 2 2-15,5 2 2 0,-4-1 0 16,-2 1-2-16,3 1-1 0,-2-1 3 0,2 3 0 16,-4 0-5-16,0-3 3 15,2 3 1-15,-1-4-4 0,2 5 0 0,-3-1 5 16,1 1-14-16,-1-2 8 15,-2-2 7-15,2 3-1 0,0-3-13 0,-2 2 3 0,-2-1 5 16,0-2 5-16,0 5-10 0,0-1 3 0,1 1 0 16,-1-2 7-16,-2-1-6 15,0 4-3-15,0-4-1 0,-2 2 4 0,0-1-1 16,0 2 0-16,0-2-8 0,0-17 10 16,-6 35-7-16,4-18 2 0,0 0 7 0,-3 0-7 15,1 0 0-15,2 1 5 16,-4 0-2-16,2-2-3 0,-2 1 10 0,-2 2-7 15,2-2-6-15,-2 2 8 16,0 0-8-16,-1 0 4 0,-1 1 11 0,-3 1-7 0,0-1 3 16,1 1-13-16,-6 3 7 0,0-2-2 0,-2 1-4 15,-1-2 8-15,0 0 1 16,0-1-7-16,-1-1 5 0,0 1 4 0,3-2-7 16,-1-2 11-16,0-3-7 0,0 5 2 15,-1-5 4-15,2 2 13 0,-2 1-9 16,-1-3-1-16,2 0 13 0,0-1-16 15,-3 1 6-15,-1-2-3 0,4 2-4 0,-6-1 6 16,3 0-1-16,-1-1-6 0,0 2-1 16,-2-1-2-16,-6-1 6 0,3 0 5 0,1-1-8 15,-6 0 4-15,1-3-2 0,-3 2 6 0,-3 0 7 16,1-4-2-16,-2 1 10 16,-1-3-4-16,1 4 3 0,2-6-4 0,3 1-10 0,-1 0 16 15,1-2-7 1,-1 2 1-16,0-4-8 0,5 2 7 0,-5 0-4 0,2-2-7 15,0-1 4-15,-5-1 0 16,6 0-7-16,-3-2 6 0,0 0-14 0,0-1 16 0,0-1-7 16,3 3-15-16,-1-5 15 0,-1 1-9 15,3-1 3-15,6 1-6 0,0-1 3 16,1-2-3-16,-3 1 3 0,0-2-6 0,5 1 15 16,-5-1-3-16,6-1-4 15,0 1 4-15,3-1 7 0,0 1-10 0,0-2-6 16,2 0 12-16,0 0-3 0,5-1-3 15,-2 2-3-15,4-2 1 0,4-1 15 0,-1 0-19 16,3 2 0-16,0-3 3 16,0 1 0-16,4 17-6 0,-2-36-1 0,4 17 5 15,0 0-8-15,0 0 7 0,2-1-6 0,0 2 3 0,3-1-3 16,-1-2 5-16,0-1-2 16,-2 2-2-16,5-1 5 0,-2 0-1 0,-1 0 1 0,0-2 4 15,2 0-1-15,-1 2-18 16,2-1 14-16,-1-3-8 0,-2 2 8 15,3-2-7-15,-3 2 11 0,0 0-4 16,1 3-7-16,-3 0 11 0,3 1 0 0,-1-2-12 16,-2 4 5-16,0-2 1 0,2 2 0 0,-2-1 6 0,2 4-18 15,0-4 1-15,0 4 4 16,0-4-10-16,0 3 7 0,3 0 4 0,-1-2-8 16,1 2 11-16,-1 1 1 15,1-1-5-15,-1 1 4 0,0-1 3 0,2 1-9 0,-2 1 7 16,0-2-6-16,0 2-1 15,3-1 8-15,-4 2-7 0,1-1 11 0,0 0-8 16,1 1-2-16,-1 1 5 0,1-1 7 0,-9 12-4 0,15-22-1 16,-7 12 5-16,2-1-10 15,2-1 3-15,-2 1-9 0,-2 2 5 0,3-3 14 16,2 1-11 0,-3-1 4-16,3 1 4 0,-3 0-2 0,4 1-3 15,-2-1 15-15,-2 1-15 0,3-1-8 0,0 0 3 16,2 3 10-16,-3 0-7 0,2-2 2 0,0 3 2 15,0-1-2-15,2 2-4 16,1-1-2-16,-1 1-11 0,2 2-11 0,0-2-16 16,4 2-11-16,-3 1-21 0,4-1-10 15,0 2-23-15,3-2-35 0,1 1-63 16,3-1-271-16,2 0 351 0</inkml:trace>
  <inkml:trace contextRef="#ctx0" brushRef="#br0" timeOffset="-114300.58">8102 11864 1280 0,'26'1'98'0,"-26"-1"-9"0,0 0-48 0,0 0-14 0,0 0-10 15,0 0-2-15,16 4-8 16,-16-4-1-16,0 0 3 0,0 0-4 0,0 0-5 15,0 0 8-15,0 0 0 16,0 0 1-16,16 4 4 0,-16-4 10 0,0 0-8 16,0 0 12-16,0 0-16 0,0 0-22 15,0 0-26-15,0 0-41 0,0 0-73 16,0 0-312-16,0 0 373 0</inkml:trace>
  <inkml:trace contextRef="#ctx0" brushRef="#br0" timeOffset="-101820.27">1895 3585 7 0,'0'0'8'0,"0"0"-8"15,0 0 4-15,0 0 4 0,0 0-4 0,0 0 0 16,0 0 0-16,0 0 6 0,0 0-6 0,0 0 4 16,0 0 0-16,0 0 5 0,0 0 7 15,0 0 1-15,0 0-1 0,0 0 9 0,0 0-2 16,0 0 5-16,0 0-5 15,0 0 0-15,0 0-6 0,0 0-2 0,0 0-2 16,0 0-2-16,0 0-3 16,0 0-1-16,0 0 3 0,0 0-3 0,0 0-1 0,0 0 1 15,0 0-5-15,0 0 3 0,0 0 10 0,0 0 0 16,0 0-4-16,0 0 0 16,-23 38 0-16,23-38 13 0,0 0 2 0,0 0-4 15,-1 16 6-15,1-16 1 0,0 0-3 16,-2 18 1-16,2-18-2 0,0 0-3 0,-2 21 0 15,2-21-6-15,0 18-4 16,0-18 6-16,0 19-4 0,0-19 0 0,0 19-6 16,0-19 6-16,2 21-1 15,-2-21 6-15,2 21-7 0,-2-21 4 0,0 25 3 16,1-12-5-16,-1-13 8 0,0 27-1 0,0-12 1 16,0 2-3-16,0-17-2 0,-1 34-1 15,1-18-6-15,0 0 10 0,0-16-5 16,0 33 0-16,0-20-8 0,-2 3 1 15,2-16 3-15,0 26-3 0,0-11 11 0,0-15-11 0,0 25-4 16,0-25-1-16,0 28 5 16,0-28-5-16,0 22-2 0,0-22 6 0,2 22-10 15,-2-10 3-15,0-12 6 0,0 23-2 0,0-23-6 16,0 21 3-16,0-21-1 0,1 22 4 16,-1-22 6-16,2 22-2 0,-2-22 0 0,3 22-1 15,-3-22 0-15,4 21-1 16,-4-21 0-16,2 18 7 0,-2-18-6 0,2 17-2 15,-2-17 4-15,2 17-6 16,-2-17 1-16,2 16-1 0,-2-16 0 0,0 0-4 0,2 20 14 16,-2-20-17-16,4 15 3 15,-4-15-1-15,2 16-4 0,-2-16 14 0,2 15-12 16,-2-15 0-16,2 15 5 0,-2-15 6 0,2 15-1 16,-2-15-6-16,0 18 11 0,0-18-5 15,0 0-2-15,2 25 7 0,-2-25-12 16,2 18 4-16,-2-18 4 0,2 17-6 15,-2-17 0-15,0 18-3 0,0-18 21 0,2 19-14 16,-2-19 0-16,4 17-8 16,-4-17 7-16,2 19 5 0,-2-19 2 15,2 19-5-15,-2-19 3 0,2 19 2 0,-2-19-6 0,2 21-2 0,-2-21 4 16,0 21-6-16,0-21 6 16,0 23 5-16,0-9-11 0,0-14 0 0,3 24 3 15,-3-11-2-15,0-13-1 0,0 31-2 16,-3-16 4-16,6 2-1 0,-3-17 1 0,-3 32-7 15,3-17 6-15,-2 3 9 16,2-18-1-16,0 35-6 0,0-21 3 0,0 4-5 16,0-18 4-16,0 34-7 15,0-17 5-15,0-2-3 0,2 4 0 0,-2-1 1 0,3-1 3 16,-3 0-12-16,0 2 3 0,2 0 6 0,-2 2 2 16,0-2-9-16,0 0 6 15,2 2-2-15,-2-1 5 0,0 2-1 0,2-1 0 16,-2 0-6-16,2 1 9 0,0-1-10 15,-2 2-2-15,3-1 12 0,-3 0-10 0,2-1 4 16,0 4 9-16,0-2-12 16,0-2 15-16,0 0-10 0,-1 1-6 0,-1 0 2 15,3-2 3-15,-3-1-2 0,2 2-2 0,-2 0 2 16,3-2-6-16,-1 1 2 0,-2-1 2 16,2 2-2-16,-2-4 5 0,2 2 1 0,0 0-6 15,0 0 10-15,0 2-3 16,0-2-4-16,0 0-5 0,-1 1 3 0,1-4 0 0,1 4 1 15,0-4 1 1,2 1-9-16,-4 1-2 0,1-1 11 0,1-2-2 0,-1 2-5 16,0-2 3-16,2 3 1 0,-2-1 6 0,0-2 1 15,2 0-5-15,0 2 1 16,-3-2 3-16,5 1-1 0,-4-1-10 0,3 0 8 16,-1 1 2-16,0 0 4 0,0 0-13 15,2 1 5-15,-1 0 2 0,0-2-1 0,0 2-4 16,1-1 0-16,1 1 9 15,-3-2-4-15,3 3 17 0,-1-1-22 0,-3-1 4 0,4 0 4 16,-3 1-4-16,3-2-2 16,0 2 4-16,-3-1 3 0,0 0-3 0,1 0 5 15,0 0-10-15,0-1-2 0,-1 2 5 0,0-2-2 16,0 0 15-16,1 1-10 16,-1 0 2-16,-2 0-4 0,2-1 3 0,1 2-8 0,-3-2 3 15,2 3 0-15,-2-3 3 16,2 0-3-16,-2 3-3 0,2-3-2 0,-2-1 6 15,0 2-4-15,2 2 11 16,-4-18-9-16,8 28-1 0,-6-13 2 0,-1 1 5 0,4-3-8 16,-5-13 3-16,4 30 6 15,0-16-2-15,-2 1 2 0,0 0-10 0,-2-15-1 16,4 28 11-16,-1-14-6 0,1-1 2 0,-4-13 9 16,4 27-10-16,-2-15 1 15,-2-12-1-15,4 25 2 0,1-15-4 0,-5-10-2 0,4 23 9 16,0-11-6-16,-4-12 0 15,5 23 6-15,-3-12-4 0,-2-11-10 0,4 21 11 16,0-10 3-16,-4-11 3 16,4 23-6-16,-4-23-4 0,4 22 4 0,1-10 0 0,-5-12-6 15,5 21 6-15,-5-21 3 0,6 24-6 0,-4-13 0 16,-2-11 6-16,4 23-7 16,0-12 5-16,-4-11-1 0,3 21-4 0,-3-21-4 15,7 21 10-15,-5-11-10 0,-2-10 5 16,7 21 3-16,-7-21-4 0,5 16 7 0,-5-16-6 15,4 20 9-15,-4-20-12 16,4 18 5-16,-4-18-1 0,2 16 20 0,-2-16 2 16,4 17 3-16,-4-17-6 15,3 18-10-15,-3-18 5 0,3 19-3 0,-3-19 3 0,5 20-7 16,-3-9 14-16,-2-11-11 0,4 19 2 0,-4-19-11 16,4 22 1-16,-4-22 1 15,4 19 3-15,-4-19-8 0,5 18 7 16,-5-18 0-16,2 18 0 0,-2-18-5 0,4 21-1 15,-4-21 12-15,3 21-12 0,-3-21 2 0,4 21 5 16,-4-21-3-16,2 21 17 16,-2-21-21-16,2 22 3 0,-2-10-6 0,0-12 2 15,2 25 2-15,-2-25 2 0,2 25 0 0,0-12 1 0,-2-13-1 16,0 23-6-16,0-23 6 16,0 22 3-16,2-9-1 0,-2-13-1 0,-2 21 2 15,2-21 13-15,0 19-10 16,0-19 5-16,2 16 0 0,-2-16-9 0,0 0 8 0,0 22-1 15,0-22 3-15,0 0-17 16,-2 18-2-16,2-18-24 0,0 0-36 0,0 0-47 16,0 22-48-16,0-22-97 15,0 0-427-15,0 0 72 0</inkml:trace>
  <inkml:trace contextRef="#ctx0" brushRef="#br0" timeOffset="-100580.74">1528 7367 1849 0,'0'0'-126'15,"0"0"12"-15,0 0 18 0,32 14 16 0,-32-14 17 16,0 0 11-16,22-4 18 0,-22 4 4 15,24-3 6-15,-24 3 12 0,26 0 3 0,-26 0 2 16,29 0 2-16,-11 0 1 16,2 0 4-16,2-4-2 0,-1 4 8 0,2 0-5 15,2 0 1-15,7 0-2 0,-2 0 0 0,3 0-2 0,1 0 2 16,0 0 0-16,4 0 0 16,-1 0 2-16,0 0-2 15,7 0 7-15,1-3-2 0,-2 3 9 0,8-2 4 16,-4 0 4-16,1 2 3 0,1-3-3 15,8 0-5-15,-1 0 9 0,-4 1-5 0,-3 0-2 16,7 0-6-16,-7-1 1 0,2 0-2 16,-3 2-2-16,3-1-3 0,-1 0 1 0,0 0-4 0,-1 0 6 15,-1 1 5-15,1-4 4 0,-1 3 1 16,9-1 7-16,-1-1 2 0,-7 0-1 0,8 3-3 16,-3-4-2-16,-5 2 11 15,9 1-3-15,-12-2-5 0,3 2-6 0,-1 0-5 16,1 0-4-16,-2 0 7 15,1 0-3-15,-1 0-9 0,-1 1 12 0,4-2-11 0,-4 1-1 16,3 1 6-16,-1-1-1 16,1 2 0-16,0-2-9 0,-1 0 1 0,-1 1 4 15,-1 1-6-15,3-3 4 0,-3 1-5 0,1 1 2 16,0-1 9-16,0 2-8 0,1-2-3 16,-1 2 5-16,1-2 1 0,-1-1-1 0,2 3 0 15,-1-1-2-15,-1 1 0 16,-1 0 1-16,1-3 2 0,-1 3 1 0,-1 0 1 15,-1 0 1-15,1 0-4 0,-3-3 9 16,0 3-9-16,3-1 6 0,-3 1-1 0,0-3 1 16,3 3 5-16,-3-1-8 15,-3 1 3-15,3 0-7 0,2-3 4 0,-1 3-9 16,1 0 1-16,1 0 3 0,-1 0-1 0,0 0-6 0,1-2-2 16,1 4 6-1,1-4 8-15,-1 2-14 0,3-2 14 0,0 2-8 0,2 0 1 16,-4 0 1-16,1-1-5 15,1 1 9-15,0-2 3 0,-1 4 1 0,1-4 7 0,-1 2-8 16,1 0 6-16,-3 2-9 16,1-2 0-16,0 0 0 0,0 1 2 0,-1-1 2 15,1 2-7-15,2 0 3 0,-1 1-3 0,1-3 11 16,1 1 2-16,3-1 7 16,9 3 0-16,-1-2-6 0,3-1 3 0,1 3-2 15,-1-3-8-15,-1 3 5 0,2-2-4 16,-5 2-4-16,-1-1-7 0,-8 0-14 0,-5 0-10 15,1-1-14-15,-5-1-9 16,-5 2-18-16,-5-2-23 0,0 0-31 0,-3-2-63 0,-8 1-133 16,0-1-169-16,-6 0 347 0</inkml:trace>
  <inkml:trace contextRef="#ctx0" brushRef="#br0" timeOffset="-97260.35">2117 6445 1251 0,'0'0'-98'0,"0"0"13"0,0 0 5 0,0 0 13 15,0 0 11-15,0 0 13 16,0 0 17-16,0 0 12 0,0 0 6 0,0 0 16 16,0 0 10-16,0 0 7 15,0 0 6-15,0 0 13 0,0 0-1 0,0 0-2 0,0 0 4 16,0 0-8-16,0 0 9 15,0 0-12-15,0 0-3 0,0 0 1 0,0 0-9 16,0 0-4-16,0 0-2 16,0 0 6-16,44-20-8 0,-44 20-1 0,15-11-4 0,-15 11 2 15,14-13 9-15,-7 5-2 0,-7 8 7 0,17-16-4 16,-11 6-2-16,2-1 1 16,-8 11 4-16,15-21-5 0,-6 9 2 0,-3 3 0 15,5-3 0-15,-3 1-4 16,-2-3 1-16,6 4-1 0,-4-4-3 0,0 2-3 0,0-1 9 15,1-1-11-15,-2 3 12 16,1-3-6-16,0 3 6 0,-8 11-13 0,15-24 8 16,-7 12-2-16,-1 1 9 15,-7 11-6-15,13-25-2 0,-5 14 1 0,-2-1 0 16,-6 12-4-16,13-23 7 0,-6 12 1 16,-7 11-4-16,12-25 1 0,-6 12 3 0,3 1-15 15,-3-1 8-15,5 1 1 0,-2-1 4 0,-3-1-16 16,2 4 10-16,-2-4-1 15,0 1 7-15,4 2 3 0,-4-3-4 0,-6 14-3 0,11-25 0 16,-3 12-4-16,-4 1 3 16,5-2-2-16,-9 14-7 0,10-24 4 0,-1 13 0 15,-3-2-4-15,0-1 1 0,2 1 4 0,2-1-7 0,-4 1-3 16,4 0 4-16,0-2-10 16,-1 1 3-16,2 1 0 0,-1-1 6 0,3-1 3 15,2-2 1-15,-2 0-9 16,1-1-3-16,2 2 12 0,-2-1-9 0,1 1 5 15,0-3-4-15,0 0-3 16,1 2 6-16,0-2-8 0,0 0 10 0,-1-2 1 0,2 2-2 16,0 0 8-16,-3-2-11 15,6 0-6-15,-4 2 4 0,2 0-1 0,-2 0 3 16,1 2-3-16,1 0 3 0,-2-3-3 16,2 3 0-16,-2 0 6 0,-1-2-3 0,2 2-2 15,0 0 1-15,-3 0-5 0,2-1 4 0,-2 3-1 16,1-2 5-16,0 5-6 15,0-5 4-15,-3 4 0 0,4-2 0 0,-4 2-6 16,2-3 5-16,0 3-6 0,0-2 4 16,-1 1-3-16,2 0 9 0,-4 0-11 0,1 1 8 15,0 2 2-15,0-3-5 0,0 3-3 0,1-3 9 16,-3 3-6-16,3-1 7 16,0-1-2-16,-3 2-5 0,4-1-3 0,0-2 6 0,0 0-8 15,-1 2 6-15,2-2-2 16,-2 4 0-16,1-4 8 0,2 2-17 0,-4 1 7 15,1 0 4-15,4-1-4 16,-4 0 7-16,-1 1 15 0,3-2-14 0,-2 0-4 16,1 1 1-16,0-2-7 0,-2 1 5 15,3-2-1-15,-3 4 1 0,1-2 11 0,-2 0-3 16,1 1-2-16,2-2-12 0,-2 2 1 16,3-2 5-16,0 0 9 0,0-1-9 15,-1 2-2-15,1 1 0 0,0-1-2 0,-1 0 8 0,4-3-4 16,-4 3-3-16,3 0 1 15,-2 0 10-15,2-2-12 0,-2 1 6 0,2 0 1 16,-2-1 4-16,1 2-11 16,0-2 2-16,0 0 0 0,0 1-7 0,0-1 0 0,-1 0-5 15,0-1-5-15,2 1 6 0,-3 0-2 0,2-2 1 16,-2 2 6-16,1-1-4 16,0 1 2-16,0 0-4 0,-1 0 7 15,2-1 5-15,-2 3-8 0,0-3 9 16,2 1-3-16,-2 2-4 0,1 0 3 0,2 0-2 0,0 1 5 15,1-1-3-15,-2-1 3 16,-1 4 2-16,2-2 0 0,2-1 8 0,-3 3-12 16,2-2 5-16,-2 1-4 15,2 0-2-15,-1 0 5 0,-3 2-4 0,6-2 5 0,-6 2-1 16,1 1 0-16,0-2-2 0,2 1 5 0,-3 1-7 16,2-2 2-16,0 1 1 15,0 1-5-15,0 1 6 0,1-2 5 0,0 0-2 0,-2 2 3 16,1-1 4-16,4 1-6 15,-6-1-6-15,4 1 0 0,1 1-4 0,-1-2 5 16,2 3-1-16,-2-1-3 16,4-2-3-16,-3 4 6 0,0-1 5 0,2-1-4 15,-1 0 6-15,2 0-5 0,0 0-1 0,-1 3-2 0,3-3 3 16,0 2-1 0,0-1 1-16,-3 1 3 0,3 0-2 0,-4 2 1 0,4-1-6 15,-3-2 14-15,2 1-9 16,-2 3-5-16,1-3 4 0,-2 2 0 0,2-1 3 0,-3-2-3 15,3 4 4-15,-2-3-4 16,-1 2-2-16,2 0 3 0,0 0 2 0,1-1-1 16,-1 0 6-16,0 1-4 0,0-1-6 0,3 1 0 15,-4-2 5-15,2 2-3 16,1 0 1-16,1-2 1 0,-2 3 1 16,0-2-4-16,3 1 8 0,-1 1-11 0,-1-1 2 15,0 0 8-15,1 0 1 0,-1 2-4 0,0-2-4 16,-2 0 11-16,3 4-12 15,-1-4 2-15,0 2 1 0,0 2 4 0,1-2-4 0,-1 0-3 16,0 2 5-16,0-2-2 16,1 2 1-16,-1 0 2 0,0-2 3 0,-2 2-4 15,3-1 0-15,-1-1-4 0,-2 0 1 0,0 2 6 16,1-2-4-16,-4 3 4 0,4-3-6 16,-3 0-1-16,0 1 1 0,0-1 13 0,0 0-10 15,2 3-2-15,1-3 6 16,-4 1-8-16,3-1 4 0,1 0 4 0,-2 0-8 15,2 2 11-15,1-2-5 16,-1 0-4-16,0 2 5 0,0-2-8 0,-1 0 7 0,0 0 1 16,-2 2-8-16,3 0 4 15,-4-2 1-15,4 0 0 0,-3 0 0 0,0 2 11 16,0-2-11-16,-1 1 4 0,2-1-8 16,-1 2-1-16,0-2 0 0,-19 0 2 0,37 0 3 15,-19 2-5-15,-1-2 8 0,4 3-3 0,-2-3 7 16,1 1-4-16,0 1 9 15,0-2-15-15,-1 2-4 0,2 0 4 0,-2 0-7 16,-1 0 15-16,2 0-15 0,-3 2 13 16,4-2-10-16,-2-1 1 0,3 3 4 0,-4-2-8 15,4 0 8-15,-1 2-3 0,2-3-5 0,4 2 10 16,-1 0 4-16,1 1-4 16,3-2 0-16,-2 2-2 0,1-2 14 0,1-1-12 0,2 3 0 15,-3-1-4-15,1 0-2 16,0-1 1-16,-1 0 3 0,-1 1-1 0,-1 2 3 15,-2-2-2-15,1 1 0 16,-3-2-9-16,3 2 11 0,-6 0-5 16,6 0 6-16,-5-3-1 0,1 3 0 0,0 0-3 0,4 2 1 0,2-2 7 15,-3 2-1-15,1-3-4 16,1 3 0-16,-2 0 5 16,1-3-7-16,-1 4-15 0,-1-2-31 0,-4-2-34 15,2 3-62-15,-5-2-282 0,-1 0 424 0</inkml:trace>
  <inkml:trace contextRef="#ctx0" brushRef="#br0" timeOffset="-94010.58">12661 3313 344 0,'0'0'95'0,"0"0"-32"0,-11-11-24 0,11 11-11 15,0 0 4-15,0 0-1 16,0 0 10-16,0 0 3 0,0 0 13 0,0 0-2 16,0 0 10-16,0 0-3 0,0 0 4 15,0 0 8-15,0 0 7 0,0 0-4 0,0 0-4 16,0 0 6-16,0 0-18 0,0 0-5 16,0 0-12-16,0 0 1 0,0 0-8 15,0 0-1-15,0 0-11 0,0 0 5 0,0 0-9 0,0 0 2 16,0 0-2-16,0 0 1 15,0 0-3-15,0 0 1 0,0 0-9 0,0 0-3 0,0 0 5 16,0 0-13-16,0 0 0 16,0 0 7-16,0 0-7 0,0 0 8 0,0 0 0 15,0 0-4-15,0 0-4 0,0 0 13 0,0 0-14 16,0 0 9-16,36 30-15 16,-36-30 6-16,7 11-1 0,-7-11 2 0,6 16-1 0,-6-16 4 15,6 16-8 1,-6-16 11-16,6 20 4 0,-2-9-5 0,-4-11-2 15,7 27-5-15,-3-14 12 0,-2 1-8 16,3 1 4-16,0 1-3 0,-2-2-1 0,-3-14 0 0,6 29-6 16,-2-14-2-1,0-1 9-15,1-2-3 0,-1 2 8 0,0-1-8 0,-4-13 3 16,6 25-3-16,-2-11 0 0,-4-14-4 0,5 21 10 16,-5-21-6-16,4 19-3 0,-4-19 9 15,4 17-6-15,-4-17 10 0,6 13-7 0,-6-13 0 16,0 0 15-16,4 16 25 15,-4-16 7-15,0 0 22 0,0 0-2 0,0 0-2 16,0 0-6-16,0 0-2 0,0 0-2 16,0 0-12-16,0 0-6 0,0 0 1 0,0 0-10 15,34-25-3-15,-34 25-4 0,13-18-3 0,-5 7-11 16,2 0 6-16,-1 1-7 16,-1-3 1-16,0-3-1 0,3 1 0 0,-3 0-8 15,4-3 8-15,-3 2-5 16,2-4-3-16,1 1-3 0,-3 1 10 0,1-2-6 0,4 1-4 15,-3 2-2-15,-2-2 7 16,3 0-2-16,-1 2-2 0,3 1-2 0,-3 0 3 16,-1 0-4-16,-3 3 4 0,5 0 2 0,-1-1-2 0,-3 2-7 15,0-1 7-15,1 2-1 16,-1 1-2-16,-8 10-6 0,15-16-20 0,-9 8-16 16,-2 2-42-16,-4 6-53 15,9-12-71-15,-9 12-133 0,0 0-271 0,2-9 170 16</inkml:trace>
  <inkml:trace contextRef="#ctx0" brushRef="#br0" timeOffset="-93500.68">13128 3776 1602 0,'0'0'-516'0,"14"-16"308"16</inkml:trace>
  <inkml:trace contextRef="#ctx0" brushRef="#br0" timeOffset="-93260.5">13208 3715 1334 0,'17'-6'-106'16,"-17"6"15"-16,16-4 22 0,-16 4 19 0,0 0 16 15,0 0 16-15,25 2 2 0,-25-2 14 0,0 0 2 16,17 11-1-16,-17-11 1 16,8 14 0-16,-8-14 0 0,6 18 0 0,-6-18 1 0,3 16 1 15,-3-16 9 1,0 0 11-16,-5 29-6 0,5-29 7 0,-9 17 12 0,9-17 1 15,-9 13 1-15,9-13 3 16,-13 14-3-16,13-14-2 0,-14 9 8 0,14-9 13 0,-11 8 14 16,11-8-9-16,0 0 19 15,-14 6-20-15,14-6-8 0,0 0-22 0,0 0-14 16,0 0 4-16,0 0-33 0,0 0 4 0,0 0-7 16,20-50-54-16,-15 40-61 15,-5 10-113-15,12-15-163 0,-10 10 129 0</inkml:trace>
  <inkml:trace contextRef="#ctx0" brushRef="#br0" timeOffset="-92030.4">1730 2903 1034 0,'0'0'-98'0</inkml:trace>
  <inkml:trace contextRef="#ctx0" brushRef="#br0" timeOffset="-91520.66">1725 2888 771 0,'0'0'-76'0,"0"0"17"0,0 0 7 16,0 0 11-16,0 0 3 0,0 0 14 15,12-17 7-15,-12 17 19 0,0 0 13 0,0 0 7 16,0 0 18-16,0 0 3 16,0 0 5-16,0 0 2 0,9-12-5 0,-9 12-5 15,0 0 4-15,0 0-4 0,0 0-6 0,0 0 4 0,0 0-9 16,0 0-6-16,0 0 0 16,0 0-5-16,0 0 0 0,0 0-4 0,0 0-1 15,0 0-1-15,0 0 2 16,0 0-1-16,0 0-6 0,0 0 3 0,0 0-4 0,0 0 6 15,11 39 0-15,-11-39-3 16,6 15-4-16,-6-15 6 0,4 19 1 0,-4-19-1 16,9 19-1-16,-3-8-1 15,-2 2 1-15,0 1-1 0,1-2 0 0,-5-12-2 16,12 26 1-16,-7-12-4 0,1-2 3 0,-6-12 0 16,8 24-6-16,-4-13 1 0,-4-11 9 15,6 22-4-15,-3-12-2 0,-3-10 3 0,6 19-2 16,-6-19-3-16,5 18 2 15,-5-18-1-15,4 13 1 0,-4-13 3 0,4 13-9 16,-4-13 9-16,0 0 3 0,4 15-1 16,-4-15 5-16,0 0 11 0,0 0 6 0,7 16 16 15,-7-16 13-15,0 0 7 0,0 0 2 0,0 0 1 16,0 0-2-16,0 0-6 16,0 0-14-16,0 0 2 0,0 0-6 0,0 0-4 0,0 0 1 15,28-32-12-15,-24 18 5 16,-4 14-13-16,8-29 7 0,-5 13-9 0,2-2 2 15,-3-2-3-15,2 2-7 16,1-1 5-16,-3 0 4 0,2 0-4 0,1 0-6 16,-3 2-5-16,0-2 18 0,0 2-22 15,2-1 7-15,-4 18-15 0,4-28-5 0,-2 14-16 16,-2 14-21-16,5-21-27 0,-5 21-35 0,4-19-37 16,-4 19-41-16,4-13-389 15,-4 13 227-15</inkml:trace>
  <inkml:trace contextRef="#ctx0" brushRef="#br0" timeOffset="-90840.33">2360 3185 1499 0,'0'0'-124'0,"0"0"15"0,0 0 24 15,0 0 13-15,0 0 12 16,0 0 11-16,-15 17 6 0,15-17 7 0,0 0 9 15,-15 10 13-15,15-10 9 0,-13 5-3 16,13-5 10-16,-14 8 4 0,14-8 4 0,-16 5 7 16,16-5 6-16,-14 7-1 15,14-7 8-15,0 0-3 0,-24 4 2 0,24-4-1 0,0 0 11 16,0 0-16-16,-23-4 5 0,23 4-7 0,0 0-7 16,-12-12 2-16,12 12 0 15,0 0-6-15,-10-19 2 0,10 19-1 0,-7-17-1 16,7 17 2-16,-3-17-3 15,3 17 3-15,-4-17 4 0,4 17-4 0,-2-20 0 0,2 20 2 16,0 0-6-16,0-24 2 16,0 24-4-16,0 0-8 0,4-20 9 0,-4 20-4 15,12-13-3-15,-12 13 5 0,12-7-6 0,-12 7 2 16,16-4-4-16,-16 4-2 16,20-2-2-16,-20 2 3 0,0 0-1 0,27 4-2 0,-27-4 2 15,0 0 4-15,20 6-6 16,-20-6 5-16,0 0 2 0,12 9-7 0,-12-9 4 15,0 0-9-15,0 0-25 16,-6 23-53-16,6-23-78 0,0 0-168 0,-20 17 106 0</inkml:trace>
  <inkml:trace contextRef="#ctx0" brushRef="#br0" timeOffset="-89490.57">7988 7067 896 0,'0'0'-12'0,"0"0"21"16,-10-12 14-16,10 12 4 15,0 0 0-15,0 0-4 0,0 0-5 0,0 0 0 16,0 0-9-16,0 0-6 0,0 0-1 0,0 0-7 0,0 0 1 16,-11-10 4-16,11 10-5 15,0 0 7-15,0 0 8 0,0 0 14 0,0 0-7 16,-19-5 1-16,19 5 1 15,0 0-3-15,0 0 5 0,0 0-1 0,-14-6 6 0,14 6 12 16,0 0 16-16,0 0-2 16,0 0-4-16,0 0 3 0,0 0-3 0,0 0-4 15,0 0 4-15,0 0-9 0,0 0-4 16,0 0 5-16,0 0-9 0,0 0 0 0,0 0-5 16,-18-6-4-16,18 6 1 0,0 0-4 0,0 0 2 15,0 0 5-15,0 0 21 16,0 0 4-16,0 0 18 0,0 0 8 0,0 0 3 15,0 0-11-15,0 0 1 16,0 0-11-16,0 0-12 0,0 0-5 0,0 0-12 0,0 0-13 16,0 0-17-16,0 0 7 15,0 0-34-15,0 0 0 0,0 0 8 0,0 0-1 16,0 0-4-16,0 0 9 0,0 0 1 0,0 0 0 0,0 0 2 16,0 0 0-16,0 0 1 15,0 0-13-15,0 0-29 0,0 0-27 0,0 0-62 16,0 0-125-16,-8-3-309 15,8 3 228-15</inkml:trace>
  <inkml:trace contextRef="#ctx0" brushRef="#br0" timeOffset="-88080.24">7904 7273 1589 0,'0'0'-83'0,"-17"-5"-5"0,17 5-19 0,0 0-6 15,-11-1 8-15,11 1 16 0,0 0 3 0,0 0 21 0,0 0 19 16,0 0 15-16,0 0 11 16,0 0 13-16,0 0 7 0,0 0 5 0,0 0-7 15,0 0 8-15,0 0-6 16,0 0 0-16,0 0 5 0,0 0 1 0,0 0-2 15,0 0-1-15,0 0 3 0,0 0 3 16,0 0 4-16,0 0 5 0,0 0 4 0,0 0 12 16,0 0 0-16,0 0 20 15,0 0-2-15,0 0 7 0,0 0-13 0,0 0 3 16,0 0-10-16,0 0-3 0,0 0-3 0,0 0-3 0,44 13-6 16,-44-13-2-16,26 3 0 15,-14 0-4-15,-12-3-5 0,32 3 6 0,-19-3-4 16,-13 0 4-16,34 4-10 15,-17-2 9-15,2 0 9 0,-4 0 14 0,4-2 4 0,-19 0 15 16,33 1 1-16,-13 2 2 16,-4-3-4-16,4 2 12 0,1-2-8 0,-2 1-12 15,2 1-12-15,0 0 10 0,3 1-9 16,-1-2-1-16,-2-1-5 0,3 1-9 16,-1 2 7-16,-2-1-5 0,4-2-6 0,-3 2-9 0,0-1 4 15,2 1 11-15,-1 0-10 16,1-2-5-16,-4 2-4 0,2 1 5 0,-3-3-4 15,0 1-6-15,0 1 5 16,0-2 0-16,0 2 4 0,-19-2-6 0,36 2 7 0,-19 0-5 16,-1-1 2-16,2 2 1 0,-18-3-5 0,34 3 3 15,-19-1-3-15,1 0-9 16,2 0 6-16,-4 1 7 0,-14-3-7 0,34 4-6 0,-19-2 6 16,2 0-6-16,-17-2 6 15,31 5-1-15,-15-5-4 0,-2 4 7 0,-14-4-7 16,30 4 2-16,-15-4-4 15,-15 0 7-15,28 4 6 0,-16-4-5 0,-12 0 11 0,25 3 7 16,-25-3 9-16,26 0 5 16,-26 0-3-16,26 0-3 0,-26 0-1 0,22 0 0 15,-22 0-9-15,24-3 0 0,-24 3-2 0,21-1 2 16,-21 1 1-16,19-3-4 16,-19 3-1-16,0 0-2 0,21-4 5 0,-21 4-5 0,0 0 1 15,15-4-12-15,-15 4-7 16,0 0-10-16,0 0-7 0,13-9-8 15,-13 9-9-15,0 0-11 0,0 0 5 16,0 0 2-16,0 0 7 0,0 0 4 0,0 0-1 0,0 0 7 16,-26-29-2-16,26 29 8 15,-14-10 4-15,14 10-7 0,-18-12 2 0,18 12 4 16,-16-10 1-16,16 10-3 0,-19-11 9 0,19 11 1 0,-20-9 2 16,12 3 0-16,8 6 0 15,-14-7 9-15,14 7 3 0,-16-9 6 0,16 9 14 16,0 0-1-16,-19-8 10 15,19 8-10-15,0 0-1 0,-12-7 0 0,12 7-7 16,0 0-6-16,0 0-1 0,0 0 3 16,0 0-1-16,0 0-2 0,0 0-2 0,0 0 8 15,0 0-6-15,0 0-1 0,0 0-3 16,0 0 5-16,0 0-4 0,0 0-4 16,0 0 16-16,17 43-13 0,-17-43 0 0,12 13-2 0,-12-13 1 15,10 11-4 1,-10-11 5-16,10 13 1 0,-10-13 3 0,2 14 5 0,-2-14-10 15,0 0-10-15,-14 20-43 16,4-10-73-16,-2-3-97 0,-3 1-210 0,-5-1-216 0,-4-4 130 16</inkml:trace>
  <inkml:trace contextRef="#ctx0" brushRef="#br0" timeOffset="-86130.36">1714 3650 1702 0,'0'0'-142'16,"0"0"13"-16,0 0 11 0,0 0 10 16,0 0 8-16,0 0 8 0,0 0 8 0,-17-6 10 0,17 6 3 15,0 0 16-15,0 0-1 0,0 0 2 0,0 0 13 16,0 0 6-16,0 0-5 16,0 0 14-16,0 0 0 0,0 0 5 0,0 0 2 15,0 0 9-15,0 0 14 16,0 0 0-16,0 0 9 0,0 0 6 0,0 0-4 0,0 0 2 15,0 0 2 1,0 0 6-16,0 0-10 0,0 0 1 0,0 0-1 16,0 0 2-16,0 0 4 0,0 0-1 15,0 0 4-15,0 0 4 0,0 0-2 16,0 0-4-16,0 0 0 0,0 0 2 0,0 0 5 16,-26 16-1-16,26-16-3 0,0 0-1 15,-8 13-3-15,8-13-6 0,-6 14-3 0,6-14-1 16,-6 16 7-16,6-16-5 0,-9 20 14 15,3-7-6-15,2 2 8 0,-3 0-4 16,1 3 5-16,-2-4-4 0,3 3-7 0,-3 1 1 16,4-3-3-16,-3 0 3 0,0-1-1 0,7-14-2 15,-8 25-8-15,4-16 7 0,4-9-8 16,-4 19-1-16,4-19 7 0,-6 17 0 0,6-17 5 16,-8 13 21-16,8-13 4 0,0 0 9 0,-5 14 10 15,5-14-1-15,0 0 6 16,0 0-8-16,0 0-6 0,0 0-3 0,0 0-5 15,0 0-12-15,0 0-5 0,0 0-5 16,0 0-3-16,0 0-8 0,0 0-4 0,0 0 3 16,40-36 0-16,-33 25 3 15,-1-1-9-15,-6 12 2 0,12-26 1 16,-9 16-1-16,5-2 4 0,-8 12-3 0,8-22 0 16,-3 11-5-16,-5 11-4 0,10-20 1 0,-3 8-4 15,-7 12-2-15,10-17 8 0,-4 8-6 0,-6 9 6 16,14-16-6-16,-14 16-5 15,9-14 10-15,-9 14 4 0,9-14-1 0,-9 14-2 16,8-9 22-16,-8 9-18 0,9-10 1 16,-9 10 0-16,0 0-1 0,11-14 4 0,-11 14-6 15,0 0-3-15,10-8 4 0,-10 8-3 0,0 0-5 16,13-13-1-16,-13 13-3 16,0 0 3-16,10-11 8 0,-10 11-7 0,0 0 0 0,10-7 12 15,-10 7-4-15,0 0 7 16,0 0-9-16,12-10-1 0,-12 10 5 0,0 0-5 15,0 0 5-15,10-9-5 16,-10 9 3-16,0 0-1 0,0 0-2 0,0 0 2 0,0 0 0 16,13-12 2-16,-13 12-5 15,0 0 7-15,0 0-9 0,9-9 0 0,-9 9 6 16,0 0-3-16,10-12-9 0,-10 12 16 0,0 0-10 16,12-10-5-16,-12 10 2 0,0 0 7 15,9-9-7-15,-9 9 20 0,0 0-17 16,0 0 10-16,13-7-15 0,-13 7 13 15,0 0-10-15,0 0 1 0,0 0-9 0,0 0 13 16,0 0-7-16,21-3-1 16,-21 3 2-16,0 0 2 0,0 0-9 0,0 0 1 15,18 14 9-15,-18-14-3 0,6 13 0 0,-6-13 12 16,6 19-14-16,-4-7-4 0,-2-12-28 16,6 29-5-16,0-8-39 0,-1 1-22 0,3 3-28 15,3 6-34-15,2 1-47 0,1 0-266 16,3 6 357-16</inkml:trace>
  <inkml:trace contextRef="#ctx0" brushRef="#br0" timeOffset="-84780.69">2768 10056 1212 0</inkml:trace>
  <inkml:trace contextRef="#ctx0" brushRef="#br0" timeOffset="-84757.15">2768 10056 997 0,'-17'-4'-99'0,"17"4"-198"0</inkml:trace>
  <inkml:trace contextRef="#ctx0" brushRef="#br0" timeOffset="-84720.43">2751 10052 741 0,'-18'-6'-53'0,"18"6"3"0,0 0 3 0,0 0-1 0,-20-4-24 16,20 4-86-16,0 0 52 0</inkml:trace>
  <inkml:trace contextRef="#ctx0" brushRef="#br0" timeOffset="-83230.54">2650 10029 445 0,'0'0'24'0,"0"0"27"0,0 0 22 0,0 0 11 0,0 0 2 16,0 0-4-16,0 0-13 15,0 0-9-15,0 0-3 0,0 0-9 0,0 0-8 16,0 0-1-16,0 0-4 0,0 0-3 0,0 0 6 16,0 0-5-16,0 0 5 15,0 0 6-15,0 0 8 0,0 0-13 0,0 0 3 0,0 0 9 16,0 0-21-16,0 0 3 15,0 0-1-15,0 0-2 0,-4 23-4 16,4-23 2-16,0 0 2 0,0 19-7 16,0-19 3-16,-5 15-6 0,5-15 6 0,-2 20-5 0,2-20 0 15,-2 22 3-15,2-22-3 0,-5 23 0 0,3-7 3 16,2-16-4-16,-6 28-2 16,4-13 1-16,0 2-6 0,0-2 1 0,-2 2 10 15,0-1-12-15,0 3-2 0,2-2 6 16,-3 0-6-16,0 1 9 0,1 1-6 15,0-1-8-15,-2 0 10 0,2 1-6 16,-1 0-1-16,1-2-2 0,-2 2 12 0,2 0-17 16,-1 0 4-16,-1 0 10 15,-1 2-7-15,1-2-2 0,2-1 8 0,-2 0-9 0,2 0-8 16,-2-2 12-16,0 1-11 0,2-1 4 0,0-1-2 16,0 0 0-1,0 1-3-15,0-4-3 0,0 4 12 0,-1 0 1 0,1-1-7 16,4-15 10-16,-6 30-3 0,1-14-8 15,3-1-2-15,2-15 3 0,-6 28-5 0,4-12 10 16,0-1 1-16,2-15-3 16,-5 30 2-16,5-14 8 0,-2 1-13 0,2-17 10 15,-4 32-9-15,4-14 1 0,-2-2 2 0,0 1 4 16,2 2-7-16,-2-1 1 0,-1-1 4 16,2 2-12-16,-1-2 6 15,0 0 6-15,0 2-1 0,2 0-2 0,-3 3-3 16,-1-2 3-16,3 0 6 0,1 0-2 0,-2 1-2 0,2-2 7 15,0 3-7-15,-2-2 16 16,2 1-15-16,0 0-3 0,0-2 8 0,0 2-16 16,2 0 13-16,-2 0-5 15,2-3 0-15,-2 6 3 0,1-5 3 0,3 3-5 16,-1-2 7-16,-1-1 2 0,-2 2-4 0,0 0-4 16,2-2-4-16,-2 1-1 0,0 2 9 15,2-3-4-15,-2 2-5 0,0-2 10 0,1 2-4 16,-1-2 6-16,3 0-6 15,-1 0 9-15,-2 0-3 0,2-2 14 0,0 2-11 16,0-1-2-16,0-2 2 16,-2 4-9-16,2 1 4 0,1-2-4 0,-3 0 4 0,0-1-2 15,2 4-7-15,-2-3 8 0,0 0 7 0,-2 1-10 0,2-1 5 16,0-1-5-16,0 0-6 16,-3 1 9-16,3-19-6 0,-2 33 3 0,0-15-2 15,2-1 2-15,-4 2 0 16,2-2-2-16,0 2 0 0,-1 0 4 0,0-2-6 15,1 0 1-15,-3 4-6 0,1-1 6 16,1 0 0-16,-1 3 0 0,2-2 0 0,0-2 3 16,-2 4 0-16,2 2-6 15,0-4 4-15,0 0 3 0,0-1-10 0,0 0 0 16,0 0 10-16,0-1-7 0,-1 0 3 0,3 3 0 0,-2-2 3 16,-2-2 4-1,1 1-6-15,1-1 6 0,0 0-1 0,-2 1-6 0,2-1 2 16,-2 0 3-16,2 1-6 15,-3-1-2-15,2 0 3 0,2 0 2 0,-1-1-4 16,0 0 5-16,0 0-6 0,0 1 5 16,0-4 3-16,0 4-3 0,0-1-5 0,2-17 9 15,-5 31-9-15,3-14-5 0,0-2 5 0,0 0 3 16,2-15-4-16,-5 32-1 16,1-17 11-16,1 3-8 0,0-1 4 0,-1 0-1 0,0 0-4 15,0 0-3-15,2 0 6 16,-3 0-3-16,3-1-6 0,-3-2 8 0,3 4-4 15,2-18 2-15,-2 31 2 16,0-18-1-16,2-13-2 0,0 27 8 0,-2-12-10 0,2-15 9 16,0 24-5-16,0-24-1 15,0 25 3-15,2-11 0 0,-2-14-2 0,0 21 2 16,0-21-7-16,0 23 6 0,2-12-3 0,-2-11 1 0,2 21 3 16,-2-21 0-16,2 19-5 15,-2-19 4-15,2 19 0 0,-2-19 1 0,3 21 2 16,-3-21 2-16,2 19-7 15,-2-19 8-15,0 21-5 0,0-21 2 0,0 21 7 16,0-21-8-16,3 21 4 0,-3-21 11 16,0 22-11-16,0-22 6 0,0 20 0 0,0-20 2 15,4 21 7-15,-4-21 2 0,2 25-1 0,2-12 2 16,-4-13 2-16,4 23 0 16,-4-10 4-16,0-13 0 0,4 24 0 0,-4-9-6 15,0-15 2-15,1 29-6 0,-1-14 1 16,0 1-3-16,0-16-4 0,-1 37 1 0,1-20-6 15,-2 0 4-15,0 0-1 16,2-17-6-16,-2 35 6 0,0-18-6 0,2 0-1 0,-2 0 1 16,2-17 2-16,0 32 7 15,-2-14 7-15,0-3 3 0,2-15 0 0,0 26 4 16,-2-11-4-16,2-15-5 0,-2 29 1 0,2-14-5 16,-3 2-12-16,3-17-19 15,-2 23-19-15,2-23-25 0,-3 23-29 0,3-23-33 0,-2 23-33 16,2-11-27-16,-2-3-37 15,2-9-50-15,0 0-571 0,-10 23-177 0</inkml:trace>
  <inkml:trace contextRef="#ctx0" brushRef="#br0" timeOffset="-81240.25">1669 13911 2374 0,'20'-2'-120'0,"-20"2"14"0,0 0 16 15,0 0 11-15,0 0 17 0,25 2 17 0,-25-2 14 0,0 0 20 16,23 0-4-16,-23 0 5 0,18 1-6 0,-18-1 8 16,25 0-2-16,-12 2 5 15,-13-2 2-15,31 0-5 0,-14 2-4 0,4-2 1 16,0 0 6-16,-21 0-10 0,40-2 2 15,-18 2 3-15,-1-2-4 0,2 2 3 0,0-3 7 16,1 1 3-16,-1-1 14 16,3 1 0-16,1-2 4 0,0 1 9 0,3-1 4 15,-2-2-1-15,3 3 4 0,1-3 5 0,5-2 10 16,-4 2-8-16,5-1 1 0,0 2 16 16,0-2-6-16,1-2 5 0,1 3 5 0,0-1 15 15,1 0 13-15,-1 2 1 16,-3-3 5-16,3 1 0 0,-1 1-12 0,-1-2-4 0,0-1-9 15,0 4-4-15,3-5-9 16,-1 1-7-16,0-1-9 0,2 0-4 0,7-1-8 16,-6 3-5-16,-1-2-1 15,-3 3-8-15,4 1-1 0,-3-2-3 0,0 3-3 0,-2 1 7 16,-3 0-4-16,1 1-3 0,-5 1 1 0,3-2 0 16,0 4-9-16,0-2 10 15,-1 2-3-15,3 0 4 0,-2-3-7 0,3 3 0 16,-1 0-3-16,2 0 7 0,3 0-9 15,5 3 5-15,0-3-4 0,3-3 3 16,0 6 0-16,1-3-1 0,1 2-2 16,-1 0 0-16,5 0 0 0,-5 0 2 0,-2-1-4 15,1 1 2-15,-2 0 6 0,-1 0-8 0,1 2-2 0,-1-1 0 16,-2-2-3-16,1 3-1 16,-1-2 2-16,1 1-1 0,-1-1 3 0,-1 2-2 15,3-2 5-15,-1 2-6 16,-1-3-4-16,0 3 5 0,1 2-1 0,-1-2 3 0,1 0-4 15,-1-1 1-15,-1 4 1 16,-1-2 5-16,0-1-6 0,3 2 6 0,-1 0-2 16,-1-1 7-16,-1 2-4 15,2 0 6-15,1-2-4 0,-3 1 1 0,3-1 3 0,-5 1-4 16,4 0 1-16,-1-1-2 0,-1 1-1 0,1 2 3 16,-1-3-2-16,0 2 1 15,-1-2-2-15,1 2 5 0,-3-1-3 0,2 1 4 16,-1-2-6-16,0 2 6 0,1 0 2 15,-3 1-1-15,2-2-5 0,2 2 2 0,1-1 1 16,-3 4-3-16,0-4 0 16,3 2 2-16,-3-1-6 0,-1 2 1 0,0-1-2 15,1 1 1-15,0-1-1 0,1-1 1 0,-1 3 2 16,-2-2 2-16,2 3-8 0,1-2 6 16,-1 2 0-16,2-4 0 0,-2 2-5 0,9 4-4 15,-9-7 0-15,2 3-1 16,-2-1-7-16,3-1 2 0,-1 1-1 0,-2 1 2 0,3-1 3 15,-5-1-2-15,2-2-1 16,-1 2 7-16,-1-3 3 0,0 3 8 0,-7-3 7 16,1 1-3-16,-2 0 2 0,1-3 1 0,-1 4-4 15,0-2 2-15,-1-1 2 0,1 2-4 16,-2-1-3-16,3 0-8 0,1-2-7 16,-2 1-11-16,2 0-14 0,-1 0-1 15,1-3-9-15,0 3 16 0,-3-1-2 0,-1 0 6 16,0-2 2-16,-4 2 12 15,2-2 6-15,-3 1 9 0,1 0 4 0,-1 0 5 16,0 1-6-16,0 0 5 0,1-1 6 16,2 0-7-16,1-1-4 0,0 3 2 0,2-4-6 15,-1 2 6-15,-2-2-7 0,-1 0 6 0,-1 0 2 0,1 0-1 16,-2-2 6-16,0 2 11 16,1-4-6-16,-1 3 2 0,0-1-2 0,-2 0-1 15,3-1-5-15,-4 2 3 16,4-1-2-16,0 0-5 0,3-2-1 0,-1 0-5 0,-1 3 0 15,2-2-4-15,1 2-1 16,-1-3 10-16,1 2-10 0,-1 1 2 16,-1-2 2-16,-2 2 5 0,-2 1 4 15,2-2 7-15,-1 0-1 0,1-1 5 0,-2 3-3 0,2 0 3 16,-1 0-4-16,3 3-2 0,-1-1-4 0,2 0 1 16,1 2-6-16,-1-1 1 15,-1-1-3-15,1 4 0 16,1-2-2-16,-2 1-1 0,-2-1 0 0,4 0-2 15,-3 1 1-15,-1-1 0 0,2-1-2 0,-3 1 2 0,-2-4-2 16,0 6 2-16,-3-5 2 16,2-1-3-16,-1 2 3 0,0-2 1 0,-19 0-3 15,37 0-1-15,-23 0 3 0,-14 0-3 0,32 1-3 16,-13-1-2-16,-3 0-5 0,4 0 3 16,-20 0-11-16,36-1-3 0,-17-1 4 0,0 4 1 15,0-4 1-15,-19 2 10 16,34-1-10-16,-22-2 4 0,-12 3 0 0,30-7 3 0,-30 7 7 15,23-3-4-15,-13-1-4 16,-10 4 5-16,20-5-6 0,-20 5-5 0,15-8-11 16,-15 8-7-16,10-9-7 15,-10 9-19-15,0 0-6 0,7-22-13 0,-7 22-8 16,0 0-5-16,-15-28-5 0,6 15 2 0,-1 2 8 16,2-1 12-16,-6-1 21 0,4 2 17 15,-2-1 5-15,-1 1 14 0,2-1 8 0,-2 3 6 16,13 9 4-16,-16-18 12 15,10 11-3-15,6 7-4 0,-14-12 5 0,14 12 0 0,-10-12 4 16,10 12-15-16,0 0 6 16,-10-9 8-16,10 9-11 0,0 0 0 15,0 0 0-15,0 0 17 0,0 0 4 0,0 0 0 0,0 0-10 0,0 0 17 16,0 0-16-16,0 0 5 16,0 0-4-16,0 0 2 0,6 49-9 0,2-36-5 15,-2-1 5-15,5 4-10 16,-2-3-13-16,1 0 1 0,0 0-2 0,1-3 12 0,0 3 5 15,0-1 7-15,-3-3 13 16,-8-9 10-16,14 17 4 0,-14-17 5 0,10 14 11 16,-10-14 11-16,6 15 7 15,-6-15-7-15,0 0 0 0,-12 26-4 0,12-26-9 0,-14 16-1 16,4-6-8-16,-1-2-7 0,-2 1 1 0,0-2-10 16,1 4-19-16,0-4-22 15,12-7-33-15,-24 17-37 0,14-9-39 0,-1 1-40 16,-2-2-61-16,13-7-175 0,-21 12-308 15,10-8 34-15</inkml:trace>
  <inkml:trace contextRef="#ctx0" brushRef="#br0" timeOffset="-76640.24">3497 7300 1880 0,'0'0'-152'0,"0"0"21"0,0 0 18 16,0 0 19-16,0 0 17 15,0 0 9-15,0 0 16 0,0 0 12 0,-7-14-1 16,7 14 8-16,0 0 6 16,0 0 0-16,0 0 6 0,0 0-8 0,0 0 8 15,0 0 5-15,0 0-2 0,0 0 3 16,0 0 6-16,0 0 11 0,-4-16 9 0,4 16 7 16,0 0 5-16,0 0 1 0,0 0 4 0,0 0 1 15,0 0-6-15,0 0 2 0,0 0-4 16,0 0 5-16,0 0-6 0,0 0-4 15,-2-16 10-15,2 16-14 0,0 0 0 16,0 0 1-16,0 0-1 0,0 0-2 0,0 0-3 16,0 0-3-16,0 0 11 15,0 0-4-15,0 0-1 0,0 0 4 0,0 0 1 0,0 0-9 16,0 0 4-16,0 0-5 0,13-16 0 16,-13 16-1-16,0 0-3 0,0 0 1 15,0 0-2-15,0 0-3 0,0 0 4 0,0 0-1 16,0 0 2-16,0 0-4 15,0 0 1-15,0 0-1 0,0 0-1 0,0 0 4 0,0 0-1 16,0 0 4-16,0 0 3 16,0 0-1-16,0 0 5 0,0 0-6 0,0 0 2 15,0 0 3-15,0 0-5 0,-11 48-1 0,11-48-3 16,0 0 4-16,-2 19 1 16,2-19-20-16,0 0-12 0,-2 17-27 0,2-17-46 0,-5 13-80 15,5-13-167-15,0 0 111 16</inkml:trace>
  <inkml:trace contextRef="#ctx0" brushRef="#br0" timeOffset="-75600.68">3321 7701 918 0,'0'0'-34'0,"0"0"6"0,0 0 7 0,0 0 1 0,0 0 12 16,0 0 6-1,0 0 10-15,0 0 4 0,0 0 7 0,0 0-5 0,0 0 17 16,0 0-2-16,0 0 1 0,0 0 3 0,0 0 11 16,0 0-6-16,0 0 2 0,0 0-4 15,0 0 1-15,0 0-9 0,0 0 5 0,0 0-7 16,55-8-5-16,-55 8 1 15,19-1-5-15,-19 1-1 0,21 0-2 16,-21 0-4-16,22-5 9 0,-22 5-9 16,20-1 0-16,-20 1 6 0,19-4 6 0,-19 4-8 0,20 0 4 15,-20 0-6-15,0 0 7 0,24-3-9 0,-24 3 7 16,18-1-10 0,-18 1-11-16,0 0-4 0,23 0-9 0,-23 0-3 0,0 0-9 15,21-1-12-15,-21 1 0 0,0 0-11 16,0 0-8-16,21 0-19 0,-21 0-25 0,0 0-31 15,0 0-178-15,0 0 101 16</inkml:trace>
  <inkml:trace contextRef="#ctx0" brushRef="#br0" timeOffset="-75160.61">3513 7635 807 0,'0'0'-27'16,"0"0"10"-16,0 0 8 15,0 0 2-15,0 0 1 0,0 0 3 0,0 0 8 16,0 0-7-16,0 0 6 0,0 0 7 16,0 0-2-16,0 0 11 0,0 0 6 0,0 0 7 15,0 0-1-15,0 0 3 0,0 0-3 0,0 0 2 0,0 0-7 16,0 0 0-16,0 0-2 16,0 0 7-16,0 0-6 0,0 0-3 0,0 0 3 15,-25 14 4-15,25-14-5 16,-8 11 8-16,8-11 0 0,-7 17-6 15,7-17 4-15,-6 16 0 0,6-16-2 0,-5 18 0 16,5-18 7-16,-2 20-5 0,2-20 1 0,-2 22-4 16,2-22-1-16,-2 22 0 15,2-22-5-15,-2 24 1 0,0-13 2 0,2-11-8 16,-2 25 14-16,2-25-1 0,-2 22-4 0,0-10 6 0,2-12-4 16,-2 23 1-16,2-23 4 15,-2 22-11-15,2-22-1 0,0 19 10 0,0-19-9 16,0 18-6-16,0-18 8 15,0 0 1-15,2 23 1 0,-2-23 15 0,2 12-12 0,-2-12 11 16,0 0-3 0,0 0-11-16,4 18-3 0,-4-18 19 0,0 0-19 0,0 0-6 15,0 0-13-15,10 10-33 0,-10-10-43 0,0 0-37 16,0 0-51-16,0 0-86 16,0 0-317-16,30-25 243 0</inkml:trace>
  <inkml:trace contextRef="#ctx0" brushRef="#br0" timeOffset="-74470.48">3622 8083 1510 0,'0'0'-99'0,"0"0"8"0,0 0 15 0,0 0 1 16,0 0 17-1,0 0 20-15,0 0 17 0,0 0 19 0,0 0 8 0,0 0 10 16,0 0 8-16,0 0 10 15,0 0-2-15,0 0 8 0,0 0 0 0,0 0-4 0,0 0-3 16,0 0 7-16,0 0-9 16,0 0 5-16,0 0 10 0,0 0-17 0,0 0 4 15,0 0-7-15,12-25-1 0,-12 25 0 0,4-12-2 16,-4 12 4-16,0 0 0 16,6-17-7-16,-6 17-2 0,0 0 10 0,12-15-15 0,-12 15 2 15,6-10 3-15,-6 10 1 16,0 0-2-16,0 0 5 0,8-14-4 0,-8 14 2 15,0 0 4-15,0 0-10 16,0 0 3-16,8-11-5 0,-8 11-4 0,0 0-4 0,0 0 12 16,0 0-3-16,0 0-5 15,0 0 7-15,0 0-3 0,0 0 5 0,0 0 5 16,0 0-11-16,0 0 2 16,0 0 4-16,0 48-1 0,0-48 9 0,0 19 0 15,0-19 2-15,0 22-7 0,0-22-3 0,-2 29 2 0,0-12 1 16,0 1-18-16,0 1-30 15,0-2-30-15,2 2-36 0,-2 0-56 0,-2-3-119 16,2 4-271-16,-2-3 276 16</inkml:trace>
  <inkml:trace contextRef="#ctx0" brushRef="#br0" timeOffset="-71980.56">3598 10685 1392 0,'0'0'-136'0,"0"0"-275"0,0 22 131 0</inkml:trace>
  <inkml:trace contextRef="#ctx0" brushRef="#br0" timeOffset="-71640.25">3594 11146 1100 0,'2'17'-44'0,"-2"-17"1"16,0 0 4-16,0 0-3 0,0 0-14 0,0 21-20 0,0-21-10 15,0 0-153-15,0 0 79 16</inkml:trace>
  <inkml:trace contextRef="#ctx0" brushRef="#br0" timeOffset="-71310.56">3590 11622 730 0,'0'0'55'0,"0"0"-2"16,0 19 3-16,0-19-7 0,0 0-13 0,0 19-18 16,0-19-27-16,0 0-50 15,-3 17-79-15,3-17-125 0,0 0 85 0</inkml:trace>
  <inkml:trace contextRef="#ctx0" brushRef="#br0" timeOffset="-71140.58">3575 11839 774 0,'0'0'6'16,"0"0"3"-16,2 19-7 0,-2-19 5 0,0 0-9 15,-2 19 17-15,2-19-11 0,0 0-1 16,2 19 1-16,-2-19-4 0,0 0-18 0,2 18-6 16,-2-18-24-16,0 0-20 0,2 15-18 0,-2-15-108 15,0 0 64-15</inkml:trace>
  <inkml:trace contextRef="#ctx0" brushRef="#br0" timeOffset="-71000.47">3577 12027 601 0,'0'22'48'0,"0"-22"9"0,0 0-1 0,2 16 2 16,-2-16-5-16,0 0-3 0,0 0 4 0,2 22-9 16,-2-22-8-16,0 0 4 0,2 17-29 15,-2-17-15-15,0 0-31 0,4 13-42 16,-4-13-70-16,0 0-136 0,0 0 91 15</inkml:trace>
  <inkml:trace contextRef="#ctx0" brushRef="#br0" timeOffset="-70860.68">3577 12232 860 0,'-2'14'47'0,"2"-14"12"16,0 0 0-16,-4 19 2 16,4-19 1-16,0 0-10 0,-5 16-5 15,5-16-3-15,0 0-15 0,0 0-19 0,-2 20-22 16,2-20-40-16,0 0-38 0,0 0-57 0,-2 18-192 15,2-18 109-15</inkml:trace>
  <inkml:trace contextRef="#ctx0" brushRef="#br0" timeOffset="-70720.4">3555 12489 970 0,'0'0'-9'0,"0"18"5"16,0-18-6-16,-2 16-5 15,2-16-19-15,0 0-19 0,-2 21-16 0,2-21-19 0,0 0-142 16,0 23 76-16</inkml:trace>
  <inkml:trace contextRef="#ctx0" brushRef="#br0" timeOffset="-70569.71">3571 12784 664 0,'0'0'24'0,"0"0"-2"0,-2 21-3 0,2-21-19 0,0 0-23 16,-5 19-30-16,5-19-38 15,0 0-98-15,-4 17 62 0</inkml:trace>
  <inkml:trace contextRef="#ctx0" brushRef="#br0" timeOffset="-70420.24">3529 13053 588 0,'-2'16'26'0,"2"-16"2"0,0 0-13 15,2 22-19-15,-2-22-15 0,0 14-12 0,0-14-20 0,4 16-16 16,-4-16-97-16,0 0 54 16</inkml:trace>
  <inkml:trace contextRef="#ctx0" brushRef="#br0" timeOffset="-70200.3">3469 13477 645 0,'0'20'106'0,"0"-20"-4"0,0 17-16 16,0-17-10-16,-2 17-9 15,2-17-7-15,0 19-14 0,0-19-8 0,0 19-25 16,0-19-20-16,0 19-25 0,0-19-29 16,-3 17-44-16,3-17-71 0,0 0-109 0,0 25 92 15</inkml:trace>
  <inkml:trace contextRef="#ctx0" brushRef="#br0" timeOffset="-70080.42">3428 13759 800 0,'-2'14'-13'0,"2"-14"2"0,0 0 0 0,0 0 0 15,-4 21 2-15,4-21-9 16,0 0-12-16,0 0-36 0,0 19-84 0,0-19-12 16,0 0 54-16</inkml:trace>
  <inkml:trace contextRef="#ctx0" brushRef="#br1" timeOffset="-47470.26">22659 1800 1303 0,'0'0'-99'0,"0"0"20"15,0 0 20-15,0 0 13 0,0 0 17 0,0 0 12 16,0 0 13-16,0 0 4 0,0 0 7 0,0 0 9 0,0 0 4 16,0 0 8-16,0 0 10 15,0 0-5-15,0 0-1 0,0 0 5 0,0 0 0 16,0 0-3-16,0 0-4 15,0 0-2-15,0 0-4 0,0 0 10 16,0 0-3-16,0 0-9 0,0 0 2 0,0 0 5 16,0 0 0-16,0 0 0 0,0 0 2 0,0 0-10 15,0 0 4-15,0 0-4 0,0 0-1 0,0 0-6 16,0 0 1-16,0 0-2 16,8 16-6-16,-8-16 1 0,0 0 5 0,0 0-13 0,0 0 10 15,0 0-4-15,6 17 8 16,-6-17-13-16,0 0 1 0,0 0 1 0,4 20 1 15,-4-20-8-15,8 12 6 16,-8-12 0-16,4 15 6 0,-4-15-3 0,6 17 3 0,-6-17 0 16,6 16 2-16,-6-16 0 15,6 15 1-15,-6-15 12 0,9 15-8 0,-9-15 7 16,8 16-12-16,-8-16 8 0,7 12-4 0,-7-12-2 16,8 16-4-16,-8-16-2 15,7 13-1-15,-7-13 9 0,6 13-9 0,-6-13 2 0,4 14 5 16,-4-14-4-16,6 13-1 15,-6-13 1-15,0 0-2 0,4 17-1 0,-4-17 0 16,5 12-5-16,-5-12 11 16,0 0-6-16,5 16 1 0,-5-16-3 0,0 0 5 0,4 20 6 15,-4-20-12-15,2 15 6 0,-2-15 3 16,4 17-10-16,-4-17 1 0,0 0 9 16,2 23-8-16,-2-23 8 0,0 15-1 0,0-15-2 15,2 17-1-15,-2-17 0 16,2 16 5-16,-2-16 4 0,0 0-2 0,0 21 3 0,0-21 8 15,0 0-3-15,2 19-5 16,-2-19 12-16,0 0-15 0,0 0 1 0,2 17-4 16,-2-17 4-16,0 0 13 15,0 0 7-15,0 0 24 0,2 15-4 0,-2-15 9 0,0 0-3 16,0 0-1-16,0 0-4 0,0 0-3 0,0 0-8 16,0 0-7-16,0 0 2 15,0 0 7-15,0 0-20 0,0 0 1 0,0 0-3 16,0 0-11-16,0 0 1 15,30-27 2-15,-30 27 1 0,9-13-7 0,-9 13-1 16,8-15-6-16,-8 15-4 0,8-17 7 16,-8 17-2-16,11-16-5 0,-11 16 6 0,9-17 1 15,-9 17-2-15,8-16 1 0,-8 16-6 0,10-16 0 0,-10 16 1 16,9-15 3-16,-9 15-5 16,7-15 3-16,-7 15 0 0,6-14-4 0,-6 14 4 15,6-14-5-15,-6 14-1 16,6-12-3-16,-6 12 3 0,7-16 0 0,-7 16 2 0,6-15 0 15,-6 15 0-15,4-15-2 16,-4 15 7-16,7-16-10 0,-7 16 10 0,4-14-6 16,-4 14 2-16,7-14-2 15,-7 14 3-15,0 0-6 0,6-17 2 0,-6 17-10 0,0 0 5 16,4-14-13-16,-4 14-5 0,0 0-6 0,0 0 2 16,6-17-2-16,-6 17 12 15,0 0 0-15,4-15-2 0,-4 15 0 0,0 0 10 16,0 0-11-16,4-13-22 15,-4 13-24-15,0 0-41 0,2-8-37 0,-2 8-57 0,0 0-116 16,0 0-305-16,0 0 156 16</inkml:trace>
  <inkml:trace contextRef="#ctx0" brushRef="#br1" timeOffset="-46490.4">23057 2316 1680 0,'0'0'-110'0,"0"0"2"16,0 0 16-16,0 0 4 0,0 0 13 16,0 0 16-16,0 0 23 0,0 0 17 0,0 0 15 15,0 0 15-15,0 0 7 16,0 0 3-16,0 0 3 0,0 0-1 0,0 0-5 15,-2-17 4-15,2 17 1 0,0 0-7 16,0 0 1-16,0 0 5 0,0 0-6 0,0 0-6 16,0 0 2-16,0 0-6 15,0 0 6-15,0 0 0 0,0 0-6 0,0 0 0 16,0 0-5-16,0 0 3 0,0 0 11 0,0 0 6 0,0 0-15 16,0 0 12-16,0 0-8 15,0 0 2-15,-5 50 8 0,5-50 5 0,0 0-3 16,-2 22 3-16,2-22-1 15,-2 18-9-15,2-18 12 0,0 19-7 0,0-19-5 16,-2 19-2-16,2-19 2 0,0 0-2 16,-2 26 7-16,2-26 0 0,0 16 8 0,0-16-2 15,0 0 7-15,-2 22-1 0,2-22 4 0,0 0-11 16,-2 16-2-16,2-16 4 16,0 0 2-16,0 0-11 0,-2 17 9 0,2-17-11 0,0 0-2 15,0 0 3-15,0 0-3 16,-3 18 10-16,3-18 23 0,0 0 12 0,0 0 8 15,0 0 10-15,0 0 0 16,0 0-3-16,0 0-3 0,0 0-3 0,0 0 3 0,0 0-12 16,0 0 2-16,0 0-12 15,0 0 5-15,0 0-9 0,15-44-7 0,-15 44-7 16,15-21-3-16,-9 10-21 0,3 1-12 0,-2-2-31 16,1 1-17-16,-8 11-18 0,14-17-18 15,-10 7-3-15,-4 10-12 0,12-14-16 0,-8 7-42 16,-4 7-98-16,2-11-410 15,-2 11 93-15</inkml:trace>
  <inkml:trace contextRef="#ctx0" brushRef="#br1" timeOffset="-42480.62">1431 9785 1827 0,'0'0'-110'16,"0"0"20"-16,0 0 10 15,0 0 17-15,0 0 10 0,0 0 7 0,0 0 19 0,-2-17 11 16,2 17 6-16,0 0 10 15,0 0 21-15,0 0 13 0,0 0 2 0,0 0 8 16,0 0 15-16,0 0 5 16,0 0 0-16,0 0 0 0,0 0-8 0,0 0 3 15,0 0-7-15,0 0 0 0,0 0-4 0,0 0-3 0,0 0-9 16,0 0-3-16,0 0-11 16,0 0 1-16,0 0-6 0,0 0 2 0,0 0-1 15,0 0 1-15,0 0-8 0,0 0 14 16,0 0-5-16,0 0 3 0,0 0-11 0,0 0 7 15,0 0-2-15,0 0-5 16,25 48 0-16,-21-38 5 0,-4-10-5 0,9 19 14 16,-6-10-20-16,-3-9 6 0,11 23-6 15,-7-10-1-15,2-2-4 0,-2 3 1 16,-4-14 7-16,8 27 8 0,-4-16-8 0,-4-11-5 0,5 23 14 16,-2-12 3-16,-3-11 5 15,4 22-7-15,-4-22 5 0,4 18 1 0,-4-18-7 0,3 22 4 16,-3-22-6-16,2 18-1 15,-2-18 0-15,2 19 1 0,-2-19-6 16,2 15 4-16,-2-15-2 0,2 16 0 16,-2-16-6-16,0 0 1 0,1 19 0 0,-1-19 0 0,0 0 1 15,0 0-4-15,2 17 5 0,-2-17 1 0,0 0 6 16,0 0 9-16,0 0 10 16,6 14 16-16,-6-14 13 0,0 0 13 0,0 0 2 0,0 0-7 15,0 0-5-15,0 0-10 16,0 0-5-16,0 0-4 0,0 0-6 0,21-35-5 15,-13 24-3-15,0-1-5 16,-8 12 0-16,14-24-6 0,-8 10-4 0,2 2 2 0,-3-1-7 16,3 0 1-16,0-1-7 15,-1 2 0-15,-1-1-6 0,1-3-4 0,-4 2 3 16,6 1-5-16,-5-2-10 0,2 1 0 0,2 1 4 16,-2 0-15-16,-1-1-12 15,2 1-10-15,-7 13-14 0,10-27-11 0,-3 16-20 0,0 2-27 16,-3-1-22-16,-4 10-30 15,10-17-44-15,-8 9-104 0,-2 8-433 0,7-9-35 16</inkml:trace>
  <inkml:trace contextRef="#ctx0" brushRef="#br1" timeOffset="-41900.51">2004 10046 2103 0,'6'-11'-112'0,"-6"11"16"0,0 0 13 0,0 0 14 16,0 0 13-16,0 0 9 0,4-16 16 0,-4 16 6 16,0 0 15-16,0 0 6 15,0 0 1-15,0 0 13 0,0 0 3 0,0 0 7 16,0 0 7-16,0 0 11 15,0 0 0-15,0 0 2 0,0 0 14 0,0 0 1 0,-8 59 7 16,8-43 1-16,0-16-6 16,-2 32-6-16,2-15-7 0,0 1-7 0,0 1-2 15,2-4 1-15,-2 2-30 0,2 0-26 0,0 0-18 0,2-2-32 16,-3 1-41-16,5-1-63 16,-2-1-150-16,0-1-165 0,-4-13 340 0</inkml:trace>
  <inkml:trace contextRef="#ctx0" brushRef="#br1" timeOffset="-38270.42">3450 7203 1273 0,'0'0'-118'0,"0"0"-261"15,0 0 121-15</inkml:trace>
  <inkml:trace contextRef="#ctx0" brushRef="#br1" timeOffset="-38040.53">3420 7025 1091 0,'0'0'7'0,"-2"-19"-16"16,2 19-21-1,0 0-16-15,0 0 3 0,0 0-9 0,0 0-15 0,0 0-26 16,2-22-160-16,-2 22 82 0</inkml:trace>
  <inkml:trace contextRef="#ctx0" brushRef="#br1" timeOffset="-37900.67">3452 6780 647 0,'0'0'-56'0,"2"-15"-17"0,-2 15-101 0,0 0 57 15</inkml:trace>
  <inkml:trace contextRef="#ctx0" brushRef="#br1" timeOffset="-37725.99">3467 6617 558 0,'-5'-24'73'0,"5"24"-10"0,0 0-38 16,0 0-15-16,-2-16-22 15,2 16-28-15,0 0-38 0,0 0-124 0,2-23 68 0</inkml:trace>
  <inkml:trace contextRef="#ctx0" brushRef="#br1" timeOffset="-37570.38">3460 6374 505 0,'0'0'-32'0,"0"0"2"15,2-18 3-15,-2 18 8 0,0 0 0 16,5-19 4-16,-5 19-2 0,0 0 2 0,4-18-6 16,-4 18-6-16,0 0-22 0,4-17-30 15,-4 17 26-15</inkml:trace>
  <inkml:trace contextRef="#ctx0" brushRef="#br1" timeOffset="-37340.38">3467 6056 236 0,'0'0'23'0,"0"-21"-5"15,0 21-10-15,0 0-7 0,0 0-14 16,0-21-22-16,0 21-46 0,0 0 26 0</inkml:trace>
  <inkml:trace contextRef="#ctx0" brushRef="#br1" timeOffset="-37120.72">3442 5702 234 0,'0'0'-5'16,"-4"-16"-7"-16,4 16-29 0,-8-15-19 0,8 15 18 15</inkml:trace>
  <inkml:trace contextRef="#ctx0" brushRef="#br1" timeOffset="-36940.72">3454 5344 168 0,'0'0'0'16,"0"0"-2"-16,0-21 4 0,0 21-13 0,2-16-21 15,-2 16-11-15,2-18 14 0</inkml:trace>
  <inkml:trace contextRef="#ctx0" brushRef="#br1" timeOffset="-36460.74">3497 4963 137 0,'0'0'27'0,"0"0"26"0,0 0 5 15,0 0 7-15,2-21 4 0,-2 21-1 0,0 0 2 0,0 0-3 16,0 0-4-16,0-21-4 16,0 21-8-16,0 0-3 0,0 0-10 0,0 0 3 15,2-15-8-15,-2 15-3 16,0 0-16-16,0 0-3 0,0 0 9 15,0 0-15-15,0 0-3 0,0 0 2 0,0 0-1 16,0-20 6-16,0 20 5 0,0 0-1 0,0 0-10 16,0 0 6-16,0 0-7 15,0 0 5-15,0 0-11 0,0 0-8 0,0-19-13 16,0 19-5-16,0 0-2 0,0 0 5 0,0 0 2 0,0 0 1 16,0 0 12-1,0 0-1-15,0 0 2 0,0 0 11 0,0 0 2 0,0 0 12 16,0 0-3-16,0 0 11 15,2-17 1-15,-2 17-1 0,0 0-6 0,0 0-29 16,0 0-37-16,0 0-53 0,0 0-171 16,0 0 91-16</inkml:trace>
  <inkml:trace contextRef="#ctx0" brushRef="#br1" timeOffset="-34580.57">3700 10675 730 0,'0'0'-13'0,"0"0"2"0,0 0 8 16,0 0-12-16,0 0-16 0,0 0-18 0,0 0-12 0,0 0-123 16,0 0 61-16</inkml:trace>
  <inkml:trace contextRef="#ctx0" brushRef="#br1" timeOffset="-34010.53">3596 10704 473 0,'0'0'-38'15,"0"0"-34"-15,0 0-51 0,0 0 42 0</inkml:trace>
  <inkml:trace contextRef="#ctx0" brushRef="#br1" timeOffset="-33920.36">3596 10704 357 0,'0'0'23'0,"0"0"0"0,0 0-25 0,0 0-24 0,0 0-39 16,0 0-42-16,0 0 37 16</inkml:trace>
  <inkml:trace contextRef="#ctx0" brushRef="#br1" timeOffset="-33520.17">3596 10704 317 0,'0'0'48'0,"0"0"3"0,0 0 1 0,0 0-2 16,0 0-5-16,30 7-3 15,-30-7 2-15,0 0-5 0,0 0-4 0,0 0 0 16,0 0 3-16,0 0-5 0,0 0-2 16,0 0-2-16,0 0 0 0,0 0 0 0,0 0-2 15,0 0 17-15,0 0-17 0,0 0 3 0,0 0-2 16,0 0-1-16,0 0 3 15,0 0 0-15,0 0-6 0,0 0 2 0,0 0-5 16,0 0-7-16,0 0 0 0,0 0 1 16,0 0-6-16,0 0-11 0,0 0-1 0,0 0-9 15,0 0 10-15,0 0-3 0,0 0 3 0,0 0 4 16,0 0 7-16,0 0-4 16,0 0 5-16,0 0-3 0,0 0-4 0,0 0-1 0,0 0-7 15,0 0-5-15,0 0-1 16,0 0-8-16,0 0 0 0,0 0-16 0,0 0-10 15,0 0-3-15,0 0 3 16,0 0 6-16,0 0-1 0,0 0 8 0,0 0 11 16,0 0 10-16,0 0 13 15,0 0 3-15,-13 28 17 0,13-28-10 0,0 0 1 0,0 0 1 16,0 0-3-16,0 0-17 0,0 0-19 0,0 0-43 16,0 0-53-16,0 0-146 15,0 0 87-15</inkml:trace>
  <inkml:trace contextRef="#ctx0" brushRef="#br1" timeOffset="-30210.41">3634 11297 756 0,'0'0'-2'0,"0"0"8"0,0 0-3 0,0 0-4 0,0 0 1 16,0 0-6-16,0 0 2 15,0 0 1-15,0 0-5 0,0 0 7 0,0 0-5 16,0 0 2-16,0 0 4 0,0 0 8 0,0 0 3 0,0 0 9 16,0 0 16-16,0 0 4 15,0 0 8-15,0 0-3 0,0 0-4 0,0 0-2 16,0 0-7-16,0 0-7 15,0 0-4-15,0 0-3 0,0 0-13 0,0 0-12 0,0 0-3 16,0 0-3-16,0 0 3 16,0 0 10-16,0 0 3 0,0 0 15 0,0 0 12 15,0 0 5-15,0 0 4 0,0 0 1 0,0 0-4 16,0 0 1-16,0 0-10 0,0 0-3 16,0 0-3-16,0 0-11 0,0 0-13 0,0 0 1 15,0 0-17-15,0 0-5 16,0 0 0-16,0 0 3 0,0 0 0 0,0 0 9 15,0 0 0-15,0 0 12 0,0 0 4 16,0 0 9-16,0 0 3 0,0 0 0 0,0 0 4 16,0 0-6-16,0 0-2 15,0 0 2-15,0 0-7 0,0 0 8 0,0 0 4 16,0 0 1-16,0 0 6 0,0 0 6 16,0 0-1-16,0 0-1 0,0 0 0 0,0 0-1 15,0 0 2-15,-8-39-7 0,8 39-3 0,0 0-1 16,0 0-7-16,10-12 9 15,-10 12-7-15,0 0-6 0,0 0 0 0,0 0 14 16,8-11-14-16,-8 11-5 0,0 0 2 16,0 0 4-16,0 0 0 0,0 0-15 0,9-12 5 15,-9 12 2-15,0 0-9 0,0 0-1 16,0 0 3-16,0 0 5 0,0 0 2 16,0 0 1-16,0 0 5 0,0 0 2 15,0 0 0-15,0 0-9 0,0 0 7 0,0 0-6 16,0 0 0-16,0 0 4 0,0 0-6 0,0 0-2 15,0 0 6-15,0 0-6 16,0 0-1-16,0 0 1 0,-43 23 5 0,43-23 1 0,0 0 1 16,-12 10-9-16,12-10 4 15,0 0 5-15,-11 8 6 0,11-8-11 0,0 0 0 16,0 0 0-16,-12 7 4 0,12-7-8 0,0 0-2 16,0 0 0-16,0 0-3 15,0 0 0-15,0 0-4 0,0 0 3 0,-9 11 7 0,9-11 6 16,0 0-6-16,0 0 3 15,0 0 3-15,0 0 2 0,0 0 3 0,0 0 8 16,0 0-8-16,0 0 12 16,0 0-6-16,0 0-6 0,0 0 0 0,0 0-8 0,0 0 0 15,0 0-6-15,0 0 0 0,0 0-4 0,0 0 5 16,0 0-5-16,0 0 4 16,0 0 1-16,0 0-6 0,0 0 6 0,34-28-2 15,-34 28-1-15,0 0 3 0,15-9 4 16,-15 9-1-16,11-6 2 0,-11 6 2 15,0 0 6-15,12-7 1 0,-12 7 9 16,0 0 10-16,0 0-1 0,15-12 2 0,-15 12-1 16,0 0 2-16,0 0-14 15,15-6-5-15,-15 6 8 0,0 0-16 0,0 0 13 0,15-4-19 16,-15 4 0-16,0 0 4 0,0 0 9 0,0 0-9 16,0 0 12-16,0 0-3 15,0 0 1-15,0 0 3 0,0 0 9 0,0 0-9 0,0 0-1 16,0 0-7-16,0 0 18 15,0 0-23-15,0 0-2 0,0 0-9 0,0 0 17 16,0 0-17-16,0 0 1 16,0 0 7-16,0 0-4 0,0 0 1 0,-30 31 10 15,30-31-10-15,0 0 2 0,0 0 17 0,0 0-1 0,0 0 7 16,0 0-9 0,0 0 0-16,0 0-2 0,0 0-1 0,0 0-8 0,0 0-2 15,0 0-18-15,0 0 12 16,0 0-12-16,0 0-6 0,0 0 0 0,0 0 6 0,0 0 4 15,0 0 10-15,0 0 9 16,0 0 7-16,0 0 13 0,0 0 4 0,0 0 12 16,0 0 11-16,0 0-9 15,0 0-5-15,36-25-4 0,-36 25 0 0,0 0-2 0,0 0-16 16,15-11-2-16,-15 11 2 0,0 0-8 0,17-10-5 16,-17 10 4-16,10-6-5 15,-10 6 6-15,0 0-3 0,16-9 7 0,-16 9-4 16,0 0 3-16,12-9 9 0,-12 9-10 15,0 0 4-15,10-8-14 0,-10 8 8 16,0 0-4-16,0 0 1 0,11-10-3 16,-11 10 1-16,0 0-2 0,0 0 11 0,0 0-8 15,11-9 5-15,-11 9-7 0,0 0-4 0,0 0 10 16,0 0-5-16,0 0-1 16,13-11 4-16,-13 11-4 0,0 0 6 0,0 0-4 0,0 0-2 15,0 0 3-15,0 0-6 16,0 0-2-16,12-7 1 0,-12 7 1 0,0 0 9 15,0 0-12-15,0 0 2 0,0 0-2 16,0 0 7-16,0 0-2 0,14-5 5 0,-14 5-13 16,0 0 6-16,0 0 6 15,0 0-10-15,0 0 7 0,0 0-9 0,0 0 6 0,0 0 6 16,0 0-9-16,0 0 3 0,0 0-6 0,0 0 3 16,0 0-5-16,0 0 10 15,0 0 1-15,0 0-8 0,0 0 10 0,0 0-7 16,0 0 5-16,0 0 5 15,0 0-14-15,0 0 10 0,0 0 1 0,0 0 5 16,-37 25-13-16,37-25 6 0,-15 7 5 16,15-7-10-16,-15 10 5 0,15-10-3 0,-14 9-4 15,14-9 1-15,-16 10 15 0,16-10-12 0,-14 7 0 16,14-7 6-16,-15 10-6 16,15-10 4-16,-13 8-5 0,13-8-2 0,-13 7 4 0,13-7 10 15,-10 8-5-15,10-8-9 16,0 0 4-16,-15 8 7 0,15-8-4 15,0 0-4-15,-11 7 8 0,11-7-5 16,0 0-3-16,0 0 0 0,0 0 4 0,-14 9-11 0,14-9 19 16,0 0-15-16,0 0-3 15,-6 12 6-15,6-12-8 0,0 0-1 0,0 0-3 16,-9 11 10-16,9-11-8 0,0 0 3 0,0 0-3 0,-9 12 8 16,9-12-2-16,0 0 5 15,0 0 0-15,0 0 4 0,-6 13-8 0,6-13 3 16,0 0-5-16,0 0 4 15,-8 11 4-15,8-11-8 0,0 0 3 0,0 0 2 16,0 0-1-16,0 0-2 16,-5 16-2-16,5-16 11 0,0 0 5 0,0 0-13 0,0 0 7 15,0 0 16-15,0 0-17 0,0 0 6 0,0 0-3 16,0 0 10-16,0 0-6 16,0 0 4-16,0 0-2 0,0 0-11 0,0 0 7 0,0 0-14 15,0 0-7-15,0 0-8 16,0 0 2-16,0 0 1 0,0 0 9 0,0 0-7 15,0 0 1-15,0 0 4 16,0 0 6-16,0 0-11 0,0 0 12 0,0 0 8 0,0 0-21 16,0 0 14-16,35-29 2 15,-35 29-8-15,0 0 1 0,0 0 5 0,12-10 0 16,-12 10 0-16,0 0-2 0,14-9-1 0,-14 9 1 0,0 0 3 16,14-8 2-16,-14 8 10 15,0 0-10-15,10-7 2 0,-10 7-1 0,0 0-2 16,0 0-2-16,0 0 2 15,0 0 1-15,15-8-7 0,-15 8-13 0,0 0 0 0,0 0-2 16,0 0 3-16,0 0 5 16,0 0 13-16,0 0-2 0,0 0-6 0,0 0 13 15,0 0-10-15,0 0 8 0,0 0-3 0,0 0 6 16,0 0-5-16,0 0-2 16,0 0-3-16,0 0 7 0,0 0-1 0,-37 27-1 0,37-27-4 15,0 0-1-15,0 0-7 16,0 0 1-16,0 0-11 0,0 0 4 0,0 0 6 15,-10 12-6-15,10-12 2 16,0 0-4-16,0 0-16 0,0 0 0 0,0 0-8 0,0 0 11 16,0 0 9-16,0 0-3 15,0 0 4-15,0 0 7 0,0 0 8 0,40-27 6 16,-40 27 1-16,0 0 5 0,13-8-7 0,-13 8-2 16,0 0 2-16,0 0 0 0,15-8-10 15,-15 8 10-15,0 0-4 16,0 0 11-16,0 0 5 0,0 0 1 0,0 0 1 15,0 0 12-15,0 0-7 0,0 0-1 0,0 0 4 16,0 0-7-16,0 0 3 0,0 0 4 16,0 0 0-16,0 0-1 0,0 0 8 0,0 0-8 15,-34 29 2-15,34-29 5 0,0 0-5 0,0 0-5 16,-12 7 4-16,12-7 2 16,0 0-4-16,0 0 1 0,0 0 1 0,0 0 4 0,0 0-20 15,0 0 1-15,0 0-4 16,0 0-6-16,0 0 3 0,0 0-9 0,0 0-7 15,0 0 1-15,0 0-8 16,0 0 0-16,0 0 10 0,0 0-6 0,0 0 7 0,0 0-3 16,0 0-5-16,0 0 5 15,0 0 0-15,0 0 7 0,0 0-2 0,0 0 12 16,0 0 8-16,0 0 6 0,0 0 1 16,0 0-2-16,0 0 10 0,0 0-13 15,0 0-2-15,0 0 8 0,0 0-13 0,0 0-3 16,0 0-6-16,0 0-1 0,0 0-3 15,0 0 0-15,0 0 3 0,0 0-2 0,0 0-1 16,0 0 6-16,0 0 5 16,0 0 6-16,0 0 2 0,0 0 14 0,-12 12-10 0,12-12-5 15,0 0 7-15,0 0-9 0,0 0 1 0,0 0-1 16,0 0-16-16,0 0-9 16,0 0-6-16,0 0 1 0,0 0 8 0,0 0-4 15,0 0 6-15,0 0 3 0,0 0 6 16,0 0 3-16,0 0-6 0,0 0 3 0,0 0-6 15,0 0 2-15,0 0-3 16,0 0-4-16,0 0 0 0,0 0 2 16,0 0-10-16,0 0 4 0,0 0-5 0,0 0 1 15,0 0-10-15,0 0 2 0,0 0 2 0,0 0 5 16,0 0-1-16,0 0 6 0,0 0 2 0,0 0 7 16,0 0 8-16,0 0 12 15,0 0 8-15,0 0 6 0,0 0 8 0,0 0-2 0,0 0-3 16,0 0-2-16,0 0-3 15,0 0-18-15,0 0-26 0,0 0-18 0,0 0-22 16,0 0-20-16,0 0-24 16,0 0-172-16,0 0 91 0</inkml:trace>
  <inkml:trace contextRef="#ctx0" brushRef="#br1" timeOffset="-15970.31">3634 11946 780 0,'0'0'-26'0,"0"0"6"15,0 0-9-15,0 0-8 0,-21-36-25 0,21 36-27 16,0 0-86-16,-3-23 60 16</inkml:trace>
  <inkml:trace contextRef="#ctx0" brushRef="#br1" timeOffset="-11102.36">4282 7278 443 0,'0'0'-9'0,"0"0"5"0,0 0 11 16,0 0 8-16,0 0-1 0,0 0-3 0,0 0 0 16,0 0 1-16,0 0 5 15,0 0-2-15,0 0 0 0,0 0 5 0,0 0 3 16,0 0 1-16,0 0 0 15,0 0 9-15,0 0-1 0,0 0-8 0,0 0 9 0,0 0-2 16,0 0-2-16,0 0 0 16,0 0 0-16,0 0-7 0,0 0 3 0,0 0-2 15,0 0-5-15,0 0 0 0,0 0-2 0,0 0-5 16,0 0 2-16,0 0-1 16,0 0 2-16,0 0-3 0,0 0 3 0,0 0 0 15,0 0-7-15,0 0 0 0,0 0 2 16,0 0-2-16,0 0 4 0,0 0-8 0,0 0 3 15,0 0-6-15,0 0 5 0,0 0-5 16,0 0 5-16,0 0-5 0,0 0 4 0,0 0-4 16,0 0 7-16,0 0-7 15,0 0 2-15,0 0-4 0,0 0-2 0,0 0 4 16,0 0-3-16,0 0 1 0,0 0 4 0,0 0-6 0,0 0 1 16,0 0 10-16,0 0-5 15,0 0-2-15,0 0 5 0,0 0 4 0,0 0-4 16,0 0-2-16,0 0 8 15,0 0-8-15,0 0 1 0,0 0-1 0,0 0 3 0,0 0-5 16,0 0 5 0,0 0-6-16,0 0 0 0,0 0 3 0,0 0-1 0,0 0 3 15,0 0 2-15,0 0-5 0,0 0 7 0,0 0-4 16,0 0-2-16,0 0-3 16,0 0 4-16,0 0-1 0,0 0 1 0,-24 30-1 15,24-30 2-15,0 0-3 0,0 0 7 16,0 0-8-16,0 0 5 0,0 0-1 0,-4 17-2 15,4-17-3-15,0 0 6 16,0 0 0-16,0 0 7 0,0 0-8 16,0 0 7-16,0 0 0 0,-8 12 2 0,8-12-4 15,0 0-5-15,0 0 5 0,0 0-1 16,0 0-2-16,0 0 3 0,0 0-12 16,0 0 9-16,0 0-7 0,-6 13 4 0,6-13 2 15,0 0 13-15,0 0-2 0,0 0 2 16,0 0 16-16,0 0-1 0,0 0-4 0,0 0 2 15,0 0 0-15,0 0-12 0,0 0 0 0,0 0-7 16,0 0 0-16,0 0 17 16,0 0-12-16,0 0 0 0,0 0 2 0,0 0-7 0,0 0 1 15,0 0-1-15,0 0-6 0,0 0 8 0,-9-44-12 16,9 44 3-16,0 0 2 16,0 0-3-16,0 0-5 0,0 0 7 0,0 0-11 15,0-20 16-15,0 20-12 0,0 0 3 16,0 0 10-16,0 0-5 0,0 0-6 0,0 0 9 15,0 0-11-15,0 0 3 16,0 0 4-16,0-19-11 0,0 19 4 0,0 0 10 16,0 0-13-16,0 0-4 0,0 0 7 15,0 0-1-15,0 0 1 0,0 0-3 0,0 0 6 16,0 0-3-16,0 0-5 0,0 0 2 0,0 0 3 16,0 0-10-16,0 0 8 15,0 0-1-15,0 0-3 0,0 0 3 0,0 0-1 0,0 0 1 16,0 0 1-1,0 0 4-15,0 0-4 0,0 0 4 0,0 0 0 16,0 0-7-16,0 0 2 0,0 0 3 16,-9 47 3-16,9-47-2 0,0 0 4 0,-4 21-3 15,4-21-2-15,-2 15 3 0,2-15-9 0,0 0 15 16,-4 20-13-16,4-20 4 0,-4 16-4 16,4-16 1-16,0 0 6 0,-2 21-3 0,2-21-3 15,0 0 5-15,-3 17 7 16,3-17-23-16,0 0-27 0,-4 18-39 0,4-18-47 15,0 0-102-15,-6 15-232 16,6-15 382-16</inkml:trace>
  <inkml:trace contextRef="#ctx0" brushRef="#br1" timeOffset="-8076.81">4161 7933 1177 0,'0'0'-104'0,"0"0"6"15,0 0 8-15,0 0 9 16,0 0 15-16,0 0-6 0,0 0 9 0,0 0 7 16,0 0 9-16,0 0-4 0</inkml:trace>
  <inkml:trace contextRef="#ctx0" brushRef="#br1" timeOffset="-7750.58">4161 7933 378 0,'0'0'-28'0,"0"0"-1"16,0 0 10-16,0 0 5 0,0 0 11 16,0 0 10-16,0 0 16 0,0 0 8 0,0 0 9 15,0 0 11-15,0 0 4 0,0 0 1 0,0 0-1 16,0 0 0-16,0 0 3 15,0 0-1-15,0 0-5 0,0 0-2 0,0 0-4 0,0 0-1 16,0 0-12-16,0 0-3 16,26-28 0-16,-26 28-3 0,0 0 1 0,0 0-5 15,19-2 0-15,-19 2-11 0,0 0 9 0,0 0-2 16,0 0-1-16,20-4-9 0,-20 4 3 16,0 0-2-16,0 0-1 0,20-2-1 0,-20 2 1 15,0 0-9-15,0 0 5 16,23-2 4-16,-23 2-4 0,0 0 0 15,23-3 2-15,-23 3-5 0,17-2 10 0,-17 2 5 16,0 0-3-16,26-3-7 0,-26 3 1 16,16 0 1-16,-16 0 3 0,0 0-5 0,0 0 1 15,28 0-1-15,-28 0-3 0,0 0-4 16,0 0 5-16,21 0-4 0,-21 0 1 0,0 0-4 0,0 0-3 16,17 3-7-16,-17-3-13 15,0 0-20-15,0 0-26 0,0 0-26 0,19 0-38 16,-19 0-207-16,6 2 109 15</inkml:trace>
  <inkml:trace contextRef="#ctx0" brushRef="#br1" timeOffset="-7250.45">4339 7861 945 0,'0'0'-16'0,"0"0"-2"0,0 0 5 0,0 0 4 16,0 0 11-16,0 0 1 0,0 0 6 16,0 0-1-16,0 0-3 0,0 0 6 15,0 0-8-15,0 0-1 0,0 0 9 0,0 0-2 0,0 0 4 16,0 0 3-16,0 0 9 15,0 0-6-15,0 0 5 0,0 0-1 0,0 0 5 16,0 0 0-16,0 0 0 16,0 0 9-16,2 39 0 0,-2-39 6 15,0 0-5-15,2 25-7 0,-2-25-5 0,0 17 7 0,0-17-4 0,-2 22-5 16,2-22 1-16,-2 22-3 16,2-22 5-16,-2 20 0 0,2-20-2 15,-4 21-3-15,4-21 0 0,-4 23-2 16,-1-12 0-16,5-11 1 0,-4 21-1 0,4-21-2 0,-2 21 4 15,2-21-1-15,-2 21-1 16,2-21-1-16,0 19 8 0,0-19 7 0,0 17-5 16,0-17 6-16,0 0-14 15,0 21-6-15,0-21 4 0,0 0 5 0,4 19 0 0,-4-19-2 16,0 0 3-16,4 14-9 0,-4-14-3 0,0 0-7 16,0 0 2-16,9 8-17 15,-9-8-20-15,0 0-47 0,0 0-45 0,0 0-103 16,22-15-310-16,-22 15 282 0</inkml:trace>
  <inkml:trace contextRef="#ctx0" brushRef="#br1" timeOffset="-6750.07">4464 8160 1414 0,'0'0'-75'0,"0"0"20"0,0 0 11 16,0 0 11-16,0 0 9 0,0 0 10 0,0 0 8 0,0 0 3 16,0 0 1-16,0 0-3 15,0 0 7-15,0 0 3 0,0 0 12 0,0 0 6 16,0 0 0-16,0 0-1 15,0 0-2-15,0 0-3 0,0 0 4 0,0 0 1 16,0 0-5-16,0 0 7 0,0 0 2 16,0 0-7-16,0 0 12 0,0 0-13 0,0 0-9 15,0 0 1-15,0 0 4 0,0 0-9 0,0 0 5 16,0 0 0-16,0 0-5 16,0 0 7-16,0 0 6 0,23 1-2 0,-23-1-1 0,0 0 3 15,0 0 0 1,9 13 12-16,-9-13 7 0,0 0-11 0,6 13 2 0,-6-13 5 15,0 0-8-15,2 17 4 16,-2-17 4-16,0 0-9 0,-2 21-1 0,2-21 1 16,0 0-5-16,-2 21 9 0,2-21-1 15,0 0-11-15,-2 18 3 0,2-18 8 0,0 0-10 16,6 18 1-16,-6-18 5 0,6 10 4 0,-6-10-13 16,13 9 8-16,-13-9-30 15,17 8-22-15,-4-4-42 0,-13-4-53 0,21 1-71 0,-21-1-367 16,23-1 246-1</inkml:trace>
  <inkml:trace contextRef="#ctx0" brushRef="#br1" timeOffset="-3120.21">4216 4123 1443 0,'0'0'-468'0</inkml:trace>
  <inkml:trace contextRef="#ctx0" brushRef="#br1" timeOffset="-2710.29">4216 4123 1190 0,'0'0'-111'16,"0"0"18"-16,0 0 14 0,0 0 10 0,0 0 11 0,0 0 3 16,0 0 7-16,0 0 2 15,0 0 6-15,0 0 3 0,0 0 3 0,0 0 2 16,0 0 2-16,0 0 4 0,0 0 3 0,0 0 4 16,0 0-2-16,0 0 6 0,0 0-5 15,0 0 11-15,0 0-3 0,0 0 1 0,0 0 1 16,0 0 1-16,0 0-1 15,0 0 6-15,0 0 0 0,0 0-2 0,0 0 1 16,0 0 5-16,0 0-2 16,0 0-2-16,0 0 0 0,0 0 4 15,0 0-8-15,-17 42 4 0,17-42 4 0,0 0 0 0,0 0 0 0,0 0 0 16,-2 17 0-16,2-17-3 16,0 0 5-16,0 0 1 0,0 19 1 0,0-19-2 15,0 0 2-15,0 0 4 0,-2 19-10 16,2-19 6-16,0 0-10 0,0 0 8 0,-2 21-4 15,2-21 6-15,0 0-6 16,-2 15 4-16,2-15-2 0,0 0 4 0,0 0-2 16,0 23-1-16,0-23 1 15,0 0 2-15,0 0-2 0,0 21-2 0,0-21 2 0,0 0 2 16,0 0 0-16,-2 19 0 0,2-19 0 0,0 0-3 16,0 0 3-16,0 19 2 15,0-19-2-15,0 0 2 0,-2 15-4 0,2-15 0 16,0 0 1-16,0 0 3 0,2 23-4 15,-2-23 2-15,0 0-12 0,0 17-3 0,0-17-12 16,0 0-16-16,2 17-44 16,-2-17 28-16</inkml:trace>
  <inkml:trace contextRef="#ctx0" brushRef="#br1" timeOffset="-1800.61">4248 6005 215 0,'0'0'-2'0,"0"0"6"16,-4 16-4-16,4-16 6 0,0 0 0 15,-4 16-6-15,4-16-12 0,0 0-17 0,0 0-36 16,0 20 22-16</inkml:trace>
  <inkml:trace contextRef="#ctx0" brushRef="#br1" timeOffset="-1650.29">4203 6213 166 0,'-4'21'2'0,"4"-21"-7"0,-2 15 3 0,2-15 0 16,0 0 2-16,-2 25-4 16,2-25-2-16,2 19-29 0,-2-19-5 0,2 18 15 15</inkml:trace>
  <inkml:trace contextRef="#ctx0" brushRef="#br1" timeOffset="-1510.38">4193 6535 102 0,'-4'17'8'0,"4"-17"7"0,0 0 5 0,0 22-8 16,0-22 3-16,0 0-5 15,0 23-8-15,0-23-23 0,0 0-36 0,0 23 20 16</inkml:trace>
  <inkml:trace contextRef="#ctx0" brushRef="#br1" timeOffset="-1370.49">4180 6835 151 0,'0'0'10'0,"-2"18"11"0,2-18-4 0,-2 17 5 0,2-17-7 15,0 17 1-15,0-17-3 16,0 0-13-16,2 22-29 0,-2-22-52 0,2 15 28 15</inkml:trace>
  <inkml:trace contextRef="#ctx0" brushRef="#br1" timeOffset="-50.58">4355 11001 310 0,'0'0'66'0,"0"0"9"15,0 0 6-15,0 0 5 16,0 0 12-16,0 0 4 0,0 0-6 0,0 0-2 15,0 0-9-15,0 0-4 0,0 0-11 16,0 0-8-16,0 0-5 0,0 0-16 0,0 0-20 16,0 0-20-16,0 0-19 15,0 0-34-15,26-7-45 0,-26 7-76 0,0 0-184 16,0 0 114-16</inkml:trace>
  <inkml:trace contextRef="#ctx0" brushRef="#br1" timeOffset="283.95">4381 10994 1153 0,'0'0'70'0,"0"0"1"0,-8 29-17 15,8-29-17-15,0 0-2 0,0 0-18 16,0 0-11-16,0 0-2 0,0 0-14 0,8 12-11 16,-8-12-8-16,0 0-9 0,6 11 6 0,-6-11-5 0,0 0 1 15,5 16-11-15,-5-16-1 16,2 15-3-16,-2-15-4 0,2 17 2 0,-2-17 13 15,0 21 2-15,0-21 1 16,-2 24 0-16,2-24 6 0,-2 24 4 0,2-24-1 0,-5 26 8 16,3-12 0-16,0 1 2 15,2-15 3-15,-2 31 2 0,0-15 4 0,0 0 3 16,0-1 10-16,-2 2 1 0,4-17 16 0,-4 33-5 16,2-18 6-16,0 2 0 0,0 0 2 15,-2-2 2-15,4-15-10 0,0 31 2 0,0-18-8 16,0-13-9-16,4 31-8 15,0-16-18-15,-2-1-6 0,0 1-25 0,0-4-19 16,-2-11-139-16,4 27 69 16</inkml:trace>
  <inkml:trace contextRef="#ctx0" brushRef="#br1" timeOffset="429.62">4361 11744 657 0,'0'0'49'0,"-4"18"3"15,4-18-8-15,-2 14 3 0,2-14-5 16,-4 15-1-16,4-15-3 0,0 0-4 0,0 22 2 15,0-22-17-15,0 0-24 16,0 20-15-16,2-10-21 0,-2-10-20 0,4 13-22 16,-4-13-43-16,0 0-114 0,0 25 78 15</inkml:trace>
  <inkml:trace contextRef="#ctx0" brushRef="#br1" timeOffset="569.38">4343 12114 727 0,'0'19'42'0,"0"-19"7"16,0 0-3-16,-2 22-8 0,2-22-8 0,2 17-12 0,-2-17-39 15,2 14-48-15,-2-14-97 0,6 17-66 0,-2-11 76 16</inkml:trace>
  <inkml:trace contextRef="#ctx0" brushRef="#br1" timeOffset="749.33">4339 12478 681 0,'0'19'57'0,"0"-19"-8"15,2 15-25-15,-2-15-10 0,0 0-6 0,0 23-1 0,0-23-11 16,2 13 3-16,-2-13-9 0,4 15 7 0,-4-15-8 16,0 0 4-16,0 23-10 15,0-23-10-15,0 17-4 0,0-6-17 0,0-11-21 16,0 0-136-16,-4 29 67 0</inkml:trace>
  <inkml:trace contextRef="#ctx0" brushRef="#br1" timeOffset="899.55">4316 12830 660 0,'0'0'43'16,"0"15"8"-16,0-15-3 16,0 19-5-16,0-19-4 0,-3 17 2 0,3-17-19 15,0 19-8-15,0-19-9 16,0 19-6-16,0-9-10 0,0-10-9 15,5 19-20-15,-3-12-25 0,-2-7-37 0,0 0-140 16,2 27 78-16</inkml:trace>
  <inkml:trace contextRef="#ctx0" brushRef="#br1" timeOffset="1069.6">4292 13300 867 0,'0'0'117'0,"-4"19"-3"16,4-19-22-16,-2 15-10 0,2-15-1 15,0 0-14-15,0 21-6 0,0-21 8 0,0 0-20 0,0 24-6 16,0-24-6-16,0 16-21 16,0-16-12-16,-2 22-33 0,2-22-29 0,-4 23-31 15,4-13-28-15,-2 4-42 0,2-14-248 0,-4 27 129 0</inkml:trace>
  <inkml:trace contextRef="#ctx0" brushRef="#br1" timeOffset="1179.74">4248 13786 1153 0,'-4'13'16'16,"4"-13"5"-16,-4 23-6 0,4-23-32 16,-7 15-62-16,7-15-94 0,-7 13-136 0,7-13 98 0</inkml:trace>
  <inkml:trace contextRef="#ctx0" brushRef="#br1" timeOffset="3489.85">3662 11407 873 0,'0'0'-4'0,"0"0"0"0,0 0-12 16,0 0-4-16,0 0-2 0,0 0-7 15,0 0 2-15,0 0-3 0,0 0 1 0,0 0-5 16,0 0 5-16,0 0 14 0,0 0 0 15,0 0 15-15,0 0 19 0,0 0 20 0,0 0 20 16,0 0 10-16,0 0 11 16,0 0 2-16,0 0-13 0,0 0 1 0,0 0-16 15,0 0-4-15,0 0-24 0,0 0 0 0,0 0-7 0,0 0-2 16,0 0-4-16,0 0 0 16,0 0 6-16,0 0-6 0,0 0-7 0,0 0 8 15,8-16 0-15,-8 16-2 16,0 0-5-16,0 0 0 0,0 0-6 15,0 0-2-15,11-7-5 0,-11 7 0 0,0 0-8 16,0 0 4-16,0 0 1 0,0 0 0 0,0 0 4 16,0 0-3-16,2-17 9 15,-2 17 1-15,0 0 3 0,0 0 2 0,0 0 5 16,0 0-2-16,0 0-3 0,0 0 2 0,0 0-7 0,0 0-13 16,0 0-20-16,0 0-24 15,0 0-39-15,0 0-50 0,0 0-202 16,0 0 111-16</inkml:trace>
  <inkml:trace contextRef="#ctx0" brushRef="#br1" timeOffset="3609.67">3678 11350 977 0,'0'0'-16'15,"0"0"2"-15,0 0 10 0,0 0-3 0,0 0 5 16,0 0-2-16,0 0-1 16,0 0-22-16,0 0-33 0,0 0-55 0,0 0-125 0,0 0 78 15</inkml:trace>
  <inkml:trace contextRef="#ctx0" brushRef="#br1" timeOffset="6379.63">3662 11339 706 0,'0'0'21'0,"0"0"1"0,0 0-2 16,0 0 2-16,0 0 2 0,0 0 1 15,0 0 2-15,0 0 6 0,0 0-4 16,0 0 1-16,0 0-5 0,0 0 2 0,0 0-11 0,0 0-9 16,0 0-5-16,0 0-4 0,0 0-3 15,0 0 3-15,0 0 4 0,0 0 7 0,0 0 9 16,0 0 15-16,0 0 4 15,0 0 0-15,0 0 7 0,0 0-4 0,0 0-10 16,0 0 3-16,0 0-1 16,0 0-4-16,0 0-4 0,0 0 2 0,0 0-1 0,0 0 1 15,0 0 4-15,0 0 1 0,0 0 0 0,0 0-4 16,0 0 8-16,0 0 2 16,0 0-9-16,0 0-1 0,0 0-1 0,27-10-8 15,-27 10 3-15,0 0-4 16,0 0-7-16,0 0 8 0,0 0-5 0,11-10-4 0,-11 10 4 15,0 0-3-15,0 0 0 16,0 0-2-16,10-11 7 0,-10 11-6 0,0 0 2 16,0 0 6-16,11-14-5 0,-11 14 3 15,0 0 4-15,12-9-3 0,-12 9-3 0,0 0 12 16,16-10-6-16,-16 10 10 0,0 0-13 0,12-10-1 16,-12 10 8-16,10-7-13 15,-10 7 6-15,0 0-5 0,15-12-1 0,-15 12 7 16,9-7-8-16,-9 7-3 0,0 0 5 15,13-9 2-15,-13 9 8 0,0 0-10 0,0 0 11 16,12-12-12-16,-12 12 9 16,0 0-5-16,10-8-2 0,-10 8-1 0,0 0 4 0,0 0 0 15,16-9-1-15,-16 9-8 0,0 0 9 0,12-10-1 16,-12 10-2-16,0 0 5 16,13-5 7-16,-13 5-2 0,0 0 5 0,0 0-6 15,13-8 13-15,-13 8-19 16,0 0 15-16,0 0-1 0,13-10-8 0,-13 10-4 0,0 0 4 15,10-7-4-15,-10 7-1 16,0 0-2-16,0 0 2 0,15-10-2 0,-15 10 2 16,0 0 1-16,0 0 0 15,15-7 6-15,-15 7-4 0,0 0-2 0,12-8-3 16,-12 8-2-16,0 0-2 0,11-7 0 0,-11 7 1 0,0 0-4 16,0 0-4-16,17-8 15 15,-17 8-13-15,0 0 3 0,0 0-1 0,13-8-6 0,-13 8 6 16,0 0-12-16,0 0 5 15,14-5-3-15,-14 5-3 0,0 0-2 0,0 0-10 16,0 0 5-16,0 0-6 16,0 0 1-16,16-8 11 0,-16 8-6 0,0 0 0 15,0 0 0-15,0 0 5 0,0 0-7 0,0 0 5 0,0 0-3 16,0 0 11-16,0 0-4 16,0 0 0-16,0 0-3 0,0 0-4 15,0 0-17-15,0 0-6 0,0 0-22 16,0 0-15-16,0 0-15 0,0 0-12 0,0 0-16 15,0 0-3-15,0 0 4 0,0 0 8 16,0 0 19-16,0 0 24 0,0 0 17 0,0 0 26 16,0 0 4-16,0 0 19 15,0 0-4-15,0 0 2 0,-45 19 0 0,45-19 2 0,0 0-9 16,0 0 17-16,0 0-17 0,-13 7 4 0,13-7 5 16,0 0-4-16,-15 13 2 15,15-13 3-15,-12 7-9 0,12-7 1 0,-13 7 3 16,13-7 9-16,-17 8 4 0,17-8 11 15,-15 7-14-15,15-7 5 0,-12 7 0 0,12-7-8 16,0 0-5-16,-20 9 3 16,20-9-16-16,-12 5-3 0,12-5-7 0,-13 10 3 15,13-10 5-15,0 0-8 0,-15 9 13 0,15-9 0 0,0 0 5 16,-14 10 0-16,14-10 12 16,0 0-12-16,-11 8 0 0,11-8-3 0,0 0 6 15,0 0 10-15,-13 9-6 16,13-9 0-16,0 0-2 0,0 0 0 0,0 0 3 0,0 0 0 15,-13 8-6-15,13-8 8 16,0 0 5-16,0 0 3 0,0 0 2 0,0 0 2 16,0 0-1-16,0 0 2 15,0 0-5-15,0 0 5 0,-10 10-1 0,10-10-11 16,0 0 7-16,0 0 5 0,0 0-3 0,0 0 14 0,0 0-5 16,0 0-8-16,-12 9-4 15,12-9 0-15,0 0 1 0,0 0 2 0,-14 9-4 16,14-9 3-16,0 0-6 15,-10 10 10-15,10-10-18 0,0 0 16 0,0 0-7 0,0 0 1 16,-13 8 4-16,13-8-11 16,0 0 3-16,0 0 2 0,0 0-4 0,0 0-1 15,0 0 0-15,0 0 9 0,-8 11-8 0,8-11-1 16,0 0 13-16,0 0-12 0,0 0-7 16,0 0 6-16,0 0-4 0,0 0 1 0,0 0 1 15,0 0 2-15,0 0-4 16,0 0-1-16,0 0 2 0,0 0 0 0,0 0 2 15,0 0-5-15,0 0 3 0,0 0 4 16,0 0-5-16,0 0 4 0,0 0 5 0,0 0-2 16,0 0 2-16,0 0 4 15,0 0-2-15,0 0 7 0,0 0 3 0,0 0-3 16,0 0-3-16,0 0 12 0,0 0-16 0,0 0-3 0,0 0 3 16,0 0 3-16,0 0-6 15,31-36-4-15,-31 36-8 0,10-8 16 0,-10 8-14 16,14-10 6-16,-14 10-2 15,12-7-1-15,-12 7-4 0,15-9 1 0,-15 9 1 0,17-10 7 16,-17 10-1-16,17-7-1 16,-17 7 10-16,14-12-9 0,-14 12 1 15,18-10-2-15,-8 5-6 0,-10 5 4 0,18-14-8 0,-18 14 4 16,14-13 1-16,-7 5-7 16,-7 8 9-16,14-12-3 0,-8 3 7 0,-6 9 16 0,14-13-6 15,-14 13 6-15,10-12-8 16,-10 12 3-16,10-11-9 0,-10 11 8 0,14-11-11 15,-14 11 5-15,14-9-4 16,-14 9 1-16,13-10-2 0,-13 10-11 0,12-10 10 0,-12 10-4 16,11-9 5-16,-11 9 0 15,11-8 2-15,-11 8 1 0,0 0 0 0,14-10 0 16,-14 10 3-16,0 0 1 0,14-9-4 0,-14 9 0 0,0 0 11 16,14-10-13-16,-14 10-2 15,0 0 7-15,15-9-2 0,-15 9-2 0,0 0 2 16,15-10-7-16,-15 10 6 15,12-5-2-15,-12 5 4 0,0 0 8 0,15-9-1 16,-15 9-5-16,12-7 8 0,-12 7-12 16,0 0 12-16,20-9-2 0,-20 9-4 0,12-8 4 15,-12 8-3-15,16-7-7 0,-16 7 0 0,12-5 5 16,-12 5-9-16,0 0-4 16,17-10 9-16,-17 10-4 0,10-6 0 0,-10 6 18 0,0 0-11 15,0 0 3-15,18-8-2 16,-18 8 7-16,0 0-8 0,0 0 7 0,14-8-10 15,-14 8-1-15,0 0 5 16,0 0-5-16,18-6-5 0,-18 6 7 0,0 0-4 0,14-4-4 16,-14 4 7-16,0 0-13 15,0 0 12-15,19-5 14 0,-19 5-16 0,0 0 19 16,0 0-9-16,0 0 3 0,17-3 1 0,-17 3-5 16,0 0-3-16,0 0 4 0,17-3-4 15,-17 3 1-15,0 0-3 0,0 0-1 0,0 0 4 16,20-1-4-16,-20 1-4 15,0 0 6-15,0 0-7 0,0 0 2 0,0 0-5 16,0 0 8-16,18-4-6 0,-18 4 12 16,0 0-10-16,0 0 1 0,0 0-4 0,0 0-3 15,0 0 2-15,19-3 1 0,-19 3 0 0,0 0 4 16,0 0-3-16,0 0 6 16,0 0-7-16,0 0-3 0,0 0 1 0,0 0 0 0,0 0-2 15,0 0 10 1,19-1-4-16,-19 1 2 0,0 0 3 0,0 0 7 0,0 0 3 15,0 0 7-15,0 0-2 16,0 0 6-16,0 0-3 0,0 0-2 0,0 0-5 0,0 0 1 16,0 0-6-16,0 0-2 15,0 0 0-15,0 0-6 0,0 0 8 0,0 0-7 16,-60-6 0-16,60 6-2 0,-20 0 0 0,20 0 0 16,-24 2 0-16,24-2-1 0,-27 2 1 15,27-2-5-15,-26 2-3 0,12-1 4 0,14-1-4 16,-26 5-2-16,26-5 4 15,-23 3-5-15,23-3 0 0,-26 4-1 0,16 0-1 16,10-4 8-16,-21 6-3 0,21-6-2 16,-21 5 1-16,21-5 0 0,-21 8 5 0,10-4-8 15,11-4 2-15,-19 8 2 0,19-8-1 0,-20 8 2 16,10-2 0-16,10-6 1 16,-18 8-2-16,7-2 1 0,11-6-1 0,-22 8 4 0,12-2 0 15,10-6-3-15,-17 8-1 16,17-8-1-16,-15 5-1 0,15-5-3 0,-12 7 9 15,12-7 0-15,0 0-3 16,-20 10 6-16,20-10-3 0,-12 10-3 0,12-10 3 0,-11 7 0 16,11-7-3-16,0 0 3 15,-17 13 3-15,17-13-4 0,-11 8-1 0,11-8 2 16,-10 11 0-16,10-11 0 0,-12 10 0 0,12-10 3 16,-14 12-6-16,14-12 5 0,-12 10-5 15,12-10 4-15,-10 12 2 0,10-12-2 16,-13 11-2-16,13-11-2 0,-9 12 6 15,9-12-6-15,-11 12 3 0,11-12-2 0,0 0 2 16,-12 14 1-16,12-14 0 16,-8 8 2-16,8-8-4 0,0 0-1 0,-14 14 0 0,14-14 2 15,-6 10 0-15,6-10-3 0,0 0 3 0,-10 11-5 16,10-11 9-16,0 0-6 16,-8 12 0-16,8-12 3 0,0 0-2 0,0 0-2 0,-11 13 6 15,11-13-3-15,0 0-2 16,0 0 2-16,-7 11-4 0,7-11 0 0,0 0 5 15,0 0-2-15,0 0-2 16,-8 12 9-16,8-12-10 0,0 0 2 0,0 0 2 16,0 0 2-16,0 0 3 0,-6 15-6 15,6-15-5-15,0 0-10 0,0 0-7 16,0 0 8-16,0 0-31 0,0 0-1 16,0 0 10-16,0 0-16 0,-5 13 12 0,5-13 3 15,0 0 8-15,0 0-3 0,0 0 0 0,0 0 1 0,0 0-8 16,0 0-12-16,0 0-17 15,0 0-8-15,0 0 7 0,0 0 1 0,0 0 3 16,0 0 11-16,0 0-3 16,0 0 7-16,0 0 4 0,0 0 6 0,0 0 10 0,0 0 20 15,0 0 18-15,0 0 22 0,0 0 7 0,0 0 3 16,0 0-3-16,0 0-5 16,0 0-11-16,0 0-26 0,0 0-24 0,0 0-27 15,0 0-31-15,30-4-37 0,-30 4-52 16,0 0-74-16,0 0-255 0,0 0 323 0</inkml:trace>
  <inkml:trace contextRef="#ctx0" brushRef="#br1" timeOffset="7659.63">3666 11273 1466 0,'-15'9'-19'0,"15"-9"5"0,0 0-5 15,-11 10 4-15,11-10 0 0,0 0-4 16,0 0 5-16,-10 13 5 0,10-13 9 0,0 0 11 0,0 0 4 16,0 0 6-16,-8 10 4 15,8-10-1-15,0 0-2 0,0 0 4 0,0 0-11 16,0 0 4-16,0 0 9 0,0 0 4 15,0 0-7-15,0 0 10 0,0 0-13 16,0 0-2-16,0 0 6 0,0 0-4 16,0 0 9-16,0 0 5 0,0 0-10 0,0 0-3 0,0 0 11 15,0 0-19-15,52-14 11 0,-52 14-15 0,15-5 3 16,-15 5-1-16,17-7-6 16,-17 7 2-16,17-8 3 0,-17 8 0 0,16-8-15 15,-16 8 8-15,18-9 3 16,-18 9-8-16,17-10 17 0,-17 10-12 0,15-9 10 0,-15 9 0 15,10-10 0-15,-10 10 5 16,13-9 12-16,-13 9-4 0,8-10 7 0,-8 10 3 16,0 0 3-16,16-11 0 15,-16 11-5-15,8-8-10 0,-8 8 3 0,0 0-2 16,10-10-10-16,-10 10 0 0,0 0 1 0,13-9-3 0,-13 9-3 16,0 0 3-16,11-10-2 15,-11 10-4-15,0 0-1 0,0 0-2 0,14-10 0 16,-14 10-5-16,0 0 5 0,13-11 0 15,-13 11 5-15,0 0-9 0,10-8 7 0,-10 8-3 16,0 0-6-16,14-13 8 16,-14 13 7-16,0 0 8 0,10-9-5 0,-10 9 0 15,0 0-1-15,10-9-4 0,-10 9 2 16,0 0-5-16,13-11 3 0,-13 11-2 16,0 0-6-16,13-8 1 0,-13 8-1 0,0 0 2 0,15-11-6 15,-15 11 1-15,0 0 5 16,12-7-4-16,-12 7 11 0,0 0-8 0,18-7-6 15,-18 7 0-15,0 0 0 16,14-8-1-16,-14 8 9 0,0 0-6 0,12-6-2 0,-12 6 7 16,0 0-8-16,0 0-1 15,16-5 8-15,-16 5-8 0,0 0 10 0,14-8-11 0,-14 8 7 16,0 0-5-16,0 0-1 0,17-8 4 0,-17 8-7 16,0 0 2-16,13-7 3 15,-13 7 0-15,0 0-1 0,15-6 4 0,-15 6 0 16,0 0-8-16,16-8 7 0,-16 8-8 15,0 0 3-15,18-7-1 0,-18 7 5 0,0 0-5 16,16-6 7-16,-16 6-6 16,0 0 3-16,16-6 3 0,-16 6 0 0,0 0 1 15,19-7-8-15,-19 7-2 0,14-4 10 0,-14 4-11 16,0 0 6-16,24-6-4 16,-24 6 5-16,14-4-1 0,-14 4-2 0,0 0-1 0,22-5 1 15,-22 5 6-15,12-4 0 16,-12 4 1-16,0 0-3 0,19-4-1 0,-19 4 0 0,0 0 9 15,20-5-5-15,-20 5-8 16,0 0 4-16,18-4 1 0,-18 4-1 0,0 0-1 16,20-6 2-16,-20 6 1 15,0 0-4-15,14-4-2 0,-14 4 10 0,0 0-5 16,0 0-4-16,19-4 1 0,-19 4 6 0,0 0-11 0,0 0 8 16,0 0-10-16,18-6 7 15,-18 6-6-15,0 0 1 0,12-5 1 0,-12 5 5 16,0 0-2-16,0 0 9 0,12-8 4 15,-12 8-4-15,0 0 1 0,0 0-1 0,0 0 2 16,0 0 1-16,0 0-3 16,0 0 2-16,0 0-5 0,14-8 2 0,-14 8-3 15,0 0-2-15,0 0-2 0,0 0 3 0,0 0-2 0,0 0 1 16,0 0-6-16,0 0 0 16,0 0 5-16,0 0 1 0,0 0-6 0,-60 8 4 15,60-8 1-15,-21 4-5 16,21-4 6-16,-30 6-3 0,18-4 2 0,-3 2-5 15,15-4 3-15,-26 4 16 16,12 2-21-16,14-6 5 0,-26 7-2 0,16-3 2 0,10-4-2 16,-22 8 3-16,12-3-5 15,10-5 3-15,-19 9 7 0,8-3-6 0,11-6 0 0,-17 11 4 16,17-11 2-16,-14 14-7 0,6-9 1 0,8-5 6 16,-16 14 0-16,16-14-6 15,-12 13 0-15,5-5 9 0,7-8-5 0,-15 13 1 16,15-13-1-16,-15 13-4 15,15-13 3-15,-10 12 4 0,10-12 1 0,-12 11-4 0,12-11 1 16,-10 12 3-16,10-12-3 16,-10 9-2-16,10-9 1 0,0 0-1 0,-10 12 2 15,10-12 2-15,0 0-5 0,-11 11 4 0,11-11-1 0,0 0 3 16,0 0 6-16,-11 11-3 16,11-11-1-16,0 0 7 0,0 0 3 0,0 0 8 15,0 0 7-15,-10 11 0 16,10-11-3-16,0 0 2 0,0 0-7 0,0 0-18 0,0 0-16 15,0 0-36-15,0 0-51 16,0 0-70-16,0 0-196 0,0 0-380 0,0 0-21 16</inkml:trace>
  <inkml:trace contextRef="#ctx0" brushRef="#br1" timeOffset="25769.4">4494 10989 2015 0,'0'0'-157'0,"0"0"12"0,0 0 2 16,0 0 6-16,0 0 8 15,0 0 2-15,-11 5-257 0,11-5 121 0</inkml:trace>
  <inkml:trace contextRef="#ctx0" brushRef="#br1" timeOffset="25799.39">4483 10994 963 0</inkml:trace>
  <inkml:trace contextRef="#ctx0" brushRef="#br1" timeOffset="26003.73">4483 10994 796 0,'0'0'-58'0,"0"0"4"0,0 0 8 15,0 0 11-15,0 0 3 0,0 0 9 0,0 0 1 16,0 0 7-16,0 0-2 0,0 0-6 16,0 0-3-16,-19 9 1 0,19-9-5 0,0 0 9 15,0 0 6-15,0 0 7 16,0 0 16-16,0 0 7 0,0 0 2 15,0 0-2-15,0 0 2 0,0 0-1 16,0 0-5-16,0 0-2 0,0 0-3 0,0 0-6 0,0 0 2 16,0 0 0-1,0 0 3-15,0 0 3 0,0 0-4 0,0 0-2 0,0 0 0 16,0 0 3-16,0 0-3 0,0 0-6 0,0 0-1 16,0 0-7-16,0 0-7 15,0 0-7-15,-10 2-8 0,10-2-4 0,0 0-6 0,0 0-63 16,0 0 37-16</inkml:trace>
  <inkml:trace contextRef="#ctx0" brushRef="#br1" timeOffset="31469.37">4460 11001 275 0,'0'0'8'16,"0"0"7"-16,0 0 10 0,0 0 0 0,0 0 0 0,0 0 3 15,0 0-9-15,0 0 0 16,0 0-6-16,0 0-5 0,0 0-8 0,0 0-8 16,0 0-7-16,0 0-11 15,0 0 3-15,0 0 0 0,0 0 8 0,0 0-2 0,0 0 26 16,0 0 10-16,0 0 21 0,0 0 4 0,0 0 9 16,0 0 5-16,0 0-4 15,0 0 0-15,0 0-4 0,0 0-10 0,0 0-1 16,0 0 3-16,0 0-13 0,0 0 1 15,0 0-3-15,0 0-5 0,0 0 1 0,0 0-5 16,0 0 2-16,0 0-4 16,0 0-11-16,0 0 4 0,0 0-5 0,0 0-1 15,0 0-3-15,0 0 4 0,0 0 0 0,0 0-1 16,0 0-3-16,0 0-3 0,0 0-1 16,0 0 8-16,0 0-8 0,0 0 0 0,0 0 1 15,0 0-15-15,0 0-11 16,0 0-10-16,0 0-1 0,0 0-12 0,0 0-1 15,0 0 2-15,0 0 0 0,0 0 14 16,0 0 22-16,0 0 11 0,0 0 17 0,0 0 9 16,0 0 4-16,0 0-4 15,0 0 0-15,0 0-9 0,0 0 0 0,0 0-9 16,0 0-15-16,0 0-21 0,0 0-28 0,0 0-15 0,0 0-128 16,0 0 67-16</inkml:trace>
  <inkml:trace contextRef="#ctx0" brushRef="#br1" timeOffset="31624.45">4460 11001 554 0,'0'0'6'0,"0"0"16"15,0 0 6-15,0 0 0 0,0 0 2 0,0 0-1 0,0 0-7 16,0 0-7-16,0 0-11 16,0 0-13-16,0 0-10 0,0 0-3 0,0 0 0 15,0 0-2-15,0 0 1 0,0 0 3 0,0 0 7 16,0 0 2-16,0 0 3 16,0 0 4-16,0 0-11 0,0 0-5 0,0 0-5 0,0 0-7 15,0 0-11-15,0 0-9 16,0 0-74-16,0 0 40 0</inkml:trace>
  <inkml:trace contextRef="#ctx0" brushRef="#br1" timeOffset="35454.71">4436 10972 325 0,'0'0'-8'0,"0"0"-1"0,0 0-1 0,0 0 4 16,0 0-1-16,0 0-1 16,0 0 8-16,0 0 0 0,0 0 4 0,0 0 1 0,0 0 7 15,0 0 7-15,0 0 10 0,0 0 5 0,0 0 8 16,0 0 5-16,0 0 4 16,0 0-4-16,0 0 0 0,0 0-6 0,0 0-6 0,0 0-2 15,0 0-5-15,0 0-3 16,0 0-1-16,0 0-4 0,0 0-2 0,0 0 0 15,0 0-9-15,0 0 6 16,0 0-6-16,0 0 0 0,0 0 2 0,0 0-2 16,0 0-2-16,0 0 0 0,0 0 9 15,0 0 6-15,0 0 1 0,0 0 4 0,0 0-4 16,0 0 7-16,0 0 2 0,0 0 2 0,0 0-6 16,0 0 2-16,0 0-9 15,0 0 5-15,0 0-9 0,0 0-1 0,0 0-4 0,0 0 0 16,0 0-2-16,0 0-1 15,0 0 1-15,0 0-1 0,0 0 3 0,0 0-7 16,0 0 2-16,0 0 0 16,0 0-4-16,0 0 6 0,0 0-7 0,38 19-1 0,-38-19 10 15,0 0-5-15,0 0-4 0,11 12 7 0,-11-12-1 16,0 0-8-16,0 0 2 16,9 7 1-16,-9-7 6 0,0 0-2 0,0 0 0 15,0 0 1-15,10 8 6 16,-10-8-9-16,0 0 3 0,0 0 1 0,0 0-3 0,0 0-4 15,0 0 7-15,11 8-4 16,-11-8-7-16,0 0 7 0,0 0-3 0,12 5-2 16,-12-5 3-16,0 0 2 15,0 0-1-15,18 6-8 0,-18-6 4 0,0 0 2 0,0 0-4 16,16 6 7-16,-16-6-5 0,0 0-1 0,13 6 4 16,-13-6 0-16,0 0-8 15,0 0 7-15,0 0 5 0,17 5-11 0,-17-5 4 16,0 0 0-16,0 0 0 15,12 4 0-15,-12-4 7 0,0 0-4 0,0 0 1 0,0 0-4 16,17 4 3-16,-17-4 12 16,0 0-11-16,0 0 4 0,16 3 4 0,-16-3-6 15,0 0-4-15,0 0 6 0,16 4-8 0,-16-4 5 0,0 0-3 16,0 0 0-16,18 5-2 16,-18-5 3-16,0 0-3 0,0 0 3 0,14 3-1 15,-14-3 1-15,0 0-1 16,15 4 1-16,-15-4-1 0,0 0 0 0,0 0-6 15,17 2 9-15,-17-2 4 0,0 0-11 16,0 0 9-16,0 0-4 0,17 6 4 0,-17-6 1 16,0 0-1-16,0 0-6 15,14 3 3-15,-14-3-3 0,0 0 3 0,0 0-4 16,18 4 5-16,-18-4 0 0,0 0-2 16,0 0 0-16,20 4 4 0,-20-4-2 0,0 0-5 15,0 0 6-15,18 1 1 0,-18-1-12 0,0 0 5 16,0 0 5-16,14 4-8 15,-14-4-2-15,0 0 13 0,0 0-8 0,0 0-3 0,17 6 1 16,-17-6 0-16,0 0 2 16,0 0-1-16,18 6-1 0,-18-6-3 0,0 0 2 15,0 0 1-15,18 4 5 0,-18-4-6 0,0 0 10 16,15 2-9-16,-15-2 0 16,0 0 4-16,0 0 0 0,17 6-4 0,-17-6 7 0,0 0-5 15,17 1 3-15,-17-1 1 16,0 0 1-16,0 0-7 0,21 3 2 0,-21-3 3 15,0 0-3-15,17 6-3 16,-17-6 3-16,0 0 0 0,0 0 2 0,16 4-11 0,-16-4 14 16,0 0-5-16,0 0-1 15,18 3 1-15,-18-3 0 0,0 0-4 0,0 0 8 16,17 1-1-16,-17-1-1 0,0 0 1 0,0 0 2 16,0 0-5-16,15 4 0 0,-15-4-4 15,0 0 1-15,0 0 2 0,0 0-4 0,0 0 8 16,19 7-3-16,-19-7-3 15,0 0 3-15,12 3 8 0,-12-3-11 0,0 0 7 16,0 0 0-16,20 4-9 16,-20-4 3-16,0 0 9 0,14 3-7 0,-14-3 0 0,0 0 0 15,0 0 8-15,17 4-13 16,-17-4 5-16,0 0 0 0,0 0 0 0,17 6 0 16,-17-6 8-16,0 0-14 0,13 6 12 15,-13-6-9-15,0 0 10 0,16 3-9 0,-16-3 2 16,0 0-3-16,16 4 1 0,-16-4 2 0,14 4 5 15,-14-4-3-15,0 0-6 16,20 6 4-16,-20-6 2 0,14 4-7 0,-14-4 8 16,0 0-4-16,21 5 1 0,-21-5 5 15,16 4-9-15,-16-4 3 0,16 4-3 16,-16-4 1-16,18 4 1 0,-18-4 2 0,16 4 0 0,-16-4 0 16,17 4-5-16,-17-4 5 15,15 5 10-15,-15-5-5 0,15 4 5 0,-15-4-3 0,0 0-6 16,20 4 3-1,-20-4 9-15,18 6-5 0,-18-6-2 0,0 0-7 0,21 4 1 16,-21-4 3-16,15 3-5 16,-15-3 4-16,15 6 5 0,-15-6-11 0,14 3 1 0,-14-3 0 15,18 4-7-15,-18-4 7 0,14 4-1 16,-14-4 1-16,0 0-3 0,22 2 9 16,-22-2-8-16,0 0 3 0,16 4 6 0,-16-4-3 15,0 0 7-15,19 6 4 16,-19-6-4-16,0 0 2 0,17 5-2 0,-17-5 4 0,0 0 2 15,15 4-11 1,-15-4 6-16,0 0-1 0,14 6-7 0,-14-6 3 16,0 0 5-16,20 4-9 0,-20-4 10 15,0 0-12-15,17 1 12 0,-17-1-8 0,0 0-1 0,15 5 4 16,-15-5 0-16,0 0 1 0,0 0 2 0,19 1 2 16,-19-1-13-16,0 0 9 15,0 0-2-15,18 2-1 0,-18-2-2 0,0 0 9 16,16 4-2-16,-16-4-6 0,0 0-6 15,0 0 4-15,20 4 2 0,-20-4-10 0,0 0 13 16,18 4-7-16,-18-4-1 16,0 0 1-16,17 1 7 0,-17-1-8 0,0 0 9 15,18 4-4-15,-18-4 0 0,0 0-1 16,18 6 4-16,-18-6-5 0,0 0 3 0,16 4-6 16,-16-4-3-16,16 3 4 0,-16-3 0 0,0 0 2 15,18 4 7-15,-18-4-7 16,13 4-2-16,-13-4 6 0,0 0-1 0,22 2-5 0,-22-2 5 15,0 0-3-15,18 5 4 16,-18-5-11-16,0 0 9 0,18 1-7 0,-18-1 2 16,0 0 6-16,18 4 3 15,-18-4-9-15,0 0 3 0,21 4 10 0,-21-4-13 16,0 0 6-16,20 2-6 0,-20-2 3 0,0 0 0 0,16 3-2 16,-16-3 0-16,0 0 6 15,22 3-11-15,-22-3 6 0,12 3 5 0,-12-3-5 16,0 0-1-16,24 2 10 15,-24-2-11-15,14 2 1 0,-14-2 7 0,17 2-3 0,-17-2 4 16,0 0-6-16,24 0 3 16,-24 0 5-16,0 0-3 0,20 0 9 0,-20 0-1 15,0 0 0-15,22 2 0 0,-22-2 3 0,0 0-5 0,21 1-10 16,-21-1 15-16,0 0-8 16,22 3-2-16,-22-3-1 0,0 0 0 0,24 0 1 15,-24 0-3-15,16 1-3 16,-16-1 2-16,0 0-2 0,27 3 1 0,-27-3 10 15,0 0-11-15,24 0 0 0,-24 0 2 16,0 0 1-16,20 3-5 0,-20-3-2 0,14 2 2 16,-14-2 2-16,0 0 0 15,22 4 3-15,-22-4 0 0,18 2-1 0,-18-2-4 16,19 3 1-16,-19-3 4 0,16 5-2 0,-16-5 3 0,20 1-4 16,-20-1 0-16,20 4-2 15,-20-4 7-15,20 4-8 0,-20-4-1 0,19 4 6 16,-19-4 7-16,19 1-15 15,-19-1 6-15,19 3 2 0,-19-3-5 0,16 3 3 0,-16-3 0 16,0 0-2-16,22 2 4 16,-22-2-9-16,15 2 0 0,-15-2 2 0,0 0 5 15,19 4 3-15,-19-4 2 0,0 0-4 16,21 2 2-16,-21-2 4 0,0 0-11 0,22 2 11 16,-22-2-10-16,14 1 9 0,-14-1 0 0,0 0 2 15,21 3-14-15,-21-3 7 16,15 1 2-16,-15-1 1 0,0 0 0 0,21 3-2 15,-21-3-1-15,0 0 6 16,22 1-7-16,-22-1-2 0,0 0 5 0,20 2 2 0,-20-2 3 16,0 0-15-16,20 4 4 15,-20-4 2-15,0 0-2 0,16 2 3 0,-16-2 14 16,15 3-13-16,-15-3 1 0,0 0 2 0,20 3-2 16,-20-3 1-16,0 0-3 0,20 1-3 15,-20-1 6-15,0 0 0 0,20 2 5 0,-20-2 1 16,0 0-7-16,21 4-4 15,-21-4 12-15,0 0-3 0,19 2 3 0,-19-2 2 16,0 0-6-16,19 4-6 16,-19-4 6-16,0 0-1 0,16 1-3 0,-16-1-2 15,0 0 0-15,24 5 7 0,-24-5-4 0,15 2 0 0,-15-2 4 16,0 0-1-16,23 1-2 16,-23-1 10-16,0 0-6 0,19 4 1 0,-19-4-3 15,0 0 2-15,18 0 4 0,-18 0-6 16,0 0 8-16,16 3-7 0,-16-3 7 0,0 0 10 15,0 0-7-15,19 4-15 16,-19-4 7-16,0 0-3 0,0 0 1 0,21 4-2 0,-21-4-1 16,0 0 11-16,15 5-9 15,-15-5-10-15,0 0 8 0,19 4 1 0,-19-4-7 16,0 0-1-16,17 3 11 0,-17-3-1 0,0 0-7 16,17 2 5-16,-17-2 7 0,0 0-3 15,0 0 1-15,19 4-4 0,-19-4-3 0,0 0 7 16,0 0-8-16,21 4-2 15,-21-4 16-15,0 0-14 0,17 3-1 0,-17-3-7 16,17 5 9-16,-17-5 0 0,16 4-1 16,-16-4-4-16,0 0-1 0,24 4 2 0,-24-4 7 15,15 1-8-15,-15-1 7 0,0 0-2 16,21 4 0-16,-21-4-11 0,0 0 8 16,19 3 3-16,-19-3-6 0,18 0 2 0,-18 0-5 0,0 0 7 15,22 2-2-15,-22-2-5 16,18 5 4-16,-18-5 4 0,0 0-1 0,23 4-1 15,-23-4 0-15,0 0 8 16,19 3-13-16,-19-3-1 0,0 0 6 16,19 4-6-16,-19-4 11 0,0 0-8 0,14 2 3 15,-14-2 3-15,0 0-2 0,22 4 1 0,-22-4-7 16,0 0 7-16,21 3-2 0,-21-3-3 0,15 2 6 16,-15-2 0-16,17 4-5 0,-17-4-1 15,0 0 3-15,20 3 8 0,-20-3-10 0,0 0 1 16,20 3 8-16,-20-3 1 15,15 1-8-15,-15-1 4 0,0 0-2 0,19 3 2 0,-19-3-1 16,0 0 2-16,21 3-5 16,-21-3 5-16,0 0-9 0,22 0 1 0,-22 0 3 15,0 0 0-15,22 2 0 0,-22-2-1 0,15 4 9 16,-15-4-2-16,0 0-15 16,21 4 9-16,-21-4 6 0,17 1-6 0,-17-1 8 0,18 5-7 15,-18-5-4-15,16 1 9 16,-16-1-1-16,22 4-7 0,-22-4 23 0,16 4-29 15,-16-4 19-15,19 2-16 16,-19-2-1-16,20 3 3 0,-20-3 21 0,18 3-24 0,-18-3 8 16,0 0-2-16,24 3 7 15,-24-3-10-15,0 0 6 0,19 2 9 0,-19-2-11 16,0 0 2-16,21 4 3 0,-21-4-3 0,15 2 1 0,-15-2-4 16,0 0 5-16,21 2 1 15,-21-2 0-15,19 3-8 0,-19-3 1 0,17 3-4 16,-17-3-1-16,17 2 8 15,-17-2-2-15,17 2 3 0,-17-2 0 0,14 3-8 16,-14-3 4-16,0 0 11 0,24 2-8 16,-24-2-10-16,0 0 4 0,19 2 2 0,-19-2-1 15,15 2 8-15,-15-2-4 0,15 3 2 16,-15-3-9-16,0 0 8 0,25 4-2 0,-25-4 10 16,17 3-13-16,-17-3-1 0,20 1 23 0,-20-1-16 15,16 2 1-15,-16-2-11 16,0 0 8-16,23 2-1 0,-23-2-4 0,17 2 8 15,-17-2-2-15,0 0-2 16,21 2-11-16,-21-2 11 0,18 0 11 0,-18 0-10 16,0 0-2-16,20 1-5 0,-20-1 10 15,20 3-8-15,-20-3 1 0,0 0 0 0,23 2-3 16,-23-2 3-16,16 0 3 0,-16 0-4 0,0 0 10 0,24 2-6 16,-24-2 6-16,14 1-9 15,-14-1 8-15,0 0-6 0,26 0 2 0,-26 0-6 16,15 3 12-16,-15-3-7 15,0 0-2-15,24 0 7 0,-24 0-8 0,0 0 3 16,20 0 0-16,-20 0 0 0,0 0 3 16,22 0 0-16,-22 0-2 0,0 0-4 0,21 0 5 15,-21 0-5-15,0 0 6 0,21 0-5 0,-21 0 12 16,0 0-7-16,21 0 0 0,-21 0-3 16,0 0 2-16,24 1-7 0,-24-1 10 0,16 0-10 15,-16 0 7-15,0 0-7 16,22 3 7-16,-22-3-4 0,0 0 4 15,21 3-1-15,-21-3 4 0,0 0 5 0,21 1-9 16,-21-1-1-16,0 0 0 0,19 0 3 0,-19 0 0 16,0 0-3-16,21 0 0 15,-21 0-4-15,0 0 5 0,21 0-4 0,-21 0 5 16,0 0-5-16,21-1 1 0,-21 1 5 0,0 0-8 0,0 0 3 16,24 0 6-16,-24 0-6 15,0 0 2-15,0 0 0 0,20-3-5 0,-20 3 5 16,0 0 0-16,20 0 2 15,-20 0 1-15,0 0-1 0,19 3-3 0,-19-3 2 0,0 0-1 16,23 0-2-16,-23 0 2 16,15 1 0-16,-15-1 8 0,0 0 4 0,22 0 10 15,-22 0 5-15,0 0-2 0,18 3-5 16,-18-3 4-16,0 0 2 0,20 3-8 0,-20-3 1 16,0 0 1-16,18 1-8 0,-18-1 2 15,0 0 0-15,0 0-5 0,26 2 2 16,-26-2-2-16,0 0 0 0,17 0 1 0,-17 0-6 15,0 0 3-15,0 0-2 0,18 1-3 16,-18-1 0-16,0 0 2 0,0 0-1 0,0 0-3 16,18 3-13-16,-18-3-22 15,0 0-40-15,8 1-62 0,-8-1-100 0,0 0-289 16,0 0-131-16,0 0 112 0</inkml:trace>
  <inkml:trace contextRef="#ctx0" brushRef="#br1" timeOffset="37169.36">4491 10883 1740 0,'0'0'-138'0,"0"0"10"0,0 0 10 0,0 0 13 16,0 0 14-16,0 0 17 0,0 0 10 0,0 0 1 15,0 0 9-15,0 0-2 16,0 0-2-16,0 0-4 0,45-6-18 16,-45 6-137-16,0 0 71 0</inkml:trace>
  <inkml:trace contextRef="#ctx0" brushRef="#br1" timeOffset="37299.85">4777 10896 603 0,'0'0'2'0,"17"1"-14"16,-17-1-29-16,0 0-45 0,0 0-70 0,23-1 49 15</inkml:trace>
  <inkml:trace contextRef="#ctx0" brushRef="#br1" timeOffset="37579.56">5332 10929 488 0,'17'3'8'0,"-17"-3"-25"0,0 0-42 0,0 0-82 16,0 0 46-16</inkml:trace>
  <inkml:trace contextRef="#ctx0" brushRef="#br1" timeOffset="37699.85">5585 10958 376 0,'0'0'-9'0,"20"0"-14"0,-20 0-17 16,0 0-65-16,23 0 37 0</inkml:trace>
  <inkml:trace contextRef="#ctx0" brushRef="#br1" timeOffset="37819.41">5904 10967 258 0,'18'0'-22'0,"-18"0"-3"0,0 0-47 16,24 0 23-16</inkml:trace>
  <inkml:trace contextRef="#ctx0" brushRef="#br1" timeOffset="37869.36">6037 10967 168 0</inkml:trace>
  <inkml:trace contextRef="#ctx0" brushRef="#br1" timeOffset="37899.48">6062 10968 147 0,'24'3'-12'0,"-24"-3"-5"15,22 0-25-15,-22 0 15 0</inkml:trace>
  <inkml:trace contextRef="#ctx0" brushRef="#br1" timeOffset="38039.71">6331 10976 254 0,'0'0'115'0,"0"0"4"0,0 0-8 16,21 2-13-16,-21-2-10 15,0 0-20-15,0 0-27 0,0 0-26 16,19 0-28-16,-19 0-38 0,0 0-38 16,0 0-162-16,0 0 80 0</inkml:trace>
  <inkml:trace contextRef="#ctx0" brushRef="#br1" timeOffset="38339.25">6886 10995 765 0,'0'0'15'0,"22"-4"-4"15,-22 4-6-15,0 0-17 0,24-4-18 16,-24 4-27-16,19-1-41 0,-19 1-104 0,19-2 68 16</inkml:trace>
  <inkml:trace contextRef="#ctx0" brushRef="#br1" timeOffset="38499.65">7249 10959 618 0,'24'0'39'16,"-24"0"-1"-16,21 0-6 0,-21 0-8 0,26-1-8 16,-26 1-3-16,27 0-24 15,-12 0-17-15,-15 0-29 0,27-3-21 16,-27 3-125-16,28 0 67 0</inkml:trace>
  <inkml:trace contextRef="#ctx0" brushRef="#br1" timeOffset="38669.56">7897 10967 582 0,'25'0'21'0,"-25"0"-5"0,22 0 1 15,-22 0-9-15,25 0 1 16,-25 0-17-16,30-2-14 0,-16 0-38 0,-14 2-128 16,34-2 61-16</inkml:trace>
  <inkml:trace contextRef="#ctx0" brushRef="#br1" timeOffset="38849.57">8372 10955 550 0,'31'3'21'15,"-18"-3"-4"-15,-13 0-4 0,29 1-2 0,-13-1-2 16,-16 0-7-16,31 2 2 0,-12 0 3 16,-2 0-5-16,-17-2-2 0,36 2-4 0,-21-2 6 15,0 1-7-15,-15-1 1 0,29 3-3 16,-16-2-3-16,-13-1-12 0,27 3-12 16,-11-2-26-16,-16-1-105 0,27 0 53 15</inkml:trace>
  <inkml:trace contextRef="#ctx0" brushRef="#br1" timeOffset="39009.26">9049 11013 552 0,'0'0'93'0,"16"1"0"16,-16-1-13-16,18 2-18 0,-18-2-24 0,0 0-17 16,27-2-12-16,-27 2-12 15,19 0-26-15,-19 0-20 0,21-1-18 16,-21 1-4-16,22 0-1 0,-22 0-148 0,23 0 73 15</inkml:trace>
  <inkml:trace contextRef="#ctx0" brushRef="#br1" timeOffset="39034.68">9222 11014 535 0,'0'0'-54'16,"23"2"-108"-16,-23-2 54 0</inkml:trace>
  <inkml:trace contextRef="#ctx0" brushRef="#br1" timeOffset="39139.48">9423 11031 513 0,'0'0'73'16,"0"0"22"-16,24 2-3 0,-24-2 6 0,0 0-8 15,18 2-13-15,-18-2-12 16,0 0-28-16,0 0-33 0,20 0-53 0,-20 0-101 0,0 0-163 15,0 0 101-15</inkml:trace>
  <inkml:trace contextRef="#ctx0" brushRef="#br1" timeOffset="40609.4">10774 14407 873 0,'0'0'-6'0,"0"0"1"16,0 0-17-16,0 0-3 0,0 0-10 0,0 0 9 16,0 0-1-16,0 0 16 15,0 0 14-15,0 0 16 0,0 0 27 0,0 0 17 0,0 0 11 16,0 0 9-16,0 0 9 0,0 0 16 0,0 0-6 16,0 0 6-16,0 0 1 15,0 0-13-15,0 0-5 0,0 0-5 0,0 0-5 16,0 0 13-16,0 0-10 15,0 0 6-15,0 0-12 0,0 0-6 0,44 8-5 16,-44-8-3-16,26 2 0 0,-13 0-4 16,-13-2 4-16,32 6-10 0,-18-4-2 0,3-1-11 15,-2 3-5-15,-15-4 6 0,25 2-16 0,-12 3-19 0,-13-5-13 16,21 4-50-16,-21-4-31 16,18 4-43-16,-18-4-61 0,0 0-178 0,20-4-274 15,-20 4 131-15</inkml:trace>
  <inkml:trace contextRef="#ctx0" brushRef="#br1" timeOffset="40979.47">11049 14350 1771 0,'0'0'-69'0,"0"0"26"0,0 0 4 16,0 0 13-16,19-3 19 15,-19 3 10-15,0 0 19 0,0 0 13 16,0 0 3-16,0 0-1 0,0 0-1 0,0 0-2 16,13 15 12-16,-13-15 9 0,0 0 18 0,0 0 3 15,-2 20 14-15,2-20 0 0,0 0 6 16,0 0-8-16,-9 31-4 0,9-31-6 16,-6 19-6-16,6-19-7 0,-6 22-8 0,1-14-5 0,5-8 0 15,-8 24 0-15,1-11-8 16,3-1 3-16,4-12 6 0,-8 25 6 0,2-14 2 15,2 2-4-15,4-13-5 16,-8 22-4-16,8-22-1 0,-2 22-6 0,2-22-1 0,0 21-3 16,0-21-5-16,6 19-6 15,-6-19-14-15,8 19-15 0,-2-12-25 0,-6-7-28 16,12 14-44-16,-1-11-42 0,-11-3-35 0,21 7-53 16,-21-7-121-16,23-7-421 0,-9 2-65 15</inkml:trace>
  <inkml:trace contextRef="#ctx0" brushRef="#br1" timeOffset="53519.65">3543 14348 229 0,'0'0'52'0,"0"0"-12"0,0 0 12 0,0 0 7 0,0 0-10 16,0 0 0-16,0 0-1 16,0 0 6-16,0 0 20 0,0 0 0 0,0 0 4 15,0 0 16-15,0 0-1 16,0 0-6-16,0 0-1 0,0 0 2 0,0 0-5 15,0 0-8-15,0 0-7 0,0 0-5 16,0 0-1-16,0 0-9 0,0 0-8 0,0 0 2 16,0 0-16-16,0 0-5 15,0 0 2-15,0 0-7 0,-26 5-2 0,26-5 0 16,0 0-6-16,0 0 3 0,0 0 0 0,0 0 0 0,0 0 0 16,-25 5 7-16,25-5-1 15,0 0-21-15,0 0 9 0,0 0-7 0,0 0 6 16,0 0-1-16,0 0 7 15,0 0-4-15,0 0 6 0,0 0 5 0,0 0 11 0,0 0 3 16,-15 5-5-16,15-5 3 16,0 0-1-16,0 0 1 0,0 0-5 0,0 0-6 15,0 0 0-15,0 0-8 0,0 0 0 0,0 0 8 16,0 0-4-16,0 0-4 16,0 0-9-16,0 0 8 0,0 0-2 0,0 0-3 15,0 0 0-15,0 0 1 0,0 0-10 16,0 0 3-16,0 0 7 0,0 0-1 0,0 0-6 15,64-3 8-15,-64 3-7 16,23-2 2-16,-23 2-2 0,23 0 5 0,-23 0 6 0,23-2-10 16,-23 2-4-16,26 0 12 15,-26 0-8-15,22-2 3 0,-22 2 4 0,20 0-13 16,-20 0 5-16,22-1 1 0,-22 1-4 0,0 0 3 0,27 0 4 16,-27 0-1-16,0 0 3 15,24 0 3-15,-24 0 3 0,14-3 2 0,-14 3-7 16,0 0 2-16,21 0 0 15,-21 0 2-15,0 0-6 0,22-2 3 0,-22 2-3 0,0 0 3 16,28-1-4-16,-28 1 1 16,16 0-1-16,-16 0-1 0,21-2 1 0,-21 2-8 15,19-2 7-15,-19 2-4 0,19-2 1 0,-19 2-1 16,0 0 0-16,26 0-1 16,-26 0 4-16,0 0-2 0,18-2 6 0,-18 2-1 0,0 0 1 15,0 0-5-15,22-2 2 16,-22 2-4-16,0 0 6 0,19-2-9 0,-19 2 3 15,0 0 2-15,0 0-2 16,24-1 1-16,-24 1-1 0,0 0 3 0,18 0-4 0,-18 0 1 16,0 0 9-16,0 0-12 15,22 0 7-15,-22 0 4 0,0 0 1 0,0 0-5 16,18-3 3-16,-18 3-2 0,0 0 5 0,0 0-2 16,22 3 2-16,-22-3-1 0,0 0 5 15,0 0-5-15,21-3 2 0,-21 3-5 0,0 0 2 16,0 0-1-16,0 0-3 15,19 3 1-15,-19-3-2 0,0 0-4 0,0 0 6 16,0 0-3-16,0 0-1 0,17 1 1 16,-17-1-4-16,0 0 5 0,0 0 1 0,0 0 4 15,0 0-3-15,19 2 9 0,-19-2-11 16,0 0 2-16,0 0-3 0,0 0 1 16,0 0-2-16,19 2 0 0,-19-2-3 15,0 0 2-15,0 0 2 0,0 0 1 0,0 0-1 16,0 0 0-16,0 0 7 0,0 0 3 15,0 0-2-15,0 0-3 0,21 0 3 16,-21 0-1-16,0 0-5 0,0 0 1 16,0 0-4-16,0 0-2 0,0 0-4 0,0 0 2 15,0 0 0-15,0 0-3 0,0 0 10 0,0 0-13 16,0 0 0-16,0 0-1 0,0 0-1 0,0 0 1 16,0 0 7-16,0 0-5 0,-36-32 5 15,36 32 3-15,0 0 5 0,-15-10-2 0,15 10 4 16,-8-9 4-16,8 9-5 15,0 0 1-15,-12-9-1 0,12 9-1 0,0 0-2 16,-12-11-4-16,12 11 2 16,0 0-3-16,0 0 0 0,0 0 3 0,-10-9 2 0,10 9 1 15,0 0-1-15,0 0-8 16,0 0 8-16,0 0-5 0,0 0 0 0,0 0 4 16,-10-10-2-16,10 10 4 0,0 0 2 0,0 0 1 0,0 0 4 15,0 0 3-15,0 0 3 16,0 0 3-16,0 0-1 0,0 0 0 0,0 0-1 15,0 0 0-15,0 0-3 16,-11-9-8-16,11 9-5 0,0 0-6 0,0 0-12 0,0 0-9 16,0 0-1-16,0 0-5 15,0 0 2-15,0 0 1 0,0 0 1 0,0 0 5 16,0 0-1-16,0 0 2 0,0 0 5 0,0 0-1 16,0 0 3-16,0 0 4 15,0 0 4-15,-17-4-1 0,17 4 10 0,0 0 1 0,0 0 2 16,0 0-3-16,0 0-2 15,0 0 4-15,0 0 1 0,0 0-5 16,0 0 4-16,0 0 0 0,0 0 5 16,0 0-5-16,0 0 4 0,0 0 2 0,0 0 0 0,0 0-2 15,40 18 2-15,-40-18-3 0,12 12-2 0,-12-12 2 16,14 10-5-16,-14-10 1 16,12 12-1-16,-12-12-2 0,17 15 1 0,-8-7-1 0,1-1-7 15,1 2 7-15,-1-1-4 16,-10-8-3-16,20 12 3 0,-12-5-1 0,-8-7 1 15,16 12-1-15,-6-7 1 16,-10-5 2-16,12 8 4 0,-12-8 1 0,0 0 10 16,13 11 6-16,-13-11 2 0,0 0 4 15,10 8 4-15,-10-8 3 0,0 0-4 0,0 0-1 16,0 0-1-16,0 0-4 0,-2 19-5 0,2-19 0 16,0 0-5-16,0 0-11 15,-21 15-10-15,21-15-20 0,-15 8-25 0,15-8-40 0,-17 11-39 16,17-11-44-16,-18 11-47 15,2-4-85-15,4 0-629 0,-3-1-347 0</inkml:trace>
  <inkml:trace contextRef="#ctx0" brushRef="#br1" timeOffset="54494.53">3537 14283 2618 0,'0'0'-181'0,"0"0"23"0,0 0 18 15,0 0 23-15,0 0 20 16,0 0 13-16,0 0 16 0,6-14 17 0,-6 14 6 0,0 0 8 16,0 0 12-16,0 0 17 15,0 0 3-15,0 0 18 0,0 0 16 0,0 0 2 16,0 0 7-16,0 0 4 0,0 0 0 0,0 0-1 16,0 0-2-16,0 0-2 0,0 0-13 15,0 0 13-15,0 0-16 0,0 0 5 0,0 0-12 16,0 0 0-16,0 0 15 15,0 0-7-15,0 0-5 0,0 0 1 0,-24 42-3 16,24-42 7-16,-8 12 3 16,8-12-8-16,-10 16-6 0,10-16 8 0,-9 17-11 0,3-10 4 15,6-7 7-15,-9 16-8 0,9-16-1 0,-8 13-4 16,8-13 4-16,-5 13-1 16,5-13-3-16,0 0 2 0,-8 16-4 15,8-16 2-15,0 0-2 0,0 0 12 0,0 18-10 16,0-18 11-16,0 0-3 0,0 0 1 0,0 0 0 15,8 15 10-15,-8-15-1 16,0 0 10-16,11 7 1 0,-11-7 0 0,0 0 8 16,15 8-1-16,-15-8-4 0,17 3 7 15,-17-3-8-15,20 7 0 0,-20-7-5 0,20 5-11 16,-7-3-1-16,-13-2-11 0,23 5-18 16,-12-1-28-16,-11-4-32 0,23 7-36 15,-14-2-45-15,-9-5-113 0,16 9-452 0,-10-4 23 0</inkml:trace>
  <inkml:trace contextRef="#ctx0" brushRef="#br1" timeOffset="63862.52">3287 15211 1974 0,'0'0'-102'0,"0"0"21"0,0 0 17 15,0 0 9-15,0 0 13 0,0 0 12 16,0 0 10-16,0 0 7 0,0 0 4 0,0 0 3 16,0 0 7-16,0 0-6 0,0 0 20 0,0 0-4 15,0 0 0-15,0 0 3 16,0 0 6-16,0 0 10 0,0 0 10 0,0 0-6 0,0 0 14 15,0 0 16-15,0 0-14 16,0 0 10-16,0 0-12 0,0 0-2 16,0 0-5-16,0 0 7 0,0 0-6 15,0 0-15-15,0 0 1 0,0 0 15 0,0 0-7 0,0 0 4 16,0 0 0-16,0 0-10 0,0 0-1 0,0 0 3 16,0 0-10-16,0 0 4 15,52-7-2-15,-52 7 1 0,0 0-7 0,26 0 4 0,-26 0-4 16,19-4 4-16,-19 4-11 15,24-3 3-15,-24 3-2 0,22-4 3 0,-22 4 1 16,26-4-9-16,-26 4 2 16,24-4-5-16,-24 4-8 0,23-2 5 0,-23 2-8 0,21-1 10 15,-21 1-16-15,17-2-2 0,-17 2-10 0,0 0-12 16,21-3-16-16,-21 3-22 16,0 0-18-16,15-2-36 0,-15 2-43 15,0 0-93-15,8-4-326 0,-8 4 204 16</inkml:trace>
  <inkml:trace contextRef="#ctx0" brushRef="#br1" timeOffset="64463.43">3484 15143 1635 0,'0'0'-26'0,"0"0"26"0,0 0 11 16,0 0 13-16,0 0 9 0,0 0 10 0,-4-17-2 15,4 17 15-15,0 0 22 16,0 0 6-16,0 0 22 0,0 0-11 0,0 0-4 0,0 0 5 15,0 0 4-15,0 0-5 16,0 0-8-16,0 0-4 0,0 0-3 0,-5 57-14 16,5-57 0-16,-2 14-10 15,2-14-6-15,0 0-3 0,-2 25-2 0,2-25-14 0,0 15 1 16,0-15-5-16,0 0 1 0,0 22-4 0,0-22-3 16,0 0-1-16,2 21-2 15,-2-21 0-15,2 14-1 0,-2-14-5 0,0 0 4 16,5 19-6-16,-5-19 2 0,0 0 0 15,2 13 4-15,-2-13 0 0,0 0 5 16,0 0 3-16,4 15 4 0,-4-15-1 16,0 0-1-16,0 0-5 0,4 13-3 0,-4-13-3 15,0 0-6-15,0 0-4 0,0 0 0 0,0 0-5 0,0 0-7 16,0 0 6-16,4 19-7 16,-4-19-1-16,0 0 4 0,0 0-10 0,0 0-4 15,11 10 5-15,-11-10 2 16,0 0-2-16,0 0 4 0,10 10-2 0,-10-10 1 0,0 0 2 15,0 0 1-15,0 0 3 16,12 8-10-16,-12-8 0 0,0 0-9 0,0 0-10 16,0 0-6-16,0 0-22 15,0 0-12-15,0 0-24 0,0 0-24 0,0 0-14 16,22-12-35-16,-22 12-66 0,0 0-534 16,13-21-64-16</inkml:trace>
  <inkml:trace contextRef="#ctx0" brushRef="#br1" timeOffset="65099.65">3598 15354 2233 0,'0'0'-79'16,"8"-15"20"-16,-8 15 13 15,0 0 17-15,0 0 10 0,0 0 17 16,0 0 21-16,0 0 12 0,9-13 15 16,-9 13 1-16,0 0 2 0,0 0-4 0,0 0-2 15,0 0-3-15,0 0 0 0,0 0 6 0,0 0 7 0,0 0 7 16,0 0 3-16,0 0 11 16,0 0 3-16,0 0-3 0,0 0 2 0,0 0 1 15,0 0-2-15,0 0-4 16,0 0-4-16,0 0-8 0,17 27-3 0,-17-27-10 0,0 0-7 15,2 17-4-15,-2-17-2 16,0 0-9-16,4 19-4 0,-4-19-7 0,0 0-3 16,2 15-12-16,-2-15 2 15,0 0-6-15,0 0-4 0,2 14 5 0,-2-14-3 0,0 0 0 16,0 0 4-16,0 0-1 0,0 0 2 0,0 0 9 16,4 15-14-16,-4-15 0 15,0 0-4-15,0 0 6 0,0 0 0 0,0 0 3 16,0 0 7-16,0 0 1 0,0 0 1 15,0 0 3-15,0 0-4 0,26-38 1 0,-26 38-4 16,9-19 4-16,-3 9-4 16,-6 10-4-16,10-19-4 0,-10 19 1 15,11-18-6-15,-6 10-2 0,-5 8-8 0,10-16-20 16,-10 16-19-16,10-15-28 0,-10 15-29 0,12-10-27 16,-12 10-50-16,8-9-107 0,-2 5-463 0,-6 4-55 15</inkml:trace>
  <inkml:trace contextRef="#ctx0" brushRef="#br1" timeOffset="65679.68">3926 15339 2147 0,'0'0'-82'0,"11"-8"26"0,-11 8 16 16,0 0 16-16,0 0 14 16,0 0 7-16,0 0 11 0,0 0 21 0,0 0 8 15,0 0 6-15,0 0 17 16,0 0-15-16,0 0 16 0,0 0-14 0,0 0 2 0,0 0 1 15,0 0-2-15,0 0 1 16,0 0 2-16,0 0-10 0,0 0 2 0,-36 30-6 16,36-30-3-16,0 0-7 15,-7 12 0-15,7-12-10 0,0 0-9 0,0 0-3 0,-2 16 0 16,2-16-2-16,0 0 2 0,0 0-11 0,0 0-7 16,0 0-9-16,11 19-6 15,-11-19 0-15,0 0 0 0,0 0 9 0,19 3-9 16,-19-3 1-16,0 0-2 15,0 0 2-15,19-2 17 0,-19 2-5 0,0 0 4 0,0 0 4 16,0 0 8-16,17-16 5 16,-17 16 11-16,0 0 17 0,0 0 14 0,11-10 10 15,-11 10 8-15,0 0-1 0,0 0 3 16,0 0-2-16,8-10-3 0,-8 10 2 16,0 0-2-16,0 0 1 0,0 0 0 0,0 0 3 0,0 0-1 15,0 0 0-15,0 0-2 16,0 0-9-16,0 0-9 0,17 20-6 0,-17-20-15 0,0 0-19 15,0 0-28-15,8 15-32 16,-8-15-32-16,7 10-42 0,-7-10-42 0,4 7-48 16,-4-7-132-16,7 5-458 15,-7-5-124-15</inkml:trace>
  <inkml:trace contextRef="#ctx0" brushRef="#br1" timeOffset="66079.87">4117 15190 2279 0,'0'0'-96'0,"6"-13"19"15,-6 13 1-15,0 0 12 16,0 0 7-16,6-18 6 0,-6 18 13 0,0 0 10 15,0 0 14-15,6-14 10 0,-6 14 22 16,0 0-3-16,0 0 14 0,0 0 18 0,0 0-1 16,0 0 15-16,0 0 17 15,10-11 15-15,-10 11 5 0,0 0 16 0,0 0 0 16,0 0-2-16,0 0-9 0,0 0-8 0,0 0-6 0,8 33-14 16,-8-33-12-16,4 20 2 15,-4-20-12-15,4 21-5 0,0-10-1 0,-4-11-9 16,4 28-4-16,-2-18-4 15,-2-10-6-15,3 26-3 0,-1-14-10 0,-2-12-8 0,4 23-14 16,-2-12-17-16,-2-11-22 16,5 20-21-16,-5-20-17 0,2 17-18 0,-2-17-2 15,4 14-34-15,-2-9-1 0,-2-5-30 0,2 11-49 16,-2-11-486-16,0 0 38 0</inkml:trace>
  <inkml:trace contextRef="#ctx0" brushRef="#br1" timeOffset="66889.56">4163 15318 2025 0,'0'0'-53'0,"0"0"10"0,0 0 7 16,0 0 10-16,0 0-1 0,0 0 7 15,0 0 4-15,0 0 11 0,0 0 16 16,0 0-1-16,4-19 8 0,-4 19 0 0,0 0 8 0,0 0-2 16,0 0 10-16,0 0 17 15,0 0 0-15,0 0 2 0,0 0 0 0,0 0 7 16,0 0-6-16,0 0-3 0,0 0-2 15,0 0-11-15,0 0 5 0,0 0-8 16,0 0 4-16,0 0 3 0,-24 35 5 16,24-35 1-16,0 0-7 0,-10 16-1 0,10-16-4 0,-6 11-11 15,6-11 8-15,0 0-14 0,-2 16-4 0,2-16 0 16,0 0-7-16,0 0-16 16,0 0-1-16,6 24-11 15,-6-24-10-15,0 0-21 0,16 6-24 0,-16-6-22 0,0 0-29 16,20 1-19-16,-20-1-55 0,0 0-121 0,22-1-255 15,-22 1 226-15</inkml:trace>
  <inkml:trace contextRef="#ctx0" brushRef="#br1" timeOffset="67979.78">4252 15295 1575 0,'0'0'-65'16,"0"0"22"-16,0 0 7 0,0 0 11 16,0 0 15-16,0 0 4 0,12-11 1 0,-12 11 2 15,0 0-1-15,0 0 4 0,0 0-1 0,0 0 1 16,0 0 0-16,14-9 5 15,-14 9-5-15,0 0 5 0,0 0 7 0,0 0 12 0,12-6 5 16,-12 6 8-16,0 0 19 16,0 0 4-16,0 0 20 0,0 0 3 0,13-10 13 15,-13 10 6-15,0 0 12 0,0 0 3 0,0 0-9 16,0 0-13-16,0 0-5 0,0 0-14 16,0 0-2-16,0 0-3 0,0 0-7 0,0 0-3 15,0 0-8-15,0 0 2 16,0 0-2-16,0 0 4 0,0 0-6 0,-49 13-2 15,49-13-6-15,0 0-3 16,-14 8-4-16,14-8-7 0,0 0-3 0,-14 11-3 0,14-11-2 16,0 0 2-16,-8 13-6 15,8-13-3-15,0 0 8 0,-6 12-2 0,6-12-4 16,0 0 4-16,-6 18 5 0,6-18-7 0,0 0 1 0,-5 19-5 16,5-19 4-16,0 0-5 15,-8 17-5-15,8-17 5 0,-4 11 1 16,4-11 2-16,0 0 3 0,0 0-7 15,-4 20 2-15,4-20 0 0,0 0-1 0,0 0 1 16,0 0 4-16,6 21 4 0,-6-21 0 16,0 0 2-16,8 11 1 0,-8-11 1 0,15 7-2 15,-15-7-3-15,12 8-1 0,-12-8 0 16,18 4-3-16,-18-4-2 0,14 6 1 0,-14-6 0 16,18 5 4-16,-18-5 0 0,16 4 3 0,-16-4 1 15,17 3 0-15,-17-3-2 16,20 3-1-16,-20-3-2 0,20 4 0 0,-20-4-2 0,20 0-3 15,-20 0 4 1,18 0-5-16,-18 0-4 0,20 0 3 0,-20 0-1 0,0 0-1 16,25-2-4-16,-25 2-11 15,0 0-7-15,24-2-10 0,-24 2-17 0,0 0-17 16,18-3-24-16,-18 3-27 0,13-7-46 0,-13 7-45 0,15-5-36 16,-9-2-116-16,-6 7-580 15,11-11-342-15</inkml:trace>
  <inkml:trace contextRef="#ctx0" brushRef="#br1" timeOffset="68459.53">4694 15218 2701 0,'0'-21'-141'0,"0"21"28"0,0 0 8 0,0-24 6 16,0 24 14-16,-2-17 9 15,2 17 16-15,0 0 12 0,2-22 12 16,-2 22 19-16,0 0 12 0,0-18 3 0,0 18 12 16,0 0 14-16,0 0 13 0,2-17 8 0,-2 17 20 15,0 0-1-15,0 0 20 0,0 0 14 0,0 0 14 16,0 0 13-16,0 0 7 16,0 0-9-16,0 0-8 0,0 0-12 0,0 0-12 0,0 0-10 15,-4 60-3-15,2-46-12 16,2-14-3-16,0 35-7 0,-2-18-5 0,2 2-5 15,2 0-7-15,-4 2-6 16,2-1-8-16,0-2-15 0,2 1-9 0,-2-2-13 0,0 2-12 16,0-19-18-16,0 30-14 15,0-19-23-15,0-11-27 0,2 26-28 0,-2-26-24 16,0 19-33-16,0-12-77 0,0-7-541 0,0 0-125 0</inkml:trace>
  <inkml:trace contextRef="#ctx0" brushRef="#br1" timeOffset="68929.53">4885 15222 2464 0,'0'0'2'0,"0"0"4"16,13-17-3-16,-13 17-3 0,0 0 4 16,6-10 10-16,-6 10 11 0,0 0 13 0,0 0 2 0,9-10 0 15,-9 10-2-15,0 0-2 16,0 0 3-16,0 0 0 0,0 0-2 0,0 0 4 15,0 0-2-15,0 0 0 16,-28 33-1-16,28-33 0 0,-15 15-3 16,15-15 3-16,-16 14-7 0,16-14-5 0,-16 9-5 15,16-9-1-15,-12 9-5 0,12-9-8 0,-13 10-1 16,13-10-3-16,-10 5-1 0,10-5-2 0,0 0 6 16,-11 10-2-16,11-10 3 0,0 0 2 15,0 0 4-15,0 0 3 0,-9 14 8 0,9-14-3 16,0 0 8-16,0 0 0 15,0 0-7-15,0 0 4 0,-2 18-4 16,2-18-3-16,0 0-2 0,0 0 0 0,0 0-1 16,0 0-5-16,6 25 4 0,-6-25 2 0,7 10 6 15,-7-10 1-15,9 11 5 0,-9-11 2 0,12 9-3 16,-12-9-2-16,13 12-3 16,-13-12-2-16,14 12 1 0,-2-6-6 0,-2 2 0 0,2-5 2 15,2 6-5-15,-14-9-4 16,20 13 0-16,-7-8 1 0,-2 3-5 0,0 1-7 15,1-1-14-15,-2-1-18 16,2 2-19-16,-2 1-23 0,-2-1-25 0,3 3-30 0,-1 1-45 16,-1-3-68-16,0 3-178 15,-3-4-390-15,2 2-130 0</inkml:trace>
  <inkml:trace contextRef="#ctx0" brushRef="#br1" timeOffset="144282.01">3638 11325 2350 0,'0'0'-164'0,"0"0"30"0,0 0 14 0,0 0 16 0,0 0 14 15,0 0 17-15,0 0 15 16,0 0 6-16,0 0 13 0,-23-14 4 16,23 14 11-16,0 0 5 0,0 0 7 15,-23 2 11-15,23-2 1 0,0 0-7 16,-28 6 3-16,28-6 8 0,-21 4 1 0,21-4 7 15,-24 3-2-15,24-3 9 0,-27 9 5 16,12-5-2-16,0 0 3 0,1 0 20 16,-4 0-20-16,4 3-5 0,14-7 5 0,-32 7-11 0,15-1-1 15,1-1-13-15,-2 1 13 0,2-1-4 0,-4 3-8 16,-1 0 4-16,2-3 2 0,-2 1-4 16,0 2-5-16,-2 2 1 0,-1-5 1 0,1 3-15 15,-3-3-5-15,1 3-17 0,-2-2-16 16,0-1-14-16,-1-1-28 0,0 2-29 15,3-3-61-15,-1 4-180 16,8-6 116-16</inkml:trace>
  <inkml:trace contextRef="#ctx0" brushRef="#br1" timeOffset="145547.87">4363 10878 941 0,'0'0'-57'16,"0"0"8"-16,-22-1 10 0,22 1 1 0,0 0 5 0,-25-2 13 15,25 2 12-15,-19-2 10 0,19 2 11 16,0 0 5-16,-28 0 3 0,28 0-5 0,-21-2 4 16,21 2-9-16,-24 0 0 0,14 0-2 31,10 0-2-31,-23 0 4 0,23 0-2 0,-24 0-1 0,12 2-1 0,0 0-2 15,12-2 3-15,-24 2-1 16,11-2 4-16,0 1-4 0,13-1 0 16,-25 3 2-16,13-1 0 0,-4 0-2 0,2-2-1 15,1 1-3-15,13-1 5 0,-28 3 8 16,16-2 2-16,-1 1-6 0,13-2 10 16,-25 2-3-16,12 0 3 0,-2-1-6 0,15-1-4 15,-25 3 0-15,12-2-1 0,13-1-2 16,-25 3 0-16,9-3 3 0,4 1-5 0,-3-1 5 0,15 0-3 15,-27 2 0-15,27-2 7 0,-27 0-4 16,27 0 12-16,-30 0-3 0,30 0-5 0,-28 0 3 16,13 3-7-16,15-3-3 0,-30-3-6 15,30 3-1-15,-31 3 0 0,14-3 1 16,17 0 2-16,-34 0-6 0,15 0 7 0,0 1-12 16,0-1 2-1,19 0-5-15,-38 2 6 0,19-2 0 0,-1 2 8 16,2-2-9-16,-1 2 8 0,19-2-4 15,-36 4 0-15,20-4 0 0,-2 2-14 0,3 0-21 16,0-1-21-16,-2-1-35 0,3 3-82 16,14-3-136-16,-30 1 100 0</inkml:trace>
  <inkml:trace contextRef="#ctx0" brushRef="#br1" timeOffset="155394.47">2472 11449 2298 0,'19'-3'-145'0,"-19"3"6"0,0 0 12 15,0 0 1-15,0 0 15 0,20-1 14 16,-20 1 21-16,0 0 8 0,0 0 8 0,0 0 2 16,0 0 12-16,16-4 1 0,-16 4 5 15,0 0 3-15,0 0 0 0,0 0-15 16,21-4-10-16,-21 4-16 0,0 0-27 0,0 0-158 15,0 0 87 1</inkml:trace>
  <inkml:trace contextRef="#ctx0" brushRef="#br1" timeOffset="155541.31">2644 11446 794 0,'0'0'68'16,"14"3"0"-16,-14-3-3 0,0 0-10 0,17 4 0 0,-17-4-7 0,0 0-6 15,22 1 3-15,-22-1-12 0,14 2-5 16,-14-2-21-16,17 2-24 0,-17-2-22 0,0 0-30 15,23 0-21-15,-23 0-26 0,0 0-206 16,0 0 102-16</inkml:trace>
  <inkml:trace contextRef="#ctx0" brushRef="#br1" timeOffset="155695">2796 11460 880 0,'0'0'0'15,"0"0"18"-15,0 0 0 0,14 4 0 16,-14-4 4-16,0 0-4 0,0 0 3 0,0 0 8 16,16 4-3-1,-16-4-3-15,0 0-7 0,0 0-7 16,0 0-7-16,22 3-11 0,-22-3-2 0,0 0-1 15,18 2-2-15,-18-2 1 0,0 0-3 16,19 0-1-16,-19 0-5 0,0 0-7 16,18 2-7-16,-18-2-9 0,0 0-27 0,0 0-24 15,26 2-141-15,-26-2 79 0</inkml:trace>
  <inkml:trace contextRef="#ctx0" brushRef="#br1" timeOffset="155810.88">3079 11493 773 0,'0'0'51'16,"15"1"-8"-16,-15-1-25 0,15 2-32 0,-15-2-30 16,16-2-16-16,-16 2-12 15,18-1-33-15,-18 1-93 0,0 0 65 16</inkml:trace>
  <inkml:trace contextRef="#ctx0" brushRef="#br1" timeOffset="155989.29">3399 11490 618 0,'0'0'59'0,"19"0"-6"16,-19 0-9-16,0 0-16 0,26 0-26 16,-26 0-13-16,16 0-20 0,-16 0-21 0,17-3-27 15,-17 3-132-15,20-5 70 0</inkml:trace>
  <inkml:trace contextRef="#ctx0" brushRef="#br1" timeOffset="156089.54">3617 11460 601 0,'0'0'28'0,"23"0"3"16,-23 0-10-16,0 0-21 0,20 0-23 15,-20 0-10-15,0 0-10 0,0 0-15 16,21-2-17-16,-21 2-76 0,0 0 49 0</inkml:trace>
  <inkml:trace contextRef="#ctx0" brushRef="#br1" timeOffset="156929.07">3511 10905 588 0,'0'0'152'16,"-27"-4"2"-16,27 4-17 0,0 0-28 0,-15-4-23 15,15 4-25-15,0 0-11 0,0 0-7 16,-19-5-9-16,19 5-20 0,0 0-9 0,-18-6-13 15,18 6-4-15,0 0 3 0,-20-5-3 16,20 5 5-16,-19-3 2 0,19 3-14 0,0 0-25 16,-26-3-40-16,26 3-61 0,-23-2-213 0,12 2 114 15</inkml:trace>
  <inkml:trace contextRef="#ctx0" brushRef="#br1" timeOffset="157044.96">3177 10883 1093 0,'-26'3'76'0,"26"-3"14"0,-18 3-1 16,18-3-16-16,0 0-13 15,-22 1-6-15,22-1-19 0,0 0-18 16,-17 2-27-16,17-2-9 0,0 0-40 0,0 0-29 16,0 0-69-16,-23 0-252 0,23 0 129 15</inkml:trace>
  <inkml:trace contextRef="#ctx0" brushRef="#br1" timeOffset="157245.17">2848 10904 1126 0,'0'0'14'0,"-16"1"13"0,16-1-4 15,-18 5 1-15,18-5-8 0,0 0-4 0,-22 3 12 16,22-3 9-16,0 0 9 0,-17 2-1 16,17-2-14-16,0 0-13 0,-24 2-2 15,24-2-14-15,-18 2 2 0,18-2 2 16,-22 2 1-16,22-2-6 0,-26 2 1 0,26-2-11 0,-23 0-13 16,23 0-27-16,-21 0-48 0,21 0-94 15,-19 2-149-15,19-2 111 0</inkml:trace>
  <inkml:trace contextRef="#ctx0" brushRef="#br1" timeOffset="165422.76">3551 11430 2593 0,'0'0'-161'0,"0"0"20"16,0 0 8-16,0 0 1 0,0 0 14 0,-16 3-4 15,16-3 3-15,0 0-1 0,0 0-11 16,0 0-12-16,0 0-272 0,0 0 130 16</inkml:trace>
  <inkml:trace contextRef="#ctx0" brushRef="#br1" timeOffset="165500.87">3499 11413 1093 0,'0'0'-37'0,"0"0"17"16,-13-10 9-16,13 10 1 0,0 0 1 0,0 0-4 15,0 0-8-15,0 0-8 0,0 0-9 16,0 0-25-16,0 0-17 0,0 0-173 0,0 0 82 15</inkml:trace>
  <inkml:trace contextRef="#ctx0" brushRef="#br1" timeOffset="165639">3553 11399 751 0,'0'0'25'0,"0"0"-1"15,0 0-6-15,0 0-16 0,0 0-7 16,0 0 1-16,0 0 4 0,0 0 4 0,0 0 6 16,0 0 1-16,0 0 2 0,0 0-13 15,0 0-9-15,0 0-20 0,0 0-31 0,0 0-42 16,-56 6-115-1,56-6 71-15</inkml:trace>
  <inkml:trace contextRef="#ctx0" brushRef="#br1" timeOffset="166140.41">3638 11403 835 0,'0'0'164'0,"0"0"-1"0,0 0-31 0,0 0-41 15,0 0-14-15,0 0-24 0,0 0-10 16,0 0-17-16,0 0-31 15,10 15-41-15,-10-15-56 0,0 0-132 16,0 0-158-16,0 0 124 0</inkml:trace>
  <inkml:trace contextRef="#ctx0" brushRef="#br1" timeOffset="166287.62">3648 11418 1137 0,'0'0'63'16,"0"0"7"-16,0 0-15 0,0 0-26 15,0 0-27-15,0 0-28 0,0 0-17 0,0 0-28 16,0 0-47-16,0 0-242 0,0 0 114 16</inkml:trace>
  <inkml:trace contextRef="#ctx0" brushRef="#br1" timeOffset="166403.51">3656 11426 1063 0,'0'0'-6'0,"0"0"-2"0,0 0-21 0,0 0-55 15,0 0-76-15,0 0-98 0,0 0 84 16</inkml:trace>
  <inkml:trace contextRef="#ctx0" brushRef="#br1" timeOffset="167021.03">3741 11443 745 0,'0'0'-4'0,"16"2"1"0,-16-2-1 16,0 0 4-16,0 0 20 0,0 0 2 16,27 0 6-16,-27 0-7 0,0 0-4 0,0 0-6 15,20 0-8-15,-20 0-10 0,14 0-7 16,-14 0-25-16,15-2-28 0,-15 2-76 15,0 0-53-15,27-4 64 0</inkml:trace>
  <inkml:trace contextRef="#ctx0" brushRef="#br1" timeOffset="167190.44">4113 11418 706 0,'0'0'81'0,"22"2"-8"0,-22-2-4 15,24 0-17-15,-24 0-6 0,23 0-10 16,-23 0-10-16,26 0 3 15,-26 0-15-15,23-2-11 0,-23 2-10 16,23-2-2-16,-23 2-12 0,24 0-9 16,-24 0-20-16,27-2-34 0,-14 1-59 0,-13 1-120 15,27-3 85-15</inkml:trace>
  <inkml:trace contextRef="#ctx0" brushRef="#br1" timeOffset="167359.79">4563 11418 833 0,'22'2'61'0,"-22"-2"-5"0,16 2 0 15,-16-2-21-15,19 2-10 0,-19-2 0 0,20 3-2 16,-20-3-7-16,18 0-9 0,-18 0-11 16,0 0-8-16,30 0-9 0,-19 0-13 15,-1 0-7-15,-10 0 0 0,24 3-4 0,-12-6-5 32,2 2-3-32,-14 1-7 0,24 0-11 0,-13 1-16 15,2-1-120-15,-13 0 67 0</inkml:trace>
  <inkml:trace contextRef="#ctx0" brushRef="#br1" timeOffset="167491.28">4985 11426 747 0,'29'0'115'15,"-29"0"-7"-15,0 0-1 0,24 0-15 0,-24 0-12 0,0 0-2 16,22 0-27-16,-22 0-1 0,18-2-24 16,-18 2-42-16,16 0-33 0,-16 0-46 0,0 0-90 15,24-2-179-15,-24 2 117 0</inkml:trace>
  <inkml:trace contextRef="#ctx0" brushRef="#br1" timeOffset="167622.81">5419 11449 885 0,'23'-4'-294'0,"-23"4"97"16</inkml:trace>
  <inkml:trace contextRef="#ctx0" brushRef="#br1" timeOffset="167776.58">5681 11443 838 0,'0'0'18'0,"23"3"-3"0,-23-3-6 0,22 3-13 16,-22-3-5-16,23 0-13 0,-23 0 2 15,23 1-12-15,-12-1-7 0,1 3-16 0,-12-3-23 0,22 0-130 16,-12 1 68-16</inkml:trace>
  <inkml:trace contextRef="#ctx0" brushRef="#br1" timeOffset="167807.81">5933 11465 543 0,'0'0'-40'16,"19"3"-16"-16,-8-2-95 0,-11-1 51 15</inkml:trace>
  <inkml:trace contextRef="#ctx0" brushRef="#br1" timeOffset="167930.26">6130 11501 556 0,'0'0'65'0,"17"4"-7"0,-11-1-20 0,-6-3-19 15,17 2-15-15,-6-1-4 0,-11-1-17 16,18 3-20-16,-6-2-28 0,-2 1-47 16,2 0-59-16,-12-2 56 0</inkml:trace>
  <inkml:trace contextRef="#ctx0" brushRef="#br1" timeOffset="168077.4">6593 11578 578 0,'22'4'62'0,"-22"-4"-18"0,20 5-29 15,-20-5-59-15,22 3-85 0,-22-3-47 16,23 1 57-16</inkml:trace>
  <inkml:trace contextRef="#ctx0" brushRef="#br1" timeOffset="168246.74">7007 11622 558 0,'0'0'56'0,"16"2"3"0,-16-2-11 16,17 2-15-16,-17-2-14 0,0 0-16 15,32 1-19-15,-32-1-19 0,19 0-48 0,-19 0-131 0,21 0 69 16</inkml:trace>
  <inkml:trace contextRef="#ctx0" brushRef="#br1" timeOffset="168763.79">7288 11630 721 0,'23'2'110'0,"-23"-2"-14"0,23 1-5 0,-23-1-4 16,24 2-27 0,-24-2-11-16,27 0 0 0,-27 0-11 0,28 2-19 15,-16-2-12-15,-12 0-2 0,30-2 2 16,-30 2-9-16,27 2 6 0,-14-2-4 15,-13 0-2-15,27 0-1 0,-27 0 1 0,26 0-7 16,-26 0 1-16,23 2-3 0,-23-2 3 16,24 0 4-16,-24 0-5 0,25 0 6 15,-25 0-4-15,25 0 2 0,-25 0-7 0,28 0-16 0,-15 0-16 16,-13 0-19-16,32-2-6 0,-16 2-8 16,-16 0 9-16,30-2 12 0,-15 0 32 0,-15 2 20 15,27 0 32-15,-27 0 21 0,27 0 15 16,-13-1 8-16,-14 1 9 0,23 1 0 15,-23-1-1-15,21-1 3 0,-21 1-20 0,19 1-5 16,-19-1 0 0,22-1-20-16,-22 1-6 0,20 0-19 15,-20 0-16-15,24 1-27 0,-24-1-17 0,23-1-12 16,-23 1-21-16,28 0-8 0,-28 0 7 16,27-2 9-16,-12 2 32 0,-15 0 24 0,27 0 21 15,-27 0 18-15,30 2 14 0,-18-2 10 16,-12 0 9-16,30 1-6 0,-17 1-4 15,-13-2-3-15,34 2-5 0,-20-2-8 0,-14 0-11 0,30 2-6 16,-15-2-14-16,-15 0-11 0,30 2-7 16,-14-2-5-16,-16 0-5 0,28 0-3 0,-13 0 8 15,-15 0 7-15,23 0 8 0,-23 0 11 16,23 0 7-16,-23 0 8 0,18 2 5 16,-18-2 5-16,0 0 1 0,30-2-1 0,-30 2-19 15,16 0-21-15,-16 0-20 16,0 0-21-16,30 2-29 0,-30-2-49 15,19-2-253-15,-19 2 122 0</inkml:trace>
  <inkml:trace contextRef="#ctx0" brushRef="#br1" timeOffset="168879.67">8641 11637 1188 0,'0'0'78'0,"16"0"19"0,-16 0 6 16,0 0-4-16,22 2-10 0,-22-2 2 0,0 0-21 16,23 0-18-16,-23 0-32 0,16 0-9 0,-16 0-35 0,0 0-33 15,28-2-33-15,-28 2-62 0,17-2-117 16,-8 0-157-16,-9 2 424 0</inkml:trace>
  <inkml:trace contextRef="#ctx0" brushRef="#br1" timeOffset="169011.18">8905 11633 1339 0,'0'0'55'0,"0"0"0"0,21 2-22 0,-21-2-16 16,0 0-10-16,22 0 0 0,-22 0-4 0,0 0-11 16,26 0-6-16,-26 0-3 0,18-2-22 15,-18 2-10-15,0 0-10 0,29 0-10 0,-18 0-23 16,0 2-28-16,-11-2-226 0,0 0 111 15</inkml:trace>
  <inkml:trace contextRef="#ctx0" brushRef="#br1" timeOffset="169133.62">9404 11645 1015 0,'0'0'0'0,"19"0"-38"0,-19 0-72 15,18-4-177-15,-18 4 93 0</inkml:trace>
  <inkml:trace contextRef="#ctx0" brushRef="#br1" timeOffset="169249.55">9741 11608 815 0,'29'-1'-41'0,"-13"1"-52"0,0-4-136 15,4 0 77-15</inkml:trace>
  <inkml:trace contextRef="#ctx0" brushRef="#br1" timeOffset="169334.17">10135 11569 599 0,'21'-2'-75'16,"-21"2"-101"-16,17-2 59 0</inkml:trace>
  <inkml:trace contextRef="#ctx0" brushRef="#br1" timeOffset="170870.42">9015 11710 550 0,'0'0'53'0,"0"0"1"16,0 0-16-16,0 0 1 0,0 0-4 0,17 7-4 15,-17-7 0-15,0 0 2 0,0 0 1 16,0 0 4-16,0 0-4 0,0 0 0 15,0 0 2-15,0 0-1 0,0 0 2 16,0 0 11-16,0 0 3 0,0 0 18 0,17 4-12 16,-17-4 5-16,0 0-14 0,0 0 4 0,16 6-8 15,-16-6-5-15,0 0-2 0,16 3-4 0,-16-3-3 16,0 0-7-16,18 5-21 0,-18-5-10 16,0 0-12-16,18 4-5 0,-18-4 0 0,0 0 0 15,17 1 8-15,-17-1 12 0,0 0 7 16,16 4 8-16,-16-4 8 0,0 0 4 0,18 4 4 15,-18-4-2-15,14 3 19 0,-14-3-29 0,17 6-7 16,-17-6-7-16,19 5-12 0,-19-5-12 0,21 5-8 16,-10-1-11-16,-11-4 6 0,23 4-1 15,-13-1-1-15,-10-3 9 0,24 4 4 16,-24-4 4-16,23 4 7 0,-12-3 5 0,-11-1-1 16,23 3-1-16,-23-3 7 0,24 4-5 15,-24-4 1 1,20 1 4-16,-20-1 15 0,20 2 1 0,-20-2-1 15,21 4 4-15,-21-4-2 0,18 2 0 16,-18-2 5-16,18 4 0 0,-18-4 1 0,14 4 4 16,-14-4-3-16,0 0-1 0,22 3 1 15,-22-3-4-15,0 0 5 0,17 6-3 16,-17-6-7-16,14 4 1 0,-14-4 3 16,16 3-4-16,-16-3-4 0,0 0 1 0,20 6 1 0,-20-6 1 15,16 4-4-15,-16-4 1 0,0 0-6 0,18 4 12 16,-18-4 19-16,0 0-8 0,17 4 11 15,-17-4 22-15,0 0-8 0,0 0 14 16,15 1-15-16,-15-1-2 0,0 0-7 0,0 0-3 16,0 0-10-16,21 5 14 0,-21-5-30 15,0 0-10-15,18 3-15 16,-18-3-11-16,0 0 2 0,16 4-6 16,-16-4 17-16,0 0-4 0,0 0-2 0,19 4 9 15,-19-4 7-15,0 0 1 0,0 0 2 16,20 2 2-16,-20-2 2 0,0 0 4 15,0 0-4-15,16 4-3 0,-16-4 0 16,0 0-6-16,18 1-1 0,-18-1 1 0,0 0-10 16,0 0 3-16,20 4-8 0,-20-4 13 0,0 0-3 0,15 2 1 15,-15-2-2-15,0 0 12 0,0 0 9 16,0 0-18-16,17 4 9 0,-17-4-4 0,0 0 1 16,0 0-3-16,0 0-6 0,17 3-2 15,-17-3-9-15,0 0-11 0,0 0 8 16,19 3-7-16,-19-3 7 0,0 0 5 0,0 0 11 15,0 0 5 1,21-3 7-16,-21 3 3 0,0 0 14 0,0 0-6 16,17 3 5-16,-17-3-1 0,0 0-7 15,0 0 1-15,0 0-6 0,26 0 0 16,-26 0 8-16,0 0-7 0,0 0-2 0,16 0 1 16,-16 0-4-16,0 0 4 0,0 0-5 15,0 0-3-15,22 0-4 0,-22 0-7 16,0 0 4-16,0 0-2 0,16 2 1 0,-16-2-7 0,0 0 3 15,0 0 2-15,22 2 3 0,-22-2 0 0,0 0 2 16,14 4 5-16,-14-4 3 0,0 0 8 16,0 0 9-16,18 1-9 0,-18-1 15 15,0 0-23-15,15 4 3 0,-15-4 4 0,0 0-9 16,0 0 4-16,16 3-2 0,-16-3-14 16,0 0-7-16,0 0-5 0,0 0-19 0,0 0-40 0,18 6-48 15,-18-6-128-15,0 0-135 0,0 0 126 16</inkml:trace>
  <inkml:trace contextRef="#ctx0" brushRef="#br1" timeOffset="-118676.36">4931 14229 441 0,'0'0'83'0,"0"0"-4"15,0 0-7-15,0 0-2 0,0 0 5 0,0 0-1 16,0 0-5-16,0 0 2 0,-21 37-2 0,21-37-3 0,0 0-3 15,0 0-1-15,0 0-17 16,0 0-2-16,0 0-4 0,0 0 0 0,0 0-1 16,0 0 1-16,0 0 4 15,0 0-1-15,0 0 10 0,0 0 7 0,0 0 8 16,0 0 5-16,0 0 7 0,0 0 11 16,0 0 6-16,0 0 7 0,0 0 4 0,0 0-7 15,0 0 0-15,0 0-4 16,0 0-3-16,0 0-9 0,0 0-8 0,0 0-4 0,0 0-10 15,0 0-6-15,0 0-6 0,0 0-7 16,0 0-3-16,0 0-7 0,-27 0-1 16,20 10 0-16,7-10-5 0,-12 15 1 0,6-5-4 15,6-10-4-15,-13 17-5 16,6-9 1-16,7-8-2 0,-10 17 1 0,10-17-7 0,-11 15 2 16,11-15 1-16,-10 13-4 15,10-13 1-15,-6 11-1 0,6-11-1 0,-9 12-4 16,9-12-4-16,0 0-10 0,-9 11-9 0,9-11-19 15,0 0-20-15,0 0-29 0,0 0-26 16,-8 14-15-16,8-14-21 0,0 0-10 0,0 0-8 16,0 0-12-16,-6 4-11 15,6-4-5-15,0 0-25 0,0 0-351 0,0 0 232 0</inkml:trace>
  <inkml:trace contextRef="#ctx0" brushRef="#br1" timeOffset="-118586">4749 14405 1513 0,'0'0'-117'0,"0"0"8"0,0 0 6 0,0 0 7 15,2-16-2-15,-2 16 2 0,0 0-199 0,0 0 93 16</inkml:trace>
  <inkml:trace contextRef="#ctx0" brushRef="#br1" timeOffset="-117896.34">4815 14385 754 0,'0'0'-44'16,"0"0"11"-16,0 0 18 16,0 0 13-16,0 0 17 0,0 0 13 0,0 0 12 15,0 0 15-15,0 0 3 16,0 0 11-16,0 0 3 0,0 0 6 0,0 0-2 0,11 20 1 16,-11-20 1-16,0 0 13 15,10 10-4-15,-10-10-2 0,9 12-7 0,-9-12 2 16,11 12-3-16,-11-12 2 0,12 15 7 0,-4-8 5 15,-8-7-6-15,16 18 1 16,-6-10-7-16,-2 0-7 0,-8-8-11 0,15 13-8 0,-9-5-4 16,-6-8-5-16,16 10-4 15,-16-10-3-15,8 10-17 0,-8-10-11 16,0 0-34-16,12 11-36 0,-12-11-46 0,4 1-48 16,-4-1-88-16,0 0-421 0,0 0 102 0</inkml:trace>
  <inkml:trace contextRef="#ctx0" brushRef="#br1" timeOffset="-115656.16">4826 14489 1818 0,'0'0'-91'0,"-28"-7"18"0,28 7 16 0,0 0 20 16,0 0 10-16,0 0 9 16,0 0-1-16,0 0 4 0,0 0 11 15,0 0 4-15,0 0 16 0,0 0-10 16,0 0 1-16,0 0 7 0,0 0 13 0,0 0-7 0,0 0 15 16,0 0-5-16,0 0 0 15,0 0 10-15,0 0 6 0,0 0-5 0,0 0 6 16,0 0-1-16,0 0-9 0,68 0-2 0,-68 0 7 15,19 0-8-15,-19 0 1 0,23-3 3 16,-23 3-9-16,26-3 9 0,-13 0-10 0,-13 3 0 16,30-1-3-16,-14 0 3 15,1-1-3-15,-17 2-5 0,38-3-3 16,-18 2 3-16,-4-2-2 0,3 2 0 0,2-1-1 16,-2-3 0-16,1 5-8 0,0-3 4 0,2-1-2 15,-3 4 3-15,2-3-5 16,0-1 6-16,-1 3-8 0,0-4 5 0,-1 3-9 15,3-2 29-15,-4 3-11 0,2-1 1 0,1-2-3 0,-2 2 2 16,0-2-5-16,0 1 0 16,2 0-2-16,-2 1-1 0,2 0 0 0,0 1-4 15,-1-4 1-15,0 4-1 16,2 0-3-16,-3-4 8 0,2 3-14 0,0 1 3 0,-1-2 0 16,0 2-1-16,2-2-2 15,-1 3 5-15,0 0-2 0,0-3 0 0,1 1-3 16,1 0 6-16,0 2 0 0,-2-2 0 0,3 0-9 15,1 0 3-15,-2 0 4 16,2 1-7-16,-1 1 9 0,1 0 0 0,1-3-9 0,-4 3 4 16,2 0 1-16,2-1-2 15,-3 1-3-15,0-2 1 0,-2 2 1 0,3 0 5 16,-1-2-7-16,0 0 5 16,-2 2 1-16,3-2-10 0,-4 2 5 0,2-1 2 0,-1 1 3 15,1-3-2-15,-2 3 2 16,2-2 2-16,-1 2-8 0,0 0 3 0,0-1-3 15,1 1 12-15,-2 0-12 0,2 0 6 0,-1 0-6 0,-3 0 0 16,4 0 4-16,-1 0 2 16,0 1-9-16,-2 1 9 0,1-2-3 0,-2 3-1 15,2-2-5-15,-4 1 6 16,3 0 3-16,-19-2 4 0,34 4-10 0,-16-3 3 0,-2 3 2 16,1-2-8-16,0 2 12 15,0-2-2-15,-1 0-3 0,4 0 2 0,-3 1 2 16,2-3-8-16,0 0 1 0,3 0 5 0,-4 0 9 15,4 3-14-15,-1-3-1 16,0 0 5-16,0 0-8 0,0-3 9 0,0 3-3 0,0 3 0 16,1-3 4-16,-2 0 2 15,2 0-9-15,-1 0 3 0,2 0 5 16,-2 0-4-16,3 0 5 0,-1-3-6 16,0 6 3-16,-2-3-2 0,3 0-2 0,-1 0 6 0,-2 0 11 15,3 0-16-15,-3 0 6 16,-1 0-6-16,2 1-6 0,-1-1 3 0,-2 3 0 15,2-2 1-15,1 1-3 0,-4 0 0 0,2 2 7 0,-1-3-3 16,0 2 5 0,0-1-7-16,0-1 3 0,0 1 2 0,-2 0-1 0,2 1 2 15,-2-2 0-15,1 1 1 16,0 0-1-16,-1 0-1 0,0 0 1 0,-17-2-5 16,33 2 1-16,-15 0 2 15,-2 0-1-15,4-1 2 0,-3 1 0 0,1-2 4 16,-18 0-4-16,36 2-2 0,-14-2 1 15,-3 0-5-15,0 0 2 0,0 2-3 0,3-2 6 16,-2 0-4-16,-1 0 6 0,3 2 0 0,-2-2 0 0,2 3-2 16,1-2-2-16,0 2 4 15,-2-2 2-15,3 2 0 0,-1-3-7 0,-2 4 4 16,2-1 0-16,1-3-4 0,0 5 2 16,-2-3 0-16,4 2-3 0,-1 0 7 15,-1-2-5-15,-4 0 3 0,4 4 1 16,-3-5 2-16,3 3-4 0,-4-1-1 0,0 1-4 15,1 0 14-15,-2 3-9 0,2-4-2 0,-2 3 6 0,0-1-7 16,-2 0 2 0,2 0-6-16,-2-1 6 0,-3 2 4 0,4-3-5 0,-4 1 4 15,2 0-6-15,-16-4 6 16,25 7-8-16,-15-5 2 0,-10-2-1 0,20 6-2 16,-20-6 2-16,16 4 6 15,-16-4-7-15,18 3 1 0,-18-3 3 0,16 4-5 0,-16-4 0 16,15 2 2-16,-15-2-5 0,19 2-1 0,-19-2 9 15,17 2-8-15,-17-2 0 16,20 2 5-16,-20-2 1 0,20 1 0 0,-20-1-7 16,19 3 6-16,-19-3 1 0,24 1-3 15,-24-1 0-15,25 3 5 0,-12-2-2 16,-13-1 3-16,29 3-2 0,-12-1 2 16,0-1 3-16,3 1-1 0,-4 0-5 0,4-2 6 15,-20 0 11-15,35 2-9 0,-18 0 0 16,0-2-2-16,0 1-4 0,-17-1 1 0,32 0 4 15,-32 0-2-15,27 0 6 0,-14 0-3 0,-13 0-7 0,26 0 14 16,-26 0-14 0,20 0-2-16,-20 0-5 0,20 3 1 0,-20-3-2 0,17 3 4 15,-17-3 0-15,0 0 0 16,20 0-4-16,-20 0-6 0,0 0-3 0,22 0 6 16,-22 0-6-16,0 0-7 15,19 2 1-15,-19-2 5 0,0 0 7 0,0 0-8 0,21 2 14 16,-21-2-2-16,0 0-7 15,0 0 8-15,21 3-1 0,-21-3-1 0,0 0 5 16,22 0-2-16,-22 0 11 0,0 0-16 0,22 3 9 16,-22-3-6-16,18 2 12 15,-18-2-3-15,19 0 0 0,-19 0-4 0,19 0 1 0,-19 0 0 16,17 2-2-16,-17-2 8 16,0 0-6-16,20 0-3 0,-20 0 8 0,0 0-2 15,24 0-6-15,-24 0 3 16,0 0 1-16,17 1 2 0,-17-1-3 0,0 0-13 15,0 0 5-15,17 4 6 0,-17-4-8 0,0 0 2 0,0 0 2 16,0 0-1-16,0 0-7 16,19 0 9-16,-19 0-7 0,0 0 12 0,0 0 3 0,0 0-8 15,0 0-6-15,0 0-7 16,0 0-8-16,0 0-8 0,0 0-13 0,0 0-10 16,0 0-1-16,0 0-2 15,0 0-1-15,0 0 3 0,0 0-11 0,0 0-3 16,0 0-1-16,0 0 6 0,0 0 3 0,0 0 3 0,0 0 8 15,0 0 11-15,0 0 4 16,-34-28 0-16,34 28 6 0,0 0 12 0,-19-7 11 16,19 7 10-16,0 0 6 15,-18-5 3-15,18 5 10 0,0 0-5 0,-18-5 0 16,18 5 8-16,0 0-1 0,0 0-13 16,-17-6 5-16,17 6-1 0,0 0-1 0,0 0-1 15,0 0 13-15,-17-4 3 16,17 4-5-16,0 0 18 0,0 0 0 0,0 0-3 15,0 0 5-15,0 0-7 0,0 0-4 0,0 0 0 0,0 0 12 16,0 0 1-16,0 0 0 16,0 0-1-16,0 0-4 0,0 0 4 0,0 0-16 0,0 0 8 15,0 0-6 1,0 0 3-16,0 0 3 0,0 0 0 0,44 21-12 0,-44-21 5 16,18 6 4-16,-18-6-12 15,14 6-5-15,-14-6 4 0,18 5-3 0,-18-5-4 16,14 5 8-16,-14-5-5 0,13 7 7 0,-13-7 7 15,0 0 1-15,12 9 11 0,-12-9 6 16,0 0 15-16,5 16-9 0,-5-16 3 0,0 0-3 16,0 0-7-16,-13 25-6 0,13-25-3 15,-12 12-18-15,3-4-38 0,9-8-37 16,-15 14-49-16,6-6-54 0,9-8-127 16,-16 9-373-16,8-4 103 0</inkml:trace>
  <inkml:trace contextRef="#ctx0" brushRef="#br1" timeOffset="-114125.83">6835 14766 1820 0,'0'0'-57'0,"0"0"21"15,0 0 26-15,0 0 13 0,0 0 20 16,0 0 12-16,0 0 20 0,0 0 10 0,0 0 6 15,0 0 12-15,2-22 13 0,-2 22-2 0,0 0 0 0,0 0 2 16,0 0-4 0,0 0-10-16,0 0-2 0,0 0-8 0,0 0-5 0,0 0-8 15,0 0-7-15,0 0-13 16,0 0 3-16,0 0 6 0,0 0-1 16,0 0-12-16,0 0 9 0,0 0 0 0,0 0-1 15,0 0-5-15,14 45 2 0,-14-45-9 0,7 19-2 16,-5-9 1-16,2 6-5 0,-4-16 0 0,9 25-4 15,-5-11-1-15,0 1-3 16,-1-2-1-16,-3-13-2 0,6 22 2 0,-4-10-2 16,-2-12-4-16,4 23 1 0,-4-23-1 15,6 19-2-15,-6-19-2 0,4 15-10 0,-4-15-11 16,2 13-18-16,-2-13-17 16,0 0-16-16,0 0-26 0,2 20-25 0,-2-20-30 0,0 0-42 15,0 10-52-15,0-10-111 16,0 0-382-16,0 0-7 0</inkml:trace>
  <inkml:trace contextRef="#ctx0" brushRef="#br1" timeOffset="-113775.99">6999 14781 2131 0,'0'0'-52'0,"0"0"31"15,0 0 29-15,0 0 16 0,5-13 25 16,-5 13 6-16,0 0 13 0,0 0 9 16,0 0-4-16,0 0 17 0,0 0 19 0,0 0 6 15,0 0 1-15,0 0 3 16,0 0-12-16,0 0-9 0,11 43-10 0,-7-31-9 0,-4-12-10 15,6 27-5-15,-2-14-8 0,0 3-3 0,1-2-9 16,-3 0-1-16,-2-14-7 16,9 27-4-16,-5-14-9 0,-4-13-15 0,6 20-21 0,-6-20-27 15,4 18-31 1,-4-18-33-16,4 13-34 0,-4-13-42 0,0 11-33 0,0-11-71 16,0 0-551-16,0 0-170 15</inkml:trace>
  <inkml:trace contextRef="#ctx0" brushRef="#br1" timeOffset="-113595.93">6934 14989 2432 0,'0'0'-76'15,"-16"-3"28"-15,16 3 31 0,0 0 16 0,0 0 27 16,0 0 14-16,0 0 16 0,0 0 10 16,0 0 1-16,0 0-6 0,0 0-6 0,0 0-3 15,0 0-14-15,44-14-20 16,-44 14-39-16,23-6-47 0,-23 6-41 0,19-6-54 0,-19 6-97 15,21-7-416-15,-13 4 82 0</inkml:trace>
  <inkml:trace contextRef="#ctx0" brushRef="#br1" timeOffset="-113116.13">7233 14949 1925 0,'0'0'-59'16,"12"8"23"-16,-12-8 18 0,0 0 13 0,0 0 12 16,0 0 2-16,0 0 14 0,0 0 8 15,0 0 1-15,0 0 10 0,0 0 24 16,0 0-4-16,0 0 9 0,0 0 4 16,0 0 10-16,0 0-4 0,0 0 3 15,0 0-3-15,0 0 0 0,0 0 5 16,0 0 0-16,0 0 1 0,-8-49-5 0,8 49-6 0,0 0-6 15,0-16-8-15,0 16-5 16,0 0-10-16,4-15-4 0,-4 15-5 0,0 0-3 0,13-11-5 16,-13 11-2-16,0 0-3 0,17-7-1 0,-17 7-1 15,0 0-4-15,0 0 0 16,27 7-2-16,-27-7-3 0,15 7 0 0,-15-7-2 16,13 12-2-16,-13-12-1 15,8 10 2-15,-8-10-1 0,6 13 0 0,-6-13 3 16,0 0 6-16,-4 22-5 0,4-22 7 0,0 0-2 0,-12 20 4 15,12-20 2 1,-13 14 0-16,13-14-2 0,-15 9 2 0,15-9 2 0,-17 10 5 0,17-10-1 16,-17 3 6-16,17-3-1 15,0 0 5-15,-23-3-6 0,23 3-1 0,0 0-10 16,-18-11-8-16,18 11-7 16,-8-12-19-16,8 12-25 0,0 0-32 0,-4-15-39 0,4 15-53 15,0 0-51-15,0 0-80 16,10-22-200-16,-10 22-378 0,0 0-229 0</inkml:trace>
  <inkml:trace contextRef="#ctx0" brushRef="#br1" timeOffset="-112616.09">7542 14844 2447 0,'0'0'-151'16,"0"0"16"-16,-8-26 10 0,8 26 10 16,0 0 14-16,0 0 11 0,0 0 14 0,0 0 19 0,-6-20 12 15,6 20 11-15,0 0 19 16,0 0 11-16,-6-15 15 0,6 15 21 0,0 0 6 0,0 0 14 15,-8-14 21-15,8 14-5 0,0 0 13 0,0 0 0 16,0 0-4-16,-6-12-10 16,6 12-1-16,0 0-8 0,0 0 3 0,0 0 11 15,0 0-2-15,-6-14 3 16,6 14 7-16,0 0 7 0,0 0 0 0,0 0 9 0,0 0-4 16,0 0 1-16,0 0 1 15,0 0-4-15,-7-13-1 0,7 13-2 0,0 0-2 16,0 0 2-16,0 0-1 0,0 0-5 0,0 0-3 15,0 0-9-15,0 0-11 16,0 0-3-16,0 0-3 0,0 0 4 0,0 0-6 0,0 0-1 16,0 0-4-16,0 0-7 15,29 43-3-15,-21-30-4 0,-2-1-3 0,2 4-3 16,-2-4-18-16,2 5-9 0,-1-5-23 16,2 3-18-16,-3 1-28 0,2-3-36 0,-1-1-30 15,-1-1-48-15,0 1-46 16,-6-12-71-16,6 16-682 0,-4-9-440 0</inkml:trace>
  <inkml:trace contextRef="#ctx0" brushRef="#br1" timeOffset="-112056.35">7772 14912 2912 0,'17'-5'-111'0,"-17"5"30"0,0 0 18 0,17-9 23 16,-17 9 22-16,0 0 12 0,11-8 19 0,-11 8 8 15,0 0-8-15,0 0 4 16,0 0 6-16,0 0-21 0,0 0 11 0,0 0 0 16,0 0 3-16,0 0-1 0,0 0-2 15,0 0 2-15,0 0-7 0,-43 21 1 16,43-21-2-16,-8 11 3 0,8-11 1 16,0 0-4-16,-8 18 1 0,8-18 0 0,0 0-7 0,0 0 11 15,6 22-4-15,-6-22-2 16,10 11 1-16,-10-11 9 0,11 9-2 0,-11-9 6 15,0 0-4-15,19 4 4 0,-19-4-2 0,0 0 8 0,19 3 13 16,-19-3-1-16,0 0 4 16,0 0 2-16,26-10 5 0,-26 10 0 15,0 0 7-15,10-17 3 0,-10 17 2 16,0-17 3-16,0 17-2 0,-2-25-5 0,2 25-3 16,-6-30 0-16,4 13 2 15,-4 2-5-15,0-3 0 0,2 1 2 0,0 2 1 0,0-2 1 16,-2-1 0-16,0 6-2 15,6 12-3-15,-11-31-4 0,7 19 1 16,4 12-4-16,-9-23 3 0,5 14-12 0,4 9 0 16,-6-18-1-16,6 18-2 0,-7-15-5 0,7 15-2 15,0 0-4-15,-6-13-5 0,6 13-3 0,0 0 1 16,0 0 0-16,0 0-3 16,0 0-2-16,0 0 2 0,0 0-3 15,0 0 1-15,0 0 1 0,23 55-4 0,-14-39 3 16,-1 0-3-16,3 4 3 0,1-1-3 0,0 0-1 15,0-2-7-15,0-1-11 0,-1 3-17 0,4-1-23 16,-4-5-33-16,-1 1-42 16,2-1-44-16,-2-1-64 0,-2-1-80 0,0-2-195 0,-4-2-443 15,-4-7-384-15</inkml:trace>
  <inkml:trace contextRef="#ctx0" brushRef="#br1" timeOffset="-95146.2">189 11258 2695 0,'0'0'-195'0,"0"0"25"0,0 0 20 15,0 0 14-15,0 0 16 16,0 0 11-16,0 0 12 0,0 0 4 0,0 0 13 15,0 0 4-15,0 0 16 0,0 0 2 0,0 0 8 16,0 0 12-16,0 0 19 0,0 0 19 16,0 0 3-16,0 0 11 0,9-15 2 0,-9 15 10 15,0 0 5-15,0 0 3 0,0 0 12 16,0 0-3-16,5-16-1 0,-5 16-8 16,0 0 0-16,0 0 4 0,0 0-6 15,5-19 1-15,-5 19-4 0,0 0 0 0,6-13 9 16,-6 13-2-16,0 0-2 0,9-15 1 0,-9 15-3 0,9-9 0 15,-9 9-5 1,0 0-2-16,14-16 0 0,-14 16 4 0,8-9 7 0,-8 9-1 16,12-10-5-16,-12 10 0 15,0 0-11-15,13-10-2 0,-13 10 1 0,0 0-4 16,13-7 0-16,-13 7-3 16,0 0 0-16,19-6 4 0,-19 6-1 0,0 0-6 0,18-2 15 15,-18 2-11-15,0 0 11 16,24 0-14-16,-24 0-2 0,0 0 0 0,20 4-1 15,-20-4 0-15,16 6 0 0,-16-6 8 0,14 8-5 0,-14-8 0 16,14 11 0-16,-14-11 4 16,8 10 2-16,-8-10-6 0,7 11 7 0,-7-11-1 15,4 14 6-15,-4-14 5 0,5 12-3 16,-5-12-2-16,0 0 4 0,0 21 2 0,0-21 7 16,0 0 4-16,-7 22-7 15,7-22 8-15,-7 13 0 0,7-13 4 0,-13 11 1 16,13-11-5-16,-20 11 4 0,10-3 2 0,10-8 4 0,-20 9 0 15,9-4 3-15,11-5-3 16,-20 5 4-16,20-5 0 0,-20 4 1 16,20-4-4-16,0 0-5 0,-28-4-8 15,28 4-4-15,0 0-11 0,-19-13-16 0,19 13-30 0,-7-11-41 16,7 11-37-16,0 0-45 16,-3-19-32-16,3 19-76 0,0 0-144 0,8-17-361 15,-8 17-42-15</inkml:trace>
  <inkml:trace contextRef="#ctx0" brushRef="#br1" timeOffset="-94446.19">654 11150 2071 0,'0'0'-117'0,"0"0"35"0,0 0 22 15,0 0 22-15,0 0 7 0,0 0 8 0,0 0 11 16,12-11 11-16,-12 11 1 0,0 0 11 0,0 0 14 15,0 0 6-15,7-14 7 16,-7 14-4-16,0 0-9 0,0 0 2 16,4-15-4-16,-4 15 10 0,0 0-2 0,2-20-1 15,-2 20 4-15,0 0-14 0,-4-22 1 0,4 22-1 16,-9-18-1-16,9 18-3 16,-10-19-7-16,10 19 6 0,-9-17-12 0,3 8-2 0,6 9 9 15,-14-16-4-15,14 16 0 16,-15-13 0-16,15 13-2 0,-12-11-3 0,12 11-2 15,-13-10 7-15,13 10-11 0,0 0 2 0,-13-8 0 16,13 8 12-16,0 0-4 0,0 0 3 16,0 0 7-16,0 0-5 0,0 0 4 0,-3 40 4 15,3-40-10-15,7 29 3 16,-3-12-4-16,-1 0-1 0,3 2 4 0,-1 4-1 16,2-2-3-16,-3-1 8 15,-2 0-8-15,1 2 22 0,-1-2-16 0,2 5-8 0,-2-6-5 16,-2 0 5-16,0 0-8 15,0 0-19-15,0-4-20 0,0 3-14 0,0-18-21 16,0 24-29-16,0-12-25 0,0-1-38 0,0-11-82 0,0 0-244 16,-6 19 333-16</inkml:trace>
  <inkml:trace contextRef="#ctx0" brushRef="#br1" timeOffset="-94312.58">598 11363 1366 0,'0'0'-18'16,"0"0"9"-16,13-27 6 0,-13 27 6 0,14-15 19 15,-4 7 13-15,0 0-3 0,-10 8 0 0,19-15-3 16,-8 7-24-16,-1 1-25 16,-3 3-36-16,3-2-56 0,-10 6-101 0,13-11-146 0,-7 7 115 15</inkml:trace>
  <inkml:trace contextRef="#ctx0" brushRef="#br1" timeOffset="-94136.01">879 11132 988 0</inkml:trace>
  <inkml:trace contextRef="#ctx0" brushRef="#br1" timeOffset="-93876.07">879 11132 907 0,'11'-9'-16'0,"-11"9"5"0,0 0 2 15,0 0 13-15,9-15 15 0,-9 15 7 0,0 0 11 16,4-14 12-16,-4 14 11 16,0 0-5-16,0 0-2 0,-4-25 13 0,4 25 4 15,0 0-15-15,-6-20 6 16,6 20 7-16,-5-14 1 0,5 14 2 0,0 0-6 0,-9-15-6 16,9 15-5-16,0 0-8 15,0 0-6-15,-9-13-13 0,9 13-1 0,0 0-6 0,0 0 0 16,0 0-5-16,0 0 4 0,0 0 0 0,-15 30 2 15,15-30-4-15,0 23-4 16,0-23 2-16,2 34-2 0,2-15 3 0,-2 1 6 16,0 2-5-16,2 1 5 15,-1 2 3-15,1-2-7 0,3 1 1 0,-6-3 4 16,3 0-3-16,-2-2-10 0,-2 2-12 16,0-3-26-16,0 1-26 0,0-19-38 0,-2 30-41 15,-2-19-51-15,4-11-398 0,-8 20 220 16</inkml:trace>
  <inkml:trace contextRef="#ctx0" brushRef="#br1" timeOffset="-93736.33">819 11439 1665 0,'-2'-17'-31'0,"2"17"22"0,0 0 23 15,0 0 11-15,0 0 24 0,23-27 2 16,-13 22 8-16,3-3-2 0,-13 8 3 0,23-15-5 16,-8 7-11-16,-3-1-9 15,1 3-29-15,1-2-40 0,-3 2-53 0,-11 6-54 16,21-11-149-16,-15 5-204 0,-6 6 338 0</inkml:trace>
  <inkml:trace contextRef="#ctx0" brushRef="#br1" timeOffset="-92976.3">1156 11146 1320 0,'0'0'-66'0,"0"0"10"0,0 0 16 16,0 0 12-16,0 0 10 0,0 0 2 15,0 0 9-15,0 0 13 0,-19-16 15 0,19 16 11 0,0 0 10 16,0 0 8-16,0 0 25 16,-29 23-20-16,29-23 15 0,-13 14-12 0,13-14-8 15,-10 13 4-15,10-13-1 0,-6 14-6 16,6-14-4-16,-2 14 8 0,2-14-11 0,0 0 3 15,8 24-1-15,-8-24-13 0,12 14 3 0,-3-4-7 16,-9-10-6-16,15 15 5 16,-6-7-1-16,-2 2-6 0,-7-10 5 0,14 15-2 15,-9-6 6-15,-5-9 24 16,6 22-1-16,-6-22 7 0,2 20-4 0,-2-20-3 0,-6 25 4 16,-1-14-3-16,7-11-10 15,-14 22 12-15,8-13-26 0,6-9-18 16,-10 15-31-16,10-15-31 0,-11 12-27 0,11-12-31 0,-10 7-38 0,10-7-82 15,0 0-399-15,0 0 149 16</inkml:trace>
  <inkml:trace contextRef="#ctx0" brushRef="#br1" timeOffset="-92615.95">1231 11321 1708 0,'0'0'-69'15,"0"0"14"-15,0 0 9 0,0 0 7 0,0 0 11 0,0 0 4 16,0 0 12-16,26 0 5 16,-26 0 7-16,0 0 3 0,12-6-6 0,-12 6 0 15,0 0 8-15,14-11-9 0,-14 11 3 16,12-10 6-16,-12 10 12 0,8-13-4 0,-8 13 6 16,7-13 12-16,-7 13 16 15,3-14-19-15,-3 14 2 0,0 0-6 16,2-22 1-16,-2 22-2 0,0 0 2 0,0 0-7 0,-2-22-2 15,2 22-6-15,0 0 2 16,0 0-6-16,0 0 14 0,0 0-5 0,0 0 9 16,0 0-1-16,-34 31 6 0,34-31-6 15,-10 23 1-15,6-12 0 0,4-11-5 0,-4 22 1 16,2-9 0-16,2-13-9 16,2 22-1-16,-2-22-15 0,4 19-6 0,-4-19-19 0,9 14-33 15,-9-14-37-15,14 7-57 16,-14-7-131-16,0 0-160 0,22-1 392 0</inkml:trace>
  <inkml:trace contextRef="#ctx0" brushRef="#br1" timeOffset="-92096.15">1510 11232 1207 0,'0'0'-30'16,"0"0"11"-16,0 0 12 0,0 0 26 15,0 0 22-15,0 0 14 0,0 0 13 0,0 0 16 0,0 0 1 16,0 0 16-16,0 0-3 16,0 0-3-16,0 0-10 0,0 0-8 15,0 0-18-15,0 0 2 0,0 0-19 16,40-10-18-16,-40 10-24 0,16-4-27 0,-16 4-33 15,0 0-26-15,16-8-51 0,-16 8-79 0,0 0-305 0,12-7 301 16</inkml:trace>
  <inkml:trace contextRef="#ctx0" brushRef="#br1" timeOffset="-91846.21">1596 11194 1482 0,'-28'-14'-22'0,"28"14"11"0,0 0 9 16,0 0 5-16,0 0 28 0,0 0 11 15,0 0 5-15,0 0 8 0,0 0 9 0,0 0 2 0,0 0 2 16,0 0 1-16,-4 43-8 0,4-43-5 0,-2 23-32 16,-2-9-4-16,2 3 14 15,2-17-9-15,-3 33 5 0,-2-18 6 0,3 3-3 16,2-18 3-16,-3 28-15 16,3-15 1-16,0-13 1 0,0 21-1 0,0-21 7 0,5 21-5 15,-5-21-10-15,10 11 1 16,-10-11-32-16,15 8-30 0,-3-4-38 0,-1-4-36 15,-11 0-70-15,0 0-116 0,31-10-223 0,-22 4 289 0</inkml:trace>
  <inkml:trace contextRef="#ctx0" brushRef="#br1" timeOffset="-89845.82">306 10397 1375 0,'0'0'-107'0,"0"0"18"0,0 0 15 15,0 0 18-15,0 0 9 16,0 0 17-16,0 0 5 0,0 0 10 0,0 0 8 0,0 0 7 16,0 0 4-16,0 0 3 15,0 0 4-15,0 0 5 0,0 0 2 0,0 0-2 16,0 0 2-16,0 0 10 16,0 0-1-16,0 0 6 0,0 0-1 0,0 0 7 15,0 0-2-15,0 0 3 0,0 0 0 16,0 0 5-16,0 0 4 0,0 0-11 0,0 0 3 15,0 0-7-15,0 0-2 16,0 0-10-16,0 0 1 0,0 0-1 0,0 0-2 0,0 0-7 16,0 0 4-16,0 0-4 0,13-7 2 15,-13 7-5-15,0 0-5 0,0 0 0 16,0 0-5-16,0 0 0 0,0 0-6 0,0 0-4 0,0 0 1 16,0 0 3-16,0 0-4 15,0 0 0-15,0 0-7 0,0 0 9 0,0 0-4 16,0 0 0-16,0 0 4 15,0 0 3-15,0 0 0 0,0 0 2 0,0 0 3 16,0 0-4-16,0 0-1 0,0 0 12 0,0 0-5 16,0 0 4-16,0 0-1 0,0 0 2 15,0 0 6-15,-55 1 6 0,55-1 1 0,0 0-5 16,0 0 5-16,-19 6-7 16,19-6-2-16,0 0 8 0,-13 7-8 0,13-7 17 15,0 0-20-15,-11 10 7 16,11-10-8-16,0 0-1 0,0 0 2 0,-9 15-4 0,9-15 1 15,0 0 1-15,0 0 1 0,-2 16-2 0,2-16-2 16,0 0-2-16,0 0 6 0,0 0 4 16,0 0-3-16,15 22 1 0,-15-22-3 0,12 8 13 15,-12-8-6-15,13 6 7 16,-13-6-3-16,18 8-9 0,-18-8-1 0,20 8-2 16,-8-4-2-16,-12-4 0 15,21 9 7-15,-11-5 4 0,-10-4-6 0,22 11-2 16,-11-6-2-16,-11-5-1 0,18 10 2 15,-8-4 4-15,-10-6 1 0,15 13-1 0,-15-13 10 16,14 13 7-16,-8-5 7 0,-6-8 17 0,5 14 8 0,-5-14-4 16,4 13 10-16,-4-13-4 15,0 0 5-15,0 0-6 0,-9 24-6 0,9-24 7 16,-10 10-6-16,10-10-3 16,-15 5-1-16,15-5-8 0,-20 3-6 0,20-3-6 15,-18 0-12-15,18 0-26 0,0 0-21 16,-31-7-23-16,31 7-30 0,-18-5-27 0,18 5-26 15,-17-4-38-15,17 4-70 0,-15-6-420 0,15 6 103 16</inkml:trace>
  <inkml:trace contextRef="#ctx0" brushRef="#br1" timeOffset="-89326.06">614 10511 1791 0,'0'0'-124'15,"0"0"9"-15,0 0 10 0,0 0 21 0,0 0 12 16,0 0 16-16,0 0 7 16,0 0 19-16,0 0 7 0,0 0 4 0,-43 19 1 15,43-19 8-15,-5 14 10 16,5-14 0-16,-4 15-2 0,4-15 4 0,0 0 1 0,0 0-1 16,2 21 7-16,-2-21 3 15,0 0-1-15,0 0 3 0,10 15 12 0,-10-15-1 16,0 0-6-16,0 0 6 0,0 0-6 0,17 4 2 15,-17-4-2-15,0 0 0 0,0 0-4 16,0 0 11-16,0 0 8 0,0 0 6 0,21-23 9 16,-21 23-3-16,0 0 4 15,8-11 12-15,-8 11-9 0,0 0 10 0,0 0-6 16,0 0-3-16,0 0-2 0,7-12 9 16,-7 12-2-16,0 0 14 0,0 0-4 0,0 0-2 15,0 0 1-15,0 0-14 16,0 0-5-16,31 19-4 0,-31-19-1 0,15 8-6 15,-15-8-16-15,10 10-23 0,-10-10-47 0,12 9-41 0,-12-9-57 16,9 8-83-16,-5-5-419 16,-4-3 127-16</inkml:trace>
  <inkml:trace contextRef="#ctx0" brushRef="#br1" timeOffset="-88295.91">784 10571 1766 0,'0'0'-96'0,"0"0"20"16,0 0 17-16,0 0 10 0,0 0 13 15,0 0 11-15,0 0 9 0,0 0 13 16,0 0 10-16,0 0-4 0,0 0 6 0,0 0-3 16,-4 42 10-16,4-42-1 15,0 18 7-15,0-18 7 0,0 21 6 0,0-21-9 16,-2 19-3-16,2-19 5 0,0 0-11 0,0 23 1 0,0-23 4 15,-2 13 6-15,2-13-15 16,0 0 4-16,0 0 12 0,0 0-1 0,0 21-11 16,0-21 2-16,0 0 1 15,0 0-11-15,0 0 3 0,0 0-1 0,0 0-8 0,0 0 7 16,0 0-5-16,0 0 1 16,0 0 4-16,0 0 1 0,0 0-3 0,0-59 4 15,0 59-3-15,0 0 1 16,2-17 1-16,-2 17-1 0,0 0-4 0,4-15 4 15,-4 15-10-15,0 0 11 0,0 0 2 0,0 0 3 0,18-4-10 16,-18 4 8-16,0 0-11 16,0 0 1-16,0 0 2 0,19 21 0 0,-19-21-6 15,0 0 18-15,10 19-15 16,-10-19 1-16,3 10-4 0,-3-10 4 0,0 0-3 16,10 13 5-16,-10-13 2 0,0 0-6 15,0 0-1-15,6 14 7 0,-6-14-3 0,0 0 1 16,0 0 1-16,0 0-1 0,0 0-9 0,0 0 3 0,0 0 8 15,0 0-8-15,0 0 0 16,0 0 1-16,0 0-4 0,0 0 11 0,7-48-2 16,-7 48 0-16,0-13 7 15,0 13 10-15,0 0-13 0,4-20 8 0,-4 20-8 16,0 0-7-16,4-15 20 16,-4 15-11-16,0 0 8 0,0 0 0 0,13-7 14 0,-13 7 5 15,0 0 5-15,0 0 2 16,0 0 0-16,0 0 3 0,37 15-4 0,-37-15-1 0,13 11-9 15,-13-11-4-15,14 12-3 0,-14-12-2 0,9 11-2 16,-9-11-15-16,11 12-21 16,-11-12-15-16,8 9-21 0,-8-9-44 0,10 9-33 15,-10-9-51-15,0 0-112 16,2 8-367-16,-2-8 117 0</inkml:trace>
  <inkml:trace contextRef="#ctx0" brushRef="#br1" timeOffset="-87635.86">1037 10565 1768 0,'0'0'-81'0,"10"-7"38"0,-10 7 28 16,0 0 5-16,0 0 25 0,0 0 15 15,0 0 9-15,0 0 16 0,21 25 2 16,-21-25-5-16,2 21-3 0,3-9 4 0,-5-12-7 0,4 26-1 15,-4-10-7-15,2-1 1 16,-2-15-1-16,4 27 1 16,-4-14-11-16,0-13-5 0,2 26-1 0,-2-14-1 15,0-12 2-15,0 21-4 0,0-21-1 0,0 19-2 0,0-19-6 16,0 17-10-16,0-17-15 16,0 0-17-16,0 19-13 0,0-19-23 0,0 0-19 15,0 0-21-15,0 0-4 0,0 0-6 16,0 0-11-16,0 0 12 0,0 0 9 0,0 0 19 15,0 0 27-15,0 0 19 0,0 0 31 0,0 0 14 16,-29-44 24-16,29 44 8 16,-6-22 16-16,5 10 2 0,1 12 12 0,0-24 6 15,0 24 3-15,1-24 12 16,-1 24-4-16,6-23 7 0,-2 13 0 0,-4 10 2 0,6-19-13 16,-6 19-1-16,9-18 0 15,-3 10-4-15,-6 8-6 0,9-15-4 0,-9 15 1 0,13-11-5 16,-13 11-3-1,10-7-5-15,-10 7-5 0,0 0 3 0,18-4-6 0,-18 4-3 16,0 0 1-16,0 0-2 0,0 0-11 0,27 13 1 16,-27-13-1-16,6 9-3 15,-6-9-4-15,0 0-2 0,-2 19-14 0,2-19-19 16,0 0-18-16,0 0-26 0,-8 25-27 16,8-25-35-16,0 0-37 0,-10 16-68 0,10-16-144 15,-11 5-275-15,11-5 129 16</inkml:trace>
  <inkml:trace contextRef="#ctx0" brushRef="#br1" timeOffset="-87386.18">1156 10446 1781 0,'0'0'-64'0,"0"0"22"16,4-17 4-16,-4 17 13 0,0 0 25 0,0 0 13 0,0 0 16 15,0 0 14-15,0 0 18 16,0 0 14-16,0 0 1 0,0 0 2 0,27 27 1 16,-27-27-8-16,9 19-5 15,-5-9-4-15,-4-10-9 0,8 26-4 16,-5-12-5-16,-1 1-9 0,4-2-38 16,-6-13-37-16,6 30-35 0,-4-14-34 0,0-2-55 0,-2-14-97 15,5 24-312-15,-5-12 230 16</inkml:trace>
  <inkml:trace contextRef="#ctx0" brushRef="#br1" timeOffset="-87015.88">1305 10681 1567 0,'0'0'-51'0,"0"0"28"0,0 0 11 0,0 0 15 16,15-8 19-16,-15 8-3 0,0 0 9 0,0 0 3 15,15-5 4-15,-15 5 0 16,0 0 5-16,0 0 1 0,17-10-10 0,-17 10 2 16,0 0 3-16,12-9 6 0,-12 9 2 15,0 0 4-15,12-14-13 0,-12 14 5 16,6-12-7-16,-6 12-6 0,0 0-3 16,4-19 2-16,-4 19 0 0,0 0 2 0,4-14-3 0,-4 14-2 15,0 0 2-15,0 0-15 16,0 0 3-16,0 0 1 0,0 0-2 0,0 0-1 15,0 0 9-15,0 0-5 0,0 0 3 0,0 0-3 16,0 0-1-16,0 0 3 0,0 0 1 16,-8 49 0-16,8-49-6 15,0 0 5-15,6 25-5 0,-6-25 7 0,7 13-20 16,-7-13-13-16,12 12-23 0,-12-12-25 0,13 11-45 16,-13-11-49-16,14 5-94 0,-3 0-356 15,-2-4 181-15</inkml:trace>
  <inkml:trace contextRef="#ctx0" brushRef="#br1" timeOffset="-86105.88">1602 10641 1637 0,'0'0'-87'0,"0"0"33"0,0 0 15 15,0 0 31-15,0 0 23 0,0 0 20 16,0 0 6-16,0 0 13 0,0 0 1 0,0 0 3 16,0 0 1-16,0 0 15 15,0 0 7-15,0 0 4 0,0 0 18 0,0 0-15 0,0 0-3 16,0 0-5 0,0 0-13-16,0 0-3 0,52-15-13 0,-52 15-9 15,17-3-22-15,-17 3-33 0,18-1-47 16,-18 1-36-16,12-2-42 0,-12 2-62 0,0 0-110 15,15-4-261-15,-15 4 231 0</inkml:trace>
  <inkml:trace contextRef="#ctx0" brushRef="#br1" timeOffset="-85530.15">1669 10607 1555 0,'0'0'-47'0,"0"0"27"15,0 0 13-15,0 0 19 0,0 0 10 0,0 0 6 0,0 0 9 16,0 0 12-16,0 0-8 0,18-32 25 0,-18 32-6 16,0 0 10-16,0 0-11 15,0 0 22-15,0 0-26 0,0 0 4 16,0 0-7-16,0 0-5 0,0 0-4 16,0 0-4-16,0 0-5 0,20 41-7 0,-20-41 4 15,0 19-2-15,0-19 1 0,0 19-9 16,0-19-3-16,0 21-1 0,0-21 2 0,0 22-5 15,0-22-8-15,-2 22 7 0,2-22 5 0,0 20-6 16,0-20-2-16,2 16-1 16,-2-16 2-16,3 16 4 0,-3-16-1 0,0 0-5 0,9 16-24 15,-9-16-16-15,0 0-27 16,13 7-15-16,-13-7-20 0,0 0-13 0,0 0-11 16,0 0-2-16,28-8 2 15,-28 8 5-15,10-8 10 0,-10 8 24 0,0 0 8 0,14-11 19 16,-14 11 23-16,0 0 9 0,11-12 12 0,-11 12 19 15,0 0 15-15,12-13 17 16,-12 13 28-16,0 0 13 0,11-14-5 0,-11 14 18 16,8-9-19-16,-8 9-4 0,10-9 3 15,-10 9-15-15,0 0-1 0,16-13 0 0,-16 13-5 16,13-5-8-16,-13 5-5 16,0 0-6-16,16-7-5 0,-16 7-6 0,0 0 1 0,0 0 3 15,0 0-11 1,0 0 0-16,28 11-2 0,-28-11 3 0,0 0-4 0,0 0-1 15,2 17-4-15,-2-17 4 0,0 0 2 0,0 0-5 16,0 0 1-16,0 0 1 16,-16 26-12-16,16-26-5 0,0 0-15 0,0 0-17 0,0 0-9 15,0 0-35-15,0 0-34 16,-18-6-49-16,18 6-61 0,0 0-452 16,0 0 86-16</inkml:trace>
  <inkml:trace contextRef="#ctx0" brushRef="#br1" timeOffset="-84365.84">2139 10490 1849 0,'-8'-13'-91'0,"8"13"25"0,0 0 21 15,0 0 23-15,-4-19 22 16,4 19 17-16,0 0 23 0,0 0 11 0,-4-16 12 16,4 16 8-16,0 0 0 0,0 0-2 15,0 0 4-15,0 0-8 0,0 0-5 0,0 0-8 16,0 0 9-16,0 0 0 0,0 0 12 0,0 0-1 15,0 0 1-15,0 0-4 16,0 0-5-16,0 0-9 0,12 54-2 0,-8-39-5 0,1 0-9 16,-3 3-1-16,2-3-2 15,-2 2-5-15,2-2-2 0,1 2-2 0,-3-2-13 0,2 1-4 16,-1-1-20 0,-3-15-17-16,6 24-25 0,-2-12-28 0,-4-12-29 0,4 20-24 15,-4-20-31-15,4 15-41 16,-4-15-83-16,0 0-357 0,0 17 126 0</inkml:trace>
  <inkml:trace contextRef="#ctx0" brushRef="#br1" timeOffset="-84155.91">2224 10582 1832 0,'0'0'-46'15,"0"0"26"-15,6-17 20 0,-6 17 13 0,0 0 20 16,0 0 37-16,0 0 20 15,0 0 7-15,0 0-2 0,0 0 0 0,0 0-4 16,0 0-7-16,0 0-10 0,24 36-10 0,-20-27-4 0,-4-9-6 16,4 21-23-16,-4-21-19 15,5 19-33-15,-5-19-44 0,4 19-54 0,-4-19-52 16,0 17-73-16,0-17-422 16,-6 15 101-16</inkml:trace>
  <inkml:trace contextRef="#ctx0" brushRef="#br1" timeOffset="-84004.29">2174 10701 1909 0,'0'0'-64'0,"0"0"10"15,0 0 11-15,0 0 12 0,16-24 14 16,-16 24 12-16,14-12 2 0,-14 12-4 0,12-7-13 16,-12 7-25-16,16-8-28 15,-16 8-51-15,13-8-102 0,-4 7-166 0,-9 1 124 0</inkml:trace>
  <inkml:trace contextRef="#ctx0" brushRef="#br1" timeOffset="-83655.99">2292 10649 1038 0,'0'0'-48'0,"0"0"14"0,27-16 10 0,-27 16 17 15,0 0 14-15,7-11 11 16,-7 11 15-16,0 0-1 0,9-12 10 0,-9 12 1 0,0 0 1 15,8-11-2-15,-8 11-2 0,0 0 4 16,0 0-3-16,0 0 1 0,9-12-15 16,-9 12 14-16,0 0 2 0,0 0-11 0,0 0 0 15,0 0 3-15,22-1 4 16,-22 1-1-16,0 0-1 0,0 0-1 0,0 0-8 0,20 11 7 16,-20-11-7-16,0 0 11 15,8 13-2-15,-8-13 7 0,0 0 6 0,0 0 9 16,-2 21-4-16,2-21 8 0,0 0 0 0,0 0-4 15,-12 18-2-15,12-18-5 16,0 0-8-16,-14 7 5 0,14-7-18 0,0 0 4 0,0 0-7 16,0 0-7-16,0 0-21 15,0 0-16-15,0 0-31 0,0 0-19 0,-31-17-30 16,31 17-43-16,0 0-61 16,0 0-441-16,-4-19 134 0</inkml:trace>
  <inkml:trace contextRef="#ctx0" brushRef="#br1" timeOffset="-83285.83">2406 10378 1815 0,'0'0'-51'0,"0"0"20"0,0-19 13 16,0 19 8-16,0 0 13 0,0 0 6 16,0 0 7-16,0 0 9 0,0 0 17 0,0 0 22 15,0 0 10-15,0 0 2 16,0 0-6-16,0 0 5 0,0 0-6 0,0 0-6 0,0 0-12 15,18 48 4-15,-14-37-8 0,-4-11-7 0,6 23 2 16,-2-10-5-16,-4-13-7 16,6 24-15-16,-4-12-17 0,-2-12-30 0,5 24-40 15,-1-12-27-15,-4-12-25 16,4 25-34-16,-2-15-46 0,-2-10-405 0,2 19 179 0</inkml:trace>
  <inkml:trace contextRef="#ctx0" brushRef="#br1" timeOffset="-82676.33">2555 10575 1733 0,'0'0'-31'0,"0"0"14"0,0 0 21 16,-3-22 6-16,3 22 1 0,0 0 17 16,0 0 5-16,0 0 5 0,-8-20-4 0,8 20 11 0,0 0-14 15,0 0-2-15,0 0-3 16,0 0-5-16,0 0 7 0,-19-1-10 0,19 1 6 16,0 0-10-16,0 0 0 15,0 0-4-15,0 0 5 0,0 0 4 0,-14 29-8 16,14-29-1-16,0 0-3 0,0 0 8 0,4 21-6 0,-4-21-6 15,0 0-1-15,0 0 1 16,0 0 5-16,6 21-1 0,-6-21 4 0,0 0 3 0,0 0-1 16,0 0-2-16,12 7 7 15,-12-7 11-15,0 0-10 0,0 0-1 0,0 0 2 16,0 0 11-16,0 0 1 16,19-27 1-16,-19 27 5 0,3-18 4 0,-3 18-5 15,2-25 31-15,-4 8-7 16,2 17-9-16,-5-40 12 0,3 16 7 0,-2 0-3 0,-3-1 5 15,4 2-3-15,-2 1-2 0,3 0-13 0,-2 4 7 16,2-1-13-16,-2 3 2 16,4 16-9-16,-4-26-6 0,4 26-3 0,-2-22-9 0,2 22 0 15,0 0-2-15,0 0-1 16,0 0-3-16,0 0-5 0,0 0 0 0,0 0 3 16,0 0-4-16,0 0 0 15,10 52 3-15,-6-37-6 0,2 2 0 0,2 3-2 0,1-1 2 16,0-1-5-16,-1 2 2 0,3-3 2 0,-3 2 1 15,2-2-4-15,2 2-5 16,-4-4-9-16,0 0-15 0,0 1-21 0,-1-1-32 16,2-2-34-16,-3 3-44 15,2-3-48-15,-3 0-79 0,-1 0-589 0,-2 3-231 16</inkml:trace>
  <inkml:trace contextRef="#ctx0" brushRef="#br1" timeOffset="-67933.47">10192 11608 2426 0,'0'0'-153'0,"0"0"25"0,0 0 19 0,0 0 15 16,0 0 19-16,0 0 12 0,0 0 14 0,0 0 9 15,0 0 19-15,0 0 9 0,0 0 9 16,0 0-6-16,0 0 14 0,0 0 9 0,0 0 2 16,0 0 9-16,0 0 8 15,0 0 0-15,0 0 7 0,0 0 30 0,0 0-10 0,0 0 8 16,0 0 19-16,0 0 7 16,0 0 12-16,0 0 1 0,0 0-5 0,0 0 4 15,0 0-5-15,0 0-2 16,0 0-9-16,0 0-7 0,0 0-5 0,0 0-7 0,0 0-2 15,0 0-2-15,0 0-6 0,0 0-2 0,0 0-2 16,0 0-2 0,0 0 11-16,0 0-6 0,0 0-1 0,0 0 1 0,0 0-6 0,0 0-1 15,0 0-1 1,0 0-5-16,0 0-3 0,0 0-1 0,0 0-5 16,0 0-5-16,0 0-4 0,0 0 0 15,0 0-6-15,0 0-3 0,0 0 0 0,0 0-3 16,0 0-1-16,0 0-1 0,0 0-1 15,0 0-1-15,0 0 2 0,0 0-2 0,0 0 1 16,0 0 1-16,0 0 2 0,0 0 0 0,0 0-5 16,0 0-1-16,0 0 0 0,0 0-3 15,0 0 0-15,0 0-3 0,0 0 2 0,0 0-1 16,0 0 0-16,0 0-3 16,0 0 3-16,0 0 2 0,0 0-2 0,0 0 0 15,0 0 0-15,0 0-1 16,0 0-2-16,0 0-1 0,0 0 0 0,0 0-1 15,0 0 2-15,0 0-2 0,0 0-5 0,0 0 3 0,0 0-1 16,0 0 2-16,0 0-1 16,0 0-1-16,0 0 3 0,0 0-4 0,0 0 5 0,0 0-4 15,0 0 1 1,0 0 1-16,0 0-2 0,0 0-2 0,0 0 0 0,0 0-2 16,0 0 1-16,0 0 1 15,0 0-1-15,0 0-1 0,0 0-4 0,0 0 1 16,0 0 1-16,0 0-3 0,0 0 1 15,0 0 2-15,12 48-4 0,-12-48-1 0,2 17 1 16,-2-17 2-16,2 16 6 0,-2-16-6 0,0 18 3 16,0-18 0-16,0 0 1 15,0 25 3-15,0-25-5 0,0 19 3 0,0-19 0 0,0 18 0 16,0-18 0-16,3 17-8 16,-3-17 0-16,2 15-2 0,-2-15-2 0,0 0 5 15,2 19-1-15,-2-19 0 16,0 0 5-16,3 17-1 0,-3-17 1 0,0 0 0 0,2 19 0 15,-2-19 5-15,0 0-1 0,4 17 3 0,-4-17-5 16,4 14 1-16,-4-14 4 16,0 0-2-16,4 20 3 0,-4-20-1 0,2 14 1 15,-2-14 1-15,0 0-1 0,2 19-2 16,-2-19 2-16,5 15-2 0,-5-15-2 0,2 16 9 16,-2-16-6-16,4 17 2 15,-4-17-2-15,2 17 2 0,-2-17-1 16,2 17 0-16,-2-17 0 0,0 0 3 0,2 21-4 0,-2-21 5 0,0 0-1 15,0 17-5-15,0-17-3 16,0 0-20-16,0 0-27 0,0 0-39 0,0 0-49 16,0 0-51-16,-4 15-54 15,4-15-124-15,0 0-556 0,0 0-329 16</inkml:trace>
  <inkml:trace contextRef="#ctx0" brushRef="#br1" timeOffset="-67246.2">10069 11904 2664 0,'0'0'-137'0,"0"0"24"0,0 0 20 15,10-11 20-15,-10 11 11 0,0 0 26 0,0 0 14 0,0 0 14 16,0 0 19-16,0 0 5 16,0 0 9-16,0 0 1 0,0 0 9 0,12-11 5 15,-12 11 2-15,0 0 11 0,0 0 2 16,0 0 7-16,0 0 4 0,0 0 4 16,0 0-2-16,0 0 2 0,0 0 0 15,0 0-1-15,0 0-12 0,0 0-3 0,0 0-6 16,0 0-2-16,0 0-2 15,22 3-7-15,-22-3-1 0,0 0-6 0,0 0-2 0,24 11-1 16,-24-11-3-16,13 11-4 0,-13-11 1 0,14 8-3 16,-8 0-4-16,-6-8 3 0,14 13 0 15,-8-3 3-15,-6-10-5 0,12 16 2 0,-8-7-4 16,-4-9 1-16,12 17-1 16,-12-17-1-16,8 13-2 0,-8-13 2 0,6 12 0 15,-6-12 5-15,6 11-1 16,-6-11 1-16,0 0 7 0,7 13 4 0,-7-13 4 15,0 0 5-15,0 0 9 0,8 9 9 16,-8-9-2-16,0 0 2 0,0 0-7 16,0 0-3-16,0 0-1 0,0 0-2 0,0 0-5 15,24-26-3-15,-24 26-3 0,10-21-4 16,-4 8-4-16,2 2-2 0,-8 11-2 0,14-21-5 0,-8 10-6 16,0 1-14-16,-6 10-20 15,11-19-39-15,-11 19-60 0,6-18-72 0,-4 9-72 16,-2 9-156-16,0-18-545 0,0 18-416 0</inkml:trace>
  <inkml:trace contextRef="#ctx0" brushRef="#br1" timeOffset="-66605.88">10057 11682 2752 0,'0'0'-177'0,"-11"11"22"0,11-11 23 16,0 0 20-16,0 0 15 16,0 0 16-16,-13 8 15 0,13-8 13 0,0 0 12 15,0 0 5-15,0 0 8 16,0 0 2-16,0 0 6 0,-11 10 2 0,11-10 10 0,0 0 1 15,0 0-4-15,0 0 6 0,0 0 0 0,0 0 13 16,0 0 9-16,0 0 20 16,0 0 26-16,0 0 15 0,0 0 9 15,0 0 1-15,0 0-3 0,0 0-7 16,0 0-14-16,0 0-4 0,0 0-11 0,0 0 13 0,0 0 9 16,32-36 1-16,-21 26 2 15,-3 1-1-15,-8 9-1 0,20-17 2 0,-12 8 3 16,-8 9 1-16,14-13-11 0,-5 4 4 15,-9 9-11-15,13-11-2 0,-13 11-7 0,13-10-7 16,-13 10-6-16,0 0-6 0,12-9-6 0,-12 9 1 16,0 0-4-16,0 0-4 15,18-3 0-15,-18 3 2 0,0 0-1 0,0 0-2 16,14 16-7-16,-14-16 4 16,10 14-3-16,-10-14-1 0,14 17-6 0,-8-9-18 0,2 1-23 15,1 1-29-15,1-3-36 16,-10-7-41-16,19 17-40 0,-10-11-56 0,-9-6-147 15,14 10-397-15,-10-6-85 0</inkml:trace>
  <inkml:trace contextRef="#ctx0" brushRef="#br1" timeOffset="-61916.15">3620 11414 2117 0,'0'0'-163'16,"0"0"23"-16,0 0 25 0,0 0 16 15,0 0 22-15,0 0 14 0,0 0 17 16,0 0 10-16,0 0 2 0,0 0 3 0,0 0 5 16,0 0 4-16,0 0 2 0,0 0-2 15,0 0 1-15,0 0 2 0,0 0-1 16,0 0-1-16,0 0 5 0,-3 18 2 16,3-18 2-16,0 0 1 0,0 0 8 0,0 0 1 0,0 0-3 15,0 0 3-15,0 0 0 16,0 0-1-16,0 0-4 0,0 0-2 0,0 0 3 15,0 0-3-15,0 0-1 0,0 0 1 0,0 0 5 0,0 0-5 16,0 0 8 0,0 0-3-16,0 0 4 0,0 0 7 0,0 0 4 0,0 0 1 15,0 0 3-15,0 0 2 16,0 0 13-16,0 0-8 0,0 0 4 0,0 0-7 16,0 0-1-16,0 0-4 15,0 0-2-15,0 0-1 0,0 0-3 0,0 0 1 16,0 0-2-16,13 7 2 0,-13-7 5 0,0 0 1 0,0 0-3 15,0 0 2-15,0 0 0 16,0 0 3-16,0 0-1 0,0 0-6 0,4 15 7 16,-4-15 0-16,0 0-10 15,0 0 9-15,0 0 1 0,0 0-12 0,0 0 7 0,0 0 3 16,0 0-2-16,0 0-1 16,0 0 4-16,0 0 6 0,0 0 4 0,0 0-4 15,0 0 3-15,0 0 5 16,-4 21-18-16,4-21 11 0,0 0 1 0,0 0-8 0,0 0-1 15,0 0 3-15,0 0 2 0,0 0-1 0,0 0 1 16,0 0-5-16,0 0 3 16,0 0-4-16,0 0 4 0,0 0 3 0,0 0 2 15,0 0-2-15,0 0 1 0,0 0-5 16,0 0 3-16,0 0 1 0,0 0-8 0,0 0 4 16,0 0-7-16,0 0 3 15,0 0-4-15,0 0-7 0,0 0 9 0,0 0-3 16,0 0-2-16,0 0 5 0,0 0 2 0,0 0-10 0,0 0 3 15,0 0-4-15,0 0-2 16,0 0-5-16,0 0-8 0,0 0 2 0,0 0 0 16,0 0-1-16,0 0 4 15,0 0-2-15,0 0 1 0,0 0 2 0,0 0 9 16,0 0-5-16,-22 4-2 0,22-4 10 16,0 0-8-16,0 0 6 0,-6 14-6 0,6-14 12 0,0 0 5 15,0 0 2-15,0 0-2 16,0 0-1-16,0 0 3 0,0 0-5 0,0 0 11 15,0 0-10-15,0 0-1 0,0 0 19 0,0 0-21 16,0 0-6-16,0 0 0 16,0 0 5-16,0 0-5 0,0 0-3 0,0 0 0 0,0 0 0 15,0 0-3 1,0 0 6-16,0 0 14 0,30-37-10 0,-30 37 11 0,0 0-16 16,10-11-4-16,-10 11 8 15,0 0-6-15,9-12 7 0,-9 12-4 0,0 0-3 16,0 0 7-16,11-7 3 15,-11 7-10-15,0 0-2 0,0 0 7 0,0 0-8 0,0 0 6 16,0 0-6-16,0 0-19 0,0 0-4 0,0 0-15 16,0 0-18-16,0 0-20 15,0 0-27-15,0 0-43 0,0 0-92 0,0 0-272 0,0 0 312 16</inkml:trace>
  <inkml:trace contextRef="#ctx0" brushRef="#br1" timeOffset="17683.1">10705 11147 1996 0,'0'0'-75'0,"0"0"33"0,0 0 17 16,0 0 27-16,0 0 16 0,0 0 13 0,0 0 12 16,0 0 12-16,0 0-9 15,0 0-2-15,0 0 3 0,0 0 13 0,0 0 14 16,0 0 5-16,0 0 5 0,0 0-1 0,0 0 15 0,0 0-11 15,0 0 8-15,0 0-7 16,0 0-3-16,26 33-1 0,-26-33-4 0,11 23 0 16,-6-10-5-16,1 3-3 15,0-2-4-15,1 2-3 0,-1 1-3 0,0-2-2 0,-2 2 1 16,2 2-7-16,-1-2 0 16,2 1-6-16,-1-1-9 0,-2-4 0 0,0 5-9 15,-2-4-1-15,2 0-1 0,0 1-6 0,-4-15-2 16,7 21-14-16,-5-9-17 0,-2-12-24 15,7 16-21-15,-7-16-31 0,4 16-35 0,-4-16-29 16,4 15-46-16,-4-15-45 16,0 0-105-16,2 7-509 0,-2-7-211 15</inkml:trace>
  <inkml:trace contextRef="#ctx0" brushRef="#br1" timeOffset="18223.06">10873 11143 2452 0,'0'0'-116'16,"0"0"27"-16,0 0 20 16,0 0 16-16,0 0 26 0,0 0 17 0,0 0 21 0,0 0 16 15,0 0 16-15,0 0 16 0,0 0 1 0,0 0 16 16,28 29-3-16,-22-19 8 15,0 2 9-15,1-1-10 0,0 2-3 0,1 1-4 16,-2-1-12-16,3 2-1 0,0-2-7 16,-4 3-8-16,3-1-2 15,0-2-8-15,-2 2-15 0,-2-1-20 0,3-2-37 16,-2 1-47-16,-5-13-38 0,6 20-37 0,0-12-55 16,-6-8-125-16,0 15-351 0,0-15 58 15</inkml:trace>
  <inkml:trace contextRef="#ctx0" brushRef="#br1" timeOffset="18383.1">10889 11430 2025 0,'0'0'-40'0,"0"0"42"0,0 0 2 16,0 0 28-16,0 0 11 16,0 0 3-16,0 0-10 0,34-25-3 0,-34 25-2 0,20-11-24 15,-7 4-42-15,0 2-40 0,-2 1-57 0,-11 4-100 16,18-11-327-16,-8 7 251 15</inkml:trace>
  <inkml:trace contextRef="#ctx0" brushRef="#br1" timeOffset="18722.89">11134 11296 1622 0,'0'0'5'0,"11"-11"-5"0,-11 11 12 16,9-14 8-16,-9 14 6 0,9-15 2 0,-9 15 10 15,11-15 3-15,-11 15 8 16,10-14-5-16,-10 14 22 0,12-9-3 0,-12 9 7 0,12-5-7 16,-12 5 1-16,0 0-14 15,21-6 8-15,-21 6-1 0,0 0-4 0,0 0-7 16,29 7 0-16,-29-7-10 16,11 12 3-16,-11-12-3 0,7 13-5 0,-7-13 11 0,4 15-4 15,-4-15-1-15,-2 19-4 0,2-19-4 0,0 0 1 16,-13 27-4-16,9-19 0 15,4-8 5-15,-15 11 10 0,15-11 8 0,-14 7 3 16,14-7-3-16,0 0-5 0,-24-1-3 16,24 1-9-16,0 0-4 15,-16-15-12-15,16 15-18 0,0 0-31 0,-8-21-37 16,8 21-43-16,0 0-41 0,5-20-49 0,-5 20-106 16,7-11-445-16,-7 11-37 0</inkml:trace>
  <inkml:trace contextRef="#ctx0" brushRef="#br1" timeOffset="19402.8">11434 11199 2142 0,'15'-15'-81'16,"-15"15"21"-16,9-16 15 0,-9 16 23 0,6-18 13 0,-6 18 19 15,2-20 17-15,-2 20 7 0,2-17 17 0,-2 17 11 16,2-17 5-16,-2 17 10 15,0 0-6-15,0-18-10 0,0 18-6 0,0 0-5 16,0 0-2-16,0 0-6 0,0 0-10 16,0 0-1-16,0 0-10 0,0 0-6 0,0 0-5 15,0 0 3-15,21 47-2 16,-14-40 3-16,2 5-9 0,-9-12-1 16,12 19-1-16,-6-11 3 0,5 1-2 0,-11-9 0 15,15 14-5-15,-9-7 4 0,-6-7 1 0,11 9 4 16,-11-9-3-16,10 8 3 0,-10-8-4 15,0 0 2-15,16 5 7 0,-16-5 1 0,0 0 11 16,0 0 1-16,0 0 2 0,0 0 4 16,0 0 2-16,0 0-1 0,0 0-2 15,0 0-5-15,0 0 0 0,0 0-4 0,22-13 2 16,-22 13 2-16,0 0 4 0,0 0 6 16,0 0 4-16,0 0 2 0,0 0 4 0,0 0-3 15,0 0-2-15,-16-33-1 0,16 33 3 16,-8-16 3-16,8 16 2 0,-9-15-4 15,9 15 0-15,-11-16 1 0,11 16-6 0,-13-19 4 0,8 8 0 16,-6 0-4-16,11 11-3 16,-16-21 1-16,10 11-2 0,-2-2 3 15,8 12-1-15,-15-19 4 0,8 10 3 16,-1-2 2-16,8 11 2 0,-10-16-1 0,10 16 4 0,-9-13-11 16,9 13-2-16,-8-10-4 15,8 10-6-15,0 0-4 0,-9-13-5 0,9 13-5 16,0 0-1-16,0 0-1 0,0 0 1 0,0 0-6 0,0 0 2 15,0 0 1-15,0 0-4 16,0 0-1-16,0 0 3 0,0 0-3 0,0 0 1 16,13 55-1-16,-9-43 1 15,0 1-2-15,3 2 2 0,-3-1-4 0,2 0 2 0,-2 2 1 16,3 0-1-16,-1-1-5 16,-1-1-7-16,1 0-8 0,-1 0-17 0,0 1-24 15,-1-2-24-15,2-1-25 0,-6-12-33 0,10 25-35 16,-8-14-33-16,2-4-46 15,-4-7-71-15,8 15-661 0,-6-9-442 0</inkml:trace>
  <inkml:trace contextRef="#ctx0" brushRef="#br1" timeOffset="19923.06">11754 11203 2851 0,'0'0'-153'0,"0"0"26"15,2-17 20-15,-2 17 16 0,0 0 17 0,0 0 20 16,-2-25 10-16,2 25 10 0,0 0 20 16,0 0-10-16,-11-17 5 0,11 17 4 0,0 0 8 15,-14-4 6-15,14 4-4 0,0 0 2 0,0 0 3 16,0 0-3-16,-29 21 3 15,29-21 6-15,-9 14-3 0,9-14 0 0,-7 19 7 16,7-19-5-16,2 19-5 0,-2-19-4 16,0 0 4-16,10 24 2 0,-5-16 3 15,-5-8-5-15,15 9 19 0,-15-9 4 16,17 8-6-16,-17-8 19 0,19 2 2 0,-19-2 7 0,19-2-10 16,-19 2 2-16,0 0-2 15,25-12-1-15,-25 12 10 0,13-13-7 0,-7 3 5 16,-6 10 3-16,3-24-1 0,-3 7 7 0,0 17 6 15,-5-40 2-15,-3 15 16 0,2 1 19 16,-1 1 6-16,1 2 5 0,-1-1 5 0,2 4 5 16,-2 0 4-16,1 5-1 15,1-2-10-15,5 15-2 0,-6-21-17 0,6 21-13 16,-5-17-8-16,5 17-8 0,0 0-2 16,0 0-6-16,0 0-7 0,0 0-6 0,0 0-3 15,0 0-4-15,0 0-4 0,37 42-1 0,-25-26-25 16,1 2-25-16,0-1-39 15,3 2-44-15,-2 2-44 0,2-2-44 0,0 1-46 0,-3 2-83 16,1-2-159-16,0 0-398 16,0-1-248-16</inkml:trace>
  <inkml:trace contextRef="#ctx0" brushRef="#br1" timeOffset="20773">12205 11223 2524 0,'0'0'-92'0,"0"0"18"0,-4-16 11 15,4 16 27-15,0 0 20 0,0 0 16 0,0 0 11 16,0 0 0-16,0 0 12 15,11-16 4-15,-11 16-1 0,0 0-6 0,0 0-1 16,0 0-2-16,0 0 6 0,34 27-5 16,-34-27-7-16,11 12-2 0,-11-12 6 15,9 11-1-15,-9-11-4 0,11 9-5 16,-11-9 14-16,0 0-10 0,11 12 5 0,-11-12-16 16,0 0 16-16,0 0-5 0,0 0 1 15,0 0 5-15,0 0 13 0,19-23 2 0,-19 23 10 16,2-21 5-16,-2 21 13 0,2-23 9 0,-2 23-3 15,2-20-6-15,-2 20-3 16,5-20-8-16,-5 20-11 0,4-15 10 0,-4 15-4 0,7-11-2 16,-7 11-4-16,0 0-4 15,0 0-2-15,20-3-2 0,-20 3-4 0,0 0-1 16,0 0-2-16,28 10-5 16,-28-10 0-16,0 0-4 0,20 8-3 0,-20-8-5 15,11 6-9-15,-11-6-9 0,0 0-5 0,17 3-1 0,-17-3 4 16,0 0-9-16,0 0-5 15,0 0-5-15,25-10 4 0,-25 10 0 0,10-11 5 0,-10 11 3 16,6-15 10-16,-6 15 5 16,9-13 2-16,-9 13 11 0,5-12 3 0,-5 12 0 15,0 0 14-15,11-14 3 16,-11 14-2-16,0 0-2 0,17-3-3 0,-17 3 1 16,0 0-3-16,0 0 2 0,30 6-4 15,-30-6-3-15,18 6 4 0,-18-6-10 0,20 7-5 16,-20-7-19-16,16 3-24 0,-16-3-24 0,20 3-14 15,-20-3-15-15,0 0-9 16,22 0-21-16,-22 0-5 0,0 0-4 0,23-10 2 0,-23 10 2 16,13-9 1-16,-8 2 5 15,-5 7 12-15,9-14 20 0,-9 14 13 0,9-15 13 16,-9 15 27-16,8-16 21 16,-8 16 19-16,8-11 24 0,-8 11 19 0,11-11 13 0,-11 11 14 15,16-8 4-15,-16 8 3 0,11-8-14 0,-11 8 2 16,0 0-3-16,21-9 3 15,-21 9-2-15,13-4 3 0,-13 4-10 0,0 0 1 16,24-2-6-16,-24 2-9 0,0 0-4 16,0 0 6-16,27 4-10 0,-27-4-2 15,0 0 3-15,16 6-5 0,-16-6-4 16,0 0-2-16,14 9-4 0,-14-9-4 0,0 0-9 0,0 0-7 16,2 18-15-16,-2-18-10 15,0 0-21-15,0 0-23 0,0 0-20 0,-23 20-22 16,23-20-25-16,-13 4-23 0,13-4-41 0,0 0-97 15,-22 4-273-15,15-4 236 0</inkml:trace>
  <inkml:trace contextRef="#ctx0" brushRef="#br1" timeOffset="21402.77">13128 10850 1560 0,'0'0'-34'0,"0"0"14"15,12-8 17-15,-12 8 10 0,0 0 11 0,0 0 16 0,0 0 11 16,0 0-2-16,0 0-9 16,0 0 12-16,0 0 15 0,0 0-9 0,0 0-5 0,0 0 13 15,0 0-19-15,0 0-2 0,0 0-4 0,-52 27-7 16,46-15 0-16,6-12-1 15,-10 20-11-15,8-10 1 0,2-10-4 0,-2 21-2 16,2-21 1-16,7 19-6 0,-7-19-3 16,9 16 2-16,-9-16-7 0,11 11 15 15,-11-11-1-15,12 6 16 0,-12-6-2 16,0 0 13-16,19 0-2 0,-19 0 25 0,0 0-6 16,0 0 14-16,19-19 7 0,-19 19 7 0,4-15 5 0,-4 15 7 15,-2-24 2-15,2 24 4 16,-9-30 3-16,1 9 2 0,-2 2 5 15,1-4 8-15,-1 3 2 0,2-2-4 16,-3 2-6-16,1 0-1 0,3 5-11 0,1 0-5 0,2 1-6 16,4 14-6-16,-11-21-18 15,11 21-10-15,-6-17-8 0,6 17-4 0,0 0-3 16,0 0-6-16,0 0-2 16,0 0-5-16,0 0-2 0,0 0 5 0,0 0-15 0,0 0-17 15,27 54-29-15,-17-38-38 0,1-2-35 0,2 4-48 16,1-2-63-1,-1 0-57-15,-3-3-117 0,-1-2-155 0,1 1-373 0,2-2-315 16</inkml:trace>
  <inkml:trace contextRef="#ctx0" brushRef="#br1" timeOffset="21692.93">13306 10890 2673 0,'0'0'-117'0,"0"0"27"0,19-4 32 16,-19 4 21-16,0 0 17 0,21-1 10 0,-21 1 20 15,0 0 7-15,19-8 15 16,-19 8-3-16,13-6-2 0,-13 6 7 0,0 0-1 16,16-13 3-16,-16 13 7 15,4-12-5-15,-4 12 5 0,0 0 6 0,0-19 18 0,0 19 3 16,0 0 7-16,0 0 0 16,0 0-8-16,-13-19 0 0,13 19 7 0,0 0 4 15,0 0 5-15,0 0-5 0,0 0-5 0,0 0-8 16,0 0-7-16,-21 33-6 15,21-33-9-15,0 0-3 0,0 0-5 0,16 36-12 0,-7-27-15 16,0-1-32-16,0 2-35 16,-9-10-50-16,22 13-34 0,-7-7-39 0,-5-3-63 15,-10-3-183-15,25 6-410 0,-25-6-171 16</inkml:trace>
  <inkml:trace contextRef="#ctx0" brushRef="#br1" timeOffset="22742.84">11711 12433 2353 0,'-13'-13'-108'0,"13"13"28"0,-14-11 25 0,14 11 16 16,-10-14 21-16,10 14 25 16,-11-13 9-16,11 13 26 0,-9-9 12 0,9 9 14 15,0 0 16-15,-12-16 3 0,12 16-2 0,0 0-12 16,-14-9-7-16,14 9-12 0,0 0 2 15,-24-2-17-15,24 2 7 0,0 0-4 0,-30 8 1 0,19 0-2 16,-1-1-5-16,2 5-1 16,0-3-4-16,0 2-6 0,2 2-5 0,2 1-2 15,-1-1-4-15,3 4 1 16,4-17-4-16,-3 23 1 0,3-23-6 0,0 19-6 0,0-19 5 16,9 18-2-16,-9-18 3 15,11 11-2-15,-11-11 4 0,12 4-4 0,-12-4 3 16,0 0-6-16,26-2 5 0,-26 2-1 0,17-12 4 15,-17 12-9-15,13-15 8 16,-5 4 0-16,-3-3 3 0,1-1 0 0,-4-3 5 0,0 0 11 16,0-3 8-16,-4 0 8 15,2-6 11-15,-4 1 9 0,1 1 13 0,-5-2 6 16,2 3 2-16,-1-1 4 16,3 0 4-16,-2 2 7 0,1 4 0 0,1 2-1 0,3-1 1 15,-4 3-8-15,5 15-11 0,-4-26-3 0,4 26-9 16,-4-20-6-16,4 20-13 15,-4-15-6-15,4 15-7 0,0 0-1 0,0 0-3 0,0 0-3 16,0 0-3-16,0 0 0 16,0 0-8-16,24 40 1 0,-15-22-2 15,2-1-10-15,-2 4-14 0,3-2-15 16,0 2-19-16,0 0-23 0,0 0-35 0,-2 0-44 0,3 1-52 16,0-1-58-16,-3-2-65 15,2 1-167-15,-7-7-103 0,1-2-276 0,1-3-224 16</inkml:trace>
  <inkml:trace contextRef="#ctx0" brushRef="#br1" timeOffset="23072.93">11813 12233 2587 0,'11'-3'-79'15,"-11"3"6"-15,0 0 22 0,20-3-3 0,-20 3 2 16,0 0 7-16,22 9 1 15,-22-9 6-15,16 10 7 0,-5-2 2 0,-4 2 11 0,4-1 13 16,-2 3 3-16,-2-3 12 16,3 4 9-16,-10-13-4 0,12 16 14 0,-5-9 23 15,-7-7 18-15,10 20 13 16,-10-20 19-16,6 13 17 0,-6-13 17 0,4 12 16 0,-4-12 1 16,0 0 3-16,0 0-5 15,0 0-8-15,0 0 3 0,0 0-8 0,0 0-5 16,0 0-8-16,0 0-7 0,0 0-7 0,0 0-22 15,0 0-17-15,-4-63-23 16,6 49-25-16,-2 14-40 0,7-29-52 0,-3 17-56 0,2-2-70 16,0 3-56-16,-4 1-119 15,1 1-196-15,-3 9-312 0,6-18-243 0</inkml:trace>
  <inkml:trace contextRef="#ctx0" brushRef="#br1" timeOffset="23343">12102 12211 2502 0,'19'7'-103'0,"-19"-7"28"16,21 4 10-16,-21-4 21 0,21 2 26 15,-21-2 13-15,23 0 21 0,-23 0 15 16,23 3 29-16,-23-3-12 0,23 3-7 0,-11 0 8 16,-12-3 7-16,16 10-2 15,-16-10 2-15,17 11 12 0,-17-11-2 0,7 18 3 0,-7-18 9 16,1 17 14-16,-1-17 7 0,-3 19 16 0,3-19 8 15,-12 15 2-15,12-15 7 16,-10 16-2-16,10-16-11 0,-14 11-13 0,14-11-8 0,-14 4-13 16,14-4-23-16,0 0-28 15,0 0-43-15,0 0-54 0,-25-21-56 0,25 21-65 16,-2-21-62-16,2 21-109 16,7-25-614-16,-4 10-412 0</inkml:trace>
  <inkml:trace contextRef="#ctx0" brushRef="#br1" timeOffset="24003.08">12408 12154 2935 0,'20'11'-103'16,"-20"-11"16"-16,14 11 21 0,-6-5 13 0,-8-6 13 16,16 13 10-16,-16-13 21 15,13 14 6-15,-8-9 18 0,-5-5-6 0,14 13 12 0,-14-13-11 16,8 16 8-16,-8-16 7 0,9 11 4 0,-9-11 2 15,8 10-1-15,-8-10 9 16,0 0 0-16,8 11 3 0,-8-11-3 0,0 0 2 16,0 0 3-16,0 0-1 15,0 0-8-15,0 0 0 0,0 0-2 0,0 0 2 0,0 0-1 16,4-43 5-16,-4 43-1 16,3-19 5-16,-3 19 5 0,2-22-4 0,-2 22-4 15,5-16-1-15,-5 16 1 0,13-16 0 0,-13 16-2 0,11-11 3 16,0 6-2-16,-11 5-8 15,19-8-2-15,-19 8-1 0,20-5 1 0,-20 5-5 16,17-1-5-16,-17 1 1 16,0 0-5-16,28 4 2 0,-28-4-2 0,16 6 1 15,-16-6-1-15,15 7-1 16,-15-7 1-16,6 11-5 0,-6-11-16 0,0 0-18 0,0 0-11 16,-6 24-22-16,6-24-12 15,-13 13-9-15,13-13-15 0,-18 11-7 0,18-11 7 0,-20 9-19 16,8-5 0-16,12-4-3 0,-23 6-6 0,23-6 1 15,-21 3 10-15,21-3 8 16,-19 5 5-16,19-5 17 0,0 0 12 0,-24 0 13 16,24 0 20-16,0 0 18 15,-16 0 7-15,16 0 20 0,0 0 17 16,0 0 4-16,0 0 10 0,-16-8 5 0,16 8 9 16,0 0-3-16,0 0 8 0,0 0 1 0,-11-15-4 15,11 15-6-15,0 0-1 0,0 0-6 0,-9-14 2 0,9 14-10 16,0 0 0-1,0 0-4-15,-7-14 0 0,7 14 2 0,0 0 1 0,0 0 12 16,0 0 3-16,0 0 7 16,0 0 1-16,0 0-2 0,12-30-1 0,-12 30-3 0,0 0-5 15,15-7-1-15,-15 7-9 16,0 0-14-16,14-4-9 0,-14 4-14 0,0 0-36 16,0 0-44-16,22 3-59 15,-22-3-41-15,0 0-77 0,0 0-185 0,16-3-337 16,-16 3-76-16</inkml:trace>
  <inkml:trace contextRef="#ctx0" brushRef="#br1" timeOffset="24382.62">12832 12027 2344 0,'0'0'-39'0,"0"0"10"0,0 0 14 16,16 8 16-16,-16-8 19 0,11 6 5 0,-11-6 16 16,11 13-1-16,-11-13 4 15,13 19 5-15,-5-5-6 0,-2-1 14 0,1 2-3 16,-1 0 6-16,4 3-4 0,-5 1-3 0,3 2-9 0,1 0 2 15,-3 0-11-15,4-1-1 16,-3 3 3-16,1 0-9 0,2-2 1 0,-5 2-6 16,5-1-5-16,-5-2 3 15,3 1-11-15,0-2-2 0,-4-2-2 0,1 2-6 0,1-2 1 16,1-1-9-16,-2 0-13 16,-1-4-19-16,-4-12-21 0,7 21-22 0,-7-21-25 15,8 15-20-15,-7-8-26 0,-1-7-34 0,0 0-66 16,0 0-408-16,0 0 103 0</inkml:trace>
  <inkml:trace contextRef="#ctx0" brushRef="#br1" timeOffset="24602.77">12906 12243 1924 0,'-9'-23'1'0,"3"4"59"0,1 2 20 16,2 0 9-16,1 1 33 0,2 16 21 0,-2-25 0 16,2 25-7-16,4-32-9 15,-3 19-1-15,8 0-9 0,2-1-9 0,0 3-6 0,1 0 2 16,1 1-4-16,5 5-7 0,-3-1-10 0,-15 6-6 15,30-2-7-15,-30 2-5 16,27 8-2-16,-16-1-11 0,-2 1-1 0,-2 3-6 16,-7-11-4-16,4 22 0 15,-4-22-12-15,-6 28-25 0,-3-14-32 0,-3-4-38 0,-1 3-49 16,-5 1-63-16,-2-4-78 16,-2-5-162-16,1 1-526 0,1-4-369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2:49:36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7055 1689 1317 0,'0'0'-35'16,"0"0"23"-16,0 0 22 0,0 0 14 0,0 0 8 0,0 0 10 15,0 0 11 1,0 0 5-16,0 0 1 0,0 0 12 0,0 0-5 0,0 0-6 15,17 10 0-15,-17-10-6 16,0 0-12-16,0 0-5 0,0 0 4 0,0 0-3 16,0 0-3-16,14 6-2 0,-14-6 0 15,0 0-6-15,20 4-5 0,-20-4-5 0,18 1 11 16,-18-1-1-16,26 0 1 16,-26 0-7-16,32 3 12 0,-13-6-7 0,1 3 12 15,2 0-4-15,-1 0-3 0,3-1 9 0,-1 1 3 0,2 0-1 16,-1-2 4-16,1 2 0 15,1-2 4-15,-4 0 0 0,2 2-3 0,-3-2 0 16,1 2 1-16,-4 0-2 16,2-2-1-16,-20 2-1 0,35-2-2 0,-20 2-4 15,-15 0-7-15,29-2 1 0,-15 1-2 16,-14 1-2-16,25-2 0 0,-25 2 4 0,19 0 2 16,-19 0 9-16,0 0 1 0,23 0 1 15,-23 0 4-15,0 0-3 0,20 0-5 16,-20 0-3-16,0 0-4 0,0 0 0 0,0 0-6 15,20 0 2-15,-20 0-7 0,0 0-2 16,0 0-8-16,0 0 2 0,0 0-3 0,0 0-5 16,0 0-17-16,22 2-32 0,-22-2-38 15,0 0-53-15,0 0-44 0,0 0-64 0,0 0-116 16,6-6-506-16,-6 6-218 16</inkml:trace>
  <inkml:trace contextRef="#ctx0" brushRef="#br0" timeOffset="669.97">8120 1681 2417 0,'0'0'-152'0,"0"0"31"0,8 11 26 16,-8-11 17-16,0 0 26 16,0 0 16-16,8 9 14 0,-8-9 22 0,0 0 16 15,0 0 10-15,0 0 16 16,8 9 1-16,-8-9 15 0,0 0 5 0,0 0-7 16,0 0 7-16,0 0 7 0,10 10 0 0,-10-10-1 0,0 0-1 15,12 6-7-15,-12-6 0 16,0 0-8-16,26 2-1 0,-26-2 0 0,21 2 0 15,-21-2 0-15,30 0 1 0,-14 1-6 16,3-1-7-16,0 0 1 0,2 3 0 16,3-3-4-16,-3 0-9 0,0 0-1 15,2 0-3-15,-3 1-1 0,-2-1 4 0,2 0-9 16,-20 0-2-16,27 2-2 16,-12-2-2-16,-15 0 0 0,23 5 4 0,-23-5 0 0,20 1-4 15,-20-1-2-15,16 0-2 0,-16 0-3 0,0 0 4 16,22 2 1-16,-22-2-2 15,0 0 0-15,23 2 1 0,-23-2 6 0,16 0-6 16,-16 0 0-16,18 2 0 16,-18-2-1-16,0 0-2 0,27 2-5 0,-27-2 5 0,19 1-2 15,-19-1-4-15,21 3-9 16,-21-3-12-16,24 0-12 0,-24 0-14 0,22 1-25 16,-22-1-16-16,24 3-33 15,-24-3-21-15,23 1-29 0,-23-1-46 0,20 0-123 16,-20 0-370-16,14-4 33 0</inkml:trace>
  <inkml:trace contextRef="#ctx0" brushRef="#br0" timeOffset="1499.63">9350 1804 1962 0,'0'0'-113'0,"0"0"19"15,0 0 11-15,0 0 15 16,0 0 19-16,0 0 7 0,0 0 22 0,0 0 6 0,0 0 9 16,0 0 5-1,0 0 17-15,22 19 10 0,-22-19 13 0,0 0 11 0,0 0-5 16,18 4 1-16,-18-4 9 16,0 0 1-16,21 0-5 0,-21 0 10 0,0 0-6 15,27 0 14-15,-27 0 6 0,21 2 16 0,-21-2-13 16,28-2 4-16,-13 2 4 15,-15 0-2-15,29 0 4 0,-12 2-9 0,-17-2-5 0,36-2-7 16,-16 2-8-16,-2 0-3 16,1 0-6-16,3 0-5 0,-2 0-3 0,0 2-8 15,-1-2-1-15,-19 0-5 16,34-2-1-16,-20 2-2 0,-14 0 2 0,28 2-1 0,-28-2 3 16,21 0 1-16,-21 0-2 0,24 0 2 0,-24 0-1 15,16 1-1-15,-16-1 0 16,0 0 1-16,20 0-2 0,-20 0-4 0,0 0 0 15,18 0-4-15,-18 0 0 0,0 0-5 16,0 0-1-16,22 0-15 0,-22 0-24 0,0 0-22 16,21-1-33-16,-21 1-41 0,21-2-39 15,-21 2-38-15,19-4-49 0,-19 4-104 0,24-6-421 16,-12 6-65-16</inkml:trace>
  <inkml:trace contextRef="#ctx0" brushRef="#br0" timeOffset="2130.02">10537 1833 2112 0,'0'0'-143'0,"0"0"20"0,0 0 25 0,0 0 17 15,0 0 21-15,0 0 20 16,15 5 8-16,-15-5 12 0,0 0 18 0,0 0 5 0,0 0 14 15,0 0 13-15,14 4 1 16,-14-4 4-16,0 0 11 0,20 2-11 0,-20-2 3 16,18 0 6-16,-18 0-4 0,26 0 10 15,-9 0 3-15,-17 0 0 0,34 0 16 0,-16 2 3 16,2-2-3-16,1 0-2 16,0 0-2-16,2 0-2 0,-1 2-4 0,1-2-2 15,0 0 2-15,0 0-1 0,1 0 4 0,0 0 1 0,-2 0-7 16,2 1 3-16,-3-1-1 15,1 3-3-15,-4-2-6 0,3-1-2 0,-21 0-5 16,34 2-5-16,-21-2 0 16,-13 0-2-16,25 3-3 0,-25-3-8 0,22 0-30 15,-22 0-39-15,0 0-68 16,23-5-97-16,-23 5-220 0,6-9-340 0,-6 9-60 0</inkml:trace>
  <inkml:trace contextRef="#ctx0" brushRef="#br0" timeOffset="9930.08">7328 1383 2087 0,'0'0'-160'0,"4"8"22"0,-4-8 19 16,0 0 19-16,0 0 14 16,0 0 23-16,0 0 2 0,0 0 11 0,0 0 10 0,0 0 7 15,0 0 7 1,0 0 5-16,0 0 3 0,0 0 13 0,0 0 1 0,0 0 17 16,0 0 4-16,0 0 8 0,0 0 6 0,0 0 4 0,0 0 6 15,0 0 9 1,0 0 3-16,0 0 8 0,0 0-13 0,0 0 2 0,0 0-8 15,0 0-2-15,0 0-1 16,0 0-7-16,0 0-1 0,0 0-5 0,0 0-8 16,21-27 13-16,-21 27 2 15,5-13-11-15,-5 13-2 0,6-16 4 0,-6 16-2 16,4-18-4-16,-4 18-5 0,6-16 1 16,-6 16-4-16,7-20-1 0,-7 20-2 0,6-16 5 15,-6 16-7-15,6-17-5 0,-6 17 2 0,7-14 4 16,-7 14 0-16,9-13 1 0,-9 13-7 15,6-11 6-15,-6 11-9 0,0 0 6 16,6-14 8-16,-6 14-16 0,0 0 12 16,0 0 1-16,0 0-2 0,6-15-5 0,-6 15-8 0,0 0 7 15,0 0 0 1,0 0-8-16,0 0 4 0,6-14 8 0,-6 14-8 0,0 0 1 16,0 0 3-16,0 0 0 0,0 0 3 0,0 0 1 15,0 0 2-15,0 0-1 16,0 0 1-16,0 0-6 0,0 0 11 0,0 0-9 0,0 0 4 15,0 0 0-15,0 0-4 16,0 0 10-16,0 0-1 0,0 0-3 0,0 0 3 16,0 0 3-16,0 0 2 0,0 0 9 15,0 0 0-15,0 0-5 0,-16 46-5 0,16-46 4 16,-4 13-1-16,4-13-1 16,-2 17 1-16,2-17-4 0,-5 19 4 15,5-19-7-15,-2 23 1 0,2-23-3 0,-2 25 11 0,0-12-9 16,2-13-1-16,-5 28-1 0,5-12 0 15,-2 0 2-15,0 1-1 0,2-17-2 0,-2 33 2 16,2-18-1-16,-2-1 5 16,2-14 2-16,-2 33-7 0,2-19 6 0,0-14-3 15,0 28-2-15,0-14 2 16,0-14-2-16,2 24 4 0,0-10-1 0,-2-14-6 0,2 24-4 16,0-12-1-16,-2-12 2 15,2 19-1-15,-2-19-37 0,5 18-19 0,-5-18-26 0,4 16-50 16,-4-16-87-16,0 0-467 0,0 7 72 15</inkml:trace>
  <inkml:trace contextRef="#ctx0" brushRef="#br0" timeOffset="11003.17">8414 1316 1867 0,'6'-13'-109'0,"-6"13"15"0,0 0 24 0,7-15 4 16,-7 15 12-16,0 0 1 16,4-14 2-16,-4 14 6 0,0 0 11 0,6-13-3 15,-6 13 9-15,0 0 9 0,8-13 2 0,-8 13 4 0,0 0 10 16,14-10-2-16,-14 10 6 15,12-5 1-15,-12 5 0 0,0 0-2 0,27-3 7 16,-27 3-9-16,22 4 2 16,-22-4-9-16,25 9-1 0,-12 1-10 0,-3-1 6 15,1 3-5-15,0 3 7 0,-3 1-4 16,-2 2 5-16,-1-3-1 0,-1 3 5 0,-4 0 5 16,0 0 14-16,0-18 8 15,-4 37 4-15,-3-23-1 0,1 4 11 16,-5-5-4-16,-4 2-2 0,1-1-4 0,-4-3 11 0,0-1-1 0,1-3 11 15,0-3 10-15,0-2 1 16,17-2-3-16,-32 0 1 0,32 0-16 0,-25-9-6 16,12-2-17-16,13 11-22 0,-13-22-20 15,9 8-21-15,4 14-36 0,2-29-55 0,2 11-126 16,3 3-92-16,1 2 113 16</inkml:trace>
  <inkml:trace contextRef="#ctx0" brushRef="#br0" timeOffset="11610.1">9376 1433 956 0,'0'0'-54'0,"0"0"32"0,10-23 13 0,-10 23 9 15,6-18 7-15,0 11 2 0,-6 7-2 16,13-19 4-16,-7 9 2 0,5-1 3 0,-11 11 6 16,19-17 3-16,-7 9-6 15,0 0 14-15,-12 8-10 0,22-15 0 0,-7 9 1 16,-2 0 3-16,-13 6-4 0,27-5-6 0,-11 5 4 0,-16 0-7 15,28 5-7-15,-12-1-5 16,-2 2 0-16,-1 4-2 0,-2 1-4 0,0 1 1 16,-1 2 1-16,-2 0 2 0,0 1 0 15,2 1 2-15,-4 1 0 0,-2 0 3 0,0 0-5 16,0-2-2-16,-2 1 4 16,0-1 14-16,-2-15 6 0,-2 26 4 0,2-26 14 15,-6 25 5-15,2-15 10 0,4-10 4 0,-12 17 12 16,12-17 8-16,-18 12 2 0,18-12 8 15,-14 4-8-15,14-4-16 0,0 0-11 16,0 0-15-16,-30-18-25 0,30 18-24 16,-7-21-36-16,7 21-44 0,0-29-58 0,0 29-153 0,7-30-170 15,-1 15 363 1</inkml:trace>
  <inkml:trace contextRef="#ctx0" brushRef="#br0" timeOffset="12140.17">10448 1488 1266 0,'0'0'-55'0,"0"0"21"0,0 0 15 16,0 0 10-16,0 0 6 15,0 0 10-15,0 0 0 0,0 0 0 0,0 0 3 0,13-35 3 16,-13 35 4-16,10-19 2 0,-6 10-1 0,-4 9 6 15,16-21-5-15,-8 9-7 16,2 3 2-16,1 0 3 0,2 1-5 0,-1 1-8 16,3-1 6-16,0 0 0 0,2 2-4 15,-3-1 0-15,4 5 5 0,-1-3-1 16,-17 5 0-16,32 0-5 0,-32 0-1 16,32 7-1-16,-18-2 7 0,1 3-1 0,-2 1-7 15,-1 5-2-15,1-2 3 0,-5 2-5 0,0 1 1 16,-3 3 9-16,0-3-8 15,-3 0 10-15,-2-15 7 0,-2 29 9 0,0-14 4 16,-6-2 6-16,8-13 0 0,-12 23 6 16,4-15-9-16,-3 0 2 0,11-8-2 0,-23 9 1 15,23-9-14-15,-21 0-2 16,21 0-29-16,0 0-29 0,-30-18-60 0,24 4-107 0,-1-4-265 16,5 2 360-16</inkml:trace>
  <inkml:trace contextRef="#ctx0" brushRef="#br0" timeOffset="45519.66">7601 1025 106 0,'0'0'37'0,"0"0"16"0,0 0-1 0,0 0-4 16,0 0-10-16,0 0-3 0,0 0-7 15,0 0-9-15,0 0 2 0,0 0-6 0,0 0-1 0,0 0 1 16,0 0-6 0,0 0-3-16,0 0-8 0,0 0 0 0,0 0-2 0,0 0 8 15,0 0 4-15,0 0 7 0,40-25 9 0,-40 25 14 16,0 0 3-16,0 0 3 15,15-6 4-15,-15 6 4 0,0 0 4 0,0 0-3 0,0 0 6 16,0 0-15-16,13-7-2 16,-13 7-6-16,0 0 8 0,0 0-5 0,0 0 7 15,0 0-6-15,0 0 0 16,0 0 5-16,0 0 0 0,0 0-9 0,0 0 3 16,0 0 1-16,0 0-7 0,0 0 1 0,0 0-9 0,0 0 1 15,0 0-1 1,0 0-7-16,0 0-1 0,0 0 3 0,0 0-4 0,-9 39-7 15,9-39 10-15,0 0-4 0,-6 22 2 16,6-22 14-16,-11 17-13 0,11-17-5 0,-10 18 7 16,4-6-2-16,-1-1-4 15,7-11-1-15,-13 24-1 0,7-13-4 0,0 3 19 16,-1-3-22-16,7-11 0 0,-12 22-5 16,3-8 5-16,2-3 0 0,-1 2 4 0,2 1 2 15,0 1-1-15,-2-1 8 0,-2 1 3 0,2-1-6 16,2 2 1-16,-2 0 5 15,-1-3-8-15,2 3 4 0,-1-4 1 0,2 4-11 0,1-3 4 16,-3 0-1-16,2 0 6 16,0 1-2-16,-2-2 8 0,8-12 12 0,-12 24-14 15,8-12 4-15,-2-1-14 16,6-11 0-16,-11 21 4 0,4-7 2 0,7-14 3 16,-8 22-8-16,2-8 1 0,0-1 0 0,-1-2-7 0,1 2 4 15,0 1 0-15,-1-1 0 16,0 1 5-16,-1-1 4 0,2 2-4 15,-2-2 7-15,-1 3-7 0,0-4-5 16,3 5-3-16,-2-2 0 0,-1-2 4 0,1 3 2 16,-1-3-6-16,3 0 3 0,-3 2-4 15,1-1 7-15,2 1-3 0,-2-2-5 0,0 2-1 16,0-2-4-16,0 3 11 16,2-4-1-16,-3 5-6 0,1-4-2 0,1 1 7 15,-1-1-5-15,-1 0-3 0,3-2 3 0,6-11-8 0,-12 23 10 16,7-14-8-16,5-9 0 15,-11 16 6-15,11-16-9 0,-8 17-3 0,8-17 11 16,-8 13-7-16,8-13 7 16,-9 12-4-16,9-12-1 0,-6 13 3 0,6-13-7 0,-7 13 5 15,7-13 2-15,-10 14-1 16,10-14 2-16,-11 15-2 0,11-15 2 0,-8 16 1 16,8-16-7-16,-8 11 4 0,8-11 8 15,-9 11-4-15,9-11 0 0,-9 10-6 16,9-10 12-16,0 0-5 0,0 0-2 0,-10 11-5 0,10-11 10 15,0 0-13-15,0 0 5 0,0 0 1 16,0 0-9-16,-10 9-4 0,10-9-1 0,0 0-5 16,0 0-7-16,0 0-2 15,0 0-13-15,0 0-11 0,0 0-5 0,0 0-9 16,0 0-5-16,0 0-8 16,0 0 10-16,0 0 8 0,-12-40 1 0,12 40 9 15,0 0 15-15,0-20 3 0,0 20 6 0,0 0 4 0,-2-20-2 16,2 20 8-16,0 0-1 15,0-18 8-15,0 18-5 0,0 0-3 0,0 0-12 0,0 0-13 16,2-24-8 0,-2 24-18-16,0 0-6 0,0 0 1 0,0 0 1 0,0 0 12 15,0 0 4-15,0-16 11 16,0 16 2-16,0 0 1 0,0 0 9 0,0 0 14 16,0 0-3-16,0 0 5 0,0 0 7 0,0 0 9 15,0 0 8-15,0 0 4 0,0 0 5 16,0 0 8-16,2-18 1 0,-2 18 3 0,0 0 3 15,0 0 4-15,0 0 1 16,0 0 15-16,0 0-1 0,3-18 0 0,-3 18 31 16,0 0-20-16,0 0 3 0,0 0-3 15,0 0 4-15,5-16-6 0,-5 16-6 0,0 0-6 16,0 0-4-16,0 0-5 16,0 0 4-16,0 0-16 0,0 0 0 15,0 0-3-15,0 0-13 0,0 0 11 0,0 0-12 16,0 0 1-16,0 0 7 0,0 0-4 0,0 0-3 15,0 0 4-15,0 0-7 0,0 0 2 0,0 0 5 16,0 0 8-16,0 0-20 16,0 0 2-16,0 0 5 0,4 50-4 0,-4-50 4 15,0 0-5-15,-2 23 6 0,2-23-3 16,-5 16 1-16,5-16-2 0,0 0 6 0,-2 24-7 16,2-24-2-16,-3 15 3 0,3-15-2 0,0 0-3 15,-2 21 4-15,2-21 0 16,-2 15-4-16,2-15-5 0,0 0 6 0,0 19-1 0,0-19 4 15,0 0-8-15,0 0 3 16,0 19-4-16,0-19 4 0,0 0 4 16,0 0 0-16,9 15 2 0,-9-15 6 15,0 0-16-15,0 0-12 0,17 2-13 0,-17-2-16 0,0 0-28 16,0 0-22-16,0 0-30 16,0 0-55-16,36-11-326 0,-30 7 320 0</inkml:trace>
  <inkml:trace contextRef="#ctx0" brushRef="#br0" timeOffset="46289.74">7122 2447 1310 0,'6'-9'-110'16,"-1"-4"19"-16,2 4 2 0,-1-5 16 0,0 4 6 0,3-1 18 16,-3 1 18-16,0 1 18 15,1 0 15-15,-1 2 13 0,1-2 6 0,-7 9 10 16,12-10-2-16,-6 3 4 16,-6 7-10-16,16-9 1 0,-10 5-3 0,-6 4 1 15,12-4-1-15,-12 4-5 0,15-4-2 0,-15 4-3 0,13 0 7 16,-13 0-6-16,0 0 4 15,23 6-2-15,-17-2-4 0,-6-4 3 0,16 10-4 0,-10-5-1 16,0 3 3 0,0-1 5-16,0 1-9 0,-1 1-6 0,1 3 3 0,-3-2 5 15,1-1-8-15,-2 2 5 16,-2-11 6-16,4 21-2 0,-4-11 6 0,0-10 10 16,0 0-4-16,-4 30 6 0,4-30-4 0,-6 19 2 0,6-19-2 15,-9 20-6-15,9-20 15 16,-11 15 1-16,11-15 3 0,-10 14 0 0,10-14 11 15,-10 8-1-15,10-8 11 0,-12 8 8 16,12-8 1-16,0 0 9 0,-16 8 4 0,16-8 10 16,0 0-2-16,-21 2-1 15,21-2 5-15,0 0-13 0,0 0-6 0,-24-10-15 16,24 10-12-16,-8-11-25 16,8 11-15-16,-4-19-21 0,4 19-33 0,2-21-37 0,-2 21-42 15,2-27-77-15,0 11-169 0,-2 4-203 0,2-2 228 16</inkml:trace>
  <inkml:trace contextRef="#ctx0" brushRef="#br0" timeOffset="49249.84">8352 2292 1501 0,'0'0'-119'0,"0"0"15"15,0 0 17-15,0 0 5 0,0 0 7 0,0 0 7 0,0 0 5 16,8 13 5 0,-8-13 6-16,0 0 8 0,0 0 11 0,0 0 16 0,0 0 10 15,0 0 9-15,0 0 7 0,0 0 9 0,0 0 4 0,0 0-5 16,0 0 8-1,0 0 12-15,0 0-1 0,0 0 4 0,0 0 1 0,0 0 1 16,0 0 6-16,0 0-12 16,0 0-6-16,0 0 1 0,0 0-4 0,0 0-1 15,0 0 9-15,0 0-2 16,0 0 4-16,24-36 2 0,-24 36-2 0,4-13 7 16,-4 13 1-16,2-18-6 0,-2 18 1 0,7-19 1 0,-7 19 2 15,4-19-11-15,-4 19-12 16,6-19 5-16,-6 19-2 0,9-19-2 0,-5 10 1 15,-4 9-3-15,9-19 7 0,-9 19-17 16,10-18 5-16,-4 11 3 0,-6 7 7 0,8-15-9 16,-8 15 7-16,8-14 19 15,-8 14-14-15,8-9 3 0,-8 9-4 0,0 0 1 0,8-12-3 16,-8 12-13-16,0 0 3 16,0 0 3-16,0 0-1 0,0 0-6 0,0 0 2 15,0 0-7-15,0 0 1 0,0 0-6 0,0 0 2 16,0 0 9-16,0 0-10 15,0 0 4-15,-2 46-4 0,2-46 4 0,-2 23-6 0,2-23 1 16,-4 27 6-16,2-12-2 16,-2 0 14-16,0 0-17 0,4-15-1 0,-6 30 2 15,4-14-1-15,0-1-1 16,2-15 6-16,-4 27-4 0,2-14 3 0,2-13-5 0,-4 27-7 16,4-13 18-16,0-14-8 0,-2 22-4 0,2-22 2 15,-2 23 15-15,0-9-13 0,2-14-6 16,-2 18 3-16,2-18-2 0,-2 19 15 15,2-19-10-15,0 0-6 0,0 21 1 16,0-21-7-16,0 0-11 0,0 0-11 0,0 19-21 16,0-19-9-16,0 0-12 0,0 0-24 15,2 14-26-15,-2-14-45 0,0 0-357 16,0 0 294-16</inkml:trace>
  <inkml:trace contextRef="#ctx0" brushRef="#br0" timeOffset="64319.95">14594 1280 323 0,'0'0'95'0,"0"0"-13"16,0 0-28-16,0 0 2 15,0 0-2-15,0 0-2 0,0 0-6 0,0 0-8 0,0 0 0 16,0 0 0-16,0 0 2 16,0 0-2-16,0 0 5 0,0 0 0 0,0 0 8 15,0 0-3-15,0 0-6 16,0 0 0-16,0 0-4 0,0 0-5 0,0 0 5 16,0 0 3-16,0 0 7 0,0 0-5 15,0 0 8-15,0 0 9 0,0 0-8 0,0 0 6 16,0 0 13-16,0 0-4 0,0 0 8 0,0 0-4 0,2 29 2 15,-2-29-9-15,0 0 0 16,0 17-8-16,0-17-6 0,0 0-5 0,0 20-7 16,0-20 0-16,0 18 0 15,0-18-9-15,0 17 6 0,0-17-14 0,0 21 4 16,0-21 7-16,2 19-13 0,-2-19-1 16,2 21 3-16,-2-21-5 0,2 19-6 0,-2-19-1 15,2 20 4-15,-2-20-3 0,2 18 2 0,-2-18-3 16,2 17-2-16,-2-17 5 15,0 0 3-15,0 18-5 0,0-18 1 0,0 0 10 0,0 17-2 16,0-17-5-16,0 0 6 16,0 0 0-16,0 0 3 0,2 16 0 0,-2-16 3 15,0 0-2-15,0 0 9 16,0 0 8-16,0 0-1 0,0 0 1 0,0 0-2 16,0 0-5-16,0 0-4 0,0 0-2 15,0 0-10-15,0 0-3 0,0 0-2 0,0 0-2 16,0 0 0-16,0 0-6 0,0 0-3 0,0 0-1 15,0 0-2-15,0 0 2 16,-6-60-4-16,6 60 1 0,0-19-4 0,0 19 6 0,0-19-5 16,0 19 2-16,0 0-4 15,0-27 2-15,0 27-3 0,4-17 2 0,-4 17-1 16,4-18-2-16,-4 18 1 16,6-15-1-16,-6 15 0 0,7-13-2 0,-7 13 5 0,9-13-13 15,-9 13 4-15,8-14 3 0,-8 14-4 0,9-9-4 16,-9 9 6-16,0 0-2 0,12-13-3 15,-12 13-2-15,11-10 3 16,-11 10 1-16,13-8-1 0,-13 8 3 16,12-7 1-16,-12 7 2 0,0 0 7 0,22-10-2 0,-22 10-7 0,11-6 7 15,-11 6 3 1,0 0 1-16,18-5-4 0,-18 5 1 0,0 0 7 0,19-4-6 16,-19 4-4-16,0 0 12 15,19 0-6-15,-19 0 0 0,0 0-3 0,0 0 4 16,23 5 6-16,-23-5-6 0,0 0 12 0,17 10 0 0,-17-10-5 15,10 10-4-15,-10-10 8 16,9 12-5-16,-9-12 6 0,7 16-1 0,-7-16 3 16,9 18-2-16,-9-18 3 0,4 19 1 15,0-10 4-15,-4-9-4 0,5 21-1 16,-5-21-4-16,7 21 3 0,-5-9-1 16,-2-12-1-16,8 20-3 0,-4-8-1 0,-4-12 1 15,4 19-3-15,-4-19-11 0,6 17-20 0,-6-17-30 16,4 13-22-16,-3-4-46 15,-1-9-43-15,0 0-124 0,0 0-445 0,0 0-7 0</inkml:trace>
  <inkml:trace contextRef="#ctx0" brushRef="#br0" timeOffset="87639.85">13740 3298 645 0,'0'0'139'0,"0"0"-52"15,0 0 16-15,0 0-28 0,0 0-21 0,0 0 1 16,0 0 3-16,0 0 6 15,0 0 0-15,0 0 1 0,0 0-2 0,0 0 8 0,-14 40-2 16,14-40-4-16,0 0-15 16,0 0 10-16,0 21-15 0,0-21-6 0,0 0 4 15,0 19-3-15,0-19-12 0,0 0 5 16,0 19-9-16,0-19 13 0,0 0-25 0,2 20 9 16,-2-20-2-16,1 13 9 15,-1-13-22-15,0 0 7 0,0 0-1 0,4 22 2 0,-4-22-14 16,0 0 10-16,2 13 5 0,-2-13 7 0,0 0-11 15,0 0 6-15,2 17-2 16,-2-17 12-16,0 0 5 0,0 0 6 0,0 0 12 16,7 13 11-16,-7-13 6 15,0 0 15-15,0 0-6 0,0 0 7 0,0 0 4 0,29-11-6 16,-29 11 2-16,23-15-2 16,-12 6-7-16,7-3-9 0,2-2-7 0,2-5-6 15,6-1-6-15,3-5-6 0,3-2-2 0,5-1-5 16,-4 1-6-16,16-12-5 0,-10 7-11 15,-5 6-15-15,-2 1-19 0,-1 0-18 0,-6 7-24 16,2-2-7-16,-6 5-23 16,-3 2 2-16,2 0-4 0,-6 0 6 15,0 5-7-15,-3 0-5 0,1 0-19 16,-3 0-11-16,0 2-18 0,-3 3-35 0,-8 3-60 0,0 0-383 16,19-11 151-16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2:54:30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19300 1370 2455 0,'0'0'-140'0,"0"0"20"0,0 0 35 15,0 0 16-15,0 0 27 16,0 0 15-16,0 0 29 0,0 0 3 0,0 0 15 16,0 0 20-16,0 0 9 0,0 0 17 15,0 0 9-15,0 0 14 0,0 0 7 16,0 0 11-16,0 0 5 0,0 0 10 0,0 0 1 0,0 0-4 16,0 0 1-16,0 0-18 15,0 0-16-15,0 0-4 0,0 0-13 16,6-28 4-16,-6 28-5 0,6-12 1 15,-6 12 3-15,6-14-6 0,-6 14-2 0,6-15-2 0,-6 15-7 16,7-21-6-16,-2 10-6 16,-5 11 2-16,6-24-2 0,-2 13 0 0,-4 11 2 0,8-24-3 15,-3 10-5-15,-5 14-3 16,6-21-1-16,-6 21 2 0,6-19-3 0,-6 19-6 16,6-19-2-16,-6 19-5 0,5-20 0 0,-5 20-1 0,4-14-2 15,-4 14 0-15,7-13 1 16,-7 13-6-16,0 0-1 0,4-18-3 0,-4 18-1 15,0 0 5 1,4-13-5-16,-4 13-4 0,0 0 0 0,0 0-2 0,0 0-1 16,0 0-2-16,4-16 3 15,-4 16-5-15,0 0 5 0,0 0-1 16,0 0-1-16,0 0 0 0,0 0 3 0,0 0-2 0,0 0-2 0,0 0 3 16,0 0 0-16,0 0 1 15,0 0-2-15,8 40 1 0,-8-40 3 0,0 0-3 16,-4 32 0-16,4-32-3 0,-2 22-1 15,0-7-3-15,0 3-6 0,-2-4-1 0,4-14-5 16,-4 33 0-16,0-16-3 0,2 1-1 16,-1-1 4-16,1 2 0 0,0-2 1 15,0 1 4-15,-1 2 2 0,1-1 0 16,2 0 1-16,0 0 2 0,-2 0 1 0,2 0-2 16,-2 0 6-16,2 0-4 0,0-19-5 0,-2 36 1 0,2-18-2 15,-2 1-3 1,0-1-4-16,2 0-1 0,-2 1-8 0,0-2-5 0,0 0-8 15,0 0-11-15,-1 1-9 16,3-18-8-16,-6 30-24 0,4-16-23 0,2-14-36 0,-4 25-27 16,2-16-36-1,-2-1-85-15,4-8-589 0,-7 11-272 0</inkml:trace>
  <inkml:trace contextRef="#ctx0" brushRef="#br0" timeOffset="689.91">19674 1243 2518 0,'0'0'-164'0,"0"0"22"16,0 0 17-16,0 0 20 0,0 0 21 0,0 0 9 16,0 0 7-16,0 0 12 15,0 0 14-15,0 0 9 0,0 0 6 0,0 0 7 0,0 0 8 16,0 0 14-16,0 0 5 0,0 0 3 0,0 0 15 16,0 0 0-16,0 0 23 15,0 0 2-15,0 0 5 0,0 0 12 0,0 0-4 0,0 0 5 16,0 0-14-16,0 0 2 15,0 0-6-15,0 0-9 0,0 0-4 0,0 0-4 16,0 0-1-16,0 0-5 0,0 0-3 16,0 0-4-16,0 0-12 0,0 0-1 0,0 0 4 15,0 0-8-15,0 0-3 0,0 0-6 0,0 0-18 16,0 0-12-16,0 0-21 0,0 0-19 16,0 0-37-16,0 0-31 0,0 0-28 0,0 0-78 15,0 0-238-15,0 0 344 16</inkml:trace>
  <inkml:trace contextRef="#ctx0" brushRef="#br0" timeOffset="1240.04">19634 1255 1354 0,'0'0'-20'0,"0"0"16"0,0 0 18 0,0 0 5 0,0 0 2 15,0 0 20-15,0 0 1 16,0 0 4-16,0 0 3 0,0 0-1 0,0 0 9 0,0 0 16 16,0 0 9-16,0 0 10 0,0 0 1 0,0 0-12 15,0 0 7-15,0 0-5 16,0 0 3-16,36-22-2 0,-36 22 2 0,12-14-2 15,-3 6 2-15,-9 8-2 16,15-15 3-16,-7 7 8 0,-8 8-5 0,15-17-1 0,-8 10 1 16,-7 7-3-16,12-13-2 15,-12 13-1-15,13-16-3 0,-13 16-6 0,10-12 2 16,-10 12-3-16,11-14-8 0,-11 14-6 0,9-10-10 16,-9 10-2-16,8-11-8 0,-8 11-5 15,0 0-4-15,8-10-9 0,-8 10-4 16,0 0 2-16,0 0-6 0,0 0-1 0,0 0-2 15,0 0-2-15,0 0-4 0,0 0-3 16,8 37-6-16,-8-37-6 0,0 22-3 16,0-22 6-16,-2 27-10 0,2-10 5 0,0 0 3 15,0-17-3-15,-2 36 2 16,2-17 0-16,-2 1 2 0,2-2 1 0,-2 1 1 0,2 1-2 16,-2-1 1-16,0-1 2 0,2 2-2 0,-2-1-2 15,0-2-8-15,2 2-9 16,0-19-11-16,-4 32-16 0,4-17-23 0,-2 1-24 15,2-16-24-15,0 26-27 16,0-14-9-16,0 1-18 0,0 1-8 0,0-14-27 0,0 22-54 16,0-12-503-16,0-10-60 15</inkml:trace>
  <inkml:trace contextRef="#ctx0" brushRef="#br0" timeOffset="2099.87">20112 1181 2144 0,'0'0'-127'0,"0"0"15"16,0 0 22-16,0 0 18 15,-4 15 21-15,4-15 21 0,0 0 23 0,0 0 7 16,0 0 10-16,0 0 32 0,0 0 2 0,0 0 14 16,0 0 4-16,0 0 15 0,0 0-3 15,0 0 7-15,0 0 3 0,0 0-6 0,0 0-12 16,0 0-4-16,0 0-9 0,0 0-3 15,0 0-4-15,0 0 5 0,0 0-1 16,34-30 6-16,-34 30-4 0,10-14 1 16,-10 14-6-16,15-15-2 0,-8 8 4 0,-7 7 1 15,15-15 6-15,-15 15 8 16,14-14 1-16,-8 7 7 0,-6 7-6 0,12-11-1 0,-12 11-2 16,10-11-5-16,-10 11-5 15,0 0-6-15,10-11-6 0,-10 11-2 0,0 0-2 16,0 0-5-16,13-10-8 0,-13 10-2 0,0 0-3 0,0 0-1 15,0 0-6-15,0 0 2 16,0 0-6-16,0 0 2 0,13 24-5 0,-13-24-3 16,2 20-1-16,-2-20-1 15,0 29 0-15,-2-12-3 0,2 1 1 0,0-18 4 16,-2 35-5-16,0-16-5 0,0 2 4 0,2-2-2 0,-3 2-1 16,1 0-2-16,0 0-9 15,2 0-8-15,-2-2-12 0,0 0-10 16,2 0-18-16,-3-2-11 0,1 1-27 15,0-1-16-15,2-17-31 0,0 27-30 0,0-16-44 0,-4-1-131 16,4-10-402-16,-2 15-44 16</inkml:trace>
  <inkml:trace contextRef="#ctx0" brushRef="#br0" timeOffset="2740">20688 1137 2109 0,'0'0'-86'0,"0"0"24"16,0 0 15-16,0 0 16 0,0 0 15 15,0 0 13-15,0 0-2 0,0 0 10 16,0 0 14-16,0 0 9 0,0 0 6 0,0 0 17 0,0 0 3 15,0 0 0-15,0 0 20 16,0 0 7-16,0 0 5 0,-2-28 4 0,2 28-1 16,4-14 2-16,-4 14-2 15,6-15 0-15,-6 15-4 0,5-15-4 0,-5 15-3 16,6-20-1-16,-6 20-7 0,7-16-1 0,-7 16-9 0,6-16-3 16,-6 16-7-16,6-11-7 15,-6 11-6-15,0 0 3 0,6-14-16 0,-6 14 3 16,0 0-7-16,0 0 0 15,0 0-2-15,0 0-1 0,0 0 1 0,0 0 0 0,0 0-4 16,0 0 0-16,18 35-4 16,-18-35 7-16,6 26-11 0,-4-13 4 15,2 5 0-15,-2-1 3 0,0 1-2 16,2-2 3-16,-2 4 1 0,3-1-1 0,-3 2 1 0,2-1-2 16,-2-1 3-16,1 3-2 0,-1-1-2 0,0 0 3 0,2 1-9 15,-2-1 4 1,0 1 0-16,-2-2 0 0,0 1-1 0,0-4-9 0,0 2-14 15,0-2-22-15,-2 3-32 16,2-20-46-16,-4 32-37 0,2-17-55 0,-5-4-91 16,5 1-638-16,-4-3-346 15</inkml:trace>
  <inkml:trace contextRef="#ctx0" brushRef="#br0" timeOffset="5815.2">21412 1673 2655 0,'0'0'-176'0,"0"0"32"0,0 0 20 16,0 0 22-16,0 0 24 15,0 0 16-15,0 0 7 0,0 0 18 0,0 0 6 0,0 0 3 16,0 0 12-16,0 0 13 0,0 0-7 0,23 16 18 16,-23-16 12-16,0 0-4 15,0 0 10-15,0 0 5 0,24 0-2 0,-24 0 11 16,0 0 0-16,27-1 13 0,-27 1-2 15,25-3-3-15,-25 3 10 0,33-4 1 0,-13 3-5 16,4-1-8-16,3 0 0 16,1 0-8-16,2-2-2 0,-1 3-7 15,-1-1 5-15,2 0-1 0,1-2 9 0,-1 2 3 16,-1-2 11-16,0 2-3 0,-1-2-1 0,2 1 0 16,-3 1-5-16,3-2 2 0,-5 0 5 0,-3 2-3 15,0-2 1-15,0 0-2 0,-1 1-5 16,0 1-4-16,-4-2-7 0,1 2 3 15,-18 2-6-15,29-4-3 0,-29 4-3 16,23-4-3-16,-23 4-1 0,19-3-9 0,-19 3 1 16,17-2-4-16,-17 2-7 15,0 0-5-15,21-4-12 0,-21 4-3 0,0 0-3 0,0 0-10 16,20-4-6-16,-20 4-17 0,0 0-11 0,0 0-38 16,0 0-22-16,14-3-25 15,-14 3-37-15,0 0-68 0,0 0-504 0,0 0-47 16</inkml:trace>
  <inkml:trace contextRef="#ctx0" brushRef="#br0" timeOffset="6340.25">21490 1526 2121 0,'0'0'-109'0,"0"0"19"0,0 0 29 16,0 0 15-16,0 0 13 0,0 0 25 0,0 0 20 15,0 0 1-15,0 0 15 16,0 0 12-16,0 0-2 0,0 0 8 15,0 0 7-15,0 0 11 0,0 0 5 16,0 0 3-16,0 0 4 0,0 0 10 0,54 5-7 0,-38-5 7 16,3 0-1-16,2 0-2 15,5 0 1-15,-1 0-3 0,5-1-5 16,2 1-2-16,-1 0-13 0,1-2-6 0,-2 4-6 0,1-4-3 0,-1 2-5 16,0 0-2-16,-5 0-13 15,1-2-13-15,-4 2-18 0,2 0-19 0,-3-2-43 16,1 2-38-16,-6-1-40 15,-16 1-62-15,30-7-123 0,-18 5-436 0,-3-2-56 0</inkml:trace>
  <inkml:trace contextRef="#ctx0" brushRef="#br0" timeOffset="7150.09">22368 1343 2145 0,'0'0'-88'0,"0"0"24"0,0 0 25 16,0 0 17-16,0 0 7 15,0 0 6-15,0 0 4 0,0 0-3 0,0 0-2 16,0 0 5-16,0 0 7 15,0 0 3-15,0 0 16 0,0 0-10 0,0 0 12 16,0 0 6-16,-22-6 1 0,22 6 8 16,0 0 2-16,0 0 2 0,-15-7 1 0,15 7 4 15,0 0 4-15,0 0-2 16,-17-7 2-16,17 7 7 0,0 0-3 0,0 0 0 16,0 0-1-16,-19-6-5 0,19 6-3 0,0 0-2 15,0 0-8-15,0 0-2 0,0 0-2 16,0 0 4-16,0 0 2 0,0 0 1 0,0 0-4 0,0 0 1 15,0 0-4-15,0 0-2 16,0 0-5-16,0 0 0 0,0 0-2 0,27 49-3 16,-16-40-5-16,0 1 3 15,3-1-9-15,1 1 2 0,2 1-4 16,-3 0 4-16,4-1-4 0,-3 2-3 0,-1-3-5 0,1 1-5 0,0-3-6 16,-3 0-4-16,-1 3-4 15,2-2 8-15,-5 2-2 0,-8-10 2 16,9 17 5-16,-9-17 3 0,4 19 4 15,-4-19 5-15,-6 22 6 0,6-22 0 0,-13 27 3 0,5-14-2 16,-1-1-3-16,-2 2 2 16,1-1-7-16,0-1-12 0,1-1-24 0,-2-2-37 15,11-9-35-15,-17 19-39 16,11-11-50-16,0-3-112 0,6-5-433 0,-9 10-11 0</inkml:trace>
  <inkml:trace contextRef="#ctx0" brushRef="#br0" timeOffset="7659.79">22900 1305 2065 0,'0'0'-77'0,"5"-24"31"16,-5 24 13-16,4-12 7 0,-4 12 10 0,4-17 8 16,-4 17 5-16,6-14 8 0,-6 14 6 0,6-13 2 15,-6 13 10-15,7-14-2 0,-7 14 11 16,10-13 2-16,-10 13 17 15,9-10-1-15,-9 10-2 0,11-9 8 0,-11 9-5 16,0 0-7-16,16-12 6 0,-16 12-7 0,16-5-8 16,-16 5 0-16,16-2-2 15,-16 2 0-15,0 0 2 0,23 2-10 0,-23-2 0 0,17 5-2 16,-17-5-4-16,13 16-3 0,-13-16 6 0,8 16-7 16,-6-4 2-16,-2-12-2 15,0 23 1-15,0-23 0 0,-6 31 0 0,2-16 3 16,-2 2-2-16,-1 0-4 0,-1-1 5 15,-1 6 6-15,-1-3 15 0,1 1-7 0,-1-4-2 16,0 3 4-16,0 1-1 16,0-1-5-16,2 0-5 0,-1-2 9 0,3-2-12 15,-1 3-8-15,3-3-15 0,0-2-40 16,0 3-42-16,-1-3-58 0,1-4-108 0,0 2-560 16,2-1-133-16</inkml:trace>
  <inkml:trace contextRef="#ctx0" brushRef="#br0" timeOffset="7990.21">22968 2006 2397 0,'0'0'-70'0,"8"10"22"16,-8-10 19-16,0 0 16 0,10 9 23 16,-10-9 19-16,0 0 10 0,0 0-4 0,14 5 15 15,-14-5 2-15,0 0 7 16,0 0 13-16,0 0 12 0,0 0 8 0,0 0 5 16,0 0-4-16,0 0-11 0,0 0-5 0,0 0-9 15,0 0-5-15,29-11-5 0,-29 11-12 16,0 0-5-16,0 0-6 0,0 0-18 0,0 0-19 15,0 0-32-15,0 0-34 16,0 0-53-16,7-3-66 0,-7 3-133 0,0 0-512 0,0 0-162 16</inkml:trace>
  <inkml:trace contextRef="#ctx0" brushRef="#br0" timeOffset="12489.81">1507 8014 2281 0,'0'0'-177'15,"0"0"27"-15,-22 1 19 0,22-1 23 0,0 0 3 16,-18 0 15-16,18 0 7 0,-18 0 4 15,18 0-1-15,-15 0 13 0,15 0-2 0,-18 0 16 16,18 0 9-16,-25 0 12 16,25 0 16-16,0 0 5 0,-31-1 2 0,31 1 7 15,-23-5-1-15,23 5 10 16,-24-3 14-16,24 3 10 0,-21-4-6 0,21 4 17 0,-23-9-102 16,8 6 40-16,1-1 20 0,14 4 13 0,-27-12 5 15,14 5-4-15,-3-2-14 0,2 0 2 16,2-1-1-16,-2 0 8 0,0 0-2 0,-3-1 7 15,4 0 2-15,-2 0-3 16,0-2-5-16,-1-2 1 0,3 4 2 0,-2 0-4 16,3 0 5-16,-2-1 13 15,0 2-4-15,2 0 5 0,-2-2-12 0,2 2 1 16,-1-1-10-16,2 1-6 0,-2-2-4 16,1 1-6-16,1 0 13 0,-3 0-7 0,7-1 1 15,-3-3-3-15,1 1 7 0,1 1 2 0,-3 0 1 16,3 0 8-16,-2-1-2 15,4 2 11-15,6 12-8 0,-14-29 1 0,7 16-7 0,1 1 8 16,6 12-2-16,-12-25 5 16,6 11-3-16,2 1 3 0,4 13-8 0,-12-23 6 15,8 10-5-15,4 13 1 0,-5-22-4 16,5 22 4-16,-4-24-5 0,4 24 2 0,0-21 2 16,0 21 2-16,2-25-2 0,-2 25-3 0,5-23-2 15,-3 13-3-15,-2 10-4 0,8-22 0 16,-5 11-3-16,-3 11 0 0,9-23-5 0,-3 12 3 15,-6 11 2-15,7-22 5 16,0 13-5-16,-7 9 0 0,14-21 3 16,-8 11 1-16,1-1-1 0,-7 11 0 15,18-21-5-15,-11 10-1 0,5 0-7 0,-4-3-1 0,5 4-3 16,-4-3 4-16,5 4-4 0,-3-2 0 0,1-2 7 16,-1 4 11-16,2-1 4 15,-2 1 2-15,-2 1-3 0,4-1 1 0,-13 9 4 0,21-16-5 16,-10 9 0-16,-11 7 1 15,22-12 2-15,-13 5 0 0,3-1-5 0,-12 8 0 16,22-11 11-16,-10 3-3 0,-12 8-3 16,20-9 2-16,-4 3 2 0,-3 0-4 15,-13 6 2-15,25-9-1 0,-14 5-2 16,-11 4 3-16,27-6-2 0,-14 5-3 0,-13 1 3 16,23-5-2-16,-23 5 0 0,25-3 1 0,-25 3-1 15,23-2-4-15,-23 2 4 0,24 0-1 16,-24 0-2-16,26 0 6 0,-26 0 3 0,25 0-2 15,-25 0-2-15,26 2 3 16,-14 0 6-16,-12-2-6 0,23 4 6 0,-10-1-3 16,-13-3-1-16,23 6 1 15,-10-2-8-15,-13-4 0 0,21 8 4 0,-7-3-4 16,0-2 6-16,-2 5-4 0,1-2-4 0,0 2 4 16,0-3 0-16,-1 3 4 0,-2-1-1 15,-10-7-8-15,26 13 7 0,-17-4-7 0,3-4 1 0,1 3-4 16,-13-8 11-16,21 15-6 15,-13-8 0-15,4 0 1 0,-12-7-5 0,18 13 1 16,-10-5 4-16,-8-8-5 0,16 14-1 16,-9-7 10-16,-7-7-9 0,14 13 7 0,-14-13-8 15,11 15-6-15,-3-5 9 16,-8-10 0-16,11 14 2 0,-11-14-5 0,10 18 6 16,-6-8 4-16,-4-10-11 0,10 17-2 0,-10-17-1 15,9 17 0-15,-4-9 2 0,-5-8 4 16,10 17-3-16,-6-8 3 0,-4-9-6 0,7 18-3 15,-7-18 8-15,8 18-1 16,-8-18-2-16,6 20-2 0,-3-10 2 16,-3-10 9-16,6 19-6 0,-6-19-6 0,4 18 1 15,-4-18 12-15,5 20 3 0,-1-9-4 0,-4-11-8 16,3 19 4-16,-3-19 4 0,2 22-4 0,-2-22 6 0,3 22-6 16,-3-22 2-1,0 23 1-15,0-11-4 0,0-12 4 0,0 26 0 0,0-26-3 16,-3 24 0-16,3-11 5 15,0-13-5-15,-3 23-5 0,3-23 5 0,-4 23 5 16,2-8-6-16,2-15 2 0,-9 28-1 16,5-15 12-16,-1 2-14 0,1-2 2 0,4-13-5 15,-10 25 7-15,5-11-4 16,-1-1 1-16,0 1 2 0,-1-2-2 0,1 2-3 0,-4 1 8 16,3-1-8-16,1-1 4 0,-6 2-1 15,4 0-6-15,0-1-1 0,-5 3-1 16,4-4-11-16,-2 4 5 0,-3 0-10 0,-1-2-14 15,1 3-9-15,-1-4 2 0,3 2-7 16,-3-3-15-16,2 3-12 16,-2-3-59-16,-2 0-205 0,8-3 109 0</inkml:trace>
  <inkml:trace contextRef="#ctx0" brushRef="#br0" timeOffset="64470.39">7806 6020 329 0,'0'0'150'0,"0"0"-47"0,0 0-15 0,0 0-17 16,0 0 12-16,0 0 9 0,9 17 5 15,-9-17-10-15,0 0 11 0,0 0 14 0,0 0 4 16,0 0 6-16,6 12-3 16,-6-12 0-16,0 0 3 0,0 0-7 0,0 0 4 0,6 11 1 15,-6-11 0-15,0 0-6 16,0 0-1-16,4 14-1 0,-4-14-3 0,0 0-7 16,4 21-8-16,-4-21-9 15,2 23-9-15,2-10-6 0,-2 3-25 0,0 6-37 16,0-2-21-16,-2 4-45 0,2 2-38 0,-2 3-48 0,0-2-55 15,-4-1-146-15,2 1-418 16,0-1-51-16</inkml:trace>
  <inkml:trace contextRef="#ctx0" brushRef="#br0" timeOffset="65779.81">5765 6074 2065 0,'0'0'-152'0,"0"0"18"0,0 0 12 16,0 0 13-16,0 0 15 0,0 0 18 0,0 0 25 15,0 0 32-15,0 0 15 16,0 0 17-16,0 0 4 0,0 0 7 0,0 0 5 0,0 0 2 16,0 0 0-16,0 0-3 0,0 0 8 0,0 0 4 15,0 0 1-15,0 0 12 16,0 0 7-16,0 0-3 0,-2-27 20 0,2 27 9 15,0 0 12-15,0 0 2 16,0 0-2-16,0 0-3 0,0 0-10 0,18 32-4 0,-18-32-18 16,8 20-29-16,-2-8-38 15,0 2-40-15,1 1-39 0,0 2-37 0,-1-1-62 16,-2 0-130-16,0 1-273 0,0 1 212 0</inkml:trace>
  <inkml:trace contextRef="#ctx0" brushRef="#br0" timeOffset="67009.85">3739 6034 1540 0,'0'0'-112'15,"0"0"20"-15,0 0 22 0,0 0 15 0,0 0 20 16,0 0 19-16,0 0 5 16,0 0 18-16,0 0 16 0,0 0 5 0,0 0 10 15,0 0 8-15,0 0 16 0,0 0-1 16,0 0 9-16,0 0 4 0,0 0 18 0,0 0 13 16,0 0 15-16,0 0 14 0,0 0 5 0,0 0 6 15,0 0 5-15,0 0 0 0,0 0 2 16,0 0 5-16,0 0 3 0,0 0 1 15,0 0-9-15,0 0-10 0,0 0-15 16,0 0-17-16,39 29-20 0,-28-18-32 0,1 4-32 16,1 2-44-16,1 0-58 15,6 6-74-15,-1 0-66 0,-2-4-112 0,2 6-618 0,-2-3-370 16</inkml:trace>
  <inkml:trace contextRef="#ctx0" brushRef="#br0" timeOffset="71589.97">10083 5883 2702 0,'0'0'-172'16,"0"0"24"-16,0 0 19 0,0 0 20 0,0 0 14 15,0 0 20-15,0 0 14 16,0 0 12-16,0 0 8 0,0 0 10 0,0 0 13 15,0 0 2-15,0 0-9 0,0 0 4 16,0 0 1-16,0 0 2 0,0 0 8 0,0 0 0 16,0 0 10-16,0 0 1 15,0 0 4-15,0 0 9 0,0 0 2 16,0 0 11-16,0 0 1 0,0 0 5 0,0 0 9 0,0 0 2 0,0 0-3 16,0 0-4-16,0 0 0 15,0 0 4-15,0 0 0 0,0 0 4 0,0 0-6 16,0 0-11-16,0 0 16 15,0 0-11-15,0 0 2 0,0 0 8 0,0 0-9 16,0 0-9-16,0 0-1 0,0 0 0 16,0 0 4-16,0 0-7 0,-35 21 3 0,35-21-5 15,-13 7 2-15,13-7-1 0,-15 10 1 16,15-10-5-16,-14 10-1 0,14-10 2 0,-16 9 9 16,16-9-16-16,-16 10 12 0,16-10-10 15,-15 9-1-15,15-9 3 0,-13 10-4 0,13-10 6 16,-12 9-5-16,12-9 4 0,-13 8 1 0,13-8-3 15,-13 9 4-15,13-9-5 16,-13 7 4-16,13-7 2 0,-14 9 0 0,14-9 0 0,-13 7 5 16,13-7-3-1,-11 7 0-15,11-7 0 0,-12 9-3 0,12-9 6 0,-15 9-10 16,15-9-2-16,-13 10 3 0,13-10-4 0,-11 7 3 16,11-7-6-16,-12 11 2 15,12-11-2-15,-12 11 2 0,12-11 0 0,-14 7 1 0,14-7 4 16,-12 10 0-16,12-10-6 15,0 0 3-15,-17 11 1 0,17-11-2 0,-11 8 0 16,11-8-2-16,-10 9 0 16,10-9 2-16,-11 10 3 0,11-10-2 0,-12 7 5 0,12-7 1 15,-12 10-4-15,12-10 5 16,-12 9-2-16,12-9-1 0,-12 7-3 0,12-7-1 16,-13 12-2-16,13-12-1 0,-11 7 1 0,11-7-3 0,-13 8 2 15,13-8 2-15,-10 9-3 16,10-9 1-16,0 0-5 0,-15 14 5 0,15-14-4 15,-11 11-2-15,11-11 4 16,-10 8-4-16,10-8 1 0,-10 8 1 0,10-8 0 0,0 0-4 16,-14 12-2-16,14-12 9 15,-8 9-12-15,8-9 5 0,0 0-4 16,-10 9 1-16,10-9-1 0,0 0-1 0,-11 10 4 0,11-10-1 0,0 0-2 16,0 0 3-1,-10 13-2-15,10-13 2 0,0 0-4 0,-9 14-2 0,9-14-2 16,0 0-5-16,-9 13 5 15,9-13-2-15,0 0-1 0,-6 11 3 0,6-11 5 16,0 0-3-16,0 0 1 0,-8 18 3 16,8-18-1-16,0 0 1 0,-6 11 2 0,6-11-6 15,0 0-1-15,-8 13 7 16,8-13-3-16,0 0 5 0,0 0-4 0,-6 15 3 0,6-15-4 16,0 0 0-16,-4 14 1 0,4-14-1 0,0 0 0 15,0 0 7-15,0 0-2 16,-4 16 3-16,4-16 0 0,0 0 3 0,0 0 4 15,-2 16-2-15,2-16 2 16,0 0 0-16,0 0-4 0,0 0 9 0,0 0 1 0,-4 18 6 16,4-18-1-16,0 0 5 15,0 0 7-15,0 0-2 0,0 0 4 0,0 0 6 16,0 0-2-16,0 0 1 0,0 0-2 0,0 0-3 0,0 0-3 16,0 0-13-1,0 0-8-15,0 0-12 0,-4 15-14 0,4-15-26 0,0 0-44 16,0 0-47-16,0 0-70 15,0 0-120-15,0 0-606 0,0 0-337 0</inkml:trace>
  <inkml:trace contextRef="#ctx0" brushRef="#br0" timeOffset="77300.19">11038 3042 2600 0,'0'0'-172'15,"0"0"25"-15,0 0 24 16,0 0 7-16,0 0 19 0,0 0 10 0,0 0 7 16,0 0 15-16,0 0 16 0,0 0 4 0,0 0 11 15,0 0 9-15,0 0 10 0,0 0 5 16,0 0-9-16,0 0 14 0,0 0 9 15,0 0 2-15,0 0 13 0,0 0 25 16,0 0 1-16,0 0 8 0,0 0 10 0,0 0 12 0,0 0 8 16,0 0 10-16,0 0 2 15,0 0 5-15,0 0-4 0,0 0 1 0,0 0-11 16,0 0 3-16,0 0-5 0,0 0-7 0,0 0-10 16,0 0-6-16,0 0-7 15,0 0-7-15,0 0-3 0,0 0-11 0,0 0-2 0,0 0-5 16,0 0-1-16,0 0-1 15,0 0 2-15,0 0-4 0,0 0 2 0,0 0-5 16,0 0 8-16,0 0 3 16,28 17 0-16,-28-17 5 0,0 0-5 0,4 16 3 0,-4-16-3 15,0 0-12-15,3 19 5 16,-3-19-3-16,3 16 0 0,-3-16 1 0,1 18-4 16,-1-18-2-16,2 19-3 0,-2-19 0 0,0 21-1 15,0-21 0-15,0 19-3 0,0-19 1 16,2 19-7-16,-2-19 7 0,-2 17-3 0,2-17 3 15,0 0-3-15,0 21-1 0,0-21 2 16,0 0 0-16,0 0-5 0,0 21-1 0,0-21 0 16,0 0 0-16,0 0-1 15,0 19-7-15,0-19-4 0,0 0 0 0,0 0-18 16,2 18-17-16,-2-18-32 0,0 0-39 0,0 0-36 0,2 17-46 16,-2-17-82-1,-6 8-565-15,6-8-189 0</inkml:trace>
  <inkml:trace contextRef="#ctx0" brushRef="#br0" timeOffset="78510.05">10838 3402 2347 0,'0'0'-156'0,"0"0"26"0,0 0 28 0,0 0 18 0,0 0 19 16,0 0 24-1,0 0 22-15,0 0 17 0,0 0 20 0,0 0 15 0,0 0 22 16,65 0 20-16,-65 0 0 0,30-1 22 0,-11-2-3 16,-2 2-4-16,2-1-2 0,-19 2-12 15,36-2-8-15,-22 2-7 0,-14 0-6 0,32 0-5 16,-17 0-7-16,-15 0 15 15,29 0-6-15,-29 0-7 0,22 0-5 0,-22 0-2 16,25 2-5-16,-25-2 2 16,23 0-1-16,-9 2-1 0,-14-2 2 15,24-2 2-15,-24 2-2 0,26-2-4 0,-26 2-3 16,25-2-5-16,-25 2-1 0,24-4-2 0,-24 4-5 16,22-3-4-16,-22 3-3 0,18-2-3 0,-18 2-5 15,17-4-11-15,-17 4-5 0,0 0-8 16,20-4-7-16,-20 4-12 0,0 0-14 15,0 0-13-15,0 0-12 0,0 0-6 16,0 0-5-16,0 0 5 0,0 0 3 0,0 0 3 16,0 0 8-16,0 0 6 0,-59 13-2 15,47-9-2-15,12-4-9 0,-30 7-6 0,18-3 3 16,12-4-3-16,-25 6-5 0,25-6 5 0,-19 7-3 0,8-2 8 16,11-5 14-16,-14 5 12 15,14-5 10-15,0 0 7 0,-20 8 1 0,20-8-5 16,-11 6 9-1,11-6-3-15,0 0 4 0,0 0 4 0,-16 7 13 0,16-7 11 16,0 0 12-16,0 0 3 16,-14 7 8-16,14-7 4 0,0 0 8 0,0 0 8 0,0 0-3 15,0 0 2-15,0 0 11 16,-10 12 0-16,10-12 3 0,0 0 3 16,0 0 1-16,0 0 5 0,0 0-3 0,0 0-1 0,0 0 13 0,0 0 3 15,0 0 0-15,0 0 1 16,0 0-3-16,0 0-17 0,0 0-7 0,-7 12 2 15,7-12 0-15,0 0-8 0,0 0-7 16,0 0-4-16,0 0 0 0,-11 14 2 0,11-14-14 16,0 0 1-16,-12 7-2 15,12-7 7-15,0 0-7 0,0 0-7 0,0 0 1 0,0 0 3 16,0 0-7-16,-8 11 5 0,8-11 2 0,0 0-1 16,0 0 1-16,0 0-4 15,0 0 0-15,0 0-2 0,28 9-1 0,-28-9-3 16,0 0-2-16,16 5 4 15,-16-5-10-15,0 0 4 0,0 0-2 0,16 7-3 16,-16-7 3-16,0 0 9 0,0 0 3 16,0 0 20-16,0 17 10 0,0-17 4 0,0 0 5 15,0 0-5-15,-5 23-2 16,5-23-1-16,0 0-7 0,-7 17-2 0,7-17-4 0,0 0-4 16,-4 15 1-16,4-15-6 0,0 0-2 0,-2 19-7 15,2-19-8-15,-2 16-11 16,2-16-3-16,0 0-3 0,4 25 5 15,-4-25 0-15,2 16 0 0,-2-16 1 0,7 17-2 16,-7-17-3-16,7 16-2 0,-7-16-32 0,4 16-32 16,-4-16-34-16,4 16-31 15,-4-8-41-15,0-8-156 0,0 19-333 0,0-19 83 16</inkml:trace>
  <inkml:trace contextRef="#ctx0" brushRef="#br0" timeOffset="89975.07">9588 4717 1895 0,'0'0'-65'0,"0"0"31"0,0 0 19 16,0 0 15-16,0 0 15 0,0 0 9 0,0 0-1 15,0 0 19-15,0 0 11 0,0 0 8 16,0 0 11-16,0 0-4 0,0 0-13 0,18-22 5 15,-18 22-6-15,0 0 8 0,0 0 5 16,0 0-4-16,0 0 0 0,0-22-5 0,0 22-13 16,0 0 3-16,0 0-13 15,0 0 6-15,0-21-14 0,0 21 1 0,0 0-2 16,0-19-1-16,0 19 5 0,0 0-1 0,2-23 4 16,-2 23-4-16,2-21 1 0,-2 21 3 15,2-26-3-15,0 9 2 0,-2-1-1 0,0-1 7 16,4-2-4-16,-2 0-1 15,0-1-2-15,1-2-3 0,-1-2-2 0,2 3-1 16,-2-3-1-16,-2 1-1 0,2 2 6 16,0-4-2-16,-2 2-2 0,2 0-4 0,0 2-1 15,0 3-3-15,1 1 6 16,-3-2 4-16,2 1-5 0,0 2 7 0,2 0 4 16,-1 2 0-16,-1 0 7 0,-2 16-10 0,2-26-3 0,0 12-6 15,-2 14-12-15,2-23-9 16,-2 23-5-16,0-18-1 0,0 18 1 0,2-19-2 15,-2 19 3-15,0 0-2 0,0-23 4 16,0 23 3-16,0 0 5 0,2-20 3 0,-2 20 10 16,0 0-7-16,0-18 6 15,0 18-2-15,0 0 1 0,0 0 2 0,0-18 2 0,0 18 0 16,0 0 2-16,0 0-1 0,0 0 0 0,2-18-4 16,-2 18-1-16,0 0-7 15,0 0-6-15,0 0-14 0,0 0-12 16,0 0-7-16,0 0-5 0,0 0 1 15,0 0-2-15,0 0 3 0,0 0 4 0,0 0 2 0,0 0 0 16,0 0-1-16,0 0-3 16,0 0-5-16,-32 36 2 0,28-23-14 0,4-13-9 15,-15 22-4-15,9-10-5 0,-2 2 11 16,-1 1 3-16,0-2 0 0,-1 0 18 0,2 1-5 16,-1-4-3-16,0 2 8 0,1 0 4 0,0-1 3 15,8-11-4-15,-11 16 9 16,11-16-1-16,-8 13 4 0,8-13 2 0,-7 9 8 0,7-9 2 15,0 0 6-15,0 0 7 16,-2 17 4-16,2-17 1 0,0 0 2 0,0 0-2 16,0 0 0-16,0 0 0 15,0 0 1-15,23 9 2 0,-23-9 3 0,0 0 3 0,0 0 0 16,0 0-6-16,26-18 5 0,-26 18 5 0,11-12-6 16,-11 12 3-16,10-17-7 15,-10 17 0-15,12-21-1 0,-5 9-4 0,0-1 1 0,-1 0 8 16,0 0 5-16,0-3 3 15,1 3 5-15,-1 0 1 0,-2-2 4 0,3 1-5 0,-1-1-3 16,-6 15-5 0,13-25-8-16,-9 16-2 0,-4 9-3 0,10-15-1 0,-10 15-9 15,14-14 5-15,-14 14-6 16,10-4 0-16,-10 4 0 0,0 0 0 0,0 0 0 16,0 0 2-16,17 20-2 0,-17-20-1 0,0 0-8 0,4 25-16 15,-4-25-24-15,2 22-28 16,0-8-26-16,-2-14-24 0,2 24-24 0,1-11-17 15,-1-1-63-15,-2-12-135 16,4 26-367-16,-2-14-3 0</inkml:trace>
  <inkml:trace contextRef="#ctx0" brushRef="#br0" timeOffset="90662.68">9337 4471 2073 0,'8'-7'-90'0,"-8"7"21"15,0 0 11-15,0 0 11 0,0 0 9 16,0 0 5-16,0 0 3 0,0 0 9 0,0 0 9 16,0 0 22-16,0 0-16 0,-19 51 17 15,15-39 19-15,-3 1 6 0,7-13 8 0,-12 21 9 16,6-8 8-16,2-2 4 0,4-11 6 15,-12 25-12-15,10-14-12 0,2-11 8 0,-4 20-13 16,4-20 1-16,0 19-6 16,0-19-5-16,4 17-3 0,-4-17 0 0,7 15-3 0,-7-15-31 15,11 11-16-15,-11-11-14 16,8 11-29-16,-8-11-21 0,8 3-61 0,-8-3-98 16,0 0-346-16,0 0 209 0</inkml:trace>
  <inkml:trace contextRef="#ctx0" brushRef="#br0" timeOffset="90839.88">9146 4332 1903 0,'0'0'109'0,"0"0"24"16,6-13 9-16,-6 13-13 0,0 0-18 15,0 0-12-15,0 0-37 0,6-16-52 16,-6 16-48-16,0 0-45 0,8-8-39 15,-8 8-55-15,0 0-159 0,8-9-281 0,-8 9 170 16</inkml:trace>
  <inkml:trace contextRef="#ctx0" brushRef="#br0" timeOffset="92135.93">13911 5902 1771 0,'0'0'-54'15,"8"11"12"-15,-8-11 11 0,0 0 11 16,0 0 15-16,0 0 10 0,0 0 25 16,0 24 15-16,0-24 11 0,0 0 9 0,0 0 15 0,0 17-3 15,0-17 4-15,0 0 0 16,0 0-3-16,0 0-2 0,4 15-8 0,-4-15-4 16,0 0-2-16,0 0-10 0,0 0 2 0,3 13-5 15,-3-13 4-15,0 0 5 0,0 0 15 16,4 17-1-16,-4-17 2 0,0 0-2 0,5 17-5 15,-5-17 0-15,0 0-2 16,3 23-1-16,-3-23-6 0,2 15-1 0,-2-15-5 16,0 21-5-16,0-21-4 0,0 21 0 15,2-7-4-15,-2-14-6 0,-2 28-4 0,2-28 1 16,0 27-5-16,-2-14-1 0,2-13-5 16,0 27 1-16,0-27 0 0,-3 23 8 0,3-23 5 15,-3 21 3-15,3-21 2 0,-2 19 0 16,2-19 2-16,2 15-3 0,-2-15-4 15,0 0-3-15,8 17-10 0,-8-17-12 0,0 0-20 16,9 6-36-16,-9-6-23 0,0 0-34 16,0 0-42-16,0 0-46 0,0 0-77 0,37-21-175 15,-34 11-437-15,3 2-254 16</inkml:trace>
  <inkml:trace contextRef="#ctx0" brushRef="#br0" timeOffset="92420.17">13854 5700 2568 0,'0'0'-53'0,"0"0"28"0,0 0 34 0,0 0 39 0,0 0 29 16,0 0 22-16,0 0 14 16,0 0 7-16,0 0-7 0,0 0-6 0,0 0-10 0,0 0-11 15,0 0-11 1,0 0-20-16,0 0-24 0,0 0-44 0,0 0-67 0,0 0-65 16,0 0-89-16,0 0-190 0,0 0-385 0,0 0-128 15</inkml:trace>
  <inkml:trace contextRef="#ctx0" brushRef="#br0" timeOffset="94679.88">9430 4902 2250 0,'0'0'-146'0,"0"0"17"0,0 0 18 16,0 0 2-16,0 0 11 0,0 0 15 0,0 0 17 15,0 0 20-15,0 0 12 16,0 0 15-16,0 0 18 0,0 0 9 0,0 0 11 0,0 0 12 16,0 0 7-16,0 0-9 0,0 0 5 0,0 0 6 15,-36-17-7-15,36 17-9 16,0 0 6-16,0 0 6 0,0 0 10 0,0 0 3 15,0 0 6-15,0 0 3 0,0 0 7 16,0 0 0-16,0 0 6 0,0 0 1 0,0 0-10 16,-8-12-8-16,8 12-5 15,0 0 0-15,0 0 1 0,0 0-14 16,0 0-11-16,0 0 4 0,0 0-1 0,0 0-6 0,0 0 3 16,0 0-7-16,0 0-2 0,0 0 1 15,22-16 0-15,-22 16-5 0,0 0 3 0,0 0-10 16,18-4 6-16,-18 4-9 0,0 0 4 15,0 0-4-15,21-1 1 0,-21 1 1 0,0 0 0 16,0 0-5-16,24 5 2 16,-24-5 2-16,0 0 0 0,14 9-6 0,-14-9 5 15,0 0-2-15,10 7-2 16,-10-7-4-16,0 0 6 0,11 10-1 0,-11-10-5 0,0 0 0 16,7 12 1-16,-7-12-11 0,0 0-17 0,0 0-5 15,-5 23-9-15,5-23-5 16,0 0 8-16,-13 18 1 0,13-18 6 0,-14 11 10 15,14-11 3-15,-14 14-4 0,14-14 8 16,-12 9-3-16,12-9 9 0,-10 8 13 0,10-8-2 16,-11 7-7-16,11-7 12 15,0 0 6-15,0 0-4 0,0 0 6 0,0 0-10 0,-13 8 1 16,13-8 2-16,0 0-4 0,0 0 2 0,0 0-1 16,0 0 3-16,0 0 2 15,0 0-4-15,0 0 6 0,0 0 14 0,0 0-19 16,0 0 14-16,56-8 1 15,-56 8 0-15,0 0 7 0,18 6 8 0,-18-6 3 0,13 10-2 16,-13-10-8-16,11 9-1 16,-11-9-3-16,6 14 3 0,-6-14-2 0,6 14 4 0,-6-14 2 15,3 15 2-15,-3-15 6 16,0 0-7-16,-3 24-14 0,3-24-26 0,-8 14-31 16,8-14-43-16,-13 9-27 0,5-5-44 0,8-4-72 15,0 0-457-15,-29 2 70 16</inkml:trace>
  <inkml:trace contextRef="#ctx0" brushRef="#br0" timeOffset="96831.09">14117 6348 1872 0,'0'0'-93'16,"0"0"19"-16,0 0 18 0,0 0 11 15,0 0 10-15,0 0 9 0,0 0 6 0,0 0 7 16,0 0 6-16,0 0 5 16,0 0 5-16,0 0 6 0,0 0 15 0,0 0 13 15,0 0 8-15,0 0 3 0,0 0 5 0,0 0 8 0,0 0 16 16,0 0-8-16,13-29 2 15,-13 29-11-15,0 0 13 0,0 0-6 0,0 0-12 0,0 0-13 16,0 0 4 0,11-9-5-16,-11 9-3 0,0 0 3 0,0 0 7 0,13-11 5 15,-13 11 5-15,0 0-5 16,14-8 7-16,-14 8 0 0,0 0 0 0,17-6 1 16,-17 6-6-16,11-2 6 0,-11 2-4 0,0 0 3 0,13-1-5 15,-13 1-4-15,0 0-3 16,16 0-2-16,-16 0-6 0,0 0-4 0,17 5-5 15,-17-5-3-15,12 4-1 16,-12-4 1-16,11 5-6 0,-11-5-1 0,16 8 5 0,-12-2-5 16,1-1 6-16,-5-5 0 15,13 10 7-15,-6-4-1 0,-7-6-4 0,11 13 0 16,-9-7-5-16,-2-6 0 0,3 13-3 0,-3-13 1 0,0 11-4 16,0-11-2-16,-7 13 0 15,7-13-3-15,-11 12 2 0,2-5-3 0,9-7-2 16,-16 8 1-16,10-4-3 15,6-4 1-15,-16 6-3 0,16-6 0 0,-11 4 0 0,11-4 0 16,-10 4 3-16,10-4-1 16,0 0 0-16,0 0 4 0,0 0-6 15,0 0-1-15,0 0-2 0,0 0 0 0,0 0-2 16,0 0 3-16,0 0-2 0,0 0 3 0,0 0-4 16,0 0 0-16,0 0 1 0,0 0-1 15,32-19 1-15,-32 19-1 0,0 0-2 16,18 1 2-16,-18-1 1 0,0 0-2 0,20 6-3 0,-20-6 3 15,11 8 1-15,-11-8-1 16,7 7 4-16,-7-7-4 0,7 10 12 0,-7-10-6 16,3 11 8-16,-3-11 1 0,0 0 4 15,-6 18-2-15,6-18 0 0,-9 13-2 16,1-5-4-16,8-8 2 0,-18 9-6 0,9-3-9 0,2-1-14 16,-7-1-14-16,3 0-20 0,11-4-28 15,-22 4-32-15,22-4-39 0,-25 2-30 0,25-2-30 16,-24-8-66-16,10 5-138 0,3-4-433 15,-3 0-192-15</inkml:trace>
  <inkml:trace contextRef="#ctx0" brushRef="#br0" timeOffset="97319.9">14836 6163 2488 0,'0'0'-91'15,"0"0"25"-15,0 0 28 0,0 0 15 16,0 0 17-16,0 0 33 0,0 0 13 0,0 0 13 0,0 0 9 15,0 0 13-15,0 0 13 16,22 17 14-16,-22-17 6 0,0 0-1 16,25 0-3-16,-25 0-10 0,18 0-13 15,-18 0-6-15,0 0-12 0,27-2-11 0,-27 2-1 0,0 0-11 16,25-4-26-16,-25 4-13 0,17 0-19 0,-17 0-15 16,0 0-27-16,20-5-25 15,-20 5-31-15,12-4-19 0,-12 4-35 0,8-4-47 0,-8 4-100 16,0 0-416-16,10-7-6 15</inkml:trace>
  <inkml:trace contextRef="#ctx0" brushRef="#br0" timeOffset="97550.2">14818 6045 2112 0,'0'0'-55'0,"0"0"23"16,0 0 19-16,0 0 23 0,0 0 20 0,0 0 17 15,54-11 1-15,-37 9-9 0,1-1-8 0,-18 3-5 16,34-5-16-16,-17 2-16 0,0 2-24 0,-17 1-23 16,25-4-40-16,-15 2-70 15,-10 2-161-15,18-5-187 0,-12 1 316 0</inkml:trace>
  <inkml:trace contextRef="#ctx0" brushRef="#br0" timeOffset="99059.92">15800 5850 1520 0,'0'0'18'0,"0"0"14"0,-12 7 42 16,12-7 14-16,0 0 28 0,0 0 7 15,0 0 10-15,0 0 11 0,0 0 7 0,0 0 6 16,0 0 0-16,0 0 1 0,0 0-5 15,0 0-8-15,0 0-5 0,0 0-9 16,0 0-12-16,0 0-11 0,42 6-13 0,-42-6-11 16,0 0-6-16,23 1-10 0,-23-1-12 15,21 0-18-15,-21 0-24 0,26 2-17 16,-26-2-20-16,29 2-22 0,-11-2-20 0,-2 2-27 16,-16-2-33-16,34 1-41 0,-19-1-43 15,-1-1-83-15,4 1-638 0,-6-2-342 0</inkml:trace>
  <inkml:trace contextRef="#ctx0" brushRef="#br0" timeOffset="99639.99">16270 5331 2720 0,'9'-13'-112'15,"-9"13"21"-15,0 0 26 0,0 0 30 0,0 0 20 0,6-12 7 16,-6 12 14-16,0 0 17 16,0 0 12-16,0 0 12 0,0 0 10 15,0 0 2-15,0 0 2 0,0 0 5 16,0 0-4-16,28 26 0 0,-24-14-8 0,2 3-4 0,-2 0-5 16,2 2-4-16,2 6-7 0,0 0-2 0,0 3-5 0,0-3 0 15,-1 6-4-15,-1-2-2 16,1 1 3-16,-1 1-3 0,0-3-4 0,-1 1 2 15,-1 3-1-15,0-6 4 16,0 1 5-16,-2-5 3 0,0 2 2 0,0-6 6 16,0 1 1-16,0 1 10 0,-2-18 11 15,2 25 16-15,1-14 9 0,-3-11 14 0,3 19-1 16,-3-19-4-16,0 0-10 0,6 12 3 0,-6-12-2 16,0 0 4-16,0 0-3 15,0 0-6-15,0 0-10 0,25-42-10 0,-17 21-8 16,1-5-5-16,-1 2-6 0,1-3-3 15,-1 1-7-15,-2 0-3 0,3 0-10 0,-2 3-12 16,-1 2-28-16,2 2-30 16,-2 4-42-16,-4 0-51 0,-2 15-63 0,9-19-66 0,-6 9-117 15,1 5-186-15,-4 5-388 16,0 0-405-16</inkml:trace>
  <inkml:trace contextRef="#ctx0" brushRef="#br0" timeOffset="100100.1">16658 5810 2835 0,'0'0'-140'0,"0"0"13"15,0 0 17-15,0 0 19 0,0 0 26 0,0 0 14 16,0 0 14-16,0 0 9 0,0 0 14 0,0 0 1 16,0 0 2-16,4 39 14 0,-4-39 4 0,-2 19 10 0,2-19 13 15,-2 21 2-15,2-21 21 16,-2 24-5-16,2-24 8 0,-2 24 8 0,2-24-2 15,-2 20-1-15,2-20 1 16,-2 20 5-16,2-20 7 0,-6 16-6 0,6-16 2 0,0 0 5 16,0 21 6-16,0-21 14 15,0 0 14-15,0 0-16 0,0 0 0 16,0 0-6-16,0 0 7 0,0 0-13 0,0 0-2 0,0 0-6 16,0 0-5-16,28-49-9 0,-21 31-5 15,-1 3-7-15,3 1-10 0,-1-4-21 0,1 1-36 16,-1 2-41-16,2 1-53 0,0 1-63 15,0 1-46-15,0 1-77 0,-10 11-678 16,15-19-434-16</inkml:trace>
  <inkml:trace contextRef="#ctx0" brushRef="#br0" timeOffset="100463.81">16856 5947 2836 0,'0'0'-138'16,"7"12"12"-16,-7-12 21 0,0 0 32 0,9 14 4 0,-9-14 23 16,0 0 4-16,12 4 5 15,-12-4 7-15,0 0 8 0,0 0 18 0,30-8 7 0,-30 8 17 16,17-8 18-16,-17 8 16 0,16-10-2 0,-4 3 10 16,-12 7 15-16,14-15 6 15,-6 7 14-15,-8 8 10 0,9-13 5 0,-9 13-5 16,0 0-15-16,6-16-11 0,-6 16-13 15,0 0-2-15,0 0-13 0,0 0-1 0,0 0-5 16,0 0 0-16,0 0 2 16,0 0 2-16,0 0 1 0,-55 21 2 15,47-13-2-15,8-8-6 0,-15 19-3 16,11-9-4-16,4-10 0 0,-7 20-6 0,7-20-7 0,0 22 0 16,0-22-5-16,9 19-5 0,0-10-10 0,1-1-16 15,-10-8-27-15,24 11-37 16,-10-5-45-16,3-2-45 0,-2-3-49 0,0-1-71 15,-15 0-655-15,32-3-358 0</inkml:trace>
  <inkml:trace contextRef="#ctx0" brushRef="#br0" timeOffset="101229.92">17327 5982 2720 0,'0'0'-129'0,"0"0"31"16,0 0 27-16,0 0 13 0,-7-48 21 0,7 48 29 15,2-15 40-15,-2 15 17 16,5-17 29-16,-5 17 19 0,4-20 7 0,-4 20 7 15,2-22 0-15,-2 22-9 0,2-21-4 16,-2 21-6-16,2-18-9 0,-2 18-7 0,2-16-5 16,-2 16 1-16,0 0-8 15,0-19-6-15,0 19-14 0,0 0-8 0,0 0-11 16,0 0-6-16,0 0-10 0,0 0 0 0,0 0-1 0,0 0 0 16,0 0-6-16,-27 34-2 15,20-19-5-15,1 3-3 0,-1 4-3 0,-1 2-10 16,2 0-5-16,0 0-1 15,0 2 0-15,-4 0 1 0,2 7 0 0,0-8-2 16,0 1-3-16,-3 1-3 0,2-5-9 16,-1 2-2-16,1-6-10 0,-1 1-11 0,1-3-10 0,-2-3-4 15,3-1-12-15,0-1-4 16,8-11-5-16,-13 11 4 0,13-11 14 0,-11 7 7 16,11-7 3-16,0 0 13 0,0 0 18 0,0 0 7 15,0 0 2-15,0 0 17 16,38-45 3-16,-18 33 18 0,1 1-5 0,0 0 0 0,2 0-9 15,1-1-21-15,3 2-36 16,-2-1-53-16,0 0-107 0,-1 0-372 0,2 1 194 16</inkml:trace>
  <inkml:trace contextRef="#ctx0" brushRef="#br0" timeOffset="101939.9">16177 6463 1730 0,'0'0'-2'0,"0"0"25"0,0 0 33 16,0 0 8-16,0 0 15 15,0 0 2-15,0 0 17 0,32 23 16 0,-32-23 14 16,23 3 18-16,-6 1 20 0,2-2 13 0,2-1 4 16,3 3 3-16,6-2-3 0,-1 2-13 15,3 1-16-15,2-1-17 0,6 0-15 16,4 0-13-16,1 2-16 0,1-4-8 15,1 4-12-15,8-2-12 0,0 0-4 0,0-1-8 16,2 1-6-16,-6-2-6 16,-3 1-3-16,-1 1-4 0,-1 0-1 0,-1-2-4 15,-5 0-4-15,-6-1 1 0,-2 2-5 16,-5-3-11-16,-1 1-17 0,-5 2-21 0,0-3-26 16,-4 2-29-16,-17-2-34 0,30-2-49 0,-18 2-37 0,-12 0-47 15,22-3-90-15,-12 2-140 16,-10 1-432-16,15-3-310 0</inkml:trace>
  <inkml:trace contextRef="#ctx0" brushRef="#br0" timeOffset="104170.34">16874 6807 2710 0,'0'0'-108'0,"0"0"27"0,0 0 35 0,0 0 20 0,0 0 33 16,0 0 19-16,0 0 28 15,0 0 25-15,0 0 23 0,25 0 16 0,-25 0 15 0,0 0 10 16,0 0 11-16,0 0-7 0,0 0-9 16,2 21-12-16,-2-21-12 0,0 0-15 15,-2 23-11-15,2-23-8 0,0 21-10 0,0-21-6 16,-2 24-9-16,2-6-6 0,-2-1-11 15,2-17-4-15,0 37-10 0,0-21-4 0,-2 6-6 16,2-3-3-16,0 1-3 16,0-1-5-16,0 0-13 0,0 1-8 0,-3-1-18 15,3 1-17-15,-2-2-21 16,2-18-24-16,-4 32-19 0,4-21-29 0,0-11-22 0,-2 25-17 16,0-14-29-16,2-11-70 0,0 0-637 0,-4 24-324 15</inkml:trace>
  <inkml:trace contextRef="#ctx0" brushRef="#br0" timeOffset="104680.14">16810 6965 2758 0,'4'-19'-100'0,"2"2"19"0,1 0 10 0,0 1 29 16,-1 1 21-16,2 2 4 0,0-2 10 15,1 0 8-15,0 1 8 0,-1 3 3 0,3-1 14 16,-1 0 12-16,1 1 2 16,0 3 5-16,1 1 1 0,0 0 7 15,-12 7 7-15,24-8 1 0,-24 8 8 0,23-2 1 16,-23 2 5-16,20 5-5 0,-12 0-9 0,-2 2-3 16,0 3-6-16,-6-10-14 0,6 23-8 0,-3-8-4 15,-3-15-5-15,0 31-2 0,-5-14-2 16,3-2-5-16,-2 2-8 0,0-2-10 0,4-15-10 15,-8 27-15-15,2-14-4 16,-1-3-7-16,-1 2-19 0,-3-3-8 0,11-9-3 16,-21 15 6-16,11-8 5 0,-2 0 2 15,12-7 14-15,-18 7 15 0,18-7 8 0,-18 5 24 16,18-5 5-16,0 0 15 0,-16 4 2 16,16-4-2-16,0 0 2 0,0 0-6 0,0 0-3 15,0 0 7-15,0 0 7 0,0 0 14 0,0 0 15 16,0 0 11-16,0 0 8 15,0 0 7-15,0 0-2 0,38 14-2 0,-38-14-5 16,18 14 0-16,-8-7-9 0,0 0-4 16,2 4-6-16,-1 0-3 0,2 0-2 0,-2 2-7 15,3 0-1-15,2 1 3 16,-4 0-9-16,2 0-5 0,4 0-12 0,-6-3-30 0,1 1-33 16,1-3-44-16,2 1-45 0,-2 0-48 0,2-2-45 15,-4-1-129-15,1-2-589 16,-5-2-360-16</inkml:trace>
  <inkml:trace contextRef="#ctx0" brushRef="#br0" timeOffset="115700.04">8116 5923 496 0,'0'0'107'16,"0"0"-57"-16,2-12 0 0,-2 12-4 0,0 0-4 15,0 0-11-15,0 0 0 16,0 0-4-16,0 0-7 0,0 0 0 0,0 0-1 0,0 0-2 16,0 0 10-16,0 0-8 15,0 0 6-15,0 0 4 0,0 0 1 0,0 0-4 16,0 0 10-16,0 0 4 0,0 0 2 0,0 0-2 16,0 0-7-16,0 0 10 0,0 0 3 15,0 0-15-15,0 0 3 0,0 0 8 16,0 0-6-16,0 0 4 0,0 0 5 15,0 0-5-15,0 0 2 0,0 0-8 0,0 0 12 16,0 0-8-16,0 0-10 0,0 0-2 16,0 0-5-16,0 0 9 0,0 0 3 0,0 0-9 15,0 0 12-15,0 0 6 16,0 0 1-16,0 0 12 0,0 0-4 0,0 0 4 16,0 0 0-16,0 0 8 0,0 0 7 0,0 0 5 0,0 0-12 15,0 0 7-15,0 0-7 16,-7-24-2-16,7 24-2 0,0 0-6 0,0 0-4 0,0 0-5 15,0 0-3 1,0 0-5-16,0 0-2 0,0 0-5 16,0 0-3-16,0 0-5 0,0 0-2 0,0 0-1 15,0 0-4-15,0 0-10 0,0 0 3 0,0 0-3 0,0 0-1 16,0 0 0-16,0 0-1 0,0 0 1 0,0 0 4 16,0 0-9-16,0 0 5 15,0 0 4-15,0 0-10 0,0 0 5 0,0 0 0 16,0 0 2-16,0 0-1 15,0 0 1-15,0 0-4 0,-11 45 3 0,11-45 0 0,0 0-1 16,-2 19-2-16,2-19 3 16,-2 18-6-16,2-18-1 0,-2 17-1 0,2-17-1 15,0 19 0-15,0-19 4 16,-2 19-5-16,2-19 3 0,-2 21 6 0,2-21-9 0,0 19 0 16,0-19-4-16,0 19-3 15,0-19-6-15,2 17-2 0,-2-17 8 0,0 18-5 16,0-18 3-16,0 17 2 0,0-17 9 0,0 19-12 15,0-19 23-15,2 15-2 0,-2-15 3 16,2 17-4-16,-2-17-3 0,4 17 1 0,-4-17 3 16,2 21 5-16,-2-21 7 15,3 21-2-15,-1-10 4 0,-2-11 8 0,4 26 13 16,-4-26-3-16,0 22-2 0,0-22-4 0,2 21 0 16,-2-21-6-16,0 21 1 0,3-10-6 15,-3-11 2-15,0 0-3 0,2 26-3 0,-2-26 0 16,2 16-2-16,-2-16-2 15,0 0-1-15,2 21-1 0,-2-21-2 0,0 0-4 0,4 15-7 16,-4-15-3-16,0 0-2 16,4 18-2-16,-4-18 2 0,0 0-4 0,0 0 4 0,4 15 0 15,-4-15 2-15,0 0-2 16,0 0 2-16,0 0 4 0,0 0 2 0,0 0 1 16,0 0 0-16,0 0-3 0,0 0 3 0,0 0 3 0,0 0-2 15,0 0 3-15,18-40-1 16,-18 40-2-16,0-25 5 0,0 25-1 0,-2-30-2 15,2 14-1-15,0 16 2 16,-2-30 3-16,2 17-3 0,0 13 6 0,0-23 1 16,0 23 1-16,-4-21-1 15,4 21 5-15,0-20 4 0,0 20 20 0,0 0-6 16,-4-19 10-16,4 19-3 0,0 0-2 16,-2-17 4-16,2 17-6 0,0 0-10 0,0 0-1 15,0 0-6-15,0 0 7 0,0 0-9 16,0 0-1-16,0 0-7 0,0 0-2 0,0 0-3 15,0 0 0-15,0 0-1 0,0 0 1 0,0 0-5 16,0 0-4-16,0 0-5 16,-2 60-2-16,2-60-5 0,-2 21-2 0,2-21-4 0,0 23-4 15,-2-10-4-15,2-13-1 16,-2 23-5-16,2-23 1 0,0 20 3 0,0-20-2 0,0 25-1 16,0-25 4-16,-2 19 4 15,2-19 1-15,-2 20 7 0,2-20-1 0,0 16 7 16,0-16-1-16,0 0 6 0,0 24 2 15,0-24 0-15,0 0 6 0,-2 17-8 16,2-17 0-16,0 0 4 0,0 0 0 0,0 0 0 0,0 19 5 16,0-19 1-16,0 0 3 15,0 0 2-15,0 0 5 0,0 0-7 0,0 0 0 16,0 0 0-16,0 0 3 0,0 0-1 0,0 0-2 0,0 0 3 16,0 0 1-16,0 0 3 15,0 0 3-15,0 0 2 0,0 0-4 0,0 0-1 16,-24-40 2-16,24 40-2 0,0 0-3 15,-6-20-3-15,6 20 3 0,0 0-1 0,-2-16 0 16,2 16-2-16,0 0-2 16,0 0 0-16,-4-17-2 0,4 17 3 0,0 0-2 0,0 0-4 15,0 0-10-15,0 0 0 16,0 0-12-16,-7-12-12 0,7 12-4 0,0 0-7 16,0 0-9-16,0 0-12 0,0 0-7 0,0 0 12 15,0 0-1-15,0 0 4 0,0 0 8 16,-12 40 4-16,12-40 9 0,0 0 0 0,-4 14 3 15,4-14 8-15,0 0 3 16,0 0 11-16,0 0-4 0,-2 18 9 0,2-18 3 16,0 0 10-16,0 0 5 0,0 0 13 15,0 0 2-15,0 0 3 0,0 0-1 0,0 0-2 16,0 0-1-16,0 0-1 0,0 0-2 0,0 0 2 16,0 0 5-16,0 0 0 15,0 0-1-15,0 0 6 0,0 0 1 0,0 0-5 16,0 0-6-16,4-57 1 0,-4 57-6 15,0 0-7-15,4-15-6 0,-4 15-8 0,0 0-5 16,0 0-7-16,0 0-6 0,0 0-5 16,0 0-7-16,0 0-1 0,0 0-7 0,0 0-7 15,0 0-6-15,0 0-5 16,0 0 2-16,0 0 2 0,-15 51 3 0,15-51 5 16,-2 15 3-16,2-15-11 0,-7 14 9 0,7-14-17 0,0 0-10 15,-6 15-27-15,6-15-26 16,-2 7-52-16,2-7-101 0,0 0-313 0,0 0 204 15</inkml:trace>
  <inkml:trace contextRef="#ctx0" brushRef="#br0" timeOffset="115920.22">8018 6525 1644 0,'0'0'-25'0,"0"0"25"0,0 0 13 0,0 0 5 16,0 0 17-16,-32-14 10 0,32 14 4 0,0 0 18 16,-10-9-5-16,10 9 10 0,0 0-10 15,-7-13 5-15,7 13-1 0,0 0-2 0,-2-17-5 16,2 17 1-16,0 0-4 15,0 0-6-15,5-23-5 0,-5 23-1 0,0 0-7 16,0 0 0-16,4-20-9 16,-4 20 3-16,0 0-9 0,0 0-6 0,0 0-3 0,2-16-13 15,-2 16-14-15,0 0-20 16,0 0-15-16,0 0-16 0,2-20-11 0,-2 20-24 0,0 0-31 16,-2-13-77-16,2 13-443 0,-2-11 120 0</inkml:trace>
  <inkml:trace contextRef="#ctx0" brushRef="#br0" timeOffset="116120.18">7958 6296 1851 0,'-2'-21'-52'0,"2"21"9"16,0-15 7-16,0 15-5 15,2-17-1-15,-2 17 7 0,2-19-4 16,-2 19 2-16,3-18 4 0,-3 18 0 0,2-13 27 16,-2 13 11-16,0 0 7 0,4-19 18 15,-4 19 9-15,0 0 15 0,3-15 9 0,-3 15 8 16,0 0-17-16,0 0 4 0,6-17-13 0,-6 17-8 15,0 0-16-15,0 0-16 0,0 0-24 16,4-13-23-16,-4 13-25 0,0 0-48 16,0 0-70-16,0 0-306 0,0 0 340 15</inkml:trace>
  <inkml:trace contextRef="#ctx0" brushRef="#br0" timeOffset="116969.82">8011 6137 1329 0,'0'0'-35'15,"-6"-19"14"-15,6 19 13 0,0 0 1 0,0-23 12 16,0 23 12-16,0-20 7 0,0 20 4 15,2-21 13-15,-2 21 24 0,2-20 3 16,-2 20 35-16,2-21 3 0,-2 21 22 16,2-20 14-16,-2 20 1 0,3-15-3 0,-3 15-9 15,0 0-12-15,0-21-10 16,0 21-13-16,0 0-10 0,2-15-10 0,-2 15-6 0,0 0-11 16,0 0 0-16,0 0-10 0,2-19-2 0,-2 19-8 15,0 0-8-15,0 0 1 16,0 0-4-16,0 0 1 0,2-17 3 0,-2 17-1 15,0 0 1-15,0 0 1 0,0 0-3 16,0 0 1-16,0 0 1 0,0 0-5 0,0 0-2 16,0 0-6-16,0 0 0 15,0 0-4-15,0 0-3 0,0 0-1 0,0 0 0 16,0 0-4-16,0 0 4 0,3-17 4 0,-3 17 0 0,0 0 10 16,0 0 2-16,0 0 0 15,0 0-2-15,0 0 3 0,0 0 1 0,0 0 2 16,0 0-3-16,0 0-7 0,0 0 3 15,0 0-10-15,0 0-5 16,0 0-4-16,2-18-8 0,-2 18-3 0,0 0 1 16,0 0-2-16,0 0 0 0,0 0-2 0,0 0 5 0,0 0 1 15,0 0-2 1,0 0 5-16,0 0-3 0,0 0 3 0,0 0 3 0,0 0-6 16,0 0 4-16,0 0 1 0,0 0-4 0,0 0 2 0,0 0-8 15,0 0-8 1,0 0-3-16,14 50 0 0,-14-50 2 0,2 23-4 0,0-12 0 15,-2-11 0-15,4 27 0 16,-2-12 6-16,1 1-2 0,-3-16 6 0,2 26-2 16,0-11 2-16,1-1 3 15,-3-14-3-15,0 27-1 0,2-14 6 0,-2-13-2 0,0 27 3 16,0-15 1-16,0-12 16 0,-2 30 0 0,2-30-1 16,-3 28-2-16,1-11 0 15,0-1-1-15,2-16 1 0,-3 30-2 0,1-13-1 16,0-2 2-16,0 3-5 0,2-18 4 15,-2 32-1-15,0-15-1 0,0 0 0 0,2-17 0 16,-2 33 2-16,2-18 0 16,-2 0 6-16,2-15 1 0,-2 27 3 0,0-14 1 15,2-13-3-15,0 24-3 0,0-24 2 16,0 24-6-16,0-24 3 0,0 19-2 0,0-19 0 16,4 19 1-16,-4-19-3 0,2 16 2 0,-2-16-2 0,0 0-5 15,4 22-4-15,-4-22-20 16,0 0-24-16,2 13-51 0,-2-13-68 0,0 0-118 15,0 0-251-15,-8 8-337 16,8-8-236-16</inkml:trace>
  <inkml:trace contextRef="#ctx0" brushRef="#br0" timeOffset="117510.12">6356 6354 2446 0,'0'0'-151'0,"0"0"14"0,7-10 12 15,-7 10 6 1,0 0 7-16,0 0 4 0,6-13 3 0,-6 13 12 0,0 0 5 16,0 0 7-16,0-16 17 0,0 16 26 0,0 0 6 15,0 0 16-15,-2-15 8 16,2 15 6-16,0 0 4 0,0 0 6 0,0 0 6 0,0 0 11 15,-6-23 6-15,6 23-3 16,0 0-5-16,-5-9-11 0,5 9-16 0,-6-8-13 16,6 8-18-16,-8-7-28 15,8 7-32-15,-11-8-27 0,11 8-199 0,-13-10 103 0</inkml:trace>
  <inkml:trace contextRef="#ctx0" brushRef="#br0" timeOffset="118259.88">6276 6216 894 0,'-17'-7'-5'0,"10"1"1"15,7 6 3-15,-14-8-7 0,14 8 1 0,-15-7 0 16,9 1 7-16,6 6 7 0,-14-8 15 15,6 3 8-15,8 5 5 0,-14-10-5 16,14 10 15-16,-15-8-15 0,8 3-5 16,7 5-8-16,-14-8-2 0,14 8-3 0,-13-6-2 0,13 6 1 15,-15-7 7-15,15 7 6 16,0 0 13-16,-17-10 8 0,17 10 7 16,0 0-1-16,-12-9-1 0,12 9-6 0,0 0 0 0,-12-14-5 15,12 14 0-15,0 0-3 16,-10-17-12-16,10 17-6 0,-6-11 10 0,6 11 4 0,-9-14 2 15,9 14 5-15,0 0 10 16,-8-18 29-16,8 18-1 0,-6-12 12 0,6 12 0 0,0 0 5 16,-5-21-1-1,5 21-3-15,0 0 2 0,0-25-11 0,0 25-4 16,0-17 2-16,0 17 0 0,0-17-3 16,0 17 6-16,-2-17 6 0,2 17 5 0,-2-15-2 15,2 15 2-15,-2-16-6 0,2 16-7 0,-2-10-1 0,2 10 2 16,0 0-3-16,0-18-3 15,0 18-10-15,0 0-4 0,-2-11-11 0,2 11-4 16,0 0-8-16,0 0-5 16,0 0-2-16,0 0-3 0,0 0 0 0,0 0-6 0,0 0-2 15,0 0-1-15,0 0-2 16,8 53-4-16,-10-34-13 0,2 2-10 0,-2 3-13 16,0 1-5-16,-3 1-7 0,3 3-2 0,-2 0-6 0,0-2 0 15,2 2-4-15,0-3-4 16,0 1-2-16,2-2-3 0,-2-3-2 0,2-1 11 0,-2 0 1 15,2 1 6 1,-2-6 0-16,2 1 3 0,0-17 7 0,-2 29 2 0,2-29 1 16,-2 23 2-16,2-23 3 15,2 19 3-15,-2-19 7 0,0 14 2 0,0-14 5 16,0 0 5-16,0 0 13 0,0 0 20 0,0 0 8 0,0 0 4 16,0 0 8-16,0 0 9 15,0 0 5-15,12-54 4 0,-12 35-1 0,0-2 3 16,2-2-5-16,-2 0 0 0,0-1-6 15,4-1-3-15,-2 2-5 0,0 2 1 16,3 2-7-16,-3 1 0 0,2 2-3 16,-2 0 0-16,-2 16-3 0,2-24-1 0,-2 24-2 0,3-20-4 15,-3 20-6 1,2-14-4-16,-2 14-5 0,0 0 3 0,0 0-4 0,0 0 0 16,0 0-4-16,0 0-2 0,0 0-3 0,-11 62-3 15,11-41-4-15,0 0 1 16,0 2-5-16,2 2-1 0,0 1-10 0,0-1-10 0,1 2-8 15,1 0-6 1,-2-1-1-16,0 1-3 0,-2-2-18 0,0-3-26 16,0-2-37-16,0-1-45 0,0-2-55 15,-2-4-80-15,0 0-184 0,-2-3-498 16,-1-1-438-16</inkml:trace>
  <inkml:trace contextRef="#ctx0" brushRef="#br0" timeOffset="118569.8">4775 6557 2848 0,'0'0'-153'16,"-28"-5"30"-16,28 5 10 0,-23-6 10 0,23 6 15 16,-23-8 20-16,23 8 5 15,-19-6 8-15,19 6 7 0,-20-5 13 0,20 5-5 0,-14-6 3 16,14 6-2-16,-12-7 5 0,12 7 0 0,-14-8-5 16,14 8-4-16,-12-10-8 15,12 10-19-15,-13-13-17 0,13 13-12 0,-12-15-42 16,12 15-277-16,-16-15 131 0</inkml:trace>
  <inkml:trace contextRef="#ctx0" brushRef="#br0" timeOffset="118659.99">4438 6321 1112 0,'0'0'-40'0,"0"0"6"0,-12-11-7 0,12 11-24 0,0 0-49 16,-15-14-157-16,15 14 87 0</inkml:trace>
  <inkml:trace contextRef="#ctx0" brushRef="#br0" timeOffset="119370.2">4070 5829 887 0,'0'0'79'0,"0"0"18"0,0 0 19 16,-6-13 9-16,6 13 14 0,0 0 8 0,0 0 9 0,0 0 7 16,0 0 1-16,0 0 3 15,0 0-8-15,0 0-20 0,0 0-19 0,0 0-20 16,0 0-7-16,0 0-6 0,0 0-9 15,0 0-8-15,0 0-6 0,-8 47-9 16,6-31-7-16,2 5-3 0,-3 2-4 16,3 4-5-16,-3 3-1 0,3 1-6 0,0-1-6 15,0 3-6-15,3-1-4 16,-3 0-5-16,0 3 0 0,3-3-3 0,-3-2-1 0,0 3-1 16,0-5-6-16,0 1 5 0,0 0-1 0,0-6-1 15,2-1-3-15,-4-3 5 16,4-2-2-16,-2 1-2 0,0-18 1 0,2 25 2 0,-2-13 6 15,0-12 3-15,2 16 3 16,-2-16 3-16,0 0 4 0,0 0-3 0,0 0 2 16,0 0 1-16,0 0-4 15,0 0-1-15,14-39-1 0,-12 21 2 0,-2-2 5 16,2 2 3-16,0-1 3 0,-2 0 2 0,3 2 0 0,-3 17-2 16,4-29-6-16,-4 16 0 15,0 13-4-15,2-19-2 0,-2 19 0 0,0 0-2 16,0 0-1-16,0 0 2 15,0 0-11-15,0 0-14 0,0 0-14 0,0 0-42 0,0 0-49 16,13 42-46-16,-13-42-53 16,2 20-83-16,2-10-637 0,1-3-346 0</inkml:trace>
  <inkml:trace contextRef="#ctx0" brushRef="#br0" timeOffset="135849.96">11809 774 548 0,'0'0'158'0,"0"0"-24"16,0 0 10-1,0 0-19-15,0 0-30 0,0 0-8 0,0 0-18 0,0 0-15 16,0 0 1-16,0 0 6 16,0 0-19-16,0 0 1 0,0 0-1 0,0 0 8 15,0 0 7-15,0 0 25 0,0 0 2 16,0 0 19-16,0 0 1 0,0 0 6 0,0 0-4 16,0 0 2-16,11-11-7 0,-11 11 4 0,0 0-3 15,0 0 3-15,0 0 3 16,0 0-10-16,0 0 1 0,0 0-6 0,0 0-4 15,0 0-10-15,6-12-10 16,-6 12-8-16,0 0-9 0,0 0-4 0,13-10-5 0,-13 10-4 16,0 0-4-16,14-7-6 15,-14 7-1-15,0 0-4 0,15-4-3 0,-15 4-3 0,17-4-2 16,-17 4-4-16,20-2 2 0,-20 2-2 0,18-3 2 16,-18 3-2-16,26 0-2 15,-26 0 2-15,25-2-5 0,-25 2 1 0,30 0-1 16,-15 0-1-16,-15 0-1 15,29 0-1-15,-12 0 1 0,-17 0-4 16,33 0 1-16,-16 0 1 0,-17 0 2 0,30 0-2 16,-14 0 0-16,-16 0-1 0,27 0 1 0,-27 0-1 15,31 0 2-15,-18 2-4 0,-13-2 3 16,28 0-2-16,-28 0 2 0,31-2-4 16,-15 2 3-16,-16 0-2 0,34 0 1 0,-19 0 1 0,-15 0-1 15,35 0 0-15,-16-3 3 16,-1 0-3-16,-18 3 0 0,38-1 0 0,-18-1-3 15,0 2 2-15,1-1 2 16,-1-2-3-16,0 3 2 0,1-2-2 0,-2 1 2 0,-19 1-2 16,39 0 0-16,-23 0-2 15,-16 0 1-15,33 0-2 0,-33 0 2 0,25 0-2 0,-25 0-2 16,21 0 3-16,-21 0 3 0,21 0-2 16,-21 0 2-16,0 0 0 0,23 0 2 15,-23 0-5-15,0 0 3 16,0 0-6-16,21-2-7 0,-21 2-9 0,0 0-4 15,0 0-11-15,13-8-8 0,-13 8-6 0,0 0-4 16,0 0-1-16,0 0 4 0,0 0 3 16,0-17 1-16,0 17 4 0,0 0 4 0,0 0 2 15,0 0-2-15,-26-23 12 16,26 23 0-16,-14-11 3 0,14 11 11 0,-15-12-6 16,15 12 0-16,-15-9 4 0,15 9-5 0,-11-11 10 0,11 11 2 15,-12-7-1-15,12 7-2 16,0 0 2-16,-13-9 1 0,13 9 3 0,0 0-30 15,0 0 11-15,-14-9-1 0,14 9 4 16,0 0-5-16,0 0 8 0,-19-2 3 0,19 2 5 16,0 0-3-16,0 0 7 15,0 0 1-15,0 0 12 0,0 0 0 0,-25 8 9 16,25-8 5-16,0 0 5 0,0 0-1 0,0 0 10 16,0 0-2-16,-17 4 6 0,17-4 1 15,0 0 1-15,0 0-6 0,0 0-3 0,0 0-1 16,0 0-6-16,0 0-2 15,0 0 1-15,0 0-7 0,0 0 4 0,0 0-4 16,0 0 5-16,0 0 0 0,0 0 3 16,0 0 4-16,0 0 2 0,0 0 6 0,0 0 0 15,0 0-2-15,0 0 2 16,0 0-1-16,0 0-1 0,0 0 1 0,0 0 2 16,0 0-4-16,0 0-4 0,0 0-4 15,0 0 1-15,0 0-3 0,0 0-4 16,0 0 0-16,0 0-3 0,0 0 1 0,37 22-3 0,-37-22 0 15,22 6-1-15,-12-3-2 16,3 3-3-16,3-2 3 0,-3 2-3 0,-13-6 2 0,30 9-4 16,-18-5-5-16,3 2 2 15,-2-1 0-15,-13-5-7 0,22 10 4 0,-15-5 3 16,-7-5 0-16,14 12 4 0,-14-12 8 0,2 17 7 0,-2-17 6 16,0 0 0-16,-12 27-3 15,12-27-1-15,-13 19-4 0,2-9-10 16,1-1-26-16,-3 1-41 0,-3-1-57 15,5 0-60-15,-5 3-76 0,-1-4-145 0,0 3-185 16,-2-2-280-16,3 3-208 0</inkml:trace>
  <inkml:trace contextRef="#ctx0" brushRef="#br0" timeOffset="138920.12">10937 2527 2435 0,'0'0'-133'0,"0"0"29"0,0 0 18 16,0 0 13-16,0 0 6 16,0 0 12-16,0 0 5 0,0 0 6 0,0 0 10 0,0 0-2 15,0 0-5-15,0 0 11 16,0 0 2-16,0 0 1 0,0 0 10 0,0 0 9 16,0 0 3-16,0 0 12 0,0 0-2 0,17-39 0 0,-17 39-4 15,0 0 3-15,0 0 1 16,0 0 1-16,21 0-4 0,-21 0-5 0,0 0 6 15,0 0-1-15,0 0-2 0,25 15 6 16,-25-15-6-16,12 8 2 0,-12-8 0 0,8 12-4 16,-8-12 5-16,8 12-4 15,-8-12 4-15,4 14 4 0,-4-14 4 0,0 0 9 16,5 19 12-16,-5-19-9 0,0 0 8 0,0 17 0 0,0-17-3 16,0 0 3-16,0 0 1 15,-5 23-4-15,5-23-7 0,0 0-7 0,-10 13 5 16,10-13 1-16,0 0-3 15,-8 12 1-15,8-12 4 0,0 0 0 0,-12 7 0 0,12-7-6 16,0 0 14-16,0 0-18 16,0 0 3-16,0 0 2 0,0 0-6 0,0 0-7 15,0 0-10-15,0 0-13 0,-29-15-25 16,29 15-9-16,-4-9-17 0,4 9-28 0,-5-12-55 16,5 12-119-16,-5-11-208 0,5 11 352 0</inkml:trace>
  <inkml:trace contextRef="#ctx0" brushRef="#br0" timeOffset="141310.17">20591 4753 829 0,'0'0'216'0,"0"0"-70"16,0 0-3-16,0 0 2 15,0 0-2-15,0 0 1 0,-17-7-18 16,17 7-14-16,0 0-7 0,0 0 6 15,0 0-1-15,0 0 0 0,0 0-2 0,0 0-2 0,0 0 1 16,0 0-3-16,0 0 6 16,0 0 2-16,0 0-6 0,0 0-4 0,0 0-5 15,0 0-1-15,0 0 0 16,0 0 1-16,0 0-1 0,0 0-4 0,0 0 0 16,0 0-6-16,0 0-10 0,0 0-8 0,0 0-9 0,0 0-8 15,0 0-5-15,0 0-6 16,0 0-6-16,0 0-4 0,0 0-2 0,0 0-2 15,0 0-5-15,0 0 1 0,0 0-4 16,0 0 1-16,0 0-5 0,21 42 0 0,-21-42-1 16,6 17-5-16,-6-17 4 15,6 19-4-15,-1-10 0 0,-5-9-1 0,9 27 16 16,-7-14-6-16,2 2-5 0,-2 1-4 0,2-1-4 0,0 2-2 16,0 0-2-16,-2-1-6 15,2 0-3-15,1 1 1 0,0-1 2 0,-3-1-1 16,2 1 3-16,-2-1-3 15,-2-15 3-15,6 22-1 0,-4-9 4 0,-2-13-1 0,4 20-2 16,-4-20-3-16,5 17 1 16,-5-17 2-16,4 15-1 0,-4-15 3 0,0 0 2 15,4 18 2-15,-4-18 2 16,0 0-3-16,0 0 8 0,0 0-1 0,0 0 0 0,0 0-1 16,0 0 2-16,0 0-4 0,0 0 4 0,28-29-6 15,-22 16 8-15,2-3-9 16,0 0-3-16,4-4-4 0,-2-2-2 0,-2 4 0 15,3-1-3-15,0-2 0 16,2 0 0-16,-3 2 1 0,0 0 1 0,2 1 4 0,-2 0-3 16,0 1 2-16,1 1 0 15,0 1-1-15,-5 2 1 0,4-1 1 0,-1 3-1 0,-1-1-10 16,1 3-17-16,-9 9-35 0,11-15-42 0,-11 15-49 16,10-12-47-16,-6 9-59 15,-4 3-137-15,0 0-192 0,8-8-257 0,-8 8-196 16</inkml:trace>
  <inkml:trace contextRef="#ctx0" brushRef="#br0" timeOffset="141919.91">21158 5205 2464 0,'0'0'-111'0,"4"-16"11"16,-4 16 5-16,6-9 21 0,-6 9 10 0,0 0 13 16,0 0 7-16,15-11 17 0,-15 11 8 0,0 0 7 0,13-6 1 15,-13 6 29-15,0 0-7 16,0 0 12-16,0 0 1 0,0 0 13 0,25 3-7 15,-25-3 9-15,0 0 8 16,0 0-7-16,18 14 7 0,-18-14-5 0,6 11 9 0,-6-11 0 16,6 11 1-16,-6-11 12 15,4 14-12-15,-4-14 5 0,0 0-2 0,0 22 7 0,0-22 6 16,-4 16 10-16,4-16-1 0,-4 16 4 0,0-11-3 16,4-5 0-16,-6 14 1 15,6-14 0-15,-9 11-2 0,4-5-2 16,5-6 1-16,0 0 0 0,0 0-1 15,-16 12 1-15,16-12-3 0,0 0-3 0,0 0-4 0,0 0-1 16,0 0-7-16,0 0-6 16,-28-16-6-16,28 16-6 0,0 0-3 0,-7-17-7 0,7 17-21 15,0 0-27-15,3-19-29 16,-3 19-45-16,0 0-60 0,15-20-50 0,-11 12-80 16,2 1-199-16,1 0-429 0,-7 7-305 0</inkml:trace>
  <inkml:trace contextRef="#ctx0" brushRef="#br0" timeOffset="143520.31">21821 5064 2575 0,'0'0'-166'0,"0"0"16"0,0 0 25 0,0 0 11 16,0 0 16-16,0 0 16 0,0 0 11 0,0 0 19 0,0 0 15 16,0 0 14-16,0 0 13 15,0 0 13-15,0 0 7 0,0 0 25 0,0 0 6 0,0 0 15 16,0 0 23-1,0 0 12-15,0 0 20 0,0 0 5 0,0 0 5 0,0 0 3 16,0 0-11-16,0 0-11 16,0 0-3-16,0 0-7 0,0 0 3 0,0 0 1 15,0 0-1-15,0 0-1 0,0 0-4 16,0 0-6-16,0 0-3 0,0 0-6 0,0 0-5 16,0 0-6-16,50 3-3 0,-50-3-4 0,0 0-5 15,22 4-2-15,-22-4-2 16,0 0-6-16,21 4-1 0,-21-4-5 0,14 2-2 15,-14-2-2-15,18 2-4 0,-18-2 0 16,0 0-5-16,18 2-7 0,-18-2-12 0,0 0-19 16,0 0-24-16,20 0-35 0,-20 0-45 15,0 0-45-15,0 0-38 0,12 0-49 0,-12 0-102 16,0 0-562-16,0 0-311 0</inkml:trace>
  <inkml:trace contextRef="#ctx0" brushRef="#br0" timeOffset="143820.12">21736 4964 2620 0,'-6'-18'-93'0,"6"18"27"15,0 0 36-15,0 0 42 16,0 0 29-16,0 0 19 0,0 0 17 0,0 0 9 0,0 0 1 16,0 0 1-16,27-12 2 15,-27 12-8-15,0 0-1 0,23-3-5 0,-23 3-5 16,24-3-12-16,-24 3-2 16,23 0-15-16,-23 0-30 0,26 3-38 0,-26-3-43 15,24 0-35-15,-24 0-49 0,24 2-31 0,-24-2-74 0,17 1-560 16,-9-1-144-16</inkml:trace>
  <inkml:trace contextRef="#ctx0" brushRef="#br0" timeOffset="144201.34">22479 5020 2362 0,'0'0'-77'0,"0"0"25"0,0 0 27 16,19 8 31-16,-19-8 30 16,0 0 19-16,15 3 13 0,-15-3 6 0,0 0 11 15,19 2-3-15,-19-2-4 0,0 0-5 16,28 0 2-16,-28 0-4 0,20 2-4 0,-20-2-10 16,22-2-3-16,-22 2-10 0,0 0-11 0,25-2-26 0,-25 2-37 15,0 0-51-15,21 0-43 16,-21 0-63-16,11-2-145 0,-11 2-422 0,0 0-33 15</inkml:trace>
  <inkml:trace contextRef="#ctx0" brushRef="#br0" timeOffset="145149.84">23167 4709 2220 0,'0'0'-26'15,"0"0"41"-15,0 0 30 0,0 0 37 16,0 0 26-16,0 0 2 0,0 0-4 0,0 0-8 15,0 0-14-15,0 0-10 16,0 0-8-16,0 0-7 0,0 0 0 0,0 0-4 0,0 0 9 16,0 0-4-1,0 0 14-15,0 0 1 0,0 0 4 0,-21 41 3 0,16-32 4 16,5-9-4-16,-10 24-6 0,4-8-5 0,1-1-7 16,-1-2-5-16,-1 5-6 15,3-3-5-15,0 2 13 0,0 1-2 0,0 1-6 16,2-2-6-16,-2-2 2 0,4-15-3 15,-3 28 0-15,3-14-2 0,0-14-1 0,3 22-4 16,-3-22-5-16,2 23 1 16,2-13-13-16,-4-10-25 0,8 14-32 0,-8-14-43 15,10 13-54-15,-10-13-65 0,14 5-67 16,-14-5-124-16,0 0-201 0,0 0-327 0,0 0-310 16</inkml:trace>
  <inkml:trace contextRef="#ctx0" brushRef="#br0" timeOffset="145350.26">23116 4523 2872 0,'7'-16'37'0,"-7"16"49"0,0 0 34 16,4-18 28-16,-4 18 3 0,0 0-12 0,4-12-15 15,-4 12-19-15,0 0-13 0,0 0-20 16,0 0-29-16,6-13-46 0,-6 13-54 15,0 0-68-15,0 0-65 0,0 0-64 0,0 0-130 16,2-8-519-16,-2 8-292 0</inkml:trace>
  <inkml:trace contextRef="#ctx0" brushRef="#br0" timeOffset="146212.44">23366 5060 2596 0,'0'0'-118'16,"-9"-17"22"-16,9 17 29 0,0 0 17 0,0 0 27 0,-4-15 17 16,4 15 26-16,0 0-8 15,0 0 21-15,0 0-13 0,9-23 9 0,-9 23 5 0,0 0 2 16,8-14 10-1,-8 14-6-15,10-8 7 0,-10 8 0 0,0 0 7 0,18-10 9 16,-18 10 4-16,12-7 12 16,-12 7 4-16,15-5-5 0,-15 5-8 0,0 0-6 0,28-2-6 15,-28 2-6 1,0 0-6-16,27 4-4 0,-27-4-7 0,17 6-3 0,-17-6-1 16,10 11-5-16,-4-2-2 15,-6-9 0-15,6 18-1 0,-6-18-3 0,0 17-2 16,0-17 0-16,0 0 8 0,-14 29 3 0,8-18 3 0,6-11-4 15,-14 17 3-15,7-10-1 16,7-7 6-16,-15 14-1 0,15-14 1 0,-13 12-6 16,13-12 1-16,-10 9-5 0,10-9 0 15,0 0-10-15,-13 5-6 0,13-5-4 0,0 0-9 16,0 0 1-16,0 0-1 0,0 0-1 0,0 0 1 16,0 0-2-16,0 0 0 15,0 0 0-15,0 0 2 0,0 0 2 0,0 0 5 0,0 0 5 16,0 0 3-16,0 0 3 15,46 0 3-15,-46 0 8 0,18 5 4 0,-18-5 6 16,12 7 2-16,-12-7 8 0,13 10-5 16,-13-10 2-16,13 13 4 0,-9-3 0 0,-4-10-4 15,4 16-6-15,-4-16 4 16,0 18-4-16,0-18-4 0,0 0-5 16,-10 26-3-16,4-18-2 0,6-8-3 0,-20 16-25 15,8-7-31-15,-1-4-34 0,13-5-42 16,-26 12-49-16,12-9-45 0,3 2-47 0,-4-5-105 0,15 0-179 15,-23-5-364-15,12 2-282 16</inkml:trace>
  <inkml:trace contextRef="#ctx0" brushRef="#br0" timeOffset="147060.29">24041 4806 2627 0,'0'0'-118'0,"0"0"20"0,0 0 34 0,0 0 15 15,0 0 30-15,0 0 30 16,0 0 6-16,0 0 23 0,0 0 10 0,0 0 28 16,0 0 19-16,0 0 14 0,0 0 9 15,0 0 3-15,0 0-4 0,-19 35-6 0,19-35-3 16,-12 19 0-16,2-8-4 0,4-1-1 0,-4 0-9 15,1 3-8-15,-1 1-7 16,-1-1-11-16,0-1-9 0,3 2-6 0,0-1-5 0,0 0-5 16,-2 1-4-16,2-1-1 15,0-2-8-15,2 1-10 0,-3 1-15 0,9-13-20 0,-15 21-22 16,9-13-26-16,6-8-27 0,-9 16-35 0,9-16-28 16,-8 11-33-16,6-6-36 15,2-5-61-15,0 0-116 0,-8 8-439 0,8-8-174 16</inkml:trace>
  <inkml:trace contextRef="#ctx0" brushRef="#br0" timeOffset="147390.19">23855 4895 2459 0,'2'-25'-66'0,"-2"25"27"16,0 0 23-16,0 0 28 0,0-21 23 0,0 21 6 15,0 0 9-15,0 0 4 16,4-14-1-16,-4 14 0 0,0 0 0 0,0 0 3 0,0 0 9 16,0 0 16-16,0 0 18 15,0 0 23-15,0 0 12 0,0 0 6 16,0 0-2-16,0 0-7 0,0 0-5 0,0 0-5 16,36 22-3-16,-30-12-17 0,-6-10-12 0,16 21-7 15,-10-7-7-15,-2-1-11 0,0 0-6 0,2 2-6 0,-2-1-4 16,1 2-4-16,-1-1-5 15,3-1-9-15,-5 2-10 0,2 1-17 0,0-3-14 16,-4-14-25-16,4 26-28 16,1-16-31-16,-5-10-36 0,4 22-43 0,-2-14-46 15,-2-8-49-15,0 0-138 16,4 21-181-16,-4-21-250 0,6 6-176 0</inkml:trace>
  <inkml:trace contextRef="#ctx0" brushRef="#br0" timeOffset="147780.26">24282 4698 2459 0,'9'-12'-83'15,"-9"12"18"-15,0 0 39 0,0 0 32 0,0 0 36 0,0 0 30 16,0 0 16-16,0 0-3 16,0 0 5-16,0 0 0 0,0 0 8 15,0 0 2-15,10 37 1 0,-10-37-5 16,0 20 4-16,0-20 2 0,-2 29-6 0,1-12-2 16,-2 0-4-16,1 2-7 0,0 1-6 0,-2 2 12 0,-1 2 7 15,1 0-10-15,0 1-8 0,1 1-9 16,-3 1-9-16,2 0 0 0,0-1-4 0,2 3-11 15,-3-4-5-15,3 0-4 16,-2-4-6-16,2-1-11 0,0 0-17 0,0-4-18 16,0 0-22-16,2-16-27 15,-2 25-24-15,2-25-32 0,-1 23-47 0,1-23-44 0,-3 15-56 16,3-15-103-16,-4 5-594 0,4-5-405 0</inkml:trace>
  <inkml:trace contextRef="#ctx0" brushRef="#br0" timeOffset="148380.22">24210 4825 2823 0,'0'0'-100'0,"2"-19"20"0,-2 19 28 16,4-18 42-16,-4 18 32 0,10-19 33 0,-10 19 14 0,8-18 7 16,-2 10 6-16,-6 8 5 0,10-16 0 15,-10 16 1-15,9-13-8 0,-9 13-5 0,12-14-7 16,-12 14-7-16,7-12 3 0,-7 12 0 0,11-9 1 15,-11 9 0-15,0 0 4 16,14-10-9-16,-14 10-5 0,0 0-3 0,20-5-2 16,-20 5-5-16,14-3-1 15,-14 3-2-15,0 0-1 0,24 6 1 0,-24-6-1 16,17 8 1-16,-17-8-4 0,12 13-1 0,-12-13-2 0,9 19-1 16,-5-5-2-1,-4-14-5-15,2 26-1 0,-4-10 0 0,2-16-4 16,-7 32-4-16,1-17 1 0,0 2-3 15,-3-1 1-15,1-3 12 0,-2 4 1 0,-1-4 0 0,-2 3-4 16,1-3-2-16,0-1-1 16,1-3-1-16,0 1-1 0,0-3-2 15,11-7 2-15,-21 13-4 0,21-13-1 0,-15 8 1 16,15-8-1-16,-16 2-5 0,16-2 2 0,0 0-7 16,0 0 8-16,0 0-8 0,-24-12 0 0,24 12 0 15,0 0-2-15,0 0 0 0,0 0-2 16,0 0 0-16,0 0 0 0,0 0 2 0,0 0 5 15,0 0-3-15,0 0 4 16,0 0-3-16,0 0-2 0,0 0-1 0,0 0 2 16,0 0-5-16,33-24 3 15,-33 24-4-15,0 0 4 0,0 0-4 0,0 0 2 0,0 0 1 16,28 23-2-16,-28-23 3 0,13 17 0 0,-9-9-4 16,5 3 3-16,-3 2-4 0,0-1 10 15,0 1-9-15,1 2 3 0,0-1-1 0,1 1 1 16,-2 3-1-16,2-3 0 15,1 2-2-15,-2-2 4 0,1 0-10 0,1 0-19 16,-1 0-25-16,-2-1-51 16,0-3-57-16,3 2-71 0,-2-7-82 15,-1 0-191-15,-6-6-113 0,8 9-323 0,-8-9-356 16</inkml:trace>
  <inkml:trace contextRef="#ctx0" brushRef="#br0" timeOffset="148799.81">24591 5163 2711 0,'21'-4'-143'0,"-21"4"24"0,0 0 17 15,0 0 23-15,24-2 39 0,-24 2 10 0,0 0 4 16,0 0 10-16,0 0 11 0,21 0 4 0,-21 0 15 16,0 0 5-16,0 0 12 0,0 0 19 15,0 0 19-15,0 0 17 0,17-4 10 0,-17 4-3 16,0 0-12-16,0 0-1 15,0 0-1-15,8-15 1 0,-8 15-6 0,0 0-7 16,9-15-4-16,-9 15-11 16,7-12-5-16,-7 12-5 0,13-11-10 15,-13 11-1-15,10-12 11 0,-10 12-2 0,12-9-7 16,-12 9 0-16,15-8 9 0,-15 8-7 0,17-4 6 16,-17 4 3-16,0 0 4 0,21-1 6 15,-21 1 2-15,0 0-5 0,0 0 1 0,22 11 2 16,-22-11-2-16,7 14-6 0,-7-14-3 0,2 16 0 15,-2-16-6-15,0 0 0 0,-7 29 3 16,7-29 10-16,-9 17 3 0,9-17 14 0,-11 13-5 16,11-13 5-16,-11 14-17 15,11-14-2-15,-14 9-17 0,14-9-13 0,-12 4-28 16,12-4-33-16,0 0-39 0,0 0-41 0,0 0-66 16,-26-17-68-16,26 17-135 0,-6-17-211 15,4 5-308-15,2 12-306 0</inkml:trace>
  <inkml:trace contextRef="#ctx0" brushRef="#br0" timeOffset="150049.81">25266 5031 2611 0,'0'0'-133'0,"0"0"29"0,0 0 28 0,0 0 21 0,0 0 32 15,0 0 37-15,0 0 20 16,0 0 26-16,0 0 26 0,37-21 15 0,-37 21 5 16,0 0 8-16,0 0-4 0,0 0-3 0,23 2-7 15,-23-2-5-15,0 0-10 0,23-2-7 16,-14 2-6-16,-9 0-7 0,19 2 3 0,-19-2-2 15,24 0-1-15,-15 0 0 0,5 0-1 16,-14 0 0-16,22 0 4 0,-22 0-7 0,24-2-4 16,-14 2-7-16,-10 0-3 15,20-1-6-15,-20 1-6 0,20 1-13 0,-20-1-21 0,13-1-35 16,-13 1-45-16,0 0-73 0,23-4-64 0,-23 4-82 16,3-8-171-1,-3 8-433-15,0 0-291 0</inkml:trace>
  <inkml:trace contextRef="#ctx0" brushRef="#br0" timeOffset="150249.84">25389 4900 2698 0,'-8'-9'-68'0,"8"9"22"0,0 0 27 0,0 0 20 15,0 0 24-15,0 0 13 16,0 0 13-16,0 0 4 0,0 0 0 0,36-14-7 15,-36 14 5-15,20-2-16 0,-20 2-24 16,21 0-46-16,-21 0-45 0,21 0-54 0,-11 0-67 16,-10 0-169-16,0 0-304 15,17 0 91-15</inkml:trace>
  <inkml:trace contextRef="#ctx0" brushRef="#br0" timeOffset="151765.34">26598 4398 1887 0,'0'0'-75'0,"0"0"21"0,0 0 19 0,0 0 22 16,0 0 18 0,0 0 18-16,0 0 15 0,11-9 18 0,-11 9 13 0,0 0-4 15,0 0-6-15,0 0 11 16,0 0 10-16,0 0 9 0,0 0-6 0,0 0 8 16,0 0-8-16,0 0-4 0,0 0-2 0,0 0-6 15,0 0-13-15,0 0-3 0,0 0 0 16,0 0 2-16,0 0 3 0,0 0-1 0,0 0-1 15,0 0 3-15,23 20-4 16,-23-20 0-16,0 0 6 0,9 16-5 16,-9-16-4-16,4 18-7 0,0-8-2 0,-4-10-1 15,10 26-4-15,-6-13-9 0,-1 2-3 0,3 1 0 16,1-1-3-16,-1 2-1 0,2-2-6 0,0 3 0 16,-5-4-1-16,1 0-2 15,0 1 2-15,-4-15-6 0,8 26 6 0,-4-14 4 0,-4-12 1 16,5 22 3-16,-5-22 2 15,6 15 0-15,-6-15 0 0,4 15-1 0,-4-15 1 0,2 13 1 16,-2-13 3 0,0 0 7-16,0 0 6 0,5 19 5 0,-5-19 9 15,0 0 4-15,0 0 6 0,0 0 16 16,7 10-1-16,-7-10-14 0,0 0-3 0,0 0-6 16,0 0-9-16,0 0-6 0,20-29-6 0,-10 16-1 0,-4-1-5 15,5-5-14-15,-1-2-11 16,1 0-5-16,-3-1-7 0,6 0-6 0,-5-1-7 15,2 3-9-15,1-1-11 16,-2 0-14-16,2 4-11 0,-3 2-26 0,2-1-37 0,-4 6-50 16,2-1-58-16,0 0-81 15,0 4-177-15,-3 1-131 0,-6 6-247 0,0 0-232 16</inkml:trace>
  <inkml:trace contextRef="#ctx0" brushRef="#br0" timeOffset="152439.97">27070 4837 2481 0,'-3'12'-131'0,"3"-12"31"0,-10 18 36 0,5-6 17 0,5-12 34 16,-11 16 18-16,11-16 12 0,-11 14 16 15,11-14 28-15,-8 10 19 0,8-10 39 0,0 0 20 16,-8 14 10-1,8-14 8-15,0 0 7 0,0 0-6 0,0 0 5 0,0 0-17 16,0 0-6-16,0 0-14 16,0 0-9-16,0 0-9 0,0 0-14 15,0-50-9-15,0 50-13 0,14-30-8 0,-4 16-8 16,4-1-9-16,-3 0-16 0,-2 3-22 0,4-2-22 16,1 5-19-16,-5-2-30 0,3 1-40 0,-1 3-47 15,-1-1-57-15,-2 3-74 0,-8 5-173 16,15-10-501-16,-15 10-383 0</inkml:trace>
  <inkml:trace contextRef="#ctx0" brushRef="#br0" timeOffset="152830.28">27196 4879 2790 0,'0'0'-145'0,"-5"13"8"0,5-13 20 0,0 0 34 16,0 0 15-16,0 0 15 0,0 0 14 16,0 0 22-16,0 0 3 0,0 0 20 15,0 0 8-15,43-11 25 0,-43 11 11 16,16-11 25-16,-5 1 0 0,-11 10 10 0,18-23-5 16,-9 10-3-16,-1-1-6 15,2 1-9-15,-3-2-10 0,-3-1-15 0,0 1-8 16,-4 15-16-16,2-26-6 0,-2 26-2 0,-6-22-8 0,6 22 1 15,-16-15 4-15,16 15 2 16,-18-6 9-16,18 6 8 0,-25 4 2 0,25-4 20 0,-24 12 0 16,12-3 4-16,0 3-3 15,2 2 3-15,1 0 4 0,3 2 0 0,-2-1 1 16,2 2-3-16,3-2 2 0,1 2-5 0,2-17 2 16,0 29-5-16,0-29-5 15,2 25-8-15,0-11-30 0,-2-14-48 0,5 20-64 0,0-10-66 16,-3-2-76-1,-2-8-196-15,7 10-351 0,-7-10-113 0</inkml:trace>
  <inkml:trace contextRef="#ctx0" brushRef="#br0" timeOffset="153529.88">27384 4857 2336 0,'16'-4'-57'0,"-16"4"34"15,0 0 41-15,22-3 52 16,-22 3 23-16,18-1 14 0,-18 1-2 0,19-3-12 16,-19 3-16-16,20-3-5 0,-20 3-9 15,20-8-8-15,-20 8-10 0,21-8-5 0,-10 5-4 16,-11 3-1-16,20-12-3 0,-9 5 8 16,-11 7 2-16,20-14 12 0,-11 5 4 15,2-1 5-15,-2 1 5 0,-9 9-3 0,16-20-8 0,-7 10-4 16,2 0-3-16,-11 10-6 15,13-17-7-15,-13 17-3 0,9-14-7 0,-9 14-6 16,12-11-7-16,-12 11-5 16,8-10-4-16,-8 10-3 0,0 0-2 0,7-14-5 15,-7 14 1-15,0 0 3 0,10-9-1 16,-10 9 2-16,0 0 2 0,0 0-2 0,0 0 0 16,11-11 0-16,-11 11 4 0,0 0 2 15,0 0 1-15,0 0 5 0,0 0 4 16,10-10 0-16,-10 10 3 0,0 0 3 0,0 0 4 0,0 0 4 15,5-17 3-15,-5 17 2 16,0 0 3-16,3-17-2 0,-3 17 6 0,2-15-3 0,-2 15-2 16,0 0 1-16,3-21-5 15,-3 21-4-15,0 0-1 0,0-17 0 0,0 17-6 16,0 0-5-16,0 0-4 0,0 0-3 0,0 0-2 16,0 0 1-16,0 0 1 0,0 0-4 15,0 0 10-15,0 0-9 0,0 0 0 16,-21 55 2-16,17-38-3 0,-3 6 0 15,0-1-1-15,-2 3-3 0,0 2 0 0,1 0-1 16,-3 1 1-16,-2 1 2 16,2-4-3-16,-2 3 1 0,2-1-2 0,-5 0 0 15,3-6-5-15,3 0-7 0,-1-2-14 16,-2 0-24-16,5-6-25 0,-2 1-23 0,-1-5-30 16,1 0-22-16,10-9-25 0,-13 13-16 0,13-13 15 15,-16 5 1-15,16-5 20 16,0 0 20-16,0 0 33 0,0 0 28 0,-13-27 10 0,13 27 15 15,0 0 32-15,0 0 2 16,23-38 21-16,-13 29 8 0,1-1 5 0,4 2 0 16,1 0-2-16,1 1 0 15,3 2-4-15,-2 1-30 0,7-2-28 0,-1 0-65 0,2 2-67 16,-9 0-134-16,6 1-393 0,-5 1 44 0</inkml:trace>
  <inkml:trace contextRef="#ctx0" brushRef="#br0" timeOffset="154350.14">28430 4185 1917 0,'0'0'-110'0,"0"0"21"0,0 0 13 0,0 0 23 16,0 0 11-16,0 0 16 15,0 0 21-15,0 0 14 0,0 0 6 0,-18 35 8 0,18-35 11 16,-6 14 13-16,6-14 11 15,-4 19 11-15,4-19 9 0,-7 22 2 0,4-11 17 16,3-11-14-16,-8 28 3 16,3-15-7-16,5-13-3 0,-6 28-9 0,1-13-3 15,-1 0-10-15,1 2 0 16,0 1-8-16,-4-1-5 0,1 5-3 0,1-6-1 0,0 5 8 16,-3 0 8-16,2 0-3 0,-3 0 16 0,3 2 2 15,-3-3 0-15,3 2 4 0,2-3-3 16,-3 2-8-16,1 3 7 0,4-3-3 15,-2 3-1-15,1 0 6 0,0-1 2 16,1-2 22-16,1-2 1 0,1 2-3 0,2 2 0 16,0-2-3-16,0 0-5 0,0 0-4 15,0-2-5-15,0-1-7 0,0 3-7 0,2 1 1 16,-2-4-10-16,0 2-2 0,0-1-3 0,3 0-2 16,-3-2-7-16,0 1-5 0,0-18 4 15,0 28-10-15,2-15-18 0,-2-13-28 16,0 23-37-16,0-23-49 0,-2 19-63 15,2-10-66-15,0-9-97 0,-5 14-208 0,5-14-78 16,-3 11-241-16,3-11-209 16</inkml:trace>
  <inkml:trace contextRef="#ctx0" brushRef="#br0" timeOffset="158800.04">28870 4409 2423 0,'0'0'-118'16,"-16"-4"39"-16,16 4 17 0,0 0 26 15,0 0 7-15,0 0 15 0,0 0 28 0,0 0 23 16,0 0 22-16,0 0 19 16,0 0 14-16,0 0 2 0,0 0 3 0,0 0 5 15,0 0 11-15,0 0 5 16,0 0 7-16,-14 26-6 0,14-26-2 0,0 0-2 0,-2 25 2 16,2-25-5-16,-3 25-4 0,3-10-11 0,-3 3-4 15,1 1-9-15,-2-1-6 16,2 3-5-16,-2 2-9 15,0 0-7-15,-2 2-4 0,3 1-7 0,-2 0-24 0,-1-2 1 16,2 0-4-16,-2-1-2 0,2 0-1 0,-1-3-1 16,1 2-2-16,0-7 0 15,2 3-6-15,2-18-18 0,-4 27-19 0,2-16-27 0,2-11-41 16,-5 19-51-16,5-19-48 0,-4 13-62 16,4-13-119-16,-5 9-184 0,5-9-283 15,0 0-183-15</inkml:trace>
  <inkml:trace contextRef="#ctx0" brushRef="#br0" timeOffset="159293.78">28754 4550 2432 0,'2'-17'-79'0,"-1"1"8"0,7 2 9 16,-8 14 20-16,8-24 25 0,-2 11 20 0,3 0 6 0,-1 1 5 15,3 1-9-15,0-1 14 16,-1 3 7-16,2-2-1 0,0 2 12 0,-2 2 8 15,-10 7 25-15,25-12 3 16,-12 8-3-16,-13 4 10 0,23-3-3 0,-23 3 2 16,22 6-1-16,-10-1-3 0,1 3-12 15,-2 3-4-15,-1 1-5 0,-3 1-5 0,1 2-9 16,-2 0 1-16,-1 1-3 0,-2 1-3 0,-3 0-4 16,0-17-3-16,-3 33-1 0,0-18 0 15,-1 0 7-15,-4-2 14 0,-1 1-6 0,1-4 1 16,-3 1 2-16,11-11-4 15,-19 18-3-15,9-10-5 0,10-8 4 0,-18 11 0 0,18-11 4 16,-13 10-2 0,13-10 1-16,-14 8-3 0,14-8 4 0,0 0 0 0,-15 5 10 15,15-5 4-15,0 0 7 16,0 0 1-16,-15 8 6 0,15-8-1 0,0 0-9 16,0 0 0-16,0 0-2 0,0 0 3 0,-6 14 5 15,6-14-7-15,0 0 0 0,0 0 6 16,15 23-2-16,-15-23 1 0,15 19 17 15,-7-9 0-15,1 2-20 0,1 2 3 16,0-1 0-16,2 2-15 0,-3 4-3 0,5-2-5 16,-6 0-14-16,3-1-11 0,-3-1-24 15,1 0-28-15,-1-2-30 0,-2-1-40 0,0 0-46 16,-6-12-64-16,12 18-60 0,-10-10-100 0,0-1-180 16,-2-7-71-16,6 10-317 0,-6-10-371 15</inkml:trace>
  <inkml:trace contextRef="#ctx0" brushRef="#br0" timeOffset="159639.87">29209 4902 2762 0,'0'0'-98'0,"15"-3"17"16,-15 3 16-16,12-7 5 0,-12 7 31 0,0 0 11 0,0 0-3 16,18-6 5-16,-18 6 3 0,0 0-4 0,0 0 9 15,0 0-1-15,14-3 7 16,-14 3 16-16,0 0 14 15,0 0 10-15,0 0 13 0,0 0 14 0,0 0 10 16,0 0 3-16,0 0 3 0,9-13-9 0,-9 13 6 16,0 0 0-16,0 0-2 0,2-18 0 15,-2 18 1-15,0 0-3 0,6-15-9 16,-6 15-6-16,0 0-6 0,9-12-1 0,-9 12-12 0,13-7-3 16,-13 7 1-16,0 0-9 15,18-8 3-15,-18 8-2 0,0 0 1 0,0 0 0 0,24 0-9 16,-24 0 1-16,0 0-5 15,0 0 3-15,17 10 0 0,-17-10-4 0,0 0 1 0,0 0-3 16,0 0-4 0,0 0-20-16,0 0-33 0,0 0-41 0,0 0-64 0,0 0-75 15,0 0-127-15,-27 25-586 16,27-25-349-16</inkml:trace>
  <inkml:trace contextRef="#ctx0" brushRef="#br0" timeOffset="160199.87">28779 5286 2698 0,'0'0'-133'0,"0"0"24"15,0 0 37-15,0 0 24 0,0 0 54 0,0 0 22 0,23-3 31 16,-23 3 18-16,0 0 8 0,0 0 13 0,0 0 10 16,28 3 1-16,-28-3 4 15,0 0-6-15,28 5-10 0,-16-4-6 0,-12-1-6 0,28 3-4 16,-13-2 2-16,3 2-2 15,-18-3 0-15,39 1-7 0,-16 1-3 0,-2 0 4 16,3 0 3-16,1-2-3 16,1 0-4-16,1 1-5 0,-2-1-4 0,1 0-8 0,-3 0-3 15,-1 3-8-15,-2-3-1 16,0 1-8-16,-20-1-2 0,27 0-4 0,-12 3-10 16,-15-3-21-16,21 0-36 0,-21 0-47 0,0 0-59 15,20 4-62-15,-20-4-68 16,0 0-138-16,0 0-162 0,0 0-296 0,0 0-236 15</inkml:trace>
  <inkml:trace contextRef="#ctx0" brushRef="#br0" timeOffset="162010.31">28989 5654 2455 0,'0'0'-122'16,"0"0"36"-16,0 0 26 16,0 0 31-16,4-19 25 0,-4 19 28 0,0 0 26 15,0 0 13-15,0 0 16 16,0 0 14-16,0 0 9 0,0 0 4 0,0 0 4 16,0 0-2-16,0 0 0 0,0 0-8 0,0 0-10 0,0 0-6 15,0 0-7-15,0 0-1 16,0 0 1-16,0 0-6 0,0 0-2 0,0 0-2 0,0 0-8 15,0 0-6-15,-8 64-8 16,4-48-2-16,-1 1-5 0,3 1-2 0,-4-1-4 16,-1 2 1-16,3 0 5 0,-1 0-1 15,0-2-3-15,1 2-2 0,0-2-6 16,-2 2-2-16,2-4-1 0,2 1-2 0,2-16-6 0,-6 27 0 16,2-18-1-16,4-9-3 15,-3 21-7-15,3-21-4 0,-3 15-8 16,3-15-7-16,0 0-7 0,-6 19-12 15,6-19-10-15,0 0-6 0,0 0-12 0,0 0 2 0,0 0 1 16,0 0 5-16,0 0 4 16,0 0 6-16,0 0 1 0,0 0 6 0,0 0 5 15,-5-61-1-15,10 42 3 16,-3 0 7-16,4-5 1 0,-2 0 8 0,0 0 20 0,2-2 9 16,0 2 13-16,4 3 2 0,-4-2 4 0,2 2-3 0,3 2-2 15,-1 1 4 1,3 0-4-16,0 4-6 0,0-2 2 0,2 4-1 15,-3 2-1-15,-1 3 1 0,6 2 2 16,-17 5 2-16,23-6 1 0,-23 6-2 0,26 2 2 16,-26-2 4-16,18 7-6 15,-8 2-2-15,0 0-3 0,-10-9 2 0,12 22-3 0,-8-8-5 16,0-1 4-16,-4-13-2 0,5 23 0 0,-5-23-2 16,-2 25 1-16,2-25-2 15,-9 20 2-15,9-20 0 0,-10 19 1 0,1-9 8 16,9-10-5-16,-15 15 0 15,9-8-1-15,6-7 2 0,-17 12 2 0,17-12-3 0,-11 7 2 16,11-7-1-16,0 0-2 16,-14 10 2-16,14-10 9 0,0 0-4 15,0 0 5-15,-15 6 1 0,15-6 0 16,0 0 2-16,0 0-3 0,0 0-2 0,0 0-1 16,-11 12 5-16,11-12 5 0,0 0 2 0,0 0 8 0,0 0 16 15,0 0 5-15,15 34-11 16,-11-22-9-16,5 1-4 0,-1 0-3 0,-2 3-4 0,3-3-6 15,2 0-19-15,-3 2-28 16,0-4-36-16,-2 2-47 0,4-2-60 0,-6-3-72 16,2 3-62-16,-6-11-108 15,6 11-189-15,-6-11-12 0,11 7-338 0,-11-7-349 0</inkml:trace>
  <inkml:trace contextRef="#ctx0" brushRef="#br0" timeOffset="163620.1">29588 4279 2637 0,'0'0'-176'0,"0"0"26"0,0 0 26 0,0 0 28 15,0 0 23-15,0 0 26 0,0 0 35 16,0 0 1-16,0 0 13 0,0 0 12 0,0 0 21 16,0 0-4-16,0 0 16 0,0 0 8 0,0 0 0 0,0 0 9 15,0 0 9-15,0 0-12 16,0 0-2-16,0 0 0 0,0 0 0 0,0 0 6 15,0 0-1-15,0 0-4 16,0 0-2-16,0 0 2 0,0 0-1 0,0 0-1 16,0 0-7-16,0 0-2 15,23 32-9-15,-23-32-1 0,0 0 7 0,9 12-9 0,-9-12-3 16,0 0 1-16,8 13-4 16,-8-13-4-16,6 11-2 0,-6-11-2 0,7 12 0 0,-7-12-6 15,9 13-4-15,-9-13 0 0,6 13 2 0,-6-13-2 16,6 13 2-16,-6-13-2 15,8 16 1-15,-8-16-3 0,7 16-1 0,-7-16 4 16,9 15-1-16,-9-15 0 0,8 16 2 16,-4-6-1-16,-4-10-5 0,9 17 4 15,-3-7-4-15,-6-10 2 0,8 17 0 16,-2-8-6-16,-6-9 6 0,10 18-4 0,-10-18-2 16,10 17 0-16,-6-10 1 0,-4-7 2 0,8 17-2 0,-8-17-2 15,9 14 1 1,-9-14 0-16,7 15-2 0,-7-15 2 0,8 13-1 15,-8-13-2-15,6 16 6 0,-6-16-5 16,6 11-1-16,-6-11 3 0,7 14 1 0,-7-14-1 16,6 11 1-16,-6-11-8 0,0 0 4 15,6 15 1-15,-6-15 1 0,5 14-1 0,-5-14 0 16,6 13 2-16,-6-13-2 0,5 15-2 0,-5-15 4 16,4 16-4-16,-4-16 1 0,2 14 2 15,-2-14-2-15,4 16-1 0,-4-16 3 16,4 15 1-16,-4-15 4 0,2 17-3 15,-2-17-1-15,0 21 5 0,0-21 14 0,2 20-7 16,-2-20 4-16,2 22-2 16,0-9-2-16,-2-13 3 0,0 23 9 0,0-23-5 0,2 25 1 15,-2-25-5-15,2 23 2 16,-2-9 5-16,0-14-4 0,3 22 1 0,-3-22-4 16,0 25 5-16,0-25-3 0,0 23 0 0,0-23 1 0,0 23-1 15,0-23-2-15,0 25 2 16,0-14-3-16,0-11 1 0,0 26-1 0,-3-8-3 15,3-18-4-15,-2 27 1 16,2-12 3-16,-2-1 1 0,2-14-2 0,-4 33 4 16,2-16 0-16,0 1-2 15,-2 1 4-15,2-1 1 0,-2 2 1 0,2-1 3 0,-5 4-3 16,3-1 0-16,-3 1 2 0,1 1 0 0,-2 1 1 16,-1-2-4-16,1 2 0 15,0 2 1-15,-4-2-5 0,0 1 0 0,2 3-3 0,-6-2-2 16,6-4-5-16,0 0-21 15,-3 1-33-15,0-2-62 0,2 0-92 0,-1-1-86 16,-3-2-170-16,0-2-129 16,0 2-387-16,-4-4-421 0</inkml:trace>
  <inkml:trace contextRef="#ctx0" brushRef="#br0" timeOffset="165450.04">28414 4298 2759 0,'0'0'-184'16,"0"0"25"-16,0 0 16 15,0 0 14-15,0 0 19 0,0 0 11 0,0 0 13 16,0 0 8-16,0 0 17 0,0 0 11 0,0 0 15 0,0 0 12 16,0 0 13-16,0 0 5 15,0 0 10-15,0 0 15 0,0 0 8 0,0 0-6 16,0 0 1-16,0 0 5 15,0 0 0-15,0 0 5 0,0 0 13 0,0 0 6 0,0 0 13 16,0 0-3-16,0 0 8 16,0 0 6-16,0 0-13 0,-14 29-1 0,14-29 4 15,0 0 1-15,0 0 0 16,-8 11 7-16,8-11-18 0,0 0-1 0,-10 12-3 16,10-12 6-16,0 0 0 0,-12 13-3 0,12-13-4 0,-8 9-4 15,8-9-6-15,-8 11-1 16,8-11-7-16,-11 14 2 0,11-14-6 0,-10 15-1 0,4-6-6 15,6-9 5 1,-14 20-8-16,8-11 2 0,6-9-5 0,-15 23 2 0,9-11-7 16,-2-1 6-16,1 0-5 15,1 3 2-15,6-14-6 0,-14 22 5 0,9-10-3 16,-1-1-2-16,6-11 0 0,-13 22 1 0,8-13-4 0,5-9 1 16,-11 19-2-16,6-11 4 15,5-8 0-15,-10 19-2 0,2-12-2 0,8-7 4 16,-8 16-1-16,8-16 4 0,-8 15 2 15,8-15 4-15,-9 14 8 0,9-14 0 0,-8 14 2 16,8-14 2-16,-7 18-6 16,7-18 0-16,-6 15 1 0,6-15-5 15,-7 19 1-15,3-10-3 0,4-9 1 16,-6 19 1-16,6-19-1 0,-4 21 1 0,4-21-2 16,-4 21 1-16,4-21 1 0,-5 21-2 0,5-21 2 0,-2 21 1 15,2-21 9-15,-2 23-1 16,1-12 0-16,1-11-4 0,0 21-2 0,0-21-1 15,0 22-1-15,0-22-3 16,-2 20-2-16,2-20-3 0,0 19 2 0,0-19-2 0,2 18 1 16,-2-18-1-16,0 18-2 15,0-18 1-15,0 18 2 0,0-18-2 0,1 17 1 16,-1-17 4-16,0 17-1 0,0-17 1 0,4 15 1 0,-4-15-2 16,5 15 1-16,-5-15-3 15,0 0 4-15,4 21 0 0,-4-21-2 0,2 15-2 16,-2-15 1-16,0 0 1 0,2 22 3 15,-2-22-3-15,2 13-1 0,-2-13-2 0,0 0 2 16,4 19 0-16,-4-19-1 16,1 13-5-16,-1-13 2 0,8 11-1 0,-8-11 4 0,0 0 2 15,6 17 3 1,-6-17 2-16,7 12 3 0,-7-12-3 0,6 13 2 0,-6-13-2 16,7 12-2-16,-7-12-4 0,7 11-1 0,-7-11 5 15,9 13-4-15,-9-13-6 16,6 11 0-16,-6-11-1 0,10 13 3 0,-10-13-1 0,6 11 0 15,-6-11 0-15,6 12 3 16,-6-12 1-16,0 0 7 0,8 17-1 0,-8-17-3 16,6 11 4-16,-6-11-4 15,8 14 1-15,-8-14 2 0,8 11 0 0,-8-11 2 16,0 0 0-16,8 15-3 0,-8-15 0 0,5 10-1 0,-5-10 6 16,0 0-10-16,8 14 9 15,-8-14 0-15,6 12 5 0,-6-12-6 0,6 13-1 16,-6-13-5-16,7 10-1 15,-7-10-4-15,0 0 1 0,6 19 15 0,-6-19 3 0,6 15-3 16,-6-15 4-16,9 16-6 16,-9-16 3-16,6 14 1 0,-6-14 0 15,6 13 0-15,-6-13-6 0,8 13 6 16,-8-13-3-16,7 13 0 0,-7-13-2 0,7 10-4 0,-7-10-7 16,6 11-24-16,-6-11-31 0,6 8-46 0,-6-8-67 15,5 5-106-15,-5-5-148 16,0 0-208-16,0 0 12 0,0 0-438 0,0 0-568 0</inkml:trace>
  <inkml:trace contextRef="#ctx0" brushRef="#br0" timeOffset="173820.11">20686 6475 3019 0,'0'0'-207'15,"-7"-8"24"-15,7 8 24 0,0 0 27 0,0 0 31 16,0 0 15-16,0 0 22 15,0 0 26-15,0 0 25 0,0 0 13 0,0 0 6 16,0 0 12-16,0 0-1 0,0 0 21 16,0 0 3-16,0 0 8 0,0 0 5 15,0 0 14-15,0 0 8 0,0 0 18 16,0 0 8-16,0 0 16 0,0 0 4 0,0 0 7 0,0 0 0 16,0 0-2-16,0 0 1 0,0 0-8 0,0 0-7 15,0 0-9-15,0 0-5 16,0 0-8-16,0 0-4 0,0 0-6 0,0 0 0 15,0 0-7-15,0 0-1 16,0 0-4-16,0 0-4 0,0 0-5 0,0 0 2 0,0 0 1 16,0 0-1-16,0 0-3 15,0 0-4-15,0 0-5 0,0 0-5 0,26 35-9 16,-22-23 4-16,3 1-3 16,-3 2-8-16,2 0 0 0,2 2-5 0,-2 1 1 0,2 3-5 15,-2 0 1-15,0-1-1 0,2 3-4 0,-1 0 0 16,-3 0 4-16,2 2-2 15,3-3 0-15,-3 1 0 0,1 3-1 0,-1-3-2 0,-2-2 0 16,2-3 6-16,-2 2-8 16,1-3 2-16,-2 0-4 0,1-1-1 0,0 1 1 0,-4-17-4 15,6 25 2 1,-4-15 1-16,-2-10-3 0,4 19 10 0,-4-19 5 0,4 16-20 16,-4-16 7-16,0 0 9 0,4 15 5 0,-4-15-3 15,0 0-6-15,0 0 5 16,0 0 1-16,0 0-6 0,0 0 0 0,0 0-2 0,32-43-5 15,-23 23-6-15,-1-2-1 16,3-3-8-16,2-2-4 0,-1-3-3 16,1-3 0-16,2 4-1 0,-2-2 4 15,1 8-2-15,1-5 5 0,2 4-3 0,-7 5 1 0,4-3 2 16,-4 8-6-16,-2 0-14 0,3 0-22 0,-5 3-37 16,3 1-47-16,-9 10-58 15,13-12-53-15,-7 6-52 0,-6 6-145 0,0 0-140 0,0 0-2 16,0 0-279-16,0 0-220 15</inkml:trace>
  <inkml:trace contextRef="#ctx0" brushRef="#br0" timeOffset="174210.42">21154 6988 2581 0,'-13'11'-58'0,"13"-11"19"0,0 0 30 0,0 0 24 16,0 0 7-16,0 0 10 15,0 0 2-15,0 0 5 0,0 0-4 0,0 0 4 16,0 0 9-16,0 0 9 0,0 0-2 0,0 0 2 16,31-30-3-16,-31 30 4 0,0 0 5 15,18-4-7-15,-18 4 7 0,0 0 3 0,0 0 0 16,0 0 8-16,21 13 0 15,-21-13-2-15,4 14-2 0,-4-14 0 0,0 18 4 16,0-18 12-16,0 0 4 0,-10 22 9 16,10-22 2-16,-11 18 3 0,5-11 2 0,6-7 0 15,-16 11-8-15,16-11-4 0,-12 11-5 16,12-11-33-16,-14 7-5 0,14-7-13 0,0 0-12 16,0 0-18-16,-16-7-20 0,16 7-29 0,0 0-29 15,0-20-50-15,0 20-64 16,0 0-53-16,14-23-59 0,-8 12-159 0,0 6-124 15,-6 5-311-15,12-10-268 0</inkml:trace>
  <inkml:trace contextRef="#ctx0" brushRef="#br0" timeOffset="174560.16">21791 7053 2814 0,'0'0'21'0,"0"0"13"0,25 2 11 0,-25-2 14 15,0 0 8-15,0 0 3 16,19 0 3-16,-19 0-10 16,0 0-4-16,30 0-9 0,-30 0-7 0,26 0-7 15,-12 0-8-15,-14 0-11 0,32 0-4 0,-15 2-22 16,1-2-23-16,-18 0-19 0,32 0-38 0,-19 0-29 0,-13 0-21 16,28 2-36-16,-20-4-59 15,-8 2-103-15,16-2-384 0,-16 2 12 0</inkml:trace>
  <inkml:trace contextRef="#ctx0" brushRef="#br0" timeOffset="174729.93">21946 6963 2115 0,'-11'-12'33'0,"11"12"42"0,0 0 37 16,0 0 31-16,0 0 27 0,0 0 17 0,0 0 4 16,0 0-8-16,15-26-12 0,-15 26-19 0,16-6-22 15,-16 6-14-15,20-5-14 16,-20 5-23-16,23-2-41 0,-23 2-46 0,21-3-57 0,-21 3-65 15,21-3-53-15,-9 3-53 16,-12 0-113-16,18 0-568 0,-18 0-314 16</inkml:trace>
  <inkml:trace contextRef="#ctx0" brushRef="#br0" timeOffset="177214.37">22992 6570 2649 0,'0'0'-123'15,"0"0"29"-15,0 0 35 16,14-5 13-16,-14 5 30 0,0 0 26 0,0 0 25 0,0 0 23 16,0 0 24-16,0 0 27 15,0 0 13-15,25 12 9 0,-25-12 7 0,0 0 2 16,9 10 0-16,-9-10-6 0,6 15-11 0,-6-15-8 0,9 15-14 15,-3-4-5 1,-6-11-13-16,10 26-4 0,-3-10-15 0,0 3-4 0,-3 2-6 16,0 4-6-16,2-1-4 15,-2 3-8-15,2-2-1 0,-1 3-2 0,-1 0-5 16,1-2-2-16,-1-1-3 0,0 1-2 0,2-2-2 0,-2-2-3 16,1-6-1-16,-1 3-1 15,0-4 1-15,-2 0 4 0,-2-15 12 16,6 23 7-16,-1-14 13 0,-5-9 6 0,4 16-3 15,-4-16 0-15,0 0-4 0,13 7-4 0,-13-7 1 16,0 0-4-16,0 0-6 16,36-24-4-16,-26 8-9 0,5-3 3 15,0-7 1-15,2 0-7 0,-1-3 5 16,2 2-11-16,-2 0-3 0,0 0-6 0,-4 6-3 0,3 0-5 16,-5 2-16-16,2 4-23 0,-4 2-32 0,0-1-37 15,-2 2-46-15,-6 12-55 16,13-15-54-16,-8 7-91 0,-5 8-193 0,8-7-61 15,-8 7-270-15,0 0-251 0</inkml:trace>
  <inkml:trace contextRef="#ctx0" brushRef="#br0" timeOffset="177960.19">23531 7095 2490 0,'0'0'-136'0,"0"0"15"16,0 0 9-16,0 0 14 0,0 0 13 0,0 0 26 0,0 0 20 15,0 0 8-15,0 0 21 16,0 0 13-16,0 0 12 0,0 0 11 16,0 0 19-16,0 0 17 0,8-45 26 15,-8 45 6-15,0 0 17 0,0 0 8 16,0 0-3-16,4-16-4 0,-4 16 3 0,0 0 3 0,0 0-2 0,5-16-4 16,-5 16-8-16,0 0 4 15,0 0-11-15,4-15-6 0,-4 15-4 0,0 0-6 16,0 0-12-16,0 0-4 0,0 0-6 15,4-15-8-15,-4 15-7 0,0 0 0 0,0 0 2 16,0 0 3-16,0 0 2 16,0 0-3-16,0 0 2 0,0 0-7 15,-4 53 1-15,4-53-4 0,0 31-2 0,0-14 1 16,0 2-3-16,-2 0-2 0,2-1-1 0,-2 1-6 16,0-2 1-16,-1 1-4 0,1-2 21 0,-2 0-1 15,4-16-2-15,-6 27 1 0,2-12-7 16,4-15-1-16,-6 20-3 0,6-20-3 15,-5 20-5-15,0-11-1 0,5-9-7 16,0 0-2-16,-6 17-1 0,6-17-8 0,0 0-2 16,-4 13-1-16,4-13-2 15,0 0-1-15,0 0-1 0,0 0 1 0,0 0-3 16,0 0 5-16,0 0-1 0,0 0 0 0,0 0 0 0,0 0-2 16,0 0-5-16,0 0 1 15,0 0 1-15,0 0 3 0,0 0-4 0,0 0 4 16,0 0-4-16,0 0 4 0,0 0 0 15,0 0 0-15,0 0-1 0,0 0 0 0,0 0 3 16,0 0-6-16,0 0-2 16,0 0 2-16,8-57-6 0,-8 57 2 0,7-21-5 15,-2 10 5-15,-5 11-1 0,6-27 1 16,0 14-2-16,2 1-3 0,-1 0-8 0,1 3-10 16,1-2-10-16,2 1-16 0,-11 10-15 15,20-18-22-15,-8 12-34 0,0-1-44 16,-2 3-24-16,3-1-22 0,-2-1-34 0,-3 1-77 0,5-1-626 15,-13 6-390-15</inkml:trace>
  <inkml:trace contextRef="#ctx0" brushRef="#br0" timeOffset="178329.84">23741 7171 2916 0,'0'0'-44'0,"0"0"27"0,0 0 10 0,2 21 5 15,-2-21-1-15,0 0 3 0,0 0 0 16,0 0 2-16,0 0-2 0,0 0-3 0,31-11-6 16,-31 11-10-16,18-10-1 0,-18 10 7 0,18-11 4 0,-10 2 8 15,-8 9 5 1,14-9 14-16,-14 9 21 0,10-8 13 0,-10 8-2 0,0 0 5 15,0 0 1-15,0 0-3 16,0 0 7-16,0 0-2 0,0 0-3 0,0 0 0 16,0 0 10-16,0 0 4 15,-36 26 9-15,36-26-2 0,-10 21 1 0,6-10-5 16,4-11 4-16,-7 23 1 0,5-10 0 0,2-13-8 0,2 26-5 16,-2-26-10-16,2 24-11 15,0-13-31-15,-2-11-42 0,3 21-60 0,-3-21-71 0,6 19-64 16,-6-19-109-16,0 16-193 15,0-16-348-15,0 10-240 0</inkml:trace>
  <inkml:trace contextRef="#ctx0" brushRef="#br0" timeOffset="178919.91">24147 7186 2428 0,'0'0'-178'0,"4"-7"26"15,-4 7 16-15,0 0 28 0,8-10 23 0,-8 10 23 16,0 0 22-16,0 0 25 0,7-20 22 15,-7 20 18-15,2-15 21 0,-2 15 13 0,6-20 18 16,-6 20 11-16,7-27 7 0,-5 12 7 16,2 0 12-16,1-2 21 0,-1 2-8 15,0 0 0-15,0-2-12 0,0 2-6 16,-4 15-12-16,6-30-1 0,-1 17-1 0,-4 0 10 0,-1 13 0 16,6-20 3-16,-6 20-9 0,7-16-9 0,-7 16-13 15,0 0 6-15,3-12 5 16,-3 12 6-16,0 0 1 0,0 0 1 0,0 0-3 15,0 0-10-15,-8 53-8 16,4-34-8-16,-1 4-6 0,0 1-3 0,1 3-9 0,0 0-1 16,-2 1-5-16,0 0-2 15,1-2-7-15,-1 1-3 16,2-2 0-16,-3 0 3 0,1-6 3 0,2 2-10 0,-3-2-1 0,1-4-3 16,2-2 1-16,-2 0-8 0,6-13-6 15,-14 21-3-15,14-21-7 0,-9 14-5 0,9-14-6 16,-11 7 7-16,11-7-3 15,0 0 9-15,0 0 2 0,-18 2 10 0,18-2 1 16,0 0-1-16,0 0-3 0,0 0-3 16,0 0 3-16,0 0 1 0,0 0-7 0,0 0-13 15,36-15-22-15,-36 15-31 0,26-6-45 16,-11 0-46-16,2 5-56 0,0-3-53 0,-1-1-65 16,4-2-165-16,-4 1-107 0,-1 3-299 15,2 1-280-15</inkml:trace>
  <inkml:trace contextRef="#ctx0" brushRef="#br0" timeOffset="180270.27">25293 6453 2702 0,'8'-19'-75'0,"-8"19"28"0,0 0 20 0,0 0 13 15,6-16 25-15,-6 16 8 16,0 0 9-16,0 0 33 0,0 0 20 15,0 0 10-15,0 0 14 0,0 0 4 0,0 0 9 16,0 0 3-16,10 52-4 0,-7-35 0 0,-3 4-10 0,0 0-6 16,2 4-10-1,0 3-3-15,-2 1-10 0,0-1-8 0,-2 5-7 0,0-1-8 16,2 1-2-16,-3 3-6 0,-1 0-6 0,0-6-5 0,2 1-4 16,-4-2-1-16,2-3-7 15,-3-1-9-15,1-2-6 0,1-4-9 0,1 0-8 16,0-5-11-16,-3 1-15 15,3-2-19-15,1-3-22 0,3-10-21 0,-9 15-17 16,9-15-17-16,0 0-9 16,0 0-3-16,0 0 5 0,0 0 13 0,0 0 9 0,0 0 17 15,0 0 17-15,-14-50-4 16,17 24 14-16,0-3 4 0,1-7 15 0,4-5 14 16,0 4 19-16,0-3 31 0,3-5 23 0,0 8 21 15,0 2 20-15,1 2 17 0,-1 2 5 16,3-1 1-16,-3 6-8 0,3 3-1 0,-1 4-3 0,0 2-8 15,1 0 0 1,0 3-2-16,-1 3-4 0,-1 4-6 0,1 3-3 0,-2 0-1 16,-11 4-4-16,23 4 0 15,-15 2-8-15,1 3-3 0,-2 3-5 0,0 1-2 16,-6 2-3-16,1 3-2 0,-2-2 2 0,-2 1 0 0,-1 1-2 16,-2-1 0-1,-2-1 1-15,-2 0-5 0,-1-1 2 0,2-1 3 0,-5-1 1 16,5 0 1-16,-4-3-3 0,3 2 0 15,9-12 6-15,-18 13 0 0,18-13-7 0,-13 11 0 16,13-11 2-16,-9 12-3 16,9-12 0-16,-12 9-1 0,12-9-4 0,0 0 2 15,-8 11-5-15,8-11-3 16,0 0 0-16,0 0 4 0,-3 18 0 0,3-18 4 0,0 0-2 16,5 28 11-16,-1-13 0 0,2 1-3 0,2 1-4 0,-1 2 0 15,3 3-8-15,0-2 3 16,-2 1-5-16,1-2 0 0,0 2-5 0,1 0-11 15,-2-1-12-15,1-4-23 16,-2 0-17-16,0-1-29 0,2-1-32 16,-5-3-39-16,0-2-50 0,1-2-59 15,-5-7-69-15,0 0-148 0,7 12-115 0,-7-12-24 0,0 0-252 16,0 0-214-16</inkml:trace>
  <inkml:trace contextRef="#ctx0" brushRef="#br0" timeOffset="180540.14">25637 7031 2536 0,'0'0'-58'0,"0"0"18"0,0 0 5 16,0 0 23-16,0 0 27 0,0 0 22 15,0 0 8-15,17 14 12 0,-17-14 1 16,0 0 5-16,0 0 3 0,0 0 8 0,0 0 9 16,0 0 14-16,0 0 3 0,0 0 0 0,0 0 0 15,0 0 2-15,0 0-2 0,0 0-1 16,0 0-1-16,0 0-1 0,0 0-2 0,0 0-2 15,0 0 0-15,0 0-12 16,0-27-1-16,0 27-7 0,0 0-8 0,12-12-5 16,-12 12-8-16,0 0-2 0,0 0-7 15,0 0-21-15,20 0-22 16,-20 0-44-16,0 0-61 0,0 0-70 0,0 0-67 0,0 0-100 0,0 0-175 0,0 0-436 16,-29 35-380-1</inkml:trace>
  <inkml:trace contextRef="#ctx0" brushRef="#br0" timeOffset="186359.84">25028 7419 2720 0,'0'0'-158'0,"-11"-6"27"16,11 6 24-16,0 0 25 0,0 0 18 0,0 0 11 15,0 0 10-15,0 0 5 0,0 0 22 16,0 0 13-16,0 0 16 0,0 0 9 16,0 0 8-16,0 0 11 0,0 0 8 0,0 0 11 0,0 0 10 15,0 0 13-15,0 0 2 16,0 0 2-16,0 0-3 0,0 0 2 0,0 0-7 0,0 0-8 15,0 0 0 1,0 0-8-16,0 0-2 0,0 0-1 0,0 0 1 16,0 0 1-16,0 0-5 0,0 0 1 15,0 0-5-15,0 0 0 0,0 0 1 0,0 0 0 16,0 0-5-16,0 0-1 0,0 0-5 16,0 0-3-16,0 0-2 0,0 0-7 0,0 0 3 15,0 0-2-15,0 0 0 0,56 9 1 0,-56-9-2 16,18 1 2-16,-18-1 0 15,25 1 3-15,-14 2-1 0,-11-3-4 0,25 2 3 0,-25-2-4 16,24 0-1-16,-6 2 0 16,-18-2 0-16,28 1 0 0,-13 2-5 0,-15-3 4 15,34 2-7-15,-17 0-2 0,0-2-1 16,0 3 2-16,2 1-5 0,-2-3-3 0,2 1-2 16,1 3 2-16,-2-5-4 0,1 1 2 0,2 3-2 15,3-2-3-15,-3 1 4 16,2 0-3-16,1 0 1 0,-2-1-1 15,7 0-1-15,-3 0 0 0,4 0 2 0,0 1 0 16,-1-1-3-16,3 2 2 0,-1 0-2 0,-2-2 1 0,0 2-1 16,1-2-1-1,-3 0 5-15,2 2 7 0,-7-3 1 16,1-1 6-16,-1 4 3 0,-2-1 0 0,0-2 8 0,-1 1 4 0,-2 0-4 16,0 0 0-16,0 0-5 15,-17-2 2-15,27 0-3 0,-27 0-5 0,21 3-7 16,-21-3-17-16,22 3-19 0,-22-3-24 15,16 1-36-15,-16-1-36 0,16 2-54 0,-16-2-56 16,10 2-53-16,-10-2-131 0,0 0-180 16,0 0-335-16,0 0-332 0</inkml:trace>
  <inkml:trace contextRef="#ctx0" brushRef="#br0" timeOffset="188000.36">25133 7899 2651 0,'0'0'-104'0,"0"0"38"0,0 0 19 0,-12-12 27 16,12 12 18-16,0 0 21 0,0 0 16 16,0 0 10-16,0 0 12 0,0 0 10 15,0 0-4-15,0 0 6 0,-8-10-6 16,8 10 1-16,0 0-2 0,0 0-4 0,0 0 0 15,0 0-4-15,0 0 4 0,3-22 0 0,-3 22 2 16,0 0-3-16,0 0 6 0,0 0 1 16,11-17-3-16,-11 17 1 0,0 0 8 0,13-10-4 15,-13 10 1-15,0 0-6 16,17-7-6-16,-17 7-3 0,14-3-2 0,-14 3-5 0,0 0 1 16,23-3 3-16,-23 3 0 0,0 0-3 0,20 3 2 15,-20-3 1-15,0 0 3 16,18 9-1-16,-18-9 3 0,12 9-4 0,-12-9 2 15,4 14-1-15,-4-14-2 0,2 15-2 16,-2-15-6-16,0 0-2 0,-6 28 2 16,6-28-6-16,-12 24 3 0,6-14-6 15,-1 4 2-15,-5-3-1 0,2-2 1 0,-1 4 2 16,1-1-4-16,-3-5-4 0,4 4 10 0,-5-1-3 0,3-1-8 16,1-1-3-16,10-8 3 15,-17 13-9-15,17-13 2 0,-15 11-1 0,15-11-7 16,-10 10 1-16,10-10-6 15,-11 9 0-15,11-9 2 0,0 0-5 0,-11 12 6 16,11-12-5-16,0 0 8 0,0 0 7 16,-5 13-21-16,5-13 4 0,0 0 3 15,0 0 4-15,0 0 3 0,18 19 1 0,-18-19 1 16,14 10 2-16,-14-10 1 0,20 10-2 0,-9-7 1 16,-11-3-1-16,25 7 1 0,-14-2-4 0,-11-5-5 15,24 7 18-15,-11-6-4 16,-13-1-7-16,21 7-20 0,-21-7-17 0,17 4-18 15,-9-2-25-15,-8-2-22 0,14 3-34 16,-14-3-42-16,0 0-57 0,16 2-55 0,-16-2-95 16,0 0-170-16,15-5-44 15,-15 5-390-15,0 0-426 0</inkml:trace>
  <inkml:trace contextRef="#ctx0" brushRef="#br0" timeOffset="188800.24">25510 7949 2979 0,'13'-20'-63'0,"-7"13"39"0,-6 7 18 15,13-16 34-15,-13 16 34 0,12-11 34 16,-12 11 1-16,7-9 5 0,-7 9 3 0,0 0-5 15,10-9 4-15,-10 9 5 16,0 0 7-16,0 0-1 0,0 0-4 16,0 0-10-16,0 0-6 0,0 0-6 15,8 37-8-15,-8-37-6 0,-4 27-6 0,4-12-3 16,0-15-8-16,-6 34-5 0,4-15-5 16,-2 1-7-16,2-3-1 0,0 2-3 0,1-1-1 15,-3 0-6-15,2 1-5 0,-3-4-3 0,2 3-2 0,3-18-2 16,-7 28-2-16,5-17-5 15,2-11-8-15,-2 22-6 0,2-22-2 0,-2 15-10 16,2-15-8-16,-4 15-12 0,4-15-13 16,0 0-17-16,0 0-10 0,-9 10-10 0,9-10-2 15,0 0 3-15,0 0 5 16,0 0 2-16,-16-32 10 0,11 16 3 0,5 16 9 16,0-34 0-16,-2 13 14 0,4 2-1 0,1-3 11 15,1-1 9-15,2 1 11 0,0 1 9 16,-1 0 2-16,3 0 7 0,-2 1 0 0,3 5 3 15,1-3 3-15,-3 4 10 16,1-2 8-16,2 5 4 0,3 0 6 16,-6 1-2-16,6 1 7 0,-2 2 5 0,-11 7 5 15,21-13 2-15,-13 9-1 0,-8 4 0 0,21-4-4 16,-21 4 6-16,0 0-7 0,26 5-3 0,-26-5-1 16,14 14-7-16,-7-6-3 15,-7-8-3-15,8 18-3 0,-2-7-2 0,-6-11-4 0,2 23-1 16,-2-10-6-16,0-13 1 15,-6 28-1-15,4-16-5 0,-4 5 0 0,-3-7-1 16,1 3 2-16,0-3-3 0,-3 2-5 16,0-2 6-16,11-10-3 0,-18 17-3 0,9-12-1 15,9-5-1-15,-12 11-2 16,12-11 0-16,-13 8 1 0,13-8 3 0,0 0 1 0,-13 8-1 16,13-8 9-16,0 0-2 0,0 0 14 0,0 0 7 15,0 0 12-15,0 0-22 16,-7 14 17-16,7-14 12 0,0 0 8 0,0 0 8 15,0 0 4-15,21 22-4 0,-11-13-9 16,0 3-2-16,-2 0-7 0,2 1-6 16,1 1-6-16,0-2-7 0,0 3-20 15,1 3-24-15,1-1-31 0,-3 0-28 0,3 1-29 16,-5-5-40-16,1 1-50 0,0 1-61 0,0 0-46 0,-7-4-72 16,1 0-141-16,-3 1-75 15,0-12-453-15,-5 21-551 0</inkml:trace>
  <inkml:trace contextRef="#ctx0" brushRef="#br0" timeOffset="189361.68">15066 7329 2976 0,'-104'-16'-201'15,"-4"-2"17"-15,-4 1 16 0,-5-3 15 0,-5 0 14 16,-1-1-1-16,-5 0-18 0,-7-1-30 16,-4-6-341-16,-3 1 291 0</inkml:trace>
  <inkml:trace contextRef="#ctx0" brushRef="#br0" timeOffset="201139.99">20872 9461 1615 0,'-4'-24'27'0,"4"24"11"0,0 0 15 16,0-15 37-16,0 15 24 16,0 0 28-16,0 0 13 0,0 0 2 0,-2-22 8 15,2 22 6-15,0 0 3 0,0 0 0 0,0 0-1 0,0 0-5 16,-5-15-9-16,5 15-13 15,0 0-13-15,0 0-17 0,0 0-12 0,0 0-15 16,0 0-2-16,0 0 0 16,0 0 4-16,0 0-9 0,0 0 3 0,0 0-10 15,0 0-2-15,11 54-12 0,-9-38-7 16,3 7-3-16,1 0-10 0,2 2-3 0,-1 0-9 16,1 0 4-16,-2 2-5 0,3-3-1 0,-2 3-22 15,1-4-3-15,0 0 1 0,-2-1-1 16,1-1 0-16,0-3-1 0,-1-1 2 0,-2-4 0 15,2 3 5-15,-2-5-8 0,-4-11 4 16,9 19 2-16,-9-19 4 0,6 15 1 0,-6-15-3 16,11 9-1-16,-11-9 2 15,0 0-3-15,19 0 1 0,-19 0 3 0,0 0-6 16,28-22 3-16,-14 5 1 0,-1-2-2 0,2-6-3 16,0-4 0-16,1-1 0 15,2-3 0-15,-2 1 0 0,1 0-4 0,0 1 1 0,0 2 3 16,0 3-3-16,-2 5 0 15,-3 2-2-15,2 0-4 0,-2 3-11 0,-1 3-20 0,-3 2-26 16,0 0-32-16,-1 4-40 16,-7 7-57-16,11-9-54 0,-11 9-95 0,0 0-182 15,0 0-55-15,0 0-337 0,0 0-311 16</inkml:trace>
  <inkml:trace contextRef="#ctx0" brushRef="#br0" timeOffset="201480.17">21423 9852 2621 0,'10'4'-152'0,"-10"-4"16"15,12 2 22-15,-12-2 18 0,0 0 28 16,20 7 19-16,-20-7 15 0,12 6 31 0,-12-6 13 15,9 10 14-15,-9-10 17 0,7 11 24 16,-7-11 10-16,0 0 14 0,0 19 11 16,0-19 14-16,0 0 8 0,0 0 11 0,-18 21 11 15,18-21 3-15,-16 5 13 0,16-5 8 16,-18 5 8-16,18-5 3 0,-20-2-5 16,20 2-17-16,0 0-34 0,-28-8-16 0,28 8-12 0,-11-13-15 15,11 13-18-15,-4-13-19 0,4 13-22 16,0 0-33-16,10-20-41 0,-10 20-56 0,18-12-63 15,-1 7-48-15,-5 1-89 16,6 0-174-16,0 2-483 0,-1 1-410 0</inkml:trace>
  <inkml:trace contextRef="#ctx0" brushRef="#br0" timeOffset="201680.25">21980 9877 3024 0,'0'0'-32'0,"18"1"1"0,-18-1 16 15,24 4 4-15,-24-4 0 16,29-1 5-16,-11 1 0 0,2 0-10 0,2-3-28 16,-1 2-34-16,2 1-33 0,-2-4-34 0,3 2-57 15,-6-2-107-15,-1 1-326 0,-2-3 141 16</inkml:trace>
  <inkml:trace contextRef="#ctx0" brushRef="#br0" timeOffset="201809.97">22166 9810 2007 0,'-20'-3'111'0,"4"-3"38"0,16 6 30 15,-26-6 27-15,26 6 1 0,-13-4-18 0,13 4-29 16,0 0-19-16,0 0-28 0,0 0-35 0,0 0-57 0,34-23-82 16,-17 22-80-16,3-5-93 15,-4 2-202-15,4 0-391 0,0 2-157 0</inkml:trace>
  <inkml:trace contextRef="#ctx0" brushRef="#br0" timeOffset="202240.31">22903 9274 2484 0,'10'-7'-32'0,"-10"7"0"0,17-9 18 0,-17 9 34 0,21-3 24 16,-21 3 21-16,21 5 11 15,-9 2 11-15,-12-7 2 0,24 17 8 0,-12-5-5 16,-1 5-6-16,0 2-8 16,0 4-2-16,-3 1-13 0,-2 1-5 0,-2 2-5 15,0 0-9-15,-1 0-4 0,1 1-2 0,-4 1-4 0,3-3 0 16,-3-1-5-16,0-2-6 15,0 0 3-15,2-3 11 0,-2 2 4 0,0-6 6 0,0 2-2 16,0-18-3 0,2 28 0-16,-2-28 0 0,0 21 5 0,0-21 6 0,0 18 7 15,0-18-4-15,0 0-3 16,0 0 2-16,0 0 1 0,0 0 2 0,0 0-2 16,0 0-2-16,0 0-8 0,36-54 1 0,-26 26-9 0,3-5-3 15,1 1-7-15,2 1-2 16,-4 1-3-16,2 1-4 0,4 3-17 0,-6 4-18 15,1 2-33-15,0 1-46 0,0 2-60 16,-1 3-73-16,-4 3-118 0,4-1-214 0,-6 5-40 16,-2 1-235-16,-4 6-169 15</inkml:trace>
  <inkml:trace contextRef="#ctx0" brushRef="#br0" timeOffset="202740.19">23414 9797 2499 0,'0'0'-30'0,"0"0"13"0,0 0 23 16,0 0 6-16,0 0 27 0,0 0-13 0,0 0 7 16,0 0-12-16,0 0 4 15,0 0-2-15,0 0 4 0,0 0 10 0,0 0 20 16,0 0 11-16,0 0 12 0,0 0 11 0,6 32 15 0,-6-32 10 16,3 16-9-16,-3-16-10 15,-3 19-11-15,3-19-10 0,-2 24-8 0,2-24-8 0,-2 27-6 16,0-14-3-1,2-13-7-15,-4 27 1 0,2-15-2 0,2-12 10 0,-2 18 10 16,2-18 12-16,-4 18 7 16,4-18 12-16,0 0-2 0,0 16-3 0,0-16-2 15,0 0-33-15,0 0-4 0,0 0-6 16,0 0 4-16,0 0-8 0,0 0-4 0,30-37-2 16,-24 22-5-16,6-5-6 0,1-1-4 0,-3 1-10 15,4-4-6-15,-2 3-13 16,0-1-10-16,2 2-16 0,-2 2-29 0,-3 2-35 0,-1 3-45 15,-2 2-64-15,3 1-40 16,0 1-63-16,-3 2-146 0,-6 7-106 0,10-11-296 16,-10 11-208-16</inkml:trace>
  <inkml:trace contextRef="#ctx0" brushRef="#br0" timeOffset="203100.2">23652 9967 2562 0,'0'0'-53'0,"0"0"16"0,8 15 15 15,-8-15 24-15,0 0 22 0,19 5 14 0,-19-5 4 16,0 0 7-16,28-5-2 0,-28 5-7 0,23-11 3 16,-10 2-6-16,-1 0 1 0,-1-2 3 0,1-2 4 15,-3 1 8-15,2-2 14 16,-5 3 3-16,0 0 12 0,-6 11 10 0,8-22 1 0,-8 22-4 15,5-14-3-15,-5 14-4 16,0 0-2-16,0 0 1 0,0 0 8 0,0 0 0 0,0 0 0 16,0 0-2-16,0 0-1 15,0 0-8-15,-31 33 0 0,26-17-4 0,-2-1-1 16,5 1-3-16,-2 1-27 16,2 2 8-16,0 2-9 0,-2-2-7 0,4-1-9 15,-2 2-13-15,2-1-23 0,-2-3-30 0,-1 2-36 0,3-18-50 16,-2 29-61-16,0-18-51 15,0 0-75-15,2-11-167 0,-8 18-82 0,4-12-284 0,4-6-192 16</inkml:trace>
  <inkml:trace contextRef="#ctx0" brushRef="#br0" timeOffset="204110.3">24446 9831 2414 0,'0'0'-72'0,"10"-21"18"16,-4 8 19-16,-2-2 13 0,1-3 22 0,1-1 19 16,-2-2 19-16,3 0 9 15,-3-4 15-15,2 2 10 0,-1 1 10 0,-1 3 21 0,-2 2 21 16,2-1 0-16,-2 4-2 15,1 4 1-15,-2-2-5 0,-1 12 7 0,0 0 15 16,0 0 2-16,0 0 1 16,0 0-2-16,0 0-14 0,0 0-12 0,0 0-16 15,0 0-8-15,-18 61-8 0,11-38-14 16,1 4-5-16,-2 0-4 0,-1 5-5 0,0 0-4 16,0 2-1-16,-3-1-4 0,3 1-23 0,-1 1-1 15,0-1-1-15,-1-2-4 0,-2-1-2 16,3 0-1-16,-3-3 2 0,0-6-2 0,2 0 2 15,-1-3-2-15,2-2-2 0,-2-5-6 16,3 1-1-16,-2-4-5 0,0-1-2 0,11-8-3 16,-17 8-2-16,17-8 4 15,-15 4 8-15,15-4 3 0,0 0 2 16,0 0 7-16,0 0 2 0,0 0 7 16,-16-24 0-16,16 24 1 0,0 0-2 0,0 0-5 0,0 0-3 15,35-21 2-15,-20 16-7 0,-15 5-14 0,31-6-25 16,-11 2-34-16,-1 0-50 15,0 1-62-15,2 0-68 0,-4-1-74 0,0 3-161 0,-5-1-99 16,2 0 14-16,-14 2-279 16,23-2-175-16</inkml:trace>
  <inkml:trace contextRef="#ctx0" brushRef="#br0" timeOffset="205840.37">25666 9446 2446 0,'0'0'-76'0,"5"-13"27"16,-5 13 29-16,0 0 24 15,11-17 29-15,-11 17 32 0,6-12 31 0,-6 12 20 0,7-11 14 16,-7 11 0-16,0 0 7 15,7-14 4-15,-7 14 0 0,0 0-1 0,0 0-2 0,7-14-7 16,-7 14-4 0,0 0-11-16,0 0-5 0,0 0-12 0,0 0-6 0,0 0-8 15,0 0-6-15,0 0-2 16,0 0-1-16,0 0 0 0,0 0-3 0,0 0 10 16,0 0 1-16,0 0-12 0,4 47 2 0,-4-47-12 15,0 30 6-15,-2-11-24 0,2 1-3 16,-2-1-2-16,2 0-3 0,-2 2-2 15,0 0-3-15,-1 0-2 0,0-3 0 0,-1 8-6 16,1-2-3-16,-1 0 0 0,0-1 1 0,0 4-6 16,-1-2-2-16,1 0 2 15,-1 0 15-15,1-1 0 0,1-1-2 0,-2-4-6 16,3 1-5-16,-2-4-2 16,0 0-4-16,4-16-11 0,-4 26-16 0,1-14-27 0,2 0-21 15,1-12-34-15,-8 15-48 0,8-15-56 0,-4 9-56 0,4-9-60 16,0 0-111-16,-7 4-140 15,7-4-10-15,0 0-330 0,0 0-303 0</inkml:trace>
  <inkml:trace contextRef="#ctx0" brushRef="#br0" timeOffset="206290.09">25646 9633 2671 0,'0'0'-65'0,"2"-29"27"0,0 12 21 0,-2 17 13 15,4-30 7-15,1 15 12 16,-2-3 22-16,1 3 16 0,3-2 2 15,-2 2 7-15,1 1 2 0,0 1 2 0,3 0 8 16,1 2 1-16,-2 1 4 0,3 1 3 0,2 1-6 16,-13 8-3-16,26-12-6 0,-12 8 0 15,4 3-4-15,-18 1 2 0,29 0 2 0,-12 3 5 16,-2 2 1-16,0 0 1 0,-3 3-2 0,-1 3-5 16,-3 2-5-16,-2 2-4 15,-6 2-3-15,0-17-6 0,-6 34-2 0,0-12-5 0,-5-1-4 16,-3-2-4-1,-1 0-4-15,-4 0 0 0,2-2-1 0,-2 0 6 0,1-2 3 16,3-2 1-16,-4 1 10 16,6-5-1-16,-1 3 6 0,1-5-2 0,3 3-1 15,10-10-4-15,-15 12 0 16,15-12-5-16,-10 10 6 0,10-10-1 0,0 0 0 0,0 0 11 16,-3 18-17-16,3-18 10 0,0 0 15 0,0 0 11 15,17 24 3-15,-7-13 2 16,-3 0 2-16,4 3-1 0,3 2-3 0,-3 1 0 0,4 2-7 15,-1 3-6-15,-1-3-9 16,1 2-5-16,1 0 6 0,-5 1-10 16,1 1-15-16,-2-1-24 0,3-4-26 15,-6 1-32-15,0-1-35 0,-1-4-47 0,-5-2-68 0,4 4-80 16,-4-7-76-16,0-9-178 16,0 14-81-16,0-14 25 0,0 0-451 0,0 0-555 15</inkml:trace>
  <inkml:trace contextRef="#ctx0" brushRef="#br0" timeOffset="206519.96">26090 10033 3150 0,'0'0'-99'0,"0"0"19"15,0 0 25-15,0 0 8 16,9-10 26-16,-9 10 24 0,0 0 9 0,0 0 14 0,0 0 20 16,0 0 11-16,0 0 10 0,0 0 11 15,0 0 1-15,0 0-1 0,-9-32-2 16,9 32 0-16,9-9 6 15,-9 9 3-15,0 0 5 0,14-11-5 0,-14 11-8 16,0 0-8-16,23-7-9 0,-23 7-6 0,0 0-10 0,17 0-21 16,-17 0-32-16,0 0-43 15,0 0-50-15,23 8-70 0,-23-8-50 0,0 0-83 16,2 8-670-16,-2-8-425 0</inkml:trace>
  <inkml:trace contextRef="#ctx0" brushRef="#br0" timeOffset="206930.33">25326 10259 2929 0,'0'0'-94'16,"-11"8"24"-16,11-8 29 15,0 0 49-15,-8 11 29 0,8-11 39 0,0 0 27 16,0 0 10-16,0 0 15 0,0 0-1 0,32 22 1 0,-18-18 7 16,5-2-5-16,-4 3-8 15,6-1-12-15,5 0-13 0,0 2-3 0,3-3-14 16,2 2-2-16,5 2-9 15,4 0-4-15,0-1-5 0,2 2 3 0,8-1-8 0,0 3-2 16,0 2-5-16,1-3-5 16,-3 2-6-16,0 1-11 0,-4-3-13 15,-4 1-11-15,-2 1-13 0,1-1-16 0,-6-1-21 16,-6-2-23-16,-2 1-25 0,-1 0-26 16,-3-1-39-16,-4 2-40 0,-1-2-53 0,-9-1-115 0,-1-1-181 15,0 3-338-15,-6-8-260 16</inkml:trace>
  <inkml:trace contextRef="#ctx0" brushRef="#br0" timeOffset="208700.03">25567 11372 2575 0,'0'0'-84'0,"0"0"19"0,0 0 26 0,0 0 37 15,0 0 22-15,0 0 34 16,0 0 31-16,0 0 20 0,0 0 23 0,0 0 6 15,0 0-4-15,0 0-6 0,0 0-10 16,0 0-15-16,0 0-14 0,0 0-3 0,0 0-13 16,-44-11-8-16,44 11-6 15,-23-3-7-15,23 3-2 0,-25-7-8 0,10 6-6 16,-3-3-10-16,18 4-4 0,-32-6-1 0,19 2-3 0,13 4-7 16,-31-1-12-16,31 1-6 15,-25-5-9-15,25 5 4 0,-21 0-2 0,10-1 0 0,11 1 3 16,0 0 3-1,0 0 7-15,-32-4 5 0,32 4 5 0,-9 0 6 0,9 0 1 16,0 0 5-16,0 0-2 16,0 0-2-16,0 0 0 0,0 0-1 0,0 0-3 15,0 0-1-15,0 0-2 16,22-25 4-16,-22 25-4 0,21-10 7 0,-8 5-3 0,1-3-2 16,1 2 4-16,1-3-4 0,2 0 3 0,1-1-3 15,1-1-1-15,0-1 2 16,0 0-2-16,-2-1-1 0,2 2 0 0,-3-1 2 15,-3 3-1-15,3-1 4 0,-6 3 2 16,1 0 4-16,-1-2 10 0,-1 4 13 16,-3-1 5-16,-7 6 3 0,16-9 8 15,-11 4-5-15,-5 5-2 0,0 0 0 0,16-9-3 0,-16 9-2 16,0 0-5-16,0 0-3 0,0 0 6 0,0 0-2 16,0 0-3-16,0 0 2 0,19 17-2 15,-19-17-8-15,-5 20 0 0,5-20 1 0,-4 30 1 16,2-13 3-1,-2 2 4-15,0 2 0 0,0 2-9 0,-2-1 6 0,2 2 5 0,1 0-3 16,-3 3-4 0,1-2 0-16,0 4-3 0,1-5-3 0,-1 1-7 0,1 0 3 15,2 0-12-15,-1-1-7 16,0 2-8-16,2-4-14 0,1-1-16 0,-2 0-18 16,2-1-28-16,-2-2-40 0,2-1-58 0,2 0-64 0,-2-3-62 15,-2 0-152-15,2-14-110 16,0 20-16-16,0-11-273 0,0-9-202 0</inkml:trace>
  <inkml:trace contextRef="#ctx0" brushRef="#br0" timeOffset="211060.13">25992 11171 2596 0,'0'0'-12'0,"0"0"40"16,0 0 39-16,6-18 34 0,-6 18 28 15,0 0 20-15,0 0 10 0,0 0 8 16,0 0 8-16,0 0 4 0,0 0-1 0,0 0-3 0,0 0-7 16,0 0-31-16,0 0-8 15,0 0-11-15,-9 52-9 0,5-37 9 0,2 4-12 0,-2 0-13 16,-2 4-10 0,0 0-6-16,2-1-9 0,-1 2-3 0,-2-2-4 0,2 3-8 15,-1-4-7-15,-1-2-5 0,3 0 0 0,0-2-10 0,-1 0-3 16,0-2-12-1,0-1-6-15,5-14-15 0,-6 24-9 0,4-14-9 0,0 0-12 16,2-10-15-16,-7 15-15 16,7-15-13-16,-4 9-19 0,4-9-19 0,-6 7-18 15,6-7-7-15,0 0-6 16,0 0-12-16,0 0 5 0,0 0 9 0,0 0 13 16,-8-39 17-16,12 23 16 0,0-8 11 0,2-1 12 0,0-3 18 15,5-1 21-15,1-1 27 16,-3 2 21-16,4-3 26 0,-2 8 19 0,-2-1 13 0,-2 4 9 15,5-1 6-15,-6 6-2 16,3 0-5-16,-3-1-4 0,1 5-5 0,2-2-1 16,-2 4 1-16,2-1-9 15,-1 1 3-15,2 1-2 0,-1 2-4 0,0 2 3 0,-9 4-4 16,24-7 4-16,-24 7-2 0,23 3 2 0,-23-3 3 0,25 7-10 16,-16-4-1-1,-9-3-6-15,22 13-1 0,-13-5-3 0,-4 3-5 0,1 0-5 16,-6-11-7-16,5 21 3 15,-5-21-5-15,-2 25-1 0,2-25-1 0,-9 29-2 16,4-18 7-16,-4 1-12 0,1 1-1 16,-2-3-3-16,10-10-3 0,-17 16 1 15,7-10 1-15,10-6 2 0,-17 14-8 0,17-14 2 16,-12 7 3-16,12-7-4 0,-13 6-6 0,13-6 7 16,0 0 2-16,-13 8-6 0,13-8 21 0,0 0-12 15,0 0 10-15,0 0 5 16,0 0 8-16,0 0 8 0,0 0 13 0,0 0 4 15,9 24 6-15,-9-24 7 0,15 17 0 16,-6-5-5-16,0 0-3 0,4 2-7 0,1 4-5 16,-3-1-6-16,5-1-3 15,-3 2-7-15,-2-1-15 0,3-1-15 0,1 1-26 0,-3-2-26 16,-1 2-34-16,-2-1-30 0,0-3-44 0,-4 0-64 16,1 1-72-16,-4-4-80 15,1 0-144-15,-3-10-76 0,-5 20-14 0,-3-9-413 0,-2-1-512 16</inkml:trace>
  <inkml:trace contextRef="#ctx0" brushRef="#br0" timeOffset="-207416.42">21270 12800 3045 0,'0'0'-124'0,"0"0"29"16,0-19 37-16,0 19 38 0,0 0 55 0,0 0 25 15,3-19 26-15,-3 19 23 0,2-8 13 0,-2 8 6 16,0 0 7-16,0 0-1 0,0 0-6 0,0 0-7 16,0 0-13-16,0 0-9 15,4-21-12-15,-4 21-2 0,0 0-11 0,0 0-4 0,0 0-4 16,0 0 0-16,0 0-5 15,0 0-3-15,0 0-7 0,0 0-5 0,0 0-5 16,12 55-3-16,-10-38-7 16,5 4-3-16,-3 2-3 0,2 4-12 15,1 0-3-15,-1-3-4 0,1 4 0 0,1-1-3 16,-2 0 3-16,0-3 1 0,0 0-1 0,4-2-1 16,-6-3-1-16,0-1 1 0,-2-3-2 0,2 0 5 0,0-2 7 15,-4-13 6-15,4 22 5 16,-4-22 13-16,7 13 3 0,-7-13 10 0,6 9-4 15,-6-9 3-15,0 0-1 16,0 0 3-16,0 0 4 0,32-24-2 0,-24 11-4 0,6-5-4 16,-4-1 1-16,4-2-11 15,0 0-6-15,4-4 8 0,-3 2-15 0,5 1-6 16,-4 0-4-16,-1 3-11 0,2 1-16 0,2 0-18 16,-4 3-21-16,2 1-22 0,-3 0-29 15,-2 2-39-15,-2 3-54 0,0 1-51 0,-1 2-32 16,-9 6-84-16,10-5-162 0,-10 5-53 15,0 0-368-15,0 0-370 0</inkml:trace>
  <inkml:trace contextRef="#ctx0" brushRef="#br0" timeOffset="-207034.98">21728 13282 2858 0,'0'0'-62'0,"0"0"41"0,0 0 30 16,0 0 33-16,0 0 31 0,0 0 18 15,0 0 15-15,0 0-5 0,0 0-3 0,0 0-9 16,0 0-2-16,0 0-12 0,0 0-7 16,0 0-10-16,0 0-1 0,0 0-3 0,0 0-4 15,0 0-5-15,0 0 2 0,0 0-1 0,40-6 2 16,-40 6-1-16,16 9 0 15,-9-3 3-15,-7-6 5 0,13 13 3 0,-13-13 5 0,6 15 4 16,-6-15 3-16,0 0 7 16,0 21 14-16,0-21 8 0,0 0 11 0,-11 18-19 0,11-18 9 15,0 0 3 1,-11 11 0-16,11-11-13 0,0 0-21 0,0 0-24 0,0 0-23 16,0 0-28-16,0 0-20 0,0 0-38 0,0 0-44 0,24-35-55 15,-11 28-72 1,-1-2-43-16,-1 2-116 0,2-1-162 0,-1 2-33 0,1 0-336 15,0 2-329-15</inkml:trace>
  <inkml:trace contextRef="#ctx0" brushRef="#br0" timeOffset="-206646.52">22449 13340 2814 0,'0'0'-33'0,"24"-1"3"15,-12-4 18-15,-12 5 15 16,32-4 26-16,-13 1 19 0,0-1 5 0,0 0 3 16,7-1-2-16,-3-1-8 0,2 1-3 0,2 0-14 0,-3 0-17 15,1-1-19-15,-6 2-18 16,-2 0-29-16,1 1-26 0,-4-1-8 0,-4 0-15 15,-10 4 0-15,14-7 2 16,-14 7 6-16,0 0 10 0,0 0 9 0,0 0 17 16,0 0 17-16,0 0 32 0,-38-14 40 15,38 14 43-15,-20-6 60 0,20 6 43 0,-15-4 38 16,15 4 17-16,0 0 11 0,-19-4-26 0,19 4-24 16,0 0-18-16,0 0-18 0,0 0-21 15,0 0-23-15,0 0-26 0,0 0-30 0,11-20-34 16,-11 20-38-16,0 0-43 0,0 0-50 15,27-12-52-15,-18 10-48 0,2-2-47 0,-11 4-135 16,18-7-578-16,-7 5-415 16</inkml:trace>
  <inkml:trace contextRef="#ctx0" brushRef="#br0" timeOffset="-206006.55">23429 12665 2869 0,'-6'-19'-78'0,"6"19"32"0,0 0 14 0,-5-15 27 16,5 15 26-16,0 0 28 15,0 0 32-15,0 0 15 0,0 0 13 16,0 0 3-16,0 0 6 0,0 0 6 15,0 0 0-15,0 0-3 0,0 0-1 0,0 0-6 16,26 50-9-16,-22-37-8 0,1 5-8 0,-1-1-7 16,0 0-8-16,0 4-7 0,-4 0-4 15,2 2-6-15,-2-3-8 0,0 4-4 16,0 2-6-16,-2 0-2 0,0-2 3 0,-2-1-2 0,2-2-4 16,0-1 1-16,0 2-1 0,-1-3 0 15,3 0 0-15,-2-2-4 0,2-17 6 0,-2 28 5 16,2-28-1-16,0 23 2 15,0-23 11-15,0 20-1 0,0-20 10 0,2 15 5 0,-2-15 3 16,0 0-5-16,7 11-2 16,-7-11-6-16,0 0-1 0,0 0-3 0,0 0 2 15,0 0-3-15,25-46-5 16,-16 26-7-16,1-5-4 0,4-6 7 0,0 1-5 0,0-3-5 16,1 3-4-16,2-1-4 0,-2 2-3 15,-1 3-9-15,2 3-11 0,-6 4-17 16,3 0-22-16,-5 6-22 0,1 0-32 0,-1 1-26 15,1 2-42-15,-3 3-56 0,-6 7-60 16,10-8-82-16,-10 8-189 0,0 0-60 0,0 0 43 16,0 0-382-16,0 0-364 15</inkml:trace>
  <inkml:trace contextRef="#ctx0" brushRef="#br0" timeOffset="-205468.1">23671 13139 2781 0,'0'0'-14'0,"0"0"37"16,0 0 20-16,0 0 18 0,0 0 16 15,0 0 18-15,0 0 14 0,0 0 6 0,0 0 6 16,0 0-3-16,0 0-6 0,0 0 0 16,0 0 2-16,0 0 5 0,0 0 0 0,0 0-3 15,0 0-8-15,22 9-12 0,-22-9-5 0,5 23-14 16,-2-12-6-16,-3-11-11 15,2 29 0-15,-2-16-2 0,0-13-2 0,0 29 0 0,0-16-7 16,0-13 5-16,0 25 4 16,0-25-24-16,-5 21-4 0,5-21 7 0,-2 19 5 15,2-19 14-15,-5 17 3 16,5-17 6-16,0 0 0 0,-4 15 4 0,4-15 4 0,0 0-5 16,0 0-6-16,0 0-8 0,0 0-5 15,0 0-5-15,0 0-16 0,0 0-6 16,18-65-12-16,-8 45-14 0,0 0 4 0,1 2-13 0,2 0-5 15,0-1-16-15,-1 4-18 16,3 0-13-16,0 1-16 0,-3 3-16 0,4 2-29 16,-6-3-40-16,1 3-50 0,1 3-50 15,-5-2-78-15,1 2-147 0,-8 6-96 0,11-9 26 16,-11 9-312-16,0 0-237 0</inkml:trace>
  <inkml:trace contextRef="#ctx0" brushRef="#br0" timeOffset="-205116.77">23939 13231 2541 0,'0'0'-63'0,"0"0"34"0,0 0 29 16,7 19 12-16,-7-19 33 0,0 0 11 0,0 0 14 16,23 3 0-16,-23-3 5 0,19-6-3 0,-19 6 8 0,24-10 10 15,-14 3 9-15,2-1 2 16,-1-1 8-16,0-1 2 0,-3-1-3 0,-8 11 7 15,13-23-13-15,-9 12 1 16,-4 11-6-16,8-18-3 0,-8 18-9 0,3-13-10 16,-3 13-8-16,0 0-4 0,0 0 2 15,0 0-4-15,0 0 4 0,0 0-2 16,0 0 2-16,0 0-6 0,0 0 1 0,-28 36 10 16,24-23-13-16,0 3 1 0,-2 1 3 15,-1 0 2-15,3 2 18 0,-3 2-10 0,3-2-8 0,-4 1-7 16,4 0-4-16,0-2-12 0,2 1-23 15,-5-2-35-15,0-1-34 0,3 0-43 0,-2-5-58 16,2 3-68-16,-3-5-55 16,-1 1-119-16,4-3-157 0,4-7-17 0,-13 13-378 15,6-11-372-15</inkml:trace>
  <inkml:trace contextRef="#ctx0" brushRef="#br0" timeOffset="-204346.39">24098 13385 2982 0,'21'-6'32'0,"-21"6"32"0,13-6 18 0,-13 6 16 16,15-10 20-16,-15 10 2 0,19-11 2 15,-11 2-13-15,3 0-8 0,2 0-5 0,-3 0-2 16,1-2-4-16,3 1-6 0,-5 0-3 15,1 1-2-15,1-1-5 0,0 2 5 0,-11 8-1 16,17-18-4-16,-10 9 4 16,-7 9-13-16,14-17-9 0,-9 8 0 0,-5 9-8 0,10-15-11 15,-10 15-8 1,6-15-8-16,-6 15 2 0,6-13 1 0,-6 13-4 0,0 0 4 16,4-18 0-16,-4 18 8 0,0 0 5 0,7-17 3 0,-7 17 7 15,4-13-28 1,-4 13 1-16,0 0 5 0,7-21-5 0,-7 21-1 0,2-14 2 15,-2 14-2-15,4-15-9 16,-4 15 2-16,0 0 11 0,4-17-13 0,-4 17 3 16,0 0 3-16,0 0-3 0,4-17 3 15,-4 17 8-15,0 0 1 0,0 0 7 0,0 0-3 16,0 0-3-16,5-16-3 0,-5 16-4 0,0 0-5 16,0 0 1-16,0 0-3 0,0 0 2 15,0 0-4-15,0 0 9 0,0 0 2 0,0 0 4 16,0 0 3-16,0 0-2 15,0 0 3-15,2 41 1 0,-2-41-1 0,-7 18-3 16,6-6 1-16,-4 1-2 16,-1 1-4-16,-3 1-2 0,1 1-1 0,1-1-3 15,-3 3 0-15,0 1-1 0,0-1-2 16,0 0-3-16,2 1 2 0,-1 3-5 0,1-3 1 16,-1 1 2-16,1-4-2 0,-1 1 2 0,3 1-2 0,0-3-2 15,0 0-1-15,0 0 0 16,1 0 2-16,-2-4 10 0,7-11 1 0,-8 24-5 15,8-24 0-15,-6 19-1 0,6-19-7 16,-6 15-4-16,6-15-6 0,-7 11-7 16,7-11-9-16,0 0-16 0,-11 10 1 0,11-10 3 15,0 0-3-15,0 0 1 0,0 0 2 16,0 0 6-16,0 0 5 0,0 0 3 0,-6-40 12 0,6 40 6 16,0 0 12-16,15-27 14 15,-6 18 4-15,-1 1 8 0,-2 2 8 0,4 1 7 16,0-1 8-16,-10 6 3 0,16-8 0 15,-6 4-9-15,-10 4-3 0,19-4-8 0,-19 4-15 16,16-1-24-16,-16 1-28 16,0 0-40-16,25 1-37 0,-16 2-61 0,-9-3-78 0,0 0-74 15,16 0-153-15,-16 0-135 16,0 0 18-16,17-3-574 0,-17 3-822 0</inkml:trace>
  <inkml:trace contextRef="#ctx0" brushRef="#br0" timeOffset="-202846.41">25455 12885 3474 0,'0'0'-203'15,"11"-13"33"-15,-11 13 35 0,9-15 28 0,-9 15 38 16,9-16 40-16,-2 6 39 0,-7 10 31 0,9-17 29 0,-9 17 19 16,8-19 13-16,-8 19 12 15,10-16 9-15,-7 4 13 16,-3 12 2-16,8-17 5 0,-8 17 0 15,8-14-1-15,-8 14-4 0,7-13 1 0,-7 13-1 0,0 0 13 0,10-12-6 16,-10 12-11-16,0 0-12 16,0 0-8-16,9-11 2 0,-9 11-2 0,0 0-1 15,0 0-8-15,8 36-8 16,-6-18-7-16,0 4-11 0,2 3-8 0,-2 4-6 0,0 1-7 16,-2 3-8-16,0-1-4 0,2-2-2 0,-4 3-6 15,2 0-5-15,0-4-3 16,-2 3-5-16,0-3-6 0,-2-6-10 0,2 5-3 0,0-8-6 15,0-1-10-15,2-2-11 16,-2-2-8-16,2-15-14 0,-2 25-14 0,0-15-12 16,2-10-20-16,0 14-20 0,0-14-20 15,0 0-20-15,0 0-15 0,0 0 3 0,0 0 4 16,0 0 17-16,0-49 6 0,2 29 16 0,0-7 17 16,2-1 23-16,-2-1 31 0,4 0 27 15,-4 1 36-15,2 1 18 0,0 0 18 0,1 4 4 16,0 1 5-16,-1 3 3 15,3 2-5-15,0 1 8 0,0 3 6 0,3-1-4 0,0 3-9 16,3 1-3 0,-2 3-6-16,5-1-6 0,-16 8 2 0,25-5-10 15,-10 2 1-15,-15 3 9 0,23 7-14 16,-10-2 4-16,-1 5-10 0,-4 1 1 0,-3 0-10 16,-1 6 4-16,-4-17-5 0,0 28 0 0,-2-13-5 0,-2 2 3 15,1-2-1-15,-5 2-5 16,1-2-1-16,-5-2 0 0,4 1 0 0,1-4 4 15,-3 1 1-15,10-11 9 16,-17 17 0-16,17-17 1 0,-9 14 5 0,9-14 2 0,-12 8 7 16,12-8-9-16,-6 11-2 15,6-11-5-15,0 0 0 0,0 0 3 0,-4 9 1 16,4-9 3-16,0 0 0 0,0 0 10 0,17 12 8 0,-9-6 5 16,-2-1 6-16,5 5 0 15,-3 1-1-15,3 1-7 0,1 2-4 0,0 4-2 16,-1-1-3-16,-2 2-4 0,-3-4-8 15,2 3-4-15,-2-2-16 0,1 0-19 0,-3 1-21 16,-1-1-27-16,2-4-28 16,-3 2-32-16,2-2-36 0,-2-3-44 0,0 2-58 15,-2-11-46-15,7 16-65 0,-7-16-109 16,5 11-99-16,6-10-23 0,-11-1-414 0,18 3-502 16</inkml:trace>
  <inkml:trace contextRef="#ctx0" brushRef="#br0" timeOffset="-202636.33">26138 13394 3154 0,'25'0'-22'0,"-25"0"41"0,0 0 28 0,0 0 23 16,0 0 29-16,0 0 21 15,0 0 19-15,0 0 6 0,0 0 5 0,0 0-11 0,0 0 1 16,0 0-8-16,0 0-7 0,0 0-7 0,0 0-17 0,0 0-13 16,0 0-14-1,0 0-16-15,0 0-22 0,0 0-27 0,-18-35-26 0,24 31-32 16,-6 4-43-16,0 0-54 15,25-8-62-15,-16 5-51 0,-9 3-96 0,14-4-168 16,-14 4-59-16,0 0-251 0,0 0-166 16</inkml:trace>
  <inkml:trace contextRef="#ctx0" brushRef="#br0" timeOffset="-202176.75">25290 13682 2580 0,'0'0'10'0,"-15"5"17"15,15-5 19-15,0 0 9 0,-13 6 36 0,13-6 29 16,0 0 12-16,0 0 7 16,0 0 2-16,0 0 2 0,0 0-4 0,0 0-3 0,28 21-11 15,-28-21-4-15,30 2-13 16,-11 0-14-16,5-1-9 0,2-1-7 0,6 0-15 0,5 3-8 16,7-2-8-16,13 2-8 0,3-2-5 0,1 2-7 15,2-2-10-15,3 3-7 16,0 0-9-16,-1 1-2 0,-2 0-2 0,-3-2 1 15,-3 3 0-15,-1-1 7 16,-4-1 9-16,-10 0 9 0,-4 0 0 0,-6 0 2 0,-3-3-2 16,-2 4 7-16,-7-4-3 15,0 1-3-15,-4 0-10 0,-1 0-8 0,-15-2-14 16,23 3-21-16,-23-3-24 0,21 3-24 16,-21-3-29-16,17 6-31 0,-17-6-30 0,14 5-31 15,-9-1-39-15,-5-4-87 0,0 0-171 0,4 9-425 16,-4-9-320-16</inkml:trace>
  <inkml:trace contextRef="#ctx0" brushRef="#br0" timeOffset="-201236.66">25552 14316 2674 0,'-19'-15'-118'16,"9"3"43"-16,3-1 20 0,-1-1 9 15,8 14 17-15,-6-25 20 16,6 13 20-16,0 12 18 0,4-31 15 15,3 16 23-15,0-2 14 0,0-1 13 0,3 1 19 0,5 1 7 16,-2 0-11-16,3 3-7 16,1-1-9-16,2 1-7 0,-2 4-1 0,1 0-3 15,-2 2 2-15,4 3 0 0,-1-1-2 16,-2 2 2-16,2 3 4 0,-19 0 2 0,31 0-6 16,-31 0-4-16,25 3 2 0,-12 4-2 0,-13-7 8 0,12 13-1 15,-8-3-7 1,-4-10 10-16,0 24-7 0,0-24-3 0,-7 27-6 0,2-11-10 15,-6 3 4-15,0-2 1 16,-2 4-2-16,1-2-20 0,-2 2-3 0,0 0 3 16,1 0 6-16,0 1-1 0,1 0 2 15,1-1-9-15,1 0 4 0,1-1-11 0,2 2-6 16,3-5-4-16,3 0-5 0,-1 0-3 0,2-17-14 16,3 33 0-16,3-18-16 0,1-2-6 15,4-2-8-15,0 2-6 0,1-4-6 0,3 0-1 16,1-1-6-16,-3-3 6 15,6 1 3-15,-6-4 2 0,-13-2 8 0,27 3 7 0,-27-3 9 16,20 0 8-16,-20 0 5 16,0 0 9-16,23-13 1 0,-18 4 0 0,-5 9 8 15,4-20 1-15,-2 1-6 16,-2 19 4-16,-2-33 1 0,0 11 11 0,-2 3 7 16,3 0 9-16,-8 0 5 0,4-2 2 0,-1 5-2 0,1-3-1 15,-1 3-5-15,1 1-8 16,5 15-5-16,-7-27-9 0,2 17-7 0,5 10-17 15,-4-21-21-15,4 21-28 0,-4-13-23 16,2 6-35-16,2 7-32 0,0 0-48 0,0-16-59 16,0 16-55-16,0 0-87 15,6-11-158-15,-6 11-35 0,9-6-438 0,-9 6-509 16</inkml:trace>
  <inkml:trace contextRef="#ctx0" brushRef="#br0" timeOffset="-200656.85">26375 14198 3122 0,'0'0'-47'16,"8"-13"47"-16,-8 13 44 0,0 0 37 15,2-19 36-15,-2 19 29 0,0 0 13 16,0 0-4-16,0-19-4 0,0 19-10 0,0 0-5 0,0 0-5 16,0 0 5-16,0 0 1 0,0 0-24 0,0 0-1 15,0 0-6-15,0 0 0 16,0 0-12-16,-20 52-9 0,19-36-10 0,-3-1-3 0,0 4-6 15,-1-2-5-15,0 5 2 16,1-2-7-16,-3 3-2 0,3 0-5 0,-1 0-5 0,1-1-4 16,0 2-6-1,-2 0-4-15,2-5-2 0,0 1-5 0,2 1-8 0,-1-2-13 16,1-2-16-16,0 0-14 0,-2-2-17 0,2-1-10 16,2-3-23-16,0-11-23 0,-3 21-34 15,0-12-41-15,3-9-50 0,-6 7-31 0,6-7-31 16,-11 7-45-16,11-7-72 15,0 0-69-15,0 0-36 0,0 0-351 16,-23-19-212-16</inkml:trace>
  <inkml:trace contextRef="#ctx0" brushRef="#br0" timeOffset="-200186.79">26243 14413 2464 0,'4'-31'-79'15,"1"2"35"-15,-3 6 27 16,3 0 20-16,-2 4 35 0,-1 0 23 0,4 4 25 0,-2 1 35 16,3-1 1-16,-1-1 2 0,2 1 0 15,-1 1 3-15,1 1-1 0,2 3-7 16,-1-3-7-16,4 4-8 0,-1-1-9 0,-1 1 2 15,1 1-3-15,5 2 0 16,-17 6 0-16,29-9-7 0,-14 7 1 0,1 1-4 0,-16 1 5 16,30 0 2-16,-30 0-6 15,27 3-9-15,-12 2-21 0,-1-1-1 0,-14-4-2 16,19 16-3-16,-13-7-2 0,-6-9-6 0,6 23 2 16,-3-9-3-16,-3-14-4 0,-5 28-1 15,1-13-8-15,-2 3-2 16,-2-6 1-16,1 4-3 0,-4-3-2 0,2 1-7 15,0-1-2-15,-2-2-1 0,1 0 1 0,10-11-5 16,-17 16-1-16,7-10-3 0,10-6 3 16,-15 11-1-16,15-11-1 0,-11 8-3 0,11-8 5 15,0 0-2-15,-14 10 5 16,14-10 3-16,0 0 9 0,0 0 9 0,0 0 13 0,0 0 8 16,0 0 15-16,0 0 5 0,0 0 8 0,0 0 5 15,17 26 4-15,-17-26 1 16,8 13-8-16,-1-3 2 0,1 2-4 0,0 1 0 15,-1 1-5-15,-1 1-3 0,3 0-11 16,0 0-6-16,2 2-6 0,-2 3-3 0,1-2-8 16,0 1-8-16,-3 1-14 15,5-2-9-15,-3 1-18 0,-1-2-24 0,-3-1-21 0,4 3-39 16,-2-2-37-16,-1-4-50 16,-1 2-70-16,-1-1-66 0,-2-2-144 0,3-1-130 0,-5 1 8 15,0-12-570-15,-3 16-816 0</inkml:trace>
  <inkml:trace contextRef="#ctx0" brushRef="#br0" timeOffset="-184506.48">6583 11310 1144 0,'0'0'119'15,"0"0"-65"-15,0 0-3 0,0 0-1 16,0 0-8-16,0 0 4 0,8-39 11 0,-8 39 2 15,0 0 9-15,0 0 23 0,0 0 8 0,10-15 16 16,-10 15 7-16,0 0 6 16,0 0 0-16,0 0-10 0,0 0-9 0,10-13-4 0,-10 13-10 15,0 0-9-15,0 0-6 16,0 0-5-16,0 0-1 0,0 0-3 0,0 0-9 0,0 0-5 16,0 0-3-16,0 0-1 0,0 0 1 15,0 0-3-15,0 0-5 0,0 0-3 16,22 39-4-16,-17-24-3 0,-1 1-2 0,0 3-6 15,3 4-2-15,-1 0 1 16,2 0-5-16,-1 3 1 0,-1 0-7 0,2-2 2 16,-1 3-4-16,0-1-1 0,-1-1-1 15,0 0-1-15,-2 0 2 0,2-3 3 0,-4 2-2 16,3-6 4-16,-3 2-3 0,2-2 4 0,-1-2 2 0,-1 0 0 16,-2-16-2-16,4 26-1 15,-4-26 3-15,2 21 4 0,0-12 5 0,-2-9 7 16,0 0 2-16,4 22 12 15,-4-22 12-15,0 0 3 0,7 10-1 0,-7-10-7 16,0 0 3-16,0 0-2 0,0 0-2 16,0 0-6-16,21-33-2 0,-15 15-7 15,1-1-2-15,-1-2-1 0,2-4-7 16,0-4-6-16,2 0-3 0,-2-2-6 0,0-1 1 0,0-3 2 16,1 5-6-16,-1-1-3 0,1 5 1 0,-2 1 1 15,-1 0-3-15,0 4-5 16,2 0-14-16,-2 6 0 0,0-2-18 0,0 3-16 15,0 1-25-15,-6 13-35 16,8-23-53-16,-2 16-68 0,-4-5-74 0,-2 12-214 0,5-17-95 16,-5 17-328-16,0 0-349 15</inkml:trace>
  <inkml:trace contextRef="#ctx0" brushRef="#br0" timeOffset="-183986.54">7047 11721 2702 0,'-38'-21'-148'15,"38"21"17"-15,0 0 16 0,-7-15 24 0,7 15 19 16,0 0 15-16,-3-17 18 16,3 17 13-16,0 0 9 0,0 0 17 0,0 0 16 0,18-23 15 15,-18 23 20-15,12-6 14 0,-12 6 5 0,0 0 9 16,22 2-4-16,-22-2 1 15,0 0-4-15,23 12-4 0,-15-5-6 0,-8-7-7 0,13 17-3 16,-13-17-5-16,7 19-6 16,-3-7 5-16,-4-12 8 0,2 22 8 0,-2-8 13 15,0-14 4-15,-6 23 7 0,6-23 10 16,-14 20 2-16,6-8 2 0,0-2 0 0,8-10-7 16,-19 15 1-16,10-7-5 0,9-8-2 15,-17 7-2-15,17-7-2 0,0 0-8 16,-20-2-5-16,20 2-9 0,0 0-5 0,-14-19-9 15,14 19-9-15,-2-17-11 0,2 17-20 16,0 0-36-16,13-30-37 0,-2 21-48 16,-1 0-57-16,5 2-61 0,-2 0-94 15,1 3-221-15,-3-1-386 0,-11 5-345 0</inkml:trace>
  <inkml:trace contextRef="#ctx0" brushRef="#br0" timeOffset="-181996.51">7635 11693 2781 0,'0'0'-105'15,"0"0"19"-15,0 0 16 0,0 0 17 0,0 0 12 16,0 0 29-16,0 0-2 0,0 0 23 16,0 0 25-16,0 0 4 0,0 0 11 0,0 0 14 15,0 0 10-15,4 18 12 16,-4-18 4-16,17 3-5 0,-17-3-2 0,21 1-5 0,-21-1-9 16,23 2-6-16,-23-2 0 0,26 2-7 15,-26-2-5-15,23 4-10 0,-23-4-1 16,23 2-6-16,-23-2-3 0,19 4-1 0,-19-4-5 15,20 1-1-15,-20-1-6 16,16 5-19-16,-16-5-31 0,0 0-39 0,20 1-49 0,-20-1-60 16,0 0-99-16,0 0-610 15,0 0-268-15</inkml:trace>
  <inkml:trace contextRef="#ctx0" brushRef="#br0" timeOffset="-181696.54">7526 11590 2621 0,'-20'-3'-106'0,"20"3"20"0,0 0 22 15,0 0 37-15,0 0 45 0,0 0 40 16,0 0 31-16,0 0 25 0,0 0 18 0,0 0 8 15,0 0 6-15,0 0 1 16,0 0-9-16,0 0-11 0,67 10-4 0,-45-8-16 0,-2-2-7 16,4 2-12-16,-1 0-10 15,1-2-6-15,1 0-13 0,-2 2-18 16,-1 0-29-16,-1-2-41 0,-2 1-50 0,-2 1-60 0,-17-2-48 0,28 3-58 16,-28-3-125-16,20 4-560 15,-14-4-340-15</inkml:trace>
  <inkml:trace contextRef="#ctx0" brushRef="#br0" timeOffset="-177036.77">8706 11101 2630 0,'-7'-11'-149'0,"7"11"30"0,0 0 25 16,0 0 23-16,0 0 24 15,0 0 20-15,-6-19 19 0,6 19 14 0,0 0 12 0,0 0 12 16,0 0 15-16,-2-17 14 16,2 17 15-16,0 0 11 0,0 0 13 0,0 0 11 15,0 0 10-15,0 0 9 0,4-23 5 16,-4 23 2-16,0 0 1 0,0 0 0 0,0 0-5 16,4-17-8-16,-4 17-9 0,0 0-6 0,0 0-9 15,0 0-7-15,7-17-5 16,-7 17-5-16,0 0-8 0,0 0-5 0,0 0-5 0,0 0-2 15,4-13-5-15,-4 13-3 16,0 0-6-16,0 0-3 0,0 0-3 0,0 0-6 0,0 0-5 16,0 0 0-1,0 0-1-15,0 0-5 0,0 0-1 16,0 0-2-16,0 0-4 0,0 0 1 0,0 0-2 0,0 0 3 0,0 0-7 16,13 39 2-16,-13-39 1 15,2 18-3-15,-2-18-1 0,0 23-2 0,2-10 1 0,-2-13 0 16,-2 27-5-1,2-14 5-15,0 3-3 0,0 2-3 0,0-18 1 16,-2 35 0-16,0-18 1 0,-1 0-2 0,3 2-4 16,-2-4 7-16,0 2-2 0,2-17-3 0,-2 30-5 15,0-14 6-15,2-16-2 16,-2 27 0-16,2-13 2 0,0-14-7 0,-2 22 3 0,2-22 6 16,-2 19-8-16,2-19 2 0,-2 19-9 0,2-19 4 15,-3 15-3-15,3-15 0 16,0 0-6-16,-2 21-2 0,2-21 1 0,0 0 2 15,0 17 2-15,0-17 1 16,0 0-1-16,0 0 1 0,-2 18 1 0,2-18 3 0,0 0-1 16,0 0-1-16,0 0 3 15,0 0 2-15,0 0-5 0,0 0-4 0,-2 19-2 16,2-19 0-16,0 0-1 0,0 0 5 16,0 0-1-16,0 0 3 0,0 0-3 0,0 0 2 15,0 0 1-15,0 0 2 0,0 0 0 0,0 19 1 16,0-19-2-16,0 0 2 15,0 0 0-15,0 0 0 0,0 0 3 0,0 0-3 16,0 0 4-16,0 0-2 0,0 0 3 16,0 0-2-16,0 0-1 0,0 0 3 0,0 0 0 15,0 0-2-15,-2 17 0 0,2-17 2 16,0 0-1-16,0 0 1 0,0 0-2 0,0 0-1 16,0 0-9-16,0 0-10 0,0 0-24 0,0 0-31 15,0 0-39-15,0 0-50 0,4 7-46 16,-4-7-57-16,0 0-108 0,0 0-164 15,0 0-381-15,0 0-321 0</inkml:trace>
  <inkml:trace contextRef="#ctx0" brushRef="#br0" timeOffset="-176496.67">8638 11332 2689 0,'-4'-15'-92'16,"-3"2"31"-16,7 13 31 15,-6-23 30-15,6 23 30 0,-6-21 31 16,6 21 5-16,-4-25 13 0,4 25 9 0,-2-22 8 15,2 22 1-15,2-27 8 0,0 12-6 0,2 2-2 16,0-2-7-16,0 1-11 16,3-2-8-16,2 3-7 0,-1-2-7 0,0 1-7 15,0 1-3-15,4 1-6 16,0 1-2-16,-2-1-4 0,5 2-3 0,-2 0-5 0,2 1-3 16,-3 1-1-16,6 2-2 0,-4-2 1 0,1 3 1 0,0 1 7 15,-4 2 11 1,1 0 1-16,-12 2 7 0,26 4-3 0,-18 0-4 0,2 1-3 15,-1 3-5-15,-9-8-2 16,15 21-6-16,-11-6-1 0,0-2-1 0,-1 3-4 0,-3-16 0 16,-3 30-6-1,-1-13-1-15,0-1-1 0,-2 1-1 0,-3-3-3 0,0 0 3 16,-1 0-2-16,0-3 1 0,-1 0-1 0,-2-1 5 0,5-1 0 16,8-9 0-1,-17 15-2-15,17-15 8 0,-13 10 2 0,13-10 2 0,-9 8 1 16,9-8 0-16,0 0 0 15,0 0 0-15,0 0 2 0,0 0-9 0,-14 5 11 16,14-5 1-16,0 0 6 16,0 0 0-16,0 0 2 0,0 0 7 0,0 0 5 0,0 0-24 15,0 0 5-15,30 18-5 16,-20-9 4-16,1 3 1 0,1 3 1 0,2 2 1 16,0 5-5-16,5 0-1 0,-2 3-6 0,0 2 1 0,-1-3 0 15,4 3 0-15,-4-2-8 16,0 0-17-16,-2 0-15 0,-1-5-19 15,0 1-29-15,-2-2-32 0,-3-1-43 16,-2-3-60-16,0-2-44 0,0 0-42 0,-4-3-122 0,-2-10-160 16,4 13-29-16,-4-13-275 15,0 0-234-15</inkml:trace>
  <inkml:trace contextRef="#ctx0" brushRef="#br0" timeOffset="-176216.48">9267 11426 2556 0,'0'0'-75'16,"19"1"19"-16,-19-1 24 0,0 0 1 0,13 12 14 16,-13-12 23-16,0 0 7 0,2 19 16 0,-2-19 7 15,0 15 13-15,0-15 0 0,0 0 2 16,-13 21 14-16,13-21 9 0,-11 11 6 0,11-11 14 16,-14 9-2-16,14-9-2 0,-16 5 3 0,16-5 1 15,0 0-3-15,0 0-11 0,0 0 2 16,-29-18-1-16,29 18 1 0,-4-16-1 15,4 16-5-15,0 0-6 0,8-27-8 16,-8 27-6-16,13-19-2 0,-3 12-6 0,-10 7-6 16,22-10-6-16,-22 10-10 15,21-4-27-15,-21 4-34 0,0 0-52 0,25 9-62 16,-18-1-75-16,-7-8-129 0,2 14-224 0,-2-14-279 0,0 0-211 16</inkml:trace>
  <inkml:trace contextRef="#ctx0" brushRef="#br0" timeOffset="-175686.51">8503 11995 2536 0,'0'0'-84'0,"0"0"20"0,0 0 27 0,25 14 28 0,-25-14 26 15,0 0 24-15,28 4 25 16,-28-4 12-16,25 1 20 0,-10 2-1 0,4-2 6 16,2 1 11-16,0 0 12 0,7 0 5 0,1 0 4 0,1 2 4 15,4-2-4-15,4 1 1 16,5-1-6-16,-1 2-3 0,2 0-5 0,-1 0-11 15,1 0-12-15,-1 0-10 0,-1-1-13 16,-3 2-10-16,2 2 0 0,-1-1-9 0,-2-2-4 16,-2 3-13-16,3-2-3 15,-10 1-1-15,0 1-12 0,-1-4-11 0,-5 1-19 16,-1-1-22-16,-6 1-29 0,2 1-34 0,-4-4-40 16,-14-1-68-16,19 6-68 0,-19-6-179 15,4 2-135-15,-4-2-355 0,0 0-348 16</inkml:trace>
  <inkml:trace contextRef="#ctx0" brushRef="#br0" timeOffset="-174886.72">8960 12363 2878 0,'0'0'-71'15,"0"0"15"-15,0 0 19 0,0 0 22 0,0 0 40 16,0 0 34-16,0 0 11 0,0 0 12 0,0 0-3 0,4 32-1 16,-4-32-2-16,-2 25-1 15,2-9 4-15,-2 2-9 0,0 3 0 0,-2 2-3 16,2 2-5-16,0 0-1 15,0 2-6-15,-3-3-5 0,3 3-3 0,-3 0-1 0,1-2-3 16,0-2-6-16,0 3-1 16,0-3-4-16,2-2-3 0,-3 2-2 0,1-4-6 15,2-2-4-15,-2-1-10 0,4-16-7 16,-4 27-6-16,2-15-24 0,2-12-14 0,-3 19-19 16,3-19-24-16,-4 14-23 0,4-14-13 0,0 0-6 15,0 0-11-15,0 0 0 16,0 0 13-16,0 0 6 0,0 0 14 0,0 0 7 15,0-60 16-15,2 38 14 0,-2-5 29 16,5 0 17-16,-3-1 24 0,2 1 24 0,0 0 29 16,0 3 24-16,3-2 16 15,-1 4 18-15,0 1-3 0,5 0 8 0,0 4-2 16,-1 0 4-16,2 1-2 0,2 1-2 0,0 4-3 0,1 1-4 16,2 3-6-16,0 1-8 15,-1 4-11-15,4 0-5 0,-20 2-7 0,38 2-3 0,-19 4-10 16,-2 0-3-16,0 1-7 15,0 7-3-15,-4-5-4 0,-1 7-7 0,-3-4 0 16,-1 2-2-16,-4 1-6 16,-4-15 1-16,-2 27-6 0,-4-12-2 0,-2-2-1 15,-3 1 0-15,-4 1-5 0,-2-4 0 16,1 1-3-16,-4-2 3 0,3 0-3 0,0-3 6 16,2 0 5-16,1-3 1 0,-2 1 4 0,16-5 5 15,-20 9 2-15,20-9 0 16,-15 5-2-16,15-5 4 0,0 0 3 0,-15 4 7 0,15-4 4 15,0 0-16-15,0 0 7 16,0 0 11-16,0 0 12 0,0 0 14 0,0 0 8 0,30 14-3 16,-20-9 5-16,0 5-7 15,4 0-5-15,-4 2-8 0,5 6-5 0,-2-3-8 16,0 4-6-16,-1 2-4 0,0-3-6 0,2 3-2 16,-2 1-6-16,1-1-3 0,0-3-12 15,-3 4-9-15,3-3-16 0,-3-3-11 0,1 1-17 16,0-1-18-16,-3-3-26 15,0 1-25-15,-1-3-41 0,-3-1-63 0,5-1-78 16,-9-9-121-16,6 10-166 0,-6-10-30 16,0 0-478-16,0 0-654 0</inkml:trace>
  <inkml:trace contextRef="#ctx0" brushRef="#br0" timeOffset="-172566.68">10651 10925 3173 0,'0'0'-221'0,"0"0"25"0,0 0 27 15,0 0 28-15,0 0 19 0,0 0 27 0,0 0 13 16,0 0 20-16,0 0 19 0,0 0 19 0,0 0 15 0,0 0 12 16,0 0 5-1,0 0 8-15,0 0 6 0,0 0 2 0,0 0 8 0,0 0 4 16,0 0 5-16,0 0-4 16,0 0 6-16,0 0 7 0,0 0 8 0,0 0 3 15,0 0 4-15,-35 25-5 0,25-17 7 0,0 1-1 0,2 2 3 16,-3-2-3-16,0 5 5 15,3-2-6-15,-3 2-3 0,-1 2-4 0,1 1-5 16,0 1-5-16,1 0 14 16,-2 3-11-16,0-2 2 0,2 4-5 0,2 0-8 15,-3 2-2-15,1 1-4 0,-1 3 0 16,0-1-4-16,1 1-4 0,-2 2 4 0,0-1 2 16,2-2 0-16,0 3-2 0,1-6-2 15,-2 5 4-15,3-3-3 0,1 0-3 0,1 0-3 16,0-1 1-16,0 0-4 0,2 0 2 0,-2 0-2 15,2 2 9-15,2-3 0 16,-2 2 0-16,4 0 1 0,-2 0 2 0,2 1-1 16,2-4 5-16,-2 5-4 15,2-2 5-15,0-2-1 0,0 1-1 0,2 0 1 0,2 0-1 16,-2-1-3-16,2-1 4 0,-2 1-3 0,2 0-1 16,1 2 2-16,-1-2-4 0,0-1 5 15,1-1 2-15,-1 1 3 0,1 2 0 0,-1 0-4 16,0-3 5-16,-2 0 1 15,2-2 0-15,2 2 0 0,-4-6-6 0,0 2 5 16,0 0 2-16,0 0-22 16,0-2 1-16,0-2 5 0,0 3-6 15,1-3-4-15,-1-2-2 0,1 1 2 0,-5-14-8 16,4 21-13-16,0-14-31 0,-2 1-35 0,-2-8-65 0,2 15-91 16,-2-15-95-16,0 0-238 0,0 0-18 0,0 0-403 15,0 0-437-15</inkml:trace>
  <inkml:trace contextRef="#ctx0" brushRef="#br0" timeOffset="-168586.67">11523 11241 2888 0,'0'0'-136'0,"0"0"21"0,0 0 22 0,0 0 12 15,0 0 15-15,0 0 19 0,-5-15 16 0,5 15 20 16,0 0 8-16,0 0 6 15,0 0 16-15,0 0 4 0,0 0 17 0,0 0-4 16,0 0 19-16,0 0 8 16,0 0 11-16,0 0 13 0,0 0-2 0,0 0 9 0,0 0 4 15,0 0-2-15,0 0-2 16,0 0-2-16,0 0-5 0,0 0-6 0,0 0 2 16,0 0-1-16,0 0-3 0,0 0 2 0,0 0-17 0,0 0-2 15,0 0-12-15,0 0-1 16,5 61-5-16,-3-43-5 0,-2 6-5 0,2 0-2 15,-2 3-4-15,0 1 0 0,0 3-3 16,0-2-2-16,0 0-6 0,0 1 0 0,0-2-2 16,0 1 0-16,-2-5-3 15,0 3-1-15,2-4 0 0,-2-4 1 16,0 1-4-16,1-2 1 0,-1-3-3 0,2-15 1 0,-3 29-3 0,3-29 4 16,0 21-3-16,0-21 4 15,-2 19 2-15,2-19 1 0,-2 15-1 0,2-15-3 16,0 0-1-16,-7 13-1 15,7-13-2-15,0 0 1 0,0 0-2 0,0 0 1 0,0 0-2 16,0 0 1-16,0 0-1 16,0 0 1-16,0 0-2 0,0 0 3 0,0 0-2 15,-11-47 2-15,11 47-1 16,5-27-3-16,-1 13 2 0,1-4-1 0,1 4-2 0,1-4 3 16,-2 2-2-16,3-1 0 15,2 2 5-15,-2 1 2 0,2 1 2 0,1 2 3 0,2-2 2 16,1 3 2-16,-5 2 1 0,4 1 5 15,-13 7-5-15,25-10 6 0,-11 8 0 16,-14 2-1-16,22 2 3 0,-22-2-2 0,20 8-4 0,-11 0 0 16,3 1 0-16,-12-9-2 15,12 23-3-15,-6-9 0 0,0 1-2 0,-4-1-2 16,1 2 4-16,-3-16-3 0,0 32-1 0,-3-15 1 16,1-1 0-16,-2 0 2 15,-1-4-4-15,-2 2 5 0,-1-3-2 0,-2 0 2 16,0 1-3-16,0-2 3 0,10-10-3 15,-24 14 2-15,9-6-4 0,3-4 3 0,12-4-4 16,-24 6-3-16,24-6 1 16,-19-2-14-16,19 2-10 0,-25-10-25 0,25 10-24 0,-15-16-30 15,9 6-46-15,6 10-56 16,-4-16-56-16,2 7-88 0,2 9-190 0,0 0-59 16,6-20-256-16,-6 20-195 0</inkml:trace>
  <inkml:trace contextRef="#ctx0" brushRef="#br0" timeOffset="-168156.65">11883 11818 2444 0,'24'-36'-103'16,"-24"36"23"-16,0 0 10 0,6-13 7 0,-6 13 17 0,0 0 16 15,8-12 16-15,-8 12 14 16,0 0 20-16,0 0 26 0,10-9 8 16,-10 9 17-16,0 0 11 0,0 0 13 0,16-5 13 15,-16 5 4-15,0 0-5 0,0 0-4 0,0 0-15 16,0 0-12-16,0 0-1 0,19 20-6 0,-19-20-8 15,0 0-6-15,0 15-1 16,0-15 2-16,0 0 1 0,0 0 3 0,-15 23 3 16,15-23-2-16,-18 10 7 0,18-10-4 15,-17 6-2-15,17-6 1 0,-21 5-3 0,21-5-6 16,-20 2-4-16,20-2 1 16,0 0-12-16,0 0-4 0,-25-7-9 0,25 7-7 15,0 0-10-15,0-20-21 0,0 20-19 0,0 0-27 0,0 0-25 16,30-21-42-16,-30 21-51 15,22-4-45-15,-22 4-94 0,23-1-644 0,-15 2-394 16</inkml:trace>
  <inkml:trace contextRef="#ctx0" brushRef="#br0" timeOffset="-166676.45">11432 12133 2781 0,'0'0'-129'0,"0"0"28"16,0 0 22-16,0 0 27 0,0 0 6 0,0 0 20 15,0 0 19-15,0 0 19 16,0 0 23-16,0 0 26 0,0 0 20 0,0 0 13 16,0 0 15-16,0 0 10 0,0 0 5 0,0 0-2 0,0 0 0 15,32 11-12-15,-32-11-6 16,19 2-13-16,-6 0-7 0,2 1-7 0,1 1-1 15,2 0 0-15,0 0 0 16,8 0-2-16,-3 1-3 0,3 1-8 0,1 2-3 0,4-3-10 16,-2 3-1-16,0-2-8 15,1 2-3-15,6-1-1 0,-8-1-5 0,-1 1-4 0,3-1-4 16,-6 1-5 0,3 0-15-16,-9-3-28 0,2-3-27 0,-6 3-32 0,3-1-47 15,-5 0-61-15,-12-3-63 0,13 0-173 0,-13 0-146 0,0 0-276 16,0 0-195-1</inkml:trace>
  <inkml:trace contextRef="#ctx0" brushRef="#br0" timeOffset="-166006.4">11396 12504 2548 0,'0'0'-69'0,"-22"-3"15"0,22 3 9 0,0 0 9 0,0 0 10 0,-13-14 13 16,13 14 29-16,0 0 16 15,0 0 15-15,4-25 2 0,-4 25-5 16,0 0 4-16,14-21-2 0,-14 21-1 15,15-13-3-15,-2 7-3 0,-2 1-4 0,-1-1 1 0,5 2 0 16,-2 0-3-16,1 2-4 16,-1 0 1-16,2 1 3 0,0-2 4 0,-15 3 4 15,28 3 1-15,-15-2 10 16,-1 1 2-16,0 2-3 0,-1 0 3 0,0 1-6 0,-3 3-2 16,-2 0-5-16,1 3-4 0,-7-11-1 0,7 21-3 0,-7-21 0 15,-4 25-3 1,2-11 4-16,-1 4 1 0,-2-1-4 0,-1 1 7 0,0-1-2 15,-2 2 1-15,-1 0 2 16,0 0 1-16,-1-1-3 0,3 0 5 0,2-1 0 0,-2 0-2 16,1 0-2-1,1 2-4-15,0-1-5 0,3 1 0 0,0-2-5 0,2 0-5 16,0 0 0-16,2-2 0 16,0 1-8-16,0-1 0 0,6 0-7 0,-4-4-6 15,2 2-3-15,2-5-1 0,-1 2-9 0,-1-4-2 0,3 2-8 16,-9-8 2-16,16 7 3 15,-16-7 2-15,13 2 1 0,-13-2 2 0,0 0 0 0,14-8 2 16,-14 8 2 0,11-15 4-16,-8 4 5 0,-3-3 2 0,0 1 3 0,0 13 10 15,0-30 8-15,-3 14 7 16,3 16 3-16,-11-34 3 0,6 13 2 0,-2 4 0 16,1 0 3-16,0-1 4 0,-2 2 2 0,1 2 4 0,3 1-1 15,4 13-2-15,-11-23-9 16,11 23-3-16,-7-18-13 0,7 18-21 0,-6-14-33 15,6 14-41-15,-3-14-53 16,3 14-71-16,-3-9-68 0,3 9-170 0,0 0-137 0,-6-12-315 16,6 12-260-16</inkml:trace>
  <inkml:trace contextRef="#ctx0" brushRef="#br0" timeOffset="-165356.72">12628 12315 2769 0,'-27'4'-18'0,"27"-4"9"0,0 0 0 0,0 0-3 0,0 0 8 16,0 0 0-16,0 0 5 15,0 0 2-15,0 0 1 0,0 0-2 0,0 0 1 16,56 7-3-16,-56-7 10 15,33 1-9-15,-14-1 4 0,3 2 1 0,-4-1-1 16,1 2 4-16,2-1-3 0,-21-2-22 16,34 1-12-16,-18-1-36 0,-5 3-22 0,3-3-29 15,-14 0-40-15,17 0-94 16,-17 0-400-16,0 0 121 0</inkml:trace>
  <inkml:trace contextRef="#ctx0" brushRef="#br0" timeOffset="-165136.71">12785 12273 1985 0,'0'0'64'16,"-15"-11"29"-16,15 11 12 15,0 0 13-15,0 0 34 0,0 0 33 0,0 0 17 16,0 0 5-16,0 0-11 0,0 0-14 16,4 39-16-16,-4-39-19 0,-4 25-18 0,4-25-12 15,-2 28-14-15,2-13-12 0,-1 2-8 0,-2 0-13 0,1 0-23 16,2-17-31-1,0 37-38-15,-2-21-48 0,0 0-67 0,-1 3-61 0,1-8-78 16,0 1-188-16,2-12-520 16,-2 19-445-16</inkml:trace>
  <inkml:trace contextRef="#ctx0" brushRef="#br0" timeOffset="-163186.75">13580 11613 2935 0,'0'0'-115'0,"0"0"27"16,0 0 5-16,0 0 21 0,2-22 22 16,-2 22 23-16,0 0 31 0,0 0 26 15,0 0 18-15,0 0 8 16,0 0 11-16,0 0 7 0,3-15 3 0,-3 15 5 15,0 0-3-15,0 0 1 0,0 0 3 0,0 0-3 16,0 0-5-16,0 0-8 0,0 0-4 16,0 0-5-16,0 0-1 0,-3 54-7 0,3-41-1 15,-2 2 2-15,2 4 2 0,-2 0-4 16,0 2 4-16,0 6-3 0,0 0 0 0,-1-1-3 16,1 3-4-16,-1-1-1 0,1-1-5 0,0 0-5 15,-3 0-1-15,3-3-4 16,0-1-2-16,2-2-1 0,-4 0-2 0,4 0-2 15,-1-4-1-15,-1 0-2 0,2-17 0 16,-2 29-10-16,0-18 5 0,2-11-4 16,-2 24 0-16,2-24-6 0,-2 19-3 15,2-19 2-15,0 0-8 0,-3 22-9 0,3-22-19 0,0 11-25 16,0-11-29-16,0 0-36 0,0 0-51 16,-5 18-52-16,5-18-96 0,0 0-211 15,-8 4-62-15,8-4-279 0,0 0-223 0</inkml:trace>
  <inkml:trace contextRef="#ctx0" brushRef="#br0" timeOffset="-162266.54">13578 12127 2461 0,'0'0'-125'16,"0"0"20"-16,0 0 18 0,0 0 12 0,0 0 18 15,0 0 7-15,0 0 20 0,0 0 14 16,0 0 11-16,0 0 8 0,0 0 17 16,-27-27-4-16,27 27 13 0,0 0 9 15,0 0 3-15,0 0 5 0,21-28 1 0,-21 28 2 0,15-14 2 16,-7 9-6-16,-8 5 3 16,23-16 1-16,-11 11 4 0,1-1 7 0,-13 6 9 15,27-8 14-15,-14 7 2 0,-13 1 4 0,29 0 3 0,-29 0-4 16,32 7-4-1,-18-1-4-15,-1 1-6 0,1 1 1 0,-3 1 0 0,-1 1-4 16,-2 1 3-16,-1 1-2 16,-7-12 1-16,8 21-2 0,-5-10-4 0,-3-11 0 0,-5 21 0 15,5-21-5 1,-16 22 4-16,9-13-6 0,-3-2-3 0,-4 1 0 0,1 0-4 16,0-3-6-16,-6 1-4 0,6 0-2 0,-3-3-5 15,16-3-6-15,-27 6-11 16,27-6-17-16,-23 2-23 0,23-2-34 0,-22-4-39 0,22 4-50 15,0 0-41-15,-18-5-45 16,14-1-75-16,4 6-180 0,0 0-428 0,0 0-312 16</inkml:trace>
  <inkml:trace contextRef="#ctx0" brushRef="#br0" timeOffset="-161926.3">14150 12114 2814 0,'20'-13'-33'0,"-20"13"27"0,0 0 37 0,15 0 32 15,-15 0 27-15,0 0 19 16,0 0 10-16,0 0 1 0,13 25-1 0,-13-25-4 0,0 20-2 16,0-20-9-16,0 25-4 15,-2-10-12-15,2-15-9 0,-5 34-7 0,1-17-10 0,1 0-7 16,-1 1-13-16,-1-1-19 0,3-2-27 0,-1 0-44 16,3-15-39-16,-6 25-66 15,4-14-57-15,-2-1-75 0,4-10-188 0,-10 16-442 16,5-11-311-16</inkml:trace>
  <inkml:trace contextRef="#ctx0" brushRef="#br0" timeOffset="-161536.59">13411 12497 2714 0,'0'0'-77'15,"0"0"24"-15,0 0 19 0,-15 4 38 0,15-4 20 0,0 0 25 16,0 0 23-1,0 0 13-15,0 0 17 0,0 0 12 0,42 13 7 0,-28-9 3 16,2-1 2-16,6 1-6 16,1-2-9-16,6 2-10 0,1 1-9 15,-1-1-3-15,4 2-9 0,5 0-8 0,2 1-11 16,2 1-6-16,0-2-18 0,0 2-1 0,-1-1-17 16,1 3-15-16,-3-5-21 0,2 5-23 0,-3-2-29 15,-7-3-35-15,0 0-29 16,-4 1-28-16,-1 0-23 0,-9 0-28 0,-1-5-71 0,-5 4-639 15,-11-5-323-15</inkml:trace>
  <inkml:trace contextRef="#ctx0" brushRef="#br0" timeOffset="-160886.53">14005 12973 2739 0,'0'0'-78'0,"-12"15"31"0,12-15 20 0,0 0 15 16,-11 12 12-16,11-12 14 0,-13 5 17 0,13-5 1 0,-18 6-1 15,18-6 9-15,-23 2-7 16,23-2 14-16,-31 1 15 0,15-1 8 0,-4 3 7 15,-1-3 3-15,2 0 7 0,-2 0-3 16,-1 0 0-16,2 0-1 0,-1 0-10 0,3 0-10 16,1 0-5-16,2-3-5 15,15 3-6-15,-24-1-12 0,24 1-14 0,-22 0-10 16,22 0-6-16,-16-2-5 0,16 2-2 0,0 0 2 0,0 0-6 16,-5-10-4-16,5 10-1 15,0 0 1-15,0 0 1 0,21-15-4 0,-21 15-5 0,23-11-9 16,-8 7-11-1,1-1-3-15,4-2-6 0,0 0-4 16,5 1 0-16,-2-1-9 0,0-1-17 0,0 0-3 16,0-1 3-16,2-1 3 0,-3 3 11 0,-2-3 10 15,-1 1 16-15,-4 0 28 16,1 2 18-16,-1 0 23 0,-4-2 15 0,3 4 12 0,-14 5 4 16,18-11-3-16,-6 7 5 0,-4 0-3 0,-8 4 1 15,14-5 4-15,-14 5 0 16,0 0 1-16,16-8-3 0,-16 8 7 0,0 0 8 0,0 0 6 15,0 0-1-15,0 0 6 16,12 27-5-16,-12-27 0 0,0 22-5 16,0-8-3-16,0-14-6 0,-4 35-3 15,2-15-4-15,0 1-1 0,-2 2-3 0,1 1 0 0,1 2-4 16,-2 0-5-16,1 0 1 0,1 1 0 0,-3-2-14 16,3 2-4-16,0-3-2 15,0-2-4-15,0 1-8 0,2-4 2 0,-3 2-24 0,3-4-20 16,0 0-22-16,-2-1-38 15,2-16-58-15,0 26-71 0,-2-15-65 0,0-1-120 0,2-10-165 16,2 15-5 0,-2-15-319-16,2 9-255 0</inkml:trace>
  <inkml:trace contextRef="#ctx0" brushRef="#br0" timeOffset="-160086.41">14871 12576 2668 0,'0'0'-56'16,"0"0"-3"-16,0 0 14 0,0 0 4 0,0 0 21 15,0 0 19-15,0 0 22 0,0 0 14 0,0 0 8 16,0 0 2-16,36-5 17 0,-36 5 9 15,24 4 7-15,-24-4-3 0,29 4 0 0,-10-2-5 16,0-1-9-16,-1-1-6 16,2 2-10-16,-2-2-14 0,2 0-21 0,-3 2-31 0,-17-2-39 15,28 0-21-15,-18-2-48 16,-10 2-22-16,19-3-64 0,-19 3-143 0,0 0-335 16,5-8 56-16</inkml:trace>
  <inkml:trace contextRef="#ctx0" brushRef="#br0" timeOffset="-159876.39">15034 12518 2106 0,'0'0'9'0,"0"0"29"16,0 0 15-16,0 0 32 0,0 0 38 0,0 0 22 16,0 0 13-16,0 0 9 0,0 0-13 15,0 0-10-15,0 0-15 0,11 55-16 0,-14-40-5 0,1 4-16 16,2-2-5-16,-2 2-11 15,2 0-10-15,-2 0-17 0,2 0-36 0,0-1-34 0,2-2-45 16,-2 2-62 0,2-3-35-16,-2-1-50 0,0-4-125 0,2 2-568 0,1-1-296 15</inkml:trace>
  <inkml:trace contextRef="#ctx0" brushRef="#br0" timeOffset="-158946.52">15860 11910 2702 0,'0'0'-90'15,"0"0"17"-15,0 0 18 0,0 0 23 16,0 0 23-16,0 0 36 0,0 0 27 15,0 0 21-15,0 0 12 0,0 0 8 0,0 0 5 16,14 29-2-16,-14-29 1 16,3 24-4-16,-3-7 1 0,0 2-8 0,0 2 2 15,0 2-8-15,0 3-1 0,0 1-5 16,-3 3 0-16,3-1-4 0,0 0-1 0,0 1-8 16,0-1-2-16,-2 0-9 0,0-1-6 0,0 1-3 15,0-3-1-15,0 1-6 0,0 0-6 16,-2-5-2-16,2 0 0 0,-3-2-3 0,3-2-3 15,0-1-6-15,-3-2 1 16,5-15-2-16,-4 27 0 0,4-27-4 0,-2 19-2 16,2-19 1-16,-4 17-1 0,4-17-5 15,-2 15-3-15,2-15-8 0,0 0-8 0,0 0-6 16,0 0-3-16,0 0-2 0,0 0 0 0,0 0 2 16,0 0 1-16,0 0-1 0,0 0 4 15,0 0-1-15,17-55 4 0,-13 40 0 0,1-2 1 16,-1 1 2-16,2 1-2 15,0 0 6-15,1 1 0 0,-1 1 0 16,2 2 7-16,-8 11 0 0,18-21 6 16,-8 13 4-16,0 1 7 0,4 1 8 0,-14 6 4 0,25-7 7 15,-25 7 5-15,25-3 7 16,-25 3 6-16,29 4 3 0,-13 2 4 0,0 1-2 0,-1 1 0 16,0 2-3-16,-2 1-1 0,-1 1-6 0,0 1 6 15,-4-2-5-15,-2 2-1 16,-2 1 0-16,-4-14-22 0,4 28 2 0,-4-12-2 15,0-16 0-15,-10 26 0 16,0-12-4-16,-2-1-2 0,-2 1 1 0,-1-5-6 0,0 1-1 16,-2-3-16-16,3-1-16 15,-4 0-30-15,4-3-37 0,-3 1-37 0,17-4-47 16,-26 0-46-16,14-2-30 0,12 2-50 0,-22-10-121 0,16 7-121 16,6 3-364-16,-8-11-292 15</inkml:trace>
  <inkml:trace contextRef="#ctx0" brushRef="#br0" timeOffset="-158576.39">16325 12457 2739 0,'20'-16'-59'16,"-20"16"18"-16,14-8 26 0,-14 8 3 0,15-7 30 0,-15 7 25 15,19-8 19-15,-19 8 6 16,21-5 3-16,-21 5 1 0,22-4-2 0,-22 4 1 16,20-2 3-16,-20 2-1 0,22 0 2 15,-22 0 6-15,19 6 5 0,-19-6-1 0,12 11 8 16,-12-11 1-16,7 15 3 0,-7-15 3 0,0 23 0 16,0-23-5-16,-9 29 5 0,3-12 11 15,-2-2-6-15,-1 1 0 0,1 0-30 0,1 0-8 16,-2-3-3-16,5 2-7 15,4-15-3-15,-8 27-10 0,6-14-2 0,2-13-2 0,2 23-8 16,-2-23 1 0,8 21-13-16,1-11-8 0,2-3-16 0,-11-7-15 0,21 15-27 15,-9-9-33-15,-1-2-39 16,-11-4-41-16,25 9-56 0,-14-4-35 0,0-4-54 16,-11-1-121-16,14 4-119 0,-14-4-350 0,9 6-272 0</inkml:trace>
  <inkml:trace contextRef="#ctx0" brushRef="#br0" timeOffset="-158166.68">15717 13022 2574 0,'0'0'-86'15,"0"0"30"-15,0 0 12 16,0 0 21-16,0 0 26 0,0 0 25 0,0 0-4 15,0 0 14-15,39 9 3 0,-39-9 7 16,32 2 4-16,-12-2 1 0,2-2 3 0,1 4-8 16,7-2 3-16,0 0 1 15,2 0 5-15,-1 0 3 0,3 3-3 0,-2-2-4 0,-1 1-2 16,1 0-8-16,0 0-6 0,0 2-1 0,-3-2-7 16,-1 2-2-16,0-2-11 15,-3 1-16-15,-4 0-39 0,0 0-46 0,-1 1-45 16,-4-3-45-16,-3 2-119 0,-1-3-509 15,-12 0-118-15</inkml:trace>
  <inkml:trace contextRef="#ctx0" brushRef="#br0" timeOffset="-157796.48">16137 13236 2322 0,'-20'7'-26'16,"20"-7"29"-16,0 0 9 0,-12 7 2 0,12-7 14 16,0 0 30-16,0 0 19 15,0 0 12-15,0 0 0 0,0 0 7 0,0 0 5 0,46 7 1 16,-35-6 11-16,0 2-1 16,-11-3 0-16,23 1-11 0,-15 1-3 0,-8-2-5 0,20 8-7 15,-20-8-7-15,12 10-4 0,-12-10-7 0,6 13-4 16,-6-13-7-16,0 17-3 15,0-17-6-15,0 0-5 0,-14 32 2 0,8-21 7 16,-3 3 5-16,2-2 8 16,-1 1 0-16,2-2 2 0,0 2 3 0,6-13-5 0,-11 23 3 15,11-11-2-15,0-12-11 16,2 22 0-16,-2-22-9 0,13 16-4 0,-3-9-16 16,6 0-24-16,-2 0-30 0,5-3-38 0,0-2-55 15,2-2-65-15,5 0-58 16,0-6-91-16,3-1-179 0,0 3-65 0,1-4-315 0,1-3-275 15</inkml:trace>
  <inkml:trace contextRef="#ctx0" brushRef="#br0" timeOffset="-157526.33">17199 13069 2629 0,'22'-1'-97'16,"-22"1"15"-16,0 0 23 0,25-4 12 0,-25 4 14 16,24-2 7-16,-24 2 6 0,22 0 8 0,-22 0-1 0,28-1 2 15,-13-2 2-15,-15 3 0 16,26-3-24-16,-26 3-11 0,22-5-24 0,-11 4-39 15,0-5-92-15,-11 6-364 16,15-7 244-16</inkml:trace>
  <inkml:trace contextRef="#ctx0" brushRef="#br0" timeOffset="-157287.28">17383 12955 1828 0,'-10'-7'110'0,"10"7"1"0,0 0 13 0,0 0 44 16,0 0 35-16,0 0 21 15,0 0 5-15,0 0 1 0,0 0-6 0,0 0-13 16,0 0-19-16,0 0-12 0,-2 46-19 16,2-46-13-16,0 24-22 0,-2-6-9 15,0-1-15-15,2 2-13 16,-4-2-11-16,2 2-6 0,0 0-7 0,-2-2-20 0,4 2-5 16,-6-1-20-16,6-1-29 0,-2-1-26 15,2-16-43-15,-4 26-46 0,4-26-54 0,0 21-61 16,-2-16-72-16,2-5-168 0,2 12-97 15,-2-12-352-15,0 0-334 0</inkml:trace>
  <inkml:trace contextRef="#ctx0" brushRef="#br0" timeOffset="-156646.68">17930 12211 2799 0,'0'0'-76'15,"0"0"10"-15,11-16 9 16,-11 16 17-16,0 0 34 0,0 0 24 0,0 0 36 0,0 0 16 16,0 0 19-16,0 0 11 0,0 0 10 0,26 25-1 15,-22-13 0-15,-2 5 0 16,-2-17-5-16,0 40 0 0,0-19-6 0,-2 8-1 0,-2-1-11 15,2 4-3-15,-2 2-9 16,0 2-2-16,0-1-10 0,2-4-3 0,-2 5-8 16,-2-2-4-16,-1 0-7 15,3-4-3-15,-3-1-3 0,3 0-5 0,-2-1-2 0,1-1-2 16,-1 0-4-16,0-3-5 16,0 0 3-16,2-2-4 0,-3-4-2 0,2-1-1 15,1 0-2-15,0-4 1 0,4-13-2 0,-6 25-1 0,6-25-3 16,-4 19 0-16,4-19-5 15,-6 12-5-15,6-12 1 0,0 0 1 0,0 0-2 16,0 0 4-16,0 0-2 16,0 0 1-16,0 0 1 0,12-48-1 0,-4 27 0 0,4-3 2 15,-2 0-1-15,2 3 10 16,1-2 1-16,0 6 5 0,2-2 2 0,-1 4 3 16,0 0 0-16,-2 4 1 0,2 1 4 0,2 2-10 15,-2 3 3-15,3 0 4 0,1 4 4 16,-18 1 5-16,35 3 5 0,-18 1-2 0,-2 4-1 15,2-2-7-15,-4 6 6 0,-1-3-8 16,-2 4 5-16,0-1 0 0,-2 2-6 0,-4 0 0 16,-4-14 4-16,0 29-5 15,0-29-1-15,-8 26 6 0,-1-12-7 0,-2 0-2 16,-3-2 1-16,-1-2-2 0,-2 1 3 0,0-3-1 16,0 2-5-16,-2-5-7 0,2 1-11 15,0 0-15-15,0-3-28 0,2-1-32 0,2-2-39 16,13 0-50-16,-22-2-55 15,22 2-63-15,-18-7-129 0,12 3-143 0,6 4-5 0,-4-13-309 16,4 13-233-16</inkml:trace>
  <inkml:trace contextRef="#ctx0" brushRef="#br0" timeOffset="-156196.75">18262 12853 2664 0,'0'0'-15'0,"18"-10"9"0,-18 10 6 0,12-6 3 16,-12 6 22-16,14-6-5 0,-14 6 12 15,16-5 4-15,-16 5 1 0,19-5-6 16,-19 5 0-16,18-3-3 0,-7 2 4 0,-11 1 4 0,23-3-1 16,-12 3 6-16,-11 0 2 15,19 0 13-15,-19 0-1 0,21 7 3 0,-13-7 2 16,-8 0 9-16,16 5 6 0,-16-5 1 15,10 7 2-15,-10-7 1 0,4 10-3 16,-4-10 2-16,0 0-3 0,-2 15-1 16,2-15-8-16,0 0-5 0,-10 18-8 0,10-18 1 15,-6 9-12-15,6-9-4 0,-5 8-4 16,5-8-6-16,0 0-6 0,-4 11 2 0,4-11-6 16,0 0 1-16,0 0-2 0,4 17-1 0,-4-17-5 15,7 13 6-15,-3-4 7 0,-4-9 8 16,10 20 5-16,-6-8 7 0,2-1 9 0,-6-11 7 15,10 27 6-15,-6-14-3 16,-4-13 7-16,4 24-10 0,-4-12-2 0,0-12-8 0,-6 25-2 16,6-25-7-16,-12 21-2 15,4-11-13-15,0-1-30 0,-5-2-29 0,2-2-45 16,1-1-56-16,10-4-65 0,-21 5-55 0,8-5-77 16,13 0-147-16,-23-4-79 0,13 0-406 15,10 4-401-15</inkml:trace>
  <inkml:trace contextRef="#ctx0" brushRef="#br0" timeOffset="-155086.85">18993 11780 2816 0,'0'0'-133'0,"0"0"22"0,0 0 21 0,0 0 22 15,0 0 16-15,0 0 20 0,0 0 20 0,0 0 19 16,0 0 22-16,0 0 8 15,0 0 15-15,0 0 17 0,0 0 13 0,0 0 12 0,0 0 5 16,0 0 0 0,0 0 4-16,0 0 0 0,0 0 5 0,38 14-1 0,-38-14-3 15,0 0-3-15,10 11-3 16,-10-11-2-16,9 8-6 0,-9-8-7 0,8 11-3 16,-8-11-10-16,10 13-3 0,-10-13-2 0,12 16-3 0,-6-7-7 15,-6-9-3-15,12 20-2 16,-8-8-1-16,2 2-2 0,4-1-4 0,-6 1-4 15,2-1-1-15,0 2-3 0,0-2-1 16,-1 2 0-16,1 3 2 0,-2-3-3 0,1 0 2 16,-1 3-7-16,0-2-2 15,1 2-2-15,-3-1-2 0,2 1-3 0,0-4-1 16,-2 3-2-16,0-2 4 16,2 3-5-16,-2-1 1 0,0 0 5 0,-2 0 1 0,2 0-2 15,0 0-4-15,-2-17 3 0,0 35-4 0,0-18-1 16,0 0-2-16,0 1-3 0,0-2-3 15,0-16 2-15,-2 35 1 16,0-20 2-16,0 0-11 0,2-15 8 0,-4 32-5 16,2-14 1-16,0-1 4 0,0-2-6 0,0 0 2 15,2-15 2-15,-4 31-1 16,0-16 1-16,1 0-2 0,1 1 3 0,2-16-4 16,-4 26 2-16,2-11 6 0,2-15 1 0,-7 27-11 0,5-14-1 15,2-13 4-15,-6 23-4 16,4-11 1-16,2-12 3 0,-5 22-2 0,5-22 0 15,-6 24-1-15,4-13-2 0,2-11 1 16,-6 21 0-16,6-21 2 0,-6 22 4 0,2-10-2 16,-1 1 7-16,5-13-3 15,-11 25 4-15,7-11 5 0,-2 0-7 0,6-14-2 0,-10 26 1 16,5-11 6-16,-2-1 0 0,1 1-2 0,-2-2 1 16,1 4-1-16,1-4 9 15,0 2 4-15,0 1-18 0,-3-2 7 0,0 4 1 16,1-5 1-16,0 3 0 15,-1-1-3-15,0-2-4 0,1 1 1 0,-2-1-1 16,1 1-14-16,1-1-5 0,-1-2-14 16,0 1-11-16,3-3-21 0,0 1-26 15,0-3-39-15,6-7-42 0,-10 14-64 0,4-9-48 16,6-5-104-16,-12 6-182 0,12-6-28 16,0 0-348-16,0 0-350 0</inkml:trace>
  <inkml:trace contextRef="#ctx0" brushRef="#br0" timeOffset="-153796.34">19464 12217 2685 0,'0'0'-101'0,"0"0"31"0,0 0 8 0,0 0 29 0,0 0 16 15,0 0 26-15,0 0 30 16,0 0 26-16,0 0 16 0,0 0 8 0,0 0 7 16,0 0 9-16,0 0 1 0,0 0 0 0,0 0 1 15,0 22-7-15,0-22-5 0,0 0-2 16,-2 26-6-16,2-26-8 0,0 24-3 0,0-12-9 15,0-12 4-15,-2 32-5 16,2-15-7-16,0 0-6 0,-2 0-2 0,2-17-7 0,0 34 4 16,0-16-2-16,0-4-7 15,0-14 0-15,0 29-2 0,-2-17-3 0,2-12 3 0,0 23-7 16,0-23-3-16,0 19-2 0,0-19 2 0,-2 17 1 16,2-17 5-16,0 0-2 15,0 0 5-15,0 21-3 0,0-21-3 0,0 0-2 16,0 0-1-16,0 0-4 15,0 0 0-15,0 0 1 0,0 0 3 0,0 0-3 16,32-32 4-16,-24 16-7 0,4 0 4 16,2-4 1-16,0-2-5 0,-1 3 6 0,0 1-5 15,2-1 0-15,-3 0-6 16,4 0 0-16,-2 2-5 0,-2 2-6 0,2 2-1 0,-4-1-16 16,0 2-19-16,1 1-32 0,-3 1-39 0,-8 10-57 15,16-17-62-15,-10 9-55 16,0-1-112-16,0 1-170 0,-2-2-25 0,-4 10-261 0,9-13-187 15</inkml:trace>
  <inkml:trace contextRef="#ctx0" brushRef="#br0" timeOffset="-153296.6">19568 12665 2500 0,'0'0'-71'0,"0"0"10"15,0 0 17-15,-8 14 31 16,8-14 23-16,0 0 34 0,0 0 26 0,0 0 22 0,0 0 18 15,0 0 6-15,0 0 3 16,0 0-5-16,0 0-6 0,0 0 2 0,0 0-11 0,0 0-3 16,0 0-2-16,0 0-8 15,0 0-3-15,10 22-7 0,-10-22-7 0,3 14-4 16,-6-2-9-16,1 0-7 0,2-12-5 0,-4 24-1 16,2-11-7-16,-2 2-2 15,-1 1-3-15,1-1-4 0,-2-1-3 0,1 0 2 0,-1-2 7 16,0 2 5-16,0-3 4 15,6-11 7-15,-14 21 2 0,14-21 1 0,-8 15 3 16,8-15-2-16,-8 14 5 0,8-14 6 16,-6 11-6-16,6-11-1 0,0 0-9 0,0 0-3 15,0 0-6-15,0 0-3 16,0 0-11-16,0 0-6 0,0 0-11 0,28-36-11 16,-18 22-15-16,2 3-23 0,3-4-27 15,-2 0-40-15,2 1-38 0,-1 1-45 0,2 4-36 16,-4-1-33-16,-4-1-86 0,5 1-149 0,-2 2-459 15,-5 1-383-15</inkml:trace>
  <inkml:trace contextRef="#ctx0" brushRef="#br0" timeOffset="-152906.68">19682 12897 2840 0,'2'21'-126'15,"-2"-21"17"-15,0 0 7 0,14 13 25 0,-14-13 19 16,14 6 20-16,-14-6 18 16,20 3 1-16,-20-3 10 0,25-1 3 0,-25 1-3 15,23-6 1-15,-10 0 0 16,-1-2 2-16,0 1 8 0,2-2 1 0,-4-3 9 0,3 2 27 16,-5-2 16-16,3 3 9 0,-11 9 0 15,13-15-7-15,-13 15-7 0,8-12-6 16,-8 12-2-16,0 0 1 0,0 0 5 0,0 0 6 0,0 0 0 15,0 0 2-15,0 0 1 16,0 0 6-16,0 0 6 0,0 0 8 0,-38 27 4 16,29-15 12-16,1 3 7 0,0-2 0 15,-2 6-1-15,-2 1 3 0,2-1-2 0,0 2-2 16,1-2-6-16,-2 1-10 16,1 1-7-16,1 1-10 0,1-1-5 0,-2-3-8 15,0 1-13-15,4-5-22 0,0 1-37 0,0-4-43 0,6-11-48 16,-11 22-52-16,7-15-54 15,-1-1-40-15,5-6-101 0,-10 5-619 0,10-5-432 16</inkml:trace>
  <inkml:trace contextRef="#ctx0" brushRef="#br0" timeOffset="-152766.48">19663 13163 3019 0,'17'-17'-23'0,"-17"17"34"0,16-9 30 0,-16 9 37 16,16-8 22-16,-16 8 6 0,22-6-4 0,-12 2-2 0,5 3-6 15,-1-3-11-15,2 4-6 16,0-2-1-16,2 1-17 0,0-2-20 0,-1 0-35 15,-17 3-57-15,34-5-69 16,-17 3-62-16,-2-1-99 0,-5-1-195 0,1 0-391 0,2-1-230 16</inkml:trace>
  <inkml:trace contextRef="#ctx0" brushRef="#br0" timeOffset="-151636.39">19837 13058 2428 0,'17'-1'-141'0,"-17"1"29"15,0 0 19-15,23-4 23 0,-23 4 19 0,17-6 7 0,-17 6 32 16,18-10 18-16,-18 10 34 16,16-13 5-16,-10 7-5 0,-6 6 17 0,18-18 4 0,-10 10 18 15,-8 8 9-15,10-16 0 16,-10 16-1-16,7-13-3 0,-7 13-6 0,0 0-10 16,2-17-4-16,-2 17-6 0,0 0 2 0,0 0 0 15,-17-15 7-15,17 15 5 16,0 0 11-16,0 0 6 0,-34 6 4 0,34-6-5 0,-21 11-3 15,10-4-6-15,1 4-5 16,-1-1-4-16,1 2-3 0,-3 3-8 0,2-1-4 16,1-1 1-16,-4 4 3 0,6-2 8 15,-4 2 2-15,4-1 6 0,-1 0 1 0,2 0 0 16,1 1-3-16,2-2-6 0,-2 2-5 0,1-1 0 16,5-16-4-16,0 30-8 15,5-15-2-15,1-2-7 0,0-1-5 0,3-2-21 16,4 0-19-16,-3-3-35 0,0-1-46 15,-10-6-62-15,28 5-65 0,-13-5-44 0,-15 0-73 16,28-7-138-16,-14 3-77 16,2-3-327-16,0 0-236 0</inkml:trace>
  <inkml:trace contextRef="#ctx0" brushRef="#br0" timeOffset="-151233.84">20124 13119 2615 0,'0'0'-40'15,"10"-11"6"1,-10 11 11-16,8-13-4 0,-8 13 15 0,8-13 14 0,-8 13 10 15,6-18 13-15,-6 18 1 16,13-21 4-16,-8 9 11 0,-5 12 17 0,12-17 14 0,-12 17 3 16,9-14-6-16,-9 14-6 15,8-14-8-15,-8 14-1 0,4-11-3 0,-4 11-3 16,0 0-3-16,0 0 8 16,0 0 14-16,0 0 11 0,0 0 8 0,0 0 6 15,0 0 2-15,0 0-5 0,0 0-5 0,-14 43-4 0,10-28-3 16,-1 1 0-16,-1 1-4 15,-3 2-1-15,1 0-1 0,-1 0 0 0,1 1 0 16,-2-1-2-16,-2-2-3 16,4-4-5-16,-2 2-2 0,-1-4-7 0,3 2-6 0,-1-1-4 15,-1-2-6-15,10-10-4 16,-17 16-3-16,11-9-3 0,6-7-2 0,-16 9 3 16,16-9-8-16,0 0 1 0,-12 8-3 0,12-8 1 0,0 0-4 15,0 0 0-15,0 0-3 16,0 0-4-16,0 0 4 0,0 0-1 0,0 0-3 15,46-2 3-15,-46 2-7 16,26 2-16-16,-11-2-35 0,-3 0-39 0,-12 0-56 0,30-2-77 16,-13 0-57-16,-4-2-119 15,4-2-167-15,-5 2-24 0,4-5-280 16,-4 1-224-16</inkml:trace>
  <inkml:trace contextRef="#ctx0" brushRef="#br0" timeOffset="-145876.83">19320 10989 2452 0,'18'2'-119'0,"-18"-2"25"0,23 3 3 16,-23-3 9-16,30 1 4 0,-14 1 14 16,4-2 2-16,0 2 15 0,2 0 18 0,3 0 17 15,1 0 19-15,3 1 22 16,1 2 25-16,0-2 7 0,1 1-7 0,-1-2 0 16,0 2-8-16,-1 1-4 0,3-3-9 15,-2 4-12-15,0-2-13 0,-4-1-13 0,4 1-12 16,-3 0-5-16,1 2 1 0,-2-2-2 0,1 1-9 15,-3 1 10-15,-2-3-12 16,0 2 12-16,-1-1-1 0,-2-1 3 0,0 3 2 16,-1-2 3-16,-2-3 7 0,1 6-6 15,-2-5 6-15,2 1-4 0,-17-3 11 0,28 4-14 16,-14 0-3-16,1 0-16 0,2-3-5 0,-2 3-13 16,-1-2-2-16,4-1 5 15,-6 2 2-15,0 1 21 0,-12-4 14 0,28 4 8 0,-28-4 20 16,24 3 0-16,-24-3 6 15,19 3 17-15,-19-3 2 0,14 3 9 0,-14-3 0 16,0 0-4-16,18 6 7 16,-18-6-4-16,10 8-9 0,-10-8 4 0,8 11-1 0,-8-11-3 15,9 16 1-15,-9-16-10 16,8 22 13-16,-3-6 0 0,-1-2 10 0,0 2-3 16,0 1 10-16,3 0-3 0,-3 2 2 0,0 1-7 0,0-2 0 15,0 7-5-15,-2 0 0 16,3-1-3-16,0 3-10 0,-1 0 4 15,-2 2-4-15,2 0 1 0,-2-1-2 16,0 2 2-16,0-1-1 0,0 1-1 0,-2 3-1 0,0-1 5 16,0 0 5-16,0 1 0 15,0-1 8-15,0 1 3 0,-2-2 8 16,0 2 2-16,2 0 3 0,-2-1-4 0,2-1 1 0,-2 1-4 16,0-2-1-16,2 1-5 0,0 0-5 15,-2-1-8-15,2-1 2 0,0-1-6 0,-2 4 0 16,4-1-5-16,-4-1-3 15,2 1-4-15,2 1 2 0,0-1-7 0,0-1 1 0,0 0 0 16,0 1 4-16,0-2 3 16,0 1-1-16,0-1 2 0,0-3 2 0,0 3-2 15,0-3-2-15,1 2-5 16,-3-2 0-16,2-1-3 0,-2 2 1 0,0-4-4 0,0 0-3 16,0-1-1-16,0 1-1 0,0 4 0 0,0-5-1 15,0 2-4-15,0 3 1 16,2-1-4-16,-2 0 1 0,2-1-2 0,1 1-1 15,-1 0 3-15,2-3-1 0,-2 2-1 16,2-6 3-16,-2 5-5 0,0-3 1 16,3-2 2-16,-3 2-1 0,0 0 0 15,0-2-1-15,-2 2-2 0,2 1 5 16,0-2-3-16,0 1 3 0,0 0-4 0,0 0 2 0,2 2-1 0,1 2 1 16,-1-3-1-16,1 3-1 15,-1-2 0-15,2 0 5 0,-2 2-5 0,0-1 0 16,2-1 3-16,-1 1-1 0,0 1 5 15,-1-2 8-15,0 2 0 0,2 1 4 0,-2-4-5 16,3 2 3-16,-1-1-3 16,2 2-2-16,-1-3-2 0,-1 0 3 0,-1-5-4 15,1 2 1-15,0-1-4 16,-2-3 2-16,0 2-8 0,-4-17 2 0,6 25-4 0,-3-16 0 16,-3-9 0-16,5 19-2 0,-5-19 2 0,2 20 1 0,-2-20-1 15,0 15-1 1,0-15-4-16,0 0-4 0,0 19-5 0,0-19-5 0,0 0-2 15,2 18-5-15,-2-18-5 16,0 0 0-16,0 0 5 0,0 0 2 0,-4 18 0 16,4-18 6-16,0 0-3 15,0 0 5-15,-10 11-1 0,10-11 4 0,0 0 2 0,0 0 2 16,-14 10 0-16,14-10 3 0,0 0-1 0,-21 4 4 16,21-4 1-16,-21 0 3 0,21 0 6 15,-28 0 7-15,28 0 3 0,-31 0 7 0,11-2 0 16,-1 0 8-1,0 0 3-15,0-2 0 0,-9 3-4 0,3-4-1 0,-5 0-4 16,0 1-2-16,-6-1-6 16,2-1 3-16,-2 0-5 0,2-2 4 0,-4 3 0 0,2-1 3 15,-5 1 0-15,3-1 3 16,-2 2 0-16,1-2 1 0,-3 0-1 0,1 2 1 16,-1-2-6-16,0 0 0 0,1 2-5 0,3-3-6 0,-2 3-3 15,-1 0-7-15,2-3-8 16,1 0-1-16,-5 1-1 0,3-2-1 15,-5 3-4-15,-5-3 5 0,0-2 3 16,-3 1 3-16,-2-2 1 0,1-1 3 0,-1 2 3 0,3-1 5 16,-1 4 1-16,-1-5 1 15,3 2 0-15,3 1 2 0,-1-1 0 0,9 3-2 16,1-2 2-16,1 2-4 0,0-2 1 0,0 3 1 16,-1-1-18-16,3 0 1 0,1 0 1 15,-1 1 2-15,-1 0 4 0,1 1 1 16,0 0 0-16,2-1-1 0,-3 0 9 15,0 2-1-15,1-2-6 0,-2 1 1 0,-3-3-1 0,3 2 1 16,0 1-1-16,-1 0-2 16,-1-2-3-16,-1-1 0 0,1 5-3 0,0-2 0 15,1-4 4-15,1 5 2 16,0-1-6-16,3 1 0 0,0-2 3 0,3 3 0 0,0-1 0 16,3-3-2-16,-3 6 1 15,2-3-1-15,0-1-2 0,1 1 0 0,-1-1 5 16,0 2-4-16,0-3 2 0,1 2 1 0,1 1 0 15,-2-3 4-15,1 0-5 0,-7 1 1 16,6 1-2-16,-3 0 2 0,1-2-5 0,1 4 5 16,-5-4-3-16,-2 3 0 15,-3-1-2-15,3-2 4 0,-2 3-2 0,-1-1 1 0,-3-2 1 16,1 3 4-16,-3-1-1 0,1 0 0 0,-8-2 1 16,0 2 1-16,-2 0 1 15,2 0 1-15,0 1 3 0,4-1 3 0,-2 1 2 16,2 0 1-16,5-1 6 0,-3 3-1 15,3-2 3-15,-1 0-2 0,1 1-3 0,-1-1 1 16,-1-3-1-16,3 3-6 16,1-1 0-16,1 3-2 0,1-1-2 15,0-2-2-15,1 2 2 0,5 0-3 0,0 0 8 16,2 2-10-16,1-2 1 0,-1 2 1 0,-1-1-3 16,-2-2 3-16,4 1-1 15,-2 2 0-15,0-1 0 0,0 0 0 0,-7-5 8 0,7 5-1 16,-8 1-7-16,3-2 2 0,-1 2-2 0,1-2-3 15,-2 0-6-15,1 1-3 16,-2 1-1-16,3-3 2 0,1 3 2 0,-2-1 3 16,-1 1 0-16,3 0 4 0,-3-2 3 15,4 2 0-15,1 0 0 0,-2 0 0 0,-4 0-1 16,5-2-2-16,2 2 3 0,2 0 0 0,-2 0 0 16,5 0 0-16,-3 0-3 0,0 0 3 15,3 2 1-15,1-2 4 0,2 0-4 0,-2 0-1 16,7 2-1-16,-8-2 1 15,9 1-2-15,-3-1-3 0,2 3 6 0,-1-2-9 0,2 1-9 16,-3-2 0-16,2 2 2 16,0 1 1-16,2 0 0 0,-2 0 0 0,1-2 3 15,-1 0 1-15,-1 1-1 16,1 1 1-16,0-2 1 0,0 1 4 0,-2 2-2 0,2-2 5 16,-6 0-5-16,4 2 7 0,2-3-9 0,-1 2 3 15,1 0 6-15,-2-2-6 16,1 2-3-16,-4 1-1 0,5 0 2 0,-5-1 2 0,1 0 0 15,0 0 5-15,0 2-2 16,0-2-2-16,-2-1 2 0,4 3-1 0,-1-2 6 16,1 1-1-16,0-1-6 0,0 1 2 15,-4 0-2-15,4 1 5 0,-2-1-3 16,1 0 2-16,-3 0-2 0,-1-2 1 0,-1 2 2 0,-1-3 0 16,3 3 1-16,-4-2 3 15,3-2 6-15,-5 2 6 0,0 0 3 0,-3-2 5 16,3 2-1-16,-1-1 0 0,0-1-3 15,-5 3 1-15,1-2-1 0,-2 1-4 0,0 0 1 16,2 2-6-16,-3-2-1 16,0 0-2-16,1 0 1 0,2 2-3 0,1-3-4 15,3 2 0-15,-1-2-2 0,3 2 0 16,-4-2-3-16,3 1 1 0,0 0-3 0,-1-2 5 16,-6 4-1-16,1-2 2 0,0-2 4 0,-1 1 7 0,-2 2-4 15,0-3-2 1,-3 1-2-16,4-1 6 0,-5 0-4 0,4-1-1 0,-3 1-1 15,2 0-2-15,0-3 2 16,-4 2-4-16,1-1 2 0,1 2 0 0,-3-2-3 16,4-2-4-16,-3 2 4 0,1 1 0 15,1-2 1-15,1 2 0 0,1-2 0 16,1 3 2-16,-1-1 2 0,3-2 1 0,0 2-4 0,-1 1 1 16,7-2 7-16,-2 2-7 0,3-2 0 15,-4 2-1-15,3-2-4 0,0 2-1 0,0 0-4 16,1-2 4-16,1 0-3 15,-1-2 3-15,1 3 0 0,3-2-3 16,-3 3 3-16,0-1 4 0,-2 1-3 0,4-2-1 16,1 2 1-16,-1-2 1 0,2 0-1 0,-1 2 6 15,5 0-6-15,0 0-4 16,1 0 2-16,0-2-2 0,0 2-2 0,-1 2-2 16,3-4 9-16,-3 2-15 0,0-1-4 0,4 1 1 0,-2 0 1 15,-3-3 1-15,-3 2 2 16,5 1 2-16,-3-2 3 0,-2 0-1 0,2 2 4 15,-2-2 3-15,-3 0 3 0,1 0-5 16,1 0 5-16,-1 2 2 0,0-2-2 0,-2 1-1 16,1-2-3-16,-1-1 0 0,-2 3 0 15,-4-3-1-15,-1 2 1 0,1-2-2 0,0 3 5 16,0-3 0-16,4 1 1 0,-4 2 8 0,0-3 3 16,8 0 3-16,-3 3 1 15,2-2 4-15,1 1-2 0,-2 0 0 0,5-2 0 16,1 3-4-16,-2-1-1 15,4 0-1-15,2 0-3 0,1 1-1 0,-1-2-6 0,0-1-5 16,4 2 1-16,-4 1-2 16,3-2-5-16,1 2-3 0,-2-3 1 0,1 2-2 15,0 0 6-15,0 0-4 0,-1 0 3 16,2 0 1-16,-4 1 0 0,1-2 0 0,-5 1 2 16,2 0 2-16,-1-4-1 0,-3 5 0 0,1-3-1 15,2 1 1-15,-5-1 1 16,2 0 1-16,-1 0 0 0,1-2 6 0,0 3-5 0,-1-1 6 15,1 0 4-15,0-2 3 16,-1 2 0-16,3 0 7 0,0 0 10 0,-1 1-7 16,3 1 2-16,-2-2-2 0,1 0-3 15,-1 1 0-15,2 0 0 0,2 0-4 0,3 1 0 16,-3 0-1-16,1 0-2 0,0 1-1 0,1 1 0 16,4-3-4-16,-1 2 2 0,-1-1 1 15,4 0-3-15,-2 0-3 0,2 0-1 0,-1 0 1 16,17 2-2-16,-30-4 5 15,14 0-4-15,16 4 0 0,-28-4 0 16,11 0 1-16,0 3-3 0,2-3-2 0,-2 1-2 16,2 0 0-16,3-1-3 0,12 4-4 15,-24-6-7-15,11 2-6 0,3-1-1 16,-3-1 0-16,0 3 0 0,1-5 8 0,0 4-5 16,-2-3 6-16,2 1-4 0,-1 0 5 0,0 0 2 0,-2 2 2 15,1-5 4-15,0 1 0 16,0 3 1-16,0-1 1 0,1-1 6 0,-2 0 3 0,0 2-1 15,3-1 9 1,-4-2-2-16,4 1-1 0,-1 1-2 0,0-1 2 0,1-1-1 16,-1 1-4-16,3-1 1 15,-4-1 6-15,4 1-6 0,2-2 1 0,-5 0 1 0,4 1 2 16,3 0 1-16,-2-2 1 0,1 1 1 0,1-2-4 16,2-2 5-16,0 2 0 15,-3-2 0-15,5 1 4 0,-5 0 0 16,3-1 0-16,0 1-3 0,0 2-1 0,0-2-2 15,-2-1-2-15,2 1-4 0,-2 1 0 0,2-3 2 16,0 1 5-16,-2 1-2 16,6 13 3-16,-8-28 0 0,4 12 3 0,1-1 3 15,3 17 2-15,-4-29-2 16,4 15-2-16,0 14-1 0,0-35-3 0,0 18 0 0,2-1 1 16,0 0-2-16,1-2 0 0,-1 4-1 0,0-4-1 0,0 1 3 15,2 2-5 1,-4-2 0-16,2 0 0 0,2 0-1 0,-4 0 2 0,2 1-4 15,0-2 2-15,0-2 1 16,0 3-1-16,0-3 0 0,2 1 0 0,-2-4 2 16,0-2-4-16,0 2 0 0,0-3-1 15,0-1 0-15,0 3 0 0,0-3 5 0,2 1-2 16,-2 1 4-16,0-2 0 0,0 0-5 0,0 1 2 16,0 0-1-16,1-3-2 0,-3 3-6 15,2-3 0-15,0 1-10 0,-2 1-1 0,-2-2-3 16,2 3 1-16,-2 2 0 15,-1-1 2-15,1 2-1 0,0 2 2 16,0 4 1-16,0 2-1 0,0-1 1 16,0 1 1-16,-2 3-1 0,4 2 3 0,0 12-2 0,-2-22-1 15,0 10 1-15,2 12-2 16,-2-21-7-16,0 12-3 0,2 9-4 0,0-22 1 16,0 22 4-16,0-18-6 0,0 6 5 0,0 12-1 0,0-19 2 15,0 19 5-15,0-17 6 16,0 17 2-16,-2-16 2 0,2 16 4 0,-2-13 1 15,2 13 7-15,0 0-5 16,0-21-2-16,0 21 3 0,-6-13-3 0,6 13 3 0,-2-14 0 16,2 14-1-16,-2-16 1 15,2 16-1-15,-2-16-1 0,0 7 3 0,2 9 2 16,-2-19-4-16,0 8-2 0,2 11 1 0,-2-24-1 0,0 9-3 16,0 0 4-16,0-1-2 15,0 0 2-15,-3 0-4 0,3 1 2 0,0-2 0 16,-2-1 3-16,2 3-2 15,0-2 2-15,-3 2 8 0,5-2 0 0,-2-2-2 0,-2 0 1 16,4-1-3-16,0 4-1 16,0-6-5-16,0 3-6 0,0-2-5 0,0 1-7 15,-2-1 1-15,2 0-6 16,0 1 7-16,-2 0 0 0,0 0 3 0,-1 1 1 0,1 0-1 16,-2 2 4-16,2 2 0 0,0-2 4 0,0 1 0 0,0 5 1 15,0-1 0 1,0-1 2-16,2 13-5 0,-2-22-4 0,0 10-10 0,2 12-3 15,-3-21-5-15,3 12 8 16,0 9-4-16,-5-17 3 0,5 17 7 0,-2-16 9 16,2 16 11-16,-2-13-4 0,2 13 10 15,0 0-2-15,0-17 0 0,0 17-2 0,0 0-4 16,0-13 4-16,0 13-4 0,0 0 2 0,0 0 0 16,7-11-3-16,-7 11 3 0,11-4-2 15,-11 4 1-15,16-3 0 0,-16 3-2 0,24-3 2 16,-7 3-4-16,1-3 4 15,4 2-1-15,3-1 0 0,7 1 1 16,2 1-6-16,2 0 2 0,9 0-6 16,1 1-1-16,11 1-6 0,5 2-1 0,-1-1-4 0,4 0-1 15,22 2 5-15,0 1-1 16,-17-1-1-16,-5-1 3 0,-1-1 3 0,-1 0 0 16,3 1-1-16,0-1 5 0,0 1-2 0,-1 1 3 0,20 0 1 15,-1 4 0-15,-1 1 2 16,0 2 4-16,-3-3-4 0,1 4 2 0,-4 1 1 15,2-2-4-15,0 1 0 16,-1 2-1-16,2-4 5 0,0 0 1 0,3 1-4 0,0-3 2 16,-3 3 2-16,3-2 0 15,-14-3-3-15,-7-1-5 0,25 1-13 0,-2 1-5 16,0-3-15-16,-2 1-5 0,-8-2-9 0,-9 0-12 0,-3 1-9 16,3-1-10-1,-1 0-27-15,1-2-1 0,-3 2-4 16,0 0 5-16,3-2 9 0,0 1 9 0,-2 0 9 15,-3-2 9-15,-1 3 13 0,-4-4 8 0,-5 2 8 0,-2 0 13 16,1 2 4-16,-1-2 3 16,1 0 7-16,-4 2 2 0,1-3 9 15,1 1-3-15,-1 2 10 0,1 0-14 16,3-3 9-16,-3 3-3 0,1-2-6 0,0 2 3 0,-1-2-3 16,10 0 4-16,-9 2-7 0,7-2-4 0,1 2 12 0,3-3-1 15,-1 3 16 1,3-2-7-16,-3 2 0 0,2-1 4 0,1-2 4 0,-3 1 0 15,2 2 11-15,1-4-12 16,-3 1 16-16,1 2-11 0,-3-2-8 0,-4-1 4 16,-3 2-7-16,4-2 16 0,-3 0 10 15,-1 2 4-15,8 1 1 0,-8-2-2 16,-3 1 19-16,1 0-14 0,0 0-7 0,-2 1-4 0,0 1 1 16,-2-1 13-16,0 0-15 0,-2 1-8 15,2 0-8-15,-2-1-9 0,-1-1-6 0,1 2-6 16,-1-2 1-16,2 2-3 15,-3 0-1-15,2-2 1 0,1 1-6 0,-2 0 4 16,-1-2 4-16,3 3 4 16,-3-2 0-16,0 0 5 0,3 2-4 0,-4-3 4 0,3 3-3 15,1-2 21-15,-1 2-11 16,1-2-4-16,0 0-9 0,2 2 7 0,2-3 5 16,-3 3 0-16,-2-1-1 0,2-2-5 0,0 1 3 0,-2 0 12 15,-2 0-6-15,-4 0-11 16,-3-2 2-16,1 0-7 0,-2 0-1 0,-1 2-1 0,-6-2-1 15,0 0 4 1,-1-2 0-16,-1 2 15 0,-1 0 0 0,2-2 0 0,-3 0-1 16,2 2 2-16,1 0 12 15,1-2 1-15,4 0 5 0,6 2-8 0,-1 0 5 0,1-1-7 16,8 1-15-16,3 0-3 16,1 0 2-16,5 0-8 0,0 0-12 15,6 1-7-15,7-1-2 0,-2 2 2 0,3-2 0 0,-2 4-9 16,1-2-3-16,-1 1-7 0,-1 0-3 15,-1 0 0-15,1 1-6 0,-1-2-3 0,-1 2-11 16,-2 2-15-16,3-3-8 16,-3 1-23-16,0 2-262 0,-4-2 123 0</inkml:trace>
  <inkml:trace contextRef="#ctx0" brushRef="#br0" timeOffset="-145336.65">16228 11129 1016 0,'44'3'-17'0,"-5"-2"13"0,-5-1 8 0,-5 0 1 16,-1 0 6-16,-6 0-1 15,4-1-1-15,0 1 6 0,-1-2 8 0,-1 1-2 16,0-2 2-16,-2 2 1 0,1-1 8 0,-1 0 1 0,0 0-1 15,2 0-6-15,-1-2 2 16,1 4-2-16,-2-2-13 0,2-1-1 0,2 0-6 16,1 2-6-16,-1-2 5 0,0 2 8 15,4-2 1-15,0 3-5 0,1-1-1 0,4-1-4 16,-3 2 16-16,4 0 1 0,-3 0 4 0,3 0-4 16,2 0-8-16,3 2-1 15,1-1-5-15,0-1-4 0,-1 3 6 0,1-2-6 16,-2 3 0-16,-4-4-6 0,7 3 0 15,-10-1-1-15,3-2-1 0,-2 1 7 16,-2-2-2-16,1 2-2 0,-1-2-6 16,2 1 8-16,-2-2 3 0,2 2 2 0,-2 0-5 15,0-3 3-15,2 3 8 0,-3-1-3 16,1 1 9-16,2 0-2 0,-2-4-7 0,1 4 4 16,1-3-4-16,0 3-11 0,0-1-2 0,-1 1 3 0,4-2 4 15,-1 2-5 1,2 0 9-16,4 2-1 0,1-2-3 0,1 1-4 0,1 2-1 15,1-2 8-15,3 2 10 16,6 3 3-16,-1-3 7 0,2 1 2 0,-1 2-14 16,-2 0 2-16,-3-2-7 0,-3 3 0 15,-3-1-14-15,1-1-12 0,-1 2-2 0,-4-2 3 16,1-1-1-16,-7-3-5 0,-2 3 18 0,-1-1 13 16,-1 0 9-16,-2 1-2 15,-1-2 15-15,-4 0 1 0,0-1-6 0,-1-1 7 0,-2 2-9 16,4 0 0-16,-3-2-10 15,1 3 2-15,-2-3-5 0,4 1 2 0,-3-1-8 16,3 0 1-16,-4 0 6 16,4 2 7-16,-1-2 6 0,0 2 5 0,1 0 1 0,-1 0 2 15,1 2 19-15,-1-3-17 16,-2 1-10-16,-2 2-51 0,1-2-58 0,-6-2-152 0,0 0-336 16,-14 0 228-16</inkml:trace>
  <inkml:trace contextRef="#ctx0" brushRef="#br0" timeOffset="-122416.24">10897 14895 188 0,'0'0'39'0,"0"0"-1"0,0 0-26 0,0 0-4 16,0 0 1-16,0 0 8 15,0 0 6-15,0 0 10 0,-13 8 9 0,13-8 9 0,0 0 13 16,0 0 3-16,0 0 15 16,0 0 7-16,0 0 0 0,0 0 7 15,-17 4 0-15,17-4 1 0,0 0 7 16,0 0-2-16,0 0-6 0,0 0 5 0,0 0 3 0,0 0-8 16,0 0 4-16,0 0-8 0,0 0 1 0,0 0 10 15,0 0-3-15,0 0 5 16,0 0 3-16,0 0-2 0,0 0 5 0,0 0 13 15,0 0-4-15,0 0 1 0,0 0-3 16,0 0-6-16,0 0 2 0,0 0-9 0,0 0-5 16,0 0 1-16,0 0-9 15,0 0-2-15,0 0-3 0,0 0-1 0,0 0-12 16,0 0-6-16,0 0-5 0,0 0-2 0,0 0-3 0,0 0-3 16,0 0-8-1,0 0 1-15,0 0-3 0,0 0-5 0,0 0 2 0,0 0-4 16,0 0-6-16,0 0-1 15,0 0 5-15,0 0-10 0,0 0-4 0,0 0-1 16,0 0-1-16,0 0-1 0,0 0-2 16,0 0 0-16,0 0 5 0,0 0 4 0,-12 8-5 15,12-8 3-15,0 0 1 16,0 0 2-16,0 0-2 0,0 0-4 0,0 0 4 0,6 25-8 16,-6-25 1-16,0 0-3 15,0 0 3-15,2 22-5 0,-2-22 0 16,0 0-4-16,2 20 5 0,-2-20-5 0,0 0 1 0,-2 22-1 15,2-22-1-15,0 15-1 0,0-15 1 16,0 0 2-16,-2 24 21 0,2-24-9 0,-2 16 10 16,2-16-5-16,-2 17-14 15,2-17 1-15,-2 19 8 0,2-19-2 0,-3 20-3 16,3-20-2-16,-2 20-2 16,2-20-1-16,-2 21 9 0,2-21-18 0,-2 21 14 0,2-21 2 15,-2 23-5-15,2-23-1 0,-2 22-4 0,2-22-15 16,0 19 11-16,0-19 11 15,-2 22-15-15,2-22 8 0,-2 21 1 0,2-21-3 0,-2 21 7 16,2-21-4-16,-5 23-6 16,5-23 4-16,-2 19-4 0,2-19-6 15,-2 19 7-15,2-19 5 0,-5 19-4 0,5-19-1 16,-2 16-1-16,2-16 8 0,-2 17 3 0,2-17-3 16,-2 15 1-16,2-15 1 0,0 0 0 0,-4 20 1 15,4-20-7-15,0 0 2 0,-2 20-3 16,2-20 0-16,0 0 1 0,-2 17-4 0,2-17 1 15,0 0-10-15,0 0-2 16,-4 15-7-16,4-15-7 0,0 0-16 0,0 10-16 16,0-10-20-16,0 0-27 15,0 0-24-15,0 0-25 0,0 0-13 0,0 0-15 0,0 0-7 16,0 0 4-16,0 0 5 16,0 0 5-16,0 0 12 0,0 0 10 0,0 0 4 15,0 0-1-15,0 0-18 0,0 0-19 16,0 0-12-16,0 0-18 0,0 0-43 0,-26-21-565 15,26 21-143-15</inkml:trace>
  <inkml:trace contextRef="#ctx0" brushRef="#br0" timeOffset="-121556.39">10800 15418 2295 0,'0'0'-131'0,"0"0"32"0,0 0 27 15,0 0 22-15,0 0 16 16,0 0 20-16,0 0 14 0,0 0 14 0,0 0 15 16,0 0 16-16,0 0 19 15,0 0 4-15,0 0 12 0,0 0 9 0,6-10 9 0,-6 10 4 16,0 0-2-16,0 0-7 16,0 0-6-16,0 0 0 0,0 0-9 0,0 0-1 0,0 0 4 15,0 0-11-15,0 0 1 0,2-13-2 0,-2 13-7 16,0 0-2-16,0 0 0 15,0 0-2-15,6-10-3 0,-6 10-1 16,0 0-3-16,0 0-3 0,8-5-1 16,-8 5-1-16,0 0-6 0,7-8 2 0,-7 8 2 15,0 0-5-15,11-8 1 0,-11 8 2 16,0 0-2-16,0 0-2 0,15-10-2 0,-15 10 0 0,0 0-6 16,14-5 2-16,-14 5-2 0,0 0-2 15,15-8-1-15,-15 8-5 0,0 0 0 16,15-6-3-16,-15 6 2 0,0 0-3 0,0 0-1 15,16-6 4-15,-16 6-1 0,0 0 4 16,0 0-3-16,18-3 5 0,-18 3-3 16,0 0-1-16,0 0-1 0,0 0-3 15,14-5 0-15,-14 5 3 0,0 0-1 0,0 0-2 16,0 0 3-16,0 0-1 0,22-3 3 0,-22 3 0 16,0 0-3-16,0 0 3 15,0 0 7-15,0 0-6 0,0 0 2 0,21 0-2 16,-21 0 4-16,0 0-5 0,0 0-2 15,0 0 0-15,0 0-1 0,0 0 4 0,14 6-4 16,-14-6-7-16,0 0 2 0,0 0-4 16,0 0 3-16,12 7-4 0,-12-7 3 0,0 0-8 15,0 0 4-15,10 12 2 16,-10-12-2-16,0 0 0 0,0 0 7 0,6 14-8 0,-6-14 10 16,0 0-9-16,0 0 5 0,5 15 23 15,-5-15-3-15,0 0 0 0,0 0-3 16,0 0-4-16,0 19 2 0,0-19-1 0,0 0-1 0,0 0-3 15,-3 18-3 1,3-18-2-16,0 0-1 0,0 0-4 0,0 0 4 0,-4 24 0 16,4-24-3-16,0 0-11 15,-4 15 6-15,4-15 4 0,0 0 5 0,-6 18-4 16,6-18-1-16,-6 11 0 0,6-11 1 0,-10 11 0 0,10-11 2 16,0 0 3-16,-10 15-5 15,10-15 0-15,-8 12 1 0,8-12-1 0,-11 10 4 16,11-10-4-16,0 0 4 15,-13 12-1-15,13-12 3 0,-8 8-4 0,8-8 2 0,0 0 0 16,-15 14-2-16,15-14-2 16,-12 5-1-16,12-5-2 0,-14 8-1 15,14-8-3-15,-14 5 1 0,14-5-9 16,-15 6 0-16,15-6-16 0,0 0-18 0,-23 6-18 0,17-4-35 16,6-2-47-16,-15 0-72 0,15 0-87 0,0 0-139 15,-22-2-164-15,22 2 0 0,-10-6-500 16,10 6-678-16</inkml:trace>
  <inkml:trace contextRef="#ctx0" brushRef="#br0" timeOffset="-118136.56">11184 15583 3238 0,'0'0'-210'15,"0"0"22"-15,0 0 27 0,0 0 14 16,0 0 18-16,0 0 21 0,0 0 10 0,0 0 11 16,0 0 13-16,0 0 7 0,12-6-1 0,-12 6-1 0,0 0 3 15,0 0 5-15,0 0 10 16,0 0-1-16,0 0 12 0,0 0 8 0,0 0 8 15,0 0-1-15,0 0 11 16,0 0 13-16,0 0 2 0,0 0 4 0,0 0 7 16,0 0 5-16,0 0-2 15,0 0 17-15,0 0-10 0,0 0 0 0,0 0-2 0,0 0-3 16,0 0 4-16,0 0 1 16,0 0-4-16,-26-18-3 0,26 18 8 0,0 0 7 15,0 0 17-15,0 0-20 0,0 0 15 0,0 0 14 0,0 0-6 16,0 0 9-16,0 0 0 15,0 0 1-15,0 0-3 0,0 0-4 0,-9-14-10 16,9 14 2-16,0 0-8 0,0 0 16 16,0 0 0-16,0 0 5 0,0 0-3 15,0 0-1-15,0 0 0 0,0 0 4 16,5-27 3-16,-5 27 2 0,0 0 6 0,10-9-5 16,-10 9-3-16,0 0 7 0,11-10 5 0,-11 10 1 15,0 0 2-15,15-9-3 0,-15 9 4 16,0 0-1-16,17-10-3 0,-17 10-2 0,0 0-5 15,13-5-4-15,-13 5-3 16,0 0-6-16,14-5-5 0,-14 5-3 0,0 0 2 0,0 0-11 16,0 0-2-1,0 0-1-15,0 0-1 0,27 10 0 0,-27-10-2 0,0 0 2 16,9 14-6-16,-9-14 1 16,4 13-2-16,-4-13-2 0,0 0 7 0,0 23-11 15,0-23 3-15,0 0-6 0,-6 24 2 0,6-24 1 0,-9 18-3 16,9-18 0-16,-8 14-4 15,8-14-1-15,-11 18-1 0,11-18 0 0,-14 14-1 16,14-14 1-16,-14 11-3 16,14-11 0-16,-12 9 1 0,12-9-2 15,-10 10 0-15,10-10-2 0,0 0 4 0,-13 10-1 16,13-10 2-16,0 0-1 0,0 0-3 0,0 0 4 16,0 0-6-16,0 0-2 0,0 0 3 0,0 0-2 15,0 0 0-15,0 0-1 0,0 0 5 16,0 0 3-16,0 0 5 15,49-2 7-15,-49 2 1 0,16 3 3 0,-16-3-5 16,19 4 5-16,-19-4 1 0,16 8 0 0,-16-8-2 0,12 8 1 16,-12-8-6-16,10 13 6 15,-10-13-3-15,4 15 4 0,-4-15 5 0,4 15-3 16,-4-15 10-16,0 0-8 0,-10 25 19 16,10-25-5-16,-10 18-5 0,2-11 1 0,8-7-11 15,-18 14-4-15,18-14-4 0,-14 11-19 0,5-6-14 16,1-1-30-16,8-4-29 15,-13 6-47-15,13-6-61 0,0 0-63 0,0 0-80 16,-19-13-193-16,19 13-93 16,-6-18 41-16,6 18-294 0,0-22-217 0</inkml:trace>
  <inkml:trace contextRef="#ctx0" brushRef="#br0" timeOffset="-117096.74">11801 15071 2494 0,'-11'-21'-94'15,"11"21"27"-15,0 0 30 0,-6-15 28 0,6 15 27 16,0 0 22-16,-6-18 26 16,6 18 28-16,0 0 9 0,-4-13 16 0,4 13 7 15,0 0 9-15,0 0 2 0,-5-21 1 16,5 21 1-16,0 0-3 0,0 0-3 0,-2-17 0 16,2 17-2-16,0 0-1 0,0 0-4 0,0 0-4 15,0 0-2-15,0 0-1 0,4-19-9 16,-4 19-12-16,0 0-11 0,0 0-13 0,0 0-7 15,0 0-3-15,0 0 13 16,0 0-5-16,0 0-15 0,0 0-2 16,0 0-9-16,0 0-9 0,8 54 5 15,-8-38-6-15,0 3-2 0,3-1-6 0,-3 1-5 0,0 3 5 16,0-1-12-16,-3 3 0 0,3-4-6 0,-1 2-5 0,1 0 0 16,-2-1 0-1,0-2 2-15,-1 0-2 0,1 1-3 0,0-4 3 0,0 1-3 16,0 1-1-16,2-18 0 15,-7 28 0-15,5-17-2 0,2-11-10 0,-4 20 0 0,4-20-4 16,-5 16-2 0,5-16 7-16,0 0-4 0,-2 20-4 0,2-20-3 0,0 0 6 15,0 0 8-15,0 0-11 16,0 0 7-16,0 0-3 0,0 0 4 0,0 0 0 16,28-40 4-16,-20 28-3 0,1-1 4 0,2 2 6 0,-3-1-3 15,3 0 6-15,-1 4 3 16,1-2 0-16,0 1 7 0,-1-2 5 0,-10 11 4 15,23-12-9-15,-13 5 7 16,-10 7 2-16,20-5-1 0,-20 5 5 0,18 0-1 0,-18 0-1 16,22 8 0-16,-12 0-5 15,1-1 1-15,-2 2-5 0,-1 3 0 0,0 1 3 16,-5 0-3-16,-3-13-4 0,6 25 1 0,-6-11-1 16,0-14-2-16,-4 26 0 0,0-13 3 15,-5-1-2-15,1-2-4 0,-1 4 0 0,-4-6 1 16,1 3 3-16,0-4-3 15,-2 1-2-15,14-8-2 0,-21 9-14 0,21-9-11 0,-20 5-17 16,11-2-26-16,9-3-37 16,0 0-39-16,-20-10-49 0,20 10-57 0,-8-9-43 15,8 9-54-15,-6-13-120 0,6 13-126 16,0 0 7-16,0 0-293 0,11-22-238 0</inkml:trace>
  <inkml:trace contextRef="#ctx0" brushRef="#br0" timeOffset="-116666.68">12143 15408 2630 0,'0'0'-55'0,"11"-12"67"16,-11 12 46-16,0 0 26 0,13-11 7 0,-13 11 13 16,11-8 5-16,-11 8 2 0,14-5 1 0,-14 5-7 15,0 0-4-15,20-8-6 16,-20 8-7-16,14-3-1 0,-14 3 4 0,0 0-6 16,0 0 4-16,24 5 8 0,-24-5-5 0,0 0-1 0,7 17-8 15,-7-17-4-15,0 15-5 16,0-15-2-16,-4 20-7 0,4-20 7 0,-12 26-15 15,7-15-3-15,-3 4-2 16,2-5-3-16,1 4-5 0,5-14 2 0,-12 24-1 0,6-12-4 16,6-12 6-16,-7 17 1 15,7-17-1-15,-4 19 2 0,4-19-1 0,0 0-1 16,6 20-9-16,-6-20 2 0,11 11-12 0,-11-11-17 16,17 7-23-16,-17-7-27 0,19 5-25 15,-10-2-43-15,-9-3-48 0,0 0-59 0,30-3-46 16,-19 3-78-16,-11 0-153 15,14-5-81-15,-6 2-405 0,-8 3-429 0</inkml:trace>
  <inkml:trace contextRef="#ctx0" brushRef="#br0" timeOffset="-115976.66">12846 15073 2934 0,'0'0'-102'0,"0"-15"35"15,0 15 69-15,0 0 38 0,0-22 34 0,0 22 24 16,0 0 15-16,2-15 3 0,-2 15 0 16,0 0-6-16,0 0-15 0,0 0-6 0,2-19-8 15,-2 19 2-15,0 0 4 16,0 0-2-16,0 0-1 0,0 0-7 0,0 0-1 16,0 0-11-16,0 0-6 0,0 0-1 0,-2 71-7 0,-2-54-4 15,4 4-5-15,-1-2-4 16,-1 1 4-16,0 1-6 0,0 5 1 15,-3-4-5-15,1 3-5 0,-1-2 0 16,1 0-1-16,-1-2-4 0,1 2 0 0,0-4 2 0,-1-4-4 16,-3 2 1-16,4-1 0 15,0-2-7-15,0 0 1 0,4-14-2 0,-5 22-4 0,5-22 2 16,-8 16-2 0,8-16-3-16,-6 13 0 0,6-13-5 0,0 0-7 0,0 0-2 15,0 0 4-15,0 0-4 0,0 0-2 0,0 0-4 16,0 0 6-16,0 0-6 15,0 0 3-15,35-37 2 0,-27 27-1 0,1-1 3 16,2 4-1-16,3 0 4 0,-14 7 3 16,23-12 2-16,-12 7 5 0,-11 5 6 0,22-8-1 15,-22 8 5-15,22-3-1 0,-22 3 9 16,16-3-1-16,-16 3 3 0,0 0-2 16,23 8 2-16,-23-8 2 0,5 11-5 0,-5-11 5 0,0 0-6 15,0 22-1-15,0-22 0 16,0 0-5-16,-13 22 0 0,13-22-4 15,-13 15-2-15,13-15 0 0,-10 15-11 0,10-15-9 16,-8 10-15-16,8-10-22 0,-7 8-27 16,7-8-30-16,0 0-52 0,0 0-47 15,-10 11-46-15,10-11-49 0,0 0-147 0,0 0-124 16,0 0-361-16,0 0-342 0</inkml:trace>
  <inkml:trace contextRef="#ctx0" brushRef="#br0" timeOffset="-115746.7">13095 15402 2825 0,'0'0'-51'0,"0"0"68"15,0 0 67-15,22-1 47 0,-22 1 35 16,0 0 21-16,0 0 7 0,21 8-8 0,-21-8-15 16,5 13-15-16,-5-13-20 0,4 15-18 0,-4-15-12 15,2 21-9-15,-2-21-11 16,0 25-9-16,2-12-13 0,-2-13-17 0,4 26-24 15,-4-13-34-15,0-1-39 0,3 0-49 16,-3-12-57-16,0 23-58 0,0-16-56 16,0-7-128-16,0 16-162 0,0-16-366 15,0 13-332-15</inkml:trace>
  <inkml:trace contextRef="#ctx0" brushRef="#br0" timeOffset="-114946.39">13630 15147 2692 0,'0'0'-106'0,"-5"-15"29"0,5 15 56 0,0 0 44 16,0-21 37-16,0 21 24 16,0 0 23-16,0 0 20 0,0-21 4 0,0 21 3 0,0 0-8 15,0 0 0-15,0 0-11 16,0 0 8-16,0 0-8 0,0 0-1 0,0 0-12 16,0 0-20-16,0 0-7 0,0 0-6 0,0 0-8 15,0 0-6-15,12 63-2 16,-10-45-4-16,-2 4-4 0,0 0-2 0,2 0-7 0,-2 2-3 15,-2 1-2-15,0 4-3 16,2-3-1-16,-3 3 1 0,1-3 2 0,-3 0-1 0,3 3 1 16,1-7-5-1,-3-1 4-15,2 0-1 0,0-2-2 0,0-2-1 0,-3-2 1 16,5-15-4-16,-4 27-3 16,2-16-4-16,2-11 0 0,-2 19 0 0,2-19-5 15,0 0-5-15,-8 13 0 0,8-13-5 0,0 0-8 0,0 0 2 16,0 0-2-16,0 0-8 15,0 0 1-15,14-47-2 0,-5 31-1 0,-3 2 2 16,2-2 0-16,1 0 5 16,1 4-1-16,4-4 2 0,0 2 0 0,0-1 3 0,3 4 3 15,-3 3 4-15,-1-3 4 16,6 6 5-16,-6-3 1 0,5 3 4 0,-18 5 0 16,26 0 2-16,-26 0 2 0,25 3-2 0,-13 2 1 15,-1 2 2-15,-11-7-2 0,20 18 3 16,-16-6 0-16,-4-12 5 0,5 23 8 0,-5-23 2 15,0 22 8-15,0-22-4 16,-7 23-5-16,1-11-2 0,-4-2-3 0,2 1-7 16,-3-2 2-16,11-9-8 0,-21 17-12 15,10-9-20-15,11-8-20 0,-16 11-27 16,10-6-27-16,-3-2-50 0,9-3-57 0,0 0-49 0,-17 2-56 0,17-2-130 16,0 0-133-1,0 0-9-15,0 0-267 0,1-32-179 0</inkml:trace>
  <inkml:trace contextRef="#ctx0" brushRef="#br0" timeOffset="-114676.5">14026 15502 2476 0,'0'0'-71'0,"21"7"27"16,-10-4 8-16,-11-3 26 0,16 10 34 0,-16-10 5 15,15 10 26-15,-15-10 24 16,8 9 15-16,-8-9 12 0,0 0 11 0,0 0 9 0,0 0 4 15,0 0 6-15,0 0-3 16,0 0-2-16,0 0-4 0,0 0-8 0,0 0-7 16,0 0-12-16,0 0-12 15,0 0-7-15,0 0-10 0,0 0-9 0,0 0-6 0,0 0-6 16,0 0-8-16,15-21-3 16,-15 21-5-16,0 0-11 0,23-5-23 0,-23 5-34 15,0 0-43-15,0 0-60 0,0 0-76 0,0 0-94 0,19 11-202 16,-19-11-453-16,0 0-400 15</inkml:trace>
  <inkml:trace contextRef="#ctx0" brushRef="#br0" timeOffset="-112906.66">10344 16107 2768 0,'0'0'-162'0,"0"0"26"0,0 0 31 16,0 0 24-16,0 0 19 16,0 0 29-16,0 0 17 0,0 0 8 15,0 0 32-15,0 0 18 0,0 0 15 0,0 0 16 16,0 0 15-16,0 0 10 0,0 0 15 0,0 0 2 16,0 0-1-16,0 0-7 0,0 0-5 0,0 0-2 0,28 14-1 15,-28-14-9-15,18 0-3 16,-18 0-3-16,24 0-1 0,-24 0-3 15,30 1-2-15,-13 2-4 0,1-3-6 16,2 1-2-16,1-1-8 0,4 3-3 0,1-3-4 16,3 1-4-16,5-1-4 15,0 2-8-15,3-2-6 0,-2 0 1 0,7 2-3 16,3 0-3-16,-1-2 1 0,2 2-1 0,1-1-5 0,3 1 3 16,-2-2-2-16,-1 4-1 15,1-2 3-15,1 1 1 0,6-2-1 16,-7 2-2-16,10 0 1 0,-9 1-2 15,5 0-4-15,3-3 0 0,1 3 1 0,-1 2-6 0,-1-2-4 16,-9-3 6-16,2 4-1 16,-2-2-2-16,-1 1-1 15,0 0-2-15,-3-3 1 0,4 2-1 0,-5 1-2 0,0-4 1 16,-7 3-3-16,1-2 1 0,-2-1 1 0,0 3-1 16,0 0-7-16,-1-2 9 0,1 2-4 0,-2-2 0 15,1 1 0-15,1-1 0 16,2 2-1-16,2-2-1 0,-2 1 1 0,-4 0-1 15,8 2 2-15,-4-2-2 0,-1 2-1 16,2-2-8-16,-3-1-2 0,1 2-11 16,1-2 0-16,2 4-6 0,-2-4-3 15,1 3-6-15,-4-2-1 0,3 0 3 16,4 2 4-16,0-3 2 0,1 3 2 0,-3-2 4 0,-4 2 2 0,-1-4 1 16,1 6 2-16,0-5 2 15,-3 1 5-15,1 1 0 0,-1 0 6 0,2-1 3 16,-3 0 5-16,4 1 4 15,-2 0 7-15,-1-2 2 0,1 4-1 0,-3-4 1 0,4 3 1 16,-5-2 5-16,3 2-15 16,-5-4 7-16,4 2 2 0,-2-1 2 15,2 2 5-15,-1 1 4 0,-2-4 1 16,2 1 1-16,-4-1 2 0,0 2-3 0,-1-2-3 0,1 0-3 16,0 2-4-16,-2-2 2 0,1 0-5 0,1 2-1 15,1-2 1-15,-1 0-5 16,1 2 3-16,3-2-1 0,2 2-4 0,0-2 2 15,1 1-4-15,1-1-1 0,-1 3 4 16,2-3 3-16,-3 0 5 0,1 1 5 16,-1-1-1-16,-2 0 0 0,-2 0 3 15,-4 0-1-15,0 0 1 0,-1-1 1 0,-4-2-3 0,-18 3-3 16,35-1-5-16,-19-1-4 0,-16 2-17 0,26-2-22 16,-26 2-23-16,23-4-29 15,-23 4-33-15,17-6-28 0,-17 6-30 0,17-5-33 16,-11 1-28-16,-6 4-52 15,14-12-163-15,-9 6-110 0,0-3-281 0,-5 9-182 0</inkml:trace>
  <inkml:trace contextRef="#ctx0" brushRef="#br0" timeOffset="-112166.64">14723 15140 2364 0,'0'0'-139'0,"0"0"21"0,0 0 31 16,0 0 21-16,0 0 15 15,0 0 17-15,0 0 23 0,0 0 20 0,0 0 29 16,0 0 11-16,0 0 9 0,0 0-1 0,0 0 14 0,0 0 6 16,0 0 2-16,0 57-4 15,0-57 0-15,2 22 2 16,0-8-4-16,-2-14 2 0,0 30-7 15,0-14 0-15,0 0 3 0,0 4-3 0,0-20-2 0,-4 34-2 0,2-15 2 16,0-2 0-16,0 2-2 16,-2 2 4-16,-1-2-5 0,2 3 2 0,-1 0-4 15,2-1-2-15,0 4-2 0,-3 0 1 16,3-5-2-16,2 6 1 0,-1 0 2 0,1-3 6 16,-2 3 5-16,2-3-4 0,0 4 1 0,0-4 4 15,2-1 1-15,-2 2 0 16,0-1-1-16,0-1-4 0,0 1-11 0,1 0 2 15,-1-2-1-15,0 2-2 0,0 1-6 16,0-2 2-16,2 3-3 0,0-3 0 0,-2-1-2 16,3 2-1-16,-1-4 2 15,2 2 0-15,-4-2-5 0,5-2 7 0,-2 2 11 16,-1-4-5-16,-2-15-9 0,2 24 6 16,0-10-19-16,-2-14-19 0,2 20-22 0,-2-11-36 15,0-9-53-15,-2 14-70 0,2-14-81 0,-6 11-77 16,6-11-230-16,-12 4-27 15,12-4 25-15,0 0-319 0,0 0-241 0</inkml:trace>
  <inkml:trace contextRef="#ctx0" brushRef="#br0" timeOffset="-110266.64">14717 14843 2475 0,'0'0'-153'16,"0"0"26"-16,0 0 19 15,-25-10 20-15,25 10 26 0,-13-7 20 0,13 7 14 16,-14-8 28-16,14 8 20 16,0 0 20-16,-18-10 18 0,18 10 20 0,-13-9 18 0,13 9 6 15,0 0-4-15,-18-8-4 16,18 8-3-16,-12-8-8 0,12 8-2 0,-15-6 1 16,15 6-1-16,-16-8-3 0,16 8 3 0,-15-5-6 15,15 5 6-15,-17-6-4 16,17 6-4-16,-19-4-9 0,19 4-2 0,-23-4-7 0,23 4-5 15,-25-1-3-15,25 1-7 16,-27-5 0-16,12 4-2 0,15 1 2 0,-35-4 3 0,20 2 1 16,-4-1-4-16,-2 0 7 15,-4 2 8-15,-2-2 1 0,0 0 1 0,0 1-2 16,-3-2-4-16,-1-2-1 0,0 3-1 0,-3-1-3 16,-2-3-7-16,-2 0-3 15,1 2-2-15,-2-1-3 0,2-2-1 0,-2 3-3 0,0-3 10 16,1 2 2-16,-2-2-1 15,4 3-2-15,-2-2 1 0,-1 0-5 0,3 2-1 16,-2 2-3-16,0-4 1 16,4 4-7-16,1-3-9 0,0 2 2 15,0 1 2-15,2 1-3 0,-3-2-2 0,3 1-1 16,-3-1-4-16,0 3-9 0,-1-1 4 0,5 0-5 16,-5 2-4-16,3-2 2 0,-2 0 5 0,1 0-2 15,-2 0 2-15,2 0-3 0,-1 1 1 16,0 1 1-16,1-3 0 0,-3 0 1 0,1 3-2 15,3-4 2-15,-11 2-8 16,2-2 8-16,-1 2 3 0,-3 1-7 0,3-3 4 0,-2 0-2 16,2 1 2-16,-5-2 2 15,2 2-2-15,1-3 0 0,2 2 1 16,0-1 2-16,-1 0-3 0,2-1-1 16,8 3-1-16,0 1-2 0,5-4 2 0,-1 4 4 15,2-1-3-15,0 1 0 0,5 0-1 16,-1 0 0-16,1 1 0 0,2-2 2 0,-4 0-2 15,3 2 0-15,0 0 2 0,-2 1-5 0,1-2 3 16,0 2-9-16,-5 0-3 16,3-3 1-16,-3 3 1 0,-4-1 0 0,4 1 1 15,-5-3-1-15,0 3 3 0,1-1-2 16,-3-1 4-16,3 2-7 0,-2-2-4 0,2-1-1 16,-1 3 4-16,2 0-1 0,1 0 2 0,2 0 1 15,0 0 0-15,4 0 2 16,-1 0 1-16,4 0 0 0,-2 0 0 0,22 0-1 0,-37 0-1 15,17 0-3-15,20 0 4 16,-32 0-7-16,18 0 3 0,14 0-1 0,-30 0-5 16,15 0-8-16,15 0-5 15,-30 0-7-15,30 0-9 0,-27 0-7 0,12 3-4 0,15-3-11 16,-29 2-11-16,29-2-11 0,-30 2 6 0,13-2-2 16,-2 0-1-16,-2 0-2 15,-1 0 9-15,0 0 11 0,-2 0 4 0,1 1 21 16,-1-2 4-16,2 1 4 0,-2 0 23 15,1 0 4-15,1 0 0 0,2-2 5 0,-2 2-2 16,22 0 3-16,-34-2 13 16,19 2 2-16,15 0 8 0,-25-3 2 0,25 3 1 15,-21 0 1-15,21 0-1 0,0 0-8 16,-30-3-7-16,30 3-11 0,-19 0-5 0,19 0-8 16,-23-1-2-16,23 1 2 0,-21 0 12 15,21 0-9-15,-24 0 1 0,24 0 2 0,0 0 6 16,-27 0 6-16,27 0 7 0,-17-3 19 0,17 3-6 15,0 0-2-15,0 0-6 16,-25 0 4-16,25 0-2 0,0 0 1 0,0 0-4 0,0 0-3 16,-22 0 1-16,22 0-2 15,0 0 0-15,0 0 3 0,0 0-4 0,-18 7 6 16,18-7 7-16,0 0 1 0,0 0-2 16,-9 11-2-16,9-11-4 0,0 0 5 15,0 0-3-15,-7 19 5 0,7-19-8 0,-4 13 1 16,4-13-1-16,-4 18 0 0,4-18 11 15,-2 16 18-15,2-16 17 0,-2 19 8 0,2-19 7 16,-4 19 1-16,4-19 0 16,-2 17-5-16,2-17-3 0,-5 22 2 15,5-22-1-15,-2 22-9 0,2-22-1 0,-2 24-7 16,2-8-4-16,-2 1-3 0,2-17-7 0,-4 33-2 16,2-16 1-16,0 3-6 0,0-1-1 0,2-3-8 15,-2 6 4-15,-1-3 1 16,3-1-4-16,-2 4-2 0,2-2 3 0,0 2-6 0,-2-2 1 15,-1 2-2-15,1-2 4 16,2 4-2-16,0-2 3 0,-2-1 0 0,2-2-3 16,-2 4 0-16,2-2-2 0,0 2 0 15,-2 0-3-15,2-3 0 0,-2 2-2 0,2-2 1 16,0 2 0-16,-2-2-1 0,2 3-1 0,0-4-2 16,0 3 4-16,0-2-2 15,0 0 3-15,0-1 0 0,0-1 6 0,0 2 2 0,0-1 0 16,0 2 1-16,0-2 9 15,-2 0-2-15,2 0 3 0,-2 0 0 16,0 0-5-16,0 1 12 0,0 0-6 16,0 0-16-16,-2 2 5 0,-3-1-5 0,2 2 1 15,1-3-3-15,-2 3 0 0,2-4 4 16,0-1-10-16,-1 2 8 0,1 0 2 0,2-3-6 16,0 1-1-16,0 2-6 0,2-3 2 0,0-17-2 15,0 32-16-15,0-17-16 16,0-1-19-16,2-1-37 0,-2 0-43 0,0-13-52 0,2 23-57 15,-2-11-52-15,0-12-102 16,-2 19-142-16,2-19-45 0,-2 18-278 0,2-18-208 16</inkml:trace>
  <inkml:trace contextRef="#ctx0" brushRef="#br0" timeOffset="-107236.71">10164 15437 2512 0,'0'0'-93'16,"0"0"27"-16,0 0 28 15,0 0 14-15,0 0 21 0,0 0 14 0,0 0 5 16,0 0 14-16,0 0 18 0,-36-15 11 16,36 15 15-16,0 0 12 0,-21 0 19 0,21 0 13 15,0 0 3-15,-30 0-1 0,30 0-6 0,-25 0-7 0,25 0-14 16,-30 0-7-1,12 0-8-15,-4 0-10 0,-1 0-6 0,0 0-11 0,-7 0 2 16,1 3-10-16,-3-1-6 16,-2-2-1-16,-3 2-2 0,0-2 3 0,-3 0 1 15,-5 1 5-15,3-1-2 16,-2-1 2-16,-1 1 2 0,1 0 0 0,-1-2 4 0,1 0 1 16,-1-1-4-16,5-1 3 0,-2 4-1 0,1-3-6 15,1-3-4-15,8 4-1 16,-2-1-5-16,3 0-1 0,-1-2-7 0,2 2 1 15,1-1-1-15,-1 0-4 0,0 0-4 16,1 0 2-16,-1-1-4 0,0 1 0 0,3-2-1 16,-3 1 0-16,0-3-2 15,1 2 3-15,-1-2 1 0,0 1 1 16,-1-3 4-16,-3 1 2 0,0-1-1 0,2 1 5 16,3 2 0-16,1-4 0 0,-4 2 1 0,-1 2-2 15,-1-2-4-15,2-1-1 0,-2 2 2 16,3-2-2-16,1 3 4 0,0 0-9 0,1 0 1 15,-1 2-5-15,2-1 4 0,1 1-5 16,-1-4 3-16,1 2 0 0,0 1-4 16,1-1 7-16,3 1-3 0,-3 0-8 0,3-1 3 15,0 1-2-15,2-1-1 0,-3 1-2 16,4-2 0-16,-2 0 2 0,-1 0-1 0,1 1-3 16,0-1 2-16,-2 1-3 15,0 1 0-15,3-1 0 0,0-2 6 0,-2 2 3 16,-1-1 0-16,4 1-11 0,-4-1-1 0,-1 0-2 0,1 1 6 15,-1-1-3-15,0-1 0 16,0 1 0-16,-1 0 3 0,0 1-3 0,1-1 1 0,-1 3-2 16,2-3-1-1,-2 2 6-15,3 1-3 0,-3-2 0 16,2 2 7-16,4-1 0 0,1 1 0 0,0 1 0 0,2-1 4 0,-3-1 0 16,4 0-1-1,1 0-1-15,-2-1 1 0,17 7-1 0,-27-10-1 0,14 5 0 0,-2-2-3 16,3 0-2-16,12 7 0 15,-26-11 1-15,13 3 2 0,1 1-6 0,12 7 3 16,-24-10-3-16,24 10 3 16,-20-10-1-16,8 4 1 0,12 6-4 0,-18-9 0 15,18 9-1-15,-22-7-2 0,12 3 0 16,10 4 1-16,-23-10-5 0,11 5 2 0,-2-2 2 16,-1 1-2-16,0 1-1 0,1 0-1 0,-1-3 5 15,-3 2 1-15,2-2 0 0,1 1 1 16,-2 0-4-16,0-4 1 0,-2 4 1 0,4-1 1 15,-1-1 1-15,-4-1-4 16,4-2 0-16,-2 1 5 0,1 2-3 0,3-1 2 0,-2 1 0 16,2 0-7-16,2-2 7 15,-2 0-3-15,2 2 2 0,-1-3-1 0,1 3-2 16,-1-2 5-16,2-1-2 0,1-1 1 0,-3 2 0 16,2-3 1-16,-1-1 1 15,-3 1-7-15,2-1 3 0,0-2-3 0,-1 0-3 0,-2 0 1 16,2-2 2-16,-3 0 0 15,2 2 1-15,0-2-2 0,-1-1 5 16,0-2-2-16,2 2-2 0,-1 0 1 16,2-2 3-16,-1 1 0 0,3 1-4 0,-1-3 0 0,0 3 2 15,2-1 2-15,0 2 0 16,1 4-4-16,2-2 2 0,1 2 1 0,-2 1-1 16,4-1 1-16,4 15-4 0,-13-25 6 15,9 12-4-15,0 0 6 0,4 13-2 0,-9-26-1 16,7 12 2-16,2 14-4 0,-7-25 3 0,5 10-4 15,2 15-3-15,-4-30 2 0,2 14 0 16,-2 3 0-16,2-3 1 0,0 1 0 0,0 2 1 16,0-2-1-16,0 1 2 15,0 1 1-15,0 1-1 0,2 12-2 0,-6-22 5 0,4 10-2 16,0 2 1 0,2 10-4-16,-6-25 4 0,2 12 0 0,2 2 4 15,2 11-5-15,-4-21-2 0,2 10 1 0,0-1 2 0,2 12 2 0,-5-20-6 16,3 10 7-1,2 10-4-15,-2-21 2 0,2 21 0 0,0-20 0 0,0 20 0 16,2-20 2-16,-2 11-4 16,0 9 1-16,-2-21 0 0,2 21 0 15,2-21 2-15,-2 11-3 0,0 10 1 0,4-19 0 16,-1 9-1-16,-3 10 3 0,6-20-2 0,-4 10 2 16,2 1-2-16,-4 9 3 0,6-22-2 0,-2 15 1 15,0-5-2-15,0 3 1 0,-4 9 1 16,8-17-2-16,-4 9 1 0,-4 8-1 0,6-19 1 15,-2 12 2-15,0-4-1 16,1 2 0-16,-1-2 0 0,0 2-2 0,1-1 0 16,-1 0-1-16,2-1 1 0,-2 2 1 15,3-3-2-15,-3 2 0 0,2-1 1 0,0 2 0 16,1-1 2-16,-7 10 0 0,11-15-4 0,-7 5 4 16,2 3 0-16,-6 7-2 15,10-18 2-15,-3 11 0 0,0-3-1 0,-1 3-1 16,-6 7-2-16,15-16 1 0,-7 7 3 15,0 3-2-15,3-4 2 0,-2 3-1 16,1 0 1-16,0-1 0 0,2 0 0 16,-2 0-2-16,-2 1 2 0,1 0 1 0,-1-1 1 15,-1 0-3-15,1 1 3 0,-1-1-3 16,-1 0 1-16,0 0 1 0,-6 8-1 0,10-15 0 16,-6 8 1-16,2-1-2 0,-6 8 2 15,8-13-1-15,-8 13 0 0,6-12 0 0,-6 12 0 16,6-11 3-16,-6 11-3 0,4-8-2 0,-4 8 4 15,0 0-2-15,7-13 1 16,-7 13-1-16,0 0-1 0,4-11 1 0,-4 11-3 16,0 0 1-16,7-10 0 0,-7 10 2 15,6-7-2-15,-6 7-2 0,0 0 2 0,8-9 7 16,-8 9-8-16,0 0 3 16,9-9-1-16,-9 9 1 0,0 0-1 0,0 0 0 15,0 0 0-15,6-7 1 0,-6 7-6 0,0 0 0 0,0 0 0 16,0 0 2-16,0 0-3 15,0 0 2-15,0 0 1 0,0 0 1 0,0 0-1 16,0 0 0-16,0 0-1 16,-36 4 1-16,36-4 0 0,-19 2 1 15,19-2 1-15,-18 1 0 0,18-1-1 0,-20 4-2 16,12-2 3-16,8-2 2 0,-17 2-2 0,6-1-3 16,11-1-5-16,-19 7 0 0,7-5-2 0,0 1 0 0,12-3 1 15,-22 4 1-15,9-2 4 16,2 0-1-16,11-2 0 0,-19 3 0 0,19-3 2 15,-14 4-4-15,14-4-1 0,-16 3 0 16,16-3-4-16,-10 1 0 0,10-1 3 0,0 0 0 16,0 0-1-16,-12 2 1 15,12-2 2-15,0 0 3 0,0 0 0 0,0 0-1 16,0 0 2-16,0 0-2 0,0 0 4 0,0 0 1 0,0 0-2 16,38-10 2-16,-38 10-1 15,29-3 0-15,-12-1 0 0,2 0 1 0,-1 1 1 0,0-2 0 16,1 0 2-1,-2 1-2-15,0-1 1 0,-1-1 0 0,0 0 3 16,-2 0 1-16,-1 0 5 0,-2 1 5 16,-1-1 2-16,-10 6 4 0,17-7 0 0,-9 2 2 15,-8 5 0-15,16-5 3 0,-16 5-2 16,0 0 0-16,16-6-3 0,-16 6 0 0,6-4-3 16,-6 4-1-16,0 0-4 0,0 0-1 0,0 0-2 15,0 0 2-15,-2 25-1 16,2-25-1-16,-8 18-2 0,4-9 2 0,-2 4-3 0,2 3-1 15,-5-3-10-15,2 2-14 16,1 2-20-16,2 0-29 0,0 0-31 0,2 2-28 16,0 2-32-16,4 0-41 0,2 5-53 15,2-2-107-15,0 0-233 0,6 1-328 0,-2 4-324 16</inkml:trace>
  <inkml:trace contextRef="#ctx0" brushRef="#br0" timeOffset="-105891.34">9982 15324 2692 0,'0'0'-127'0,"-16"-13"17"16,16 13 34-16,0 0 38 0,0 0 27 0,-13-13 39 15,13 13 37-15,0 0 24 0,0 0 25 16,-9-12 9-16,9 12 3 0,0 0-2 15,0 0-8-15,0 0-4 0,0 0-6 16,-13-10-11-16,13 10-3 0,0 0-10 16,0 0-7-16,0 0-8 0,0 0-5 15,0 0-5-15,0 0-1 0,0 0-9 0,0 0 5 0,0 0-1 16,0 0 0-16,0 0-1 0,0 0-4 0,0 0 4 16,0 0 3-16,0 0 4 15,0 0 2-15,0 0 2 0,0 0-6 0,0 0 6 0,0 0 1 16,0 0-2-16,37 26-4 15,-37-26-3-15,12 7 0 0,-12-7-4 0,15 9-6 16,-15-9-2-16,17 11-3 16,-9-5 7-16,5 2 16 0,-13-8 1 0,24 14-2 0,-14-7-9 15,0-1-2-15,4 1-2 16,-14-7-7-16,20 14-2 0,-11-7-4 0,-9-7-8 16,19 11-8-16,-13-5 6 0,-6-6 1 0,17 12-8 15,-17-12-2-15,15 10 1 0,-15-10-7 16,13 8 5-16,-13-8-2 0,8 8 8 0,-8-8 3 15,0 0 6-15,10 10 5 16,-10-10-1-16,0 0 0 0,0 0-4 0,0 0-2 16,0 0 4-16,-2 20 0 15,2-20-1-15,0 0-4 0,0 0-1 0,-16 15-2 0,16-15-3 16,-13 9-2-16,13-9-2 0,-19 11-3 0,8-3-1 0,-1-2 0 16,-1 2-6-1,-2-1-7-15,1 3-15 0,0-3-14 0,-2 2-29 0,1 1-33 16,0 0-49-16,-6-1-73 15,7 1-92-15,-2-2-136 0,2-1-165 0,-1 1 19 16,0-2-502-16,2 1-667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3:02:24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7088 1705 2429 0,'3'-16'-119'0,"-3"16"35"16,0 0 38-16,0-19 16 0,0 19 8 0,0 0 19 16,2-21 32-16,-2 21 28 15,0 0-6-15,0-20 22 0,0 20 12 0,0 0 10 16,4-19 10-16,-4 19 5 0,0 0 2 0,3-16 1 16,-3 16-10-16,0 0-8 0,0 0-9 15,2-15-12-15,-2 15-9 0,0 0-7 16,0 0-2-16,0 0-7 0,0 0-2 0,0 0-5 15,0 0 4-15,0 0-4 0,-2 54 1 16,2-54-5-16,-3 36 4 0,-1-17 0 16,2 6 1-16,-3-1 1 0,3 1-4 15,-2 0 1-15,2 1-4 0,-2 1-2 16,0-2 3-16,-1-1-8 0,1 1-3 0,2-2-2 0,0-1 0 16,0-3-5-16,0 1-2 0,0-2-2 0,0-1-5 15,2-17-13-15,-2 26-23 16,2-26-19-16,-3 22-31 0,3-22-35 0,-2 20-28 0,2-20-38 15,0 0-42 1,0 18-49-16,0-18-96 0,0 0-524 0,0 0-263 16</inkml:trace>
  <inkml:trace contextRef="#ctx0" brushRef="#br0" timeOffset="520.15">6995 1710 2496 0,'0'0'-166'0,"0"-21"42"16,0 21 38-16,2-20 18 0,-2 20 15 16,0-23 23-16,5 11 23 0,-5 12 4 0,5-24 13 15,-5 24 0-15,4-27 17 16,2 15 0-16,0 0 9 0,0-1 9 0,3 2-1 0,0 0 9 16,1-1 12-16,3 3 3 0,-3 0 8 0,5-1 9 15,2 0 12-15,-1 5-16 16,2-3-8-16,1 6-3 0,0 0-10 15,2 2-11-15,-1 4 4 0,-2 0-11 16,1 1-1-16,-2 3-5 0,2 3-7 0,-6-1 3 0,-2 3 5 16,-1-1 4-1,-6 3 4-15,0 1-2 0,-4-16 3 0,-2 32 2 0,-2-17 0 16,-2 0-2-16,-4 2-2 0,-2-2-3 0,0 1-2 16,-1-3-4-16,1-2-8 0,-1-1 1 15,0 1-2-15,-1-1-2 0,0-2-4 16,2-2 7-16,12-6-2 0,-21 9 5 0,10-5 8 15,11-4 2-15,-17 5-2 0,17-5-1 16,0 0 1-16,-16 3 2 0,16-3-6 16,0 0 4-16,0 0 6 0,0 0-1 0,0 0-4 15,0 0-4-15,0 0-5 16,0 0 5-16,0 0-2 0,0 0-2 0,0 0 4 16,0 0 2-16,25 28 5 0,-17-17 0 0,3 1-3 0,2 3-2 15,1 2-4-15,4-2-2 16,-4 3-4-16,3-1-6 0,2 0-6 0,-2 2-9 0,2-4-29 15,-2 2-33 1,-3-2-39-16,2-1-60 0,-2 1-58 0,-3-2-66 0,-3-3-106 16,-1 0-203-16,-1-5-335 15,1 3-328-15</inkml:trace>
  <inkml:trace contextRef="#ctx0" brushRef="#br0" timeOffset="900.23">7768 1859 2717 0,'-21'-10'-108'15,"21"10"31"-15,0 0 41 0,0 0 30 0,0 0 18 16,0 0 4-16,0 0 19 0,0 0 27 0,0 0 18 16,0 0 10-16,0 0 9 15,0 0 5-15,0 0-16 0,0 0-11 0,0 0-6 0,0 0-9 16,0 0-7-16,46 20-6 15,-46-20-13-15,20 2-19 0,-20-2-26 0,20 3-31 16,-20-3-36-16,22 0-29 16,-22 0-37-16,21 0-47 0,-10-1-60 0,-11 1-187 0,17-4-255 15,-17 4 63-15</inkml:trace>
  <inkml:trace contextRef="#ctx0" brushRef="#br0" timeOffset="1409.84">8086 1587 1932 0,'0'0'-97'0,"-5"-16"38"16,5 16 38-16,0 0 27 0,-2-16 12 0,2 16 20 0,0 0 9 15,0 0 26 1,11-24 2-16,-11 24 1 0,10-11 12 0,-10 11-2 0,11-10 8 16,-11 10 5-16,15-9-7 0,-15 9-6 0,16-4-11 15,-16 4-8-15,0 0-7 0,24 2-3 16,-24-2-7-16,15 11-6 15,-15-11 0-15,15 18-3 0,-9-4-7 0,-2-1 4 16,1-1-8-16,-3 6-3 0,0-1 0 0,-2 2-4 16,-2 0-2-16,-2 2-2 0,1-2 1 15,-3 4 0-15,-2 0 2 0,-1 0 1 16,0-2-3-16,-1 0-3 0,2-1 5 0,0-1-4 0,-2-1 2 16,4-1 4-16,0-2-5 15,2-1 6-15,0 1-8 0,4-15-3 0,-2 22 6 16,2-22 7-16,4 20-3 0,-4-20 1 15,14 17-4-15,-6-11-3 0,4 1 0 0,-12-7-17 16,25 6-35-16,-10-6-27 16,-15 0-43-16,31 0-39 0,-13-2-58 0,-18 2-46 15,33-6-98-15,-16 2-456 0,-4-1-110 16</inkml:trace>
  <inkml:trace contextRef="#ctx0" brushRef="#br0" timeOffset="2039.89">8606 1626 2336 0,'9'-20'-80'0,"-9"20"38"0,10-17 50 16,-6 9 37-16,-4 8 7 0,0 0 11 16,12-17 7-16,-12 17 10 0,4-12 0 0,-4 12-15 15,0 0-3-15,0 0 2 0,0 0-1 16,0 0-1-16,0 0-1 0,0 0-2 15,0 0-7-15,14 39-4 0,-12-23-2 0,-2 2-3 0,0-1-7 16,2 2-3-16,-2 1-2 16,0 0-5-16,0 2-2 0,0-2 0 0,2 1-4 15,-2-2-23-15,0 2-6 16,2-4-23-16,-2 2-14 0,0-19-15 0,0 31-15 16,0-18-21-16,0-13 2 0,0 23-13 0,0-23-13 0,-2 17-14 15,2-17-7-15,-2 10 3 16,2-10 12-16,0 0 8 0,0 0 13 15,0 0 15-15,0 0 16 0,0 0 26 16,-18-49 7-16,14 25 12 0,-1-3 22 0,3-1 26 0,0 0 30 16,4-3 32-16,-2 4 25 15,2-4 25-15,0 4-2 0,3 1 8 0,-1 1 1 16,2-1 1-16,0 3-4 0,5 3-12 0,0-2-1 0,-1 5-12 16,1-2-5-16,1 4-17 15,1 3-8-15,0 1-5 0,-1 3-7 0,2 3-6 16,-14 5-2-16,24-4-5 0,-24 4-3 15,22 9-7-15,-9-4-1 0,-13-5-5 16,16 24-2-16,-8-13-5 0,-2 5 0 16,-4-3-4-16,-2-13-3 0,0 28-3 0,-5-12-2 15,0-1-1-15,-1-2-1 16,-2-1-2-16,2 1-1 0,-3-2-4 0,1 0-1 16,8-11 0-16,-11 18-2 0,11-18-5 0,-7 17 3 0,7-17 8 15,0 17 10-15,0-17 2 16,7 23 0-16,-1-10-2 0,5 1-1 0,2 3 1 0,-1 0-1 15,6 0-3-15,0 4-4 16,6 0-1-16,1 0-3 0,1-1-21 16,-2 2-24-16,2-1-40 0,-3 1-49 15,5-2-66-15,-4-1-91 0,-6-2-190 0,1-2-502 16,-1 3-415-16</inkml:trace>
  <inkml:trace contextRef="#ctx0" brushRef="#br0" timeOffset="43520.24">2408 8999 263 0,'0'0'47'0,"0"0"-1"0,6-14-3 0,-6 14-18 16,0 0-4-16,0 0-14 0,0 0-18 0,0 0-29 0,0 0-40 16,0 0-30-16,0 0 38 15</inkml:trace>
  <inkml:trace contextRef="#ctx0" brushRef="#br0" timeOffset="44532.18">2167 9109 346 0,'0'0'25'0,"0"0"20"15,0 0 18-15,0 0 8 16,0 0 8-16,0 0-5 0,0 0 1 0,0 0-6 0,33-21 4 16,-33 21-12-16,18-11 3 0,-8 3 7 0,3 0-11 15,-2 1-10-15,2-1 2 16,-1 1-3-16,3-1 11 0,-2 3-12 0,1-6-2 0,2 4-4 15,0-1-8-15,-1 1 3 16,2-1 14-16,2 1-22 0,-4 0-4 0,4 0 4 16,0 0-7-16,0 1-4 15,-2-2-4-15,3 3 3 0,-2-1 11 0,5 0-6 0,1 1 3 16,-1-1-3-16,-2 0-2 16,5 2-1-16,-5 2-1 0,4-2-2 0,-2 4-10 15,3 0 4-15,-3 0 0 0,3 0 10 0,-2 2-9 16,4 4 9-16,-2-3-8 15,-1 4 6-15,3-2-1 0,-5 1 7 0,2 2 1 0,-4-1 5 16,3 1-18-16,-6 1 7 16,2 2-11-16,-1-1 14 0,-4 0-5 0,2 2-3 15,-3-1-5-15,2 1 8 16,-4 1-6-16,1 0-4 0,-3 0 9 0,3 4-9 0,-2-3 3 16,-1 5-7-16,0-5 6 15,2 6 6-15,-2-4-9 0,-2 4 2 0,3 1-3 16,0-1-4-16,-1-1 11 0,3 1-10 15,-3-1 4-15,1 3 3 0,-2-2-7 0,1 1 5 16,0 0 1-16,-1 1 4 0,0-2-3 0,-1 1 2 16,-2 0 5-16,3 0 4 15,-3-2-20-15,1-1 6 0,-3 1 7 0,2-1-7 0,-1 0-10 16,1 0 5-16,-2-1-8 16,-2 1 11-16,2-1 8 0,-2 0-7 0,0-2 2 15,0 0 11-15,-2-15-9 0,-2 29 10 0,2-16-7 16,0-13 0-16,-6 31 3 0,2-18-5 15,-2 1 2-15,-3-1 0 0,1 1 1 0,-1-4 12 16,-1 4-10-16,-1-2 10 0,1 1 2 16,-4-2 7-16,2 1-4 0,0-1 6 15,-4 0 0-15,2-1 3 0,-1 2 2 16,2-4 4-16,-4 1-4 0,1 0 2 0,0-1-4 16,0 0 2-16,-1-1-4 0,-3 1 1 0,4-3-6 15,-4 3-4-15,4 0-1 16,-3-4 15-16,0 1-8 0,0 1 1 0,-1-2-7 0,0 0-1 15,-2-1-2-15,3-1-2 16,-2 0 1-16,0 2 0 0,-1-2-1 0,2-2 0 16,-2 1-2-16,22-1-2 0,-39 0 4 15,17 0 5-15,3 0 0 0,19 0-1 0,-40-3-2 16,20 1 0-16,2-2 0 16,-2 0-3-16,1 0 1 0,3 0 1 0,-4-1-1 0,2 1-1 15,0-2 2-15,2 1-11 0,-1-3 2 0,-3 0-4 16,2 1 0-16,-4-2-3 15,3-1-2-15,-2-1 1 0,0 1 1 0,-1-1-2 16,0-1-1-16,0 0-2 0,-1 1 0 16,-1-1-1-16,2 1 0 0,0-2 1 0,-1 1 0 15,3 3 6-15,2-2 6 16,-3-1 5-16,4 1 5 0,2-3 6 0,2 3-1 0,-2-5-6 16,3 1 1-16,2 0-4 0,-2-4-2 0,3 0-5 15,2 0 1-15,1-4-3 16,-1 2-3-16,3-2-1 0,-1 4 0 15,3-2-3-15,0 2-3 0,4 0-11 16,-2 0-14-16,2 0-26 0,0 2-26 0,1-2-38 0,1 4-54 16,0-3-43-16,3 6-53 15,-3-4-144-15,1 3-529 0,0 0-355 0</inkml:trace>
  <inkml:trace contextRef="#ctx0" brushRef="#br0" timeOffset="60640.01">20057 7614 734 0,'0'0'159'0,"0"0"-37"16,0 0-12-16,0 0-2 0,0 0 0 16,0 0 0-16,0 0 13 0,0 0-12 0,0 0 14 15,0 0-4-15,0 0-4 16,0 0 5-16,0 0 0 0,0 0 0 0,0 0-2 16,0 0-5-16,9-15-4 0,-9 15-7 0,0 0-5 0,0 0-4 15,0 0-6-15,0 0 3 16,0 0-13-16,0 0-6 15,0 0-6-15,0 0-8 0,0 0-8 0,0 0-2 0,0 0-3 16,0 0 3-16,0 0-6 0,0 0-4 16,0 0-2-16,4 37-3 15,-4-37 1-15,4 21-5 0,-4-21-3 0,2 25-2 0,-2-10-5 16,2 0 2-16,-2-15-2 0,-2 37-3 0,2-18-1 16,0 0-2-16,-2 0 4 15,0 2-5-15,2-2-2 0,-2 2 1 0,0-2-3 0,0-2 1 16,-1 2-5-16,1-2 1 15,2-17 2-15,-4 31 0 0,0-19-2 0,4-12-2 16,-4 24 2-16,0-13 2 16,4-11-4-16,-2 18 4 0,2-18-2 0,-5 15 8 0,5-15 0 15,0 0 1-15,0 0-1 16,0 0-1-16,0 0-4 0,0 0 0 0,0 0-2 0,0 0-1 16,0 0 0-16,0 0 1 15,0 0-1-15,0 0-3 0,17-46 1 16,-11 35 2-16,-6 11-4 0,15-22 0 15,-4 15 1-15,0-3 1 0,-1 3 1 0,-10 7 2 16,24-12-2-16,-10 9 2 0,-14 3 0 0,23-5 2 0,-23 5-3 16,26 2 0-16,-26-2 1 15,18 8 0-15,-18-8 4 0,16 10 4 0,-16-10 2 16,8 13 9-16,-8-13 1 0,0 14 3 16,0-14-1-16,0 0-1 0,-10 25-3 0,10-25 1 15,-22 15-4-15,12-6-3 0,-3-3-3 0,13-6-1 16,-26 12-5-16,14-7-10 15,12-5-22-15,-20 5-26 0,20-5-37 0,-18 4-46 0,10-4-51 16,8 0-61-16,0 0-97 16,-18-9-198-16,18 9-357 0,0 0-280 0</inkml:trace>
  <inkml:trace contextRef="#ctx0" brushRef="#br0" timeOffset="61440.01">20413 8195 2556 0,'0'0'-112'0,"0"0"15"0,26-14 12 0,-26 14 23 16,0 0 21-16,0 0 19 15,0 0 13-15,12-6 9 0,-12 6-2 0,0 0 12 16,0 0 34-16,0 0-4 0,0 0 18 16,0 0 11-16,0 0-2 0,0 0 4 0,4 25 0 15,-4-25-3-15,0 0 1 16,-8 26-6-16,8-26-5 0,-6 23-4 0,2-11-7 16,4-12-3-16,-10 25 0 0,6-14-3 0,-2 1-3 0,6-12-5 15,-8 22-2-15,4-12-5 16,4-10 0-16,-9 16-2 0,9-16 0 0,-4 13 1 0,4-13 1 15,0 0 6 1,-7 16-1-16,7-16-4 0,0 0-4 0,0 0-2 0,0 0-1 16,0 0-7-16,0 0 2 15,0 0-3-15,0 0 1 0,32-43-8 0,-24 31 2 16,0 1-1-16,2 0 2 0,-2 1 3 0,-8 10 7 0,17-20 3 16,-9 13 4-16,-8 7 2 15,15-11 5-15,-15 11 1 0,15-7 5 0,-15 7 7 0,0 0 0 16,22 1 7-16,-22-1-1 15,0 0-1-15,14 19-3 0,-14-19-1 0,4 16 3 16,-4-16-1-16,4 20-6 16,-4-20-4-16,0 21-4 0,0-21-3 0,0 22-4 15,0-22-3-15,2 17-11 0,-2-17-17 16,0 0-33-16,-2 21-48 0,2-21-58 0,0 0-66 16,0 0-90-16,4 12-184 0,-4-12-458 0,0 0-357 15</inkml:trace>
  <inkml:trace contextRef="#ctx0" brushRef="#br0" timeOffset="61609.98">20707 8323 2845 0,'0'0'-109'0,"17"5"16"0,-17-5 27 0,19 3 19 15,-19-3 17-15,21 2 5 0,-21-2-6 0,24 2-13 16,-10-2-23-16,-14 0-15 15,25-2-24-15,-13 0-54 0,-12 2-105 0,22-6-286 16,-11 3 260-16</inkml:trace>
  <inkml:trace contextRef="#ctx0" brushRef="#br0" timeOffset="61799.92">20974 8235 1615 0,'0'0'57'16,"21"-6"27"-16,-21 6 32 0,0 0 27 0,0 0 26 0,0 0 15 15,6 26 2 1,-6-26-11-16,-2 17-12 0,2-17-15 0,-2 20-15 0,2-20-9 16,0 22-21-16,0-22-12 15,0 24-29-15,0-24-37 0,0 23-50 0,0-9-62 16,0-14-55-16,4 24-60 16,-4-24-153-16,4 18-493 0,-1-10-193 0</inkml:trace>
  <inkml:trace contextRef="#ctx0" brushRef="#br0" timeOffset="63249.96">21575 7622 2419 0,'0'0'-115'0,"0"0"19"0,0 0 30 0,0 0 31 15,0 0 26-15,0 0 17 16,0 0 22-16,0 0-8 0,13 27 6 0,-13-27 15 0,0 25 4 16,0-12 1-16,2 3 10 0,-2-16 7 0,2 32 0 15,-2-17-11-15,2 2 6 16,-2-17-3-16,-2 28 8 0,2-15-13 0,0-13-3 15,-2 27-4-15,2-27-4 16,-4 23-5-16,2-12-3 0,2-11-2 0,-7 21 2 16,7-21-4-16,-7 18 6 0,7-18 2 15,-2 14 2-15,2-14 3 0,0 0 13 0,-4 15-7 0,4-15-1 16,0 0-1-16,0 0-1 0,0 0-2 0,0 0 1 16,0 0-5-16,0 0 1 15,0 0 2-15,0 0 2 0,34-31 4 0,-34 31-8 16,17-13 2-16,-6 6-3 15,-11 7-2-15,21-12-1 0,-13 7-3 0,-8 5 3 0,20-8 0 16,-20 8-3-16,16-6 0 16,-16 6 4-16,0 0 5 0,0 0-1 0,26 6 0 0,-26-6-4 15,0 0 4 1,8 16-1-16,-8-16 1 0,5 13 0 0,-5-13 1 0,0 0-4 16,0 0-2-16,-11 28-4 0,11-28-5 0,-13 14-4 15,13-14-4-15,-17 9-13 0,17-9-24 16,-18 8-29-16,18-8-35 0,-18 5-42 0,18-5-55 15,-16 2-52-15,16-2-64 16,0 0-147-16,-20-7-165 0,20 7-226 0,0 0-171 16</inkml:trace>
  <inkml:trace contextRef="#ctx0" brushRef="#br0" timeOffset="63654.85">21810 7911 2459 0,'11'8'-82'0,"-11"-8"18"0,8 14 36 15,-8-14 19-15,6 14 23 0,-6-14 20 16,4 14 6-16,-4-14 4 0,2 20 3 0,-2-20 4 16,0 19 6-16,0-19-5 0,-2 19-4 0,2-19 0 15,0 0-3-15,-4 27-4 16,4-27-5-16,-4 15-1 0,4-15-4 0,0 0 1 15,-2 17-8-15,2-17 0 0,0 0-11 16,0 0-13-16,0 0-10 0,0 0-1 0,0 0-9 16,0 0 0-16,0 0 0 0,0 0 8 15,0 0-3-15,0 0 3 0,44-28 12 16,-44 28 17-16,15-12 10 0,-6 6 28 16,-9 6 14-16,14-8 15 0,-14 8 19 0,0 0 11 15,19-1-1-15,-19 1-3 0,0 0 2 0,0 0-6 16,24 9-13-16,-24-9-9 0,8 12-7 15,-8-12-9-15,6 13-9 0,-6-13-18 0,4 16-25 16,-4-16-37-16,0 0-53 16,3 18-64-16,-3-18-61 0,0 0-60 0,3 15-178 15,-3-15-497-15,0 0-346 16</inkml:trace>
  <inkml:trace contextRef="#ctx0" brushRef="#br0" timeOffset="63839.88">22146 8055 2804 0,'0'0'-64'0,"0"0"7"15,16 8 13-15,-16-8 23 0,12 5 46 0,-12-5 27 16,14 6 12-16,-14-6-3 0,20 4-7 16,-20-4-9-16,17 4-22 0,-17-4-34 0,19 1-44 15,-19-1-50-15,17-1-64 0,-17 1-145 0,12-6-402 16,-12 6 22-16</inkml:trace>
  <inkml:trace contextRef="#ctx0" brushRef="#br0" timeOffset="64120.07">22341 7989 2068 0,'0'0'-34'0,"0"0"15"0,0 0 30 0,0 0 45 16,0 0 38-16,0 0 29 0,29 7 7 0,-29-7 6 0,0 0-3 15,18 6-1-15,-18-6-4 16,14 6-10-16,-14-6-10 0,11 7-8 0,-11-7-2 16,11 9-8-16,-11-9 0 15,6 14-4-15,-6-14-7 0,0 0-1 16,-2 23 0-16,2-23-4 0,0 0-5 0,-6 29-5 0,6-29-5 0,-7 19-8 16,7-19-3-16,-4 19-1 15,4-19-9-15,0 19-4 0,0-19-11 0,7 20-24 16,-7-20-38-16,8 14-56 15,-8-14-58-15,15 14-57 0,-15-14-116 0,14 5-200 0,-3-5-394 16,-11 0-322-16</inkml:trace>
  <inkml:trace contextRef="#ctx0" brushRef="#br0" timeOffset="64340.11">23109 8036 2899 0,'0'0'40'0,"16"5"4"0,-16-5 7 0,12 3 20 16,-12-3 22-16,0 0 6 16,17 4-9-16,-17-4-15 0,0 0-36 0,19 2-53 0,-19-2-71 15,0 0-57-15,19 0-63 0,-19 0-114 16,15-2-521-16,-15 2-178 0</inkml:trace>
  <inkml:trace contextRef="#ctx0" brushRef="#br0" timeOffset="64471.25">23604 8065 2569 0,'20'3'-40'0,"-5"2"-8"0,-2-2 5 16,-13-3 14-16,23 4-4 0,-23-4-1 0,18 3-17 15,-18-3-45-15,20 3-69 16,-20-3-160-16,23 0-222 0,-12 0 267 0</inkml:trace>
  <inkml:trace contextRef="#ctx0" brushRef="#br0" timeOffset="64589.81">24293 8153 1619 0,'0'0'-20'0,"14"2"-24"15,-14-2-25-15,14 5-30 0,-14-5-36 0,0 0-273 16,18-2 127-16</inkml:trace>
  <inkml:trace contextRef="#ctx0" brushRef="#br0" timeOffset="64740.31">24925 8168 1277 0,'18'4'57'0,"-18"-4"-18"16,0 0-18-16,19 3 1 0,-19-3-3 0,0 0-14 0,17 2-43 15,-17-2-94-15,0 0-282 16,20-3 131-16</inkml:trace>
  <inkml:trace contextRef="#ctx0" brushRef="#br0" timeOffset="65529.85">26082 7647 1170 0,'0'0'27'0,"0"0"9"0,0 0 11 15,0 0 3-15,4-12 9 0,-4 12 9 16,0 0-7-16,0 0 23 0,0 0 6 0,0 0-9 16,0 0-9-16,0 0-3 0,0 0 4 0,0 0-2 0,0 0-1 15,0 0 8-15,-11 60-5 16,11-44 1-16,-4-2-8 0,1 3-6 0,1 2-3 15,2 1 0-15,-1 2-8 16,1-2-5-16,0 0 2 0,0 4-10 0,1-1 2 0,-2-1 4 16,1-1 4-16,-2 0 2 15,0-1 2-15,-2-1 2 0,-1-1 4 16,1-2-6-16,-2-1-2 0,0 0 6 0,6-15-1 0,-11 25-6 16,5-16-3-16,6-9-9 0,-9 18 4 15,9-18-8-15,-9 15-4 0,9-15 0 0,-5 9-7 16,5-9-12-16,0 0 1 15,0 0-12-15,0 0-3 0,0 0-18 0,0 0-6 16,0 0-8-16,0 0 6 0,42-30-4 16,-30 22 8-16,3 3 1 0,0-2 8 0,0 2-2 15,-1 0 7-15,3 0 10 16,-17 5 5-16,25-3 12 0,-25 3 4 0,27 0 14 0,-27 0 12 16,21 6 6-16,-21-6 7 0,17 7 8 0,-17-7 4 15,12 13 2-15,-12-13 7 16,2 15-1-16,-2-15 5 0,0 0 1 0,-9 27-7 15,9-27-7-15,-12 15-9 0,4-5-6 16,-4 0-8-16,3-3-28 0,9-7-39 0,-27 12-62 16,16-7-77-16,-3-1-81 15,14-4-134-15,-26 3-218 0,12-6-283 0,14 3-244 16</inkml:trace>
  <inkml:trace contextRef="#ctx0" brushRef="#br0" timeOffset="66180.05">26497 8105 2453 0,'0'0'-149'0,"0"0"14"15,0 0 12-15,0 0 25 16,0 0 14-16,0 0 27 0,0 0 18 0,0 0 24 16,0 0 13-16,2-22 14 0,-2 22 11 0,0 0 16 15,0 0 3-15,0 0 0 0,0 0-1 16,0 0-11-16,0 0 13 15,0 0 8-15,0 0-13 0,0 0 1 0,0 0 7 16,0 0-7-16,0 0 13 0,0 0 14 0,0 0 0 16,31 12 8-16,-31-12 6 15,0 0-9-15,14 14-2 0,-14-14-2 0,5 13-3 0,-5-13-4 16,6 17 7-16,-6-17-1 0,4 16 0 0,-4-16 8 16,-4 20 2-16,4-20 2 15,-8 20 0-15,8-20 1 0,-9 16 4 0,1-8 4 0,8-8 1 16,-15 10 6-16,15-10 0 15,-21 12-8-15,11-9-3 0,10-3-5 16,0 0-3-16,-25 2-13 0,25-2-6 0,0 0-7 16,-16-11-22-16,16 11-21 0,0 0-27 0,0-24-34 15,0 24-49-15,0 0-65 16,16-28-74-16,-10 19-148 0,2 2-205 0,-8 7-283 16,9-22-242-16</inkml:trace>
  <inkml:trace contextRef="#ctx0" brushRef="#br0" timeOffset="68749.98">26105 6582 2443 0,'0'0'-155'0,"0"0"29"16,0 0 14-16,0 0 24 0,0 0 19 0,0 0 19 15,0 0 17 1,0 0 5-16,0 0 10 0,0 0 12 0,0 0 9 0,0 0 7 16,0 0 21-16,0 0-3 0,0 0 14 0,0 0 7 15,0 0 12-15,0 0-1 0,0 0 16 16,0 0 0-16,0 0-2 0,0 0 2 0,0 0 0 15,0 0 0-15,0 0 3 16,0 0-2-16,0 0 0 0,0 0 0 0,0 0-2 0,0 0-4 16,0 0 1-16,0 0 0 15,0 0-4-15,0 0-5 0,0 0-6 0,0 0-2 16,0 0-10-16,0 0-1 16,0 0-8-16,0 0-4 0,0 0 1 0,0 0 0 15,0 0-10-15,0 0 1 0,0 0 0 0,0 0 0 0,0 0 0 16,0 0 3-16,0 0 3 15,0 0-5-15,0 0 0 0,0 0 7 16,0 0 1-16,0 0 2 0,0 0 0 16,0 0 3-16,0 0-1 0,0 0 3 0,0 0-2 15,0 0 0-15,0 0-5 0,0 0 5 16,0 0-7-16,0 0-5 0,0 0 2 0,0 0-1 16,0 0-5-16,0 0 2 0,0 0-5 0,0 0-2 15,0 0-1-15,0 0-2 0,0 0 1 16,0 0-5-16,0 0-1 0,0 0 0 0,0 0 2 15,0 0-2-15,0 0-2 16,0 0-1-16,0 0 0 0,0 0 2 0,0 0-5 16,0 0 4-16,0 0-3 0,0 0 1 15,17 10 2-15,-17-10 1 0,0 0-1 0,0 0 3 16,0 0-2-16,0 0 0 0,8 13 0 0,-8-13-2 16,0 0-1-1,0 0-1-15,0 0 2 0,6 15-3 0,-6-15 1 0,0 0 4 16,0 0-3-16,0 0-5 0,0 18 3 15,0-18 0-15,0 0-1 0,0 0 2 0,-3 21-2 16,3-21 1-16,0 0-1 0,0 22 1 16,0-22-3-16,0 18 2 0,0-18 2 0,0 0-1 15,-3 24-2-15,3-24 0 16,0 19 1-16,0-19-2 0,-2 17 3 0,2-17-1 0,2 19-2 16,-2-19 1-16,0 19 1 0,0-19-1 15,3 18 4-15,-3-18-5 0,0 17 2 16,0-17-3-16,0 0 1 0,3 21 2 0,-3-21-1 15,0 0-1-15,0 19-1 16,0-19-1-16,0 0 3 0,0 19 2 0,0-19-5 0,0 0-1 16,0 0 6-16,-3 19-2 15,3-19-1-15,0 0 0 0,-5 14 1 0,5-14-1 16,0 0 0-16,0 0 3 16,-10 14-1-16,10-14-1 0,-9 10 0 0,9-10 2 15,0 0-2-15,-12 11-1 0,12-11-2 0,0 0 2 0,-13 10 0 16,13-10 0-16,0 0 0 15,-13 9-1-15,13-9 3 0,0 0-3 0,0 0 2 16,-8 10-1-16,8-10 1 0,0 0 2 16,0 0 1-16,0 0 8 0,0 0 7 0,0 0 5 15,0 0 4-15,0 0 1 16,23 18 5-16,-23-18 6 0,21 5 4 0,-21-5 2 16,23 7 1-16,-9-7-5 0,-14 0-2 0,23 4 3 15,-23-4-15-15,24 3-15 0,-24-3-21 16,25 0-33-16,-25 0-52 0,23-3-67 0,-12 3-80 15,0-4-85-15,-11 4-164 16,13-7-122-16,-13 7-353 0,7-9-403 16</inkml:trace>
  <inkml:trace contextRef="#ctx0" brushRef="#br0" timeOffset="69490.05">26693 6641 2767 0,'0'0'-156'16,"0"0"32"-16,0 0 22 0,0 0 30 16,0 0 16-16,0 0 32 0,19-3 19 0,-19 3 10 15,0 0 2-15,0 0 6 0,0 0-4 16,0 0 5-16,0 0-3 0,0 0 10 0,0 0-14 16,0 0 2-16,0 0 0 0,0 0 5 0,0 0 1 15,0 0 2-15,-55 9-6 0,55-9 7 16,-16 7-3-16,16-7-3 0,-15 7 5 15,15-7 1-15,-12 8-7 0,12-8-2 16,-11 8 3-16,11-8 3 0,-12 14-11 0,12-14 17 16,0 0 5-16,-5 19 3 15,5-19 4-15,-2 13 7 0,2-13-5 0,0 0 6 0,7 23-3 16,-7-23-2-16,12 17-3 16,-6-10-2-16,-6-7-6 0,13 19 1 0,-5-8-5 15,1 0-1-15,1-2 3 0,-10-9-8 0,17 19-1 16,-11-11 1-16,-6-8 1 15,16 17 5-15,-11-9-3 0,-5-8 9 0,10 17 8 0,-10-17 3 16,9 17 3-16,-9-17-1 16,8 16-1-16,-8-16 0 0,0 15-1 0,0-15-1 15,0 0 7-15,-2 22 6 0,2-22 4 16,-10 14 8-16,10-14 2 0,-11 13-8 0,11-13-6 16,-18 10-5-16,18-10 0 0,-18 10-9 0,6-6-8 15,12-4-8-15,-19 5-26 16,19-5-28-16,-19 3-38 0,19-3-53 0,-17-3-49 0,17 3-62 15,-16-9-103 1,7 5-571-16,2-5-302 0</inkml:trace>
  <inkml:trace contextRef="#ctx0" brushRef="#br0" timeOffset="70070.14">26988 6748 2624 0,'0'0'-130'0,"0"0"20"16,0 0 17-16,0 0 22 16,0 0 26-16,0 0 18 0,0 0 19 0,0 0 18 15,0 0 9-15,0 0 9 16,0 0-2-16,0 0 10 0,0 0 13 0,0 0 16 0,0 0 6 16,0 0 15-16,0 0 1 15,0 0 4-15,0 0-3 0,0 0 1 0,0 0 8 16,0 0-1-16,0 0 4 0,0 0-7 0,0 0-5 0,-4 38-8 15,4-38-4-15,-4 27-11 16,2-12-5-16,2-15-2 0,-5 35-7 0,3-17-5 16,0 0-2-16,-2 1-3 15,1-2-5-15,0-1-3 0,1 2-6 0,0-3-7 16,-3 0-11-16,5-15-27 0,-4 23-40 0,4-23-55 0,-4 21-57 16,4-21-61-16,-2 17-127 15,2-17-567-15,-5 10-329 0</inkml:trace>
  <inkml:trace contextRef="#ctx0" brushRef="#br0" timeOffset="70570.14">26971 6815 2769 0,'5'-19'-74'0,"-5"19"19"0,4-18 24 16,-4 18 33-16,4-13 32 0,-4 13 32 0,0 0 8 15,4-17 2-15,-4 17-11 16,0 0-5-16,0 0-8 0,3-19-1 0,-3 19-8 15,0 0-4-15,0 0-5 16,9-11-2-16,-9 11-4 0,0 0-6 0,0 0-2 0,0 0-1 16,11-12-4-16,-11 12-1 15,0 0-2-15,19 0 0 0,-19 0-4 0,0 0 1 16,33 8-2-16,-20-2 2 16,4-1-3-16,-2 1 0 0,3 4 1 0,-3-3-4 0,-3 2 2 15,1 4 2-15,1-3-1 0,-7 2 8 0,-1-3 2 16,1 3 6-16,-7-12 3 15,0 22 0-15,0-22-1 0,-7 22 3 0,7-22-2 0,-13 18 2 16,3-7 2-16,2-2 0 16,8-9-3-16,-19 15-3 0,13-9-5 0,6-6-1 15,-13 11-10-15,13-11-9 0,-10 11-8 16,10-11 1-16,0 0-7 0,-4 16-4 16,4-16-11-16,0 0 2 0,0 0-6 0,16 23 5 0,-16-23 3 15,17 13 4-15,-4-4 6 16,-1-2 10-16,7 2 25 0,0 1 11 0,0 5 7 15,3-4 16-15,-4 5 13 16,2-4 9-16,-1 4 1 0,-4 1 3 0,1-2 2 0,-3 0-4 16,0 0 1-16,-5-1 2 15,-1-1-11-15,-5-1-6 0,-2-12-7 0,0 21-3 16,0-21-24-16,-11 17-51 0,11-17-73 16,-25 16-91-16,8-12-110 0,-4-1-199 0,-8-2-106 15,-3 2-269-15,-5-6-233 0</inkml:trace>
  <inkml:trace contextRef="#ctx0" brushRef="#br0" timeOffset="72079.81">19603 7142 2527 0,'0'0'-86'0,"0"0"27"15,0 0 13-15,0 0 41 0,0 0 30 0,0 0 19 0,0 0 17 16,0 0 5-16,12-8 7 16,-12 8 13-16,0 0 16 0,0 0 16 0,0 0 3 15,0-20 5-15,0 20-4 16,0 0-2-16,2-21-6 0,-2 21-9 0,0-21-10 0,0 21-10 16,6-29-11-16,-2 11-8 0,0-5-9 0,3-2-7 15,-2-2-4-15,1-1-5 0,0 1-6 16,0 2-2-16,1 0-6 0,-1 2-2 0,0 4-1 15,1 2-1-15,-1 1 1 16,-1 0-2-16,1 4-4 0,-6 12-1 16,8-20-4-16,-8 20 1 0,10-11-1 15,-10 11-1-15,0 0-3 0,0 0 3 0,0 0-3 0,0 0-1 16,22 26-1-16,-22-26 1 16,8 20-1-16,-3-10-2 0,-5-10 1 0,8 21-1 15,-8-21-3-15,4 19 1 0,-4-19-3 0,4 15 0 16,-4-15 0-16,7 13 1 0,-7-13 2 15,0 0-2-15,11 15-1 0,-11-15 2 0,0 0 0 16,0 0 1-16,0 0-6 0,22-6-1 16,-22 6 2-16,0 0-2 0,22-29-3 15,-14 15 0-15,1-1 0 0,1-1 1 16,3-3 2-16,-4 5 9 0,1-1 1 0,-2 1 6 16,4 2 5-16,-4 2 6 0,0-2 0 0,0 2-1 0,-8 10-4 15,16-10 4-15,-16 10-1 16,0 0 2-16,0 0-2 0,0 0 1 0,25 16-2 15,-25-16 0-15,8 25-5 16,-6-12 1-16,0 4-1 0,0 0-2 0,1 4 2 0,-3-4-5 16,2 3-2-16,-2-1 1 15,0 1 1-15,0 0-20 0,2-4-17 0,-2 4-16 16,0-20-25-16,0 32-23 16,0-18-46-16,2 1-52 0,1-3-40 0,-3-2-41 15,0-10-122-15,0 18-177 0,0-18-298 0,4 10-226 0</inkml:trace>
  <inkml:trace contextRef="#ctx0" brushRef="#br0" timeOffset="72539.92">20466 6693 2542 0,'0'0'-87'0,"8"-10"17"0,-8 10 21 15,0 0 11-15,11-9 39 0,-11 9 24 0,0 0 10 0,0 0 11 16,0 0-8-16,0 0-8 16,0 0-4-16,0 0 4 0,0 0-2 0,0 0-2 15,0 0-7-15,0 0 6 0,0 0-6 16,0 0-4-16,-54 9 6 0,54-9-7 0,-14 12 4 15,14-12-9-15,-17 15 0 0,13-7 7 0,4-8-9 16,-9 15-3-16,9-15-1 16,-2 17-1-16,2-17 8 0,0 0-10 0,11 27-2 0,-5-19 2 15,3 3 0-15,-1-2-3 16,2 3 14-16,2-1 12 0,-2 0 32 0,0 3 5 16,3 0 8-16,-4 0 4 0,1 0 2 0,-1 0 6 15,-3 1 5-15,-2-1 4 0,0-1 0 16,-4-13-1-16,0 27-2 0,0-27-4 0,-6 25-2 15,0-13-7-15,-3-2-8 16,-1 3-10-16,-1-4-5 0,-2 1-17 0,1-3-26 0,12-7-32 16,-26 10-43-1,16-6-60-15,10-4-45 0,-19 1-44 0,19-1-75 0,0 0-666 16,-28-12-397-16</inkml:trace>
  <inkml:trace contextRef="#ctx0" brushRef="#br0" timeOffset="73411.14">20785 6763 2820 0,'0'0'-112'0,"0"0"31"15,0 0 13-15,-2-21 24 16,2 21 25-16,0 0 38 0,0 0 19 0,0 0 24 16,0 0 12-16,0 0 12 15,0 0 14-15,0 0 11 0,0 0 7 0,0 0 0 0,0 0-1 16,0 0 3-16,0 0-1 0,0 0-6 0,0 0-5 16,5 54-8-16,-5-37-5 15,0 2 2-15,0 3-11 0,0-1-7 0,-3 3-5 0,3 1-9 16,-4-1-11-1,2 1-3-15,0-5-3 0,2 0-7 0,0-1-7 0,-2 0-19 16,-1-2-15-16,3-17-22 16,-2 27-29-16,2-27-45 0,0 20-54 0,0-20-53 15,-2 16-40-15,2-16-41 0,0 0-94 16,0 0-586-16,0 0-405 0</inkml:trace>
  <inkml:trace contextRef="#ctx0" brushRef="#br0" timeOffset="73820.11">20762 6748 2894 0,'0'0'-80'0,"0"-25"33"16,0 25 22-16,2-17 36 0,-2 17 29 0,0 0 35 16,2-19 5-16,-2 19 0 15,0 0-5-15,6-17-13 0,-6 17-5 0,9-9-4 0,-9 9-15 16,15-7-2-16,-15 7-13 0,23-3-5 0,-23 3-6 16,32-4 0-16,-13 4-6 15,2 2-3-15,0-2 6 0,3 2-3 16,-4 1-10-16,2-1 1 0,-3 3-1 0,-4-2-4 15,2 3 3-15,-7 1-2 0,-2 3 4 0,-8-10 2 16,8 17 4-16,-8-17 13 16,-8 21 12-16,8-21 8 0,-16 23 11 0,8-14 4 15,-5 4 4-15,4-5-9 0,9-8-6 16,-15 18-1-16,15-18-3 0,-8 17-6 0,8-17-3 16,0 0-9-16,8 25-6 0,1-16-12 0,1 3-4 15,6 3-4-15,0-2 1 16,4 4-2-16,-2-2 4 0,4 4 0 0,1 0 5 0,-2 2 11 15,-2-6 17-15,0 3 7 16,-4-1 13-16,-2-2 17 0,-3-1 20 0,-4-1 4 0,-1 0-1 16,-5-13-10-1,-5 23-6-15,5-23-10 0,-18 23-11 0,3-14-27 0,-7 2-40 16,2-3-63-16,-2 0-80 16,1 1-80-16,-7-6-183 0,6 1-183 0,-6-1-321 15,4-1-335-15</inkml:trace>
  <inkml:trace contextRef="#ctx0" brushRef="#br0" timeOffset="78160.02">18066 11980 1123 0,'0'0'150'0,"-10"-17"-60"0,10 17-18 15,0 0-28-15,0 0 12 16,0 0-9-16,0 0 1 0,0 0 6 15,0 0 13-15,0 0 10 0,0 0-10 16,3-23 29-16,-3 23-7 0,0 0 9 0,0 0-5 0,0 0 9 16,0 0 3-1,0 0-2-15,0 0 5 0,0 0 6 0,0 0-1 0,0 0 4 16,0 0-6-16,5-21-7 0,-5 21 0 0,0 0-2 0,0 0 1 16,0 0 2-16,0 0-1 15,0 0-2-15,0 0 0 0,0 0-6 0,0 0-3 16,10-11-3-16,-10 11-8 15,0 0-8-15,0 0 1 0,0 0-2 0,0 0-7 16,0 0-6-16,0 0 1 16,0 0-14-16,25 35 17 0,-20-21-10 0,1 1 1 0,-2 1-9 15,2 3-4-15,1 0-2 16,-1 1-11-16,0 3-2 0,1 1-8 16,-1-2 5-16,1 2-3 0,-3 0-8 0,0-1-1 0,2 2-1 15,-2-3-5-15,0-1-4 0,-2 0 0 16,3-2-2-16,-2 1 3 0,1-1-4 0,-2-2 3 15,0 0-6-15,0-2 6 16,-2-15 2-16,4 25-8 0,-4-25 4 0,2 21 1 16,-2-21 6-16,6 15-15 0,-6-15 8 15,5 11 9-15,-5-11 5 0,0 0 7 0,0 0 1 16,0 0-3-16,0 0 4 0,34-18 0 0,-26 4 0 0,0-1-5 16,6-6-1-16,-2-6 0 15,-2-2 0-15,3-5-3 0,0 2-3 16,-2 0-1-16,1-1-1 0,-2 1-8 15,2 4-4-15,0-1-8 0,-4 6-5 0,1 0-16 0,0 5-17 16,-3 2-31-16,0 0-46 16,0 5-55-16,1 2-59 0,-1 3-58 0,-6 6-185 15,8-6-107-15,-8 6 0 0,0 0-274 16,0 0-219-16</inkml:trace>
  <inkml:trace contextRef="#ctx0" brushRef="#br0" timeOffset="78630.28">18658 12546 2518 0,'0'0'-86'0,"0"0"22"0,0 0 15 16,0 0 17-16,0 0 13 0,0 0 19 0,-11-38 27 0,11 38 6 0,0 0 18 15,0 0 13-15,13-29 1 16,-13 29 23-16,6-10-10 0,-6 10-7 0,9-9-3 15,-9 9 14-15,0 0-4 16,21-6 3-16,-21 6-10 0,0 0-6 0,0 0-7 0,28 14-7 16,-28-14-5-16,8 13-1 15,-8-13-4-15,2 17 3 0,-2-17 5 0,-2 20 15 16,2-20 10-16,-10 17 13 0,10-17 10 0,-18 13 2 0,18-13 2 16,-16 11-1-16,5-7-1 15,11-4 2-15,0 0-12 0,-25 0-10 0,25 0-14 16,0 0-17-16,0 0-29 15,-15-24-36-15,15 24-41 0,4-20-64 0,-4 20-70 16,15-22-72-16,-7 10-144 0,3 2-188 16,0 0-311-16,1 3-297 0</inkml:trace>
  <inkml:trace contextRef="#ctx0" brushRef="#br0" timeOffset="79670.14">18997 12296 2603 0,'0'0'-98'0,"0"0"7"0,0 0 24 0,0 0 21 16,0 0 18-16,0 0 12 0,0 0 13 0,0 0 25 15,0 0 13-15,0 0 15 0,0 0 15 16,0 0 15-16,0 0 10 0,0 0 3 0,0 0-7 16,0 0 7-16,0 0 0 15,0 0 5-15,0 0 15 0,0 0-2 0,0 0 1 0,0 0-4 16,0 0-6-16,0 0-3 0,0 0-4 0,38 8-6 16,-38-8-2-16,21 3-2 15,-21-3-6-15,26 1-5 0,-10 1 3 0,2 0-3 16,-18-2-5-16,33 2-10 15,-18-2-3-15,-15 0-8 0,27 1 3 0,-27-1-12 0,26 0-3 16,-26 0-10-16,21 0-12 16,-21 0-15-16,15 2-25 0,-15-2-35 0,0 0-54 15,0 0-58-15,0 0-50 0,15 2-57 16,-15-2-127-16,0 0-153 0,0 0-328 0,0 0-262 16</inkml:trace>
  <inkml:trace contextRef="#ctx0" brushRef="#br0" timeOffset="80220.02">19077 12195 2524 0,'0'0'-93'0,"0"0"30"0,0 0 30 15,0 0 31-15,0 0 40 0,0 0 25 0,0 0 30 16,0 0 37-16,0 0 19 15,0 0 8-15,0 0 8 0,0 0 1 0,0 0-1 16,0 0-2-16,0 0-9 0,0 0-14 16,29-9-10-16,-29 9-13 0,20 0-14 0,-20 0-11 15,0 0-13-15,29 0-9 0,-29 0-7 16,22 0-16-16,-22 0-10 0,20 2-24 16,-20-2-18-16,22 0-24 0,-22 0-30 15,17 0-38-15,-17 0-46 0,0 0-47 0,23 0-59 16,-23 0-125-16,7-4-189 0,-7 4-337 0,0 0-280 15</inkml:trace>
  <inkml:trace contextRef="#ctx0" brushRef="#br0" timeOffset="94325.08">17428 4669 125 0,'0'0'20'0,"0"0"11"0,0 0 2 0,0 0 8 16,0 0 1-16,0 0 4 0,0 0-6 15,0 0 4-15,0 0-2 0,0 0 3 0,0 0 2 16,0 0 0-16,0 0-5 0,0 0 8 0,0 0-7 15,0 0-8-15,0 0-3 0,0 0-2 16,0 0 0-16,0 0 1 0,0 0-2 16,0 0 3-16,0 0-1 0,0 0 6 15,0 0-5-15,0 0 14 0,0 0-1 0,-13-42 4 16,13 42-6-16,0 0 4 0,0 0 0 16,0 0-8-16,0 0 6 0,0 0 4 0,0 0-6 15,0 0-1-15,0 0 5 16,0 0 1-16,0 0-3 0,0 0-19 0,0 0 9 15,0 0 11-15,0 0-22 0,0 0-7 16,0 0 10-16,0 0-14 0,0 0 5 0,0 0-2 16,0 0 12-16,0 0-1 0,0 0-11 15,0 0 2-15,0 0-3 0,0 0 5 0,0 0 2 16,0 0-9-16,0 0 1 0,0 0 2 0,0 0-1 16,0 0-5-16,0 0 4 15,0 0 5-15,0 0-10 0,0 0 8 0,-18 40 2 16,18-40-2-16,0 0 10 0,0 0 4 15,-5 18 3-15,5-18 2 0,0 0 9 0,0 0 12 16,-2 17-4-16,2-17-2 16,0 0-2-16,0 0-3 0,0 19-6 0,0-19 1 15,0 0 1-15,0 19-7 0,0-19 1 16,0 0-7-16,2 21 2 0,-2-21-3 0,2 13-3 16,-2-13-5-16,0 0 7 0,5 19-5 15,-5-19 7-15,2 13-3 0,-2-13 5 0,0 0 2 16,0 19 9-16,0-19-7 0,0 0-1 15,2 18 0-15,-2-18-1 0,0 0-5 0,2 17 3 16,-2-17-5-16,0 0-2 0,0 19-3 0,0-19 0 16,0 0-2-16,2 16-1 15,-2-16-7-15,0 0 2 0,0 0 0 0,0 0-1 16,0 23-17-16,0-23-23 0,0 0-37 16,0 0-43-16,0 0-64 0,0 0-64 0,0 0-197 15,-4 13-347-15,4-13-77 0</inkml:trace>
  <inkml:trace contextRef="#ctx0" brushRef="#br0" timeOffset="95820.18">17147 5102 2176 0,'0'0'-100'0,"0"0"22"0,0 0 7 15,0 0 23-15,0 0 18 0,0 0 16 16,-22-2 11-16,22 2 1 0,0 0 12 0,0 0-2 15,0 0 0-15,0 0-5 0,0 0 2 16,0 0-2-16,0 0-3 0,0 0 0 16,0 0 4-16,0 0-3 0,0 0-4 0,0 0 8 15,0 0 8-15,68 7-13 16,-55-7 11-16,-13 0 5 0,36 4 8 0,-20-1 2 16,4-2 13-16,1-1 0 0,-2 3-2 0,2-2 2 0,1 1-7 15,-2-2-4-15,2 2 2 16,-3 0 5-16,0-2-5 0,0 2-8 0,-19-2-10 0,30 1 5 15,-16-1-8 1,-14 0 6-16,23 0 2 0,-23 0 11 0,22 3-4 0,-22-3-3 16,16 0-1-16,-16 0-3 15,0 0 1-15,20 2-8 0,-20-2-4 0,0 0-25 0,0 0-25 16,17 5-14-16,-17-5-19 16,0 0-34-16,6 2-64 0,-6-2-140 0,0 0-233 15,0 0 264-15</inkml:trace>
  <inkml:trace contextRef="#ctx0" brushRef="#br0" timeOffset="96289.79">17436 5189 1597 0,'0'0'-20'16,"-14"6"17"-16,14-6-4 0,0 0 17 0,0 0 22 16,-11 7 13-16,11-7 14 0,0 0-1 0,0 0-6 0,0 0-1 15,0 0-3-15,0 0 2 16,0 0-10-16,0 0-6 0,39 14-4 15,-39-14 3-15,0 0-11 0,14 4 0 0,-14-4-8 16,0 0 3-16,0 0 11 0,0 0-17 0,4 13 3 16,-4-13 22-16,0 0-18 15,0 0-2-15,0 0-15 0,-23 23 16 0,23-23-6 16,-11 10 3-16,11-10-5 0,-10 9 8 0,10-9 0 0,-11 11-5 16,11-11-6-16,-8 13 5 15,8-13-5-15,0 0 6 0,-11 19-3 0,11-19 3 16,-2 14-6-16,2-14 3 15,0 0-4-15,-2 23 1 0,2-23-5 0,-2 18 4 0,2-18-7 16,0 18 2-16,0-18-1 16,-5 22-4-16,5-22 4 15,-2 18-2-15,2-18 13 0,-6 21 1 0,6-21 5 16,-6 19-8-16,6-19 7 0,-6 18-3 0,6-18 3 16,-6 17-5-16,6-17 5 0,-8 17 7 0,8-17 14 0,-2 17-13 15,2-17 2-15,0 0 5 16,2 25 10-16,-2-25 5 0,8 17 13 15,-8-17 2-15,4 17 8 0,-4-17 5 16,6 15 4-16,-6-15 0 0,4 17-1 0,-4-17-9 0,6 14-6 16,-6-14-4-16,4 12-13 15,-4-12-33-15,0 0-78 0,7 20-95 0,-7-20-121 16,0 0-634-16,0 0-319 0</inkml:trace>
  <inkml:trace contextRef="#ctx0" brushRef="#br0" timeOffset="102700.08">4367 4117 2568 0,'0'0'-195'0,"2"21"22"16,-2-21 17-16,0 0 26 0,0 0 15 15,2 21 19-15,-2-21 5 0,0 0 7 16,0 17 11-16,0-17 7 0,0 0 11 0,0 0 15 0,2 19 14 16,-2-19 16-16,0 0 13 0,0 0 6 0,0 0 8 15,2 15 2-15,-2-15 9 16,0 0-14-16,0 0-2 0,0 0 6 0,0 0-7 15,2 17 1-15,-2-17-4 16,0 0 4-16,6 14 2 0,-6-14 0 0,0 0 4 0,7 18-3 16,-7-18 13-16,6 12 2 15,-6-12-1-15,6 15 4 0,-6-15-3 0,7 17 5 16,-7-17 5-16,8 21-4 0,-1-7 12 0,-1-2-6 16,-2 1-11-16,2 0 6 0,3 2 4 15,0 0-16-15,-1 4 14 0,0-3-6 0,3 3 1 16,0 0-4-16,-1 0 3 15,1 2-5-15,-1-2 2 0,-1 0-5 0,2 3 12 16,-1 0-14-16,0-2 11 0,1 4-22 16,0-2 10-16,-1-1-7 0,3 2 2 0,-3-1-8 15,1 0 8-15,2-1-2 16,-3 2 5-16,4-2 4 0,-2 2 8 0,-2 0-2 16,5 2-3-16,-2-2 1 0,0-1 3 0,3 3-7 0,-2-3 0 15,0 4-7-15,1 0 2 16,2-4 0-16,0 4-1 0,2-3 0 0,-2 2 18 15,1-5-11-15,2 3-1 16,-1 0-2-16,0-2 4 0,-2-2-6 0,-1 0 0 0,0 0-3 16,0 1 1-16,2-1-4 15,-3 1 2-15,-1-1-3 0,1 1 2 0,0-2-5 16,-1 1 4-16,2 0-4 0,-2 1 10 0,1-1 1 0,0-2 2 16,-2 2-3-16,1 0 0 15,2-2-2-15,-2 0 4 0,1 2 5 0,0-2 7 16,0-1-3-16,-3-1 10 0,3 0-9 15,-2 0 0-15,-1-3 0 0,1 4-1 0,0-6-2 16,0 2-1-16,-1-1-6 16,-2 1-1-16,2-2-4 0,-2 0-1 0,2-2 1 15,-1 2-2-15,-11-10-5 16,17 15-13-16,-10-9-17 0,-7-6-20 0,12 11-34 0,-12-11-41 16,11 8-41-16,-11-8-50 0,0 0-105 0,2 8-520 15,-2-8-165-15</inkml:trace>
  <inkml:trace contextRef="#ctx0" brushRef="#br0" timeOffset="104740.21">4193 5378 2324 0,'0'0'-144'0,"0"0"19"0,0 0 23 0,0 0 23 0,0 0 9 15,0 0 14 1,0 0 5-16,0 0 13 0,0 0-2 0,8-13 13 0,-8 13 19 16,0 0 6-16,0 0-3 15,0 0 17-15,0 0 8 0,0 0 10 0,0 0 1 16,0 0 16-16,0 0 4 0,0 0-7 16,0 0 13-16,0 0-5 0,0 0-1 15,15 37 2-15,-15-37-5 0,6 19 7 0,-2-6 4 0,-4-13 16 16,7 29-7-16,-2-13 7 0,-1 1 5 15,0 2 3-15,0 0 0 0,0 4-2 0,2 0 1 16,-2-1-5-16,1-3 0 16,0 1-2-16,1 2-1 0,-2-3-8 0,2-1-1 15,-2 0-14-15,3-2-1 16,-1 0-7-16,-2-1-4 0,1 0-3 0,-3-2-8 0,-2-13-6 16,8 23-17-16,-8-23-20 0,5 19-18 0,-5-19-21 15,2 19-13-15,-2-19-19 16,4 14-20-16,-4-14-20 0,0 0-20 0,0 0-17 0,0 11-24 15,0-11-34-15,0 0-71 16,0 0-349-16,0 0 134 0</inkml:trace>
  <inkml:trace contextRef="#ctx0" brushRef="#br0" timeOffset="105180.18">4185 5657 1815 0,'-7'-14'-74'0,"3"0"33"0,4 14 21 0,-9-28 7 15,7 15 28-15,-2-2-2 0,4 15 2 0,-4-27-3 16,4 13 6-16,0 14 8 0,0-26 5 15,0 26-8-15,2-31 3 0,0 19 5 0,2-2 3 16,-4 14 0-16,6-24 4 16,1 13 4-16,-7 11 2 0,9-19-4 0,-3 12 7 0,-6 7 3 15,15-14-3 1,-5 9 5-16,-10 5-7 0,0 0-7 0,26-3-4 0,-26 3-3 16,16 10 4-16,-5-3 1 0,-11-7-7 0,17 24-2 15,-11-11-4-15,1 2-2 16,-1 0 1-16,-2 1-7 0,-2 0 6 0,-2-16-8 15,5 28 6-15,-5-15-7 0,0-13-3 16,-5 24 4-16,5-24 1 0,-2 23-1 16,2-23 2-16,-2 18 4 0,2-18 18 0,-2 14 21 15,2-14 0-15,0 0 1 0,0 0 3 0,0 23-3 16,0-23-3-16,0 0-1 16,0 0-2-16,8 12 5 0,-8-12 0 0,0 0 9 15,16 8 8-15,-16-8-2 0,18 7 2 0,-18-7-4 16,22 12-4-16,-8-6-2 0,1 1-3 15,2 1-3-15,0 3-7 0,5-1-3 0,-4 2-5 16,1-1-5-16,3 0-4 16,-4-1-6-16,2 1-12 0,-2 1-25 15,-2-5-30-15,-2 2-32 0,-1-3-46 0,2 1-45 16,-4 1-48-16,-3-4-39 0,-8-4-103 0,8 7-585 16,-8-7-350-16</inkml:trace>
  <inkml:trace contextRef="#ctx0" brushRef="#br0" timeOffset="109000.17">6549 4136 2606 0,'0'0'-206'16,"0"0"25"-16,0 0 31 0,-17 7 16 0,17-7 16 15,0 0 11-15,-15 7 17 0,15-7 3 16,0 0 8-16,-13 7 7 0,13-7 7 0,-14 6 6 16,14-6 12-16,-18 7 6 0,18-7 11 0,-18 9 9 0,7-3 7 15,11-6 11-15,-26 12 6 16,14-7 1-16,-2 1 6 0,0 2 6 0,0-3-2 15,-1 1 6 1,2 1-3-16,-2 0-5 0,15-7 8 0,-28 12 1 0,14-4-9 16,-1 0 7-16,0 2-5 15,0-1 10-15,-1 3 7 0,-4-1 0 0,4 1-5 0,-2 1-1 16,0-2-6-16,-1 3 0 16,-1-1-1-16,2 0 4 0,0 1-6 0,-1-3-1 15,3 2-5-15,-4-1 0 0,4-1 3 0,-2 1-2 0,4-3 5 16,-1-1-2-16,0 1 1 15,0 1 13-15,-1-3 5 0,0 4 4 0,2-4-4 16,-1 0 1-16,2 1-13 16,-2-1 7-16,1 1-8 0,1 0 4 0,-4-1-9 15,3 1 2-15,-2-3 8 16,2 4 3-16,1-2-8 0,-2 0 10 0,0 1 2 0,1-2-2 16,-2 2 14-16,2 1-14 0,-1-1 16 0,0-1 2 15,-2 1-11-15,3 0 5 16,-6 1-5-16,4 0-5 0,-4 1-5 15,1 0 5-15,0 2-8 0,0-3 3 0,-2 1-7 16,4 0-7-16,-4 2 13 0,4-3-5 0,-2 3 13 16,-1 0-2-16,2-1-7 0,-1 0 6 15,2 3-1-15,-2-1-6 0,1-1 0 16,2 0-1-16,-1 2-3 0,0-1-1 16,0-1 0-16,3 2-5 0,-2-1 5 0,2 0-2 15,-2-2 11-15,4 1-5 0,-3-1 4 0,3 0 1 16,-1 1 12-16,-4 1-17 15,5-2 2-15,-2 1-5 0,4 0 1 0,-3-1-6 0,1 0 0 16,-1 3-2-16,0-3 3 16,1 4-5-16,-2 1-5 0,2-1 9 0,-3 0-7 15,2 2 1-15,-1 2 0 16,-1-1-3-16,0-1 3 0,0 2-5 0,1 1 2 0,-4-4-2 16,6 1 2-16,-3 1 1 0,2 0 1 0,0-3 3 15,1 4 1-15,2-2 8 16,-4 1-6-16,2 1 2 0,-1-2-2 0,3 2 1 0,-3 0 1 15,2-2-3-15,1 2-5 16,0 1 2-16,-4-4 3 0,4 4-6 0,0-4 12 16,-1 2-3-16,-2-1 3 15,2 0-1-15,1-2 0 0,0 3 2 0,-2-1-3 0,0 0-8 16,2-1 5-16,1-2 0 16,-4 4-1-16,3-1-1 0,-3 0-4 0,2 0 6 15,0 0-8-15,1-4 1 0,0 3 0 0,-1-3 2 16,2 2 0-16,-3 1-2 0,-1-3-18 15,0 2 5-15,3-3 2 0,-1 1 5 0,1 0 8 16,2-1 2-16,-4-1 3 16,4 1-2-16,0-2 1 0,2 2 4 0,6-12-4 0,-13 21-1 15,6-11 2-15,7-10-1 16,-12 22 6-16,12-22-5 0,-11 16-3 0,7-7 1 16,4-9 0-16,-11 18-1 0,11-18-3 0,-9 19-2 0,9-19 1 15,-6 17-2-15,6-17-4 16,-6 17-12-16,6-17-21 15,-6 15-25-15,6-15-38 0,-4 17-34 0,4-17-45 16,-2 16-35-16,2-16-68 0,0 0-625 0,-5 21-286 16</inkml:trace>
  <inkml:trace contextRef="#ctx0" brushRef="#br0" timeOffset="109510.28">4454 6550 2603 0,'0'0'-122'0,"0"0"12"0,0 0 20 0,0 0 26 16,0 0 19-16,0 0 10 0,0 0 8 15,0 0 2-15,0 0 6 0,0 0 3 0,0 0-3 16,0 0 8-16,26-39 6 16,-26 39-7-16,20-7 8 0,-20 7 11 0,19-5 4 0,-19 5 2 15,19-4-7-15,-19 4 7 0,17 0 3 0,-17 0 1 16,0 0 5-16,21 5 8 15,-21-5 0-15,11 10 6 0,-11-10-3 0,2 15-2 16,-2-15-2-16,-2 20-3 16,2-20 8-16,-9 22 1 0,5-7 17 0,-3-1-4 0,1 1 15 15,-2-2 4-15,2 2 7 16,-1 0 3-16,0 0-7 0,1-3 3 0,2 2 1 16,4-14-8-16,-4 23 0 0,4-23-2 0,-2 23 3 0,2-23 0 15,8 18-5-15,-2-10-6 16,5-1-6-16,-11-7-4 0,23 12-6 15,-7-9-23-15,-16-3-32 0,25 4-45 16,-25-4-42-16,32-4-56 0,-20 3-44 0,-12 1-86 16,26-8-558-16,-16 5-192 0</inkml:trace>
  <inkml:trace contextRef="#ctx0" brushRef="#br0" timeOffset="110180.36">4753 6451 2379 0,'0'0'-114'16,"0"0"24"-16,24 17 24 0,-24-17 30 15,0 0 24-15,-2 25 31 0,2-25 24 0,0 25 14 16,0-12-3-16,0-13 7 0,2 28 3 16,0-10 6-16,-2-2 6 0,2 4 0 15,2-1 1-15,-2 0 0 0,1-1-8 0,-1 2-1 0,2 1 1 16,-2-2-10-16,3 0-8 15,-1 0-5-15,-2-1-4 0,2-2-2 16,-2 2-11-16,2-5-10 0,-4-13-15 16,5 25-11-16,-5-25-16 0,2 18-17 0,-2-18-34 0,2 14-37 15,-2-14-25-15,0 0-25 16,0 0-16-16,0 0-18 0,0 0-14 0,0 0-452 16,0 0 102-16</inkml:trace>
  <inkml:trace contextRef="#ctx0" brushRef="#br0" timeOffset="110481.66">4741 6577 1836 0,'-2'-27'-65'0,"2"8"22"0,2 2 20 15,0 3 23-15,-2 14 25 16,8-22 11-16,-3 11 13 0,-5 11 15 0,13-20 0 0,-5 11 8 16,0-4 1-16,3 6 0 15,-11 7-3-15,19-12 9 0,-10 5-10 0,-9 7-10 16,0 0 9-16,23 0-12 0,-23 0-1 0,0 0-2 16,15 19-9-16,-15-19 0 0,4 21-5 15,-4-21 0-15,0 24-9 0,0-24 0 0,-8 27-2 16,4-13-3-16,-5 0-5 0,2-1 3 15,-1 1 8-15,2-3 1 0,6-11-1 16,-13 18 1-16,13-18-4 0,-8 15-1 16,8-15-5-16,-7 14 2 0,7-14-1 0,0 0 14 15,0 21 9-15,0-21 1 16,11 15 1-16,-3-5 3 0,5-3-9 0,-1 6 0 16,6-3-4-16,0 2-4 0,2-3-4 0,1 2-5 0,-2 0-10 15,0-2-23-15,-5 1-29 16,4-3-39-16,-4 1-46 0,-1-1-41 15,0-3-42-15,-4-1-106 0,-9-3-539 16,12 7-197-16</inkml:trace>
  <inkml:trace contextRef="#ctx0" brushRef="#br0" timeOffset="131440.06">13364 3617 108 0,'0'0'47'0,"0"0"-10"0,0 0-4 16,0 0 7-16,0 0-5 0,0 0-6 0,0 0-4 0,0 0-1 15,0 0-1-15,0 0 2 0,0 0-4 0,0 0 5 16,0 0 8-16,0 0-2 15,0 0 2-15,38 17-1 0,-38-17 1 0,0 0 8 16,19 10-5-16,-19-10 0 0,15 9-4 16,-15-9 3-16,14 10-10 0,-5-4 1 0,0 3 4 15,-9-9-10-15,18 17 10 16,-7-9-8-16,-2 2-7 0,-2 1 6 0,4-1-10 0,-2 2 4 16,0-1 0-16,0 0 4 0,0-1-10 0,0 3 5 15,0-2 2-15,-2 1 4 16,-1-1-1-16,4 1 2 0,-4 1 1 0,3-1 0 0,-3 1-2 15,-1 0 1-15,2 1-6 16,0-1-4-16,1 2 3 0,-1-2 3 0,1 3-3 16,0-1-6-16,1 2 3 15,0-2-5-15,0 0 1 0,-2 1-1 0,4 3 3 16,-2-2-5-16,-2-1 2 16,0 2 0-16,1-1 2 0,0-2 4 0,0 3-3 0,-3-3-1 15,1 2-2-15,2 0-4 0,-2-2 6 16,3 3-4-16,-3-4-2 0,-1 2 11 15,2 0-14-15,2-1 1 0,-2 0 8 0,1 1-3 16,0-1-2-16,1 0-2 16,-3 0-1-16,2-2 4 0,0 0-5 0,-1 1 4 0,-1 0 1 15,1-1-5-15,0 0 3 16,-2 0 2-16,3 0-5 0,-3 0 8 0,1-1-9 0,2 0 6 16,-2 0-2-16,-1-1-8 0,-5-11 7 0,8 22 1 15,-1-12-4-15,-7-10-1 16,7 19-8-16,-2-10 15 0,-5-9-5 0,8 19 5 15,-8-19 0-15,4 20 0 16,1-11-10-16,-5-9 7 0,10 17-2 0,-6-7 3 0,-4-10-6 16,11 19 3-16,-5-9-4 15,-6-10 8-15,12 17-9 0,-5-7 6 16,2-1 1-16,-9-9 0 0,13 15 1 16,-8-6-1-16,-5-9-1 0,15 17-1 0,-8-7 0 15,-7-10 0-15,14 17 4 0,-8-6-9 0,4-1 6 0,-2 0 11 16,1 1-10-16,-9-11-4 15,15 19-10-15,-9-9 17 0,-6-10-6 0,11 15 1 16,-5-5 0-16,-6-10 6 0,12 17 1 16,-5-7-5-16,-7-10 4 0,10 17-2 15,-7-8-9-15,-3-9-2 0,10 19 9 16,-8-8 3-16,-2-11-10 0,8 21 11 0,-1-10-2 0,-3 1-4 16,-4-12-4-16,9 23 11 0,-4-9-5 0,4-3 6 15,-2 3-8-15,0-2 5 16,-1 2-3-16,1-1-2 0,0 3 0 0,-1-3 3 15,1 4 14-15,-2-2-11 0,1 0-2 16,-2 0 1-16,1 1 0 0,-3 0-7 0,4 2 12 16,-2-1-2-16,-2 1-6 15,-2 0 0-15,4 1 4 0,-2 0-2 0,1 1-3 16,-1-1-1-16,2 0-1 0,0 0 4 0,-2 1 12 0,-1-1-15 16,2-1 1-1,-3 0 1-15,2 1 0 0,1-3-6 0,-3 1 4 16,2 1 4-16,-2-1-13 0,2-1 13 15,0 0 9-15,-2-16-7 0,6 31-4 0,-4-16 13 16,0-2-13-16,-1 2-2 0,3 1-2 16,-4-16 4-16,6 28 7 0,-2-13 0 0,-2 1 12 15,2-1-1-15,-1 2-4 16,-1-1 7-16,0 0-1 0,-2 2 1 0,0-18 9 0,2 34-20 16,-4-17 0-16,2 2 3 0,0-2-1 0,0 2 6 15,0-19-9-15,-2 37-7 16,2-20 3-16,-2 0-2 0,2 2 4 0,0-1 12 15,0-18-20-15,0 36 7 0,0-19-4 16,0 2 3-16,0-3-2 0,2 3-2 0,-2 1 0 16,2-4 10-16,-2 2-7 15,2-1 2-15,-2 2-1 0,0-2 5 16,2 1-4-16,0-1-3 0,0 0 7 16,0 0-5-16,1 1-4 0,-3-2 3 0,1 2-3 0,-1-1 10 15,2 0 4-15,-2 0-2 0,0 2-2 0,0-2 4 16,0 2-5-16,0 0 7 15,-2 0-5-15,1 0-2 0,1 3 2 0,-3-2-5 16,1-1 0-16,-2 7 0 0,0-4-1 16,-3 0 3-16,5 2-8 0,-2 0 1 0,0-1-8 15,-2 0-1-15,2-1 7 16,3-2-7-16,-1 1 5 0,-2 0 2 0,4 0-4 16,-2 2 2-16,2-5 2 0,-2 4-7 0,0-2 11 0,2 2-9 15,-2-1 3-15,2-2 0 16,-2 1 5-16,2 0-1 0,-3-1 13 0,1 1-8 0,2-3 8 15,-3 3-5-15,3-3 0 16,-1 1-6-16,-1-1 2 0,2-17 0 0,-2 34-1 16,0-17 7-16,-2-2-8 15,2 2-6-15,2-17 9 0,-3 33-5 0,1-17 7 16,-2 3-10-16,0-4 11 16,-1 1-9-16,0 2 0 0,1-2 6 0,1 2-4 0,-1-3 4 15,-3 2-5-15,3 0-4 0,-3-1 9 16,3 0-6-16,-3 0 0 0,4 0 6 15,-1-1 0-15,2 0 9 0,2-15-2 0,-9 29 3 0,7-14 3 16,2-15 5-16,-5 28-2 16,3-14 0-16,2-14-2 0,0 26-4 0,0-26 1 15,0 26 5-15,0-14-14 16,0-12 6-16,0 29-2 0,0-15-8 0,0-14 4 0,0 32 1 16,0-15-2-16,-2-1-2 0,2-16 4 0,0 34 2 15,0-18 3-15,0 1-4 0,-2 0 5 16,2-17 1-16,0 35 6 0,0-19-1 15,0 2 0-15,-3 0 1 0,3-18-2 16,0 34-2-16,0-19 0 0,0 2-2 0,0-17 0 16,0 34-5-16,3-18 0 15,-1 0-1-15,-2-16-1 0,0 34 1 0,0-19 0 16,2 1 1-16,-2 2 3 0,2-3 4 16,-2-15 6-16,-2 34-3 0,2-17-2 0,0 1 6 15,0 0 0-15,0 0 3 0,0-18-6 0,-2 35-2 16,2-17-2-16,-2 0 3 0,-1-2-4 15,3-16 2-15,-4 33-1 0,2-18 1 0,2 1 0 16,0-16 5-16,-1 32 2 0,-1-18 0 16,2 4 3-16,0-18-1 0,-5 29 0 15,3-14 2-15,2 3-7 0,0-18-15 16,-6 28-3-16,4-11 4 0,-1 0-4 0,3-17-3 16,-2 30 3-16,4-14-4 0,-4 2 4 0,4-2-1 15,-2 1-1-15,0 1-1 0,0-1-2 16,3 0 3-16,-1 0 1 0,-2 0 2 0,0 0 4 15,2 2 3-15,-2-19 3 16,-2 35-1-16,2-16 0 0,0-4-1 0,-2 2-4 0,2-17 3 16,-3 33-2-16,3-19-3 15,0-14 4-15,-2 31-6 0,2-17 2 0,0 3 1 16,0-17 0-16,0 28 0 16,0-13 2-16,0-15-1 0,-2 33 3 0,2-16-1 15,-2-1 0-15,-2 0 0 0,-1 2 1 0,0 0-3 16,2 0 5-16,-3-1-4 0,0 2 0 15,-1-2 5-15,4-1-9 0,-6 4-1 16,4-5 1-16,-5 4-1 0,4-1-2 0,-2-1 0 16,1-2 2-16,-1 2 4 0,1-2 1 0,0 3 5 15,-2-1 5-15,4-2-4 0,-3-1 2 16,2 0 0-16,-2 2 2 0,1-2-4 16,-1 0-1-16,3 0-3 0,-4-1 2 0,0-2-1 0,0 2-4 15,1 1 0-15,8-14 3 16,-14 25-5-16,5-14 0 0,1 2-5 0,2-1 3 15,-3 1-2-15,3 1-1 0,-4-3 1 16,1 3 1-16,2-3 1 0,-1 3-1 0,8-14 6 16,-19 20 2-16,9-7 1 15,2-1 2-15,0-1 0 0,-1 1 3 0,2 1 5 16,-5-1 0-16,4-2-2 0,-3 3 4 0,3 0-4 0,-3-1-1 16,-2-1-8-16,3 1 5 15,-2 1-4-15,-4 0-4 0,0 0 4 0,2 0-1 16,-3 1-3-16,5-3-7 0,-3 3 7 15,-2-1 2-15,0-1-3 0,1 1 7 0,1 0-8 16,-2 1 0-16,0-3 4 16,-1 3-1-16,3-3-2 0,-4 2 4 0,6-1 0 15,-5 0-1-15,4-2-2 0,-2 2 1 16,5-1-1-16,-5-2-2 0,1 3-3 0,1-2 4 16,-1 3-4-16,-3-2-1 0,4 3-1 0,-4-3-3 15,3 3 1-15,-4-3 1 0,4 0-4 16,-3 3 5-16,2-5-1 0,3 3 1 0,-3-1 1 15,0 1-2-15,-2-1-2 16,3-2 5-16,-2 3-4 0,4-3 3 0,-3 2 16 0,-1 0-3 16,3-3 0-16,-4 5 2 15,2-4-3-15,1 0-6 0,-1 2-4 0,3-3 1 16,-4 3-1-16,0-2-2 16,-1 2 3-16,2-2 3 0,-2 1 5 0,-3 1-6 0,2-1 5 15,0 1 2-15,-3-1 1 16,-2 1 1-16,1 1 2 0,-8 1-2 0,4 1 3 15,-5-2 3-15,3 2-5 0,-3-1 2 0,-1 3-1 0,0-2 1 16,-1-1-3-16,3-1-2 16,-1 2-2-16,0-1-1 0,1 0-13 0,6-3-19 15,-2-1-27-15,4 3-33 0,2-4-45 16,-2-1-65-16,5 1-82 0,2-7-72 0,3 2-183 16,0-3-82-16,13 0 38 0,0 0-446 0,-17-25-502 15</inkml:trace>
  <inkml:trace contextRef="#ctx0" brushRef="#br0" timeOffset="135100.03">14240 4650 2871 0,'0'0'-229'15,"0"0"28"-15,-17-4 11 0,17 4 30 0,0 0 20 16,0 0 19-16,0 0 21 16,-14-1 10-16,14 1 13 0,0 0 8 0,0 0 13 0,0 0 12 15,0 0 13-15,0 0 5 0,0 0 14 0,0 0 2 16,0 0 1-16,0 0 16 15,0 0 10-15,0 0-5 0,0 0 12 0,0 0 9 16,-13-12 3-16,13 12 3 0,0 0-9 16,0 0 11-16,0 0-2 0,0 0-4 0,0 0-4 15,0 0 1-15,0 0-6 0,0 0-4 16,0 0-2-16,0 0 1 0,0 0 8 16,0 0-24-16,0 0 17 0,0 0-6 0,0 0-3 0,0 0 2 15,0 0 2-15,0 0 17 16,0 0 3-16,0 0 7 0,0 0 2 0,0 0-5 0,0 0-5 15,0 0 5 1,0 0 1-16,0 0-11 0,0 0-12 0,0 0-5 0,0 0 4 16,0 0-8-16,0 0-6 15,0 0 7-15,0 0-9 0,0 0 2 16,0 0 4-16,0 0-2 0,0 0 8 0,0 0-13 0,0 0 4 0,0 0 7 16,0 0 8-16,0 0 11 15,0 0 5-15,0 0 5 0,0 0-4 0,0 0 7 16,0 0-6-16,0 0 4 15,0 0-10-15,0 0 3 0,0 0-6 0,0 0 2 0,15 44 4 16,-15-44-5-16,0 0 5 16,10 15 9-16,-10-15-1 0,11 10-2 0,-11-10-2 15,8 12 2-15,-8-12 6 16,10 9-4-16,-10-9-9 0,13 11 3 0,-13-11-3 0,14 12-7 16,-14-12 0-16,11 13-4 0,-11-13 3 0,11 11-5 15,-11-11-4-15,11 13-1 16,-11-13-4-16,11 14 3 0,-11-14-4 0,7 13-1 15,-7-13-1-15,12 15-1 0,-12-15 0 16,8 12 0-16,-8-12-3 0,7 13 5 0,-7-13-5 16,10 11 1-16,-10-11 2 15,9 12-3-15,-9-12 1 0,8 10-4 0,-8-10-2 16,0 0 4-16,8 16-1 0,-8-16 2 0,5 8-1 0,-5-8 0 16,0 0 1-16,9 14 0 15,-9-14-1-15,0 0-3 0,7 15 3 0,-7-15 2 16,0 0-4-16,7 14 1 15,-7-14 1-15,0 0-2 0,6 13 2 0,-6-13-1 0,0 0-1 16,7 11 1-16,-7-11 1 16,0 0-3-16,0 0 0 0,5 14 1 0,-5-14-1 15,0 0 14-15,0 0 1 0,0 0-2 16,7 11 0-16,-7-11 2 0,0 0-4 0,0 0 1 16,0 0 0-16,0 0-6 0,0 0 5 0,0 0-5 15,0 0 0-15,6 11 0 0,-6-11-2 16,0 0 0-16,0 0-2 0,0 0 1 0,0 0 2 15,0 0-3-15,0 0 2 16,0 0-2-16,0 0 7 0,0 0-6 0,0 0-1 16,0 0-4-16,0 0-2 15,0 0-5-15,0 0-3 0,0 0-7 0,0 0-2 0,0 0-1 16,0 0-1-16,0 0-1 0,0 0 3 0,0 0 3 16,0 0 4-16,0 0-1 15,0 0 1-15,0 0 5 0,0 0 0 0,0 0-1 16,0 0 3-16,-13 21-3 0,13-21 1 15,0 0 1-15,0 0 2 0,0 0 0 0,0 0-1 16,0 0-1-16,0 0 0 16,0 0 4-16,-10 10-1 0,10-10-2 0,0 0 13 15,0 0-11-15,0 0 1 0,0 0-1 16,0 0 2-16,0 0 0 0,0 0 1 0,0 0 8 16,0 0 3-16,0 0 2 0,0 0 5 0,0 0 1 15,0 0 9-15,0 0-1 0,0 0 3 16,0 0 3-16,0 0 1 0,0 0-4 0,0 0-2 15,21 12-1-15,-21-12-3 16,0 0-3-16,23 0-3 0,-23 0-3 0,17 0 1 16,-17 0-4-16,0 0 3 0,25 3-6 15,-25-3-1-15,18 4-1 0,-18-4 0 0,0 0-5 16,18 3 0-16,-18-3-7 0,0 0 0 0,16 4-4 16,-16-4-1-16,0 0-4 15,0 0 1-15,17 4 0 0,-17-4-4 0,0 0 2 0,0 0 1 16,0 0 2-16,0 0 3 15,3 15-2-15,-3-15 5 0,0 0 0 0,0 0 3 16,-24 20-1-16,24-20-4 0,-15 13 5 16,7-5 5-16,8-8-7 0,-18 15 5 0,18-15-3 15,-14 13 1-15,8-5 1 16,6-8-1-16,-14 13 1 0,14-13 2 0,-8 13 1 16,8-13 0-16,0 0-1 0,-5 18 4 0,5-18-3 0,0 0 2 15,0 0 0-15,15 21-5 16,-15-21 4-16,16 7 0 0,-16-7-1 15,14 8-2-15,-14-8-1 0,13 7 2 0,-13-7 0 16,0 0-2-16,13 7-5 0,-13-7 3 0,0 0-1 16,5 13 1-16,-5-13 1 15,0 0 5-15,0 0-4 0,0 0 4 0,-13 26-5 16,13-26 1-16,-9 11-1 16,9-11 4-16,-7 14 1 0,7-14-4 0,0 0 2 0,-11 15 3 15,11-15-2-15,0 0 0 0,-3 17 3 0,3-17-3 16,0 0 1-16,0 0 0 15,5 20 1-15,-5-20-3 0,0 0 0 0,12 13 4 16,-12-13-2-16,0 0-1 0,8 11 1 16,-8-11-4-16,0 0 4 0,9 12-6 0,-9-12 0 15,0 0 3-15,0 0-2 0,0 19 3 16,0-19-1-16,0 0 0 0,-9 17 2 16,9-17 0-16,0 0-1 0,-8 18 0 15,8-18-2-15,-8 12 2 0,8-12 1 0,0 0 0 16,-6 16-12-16,6-16-2 0,0 0 3 0,0 0 1 15,0 0-1-15,0 0 7 0,6 24 3 16,-6-24 9-16,0 0 6 0,12 8 7 0,-12-8-2 16,0 0-1-16,17 5-3 15,-17-5 0-15,0 0-2 0,13 4 0 0,-13-4-4 16,0 0 2-16,0 0-3 0,14 6 1 16,-14-6 5-16,0 0 4 0,0 0-4 0,0 0-1 15,0 0-5-15,0 0 5 0,14 8-7 0,-14-8 4 0,0 0-2 16,0 0-3-1,0 0 1-15,0 0 2 0,0 0 1 0,0 0 7 0,0 0 2 16,0 0 2-16,0 0 1 16,16 1 0-16,-16-1 0 0,0 0 1 0,0 0-1 15,0 0 1-15,0 0-5 16,0 0-2-16,0 0-2 0,0 0-1 0,0 0 0 0,14 6-2 16,-14-6-2-16,0 0 1 0,0 0-3 0,0 0 2 0,15 4-3 15,-15-4 1 1,0 0-1-16,0 0 0 0,0 0 0 0,20 4 2 0,-20-4-3 15,0 0 2-15,0 0 0 16,0 0-1-16,0 0 1 0,12 4 2 0,-12-4-6 0,0 0 0 16,0 0-1-16,0 0 1 15,0 0 1-15,0 0 0 0,0 0-3 0,0 0 1 16,0 0-2-16,0 0 2 0,13 5-1 0,-13-5-2 16,0 0 2-16,0 0-1 15,0 0 1-15,0 0 3 0,0 0-4 0,0 0 3 16,0 0-2-16,7 18-1 0,-7-18 0 15,0 0 2-15,4 14 1 0,-4-14-1 0,5 16-4 16,-5-16 4-16,7 19 1 16,-5-7 1-16,2 2-1 0,1 0 2 0,-2 1-2 15,-3-15 3-15,4 31-6 0,-2-14 4 16,0-2 2-16,-2 3 0 0,2-3-4 0,-2-15 0 16,2 26 3-16,-2-26-1 0,0 23 0 15,0-23-1-15,2 19 2 0,-2-19 4 16,2 15-1-16,-2-15 1 0,0 0-3 0,2 21 5 0,-2-21-4 15,0 0 1-15,0 16 0 16,0-16-2-16,0 0-1 0,0 0 0 0,1 17-1 0,-1-17 3 16,0 0-2-1,0 0 7-15,0 0 0 0,0 0 4 0,2 15 0 0,-2-15 0 16,0 0-5-16,0 0 0 16,0 0-1-16,0 0 0 0,0 0-6 0,0 0-13 15,0 0-23-15,0 0-39 0,0 0-57 0,0 0-75 0,6 10-85 16,-6-10-183-16,0 0-139 15,0 0-283-15,0 0-271 0</inkml:trace>
  <inkml:trace contextRef="#ctx0" brushRef="#br0" timeOffset="135849.84">14602 6016 2581 0,'-29'2'-134'0,"29"-2"12"0,0 0 12 0,0 0 32 15,0 0 20-15,0 0 13 0,-23 2 14 16,23-2 16-16,0 0 12 0,0 0 3 0,0 0 5 15,0 0 20-15,0 0 21 16,0 0 3-16,0 0 2 0,0 0-4 0,0 0 10 16,0 0 3-16,0 0-12 15,64 12-1-15,-44-12 0 0,-2-3 4 0,7 3 2 16,-3-1-9-16,4 1 5 0,1-3-12 0,-3 2-1 0,2-2-4 16,-6 2 3-16,2-1-12 15,-3 2-5-15,-19 0-27 0,26-2-37 0,-26 2-39 0,23-2-61 16,-23 2-80-1,12-1-190-15,-12 1-193 0,0 0 179 0</inkml:trace>
  <inkml:trace contextRef="#ctx0" brushRef="#br0" timeOffset="136189.99">14697 6111 1778 0,'0'0'-46'0,"-8"12"9"16,8-12 16-16,0 0 11 0,0 0 16 0,0 0 14 16,0 0 2-16,-6 15 1 15,6-15-13-15,0 0 6 0,0 0 19 16,0 0-16-16,0 0 1 0,0 0-4 0,0 0-1 0,0 0-4 0,20 13-3 16,-20-13-1-16,0 0 6 15,20 3-4-15,-20-3-6 0,0 0 10 0,19 0-9 16,-19 0 10-16,0 0 7 15,0 0 6-15,19 2-5 0,-19-2 12 0,0 0 13 0,0 0-14 16,12 5-3-16,-12-5-1 16,0 0-1-16,0 0-8 0,7 13-6 15,-7-13-20-15,0 0-10 0,2 15-18 16,-2-15-12-16,0 0-21 0,0 0-27 0,2 22-42 0,-2-22-106 16,0 9-277-16,0-9 304 0</inkml:trace>
  <inkml:trace contextRef="#ctx0" brushRef="#br0" timeOffset="137525.34">14865 5325 1428 0,'0'0'-19'0,"0"0"9"0,0 0 3 16,0 0 11-16,0 0 18 0,0 0 7 15,0 0 13-15,0 0 7 0,0-21 3 0,0 21-2 16,0 0-5-16,0 0 13 16,0 0 3-16,0 0 1 0,0 0 10 0,0 0 7 15,0 0 7-15,0 0 11 0,0 0 8 0,0 0-11 0,0 0-6 16,0 0-7-16,14 42-9 15,-12-27 1-15,2 0-15 0,-2 0-4 0,-2-15-7 16,8 30-3-16,-8-13-1 16,2-1-7-16,2 0-10 0,-4-16 4 0,2 25-5 15,-2-25-1-15,0 23-5 0,0-23-3 16,2 19-4-16,-2-19-8 0,0 16-11 0,0-16 0 16,0 0-13-16,0 0-10 0,0 20-16 0,0-20-10 15,0 0-10-15,0 0 0 0,0 0-3 16,0 0 11-16,0 0-7 0,0 0 6 0,0 0-2 15,-16-55 16-15,12 39 7 16,4 16 17-16,-2-34-2 0,0 16 5 0,2 3 22 16,0 15 13-16,2-33-2 0,0 19 0 15,2-1-6-15,2-1 10 0,-6 16 5 0,8-25 0 16,-2 14 0-16,-6 11-3 0,8-19 0 0,-1 9-1 16,-7 10 8-16,9-13-4 15,-9 13 7-15,10-12-3 0,-10 12-3 16,0 0-1-16,15-3 0 0,-15 3 0 15,0 0 1-15,0 0-6 0,0 0 2 0,21 25-4 0,-21-25-2 16,7 17 3-16,-5-5-2 16,-2-12-2-16,2 18 2 0,-2-18-1 0,-2 17-2 0,2-17 2 15,-7 17-1-15,7-17 1 16,-11 16 8-16,11-16-4 0,-6 13 1 0,6-13 8 16,-8 11-2-16,8-11 1 0,0 0-1 0,-7 15-6 15,7-15 1-15,0 0 6 0,0 18 6 16,0-18-2-16,0 0 0 0,11 23 1 0,-5-16-3 15,-6-7-1-15,13 18-4 16,-8-9-6-16,-5-9-22 0,9 15-43 0,-2-7-63 0,-7-8-62 16,6 14-52-16,-6-14-96 15,0 7-493-15,0-7-132 0</inkml:trace>
  <inkml:trace contextRef="#ctx0" brushRef="#br0" timeOffset="158389.91">8725 15063 2397 0,'-19'3'-56'16,"19"-3"22"-16,0 0 18 0,0 0 16 0,-17 3 27 15,17-3 19-15,0 0 16 0,0 0 24 16,0 0 20-16,0 0 21 0,0 0 17 0,-6 13 5 16,6-13 8-16,0 0 0 0,0 0-8 15,0 0-11-15,0 0-11 0,27 13-20 0,-27-13-9 16,17 6-9-16,-17-6-10 16,23 6-11-16,-7-5-5 0,-16-1-10 0,31 5-6 15,-14-2-4-15,2-1-4 0,0 2-6 0,0-1-6 16,0-3-9-16,0 0-12 0,-2 1-15 15,-17-1-30-15,30 2-38 0,-16-2-45 16,-14 0-54-16,24 4-49 0,-16-4-83 16,-8 0-193-16,13-4-430 0,-13 4-339 0</inkml:trace>
  <inkml:trace contextRef="#ctx0" brushRef="#br0" timeOffset="158889.91">9307 14781 2761 0,'0'0'-85'0,"2"-27"24"0,-2 27 24 16,0 0 0-16,2-19 14 15,-2 19 23-15,0 0 9 0,0 0 14 0,9-9 5 0,-9 9 9 16,0 0 3 0,0 0 10-16,0 0 7 0,0 0 1 0,0 0-3 0,6 43-6 15,-6-43-5-15,4 29-8 16,-4-13 4-16,2 3-11 0,-2-2 3 0,0 1-8 16,2 2 1-16,-2-1-6 0,0 0 19 0,0 0-4 15,0-2-6-15,0 0 4 0,0 1 10 16,0-18 6-16,0 26 5 0,0-13 6 0,0-13-2 15,0 22 7-15,0-22 6 16,0 15 3-16,0-15 11 0,0 0 12 0,3 18 13 16,-3-18 6-16,0 0 5 0,0 0 2 15,0 0 6-15,0 0-29 0,0 0 11 0,0 0 0 16,35-40-10-16,-23 24 2 0,-2-3-3 0,4 0-4 16,-1-1-9-16,2 0-9 0,0 0-7 15,-1 1-12-15,2 0-7 0,0 0-16 0,0 2-21 16,0-1-26-16,-1 3-22 15,-2 1-25-15,-2 2-41 0,-1 0-47 0,-2 1-58 0,1 6-53 16,0 1-56-16,-9 4-142 16,0 0-118-16,0 0-7 0,16 9-305 0,-16-9-261 15</inkml:trace>
  <inkml:trace contextRef="#ctx0" brushRef="#br0" timeOffset="159530.29">9652 15099 2783 0,'0'0'43'0,"19"8"42"0,-19-8 6 16,0 0 4-16,0 0 12 0,0 0 3 0,8 11 8 0,-8-11 3 16,4 14-4-16,-4-14-15 15,2 18-11-15,1-5-8 0,-3-13-10 0,3 27-10 16,-3-12-1-16,0 2-8 0,0 2-7 15,-3 1 0-15,3-1-2 0,-3-1-6 0,-1 0-2 16,2 0-2-16,-2-2-2 16,0 2-5-16,2-3-3 0,-2-2-1 15,2-1-8-15,0-2-10 0,-2 1-5 16,4-11-11-16,-5 15-3 0,5-15-4 0,-6 11 0 0,6-11 0 16,0 0 0-16,0 0-1 0,0 0-1 15,0 0 2-15,0 0 6 0,0 0 2 16,-3-40 2-16,3 40 0 0,7-42 7 0,0 18 7 0,-3 1 15 15,0-1 6-15,2 1 9 16,0 1 2-16,-2 2 9 0,3 5 1 16,0-3 13-16,-1 3-2 0,0-1 8 15,2 5-22-15,1-1 3 0,2 2-1 0,-3 0 4 0,-8 10-11 16,19-15-7-16,-11 8 3 0,-8 7-11 0,20-9-1 16,-20 9-1-16,18-5 0 15,-18 5-8-15,0 0 5 0,24 5-10 0,-24-5-2 0,11 12-7 16,-11-12-1-16,8 17-2 15,-8-17 1-15,0 19 1 0,0-19-3 0,0 0-1 0,-6 28 1 16,2-16-1 0,4-12 5-16,-13 18 3 0,7-8-3 0,6-10-1 0,-11 15 2 15,11-15 1-15,-11 11 2 16,11-11 5-16,-10 15 3 0,10-15-4 0,-8 11 10 0,8-11 2 16,-8 13 11-16,8-13 6 0,-6 15 9 0,6-15-4 15,-2 20 5-15,2-20-4 16,6 22 0-16,2-10-7 0,0 0 12 15,2-1-14-15,0 0-19 0,4-1-23 0,5 1-22 16,-5 0-31-16,4-4-33 0,-2-2-39 0,1 1-53 16,2-2-62-16,-2 2-49 15,-4-6-112-15,2 0-160 0,-15 0-21 0,28-8-378 16,-16 3-409-16</inkml:trace>
  <inkml:trace contextRef="#ctx0" brushRef="#br0" timeOffset="159840.23">10186 15345 2955 0,'0'0'-9'0,"25"-6"34"16,-25 6 21-16,0 0 12 16,0 0 22-16,19-5 18 0,-19 5 2 15,0 0-6-15,15-8-12 0,-15 8-10 0,12-10-12 16,-12 10-5-16,13-14-9 0,-8 3-9 0,-5 11-6 16,10-19-9-16,-10 19 0 0,6-20 1 0,-4 8 3 0,-2 12 2 15,4-18 7 1,-4 18 10-16,0 0 9 0,-2-22 5 0,2 22 10 0,0 0 4 15,0 0 20-15,0 0 0 16,0 0 6-16,-31 5-4 0,31-5-3 0,0 0-8 16,-13 24-4-16,13-24-22 0,-6 21-8 15,6-21-3-15,0 25-12 0,0-13 3 0,0-12-12 16,6 29-8-16,-4-14-18 16,2-3-22-16,1 2-25 0,1-3-39 0,1-3-55 15,-3 1-76-15,4-1-54 0,-8-8-124 0,12 9-165 0,-12-9-20 16,14 2-297-16,-14-2-243 15</inkml:trace>
  <inkml:trace contextRef="#ctx0" brushRef="#br0" timeOffset="160180.21">10487 15237 2685 0,'0'0'-5'0,"6"-15"24"15,-6 15 14-15,0 0 4 16,0 0 20-16,0 0 8 0,0 0 0 15,0 0-4-15,0 0 5 0,0 0-12 16,0 0-5-16,27 28-8 0,-27-28-1 0,7 17-5 0,-3-5 0 16,-4-12-5-16,6 20 1 15,-4-8 3-15,2-1 8 0,-4 1 4 0,2-1 9 16,0-2 5-16,-2-9 12 16,3 18 7-16,-3-18 5 0,0 0-3 0,-3 23 3 0,3-23-4 15,0 0 5-15,0 0 5 0,0 0 3 0,-8 13 4 16,8-13-1-16,0 0 4 0,0 0 1 15,0 0-12-15,0 0-5 0,0 0-35 16,15-58-1-16,-5 39-10 0,3 1-12 16,2-1-11-16,1 0-22 0,2 1-28 0,-1 1-43 15,0 2-61-15,2 2-71 16,-1-1-58-16,-2 3-90 0,-4 1-147 0,1 0-53 0,-2 3-344 16,-5 0-286-16</inkml:trace>
  <inkml:trace contextRef="#ctx0" brushRef="#br0" timeOffset="163620.13">11606 14868 2655 0,'-14'9'-125'0,"14"-9"24"16,0 0 16-16,0 0 17 0,0 0 4 16,0 0 24-16,0 0 13 0,0 0 16 0,-33-16 19 15,33 16 9-15,0 0 21 16,0 0 15-16,0 0 21 0,9-31 13 0,-9 31 8 0,13-14 1 16,-13 14 7-16,16-14 4 0,-16 14-1 0,13-11 2 15,-13 11-9-15,18-8-8 16,-18 8-9-16,16-6-6 0,-16 6 1 0,16-1 2 15,-16 1-4-15,0 0-4 0,0 0-9 16,24 9-5-16,-24-9-11 0,12 11-7 0,-12-11-7 16,7 15-8-16,-7-15-4 15,4 18-4-15,-4-18-3 0,2 16-4 0,-2-16-2 0,-2 21 2 16,2-21 4-16,0 0 7 0,-7 22 5 0,7-22 3 16,-9 11-1-16,9-11 0 15,-11 8-7-15,11-8-1 0,0 0-8 0,-17 5-5 16,17-5-5-16,0 0 2 15,0 0-2-15,0 0 1 0,0 0 3 0,-27-20 8 0,27 20 7 16,-1-13-3-16,1 13-2 16,0 0 4-16,0 0 2 0,1-21-1 0,-1 21 2 0,0 0 1 15,0 0 0 1,0 0-3-16,14-18-1 0,-14 18-2 0,0 0-3 0,0 0 1 16,0 0-2-16,17-4 2 0,-17 4-4 0,0 0 2 0,0 0-1 15,0 0 5 1,0 0 0-16,0 0 1 0,0 0-2 15,0 0-2-15,0 0-1 0,0 0 1 0,0 0-5 16,26 14 2-16,-26-14-1 0,0 0 0 0,0 0-4 16,0 0 1-16,0 0-4 0,0 0 1 15,0 0-2-15,0 0 0 16,0 0 0-16,0 0 1 0,0 0-3 0,0 0 0 16,0 0-3-16,0 0 1 0,0 0-3 0,0 0-6 0,0 0-6 15,0 0-4-15,0 0-4 0,0 0-2 0,0 0-3 16,0 0 1-16,0 0-6 15,0 0-5-15,0 0-5 0,0 0-4 0,0 0 1 16,0 0 1-16,0 0-8 16,0 0-6-16,0 0-1 0,0 0-5 0,0 0 9 0,0 0 3 15,0 0 9-15,0 0 6 16,0 0 16-16,0 0 14 0,0 0 13 0,0 0 18 16,0 0 17-16,0 0 15 0,0 0 9 0,0 0 9 0,0 0 5 15,0 0 0-15,0 0-3 16,0 0 7-16,0 0-10 0,0 0-1 0,0 0-11 15,0 0 8-15,0 0-5 16,0 0-3-16,0 0-1 0,0 0-4 0,0 0-2 0,0 0-4 16,0 0-6-16,0 0-4 15,0 0 0-15,3-21-4 0,-3 21-5 0,0 0 2 16,0 0 9-16,0-25-5 0,0 25-3 16,-3-19 2-16,3 19-6 0,3-23-5 0,-1 5 0 15,-2 18-5-15,2-32 4 0,-2 14-9 0,1-1 3 16,1-2-10-16,0 4 4 15,0-5 10-15,-2 3-14 0,4 0 2 0,-4 0-4 0,2 0-3 16,1 2 10-16,0-3-3 16,-1 2 0-16,0-1-4 0,-2 19-2 0,2-38 15 15,0 18-14-15,-2 2-4 16,2-4-4-16,-2 2 4 0,2-4-4 0,-2 4-2 0,2 0 2 16,1-1 2-16,-1 3 2 0,-1-3-3 0,1 3 2 15,0-1 4-15,0 0-7 16,3 2 4-16,-1 0-3 0,1 0 6 15,1 2 3-15,-2-3 1 0,3 1-28 0,-1 2 2 16,-2-2 4-16,2 4 0 0,-2-3 13 0,3 3-8 16,-7 13 2-16,10-23 1 0,-10 23 2 15,7-15 0-15,-7 15 4 0,6-17-3 0,-6 17-1 16,4-15-2-16,-4 15 2 16,4-15-1-16,-4 15-1 0,2-16-1 0,-2 16 6 0,5-19-1 15,-5 19-1-15,4-17-1 0,-4 17 5 16,5-19 0-16,-5 19 1 0,5-19-1 15,-5 19-1-15,3-16 0 0,-3 16 2 0,4-15 3 16,-4 15-3-16,0 0 0 16,4-17 1-16,-4 17-1 0,0 0 1 15,7-15-1-15,-7 15 1 0,0 0 2 0,7-11-1 16,-7 11 4-16,0 0-4 0,0 0 0 0,0 0 1 0,0 0 2 16,0 0-1-16,5-16-6 0,-5 16 5 15,0 0-4-15,0 0 2 0,0 0-4 16,0 0 2-16,0 0-3 0,0 0 4 0,0 0 0 15,0 0 2-15,0 0-2 16,0 0 1-16,0 0-1 0,0 0 1 0,0 0-1 0,0 0 2 16,0 0 0-16,0 0 2 15,0 0-6-15,0 0 4 0,0 0 2 0,0 0-2 16,0 0 0-16,0 0 2 0,0 0-5 16,0 0 5-16,0 0-4 0,0 0 6 0,0 0-7 15,-25-8 8-15,25 8-7 0,0 0 2 0,0 0-1 16,0 0 6-16,0 0-5 15,0 0 0-15,0 0-1 0,0 0-2 0,0 0 2 0,0 0 0 16,0 0-2-16,0 0-2 16,0 0 5-16,0 0-2 0,0 0 2 15,0 0-2-15,0 0 0 0,0 0 4 16,0 0-4-16,0 0 2 0,0 0-1 0,0 0 3 0,0 0-6 16,0 0 5-16,0 0-3 0,0 0 2 15,0 0 3-15,0 0-2 0,0 0-1 16,0 0 3-16,0 0 3 0,0 0 0 15,0 0 0-15,0 0 2 0,0 0-1 0,0 0-1 16,0 0 1-16,-32 7 0 0,32-7-3 0,0 0 1 16,0 0-1-16,-23-4-1 15,23 4-2-15,-15-4-2 0,15 4 0 0,-21-4-2 0,21 4 0 16,-22-2 8-16,22 2-6 0,-20-4 2 0,20 4-6 16,-20-3 5-16,20 3 6 15,-16-3 2-15,16 3 3 0,0 0 3 0,-18-4 0 0,18 4-4 16,0 0-2-16,0 0 5 15,0 0-9-15,0 0 0 0,0 0-3 16,0 0 1-16,0 0-1 0,0 0-2 16,0 0-2-16,0 0-7 0,0 0 1 0,36-23-2 0,-36 23-1 15,22-7 0-15,-12 3 1 16,-10 4 3-16,22-5-3 0,-9 1 5 0,-13 4 0 16,20-8 1-16,-9 4 1 0,-11 4 1 0,23-9 2 0,-12 3-2 15,3 0 1-15,-14 6 0 16,18-9-1-16,-9 3 0 0,-9 6 2 15,16-12-2-15,-16 12 3 0,15-9 0 16,-10 5-1-16,-5 4-2 0,7-9-4 0,-7 9 3 16,0 0-2-16,0-11-1 0,0 11 2 15,0 0-2-15,0 0-2 0,-18-14-1 0,18 14 6 16,-12-5 1-16,12 5-2 0,-17-4 4 0,17 4 3 0,-14-4 0 16,14 4-3-16,-11-4 4 15,11 4 1-15,0 0-1 0,-14-4 0 0,14 4-3 0,0 0-2 16,0 0 2-16,-13-4-4 15,13 4 9-15,0 0-12 0,0 0 4 0,0 0-2 16,0 0-1-16,0 0-1 16,0 0 5-16,0 0-1 0,30-18 0 0,-22 15 1 15,-8 3-3-15,19-4 2 0,-7 1-4 16,-12 3 3-16,16-6 4 0,-16 6-3 0,14-4 6 16,-14 4-4-16,14-3 2 0,-14 3-5 0,8-6 2 15,-8 6 3-15,6-8-6 0,-6 8-1 16,0 0-3-16,0-13-2 0,0 13-1 15,0 0-1-15,-14-14 4 0,14 14-2 16,-14-9 2-16,7 5-1 0,7 4 3 0,-18-7-1 0,11 0 5 16,7 7-1-16,-18-9 3 15,9 3-2-15,1 1 1 0,0-3 1 0,8 8 3 16,-14-13-1-16,8 6 4 16,6 7-4-16,-8-16 2 0,6 9-3 0,2 7 2 0,-2-18 0 15,2 18-3-15,6-17 2 0,-6 17-4 0,10-15 3 16,-3 7 2-16,5 1-6 0,-3-2 6 15,4 4-3-15,-1-1 0 0,1 1-3 0,0-1-1 16,-1 0-4-16,2 1 1 16,-4 0-2-16,-1 0 6 0,-9 5 3 0,16-5-4 15,-7 1 8-15,-9 4-3 16,11-8 2-16,-11 8-3 0,8-6 3 0,-8 6 0 0,0 0-2 16,4-11 1-16,-4 11-4 0,0 0 0 0,0 0-5 0,-12-19 5 15,3 13-4 1,9 6 1-16,-22-13 2 0,12 5 0 0,-2 2-3 0,-2-1 4 15,5 1 1-15,-2-2 9 16,0 3-3-16,11 5 7 0,-16-10-5 0,9 4 2 16,7 6-5-16,-11-9 1 0,11 9 5 15,-6-11-4-15,6 11 0 0,-3-17 2 0,3 17-3 16,0-20-5-16,0 9 3 16,0 11-1-16,3-27-2 0,1 12 5 0,-2 0-4 0,0-3 2 15,2 3-5-15,1-2 1 16,0 1 2-16,-1-2-1 0,-1 2 1 15,1 0-1-15,2-2-1 0,-3 1-1 0,1 2 2 0,1-1 1 0,1 1 4 16,-1 2 11 0,-5 13-10-16,7-27 1 0,-3 16 1 0,-4 11 0 0,10-24 1 15,-6 16 1-15,-4 8 6 16,6-17-3-16,-6 17-1 0,7-19 0 0,-7 19 2 0,4-14 5 16,-4 14-6-16,0 0 11 15,3-17-11-15,-3 17-1 0,0 0 3 0,5-13 3 16,-5 13-4-16,0 0 2 0,0 0-3 15,4-18 1-15,-4 18 2 0,0 0-6 0,0 0-5 16,4-13 5-16,-4 13-5 0,0 0 1 0,0 0 0 16,0 0-2-16,0 0 0 15,3-19 2-15,-3 19 0 0,0 0-3 0,0 0 2 16,0 0 2-16,0 0-3 0,0 0-3 16,0 0-3-16,0 0-7 0,0 0-14 0,2-15-7 15,-2 15-14-15,0 0-13 0,0 0-15 0,0 0-32 16,0 0-37-16,0 0-50 0,0 0-55 15,0 0-53-15,0 0-146 0,0 0-131 0,0 0-14 16,0 0-283-16,0 0-234 16</inkml:trace>
  <inkml:trace contextRef="#ctx0" brushRef="#br0" timeOffset="164280.37">11085 13169 2563 0,'0'0'-79'15,"-17"-7"32"-15,17 7 18 0,0 0 18 16,-10-12 33-16,10 12-4 0,0 0 20 0,0 0 2 16,0-21-1-16,0 21 9 0,0 0 7 15,0 0 12-15,18-21 12 0,-18 21 10 0,13-10 5 16,-13 10 7-16,18-7-6 0,-18 7-2 16,16-4-8-16,-16 4-5 0,20-4-9 0,-20 4-11 15,14-4-4-15,-14 4-1 0,0 0-7 0,0 0-1 16,23 6-1-16,-23-6-4 15,7 13-5-15,-7-13-5 0,0 0-2 0,-7 29-2 0,7-29-4 16,-14 27 1-16,5-14-7 16,-1 1 4-16,-1 0 1 0,0 0 5 0,1-1 3 15,0 1 6-15,0 0 6 16,0-2-5-16,1 2 3 0,1-1 7 0,0-2 6 16,8-11 1-16,-9 25-3 0,7-13 4 0,2-12-6 0,0 22 2 15,0-22-6-15,7 20 3 16,-7-20-2-16,12 16-7 0,-3-8-2 0,-9-8-7 0,21 14-8 15,-10-10-15 1,-11-4-23-16,22 7-26 0,-8-5-32 0,-14-2-40 0,23 2-49 16,-12-2-60-16,-11 0-65 15,17-6-152-15,-9 1-149 0,-8 5-329 0,10-12-319 16</inkml:trace>
  <inkml:trace contextRef="#ctx0" brushRef="#br0" timeOffset="164830.24">11321 13222 2753 0,'0'0'-74'0,"13"-13"28"0,-13 13 33 0,0 0 30 0,0 0 35 15,0 0 20 1,0 0-3-16,0 0-4 0,0 0-6 0,11 38-7 0,-11-24-1 16,0-14-7-16,-2 26-6 0,2-26-1 0,-4 31-7 15,2-16 1-15,-1 0-7 16,3-15-7-16,-5 27-9 0,3-16-6 0,2-11-11 15,-2 19-16-15,2-19-13 0,-4 16-20 16,4-16-11-16,0 0-28 0,0 0-14 16,0 15-11-16,0-15-10 0,0 0 2 15,0 0 1-15,0 0 14 0,0 0 12 0,0 0 19 0,8-54 21 16,-8 35 16-16,2-1 23 16,1-2 32-16,-3 1 27 0,2 3 48 0,1 0 17 15,-1 3-2-15,-2 15 5 0,6-28 5 0,1 16 0 16,-7 12 3-16,11-19 7 0,-2 14-7 15,-1-1-3-15,2 0-13 0,-10 6 0 0,22-2-13 16,-10 2-5-16,-12 0-9 16,21 8-9-16,-10-2-3 0,-3-1-7 0,-1 3-7 15,-1 1 0-15,-2-2-9 0,-4-7 1 16,2 19-2-16,-2-9 0 0,0-10 1 16,-10 19-2-16,10-19 7 0,-15 20 9 0,4-11-2 0,2 0 6 0,-1-1 0 15,10-8 7 1,-21 15 0-16,13-7-3 0,8-8-4 0,-15 12-6 0,15-12 1 15,-11 12 7-15,11-12 6 16,-6 16-2-16,6-16-7 0,3 17-2 0,-3-17-5 16,7 17-2-16,-7-17-5 0,15 17-4 15,-7-6-8-15,3-1 3 0,-4 2-7 0,1-3-14 16,3 2-24-16,-3-1-27 16,-8-10-28-16,15 17-32 0,-9-8-47 0,-6-9-45 15,15 12-60-15,-9-5-89 0,1-2-172 0,-7-5-447 0,13 5-405 16</inkml:trace>
  <inkml:trace contextRef="#ctx0" brushRef="#br0" timeOffset="166660.44">11997 12504 2832 0,'0'0'-134'0,"0"0"20"16,0 0 20-16,0 0 21 0,0 0 32 0,0 0 18 15,0 0 8-15,0 0 10 0,0 0 2 0,0 0 14 16,0 0 1-16,0 0-4 15,38 11 7-15,-38-11-9 0,15 3 3 0,-15-3-4 0,25 3 13 16,-25-3-1-16,28 4 7 16,-10-4 15-16,1 4 15 0,-2-4 9 0,2 2 6 15,-1 0 9-15,5-2 3 16,-1 2 4-16,1-1-3 0,0 2-6 0,1-3-5 16,8 1-8-16,-3 2-3 0,3-2-8 0,1 1-2 0,0 0-8 15,3-2-6-15,-2 2-1 16,1 0-4-16,-1 0-4 0,3-1-1 0,-4-1-4 0,1 2 0 15,2 0-1-15,-4 1 7 16,1-2-10-16,-1-1-1 0,1 2 0 0,-2-2-2 16,1 2-5-16,-3-2 2 15,3 0-11-15,-5 2-5 0,0-2-5 0,-3 2-7 0,0 0-5 16,-3-2 4-16,0 0 2 0,1 0 3 0,-22 0 3 16,29 0-2-16,-17 0 11 0,-12 0 9 15,24 2 17-15,-24-2 13 0,16 0 9 0,-16 0 6 16,0 0 1-16,27 0 4 15,-27 0-6-15,0 0 3 0,16 1-6 0,-16-1-2 16,0 0-6-16,0 0-4 16,19 0-7-16,-19 0 3 0,0 0-7 0,0 0-2 0,0 0-5 15,0 0-1-15,19 0-1 16,-19 0 1-16,0 0 1 0,0 0 4 0,0 0 5 16,0 0 7-16,0 0 1 0,11 8 3 0,-11-8-2 15,0 0-7-15,0 0-4 0,0 0-1 16,2 17 0-16,-2-17 3 0,0 0-1 15,0 0 3-15,-2 20 3 0,2-20 1 16,0 0-2-16,0 0-1 0,-7 28-3 0,7-28 3 16,-4 19-2-16,4-19-2 0,-4 19-3 15,4-19 5-15,-6 24 0 0,4-12-5 0,2-12-1 16,-4 27-3-16,1-11-2 16,1-1 0-16,2-15-4 0,-4 30-1 0,0-13-4 15,1 0-1-15,1-2 3 0,2-15 5 0,-2 33-2 0,0-15-2 16,-1-2 7-16,1 0 3 15,2-16-1-15,-3 32-2 0,1-17-3 0,0-2 3 0,2-13-7 16,-4 27 2-16,1-16 0 16,3-11-2-16,-4 23-3 0,4-23 4 0,-4 21-9 15,4-21 3-15,-2 19-2 16,2-19 0-16,-1 17 2 0,1-17-1 0,-2 18 3 16,2-18-8-16,-5 15 4 0,5-15-2 0,0 0-2 0,-2 19 5 15,2-19 1-15,0 0-6 16,-2 15 0-16,2-15-3 0,0 0 0 0,0 0 1 0,0 0 0 15,-3 17 5-15,3-17-1 16,0 0-5-16,0 0-1 0,0 0 6 0,0 0-5 16,0 0 3-16,-2 17-1 15,2-17-5-15,0 0 5 0,0 0-2 0,0 0 1 16,0 0 1-16,0 0 1 0,0 0-5 16,0 0-7-16,0 0 8 0,0 0-2 0,0 0-5 15,0 0 7-15,0 0 0 0,0 0 3 0,0 0-6 16,0 0 3-16,0 0-3 0,0 0 4 15,0 0 2-15,0 0-4 0,0 0 6 0,0 0-3 16,0 0 2-16,0 0-2 16,0 0 1-16,0 0-6 0,0 0 1 0,0 0 0 15,0 0 6-15,0 0-6 0,0 0 8 16,0 0-9-16,-2 18 6 0,2-18 0 0,0 0 0 16,0 0 12-16,0 0-7 0,0 0 2 0,0 0-5 0,0 0-5 15,0 0 13 1,0 0-10-16,0 0-1 0,0 0-11 15,0 0-2-15,0 0 4 0,0 0-4 0,0 0-7 16,0 0 5-16,0 0 6 0,0 0-3 0,0 0 1 16,0 0 2-16,0 0 2 0,0 0 5 15,0 0 2-15,0 0 2 0,0 0-7 0,0 0 5 16,0 0-3-16,0 0 3 0,0 0-6 0,0 0-7 16,0 0-11-16,0 0-2 0,0 0-9 15,0 0-6-15,0 0-3 0,0 0 3 0,0 0 0 16,0 0-1-16,0 0 1 15,0 0 3-15,0 0-6 0,0 0-9 0,0 0-9 16,0 0-15-16,0 0-22 16,0 0-28-16,0 0-45 0,0 0-49 0,0 0-55 0,0 0-127 15,0 0-161-15,0 0-357 16,0 0-321-16</inkml:trace>
  <inkml:trace contextRef="#ctx0" brushRef="#br0" timeOffset="170340.24">13011 13289 921 0,'0'0'158'0,"0"0"-37"0,0 0-36 0,0 0-14 0,0 0 6 15,0 0 10-15,-17 2 3 16,17-2 5-16,0 0 12 0,0 0 2 0,0 0 9 16,0 0-1-16,0 0 9 15,0 0 1-15,0 0 0 0,0 0 1 0,0 0-11 0,40 17-12 16,-40-17-11-16,29 6-8 16,-10-2-5-16,0-1-9 0,6 1-4 0,0 1-8 15,4-2-9-15,-2 1-3 0,3-2 1 0,-5 2 1 16,1 0-2-16,-4-1 0 0,-1-1-3 15,-4 0 7-15,0 2 9 0,-17-4 7 0,27 1-4 16,-27-1-6-16,11 4-9 16,-11-4-7-16,0 0-9 0,0 0-7 0,0 0-9 0,0 0-6 15,0 0-3 1,-51 14 0-16,32-10 0 0,1-3 1 0,0 3-7 0,2 0 6 16,16-4-7-16,-29 5 0 0,29-5 0 0,-20 4-2 0,20-4 0 15,-14 6 1 1,14-6-1-16,0 0 3 0,-8 12-1 0,8-12 3 0,0 0-3 15,0 0-1-15,0 0 2 16,29 20 3-16,-29-20 3 0,13 8-1 0,-13-8 3 16,14 10 5-16,-14-10 2 15,9 11-2-15,-9-11-1 0,2 16-2 0,-2-16 1 0,0 0-3 16,-15 26-4-16,7-15 3 16,1 0 0-16,-3-1 0 0,1 0-2 0,9-10-1 0,-20 19-1 15,15-11 0-15,5-8-3 16,-16 17-2-16,16-17-2 0,-9 15 4 0,9-15-1 15,-4 16-7-15,4-16-1 0,-5 15-5 16,5-15-3-16,0 0 1 0,5 26 0 16,-5-26 3-16,4 14 0 0,-4-14-1 0,0 0 4 0,7 21-1 15,-7-21 5-15,6 11 3 16,-6-11 3-16,8 11 5 0,-8-11 4 0,0 0 1 16,6 20 5-16,-6-20-1 0,-2 16 0 0,2-16-3 15,-4 20 16-15,4-20-2 16,-14 19-1-16,5-8 4 0,0 1-1 0,0-1 5 0,-2 0 1 15,2-4 4-15,9-7 4 16,-18 19-3-16,11-11-1 0,7-8-4 16,-12 18 2-16,12-18 1 0,-4 16-4 0,4-16-1 15,-2 16-2-15,2-16-9 0,0 0 2 0,10 25-17 16,-10-25-16-16,8 14-14 16,-8-14-18-16,11 11-24 0,-11-11-40 0,12 8-64 15,-12-8-64-15,0 0-104 0,11 1-192 0,-11-1-58 0,0 0-299 16,0 0-259-16</inkml:trace>
  <inkml:trace contextRef="#ctx0" brushRef="#br0" timeOffset="170690.17">13147 14005 2701 0,'0'0'-10'0,"0"0"43"15,0 0 20-15,0 0 26 16,0 0 19-16,4 17 21 0,-4-17 3 0,0 0 1 16,13 8-2-16,-13-8-1 0,0 0-2 15,12 13-4-15,-12-13-2 0,4 12-2 0,-4-12-10 16,3 13-12-16,-3-13-7 0,4 18-9 16,-4-18-7-16,0 19-8 0,0-19-2 0,0 0-2 15,-4 28-5-15,4-28 1 16,-3 24 3-16,1-14-8 0,2-10-4 0,-6 25-8 15,1-13 2-15,5-12-3 0,-5 22-5 0,1-12-4 16,4-10-2-16,-7 21-2 0,7-21 0 16,-6 16-4-16,6-16 0 0,-2 15-6 0,2-15-4 15,0 0-14-15,-3 19-19 0,3-19-32 16,0 0-40-16,0 0-51 0,0 0-71 0,-4 13-72 16,4-13-156-16,0 0-134 0,0 0-363 0,0 0-377 15</inkml:trace>
  <inkml:trace contextRef="#ctx0" brushRef="#br0" timeOffset="171224.84">12810 14412 2894 0,'-29'1'-23'0,"29"-1"24"0,0 0 26 16,0 0 23-16,0 0 34 15,0 0 25-15,0 0 12 0,0 0 3 16,0 0 1-16,0 0 11 0,0 0 2 15,0 0 5-15,0 0-1 0,0 0 0 0,71 6-7 0,-48-6-9 16,2 2-5-16,4 2-13 16,2-2-12-16,-1-1-7 0,6 1-15 0,-1 0-8 0,1 0-3 15,-3 0-8 1,1 1-6-16,1-2-9 0,-4-1-11 0,0 3-15 0,-6-2-18 16,-3 2-24-16,-1-3-33 0,-2 0-32 0,-19 0-41 15,25-3-44-15,-13 3-61 16,-12 0-69-16,0 0-150 0,9-8-124 0,-9 8-378 15,0 0-395-15</inkml:trace>
  <inkml:trace contextRef="#ctx0" brushRef="#br0" timeOffset="171500.43">12978 14521 2886 0,'0'0'-44'16,"-11"10"55"-16,11-10 37 0,0 0 37 0,0 0 27 15,0 0 17-15,0 0 9 16,29 12 2-16,-29-12-3 0,23 1 2 0,-23-1-16 0,29 3-14 16,-11-2-12-16,2 1-13 0,1-2-10 0,-2 2-20 15,2 0-25-15,-1-2-27 16,-20 0-26-16,26 2-28 0,-26-2-25 0,25 0-41 0,-25 0-55 15,12 2-47-15,-12-2-70 16,0 0-107-16,0 0-514 0,0 0-302 0</inkml:trace>
  <inkml:trace contextRef="#ctx0" brushRef="#br0" timeOffset="171690.28">13090 14585 2771 0,'0'0'-12'0,"0"0"41"0,-4 17 46 16,4-17 50-16,0 0 31 0,0 0 21 0,0 0 5 15,4 23 1-15,-4-23-7 0,0 0 19 0,7 20-17 16,-7-20-16-16,2 18-15 16,-2-18-43-16,4 19-16 0,-4-19-16 0,2 20-27 15,-2-20-27-15,0 18-34 16,0-8-43-16,0-10-84 0,0 14-86 0,0-14-113 0,-2 14-194 16,2-14-47-16,0 0-317 0,0 0-285 0</inkml:trace>
  <inkml:trace contextRef="#ctx0" brushRef="#br0" timeOffset="172580.14">13764 13540 2667 0,'0'0'-9'15,"0"0"31"-15,0 0 30 0,0 0 28 0,0 0 37 0,5-22 30 16,-5 22 15-16,0 0 2 16,0 0 0-16,0 0-10 0,0 0-11 0,0 0-17 0,0 0-11 15,9 49-12 1,-9-49-12-16,-3 31-12 0,1-16-6 0,0 2-10 0,2-17-10 16,-4 34-4-16,3-16-11 0,-3-3-4 0,2 2-7 15,-2-4-9-15,4-13-5 0,-8 29-9 16,6-19-10-16,2-10-17 0,-4 19-17 15,4-19-19-15,-5 14-28 0,5-14-28 16,0 0-25-16,0 0-22 0,0 0-15 0,0 0-1 16,0 0 13-16,0 0 11 15,0 0 21-15,0 0 27 0,0 0 23 0,-8-45 20 0,8 45 15 16,8-38 16-16,-3 20 33 16,3-4 34-16,0 1 19 0,1 2 15 0,-1 0 11 15,4 1 6-15,1 1 13 0,-4 2 10 0,7 2 10 16,-3 2-2-16,-1-1-1 0,1 3-8 15,3 3 4-15,-5 1-1 0,-11 5 0 0,25-9-6 16,-25 9-10-16,27 2-10 16,-27-2-6-16,20 7-8 0,-20-7-8 0,16 12-11 15,-10-4-11-15,-6-8-5 0,0 0-5 16,-2 25-2-16,2-25-8 0,-11 21-6 0,11-21 2 16,-20 17-3-16,9-10-2 0,-5 1-1 0,3 0 0 15,1 0-2-15,-1-3 3 16,13-5 8-16,-19 10 7 0,19-10-7 0,-17 9 7 0,17-9-2 15,-8 12 4-15,8-12 7 16,-4 15-29-16,4-15 3 0,0 0-4 0,10 35 4 16,-4-23-2-16,3 4-3 0,-1-3 6 15,4 4-12-15,-3-1-15 0,2 0-19 0,-1 1-23 16,0-1-39-16,-5-3-49 0,2 2-53 16,2-1-52-16,-7-3-71 0,-2-1-146 0,0-10-101 15,-4 17-391-15,-3-9-395 0</inkml:trace>
  <inkml:trace contextRef="#ctx0" brushRef="#br0" timeOffset="174730.34">11882 12557 2736 0,'0'0'-174'0,"0"0"15"0,0 0 26 16,0 0 19-16,0 0 23 0,0 0 9 15,0 0 18-15,0 0 6 0,0 0 12 16,0 0 12-16,-9-21 8 0,9 21 4 16,0 0 16-16,0 0-6 0,0 0 7 0,0 0 5 0,0 0 0 15,0 0 10-15,0 0 13 16,0 0 12-16,0 0 10 0,0 0 15 16,0 0-5-16,0 0 5 0,0 0-1 0,0 0 2 0,0 0-12 15,0 0-4-15,0 0-34 16,0 0-37-16,0 0-51 0,0 0-74 0,0 0-201 0,0 0-169 15,9-21 303-15</inkml:trace>
  <inkml:trace contextRef="#ctx0" brushRef="#br0" timeOffset="177040.31">15684 4711 1440 0,'0'0'-41'0,"0"0"22"16,0 0 5-16,0 0 4 0,8-11-2 0,-8 11 9 0,0 0 3 16,11-8 8-16,-11 8 6 15,0 0 12-15,0 0-1 0,14-6-4 0,-14 6 8 16,0 0 0-16,0 0 4 16,0 0-2-16,0 0 2 0,0 0 6 0,0 0-8 0,18-5 1 15,-18 5 3-15,0 0-4 0,0 0 5 0,0 0 10 16,0 0-4-16,0 0-5 0,0 0 10 15,0 0 12-15,0 0-11 0,0 0-3 0,0 0 9 16,0 0-9-16,0 0 8 16,0 0 4-16,0 0 0 0,0 0 3 0,0 0 2 15,-55 1 7-15,55-1 2 0,0 0 0 16,-17-9-10-16,17 9-6 0,0 0 6 0,-9-13-3 16,9 13-4-16,0 0-5 0,-4-15-10 0,4 15-3 15,0 0-2-15,0 0-7 16,0 0-2-16,17-21-10 0,-17 21 3 0,0 0-10 15,15-6 2-15,-15 6-1 16,0 0-3-16,0 0 0 0,23 2-3 0,-23-2 3 0,0 0-4 16,0 0 4-16,12 15-1 15,-12-15 2-15,0 0 4 0,0 18 0 0,0-18 6 16,0 0 2-16,0 0 6 0,-8 29 1 0,8-29 2 0,-8 13 7 16,8-13-4-16,-9 8 6 15,9-8-1-15,0 0 7 0,0 0 2 0,-8 12-8 16,8-12-5-16,0 0-5 0,0 0-5 15,0 0-6-15,0 0-3 0,0 0 0 0,0 0-5 16,0 0-3-16,0 0 1 16,0 0-2-16,0 0-3 0,0 0-2 0,13-49 0 15,-13 49 0-15,0 0-2 16,12-9 1-16,-12 9 2 0,0 0-2 0,0 0 1 0,0 0 1 16,0 0-4-16,0 0 3 0,32 20 4 0,-32-20-3 15,6 15 3-15,-6-15-3 16,4 17 3-16,-4-17 1 0,0 18-3 0,0-18 8 15,0 0 4-15,-8 23 2 0,8-23 1 16,-8 13 6-16,8-13-1 0,-10 7 3 0,10-7 5 16,0 0 1-16,-18 8-3 15,18-8-3-15,0 0-3 0,0 0-3 0,0 0 0 16,0 0-7-16,0 0-3 0,-17-32-7 16,17 32-2-16,0 0 2 0,5-25-2 0,-5 25 2 15,0 0-3-15,12-23-1 0,-12 23-3 0,8-12 3 16,-8 12-1-16,12-9-1 0,-12 9 3 15,0 0 1-15,18-6-5 0,-18 6-4 0,0 0 4 16,0 0-1-16,0 0 0 16,24 14 1-16,-24-14 2 0,0 0 3 0,4 13 2 15,-4-13 6-15,0 0 7 16,0 0 7-16,0 0 2 0,0 0 7 0,0 0 1 0,-19 29 4 16,19-29 8-16,0 0-2 0,-19 4 0 0,19-4 3 15,0 0 2-15,0 0-1 0,0 0-2 16,0 0-5-16,-34-16-5 0,34 16-3 0,-4-13-2 15,4 13-7-15,0 0-4 16,-2-23-5-16,2 23-6 0,0 0-19 0,8-22-29 0,-8 22-47 16,8-12-67-1,-2 6-73-15,-6 6-96 0,10-9-211 0,-10 9-65 0,0 0-244 16,0 0-188-16</inkml:trace>
  <inkml:trace contextRef="#ctx0" brushRef="#br0" timeOffset="179190.24">12205 12464 2380 0,'0'0'-109'0,"0"0"32"0,0 0 28 0,0 0 16 16,10 15 27-16,-10-15 25 0,0 0 10 0,0 0 31 15,0 0 5-15,0 0-5 16,0 0 6-16,-23 28-10 0,23-28 0 0,-11 5-11 16,11-5 8-16,0 0-2 15,-20 3 7-15,20-3 6 0,0 0 0 0,-21 3 0 0,21-3-5 16,0 0-8-16,0 0-6 0,-24-4-8 0,24 4-6 16,0 0-4-16,-14-10-3 15,14 10 2-15,-7-6-5 0,7 6-2 0,0 0 5 16,-6-9 5-16,6 9 1 0,0 0-2 15,0 0-1-15,0 0 1 0,0 0 1 0,0 0-1 16,0 0 1-16,0 0-3 16,0 0-1-16,24-10-3 0,-24 10 2 0,0 0-2 0,0 0 0 15,0 0 1-15,20 12 0 16,-20-12 9-16,0 0-4 0,0 0 8 0,3 16 1 0,-3-16 3 16,0 0 1-16,0 0 4 0,-21 18-3 0,21-18 4 15,-17 6 4-15,17-6 8 16,-21 8-1-16,21-8 2 0,-23 7-5 0,23-7 2 15,-16 2-3-15,16-2 2 0,-15 4-8 16,15-4-4-16,0 0-7 0,0 0-7 0,0 0 0 16,0 0 0-16,0 0-7 15,0 0-3-15,0 0-2 0,0 0 1 0,29-42-1 16,-17 39-3-16,-12 3 0 0,16-10-4 16,-16 10 4-16,20-6-3 0,-20 6 0 0,15-4-2 15,-15 4 2-15,0 0 1 0,0 0-5 0,0 0 2 16,0 0-4-16,0 0-5 15,0 0-2-15,0 0-17 0,8 17-29 0,-8-17-22 16,0 0-27-16,0 0-25 0,0 0-17 16,-34 19-12-16,34-19-8 0,-14 4-11 15,14-4 10-15,0 0 4 0,-19 4 8 16,19-4 2-16,0 0-12 0,0 0-7 0,0 0-7 16,0 0-20-16,0 0-61 0,0 0-492 15,0 0-22-15</inkml:trace>
  <inkml:trace contextRef="#ctx0" brushRef="#br0" timeOffset="180390.31">11920 11626 2061 0,'0'0'-95'0,"0"0"16"15,0 0 15-15,0 0 22 0,0 0 16 0,0 0 19 0,0 0 15 16,0 0 23-16,0 0 25 16,27 23 26-16,-27-23 26 0,4 13 21 0,-4-13 25 15,0 0 21-15,7 20 1 0,-7-20-8 0,3 18-14 16,2-7-15-16,-5-11-17 15,8 24-16-15,-3-11-12 0,-1 2-8 0,2 0-8 0,-1 2-10 16,0-1-7-16,0 0-10 16,-3 2-1-16,4 1-7 0,-2-2-5 0,1 2-4 15,-3 0-4-15,3 1-3 16,0-4 4-16,-3 1-4 0,0 1-3 0,1-3-1 0,-1 0-3 16,-2-15-2-16,4 23-2 0,-4-23-5 15,2 21-1-15,-2-21 0 0,4 15 2 16,-4-15 2-16,2 14 4 0,-2-14 4 0,0 0 2 0,0 0-3 15,0 0 6-15,0 0-2 16,0 0 9-16,0 0 0 0,0 0 3 0,0 0-3 16,26-43 1-16,-20 30 1 0,1-4-1 15,3-2-3-15,2 0-2 0,-2-1-5 16,3 1 3-16,-1-3-5 0,1 1-3 16,0 3 9-16,-3 1 1 0,3 1-5 0,-5 2 1 15,2 1-4-15,-3 2 1 0,-7 11-10 16,12-17 3-16,-4 9-15 0,-8 8-8 15,9-11-18-15,-9 11-17 0,0 0-34 0,9-12-37 0,-9 12-64 16,0 0-52-16,0 0-88 16,0 0-195-16,0 0-76 0,0 0-288 0,0 0-241 15</inkml:trace>
  <inkml:trace contextRef="#ctx0" brushRef="#br0" timeOffset="180750.09">12624 12045 2560 0,'0'0'-58'0,"0"0"34"15,0 0-7-15,0 0-4 16,0 0 23-16,17 5 38 0,-17-5 15 0,0 0 16 16,0 0-3-16,25-1-6 0,-25 1-1 0,20-3-9 15,-20 3 2-15,23-1-3 0,-23 1-2 16,24-4-5-16,-10 2-5 0,-14 2-28 0,27-4-24 0,-27 4-34 15,23-2-34-15,-15-1-29 16,-8 3-45-16,13-8-112 0,-13 8-387 0,5-9 96 16</inkml:trace>
  <inkml:trace contextRef="#ctx0" brushRef="#br0" timeOffset="180900.26">12713 11921 2030 0,'0'0'39'0,"0"0"48"0,0 0 21 16,0 0 22-16,0 0 23 0,0 0 2 15,0 0-5-15,0 0-19 0,0 0-20 0,0 0-33 16,36-17-39-16,-36 17-52 16,15-3-55-16,-3 2-48 0,-12 1-52 15,13-2-88-15,-13 2-545 0,0 0-110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3:09:05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13145 11681 769 0,'0'0'147'0,"0"0"-48"0,0 0-39 16,0 0-10-16,0 0-10 0,0 0 6 16,0 0-8-16,0 0 0 0,0 0 7 15,0 0 5-15,0 0-11 0,0 0 14 0,0 0-6 16,0 0 7-16,0 0 0 0,0 0 4 16,0 0 13-16,0 0 1 0,0 0-1 15,0 0 8-15,0 0-7 0,0 0 7 0,0 0-1 16,0 0 1-16,0 0-5 0,0 0-4 15,0 0-3-15,0 0-1 0,0 0 2 0,0 0-5 16,42 15 3-16,-42-15 2 0,0 0-3 16,21 4 2-16,-21-4-2 0,17 0-3 0,-17 0-1 15,18 1-2-15,-18-1-1 16,21 0 0-16,-21 0-5 0,21 0-3 0,-21 0-10 16,21-1-4-16,-21 1 2 0,0 0-5 0,29 0-8 0,-29 0 1 15,17-3-8-15,-17 3-9 16,0 0-14-16,21 0-24 0,-21 0-27 0,0 0-29 0,0 0-44 15,23 0-25-15,-23 0-29 16,0 0-70-16,0 0-141 0,11-4-344 0,-11 4-11 16</inkml:trace>
  <inkml:trace contextRef="#ctx0" brushRef="#br0" timeOffset="660.24">13593 11443 2057 0,'2'-21'-75'16,"-2"21"25"-16,0 0 13 15,0 0 19-15,0 0 12 0,0 0 15 0,0 0 16 16,0 0 21-16,0 0 7 15,0 0 3-15,0 0 20 0,0 0-1 0,0 0 2 16,6-14 28-16,-6 14-2 0,0 0 6 16,0 0-1-16,0 0-8 0,0 0-2 0,0 0-6 15,0 0-3-15,0 0-9 16,0 0-9-16,0 0-9 0,0 0-3 0,8 45-7 16,-8-45-5-16,0 22-6 0,0-22-4 0,0 25-2 0,0-11-5 15,0-14-6-15,-2 26 3 16,0-11-3-16,2-15-5 0,-2 27 2 0,2-27-4 15,-2 26-3-15,2-26 1 0,0 22-2 16,0-22-1-16,-2 19-4 0,2-19 2 0,-4 19 0 16,4-19-1-16,0 0 0 15,0 19 3-15,0-19 8 0,0 0 12 0,0 0 9 16,0 20 9-16,0-20 4 0,0 0-3 16,0 0 9-16,0 0-2 0,0 0 1 0,0 0-4 15,0 0-2-15,32-34-5 0,-22 23-5 16,-2-2-3-16,3-4-9 0,-1-2 0 15,1 0-5-15,-1 1-3 0,-2 1-2 0,1 1-13 0,-1 0-16 16,2 0-28-16,-3-1-31 16,-1 2-43-16,1 1-57 0,-1 2-48 0,0-2-79 15,-6 14-181-15,6-19-508 0,-4 12-438 0</inkml:trace>
  <inkml:trace contextRef="#ctx0" brushRef="#br0" timeOffset="1199.88">13842 11599 2992 0,'0'0'-94'0,"0"0"32"0,0 0-2 15,0 0 7-15,0 0 15 0,0 0 36 16,0 0 7-16,0 0 11 0,0 0 0 0,0 0 11 15,0 0 5-15,0 0 9 16,0 0-1-16,12 18 4 0,-12-18 0 16,0 0-4-16,0 0-3 0,-2 24-2 0,2-24-3 0,0 0-1 15,-2 24 1-15,2-24-2 0,-5 17 1 16,5-17-1-16,-5 19-2 0,5-19 7 0,-8 20-1 16,8-20 6-16,-7 18-2 15,7-18 1-15,-4 14 7 0,4-14 10 0,-7 12 6 16,7-12 20-16,0 0 16 0,-7 15 15 15,7-15 4-15,0 0-6 0,0 0-14 16,0 0-4-16,0 0-9 0,0 0-7 0,0 0-6 16,0 0-6-16,0 0-9 0,31-40-7 0,-23 29-3 15,3-1-11-15,-3 2-16 0,4-1-18 16,-3-3-28-16,2 5-30 0,-2-2-40 16,0 0-50-16,2 1-47 0,3 1-53 0,-6-3-91 0,4 0-163 15,-3 3-406-15,2 0-306 16</inkml:trace>
  <inkml:trace contextRef="#ctx0" brushRef="#br0" timeOffset="1610.11">14026 11649 2618 0,'0'0'-106'0,"0"0"28"15,13 9 6-15,-13-9 25 0,0 0 20 0,0 0 37 16,22 2 27-16,-22-2 5 0,0 0 7 16,22-4 0-16,-22 4 0 0,18-5-7 0,-18 5 4 15,16-8 13-15,-16 8 6 0,16-11 8 0,-6 5 4 16,-10 6 10-16,15-13 6 16,-15 13 2-16,10-12-3 0,-10 12 2 0,7-11-13 0,-7 11-2 15,0 0-15-15,0 0-5 16,0 0-3-16,0 0-2 0,0 0-2 0,0 0 0 15,0 0 3-15,0 0-2 16,0 0 3-16,-42 20 1 0,33-8-5 0,-3-1 1 0,3 1 0 16,1 1-5-16,-2 1-1 0,2 1 0 0,-1-2 5 15,4 2 0-15,0 0 3 16,1 1-3-16,0 0-7 0,4-16-1 0,-5 25-4 0,5-11-3 16,0-14-7-16,-2 21-10 15,2-21-31-15,0 17-29 0,0-17-52 0,0 0-67 16,4 17-67-16,-4-17-72 15,0 0-136-15,9 0-157 0,-9 0-303 16,0 0-275-16</inkml:trace>
  <inkml:trace contextRef="#ctx0" brushRef="#br0" timeOffset="2129.9">14454 11618 2648 0,'15'-10'-57'0,"-7"3"14"15,-8 7 3-15,14-11 11 16,-6-1 17-16,-8 12 33 0,15-20 12 0,-5 6 8 0,1-1 2 16,-1-3 0-16,1 0 4 15,-3-2 6-15,1 1 15 0,4 0 10 0,-5 0 10 16,0 4 16-16,0 0 5 15,-2 1 2-15,2 1 2 0,-3 1-12 16,-5 12-7-16,11-18-10 0,-11 18-13 0,7-14-9 16,-7 14-1-16,0 0 1 0,0 0-2 0,0 0-4 15,0 0-4-15,0 0-4 0,0 0-2 0,-18 52-7 0,10-29-4 16,-1 1-2-16,-1 1-1 16,-1 5-4-16,-1-2 1 0,-1 4-6 0,3-3-2 15,-3-1-5-15,0 0 3 16,0-5-4-16,1-2-3 0,2 2 1 0,-4-4-8 0,3-2-10 15,-1-2-10-15,1-1-11 16,-2-1-8-16,5-3-6 0,-2-3-6 0,10-7-1 16,-19 11-1-16,19-11 4 0,-11 4 2 0,11-4 3 15,0 0 12 1,0 0 0-16,0 0 13 0,0 0 6 0,0 0 13 16,0 0 10-16,0 0 11 0,0 0 4 0,0 0 6 15,45-26 2-15,-27 24 0 0,2 1-7 16,2-2-2-16,-1 1-4 0,4 0-18 0,-2-2-28 15,-2 3-48-15,0-1-60 0,2 0-70 0,-3-1-88 16,-2-1-215-16,-2 0-445 16,-3-2-375-16</inkml:trace>
  <inkml:trace contextRef="#ctx0" brushRef="#br0" timeOffset="3010.05">15091 11626 2804 0,'14'-8'-112'16,"-14"8"22"-16,0 0 23 15,0 0 14-15,0 0 23 0,0 0 30 16,0 0 27-16,0 0 18 0,0 0 8 0,0 0 3 16,0 0 6-16,0 0 10 0,0 0 9 0,0 0 3 15,0 0 4-15,-22 38-4 0,13-26 2 16,-4-1-4-16,3 3-3 0,-5 3-4 16,-1-2-5-16,0 4-7 0,0-1-4 0,-2 0-9 0,-2-1-5 15,5 0-4-15,-3 1-4 16,4-1-8-16,-2-2-15 0,1 0-25 0,4-4-31 0,-1 0-35 15,4-1-43-15,8-10-36 16,-13 14-40-16,7-10-47 0,6-4-100 0,-11 4-471 16,11-4-140-16</inkml:trace>
  <inkml:trace contextRef="#ctx0" brushRef="#br0" timeOffset="3189.95">14907 11723 2333 0,'12'-15'-55'0,"-12"15"25"16,9-12 27-16,-9 12 40 15,0 0 34-15,13-6 34 0,-13 6 23 0,0 0 9 0,0 0 12 16,0 0 3-16,19 20-12 16,-19-20-13-16,8 20-6 0,-4-6-21 0,1-1-8 15,2 2-11-15,-3 3-4 0,1-1-29 0,0 0-43 16,-1 0-52-16,0 0-75 0,0 0-69 16,-2-2-111-16,-2-1-648 0,0-1-375 0</inkml:trace>
  <inkml:trace contextRef="#ctx0" brushRef="#br0" timeOffset="8289.93">15680 11323 2812 0,'0'0'-110'15,"0"0"26"-15,10-15 2 0,-10 15 15 0,0 0 27 0,0 0 19 16,0 0 29-16,9-12 14 15,-9 12 10-15,0 0 6 0,0 0 4 0,0 0 8 16,0 0 11-16,0 0 13 16,0 0 16-16,0 0 10 0,0 0 5 0,0 0-6 0,0 0-4 15,0 0-1-15,0 0-4 0,0 0-2 0,8 34-6 16,-8-34-8-16,-4 25-1 16,4-25-7-16,-6 31-2 0,1-14-3 0,1 0-6 0,0 2 0 15,0 0-2-15,-1 0-3 16,-1-2 0-16,0 4-4 0,1-1 4 0,1-2-1 15,-2 1-8-15,2-1-3 16,-2 2-2-16,-1 0-6 0,2-4-5 0,1 1-17 0,0-1-27 16,-1 1-43-16,2-3-50 15,3-14-65-15,-6 25-62 0,-1-16-125 0,3-2-197 16,4-7-341-16,-11 14-286 0</inkml:trace>
  <inkml:trace contextRef="#ctx0" brushRef="#br0" timeOffset="8850.99">15331 12022 2696 0,'0'0'-78'0,"0"0"28"16,0 0 23-16,0 0 22 16,0 0 34-16,0 0 21 0,0 0 27 0,0 0 22 0,0 0 18 15,0 0 5-15,0 0 5 16,0 0 7-16,0 0-7 0,0 0-4 0,0 0-3 15,42-23-6-15,-42 23-7 16,0 0-8-16,27 4-6 0,-27-4-6 0,26 4-4 0,-10-2-5 16,2 0-5-16,1 0-11 0,-2-1-5 15,4 2-10-15,-21-3-3 0,38 3-11 16,-19-1-9-16,-2 0-8 0,2-2-14 0,-19 0-14 0,30 3-18 16,-18-3-29-16,-12 0-39 15,23 3-53-15,-12-3-52 0,-11 0-72 0,11 2-163 16,-11-2-125-16,0 0-308 15,0 0-231-15</inkml:trace>
  <inkml:trace contextRef="#ctx0" brushRef="#br0" timeOffset="9430.39">15418 12253 2493 0,'0'0'-67'0,"-18"9"25"0,18-9 23 15,0 0 24-15,0 0 25 16,-14 7 28-16,14-7 28 0,0 0 5 0,0 0 10 0,0 0-4 16,0 0 2-16,0 0-10 15,0 0-6-15,0 0-3 0,0 0-4 0,0 0 0 16,0 0 0-16,0 0-1 15,30-33 0-15,-30 33-7 0,0 0-8 0,22-6-2 0,-22 6-5 16,22-4-4 0,-22 4-5-16,21 0-3 0,-21 0-8 0,18 4 2 15,-18-4-11-15,20 7 0 0,-12-1-5 0,-8-6 1 0,13 11-2 0,-13-11-5 16,6 15-1-16,-6-15 2 16,-2 18-3-16,2-18 0 0,-11 20 1 0,11-20 3 15,-16 19 2-15,6-10 5 16,-2-1 0-16,12-8 0 0,-21 14 1 0,11-8-2 0,10-6-5 15,-15 10 0-15,15-10-1 16,-13 9 2-16,13-9-7 0,0 0-1 0,-10 9-3 16,10-9-1-16,0 0-3 0,0 0 4 15,0 0-5-15,0 0-1 0,0 0 0 0,0 0 2 16,29 14-2-16,-29-14 0 0,19 9 3 0,-8-5 3 16,-11-4 0-16,22 13 4 15,-12-3 0-15,0-2 0 0,-1 3 1 0,1 1 4 16,-3 3 5-16,-1 2 13 0,0-2 2 15,-4 1 3-15,-2 1 3 0,0-17-1 0,-4 30 3 16,-2-14 2-16,0 0-3 16,-9 0 0-16,4-1-8 0,1-2-3 0,-6-2-19 15,2-1-35-15,-3-2-57 0,-2-2-70 0,3-2-71 0,-5-4-98 16,5-3-197-16,-3 0-83 16,2-3-323-16,2-3-325 0</inkml:trace>
  <inkml:trace contextRef="#ctx0" brushRef="#br0" timeOffset="24210.04">15978 3757 217 0,'-6'-7'46'16,"6"7"-38"-16,0 0 7 0,0 0 16 0,0 0 9 15,0 0 10-15,0 0-6 0,0 0 7 16,0 0 10-16,-9-20 3 0,9 20 3 0,0 0 12 16,0 0-3-16,0 0 11 15,0 0-7-15,0 0 7 0,0 0-14 0,0 0 2 16,0 0-1-16,0 0-10 0,0 0-3 0,0 0-3 0,0 0 1 16,0 0-12-16,0 0-1 15,0 0 2-15,17-19-3 0,-17 19-6 0,0 0 2 16,22 0-2-16,-22 0 10 15,20-2-4-15,-20 2-5 0,22 0-4 0,-22 0 1 0,21 0 7 16,-21 0-2-16,25 0 7 16,-25 0 2-16,30 0-3 0,-13 0 7 0,0-2-11 15,2 0-1-15,0-1 10 0,2 0-2 0,2 2-8 0,-1 1-3 16,1-3 9-16,0 0-7 16,4 2 6-16,-3-2 6 0,3 2-1 0,-3-2 5 15,-1 1 2-15,-2 1-1 16,0-2 2-16,-2 2 4 0,0 1-4 0,1-2-3 15,-20 2-4-15,32-4-4 0,-20 4-2 16,-12 0-2-16,23-2 0 0,-23 2 1 0,20-2-2 16,-20 2 0-16,0 0-1 0,22-1-7 15,-22 1-3-15,0 0-4 0,20-3-11 0,-20 3-12 16,0 0-19-16,0 0-13 0,0 0-17 0,16-3-11 16,-16 3-19-16,0 0-23 15,0 0-25-15,0 0-17 0,0 0-4 0,0 0-12 16,0 0 7-16,0 0 0 0,0 0 4 15,0 0 10-15,0 0 4 0,0 0 21 0,-38-21 11 16,38 21 20-16,-12-8 19 16,12 8 25-16,-13-8 16 0,13 8 14 0,0 0 15 15,-17-11 9-15,17 11 7 0,-8-10 24 0,8 10 1 0,0 0 2 16,-11-13 10-16,11 13 4 16,0 0-4-16,0 0 2 0,-8-17 9 0,8 17-5 15,0 0 4-15,0 0 7 16,-6-13 0-16,6 13-2 0,0 0-14 0,0 0-5 0,0 0-5 15,-7-13-12-15,7 13-2 16,0 0-9-16,0 0-6 0,0 0-4 0,0 0-1 16,0 0-4-16,0 0-1 0,0 0-2 0,0 0-4 15,0 0 2-15,0 0-2 0,0 0-3 16,0 0 1-16,0 0 0 0,0 0 1 0,0 0 0 16,0 0-1-16,0 0 1 15,0 0-2-15,0 0-1 0,23 36 4 0,-10-29-4 16,-13-7 0-16,26 12-1 0,-12-8-5 15,-2 1 4-15,-12-5-1 0,22 7 0 16,-14-1 11-16,-8-6 9 0,15 8 10 16,-15-8 8-16,13 6 0 0,-13-6-1 0,0 0-6 0,0 0-3 15,0 0-3-15,0 0 0 0,0 0-5 16,-28 25-1-16,18-18-9 0,10-7-16 16,-24 12-25-16,14-6-31 0,10-6-48 0,-19 9-50 0,19-9-55 15,-19 9-88-15,12-7-628 16,7-2-332-16</inkml:trace>
  <inkml:trace contextRef="#ctx0" brushRef="#br0" timeOffset="25789.98">15418 1743 2593 0,'0'0'-211'0,"-6"-17"13"0,6 17 26 16,0 0 27-16,0 0 13 15,0 0 17-15,0 0 15 0,-2-17 18 16,2 17 22-16,0 0 21 0,0 0 10 0,0 0 13 15,0 0 14-15,0 0 14 0,-6-14 11 0,6 14 4 16,0 0 8-16,0 0 11 16,0 0 3-16,0 0 2 0,0 0-1 0,0 0 5 0,0 0-8 15,0 0-2-15,0 0-3 0,0 0-7 0,0 0 30 16,0 0-2 0,0 0-9-16,0 0 7 0,0 0 2 0,0 0-11 15,0 0 1-15,0 0-6 0,0 0 8 0,8 56-12 16,-8-56 3-16,6 23-5 0,-4-12 3 0,-2-11-1 15,4 25-1-15,-4-25 3 16,4 24 2-16,-2-12-6 0,-2-12 10 0,1 25-4 16,1-15-6-16,-2-10 0 0,7 22-1 0,-7-22-8 15,2 20 2-15,-2-20-1 0,5 19-4 16,-5-19-2-16,4 17-4 0,-4-17 4 0,4 12 2 16,-4-12-3-16,0 0 4 15,5 18 9-15,-5-18 5 0,0 0 13 0,0 0 9 0,4 13 4 16,-4-13-2-16,0 0 0 15,0 0-4-15,0 0-5 0,0 0-4 0,0 0-6 16,0 0-4-16,0 0-4 16,0 0-8-16,0 0-1 0,0 0-3 0,0 0-2 0,0 0-3 15,19-36-5-15,-19 36 2 0,4-14 0 0,-4 14 4 16,4-17-5-16,-4 17-1 16,5-21-3-16,-5 21-1 0,11-20-1 0,-8 6 1 15,4 3 1-15,-1-3-1 16,2 3 0-16,-3-3-1 0,5 1 1 0,-3 0 1 0,-1 0-6 15,0 0 0-15,3-1-1 16,-9 14 1-16,10-21-1 0,-6 12-8 0,-4 9-16 16,12-18-31-16,-12 18-42 0,6-13-60 0,-6 13-51 0,0 0-40 15,6-14-42-15,-6 14-137 16,0 0-488-16,0 0-295 0</inkml:trace>
  <inkml:trace contextRef="#ctx0" brushRef="#br0" timeOffset="26160.32">15016 1952 2640 0,'0'0'-113'15,"0"0"41"-15,0 0 39 0,0 0 40 0,0 0 31 16,0 0 4-16,0 0-1 0,0 0 8 15,0 0-2-15,0 0-1 0,0 0-5 0,0 0-5 16,0 0-5-16,0 0-5 16,40 3-16-16,-40-3-49 0,21 0-44 0,-21 0-42 15,19 0-48-15,-19 0-85 0,25-4-421 0,-17 2 78 0</inkml:trace>
  <inkml:trace contextRef="#ctx0" brushRef="#br0" timeOffset="26751.69">15686 1945 1818 0,'0'0'-138'0,"15"-15"16"16,-15 15 24-16,0 0 23 0,0 0 17 0,0 0 18 0,0 0 18 16,0 0 23-16,0 0 10 15,0 0 6-15,0 0 6 0,0 0 11 16,0 0 5-16,12 22-3 0,-12-22 2 0,4 14-9 0,-4-14 4 16,0 17-4-16,0-17 3 0,2 19 0 15,-2-19-4-15,0 17 4 0,0-17-3 0,0 0 3 16,-4 27 6-16,4-27 19 15,0 15 3-15,0-15 7 0,0 0-7 0,-6 17 2 16,6-17 21-16,0 0 3 16,-10 11 3-16,10-11 1 0,0 0 1 0,-11 10 0 0,11-10 0 15,0 0 7-15,0 0-3 0,0 0-4 0,0 0-9 16,0 0-3-16,0 0-7 16,0 0-6-16,0 0-5 0,0 0-7 0,-4-40-6 0,4 40-4 15,0 0-7-15,15-26-6 16,-15 26-2-16,10-17-7 0,-10 17-16 0,10-18-20 15,-2 11-33-15,-8 7-33 16,10-13-51-16,-6 5-59 0,0 0-79 0,-4 8-611 0,6-13-251 16</inkml:trace>
  <inkml:trace contextRef="#ctx0" brushRef="#br0" timeOffset="27330.34">15913 1975 2551 0,'0'0'-114'15,"16"6"36"-15,-16-6 32 0,16 4 41 0,-16-4 27 16,0 0-2-16,22 2 18 16,-22-2 0-16,0 0 0 0,24-4 7 0,-24 4 0 15,15-4-8-15,-15 4 5 16,12-9-1-16,-12 9-4 0,10-9 3 0,-10 9 2 0,10-12 1 15,-10 12-4-15,4-15-5 16,-4 15-1-16,0 0-4 0,0-21-5 0,0 21 1 16,0 0-7-16,0 0-8 0,-6-25 1 15,6 25-2-15,0 0-1 0,0 0 2 0,-12-15 0 16,12 15-6-16,0 0 1 0,0 0 2 0,0 0-7 16,0 0 0-16,0 0 3 15,-31 22 0-15,31-22 5 0,-9 19 1 0,5-6 9 16,4-13-3-16,-8 24 11 0,1-9 0 15,3-2 0-15,0 2 11 0,0 1 6 0,0-1 1 16,2 2 5-16,-5-2-2 16,2 2-1-16,1 1-1 0,-2-3-5 0,2 2-2 15,-2 1-2-15,0-5-7 0,-1 2 1 0,0-2-5 0,-1-2 1 16,8-11-6-16,-13 17-1 16,13-17-8-16,-12 14-12 0,12-14-17 0,-13 8-4 15,13-8-19-15,0 0 0 16,0 0-8-16,0 0 4 0,0 0 3 0,0 0-1 0,0 0 6 15,0 0 8-15,0 0 14 16,0 0 1-16,0 0 6 0,17-50 5 0,-17 50 8 16,19-12 6-16,-11 7 6 0,-8 5 6 0,22-10-9 15,-12 7 1-15,-10 3-1 16,22-6-10-16,-22 6-22 0,20-5-36 0,-20 5-40 16,17-5-44-16,-17 5-40 0,18-3-54 15,-18 3-134-15,12-6-395 0,-12 6-46 0</inkml:trace>
  <inkml:trace contextRef="#ctx0" brushRef="#br0" timeOffset="28690.39">16357 1723 2189 0,'0'0'-94'0,"0"0"21"16,0 0 23-16,0 0 24 15,0 0 28-15,0 0 12 0,0 0 9 0,0 0 12 0,0 0 2 16,0 0 9-16,0 0 7 15,-22 52-4-15,16-40-3 0,0 1-15 0,-2 0 2 16,2 1-1-16,-3-1-3 16,0 0-8-16,3 1 7 0,0-3-7 0,-3 0-6 0,9-11-1 15,-12 24-23-15,5-17-28 0,7-7-19 0,-11 17-13 16,11-17-35-16,-8 12-49 16,8-12-61-16,-10 7-370 0,10-7 213 0</inkml:trace>
  <inkml:trace contextRef="#ctx0" brushRef="#br0" timeOffset="28950.12">16192 1775 1645 0,'0'0'-36'0,"4"-15"4"16,-4 15 34-16,0 0 28 0,6-15 16 0,-6 15 7 16,0 0 3-16,11-11-8 15,-11 11-4-15,0 0 14 0,0 0 19 16,0 0-10-16,0 0-4 0,0 0 3 15,23 26-8-15,-23-26-10 0,6 23 3 0,-4-12-5 0,3 2-5 16,0 3-2-16,-1 1-4 16,0-2-7-16,0 3 2 0,0-3 9 0,0 0-18 15,3 2-7-15,-3-2-11 0,2 1-23 0,-1-1-10 16,1-2-19-16,1 0-17 0,-7-13-15 16,10 24-31-16,-6-15-49 0,-4-9-83 0,10 13-353 15,-8-7 195-15</inkml:trace>
  <inkml:trace contextRef="#ctx0" brushRef="#br0" timeOffset="29440.19">16577 1607 1609 0,'13'-7'-74'0,"-13"7"1"16,0 0 17-16,0 0 28 0,0 0 16 0,0 0 23 16,0 0 11-16,0 0 33 15,0 0 12-15,0 0 6 0,0 0 25 0,0 0-4 16,10 26-3-16,-10-26 22 0,0 20 6 15,0-20 1-15,-2 23-16 0,2-23-5 0,-2 32-13 16,0-16-2-16,0 4-15 16,0-1-8-16,-2 0-5 0,-1 3-8 0,1-2-12 15,2 0-24-15,-2 1-18 0,0-3-39 0,0 1-42 0,-1 0-22 16,3 1-28-16,-3-3-41 16,1-2-78-16,4-15-397 0,-4 31 118 0</inkml:trace>
  <inkml:trace contextRef="#ctx0" brushRef="#br0" timeOffset="29750.25">16789 1964 1856 0,'0'0'-64'0,"0"0"33"16,0 0 28-16,0 0 21 0,6 25 23 0,-6-25 16 15,0 0 1-15,0 0 6 0,-21 34 6 0,12-23 3 16,3 1-1-16,-4 1 2 16,2 2 2-16,-6 0-12 0,4 3-2 0,-3-1-8 0,3 2-8 15,-1-2 0-15,-2 2-9 16,3 0-3-16,0 0-24 0,-4 1-31 15,6-1-35-15,-2 2-28 0,-1-3-25 16,2 0-39-16,1-3-47 0,-1-1-114 0,3-1-264 0,0 0 232 16</inkml:trace>
  <inkml:trace contextRef="#ctx0" brushRef="#br0" timeOffset="30244.96">16638 2401 1558 0,'14'-10'-40'0,"-14"10"16"0,0 0 19 15,0 0 20-15,8-16 13 0,-8 16 0 0,0 0 4 0,8-15-5 0,-8 15 1 16,11-11-6-16,-11 11-7 16,12-12 3-16,-12 12 0 0,18-9-2 0,-18 9 6 15,18-5-9-15,-18 5 5 0,22-7-10 16,-22 7 2-16,21-2-5 0,-21 2 3 0,17 0-6 15,-17 0 6-15,0 0 5 16,23 9 0-16,-23-9 18 0,8 9 7 0,-8-9 14 16,0 0-12-16,2 17-2 0,-2-17 10 0,0 0-1 0,-10 22 11 15,10-22-2-15,-11 14-9 16,11-14-2-16,-8 12-7 0,8-12-3 0,0 0-1 16,-8 13-13-16,8-13-9 15,0 0-15-15,0 0-14 0,0 0 2 0,0 0-5 0,0 17-7 16,0-17-3-16,0 0-1 15,0 0 9-15,19 11 2 0,-19-11 2 0,12 6 4 16,-12-6 6-16,15 9 1 16,-15-9 2-16,15 8 0 0,-15-8 1 0,12 12 19 0,-12-12 4 15,9 11 12-15,-9-11 7 0,2 17 11 0,-2-17 27 16,-4 19-3-16,4-19 0 16,-9 18 5-16,9-18-9 0,-14 17-4 15,6-8-7-15,-4-2-11 0,12-7-3 0,-18 14-20 16,9-8-27-16,9-6-38 0,-17 10-46 15,8-7-39-15,9-3-45 0,-14 6-86 16,14-6-470-16,-14 0 8 0</inkml:trace>
  <inkml:trace contextRef="#ctx0" brushRef="#br0" timeOffset="36179.99">17098 1766 2047 0,'0'0'-109'0,"0"0"12"0,0 0 17 16,0 0 21-16,0 0 22 16,0 0 11-16,0 0 11 0,0 0 16 0,0 0 11 15,0 0-2-15,-17 9 15 0,17-9 8 16,0 0-8-16,0 0 0 0,0 0 2 0,0 0 3 15,0 0 3-15,0 0-1 16,0 0 2-16,0 0-3 0,0 0 2 0,-11 10 7 16,11-10 8-16,0 0-2 0,0 0 4 0,0 0-1 0,0 0-3 15,0 0 8-15,0 0-4 16,0 0-3-16,0 0-3 0,-12 7 1 0,12-7 0 16,0 0-3-16,0 0-5 15,-13 12 0-15,13-12-4 0,-11 9-3 0,11-9 3 0,-10 12-9 16,10-12-2-16,-15 13 1 15,9-5-7-15,6-8 7 0,-15 21-7 0,8-14-2 16,7-7-1-16,-12 20 0 16,4-11-2-16,8-9 2 0,-16 17-11 0,16-17-12 0,-10 15-35 15,4-7-16-15,6-8-47 16,-11 13-38-16,11-13-46 0,-11 12-126 0,5-9-334 16,6-3 121-16</inkml:trace>
  <inkml:trace contextRef="#ctx0" brushRef="#br0" timeOffset="36559.89">16876 1681 1823 0,'0'0'-88'0,"0"0"7"15,0 0 12-15,0 0 17 0,0 0 13 0,0 0 9 0,0 0 11 16,0 0 0-16,0 0 11 16,0 0 4-16,0 0 8 15,0 0-4-15,0 0 7 0,0 0-4 0,0 0 7 16,0 0-5-16,0 0 7 0,0 0-10 0,0 0 7 0,0 0-8 15,0 0 1-15,0 0 1 16,0 0-1-16,0 0 5 0,0 0 0 0,0 0 1 16,0 0-5-16,0 0 1 0,0 0 4 0,0 0-3 15,0 0-8-15,0 0 0 0,0 0-18 16,0 0-23-16,0 0-23 0,0 0-46 0,0 0-87 16,19 24-151-16,-19-24 112 15</inkml:trace>
  <inkml:trace contextRef="#ctx0" brushRef="#br0" timeOffset="38435.25">15121 2410 918 0,'0'0'-54'0,"0"0"23"15,0 0 16-15,0 0 22 16,0 0 13-16,0 0 11 0,0 0 2 0,0 0 8 16,0 0 2-16,0 0 7 0,0 0 2 15,0 0-5-15,19 30 18 0,-19-30 1 0,0 0-3 16,0 0-2-16,0 0 2 0,0 0-7 0,0 0 5 16,11 7-9-16,-11-7 9 15,0 0 4-15,0 0 2 0,12 9 9 0,-12-9-7 0,0 0-2 16,15 7-5-16,-15-7-4 15,14 3 0-15,-14-3-3 0,19 7-7 0,-6-3-1 16,-13-4 2-16,25 4 3 16,-9-1 2-16,-16-3-2 0,34 4-1 0,-20-1 15 15,6-2 1-15,-20-1-6 0,31 2-1 0,-16-2-6 0,-15 0-3 16,31 1-6-16,-13-1-4 16,-18 0-2-16,34 0 0 0,-19 0-9 0,1 0-1 15,4 3 0-15,-2-3-6 0,-1 1 5 16,5-1-9-16,-4 0-2 0,2 2-2 0,-2 0 0 15,-18-2 1-15,37 2 4 16,-20-2 4-16,2 2-1 0,-3 0 0 0,-16-2 5 16,32 2-10-16,-17 0 4 0,2-1 1 0,-17-1-1 0,29 2-1 15,-11 1-2-15,-2-2-2 16,-16-1 0-16,32 4-5 0,-13-1 8 0,-1-2-7 16,-4 1 1-16,-14-2 1 15,34 2 2-15,-19 1 4 0,-15-3 2 0,30 3 1 0,-18-2 4 16,-12-1-6-16,26 3 1 15,-26-3-2-15,21 1-3 0,-21-1-1 0,19 0-2 16,-19 0 0-16,0 0-3 0,23 0-7 16,-23 0-15-16,0 0-20 0,20 3-23 0,-20-3-24 15,0 0-31-15,0 0-28 0,16 1-26 0,-16-1-30 16,0 0-31-16,0 0-69 16,0 0-535-16,0 0-161 0</inkml:trace>
  <inkml:trace contextRef="#ctx0" brushRef="#br0" timeOffset="39180.05">15314 2838 2307 0,'0'0'-162'0,"-5"4"16"0,5-4 22 16,0 0 20-16,0 0 23 0,0 0 16 16,0 0 17-16,0 0 18 0,0 0 15 0,0 0 15 15,0 0 5-15,0 0 3 0,0 0 5 0,0 0 6 16,0 0 8-16,0 0-9 0,0 0-1 0,0 0 3 16,0 0-4-16,0 0-1 15,0 0-6-15,0 0 9 0,0 0-5 0,0 0 3 0,0 0 6 16,0 0 9-16,36-21-3 15,-36 21 7-15,0 0 6 0,17-4-1 0,-17 4-3 16,0 0 1-16,22-1 2 16,-22 1 1-16,0 0-6 0,0 0-7 0,20 0-1 0,-20 0-4 15,0 0 2-15,0 0-9 0,18 7 1 0,-18-7-2 16,0 0-2-16,8 15 0 16,-8-15-2-16,0 0 0 0,0 18-3 0,0-18 4 15,0 0 0-15,-4 24 2 0,4-24-6 16,-8 18 5-16,8-18-14 0,-10 16 19 0,10-16-9 15,-6 20 5-15,6-20-2 16,-9 17 0-16,6-8 0 0,3-9-4 0,-9 15 4 16,9-15-3-16,-6 16-2 0,6-16 5 0,-7 13 6 0,7-13-1 15,0 0-5-15,-6 17 6 16,6-17-8-16,0 0 11 0,-4 16-4 0,4-16 1 16,0 0 10-16,-3 15-6 15,3-15 6-15,0 0 14 0,0 0 9 0,0 0 12 0,5 19 3 16,-5-19 3-16,0 0 3 15,13 7 5-15,-13-7-5 0,15 4-3 0,-15-4-8 16,16 3-8-16,-16-3-3 16,20 0-17-16,-20 0-19 0,20 3-31 0,-20-3-32 15,24-3-38-15,-24 3-36 0,21 0-34 0,-11 0-27 0,-10 0-42 16,18-3-108-16,-18 3-399 16,14-5-4-16</inkml:trace>
  <inkml:trace contextRef="#ctx0" brushRef="#br0" timeOffset="39918.87">15688 2866 2057 0,'0'0'-109'16,"13"-10"15"-16,-13 10 18 16,0 0 28-16,0 0 21 0,0 0 6 0,14-7 16 0,-14 7 8 15,0 0 16-15,0 0 9 0,0 0 11 0,0 0 0 16,0 0 5-16,0 0-1 16,15 26-10-16,-15-26 4 0,0 16-4 0,0-16 2 15,0 19 0-15,0-19-2 0,-1 22-10 16,1-22 7-16,-2 27-6 0,0-11 4 0,-2 2 16 15,2-1-3-15,2-17-4 16,-4 32-1-16,4-17-3 0,0-15-1 0,-4 25 3 16,2-13-12-16,2-12-1 0,-2 20-4 0,2-20-3 0,0 20 3 15,0-20 0-15,0 0 1 16,-2 21-7-16,2-21 6 0,0 0-5 0,0 0 8 16,-2 17 0-16,2-17-11 15,0 0-6-15,0 0 4 0,0 0-7 0,0 0-8 0,0 0-12 16,0 0 1-16,0 0-3 15,0 0-1-15,-8-59 0 0,8 59 1 0,0-31-1 16,0 16 5-16,0 15 20 16,0-33-9-16,0 16 5 0,0 17 8 0,2-30 7 15,-2 17 10-15,4-1-12 0,-4 14 1 0,6-26 0 0,-2 16-4 16,2-1 3-16,-6 11-3 16,13-17-2-16,-6 9 5 0,-7 8-6 0,14-11 3 0,-14 11 4 15,20-11 6-15,-20 11 2 16,19-4-1-16,-19 4 0 0,18-5-1 0,-18 5-3 15,18 0 5-15,-18 0-7 16,0 0 2-16,21 6-2 0,-21-6 1 0,11 10 3 0,-11-10 1 16,0 0-6-16,6 19 1 0,-6-19-4 0,-4 18 3 15,4-18-1-15,-7 20-2 16,7-20 1-16,-11 21-1 0,5-10 2 16,6-11-3-16,-12 23 0 0,8-11-1 0,-3-1 2 15,7-11 1-15,-9 21-1 0,5-9 4 0,4-12-3 16,-2 21 5-16,2-21 4 15,2 23-4-15,2-9 8 0,0 0 3 0,6 0 7 16,0-2-3-16,4 6-1 0,2-5-11 16,0 0-23-16,1-1-45 0,1-1-59 0,-4-2-53 15,-2-1-75-15,2-2-177 16,-4 2-321-16,-2-3-8 0</inkml:trace>
  <inkml:trace contextRef="#ctx0" brushRef="#br0" timeOffset="52610.17">21261 1621 610 0,'0'0'93'15,"0"0"-2"-15,5-15-10 0,-5 15-11 0,0 0 0 16,0 0-10-16,0 0-12 15,0 0-8-15,2-17 6 0,-2 17 3 0,0 0-4 0,0 0 1 16,0 0 7-16,0 0 5 16,0 0-12-16,0 0 3 0,0 0 8 0,5-15-7 15,-5 15 20-15,0 0 5 0,0 0 5 0,0 0-3 16,0 0 1-16,0 0 11 0,0 0-3 16,0 0 1-16,8-14 2 0,-8 14-7 0,0 0-3 15,0 0 4-15,0 0-5 16,0 0-2-16,0 0-4 0,0 0-3 0,0 0-2 15,0 0-5-15,0 0-12 0,0 0-6 16,10-9 1-16,-10 9-7 0,0 0-3 16,0 0-6-16,0 0 1 0,0 0-5 0,0 0-4 0,0 0 4 15,0 0 0-15,0 0-1 16,0 0 3-16,0 0-5 0,15 36 3 0,-15-36-5 0,8 17-2 16,-8-17 5-16,9 19-4 15,-4-6-3-15,-1 0 2 0,2 0-1 0,0 3 5 16,-2 0-3-16,0-1-2 15,0 2 4-15,4 0-4 0,-4 2-2 0,0-2 3 0,2 2-3 16,-4-1-1-16,2 0-1 16,3 1-5-16,-3-1 0 0,2-1 10 0,1 2-1 15,-1-3-2-15,1 0 0 0,-1 1 4 0,0-2-1 16,0-1 2-16,0 1 3 0,2-4-2 16,-8-11-1-16,6 22 3 0,-6-22 5 0,8 16 4 15,-8-16 10-15,6 16 8 16,-6-16 8-16,4 11 9 0,-4-11 6 0,0 0 11 15,9 13-5-15,-9-13-3 0,0 0-6 16,0 0-3-16,0 0-3 0,0 0-3 0,0 0-6 16,32-32 6-16,-24 19-22 0,0-2-3 0,4-3-4 15,-2-1-4-15,0 1 2 16,3-4-9-16,-2 4-2 0,1-2-4 16,-1 0-9-16,2 0-10 0,-2 1-27 0,-3 4-29 15,0 0-45-15,-2 1-56 0,-6 14-62 0,12-19-64 16,-12 10-101-16,0 9-168 15,0 0-79-15,0 0-221 0,0 0-206 0</inkml:trace>
  <inkml:trace contextRef="#ctx0" brushRef="#br0" timeOffset="53140.18">21776 2175 2509 0,'0'0'-104'0,"0"0"20"16,-22-26 19-16,22 26 40 16,0 0 17-16,0 0 21 0,0 0 13 0,0 0 7 15,12-30 5-15,-12 30 5 0,8-12 1 0,-8 12-1 16,0 0-3-16,12-18 1 0,-12 18-7 16,9-8-6-16,-9 8-4 0,0 0 7 0,13-8-9 15,-13 8-3-15,0 0 2 16,0 0-1-16,21-2-7 0,-21 2 5 0,0 0 5 15,0 0 6-15,21 13-10 16,-21-13-3-16,7 11-6 0,-7-11 0 0,6 14-2 0,-6-14 5 16,4 15 0-16,-4-15 0 15,0 0 1-15,0 23 5 0,0-23 9 0,0 0 4 16,-10 19 9-16,10-19 2 0,-11 9 3 16,11-9 1-16,-15 8 3 0,15-8 1 0,-17 6 6 15,17-6 10-15,0 0 2 0,-26-2 6 0,26 2-7 16,0 0-4-16,-20-9-9 15,20 9-7-15,-8-16-21 0,8 16-35 0,-6-19-32 16,6 19-60-16,3-19-64 0,-3 19-81 16,0 0-158-16,7-26-471 0,-5 17-243 0</inkml:trace>
  <inkml:trace contextRef="#ctx0" brushRef="#br0" timeOffset="53990.11">22289 1945 2530 0,'0'0'-130'0,"0"0"12"0,0 0 22 16,0 0 31-16,0 0 35 15,0 0 34-15,0 0 10 0,0 0 25 0,0 0 18 16,0 0 20-16,0 0 6 16,0 0 7-16,29 16 5 0,-29-16 7 0,0 0 5 15,21 1-3-15,-21-1 1 0,17 0-5 0,-17 0-10 0,20 4 2 16,-20-4-14-16,20 0-8 16,-20 0-5-16,22 2-8 0,-22-2-6 0,21 0-5 15,-21 0-11-15,23-2-16 0,-23 2-22 16,0 0-35-16,25 0-45 0,-25 0-60 0,13-4-48 15,-13 4-59-15,0 0-132 16,7-11-415-16,-7 11-109 0</inkml:trace>
  <inkml:trace contextRef="#ctx0" brushRef="#br0" timeOffset="54190.43">22348 1833 2315 0,'0'0'-76'0,"0"0"15"15,0 0 22-15,0 0 29 0,0 0 32 0,0 0 22 16,0 0 1-16,0 0-7 16,0 0-5-16,0 0 3 0,0 0-7 0,0 0 9 15,0 0-15-15,0 0-14 0,46-6-15 0,-46 6-38 0,0 0-41 16,26 2-42-16,-26-2-59 16,0 0-140-16,21-2-211 0,-15 0 280 0</inkml:trace>
  <inkml:trace contextRef="#ctx0" brushRef="#br0" timeOffset="57290.16">23598 1455 1513 0,'0'0'-46'0,"0"0"9"0,0 0 13 16,0 0 19-16,0 0 17 15,-8-13 8-15,8 13 4 0,0 0 10 0,0 0 3 16,-2-19 14-16,2 19 9 15,0 0 3-15,0 0 17 0,0 0 5 0,8-29 1 0,-8 29-8 16,6-13 3-16,-6 13-7 16,12-11-9-16,-12 11-5 0,12-11-10 0,-12 11 3 15,19-13-12-15,-8 10-3 0,-11 3 2 16,19-8-8-16,-19 8 6 0,23-5-8 0,-23 5 0 16,21-4-1-16,-21 4 2 0,24 0-6 0,-24 0 1 15,19 4 1-15,-19-4-8 16,18 12 6-16,-4-5-14 0,-6 3 4 0,-8-10-2 15,12 19-1-15,-8-9 1 0,-4-10 2 16,10 23-7-16,-10-11 4 0,0-12-7 0,0 20 8 16,0-20 0-16,-10 22 0 0,4-11-4 0,6-11 3 15,-18 18-2-15,9-11 1 16,-2 1-3-16,11-8-2 0,-17 11 5 16,17-11-2-16,-16 10 0 0,16-10 7 0,-14 5-7 15,14-5 5-15,0 0-1 0,-12 7-5 0,12-7-2 16,0 0 2-16,0 0-5 15,0 0 2-15,0 0-2 0,0 0 4 0,0 0 10 0,0 0 6 16,0 0 2-16,0 0 9 16,0 0-4-16,59-5-3 0,-59 5-4 0,20 6 3 15,-20-6-6-15,16 12-4 0,-8-3 1 0,4 1 0 16,-4-1-5-16,-8-9-2 0,15 24 2 16,-9-10 0-16,0-1-3 0,-2 1 4 0,1-1-2 15,-5-13 4-15,4 23 0 16,-2-10 2-16,-2-13 8 0,-6 23-2 0,6-23 0 15,-11 23 3-15,3-14-10 0,-1 1 0 16,9-10-3-16,-21 16-5 0,10-9-16 0,1 0-24 16,10-7-37-16,-19 8-47 0,19-8-45 15,-13 4-50-15,13-4-86 0,-15-2-566 16,15 2-218-16</inkml:trace>
  <inkml:trace contextRef="#ctx0" brushRef="#br0" timeOffset="58590.35">24125 1487 2530 0,'0'0'-110'0,"0"0"26"16,4-17 24-16,-4 17 27 0,0 0 30 0,5-13 25 15,-5 13 4-15,0 0 21 0,0 0 6 0,9-15 14 0,-9 15 14 16,0 0 9-16,0 0-2 16,6-12-5-16,-6 12-4 0,0 0-11 0,0 0-9 15,0 0-11-15,0 0-5 16,0 0-4-16,0 0 1 0,0 0-2 0,0 0-4 0,0 0-12 15,13 43 8 1,-13-29-6-16,0 2 0 0,0 4-1 0,0-1 0 0,0-1-4 16,-3 1 2-16,3 2-6 0,-2 0 3 0,2-2-3 15,-2 0-5-15,2 0 8 16,-2 0-8-16,2-2-5 0,-2 0-5 0,2-17-18 0,0 28-22 16,0-28-18-16,-2 20-20 15,2-20-23-15,0 19-36 0,0-19-35 0,-2 9-44 16,2-9-46-16,0 0-498 15,0 0-42-15</inkml:trace>
  <inkml:trace contextRef="#ctx0" brushRef="#br0" timeOffset="59020.18">24132 1488 2197 0,'5'-12'-80'0,"-5"12"16"0,8-23 23 16,-4 12 22-16,4-1 29 0,-1 1 9 0,-7 11-5 15,19-19-3-15,-10 7 3 16,1 5 5-16,-10 7-1 0,18-15-1 0,-5 8 5 15,-13 7 8-15,17-10 0 16,-17 10 4-16,18-7-1 0,-18 7-1 0,14-5-4 0,-14 5-2 16,0 0-5-16,21 0 10 15,-21 0-5-15,0 0-5 0,18 15 3 0,-12-7-7 16,-6-8 4-16,6 19-5 0,-6-19 2 0,3 23-6 0,-3-23 3 16,-5 27 0-16,1-14 0 15,4-13-11-15,-10 25 14 0,2-12-5 0,2-2 1 16,1 3 1-16,5-14-1 15,-11 19-2-15,11-19 4 0,-11 15-6 0,11-15 4 0,-8 13-4 16,8-13-4-16,-7 12 14 16,7-12-5-16,0 0 5 0,-6 15 3 0,6-15 7 15,0 0 2-15,-7 12-4 0,7-12-3 0,0 0 0 16,0 0 11-16,-2 19 14 16,2-19 12-16,0 0-1 0,4 23 10 0,-4-23 9 0,11 20 1 15,-1-6 3-15,-1-1-5 16,2 4-4-16,3-1-9 0,2 1-8 0,0 0-3 15,1-2-5-15,3 1-10 16,-4-2-15-16,6 1-34 0,-4-3-59 0,2 2-74 0,-4-3-79 16,-1-2-120-16,-2 0-609 15,-2 0-380-15</inkml:trace>
  <inkml:trace contextRef="#ctx0" brushRef="#br0" timeOffset="59670.14">25240 1574 2729 0,'0'0'-136'0,"4"-15"28"0,-4 15 23 0,0 0 29 15,0 0 20-15,0 0 15 16,0 0 4-16,0 0 15 0,0 0 7 0,0 0 21 0,0 0 11 16,0 0 6-16,0 0 4 15,0 0-4-15,0 0 9 0,0 0 8 0,-32 38 5 16,25-25-4-16,-3 0 1 15,1 2-4-15,-1 2 1 0,-1 2-10 0,0 1-6 0,-1-1 2 16,-1-1-6-16,0 2-8 16,-1-1 0-16,1 0-11 0,1-2-22 0,-1-2-35 15,1 1-35-15,4-4-37 0,-1 0-31 16,0 0-36-16,-5-5-87 0,14-7-468 0,-15 12-5 16</inkml:trace>
  <inkml:trace contextRef="#ctx0" brushRef="#br0" timeOffset="59930.36">25004 1591 2117 0,'0'0'-57'0,"8"-16"17"0,-8 16 23 16,0 0 36-16,0 0 28 0,0 0 26 15,0 0 18-15,0 0 4 0,0 0 12 0,0 0 5 16,0 0-1-16,25 31-2 15,-22-16-1-15,1 0-7 0,0 2-5 0,3 4-2 16,0 2-10-16,1-3-9 0,0 6-10 16,1-3-5-16,-1 2-14 0,3-3-25 0,-1 3-45 15,-1-2-39-15,4-3-56 0,-2 2-48 0,-1-2-65 16,-2-6-141-16,1 1-413 16,-1-1-89-16</inkml:trace>
  <inkml:trace contextRef="#ctx0" brushRef="#br0" timeOffset="60469.91">25575 1404 2236 0,'4'-21'-80'15,"-4"21"22"-15,0 0 18 0,0 0 21 16,0-17 27-16,0 17 13 0,0 0 6 16,0 0 14-16,0 0-2 0,0 0 5 0,6-15 10 0,-6 15 3 15,0 0-5-15,0 0 1 16,0 0 11-16,0 0-4 0,0 0-5 0,0 0 2 15,16 43-13-15,-12-27 0 16,1 0-3-16,-1 1-2 0,1 7-4 0,0 0-3 16,1 1 4-16,1 1-2 0,0-1-1 0,-1 5-4 0,1-4 6 15,-2-1 2-15,1 0-3 16,1-3 4-16,0 0-7 0,-3-2 9 0,0-2-2 16,3-3-3-16,-2 0 2 15,-4-2 3-15,-1-13 1 0,6 23 7 0,-2-14 7 0,-4-9 13 16,4 16 11-16,-4-16 15 15,5 13 3-15,-5-13-10 0,0 0-1 0,0 0-9 16,0 0-7-16,0 0-5 16,0 0-4-16,27-29-9 0,-19 12-4 0,4-4-7 0,0-1-4 15,1-5-6-15,5-2-2 0,-4 0-5 16,3 2-2-16,0-2-5 0,-2 4 1 16,-1-1-3-16,-1 7-17 0,0-1-23 0,-1 1-36 0,-4 4-60 15,1 1-76-15,1 1-82 16,-6 2-164-16,-2 1-179 0,-2 10-265 0,0 0-263 15</inkml:trace>
  <inkml:trace contextRef="#ctx0" brushRef="#br0" timeOffset="61029.94">26196 1726 2533 0,'0'0'-113'0,"-5"-17"15"0,5 17 12 0,0 0 14 0,0 0 20 16,0 0 16-16,0 0 2 15,0-20 20-15,0 20-2 0,0 0 7 0,0 0 2 16,0 0-1-16,0 0 5 15,0 0 6-15,0 0 15 0,23 45-12 16,-21-32 4-16,2 2 1 0,-3 1 8 0,-1-16 11 16,0 33 5-16,0-17 23 0,0 1 10 0,0-17 5 15,-3 30 14-15,1-19 12 0,2-11-2 0,-4 24-1 16,4-24 9-16,-5 19 0 16,5-19 4-16,-4 15 20 0,4-15 4 15,-4 13 5-15,4-13-12 0,0 0-2 0,0 0-7 16,0 0-15-16,0 0-10 0,0 0-14 0,0 0-9 15,0 0-10-15,0 0-16 16,22-53-27-16,-9 35-27 0,0 0-27 0,2 0-40 16,4-4-46-16,-1 5-49 0,1-2-75 0,-4-1-115 0,3 4-600 15,-4 0-401-15</inkml:trace>
  <inkml:trace contextRef="#ctx0" brushRef="#br0" timeOffset="61429.94">26614 1865 2775 0,'0'0'-178'0,"20"2"16"15,-20-2 15-15,0 0 26 0,30-12 7 16,-20 6 6-16,-10 6 4 0,19-16 4 0,-11 4 9 15,-3 1 11-15,-5 11 9 16,12-23 14-16,-10 11 21 0,-2 12 19 0,4-19 24 16,-4 19 6-16,2-14 3 15,-2 14-1-15,0 0 4 0,0 0 13 0,0 0-3 0,0 0 11 16,0 0 0-16,0 0 7 0,0 0-15 0,0 0 17 16,0 0-1-16,-45 36 6 15,38-22-5-15,-3 7 1 0,3 0 11 0,-3 3 10 16,2-2 37-16,-1 1 4 0,-1 2 9 15,4-1-14-15,-1-1 8 0,-2 2 0 16,2-2-9-16,3 0 0 0,-1 0-7 16,1-7-12-16,0 4-11 0,-3-2-7 0,2-4-21 15,2 2-45-15,-5-5-50 0,8-11-63 0,-9 23-74 0,0-16-60 16,9-7-148-16,-16 14-344 16,7-12-6-16</inkml:trace>
  <inkml:trace contextRef="#ctx0" brushRef="#br0" timeOffset="61570.02">26448 2143 2219 0,'17'-20'-36'0,"-17"20"4"16,16-4 17-16,-16 4 37 0,23-6 37 0,-10 3-11 15,6 2-2-15,-4-3-4 16,5 2 1-16,-2 0-22 0,4 0-39 0,-3 1-51 0,0-2-52 16,0 0-82-16,1-4-433 15,-4 2 144-15</inkml:trace>
  <inkml:trace contextRef="#ctx0" brushRef="#br0" timeOffset="61960.09">27118 1542 1843 0,'0'0'-23'0,"0"0"0"0,8-18 7 0,-8 18-7 16,7-12 16-16,-7 12 11 0,0 0 4 16,0 0-10-16,6-15-24 0,-6 15-17 15,0 0-9-15,0 0-9 0,0 0-2 16,5-10 16-16,-5 10-4 0,0 0-1 0,0 0 15 15,0 0 11-15,0 0 3 0,0 0 16 16,0 0 4-16,0 0 3 0,0 0 0 16,0 0 2-16,0 0 3 0,0 0 0 0,0 0-3 0,0 0 1 15,0 0-24-15,0 0-12 0,0 0-19 0,0 0-11 16,0 0-10-16,0 0-6 16,0 0 0-16,0 0 10 0,0 0 7 0,0 0 1 15,0 0 2-15,0 0-29 0,0 0-95 16,0 0 60-16</inkml:trace>
  <inkml:trace contextRef="#ctx0" brushRef="#br0" timeOffset="62610.04">26349 2059 593 0,'0'0'69'0,"0"0"18"0,0 0-45 15,0 0 34-15,22-32 18 0,-22 32 1 16,10-17 5-16,-10 17 2 0,6-18-7 16,-6 18 7-16,9-18 18 0,-5 8 0 0,-4 10 2 0,5-17 12 15,-5 17 0-15,5-16-11 16,-5 16-4-16,0 0-14 0,4-15-17 0,-4 15-6 15,0 0-14-15,0 0-3 16,0 0-10-16,0 0 0 0,0 0-12 0,0 0 1 16,0 0-4-16,-41 39-2 0,32-26-3 15,-6 2 2-15,1 0-14 0,1 0 7 0,-1 1-10 16,3-3-4-16,0-2-1 0,-1 1 3 0,6-1-2 16,-1-2 1-16,7-9 3 15,-4 20-6-15,4-20 2 0,0 0-1 0,15 29-23 0,0-21-40 16,2-3-63-16,3 1-59 15,0-4-93-15,7 2-567 0,-2-4-164 0</inkml:trace>
  <inkml:trace contextRef="#ctx0" brushRef="#br0" timeOffset="63841.43">27493 1579 2341 0,'0'0'-127'0,"0"0"11"15,0 0 16-15,0 0 16 0,0 0 11 16,0 0 16-16,0 0 9 0,0 0 25 16,0 0 15-16,0 0 15 0,0 0 11 0,0 0 2 15,0 0 14-15,0 0 20 16,0 0 22-16,-30 27-15 0,30-27 3 0,-14 15-8 0,7-6 0 15,7-9 1-15,-18 22 0 16,7-12 5-16,3 2 7 0,-1-2 5 0,-5 3 3 16,3-1-10-16,-3 3-8 0,1-4-6 0,-1 1-2 15,5 0-8-15,-4-1 2 0,1 0-8 16,3 0-8-16,-1-1-11 0,-2-1-11 0,3 1-25 16,9-10-34-16,-15 16-41 15,8-9-26-15,7-7-37 0,-12 11-44 0,12-11-98 16,-10 7-342-16,10-7 138 15</inkml:trace>
  <inkml:trace contextRef="#ctx0" brushRef="#br0" timeOffset="64600.38">27252 1545 1703 0,'0'0'-126'0,"0"0"30"0,0 0 5 15,0 0 19-15,0 0 17 0,0 0 18 0,0 0 15 16,0 0 11-16,0 0 15 16,0 0 3-16,0 0 3 0,15 21 1 0,-15-21 4 15,0 0 1-15,0 0 5 0,0 0 12 16,0 0 10-16,0 0 3 0,0 0 0 0,0 0-2 15,0 0-1-15,0 0-5 16,0 0 7-16,0 0-6 0,0 0 7 0,0 0 9 16,0 0 2-16,0 0-2 15,0 0 20-15,0 0-18 0,0 0 7 0,0 0-2 0,0 0-3 16,0 0 4-16,10 9-8 0,-10-9 4 0,0 0 12 16,0 0-6-16,0 0 1 15,0 0-3-15,11 10-4 0,-11-10 1 0,0 0-5 16,11 7-3-16,-11-7 1 0,0 0 4 15,16 10 2-15,-16-10-4 0,8 8-3 16,-8-8-8-16,0 0-4 0,12 11-3 16,-12-11-2-16,9 9-6 0,-9-9-3 0,9 12-1 15,-9-12-3-15,11 13-2 0,-11-13 0 0,12 14-6 0,-6-7 2 16,-6-7 3-16,14 16 2 16,-8-7-2-16,-6-9 3 0,11 15 3 0,-6-5 5 15,-5-10 2-15,11 16-4 16,-11-16 4-16,13 17-4 0,-10-8 0 0,-3-9 1 0,14 17 3 15,-10-8-2-15,3 3 1 16,-7-12-1-16,11 19 6 0,-7-10 0 0,-4-9 5 16,14 18 0-16,-14-18-5 0,8 17 2 0,-5-10-3 15,-3-7-5-15,10 12-2 16,-10-12-1-16,6 13-2 0,-6-13-6 0,0 0 2 0,9 15-4 16,-9-15-2-1,0 0-13-15,6 12-35 0,-6-12-50 0,0 0-71 0,0 0-71 16,4 14-87-16,-4-14-185 15,0 0-421-15,0 0-321 0</inkml:trace>
  <inkml:trace contextRef="#ctx0" brushRef="#br0" timeOffset="66060.28">28445 1162 2602 0,'0'0'-147'16,"0"0"30"-16,0 0 33 0,0 0 14 15,0 0 30-15,0 0 17 0,4-19 11 0,-4 19 20 16,0 0 12-16,0 0 34 15,0 0-5-15,0 0 13 0,0 0 13 0,0 0 11 16,0 0-5-16,0 0-1 16,0 0-12-16,0 0-9 0,0 0-10 0,0 0 0 15,0 0-3-15,0 0-2 0,0 0-4 16,0 0-6-16,0 0 1 0,0 0-3 0,0 0-2 16,-6 51-1-16,6-51-3 0,-8 29 2 0,6-16-6 0,-1 4 0 15,1-1-5-15,-2 3 4 16,2-2-2-16,-2 1 0 0,0 1-3 0,-2-1 0 15,4 3-2-15,-2-2-2 16,0 0-1-16,1-2-1 0,0 2-2 0,1 0-2 0,-2-2-2 16,2 1 6-16,0-3-2 15,-1 3 0-15,3-18-21 0,-6 29-38 0,6-17-50 16,0-12-55-16,-3 21-47 0,3-21-125 0,-8 19-470 16,1-13-110-16</inkml:trace>
  <inkml:trace contextRef="#ctx0" brushRef="#br0" timeOffset="66720.17">28000 1849 2287 0,'0'0'-90'15,"0"0"13"-15,0 0 30 0,0 0 20 0,0 0 17 16,0 0 13-16,0 0-1 15,0 0 4-15,0 0 10 0,0 0 6 0,0 0 24 0,0 0 1 16,0 0 8-16,0 0 7 16,49 12 27-16,-32-8 0 0,2-2 6 0,3 2 13 15,2-1 6-15,-2 1-2 0,7-2-8 0,-1 2-13 16,2 0-9-16,-1 0-11 16,1-1-7-16,-1 1-11 0,-2 0-17 0,4 2-37 0,-3-2-45 15,-2 0-39-15,-2 2-53 16,-3-1-51-16,-4-3-69 0,-2 2-569 0,-5-3-154 15</inkml:trace>
  <inkml:trace contextRef="#ctx0" brushRef="#br0" timeOffset="67219.98">28173 2081 2414 0,'0'0'-99'0,"0"0"9"0,0 0 10 15,0 0 23-15,0 0 21 0,0 0 2 0,0 0 7 16,0 0 7-16,0 0 5 16,0 0-4-16,0 0 1 0,40-20 0 0,-40 20 4 0,0 0-6 15,23-2 4-15,-23 2-2 16,0 0 2-16,0 0 8 0,25 10-1 0,-25-10 0 15,6 9 0-15,-6-9 3 16,4 14 8-16,-4-14 14 0,0 0 12 0,-4 24-1 0,4-24 11 16,0 0 2-16,-8 21 5 15,8-21 8-15,-9 12 4 0,9-12-8 0,-8 10 6 16,8-10-16-16,0 0-2 0,-8 15-9 0,8-15 0 16,0 0-2-16,0 0-8 15,0 0 2-15,4 23 0 0,-4-23-2 0,10 9-3 16,-10-9 0-16,17 15-4 0,-9-6 9 15,3-1-4-15,0 3-1 0,1 1 14 0,-3 0-8 16,3-4 3-16,-3 5-2 16,-1-2 9-16,-1 0 3 0,-7-11 6 0,10 21 12 0,-7-11 8 15,-3-10 4-15,0 21 5 0,0-21-6 0,-11 15 6 16,11-15-12-16,-15 18-6 16,4-13-10-16,11-5-12 0,-19 13-22 0,7-5-41 0,12-8-46 15,-19 13-77-15,6-13-75 16,13 0-202-16,-25 0-297 0,25 0 2 0</inkml:trace>
  <inkml:trace contextRef="#ctx0" brushRef="#br0" timeOffset="68720.09">28968 1949 2038 0,'0'0'-92'0,"0"0"26"0,0 0 26 0,0 0 18 16,4-18 32-16,-4 18 26 15,0 0 11-15,0 0 24 0,0 0 8 0,0 0 24 16,0 0 3-16,0 0 8 15,0 0-17-15,0 0-10 0,0 0-7 16,0 0 1-16,0 0-6 0,0 0 9 0,0 0-1 16,0 0 3-16,-43 37-1 0,33-27-10 0,0-1-12 15,-3 1 0-15,0 3-8 0,0-4-5 0,1 5-5 16,-6-1-1-16,4 0-17 0,-2-3-25 16,3 1-38-16,2 1-38 0,-2-1-45 0,3-1-40 15,-3-3-39-15,13-7-47 16,-19 14-126-16,11-9-368 0,8-5-8 0</inkml:trace>
  <inkml:trace contextRef="#ctx0" brushRef="#br0" timeOffset="68949.92">28725 1895 2076 0,'0'0'-80'0,"7"-10"19"16,-7 10 22-16,0 0 30 15,11-9 18-15,-11 9 12 0,0 0 10 16,0 0 3-16,0 0 12 0,0 0 16 16,24 25 9-16,-18-16 1 0,-2 5 0 0,3 1-13 0,-3 1-6 15,2 3-3-15,2-1-8 16,-2 1-1-16,4 3-25 0,-2-3-14 0,-2-2-43 16,2-1-42-16,1 0-46 0,-2-3-72 15,-1 1-145-15,-2-5-220 0,0-1 242 16</inkml:trace>
  <inkml:trace contextRef="#ctx0" brushRef="#br0" timeOffset="70230.17">29436 1404 1604 0,'0'0'-44'0,"0"0"32"0,0 0 39 0,0 0 7 0,0 0 36 16,8 26 15-16,-8-26 28 16,0 23 5-16,0-23 13 0,-4 28 8 0,2-8-5 15,-2 2 0-15,2 1 0 0,-2 2-11 0,-1 2-14 16,0 1-6-16,1 1-11 0,2 0-8 16,-2 0-6-16,2 0-9 0,0-1-10 15,-2-4-15-15,2 3-34 0,-3-2-53 16,1-2-64-16,0 0-69 0,-2-6-94 0,-1 2-598 15,-2-4-228-15</inkml:trace>
  <inkml:trace contextRef="#ctx0" brushRef="#br0" timeOffset="70490.32">29118 2139 2481 0,'0'0'-125'0,"0"0"26"0,0 0 23 0,17 21 34 15,-17-21 29-15,28 4 37 0,-7 0 31 0,2 2 19 0,4-2 23 16,-1-1 5-16,4 1 10 16,-1 0 2-16,-1-1-6 0,2 2-8 0,-3 0-12 15,1-3-5-15,-6 4-16 0,2-5-27 16,-5 4-32-16,0-2-49 0,-2 1-54 0,-1 0-63 15,-16-4-94-15,26 3-565 16,-15 4-140-16</inkml:trace>
  <inkml:trace contextRef="#ctx0" brushRef="#br0" timeOffset="70900.07">29063 2727 2429 0,'0'0'-53'15,"0"0"8"-15,0 0-1 0,0 0 25 0,0 0 28 16,0 0 23-16,0 0 14 16,30-33-5-16,-30 33 0 0,18-10 5 0,-6 4-9 15,-12 6 4-15,18-7 7 16,-18 7-6-16,20-6 12 0,-20 6-5 15,16-3-11-15,-16 3 2 0,0 0 1 0,24-3-6 16,-24 3-4-16,0 0-1 0,17 6-1 16,-17-6 3-16,0 0-3 0,8 15-2 0,-8-15 6 15,0 0 1-15,-2 23 2 0,2-23 10 0,-8 20 8 16,8-20 4-16,-11 20 8 0,4-7 0 0,1-1 0 16,6-12 4-16,-13 21-1 15,9-12-2-15,4-9-3 0,-6 19 1 0,6-19-4 16,-2 21 4-16,2-21-4 0,2 19-9 15,-2-19-6-15,10 18-1 0,-3-11-4 0,-7-7-25 16,17 14-38-16,-17-14-56 16,23 9-81-16,-11-9-90 0,-12 0-158 0,26-2-565 15,-11 0-424-15</inkml:trace>
  <inkml:trace contextRef="#ctx0" brushRef="#br0" timeOffset="71150.07">29569 2646 2796 0,'13'-8'-147'0,"-13"8"30"0,0 0 35 16,15-8 23-16,-15 8 30 0,0 0 23 0,0 0 9 15,0 0 28-15,0 0-2 16,0 0 10-16,6 27 2 0,-6-27 5 0,0 0 5 0,-11 34 11 16,5-20 0-16,2 0 9 15,-1 1 4-15,1 0 0 0,0 2-7 0,0 0-5 16,4-17-5-16,-4 33-6 15,0-16-3-15,2-2-7 0,-4 2-4 0,6-17-8 0,-2 31-11 16,-2-17-26-16,4-14-35 16,-2 24-45-16,2-24-51 0,-2 21-57 0,2-21-90 15,-4 15-519-15,0-10-120 0</inkml:trace>
  <inkml:trace contextRef="#ctx0" brushRef="#br0" timeOffset="71630.33">29734 2640 2234 0,'15'-7'-106'16,"-15"7"22"-16,12-6 22 15,-12 6 25-15,0 0 30 0,0 0 14 0,0 0 2 0,22-2 6 16,-22 2 12-16,0 0 8 15,0 0-1-15,10 19-6 0,-10-19-3 0,2 15 1 16,-2-15-1-16,0 0-5 16,0 0 6-16,-12 33 6 0,6-26 0 0,6-7-3 0,-14 15 7 15,6-6-1-15,8-9-3 0,-16 11-2 0,16-11-1 16,-16 12-3-16,16-12-1 16,-12 9-5-16,12-9 1 0,-9 7-2 0,9-7-3 15,0 0 14-15,-12 10-11 0,12-10 12 16,0 0 7-16,0 0 6 0,0 0 11 0,-11 11 5 15,11-11 1-15,0 0 8 16,0 0-1-16,0 0 6 0,0 0 11 0,0 0 4 16,-2 15 2-16,2-15 10 15,0 0-2-15,0 0-2 0,13 23 2 0,-13-23-7 0,10 17-4 16,-1-6-11-16,-3 2 3 0,2 0-6 16,-1-3-3-16,2 6-6 0,-1-3-2 15,0 3-8-15,0 0-3 0,-1-3-9 0,2 2 0 0,-1 0-24 16,0-2-41-16,-1 1-47 15,-1-1-67-15,3 0-89 0,-7-3-106 0,2-3-221 16,-4-7-81-16,0 0-187 16,0 0-143-16</inkml:trace>
  <inkml:trace contextRef="#ctx0" brushRef="#br0" timeOffset="72580.2">22693 3939 2380 0,'0'0'-75'15,"0"0"18"-15,0 0 15 16,0 0 19-16,0 0 23 0,0 0 25 15,0 0 35-15,0 0 14 0,10 21 18 0,-10-21 3 16,0 0 2-16,24 5 3 0,-24-5-9 0,21 4 3 16,-21-4-12-16,23 1-10 0,-23-1-8 0,25 0-6 15,-12 2-11-15,-13-2-13 0,25 0-18 16,-25 0-24-16,21 0-29 0,-21 0-38 0,22-2-54 16,-14 1-41-16,-8 1-55 15,0 0-111-15,15-10-384 0,-15 10 14 0</inkml:trace>
  <inkml:trace contextRef="#ctx0" brushRef="#br0" timeOffset="72710.09">22849 3903 2017 0,'0'0'-46'0,"-15"-8"15"0,15 8 12 0,0 0 20 15,0 0 43-15,0 0 39 0,0 0 13 0,0 0 1 0,0 0 8 16,0 0-6-16,37-18-15 16,-37 18-15-16,26-2-20 0,-8 0-57 0,3 2-58 15,-2 0-71-15,0-2-119 16,-1 2-429-16,0 0 67 0</inkml:trace>
  <inkml:trace contextRef="#ctx0" brushRef="#br0" timeOffset="73790.25">23965 3285 2015 0,'13'-16'-17'15,"-13"16"1"-15,0 0 6 0,10-12 17 16,-10 12 20-16,0 0 30 0,10-9 12 0,-10 9 0 16,0 0 11-16,0 0 12 15,0 0-6-15,0 0 2 0,24 19-8 0,-24-19-2 16,8 27-2-16,-2-11 2 0,-1 2-8 15,-1 3-2-15,1 2-7 0,1 2-2 0,-2 1-5 16,0 0-6-16,1 2-6 16,1 0-4-16,-2-1-4 0,-2 0 0 0,2-1-6 15,0 1 1-15,1-5-1 0,-3-3-6 0,0 1 3 0,3-2 10 16,-3-4 16-16,-2-14 21 16,4 23 14-16,-4-23 12 0,2 19 17 0,-2-19 0 15,6 10-12-15,-6-10 15 16,0 0-1-16,0 0-11 0,0 0-13 0,38-23-11 0,-25 12-3 15,0-7-10-15,2 0-13 16,-1 0-10-16,2 1-15 0,-2-1-19 0,-2 1-21 16,1 1-35-16,0-1-45 15,-2 3-50-15,-1 1-72 0,-2-1-70 0,2 3-153 0,-4-1-174 16,-2 3-346-16,-4 9-382 0</inkml:trace>
  <inkml:trace contextRef="#ctx0" brushRef="#br0" timeOffset="74210.2">24515 3705 2809 0,'0'0'-101'0,"0"0"28"0,0 0 31 15,14 12 46-15,-14-12 38 0,0 0 21 16,14 6 15-16,-14-6 5 0,0 0-11 0,0 0-11 16,10 11 0-16,-10-11-8 0,0 0 1 0,9 13-3 0,-9-13-5 15,4 19-5-15,-2-7 1 16,-2-12-6-16,2 30-4 0,0-15-6 0,-2 3 2 16,0-18-5-16,0 34 3 15,-2-20 0-15,2 4-3 0,0-18 0 0,-2 29 8 0,-2-18 3 16,4-11 12-16,-2 22 3 15,2-22 6-15,-3 18 11 0,3-18 9 0,-2 15 12 16,2-15 15-16,0 0 8 16,0 0-5-16,0 0-9 0,0 0-6 0,0 0-17 0,0 0-6 15,0 0-12-15,38-30-13 0,-27 13-8 0,4-2-28 16,-1-2-23-16,-1 2-35 16,3 0-48-16,-4 2-58 0,3 3-70 0,-5 2-57 15,2 1-105-15,-2 3-157 0,-2 1-372 16,-1 1-317-16</inkml:trace>
  <inkml:trace contextRef="#ctx0" brushRef="#br0" timeOffset="74500.39">24866 3881 2664 0,'0'0'-119'0,"9"11"11"0,-9-11 15 16,13 10 30-16,-13-10 29 15,10 7 27-15,-10-7 28 0,0 0 16 0,22 2 10 16,-22-2 19-16,0 0 1 0,25-6 18 15,-25 6 1-15,17-13 1 0,-9 5 3 0,-8 8-4 16,13-15 2-16,-13 15 5 16,14-12 4-16,-14 12-8 0,7-9-16 0,-7 9-7 15,0 0-10-15,0 0-2 0,0 0-8 0,0 0-7 0,0 0-4 16,0 0-3-16,0 0-5 16,-25 39 6-16,20-26-9 0,-3 4 0 0,2-2-1 15,1 0-3-15,1 3 1 16,0-1-3-16,-2-2-3 0,2 0-1 15,4-15-19-15,-9 27-39 0,6-18-66 0,3-9-66 16,-5 19-83-16,5-19-188 0,-11 12-426 0,7-7-234 16</inkml:trace>
  <inkml:trace contextRef="#ctx0" brushRef="#br0" timeOffset="74930.08">25055 4082 2574 0,'11'-3'-96'0,"1"-5"8"0,1 0 17 0,2-2 34 16,0-1 40-16,-1-2 23 16,3-2 25-16,-2-4-2 0,2-6 19 0,2-2 3 15,-1 2-1-15,-2-1 8 0,-1 5 2 0,-3 2-2 0,1 0 1 16,-4 3-15-16,0 5-6 16,-3 0-7-16,-6 11-9 0,10-16-5 0,-10 16-4 15,0 0 0-15,0 0 1 16,0 0-5-16,0 0-2 0,0 0 1 0,0 0-1 0,-21 67 3 15,13-46 1-15,-1 4 2 16,-4 4 7-16,3 0 6 0,-3 0 6 0,2 0-5 16,2-4-3-16,-1 1 2 0,2-3-1 0,-1-2-2 15,1 0-8-15,-1-3 0 0,1-1-4 16,2-2 2-16,1-4-7 0,0 2 1 0,-1-5 2 16,6-8 2-16,-5 14 2 15,5-14 3-15,0 0 9 0,0 0-2 0,0 0 7 0,0 0 1 16,0 0-5-16,0 0-1 15,0 0-2-15,0 0 3 16,0 0-5-16,0 0 1 0,43-10-6 0,-43 10 0 16,26-4-7-16,-9 3-11 0,-17 1-19 0,35-3-27 15,-21 3-32-15,-14 0-57 0,28 0-67 16,-14-1-70-16,-3-2-147 0,-11 3-204 16,0 0-329-16,25-11-346 0</inkml:trace>
  <inkml:trace contextRef="#ctx0" brushRef="#br0" timeOffset="78130.03">23887 4391 2673 0,'0'0'-146'15,"0"0"22"-15,0 0 16 16,0 0 18-16,0 0 16 0,0 0 20 0,0 0 23 16,0 0 10-16,0 0 18 0,0 0 7 0,0 0 6 15,0 0 3-15,0 0 12 0,38 14-1 16,-38-14-1-16,0 0 7 0,14 1-8 0,-14-1 13 16,0 0-6-16,0 0 7 15,28 3-13-15,-28-3 11 0,15 1 1 0,-15-1-9 16,21 4-1-16,-21-4 0 0,25 6 1 15,-8-5 3-15,2 5-10 0,0-2 7 0,7-1 1 16,-1 4-2-16,3-2 0 16,2 1-3-16,6 2-2 0,-1-1 0 0,3 1-4 15,0-1 2-15,5-1 3 0,-3 2-3 0,4 2-12 0,-1-5 6 16,-1 5 4-16,2-4-4 16,-3 1-8-16,1 1 7 0,-1-3 0 0,1 1-6 15,-2 2 1-15,1-3 13 16,-3 1 1-16,0 0 14 0,-1-1 3 0,-3 0 7 15,3 0 1-15,-6 0 6 0,1-1 3 16,-2 0 12-16,-4 0-1 0,5-2 0 0,-6 4 10 16,-2-4-8-16,-1 2 5 15,-2-3-3-15,0 4 0 0,1-4-5 0,-4 3-5 0,2-2-8 16,-19-2-1-16,33 4-6 0,-22-2-4 0,-11-2-4 16,27 3-6-16,-15-1-2 15,-12-2-5-15,18 4-3 0,-18-4-1 0,20 4-3 0,-20-4-14 16,16 1-17-16,-16-1-35 15,0 0-30-15,17 3-46 0,-17-3-35 0,11 4-39 16,-11-4-46-16,0 0-122 16,0 0-522-16,0 0-266 0</inkml:trace>
  <inkml:trace contextRef="#ctx0" brushRef="#br0" timeOffset="78750.38">24619 4931 2533 0,'0'0'-121'0,"-19"-6"30"0,19 6 12 0,0 0 24 15,0 0 32-15,-17-10 28 0,17 10 7 0,0 0 12 0,0 0-3 16,0 0 12-16,0 0 15 16,2-19 3-16,-2 19 5 0,0 0 5 0,0 0 2 15,23-15-2-15,-23 15 1 16,18-8 6-16,-18 8-10 0,16-3-5 0,-16 3 1 15,20-3-3-15,-20 3-3 0,20 0-8 16,-20 0-4-16,0 0-2 0,29 6 10 0,-29-6-7 16,16 10 2-16,-10-2 3 0,2 1-5 0,-8-9-5 15,12 21 1-15,-8-8-6 0,-2 3-2 16,-2-16-4-16,0 28 1 0,-2-11-5 0,-2-2-1 16,-4 3-2-16,2-3 6 15,-2-1-7-15,-4 6 3 0,1-5-2 0,-2 2 2 16,3-1 3-16,-1-3 4 0,1 0 1 15,-2 1-1-15,4-3 3 0,-1-1 9 0,9-10 0 16,-14 21-2-16,7-16 5 16,7-5 2-16,-8 13 4 0,8-13 3 0,0 0 5 15,-6 18 12-15,6-18 4 0,0 0 8 0,0 0 6 0,19 21 0 16,-8-15-5 0,-11-6-4-16,25 7-12 0,-10-1-4 0,0-4-3 0,1 2-3 15,2-1-18-15,1 1-13 16,-4 0-20-16,1-2-28 0,-16-2-39 15,25 4-50-15,-25-4-71 0,26 1-62 0,-26-1-97 16,20 0-184-16,-20 0-59 0,0 0-242 0,15-7-165 16</inkml:trace>
  <inkml:trace contextRef="#ctx0" brushRef="#br0" timeOffset="98560.36">21179 1123 317 0,'0'0'99'0,"0"0"-25"0,0 0-14 0,0 0-5 16,0 0 4-16,0 0 2 15,0 0 5-15,0 0-4 0,0 0 14 0,0 0-12 16,0 0-7-16,0 0 2 0,0 0 2 16,0 0-13-16,0 0-5 0,0 0 0 15,0 0 4-15,0 0-2 0,0 0-6 0,0 0 0 0,0 0-9 16,0 0-6-16,0 0 0 16,0 0 1-16,0 0-7 0,0 0 1 0,32-32-4 0,-32 32 3 15,23-11-1-15,-10 5-14 16,-1 0 5-16,4 0 2 0,0 1-10 15,1-1 5-15,3-2 2 0,-4 3-5 16,4 0-4-16,-4-2 7 0,3 2-2 0,-2 0 5 16,0 0-1-16,1 1-10 0,-2 0 9 0,1 1-6 0,0 1 10 15,-17 2-2-15,33 0-1 16,-13 2 0-16,-2 0 1 0,0 2 13 0,1-1-11 16,-2 4 8-16,2 0-8 0,-5 0 3 15,4 3-7-15,-6-1 2 0,3 1 5 0,-4 1-8 16,-1-1 3-16,-1 1 4 15,-1-1-1-15,-2 4 0 0,-6-14 9 0,6 22-4 16,-6-22-7-16,0 19 3 16,0-19-3-16,-6 23 7 0,6-23-8 0,-8 19 2 0,2-10 7 15,6-9-5-15,-11 18-8 0,11-18 11 0,-8 13-6 16,8-13-6-16,-9 11 16 16,9-11 14-16,0 0-7 0,-6 16 11 0,6-16 2 0,0 0-6 15,0 0-4-15,0 0-3 16,0 0-4-16,0 0 1 0,0 0 0 0,30 8-8 15,-30-8 0-15,20 1 2 16,-20-1-5-16,26 2-1 0,-11 2-4 0,2 0-4 0,-2 0 5 16,1 3 0-16,0 1-11 15,0 1 1-15,-1 2 16 0,-2-1-17 0,-1 2 3 16,-1 2-3-16,0-2-5 0,-3 0 2 16,1 2-3-16,-1-4-5 0,-2 2-4 15,-6-12 14-15,11 21-7 0,-8-12-4 0,-3-9 4 0,6 18 2 16,-6-18-2-16,6 13-3 15,-6-13 1-15,8 11-1 0,-8-11 14 0,9 10-11 16,-9-10-3-16,0 0 3 16,25 4-3-16,-25-4 5 0,21-2 0 0,-21 2-1 0,28-2 3 15,-28 2 2-15,32 0 3 0,-13 0-1 0,-1 2 6 16,4 0 13-16,1 2-8 16,3 3-5-16,-1 3 12 0,4 3-8 15,-1 4 0-15,0 1-2 0,-3 2 3 0,-1 1-11 16,-4 0 12-16,0 2-5 0,-6-4-4 15,-1 2 3-15,-1-3-3 0,-2 2-1 16,-4-5-1-16,0 1-1 0,-2-1 5 0,0-1-4 16,-4-14 7-16,4 20 0 0,-4-20 5 0,5 17-5 0,-5-17 3 15,6 12 4-15,-6-12-1 16,0 0-19-16,17 7 11 0,-17-7-12 0,19-1-2 16,-19 1-9-16,28 0 15 15,-12 0-4-15,4 1 2 0,1 1-6 0,2 2 16 0,4 4-10 16,-1-1 5-16,6 4 8 15,-1 3-4-15,1 1 7 0,2 2 2 0,2 4-10 16,1 2 2-16,-4 0-10 16,-3-2 2-16,-4 2 0 0,-2-2-10 0,0 0 3 0,-5 2 4 15,-3-6-8-15,0 2 5 0,-2-2 5 16,-3-2-5-16,-2-1-1 0,-1-1-5 16,0 1 9-16,-1-3 2 0,-7-11-5 0,10 17 1 15,-6-8 7-15,-4-9-8 16,14 13 5-16,-14-13-1 0,14 11 0 0,-14-11-4 0,19 8 4 15,-2-4 2-15,0 1 2 16,2 0 0-16,4 1-2 0,5 2 16 0,-1-2-3 16,7 5 8-16,0 2 0 0,2 3 3 0,7 3-11 0,-5 1 15 15,0 3-12-15,-3 0-3 16,-1 2-8-16,3 0 11 0,-5 1 15 16,-3 0-16-16,-4-2-10 0,-2-1 7 15,-1 1 4-15,-4-1-9 0,-4-4-4 0,0 2 4 0,-3-2 4 16,-5-1-11-16,0-3 5 15,1 0 20-15,-3-2-17 0,-4-13-3 0,7 23-6 16,-5-11 6-16,-2-12-4 16,8 15-1-16,-8-15 2 0,8 15 12 0,-8-15-10 0,18 9-1 15,-6-2-3-15,5-4 15 0,2-1-10 0,2 1 1 16,7 1-2-16,2 0 4 16,7 2 8-16,3 2 12 0,12-1 4 0,3 6 9 15,20 6-1-15,0-1-7 0,1 7 3 16,-3 0-3-16,-2 3-2 0,-2 4-11 0,-9 1 3 15,-1-2-5-15,-11-3-7 16,-13-3-6-16,-1-1-9 0,-2 3 2 0,-9-4-4 16,-2 0 7-16,-6-6-10 15,-3 2 2-15,-3 0 5 0,-2-3-2 0,0-3 0 0,-3 0 10 16,-4-13-5-16,1 23-4 0,-1-23 13 0,6 17 8 16,-6-17 4-16,4 16 4 15,-4-16-20-15,12 7-22 0,-12-7 0 0,18 3 2 0,-18-3-2 16,26 2 5-16,-7 1 1 15,1-3 12-15,4 3 8 0,4-1 2 0,1 2 16 16,4 1 13-16,3 5 17 16,3-1-10-16,3 5 3 0,1 4 2 0,2 0-2 0,-1 6 2 15,13 8-10-15,-1 2-2 16,-13-6-3-16,6 13-2 0,-11-5-4 16,-8-6 0-16,-2 2-6 0,-3 1-4 0,-9-5-1 0,0 1-1 15,-7-2-4-15,-5-2 2 16,-2 0-3-16,-2-2 0 0,-4-1-4 0,-3 1 0 0,-1-3-5 15,3-1 6-15,-6-3-4 16,6 0-3-16,-2-3-3 0,7-13-2 0,-8 21-5 16,8-21-5-16,-5 15-13 0,5-15-17 15,0 0 5-15,18 9 6 0,-18-9 0 0,27 7 2 16,-9-4 14-16,4-1 7 0,3 4 11 16,2-1 11-16,2 3 4 0,3 3 8 15,1 2 2-15,-1 3-3 0,6 5 1 0,0 2-7 0,1 4 4 16,-4 2-1-16,-1 3-3 15,0 0 1-15,-5 0-3 0,-2 2-4 0,-4 2-5 16,-4 1-1-16,-7-2-1 16,-5-2 3-16,-5-2-2 0,-4 2-1 0,-5 3-2 0,-5-2-5 15,-7 4 1-15,-6-2 2 0,-5-5 1 0,1 1 0 16,-7-3 0-16,-2-4 3 16,0-2-3-16,4-6 2 0,1-2 1 0,-1-2-8 0,7 1 11 15,2-5-1-15,0 0-1 16,10-1 0-16,-4 0 0 0,6-3-5 0,-1 3-3 15,3 0 1-15,11-8-3 16,-13 15 3-16,9-5-3 0,4-10-4 0,-10 30-8 16,8-11-6-16,-2 0-6 0,0 3 3 0,-5 4-4 0,3 0-12 15,-7 3 0-15,0 1 10 16,-5-1-1-16,-3-1-3 0,-6 3 11 0,-1-3-3 16,-5-1 5-16,-2-3-1 15,-3 0 7-15,-5-1-1 0,0-5-6 0,-3 2-2 0,-2-3 5 16,-3-2-5-16,-1-3 4 15,-2-1 7-15,-2-2-1 0,-3-5 8 0,-1-2 3 16,0-2 3-16,-4-6 21 16,-14-7 2-16,-1-6 5 0,1-4-1 0,6-3 11 0,2-3 8 15,5-2 4-15,1 3 9 0,13 3 5 0,9 2 3 16,2 1 1-16,1 2 20 16,11 4-1-16,0 2-6 0,4 0-5 0,3 4-13 0,5 2-5 15,0 0-8 1,2 0-6-16,1 3-4 0,13 5-6 0,-28-8-7 0,28 8-6 15,-26-2-9-15,26 2 3 16,-26-2-4-16,6 2 2 0,-1 0-2 0,-5 0-5 0,-5 0 4 16,-1-2 1-16,-6-3-1 15,-2-2 1-15,-2 0-5 0,-11-5 5 0,-2-1-1 16,-15-7 7-16,-1-3 3 0,6-4-2 0,2-3 1 16,1-3 0-16,3-2 2 0,15 9 8 15,4 0 5-15,3 1 10 0,5-1 0 0,3 4 1 16,4 1-3-16,2 0 2 15,3 2-9-15,4 4 0 0,0-1-9 0,2 3 0 16,3 0-8-16,-1 4-10 0,3-1-6 16,9 10-9-16,-17-15-7 0,17 15-6 0,-14-14-7 15,14 14-6-15,-14-9 2 0,14 9 4 0,-20-7 5 16,7 3 2-16,-4-1 4 16,17 5-2-16,-39-7 6 0,19 3 5 0,-4-2 0 0,-3-2 3 15,1 0 2-15,1 1 5 16,-3-2 6-16,-1-4 5 0,6-1-5 0,-3-1 6 15,3-6 1-15,4 0 1 16,2-1-3-16,5-2-5 0,0-1 1 0,4 3 0 16,2-1-2-16,2 0-2 0,2 2-3 0,0 2 2 0,2 2-3 15,0 17 5-15,0-30-2 16,0 30 2-16,-3-24-1 0,3 24 1 0,-2-21 0 0,2 21 0 16,-2-16-3-16,2 16 0 15,-11-14 2-15,11 14-3 0,-17-10 1 0,5 5 3 16,12 5-2-16,-28-12 2 15,12 7-1-15,-4-1 4 0,-3-3 11 0,-1-1 6 0,2 0-10 16,-2-3 3-16,-4-2 4 16,1-3 2-16,1 0-2 0,4-5-1 0,0 0-2 15,1-6-2-15,-1-5-4 0,6 1-12 0,1-7-2 16,2-1-4-16,1 3-4 0,5-1 3 16,-1 3-4-16,4-2 4 0,-1 2 0 0,3 6-4 15,0 1 0-15,2 0 5 16,2 4-5-16,-2 2 1 0,2 3 4 0,1-1-1 15,-1 4-6-15,0-2 1 0,0 3 0 16,0-1-8-16,-2 4 1 0,0-2-6 0,-4-1 4 16,0 1-4-16,-3 0 3 15,-4-1 2-15,-1 1 2 0,-2-4 10 0,-4 2 2 0,-3-4 6 16,-3-1 0-16,0-2-1 0,0 1 0 16,1-3-2-16,1 1 1 0,-1-3 3 15,4 0-13-15,3 0 0 0,0 0 0 0,6 1 2 16,4 3-4-16,1-1-3 0,5 2-10 15,5 0-4-15,3 1-3 0,2 0 2 0,6 1-2 16,-2 2-5-16,3 2 1 16,0-1-3-16,-2 5 5 0,0 0 3 0,-4 2 6 15,-1-1-3-15,-10 12-2 0,10-15 6 0,-10 15-3 0,0 0 6 16,-20-20 4-16,0 13 1 16,-3 2 10-16,-7-1 5 0,-6-2 6 0,-4 1 4 15,-1 1 5-15,2-2 2 16,-1 1 12-16,-1-3 7 0,1 1 1 0,2-2 1 0,2-2 4 15,2 1 2-15,5-6-4 16,-1 1-1-16,6-2-8 0,3-4-1 0,3 1-8 16,2-2-8-16,6 2-9 0,2-4-9 0,1 0-7 0,3 0-5 15,-1-3-3-15,3 3-11 16,0-3-5-16,2 0 6 0,-4 1-2 0,0-1 3 16,0 2 11-16,-5-1 1 15,1-2 15-15,-5 2 14 0,0 0 5 0,-1 3 1 0,-4 0 0 16,2 2-4-16,-1 0-1 15,-3 3-3-15,0-1-4 0,2 2 1 0,2 2-9 16,-1 1-15-16,2 1-9 16,4 1-14-16,1 3-9 0,2-1-27 0,8 12-11 0,-8-18-11 15,8 18-2-15,8-19-9 0,0 10 0 0,2-1 6 16,5-2 0-16,2 1 2 16,0-2-2-16,-1-1 12 0,2 0 6 0,-2-2 15 15,0-1 16-15,-4-3 18 0,-1 0 14 16,-3-1 7-16,-2-1 9 0,-1 2-8 0,-3 1 6 15,-2-1 5-15,0 2-1 16,0 18 6-16,-7-37-15 0,1 20-1 0,-2 2-15 16,-3-3-14-16,-3 4-6 0,3 0 3 0,0 3 3 0,1-2 1 15,0 1 5-15,0 1 5 16,6-2 0-16,2-1-5 0,2 14-33 0,10-30-40 16,4 14-100-16,4-4-115 15,4-1 104-15</inkml:trace>
  <inkml:trace contextRef="#ctx0" brushRef="#br0" timeOffset="102415.04">19813 11668 929 0,'-8'-8'41'0,"8"8"11"0,0 0 8 16,0 0-12-16,0 0 3 0,0 0-11 0,0 0 0 15,0 0-10-15,0 0-8 0,0 0 7 16,0 0 2-16,0 0 0 0,0 0 3 16,0 0 7-16,0 0 12 0,0 0 24 0,0 0 6 0,0 0 21 15,0 0 5-15,0 0 24 16,0 0-10-16,0 0 11 0,0 0 0 0,0 0 2 15,0 0 1-15,0 0 3 16,0 0-4-16,0 0-3 0,0 0 1 0,0 0-9 0,0 0-4 16,0 0-7-16,0 0-3 15,0 0 13-15,0 0 9 0,0 0-4 0,0 0-10 16,0 0-11-16,0 0-11 0,2 48-11 0,-2-48-3 0,0 24-8 16,2-8-10-16,-2 3 0 15,0 0-6-15,0 4-6 0,0 0-9 16,2 1-4-16,-2 2 5 0,0 2-14 15,2-5-2-15,-2 1 1 0,2 1-11 0,0-2-2 0,2-2 3 16,-2-2-22-16,2-2-21 16,-4-1-32-16,0-16-52 0,4 22-62 0,-2-10-69 15,-2-3-64-15,0-9-153 0,0 14-113 0,0-14-410 0,0 0-434 16</inkml:trace>
  <inkml:trace contextRef="#ctx0" brushRef="#br0" timeOffset="102940.09">19700 12487 2866 0,'0'0'-129'16,"0"0"47"-16,0 0 45 0,0 0 39 0,0 0 26 0,0 0 32 15,0 0 20-15,0 0 17 16,0 0 7-16,0 0 14 0,0 0 14 0,0 0 7 16,0 0 3-16,0 0-4 0,0 0-8 15,0 0-8-15,0 0-11 0,0 0-10 16,0 0-7-16,54-14-8 0,-35 16-13 15,-19-2-5-15,40 0-10 0,-16 0-3 16,-1 3-9-16,7-2-2 0,-2 1-6 0,-1-2-4 16,3 2-8-16,-3 0 2 0,-2 0-17 0,-1 0-16 15,-1 0-24-15,-1-2-28 0,-4 3-38 0,2 0-41 16,-4-2-50-16,1 5-47 16,-8-3-74-16,-1 0-185 0,1 2-480 15,-9-5-421-15</inkml:trace>
  <inkml:trace contextRef="#ctx0" brushRef="#br0" timeOffset="103430.43">19902 12864 2840 0,'0'0'-129'0,"-25"8"30"0,25-8 22 16,0 0 29-16,-19 4 34 16,19-4 31-16,0 0 29 0,0 0 20 0,-17 3 17 15,17-3 0-15,0 0 4 0,0 0 6 0,0 0 6 16,0 0-2-16,0 0 1 0,0 0-4 16,0 0-7-16,0 0-6 0,41-33 0 0,-41 33 5 15,18-5-5-15,-18 5 1 16,24-4 0-16,-24 4 3 0,23-1-4 0,-23 1-2 0,26 3-10 15,-26-3-4-15,23 6-9 16,-10-1-3-16,-3 2-6 0,-10-7-5 0,12 15-4 16,-5-4-6-16,-2 3 1 0,-5-14-6 15,-2 28-2-15,-3-10-5 0,0-2-1 0,-1 6 0 16,-4-3-1-16,0 2 2 0,-4-1 2 16,4 0 3-16,-3 1 1 0,3-3 6 15,-1 1 1-15,2-1-2 0,1-3-1 0,0 0 3 0,4-3 3 16,4-12 2-16,-6 22 9 15,6-22-6-15,4 17-1 0,-4-17-4 16,14 13-5-16,-14-13 1 0,22 10-8 0,-6-6-8 16,1 0-13-16,3-3-23 0,-2 2-26 0,4-3-35 15,-4 0-55-15,4-3-64 0,1 3-59 0,-3-3-114 16,-2-1-195-16,1 1-12 16,-2-1-345-16,0-4-329 0</inkml:trace>
  <inkml:trace contextRef="#ctx0" brushRef="#br0" timeOffset="106780.31">21281 12203 2584 0,'-15'-12'-178'0,"2"2"11"0,3-2 7 0,1 5 24 0,-4-4 3 16,5 4 12-16,0-1-20 0,-5-1-58 0,2-3-239 15,2 4 405-15</inkml:trace>
  <inkml:trace contextRef="#ctx0" brushRef="#br0" timeOffset="107469.93">21213 11575 1317 0,'0'0'39'16,"0"0"23"-16,4-16 13 0,-4 16-1 16,0 0 26-16,0 0 4 0,0 0 12 0,0 0 14 15,0 0-5-15,0 0 1 0,6-13-3 16,-6 13-3-16,0 0 1 0,0 0 0 0,0 0 2 16,0 0-2-16,0 0 3 0,0 0-4 0,0 0 0 15,0 0-2-15,0 0-1 16,0 0-10-16,0 0-8 0,0 0-8 0,0 0-9 15,-25 41-9-15,17-31-2 0,-1 1-8 16,-2 1 3-16,1 0-3 0,0 2-4 0,-2 2-1 16,0 1-5-16,0 1-4 0,-3 2 1 0,0 2-3 15,0-2-1-15,-1 7-7 16,0 0 1-16,0-1 3 0,-2 3-2 0,6 1-4 0,-3 2-1 16,5 1 10-16,-4 2-6 15,6-3 3-15,-2 3 1 0,4 4 3 16,1-3-23-16,3 2 1 0,2 2 3 0,0 2 5 15,2-2 16-15,3 3-2 0,-1-4-5 16,0 3-1-16,4-4-5 0,-2 0 2 16,3-2 8-16,-2-1-15 0,1-3 0 0,-2-4-1 0,3-1-5 15,-3 0-2-15,0-4-2 0,-2 0-1 0,1-4-1 16,-1-2-10-16,0-2-16 16,1 1-21-16,-3-1-28 0,0-4-33 0,2-2-53 0,-2 1-67 15,2 0-71-15,-4-10-123 16,0 15-184-16,0-15 17 0,0 0-436 0,0 0-486 15</inkml:trace>
  <inkml:trace contextRef="#ctx0" brushRef="#br0" timeOffset="108190">21586 11877 2986 0,'-4'-23'-125'15,"4"23"32"-15,-5-17 27 0,5 17 28 0,0 0 23 0,-5-23 37 16,5 23 15-16,0 0 29 0,0-17 21 0,0 17 11 16,0 0 12-16,0 0 3 15,0 0 7-15,0 0 2 0,-2-19 13 16,2 19-3-16,0 0 1 0,0 0-11 15,0 0-10-15,0 0-11 0,0 0-10 0,5 59-10 16,-5-40-7-16,0 4-7 0,2 5-10 16,-2 0-2-16,-2 2-7 0,2-1-6 0,-3 3-4 15,1 0-2-15,0 1-5 0,-2-3 16 0,0 0 1 0,0 7-11 16,0-8-2-16,0-5-5 16,-3 3-1-16,3-4-6 0,-1-4 1 0,3 0-3 15,0-4 1-15,-2-2-2 16,4-13-4-16,-4 24-3 0,4-24 0 0,-4 13-4 0,4-13-2 15,0 0-4-15,0 0 3 16,0 0-3-16,0 0-1 0,0 0-2 0,0 0-1 16,0 0-4-16,10-59 11 15,-4 47-8-15,1-1 4 0,-7 13-2 0,17-21 0 0,-5 13 0 16,-1 0 1-16,4 0 3 0,-15 8 3 16,27-7-2-16,-9 3 5 0,-4 3-5 15,-14 1 5-15,28 1-5 0,-11 5 5 0,-5-2 1 0,1 4-2 16,-2 1 0-16,-1 3-1 15,-4 2-4-15,-2-2 4 0,2 4-2 0,-6-16 0 16,-8 30 5-16,4-14-7 16,-6-6 0-16,0 4-6 0,-3-5 0 0,-7 3-6 0,6-5-13 15,-4 1-18-15,2-3-28 0,-1-1-29 16,17-4-43-16,-30 3-52 0,18-3-43 16,12 0-51-16,-20-8-130 0,20 8-173 0,-6-12-384 0,6 12-415 15</inkml:trace>
  <inkml:trace contextRef="#ctx0" brushRef="#br0" timeOffset="108850.38">22117 12487 2898 0,'0'0'-69'0,"0"0"43"0,0 0 22 0,0 0 19 15,0 0 16-15,6-15 18 0,-6 15 16 16,0 0 17-16,0 0 5 0,0 0 9 0,0 0 6 16,0 0 6-16,0 0 15 15,0 0 10-15,0 0-2 0,0 0-5 0,0 0-9 16,0 0-12-16,0 0-12 0,-2 51-9 16,2-51-10-16,-2 27-9 0,0-10-5 15,0-2-8-15,2-15-5 0,-4 31-3 0,-1-16-6 0,3 0-2 16,-2-1-7-16,4-14-1 15,-5 22-5-15,5-22 1 0,-6 19-3 0,6-19 1 0,-2 16-1 16,2-16 1-16,0 0 3 16,-2 17-4-16,2-17-3 0,0 0-3 0,0 0 0 15,0 0-4-15,0 0-7 0,0 0 8 0,0 0-7 16,17-52-1-16,-13 38 2 0,3 2 2 16,-7 12-9-16,8-25 8 0,-2 14-4 0,1-1 3 15,-7 12 6-15,10-17-5 16,-10 17 2-16,9-13 4 0,-9 13 2 0,11-8 10 0,-11 8-1 15,0 0-13-15,0 0-1 16,0 0 2-16,0 0 5 0,29 14-7 0,-29-14 7 16,9 20-2-16,-5-7 3 0,0 1-5 0,-4-14 2 0,4 27 0 15,-2-13-10-15,0 2 2 16,-2-16-1-16,3 26 2 16,-3-14-20-16,0-1-6 0,2 1-24 0,-2-12-28 15,0 17-47-15,0-17-57 0,2 16-55 16,-2-16-60-16,0 0-154 0,0 11-131 0,0-11 13 15,0 0-314-15,0 0-238 0</inkml:trace>
  <inkml:trace contextRef="#ctx0" brushRef="#br0" timeOffset="109430.19">22437 12603 2545 0,'0'0'-89'0,"0"0"24"0,0 0 21 0,0 0 21 0,0 0 29 16,0 0 41-16,0 0 25 15,0 0 24-15,0 0 20 0,0 0 11 0,0 0 7 16,0 0-2-16,32 19-3 15,-32-19-10-15,0 0-10 0,22 4-11 0,-22-4-13 16,18 4-6-16,-18-4-9 0,0 0-12 16,27-2-4-16,-19 4-7 0,-8-2-16 0,18 1-19 15,-18-1-27-15,0 0-32 0,24 5-45 0,-24-5-45 16,18 3-41-16,-10-1-42 0,-8-2-91 16,17-2-584-16,-17 2-277 0</inkml:trace>
  <inkml:trace contextRef="#ctx0" brushRef="#br0" timeOffset="109830.28">22843 12535 2606 0,'0'0'-53'0,"0"0"59"0,0 0 41 15,0 0 24-15,0 0 16 16,0 0 27-16,0 0 31 0,0 0 14 0,0 0-1 0,0 0-16 16,0 0-11-16,0 0-17 15,0 0-6-15,-11 51-10 0,9-34-17 0,2 1-9 16,-2 0-11-16,0 1-21 0,2-19-28 0,-2 35-43 16,2-17-52-16,-2-2-63 0,2 0-55 15,-2-5-86-15,0 1-182 0,2-12-436 0,0 15-294 16</inkml:trace>
  <inkml:trace contextRef="#ctx0" brushRef="#br0" timeOffset="111260.42">23569 12265 2587 0,'0'0'-120'0,"0"0"37"16,0 0 15-16,0 0 17 15,0 0 23-15,0 0 8 0,0 0 17 0,4-16 4 16,-4 16 9-16,0 0 18 0,0 0 7 0,0 0 7 16,0 0 15-16,0 0 2 15,0 0 4-15,0 0 9 0,0 0 2 0,0 0 7 0,0 0 2 16,0 0 10-16,0 0-2 15,0 0 4-15,0 0 8 0,0 0 2 0,0 0 3 16,0 0-5-16,0 0-3 0,0 0-9 16,0 0-3-16,0 0-10 0,0 0-3 0,-38 33-4 15,30-22 1-15,0-3-2 0,-4 3-2 0,0-2-8 16,2 3-2-16,-2-1-2 16,2 0-9-16,0 3-5 0,-1-2-4 0,1-2-8 0,-2 0-7 15,4 2-18-15,8-12-18 16,-14 15-21-16,14-15-18 0,-14 15-19 0,14-15-19 15,-10 11-19-15,10-11-28 16,-6 10-28-16,6-10-40 0,0 0-25 0,0 0-73 0,0 0-654 16,-11 5-388-16</inkml:trace>
  <inkml:trace contextRef="#ctx0" brushRef="#br0" timeOffset="111759.62">23423 12246 2810 0,'0'0'-127'0,"0"0"25"0,17-5 27 0,-17 5 33 15,0 0 19-15,0 0 17 16,0 0 9-16,0 0 12 0,0 0 4 0,0 0 5 16,0 0 4-16,0 0 11 15,0 0 6-15,0 0 5 0,0 0 0 0,0 0 0 0,0 0-5 16,25 9 5-16,-25-9-4 15,0 0 4-15,0 0-10 0,0 0-1 0,0 0-5 16,8 12-2-16,-8-12-2 16,0 0-1-16,0 0-11 0,0 0 4 0,0 0-4 0,0 0-2 15,0 0-1-15,0 0 0 0,0 0-5 0,0 0 5 16,0 0-10-16,0 0-1 16,0 0-11-16,0 0-2 0,9 11-5 0,-9-11-2 0,0 0-3 15,0 0 1-15,0 0-10 16,0 0-2-16,0 0-15 0,0 0-3 0,0 0-14 15,0 0-28-15,0 0-16 16,0 0-35-16,0 0-56 0,0 0-150 16,0 0-320-16,0 0 98 0</inkml:trace>
  <inkml:trace contextRef="#ctx0" brushRef="#br0" timeOffset="112350.22">23357 12401 1820 0,'0'0'-74'0,"0"0"23"0,0 0-2 0,-21-3 16 16,21 3 19-16,0 0 21 16,0 0 2-16,-15-7 10 0,15 7 19 0,0 0 14 15,0 0 11-15,-12-7 13 0,12 7 34 0,0 0 11 0,0 0 20 16,0 0 10-16,-14-8 1 16,14 8 4-16,0 0 6 0,0 0 2 0,0 0-3 15,0 0 1-15,0 0-10 16,0 0-8-16,0 0-5 0,0 0-5 0,0 0-1 0,0 0-5 15,0 0-6-15,0 0 12 16,0 0-2-16,50-9-29 0,-50 9 10 0,33 2-8 16,-11-2-12-16,-2 2-12 0,4-2-30 0,-1 0-6 0,1 2-1 15,-2-2-9-15,2 2-15 16,-1-1-16-16,-1-1-10 0,-2 2-20 0,0-2-23 16,-1 0-22-16,-19 0-21 15,28 0-24-15,-16 3-28 0,-12-3-40 0,22 0-31 0,-22 0-28 16,0 0-74-16,10-6-132 15,-10 6-491-15,0 0-369 0</inkml:trace>
  <inkml:trace contextRef="#ctx0" brushRef="#br0" timeOffset="112630.28">23571 12272 2777 0,'-8'-18'-29'0,"8"18"59"16,0 0 25-16,0 0 17 0,0 0 30 0,-5-13 33 15,5 13 18-15,0 0 14 16,0 0-2-16,0 0-11 0,0 0-12 0,0 0-5 16,0 0-20-16,0 0-9 0,0 0-11 15,0 0-5-15,0 0-9 0,20 41-8 0,-20-41-6 16,0 25-6-16,0-11-7 0,0-14-3 16,-2 34-14-16,-3-16 2 0,3 0-9 15,-2 2 0-15,2-1-1 0,-3 0 0 0,3 1-21 16,-2 0-19-16,2-1-23 0,-2 0-32 15,1-2-47-15,-1-2-56 0,4 2-58 0,0-3-69 16,2-3-161-16,-2-11-127 0,2 20-367 16,3-13-374-16</inkml:trace>
  <inkml:trace contextRef="#ctx0" brushRef="#br0" timeOffset="113679.9">24723 11811 2832 0,'0'0'-99'0,"0"0"14"16,12-14 21-16,-12 14 19 0,0 0 36 15,0 0 47-15,0 0 29 0,0 0 19 0,0 0 20 16,13 29 11-16,-13-29 7 0,2 23 13 15,-2-7 2-15,0 4 4 0,0-1-10 0,3 2-10 16,-3 0-12-16,0 2-11 16,0-1-16-16,0 0-7 0,0 0-18 0,0 1-22 15,-3 0-43-15,3-3-54 0,-2 2-53 0,-1-1-70 0,1-2-49 16,-2-1-97-16,3 0-654 16,-4-3-444-16</inkml:trace>
  <inkml:trace contextRef="#ctx0" brushRef="#br0" timeOffset="114005.07">24410 12557 2982 0,'0'0'-36'0,"-14"8"34"16,14-8 37-16,0 0 20 16,-14 10 11-16,14-10 5 0,0 0 4 0,0 0-5 15,0 0 1-15,0 0-3 0,0 0-4 16,0 0-4-16,38 19-6 0,-24-18-2 0,6 2-7 16,1-2-3-16,0 1-5 0,4 2-5 0,-1-2-1 15,-1 0-5-15,0 0-4 16,0 0-4-16,-1-1-17 0,-1 3-17 0,0 0-24 0,-4-2-43 15,2 2-47-15,-4-1-51 16,-1 2-77-16,-14-5-185 0,20 5-410 0,-14-1-204 16</inkml:trace>
  <inkml:trace contextRef="#ctx0" brushRef="#br0" timeOffset="114340.36">24597 12843 2621 0,'0'0'45'16,"-12"7"21"-16,12-7-7 0,0 0-2 0,0 0-9 0,0 0-2 15,0 0 9-15,0 0-5 0,0 0-1 0,23 23-8 16,-23-23-6-16,24 6-5 16,-12-4-2-16,4 2 5 0,-16-4 1 0,25 6 2 15,-10 0 5-15,-15-6-5 0,21 7-3 16,-13-3-2-16,-8-4-2 0,14 13 0 15,-14-13 1-15,7 13-3 0,-7-13 1 16,0 18 3-16,0-18 10 0,0 0 8 0,-12 29 10 16,3-18 9-16,9-11 12 0,-12 21 2 15,6-10 4-15,6-11-12 0,-10 17-6 0,10-17-6 16,-3 20-7-16,3-20-15 0,7 17-17 0,-7-17-29 16,18 15-34-16,-6-10-47 15,3 1-54-15,2 1-40 0,4-4-46 0,-1-3-87 0,0 0-166 16,2-2-419-16,3-5-283 15</inkml:trace>
  <inkml:trace contextRef="#ctx0" brushRef="#br0" timeOffset="114940.1">25552 12020 2655 0,'0'0'-65'0,"0"0"25"0,4-17 7 0,-4 17 22 16,0 0 32-16,0 0 33 15,0 0 20-15,0 0 7 0,0 0-1 0,0 0-5 0,0 0-4 16,0 0-12-16,11 42-7 16,-11-42-1-16,-4 33-7 0,4-17 0 0,0 5-3 15,0-1-8-15,0 0-5 0,-2 1 2 0,0 1-6 16,2 0-5-16,-1 3 1 0,-3-2 12 16,2-2-3-16,-1 2 2 0,1 1-8 0,-1-3 1 15,1-2 0-15,-3-1 0 16,3-1 2-16,0-2 3 0,2-15-1 0,-6 24 1 15,4-12-5-15,2-12 0 0,-4 17 4 16,4-17-3-16,-1 18-2 0,1-18-4 0,0 0-9 16,0 0 1-16,0 0-6 15,0 0 0-15,0 0-1 0,0 0 1 0,0 0-2 16,41-24 5-16,-41 24 4 0,20-9 4 0,-9 3 8 0,-11 6 13 16,20-5 4-16,-20 5 5 15,25-4 1-15,-25 4-1 0,24 1-7 0,-24-1 1 16,25 7-7-16,-14-2-1 15,-1 2-4-15,0 3 3 0,-10-10-4 0,11 19 6 0,-9-9-2 16,-2-10-1-16,-2 23-4 16,2-23 3-16,-13 24-2 0,5-12-3 0,-4-3-6 15,-1 1-8-15,-5-2-14 0,6-1-23 0,-4-1-38 0,1-2-45 16,15-4-63-16,-27 6-65 16,27-6-99-16,-25-4-181 0,17 0-431 0,8 4-379 15</inkml:trace>
  <inkml:trace contextRef="#ctx0" brushRef="#br0" timeOffset="115410.21">26001 12579 2919 0,'0'0'-50'0,"0"0"32"15,20 9 13-15,-20-9-2 0,0 0 24 0,4 15 9 0,-4-15 7 16,0 0-2-16,-2 25-2 16,2-25-7-16,-2 21 1 0,2-21 0 15,-5 20-2-15,5-20-2 0,-4 24 3 16,-1-16 6-16,5-8 4 0,-4 18 1 0,4-18-3 0,0 0 2 15,-3 21 2-15,3-21 4 16,0 0 5-16,-4 17 6 0,4-17-2 0,0 0-10 16,0 0-9-16,0 0-5 15,0 0-4-15,0 0-3 0,0 0 3 0,0 0-5 0,46-26 0 16,-34 18 11-16,-1 0 9 0,-11 8 9 0,23-15 8 16,-14 12 9-16,-9 3 21 15,21-8 13-15,-21 8 4 0,15-2 0 0,-15 2 2 0,0 0 9 16,0 0-10-16,27 11 0 15,-27-11-11-15,9 13-13 0,-9-13-14 0,9 14-14 16,-9-14-29-16,4 15-36 16,-3-7-46-16,-1-8-63 0,6 11-85 0,-6-11-70 15,5 10-174-15,-5-10-130 0,0 0-370 0,0 0-386 0</inkml:trace>
  <inkml:trace contextRef="#ctx0" brushRef="#br0" timeOffset="115701.59">26441 12776 2931 0,'0'0'-10'0,"0"0"27"16,0 0-1-16,0 0 1 0,0 0 2 16,15 10 12-16,-15-10 5 0,0 0-3 0,0 0-2 15,23 4-8-15,-23-4-12 0,0 0-12 0,18 1-31 16,-18-1-29-16,0 0-32 16,22 3-45-16,-17-3-68 0,-5 0-173 0,0 0-324 0,22-4 39 15</inkml:trace>
  <inkml:trace contextRef="#ctx0" brushRef="#br0" timeOffset="116040.07">26710 12643 2172 0,'0'0'112'16,"0"0"10"-16,0 0-8 15,0 0-19-15,8-17-8 0,-8 17-11 0,0 0-8 16,13-5-8-16,-13 5-5 0,0 0-9 16,25 0-5-16,-25 0-3 0,0 0-6 0,0 0-2 15,29 7 2-15,-29-7-1 0,13 3 7 0,-13-3 10 16,8 12 6-16,-8-12 7 0,0 0 3 16,0 21 5-16,0-21 4 0,0 0 16 15,-10 27 6-15,10-27 12 0,-11 17 4 16,6-6 7-16,5-11 0 0,-12 20-9 15,12-20-5-15,-6 16-12 0,6-16-9 0,-4 21-3 16,4-21-21-16,2 19-20 0,-2-19-33 0,6 16-35 16,-6-16-53-16,14 13-70 0,-7-7-69 0,2-3-81 15,-9-3-168-15,16 3-122 16,-16-3-312-16,22-3-294 0</inkml:trace>
  <inkml:trace contextRef="#ctx0" brushRef="#br0" timeOffset="116610.13">27935 12643 3085 0,'0'0'131'0,"0"0"-10"0,0 0-11 0,0 0-14 0,0 0-11 16,0 0-6-16,-10 26-8 15,10-26-21-15,0 0-47 0,0 0-63 0,0 0-74 16,16 14-43-16,-14-10-41 15,-2-4-65-15,0 0-616 0,10 4-283 0</inkml:trace>
  <inkml:trace contextRef="#ctx0" brushRef="#br0" timeOffset="116750.24">27995 12707 2726 0,'0'0'-6'16,"11"12"32"-16,-11-12 13 0,0 0 15 15,0 0 6-15,0 0 9 0,0 0 6 16,10 14-8-16,-10-14-4 0,0 0-17 0,0 0-24 15,12 10-52-15,-12-10-44 0,0 0-63 16,10 3-49-16,-10-3-120 0,13 0-472 0,-13 0-74 16</inkml:trace>
  <inkml:trace contextRef="#ctx0" brushRef="#br0" timeOffset="116890.17">28182 12734 2262 0,'0'0'-9'0,"0"0"47"0,28 0 24 16,-28 0 11-16,0 0 0 15,19-3-7-15,-19 3-8 0,0 0-18 0,21-4-36 0,-21 4-63 16,17 0-58-16,-17 0-92 16,17-4-199-16,-17 4-189 0,11-2 198 0</inkml:trace>
  <inkml:trace contextRef="#ctx0" brushRef="#br0" timeOffset="117030.21">28422 12748 1740 0,'0'0'126'0,"0"0"22"15,11 7-17-15,-11-7-20 0,0 0-16 16,0 0-6-16,14 7-12 0,-14-7-14 0,0 0-47 16,0 0-62-16,15 5-72 15,-15-5-80-15,0 0-185 0,9-1-207 0,-9 1 207 0</inkml:trace>
  <inkml:trace contextRef="#ctx0" brushRef="#br0" timeOffset="117180.4">28634 12782 1766 0,'0'0'39'0,"0"0"14"0,14 9 3 0,-14-9 2 15,0 0-7-15,0 0-1 0,0 0-14 0,13 7-38 0,-13-7-40 16,4 3-62-16,-4-3-134 16,0 0-315-16,0 0 261 0</inkml:trace>
  <inkml:trace contextRef="#ctx0" brushRef="#br0" timeOffset="120460.11">29859 12175 638 0,'0'0'72'16,"0"0"-9"-16,0 0-27 15,0 0-18-15,0 0 2 0,0 0 13 0,0 0-8 16,0 0 2-16,0 0 13 16,0 0 1-16,0 0 9 0,0 0 19 0,0 0 13 15,0 0 10-15,0 0 15 0,0 0 15 0,0 0-2 0,0 0 9 16,0 0-8 0,0 0 0-16,0 0-11 0,0 0-7 0,0 0-3 0,0 0-7 15,0 0-4-15,0 0-4 16,0 0 7-16,0 0-3 0,0 0 0 0,0 0 3 0,0 0 2 15,0 0-9-15,0 0 2 16,0 0-5-16,0 0-11 0,0 0-4 0,0 0-4 16,0 0-2-16,0 0-4 15,0 0-8-15,0 0-6 0,0 0-3 0,0 0-5 0,0 0-2 16,0 0-4-16,0 0-4 0,0 0 2 0,0 0 0 16,11 43-2-16,-11-43 0 15,2 21 0-15,-2-21 0 0,2 23 6 0,-2-10-3 16,2 5 5-16,-2-18-4 0,0 33-2 15,2-16 0-15,-2-1-3 0,0 1-7 16,2 1 3-16,-2-1 3 0,0 0 1 16,2 0 3-16,-4 2 0 0,2-19-1 0,0 34 0 15,-2-17-3-15,2 1-4 0,0-1 0 0,0-17-3 0,-4 31-1 16,2-17-10 0,0 4-12-16,2-18-24 0,0 24-43 0,0-24-58 0,-2 23-77 15,2-23-86-15,-4 13-206 16,2-7-480-16,2-6-440 0</inkml:trace>
  <inkml:trace contextRef="#ctx0" brushRef="#br0" timeOffset="121089.98">29491 12885 2833 0,'0'0'-160'0,"0"0"14"15,0 0 19-15,0 0 20 0,0 0 22 0,0 0 22 16,0 0 16-16,0 0 10 16,40 8 22-16,-40-8 2 0,18 1 24 0,-18-1-6 0,24 3 4 15,-24-3 12-15,28 3-1 0,-13 0 17 0,1-2-12 16,2 2 8-16,-2-2-4 16,6 2 21-16,-3 0-12 0,1-2 7 0,4 3 10 15,2 0 0-15,-1-2 2 0,1 4 10 16,0-3-2-16,2 3 4 0,-2-2 3 15,3 2 1-15,-1-2-4 0,-1 1 2 16,3 3-4-16,0-4-6 0,0 1-1 0,-3 1-3 16,1 0 2-16,-4-2 6 0,4-1-3 15,-7 3 11-15,-1-4-2 0,0 2-3 0,-2-2-2 16,-2 2-2-16,-16-4-8 0,26 4-7 0,-13-3-10 16,-13-1-18-16,18 4-33 15,-18-4-44-15,18 2-61 0,-18-2-52 0,12 4-57 0,-12-4-107 16,0 0-586-16,0 0-318 15</inkml:trace>
  <inkml:trace contextRef="#ctx0" brushRef="#br0" timeOffset="122140.14">29463 13626 2668 0,'0'0'-111'0,"-9"-17"20"0,9 17 28 0,0 0 10 15,0 0 13-15,0 0 17 16,12-28 18-16,-12 28 22 0,10-12 20 0,-10 12 17 0,13-11 14 16,-13 11 4-16,14-11 10 15,-14 11 13-15,18-10 1 0,-18 10 5 0,18-7 5 16,-8 0 2-16,-10 7-3 15,20-5-3-15,-20 5-8 0,25-2-9 0,-25 2-9 0,26-2-11 16,-26 2-4 0,28 2-8-16,-28-2-6 0,27 6-3 0,-14-5-6 0,-1 3-5 15,-12-4 2-15,21 10-4 0,-12-4 5 0,-9-6-11 0,11 15-3 16,-11-15 0-16,6 15-1 16,-6-15-5-16,-4 19 1 0,4-19 0 0,-9 17 1 15,0-5 1-15,9-12 4 16,-20 19 4-16,9-9 2 0,-4 1 3 0,4-3 3 15,-1 3 2-15,0-4 0 0,-2 3 0 16,14-10-4-16,-23 15 1 0,15-8-6 0,-3 1-1 16,11-8 0-16,-15 12 3 0,15-12-2 0,-12 11 5 15,12-11 17-15,-9 9 6 16,9-9-6-16,0 0-10 0,0 0-1 0,0 0-2 0,0 0 6 16,19 29-18-16,-19-29-8 15,19 7-9-15,-6-4-15 0,2 0-12 0,-3 0-14 16,6-2-14-16,-4-1-13 15,1 0-21-15,-2 0-27 0,-13 0-38 0,29 2-48 0,-14-2-50 16,-15 0-77-16,23-2-170 16,-12-2-107-16,-11 4-236 0,17-6-167 0</inkml:trace>
  <inkml:trace contextRef="#ctx0" brushRef="#br0" timeOffset="124600.27">29975 13209 2412 0,'0'0'-85'0,"0"0"34"15,0 0 12-15,0 0 21 0,-22 4 25 0,22-4 23 16,0 0 16-16,0 0 11 16,0 0 10-16,0 0-3 0,0 0 2 0,0 0 5 0,0 0 4 15,0 0 4-15,0 0 12 0,0 0 13 0,0 0 10 16,0 0 9-16,0 0 1 16,0 0-5-16,-10 9-4 0,10-9-9 0,0 0-6 15,0 0-5-15,0 0-10 0,0 0-5 16,0 0-7-16,0 0-1 0,0 0-4 0,0 0-6 15,0 0-1-15,-2 18-6 16,2-18 1-16,0 0-2 0,0 0 1 0,0 0-6 16,0 0 0-16,0 0-4 0,0 0 4 15,0 0-12-15,2 22-1 0,-2-22 2 0,0 0-7 16,0 0-4-16,-2 17 1 0,2-17-4 16,0 0-4-16,-4 16 0 0,4-16-1 15,0 0-5-15,-4 16-2 0,4-16 0 0,0 0 3 0,0 0-6 16,-4 16 2-16,4-16 8 15,0 0-14-15,0 0 2 0,0 0 1 0,0 0 0 16,-6 16 2-16,6-16 2 16,0 0 4-16,0 0-2 0,0 0-2 0,0 0-3 0,0 0-1 15,0 0 0-15,0 0-6 0,0 0-2 0,0 0-1 16,0 0 0-16,0 0-3 16,34-45 4-16,-26 36-3 0,2-2 1 0,1 1 0 15,2 0 1-15,-3 1-1 0,3-3 2 16,2 5-1-16,-2-1 0 0,-1 0-4 0,1 3 7 15,-13 5 1-15,21-8 4 16,-21 8 0-16,19-2 12 0,-19 2-1 0,0 0 10 16,24 10-2-16,-24-10 2 0,14 12 6 0,-14-12-5 0,10 12 3 15,-5-2 0-15,-5-10 0 16,7 18-1-16,-7-18-4 0,4 21-5 0,-4-21-1 16,0 18-10-16,0-18-22 15,2 19-47-15,-2-19-59 0,0 15-90 16,0-15-93-16,0 13-171 0,0-13-127 0,0 0 15 15,0 0-409-15,0 0-455 0</inkml:trace>
  <inkml:trace contextRef="#ctx0" brushRef="#br0" timeOffset="126270.31">30951 12430 2905 0,'0'0'-136'0,"0"0"34"0,6-17 16 0,-6 17 20 16,0 0 21-16,0 0 33 0,0 0 12 0,5-14 29 16,-5 14 28-16,0 0 19 15,0 0 17-15,0 0 10 0,0 0 10 0,0 0 9 16,0 0 3-16,4-15 1 15,-4 15 2-15,0 0-5 0,0 0-10 16,0 0-7-16,0 0-9 0,0 0-11 0,0 0-11 16,0 0-8-16,0 0-7 0,0 0-4 0,0 0-1 15,0 0-5-15,0 0-4 0,0 0-7 0,0 0-2 0,0 0-3 16,3 53-4-16,-6-36-3 16,1 2-1-16,-3 1-5 0,3 1 0 0,-2 4-1 15,2-1-4-15,-2-1-1 16,0 2 0-16,0-3-3 0,-3 3 0 15,3-2 1-15,0-4-5 0,0-1 2 0,-1 0-4 16,1-2 1-16,0-1-2 0,1 0 0 0,3-15-1 16,-6 21-1-16,6-21 2 15,-6 19-2-15,6-19-2 0,-2 17 2 0,2-17 3 0,0 0-2 16,-4 18 1-16,4-18-1 0,0 0-2 16,0 0 1-16,0 0 1 0,0 0 1 15,0 0-3-15,0 0 0 0,0 0 2 16,46-26 1-16,-33 19 4 0,-1-3-2 0,2 5-3 15,-2-3 4-15,3 2-6 0,-15 6 0 0,29-7 0 16,-12 5 3-16,-17 2-2 16,30 0 0-16,-30 0 0 0,30 5 6 0,-18 2 11 15,1-2-5-15,0 1 3 0,-13-6-3 0,17 19 1 16,-11-10-2-16,-6-9 5 0,4 18 1 16,-4-18-2-16,0 0 6 0,-10 24-6 0,10-24 1 15,-19 14 1-15,6-9-6 16,-2 1 3-16,1-2-10 0,14-4-14 0,-30 6-20 0,13-5-22 15,17-1-31-15,-28 0-47 16,28 0-62-16,-21-1-52 0,10-2-65 0,11 3-139 16,-12-11-140-16,12 11-347 0,-2-11-341 0</inkml:trace>
  <inkml:trace contextRef="#ctx0" brushRef="#br0" timeOffset="126679.98">31332 12908 2671 0,'15'6'-106'16,"-15"-6"44"-16,0 0 15 16,0 0 16-16,0 0 20 0,19 4 11 0,-19-4 6 15,0 0 15-15,15 3-15 16,-15-3 3-16,0 0 8 0,14 6-15 0,-14-6 2 15,0 0 1-15,0 0 10 0,16 6 4 16,-16-6 14-16,0 0 13 0,0 0 24 0,0 0 16 16,8 10 1-16,-8-10 5 0,0 0-5 0,0 0-3 15,0 0-3-15,0 0-2 16,0 0-3-16,0 0 3 0,0 0 4 0,0 0 5 0,0 0 11 16,0 0-1-16,0 0 0 15,0 0 0-15,0 0-10 0,0 0-7 16,0 0-5-16,0 0 1 0,0 0-11 15,0 0-8-15,0 0-5 0,0 0-5 0,0 0-8 0,0 0-5 16,0 0-5-16,17 3-2 16,-17-3-5-16,0 0-9 0,0 0-27 0,6 13-45 15,-6-13-63-15,0 0-80 0,0 12-86 0,0-12-178 16,0 0-117-16,0 0-321 16,0 0-288-16</inkml:trace>
  <inkml:trace contextRef="#ctx0" brushRef="#br0" timeOffset="127200.11">31870 12333 2668 0,'0'0'-85'0,"0"0"23"0,0 0 29 15,0 0 17-15,0 0 28 16,0 0 10-16,0 0 22 0,0 0-1 0,0 0 9 15,0 0 5-15,0 0 8 16,0 0 10-16,0 0 4 0,0 0 6 0,0 0 12 16,0 0-7-16,0 0 4 0,36 32 1 15,-36-32-5-15,8 23 0 0,-4-8-11 0,1 2-5 16,-3 2-7-16,2 6-8 0,1-2-5 0,-3 4-3 16,2-1-8-16,0 1-3 15,0 0 0-15,1 0 1 0,-3 1-1 0,2 1-3 16,-4-3 0-16,0 3 0 0,0 0 1 15,-4-1-1-15,2 0 0 0,-5 0-4 0,1-1 0 16,0 0-3-16,-5 4-1 16,0-7-5-16,3 0-6 0,-2 0 3 15,-4-1 3-15,4-2-6 0,-1-2 0 0,1-2-13 0,-1 0-23 0,3-1-36 16,-3-3-50-16,5-2-67 16,0 1-67-16,6-12-140 0,-18 17-214 0,12-13-337 15,6-4-335-15</inkml:trace>
  <inkml:trace contextRef="#ctx0" brushRef="#br0" timeOffset="128860.12">32287 12439 2740 0,'0'0'-100'16,"0"0"23"-16,0 0 7 0,0 0 26 0,0 0 29 15,0 0 22-15,11-13 22 0,-11 13 31 16,0 0 12-16,0 0 12 0,0 0 14 0,0 0 14 15,0 0 11-15,0 0 5 16,0 0 4-16,0 0-1 0,0 0-8 0,0 0-10 16,0 0-5-16,0 0-10 0,0 0-7 15,0 0-5-15,0 0-5 0,0 0-5 0,0 0-9 16,0 0 0-16,0 0-12 0,0 0-4 0,0 0 2 16,0 0-1-16,0 0-4 15,0 0-2-15,0 0-7 0,0 0-2 0,12 31-1 16,-12-31-5-16,0 21-2 0,0-5 12 15,2 2 1-15,0 1-6 0,-2 0-6 0,0 2 0 16,0-1-2-16,-2 2-11 16,2 1 0-16,0-2-1 0,0 0-4 15,0-1 0-15,-2 1 1 0,2-1-1 0,-2-4-5 0,2-16 3 0,0 31-1 16,-2-19 0-16,2-12 0 16,0 23 2-16,0-23 12 0,0 18 0 0,0-18 2 15,0 18 10-15,0-18 9 0,0 0-5 16,6 16 8-16,-6-16-9 0,0 0-4 0,0 0 0 15,8 8-3-15,-8-8 1 16,0 0-2-16,0 0-7 0,0 0-21 0,28-31-2 0,-19 18 0 16,-1-2 1-16,5-4-2 0,0 0 3 0,-3 1-6 15,2-2 8-15,2 3-6 16,-4 0-1-16,1 2 0 0,-3 1-1 0,1 0-13 16,1 2-11-16,-1-2-18 0,-1 2-27 15,-2-1-40-15,4 2-46 0,-4-1-59 0,0 5-47 16,-2-6-65-16,-2 3-180 15,-2 10-112-15,0 0-346 0,4-29-413 0</inkml:trace>
  <inkml:trace contextRef="#ctx0" brushRef="#br0" timeOffset="129470.57">32486 12973 2859 0,'22'-36'-81'0,"-22"36"30"15,0 0 28-15,10-16 24 16,-10 16 34-16,0 0 35 0,6-13 19 0,-6 13 4 15,0 0-12-15,0 0-7 0,10-11-13 16,-10 11-5-16,0 0-6 0,0 0-8 16,0 0 0-16,0 0-6 0,0 0-3 15,0 0 8-15,0 0-2 0,0 0 1 0,0 0-7 16,2 43 0-16,-2-43-1 0,-6 22-2 0,6-22-5 0,-8 22 2 16,8-22-2-16,-6 19 4 15,2-9 10-15,4-10-1 0,-10 17 4 16,10-17 7-16,-6 13 5 0,6-13 6 15,0 0 6-15,-6 18 3 0,6-18 3 16,0 0-2-16,0 0-5 0,0 0-3 16,0 0 1-16,0 0 5 0,0 0-6 0,0 0-4 0,0 0-9 15,0 0-5-15,26-40-6 0,-16 28-3 16,0-2-2-16,4 1-6 0,-2 2-14 16,1-1-14-16,-1 1-22 0,4 2-37 0,-6-1-50 15,2 2-66-15,2 2-67 0,-6-1-75 16,0 2-151-16,1-1-124 0,-9 6-318 0,0 0-304 15</inkml:trace>
  <inkml:trace contextRef="#ctx0" brushRef="#br0" timeOffset="129840.43">32736 12975 2652 0,'0'0'-89'15,"6"20"31"-15,-6-20-3 0,0 0 16 0,13 8 14 16,-13-8 10-16,0 0 15 16,17 6 9-16,-17-6-3 0,0 0 14 0,23-2-16 0,-23 2 16 15,0 0 32-15,26-12 1 0,-26 12 20 0,14-11 6 16,-6 6 13-16,-8 5 8 16,14-12 7-16,-14 12-3 0,8-12-7 0,-8 12-7 0,0 0-10 15,6-11-8-15,-6 11-3 16,0 0 0-16,0 0 3 0,0 0 4 0,0 0 1 15,0 0 1-15,0 0-3 16,-44 22 1-16,36-12-2 0,-4 2-2 0,2 1-7 0,0 3 1 16,-1 0-2-16,0 1 2 15,3 1-1-15,-1-1-1 0,3-2 0 0,0 3-5 16,0-5-3-16,2 2-8 0,4-15-8 0,-10 23-20 16,6-13-33-16,4-10-49 0,-6 13-79 15,6-13-89-15,0 0-139 0,-8 7-207 0,8-7-368 16,0 0-375-16</inkml:trace>
  <inkml:trace contextRef="#ctx0" brushRef="#br0" timeOffset="130340.26">32903 13037 2794 0,'0'0'-87'0,"21"-1"13"0,-21 1 4 0,0 0 25 16,24-8 5-16,-14 4 26 0,-10 4 28 0,21-11 7 0,-8 3 1 15,0 1 7-15,1-3-4 16,0-2 12-16,0 3 9 0,1-4 22 0,-3 2 15 16,1-1 14-16,-2 0 10 15,-1 1 6-15,0 1-5 0,0 1-9 0,-10 9-9 0,14-13-10 16,-14 13-13-16,10-12-9 15,-10 12-5-15,0 0-7 0,0 0-1 0,0 0-5 16,0 0-2-16,0 0 4 16,0 0-4-16,0 0-2 0,-34 40 0 0,24-23-4 0,-2 5 2 15,-1-2-3-15,0 3-3 0,0 4 1 0,-1-4 0 16,0-2-6-16,0 0 2 16,2-1-1-16,-1 0-2 0,0-4 1 0,4 0-6 15,-1-3 2-15,0-1 1 0,1-1-2 16,9-11 2-16,-15 17-3 0,9-9-3 0,6-8 2 15,0 0 4-15,-13 10 8 16,13-10 11-16,0 0 14 0,0 0 10 0,0 0 11 16,0 0 5-16,0 0 2 0,0 0-4 0,0 0 1 0,0 0-10 15,47-20 14-15,-47 20-13 16,29 0-4-16,-14 0-17 0,-15 0-36 0,39 2-38 16,-25-2-55-16,-14 0-89 15,34-4-111-15,-19 3-204 0,-5-3-130 16,-2-4 31-16,-8 8-361 0,8-17-369 0</inkml:trace>
  <inkml:trace contextRef="#ctx0" brushRef="#br0" timeOffset="143890.34">30308 13312 131 0,'0'0'20'0,"0"0"-5"0,0 0 15 0,0 0-3 15,0 0 4-15,0 0 5 0,0 0 7 0,0 0 4 16,0 0 7-16,17-12 14 0,-17 12 10 16,0 0 2-16,0 0 9 0,0 0 2 0,0 0 1 15,0 0-9-15,0 0-3 16,0 0 4-16,0 0-5 0,0 0-1 0,0 0-1 15,0 0-13-15,0 0 1 16,0 0 13-16,0 0-14 0,0 0 5 0,0 0 8 0,0 0 6 16,0 0-8-16,0 0 5 0,0 0-6 0,0 0-7 15,0 0-2-15,0 0-11 16,0 0 0-16,0 0-4 0,0 0-3 16,0 0-14-16,0 0-3 0,0 0-1 15,0 0-1-15,0 0-10 0,0 0 4 0,0 0-3 0,0 0-6 16,0 0 2-16,0 0-2 15,0 0 1-15,0 0 6 0,0 0-2 0,0 0 6 16,0 0 4-16,0 0 2 16,0 0-10-16,0 0 8 0,0 0-10 0,0 0 7 0,0 0-5 15,0 0-6-15,0 0-1 0,0 0 1 0,0 0-2 16,0 0 0-16,21 11 0 16,-21-11-3-16,0 0-4 0,15 5 5 15,-15-5-1-15,0 0-1 0,12 7-1 16,-12-7-1-16,0 0-3 0,13 7 2 0,-13-7-2 0,0 0 3 15,0 0-4-15,15 7-2 16,-15-7 3-16,0 0 4 0,0 0-7 16,15 6 4-16,-15-6-1 0,0 0-2 0,0 0-1 0,12 5 7 15,-12-5-2-15,0 0 0 0,0 0 5 16,0 0-2-16,0 0-2 0,0 0 5 0,0 0-4 16,16 6 1-16,-16-6-1 15,0 0-2-15,0 0-3 0,0 0 3 0,0 0-1 16,0 0 2-16,0 0-2 15,0 0-3-15,14 4 8 0,-14-4 0 0,0 0 2 16,0 0 1-16,0 0 5 0,0 0-1 16,0 0-4-16,0 0-1 0,0 0 0 0,0 0 1 15,0 0-6-15,0 0 8 0,0 0-4 0,14 5-3 16,-14-5-3-16,0 0 4 0,0 0-6 16,0 0 1-16,0 0 9 0,0 0 4 0,0 0 8 15,0 0 1-15,0 0-1 16,0 0 8-16,0 0-9 0,0 0-2 0,0 0-1 15,0 0-2-15,0 0-3 16,0 0 5-16,0 0-5 0,0 0-4 0,0 0-1 0,0 0-1 16,0 0 2-16,0 0 0 0,0 0-3 0,0 0 1 15,0 0-4-15,0 0-1 16,0 0 1-16,0 0 3 0,26-4-3 0,-26 4-5 16,0 0 4-16,0 0-4 15,0 0 2-15,0 0 3 0,0 0-1 0,0 0-3 16,0 0 3-16,0 0 0 0,0 0-1 15,0 0-3-15,0 0-11 0,0 0-21 16,0 0-30-16,0 0-45 0,0 0-58 16,0 0-80-16,0 0-171 0,0 0-425 0,0 0-177 15</inkml:trace>
  <inkml:trace contextRef="#ctx0" brushRef="#br0" timeOffset="145029.93">30589 13255 2315 0,'0'0'-164'16,"0"0"35"-16,17-12 20 0,-17 12 28 0,0 0 13 15,0 0 21-15,0 0 17 16,0 0 18-16,0 0 19 0,0 0 10 0,0 0 11 0,0 0 19 16,0 0 9-16,0 0 14 0,0 0 9 0,0 0 8 15,0 0 8-15,0 0 3 16,0 0 2-16,0 0 10 0,0 0-1 16,0 0-2-16,0 0-8 0,0 0-7 15,0 0-12-15,0 0-6 0,0 0-12 0,0 0-1 0,0 0-5 16,0 0-12-16,0 0 0 15,0 0-7-15,0 0-6 0,0 0 4 0,0 0-9 16,0 0-2-16,0 0 0 16,0 0-5-16,0 0-3 0,0 0-1 0,0 0-3 15,0 0 2-15,0 0-5 0,0 0-1 0,0 0 0 0,0 0 1 16,0 0-4-16,0 0 4 16,0 0-3-16,0 0-3 0,-13-32 3 0,13 32-2 15,0 0-4-15,0 0 0 16,0 0 3-16,0 0-1 0,-2-21 2 0,2 21-3 0,0 0-1 15,0 0 0-15,0 0 0 16,0 0-1-16,0 0-1 0,0 0 2 16,0 0-2-16,0 0-1 0,0 0 1 15,-2-17-2-15,2 17-3 0,0 0 1 0,0 0 0 0,0 0 1 16,0 0 0-16,0 0-1 0,0 0 3 0,0 0-1 16,0 0 4-16,0 0-1 15,0 0 1-15,0 0 0 0,0 0-6 0,0 0 1 16,0 0 1-16,0 0-1 15,-8 48 4-15,8-48-2 0,0 0 0 0,-2 19 10 16,2-19 2-16,0 0-4 0,-4 21 3 16,4-21 0-16,0 17 4 0,0-17-2 0,0 0 2 15,0 25-2-15,0-25-1 0,0 20 2 0,0-20-5 16,0 20 6-16,0-20-1 0,2 19 0 16,-2-19-1-16,2 17 8 0,-2-17-1 0,0 0 3 15,2 22 3-15,-2-22-3 16,0 16 0-16,0-16 3 0,0 0-3 15,-2 19-2-15,2-19-3 0,0 0-1 16,-2 21 0-16,2-21 1 0,0 0-2 0,-4 20-13 0,4-20-31 16,-2 14-52-16,2-14-71 0,0 0-94 0,-2 20-185 15,2-20-475-15,0 0-301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4T11:16:11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29547 1123 2788 0,'0'0'-128'0,"0"0"33"16,-20-8 33-16,20 8 23 0,0 0 24 0,0 0 33 15,0 0 15-15,0 0 24 0,0 0 25 0,0 0 2 0,0 0 10 16,0 0-2-16,0 0-2 15,0 0-6-15,0 0-3 0,0 0 3 0,0 0 4 16,0 0-2-16,0 0 3 16,0 0-4-16,0 0-5 0,16-37 1 0,-16 37-5 0,0 0-7 15,6-17-1-15,-6 17-2 16,6-16-8-16,-6 16-6 0,4-15-5 0,-4 15 3 16,2-19-10-16,-2 19-4 0,2-17 0 0,-2 17 3 15,2-16-9-15,-2 16-4 0,0 0-4 16,-2-23-2-16,2 23 0 0,0 0-1 0,-2-24-1 15,2 24-4-15,-4-14-1 16,4 14-1-16,0 0-1 0,-5-14-4 0,5 14 1 16,0 0-1-16,0 0-3 15,-11-13 0-15,11 13 1 0,0 0-3 0,0 0 0 0,0 0 3 16,-20 0-3-16,20 0-1 16,0 0 2-16,0 0 3 0,-20 15 3 0,20-15-1 15,-10 11 0-15,10-11 4 0,-11 15-3 0,11-15 1 0,-10 17-2 16,3-9 3-16,-2 3 5 15,9-11-4-15,-12 24-4 0,6-13 0 0,2 0 0 16,4-11-3-16,-9 27 2 16,4-14 0-16,5-13-2 0,-6 28 0 0,4-12-3 0,-2-1 5 15,0 0-3-15,4-15 3 16,-7 29-4-16,5-14 3 0,-2 1 3 0,0-1-3 16,4-15 0-16,-6 31 0 0,1-16 0 0,1-1 1 15,0 2 0-15,-1-3-3 0,1 3 0 16,4-16 0-16,-8 23 0 0,4-10 0 0,4-13 1 15,-8 23 1-15,0-14-1 16,8-9-1-16,-12 19 3 0,6-9-1 0,6-10 4 16,-13 15-9-16,13-15 2 0,-11 14 0 15,11-14-4-15,-12 10-3 0,12-10-8 0,-13 12 2 16,13-12-8-16,-12 7-10 16,12-7-13-16,0 0-16 0,-18 11-23 0,18-11-29 15,0 0-29-15,-14 1-40 0,14-1-37 0,0 0-31 0,-15-4-49 16,15 4-101-16,0 0-547 15,-17-9-365-15</inkml:trace>
  <inkml:trace contextRef="#ctx0" brushRef="#br0" timeOffset="349.76">29250 1326 2708 0,'10'-14'-112'0,"-10"14"43"0,0 0 30 16,0 0 32-16,0 0 28 15,0 0 18-15,15-5 14 0,-15 5 16 0,15-6 7 0,-15 6 8 16,17-4 1-16,-17 4-7 16,20-6-2-16,-20 6-9 0,24-6-5 0,-9 1-8 15,-15 5-2-15,25-6-12 16,-12 2-6-16,-13 4-22 0,26-5-27 0,-16 1-31 0,-10 4-42 16,21-4-39-16,-21 4-28 0,21-5-38 15,-21 5-79-15,19-4-500 0,-10 1-65 16</inkml:trace>
  <inkml:trace contextRef="#ctx0" brushRef="#br0" timeOffset="1029.98">29745 1194 2151 0,'0'0'-94'0,"0"0"30"0,0 0 25 0,0 0 20 16,0 0 22-16,0 0 28 16,0 0 9-16,0 0 9 0,0 0 14 0,12-28-3 15,-12 28-8-15,0 0 0 16,0 0-2-16,0 0 3 0,0 0 8 0,0 0 5 0,0 0 12 16,0 0 0-16,0 0 0 0,0 0-7 0,0 0-6 15,0 0-1-15,0 0-6 16,0 0 7-16,-30 40-2 0,30-40-4 0,-10 15-3 0,10-15-1 15,-10 19 1-15,5-10 3 16,5-9-4-16,-10 21-4 0,4-10-7 16,6-11 1-16,-9 22-6 0,4-11-2 15,5-11 2-15,-6 19 0 0,6-19-1 0,-8 19 0 0,8-19-3 16,-4 19-3-16,4-19-6 16,-2 17-3-16,2-17 2 0,0 0-2 0,0 23-2 15,0-23-3-15,4 15 0 0,-4-15-3 0,6 14-6 16,-6-14-17-16,0 0-20 15,10 15-24-15,-10-15-32 0,7 7-30 16,-7-7-44-16,9 7-37 0,-9-7-40 16,0 0-46-16,0 0-612 0,14 4-271 0</inkml:trace>
  <inkml:trace contextRef="#ctx0" brushRef="#br0" timeOffset="1399.58">29817 1295 2554 0,'0'0'-116'0,"0"0"29"0,0 0 18 16,0 0 21-16,0 0 17 16,-9-11 12-16,9 11 21 0,0 0 12 0,0 0 6 0,0 0 5 15,0 0 14-15,0 0 10 16,0 0 0-16,0 0 4 0,0 0 2 0,26-10-7 16,-26 10-2-16,18-4-1 0,-18 4-10 0,20-3-1 15,-20 3-6-15,23-6 2 0,-23 6-18 16,19-6-21-16,-19 6-21 0,19-6-38 0,-19 6-19 15,18-4-23-15,-18 4-21 16,14-5-48-16,-14 5-64 0,0 0-365 0,19-10 183 16</inkml:trace>
  <inkml:trace contextRef="#ctx0" brushRef="#br0" timeOffset="1779.6">29961 1194 1753 0,'0'0'-23'0,"0"0"16"0,0 0 24 15,0 0 7-15,0 0 4 0,-4-15 29 16,4 15-8-16,0 0 7 0,0 0 13 0,0 0-15 16,0 0-6-16,0 0-1 0,0 0-5 0,0 0 17 15,0 0 15 1,0 0 5-16,0 0 3 0,0 0 6 0,0 0-7 0,-22 35 1 0,22-35-2 15,-8 20 0-15,4-9-7 16,4-11-4-16,-9 22-4 0,5-9-2 0,4-13-4 16,-9 27-8-16,5-14-1 15,0 0-4-15,4-13-5 0,-5 29-2 0,1-17-5 16,4-12-1-16,-2 20-7 0,2-20 0 16,-2 21-3-16,2-21 1 0,2 19-3 0,-2-19-4 15,0 19 1-15,0-19-3 0,4 17-11 0,-4-17-17 16,0 0-22-16,7 19-19 15,-7-19-28-15,8 10-39 0,-8-10-34 0,11 6-37 0,-11-6-26 16,13 4-84-16,-13-4-486 16,12 0-90-16</inkml:trace>
  <inkml:trace contextRef="#ctx0" brushRef="#br0" timeOffset="2229.94">30202 1223 2259 0,'2'-13'-95'0,"-2"13"29"0,0 0 10 15,0 0 10-15,0 0 6 0,0 0 13 16,0 0 1-16,0 0 23 0,8-12 11 0,-8 12 0 16,0 0 21-16,0 0-15 0,0 0-2 0,0 0 5 15,20 25 5-15,-20-25-6 16,8 15-1-16,-8-15 18 0,6 19-1 0,-6-19 15 0,4 19 5 15,-2-7 8-15,-2-12-1 16,4 24 2-16,-4-10-9 0,0-14 7 16,0 25-11-16,0-25-5 0,-2 28-3 15,0-15-1-15,2-13 0 0,-4 27-11 0,2-16 0 16,2-11-1-16,-8 23-9 0,6-11-12 0,2-12-33 16,-8 22-22-16,8-22-39 0,-9 16-36 15,9-16-38-15,-7 13-69 0,7-13-441 0,-8 10 91 16</inkml:trace>
  <inkml:trace contextRef="#ctx0" brushRef="#br0" timeOffset="3069.87">30526 1474 1882 0,'0'0'-55'0,"0"0"37"15,0 0 32-15,0 0 27 0,0 0 38 0,0 0 17 0,0 0 29 16,0 0 10-16,0 0 9 15,0 0-9-15,0 0 1 0,0 0-11 0,0 0-12 16,0 0-10-16,0 0-8 16,0 0-19-16,0 0-26 0,0 0-39 0,0 0-50 0,0 0-61 15,0 0-49-15,0 0-53 16,-13-17-65-16,13 17-517 0,0 0-84 0</inkml:trace>
  <inkml:trace contextRef="#ctx0" brushRef="#br0" timeOffset="3229.75">30511 1398 2233 0,'0'0'-61'15,"2"-20"40"-15,-2 20 21 16,0 0 38-16,0 0 27 0,0 0 39 0,0 0 5 16,4-16 17-16,-4 16 7 15,0 0-6-15,0 0-12 0,0 0-10 0,0 0-12 0,0 0-9 16,0 0-17-16,0 0-32 0,0 0-36 16,0 0-40-16,0 0-64 0,0 0-60 15,5-16-55-15,-5 16-100 0,0 0-455 0,0 0-72 16</inkml:trace>
  <inkml:trace contextRef="#ctx0" brushRef="#br0" timeOffset="3879.79">30702 1438 2225 0,'-9'23'-67'0,"9"-23"24"0,0 0 24 16,0 0 30-16,0 0 29 15,0 0 16-15,0 0 17 0,0 0 10 0,0 0 7 16,0 0 5-16,0 0 7 16,0 0-3-16,0 0 2 0,0 0 2 0,0 0-4 0,0 0-3 15,0 0-3-15,0 0-12 16,7-57-4-16,-3 44-9 0,0-3 3 0,0 1-8 16,0 0-3-16,3-4-4 0,-1 2-5 0,0-3 3 0,1 4-4 15,-1-2-3 1,3-1-2-16,-3 4 0 0,0-2-2 0,2 1 6 0,-1 2-7 15,2 0 1-15,-1 0 5 16,-2 1-1-16,3 3-2 0,-9 10-2 0,15-22-2 16,-9 15-2-16,-6 7-1 0,9-16 2 15,-9 16-6-15,8-13-2 0,-8 13-5 0,8-10-5 16,-8 10-5-16,0 0 1 16,0 0-4-16,10-10-2 0,-10 10 4 0,0 0-3 15,0 0-10-15,0 0 9 0,0 0 3 0,0 0-4 0,18 27-6 16,-18-27 7-16,6 19-2 15,-2-9-2-15,-4-10 0 0,4 26 0 0,-1-12 0 16,-1 1 0-16,2 0-10 16,-2 2 5-16,-2-17-3 0,2 31-5 0,1-16-3 0,-1 0 2 15,-2 1-2-15,0-16-5 16,0 26-5-16,0-12-3 0,0-14-8 0,0 25-9 16,2-13-5-16,-2-12-9 0,0 18-14 0,0-18-16 15,0 19-20-15,0-19-18 0,0 0-24 16,-2 23-34-16,2-23-32 0,0 11-44 0,0-11-74 15,-5 10-611-15,5-10-356 16</inkml:trace>
  <inkml:trace contextRef="#ctx0" brushRef="#br0" timeOffset="4177.22">30748 1346 2718 0,'0'0'-137'0,"0"0"23"16,0 0 18-16,0 0 20 0,0 0 24 0,-11-9 14 0,11 9 24 16,0 0 18-16,0 0 12 0,0 0 16 0,0 0 6 15,0 0 2-15,0 0 13 16,0 0 4-16,0 0-1 0,0 0 1 0,0 0-10 15,40-7-2-15,-40 7-13 0,20 0-15 16,-20 0-26-16,21 0-41 0,-21 0-37 0,21-2-35 16,-21 2-48-16,21-5-71 15,-21 5-395-15,22 0 144 0</inkml:trace>
  <inkml:trace contextRef="#ctx0" brushRef="#br0" timeOffset="5889.96">31193 1364 1718 0,'0'0'-81'0,"0"0"24"15,0 0 15-15,0 0 15 0,0 0 10 16,-20-8 19-16,20 8 13 0,0 0 14 0,0 0 11 16,0 0 15-16,0 0 15 0,0 0 9 15,0 0 14-15,0 0-4 0,0 0 10 16,0 0-2-16,0 0-3 0,0 0-3 0,0 0-9 0,0 0-8 15,0 0 0-15,0 0-12 16,0 0 4-16,0 0-7 0,0 0 3 0,0 0-6 16,41-13 1-16,-41 13-7 15,19-1-8-15,-19 1-2 0,25-4-3 0,-7 3-1 16,-18 1-4-16,35-4-2 0,-16 1-2 16,0 3-4-16,1 0-3 0,2-4-3 0,0 4-4 15,-1-3 1-15,2 0-2 0,-2 0 1 0,1 2 0 16,1-1-6-16,-2 0 1 15,0-1-3-15,1 1 4 0,-2 0 1 16,2 0-4-16,-1-3 1 0,-2 4-3 0,-2-1 3 16,1-2-1-16,-18 4-6 0,35-2 3 15,-21-2-1-15,-14 4 3 0,28-4-2 16,-28 4 0-16,26-1 2 0,-26 1-2 0,20-2 0 0,-20 2-3 16,18-2 0-16,-18 2 2 0,0 0-1 0,21-2 0 15,-21 2-1-15,0 0-1 16,16-4-3-16,-16 4 1 0,0 0-1 0,0 0-2 15,0 0-2-15,22-1-5 0,-22 1-6 16,0 0-4-16,0 0-7 0,0 0-1 0,0 0-11 16,0 0-4-16,0 0 2 15,0 0-5-15,0 0 8 0,0 0-4 0,0 0 6 16,0 0 4-16,0 0 6 16,0 0 4-16,-36-24 4 0,36 24 13 0,0 0 6 0,-19-9 11 15,19 9-2-15,-13-7 8 0,13 7 5 0,0 0 9 16,-17-8-5-16,17 8 10 15,0 0-2-15,-12-8 7 0,12 8 5 0,0 0 1 16,0 0 10-16,-16-6-1 0,16 6 0 16,0 0-4-16,0 0 3 0,0 0-8 0,0 0-1 15,-12-9 0-15,12 9-3 16,0 0-8-16,0 0-3 0,0 0-6 0,0 0-3 16,0 0-2-16,0 0-4 0,0 0-1 0,0 0 1 15,0 0-3-15,0 0 2 0,0 0-5 16,0 0 0-16,0 0 0 0,0 0-2 0,0 0-2 15,0 0 4-15,0 0-2 16,0 0-6-16,0 0 3 0,46 16 0 0,-46-16-5 0,15 7-1 16,-15-7-3-16,15 8-1 15,-15-8 5-15,13 5-4 0,-13-5 3 0,0 0-3 16,16 4 2-16,-16-4 1 0,0 0-3 0,14 5 2 16,-14-5 2-16,0 0 0 0,0 0-5 15,12 9 2-15,-12-9 2 0,0 0-2 0,0 0 2 16,0 0 4-16,0 0-1 15,0 0 7-15,0 0 6 0,0 0-1 0,0 0-1 16,0 0-2-16,0 0-1 16,0 0 1-16,0 0-3 0,0 0-1 0,0 0 3 15,0 0-3-15,0 0-4 0,-34 13 2 16,34-13-4-16,0 0 3 0,0 0-4 0,-21 4 0 16,21-4 0-16,0 0 0 0,0 0 0 0,-17 5 1 15,17-5-2-15,0 0 1 0,0 0-3 16,0 0 3-16,-11 10 0 15,11-10 0-15,0 0-2 0,0 0 4 0,0 0-2 16,0 0-2-16,0 0 2 0,-4 13 2 0,4-13-2 16,0 0 0-16,0 0 1 0,0 0 1 15,0 0-1-15,0 0 1 0,0 0 1 0,0 0 0 16,0 0-4-16,0 0 5 16,0 0-1-16,0 0 0 0,0 0-2 0,0 0 0 15,0 0 0-15,0 0 3 0,0 0 2 16,0 0-3-16,-6 13 3 0,6-13 2 15,0 0-2-15,0 0 4 0,0 0-6 0,0 0 2 0,0 0-1 16,0 0-2-16,0 0-8 16,0 0-8-16,0 0-13 0,0 0-5 0,0 0-10 0,0 0-12 15,0 0-9-15,0 0-6 16,0 0-4-16,0 0-10 0,0 0 1 0,0 0 1 16,0 0-4-16,0 0 3 0,0 0 0 0,0 0 10 15,0 0 7-15,0 0 8 16,0 0 1-16,38-26 9 0,-38 26 2 15,0 0 5-15,0 0 9 0,13-8-1 0,-13 8 2 16,0 0 10-16,0 0 11 0,0 0 8 0,14-7 17 16,-14 7 9-16,0 0 7 15,0 0 6-15,0 0 8 0,16-7 2 0,-16 7 2 0,0 0 2 16,0 0 2-16,0 0 1 16,0 0 0-16,0 0-6 0,0 0 0 0,0 0-2 15,0 0-4-15,0 0-1 0,0 0-10 0,0 0 1 16,0 0-4-16,0 0-3 0,0 0 0 15,0 0 5-15,0 0-1 0,0 0 4 0,0 0 0 16,0 0 4-16,0 0-3 16,0 0-2-16,0 0-4 0,0 0-2 0,-49 26-4 15,38-20-2-15,11-6 1 16,-19 13-4-16,7-6-5 0,12-7 0 0,-22 14 1 0,12-7-4 16,-1 1-3-16,11-8-8 15,-21 12-12-15,12-7-13 0,9-5-27 0,-16 10-24 16,16-10-29-16,-14 9-23 0,14-9-40 0,-10 8-23 0,10-8-37 15,-8 5-74-15,8-5-566 16,0 0-226-16</inkml:trace>
  <inkml:trace contextRef="#ctx0" brushRef="#br0" timeOffset="7009.54">32171 1167 2461 0,'0'0'-120'0,"0"0"24"16,0 0 16-16,4-15 22 15,-4 15 22-15,0 0 17 0,0 0 16 0,2-15 30 0,-2 15 12 16,0 0 40-16,0 0-5 16,4-14 9-16,-4 14 9 0,0 0 0 0,0 0 5 15,0 0 4-15,0 0 2 0,2-18-3 0,-2 18-5 16,0 0-7-16,0 0-12 0,0 0-13 15,0 0-7-15,0 0-9 0,0 0 0 16,0 0-1-16,0 0-7 0,0 0 0 16,0 0-7-16,0 0-2 0,0 0 0 0,0 0-4 15,0 0-3-15,4 51 2 16,-4-51-7-16,-2 23 0 0,2-23-2 0,0 27 1 0,-2-14-4 16,2-13 1-16,0 29-8 15,-2-16 0-15,2-13-15 0,-4 27-6 0,2-17-10 16,2-10-8-16,-2 25-14 0,2-25-3 0,-2 22-7 0,2-22 2 15,-2 17-30-15,2-17-9 16,-3 16-10-16,3-16-13 0,0 0-8 0,-2 19-7 16,2-19-2-16,0 0 0 15,0 0 5-15,0 0 13 0,-6 10 5 0,6-10 16 16,0 0 13-16,0 0 12 0,0 0 8 0,0 0 14 0,0 0 14 16,0 0 9-16,-17-40 14 15,17 40 16-15,0-21 26 0,0 21 8 0,0-18 29 16,0 18-9-16,2-25 6 15,-2 25 12-15,4-25 3 0,-4 25 4 0,2-26 1 0,3 12-3 16,-1-1 1-16,-4 15 1 16,6-27-1-16,-1 14-1 0,-1 0-1 0,0-1-5 15,-4 14-3-15,10-25-2 16,-6 17 0-16,-4 8-9 0,12-20-4 0,-6 11-5 0,-6 9-8 16,12-16-2-16,-12 16-3 0,11-13-14 0,-11 13 3 15,13-12-1-15,-13 12-6 16,10-10-1-16,-10 10-2 0,13-5-3 0,-13 5-3 15,0 0-3-15,24-4 3 16,-24 4 0-16,16 0-3 0,-16 0 0 0,20 6-2 0,-20-6-2 16,14 5 3-16,-14-5-2 15,15 12-4-15,-15-12 2 0,10 13-3 0,-3-5 0 16,-7-8-3-16,6 17 0 16,-6-17 2-16,2 20 0 0,-2-20-1 0,3 18 0 0,-3-18 3 15,-7 19-1-15,7-19 1 0,-11 18-2 0,5-9 3 16,6-9-1-16,-13 15-2 15,13-15 0-15,-12 16-1 0,12-16 1 0,-13 13-2 16,13-13 4-16,-13 11-3 0,13-11 0 16,-12 9 2-16,12-9-1 0,-13 9 2 0,13-9 2 15,0 0 6-15,-15 10 5 16,15-10-1-16,0 0-2 0,-11 8 6 0,11-8-6 16,0 0-3-16,0 0-1 0,-12 8-3 0,12-8 0 0,0 0-1 15,0 0 2-15,0 0 0 16,-4 16-1-16,4-16-2 0,0 0 1 0,0 0 1 15,0 0-1-15,10 22-3 16,-10-22 2-16,6 12 2 0,-6-12-5 0,9 10 2 0,-9-10-3 16,10 14 5-16,-10-14-2 15,9 14-1-15,-9-14-1 0,11 15 0 0,-11-15 0 16,10 16-1-16,-4-7-1 16,3 0 4-16,-9-9-1 0,15 18-2 0,-7-9-12 15,1 1-17-15,-9-10-27 0,12 15-20 0,-5-8-52 0,-7-7-29 16,11 15-36-16,-7-9-42 15,-4-6-82-15,8 10-535 0,-8-10-202 0</inkml:trace>
  <inkml:trace contextRef="#ctx0" brushRef="#br0" timeOffset="7850.09">32122 1139 2359 0,'0'0'-167'15,"-18"-8"30"-15,18 8 24 16,0 0 19-16,0 0 17 0,0 0 24 0,0 0 24 0,0 0 14 16,0 0 35-16,0 0-4 15,-12-7 6-15,12 7 24 0,0 0 16 0,0 0 12 16,0 0 16-16,0 0 5 16,0 0 6-16,0 0 7 0,0 0 4 0,0 0 9 0,0 0-10 15,0 0 1-15,0 0-2 0,0 0-5 0,0 0-1 16,0 0-11-16,0 0-8 15,0 0 1-15,0 0 3 0,0 0 8 0,0 0 7 16,0 0-6-16,0 0-3 16,0 0-12-16,0 0-4 0,0 35-9 0,0-35-9 0,2 20-4 15,-2-20-5-15,4 27-8 16,-2-12-7-16,0 2-23 0,-2 0-31 0,2 1-38 16,-2 0-48-16,4 1-62 0,-8 1-63 0,2 2-81 15,2 0-197-15,-2-2-389 0,-2 3-276 16</inkml:trace>
  <inkml:trace contextRef="#ctx0" brushRef="#br0" timeOffset="122990.05">32078 1661 223 0,'0'0'63'16,"0"0"-1"-16,0 0 6 16,0 0-15-16,0 0 2 0,0 0-12 0,0 0-4 15,0 0 2-15,0 0 11 16,0 0-10-16,0 0 6 0,0 0-4 0,0 0-1 16,0 0-3-16,0 0-6 0,0 0-5 0,0 0 0 0,0 0-6 15,0 0-7-15,0 0 3 16,0 0-3-16,0 0 0 0,0 0 2 0,0 0-4 15,0 0-2-15,0 0-5 16,0 0 4-16,0 0-4 0,0 0 0 0,0 0 0 0,6 48 0 16,-6-48-2-16,0 15-1 15,0-15-3-15,0 0-2 0,-2 23-3 0,2-23-1 16,0 0 0-16,2 19-1 16,-2-19-1-16,0 0 7 0,0 15-5 0,0-15 2 15,0 0 3-15,0 0 8 0,4 16 6 0,-4-16-1 0,0 0 1 16,0 0 1-16,0 0 1 15,0 0-4-15,14 3 14 0,-14-3-8 0,0 0 1 16,0 0 5-16,0 0 1 16,0 0 1-16,34-17-4 0,-34 17 7 0,13-8-1 15,-13 8-6-15,0 0 0 0,17-7-4 16,-17 7-3-16,13-4-3 0,-13 4 2 16,0 0-8-16,0 0 3 0,19-4-4 0,-19 4 5 0,0 0-9 15,0 0 8-15,19 8-1 16,-19-8 0-16,0 0-9 0,13 10 9 0,-13-10-5 15,0 0 2-15,15 11-3 0,-15-11 1 16,0 0-6-16,10 9 6 0,-10-9 2 0,0 0-6 16,11 9 2-16,-11-9-1 15,0 0 4-15,12 6 7 0,-12-6-6 0,0 0 2 16,0 0-4-16,18 4 7 0,-18-4 3 0,0 0 6 0,0 0-1 16,27-1-7-16,-27 1 15 15,0 0-9-15,0 0 2 0,25-5 4 0,-25 5-8 16,0 0 3-16,21-4-2 15,-21 4-1-15,16-1-4 0,-16 1 2 0,0 0-4 0,0 0 1 16,22 0-8-16,-22 0 2 16,0 0 3-16,20 5-6 0,-20-5 1 0,12 6 0 15,-12-6 1-15,0 0 0 16,17 8-1-16,-17-8-1 0,13 8 3 0,-13-8-8 16,11 9 8-16,-11-9 0 0,12 6-7 0,-12-6 0 0,0 0 1 15,18 7-1-15,-18-7 10 16,0 0-11-16,14 6 1 0,-14-6 6 0,0 0 7 15,0 0-7-15,24-2 18 16,-24 2 4-16,0 0 7 0,18-7-3 0,-18 7 7 0,0 0 8 16,19-8-5-16,-19 8-2 15,13-6 2-15,-13 6 1 0,0 0 6 0,19-8-10 16,-19 8-8-16,10-5 1 16,-10 5-8-16,0 0 1 0,0 0-11 0,20-6-17 0,-20 6-26 15,0 0-30-15,0 0-39 0,21 0-46 0,-21 0-66 16,0 0-408-16,13 0 158 15</inkml:trace>
  <inkml:trace contextRef="#ctx0" brushRef="#br0" timeOffset="124039.79">32156 2110 1670 0,'8'-11'-71'16,"-8"11"32"0,0 0 12-16,0 0 22 0,0 0 5 0,0 0 9 0,0 0 9 15,9-14 6-15,-9 14 7 16,0 0 13-16,0 0-6 0,0 0 5 0,0 0-10 16,0 0 8-16,0 0-7 0,0 0 6 0,0 0-1 0,0 0 6 15,0 0-2-15,0 0 2 16,0 0 1-16,0 0-5 0,10-9-7 15,-10 9 10-15,0 0-7 0,0 0-6 16,0 0-4-16,0 0-3 0,0 0-5 0,0 0 2 0,0 0 0 16,0 0 11-16,0 0-6 15,0 0-2-15,0 0 0 0,0 0 0 16,0 0-1-16,0 0 1 0,10 29-1 0,-10-29-2 0,0 0 10 16,3 18-1-16,-3-18-7 0,0 0 1 15,0 20-5-15,0-20 0 0,0 0 8 0,-3 23-4 16,3-23-1-16,0 17 2 15,0-17 2-15,0 0 3 0,0 23 2 0,0-23-9 16,0 0 3-16,0 19 0 16,0-19-1-16,0 0-3 0,-2 21 0 0,2-21 0 0,0 0 0 15,0 17-3-15,0-17-1 16,0 0-1-16,-2 18-3 0,2-18 7 0,0 0-6 16,-2 22 2-16,2-22-1 0,-4 13 0 0,4-13 0 15,-4 16-5-15,4-16-6 0,-4 15 7 16,4-15 0-16,-4 15-3 0,4-15 1 0,-7 13 2 15,7-13-3-15,-6 16-4 16,6-16 2-16,0 0-6 0,-6 19 2 0,6-19 2 16,-5 13-2-16,5-13 0 15,0 0 4-15,-6 15-4 0,6-15 5 0,0 0-4 0,0 0 2 16,-5 21-5-16,5-21 0 16,0 0 3-16,0 0-5 0,-2 14 9 0,2-14-8 15,0 0 6-15,0 0-2 0,0 0-1 0,0 0 4 0,0 0-1 16,0 0 0-16,0 0-7 15,0 0-18-15,0 0-30 0,0 0-43 0,0 0-41 16,0 0-32 0,0 0-54-16,0 0-73 0,0 0-471 0,18 1-52 0</inkml:trace>
  <inkml:trace contextRef="#ctx0" brushRef="#br0" timeOffset="126249.72">32126 2204 2074 0,'0'0'-142'0,"0"0"22"15,0 0 23-15,0 0 19 0,0 0 18 16,-12-13 18-16,12 13 17 0,0 0 8 0,0 0 8 15,0 0 11-15,0 0-4 16,0 0 11-16,0 0 2 0,0 0 11 0,0 0 7 0,0 0-4 16,0 0-1-16,0 0 6 15,0 0 5-15,0 0-5 0,0 0 4 0,0 0 1 16,0 0 6-16,0 0-2 0,0 0-4 0,0 0-10 0,0 0 4 16,0 0-2-16,14-25-6 15,-14 25 0-15,0 0 6 0,0 0-2 0,15-7-3 16,-15 7 13-16,0 0 0 15,15-6 6-15,-15 6-9 0,0 0-2 0,17-6 2 16,-17 6 4-16,0 0-10 0,14-5 6 16,-14 5-11-16,0 0 5 0,20-5 0 0,-20 5-3 15,0 0-1-15,0 0 4 16,27-2 4-16,-27 2-11 0,0 0 3 0,23 2-4 16,-23-2 0-16,0 0 4 0,26 2-7 15,-26-2 13-15,17 3-2 0,-17-3-2 0,18 1-1 16,-18-1-4-16,20 4-3 0,-20-4-2 15,17 4 5-15,-17-4-3 0,17 2-3 16,-17-2 0-16,13 6-7 0,-13-6 4 0,0 0-5 16,16 7 1-16,-16-7-3 0,0 0-3 15,10 9 1-15,-10-9 5 0,0 0-5 0,8 10 4 16,-8-10-2-16,0 0-8 16,0 0 2-16,2 17 6 0,-2-17 2 0,0 0-8 15,0 0 0-15,-18 19 4 0,18-19 2 0,-14 9 0 0,14-9-4 16,-17 10 8-16,17-10-9 15,-19 9 5-15,19-9 0 0,-21 8-3 0,21-8 1 16,-20 6 4-16,20-6-4 16,-18 8 1-16,18-8 6 0,-20 6-1 0,20-6 0 0,-14 3 7 15,14-3 15-15,0 0-11 16,-19 5 6-16,19-5 5 0,0 0-4 0,0 0 5 16,-18 3 0-16,18-3-2 0,0 0-2 0,0 0-6 15,0 0-6-15,0 0 6 16,0 0 4-16,0 0-11 0,0 0 2 0,0 0-4 0,0 0 5 15,0 0-3-15,0 0-3 16,0 0-1-16,0 0 2 0,0 0-7 0,0 0 5 16,0 0 7-16,49-15-12 15,-49 15 0-15,0 0-2 0,22-2-1 0,-22 2-1 0,0 0 5 16,22 0-5-16,-22 0 4 16,0 0-1-16,22 2-4 0,-22-2 1 0,0 0 0 15,23 1 0-15,-23-1 2 0,15 3 1 0,-15-3-4 16,0 0 2-16,21 4 6 15,-21-4-9-15,14 4 6 0,-14-4-4 0,18 7-1 0,-18-7 1 16,15 3 0-16,-15-3 0 16,17 4-3-16,-17-4-1 0,15 6 3 0,-15-6 1 15,12 6-3-15,-12-6 3 16,0 0-1-16,18 8 0 0,-18-8 3 0,0 0-4 0,16 5 2 16,-16-5 2-16,0 0 5 0,12 10-10 0,-12-10 2 15,0 0 1 1,14 8-5-16,-14-8 2 0,0 0 0 0,10 9-1 0,-10-9 3 15,0 0 5-15,0 0-7 0,9 13 5 16,-9-13-4-16,0 0 0 0,0 0 2 0,0 0 2 16,2 17-2-16,-2-17 4 15,0 0-2-15,0 0-5 0,0 0 2 0,0 0 1 16,-2 20-2-16,2-20 0 0,0 0 3 0,0 0 0 0,0 0-1 16,0 0 4-16,-7 18 0 15,7-18 3-15,0 0-2 0,-8 10 1 0,8-10 0 16,0 0 2-16,-11 9 0 15,11-9 4-15,0 0 1 0,-13 11 3 0,13-11-3 0,0 0-1 16,-12 10 4-16,12-10-2 16,0 0-1-16,-18 10 0 0,18-10 4 0,-12 5 0 15,12-5-20-15,0 0 1 16,-19 6 3-16,19-6 0 0,0 0 4 0,-19 8 5 16,19-8-3-16,-17 4 7 0,17-4 3 0,-16 3 0 0,16-3-2 15,-18 6 4-15,18-6 2 16,-17 2-2-16,17-2 4 0,-19 2-7 0,19-2 0 15,0 0 5-15,-29 0-4 16,29 0 1-16,-20 0-2 0,20 0 0 0,-18 4 1 0,18-4-1 16,0 0-2-16,-26-2 0 15,26 2-2-15,0 0-4 0,-23 2 2 0,23-2 0 16,0 0-3-16,-22 0 4 0,22 0-3 0,0 0-8 16,-20 2-14-16,20-2-19 0,0 0-26 15,0 0-42-15,-24-2-44 0,24 2-62 0,0 0-61 16,0 0-166-16,-23-4-421 15,17 2-202-15</inkml:trace>
  <inkml:trace contextRef="#ctx0" brushRef="#br0" timeOffset="132940.04">32878 3625 2402 0,'0'0'-132'0,"0"0"34"16,0 0 32 0,0 0 12-16,-9-27 17 0,9 27 28 0,0 0 7 0,0 0 18 15,0 0 16-15,0 0-2 16,0 0 13-16,0 0 8 0,0 0-1 0,0 0 6 0,0 0 9 16,0 0 2-16,0 0 10 0,0 0 1 0,-17-5-1 15,17 5 3-15,0 0-2 16,0 0 0-16,0 0-2 0,-25 4-8 0,25-4 0 15,0 0-4-15,-28 8 0 0,28-8-8 16,-23 9-4-16,10-6 5 0,-2 3-1 0,1 0 2 16,-4-1 4-16,2 2-1 15,-3 0-3-15,0 1 1 0,-2-1-4 0,-3 1-21 16,1-2 1-16,2-1 0 16,-2 1 5-16,3 1 1 0,-2-4 1 0,2 1 3 0,-1-1 0 15,2 1 0-15,-2-2 2 0,1 0-3 0,4 0-3 16,16-2-1-16,-36 0-4 15,19 0-1-15,17 0-5 0,-26-2 0 0,26 2-2 0,-25-4-1 16,25 4-3-16,-19-4 1 16,19 4-5-16,-17-6-1 0,17 6 0 0,0 0-4 15,-19-4-3-15,19 4 0 16,0 0-6-16,-15-7 0 0,15 7-2 0,0 0-2 16,0 0-8-16,0 0 2 0,0 0 2 0,0 0 1 0,-24 7-1 15,24-7 0-15,0 0 1 16,-10 10-1-16,10-10-3 0,0 0 4 0,-10 13 0 15,10-13-3-15,-7 10 2 16,7-10 0-16,-12 11 2 0,12-11-1 0,-13 8 4 16,13-8-2-16,-13 10 0 0,13-10 0 15,-14 6-1-15,14-6-1 0,-18 5 4 0,18-5-1 16,-14 4-1-16,14-4 1 16,0 0 3-16,-19 4-1 0,19-4 0 0,0 0 4 15,0 0 3-15,0 0-1 0,-26-8-1 0,26 8 3 0,0 0 1 16,-10-13 1-16,10 13 3 15,0 0 0-15,-4-21 6 0,4 21 4 0,-2-16 3 0,2 16-4 16,0 0 4 0,0-23-5-16,0 23 6 0,0-18-7 0,0 18 3 0,0 0-3 15,4-25 2-15,-4 25-3 16,4-15-1-16,-4 15-1 0,4-14 1 0,-4 14-5 0,0 0-1 16,6-18 1-16,-6 18 7 0,0 0-1 0,7-16-2 15,-7 16 5-15,0 0 2 16,0 0-5-16,4-14-2 0,-4 14-6 0,0 0 2 15,0 0-6-15,0 0-2 0,0 0-1 16,0 0 0-16,0 0-4 0,0 0 2 0,0 0-2 16,0 0 0-16,0 0 2 15,0 0 0-15,0 0-4 0,0 0 4 0,0 0 1 16,0 0-3-16,0 0-1 0,0 0 0 0,0 0-2 16,-21 42-4-16,21-42 3 0,0 0 7 15,0 0-8-15,-4 14 5 0,4-14 1 0,0 0-3 16,0 0 0-16,0 0 3 15,0 0-2-15,0 0 3 0,0 0-4 0,-7 13 9 0,7-13-15 16,0 0 7-16,0 0-1 16,0 0 0-16,0 0 8 0,0 0-5 0,0 0-7 15,0 0 7-15,0 0-5 16,0 0 5-16,0 0-2 0,0 0-1 0,0 0-3 16,0 0-1-16,0 0 3 0,0 0 2 0,0 0-4 0,0 0 3 15,0 0-1-15,0 0 0 16,0 0 0-16,0 0 1 0,0 0-2 0,0 0-1 15,0 0-6-15,0 0-6 0,0 0-12 16,0 0-8-16,0 0-19 0,45-15-23 0,-45 15-36 16,0 0-48-16,0 0-57 15,4-6-50-15,-4 6-56 0,0 0-119 0,0 0-156 16,0 0-381-16,0 0-431 0</inkml:trace>
  <inkml:trace contextRef="#ctx0" brushRef="#br0" timeOffset="133369.74">31838 4492 3090 0,'0'0'-10'0,"-21"0"13"0,21 0-15 16,0 0 24-16,0 0 12 16,0 0 16-16,-24-10 10 0,24 10-1 15,0 0-11-15,0 0 3 0,0 0-9 16,0 0-11-16,0 0-16 0,43-26-17 0,-28 22-15 0,0 0-6 16,1-1-25-16,2-1-13 0,-2 2-22 0,0-4-20 15,5-1-18-15,-5-1-28 16,4-1-40-16,-2-1-59 0,0-2-441 15,-2-2 47-15</inkml:trace>
  <inkml:trace contextRef="#ctx0" brushRef="#br0" timeOffset="133979.74">32854 2974 1929 0,'9'-12'-86'0,"-9"12"30"0,17-19 24 15,-9 10 17-15,2-1 23 16,0 0 15-16,-10 10 29 0,16-18 21 0,-6 7 40 16,-1 3-16-16,-9 8 16 0,17-15 9 15,-17 15 10-15,13-13 3 0,-13 13-6 0,12-8-11 16,-12 8-10-16,0 0-9 16,0 0 8-16,0 0 3 0,0 0-3 0,0 0-13 15,0 0-7-15,0 0-5 0,-53 43-13 0,29-24-6 0,-4 2-5 16,-4 2-3-16,-4 2-9 15,0 1-1-15,-2-1-7 0,0 1-3 0,0 0-3 16,-3-2-7-16,3 0 0 16,0-1-1-16,3-3-6 0,5-1 0 0,0-3-10 0,3 0-3 15,3-4-8 1,1 0-13-16,4-1-7 0,0-1-8 0,1-3-9 0,4-1-7 16,2 1-8-16,12-7-10 0,-24 9-11 0,24-9 1 15,-19 3 6-15,19-3 0 0,0 0 12 16,0 0-1-16,0 0 7 0,-15-21 4 0,15 21 3 15,0 0 16-15,0 0 18 16,19-32 13-16,-19 32 10 0,13-16 6 0,-5 11 9 16,-8 5 11-16,13-14 5 15,-13 14 8-15,13-9-3 0,-13 9-5 0,10-8-8 0,-10 8-5 16,0 0-3-16,0 0-10 0,0 0-26 0,0 0-37 16,0 0-54-16,0 0-64 15,0 0-66-15,0 0-137 0,-38 40-502 0,21-27-229 16</inkml:trace>
  <inkml:trace contextRef="#ctx0" brushRef="#br0" timeOffset="135139.87">32056 3625 2408 0,'0'0'-179'15,"0"0"24"-15,0 0 27 16,9-11 17-16,-9 11 31 0,0 0 24 0,0 0 21 0,0 0 30 15,0 0 16-15,0 0 19 16,0 0 20-16,0 0 5 0,0 0 17 0,6-13-3 16,-6 13 0-16,0 0-7 15,0 0 3-15,0 0-10 0,0 0 13 0,0 0-3 16,0 0 1-16,0 0 2 0,0 0 6 16,0 0-9-16,0 0-10 0,0 0-2 0,0 0-8 15,0 0-1-15,-21 38-2 0,21-38-2 0,-13 18-3 16,5-6-1-16,0 1-5 15,-2 0-3-15,2-1 3 0,-2 2-1 0,-1-1 7 16,0 0 4-16,1 0-1 0,-1-1 2 16,1 0-1-16,-1-1 5 0,-2 0 0 0,3-2 5 15,0-1 4-15,10-8-3 16,-22 16 6-16,10-10-1 0,-1-1-1 0,13-5-3 16,-26 7 2-16,14-2-2 0,12-5 1 15,-24 1-1-15,24-1-2 0,-21 3-1 0,21-3-5 16,-19 0 2-16,19 0 2 0,0 0-6 0,-23 1-4 15,23-1-6-15,0 0-4 16,0 0-5-16,-22 2-7 0,22-2-3 0,0 0-4 0,0 0-2 16,0 0 1-16,-16 6-3 15,16-6 0-15,0 0-1 0,-8 9 0 16,8-9-1-16,0 0 3 0,-11 14-1 16,11-14 1-16,-9 11-1 0,9-11 7 0,-10 14-2 0,10-14 1 15,-13 11 0-15,13-11-2 0,-10 12 0 0,10-12 2 16,-9 9 1-16,9-9-2 15,0 0 2-15,-17 11 1 0,17-11-7 0,0 0 14 16,-12 10-1-16,12-10 7 0,0 0 8 16,-14 3 5-16,14-3 1 0,0 0 5 0,0 0-1 15,0 0 1-15,0 0 1 16,-20-16-8-16,20 16-2 0,0 0 2 0,0-21-26 16,0 21-4-16,0 0-3 0,6-25-10 0,-6 25-11 0,12-22-18 15,-6 9-30-15,2 0-44 16,0 0-63-16,0-1-76 0,-2-1-89 0,1 0-182 15,2 0-89-15,-3 0-314 16,2 1-320-16</inkml:trace>
  <inkml:trace contextRef="#ctx0" brushRef="#br0" timeOffset="135330.09">31809 3463 2872 0,'0'0'-29'16,"6"-11"12"-16,-6 11 0 16,0 0 8-16,10-11-1 0,-10 11 10 0,0 0 4 0,9-12-1 15,-9 12-13-15,0 0-29 16,0 0-35-16,11-9-44 0,-11 9-42 0,0 0-69 16,0 0-452-16,2-8 73 0</inkml:trace>
  <inkml:trace contextRef="#ctx0" brushRef="#br0" timeOffset="135949.87">31438 3518 1938 0,'0'0'-32'0,"0"0"21"16,0 0 22-16,0 0 17 16,0 0 9-16,0 0 18 0,-15-5 9 0,15 5 4 15,0 0 8-15,0 0 8 16,0 0 7-16,0 0 8 0,0 0-1 0,0 0-2 0,0 0-2 16,0 0-4-16,0 0-3 0,4 36-6 15,-4-36-3-15,-2 19-6 16,2-19-7-16,-6 25-4 0,2-13-4 0,2 3-4 15,-2 2-4-15,0-1-2 0,-1 2-11 16,0 3 1-16,1-2-2 0,2 6-6 0,-2-2-3 0,0 3 23 16,-2 4 52-16,2 0-5 15,-1-2-14-15,-4 4-7 0,5-3-6 0,-4 3-3 16,0-1-6-16,1-3-2 16,1-1-7-16,0 0-5 0,-1-1-4 0,0 0-7 15,1-2-3-15,2-1 3 0,0 0-5 16,0-4-6-16,0 0 0 0,0-5 0 0,-1 4-2 15,0-3 5-15,1-1 4 0,-2 0 4 0,0-1 2 16,-3-2-3-16,-1-2 2 16,-1 1-6-16,0-1 2 0,-1-1-8 0,12-8 0 0,-30 13-4 15,16-9-3-15,-4 0 4 16,1-1-4-16,-1 0 1 0,18-3-1 0,-38 0 8 16,16-3-1-16,3 0 4 0,0-3 7 0,0 2-3 0,3-3 4 15,-2 1 1-15,6-1-5 16,-1-3 5-16,13 10-17 0,-15-21 0 0,13 8 4 15,2 13-17-15,6-25-3 16,1 10-22-16,5-3-17 0,3 3-15 0,0-2-26 0,2 0-32 16,-3 0-30-16,4 2-40 15,-4-1-51-15,3 3-36 0,-6-2-65 0,0 0-133 16,-3 3-139-16,-4-1-311 0,-2-1-305 0</inkml:trace>
  <inkml:trace contextRef="#ctx0" brushRef="#br0" timeOffset="136279.81">30771 3727 2667 0,'0'0'-126'15,"0"0"10"-15,0 0 9 16,2-24 12-16,-2 24 16 0,0 0 12 0,0 0 23 16,0 0 31-16,0 0 32 0,0 0 21 15,0 0 23-15,0 0 6 0,0 0 11 0,0 0 16 16,0 0 7-16,0 0 6 16,-25 40 2-16,19-26-7 0,-3 1 1 0,3-2-12 15,0 3-13-15,-3-3-14 0,3 2-2 16,0-2-15-16,-1 1-13 0,0-1-21 0,1-1-24 15,6-12-47-15,-6 21-40 0,6-21-32 0,-6 16-40 16,4-7-39-16,2-9-98 16,0 0-429-16,-4 11-7 0</inkml:trace>
  <inkml:trace contextRef="#ctx0" brushRef="#br0" timeOffset="136549.72">31013 3365 2273 0,'6'-10'42'16,"-6"10"7"-16,11-16-7 15,-11 16-1-15,8-12-10 0,-8 12 15 0,0 0 11 0,10-14 11 16,-10 14 7-16,0 0 4 16,7-10-4-16,-7 10-11 0,0 0-3 0,0 0-5 15,0 0-3-15,0 0 3 0,0 0 2 0,-23-12 8 16,23 12 9-16,-25-3 6 0,25 3-5 15,-28 3-6-15,28-3-9 0,-30 3-9 0,13-1-10 16,0 1-23-16,0 3-37 16,1 2-48-16,-2-1-51 0,4 1-63 0,-3 2-72 15,2-1-175-15,-2 3-406 16,3 1-164-16</inkml:trace>
  <inkml:trace contextRef="#ctx0" brushRef="#br0" timeOffset="136870.03">30528 3772 2518 0,'-9'15'-48'16,"9"-15"1"-16,0 0 3 15,-4 14 6-15,4-14 24 0,0 0 26 0,0 0 33 16,-6 19 17-16,6-19 13 0,-7 13-6 0,7-13-7 0,-8 12 3 16,8-12-13-16,-6 12-1 15,6-12-2-15,-10 12 3 16,10-12 0-16,-12 13-1 0,12-13 5 0,-14 10-8 15,14-10 2-15,-15 10 0 0,15-10 6 0,-15 5 9 16,15-5 12-16,-15 7 14 0,15-7 16 16,0 0 9-16,0 0-2 0,0 0-4 0,0 0-3 15,0 0-5-15,-25-14-7 16,25 14-9-16,0 0-9 0,0 0-8 0,9-33-8 16,-9 33-9-16,10-19-29 0,-10 19-34 0,10-23-38 0,-3 12-61 15,-1-2-63-15,2 1-77 16,-8 12-130-16,12-26-229 0,-10 13-316 0,2-3-326 15</inkml:trace>
  <inkml:trace contextRef="#ctx0" brushRef="#br0" timeOffset="137029.79">30589 3379 2935 0,'0'0'54'0,"6"-13"9"0,-6 13-15 16,7-11-27-16,-7 11-13 15,0 0-16-15,9-17-12 0,-9 17-36 0,8-10-51 16,-8 10-64-16,6-8-129 16,-6 8-467-16,0 0-55 0</inkml:trace>
  <inkml:trace contextRef="#ctx0" brushRef="#br0" timeOffset="137509.91">30327 3402 2285 0,'-17'-4'14'0,"17"4"40"15,0 0-13-15,-17-1-4 0,17 1-1 0,0 0-19 16,0 0 4-16,0 0 1 0,0 0 7 16,0 0 1-16,-17 9-4 0,17-9-1 15,0 0-1-15,-4 23 7 0,4-23-6 16,-4 20-6-16,4-20 6 0,-8 24-2 0,2-12 12 15,2 2-9-15,-2 0 1 0,0 1 2 0,0-2-4 16,-3 3 1-16,1-3 7 16,1 1 2-16,-3 0 2 0,1 0-7 0,1-1 7 15,0-1 0-15,-4-1 4 0,4 1 3 16,-2-3 1-16,10-9 3 0,-20 15 5 0,12-8-3 16,8-7-4-16,-13 8 0 0,13-8-2 0,-12 8-7 15,12-8-4-15,0 0-8 16,0 0 0-16,-18 6-10 0,18-6-4 0,0 0-4 0,0 0-6 15,0 0 3-15,0 0-1 16,0 0-2-16,0 0 2 0,0 0 2 0,0 0 5 16,0 0 7-16,28 21 0 15,-28-21 9-15,7 9 4 0,-7-9 10 0,0 0 12 0,4 17 5 16,-4-17-5-16,0 0-3 0,-13 24-2 0,3-17-4 16,10-7-4-16,-24 14-4 15,10-9-13-15,-4 0-28 0,0 0-32 0,-1-2-41 16,-1 1-51-16,2-2-57 15,-2 0-60-15,-1-2-97 0,4-2-631 0,17 2-425 0</inkml:trace>
  <inkml:trace contextRef="#ctx0" brushRef="#br0" timeOffset="138114.9">29719 3578 3033 0,'0'0'-44'0,"0"0"9"15,-2-18 9-15,2 18 10 0,0 0 28 0,0 0 13 16,0 0 22-16,0 0 8 16,0-21-3-16,0 21-2 0,0 0-8 0,0 0 11 15,0 0 4-15,0 0 8 0,0 0-4 16,0 0 3-16,0 0-1 0,0 0-4 0,0 0-4 15,0 0-2-15,0 0-6 0,0 0 4 0,28 35-6 0,-28-35 3 16,0 0-5-16,4 21-8 16,-4-21 2-16,2 17-5 0,-2-17-3 0,0 17 1 15,0-17 0-15,-2 19-2 16,2-19-1-16,-2 21 4 0,2-21 1 16,-6 19 7-16,6-19 2 0,-7 19-1 0,0-11 3 0,7-8 3 0,-8 17-1 15,0-6-16-15,8-11 9 16,-17 16-2-16,9-7 2 0,-3-1 0 0,-4 0 4 15,-1 1 1-15,-2 0 17 16,-3 1-7-16,-2-1-3 0,0 1-6 0,-1 0-2 16,-1-1-7-16,-3 1 0 0,0-3-2 15,2 3-8-15,-7-3 2 0,-1 4-3 0,-2-4-7 16,1 0 4-16,-1 1-3 16,-2-2 1-16,-3-1-2 0,3-1-1 0,-2 0 0 0,-2-1 0 15,3 0-3-15,-3-2-2 0,-1 2-1 0,3-3 3 16,3 0-5-16,1 1 3 15,-3-2-4-15,3 1 3 0,0-3 17 0,3 3-5 0,-3-1-4 16,4-2 5-16,0 2-5 16,3 1 1-16,-1-2-2 0,4 0-8 0,3 0-8 15,0 2-5-15,2-4-8 16,1 3-14-16,2-2-10 0,1 2-19 0,4-1-25 0,-2-2-32 16,15 4-45-16,-26-8-61 0,20 4-51 0,-2-1-109 15,8 5-192-15,-9-13-41 16,9 13-315-16,0 0-335 0</inkml:trace>
  <inkml:trace contextRef="#ctx0" brushRef="#br0" timeOffset="138729.71">30428 2666 2674 0,'4'-14'-115'16,"-4"14"31"-16,7-15 26 0,-7 15 29 0,5-14 17 0,-5 14 29 16,0 0 13-16,8-17 11 15,-8 17 12-15,0 0 1 0,6-15-1 0,-6 15 6 16,0 0 6-16,6-12 1 16,-6 12 6-16,0 0 3 0,0 0-6 0,0 0-2 0,0 0-3 15,0 0-3-15,0 0-7 0,0 0-2 0,0 0-1 16,0 0-2-16,-59 31-3 15,40-16-5-15,-4 4-2 0,-5 0-6 0,1 3-1 16,-7 4-2-16,-2 1-3 0,-2-1-3 16,-1 3-3-16,1-2 1 0,1 1-1 0,1-1-2 15,0-1-3-15,-1 1 0 16,5-4-1-16,3-2-4 0,1-2 2 0,4-2-4 16,2-4 3-16,3 0 1 0,2 1-3 0,2-5-6 0,3-1-11 15,-2 0-13-15,14-8-22 16,-18 9-20-16,18-9-19 0,0 0 2 0,0 0-7 15,0 0 9-15,-22-15 3 16,22 15 32-16,0 0 12 0,2-29 35 0,-2 29 18 0,0 0 25 16,12-32 20-16,-12 32-1 15,6-17-1-15,-6 17-6 0,4-15-8 0,-4 15-11 16,4-14-14-16,-4 14-29 16,0 0-33-16,6-14-38 0,-6 14-54 0,0 0-44 15,6-3-75-15,-6 3-171 0,0 0-410 16,0 0-156-16</inkml:trace>
  <inkml:trace contextRef="#ctx0" brushRef="#br0" timeOffset="139729.81">27857 3972 2400 0,'0'0'-56'0,"0"0"33"15,0 0 26 1,0 0 9-16,0 0 29 0,0 0 29 0,0 0 37 0,0 0 24 15,0 0 11-15,6 21 2 16,-6-21-12-16,0 0-8 0,0 0-10 0,0 0-7 0,0 0-9 16,0 0 1-16,0 0-9 15,0 0-9-15,0 0-7 0,0 0-15 0,0 0-25 16,0 0-32-16,0 0-44 16,0 0-55-16,0 0-60 0,0 0-54 0,0 0-56 15,0 0-109-15,0 0-490 0,0 0-225 0</inkml:trace>
  <inkml:trace contextRef="#ctx0" brushRef="#br0" timeOffset="139900.13">27829 3907 2515 0,'0'0'5'0,"0"0"47"0,0 0 19 0,0-18 4 15,0 18 11-15,0 0 16 16,0 0 22-16,0 0 14 0,0 0 10 0,0 0-2 16,0 0-14-16,0 0-15 0,0 0-13 0,0 0-14 0,0 0-10 15,0 0-11-15,0 0-13 16,0 0-22-16,0 0-31 0,0 0-40 0,0 0-53 15,0 0-71-15,0 0-57 16,-2-22-110-16,2 22-168 0,0 0-365 0,0 0-217 16</inkml:trace>
  <inkml:trace contextRef="#ctx0" brushRef="#br0" timeOffset="140899.87">26955 3784 2608 0,'0'0'-28'15,"0"-24"-1"-15,0 24 1 0,0 0 1 0,0 0 9 16,0 0 7-16,0 0 16 16,0 0 7-16,0 0 13 0,0 0 10 0,0 0 14 0,0 0 13 15,0 0 9-15,0 0 12 16,0 0 7-16,0 0-3 0,0 0 9 16,0 0-2-16,4 52-2 0,-4-52-3 0,-2 22-14 0,2-22-7 15,0 28-7-15,0-13-8 0,0-15-10 16,-2 30-29-16,-2-14-31 0,3-1-53 0,1-15-44 15,-2 28-55-15,0-16-45 16,-2-1-83-16,0-2-558 0,-1 1-202 0</inkml:trace>
  <inkml:trace contextRef="#ctx0" brushRef="#br0" timeOffset="141309.79">26704 3955 2524 0,'-5'-21'-84'0,"5"21"8"16,-4-19 13-16,4 19 9 16,-4-17 26-16,4 17 34 0,-3-17 42 0,3 17 30 0,0 0 32 15,-7-24 7-15,7 24 3 16,-4-11-4-16,4 11-11 0,0 0-8 0,0 0-12 16,-5-15-8-16,5 15-16 0,0 0 2 0,0 0-6 15,0 0-1-15,0 0 0 0,0 0-5 16,0 0-1-16,0 0-8 15,0 0-4-15,0 0 0 0,-15 36-3 0,15-36-5 16,-3 21-2-16,1-7-5 0,2-14-1 0,-3 26-1 16,3-12 0-16,0-14 1 0,-2 27 2 15,0-14 6-15,-2 0 6 0,4-13 2 0,-9 29 7 16,3-19 5-16,0 4 0 0,-3-2 2 0,-1-1 6 16,-2 0-4-16,1 3-1 15,-5-1-2-15,0 1-10 0,-2-1-3 0,-1-2-2 16,2 3-7-16,0-1 0 0,-4 0-7 15,3-2-4-15,-4 3-16 0,4-1-11 0,-5-1-22 16,1-1-26-16,0 0-30 16,-1-1-36-16,0-2-29 0,1 1-38 0,0 0-33 0,1-6-49 15,-1 1-122-15,4-3-544 16,3-2-356-16</inkml:trace>
  <inkml:trace contextRef="#ctx0" brushRef="#br0" timeOffset="141740.01">27373 2975 2908 0,'13'-13'-20'0,"-3"4"28"0,-4 2 4 16,-6 7 9-16,9-11 2 15,-9 11 4-15,0 0 6 0,11-8-4 0,-11 8 1 16,0 0-9-16,0 0 2 0,0 0 9 16,0 0 1-16,0 0 3 0,0 0 1 0,-24 43-3 15,8-26-5-15,0 0-1 16,-6 4-1-16,-1 0-6 0,-2-2 1 16,2 1-8-16,-5 2 6 0,3-5-12 0,-4 0 0 0,2-1 0 0,2-1 4 15,0-4-1-15,6-1-1 16,-2-1 1-16,6-1-1 0,-3-3 1 0,5 1 2 15,13-6 8-15,-19 4-7 16,19-4-2-16,0 0 11 0,0 0 19 0,0 0 4 0,0 0 10 16,0 0 4-16,0 0 8 15,0 0-4-15,0 0 0 0,0 0-11 0,0 0-1 16,0 0-8-16,0 0-8 16,0 0-16-16,0 0-22 0,27-34-30 0,-27 34-34 15,0 0-50-15,0 0-54 0,0 0-60 16,0 0-87-16,0 0-176 0,-29 34-364 0,13-25-207 15</inkml:trace>
  <inkml:trace contextRef="#ctx0" brushRef="#br0" timeOffset="143309.81">26254 3484 2532 0,'0'0'30'0,"0"0"-2"0,-18-2-22 0,18 2-15 15,0 0 0-15,0 0-7 16,0 0 28-16,-15-7 20 0,15 7 11 0,0 0-3 16,0 0 3-16,0 0-6 15,0 0-7-15,0 0-3 0,0 0 2 0,0 0-9 16,0 0 1-16,43-15 7 0,-43 15-14 16,19 0-3-16,-19 0-2 0,0 0 1 0,27 5-5 15,-27-5 1-15,17 4 3 0,-17-4-2 0,15 9 0 16,-15-9 1-16,9 7 12 0,-9-7 4 15,9 11 8-15,-9-11-3 0,0 0 3 0,2 17-7 16,-2-17 0-16,0 0 0 16,-11 23-2-16,11-23 3 0,-18 17 10 15,7-11 1-15,-3 3 2 0,1-3 4 16,-3 2 11-16,1-3 9 0,1 1 5 0,14-6 2 0,-30 8 3 16,15-4-4-16,15-4-5 0,-22 7-4 0,22-7-3 15,-18 5-7-15,18-5 2 16,-16 3-7-16,16-3-4 0,0 0-4 15,-16 1-3-15,16-1-2 0,0 0 2 16,0 0-3-16,0 0 1 0,0 0-2 0,0 0 0 0,0 0-2 16,-26-6 1-16,26 6-4 15,0 0 2-15,0 0-3 0,0 0-1 0,0 0-2 16,0 0-1-16,0 0-6 0,0 0-1 0,0 0-3 0,0 0 0 16,0 0-4-1,0 0-1-15,0 0-2 0,0 0-1 0,0 0 1 0,0 0 2 16,0 0-5-16,0 0 0 15,0 0 1-15,0 0 2 0,0 0-1 0,0 0-2 0,0 0 0 16,0 0 2-16,0 0-1 16,0 0 1-16,0 0-5 0,0 0 6 0,0 0-3 15,0 0 0-15,0 0 0 16,0 0 1-16,0 0-2 0,0 0 2 0,0 0-2 0,0 0-6 16,0 0 9-16,48 14-2 0,-48-14 0 0,0 0 2 15,0 0-1-15,0 0 2 16,0 0-2-16,16 4 4 0,-16-4-3 0,0 0-1 15,0 0 0-15,0 0 1 16,0 0-1-16,0 0-1 0,0 0 5 0,0 0 2 0,0 0 1 16,0 0 1-16,0 0 0 15,0 0 2-15,0 0-2 0,0 0-1 0,0 0 5 16,0 0-2-16,0 0 3 0,-47 6 1 0,47-6-8 0,-20 3 5 16,20-3 3-16,-25 2-1 15,25-2-2-15,-27 2-2 0,27-2-3 0,-23 2 2 16,23-2-5-16,-22 4-2 15,22-4-1-15,-18 1 2 0,18-1-3 0,-18 7-1 0,18-7 0 16,-13 6 3-16,13-6 2 16,0 0-3-16,-21 7 0 0,21-7-2 0,-10 8-1 15,10-8 1-15,0 0 1 16,0 0-2-16,-15 7 1 0,15-7 2 0,0 0-1 0,0 0-2 16,0 0 0-16,0 0 5 0,-14 8-4 0,14-8 2 15,0 0-2-15,0 0 1 16,0 0 1-16,0 0 0 0,0 0-1 0,0 0-3 15,0 0 3-15,0 0 0 16,-11 9-1-16,11-9-3 0,0 0 3 0,0 0 4 0,0 0-2 16,0 0 1-16,0 0-3 15,0 0-1-15,0 0 2 0,0 0 1 0,0 0 1 16,0 0-2-16,0 0 3 0,0 0-2 0,0 0-2 0,0 0 1 16,0 0 3-16,0 0-23 15,0 0 1-15,0 0 4 0,0 0 1 0,0 0 2 16,0 0 0-16,-10 10 4 15,10-10-2-15,0 0 4 0,0 0-2 0,0 0 0 16,0 0 2-16,0 0 3 0,0 0-1 16,0 0-2-16,0 0 2 0,0 0-1 0,0 0-3 15,0 0 1-15,0 0 1 16,0 0-3-16,0 0 3 0,0 0-1 16,0 0 1-16,0 0 1 0,0 0-1 0,0 0 7 0,0 0-8 0,0 0 1 15,35 6-2-15,-35-6 3 16,0 0-1-16,0 0 0 0,28-3 0 0,-28 3 2 15,18 0-2-15,-18 0-1 16,0 0 3-16,27 3 0 0,-27-3-3 0,15 2 3 0,-15-2-2 16,0 0 2-16,21 4-1 15,-21-4 2-15,13 3-1 0,-13-3-1 16,0 0 3-16,0 0 3 0,0 0 6 16,18 6 4-16,-18-6-3 0,0 0-1 0,0 0 2 0,0 0-3 15,0 0 1-15,0 0 3 0,0 0 3 0,0 0-7 16,0 0-1-16,0 0 4 15,0 0-2-15,-54 7-1 0,54-7-1 0,-25-1-1 16,25 1 4-16,-22-3 0 0,22 3 4 16,-24 0 2-16,24 0 2 0,-21-1-2 15,21 1-3-15,0 0-1 0,-27 1-3 16,27-1 2-16,-17 0-3 0,17 0 0 0,-21 3-2 16,21-3-1-16,-17 5 7 0,17-5-8 0,-18 8 0 15,18-8 0-15,-17 11-2 0,9-5 0 16,8-6 1-16,-16 12-4 0,6-3 5 0,10-9 0 15,-12 19-1-15,7-8 1 16,-3 3 0-16,8-14-1 0,-10 26-2 0,5-10 3 0,3 0 1 16,-2 0 0-16,2 1-2 15,0 1-1-15,0 1 0 0,1-1 4 0,-2 4-5 16,3-2 2-16,0 1 1 16,0 4 2-16,0-1-1 0,0-1-3 0,3 5 1 0,-3 0 1 15,0-1-1-15,1-3 0 0,-1 3 2 0,0-4 0 16,0-2-1-16,0 0 2 15,0 0-1-15,0 0-1 0,-1-4 0 0,1 0-5 0,-3 0-17 16,3-17-26-16,-7 27-47 16,3-18-62-16,0 4-80 0,-2-6-74 0,-1 0-183 15,7-7-95-15,-12 8-327 16,12-8-307-16</inkml:trace>
  <inkml:trace contextRef="#ctx0" brushRef="#br0" timeOffset="143679.84">25603 3789 2784 0,'7'-17'-61'0,"-7"17"14"16,0 0 10-16,0 0 6 0,0 0 10 0,11-13 31 0,-11 13 20 16,0 0 17-16,0 0 2 0,0 0 5 0,0 0 14 15,0 0-15-15,21 30 7 16,-21-30 6-16,0 19 4 0,0-19-7 0,-5 21-3 0,5-21-1 15,-11 27-6 1,6-16-7-16,-4 3-9 0,-2-3-23 0,2-1-28 0,-4-1-39 16,-1 1-50-16,3-1-36 15,-3-1-49-15,1-3-77 0,13-5-556 0,-25 8-144 0</inkml:trace>
  <inkml:trace contextRef="#ctx0" brushRef="#br0" timeOffset="143919.59">25381 3553 2580 0,'0'0'57'15,"-2"-19"-2"-15,2 19-14 16,-2-19-9-16,2 19-4 0,0 0 9 0,0-24 17 0,0 24 6 16,0 0 2-16,0-18-10 0,0 18-7 0,0 0-9 15,0 0-3-15,0 0-10 16,0 0 5-16,0 0-6 0,0 0-2 0,0 0 1 0,0 0-5 15,-19 44-5-15,14-27-30 16,1 0-19-16,-2 2-31 0,-1 4-42 0,-3-2-36 16,-1 2-46-16,3-3-68 15,-4 1-507-15,1 0-61 0</inkml:trace>
  <inkml:trace contextRef="#ctx0" brushRef="#br0" timeOffset="144460.01">25097 3823 2335 0,'0'0'47'0,"-8"-11"20"0,8 11-1 0,0 0 3 16,0 0 5-16,-7-15 14 16,7 15 6-16,0 0 4 0,0 0-10 0,0 0-11 15,0 0-11-15,0 0-9 16,0 0-4-16,0 0-7 0,0 0-7 0,0 0 0 0,0 0-4 16,0 0-1-16,0 0-6 0,0 0-2 0,0 0 2 15,0 0-2-15,0 0 1 16,0 0 3-16,0 0-5 0,0 0 2 0,0 0 1 0,0 0-2 15,0 0 0 1,0 0 4-16,0 0-1 0,-25 20-2 0,25-20 2 0,0 0 0 16,0 0-1-16,-15 8-4 15,15-8 2-15,0 0-5 0,-14 9-3 0,14-9-2 0,-14 14-3 16,14-14 1-16,-14 15-2 16,8-7 0-16,6-8-1 0,-15 17 2 0,6-7 9 15,9-10 6-15,-15 16 3 0,7-9 2 0,8-7-2 16,-15 13-2-16,15-13 0 0,-19 9-5 15,19-9 3-15,-17 8 2 0,17-8-2 0,-21 6-1 16,21-6 6-16,-20 2 0 16,20-2 4-16,-23 0 0 0,23 0-2 0,-20-2-1 15,20 2-1-15,-22 0-4 16,22 0 1-16,-23-2-1 0,23 2-6 0,-24-4-1 0,24 4-3 16,-24 0-1-16,24 0-1 0,-30-1-5 0,14 1 1 15,16 0 6-15,-37 1 0 16,15-1 6-16,5 2 2 0,-3-2 6 0,0 4 4 0,2-2 1 15,-2 2-8-15,4 2 0 16,-4-1-7-16,3 0 0 0,4 5-4 16,-4-2-2-16,7 0-19 0,0 2-22 15,-1-1-26-15,2 0-40 0,9-9-48 0,-6 17-53 16,6-17-62-16,2 13-95 0,-2-13-184 16,11 12-52-16,-11-12-324 0,0 0-303 0</inkml:trace>
  <inkml:trace contextRef="#ctx0" brushRef="#br0" timeOffset="144689.94">24572 3408 3317 0,'0'0'211'15,"0"0"-23"-15,0 0-50 16,13-15-47-16,-13 15-24 0,6-4-13 0,-6 4-15 16,9-7-34-16,-9 7-53 0,0 0-76 15,10-10-70-15,-10 10-94 0,4-12-172 0,-4 12-449 16,0 0-300-16</inkml:trace>
  <inkml:trace contextRef="#ctx0" brushRef="#br0" timeOffset="145800.1">23965 3457 2726 0,'0'0'-77'16,"0"0"3"-16,0 0 11 0,0 0 1 16,-26-1 9-16,26 1 15 0,0 0 15 0,0 0 12 15,0 0 5-15,0 0-5 0,0 0 11 16,0 0 5-16,0 0 6 0,0 0 9 16,0 0 6-16,-8 13-3 0,8-13 4 15,0 0-6-15,0 0-1 0,0 0 0 0,-2 19 4 0,2-19 4 0,0 0 5 16,0 0-6-16,-6 15 6 15,6-15-2-15,0 0 4 0,0 0-1 16,-6 14 4-16,6-14 1 0,0 0 6 16,-10 10-1-16,10-10 12 0,0 0 6 0,0 0 13 15,-10 9 6-15,10-9 2 0,0 0 1 16,0 0-11-16,0 0-11 0,0 0-4 0,0 0-9 16,0 0-6-16,0 0-6 0,0 0-4 0,0 0-3 15,0 0-4-15,0 0-6 0,0 0-1 16,0 0-3-16,0 0-3 0,0 0-2 0,0 0-6 15,0 0 3-15,51-8-5 16,-51 8-3-16,0 0 2 0,15 4-2 0,-15-4 2 16,0 0-1-16,0 0 1 0,12 9 7 15,-12-9 3-15,0 0-1 0,-2 18 3 0,2-18-6 16,0 0 2-16,-17 25 0 16,9-16-1-16,-3 3 0 0,-1-2-1 0,0 4 0 15,2-2-1-15,-4 3 0 0,3-2 0 0,-2-1-4 16,3 2-3-16,1-4-3 0,1 3-6 15,2-1-8-15,6-12-2 0,-12 20-4 0,8-11-2 16,4-9 1-16,-2 17 2 16,2-17-4-16,0 0-3 0,11 22-4 0,-11-22-4 0,15 12-4 15,-7-7 11-15,3 3-3 16,-11-8 6-16,21 11 1 0,-10-4 2 0,-11-7-1 16,18 9 8-16,-18-9 0 0,18 7 8 0,-18-7 3 0,14 9 16 15,-14-9 4-15,11 5 14 16,-11-5 18-16,0 0 9 0,9 11-2 0,-9-11 2 15,0 0-3-15,0 0 2 16,0 0-4-16,0 0-9 0,-20 33 0 0,20-33-4 0,-16 17-6 16,8-7-3-16,-2 1 0 15,0-1-5-15,2 1-5 0,8-11 0 0,-17 21-5 16,8-11 0-16,1-1-2 16,8-9 1-16,-11 15-11 0,11-15-7 0,-8 16-11 0,8-16-13 15,-6 11-3-15,6-11-4 0,0 0 2 0,-10 15 2 16,10-15 0-16,0 0 9 15,0 0-2-15,-8 10 4 0,8-10 5 0,0 0 7 16,0 0 4-16,0 0 6 0,0 0 3 16,0 0 2-16,0 0 1 0,-20 0 1 0,20 0-2 15,0 0-2-15,0 0-2 16,-20 1 4-16,20-1-2 0,0 0 0 0,-19 5 0 16,19-5 2-16,-17 1-3 0,17-1-3 0,0 0 6 0,-27 4 4 15,27-4 6-15,-20 0 2 16,20 0 3-16,0 0 1 0,-25 0 3 0,25 0-1 15,0 0-1-15,-17-5-4 16,17 5-9-16,0 0-4 0,0 0-3 0,-4-18 2 0,4 18-4 16,0 0-1-16,0 0 3 15,0 0-1-15,19-21 2 0,-19 21-1 0,0 0 4 16,15-9 7-16,-15 9 11 16,0 0 14-16,0 0 3 0,0 0 15 0,0 0 9 0,0 0 3 15,0 0-4-15,19 28-5 0,-19-28-4 0,0 0-6 16,-17 33-5-16,9-19-4 15,-3-1-5-15,-4-1-7 0,0 2-22 0,-1-1-30 16,-4-1-35-16,-1-1-44 0,0-2-57 16,-2 1-43-16,1-4-50 0,2-3-67 0,0-3-135 15,-1 0-512-15,2-1-412 16</inkml:trace>
  <inkml:trace contextRef="#ctx0" brushRef="#br0" timeOffset="146309.78">23455 3663 2948 0,'6'-13'11'16,"-6"13"6"-16,0 0-7 16,2-16-1-16,-2 16-4 0,0 0 1 0,0 0-3 0,0 0 4 15,0 0-3-15,0 0 0 0,0 0-2 0,0 0 0 16,0 0-3-16,-36 32 1 15,36-32-13-15,-9 15 1 0,9-15-2 0,-4 15-5 16,4-15-2-16,0 0 2 0,0 19 2 16,0-19 4-16,0 0-5 0,11 19 3 0,-11-19 4 15,13 9-11-15,-13-9 12 16,17 12 6-16,-17-12-2 0,16 10 7 0,-16-10-1 16,18 9 9-16,-18-9 10 0,10 8 17 0,-10-8 17 0,0 0 11 15,14 7 14-15,-14-7 14 16,0 0 1-16,0 0 6 0,0 0 2 0,0 0 5 15,0 0 1-15,0 0-1 16,-24 23 2-16,24-23-2 0,-24 9-11 0,9-3-7 0,-1 0-9 16,-2 2-8-16,2-3-8 15,-4 2-5-15,4 2-4 0,-5-2-6 0,-1-1-1 16,0 1-10-16,2-1-9 16,-1-2 3-16,2 0-1 0,2 0-5 0,-3-1-2 0,20-3 3 15,-31 6-2-15,16-1-4 0,15-5-2 0,-23 4 3 16,13 1-14-16,10-5 3 15,-22 7-6-15,22-7-2 0,-16 12-8 0,4-7-13 16,2 5-22-16,10-10-35 0,-19 21-41 16,8-8-41-16,3 1-39 0,1 1-53 0,-1-1-57 15,2 4-125-15,2-1-145 16,2-2-258-16,0 3-172 0</inkml:trace>
  <inkml:trace contextRef="#ctx0" brushRef="#br0" timeOffset="146669.99">23675 4635 2979 0,'0'0'234'16,"6"15"-43"-16,-6-15-44 0,4 6-28 0,-4-6-16 15,0 0-16-15,0 0-16 0,6 8-38 16,-6-8-46-16,0 0-65 0,0 0-88 16,0 0-82-16,0 0-191 0,0 0-477 15,0 0-310-15</inkml:trace>
  <inkml:trace contextRef="#ctx0" brushRef="#br0" timeOffset="150799.87">22847 3591 645 0,'0'0'155'0,"0"0"-50"0,0 0-29 16,0 0-8-16,0 0-14 0,0 0-8 0,0 0-2 16,0 0 3-16,0 0 5 15,0 0 4-15,0 0-5 0,0 0-1 0,0 0 0 0,0 0 6 16,0 0 1-16,0 0 10 15,0 0 9-15,0 0 2 0,0 0 14 0,0 0 17 16,0 0-6-16,0 0 10 16,0 0 5-16,0 0 1 0,0 0 6 0,0 0-5 15,0 0-4-15,0 0-6 0,0 0-6 16,0 0-1-16,0 0-5 0,0 0-6 0,0 0-3 16,0 0-3-16,0 0-7 0,0 0-11 0,0 0-5 0,0 0-9 15,0 0-7-15,0 0-3 16,0 0-4-16,0 0-3 0,0 0-2 0,0 0-7 15,0 0-5-15,0 0 3 16,0 0-3-16,0 0-5 0,0 0-1 0,0 0 2 0,0 0-6 16,-6 42 0-1,6-42-2-15,0 0 0 0,-11 13-2 0,11-13-3 0,0 0-4 16,-10 14-7-16,10-14-1 0,-9 7 1 0,9-7-2 16,0 0 2-16,0 0 2 0,-13 14 0 15,13-14 6-15,0 0-6 0,0 0 9 0,-10 7-5 16,10-7 2-16,0 0-2 15,0 0-3-15,0 0 4 0,0 0 5 0,0 0-3 16,0 0 6-16,0 0 5 0,-20 0 1 16,20 0 2-16,0 0-2 0,0 0 4 0,0 0 1 15,0 0-1-15,0 0 0 16,-12-19-1-16,12 19 1 0,0 0 0 0,0 0-5 16,-10-13 1-16,10 13 0 0,0 0-3 0,0 0 0 15,-7-14-3-15,7 14 3 0,0 0-2 16,0 0 1-16,0 0 0 0,0 0 6 15,0 0-7-15,-10-11-4 0,10 11 0 16,0 0-1-16,0 0 2 0,0 0-3 0,0 0 0 0,0 0 0 16,0 0-2-16,0 0 4 15,0 0-3-15,-32 10 1 0,32-10-2 0,0 0 1 16,-18 11 1-16,18-11-4 0,-14 11 19 16,14-11-4-16,-12 10 0 0,12-10-8 0,-11 14 6 15,11-14-6-15,-11 16 3 0,11-16-5 0,-8 18 1 16,8-18-2-16,-7 15-1 15,7-15-1-15,-6 15-4 0,6-15 3 0,-6 14-1 0,6-14 2 16,-6 11 1-16,6-11-4 16,0 0 0-16,-12 17 2 0,12-17 1 15,-10 8-3-15,10-8-3 0,-14 5 1 16,14-5-2-16,-16 6-2 0,16-6 1 0,0 0-2 0,-19 2 4 16,19-2-4-16,0 0 3 0,0 0-4 0,0 0 2 15,-29-9 4-15,29 9 2 16,0 0-3-16,-13-12 3 0,13 12 0 0,0 0 3 15,-4-14-2-15,4 14-2 0,0 0-4 16,0 0 3-16,0 0 0 0,0 0-3 0,0 0-1 16,17-26 5-16,-17 26-4 15,0 0 2-15,19-7-1 0,-19 7 3 0,0 0 1 16,17-4-1-16,-17 4 3 0,0 0 7 16,0 0 1-16,0 0 6 0,0 0 2 0,23 13 1 15,-23-13 8-15,0 0 9 0,0 0-5 0,-9 24 1 16,9-24-11-16,0 0-2 0,-27 19-1 15,17-12-11-15,-6-2-20 0,4 2-24 0,12-7-37 16,-26 10-44-16,14-6-69 16,4-1-59-16,8-3-99 0,-22 5-196 15,11-2-58-15,11-3-258 0,-14 4-207 0</inkml:trace>
  <inkml:trace contextRef="#ctx0" brushRef="#br0" timeOffset="150989.74">22301 4123 2934 0,'0'16'128'0,"0"-16"-10"0,2 14-35 0,-2-14-24 16,0 0-20-16,21 13 0 16,-10-10-7-16,6 0-8 0,-1-1-26 0,4 0-70 15,1 0-60-15,0-1-70 0,0-2-133 0,3 1-499 0,-1 0-167 16</inkml:trace>
  <inkml:trace contextRef="#ctx0" brushRef="#br0" timeOffset="151230.04">22523 4461 2515 0,'0'0'-7'0,"2"24"-11"16,-2-24-17-16,5 11-29 0,-5-11-12 0,12 7-5 0,-12-7-5 16,18 6-16-16,-8-4-33 15,-10-2-109-15,24-4-291 0,-24 4 281 0</inkml:trace>
  <inkml:trace contextRef="#ctx0" brushRef="#br0" timeOffset="151949.78">22289 4895 1523 0,'0'0'-73'16,"0"0"-60"-16,0 0-128 0,0 0-87 16,0 0 111-16</inkml:trace>
  <inkml:trace contextRef="#ctx0" brushRef="#br0" timeOffset="153189.79">24454 3772 1093 0,'0'0'60'0,"0"0"-2"0,-14 10-1 16,14-10-3-16,0 0 13 16,0 0 8-16,0 0 11 0,-12 9 28 0,12-9 4 15,0 0 11-15,0 0 9 0,-6 15-4 16,6-15-2-16,0 0 0 0,-6 14 4 16,6-14-2-16,-6 13 2 0,6-13 0 0,-9 13-8 0,9-13-14 0,-11 17-11 15,5-5-6-15,6-12-12 16,-15 23-8-16,7-10-7 0,-1-1-8 0,-2 1-7 15,1 1-5-15,0-4-5 16,-2 2-6-16,4-2-6 0,-2 1-14 0,-1-2-20 0,11-9-31 16,-15 13-37-1,15-13-46-15,-13 14-50 0,9-10-66 0,4-4-113 0,0 0-569 16,0 0-305-16</inkml:trace>
  <inkml:trace contextRef="#ctx0" brushRef="#br0" timeOffset="153539.97">24579 3492 2833 0,'0'0'29'0,"0"0"23"0,0 0-1 0,0 0-6 15,0 0-1-15,8-15 9 0,-8 15 1 0,0 0 8 16,0 0-1-16,0 0-11 15,0 0-13-15,0 0-22 0,0 0-42 0,0 0-52 16,0 0-59-16,11-6-66 0,-11 6-145 16,0 0-451-16,0 0-111 0</inkml:trace>
  <inkml:trace contextRef="#ctx0" brushRef="#br0" timeOffset="153869.91">24415 3543 2325 0,'0'0'16'0,"0"0"37"0,-16 10 3 0,16-10-4 0,0 0-1 16,-11 7 2-16,11-7 15 15,0 0 11-15,0 0 7 0,-17 6 1 0,17-6 1 16,0 0-8-16,-19 6-2 16,19-6-5-16,-15 3-5 0,15-3 6 0,0 0 2 0,-20 10 11 15,20-10 0-15,-16 8 5 0,16-8-6 0,-19 9 3 16,11-3-12-16,8-6-1 15,-22 15-4-15,10-7 3 0,2 3 6 0,-1 0 4 16,0 3-4-16,1-3-9 0,1 6-8 16,1-1-6-16,1 0-5 0,1 0-6 0,0 0-4 15,1 1-6-15,1-4-3 16,0 3-3-16,4-16-2 0,-6 22-5 0,6-22-1 16,-9 19-4-16,4-9-13 0,5-10-30 0,-10 15-49 15,10-15-72-15,-16 10-82 0,2-4-84 16,14-6-173-16,-29 8-121 0,12-3-336 0,-2 0-362 15</inkml:trace>
  <inkml:trace contextRef="#ctx0" brushRef="#br0" timeOffset="154019.76">23687 4241 3117 0,'-8'15'92'0,"8"-15"-6"0,0 0-17 15,0 0-25-15,0 0-18 0,12 19-8 0,-12-19 1 0,26 0-8 16,-9 0-29-16,-17 0-39 15,36-4-45-15,-14 0-49 0,0 0-37 0,2-3-96 0,3 1-542 16,-1-2-152 0</inkml:trace>
  <inkml:trace contextRef="#ctx0" brushRef="#br0" timeOffset="155199.84">22724 3221 2580 0,'0'0'13'0,"0"0"11"15,0 0 4-15,0 0 29 16,0 0 22-16,0 0 15 0,0 0 13 0,0 0 8 16,-45 35 3-16,31-20-3 0,-3-2-6 0,0 5-5 15,-2-3-1-15,1 0-6 0,-6 4 4 16,-2-4-7-16,1 3-1 0,-5-5-8 15,3 0 1-15,-5-2-13 0,0-2-7 16,2 0-2-16,-1-4-5 0,-3-1-1 0,2-3-6 0,-2 3-3 16,1-4-3-16,1 0-7 15,0-1-2-15,5-2-3 0,1 2 0 0,2-1 3 16,4 0 2-16,1 0-10 16,19 2-1-16,-32-1-8 0,18-1-4 0,14 2-4 0,-24 2-2 15,24-2 0-15,-21 7 2 0,21-7-2 0,-19 14-7 16,10-7 6-16,1 2 1 15,8-9-1-15,-18 20 0 0,8-11 7 0,2 1-1 0,-3 0-5 16,0-1 4-16,1 1 5 16,-1-1 28-16,11-9-13 0,-27 10-3 0,12-7-1 15,-4-1 1-15,2 0-5 16,-2 0 5-16,19-2 5 0,-34 0 7 0,15 0-1 0,19 0 7 16,-34-2 0-16,15 0-16 0,19 2 5 0,-31-2-2 15,31 2-1-15,-26 0-7 16,26 0 0-16,-26 2-4 0,14 0-1 0,12-2-5 0,-21 7-4 15,21-7 2-15,-22 8-6 16,14-2-2-16,8-6-16 0,-10 15-22 0,10-15-25 16,-4 15-17-16,4-15-27 15,0 14-31-15,0-14-44 0,4 13-63 0,-4-13-45 0,10 7-82 16,-10-7-167-16,15 0-50 16,-15 0-418-16,0 0-471 0</inkml:trace>
  <inkml:trace contextRef="#ctx0" brushRef="#br0" timeOffset="155399.71">21617 2987 3202 0,'-2'-13'63'0,"4"-1"-11"16,-2 14-29-16,2-19-22 0,2 10-3 0,3 1-7 15,4 1 8-15,-1 0 8 16,2 0 0-16,4 0 1 0,3 2-23 0,-2-2-30 0,4 1-38 15,3 1-32-15,-4 3-29 16,-1-3-41-16,0 1-74 0,-2-1-518 0,-2 1-73 16</inkml:trace>
  <inkml:trace contextRef="#ctx0" brushRef="#br0" timeOffset="155609.79">21511 2927 2305 0,'-10'7'22'16,"2"2"7"-16,8-9 23 16,-16 22 1-16,10-9 30 0,0 0 13 0,0 4 13 0,0-2-5 15,0 4-1 1,0 2-11-16,-2 4-11 0,2-2-8 0,0 4-12 0,1 0-19 16,-3-1-30-16,3 3-43 0,-1-1-50 0,-3-1-51 15,3-3-49-15,-2 4-100 16,0-6-525-16,-4 1-121 0</inkml:trace>
  <inkml:trace contextRef="#ctx0" brushRef="#br0" timeOffset="156309.87">21146 3591 2578 0,'0'0'74'0,"0"0"14"16,0 0-2-16,0 0-4 15,0 0-1-15,0 0 1 16,0 0 15-16,0 0 23 0,0 0 10 0,0 0-14 16,0 0-9-16,0 0-9 0,-18 15-11 0,8-6-9 0,1 3-5 15,1 2-2-15,-5 5-2 16,0-2-4-16,-1 4-5 0,-4-2-6 0,2 3-2 16,-6 2-4-16,-1 0-3 0,0-1-7 0,-2 4-4 15,-1-2-6-15,-1 2 2 0,-3 2-4 16,6-1 0-16,-3 0-3 0,2-4 0 15,2 3-3-15,-5 1-1 0,5-2-3 16,-7 2 3-16,2 1-1 0,3-4 4 16,2-1-1-16,-4-1-4 0,-1 6 0 0,2-6 1 15,-5 5-5-15,1-2 4 0,2-4 2 0,-3 5-5 16,3-7-1-16,0 2 1 16,2-2-1-16,-4 1-2 0,0 0-3 0,1 0 0 15,-1-2 1-15,0 2-1 0,1-2-5 0,-1-2 3 16,-2 2 6-16,1 0-6 0,-3-1-1 15,-3 3 4-15,-3-2-1 0,6-2-3 0,-2-2 9 16,3 0 2-16,-3 1 3 16,-1-3 6-16,-1-2 1 0,2 1 10 0,-1-2 12 15,-1-1-27-15,-1-2 0 0,3-1 2 16,-2 2-5-16,0-5-5 0,-1 1 1 0,4 0 2 16,-1-4-10-16,0 0-1 0,-6-1-2 0,1-2-3 0,-1-1 1 15,2-1-3-15,1-1 2 16,-1 0 0-16,3-1 1 0,-1-1 1 0,1-1 2 15,1-1-5-15,6 2-2 0,3-1 1 16,-1 3 2-16,1-1-3 0,4 0 5 16,-1 0-4-16,5 2 0 0,1 1 1 15,2 1 0-15,16 3-4 0,-24-7-3 0,24 7-5 16,-20-3 5-16,20 3 3 0,0 0-3 16,0 0 3-16,0 0 2 0,0 0-3 0,0 0 5 15,0 0-2-15,0 0 6 0,48 36-1 0,-18-24 2 16,5-2 0-16,1 2 1 0,1-1-5 15,1 1-7-15,2-1-10 0,-1-1-9 0,1 0-18 16,0-3-23-16,-1 1-34 16,-5-7-51-16,1 4-63 0,-1-5-48 0,-2-3-80 15,0 0-148-15,-5-3-72 0,-1-3-357 16,-1-1-320-16</inkml:trace>
  <inkml:trace contextRef="#ctx0" brushRef="#br0" timeOffset="156709.84">19975 3498 2758 0,'0'0'-87'0,"0"0"21"0,6-14 15 0,-6 14 5 15,0 0 31-15,0 0 55 16,0 0 35-16,10-7 28 0,-10 7 22 0,0 0 4 15,0 0-7-15,0 0 0 0,0 40-6 16,0-40-9-16,-4 34-10 0,2-13-13 0,-2 4 10 16,-2 1-10-16,1 1-11 15,-1 0-14-15,-2-1-28 0,-1 1-31 16,0 0-45-16,-1 0-48 0,2-3-61 0,-3 1-58 16,-4-6-101-16,5-2-632 0,-5-2-369 0</inkml:trace>
  <inkml:trace contextRef="#ctx0" brushRef="#br0" timeOffset="156899.96">19680 3969 2975 0,'0'0'133'15,"-10"7"9"-15,10-7-20 0,0 0-12 16,-15 11-16-16,15-11 10 0,-12 11 8 0,12-11 4 16,-16 14-8-16,8-6-8 0,0 1-14 0,-3 1-9 15,2 1-13-15,-1-1-23 16,2 1-14-16,-1-1-25 0,-2-2-29 0,11-8-39 0,-19 16-52 15,11-7-48-15,0-5-58 16,8-4-56-16,-20 5-181 0,12-4-468 16,8-1-335-16</inkml:trace>
  <inkml:trace contextRef="#ctx0" brushRef="#br0" timeOffset="157099.75">19585 3660 3155 0,'0'0'212'0,"6"-10"-16"16,-6 10-27-16,0 0-19 16,9-13-14-16,-9 13-3 0,0 0-6 0,9-12-10 0,-9 12-19 15,0 0-11-15,0 0-35 16,8-10-49-16,-8 10-51 0,0 0-76 0,8-5-76 16,-8 5-67-16,0 0-119 0,0 0-174 0,0 0-364 0,0 0-324 15</inkml:trace>
  <inkml:trace contextRef="#ctx0" brushRef="#br0" timeOffset="158859.91">18506 3502 2823 0,'0'0'-29'0,"10"-17"19"16,-10 17 13-16,8-8 10 0,-8 8 16 0,0 0 20 15,0 0 28-15,11-12 16 16,-11 12 6-16,0 0-3 0,0 0-6 0,0 0-1 16,0 0 4-16,0 0 6 0,0 0 4 0,0 0-2 15,0 0-12-15,17 27-7 16,-17-27-6-16,-4 26-7 0,4-26-3 0,-9 41-9 0,5-16 9 15,0-1-7-15,-3 5-8 16,1-3-2-16,2 6-9 0,-2-4-4 0,2-1-7 0,0 2-1 16,-1 0-14-16,0 0-9 15,1-3-4-15,2-1-4 0,0-4-4 0,-2-2-3 16,2-1-10-16,0-4-7 16,2-14-15-16,-4 25-12 0,4-25-28 0,-4 17-29 0,4-17-28 15,0 0-21-15,-9 10-6 0,9-10 4 0,0 0 11 16,0 0 13-16,0 0 28 15,0 0 28-15,-15-47 32 0,13 29 21 0,0-2 17 0,2-5 15 16,0-2 15-16,0-2 16 16,2 3 15-16,2-3 17 0,-2 4 13 0,2-2 3 15,1 5-2-15,-1 0-1 16,3-2 1-16,-3 5 1 0,2 1-6 0,0 4-3 0,2-1-7 16,2-1-7-16,0 5-3 0,2-1-6 0,1 3-7 15,2-1-8-15,0 4-3 16,-1 1 0-16,4 1-4 0,-2 2-2 0,-3 0-3 0,-13 2 0 15,28 2 1-15,-16 2 5 16,-12-4 4-16,22 12-1 0,-14-3-1 0,-2 1 5 16,-6-10-5-16,4 22-2 15,-4-22-6-15,-4 23 1 0,4-23-1 0,-10 27 1 0,2-16-1 16,-1 3 4-16,0-5-7 16,-1 1 12-16,-1 1-4 0,11-11 6 0,-19 17 1 15,13-11-9-15,6-6 1 0,-15 15-3 0,15-15-5 0,-10 16-2 16,6-7-1-16,4-9 0 15,-8 23-5-15,6-10 6 0,2-13-4 0,6 32-2 16,-4-13-1-16,2-1-5 16,2 4 3-16,-2-4 0 0,4 3-6 0,1 0 1 0,-1-4-9 15,3 2-6-15,0-4-6 16,-3 0-11-16,-2-2-15 0,0-1-19 0,1-3-26 16,-7-9-30-16,9 18-51 0,-5-12-56 0,-4-6-69 15,0 0-146-15,0 0-152 0,0 0-304 16,0 0-282-16</inkml:trace>
  <inkml:trace contextRef="#ctx0" brushRef="#br0" timeOffset="159159.91">18237 3699 2714 0,'0'0'-37'0,"2"-12"24"16,-2 12 0-16,0 0-2 0,4-16 9 16,-4 16 8-16,0 0 37 0,0 0 26 0,0 0 21 15,0 0 14-15,0 0 16 16,0 0 10-16,0 0 4 0,0 0-9 0,0 0-3 0,0 0-5 16,0 0-9-16,2 53-9 15,-2-53-7-15,-6 36-13 0,4-17-7 0,-3 3-5 16,1-3-10-16,2 2-21 0,0-2-26 0,-2 0-35 15,2 0-34-15,-1-3-46 0,1 0-42 16,2-3-34-16,0 1-36 0,0-14-86 0,-4 17-646 16,4-17-381-16</inkml:trace>
  <inkml:trace contextRef="#ctx0" brushRef="#br0" timeOffset="160609.93">17775 3898 2878 0,'17'-3'-59'0,"-17"3"21"16,0 0 10-16,0 0 7 0,0 0 18 15,0 0 19-15,0 0 33 0,0 0 23 0,0 0 11 16,0 0 3-16,17 14-4 16,-17-14 1-16,0 0 3 0,0 0 6 0,0 0 6 15,0 0 10-15,-28 25 2 0,28-25 8 0,-12 8 0 0,12-8 0 16,-15 5-10-16,15-5 2 15,-17 6-7-15,17-6 3 0,0 0-11 0,-19 4-5 16,19-4-7-16,0 0-13 16,0 0-10-16,0 0-4 0,0 0-9 0,0 0-4 0,-21-15-3 15,21 15-8-15,0 0-1 16,0 0-11-16,15-33-12 0,-15 33-18 0,15-20-25 16,-9 12-33-16,-6 8-47 0,10-18-58 0,-10 18-64 0,9-11-74 15,-9 11-137-15,5-7-147 16,-5 7-355-16,0 0-380 0</inkml:trace>
  <inkml:trace contextRef="#ctx0" brushRef="#br0" timeOffset="160749.64">17547 4142 3007 0,'-4'21'111'16,"4"-21"-2"-16,-5 15-14 0,5-15-35 0,0 0-30 0,-2 17-19 15,2-17-16-15,0 0-30 0,0 0-61 0,2 17-65 16,-2-17-114-16,0 0-596 15,0 0-231-15</inkml:trace>
  <inkml:trace contextRef="#ctx0" brushRef="#br0" timeOffset="161259.91">17722 3570 2726 0,'5'-13'88'16,"-1"3"-1"-16,-2 1-27 0,-2 9-18 0,4-15-10 15,-4 15 12-15,4-12 23 16,-4 12 19-16,0 0 10 0,2-12 6 0,-2 12-4 0,0 0-4 16,0 0-1-16,0 0-4 15,0 0 1-15,0 0-7 0,-55 19-8 0,43-10-5 16,-8 0-6-16,2 2-5 0,-3 1-11 16,-1-1 0-16,-6 4 0 0,-1-2 0 15,0 3 0-15,-6-3 0 0,2 2 15 0,-3 0-2 0,-4 3-1 16,4-2-5-16,-7-2 4 15,7-1-11-15,-2 1-1 0,0-3 1 0,2-1-26 0,0 0 0 16,0-1-4-16,4-3 1 16,3-2-1-16,1-1-4 0,-2-1 1 0,8 0-4 15,-2-2 0-15,3-2 0 16,-1 0-4-16,4-4 9 0,0 1 2 0,2-3 1 0,-1 5 1 16,2-3 14-16,15 6-1 0,-21-6 6 0,21 6 1 15,-20-5-1-15,20 5-2 16,-16-4-2-16,16 4-2 0,0 0 3 0,-23 5 5 15,23-5 0-15,-20 13-8 0,10-3 2 16,0 2-5-16,-2-1 2 0,2 2-2 0,-2 2 1 16,-1 3-5-16,2 0 5 0,-4 0-4 15,3 2-4-15,-3-4-3 0,0 3 0 0,1 1-4 16,-4-4 0-16,4 3-4 16,-1-3-5-16,2-2-13 0,0-2-14 0,3 2-22 0,0-5-19 15,-2 3-29-15,6-7-35 0,-2 1-52 0,8-6-73 16,-11 8-59-16,11-8-127 15,0 0-146-15,0 0-10 0,0 0-400 0,0 0-460 16</inkml:trace>
  <inkml:trace contextRef="#ctx0" brushRef="#br0" timeOffset="161420.04">16973 3578 3419 0,'19'-10'73'0,"-2"2"-43"0,2 1-36 15,-2 0-11-15,0 0 5 0,2 2 1 16,-2 1-25-16,2-2-59 0,0 2-63 0,-6-3-83 16,1-3-170-16,-3 3-374 15,-2-4-87-15</inkml:trace>
  <inkml:trace contextRef="#ctx0" brushRef="#br0" timeOffset="161579.47">17052 3257 2517 0,'-7'-9'268'16,"7"9"-3"-16,-9-14-21 15,9 14-21-15,0 0-22 0,0 0-22 0,0 0-22 0,0 0-9 16,12-24 10-16,-12 24-25 16,16-4-22-16,-16 4-51 0,21-4-55 0,-12 3-60 15,-9 1-75-15,23-3-85 16,-11 3-83-16,4-1-193 0,-16 1-100 0,22 0-289 16,-22 0-251-16</inkml:trace>
  <inkml:trace contextRef="#ctx0" brushRef="#br0" timeOffset="166259.93">17415 1370 1086 0,'0'0'137'0,"0"0"0"15,0 0-16-15,9-14 12 16,-9 14-30-16,0 0 8 0,0 0-10 0,8-10-2 0,-8 10 1 15,0 0 5-15,0 0 0 16,0 0 7-16,11-9-3 0,-11 9-7 0,0 0-7 16,0 0-9-16,0 0-2 15,11-11-10-15,-11 11-9 0,0 0-4 0,0 0-7 0,0 0-7 16,12-12-3 0,-12 12-10-16,0 0 2 0,8-11-6 0,-8 11-6 0,0 0-4 15,9-18-4-15,-9 18 4 0,7-15-4 0,-7 15 4 0,8-17 8 16,-8 17 6-16,8-19 8 15,-8 19 8-15,7-17 13 0,-3 7 1 0,-4 10 6 16,6-15-3-16,-6 15 1 16,7-13 0-16,-7 13-5 0,0 0-5 0,6-13-3 0,-6 13-15 15,0 0-2-15,0 0-7 16,0 0-4-16,0 0-4 0,0 0 0 0,0 0-3 16,0 0 2-16,0 0-2 0,0 0 0 0,0 0 0 15,-40 30 3-15,30-13 5 0,-4 4 7 16,2 0-6-16,-3 5 0 0,-2 3 2 0,0 3 8 15,3-3-4-15,0 6 1 16,0-1 6-16,4 2 1 0,-6 5 0 0,4-3 1 16,1-2-3-16,-2-2-6 0,5-1-2 15,-3-2 0-15,3-4-1 0,2-4-5 0,0 0-5 16,-2-6-4-16,2 1-4 16,2-2-13-16,-2-2-11 0,6-14-14 0,-8 21-27 15,1-11-42-15,7-10-46 0,-11 9-49 0,11-9-53 0,-14 6-32 16,14-6-38-16,-17-4-66 15,17 4-59-15,-20-10-493 0,10 4-335 16</inkml:trace>
  <inkml:trace contextRef="#ctx0" brushRef="#br0" timeOffset="166389.7">17079 1806 2788 0,'-17'-14'-35'0,"17"14"51"0,-8-7 21 15,8 7-4-15,0 0-4 16,0 0-1-16,0 0 11 0,0 0 5 16,27-21 7-16,-12 17-1 0,2 0-4 0,1 3-7 15,4-3-9-15,-3 2-31 0,2 0-33 0,0-2-44 16,-1 0-28-16,0 2-32 0,0-1-23 0,-4 0-26 15,1 0-39-15,-2-1-483 16,0 0 32-16</inkml:trace>
  <inkml:trace contextRef="#ctx0" brushRef="#br0" timeOffset="166719.63">17741 1667 2009 0,'0'0'-24'0,"0"0"27"0,0 0 12 16,0 0 24-16,0 0 26 0,0 0 14 0,0 0 5 15,0 0 11-15,0 0 4 16,0 0 9-16,4 18-3 0,-4-18-1 16,0 0-6-16,0 0-6 0,0 0-11 0,0 0-9 15,-2 22-16-15,2-22-23 0,0 0-35 0,0 0-43 16,0 0-43-16,0 0-41 16,0 0-39-16,0 0-47 0,0 0-81 0,0 0-416 15,0 0 32-15</inkml:trace>
  <inkml:trace contextRef="#ctx0" brushRef="#br0" timeOffset="167860.08">17733 1662 2015 0,'0'-26'18'0,"0"26"42"0,0 0 11 0,0 0-6 16,0 0 14-16,4-15 19 0,-4 15 17 0,0 0 19 0,0 0 14 15,0 0 5-15,0 0 3 16,0 0-3-16,0 0-3 0,8-14-14 0,-8 14-8 16,0 0-15-16,0 0-2 0,0 0-18 15,0 0-13-15,0 0-4 0,0 0-10 0,0 0-9 16,0 0-8-16,0 0-5 0,0 0-6 0,0 0-2 15,0 0-4-15,0 0-6 16,0 0 0-16,0 0-4 0,0 0 1 0,0 0-5 16,0 0 2-16,0 0-7 0,0 0-1 15,0 0 2-15,0 0-3 0,0 0-1 0,0 0 4 16,0 0-6-16,0 0-1 16,0 0 1-16,0 0 0 0,0 0 0 0,0 0-1 15,0 0-1-15,0 0 2 0,0 0-2 16,0 0 1-16,0 0-2 0,0 0 2 0,0 0-1 15,0 0-3-15,0 0 0 0,0 0-1 0,0 0 2 16,0 0 4-16,0 0-2 16,0 0 3-16,0 0-1 0,0 0-1 15,0 0 1-15,0 0-2 0,0 0 5 0,0 0-7 16,0 0 0-16,0 0 0 0,0 0 0 0,0 0-2 16,0 0-1-16,0 0 4 0,0 0 0 15,0 0-1-15,0 0 0 0,0 0-2 0,0 0 1 16,0 0 2-16,0 0 0 0,0 0-2 0,0 0 1 15,0 0 2-15,0 0-2 16,0 0 0-16,0 0-1 0,0 0 3 0,0 0-3 0,0 0-1 16,0 0 0-16,0 0 0 15,0 0-2-15,0 0 1 0,0 0 0 0,0 0 0 16,0 0 4-16,0 0-3 16,0 0 0-16,0 0 0 0,0 0 2 0,0 0-1 15,0 0 7-15,0 0-1 0,0 0-1 0,0 0 2 0,0 0-4 16,0 0 2-16,0 0-2 15,0 0 0-15,0 0-2 0,0 0 1 16,0 0-1-16,0 0-1 0,0 0-2 16,0 0 4-16,0 0-4 0,0 0 0 0,0 0 1 15,0 0 0-15,0 0 0 0,0 0 0 16,0 0-1-16,0 0 2 0,0 0 1 0,0 0-4 16,0 0 2-16,0 0-1 0,0 0-1 0,0 0 1 0,0 0-1 15,0 0 0-15,0 0 1 16,0 0 1-16,0 0 0 0,0 0-2 0,22 3 3 15,-22-3-2-15,0 0-1 16,0 0 1-16,0 0 1 0,0 0 2 0,0 0 3 0,0 0-5 16,0 0 2-16,0 0 0 15,0 0-2-15,0 0-2 0,0 0 1 0,0 0 1 16,0 0 1-16,0 0-3 16,0 0 9-16,0 0-8 0,0 0 0 0,0 0-2 0,0 0 0 15,0 0 0-15,0 0 3 0,0 0 4 0,0 0-8 16,0 0 0-16,0 0 1 15,0 0 2-15,0 0 1 0,0 0 0 0,0 0 0 16,0 0 0-16,0 0-1 0,0 0 1 16,0 0 0-16,0 0-2 0,0 0 0 0,0 0-1 15,0 0 5-15,0 0-4 16,0 0-1-16,0 0 2 0,0 0-1 0,0 0 5 16,0 0-3-16,0 0-5 0,0 0-2 0,0 0 7 0,0 0-1 15,0 0 1-15,0 0 0 16,0 0-1-16,0 0 2 0,0 0-2 0,0 0-1 15,0 0 11-15,0 0-9 16,-28 36-4-16,28-36 1 0,0 0 5 0,-12 12 1 0,12-12-6 16,-11 11-2-16,11-11 2 15,-10 11 2-15,10-11 3 0,-11 15-4 0,4-5 4 16,7-10-3-16,-14 21-2 16,6-10 1-16,0 1 2 0,0 1 1 0,2 0-1 0,6-13-1 15,-10 25-2-15,3-12 1 0,3 1 5 0,4-14-2 16,-4 28 0-16,2-16-2 15,2-12 6-15,2 25-1 0,-2-25 0 16,2 22 6-16,0-9-7 0,-2-13 0 0,6 18-1 16,-6-18 3-16,7 17-5 0,-7-17-2 0,6 16 0 15,-6-16-9-15,4 13-9 16,-4-13-20-16,6 11-26 0,-6-11-31 0,0 0-40 0,0 0-47 16,14 11-52-16,-8-7-39 0,-6-4-58 15,0 0-119-15,0 0-133 0,0 0-283 16,20-7-222-16</inkml:trace>
  <inkml:trace contextRef="#ctx0" brushRef="#br0" timeOffset="168109.81">17930 1823 2500 0,'0'0'-37'0,"0"0"9"0,6-12 10 0,-6 12 4 16,0 0 5-16,0 0 26 15,9-11 24-15,-9 11 16 0,0 0-1 0,0 0-10 0,10-11 0 16,-10 11-11-16,0 0-1 16,20-6-4-16,-20 6 1 0,18-2-17 0,-18 2 8 15,22-2-7-15,-22 2-13 16,21-1-12-16,-21 1-14 0,23-3-13 0,-23 3-15 16,21-1-16-16,-21 1-22 0,17-3-26 0,-17 3-32 0,17-3-54 15,-17 3-102-15,13-8-267 16,-13 8 231-16</inkml:trace>
  <inkml:trace contextRef="#ctx0" brushRef="#br0" timeOffset="168340.11">18027 1681 1664 0,'-15'-5'44'0,"15"5"6"16,0 0-3-16,0 0-9 16,0 0 6-16,0 0 14 0,0 0 22 0,0 0 31 0,0 0 6 15,0 0 3-15,0 0 6 0,-13 19 4 0,13-19 3 16,0 0-1-16,0 28-13 15,0-28-6-15,0 24-9 0,-2-11-14 16,2-13-7-16,0 32-8 0,-2-17-11 0,2-15-1 16,-2 33-19-16,2-18-14 0,0-15-23 0,0 26-23 15,0-12-24-15,0-14-28 16,4 25-42-16,-2-14-29 0,-2-11-27 0,9 20-45 16,-9-20-73-16,4 15-533 0,3-11-140 0</inkml:trace>
  <inkml:trace contextRef="#ctx0" brushRef="#br0" timeOffset="168590.14">18232 1709 2569 0,'0'0'46'0,"11"-14"12"16,-11 14-2-16,11-7-11 16,-11 7-9-16,0 0 2 0,12-8 3 0,-12 8 14 15,0 0 4-15,0 0 0 0,0 0 4 0,30 12 2 0,-30-12 2 16,12 17 1-16,-5-6 5 15,0 4 5-15,-1 1 1 0,0-1-3 0,-2 4-3 16,3-2-5-16,-3 0-7 0,-2 2-5 16,-2-2-6-16,0 1-6 0,0-2-2 0,0-16-13 15,-6 34-20-15,2-22-34 16,-3 2-45-16,-1-2-44 0,8-12-46 0,-13 20-42 16,4-14-36-16,9-6-71 0,-14 11-586 0,8-9-277 0</inkml:trace>
  <inkml:trace contextRef="#ctx0" brushRef="#br0" timeOffset="168899.78">18601 2038 2673 0,'0'0'0'16,"14"10"25"-16,-14-10 33 0,0 0 6 0,0 0 15 0,0 0 14 15,0 0 4-15,0 0-7 16,11 7-11-16,-11-7-34 0,0 0-41 0,0 0-47 15,0 0-49-15,0 0-57 16,0 0-52-16,0 0-107 0,5-22-471 0,-5 22-78 0</inkml:trace>
  <inkml:trace contextRef="#ctx0" brushRef="#br0" timeOffset="169056.65">18611 1930 2569 0,'0'0'129'15,"0"-23"-4"-15,0 23-6 0,0 0-6 0,0 0 8 0,0 0 9 16,0 0-2-16,0 0-5 15,0 0-16-15,0 0-12 0,4-18-18 0,-4 18-19 16,0 0-33-16,0 0-40 0,0 0-50 16,0 0-71-16,5-8-63 0,-5 8-71 0,0 0-150 15,0 0-441-15,0 0-214 16</inkml:trace>
  <inkml:trace contextRef="#ctx0" brushRef="#br0" timeOffset="169549.89">18882 2007 2493 0,'0'0'-103'15,"0"0"17"-15,0 0 11 0,0 0 11 0,0 0 20 16,0 0 19-16,0 0 20 0,2 22 13 15,-2-22 30-15,0 0 3 0,0 0 24 16,0 0-3-16,0 0 0 0,0 0 5 16,0 0 1-16,0 0-10 0,0 0 6 0,0 0 1 0,0 0-1 15,22-31-1-15,-16 18-10 16,-6 13-6-16,10-30-7 0,-1 6 1 16,2 0-11-16,1-5-5 0,1-1-4 0,4-1-1 15,0-1-2-15,0 2 6 0,0 1 7 0,0 2 0 16,2 1 7-16,-4 5 9 0,-3-1 5 0,3 5 6 15,-2 1 9-15,-5 0 10 16,3 5-2-16,-5 0-6 0,3 1-8 16,-9 10-6-16,15-15-6 0,-15 15 0 0,10-6 3 15,-10 6-4-15,0 0 0 0,0 0 0 0,0 0-11 16,10 34 4-16,-10-21 4 16,0 6 1-16,2 2 1 0,-2 2 2 0,0 0-3 15,0 4-3-15,0 1-2 0,0-1-2 0,0 1-6 16,-2-1-3-16,2 0-2 0,0 0-2 15,0-5-8-15,-2-1-13 0,2 0-24 0,0-3-33 16,-2-1-40-16,2-17-49 0,-2 28-48 16,2-16-47-16,-4-3-76 0,4-9-158 0,-8 10-480 15,8-10-375-15</inkml:trace>
  <inkml:trace contextRef="#ctx0" brushRef="#br0" timeOffset="169750.16">18995 1937 2787 0,'0'0'-120'0,"0"0"42"16,0 0 36-16,0 0 31 15,0 0 37-15,0 0 18 0,0 0 5 0,0 0-6 16,0 0-1-16,0 0-7 16,0 0-4-16,0 0-4 0,0 0-5 0,25-17-18 15,-25 17-18-15,27 3-37 0,-27-3-35 0,37 4-36 0,-19-4-70 16,2 0-126-16,-2 0-338 15,2 0 114-15</inkml:trace>
  <inkml:trace contextRef="#ctx0" brushRef="#br0" timeOffset="170489.92">19619 1927 1929 0,'0'0'6'0,"10"-17"23"0,-10 17 21 0,0 0 24 16,0 0 13-16,0 0 11 16,0 0 9-16,0 0 9 0,0 0 2 0,0 0-5 15,0 0-10-15,0 0 2 0,24 3-13 0,-24-3-9 0,0 0-9 16,23 0-6-16,-23 0-9 15,26 3-3-15,-10-2-11 0,6-1-2 0,-1 3-6 16,0 0-5-16,4-2-3 16,-1-1-2-16,3 3 3 0,3-2-5 0,2-1-1 0,-3 2-2 15,1-2-1-15,2 1-5 16,0 2 1-16,-1-3 0 0,-1 0-2 0,0 0-2 16,-3 0-2-16,-4 0 0 0,0-3-2 0,1 3 0 15,-3-1-1-15,-2-1-3 0,0 1 1 16,-19 1-1-16,30-3 3 0,-30 3-3 0,23-1 2 15,-23 1-2-15,19-6-1 16,-19 6 1-16,17-1-4 0,-17 1 0 0,0 0-1 16,0 0-1-16,13-7 0 0,-13 7-4 15,0 0 0-15,0 0-6 0,0 0-1 0,0 0 0 16,0 0 2-16,0 0-1 16,-40-14 3-16,40 14 3 0,0 0 7 0,-24-6 7 15,24 6 9-15,-14-4 11 0,14 4 12 0,0 0 6 0,-20-5 5 16,20 5 2-16,0 0 0 15,-17-4-4-15,17 4-3 0,0 0 3 0,0 0 2 16,-14-7-1-16,14 7 5 16,0 0 7-16,0 0 4 0,0 0-6 0,0 0 10 0,0 0-9 15,0 0 3-15,0 0-7 16,-18-4-8-16,18 4-6 0,0 0-5 0,0 0-4 16,0 0-7-16,0 0-4 0,0 0 0 0,0 0-6 15,43 16-9-15,-29-9 4 0,0 0-4 16,0-1-5-16,1 2 0 0,0 0-2 0,0 2 0 15,-3-3-4-15,1 1 2 16,-2 1-7-16,-11-9 7 0,14 15 0 0,-8-7-3 16,-6-8 6-16,0 0-2 0,-2 20-3 15,2-20-7-15,-14 13-10 0,14-13-11 0,-23 12-14 16,10-6-9-16,-2-1-13 16,15-5-16-16,-28 8-24 0,18-4-28 0,10-4-26 15,-19 7-38-15,19-7-35 0,-17 6-24 0,13-4-46 0,4-2-99 16,0 0-523-16,0 0-329 15</inkml:trace>
  <inkml:trace contextRef="#ctx0" brushRef="#br0" timeOffset="170829.71">20671 1751 2692 0,'8'-12'-90'0,"-1"1"24"0,1-1 11 15,-8 12 8-15,11-15 45 16,-11 15 36-16,11-13 21 0,-11 13 35 0,8-12 19 16,-8 12 7-16,8-9 2 15,-8 9-4-15,0 0-11 0,0 0-9 0,14-12-14 0,-14 12-13 16,0 0 7-16,0 0 4 16,0 0 2-16,0 0-8 0,0 0-1 0,0 0-10 15,6 37-2-15,-6-37-6 0,-4 24-1 0,2-6 0 0,2-18 1 16,-6 34-5-16,4-13 3 15,0 3-8-15,-2 1 0 0,2-1-7 0,-2 6 1 16,2-5-8-16,0 3-5 16,2-2-13-16,-2 1-22 0,2-6-29 0,0 0-26 15,0-2-36-15,0-2-42 0,0-17-35 16,0 29-24-16,0-18-27 0,-2-3-39 0,2-8-90 16,-2 13-508-16,2-13-224 0</inkml:trace>
  <inkml:trace contextRef="#ctx0" brushRef="#br0" timeOffset="171559.79">20730 1783 2490 0,'0'0'-108'0,"-12"-17"21"0,12 17 15 16,0 0 22-16,-9-15 28 16,9 15 32-16,0 0 41 0,-6-14 22 0,6 14 24 15,0 0 5-15,-5-17 10 16,5 17-3-16,0 0-2 0,0 0-5 0,0-23-9 0,0 23-8 16,0 0-6-16,0-17-9 0,0 17 2 0,0 0-1 15,0 0-4 1,0 0-1-16,0-25 1 0,0 25-7 0,0 0-1 0,9-15-10 0,-9 15-6 15,11-10-7-15,-11 10-5 16,14-11-3-16,-14 11-3 0,20-8-5 0,-10 4 1 16,-10 4-4-16,23-5-3 15,-23 5-2-15,24-4-6 0,-24 4 4 0,30 0-7 0,-16 0-3 16,3 4-5-16,-17-4 0 16,32 5-10-16,-16-1-6 0,0 2-2 0,-4 0-3 15,-12-6-2-15,22 13 1 0,-14-3 2 16,-8-10 3-16,8 16 8 0,-8-16-2 0,-2 19-2 15,2-19 4-15,-8 22 2 0,0-11 4 0,-4-1 0 16,12-10 3-16,-20 18 13 16,9-9-2-16,-2-1 4 0,13-8 4 0,-19 12-1 15,11-5-3-15,8-7 2 16,-15 9-4-16,15-9 3 0,-11 10-4 0,11-10-1 0,0 0 1 16,-10 9-9-16,10-9-11 0,0 0-13 0,0 0-2 15,0 0-3 1,27 13-1-16,-27-13 8 0,24 4-3 0,-10 0 2 0,4-1 8 0,-2 4 10 15,1-2 15-15,0 1 9 16,0-1 9-16,0 3 7 0,-2 0-2 0,1 1-2 16,0 1-2-16,-4-1-2 15,-1 1 4-15,-3 3 9 0,1-2 2 0,-3 5 7 0,-1-1 2 16,-1 1 2-16,0 0 3 16,-6 1 3-16,2-17 2 0,-4 33 3 0,-3-16-17 15,1-2 2-15,-3 1-1 0,-4-1 3 0,-1 1-6 16,-2-5-3-16,0 0-7 0,-3 0-3 15,-2-3-12-15,0-1-15 16,-1 1-24-16,2-4-33 0,-2-2-36 0,1 0-34 16,2-2-59-16,-2 0-36 0,1-4-38 0,2-1-112 15,1-2-166-15,2-2-320 0,0 2-202 16</inkml:trace>
  <inkml:trace contextRef="#ctx0" brushRef="#br0" timeOffset="172229.81">21768 1094 2456 0,'0'0'-115'0,"0"0"24"0,0 0 17 16,8-13 12-16,-8 13 13 0,0 0 20 16,0 0 2-16,0 0 9 0,0 0-1 0,0 0 19 15,0 0 3-15,0 0 20 0,0 0 21 0,-22-19-1 16,22 19 0-16,0 0 23 15,-33 6-1-15,33-6 4 0,-32 6 5 0,14 1-1 0,-2 0-9 16,-1 2 3-16,-2-1-12 16,0 3 2-16,-1 0-7 0,1 3-2 0,-5 1-8 15,3 0-4-15,2 1-2 16,-1 3 1-16,3-4-8 0,2 0-6 0,0 2 3 0,5 0-3 16,-2-2 0-16,4-2 8 0,1 1 3 0,3-3 12 15,1 3 6-15,7-14 7 16,-8 19 7-16,8-19-1 0,0 18-2 0,0-18 7 15,12 13 7-15,-12-13 2 0,18 11 5 16,-8-7-5-16,4 0 4 0,4 0-8 0,-18-4-10 16,34 1-3-16,-17 1-9 15,1-2-22-15,-18 0-23 0,34-2-23 0,-16 2-25 16,-2-4-24-16,1 3-23 0,-17 1-26 16,26-6-33-16,-14 4-25 0,-12 2-27 0,18-6-39 15,-18 6-89-15,12-4-529 0,-12 4-208 0</inkml:trace>
  <inkml:trace contextRef="#ctx0" brushRef="#br0" timeOffset="172529.69">21209 1600 2508 0,'-15'7'-94'0,"15"-7"33"0,0 0 38 0,-13 10 32 16,13-10 52-16,0 0 32 16,-11 9 17-16,11-9 7 0,0 0-11 0,0 0 3 0,0 0-6 15,0 0-15-15,0 0-12 0,35 10-7 16,-35-10-10-16,29 0-18 0,-12 0-28 15,-17 0-33-15,38-3-41 0,-17 0-51 0,1-1-31 0,-2 1-31 16,6-3-45 0,2-1-74-16,-3-1-444 0,3 0-10 0</inkml:trace>
  <inkml:trace contextRef="#ctx0" brushRef="#br0" timeOffset="173349.99">22037 1139 2095 0,'4'-19'-48'0,"-4"19"24"0,0 0 27 0,0 0 40 0,2-17 30 15,-2 17 25-15,0 0 23 16,0 0 17-16,0 0 8 0,0 0 8 0,4-18 2 16,-4 18-3-16,0 0-8 0,0 0-7 0,0 0-13 15,0 0-17-15,0 0-15 0,0 0-16 16,0 0-12-16,0 0-10 0,0 0-7 0,0 0-7 15,0 0-3-15,0 0-4 16,0 0 0-16,0 0-2 0,0 0 0 16,0 0-5-16,10 48 0 0,-10-35-3 0,0-13-3 15,-2 35-1-15,0-17 0 0,0 2-5 0,-2 1 3 16,2 0-4-16,0 2-3 16,-2 2 1-16,2-4 3 0,-1 0-6 0,-1-2-5 15,2-2-5-15,-2 2-3 0,2-4-9 0,-3 0-10 0,5-15-12 16,-4 25-11-16,4-25-12 15,-6 17 1-15,6-17-7 0,-5 16-4 0,5-16 0 16,0 0-5-16,-12 7 3 16,12-7 12-16,0 0 10 0,0 0 0 0,0 0 18 0,0 0 12 15,-24-28 3-15,24 28 7 16,-6-25 4-16,6 7 8 0,0 18 2 0,0-36 6 16,2 16 9-16,0 1-3 0,2-1 10 0,-2-1 4 15,3 2 8-15,-2 2 10 16,1 0-3-16,-2-1-2 0,4 4-8 0,0-2-1 15,0 2-4-15,3 2-3 0,-1-1-5 16,1 1-1-16,-9 12-6 0,17-19-4 0,-7 11-3 16,2 0-1-16,-12 8-3 15,16-10-2-15,-16 10-2 0,19-5 1 0,-19 5-5 0,19 3 2 16,-19-3 0-16,0 0 0 16,25 11 0-16,-18-6 2 0,-7-5-1 0,11 20 2 15,-11-20-1-15,6 19 2 0,-4-8 2 0,-2-11 0 0,-2 23 0 16,2-23 2-16,-13 26-4 15,6-13 2-15,-3 1-2 0,0-1 4 0,-1 1 2 16,0-1-4-16,1 0 1 16,1 0 2-16,1-1 0 0,0-1-4 0,2 3 4 15,6-14 1-15,-8 23-3 0,8-23 3 16,12 27-9-16,0-14-10 0,5 2-24 0,2 0-36 16,8 1-46-16,3-1-56 0,0 0-68 15,-1-2-124-15,-1-2-621 0,-2 0-445 16</inkml:trace>
  <inkml:trace contextRef="#ctx0" brushRef="#br0" timeOffset="212279.84">33140 6206 378 0,'0'0'122'0,"0"0"-21"15,6-14-31-15,-6 14-1 0,0 0-20 16,0 0 0-16,0 0 0 0,0 0 2 0,0 0 1 16,0 0-4-16,0 0 3 15,0 0 2-15,0 0 0 0,0 0 3 0,0 0-4 16,4-15 6-16,-4 15-1 0,0 0-3 16,0 0-6-16,0 0 9 0,0 0 1 0,0 0-8 15,0 0 1-15,0 0 10 0,0 0-9 0,0 0-9 16,0 0 7-16,0 0 4 15,0 0 2-15,0 0 7 0,0 0 2 0,0 0 3 0,0 0 6 16,0 0-5-16,-40 20 1 16,28-12-7-16,12-8 7 0,-26 13-4 0,11-6 3 15,1 2-10-15,-4 0-4 16,0 2-2-16,-1 2-3 0,-1-5-4 0,0 4-5 0,0 0-5 16,2-1-2-16,-4 0-5 0,3 0 0 15,-2-3-7-15,2 2 0 0,-5-1-1 16,6-1 3-16,-6-1-6 0,1 2-4 0,-1-1 2 15,2-4 0-15,-2 2 6 0,-3-1-5 16,1 3 2-16,3-4 1 0,2-1-1 0,-4 4-2 16,5-3-5-16,0-1 3 15,-2 0-4-15,3 0 1 0,0-1 2 16,0 0-2-16,-1 0-1 0,4 0 0 0,-3 0-3 0,19-2 3 0,-32 2 1 16,18-1-8-16,-6-1 7 15,20 0 6-15,-28 0 5 0,28 0 9 0,-25 0 8 16,25 0 4-16,-21-1 5 15,21 1 3-15,0 0-2 0,-25-4 0 0,25 4 1 0,-16-2-1 16,16 2 1-16,0 0-4 16,0 0-3-16,-20-4-4 0,20 4-8 15,0 0-1-15,0 0-4 0,0 0-2 16,-13-8-2-16,13 8-2 0,0 0 1 0,0 0 2 0,0 0-1 16,0 0 1-16,0 0-4 0,0 0-4 0,0 0-1 15,0 0-4-15,0 0-6 16,0 0-2-16,-17-7-1 0,17 7-1 15,0 0 2-15,0 0-2 0,0 0 2 16,0 0 1-16,0 0-1 0,0 0-3 0,0 0 4 16,-13 21 0-16,13-21-1 0,0 0 4 15,-10 15-7-15,10-15 1 0,0 0-1 0,-8 15 2 16,8-15 0-16,-10 11 1 0,10-11-2 0,0 0-2 0,-10 14-1 16,10-14 1-16,0 0-2 15,-8 14 0-15,8-14 0 0,0 0 1 0,0 0 1 16,-13 9 1-16,13-9-1 15,0 0 2-15,-13 8-2 0,13-8 2 0,0 0 1 16,0 0-1-16,0 0 1 0,-21 2 6 16,21-2-7-16,0 0-1 0,0 0 2 15,0 0-2-15,0 0 1 0,0 0 0 16,-19-18 1-16,19 18-1 0,0 0 3 0,-5-13-3 16,5 13 1-16,0 0 1 0,0 0 6 0,0-19 2 15,0 19 2-15,0 0 5 0,0 0 4 16,10-24 3-16,-10 24 1 0,0 0 2 0,8-16 2 15,-8 16-5-15,0 0-3 16,4-13 0-16,-4 13-3 0,0 0-4 0,0 0-1 0,8-13-1 16,-8 13-5-16,0 0-1 15,0 0-2-15,0 0 0 0,0 0 1 0,0 0-1 16,0 0-2-16,0 0 5 16,0 0-1-16,0 0 0 0,0 0-3 0,-25 47-1 15,16-36-2-15,3 0 2 0,-4 1-1 0,2 0-1 0,-1 1 1 16,0-2-1-16,1-1 0 15,-3-1 2-15,3 3-2 0,8-12 2 0,-13 13 0 16,13-13 3-16,-13 11 0 0,13-11-3 16,-12 9 2-16,12-9 1 0,0 0-5 15,-20 4 3-15,20-4 3 0,0 0-1 16,0 0-3-16,0 0-2 0,0 0 2 0,-23-4-4 16,23 4 0-16,0 0-1 0,0 0-1 0,0 0-3 0,0 0 2 15,0 0 5-15,-19 1-6 16,19-1 2-16,0 0 2 0,-13 11-1 0,13-11 0 15,-14 11 0-15,14-11 2 16,-18 14-1-16,10-7 5 0,8-7-4 0,-18 10-1 0,9-3 1 16,9-7 2-16,-19 7-1 15,19-7 4-15,-15 7 8 0,15-7 8 0,-14 6 2 16,14-6 1-16,0 0-1 16,0 0 2-16,0 0-3 0,0 0-3 0,-22-19 2 0,22 19-7 15,0 0 1-15,4-30-6 0,-4 30-14 0,10-31-22 16,0 14-26-16,-2-2-43 15,0 0-44-15,5 2-78 0,4 0-49 0,-2-8-69 16,5 3-147-16,2-4-133 0,1 2-250 16,5-6-227-16</inkml:trace>
  <inkml:trace contextRef="#ctx0" brushRef="#br0" timeOffset="212590.2">32548 5625 2484 0,'16'-18'-88'15,"1"3"28"-15,-6 1 25 16,0 5 35-16,-3 1 27 0,-8 8 1 0,12-10 10 16,-12 10 29-16,0 0 34 0,0 0 14 15,0 0-4-15,0 0-13 0,0 0-8 0,-14 56-11 16,3-39-5-16,-4 2-10 16,1 1-5-16,-3-1-6 0,-3 1-3 0,2-3-5 15,0 1-6-15,0-2-7 0,-4-2-7 16,5-1-1-16,1-1-4 0,-2-3 2 0,6-1-4 15,-1-1 2-15,13-7-1 0,-21 5-2 0,21-5 9 16,0 0-2-16,0 0 1 16,0 0 12-16,-17-16 1 0,17 16 1 0,0 0-1 15,0 0-7-15,0 0-2 0,0 0-12 16,21-35-27-16,-21 35-30 0,0 0-40 16,15-3-58-16,-15 3-70 0,0 0-105 0,0 0-635 0,0 0-377 15</inkml:trace>
  <inkml:trace contextRef="#ctx0" brushRef="#br0" timeOffset="212810.28">31764 7150 2826 0,'-2'17'-25'0,"2"-17"50"16,0 0 30-16,0 0 12 0,17 12 1 15,-17-12-8-15,22 0-4 0,-22 0-5 0,31-5-21 16,-12-2-26-16,0 4-34 16,7-5-33-16,-4 2-30 0,2-3-9 0,-1 2-27 15,-1-4-23-15,-2 2-32 16,0-2-66-16,-4-3-446 0,-1 0 56 0</inkml:trace>
  <inkml:trace contextRef="#ctx0" brushRef="#br0" timeOffset="213050.07">31819 6125 2112 0,'0'0'105'0,"2"-17"28"0,-2 17-8 16,0 0-13-16,0 0-14 15,2-19-15-15,-2 19-6 0,0 0-14 16,0 0-8-16,0 0-32 0,0 0-50 0,4-15-41 16,-4 15-56-16,0 0-50 0,0 0-86 15,3-7-469-15,-3 7 3 0</inkml:trace>
  <inkml:trace contextRef="#ctx0" brushRef="#br0" timeOffset="213609.83">31409 6074 2191 0,'0'0'3'0,"0"0"29"16,-9-11 30-16,9 11 26 0,0 0 29 0,0 0 19 15,-9-13 6-15,9 13 1 0,0 0-16 0,0 0-13 0,0 0-15 16,0 0-12-16,0 0-10 15,0 0-8-15,0 0-5 0,0 0-5 0,0 0-8 16,0 0-4-16,-14 37-6 16,12-24-4-16,2-13-3 0,-6 31 0 0,1-16-3 0,1 4-2 15,1 0-3-15,-1 3-4 16,0 3-3-16,0-2-3 0,4 5-3 0,-2-2-10 16,2 1-11-16,2 1 5 0,0 1 0 15,0-1-4-15,0 1 4 0,0 0 2 0,-2-3-2 16,2 1 3-16,-2-4-2 0,-2 3 1 0,2-4 1 15,-2-2 4-15,0 1 2 16,0-1 10-16,-2-4 7 0,-2 1 5 0,-1 1 6 16,1-4 10-16,-5 0 5 15,2-2 7-15,-1-1 5 0,-2 1 5 0,1-3 2 0,-2-2 7 16,1 1-2-16,-1 0-9 16,-2-2 1-16,0-1 2 0,15-5-16 0,-32 7-3 15,18-6 1-15,14-1-7 0,-30 0-5 0,30 0-13 16,-31-6 4-16,15 3 2 0,2-1-3 15,-1-4 2-15,15 8-1 0,-19-15-2 0,10 5-5 16,9 10-2-16,-6-19-3 16,6 19-2-16,4-25-5 0,-4 25 1 0,15-27-8 15,-7 15-14-15,3-1-8 0,0 1-21 16,-1 1-25-16,0-1-31 0,0 2-37 0,-10 10-45 16,16-16-54-16,-10 9-41 0,1 2-71 0,-7 5-117 15,6-11-157-15,-6 11-240 16,0 0-213-16</inkml:trace>
  <inkml:trace contextRef="#ctx0" brushRef="#br0" timeOffset="-214321.75">30657 6293 2391 0,'-5'-19'-138'0,"5"19"33"16,-4-18 33-16,4 18 18 0,0 0 28 0,-4-22 21 15,4 22 21-15,0 0 23 0,-2-18 21 0,2 18 6 0,0 0 16 16,0 0 5-16,-4-19 4 15,4 19 9-15,0 0-2 0,0 0-2 0,0 0 0 16,0 0 1-16,-2-19-2 0,2 19 3 16,0 0 1-16,0 0 3 0,0 0-4 15,0 0 0-15,0 0-2 0,0 0-6 16,0 0-3-16,0 0-1 0,0 0-4 0,0 0-6 16,-4-15-8-16,4 15 2 0,0 0-4 0,0 0-3 0,0 0-8 15,0 0-1-15,0 0-8 16,0 0-1-16,0 0-2 0,0 0 1 0,0 0-2 15,0 0 3-15,0 0 5 16,0 0-3-16,0 0-5 0,0 0-4 16,0 0 4-16,0 0-7 0,0 0-5 15,0 0-4-15,0 0 7 0,0 0-9 0,0 0 1 0,0 0-6 16,0 0-1-16,0 0 1 0,0 0-1 0,0 0-3 16,0 0 0-16,0 0-5 15,0 0-1-15,0 0 7 0,0 0-2 16,0 0-1-16,0 0 3 0,0 0-2 15,0 0-9-15,0 0 4 0,0 0 0 0,0 0-3 16,0 0 3-16,0 0-3 0,0 0 3 16,0 0-5-16,0 0 1 0,0 0 2 15,0 0-9-15,0 0 6 0,0 0-1 0,0 0 1 16,0 0-4-16,0 0 0 0,0 0 5 0,0 0-3 16,0 0-3-16,0 0 2 0,0 0 8 0,0 0-21 15,0 0-1-15,0 0 1 0,0 0 4 16,0 0 5-16,0 0-1 0,0 0-1 0,0 0 5 15,0 0 2-15,0 0 0 16,0 0-3-16,0 0 3 0,0 0 0 0,0 0 1 0,0 0 0 16,0 0 1-16,0 0-2 15,0 0-2-15,0 0-1 0,0 0 0 0,0 0 3 16,0 0-2-16,0 0 1 16,0 0-1-16,0 0 3 0,0 0-2 0,0 0-3 15,0 0 2-15,0 0 6 0,0 0-7 0,0 0 1 0,0 0 3 16,0 0 8-16,0 0-1 15,0 0 7-15,0 0 6 0,0 0 9 0,0 0-6 16,0 0 0-16,0 0-3 16,0 0-1-16,0 0 0 0,0 0-3 0,0 0 1 15,0 0-6-15,0 0 1 0,0 0-5 16,0 0-1-16,0 0 1 0,0 0-2 16,0 0-2-16,0 0 2 0,0 0-5 0,0 0 0 0,0 0-1 0,0 0 4 15,0 0-6-15,0 0 3 16,0 0-3-16,0 0-10 0,0 0-16 0,0 0-19 15,0 0-28-15,0 0-32 16,0 0-44-16,0 0-55 0,0 0-58 0,0 0-55 0,0 0-99 16,0 0-175-16,0 0-48 15,0 0-227-15,-24 0-223 0</inkml:trace>
  <inkml:trace contextRef="#ctx0" brushRef="#br0" timeOffset="-206555">30589 6085 2396 0,'0'0'-174'0,"0"0"15"16,-2-22 10-16,2 22 17 0,0 0 17 15,0 0 20-15,0 0 22 0,0 0 16 16,0 0 14-16,0 0 10 0,0 0 20 16,0 0 6-16,0 0 10 0,0 0 11 0,0 0 5 15,0 0 20-15,-2-20 0 16,2 20 0-16,0 0 4 0,0 0 5 0,0 0 9 16,0 0 11-16,0 0 3 0,0 0 2 0,0 0 13 0,0 0-6 15,0 0-4-15,0 0-1 16,0 0-3-16,0 0 11 0,0 0 2 0,0 0-2 15,0 0-4-15,0 0 0 0,-2-19 6 16,2 19-8-16,0 0-1 0,0 0 0 0,0 0-4 16,0 0 4-16,0 0 0 15,0 0 4-15,0 0-4 0,0 0-3 0,0 0 2 16,0 0-2-16,0 0-1 0,0 0-4 16,0 0-4-16,0 0-2 0,0 0-12 0,0 0-5 15,0 0-10-15,0 0-2 0,0 0-8 0,0 0 0 16,0 0-7-16,0 0-1 15,0 0 0-15,0 0-5 0,0 0 2 0,0 0 0 0,0 0-4 16,0 0 2-16,0 0-7 16,0 0 2-16,0 0 1 0,0 0-1 15,0 0-1-15,0 0-2 0,2 59 4 16,-2-59-2-16,-2 21-2 0,2-21 3 0,0 19-2 16,0-19 1-16,0 23-1 0,0-23-2 0,4 23 1 0,-2-12-2 15,-2-11 1-15,4 23-1 16,-4-23-1-16,2 19 2 0,-2-19-3 0,0 19 2 15,0-19-2-15,-2 18-1 16,2-18 3-16,-4 18-3 0,4-18-1 0,-4 16-1 0,4-16-2 16,-6 15 2-16,6-15-4 15,-6 11-4-15,6-11 0 0,-12 10 2 0,12-10-3 16,-14 9 0-16,14-9 0 16,-15 6 4-16,15-6 1 0,-15 4-1 0,15-4 1 0,0 0 2 15,-21 6 2-15,21-6 3 0,0 0-3 0,-16 2 5 16,16-2-6-16,0 0 2 15,0 0 0-15,0 0 2 0,0 0 0 0,0 0 0 16,0 0 3-16,0 0 2 16,0 0-1-16,0 0 7 0,0 0 6 0,37-27 5 0,-37 27 4 15,0 0 2-15,24 2 3 16,-24-2 2-16,0 0-4 0,0 0 6 0,26 9 5 16,-26-9 16-16,6 10-1 0,-6-10-1 0,0 0-3 15,0 0-8-15,0 0 0 0,-26 33-6 16,16-25-6-16,-5-4-1 0,-3 2-4 0,2-1 0 15,-4 0-8-15,2 1-7 16,-6-2-19-16,1 3-17 0,2-6-25 0,0 4-30 16,1-1-33-16,4-3-36 0,16-1-48 15,-30 2-46-15,17-2-42 0,13 0-69 0,-18-3-138 16,18 3-391-16,-12-9-254 16</inkml:trace>
  <inkml:trace contextRef="#ctx0" brushRef="#br0" timeOffset="-206117.04">30987 5492 2584 0,'15'-22'-106'0,"-2"2"19"15,-3 5 24-15,3 1 23 16,-3 2 13-16,2 0 16 0,-2 1 17 0,2 1 26 15,-1-1 4-15,0 3 22 0,-1-2 6 16,-10 10 11-16,15-11 9 0,-15 11 6 0,11-9 6 16,-11 9-6-16,0 0-2 15,0 0 4-15,0 0 1 0,0 0-8 0,0 0-8 16,0 0-6-16,-34 32-7 0,16-17-2 16,2 2-7-16,-8 2-6 0,1 2-2 0,0 0-5 15,-2-2-8-15,1 1-5 0,5-4-4 0,-2 0-7 16,2-2-2-16,1-4-3 15,0 2 0-15,1-2 1 0,4-1-2 0,-1-1 0 0,14-8-2 16,-21 7-3-16,21-7 0 16,-18 4 0-16,18-4 6 0,0 0 1 0,0 0 1 15,0 0 12-15,-16-17 6 16,16 17 4-16,0 0-1 0,0 0-3 0,0 0-3 0,0 0-8 16,0 0 0-16,0 0-6 0,0 0 1 15,0 0-7-15,0 0-21 0,0 0-37 16,0 0-56-16,0 0-74 0,-22 29-83 0,8-14-143 15,-5 0-568-15,-1 3-420 16</inkml:trace>
  <inkml:trace contextRef="#ctx0" brushRef="#br0" timeOffset="-205596.9">29899 5992 2932 0,'0'0'-81'0,"4"-14"40"0,-4 14 14 0,0 0 27 16,7-17 24-16,-7 17 35 16,0 0 17-16,4-14 20 0,-4 14 9 15,0 0-3-15,0 0-6 0,0 0-10 0,7-13-9 16,-7 13-11-16,0 0 1 0,0 0-1 0,0 0 0 16,0 0-2-16,0 0-8 0,0 0-5 0,0 0-4 15,-11 59-3-15,7-46-6 16,-1 2-13-16,1 1-20 0,-2 0-34 0,-1 1-38 0,1-2-43 15,0 0-52-15,0 0-32 16,-1-1-49-16,0-1-69 0,-1-1-593 0,0-1-294 16</inkml:trace>
  <inkml:trace contextRef="#ctx0" brushRef="#br0" timeOffset="-205046.96">29692 6197 2589 0,'-9'-9'-92'0,"9"9"36"15,0 0 35-15,0 0 23 0,-8-11 2 0,8 11 22 0,0 0 3 16,0 0-10-16,0 0 8 16,0 0 2-16,0 0 6 0,0 0-5 0,0 0-6 15,0 0-3-15,0 0 5 16,0 0 8-16,-27 16-1 0,27-16 5 0,0 0-15 0,-16 10-4 16,16-10 5-16,-14 8-3 0,14-8-1 0,-15 5 0 15,15-5 0-15,-13 6 4 16,13-6-10-16,0 0-6 0,-21 10 5 0,21-10 3 15,-14 6-2-15,14-6 0 0,-16 7 8 16,16-7 6-16,-18 9 4 0,7-3-3 0,11-6 0 16,-19 8 6-16,19-8 6 15,-17 9 7-15,17-9 1 0,-18 8 2 0,18-8-3 16,-16 10 0-16,16-10-5 0,-15 7 4 16,15-7-2-16,-15 4 1 0,15-4 4 0,0 0 3 15,-23 4 4-15,23-4 8 0,-17 0 4 16,17 0 6-16,0 0 3 0,-27-6-1 15,27 6-3-15,-20-4-6 0,20 4-1 0,-18-5-1 0,18 5-3 16,-18-4-3 0,18 4-8-16,-19-2-3 0,19 2-1 0,-20-2-1 0,20 2 0 15,-22 4-7-15,22-4-1 16,-21 5-7-16,21-5-1 0,-23 12-4 0,8-5-2 0,2 3-3 16,0 0 0-16,-1 1-5 0,-2 2 0 0,2 1 0 15,-3 0-6-15,0 5 3 16,-4-1 4-16,-4 1 4 0,1 1 5 15,1-2-9-15,-2 1 4 0,-3-1-1 0,-2 1-5 16,3-2-3-16,-1-1-9 0,1 0-18 0,-1 0-16 16,5-4-16-16,0-1-27 15,1 2-34-15,2-4-48 0,0 0-54 0,4-1-64 16,5-2-56-16,1-2-144 0,10-4-132 16,-14 3-308-16,14-3-310 0</inkml:trace>
  <inkml:trace contextRef="#ctx0" brushRef="#br0" timeOffset="-204636.78">29561 5645 2748 0,'0'0'19'16,"0"0"37"-16,0 0 3 15,0 0 3-15,0 0 3 0,0 0 9 0,0 0 9 16,0 0 4-16,0 0-4 16,0 0-7-16,0 0-6 0,0 0-10 0,0 0-5 0,0 0-6 15,0 0 0-15,0 0-3 16,0 0-10-16,0 0-6 0,0 0-25 0,0 0-36 16,0 0-48-16,0 0-65 0,0 0-58 0,0 0-74 0,0 0-164 15,-9-21-373-15,9 21-136 16</inkml:trace>
  <inkml:trace contextRef="#ctx0" brushRef="#br0" timeOffset="-203916.89">29207 6043 2502 0,'0'0'22'0,"0"0"-7"0,0 0 5 16,0 0 14-16,0 0 6 15,0 0 22-15,0 0 18 0,0 0 11 16,19-27-9-16,-19 27-10 0,22-5-9 0,-8 0-3 16,1 1-10-16,2 1-9 0,-17 3-12 0,35-6-29 15,-17 2-43-15,1 1-56 16,-2-1-57-16,0 0-73 0,-3 0-140 0,2 0-369 16,0 1-13-16</inkml:trace>
  <inkml:trace contextRef="#ctx0" brushRef="#br0" timeOffset="-203576.59">29109 6899 2291 0,'0'0'62'0,"0"0"2"0,-4 13-8 0,4-13-3 15,0 0-2-15,0 0 18 0,0 0 18 16,32 12 0-16,-32-12-2 0,24 1-8 0,-8-1-12 15,-16 0-9-15,35 0-15 16,-17 0-16-16,2-1-30 0,0-4-49 0,2 2-47 0,3-4-69 16,-5-3-94-16,0-2-532 15,0-1-105-15</inkml:trace>
  <inkml:trace contextRef="#ctx0" brushRef="#br0" timeOffset="-203276.67">28941 5927 2611 0,'0'0'112'0,"-16"-8"-10"15,16 8-13-15,0 0-11 0,0 0-13 0,0 0-15 16,0 0-24-16,0 0-49 0,0 0-36 0,0 0-63 0,4-19-67 16,-4 19-99-16,0 0-474 15,0 0-50-15</inkml:trace>
  <inkml:trace contextRef="#ctx0" brushRef="#br0" timeOffset="-202946.89">28644 6079 2217 0,'0'0'-31'0,"0"0"17"16,0 0 23-16,0 0 21 0,0 0-4 0,0 0 5 15,0 0 8-15,0 0-19 16,0 0 12-16,0 0-3 0,0 0 6 0,0 0-3 0,15 25 3 16,-15-25-7-16,8 9 7 15,-8-9 6-15,0 0 1 0,7 14 5 0,-7-14 6 16,0 0 4-16,0 0 11 16,-13 19 0-16,13-19 7 0,-13 8 10 0,13-8 6 0,-14 7 7 15,14-7 6-15,-19 4 3 0,19-4 9 0,0 0-6 16,-17 5-5-16,17-5-16 15,0 0-9-15,0 0-18 0,0 0-16 0,0 0-22 16,0 0-28-16,0 0-30 16,0 0-48-16,0 0-49 0,36-35-55 0,-28 31-58 0,-8 4-75 15,0 0-622-15,14-10-361 16</inkml:trace>
  <inkml:trace contextRef="#ctx0" brushRef="#br0" timeOffset="-202487.05">28132 6247 2699 0,'0'0'-106'16,"0"0"39"-16,0 0 53 0,0 0 44 16,0 0 30-16,0 0 33 0,0 0 38 15,0 0 25-15,0 0 15 0,0 0-2 0,0 0-4 0,0 0-11 16,0 0-14-16,0 0-19 16,0 0-15-16,0 0-10 0,0 0-14 0,0 0-19 15,0 0-28-15,0 0-34 0,0 0-50 0,0 0-72 0,0 0-76 16,-9-8-59-16,9 8-109 15,-4-11-154-15,4 11-332 0,-4-15-198 0</inkml:trace>
  <inkml:trace contextRef="#ctx0" brushRef="#br0" timeOffset="-202336.87">28094 6111 2740 0,'0'0'74'0,"0"0"14"0,0 0 2 16,0 0 14-16,0-20 27 0,0 20 25 0,0 0 6 0,0 0-9 15,0 0-23-15,0 0-18 16,0 0-34-16,0 0-42 0,0 0-39 0,6-17-59 0,-6 17-70 15,0 0-62-15,0 0-79 16,0 0-161-16,2-10-464 0,-2 10-282 16</inkml:trace>
  <inkml:trace contextRef="#ctx0" brushRef="#br0" timeOffset="-200986.86">27330 5993 2591 0,'0'0'-92'0,"0"0"36"0,0 0 22 0,-5-15 12 0,5 15 26 15,0 0 5-15,0 0 16 16,0 0 19-16,0 0-14 0,0 0 12 0,0 0-2 15,0 0 5-15,0 0 8 16,0 0 4-16,0 0 10 0,0 0 2 0,0 0 8 16,0 0-2-16,0 0-2 0,0 0 2 15,0 0-2-15,0 0-9 0,0 0-3 0,0 0-5 16,0 0-7-16,-15 51-5 16,13-37-6-16,-2 3-3 0,1-2-3 0,-2 2-4 15,1 1-9-15,0 1-17 0,1-2-45 0,-3 0-28 0,2 0-36 16,-2 0-39-16,2-1-36 15,-3-1-61-15,1-2-145 0,-1-4-385 0,0 4-69 16</inkml:trace>
  <inkml:trace contextRef="#ctx0" brushRef="#br0" timeOffset="-200616.72">27003 6106 2247 0,'0'0'-80'0,"-7"-15"16"15,7 15 16-15,0 0 23 0,-3-20-4 0,3 20 16 16,0 0 20-16,0 0 10 16,-5-15 1-16,5 15 12 0,0 0 16 0,0 0-2 15,0 0 3-15,0 0 7 0,0 0-1 0,0 0 2 0,0 0-6 16,0 0-10-16,0 0 2 15,0 0-8-15,-37 33-3 0,32-22-6 0,-6 4 3 16,2-1 1-16,-2 3-9 16,-5 2 3-16,2 0 21 0,-4 0 4 0,-1 2 4 0,-2-2 8 15,0 1-4-15,-2-1-3 16,2-1 0-16,-4 1-2 0,6-3-5 16,-2-1-4-16,1-2-3 0,2 2-5 0,-2-2-21 0,3-1-27 15,0-2-40-15,3-2-39 0,3 0-40 16,-2 2-33-16,1-4-36 15,4 0-80-15,8-6-436 0,-11 8 18 0</inkml:trace>
  <inkml:trace contextRef="#ctx0" brushRef="#br0" timeOffset="-200266.66">27566 5266 2197 0,'21'-23'3'0,"-2"4"-20"0,-3 4 10 0,-7 1-11 16,3 5 13-16,-12 9 3 16,11-13 4-16,-11 13 6 0,0 0 23 0,0 0 25 0,0 0 11 15,0 0-3-15,0 0-2 16,-41 39-3-16,19-20-6 0,-3 2-4 0,-2 2-5 16,-5 2-2-16,-1 0-4 0,6-3-5 0,0-3 1 15,-3 1-1-15,6-4 6 16,2-2 4-16,1-2 7 0,2-2 6 0,2-1 10 0,-1-2 2 15,3-4 10-15,15-3 1 16,-23 7 8-16,23-7-5 0,0 0-5 16,-19-12-5-16,19 12 8 0,0 0-2 15,-6-18-6-15,6 18-5 0,0 0-7 0,0 0-11 0,6-25-7 16,-6 25-7-16,0 0-19 16,0 0-25-16,0 0-35 0,0 0-52 0,0 0-47 15,0 0-55-15,0 0-67 0,0 0-158 0,0 0-472 0,-21 38-276 16</inkml:trace>
  <inkml:trace contextRef="#ctx0" brushRef="#br0" timeOffset="-198918.95">25794 5988 2533 0,'-14'-11'-119'0,"14"11"38"0,0 0 10 0,-6-12 24 16,6 12 21-16,0 0 21 0,0 0 36 15,0 0 13-15,-9-14 19 0,9 14 15 0,0 0 13 16,0 0 8-16,0 0 6 16,0 0-6-16,0 0-7 0,0 0-5 0,0 0-5 15,4-22-8-15,-4 22-6 0,0 0-12 16,0 0-4-16,0 0-6 0,18-11-10 0,-18 11 0 16,0 0-4-16,22-5-5 0,-22 5-5 0,17-2 0 15,-17 2-6-15,0 0 1 16,24 2 2-16,-24-2-5 0,18 5-1 0,-18-5-1 0,0 0-2 15,23 7 2-15,-23-7-1 16,11 6 3-16,-11-6 1 0,10 7 4 16,-10-7-1-16,0 0 1 0,6 16 12 15,-6-16 0-15,0 0-3 0,0 0 4 0,-27 26-4 0,15-17 1 16,-3-1 3-16,-1 1-3 16,-4 1 1-16,1-1 3 0,-3 3-5 0,0-2 2 15,0 0-1-15,1 1-3 0,2 0-6 0,0-1 2 16,1 0-4-16,2-1 0 0,3-2-4 15,-1 1-2-15,3 0-2 0,0-1 0 0,11-7 1 16,-15 12-2-16,15-12 1 16,-11 13-2-16,11-13 1 0,0 0-1 0,0 0-5 15,0 0-5-15,10 23-4 16,-10-23-1-16,0 0-1 0,16 9 3 0,-16-9-1 0,0 0 5 16,16 6 1-16,-16-6 6 0,0 0 1 0,0 0 4 15,0 0 5-15,0 0 0 16,17 0-1-16,-17 0-4 0,0 0 0 0,0 0-1 0,0 0-1 15,0 0 7-15,0 0 8 16,0 0 7-16,0 0 5 0,-51-17 1 0,51 17-5 16,-20 0-1-16,20 0-4 15,0 0-2-15,-30 2-4 0,30-2-1 0,-20 3-1 0,20-3-3 16,-18 8-1-16,18-8 0 16,-16 14-2-16,7-7-4 0,1 3 0 0,8-10 19 15,-16 25-3-15,12-11 0 0,1 1-6 0,-2 2-2 16,3-1 1-16,0 4 11 0,0-4 18 15,2 3-6-15,0 2-5 0,0-21-3 0,0 33-8 16,0-18-3-16,0-15-5 16,0 28-19-16,0-16-33 0,0-12-45 0,0 20-51 15,0-20-62-15,0 15-66 0,0-15-129 16,-9 7-217-16,9-7 11 0,0 0-290 0,0 0-255 16</inkml:trace>
  <inkml:trace contextRef="#ctx0" brushRef="#br0" timeOffset="-198646.76">25181 6170 2606 0,'0'-20'-80'16,"0"20"32"-16,1-18 28 0,-1 18 8 0,0 0 15 15,4-21 18-15,-4 21 14 0,4-11 17 0,-4 11 6 16,0 0 4-16,13-9 6 0,-13 9 0 15,0 0-2-15,0 0 3 0,0 0-3 0,0 0-4 16,0 0 4-16,31 20-10 16,-31-20 9-16,0 18-6 0,0-18-3 0,0 0-3 15,-12 30-2-15,4-19-11 0,-1 1-12 16,-1-1-21-16,-3-1-32 0,0 0-48 0,1-1-43 16,-2 0-49-16,2-2-54 0,12-7-110 0,-27 7-483 15,14-5-128-15</inkml:trace>
  <inkml:trace contextRef="#ctx0" brushRef="#br0" timeOffset="-198436.69">25028 5801 2611 0,'2'-17'57'0,"-2"17"-1"0,0 0-11 15,2-19-7-15,-2 19-3 0,0 0 1 0,0 0 14 16,0 0 11-16,0 0 0 0,0 0-7 15,0 0-3-15,0 0-9 0,0 0-16 0,-8 59-21 16,5-42-35-16,-1 2-36 16,-1 0-36-16,3 2-32 0,-4 0-23 0,1 0 5 15,-3 2-26-15,2-8-72 0,0 0-430 16,-3-1 79-16</inkml:trace>
  <inkml:trace contextRef="#ctx0" brushRef="#br0" timeOffset="-198006.82">24850 6077 2050 0,'0'0'71'15,"0"0"20"-15,-18-6-4 16,18 6-7-16,0 0-12 0,0 0 12 16,0 0 23-16,0 0 13 0,0 0 4 15,0 0-10-15,-15 18-13 0,15-18-4 0,0 0-10 0,-9 11-4 16,9-11 0-16,0 0 3 16,-9 10 4-16,9-10-3 0,0 0-6 0,-17 8-3 15,17-8 0-15,-15 3-1 0,15-3-2 0,0 0-4 16,-24 0 1-16,24 0-5 0,0 0-5 15,-18 2-7-15,18-2-8 0,0 0-4 16,-20 2-7-16,20-2-5 0,0 0-2 16,-18 7-3-16,18-7-4 0,-14 8 1 0,14-8-2 15,-16 11 0-15,16-11 0 16,-15 10-5-16,15-10 0 0,-16 12-1 0,16-12 0 0,-16 9 1 16,16-9-1-16,-15 7 0 0,15-7 1 0,-21 6 1 15,21-6 1 1,-21 6 5-16,21-6 7 0,-24 0 4 0,24 0 10 0,-22 0 10 0,22 0-3 15,-24-2 4-15,24 2 15 16,-23-2-3-16,23 2 2 0,-24 0-7 0,24 0-5 16,-21 2-8-16,21-2-4 15,-25 6 0-15,13 0-11 0,12-6 1 0,-21 11-24 16,10-2-20-16,4-2-24 0,1-2-26 16,2 5-40-16,0 0-37 0,4-10-55 0,0 16-51 15,0-16-47-15,0 20-99 0,0-20-154 0,2 12-65 0,-2-12-260 16,0 12-233-16</inkml:trace>
  <inkml:trace contextRef="#ctx0" brushRef="#br0" timeOffset="-197811.99">24394 5737 3097 0,'-6'-19'205'0,"6"19"-61"0,-4-8-40 15,4 8-17-15,0 0-8 16,0 0-5-16,0 0-10 0,0-14-33 0,0 14-57 16,0 0-69-16,0 0-73 0,0 0-80 15,0 0-206-15,0 0-428 0,-4-13-252 0</inkml:trace>
  <inkml:trace contextRef="#ctx0" brushRef="#br0" timeOffset="-196549.88">23658 5864 2606 0,'0'0'-7'0,"-17"-7"32"0,17 7 9 0,0 0 6 16,0 0 20-16,-17-3 21 15,17 3 2-15,0 0 2 0,0 0-7 0,0 0-16 16,0 0-7-16,0 0-4 16,0 0-9-16,0 0 0 0,0 0-4 0,0 0-2 15,0 0-5-15,0 0-3 0,0 0-2 0,-14 14-6 0,14-14 1 16,0 0 1-16,0 0-6 15,-6 19 3-15,6-19-6 0,0 0 2 0,-4 15-2 16,4-15-6-16,0 0 0 16,0 0-10-16,-4 16-4 0,4-16-5 0,0 0-1 0,0 0 4 15,0 0 10-15,0 0-5 16,-6 13 2-16,6-13-4 0,0 0 9 0,0 0 6 16,0 0 7-16,0 0 6 0,0 0 6 0,0 0 8 0,0 0 1 15,0 0 6-15,-12-40 0 16,12 40-1-16,0 0 3 0,0 0-4 0,0 0-6 15,0 0-3-15,14-25-4 16,-14 25-6-16,0 0-2 0,16-9-2 0,-16 9-1 16,0 0-3-16,20 0-2 0,-20 0 1 15,0 0-3-15,28 6-2 0,-28-6-5 0,17 3-1 16,-17-3 0-16,14 4 3 16,-14-4-5-16,14 5 2 0,-14-5 1 0,0 0 2 15,10 10 4-15,-10-10 1 0,0 0-2 0,0 0 4 0,0 0-2 16,-20 28 1-16,8-20 0 15,12-8-1-15,-27 17 0 0,7-8 1 0,2 3 1 16,-4-2-3-16,3 1 1 16,0 1-1-16,0-2-1 0,0 2-3 0,2-1 3 0,3-1-1 15,-2 0-7-15,4 1-3 16,1 0-8-16,1-3-1 0,10-8-1 0,-13 14-2 16,13-14-5-16,-5 13 0 0,5-13-16 0,0 0-3 15,0 0-11-15,22 16-5 16,-22-16 0-16,19 5 1 0,-19-5 4 0,23 2 7 0,-10 0 1 15,-13-2 9-15,21 0 14 16,-21 0 15-16,21 2 17 0,-21-2 12 0,17 2 9 16,-17-2 8-16,0 0-1 0,22 1-1 15,-22-1-7-15,0 0-5 0,14 3 0 0,-14-3-3 16,0 0 0-16,0 0-1 16,10 9-1-16,-10-9-3 0,0 0 0 0,0 0-3 15,0 0 0-15,-12 30-2 0,12-30-1 0,-12 15 0 0,3-5 2 16,9-10 2-16,-17 17-3 15,8-8 0-15,-1 1-2 0,2 2-2 0,8-12 1 16,-18 20-3-16,10-10-1 16,-2 2 3-16,3-2-4 0,-2 2-1 0,3 2-1 0,0-1 2 15,6-13-3-15,-9 19 1 16,9-19 1-16,-4 20-4 0,4-20-2 0,-6 15-2 16,6-15-1-16,0 0 0 0,-2 14-2 0,2-14 3 15,0 0 0-15,0 0 0 16,0 0 0-16,0 0 4 0,0 0 4 0,0 0 10 0,0 0 5 15,0 0 6-15,0 0 2 16,0 0 4-16,0 0-7 0,0 0-2 0,0 0-2 16,0 0-5-16,0 0-3 0,0 0-3 15,-9-45-1-15,9 45 1 0,0 0-1 0,0 0-2 16,-29 4 1-16,29-4 1 16,0 0 1-16,-32 9 1 0,19-5 2 0,13-4 1 15,-28 8 2-15,12-3 3 0,4-3-5 0,12-2 4 0,-30 8 0 16,14-3 0-16,16-5-1 15,-25 5 2-15,13-3 0 0,12-2-2 0,-24 4-2 16,24-4 0-16,-19 0-4 16,19 0 1-16,0 0-4 0,-23-4-2 0,23 4-3 0,0 0-6 15,-13-12-2-15,13 12 5 16,0 0 0-16,0 0-3 0,0 0 2 0,0 0-3 16,0 0 1-16,0 0 4 0,0 0 2 0,0 0 4 0,0 0-1 15,0 0 3 1,0 0 7-16,0 0 0 0,0 0 0 0,0 0 3 0,0 0-4 15,0 0-1-15,0 0-4 16,-19 27-7-16,4-17-10 0,-1 1-22 0,-4 0-34 0,-1-1-36 16,0-1-51-16,2 2-59 15,-5-1-47-15,-1 0-59 0,0-2-137 0,0 1-144 16,1-1-326-16,1 2-324 16</inkml:trace>
  <inkml:trace contextRef="#ctx0" brushRef="#br0" timeOffset="-196106.65">23978 6277 2928 0,'0'0'61'16,"0"0"18"-16,0 0-1 0,0 0-5 0,6-10 3 15,-6 10 12-15,0 0 16 16,0 0 3-16,0 0-2 0,0 0-12 0,0 0-7 16,-30 35-9-16,19-23-9 0,3-1-14 0,-4 1-16 0,2 1-24 15,0-4-27 1,0 5-34-16,-3-3-37 0,2 0-47 0,1 0-37 15,-1 0-44-15,1-3-73 0,0 2-145 16,-2-2-416-16,4-2-189 0</inkml:trace>
  <inkml:trace contextRef="#ctx0" brushRef="#br0" timeOffset="-195786.98">24056 5950 2512 0,'0'0'41'0,"0"0"17"0,0 0 4 16,6-19 10-16,-6 19 25 0,0 0 37 16,0 0 15-16,0 0-9 0,0 0-15 15,0 0-27-15,0 0-41 0,0 0-51 0,7-13-56 16,-7 13-57-16,0 0-45 0,0 0-40 16,0 0-65-16,0 0-125 0,0 0-369 0,0 0-31 15</inkml:trace>
  <inkml:trace contextRef="#ctx0" brushRef="#br0" timeOffset="-195406.68">23662 6489 2106 0,'0'0'-54'16,"0"0"30"-16,0 0 24 0,0 0 45 0,0 0 11 16,13 6 26-16,-13-6 8 15,0 0 12-15,0 0-6 0,0 0-8 0,0 0-8 16,0 0 2-16,0 0-6 0,0 0 10 0,6 11 16 16,-6-11 6-16,0 0-3 0,0 0 5 15,-25 13 0-15,25-13-6 0,-20 8-2 0,20-8-7 16,-20 11-7-16,12-4-4 15,-4 0-11-15,12-7-9 0,-23 13-7 0,13-5-5 0,1 1-7 16,9-9-6-16,-19 17-2 16,11-7 1-16,-3-1-10 0,2 4 0 0,9-13-2 15,-14 18-4-15,6-6-25 16,8-12-35-16,-16 15-52 0,10-8-78 0,0 1-81 0,6-8-156 16,-23 13-171-16,9-6-308 0,-2 2-253 0</inkml:trace>
  <inkml:trace contextRef="#ctx0" brushRef="#br0" timeOffset="-195246.72">22907 7211 2899 0,'-7'13'87'0,"2"-3"-21"0,5-10-45 0,0 0-2 16,0 0 13-16,16 17 17 0,-16-17 2 0,21 3-4 0,-21-3-7 16,32-4-14-16,-10 0-8 15,6-3-22-15,4 2-33 0,4-4-65 0,2 2-53 16,0-5-73-16,0-1-166 15,7-3-364-15,-7-1-41 0</inkml:trace>
  <inkml:trace contextRef="#ctx0" brushRef="#br0" timeOffset="-193566.86">22871 5992 2247 0,'0'0'6'16,"6"-15"36"-16,-6 15 8 0,0 0 5 0,4-16-9 0,-4 16-8 16,0 0-4-16,0 0-2 0,0 0 2 0,0 0 2 15,0 0-8-15,0 0-2 16,0 0-4-16,0 0 2 0,0 0 7 0,0 0 5 15,0 0-7-15,0 0 16 0,-51 17-10 16,51-17 4-16,0 0-1 0,0 0-9 0,-10 8-4 16,10-8-2-16,0 0-1 15,0 0 0-15,0 0-4 0,0 0-4 0,-9 11 4 16,9-11-4-16,0 0-1 0,0 0-2 16,0 0-2-16,0 0 2 0,0 0-5 0,0 0 2 15,0 0-5-15,0 0 5 0,-7 14-4 0,7-14 2 16,0 0-1-16,0 0 7 15,0 0-2-15,0 0-5 0,0 0-1 0,0 0 5 0,0 0-4 16,0 0 7-16,0 0-2 16,0 0 6-16,0 0 0 0,0 0 2 0,0 0 9 15,0 0 5-15,0 0 5 16,0 0 7-16,0 0-6 0,0 0 1 0,0 0-2 0,0 0-9 16,0 0-1-16,0 0-4 0,0 0-3 0,0 0-4 15,0 0 0-15,0 0 0 16,0 0-3-16,0 0 0 0,0 0-3 0,10 26 1 0,-10-26 3 15,0 0 0-15,0 0-2 16,0 0 0-16,0 0-2 0,0 0-3 0,0 0 1 16,0 0-3-16,0 0 2 15,0 0 0-15,0 0-2 0,0 0 3 0,0 0-3 0,0 0-1 16,0 0 2-16,0 0-2 16,0 0 0-16,0 0 1 0,0 0-2 0,0 0 0 15,0 0 0-15,0 0-1 0,0 0 0 0,0 0-2 16,0 0 3-16,0 0-1 0,0 0 1 15,0 0 3-15,0 0-3 0,0 0-1 0,0 0 3 16,0 0 0-16,0 0-7 16,0 0-11-16,0 0-11 0,0 0-7 15,0 0-11-15,0 0-3 0,0 0-2 16,0 0 0-16,0 0 3 0,0 0 8 0,0 0-1 0,0 0 5 16,0 0 2-16,0 0 8 0,0 0-3 0,0 0 3 15,0 0 2 1,0 0 6-16,0 0 2 0,0 0 12 0,0 0 0 0,0 0 6 0,0 0 2 15,0 0 0-15,0 0 5 16,10-51 7-16,-10 51 5 0,8-9 6 0,-8 9 10 16,9-12 3-16,-9 12 9 15,0 0 5-15,10-14 1 0,-10 14 3 0,0 0 0 0,9-9-3 16,-9 9-3-16,0 0-11 16,0 0-3-16,0 0-5 0,0 0-4 0,9-11-2 15,-9 11-11-15,0 0 2 0,0 0-2 0,0 0-2 16,0 0-4-16,0 0-1 0,0 0-2 15,-37 30 5-15,37-30-8 0,-14 16 1 0,7-9-3 16,7-7-1-16,-13 17 4 16,13-17-6-16,-8 13 0 0,8-13 0 0,-4 14 0 15,4-14 2-15,0 0-2 0,0 0-3 16,2 19 2-16,-2-19 0 0,0 0 1 0,0 0-2 16,19 13 0-16,-19-13-1 0,15 4 1 0,-15-4 0 15,19 3 1-15,-19-3 1 16,21 0 0-16,-21 0-1 0,21-3 0 0,-21 3 2 0,0 0 4 15,28-4 2-15,-28 4 11 16,14-3 8-16,-14 3 8 0,0 0 11 0,19-1 3 16,-19 1 12-16,0 0-9 15,0 0 0-15,0 0-5 0,20-2-7 0,-20 2-5 0,0 0-3 16,0 0-3-16,0 0 0 16,0 0-7-16,0 0 0 0,0 0-5 0,0 0 2 15,0 0 2-15,-43 25-4 0,43-25 0 0,-21 8-4 16,6-3 27-16,3-1-3 0,12-4 0 15,-28 10 2-15,15-6-8 0,13-4-4 0,-25 8-2 16,25-8-1-16,-21 3 1 16,8 1-8-16,13-4 1 0,-23 2-1 0,23-2 2 0,-23 2-1 15,23-2-23-15,-22 0 6 16,22 0-1-16,-20-2 2 0,20 2 0 0,-22-2 10 16,22 2 0-16,-17-4-3 0,17 4-8 0,0 0 2 15,-19-2-3-15,19 2-4 16,0 0-1-16,-19 6 1 0,19-6 1 0,-17 13-1 0,17-13-8 15,-17 16-11-15,11-7-20 16,-2 2-23-16,-1 1-25 0,2 1-44 0,1-1-53 16,2 1-62-16,0-2-38 0,-1-1-83 15,5-10-141-15,-6 18-87 0,4-11-342 0,2-7-355 16</inkml:trace>
  <inkml:trace contextRef="#ctx0" brushRef="#br0" timeOffset="-191696.72">22326 5776 2630 0,'0'0'-183'0,"0"0"24"15,0 0 29-15,0 0 19 0,0 0 30 0,0 0 24 16,0 0 30-16,0 0 16 16,0 0 19-16,0 0 14 0,0 0 12 0,0 0-10 15,0 0 5-15,0 0 6 0,0 0 11 16,0 0-11-16,0 0 5 0,0 0 3 0,0 0-4 16,0 0 11-16,0 0-5 0,0 0 2 0,0 0 5 15,0 0-5-15,0 0 7 16,0 0 0-16,0 0 6 0,0 0 7 0,0 0 3 0,0 0 10 15,0 0 3-15,0 0 1 16,0 0 2-16,0 0 4 0,0 0-1 0,0 0-3 16,0 0-2-16,0 0-4 15,0 0-9-15,0 0-6 0,0 0-5 0,0 0 1 0,0 0 2 16,0 0-5-16,0 0-2 16,0 0-5-16,0 0-2 0,7 53-4 0,-7-53-1 15,-5 27 4-15,5-9-3 0,-2-3-2 0,0 2 2 16,2 2-1-16,0-19-5 0,0 36-7 15,0-17 3-15,0 2-11 0,0-2-26 0,0 0-23 16,0-1-27-16,0 2-48 16,-2 2-63-16,0-6-45 0,2 4-51 0,-4-4-114 15,2 0-160-15,-1-1-322 0,-3-2-209 16</inkml:trace>
  <inkml:trace contextRef="#ctx0" brushRef="#br0" timeOffset="-190956.61">22202 6235 2400 0,'0'0'-132'16,"0"0"42"-16,0 0 18 16,0 0 27-16,0 0 25 0,0 0 36 0,0 0 33 0,12-19 34 15,-12 19 10-15,0 0 12 16,0 0 10-16,0 0-5 0,0 0 5 0,0 0 0 16,0 0-11-16,0 0-2 0,0 0-8 0,-30 31-9 15,20-19-5-15,2-1-1 0,-3 2-6 16,-4 4 14-16,2 2-1 0,-1 0 0 0,-6 2-5 15,0 4-6-15,0-3-6 16,-3 6-4-16,-5 2-9 0,-2 1-5 0,2 1-5 16,-2 0-2-16,0 2-7 0,1 1-4 15,-1 1-4-15,0-1-3 0,3-1-2 0,-1-2 2 16,3 3-8-16,-1-4 1 16,2 1-2-16,4-4-1 0,-4-1-1 0,3-2-3 15,3 1 5-15,-4 1 5 0,3-5 1 0,-2 3 1 0,2-1 8 16,-3-2 7-16,2-1 5 15,-2-2 3-15,1 2 0 0,2-6 0 0,-2 1-3 16,-1-1-5-16,-4 0-1 16,-2-1-9-16,3-1 0 0,-1-4 4 0,-2 1-2 0,-1-2 0 15,-7 0 8-15,-2-3 6 16,-1 0 13-16,-1-1-9 0,-2-2 10 0,-1 0-8 16,1-2-7-16,-4 0 4 0,-1 0-16 0,-4-2 5 0,-3 0-3 15,-6-4-2-15,3 3-8 16,-2-2-1-16,2-1 2 0,-1-3-8 0,3 2 1 15,3 2-1-15,1-3-7 16,7 1-4-16,1-1-4 0,5-2-26 0,2 3 1 0,6 0-1 16,5 1 0-16,3 3 8 15,4-3-6-15,2 3-3 0,16 3 5 0,-18-7-3 16,18 7 5-16,0 0-1 0,0 0 8 0,0 0-1 0,0 0 11 16,0 0-1-16,56 18-4 15,-28-11-6-15,2 0 3 0,5 4-3 0,4-3-8 16,-1 3-6-16,0-1-12 15,2-2-18-15,-1 1-27 0,-1-4-37 0,-2 1-51 0,3-2-54 16,-4-2-51-16,-1-2-72 16,8 0-149-16,-4-4-84 0,0 1-334 0,1-5-311 15</inkml:trace>
  <inkml:trace contextRef="#ctx0" brushRef="#br0" timeOffset="-190526.7">21342 6302 2778 0,'2'-27'-55'0,"-2"27"9"0,0 0-1 16,2-15 8-16,-2 15 20 16,0 0 28-16,0 0 24 0,0 0 14 0,2-15 13 15,-2 15 12-15,0 0-4 16,0 0 9-16,0 0 6 0,0 0-7 0,0 0 0 0,0 0-4 16,0 0 1-16,0 0 4 0,0 0 0 0,-40 22-2 15,40-22 2-15,0 0 2 16,-17 7 4-16,17-7 6 0,0 0 0 0,0 0-8 15,-14 3-5-15,14-3-6 0,0 0-4 16,0 0-10-16,0 0-4 0,-9-23-4 0,9 23-4 16,0 0-5-16,0-22-5 15,0 22-12-15,0 0-17 0,2-26-27 0,-2 26-24 0,0 0-44 16,0-18-59-16,0 18-58 0,0 0-59 0,-2-10-108 16,2 10-176-16,0 0-321 15,0 0-233-15</inkml:trace>
  <inkml:trace contextRef="#ctx0" brushRef="#br0" timeOffset="-190356.94">21188 6567 2797 0,'0'0'19'0,"-2"17"-9"0,2-17 0 0,-3 15 2 16,3-15 26-16,0 0 30 0,0 0 5 0,0 23 0 15,0-23-7-15,0 0-19 16,0 0-30-16,0 0-38 0,7 12-38 0,-7-12-43 0,0 0-32 15,0 0-60-15,0 0-112 16,0 0-446-16,0 0-32 0</inkml:trace>
  <inkml:trace contextRef="#ctx0" brushRef="#br0" timeOffset="-189526.69">21164 6054 2295 0,'2'-13'-10'16,"-2"13"-4"-16,0-23-3 16,0 23 16-16,0-21 21 0,0 21 54 0,0-17 22 15,0 17 24-15,2-17 9 0,-2 17 5 16,0 0-8-16,2-19-13 0,-2 19-17 0,0 0-12 16,0 0-11-16,0 0-7 0,2-19-7 0,-2 19-2 15,0 0 4-15,0 0-7 16,0 0-2-16,0 0-11 0,0 0 3 15,0 0-6-15,0 0-2 0,0 0 0 0,11 44-10 16,-11-44 1-16,0 24-4 0,0-24 0 0,-2 27-2 16,2-27 0-16,-4 25-4 15,2-14 0-15,2-11-3 0,-3 23 3 0,3-23-3 0,-6 20-2 16,6-20 5-16,-10 16-3 16,4-8-1-16,6-8-1 0,-20 12 1 0,10-9-5 15,10-3 2-15,-26 8 0 0,14-7-1 0,12-1-2 0,-35 3 4 16,17-2 3-16,1-1 13 15,-4 0 0-15,21 0 3 0,-37-1-6 0,21 1 1 16,16 0-3-16,-30 0-3 16,15-3-4-16,15 3 1 0,-25 0-3 0,25 0-2 0,-25 0-3 15,25 0-1-15,-24 3 2 16,24-3-1-16,-17 0-3 0,17 0-3 0,0 0-3 16,-21 0-2-16,21 0-5 0,0 0 2 0,0 0 1 15,0 0 2-15,0 0 0 0,0 0-2 16,0 0-1-16,0 0 3 0,0 0-2 0,0 0 2 15,38-25-3-15,-38 25 3 16,24-10 0-16,-12 6 3 0,-12 4-2 0,22-7 4 0,-10 3 4 16,-12 4 6-16,23-8 1 15,-23 8 0-15,20-3-4 0,-20 3 1 0,14-6-1 16,-14 6 4-16,0 0-1 16,17-1 10-16,-17 1 9 0,0 0 5 0,0 0-6 0,0 0 2 15,0 0-2-15,-9 29 1 0,9-29-3 0,0 0 1 16,-18 27-1-16,10-18 0 15,-4 0-6-15,12-9 3 0,-18 18 2 0,5-10-2 16,2-1-8-16,-2 1 3 0,13-8-3 16,-20 9 5-16,8-2 6 0,12-7-1 0,-20 7-4 15,20-7 2-15,-17 4-5 16,17-4-2-16,0 0 0 0,-20 4-4 0,20-4-2 16,0 0-1-16,0 0-2 0,0 0 1 0,0 0-3 0,0 0-3 15,-24-4 1 1,24 4 2-16,0 0 1 0,0 0 2 0,0 0 5 0,-16 7 7 15,16-7 4-15,-8 10 7 16,8-10-9-16,-10 13-4 0,1-3-1 0,9-10-1 0,-17 21 4 16,6-11-9-16,1-1-10 15,-3 2-18-15,2 1-20 0,-3-2-27 0,1-3-34 16,0 0-41-16,-1 1-45 0,1-2-51 0,2-2-46 0,11-4-71 16,-21 0-147-16,21 0-116 15,-22-6-298-15,14-1-306 0</inkml:trace>
  <inkml:trace contextRef="#ctx0" brushRef="#br0" timeOffset="-189326.72">20794 5814 2823 0,'0'0'62'0,"11"-17"8"0,-5 8-21 15,-6 9-20-15,18-21-5 16,-4 9 2-16,2-1 9 0,2-2-3 0,0 1-6 15,5 0-11-15,3-2-19 16,2 3-17-16,-3-3-30 0,1 5-26 0,-4-1-32 0,2 2-36 16,-3 2-36-16,-4-4-69 15,-2 3-484-15,-7 0-7 0</inkml:trace>
  <inkml:trace contextRef="#ctx0" brushRef="#br0" timeOffset="-189106.84">20607 5628 2205 0,'0'0'-30'0,"-12"11"-8"0,12-11 15 0,-11 15 24 15,9-3 9-15,2-12 10 16,-4 25 4-16,4-10 2 0,-2 2 16 0,2 2-3 0,0 2-7 16,0 0-2-16,0 1-3 0,-2 3-7 0,0 0-20 15,0 2-24 1,-3-2-29-16,-1-1-26 0,1 1-35 0,-3-4-63 0,2 0-134 15,-4-4-213-15,-2 1 299 16</inkml:trace>
  <inkml:trace contextRef="#ctx0" brushRef="#br0" timeOffset="-188926.83">20348 6129 1634 0,'0'0'193'15,"0"0"-29"-15,0 0-46 0,0 0-35 0,0 0-7 16,0 0 15-16,0 0 13 15,0 0 5-15,0 0-13 0,0 0-11 0,0 0-2 16,0 0-8-16,0 0-15 0,16 41-1 16,-20-29-9-16,-4-1-9 0,8-11-29 0,-20 23-19 15,8-14-39-15,-1 4-42 16,0-4-43-16,-2-2-56 0,1-1-102 0,-4 1-454 16,4-4-21-16</inkml:trace>
  <inkml:trace contextRef="#ctx0" brushRef="#br0" timeOffset="-188466.95">19930 5918 2239 0,'0'0'22'0,"4"-19"22"15,-4 19 22-15,4-16 7 0,-4 16 13 0,0 0 16 16,7-13 11-16,-7 13 27 16,0 0 6-16,0 0-6 0,0 0-8 0,0 0-15 15,0 0-13-15,11 48-11 0,-11-32-8 0,2 1-10 16,0 5-11-16,2-3-27 0,-4 2-40 15,0-2-37-15,2 2-55 0,-4-4-44 0,2-17-50 16,-2 34-41-16,0-20-71 16,0 0-577-16,-4-2-247 0</inkml:trace>
  <inkml:trace contextRef="#ctx0" brushRef="#br0" timeOffset="-187526.68">19782 5982 2640 0,'0'0'-28'0,"-4"-19"9"15,4 19 1-15,-2-19 2 16,2 19 10-16,-5-15 15 0,5 15 31 0,0 0 19 16,-2-19-3-16,2 19-4 0,0 0-1 15,-10-11 1-15,10 11 12 0,0 0 4 0,0 0-8 16,-39 11 0-16,27-3-2 16,0-1 2-16,-4 2 0 0,4 1-5 0,-3-3-6 15,2 5-4-15,0-5-7 0,1 3-2 0,2-2-7 0,10-8-5 16,-18 14-8-16,12-5-4 15,6-9-4-15,0 0-8 0,-6 18-7 16,6-18 0-16,0 0-8 0,0 0-4 16,16 16-14-16,-16-16-9 0,22 4 7 0,-8-3-3 0,-14-1-2 15,32-1-12-15,-13 1-6 16,3-4 3-16,-4 2 8 0,2 0 11 0,-1-2 21 16,-3 2 3-16,-16 2 33 0,26-3 21 0,-26 3 26 0,22-4 16 15,-22 4 9-15,16-3-11 16,-16 3-7-16,0 0-10 0,0 0-5 0,0 0-6 15,0 0-2-15,0 0 2 16,0 0-3-16,0 0-8 0,0 0-1 0,-46 28-2 0,28-24 0 16,2 3 0-16,-5 0-4 15,-3 1-4-15,1 0 2 0,-3 1-5 0,1-1 1 16,2-1-1-16,-3 1-2 16,-1 0-2-16,1 0-6 0,2-1 0 0,0 1 2 0,0-1-6 15,1 1-3-15,2 1-6 0,2-3-8 0,0-2-4 16,2 1-4-16,2-1-8 15,15-4-2-15,-30 8-5 0,18-6-6 0,12-2-5 16,-22 3 0-16,22-3-5 0,0 0-3 16,-27-5 2-16,27 5 0 0,-10-9 4 15,10 9 4-15,-5-18-3 0,5 18 6 16,0-24-1-16,0 24 6 0,9-29-1 0,-5 14 7 16,2 0 1-16,-1-1 8 0,1 1 2 0,0 2 13 0,-6 13 9 15,13-23 3-15,-6 13 2 16,-7 10 2-16,12-17 1 0,-12 17 1 0,10-11-1 15,-10 11 4-15,0 0 1 16,16-4 2-16,-16 4-1 0,0 0-4 0,0 0 3 0,0 0-3 16,2 36 2-16,-2-36 1 15,-11 25 12-15,2-12 2 0,3 1-3 0,-4-1 2 16,2 0 1-16,-6-1 0 16,4-1 0-16,-3-1-2 0,3-1-4 0,-3 0 0 0,2 0-4 15,11-9 2-15,-18 9-5 0,18-9-3 0,-18 5-8 16,18-5-4-16,0 0 2 15,-21 0-6-15,21 0 2 0,0 0-1 16,0 0-3-16,-21 0-1 0,21 0 1 0,0 0-2 16,0 0-5-16,0 0 2 0,-23 7-1 0,23-7 1 15,-16 7 3-15,16-7-6 16,-16 11 0-16,6-3 4 0,-1 0 2 0,11-8 10 0,-24 13-3 16,14-5 3-16,-3-2 1 0,13-6 5 0,-21 11 2 15,11-7 4-15,10-4 6 16,-20 10 26-16,20-10 4 0,-16 5 2 0,16-5 2 15,-15 3-1-15,15-3-22 0,0 0-5 16,0 0 3-16,0 0-11 0,-26-15-4 0,26 15-3 16,-4-18 3-16,4 18-10 15,2-25-21-15,0 7-20 0,2 1-24 0,0 0-36 16,3-6-47-16,-1 0-64 0,3 3-60 16,-1-7-67-16,1 4-185 0,-1-2-112 0,-2 2-360 15,3-1-435-15</inkml:trace>
  <inkml:trace contextRef="#ctx0" brushRef="#br0" timeOffset="-187386.66">19240 5656 3117 0,'0'0'111'15,"13"-9"-9"-15,-13 9-17 16,0 0-21-16,10-16-6 0,-10 16-7 0,9-11-7 0,-9 11-19 16,8-10-38-16,-8 10-43 0,0 0-64 0,8-15-64 15,-8 15-105 1,3-9-619-16,-3 9-301 0</inkml:trace>
  <inkml:trace contextRef="#ctx0" brushRef="#br0" timeOffset="-186696.68">18775 6108 2826 0,'0'0'-45'15,"0"0"-7"-15,-18 3 0 0,18-3 14 0,0 0 14 16,-19 7 33-16,19-7 19 0,-12 7 6 16,12-7 4-16,-18 12 5 0,10-3 6 0,8-9 0 15,-16 23-5-15,7-10 12 16,-2 6 6-16,1-6 5 0,1 5 1 0,-3-1 0 0,3 4-6 16,-2-2 1-16,-1 0-6 0,2 2-3 0,-4 1-11 15,2 1 3 1,-1 2-3-16,0-4 0 0,1 2 0 0,-3 4 4 0,0-1 0 0,-2-1 1 15,1 2 9-15,0-1 6 16,-3-1 0-16,3 1 2 0,0 3-5 0,-2-4-6 16,0 2-4-16,2 0-4 15,-3 3-1-15,1-5 1 0,0 4-2 0,-2-2-4 16,0-1-1-16,-4 0-4 0,-1 5-2 16,-3-2 0-16,1-1-3 0,-3-1-1 0,2-4-2 15,1 0 0-15,0-2 2 0,-1 0 8 0,1-2-7 16,-1 0 6-16,-2 0-1 15,3-1 0-15,-3-2-6 0,0-3-1 0,1 2-3 0,-1 1 4 16,0 0-7-16,-1-3 0 16,-1-2-2-16,-2 2-2 0,0-1 2 0,-1-3 13 15,-1 1 2-15,-3-1-7 16,-3-3-1-16,2 3-4 0,-5-4-3 0,1 2-1 0,-1-4-5 16,-1 0 2-16,-1-2 7 0,1 1-11 0,-1-4-1 15,1 2-4-15,-1-1 2 16,1-4 3-16,-1 0-6 0,3 2-4 0,-1-3-2 0,3-2 7 15,4 2-4-15,0 1 5 16,8-2 9-16,5 5 1 0,-1-5 4 0,7 4-7 16,0 0-3-16,4 0-2 15,15 3-3-15,-17-6 8 0,17 6-11 0,0 0 5 0,0 0-3 16,0 0 0-16,0 0 1 16,0 0-2-16,0 0 0 0,51-13 1 0,-30 13-5 15,5 0-11-15,3-2 1 0,5 2 5 0,4 0-1 0,7 0 1 16,1 0 3-16,3 0-4 15,3-2-14-15,6 1-25 0,1-4-25 16,-2 0-44-16,1-1-50 0,-3-1-60 16,1-5-49-16,-3-3-117 0,17-9-208 15,-4-1-5-15,-2-8-328 0,-10-5-340 0</inkml:trace>
  <inkml:trace contextRef="#ctx0" brushRef="#br0" timeOffset="-183916.75">18226 5845 1516 0,'0'0'201'16,"0"0"-98"-16,0 0-20 0,0 0-1 0,0 0 10 16,-2-20 12-16,2 20 13 0,0 0-12 0,0 0-5 15,0 0-13-15,0 0-3 0,0 0-9 16,0 0 2-16,0 0 6 0,0 0 18 0,0 0 4 15,0 0 7-15,-2-19 1 16,2 19-9-16,0 0-6 0,0 0-9 0,0 0-14 16,0 0-8-16,0 0-9 0,0 0-4 15,0 0-8-15,0 0-2 0,0 0-6 0,0 0-5 16,0 0-5-16,0 0-3 16,0 0-4-16,0 0-3 0,0 0 2 0,0 0-3 15,0 0 1-15,0 0-4 0,0 0 2 0,0 0-2 0,0 0-3 16,0 0-1-16,0 0 2 15,0 0-5-15,0 0 5 0,0 0-9 16,0 0 0-16,0 0 1 0,0 0 2 16,0 0 0-16,0 0 0 0,0 0 1 0,0 0 5 0,0 0-3 15,0 0 8-15,0 0 5 16,0 0 3-16,0 0 1 0,0 0-2 0,0 0-6 16,0 0-2-16,0 0-4 0,0 0-1 0,0 0-3 0,0 0 1 15,0 0-1-15,0 0 1 16,0 0-2-16,0 0 7 0,0 0-7 0,0 0-2 15,0 0-1-15,0 0 3 16,0 0-4-16,0 0-2 0,0 0 0 0,0 0 0 0,0 0-2 16,0 0 1-16,0 0-1 15,0 0 0-15,0 0-1 0,0 0 1 0,0 0 4 16,0 0-5-16,0 0-3 16,0 0 3-16,0 0-1 0,0 0 2 0,0 0 0 15,0 0-3-15,0 0 5 0,0 0 0 0,0 0 1 16,0 0-1-16,0 0-1 0,0 0 2 15,0 0 1-15,0 0 1 0,0 0-2 0,0 0-1 16,0 0-1-16,30 3 1 0,-30-3 0 16,0 0 0-16,20 0-1 0,-20 0-2 0,0 0 1 15,0 0 0-15,26 5 1 16,-26-5 2-16,0 0-2 0,17 4 3 0,-17-4 3 16,0 0 3-16,0 0-2 0,15 2 0 0,-15-2 6 0,0 0-5 15,0 0 1-15,0 0-1 16,13 5-1-16,-13-5-1 0,0 0 1 0,0 0 1 15,0 0-2-15,0 0 2 16,0 0 0-16,0 0-3 0,-28 29-1 0,28-29 0 0,-17 10 2 16,17-10-2-16,-22 11 3 15,12-3-5-15,-2-2 2 0,1 1-1 0,-2 1-1 16,1-1 0-16,-3 1-2 16,5 0 0-16,-4 2-1 0,14-10 3 0,-20 17 1 0,9-8-3 15,0 2-2-15,1-1 0 0,10-10 2 0,-15 17-4 16,11-7-2-16,4-10 0 15,-9 17-5-15,9-17-1 0,-4 13 1 0,4-13-1 16,0 0 4-16,0 0-2 0,13 26 0 16,-13-26 3-16,17 7-1 0,-17-7-3 0,18 5-6 15,-18-5 5-15,20 4 2 16,-20-4-2-16,20 4 5 0,-20-4 1 0,18 0 5 16,-18 0 5-16,0 0 8 0,23 2 3 0,-23-2 4 0,0 0 8 15,15 2 4-15,-15-2-9 16,0 0 4-16,0 0-7 0,15 4 1 0,-15-4-8 15,0 0 1-15,0 0-2 16,0 0 0-16,0 0-3 0,0 0 3 0,0 0-4 0,-6 24-1 16,6-24-1-16,0 0 1 15,-13 19 17-15,13-19-3 0,-11 13-1 0,2-3-6 16,9-10 2-16,-14 17 0 16,4-9-2-16,10-8 3 0,-18 15-6 0,8-7 7 15,-3-3-5-15,13-5-1 0,-23 11-2 0,10-5 1 0,13-6-1 16,-24 4 4-16,12 0-1 15,12-4 6-15,-24 6-5 0,12-2 8 0,12-4 8 0,-21 1-7 16,21-1 3-16,-17 4-6 16,17-4-2-16,0 0 2 0,-25 5-4 15,25-5-4-15,0 0 1 0,0 0 1 16,-24-5-4-16,24 5 2 0,0 0-6 0,-12-9 2 0,12 9-3 16,0 0 1-16,0 0 0 0,-11-10 2 0,11 10-5 15,0 0 7-15,0 0 0 16,0 0-2-16,0 0 4 0,0 0 0 0,0 0 1 0,-4-17 10 15,4 17-3-15,0 0 8 16,0 0-4-16,0 0 3 0,0 0-23 0,0 0 3 16,0 0 4-16,0 0-1 15,0 0 3-15,0 0 0 0,0 0-2 0,0 0 7 16,0 0-4-16,0 0 1 0,0 0-1 16,0 0 1-16,0 0-4 0,0 0 5 0,0 0-10 15,0 0 4-15,0 0-3 0,0 0-6 0,0 0 5 0,0 0 2 16,0 0-5-16,0-19 4 15,0 19-1-15,0 0 0 0,0 0-2 16,0 0 1-16,0 0-2 0,0 0-2 16,0 0 1-16,0 0 1 0,0 0-2 0,0 0 2 0,0 0-3 15,0 0-3-15,0 0 0 16,0 0 4-16,0 0-4 0,15-13 3 0,-15 13-2 16,0 0-1-16,0 0-2 0,0 0 5 0,0 0-2 0,0 0 2 15,0 0 1-15,0 0-3 16,0 0-1-16,0 0 2 0,0 0-1 0,0 0 3 15,0 0-4-15,0 0 0 16,0 0 2-16,0 0 1 0,0 0-3 16,0 0 3-16,0 0 0 0,0 0-1 0,0 0-4 15,0 0 11-15,0 0-10 0,0 0 4 0,0 0 2 16,0 0-1-16,0 0 0 16,0 0-1-16,0 0 2 0,0 0 7 0,0 0-6 15,0 0-3-15,-9 49-1 0,9-49 4 0,0 0-4 0,-6 15 2 16,6-15-3-16,0 0 8 15,-9 21-7-15,9-21 1 0,-11 18 3 0,5-8-1 0,-2 2-1 16,-2 2 2-16,-4 1-17 16,2 2-19-16,-3-1-18 0,0-2-29 0,0 2-49 15,-1-1-68-15,2-4-76 0,0-2-92 16,2-2-198-16,-4 1-50 0,6-5 22 0,-1 0-268 16,11-3-212-16</inkml:trace>
  <inkml:trace contextRef="#ctx0" brushRef="#br0" timeOffset="-183571.86">17720 6205 2797 0,'0'0'97'0,"2"-16"-15"0,-2 16-4 0,0 0-11 16,0 0-8-16,5-16 0 16,-5 16 1-16,0 0-4 0,0 0-4 0,0 0-3 15,0 0 2-15,0 0-4 0,0 0 1 0,0 0 7 0,0 0 10 16,0 0 13-16,0 0 10 15,0 0 6-15,0 0-1 0,0 0 5 0,0 0-3 16,0 0-13-16,-17-14-8 16,17 14-10-16,0 0-12 0,0 0-7 0,0 0-4 0,12-22-4 15,-12 22-6-15,11-12-2 16,-11 12 1-16,10-7-2 0,-10 7 1 0,0 0 11 16,16-8 7-16,-16 8 18 0,0 0 3 0,0 0 8 15,0 0-11-15,0 0 2 0,0 0-4 16,-5 40-31-16,5-40-4 0,-15 27-7 15,7-15-21-15,-1 2-23 0,-1-1-31 16,-5 2-44-16,-2-3-59 0,1 1-59 16,0-2-60-16,-5-4-88 0,2-2-176 0,2-1-46 15,-2-2-342-15,0-2-334 0</inkml:trace>
  <inkml:trace contextRef="#ctx0" brushRef="#br0" timeOffset="-183366.87">17409 6137 3094 0,'0'0'104'0,"6"-16"-8"0,-6 16-12 16,0 0-6-16,0 0-2 0,9-11-2 0,-9 11 14 15,0 0 10-15,0 0 3 0,0 0-8 16,0 0-5-16,0 0-10 0,19 28-9 0,-19-28-5 16,0 21-6-16,0-21 0 0,-2 23-14 0,2-23-25 0,-13 23-26 15,5-14-40-15,-5 2-52 16,0-1-48-16,-4 0-56 0,1-5-74 0,-4-1-136 15,-1-2-567-15,0 1-433 16</inkml:trace>
  <inkml:trace contextRef="#ctx0" brushRef="#br0" timeOffset="-182700.55">17104 5999 3205 0,'9'-10'79'16,"-9"10"8"-16,0 0-10 0,0 0-4 16,10-9-5-16,-10 9 20 0,0 0 10 0,0 0-8 15,0 0-4-15,0 0-11 0,0 45-2 0,0-27-9 16,0-1-9-16,0 2-7 15,0 1-5-15,0-20-14 0,-6 36-24 0,4-17-22 0,-4-3-57 16,1 2-75-16,-1-1-69 16,0-2-104-16,-1-1-228 0,-2-5-364 0,9-9-307 15</inkml:trace>
  <inkml:trace contextRef="#ctx0" brushRef="#br0" timeOffset="-182526.62">16933 6277 3238 0,'0'0'194'0,"-13"10"-21"0,13-10-30 15,-17 13 1 1,7-7 7-16,1 3-1 0,9-9-19 0,-21 17-10 0,10-9-16 16,1 2 0-16,-3-1-25 15,4 1-7-15,-1-1-13 0,10-9-15 16,-19 17-28-16,11-6-32 0,-3-4-42 0,0-2-46 0,11-5-53 0,-16 10-68 16,7-6-46-16,9-4-87 15,-19 0-138-15,19 0-480 0,-19-8-425 0</inkml:trace>
  <inkml:trace contextRef="#ctx0" brushRef="#br0" timeOffset="-182366.73">16778 5974 3171 0,'7'-9'196'0,"-7"9"-10"16,10-14-23-16,-10 14-22 0,7-9-21 0,-7 9-15 16,0 0-11-16,0 0-14 0,10-11-34 0,-10 11-49 15,0 0-57-15,0 0-82 0,8-8-81 16,-8 8-113-16,0 0-220 0,0 0-349 15,0 0-294-15</inkml:trace>
  <inkml:trace contextRef="#ctx0" brushRef="#br0" timeOffset="-182116.65">16325 5863 2826 0,'-16'-6'60'16,"16"6"-2"-16,0 0-5 15,-20-4-10-15,20 4 11 0,0 0 10 0,0 0 15 16,0 0 14-16,0 0 11 16,-21 10 0-16,21-10-9 0,-8 19-1 0,6-6-5 0,-2 3-6 15,-3 2-7-15,2 4-8 16,-3 4-7-16,2-4-4 0,-2 3-7 0,-1 1-5 16,2-1-4-16,-3 2-11 0,2 0-21 0,-1-5-23 15,-1 4-29-15,-1-4-31 16,2-3-46-16,1 1-51 0,0-4-45 0,2-3-68 0,-4-3-148 15,4-2-473-15,0-2-294 16</inkml:trace>
  <inkml:trace contextRef="#ctx0" brushRef="#br0" timeOffset="-181526.63">16139 6037 2667 0,'0'0'-61'16,"0"0"26"-16,15-17 18 0,-15 17 19 0,0 0 20 0,2-18 15 15,-2 18 9-15,9-16 13 16,-1 4-7-16,0-1 1 0,3-1 1 0,-1-1 3 16,6 1-11-16,-6 0-4 15,6 1-7-15,-2 1 4 0,0 3 7 0,1 2 12 0,0-2 8 16,-2 2 2-16,1 3-1 16,-14 4 4-16,28-4-5 0,-28 4 4 0,28 4 4 15,-16 2-6-15,1 1-5 0,-3 3-5 0,-1 1-6 0,-2 1-2 16,-1 1-6-16,-6-13-3 15,4 29-4-15,-6-13 0 0,2-16-2 0,-6 30-4 16,-3-15-4-16,-2-2-1 16,-3-2 0-16,-3 2-6 0,-3-1 3 0,2-3-2 0,-2 1 6 15,0 0 14-15,2-6 1 16,1 4 7-16,3-5-3 0,14-3-4 0,-28 10-7 16,20-6-5-16,8-4 1 0,-18 5-11 0,18-5-3 15,0 0 4-15,-8 11 5 16,8-11 4-16,0 0 3 0,0 0-1 0,18 29 0 15,-10-17 25-15,0-1-8 0,2 4-6 16,4 0 2-16,-2 2-7 0,1 1-5 0,-3-3-1 16,3 2-4-16,-4-2-8 0,-1 1-4 15,0-3-22-15,-2 0-14 0,2 1-23 0,-4-5-20 16,-2 1-29-16,-2-10-37 16,0 0-46-16,2 24-57 0,-2-24-52 0,0 0-112 15,-14 8-177-15,14-8-401 0,-16-2-419 0</inkml:trace>
  <inkml:trace contextRef="#ctx0" brushRef="#br0" timeOffset="-181296.82">16071 6083 2939 0,'0'0'-43'16,"5"-26"23"-16,-5 26 16 0,4-20 31 0,0 11 30 0,-4 9 35 15,4-15 22-15,-4 15 6 16,0 0-8-16,5-18-14 0,-5 18-2 0,0 0-4 15,0 0-4-15,0 0-10 16,0 0-5-16,0 0-5 0,0 0-9 16,-9 55-8-16,5-37-10 0,0-1-22 0,1 0-41 15,-1 2-55-15,2 0-77 0,0 2-68 0,-3-4-105 16,3 0-202-16,-4 1-335 16,2-3-220-16</inkml:trace>
  <inkml:trace contextRef="#ctx0" brushRef="#br0" timeOffset="-180996.83">15811 6348 2612 0,'-7'-17'-34'0,"7"17"16"0,0 0 5 0,0 0 2 15,0 0 22-15,0 0 7 16,0 0 13-16,0 0 3 0,0 0 7 0,0 0-7 15,0 0 6-15,0 0 12 16,-31 25 12-16,31-25 17 0,0 0 15 0,-13 9 14 0,13-9 14 16,0 0 6-16,-15 5 6 15,15-5-3-15,0 0-10 0,0 0-17 0,0 0-12 16,0 0-9-16,0 0-11 16,-2-32-14-16,2 32-20 0,8-24-22 0,-3 10-30 0,1-1-43 15,-6 15-57-15,7-22-64 0,-3 12-61 0,-2 0-120 16,-2 10-172-16,2-12-326 15,-2 12-205-15</inkml:trace>
  <inkml:trace contextRef="#ctx0" brushRef="#br0" timeOffset="-180856.66">15652 6518 2801 0,'0'0'172'0,"-2"19"-2"0,2-19-22 0,0 0-21 15,0 22-13-15,0-22-14 16,0 0-17-16,0 18-43 0,0-18-77 0,0 0-77 15,0 0-72-15,0 0-115 0,0 0-640 16,0 0-357-16</inkml:trace>
  <inkml:trace contextRef="#ctx0" brushRef="#br0" timeOffset="-180416.47">15786 5831 3108 0,'6'-15'100'0,"-6"15"-21"0,0 0-14 0,2-15-14 0,-2 15-6 16,0 0 7-16,0 0 15 16,0 0 10-16,0 0-4 0,0 0-2 15,0 0-2-15,-40 33-3 0,25-18-2 16,1 2 1-16,-8 4-2 0,-1 2-3 0,-7 4-3 16,-2-1-5-16,-2 0-6 0,1 1-6 0,-3-4-3 0,-5 1 1 15,-2-5-7-15,2-1-1 16,-2 0-4-16,-1-4-4 0,4-4 4 0,1-1-4 0,-1-1-9 15,2-4 3 1,5 0-2-16,1-2 4 0,0-2-9 0,5-4 3 0,1 2-4 16,2-4 5-16,5 3 3 15,1-4 3-15,2 4 7 0,0-1 9 0,16 4 11 0,-24-5-2 16,24 5 4-16,-21-4 34 16,21 4-19-16,-17-2-6 0,17 2-3 0,0 0 12 15,-23 9 4-15,23-9-8 0,-18 18-22 0,8-7-7 0,0 2 3 16,-1 0-4-16,1 5-8 15,-3-1 2-15,-3 2-3 0,1 1-2 0,-1-4-4 16,0 1 1-16,-2 1-13 16,4-1-17-16,-1-2-24 0,3-4-27 0,-2 1-32 0,4-2-41 15,-1-1-52-15,3-2-61 16,8-7-41-16,-11 7-85 0,11-7-131 0,0 0-77 16,0 0-361-16,0 0-369 0</inkml:trace>
  <inkml:trace contextRef="#ctx0" brushRef="#br0" timeOffset="-180256.63">15034 5988 3062 0,'19'-11'131'0,"-5"1"-8"0,2 0-16 15,-6 3-15-15,-10 7-11 0,22-13-6 0,-12 7-12 16,-10 6-5-16,21-13-14 16,-12 6-34-16,-9 7-36 0,17-11-40 0,-7 3-47 15,-10 8-39-15,18-13-43 0,-14 4-66 0,-4 9-123 0,4-23-432 16,-4 11-139-16</inkml:trace>
  <inkml:trace contextRef="#ctx0" brushRef="#br0" timeOffset="-180146.66">15176 5692 2590 0,'-4'-17'158'0,"4"17"20"0,-5-12 4 0,5 12-3 0,0 0 0 15,0 0-4-15,0 0-20 16,0 0-21-16,0 0-21 0,0 0-33 0,0 0-46 16,9-22-63-16,-9 22-81 0,0 0-88 0,0 0-103 0,8-2-202 15,-8 2-410-15,0 0-312 16</inkml:trace>
  <inkml:trace contextRef="#ctx0" brushRef="#br0" timeOffset="-178696.73">14196 6384 2884 0,'0'0'130'0,"0"0"28"0,0 0-17 0,-12 15-22 15,12-15-8-15,0 0 0 0,0 0 18 0,0 0 2 16,0 0-2-16,0 0-9 0,-11 10-12 15,11-10-14-15,0 0-12 0,0 0-17 0,0 0-20 16,0 0-33-16,0 0-49 16,0 0-71-16,-2 12-100 0,2-12-93 0,0 0-212 0,-9 3-66 15,9-3-285-15,0 0-217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4T11:26:35.78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4189 8255 975 0,'8'-19'22'0,"-8"19"22"0,4-11 27 16,-4 11-6-16,7-14 3 15,-7 14 7-15,6-12-3 0,-6 12 2 0,6-14 2 16,-6 14 27-16,9-13-12 0,-9 13 3 15,7-14-10-15,-7 14 8 0,6-15 5 0,-6 15 0 16,8-14 4-16,-8 14-3 0,6-15-13 0,-6 15 2 16,8-15-7-16,-8 15-8 15,7-17-11-15,-7 17-7 0,7-19-4 0,-7 19-7 16,6-21-3-16,-4 10 2 0,-2 11 4 16,4-23 0-16,-4 23-1 0,4-22-4 0,-1 10 7 15,-3 12 4-15,2-18-3 0,-2 18-3 16,2-17-4-16,-2 17 1 0,0 0-2 0,2-20-4 15,-2 20-5-15,0 0 1 0,0 0-3 0,0 0-4 16,-2-20-5-16,2 20-3 16,0 0-2-16,0 0-1 0,0 0 7 0,0 0-12 0,-21-4 1 15,21 4-3-15,0 0 0 16,0 0 0-16,-26 22 0 0,16-14 0 16,2 4-1-16,-2 0-1 0,2 3 4 15,0 2 1-15,-3 1 0 0,1 2 3 0,-1-1-2 0,2 4 1 16,-1-1-2-16,2 1 2 15,0 3 1-15,-4-4-5 0,6 3 1 0,0 0-1 16,0 0 3-16,1 1-3 0,1-2 0 0,0 3-2 0,0-4 3 16,1 1-5-1,-1 1 6-15,0-3-1 0,2 0-2 0,-1-4 7 0,1 3 1 16,0-1 1-16,-2-2 1 16,2 1-3-16,-2-1 2 0,2-3 1 0,2-15 3 15,-6 32-5-15,2-16 2 0,-2-3-3 16,6-13 2-16,-10 23-2 0,6-12-2 0,-2 1-1 15,6-12-3-15,-13 19-7 0,7-10-13 0,6-9-15 16,-9 13-22-16,9-13-38 0,-8 11-47 16,8-11-47-16,-9 10-69 0,9-10-126 0,-8 5-586 15,8-5-400-15</inkml:trace>
  <inkml:trace contextRef="#ctx0" brushRef="#br0" timeOffset="410.36">4013 8606 2753 0,'0'0'-126'15,"0"0"34"-15,0 0 23 16,0 0 12-16,0 0 13 0,0 0 12 16,0 0 6-16,0 0 18 0,13-7 19 0,-13 7 17 15,0 0 10-15,0 0 12 0,0 0 2 0,0 0 5 16,0 0 4-16,22-3 1 15,-22 3 3-15,0 0-3 0,0 0-2 0,22 0-13 0,-22 0-1 16,0 0-9-16,0 0-15 0,32 3-16 0,-32-3-14 16,17 0-16-16,-17 0-31 15,21 0-15-15,-21 0-17 0,27 0-24 0,-27 0-13 0,26 0-16 16,-11 0-24-16,-3 0-26 16,4-3-48-16,-16 3-335 0,22 3 232 0</inkml:trace>
  <inkml:trace contextRef="#ctx0" brushRef="#br0" timeOffset="800.13">4627 8603 1820 0,'0'0'96'0,"0"0"6"15,0 0 1-15,0 0-9 0,0 0 1 0,0 0 3 16,0 0 0-16,0 0 5 16,21-8-11-16,-21 8-13 0,0 0-11 0,0 0-20 15,0 0-20-15,0 0-20 0,0 0-18 16,0 0-30-16,0 0-25 0,0 0-25 16,0 0-29-16,0 0-52 0,0 0-79 15,0 0-438-15,0 0 67 0</inkml:trace>
  <inkml:trace contextRef="#ctx0" brushRef="#br0" timeOffset="940.08">4591 8553 1935 0,'0'0'-6'0,"0"0"36"0,2-29 36 0,-2 29-7 0,0 0-7 16,0 0-2-16,0 0-7 16,0 0 1-16,0 0-24 0,0 0-28 0,0 0-26 15,0 0-36-15,10-15-38 16,-10 15-62-16,0 0-116 0,0 0-235 0,3-8 303 0</inkml:trace>
  <inkml:trace contextRef="#ctx0" brushRef="#br0" timeOffset="2110.17">4961 8713 1375 0,'0'0'-79'0,"0"0"22"16,0 0 11-16,0 0 13 16,0 0 3-16,0 0 12 0,0 0 15 0,0 0 10 0,0 0 14 15,0 0 0-15,0 0 11 16,0 0 11-16,0 0 2 0,0 0 11 15,0 0 9-15,0 0 2 0,0 0 9 0,0 0-9 0,0 0 3 16,0 0-4-16,0 0 14 0,0 0 1 16,0 0 16-16,0 0-4 15,0 0-2-15,0 0 4 0,42-23 5 0,-42 23-4 16,5-16 4-16,-5 16-4 0,6-16-3 16,-6 16-18-16,9-22-3 0,-7 11 0 0,-2 11-10 15,11-25-5-15,-5 11-7 0,0 2-7 0,0-2 2 16,0-3-12-16,2 1 1 0,0 1-5 0,0-1-7 15,0-3 3-15,3 2-1 0,-2-3 1 16,1 2 3-16,-1-1-2 0,1 2 5 0,-2 1-5 16,-1 0 3-16,2 0-2 15,-1 1-1-15,-2 2-1 0,2 2 4 0,-1-2 1 16,2 1-1-16,-9 12-1 0,12-20 2 16,-5 10-4-16,-7 10 1 0,10-15-1 0,-10 15-1 15,9-14-3-15,-9 14-4 16,8-11-7-16,-8 11 1 0,0 0-1 0,13-12 4 15,-13 12 0-15,0 0 3 0,0 0 5 16,0 0 3-16,0 0-1 0,26 23-2 0,-26-23-2 16,8 21-3-16,-4-8-2 0,0 2-2 0,0 0 2 15,0 3-3-15,1-1-1 16,1 2 0-16,1 2-1 0,-1-3-3 0,-2-2 1 16,1 4-2-16,-1-3 0 0,2 0-1 15,0-1-3-15,-2 0-10 0,-2-2-6 0,-2-14-13 16,8 24-18-16,-6-14-11 0,-2-10-24 15,6 19-12-15,-6-19-21 0,2 13-38 0,-2-13-23 16,0 0-39-16,4 17-56 0,-4-17-115 0,0 0-443 16,0 0-152-16</inkml:trace>
  <inkml:trace contextRef="#ctx0" brushRef="#br0" timeOffset="2420.37">5163 8519 2368 0,'-18'-1'-115'16,"18"1"13"-16,0 0 11 0,0 0 8 16,-16-6 6-16,16 6 10 0,0 0 20 0,0 0 19 15,0 0 20-15,0 0 8 0,0 0 11 0,0 0 6 16,0 0 5-16,0 0 21 0,0 0-1 0,0 0 23 0,0 0 10 15,0 0 12-15,0 0-5 16,0 0-6-16,0 0-4 0,0 0 3 0,46-9-14 16,-46 9-9-16,24-4-7 15,-24 4-2-15,27-2 0 0,-27 2-27 0,26-1-22 0,-26 1-28 16,22-3-20-16,-22 3-27 16,22 0-22-16,-22 0-43 0,16-1-66 0,-16 1-433 15,18-4 127-15</inkml:trace>
  <inkml:trace contextRef="#ctx0" brushRef="#br0" timeOffset="3360.24">5740 8564 1858 0,'0'0'-36'0,"0"0"19"0,0 0 3 0,0 0 9 15,0 0 3-15,0 0 7 16,0 0 15-16,0 0 7 0,0 0 3 0,0 0 7 16,0 0-5-16,0 0 2 0,0 0 9 15,0 0-2-15,0 0 10 0,0 0-4 16,0 0 10-16,0 0-9 0,0 0 4 0,0 0-1 0,27-3 2 0,-27 3-4 15,0 0-4-15,26 0-10 16,-26 0 2-16,26 0 3 0,-7-1-3 0,2 1 6 16,6 0 7-16,5 0 5 15,4 0 8-15,9-2 0 0,-1 2 0 16,3-2-3-16,-1 2-9 0,-1 0-6 0,1 0-3 16,1 2-9-16,-5-2-4 0,-4 0-5 0,-1-2-12 15,-4 4-1-15,-1-2-3 16,-4 0-6-16,-6 0-6 0,2 0-4 0,-3 0-2 0,-2 0-2 15,-19 0 5-15,29 2-3 0,-29-2 2 0,26-2 7 16,-26 2 0-16,21 0-6 16,-21 0-6-16,19 0-10 0,-19 0-4 0,0 0-19 0,0 0-14 15,25 0-3-15,-25 0-5 16,0 0-4-16,0 0 2 0,0 0 3 0,0 0 12 16,0 0 5-16,0 0 10 15,0 0 0-15,0 0 5 0,0 0 11 0,0 0 9 0,0 0 1 16,0 0 16-16,0 0 3 0,0 0 7 15,-37-26 4-15,37 26-1 0,-20-8 23 16,20 8 4-16,-20-6 5 0,20 6 13 0,-18-6 11 0,18 6 2 16,-16-3 6-16,16 3 2 15,0 0-1-15,-17-6-7 0,17 6-10 0,0 0-4 16,0 0-6-16,-17-7-5 16,17 7-8-16,0 0-4 0,0 0-1 0,0 0-7 15,0 0-6-15,0 0 0 0,0 0-2 16,0 0-2-16,0 0 0 0,0 0 4 0,0 0 5 15,0 0 2-15,0 0 2 0,0 0-2 0,0 0-1 16,0 0-7-16,0 0 2 0,0 0-4 16,0 0-1-16,0 0 3 0,0 0-7 0,52 16-6 15,-38-10-1-15,-2 0-3 16,-12-6 0-16,19 9-1 0,-8-3-6 16,-11-6 2-16,19 12-2 0,-19-12 1 0,12 10 1 15,-12-10 2-15,11 14 1 0,-11-14 3 0,7 16-1 16,-7-16 0-16,-5 17-8 15,5-17-9-15,-7 19-25 0,7-19-24 0,-6 15-39 0,6-15-35 16,-6 16-49-16,2-11-57 0,4-5-102 0,-4 11-514 16,4-11-210-16</inkml:trace>
  <inkml:trace contextRef="#ctx0" brushRef="#br0" timeOffset="3810.07">7161 8345 2600 0,'4'-17'-31'15,"-4"17"3"-15,0 0 8 0,0 0-4 0,0 0 3 16,4-18 6-16,-4 18 9 0,0 0 20 16,0 0 8-16,0 0-1 0,0 0-3 0,0 0 2 15,0 0 13-15,0 0-1 16,0 0 16-16,0 0 6 0,0 0 3 15,0 0 17-15,0 0 6 0,0 0-5 0,0 55-7 0,0-55 1 0,-2 30-7 16,0-13-4-16,2 0-1 16,0 1-13-16,0-18-5 0,0 35 0 0,0-16-7 0,0-3-2 15,0-16-9-15,0 32-9 16,0-21-18-16,0-11-18 0,0 23-21 16,0-23-22-16,0 20-24 0,0-20-20 15,0 0-22-15,2 19-28 0,0-16-46 0,-2-3-82 0,0 0-459 16,0 0-26-16</inkml:trace>
  <inkml:trace contextRef="#ctx0" brushRef="#br0" timeOffset="4409.91">7128 8477 2191 0,'-4'-26'-46'16,"4"26"18"-16,-2-20 12 16,2 20 18-16,0-21 10 0,0 21 37 0,0-19 20 15,0 19 8-15,0 0 10 0,0-26-8 16,0 26-5-16,0-16-1 0,0 16-7 15,0 0-4-15,2-20 1 0,-2 20-6 0,0 0-2 0,4-16-10 16,-4 16-9-16,0 0-5 16,8-14-7-16,-8 14-7 0,10-11-2 0,-10 11-2 0,15-11-8 15,-15 11-7-15,19-10-5 16,-9 4-7-16,-10 6 0 0,25-10-2 16,-9 7 1-16,-2-1-6 0,-14 4 5 15,26-3-1-15,-26 3 0 0,27-3 10 0,-27 3 0 0,22 3 0 16,-22-3 6-16,16 3-4 0,-16-3 11 15,11 7-2-15,-11-7 8 0,0 0-1 16,2 21 5-16,-2-21 2 0,0 0 2 16,-15 24 6-16,15-24 11 0,-14 18 4 15,7-10 1-15,7-8 7 0,-17 16 2 0,11-8-1 0,6-8-7 16,-15 12-3-16,15-12-1 16,-11 10-4-16,11-10-1 0,-8 10-7 0,8-10 1 15,0 0 2-15,-11 9-7 0,11-9 1 16,0 0-9-16,0 0-2 0,0 0 0 0,0 0-2 15,0 0 0-15,0 0-4 0,0 0-2 0,22 16 3 16,-22-16-2-16,21 3-4 0,-21-3 2 16,28 6 3-16,-14-3 0 0,3 4-1 0,2 0 0 15,-2 0 4-15,4 3 3 16,-2-1 2-16,-2 1 4 0,0 2 1 16,0-1 2-16,-2 0-2 0,-2 0 8 0,-3 1-12 15,0-1 2-15,2 1-1 0,-4-1 6 0,-2 1-2 16,-6-12 5-16,4 21-2 15,-4-21 3-15,-4 19-3 0,4-19 3 0,-12 19-7 16,0-10 0-16,-2-2 1 0,-1 1-5 0,-2 1-1 0,-6-4-4 16,3-1-11-16,2 0-7 15,-2 0-15-15,2-3-22 0,1 1-31 16,17-2-38-16,-30 0-51 0,16 0-56 16,0-2-56-16,14 2-86 0,-18-4-538 0,18 4-285 15</inkml:trace>
  <inkml:trace contextRef="#ctx0" brushRef="#br0" timeOffset="5340.2">5882 7596 2518 0,'0'0'-159'0,"6"-8"33"16,-6 8 25-16,0 0 18 15,0 0 19-15,0 0 25 0,8-15 25 0,-8 15 16 0,0 0 6 16,0 0 16-16,0 0 17 0,0 0 20 15,0 0-1-15,0 0 9 0,0 0-7 16,0 0-6-16,0 0-1 0,0 0-3 0,0 0-8 0,-22-18-1 16,22 18 7-16,0 0-3 15,0 0-1-15,-36 10 4 0,36-10 4 0,-21 10 0 16,10-4 7-16,11-6 0 16,-27 14-8-16,13-6-1 0,2 0-7 0,1-1-1 0,1 4-2 15,-1-2 7 1,0 2-6-16,3-1 0 0,8-10 3 0,-12 19-8 0,12-19 1 15,-9 17-1-15,9-17 2 0,-5 17 3 0,5-17 4 16,2 17 5-16,-2-17 4 0,0 0-1 16,12 21-2-16,-12-21 0 0,12 14-4 0,-12-14-2 15,15 9-5-15,-4-3-3 16,-11-6-4-16,17 5-6 0,-17-5-1 16,20 4-5-16,-20-4-7 0,24 5-12 0,-24-5-15 15,23-3-21-15,-23 3-21 0,26-2-21 0,-14-2-26 16,-12 4-25-16,24-1-33 0,-14 1-25 0,-10 0-34 15,18-4-59-15,-18 4-620 0,14-2-276 16</inkml:trace>
  <inkml:trace contextRef="#ctx0" brushRef="#br0" timeOffset="5660.26">5742 7911 2535 0,'0'0'-115'16,"0"0"39"-16,0 0 27 0,0 0 13 15,0 0 13-15,0 0 4 0,0 0 19 0,0 0 20 16,0 0-3-16,0 0-9 0,0 0 8 0,0 0-6 16,0 0-2-16,0 0 0 15,0 0-13-15,0 0-18 0,0 0-8 0,59-8-20 16,-59 8-25-16,26-6-19 16,-13 1-41-16,1 0-71 0,-14 5-333 0,26-7 278 15</inkml:trace>
  <inkml:trace contextRef="#ctx0" brushRef="#br0" timeOffset="6090.4">6115 7487 1577 0,'9'-13'0'0,"-9"13"7"0,0 0 3 15,0 0 15-15,0 0-4 16,0 0 6-16,6-11 11 0,-6 11 2 15,0 0-3-15,0 0 14 0,0 0 14 0,0 0-12 0,0 0-1 0,0 0-3 16,0 0 2 0,0 0 13-16,17 32-5 0,-17-32 0 0,4 21-11 0,-2-8-5 15,2 0 1-15,-2 2-1 16,-2-15-7-16,7 30 0 0,-3-14-9 0,0-4-5 0,-1 4-3 16,-3-16-10-16,6 20-16 15,-4-8-11-15,-2-12-13 0,4 16-20 0,-4-16-13 16,4 16-1-16,-4-16-12 0,0 0-16 0,2 17-18 15,-2-17-30-15,0 0-24 0,0 0-35 16,0 0-312-16,0 0 313 0</inkml:trace>
  <inkml:trace contextRef="#ctx0" brushRef="#br0" timeOffset="6480.13">6161 7651 1414 0,'-4'-11'-18'16,"4"11"14"-16,-10-22-4 16,5 7 11-16,1 2 12 0,4 13 9 0,-10-25 17 0,6 14 5 15,4 11 11-15,-5-21 0 16,5 21-7-16,-2-19-9 0,2 19-3 0,0-19-2 15,0 19-14-15,9-17 13 0,-9 17-4 0,10-15-15 16,-10 15-4-16,15-12-4 0,-7 7 1 16,-8 5 0-16,20-9-3 0,-20 9 0 0,20-6 10 15,-20 6-11-15,22-4-1 16,-22 4 0-16,19 0-4 0,-19 0-3 0,0 0 10 16,25 5-4-16,-25-5 3 0,11 7 5 15,-11-7 12-15,0 0-15 0,2 18 9 0,-2-18 4 16,0 0-7-16,-13 26 10 0,13-26-2 0,-15 20-2 0,7-10 7 15,-3 1 7-15,3-2 4 16,8-9-6-16,-20 17 4 0,14-10 3 0,6-7-8 16,-12 16-8-16,12-16 4 15,-8 14 7-15,8-14 9 0,-5 13-11 16,5-13-4-16,0 0 9 0,2 22 0 0,-2-22-3 16,9 18 9-16,-9-18 3 0,14 17 4 0,-3-7-8 15,0 0-7-15,-1-3-5 16,1 2-10-16,-11-9-14 0,19 16-32 0,-10-9-34 0,1 1-18 15,-10-8-21-15,14 14-18 0,-6-10-21 16,-2 0-31-16,-6-4-52 16,0 0-426-16,12 14 128 0</inkml:trace>
  <inkml:trace contextRef="#ctx0" brushRef="#br0" timeOffset="6909.95">5981 7560 1800 0,'0'0'-60'15,"0"0"22"-15,0 0 16 16,0 0 21-16,0 0 17 0,0 0 16 0,0 0 17 16,0 0 18-16,0 0 19 0,0 0-6 15,0 0 4-15,0 0 20 0,0 0-2 0,0 0 8 16,0 0-4-16,0 0 3 15,0 0-3-15,0 0-4 0,0 0 4 0,0 0-7 0,0 0-12 16,0 0-6-16,0 0-7 0,0 0-9 0,36 27-15 16,-36-27-25-16,11 23-26 15,-7-11-37-15,3 2-35 0,-1 1-23 0,3 1-39 16,-1-1-39-16,0 0-52 0,1 0-122 16,0-2-380-16,-1 3 6 0</inkml:trace>
  <inkml:trace contextRef="#ctx0" brushRef="#br0" timeOffset="7667.94">7823 7686 2178 0,'12'-12'0'0,"-12"12"3"15,0 0-6-15,12-14 0 0,-12 14 11 16,0 0 23-16,10-9 17 0,-10 9 20 0,0 0-1 15,0 0-5-15,0 0 0 0,0 0-11 0,0 0 6 16,0 0-4-16,0 0 4 16,0 0 1-16,0 0 1 0,0 0 4 0,0 0 1 0,-40 13 7 15,29-5 5-15,3-1 3 16,-5 1-2-16,2 0-6 0,1 2-5 0,0-3-7 16,-2 5-4-16,4-3-7 15,0 3-6-15,2-4-5 0,-1 0-3 0,7-8-3 0,-9 16 1 16,7-9-2-16,2-7 2 0,0 0-3 0,7 19-7 15,0-12 3-15,-7-7-4 16,20 8-2-16,-7-8-2 0,4 5-2 0,0-5 0 0,2 0-4 16,-2 2-7-1,1-2-19-15,0-2-20 0,-18 2-22 0,36-5-17 0,-19 5-28 16,-1-5-23-16,2 2-26 16,-4-4-33-16,2 3-47 0,-6-7-92 0,5 4-509 0,-5-3-162 15</inkml:trace>
  <inkml:trace contextRef="#ctx0" brushRef="#br0" timeOffset="7990.1">7796 7892 2319 0,'-13'7'-108'0,"13"-7"36"16,0 0 20-16,-11 9 23 0,11-9 15 16,0 0 20-16,0 0 13 0,-8 10 15 0,8-10 0 0,0 0 21 15,0 0-5-15,0 0-8 16,0 0-10-16,0 0 2 0,0 0-5 0,0 0-3 15,0 0 0-15,29 11-22 0,-29-11-16 0,22-2-15 0,-22 2-41 16,22-2-27 0,-22 2-28-16,24-6-55 0,-24 6-79 0,26-7-281 0,-18 1 279 15</inkml:trace>
  <inkml:trace contextRef="#ctx0" brushRef="#br0" timeOffset="8350.34">8058 7561 1570 0,'0'0'-12'0,"11"-8"1"16,-11 8 6-16,0 0-5 0,0 0 25 0,0 0-2 15,12-8 14-15,-12 8 11 0,0 0 16 0,0 0-3 0,0 0-7 16,0 0 12-16,0 0 1 16,15 23 22-16,-15-23-4 0,9 20 5 0,-7-8 7 15,2 2-10-15,-4-14-8 16,11 26-6-16,-7-11-10 0,2-1-3 0,0 3-8 16,0-2 1-16,0 0-11 0,0 0-3 15,0-1-24-15,0-1-9 0,-2 0-14 0,3-1-7 16,-7-12-15-16,4 20 6 15,-4-20-17-15,6 15-8 0,-3-8-30 0,-3-7-36 0,0 0-32 16,0 0-76-16,0 0-352 0,0 0 212 16</inkml:trace>
  <inkml:trace contextRef="#ctx0" brushRef="#br0" timeOffset="8720.04">8132 7677 1728 0,'-2'-30'5'0,"2"30"8"15,-2-22 9-15,2 22 14 0,2-18 1 16,-2 18 17-16,2-19 5 0,-2 19 12 0,4-18 19 15,-4 18-11-15,6-15-9 0,-6 15-10 0,12-10-2 16,-12 10-9-16,14-14-7 16,-14 14-1-16,13-9-8 0,-13 9-8 0,17-8 5 0,-17 8-8 15,15-5 0-15,-15 5-7 16,14-4 10-16,-14 4-9 0,0 0 2 0,0 0 2 0,26 0-4 16,-26 0-7-16,0 0 10 15,0 0-3-15,14 11 13 0,-14-11-3 0,0 0-6 16,3 15 6-16,-3-15 4 0,0 0 0 15,0 0 8-15,-11 32 7 0,5-22 3 0,6-10-3 16,-8 22-2-16,2-12-3 0,6-10-2 0,-10 20-5 16,4-9 0-16,6-11-6 15,-4 23-4-15,4-23 3 0,-2 20-6 16,2-20 3-16,0 24-4 0,0-24-2 0,6 22-3 16,-2-9 1-16,2-1 1 0,2-1 0 0,0 1-6 15,0-2 2-15,-8-10-4 16,15 16-12-16,-6-9-24 0,-9-7-28 0,12 12-50 15,-12-12-39-15,13 10-34 0,-7-6-54 0,-6-4-131 16,10 3-399-16,-10-3-51 0</inkml:trace>
  <inkml:trace contextRef="#ctx0" brushRef="#br0" timeOffset="8980.26">8025 7769 2310 0,'-9'-13'-15'0,"9"13"18"0,0 0 14 0,0 0 4 16,-7-18 8-16,7 18 26 15,0 0 21-15,0 0 3 0,0 0 4 0,0 0-8 0,-4-14-5 16,4 14-10-16,0 0-1 16,0 0 2-16,0 0 18 0,0 0 10 0,0 0 2 15,0 0-1-15,0 0-7 0,0 0-9 16,0 0-6-16,0 0-7 0,0 0-13 0,0 0-21 15,6 59-34-15,-1-47-38 0,-5-12-54 0,9 23-48 16,-3-9-70 0,-2 0-129-16,-2-2-520 0,0 3-222 0</inkml:trace>
  <inkml:trace contextRef="#ctx0" brushRef="#br0" timeOffset="12510.15">3181 12265 2530 0,'0'0'-60'0,"0"0"25"0,0 0 9 0,0 0 11 15,0 0 8-15,0 0-9 16,0 0 7-16,0 0 24 0,29-16 20 0,-29 16 29 15,12-12 8-15,-12 12 7 0,12-13 2 0,-12 13-5 0,12-17-5 16,-5 8 3 0,2-3 3-16,-1 1 6 0,0-2 3 0,1 1-8 0,-1-3 3 15,1-3-5-15,2 1-4 16,-3-4-12-16,0 0-6 0,0-2-6 16,4-1-7-16,-2-7-5 0,0 2-4 0,1 1-2 15,0 3-1-15,-3 0-1 0,3 3 1 0,-3 1 5 16,0 0 3-16,2-1 5 15,-2 7-1-15,0 0 0 0,-2 1 5 0,1 1 1 0,-1 2 3 16,-6 11 0-16,13-19-1 0,-13 19 10 0,11-11-5 16,-11 11 3-16,14-4 1 15,-14 4-1-15,0 0-2 0,0 0-9 0,28 19-5 0,-22-9-3 16,2 3-2-16,-1 3-5 16,-1 0-2-16,-1 1 0 0,1 2-5 0,-2 4-2 15,0 0-2-15,1 0-4 16,-3 3-1-16,0-5-4 0,2 3-11 0,-2-4-4 15,-2 1-10-15,2-3-6 0,-2 1-4 0,2-5-15 0,-2-14-17 16,0 27-23-16,0-27-26 16,0 19-40-16,0-19-48 0,0 20-47 0,0-20-64 15,0 0-134-15,-10 7-130 0,10-7-282 16,0 0-197-16</inkml:trace>
  <inkml:trace contextRef="#ctx0" brushRef="#br0" timeOffset="12710.34">3432 11965 2550 0,'0'0'12'16,"0"0"28"-16,0 0-2 15,-6-14-10-15,6 14-10 0,0 0-15 0,0 0 4 0,0 0-5 16,0 0 14 0,0 0 6-16,22-16-2 0,-22 16 1 0,19-5-10 15,-4 2-8-15,-15 3-11 0,31-6-16 16,-11 2-20-16,-4 2-17 0,4-2-25 0,-2 0-26 0,-1 1-26 15,1-3-70-15,-2 1-457 0,4 1 98 0</inkml:trace>
  <inkml:trace contextRef="#ctx0" brushRef="#br0" timeOffset="14530.21">5783 9869 1875 0,'0'0'-50'0,"0"0"27"16,0 0 0-16,10-24 12 0,-10 24 3 16,0 0 16-16,0 0 8 15,0 0 12-15,0 0 9 0,0 0 12 0,8-12 12 0,-8 12 11 16,0 0 1-16,0 0 18 0,0 0 2 16,0 0 3-16,0 0 1 0,0 0-1 0,0 0-3 15,0 0-1-15,0 0-2 16,0 0-6-16,0 0 0 0,0 0-7 0,0 0-3 15,0 0-7-15,11 38-6 0,-11-38-1 0,5 23-9 0,-3-8-1 16,0 1 5-16,0 1-6 16,0 3-2-16,0 3-4 0,0 4-3 0,0 0-5 15,0 1-6-15,0 1-1 16,-2 1-4-16,3 1-1 0,-3-1-6 0,0 2-5 0,0 1 0 16,-3 0-3-16,3-3 2 15,-2 2-1-15,0 4-2 0,-2 1 3 0,0-3-1 16,0 1-3-16,0-1-1 0,-3 1 0 0,0-2 3 0,1 2 1 15,2-5 4-15,-2 3-2 16,0 1 1-16,-1-2 2 0,2-1 6 0,-1 1 4 16,2-4 2-16,0 4 0 15,0-3 5-15,2 3-2 0,0 0 3 0,-1-4-7 0,-1 4 1 16,4 6-1-16,-2-6 0 16,2 0 0-16,-2 2 3 0,2-2-3 0,-2 2 3 15,2-2 2-15,-2 4-1 16,0-2 1-16,0-2-4 0,2 0-1 0,0-1-1 15,-3 1-3-15,1 0 3 0,0-1-5 0,0 2-1 0,2-1 0 16,-2-2 0-16,-1 3-3 16,3-1 1-16,0 0 1 0,0 1-1 0,-2 1-1 0,2-1 3 15,0-1 1-15,0 1 5 16,0 0-2-16,-2 0 6 0,2-3 0 0,-2 3-3 16,2-1 0-16,0-2-1 15,0 4-4-15,0-5-1 0,0 4 3 0,0-1-22 0,0-3 3 16,2 3-5-16,-2-1 3 15,0-1 1-15,-2 2 1 0,2 3-2 0,0-3-1 16,0 0 1-16,-2 1 3 0,2-1-4 0,-2 1 2 0,0-3 1 16,0 2 0-16,0-1-2 15,0 0 2-15,0 0 2 0,0 1 3 0,2-2-1 16,-4 2 3-16,4 0-2 16,-5 1 4-16,2 4 0 0,1-1-2 0,-4 0 4 0,2 0 6 15,0 0-4-15,0 0 1 16,-2-1 5-16,-1 1-9 0,3-2-2 0,-3-1-2 15,1-4-1-15,2 0-7 0,-1-3-6 0,1 2-7 0,-2-3-1 16,2-1-13-16,0-5-13 16,0 1-16-16,2-4-19 0,-4 2-30 0,4-4-29 15,2-14-40-15,-6 29-51 16,4-16-34-16,-2-2-86 0,0-2-153 0,0 0-59 0,4-9-318 16,-17 12-239-16</inkml:trace>
  <inkml:trace contextRef="#ctx0" brushRef="#br0" timeOffset="16960.25">4466 10696 2556 0,'0'0'-78'0,"0"0"11"0,0 0 6 0,0 0-7 15,0 0 6-15,0 0 6 0,0 0 1 16,0 0 17-16,0 0 16 0,0 0-1 0,0 0 14 16,0 0 1-16,0 0 16 15,0 0 11-15,0 0 14 0,0 0 12 0,0 0 14 16,53-6 2-16,-53 6-7 0,0 0 5 15,0 0-6-15,28 4-4 0,-28-4-8 0,16 2-1 16,-16-2-4-16,22 1-8 0,-22-1 2 0,21 4-5 16,-21-4 2-16,25 4-8 0,-10-2 0 15,-15-2-9-15,30 4 2 16,-14-2 1-16,1 0 2 0,3-2-10 0,-2 2 7 16,4 0-5-16,-1 0 2 0,0-2-2 0,0 2-2 15,3 0-1-15,-2-1 3 16,2 1 3-16,-1-2-7 0,3 2 3 0,-4 0-7 0,2-1 2 15,0-1 13-15,1 3-2 0,-1 0 7 0,0-2 5 16,2 1 6-16,-1-2 11 16,-1 2 1-16,1-2-4 0,-2 0 10 0,5 2 3 0,-3-2 4 15,1 0 3 1,-1 1-4-16,1-1-4 0,-4 0 2 0,4 2-3 0,-2-2 21 16,-1 2-6-16,5 0-4 15,-6 0 0-15,2 1-7 0,1-2 3 0,3 1-7 0,-2-1 1 16,1 2-1-16,3-1-2 0,-4-1-5 0,4 2-3 15,0-2-4-15,-3 2-5 16,1-3-3-16,2 1-1 0,-7-1-2 0,3 2-2 0,-2-2-3 16,0-2 0-16,2 2-5 15,-3 0 0-15,3 0-2 0,-4-1-1 0,4 1-2 16,-3-3 2-16,1 3-2 16,1-1 5-16,2-2 3 0,1 2 5 0,1-1 3 0,-1 2 9 15,2-3 0-15,-1 3 1 16,1-1-3-16,0 1 1 0,1 0-7 0,-1 0 2 15,0-2-5-15,1 4-1 0,-1-2-4 0,-4 0 1 0,1 0-5 16,-4 0-10-16,2 0-6 16,-1-2-2-16,-3 2-5 0,0-1 1 0,0 1 0 15,-1-3 2-15,-20 3 0 16,38-2 0-16,-21 0 3 0,1 0 2 0,-18 2-1 16,30-2 1-16,-30 2-2 0,30-1 3 15,-13-1-2-15,-17 2 7 0,32-2-1 0,-20 0-2 16,-12 2 3-16,28-1-3 0,-12-2 4 0,-16 3 12 15,33-4 8-15,-13 4 11 0,2 0 7 16,-1 0-4-16,2 1-4 0,0-1-9 0,1 3 1 16,-3 0-3-16,2-3-1 15,0 3 14-15,3-1 3 0,-2 1 3 16,-2-1-5-16,0 0-9 0,1 2-5 0,-1-1 3 16,-2 0-1-16,0-2-3 0,-2 2-4 0,3-1-5 15,-1-1-5-15,-2 2 6 16,2-2 5-16,1-1-12 0,-2 3 2 0,4-3-6 15,-1 0 7-15,0 1 1 0,2-1-2 0,1 0 7 0,-1 0 1 16,1 0 2-16,0 2 4 16,1-2 2-16,-3 0 0 0,3 2-23 0,-1-2 7 15,-2 0-6-15,2 0 1 16,5 2-4-16,-2-2 3 0,-1 1 0 0,-3 2 1 0,5-2 0 16,-1-1 0-16,2 4-4 15,-3-1 0-15,2-2 0 0,1-1 3 0,-1 2-6 0,1 0 1 16,0-2 16-16,4 0-4 0,-3-2 1 15,1 2-2-15,1 0-1 0,0 0-3 16,-1 0 5-16,2-2-3 0,0 2 1 0,-3 0-7 16,3 0 2-16,-2 0-2 0,0 2 3 15,-1-2-8-15,1 0 4 0,-2 2-1 0,-1-2 2 16,3 2 8-16,-2-2-10 16,0 2 1-16,1 0-1 0,-1-2-1 0,2 2-4 0,-1-2 3 15,1 0-3-15,2 0 3 16,2 0-3-16,-1 0-3 0,2-2 6 0,-1 2-8 15,0 0 0-15,2-2 3 0,-2 2-1 0,2-2-1 0,-4 0 2 16,2 2 1-16,0 0 1 16,-2-2 3-16,-1 2-5 0,3-2 4 0,1 2 3 15,-1 0-1-15,2 0-2 16,-2 0-1-16,9 2-1 0,-10-2 3 0,7 2 0 0,-6-2 1 16,3 0 0-16,-3 2 2 15,2-2 0-15,0 0-5 0,-3 0 0 0,4-2-2 16,-3 2 3-16,6-2 1 0,-2 0 0 15,-3 1 1-15,-1-2 0 0,6 2 4 0,-7-2 6 16,6 2 0-16,1-2-4 0,0 3 7 16,3-1-5-16,-1 1 13 0,3 0-12 0,1 1 4 15,1-1-3-15,1 3-2 0,-2-2 1 16,-1 2-2-16,1-2-3 0,-1 2-11 16,-1-2-7-16,-1 1-10 0,-1-2-18 0,-1 2-22 0,-7-2-25 15,-4-2-41-15,-1 0-51 16,-1 1-66-16,-5-6-60 0,-6 2-131 0,-4-5-156 15,-5 0 20-15,-1-1-376 0,-9 11-380 0</inkml:trace>
  <inkml:trace contextRef="#ctx0" brushRef="#br0" timeOffset="17920.41">8429 9408 2771 0,'0'0'-119'16,"4"-25"24"-16,-4 25 19 0,0 0 12 0,0 0 1 15,0-19 8-15,0 19 17 0,0 0 11 16,0 0 13-16,0 0 17 0,0 0 14 0,0-21 10 16,0 21 21-16,0 0 10 0,0 0 18 0,0 0 5 15,0 0 3-15,0 0 0 16,0 0-2-16,4-15-16 0,-4 15-3 0,0 0-1 16,0 0 2-16,0 0-5 0,0 0 0 15,0 0-6-15,0 0-5 0,0 0-4 0,0 0-6 16,0 0 1-16,4 50-8 0,-4-50 1 0,0 22-6 15,0-22-1-15,2 27-1 0,-2-13-5 16,2 0-4-16,-2-14-3 0,2 30-7 0,-2-18-6 16,0-12-9-16,4 25-11 15,-2-12-19-15,-2-13-9 0,4 20-16 16,-4-20-31-16,2 17-13 0,-2-17-10 0,2 15-21 16,-2-15-10-16,2 13-15 0,-2-13-26 0,0 0-47 15,0 12-444-15,0-12 72 16</inkml:trace>
  <inkml:trace contextRef="#ctx0" brushRef="#br0" timeOffset="18429.91">8431 9540 1988 0,'0'0'-32'0,"-9"-21"1"0,5 9 7 15,4 12 8-15,-6-21 2 16,6 21 1-16,-7-25 8 0,5 14 10 0,2 11 8 16,-4-23 1-16,4 23 4 15,-2-20 0-15,2 20-1 0,0-20 4 0,0 20 2 0,2-19-1 16,-2 19 13-16,6-17-8 0,-6 17 13 15,9-15-4-15,-9 15-3 16,11-14-3-16,-11 14-4 0,12-12-4 0,-12 12-4 0,14-7 2 16,-14 7-13-16,18-7 6 0,-18 7-3 15,19-4-4-15,-19 4-6 0,17-2 6 0,-17 2-12 16,0 0 3-16,25 0-3 16,-25 0 7-16,0 0 4 0,0 0-1 0,20 7 12 15,-20-7-2-15,0 0 5 0,6 13 15 16,-6-13 7-16,0 0 6 0,0 0 8 15,0 0 0-15,-18 28 10 0,18-28 3 0,-10 9-3 16,10-9-6-16,0 0-6 0,-10 14-4 16,10-14-11-16,0 0-3 0,0 0 0 0,-9 11-13 0,9-11 4 15,0 0-3-15,0 0-2 16,0 0 0-16,0 0-4 0,0 0 1 0,0 0-3 16,19 19 3-16,-19-19 4 15,17 8-3-15,-17-8 1 0,21 9 3 0,-11-1-3 0,2-1 2 16,0 1-2-16,-1 0-4 15,-1 1 1-15,-2 1 5 0,1 1 4 0,0-2-2 16,-9-9-2-16,8 19 9 0,-4-9 0 0,-4-10 7 0,2 21 9 16,-2-21 6-16,0 0 0 15,-12 30 0-15,4-20-4 0,-4 1-3 16,2-3-7-16,-5 2-6 0,1-4-15 16,-4 1-20-16,4-1-37 0,-4 0-52 0,2-1-71 0,1-3-89 15,15-2-211-15,-34 6-451 16,18-6-310-16</inkml:trace>
  <inkml:trace contextRef="#ctx0" brushRef="#br0" timeOffset="20299.97">5535 11136 2635 0,'0'0'-123'0,"0"0"28"16,0 0 19-16,0 0 17 0,0 0 8 0,0 0 6 15,0 0 13-15,0 0 7 0,0 0 10 0,0 0 15 16,0 0 17-16,0 0 6 0,0 0 23 16,0 0 7-16,0 0 5 0,0 0 21 15,0 0 7-15,0 0 10 0,0 0 12 16,0 0 3-16,0 0-1 0,0 0-4 0,-9 46-6 16,9-46-12-16,-6 19-8 0,6-19-6 15,-6 21-5-15,2-11-8 0,4-10-6 16,-9 21-1-16,4-9-5 0,1 2-1 15,4-14-6-15,-8 15-3 0,8-15-1 0,-8 16-6 16,8-16-3-16,-6 11-10 0,6-11-9 0,0 0-12 0,-14 11-6 16,14-11-6-16,0 0-2 15,0 0 1-15,0 0-4 0,0 0-19 16,0 0 13-16,0 0 11 0,-23-22 5 0,23 22 6 16,0 0 6-16,-8-14 2 0,8 14 6 0,0 0 3 15,0 0 5-15,-9-14-1 16,9 14 0-16,0 0-4 0,0 0-4 0,0 0-7 15,0 0 0-15,0 0 0 0,-10-11 4 0,10 11-1 0,0 0 7 16,0 0 3-16,0 0 6 16,0 0 2-16,0 0 2 0,0 0 2 0,0 0 2 15,-23 26 0-15,23-26 2 16,-8 11-1-16,8-11 2 0,-12 9-2 0,12-9 4 0,-12 12-6 16,12-12 2-16,-11 7-1 15,11-7 4-15,0 0-1 0,-17 10 3 16,17-10-6-16,-11 7-1 0,11-7-1 0,0 0-3 15,-18 6-7-15,18-6 0 0,0 0-9 16,-18 2-5-16,18-2-6 0,0 0-4 0,0 0-2 0,0 0 2 16,0 0-8-16,0 0-2 15,0 0-6-15,0 0-5 0,0 0 1 0,0 0 2 0,0 0 2 16,0 0 5-16,0 0 1 16,0 0 10-16,0 0 1 0,0 0 6 0,0 0 4 15,0 0 9-15,0 0 0 16,0 0 6-16,0 0 1 0,0 0 3 0,0 0 8 15,0 0 9-15,0 0 3 0,0 0 5 0,0 0 7 0,0 0-1 16,0 0-4-16,-8 17 0 16,8-17-7-16,-12 13-13 0,12-13 1 0,-20 14 2 0,12-9-12 15,8-5-15-15,-19 12-17 16,19-12-21-16,-17 8-30 0,17-8-39 0,-15 7-49 16,15-7-64-16,-12 6-59 15,3-4-113-15,9-2-178 0,0 0-403 0,-15 4-407 0</inkml:trace>
  <inkml:trace contextRef="#ctx0" brushRef="#br0" timeOffset="20540.08">5124 11759 2954 0,'0'0'19'0,"0"0"17"0,7 19-21 16,-7-19-18-16,0 0-32 0,16 2-2 16,-16-2 14-16,0 0 16 15,36-5 3-15,-36 5-5 0,32-4-11 0,-13 0-28 16,1 0-31-16,-2 0-19 0,4 0-22 0,-4 0-27 16,2 1-35-16,-3-1-88 0,-1 0-347 15,-2 3 170-15</inkml:trace>
  <inkml:trace contextRef="#ctx0" brushRef="#br0" timeOffset="20950.12">5345 11935 1723 0,'0'0'-41'16,"0"0"18"-16,0 0 23 15,0 0 5-15,0 0 16 0,0 0 12 0,0 0 22 16,0 0 21-16,0 0 4 16,0 0-5-16,46-5-3 0,-46 5-12 0,0 0-18 0,23-3-28 15,-23 3-28 1,0 0-27-16,24-4-36 0,-18 2-58 0,-6 2-111 0,10-6-293 15,-10 6 277-15</inkml:trace>
  <inkml:trace contextRef="#ctx0" brushRef="#br0" timeOffset="21730.17">5292 11064 1622 0,'2'-19'50'16,"-2"19"19"-16,0 0-21 0,0 0 3 0,0 0-8 0,0 0 12 16,0 0 25-16,0 0 14 15,0 0 6-15,0 0-8 0,0 0-9 16,0 0-9-16,-28 44-2 0,18-36-15 16,1 3-11-16,9-11 7 0,-21 17 1 15,10-10 4-15,-3 1 4 0,-2-2-3 0,2-1-3 16,-1 2 0-16,-2-4 2 0,17-3 3 0,-32 7-1 15,17-4-2-15,15-3-3 0,-27 4-3 0,14-2-3 16,13-2-5-16,-23 3-2 0,23-3-5 16,-17 2-4-16,17-2-5 0,-17 4 0 0,17-4-3 15,0 0-1-15,-18 9 6 16,18-9 5-16,-14 8 6 0,14-8 4 0,-10 11-1 16,10-11 2-16,-13 13-2 0,13-13-5 15,-11 14 0-15,11-14-3 0,-10 12-3 0,10-12-2 16,-15 9-6-16,15-9-1 15,-12 11 3-15,12-11-6 0,-14 6-3 0,14-6-2 16,-16 6-1-16,16-6 1 0,0 0 2 0,-24 0 4 0,24 0 5 16,0 0 2-16,-23 0 2 15,23 0 4-15,0 0 16 0,-19 4-5 0,19-4-4 16,0 0-3-16,-15 3-8 16,15-3-3-16,0 0-4 0,-12 12-6 0,12-12-6 0,-6 11-8 15,6-11-13-15,0 0-9 16,-4 25-17-16,4-25-14 0,0 15-19 0,0-15-27 15,4 20-32-15,-4-20-35 0,4 19-38 16,-2-12-38-16,-2-7-63 0,0 0-146 0,6 17-468 16,-6-17-313-16</inkml:trace>
  <inkml:trace contextRef="#ctx0" brushRef="#br0" timeOffset="21920.12">4785 11100 2800 0,'0'0'52'0,"0"-22"4"0,0 22-23 16,0 0-38-16,0 0-27 15,9-22 3-15,-9 22-4 0,13-10 11 0,-3 5 12 16,-10 5-13-16,28-12-18 0,-11 6-42 16,-1 1-15-16,4 0-33 0,-3 0-33 0,-1-2-80 15,2 1-397-15,-4 2 134 16</inkml:trace>
  <inkml:trace contextRef="#ctx0" brushRef="#br0" timeOffset="24070.39">5349 13009 1830 0,'0'0'-49'15,"10"-14"23"-15,-10 14 17 0,0 0 18 0,0 0 12 0,0 0 26 16,0 0 5-16,0 0 15 0,0 0 6 0,0 0 7 15,0 0 11-15,0 0 5 16,0 0 9-16,16-5 14 0,-16 5 11 0,0 0 11 16,0 0 3-16,0 0 4 0,0 0-6 15,0 0-1-15,0 0-11 0,0 0-12 0,0 0-16 16,0 0-10-16,12 27-11 16,-12-27-6-16,4 14-10 0,-4-14-5 0,2 16-9 15,-2-16-4-15,0 17-2 16,0-17-7-16,0 19-2 0,0-19-2 0,0 0-1 0,-4 22-2 15,4-22-2-15,-4 14-3 0,4-14-4 0,0 0-4 16,-6 15-4-16,6-15-4 16,0 0-2-16,-10 12 1 0,10-12-2 0,0 0 2 0,-8 9-3 15,8-9 5-15,0 0-4 16,0 0 3-16,-10 11-3 0,10-11-1 0,0 0 2 16,0 0-1-16,0 0-3 15,-11 13 3-15,11-13 1 0,0 0 1 0,0 0-2 0,-10 11 6 16,10-11 1-16,0 0 4 15,-13 9 0-15,13-9 3 0,0 0-3 0,-11 12 1 16,11-12-2-16,0 0-1 0,-14 7-1 0,14-7-2 0,-12 8-1 16,12-8-1-16,-14 5 0 15,14-5 7-15,0 0-4 0,-17 9 4 0,17-9 0 16,-15 3 0-16,15-3-3 16,0 0-5-16,-19 10 4 0,19-10 0 0,-12 5-4 15,12-5 0-15,-16 4 3 16,16-4-6-16,-14 6-2 0,14-6 2 0,0 0-4 0,-22 8-2 15,22-8 1-15,-14 3-2 0,14-3 0 16,0 0 1-16,-17 4-2 0,17-4 3 0,0 0 0 16,-17 4 0-16,17-4 1 0,0 0 2 0,0 0-1 15,-19 6 0-15,19-6 2 16,0 0-1-16,-14 4-3 0,14-4 8 16,0 0-3-16,-20 7-3 0,20-7 5 0,0 0-4 15,-17 7 3-15,17-7 0 0,0 0-2 0,-21 5 0 16,21-5-1-16,-15 2 4 15,15-2 2-15,0 0 0 0,-20 3-4 0,20-3-4 0,0 0 5 16,-18 6-2-16,18-6-4 0,0 0 1 0,-17 3-4 16,17-3-1-16,0 0 1 15,0 0 2-15,-21 4-1 0,21-4 1 0,0 0-1 16,-17 3 1-16,17-3 0 0,0 0-4 16,-19 2-1-16,19-2 6 0,0 0 6 0,-23 0-2 15,23 0 5-15,0 0 0 16,-24-2 4-16,24 2 4 0,0 0-4 0,-27-3 1 0,27 3-3 15,-19 0 4-15,19 0 3 0,0 0-5 0,-27 0-1 16,27 0-2-16,-22 3 0 16,22-3 7-16,-25 3-15 0,25-3-2 0,-22 4 1 0,10 0-3 15,12-4-5-15,-22 6-4 16,22-6-6-16,-18 8-7 0,18-8-9 16,-17 7-15-16,8-3-25 0,1 0-32 15,8-4-37-15,0 0-59 0,-19 15-44 0,15-9-65 0,4-6-130 16,-6 7-154-16,6-7-374 15,0 0-410-15</inkml:trace>
  <inkml:trace contextRef="#ctx0" brushRef="#br0" timeOffset="24810.19">5585 12405 2875 0,'0'0'-119'15,"0"0"27"-15,10-15 21 0,-10 15 22 0,0 0 2 0,0 0 34 16,0 0 37-16,0 0 21 0,0 0 26 0,0 0 9 15,0 0 1-15,0 0-1 16,0 0-6-16,0 0-9 0,0 0-7 0,-24 49-8 0,16-34 2 16,-1 3-11-16,-2-1-3 15,1 1-3-15,-3-2-2 0,3 0-3 0,1-1-3 16,0-2-1-16,1-1-8 16,0-1-6-16,8-11-13 0,-13 17-16 15,13-17-22-15,-9 14-18 0,9-14-8 0,-10 9-20 16,10-9-4-16,0 0 3 0,0 0-5 0,0 0 3 15,0 0 12-15,0 0 23 0,-15-35 18 0,15 35 26 0,0 0 28 16,0 0 21 0,2-24 33-16,-2 24 24 0,0 0 20 0,0 0 16 0,0 0 8 15,0 0 1-15,0 0-5 16,0 0-17-16,0 0-18 0,0 0-23 0,0 0-27 16,0 0-33-16,0 0-40 0,-28 30-52 15,28-30-65-15,-8 13-52 0,0-5-108 0,8-8-660 16,-16 14-390-16</inkml:trace>
  <inkml:trace contextRef="#ctx0" brushRef="#br0" timeOffset="25343.55">4688 13011 2894 0,'0'0'0'0,"0"0"38"0,0 0 25 0,0 0 3 15,0 0 5-15,0 0 14 16,0 0 14-16,0 0 3 0,0 0-8 0,0 0-21 0,0 0-12 16,0 0-21-16,0 0-14 15,0 0-20-15,0 0-12 0,0 0-18 0,0 0-28 16,57-8-27-16,-57 8-28 0,20-3-36 15,-10 1-21-15,-2-2-41 0,-8 4-112 16,18-6-492-16,-10 2-125 0</inkml:trace>
  <inkml:trace contextRef="#ctx0" brushRef="#br0" timeOffset="27550.28">7623 10286 2229 0,'-6'14'-138'0,"6"-14"27"16,-4 7 19-16,4-7 16 0,0 0 19 0,0 0 20 16,-8 15 4-16,8-15 22 15,0 0 6-15,0 0 10 0,0 0 16 0,-6 14 6 0,6-14-6 16,0 0 7-16,0 0-2 0,0 0 2 0,0 0-2 15,0 0 5-15,0 0 1 16,0 0-21-16,-11 10 7 0,11-10-11 16,0 0-3-16,0 0 0 0,0 0-14 15,0 0 8-15,0 0-6 0,0 0 2 0,0 0-9 0,0 0 1 16,0 0-1-16,0 0 4 16,0 0-7-16,7-50 2 0,-7 50 0 0,0 0 1 0,2-18 13 15,-2 18-1 1,0 0 8-16,0 0 10 0,6-17-2 0,-6 17 6 0,0 0 5 15,0 0 4-15,4-15 19 0,-4 15-2 0,0 0 20 16,0 0 1-16,0 0 20 0,0 0 12 16,6-15-2-16,-6 15 2 15,0 0 2-15,0 0-10 0,0 0-2 0,0 0-4 16,0 0-4-16,0 0 3 0,0 0 1 0,7-12 6 16,-7 12 4-16,0 0 1 0,0 0-2 15,0 0 1-15,0 0-8 0,0 0-6 0,0 0-13 16,0 0-7-16,0 0-5 0,0 0-5 0,0 0-6 15,0 0-7-15,0 0-4 16,0 0 3-16,0 0-9 0,0 0-1 0,0 0-2 0,0 0-4 16,0 0-1-16,0 0-2 15,-5 52-3-15,5-52-1 0,0 0-2 0,-6 23-1 16,6-23 0-16,-6 17 1 16,6-17-3-16,-10 14 1 0,10-14-3 0,-11 14 0 0,11-14-2 15,-13 10 1-15,13-10 0 16,-13 8-3-16,13-8 3 0,-12 8 0 0,12-8-5 15,0 0 5-15,0 0-3 0,-20 3 3 16,20-3-4-16,0 0 3 0,0 0 3 0,0 0 1 16,-22-1-1-16,22 1 2 0,0 0-4 0,0 0 2 15,0 0-2-15,0 0-1 16,0 0-2-16,0 0 1 0,0 0-4 0,-18 1 0 16,18-1-2-16,0 0 5 0,0 0-2 15,-10 12 1-15,10-12 0 0,0 0 0 0,-13 17 5 16,7-10 3-16,6-7-3 0,-18 18 3 15,10-9 0-15,0 1 8 0,-2-1 0 0,10-9 3 16,-22 15-1-16,14-9 1 0,8-6-4 0,-15 12 2 16,15-12-5-16,-13 9-1 15,13-9-3-15,-11 5-8 0,11-5-20 0,0 0-5 16,0 0-6-16,0 0-5 0,0 0-1 16,0 0 5-16,0 0 5 0,0 0 5 15,0 0 8-15,0 0 5 0,0 0 3 16,0 0 3-16,0 0 2 0,0 0 5 0,0 0 6 0,0 0 8 15,0 0 3-15,0 0 5 0,0 0 3 0,0 0 13 16,0 0 4-16,0 0-1 16,0 0-3-16,0 0-4 0,0 0 0 15,0 0-3-15,0 0-8 0,0 0-5 16,-6 20-11-16,6-20-19 0,-14 11-35 0,3-6-40 0,11-5-45 16,-17 9-65-16,6-5-51 15,11-4-68-15,-21 3-144 0,10-1-125 0,11-2-289 0,-20 2-232 16</inkml:trace>
  <inkml:trace contextRef="#ctx0" brushRef="#br0" timeOffset="27820.21">7413 10604 2512 0,'18'3'-104'0,"-18"-3"21"16,0 0 11-16,0 0 13 0,22 1 13 15,-22-1 21-15,0 0 42 0,17 2 8 0,-17-2 18 16,0 0 2-16,19 3 1 0,-19-3 2 0,0 0-16 16,0 0-20-16,27-3-12 15,-27 3-26-15,20-3-18 0,-20 3-24 0,18-4-13 0,-7 2-39 16,0 0-58-16,-11 2-86 0,19-5-253 15,-11 1 302-15</inkml:trace>
  <inkml:trace contextRef="#ctx0" brushRef="#br0" timeOffset="29010.34">7736 10576 1390 0,'0'0'-48'0,"0"0"26"15,0 0 19-15,0 0 16 0,0 0 17 16,0 0 7-16,0 0 4 0,0 0 20 0,0 0-2 0,0 0 5 0,0 0-1 15,0 0 13-15,0 0 9 16,0 0-2-16,0 0 5 0,0 0-6 0,0 0-5 16,0 0 4-16,0 0-2 15,0 0 2-15,0 0-4 0,0 0-6 0,0 0-9 0,0 0-3 16,0 0-6-16,0 0-4 16,0 0-5-16,0 0-1 0,0 0-3 0,0 0 7 15,0 0-5-15,0 0 2 16,0 0-6-16,26-1 0 0,-26 1-7 0,0 0 1 0,0 0 1 15,0 0-1-15,23 0-5 0,-23 0-1 0,0 0-14 16,0 0-13-16,0 0-21 16,21 0-19-16,-21 0-34 0,0 0-28 15,0 0-20-15,13 1-42 0,-13-1-32 0,0 0-65 16,0 0-466-16,0 0 6 0</inkml:trace>
  <inkml:trace contextRef="#ctx0" brushRef="#br0" timeOffset="30170.26">7385 10113 2139 0,'0'0'-36'0,"6"-12"2"16,-6 12 11-16,0 0 2 0,0 0 8 0,0 0 24 0,0 0 23 16,0 0 41-16,0 0 16 15,0 0 13-15,0 0 1 0,0 0 8 0,-33 38 3 16,24-30 7-16,-2 4 8 0,1-3 8 0,0 3-3 15,-2-2-1-15,0-1-6 0,-1 1-5 16,1-1-11-16,-1-1-8 0,-2-1-9 0,3 1-10 16,-4-3-7-16,2 1-9 15,14-6-4-15,-28 7-8 0,11-2-7 0,17-5-7 16,-28 3-6-16,14 1-1 0,14-4-6 16,-24 2-7-16,24-2 0 0,-23 2-1 0,23-2-1 15,-21 2-4-15,21-2-4 16,-21 4-2-16,21-4 1 0,-21 5-2 0,10-1 0 0,11-4-3 15,-19 10-2-15,19-10 4 0,-19 9-3 16,10-3 1-16,9-6-2 0,-14 10 2 16,14-10 0-16,-18 8 2 0,18-8-2 0,-14 9-1 15,14-9-3-15,-17 4 0 16,17-4 3-16,-17 3-1 0,17-3-2 0,0 0 2 0,-27-3 0 16,27 3 1-16,-18-6 6 15,18 6 2-15,-16-7 3 0,16 7 9 0,0 0 1 0,-19-7 5 16,19 7 1-16,0 0-6 0,-17-5-3 0,17 5-8 15,0 0 2-15,0 0-3 16,0 0-3-16,0 0 2 0,-23 11-2 0,23-11-3 16,-9 11-17-16,9-11-10 15,-4 12-20-15,4-12-20 0,-7 13-25 0,7-13-32 0,0 0-40 16,0 0-43-16,-4 22-41 16,4-22-43-16,0 0-106 0,0 0-166 0,0 0-346 15,0 0-278-15</inkml:trace>
  <inkml:trace contextRef="#ctx0" brushRef="#br0" timeOffset="30350.43">6803 10128 2862 0,'-2'-19'90'15,"2"19"-8"-15,0 0-18 0,0 0-27 0,2-21-11 16,-2 21-4-16,10-7 0 0,-10 7-15 0,16-10-29 0,-16 10-51 15,18-7-42-15,-3 2-32 16,0 4-44-16,0-5-65 0,-15 6-493 16,30-10-32-16</inkml:trace>
  <inkml:trace contextRef="#ctx0" brushRef="#br0" timeOffset="32660.37">12791 9943 2148 0,'0'0'-71'0,"0"0"19"0,8-10 1 0,-8 10 2 16,0 0 7-1,0 0 17-15,4-8-1 0,-4 8 6 0,0 0-6 0,0 0 4 0,0 0-2 16,7-10 7-16,-7 10 2 16,0 0 7-16,0 0 3 0,0 0 12 0,0 0 23 15,0 0 6-15,0 0 1 16,0 0 17-16,0 0 12 0,0 0 10 0,0 0 11 0,0 0 5 15,0 0 13-15,0 0 4 0,0 0 5 0,0 0-2 16,0 0-2-16,25 11-1 16,-25-11-14-16,0 0-15 0,0 0-1 0,0 0-10 15,4 21-7-15,-4-21-10 16,0 0-3-16,4 17-6 0,-4-17-7 0,0 0 0 0,0 21 0 16,0-21-5-16,0 0-4 15,-4 24-4-15,4-24-2 0,-2 17-5 16,2-17 4-16,-2 16-7 0,2-16 2 0,-3 19-3 0,3-19 1 0,-4 17-1 15,4-17-3-15,-5 16-3 16,5-16 0-16,0 0-2 0,-4 17 3 16,4-17 0-16,0 0 1 0,-5 17-5 0,5-17 0 15,0 0 3-15,-9 14-3 0,9-14 6 0,-14 7 3 16,14-7-2-16,-13 6 3 16,13-6-4-16,-18 7 1 0,18-7-2 0,-19 6 0 15,19-6 1-15,-21 4 3 0,21-4-7 16,-19 4 2-16,19-4-1 15,-21 6 3-15,21-6-5 0,-21 5 1 0,21-5-2 0,-23 7 2 0,23-7 4 0,-17 5 4 16,17-5 8-16,-20 5 1 16,20-5 3-16,-21 8-6 0,21-8 3 0,-20 4-3 15,20-4-1-15,-23 7-5 16,11-3 2-16,12-4-2 0,-21 6-1 0,10-2 1 0,0-2-1 16,-1 1 3-16,12-3 2 15,-22 4 0-15,22-4 4 0,-25 3-2 0,25-3 1 16,-22 1 4-16,22-1 2 0,-27 2 3 0,27-2-2 0,-25 0-3 15,25 0 0-15,-23 0-2 16,23 0-3-16,-26 2 1 0,26-2-6 0,-21-2 0 16,21 2-3-16,-20 0 0 15,20 0-2-15,-25 4 1 0,25-4-3 0,-20 5 1 16,9-1-2-16,-2-2-1 16,3 2 2-16,10-4-3 0,-21 6 4 0,21-6-3 0,-19 8 4 15,19-8 5-15,-17 3 2 16,17-3 3-16,-18 4-4 0,18-4 0 0,-17 4 1 0,17-4 1 15,0 0-5-15,-22 4 0 0,22-4 5 0,0 0-6 16,-20 4-2-16,20-4 1 16,0 0-2-16,-16 2 1 0,16-2-1 0,0 0-4 15,-20 1 0-15,20-1 1 16,0 0-4-16,0 0 5 0,-29-3-4 0,29 3 2 0,-16-4-2 16,16 4 3-16,0 0-1 15,-24-6 4-15,24 6 4 0,-18-2 3 0,18 2 0 16,0 0 1-16,-23-6-3 0,23 6 2 15,-16-1-4-15,16 1 0 0,0 0 1 0,-27 3-4 16,27-3 2-16,-23 6-4 0,23-6 2 0,-15 7-3 0,15-7-2 16,-18 10-7-16,9-4-16 15,3-1-22-15,6-5-37 0,0 0-51 0,-17 17-62 16,15-13-42-16,2-4-76 16,0 0-164-16,0 0-95 0,0 0-326 0,0 0-274 0</inkml:trace>
  <inkml:trace contextRef="#ctx0" brushRef="#br0" timeOffset="32881.68">11767 9933 2708 0,'0'0'-1'0,"0"0"-4"16,0 0-8-16,12-16-8 0,-12 16-12 0,15-8 10 0,-15 8-6 15,23-6-1-15,-8 3-21 16,3 0-31-16,-2 2-16 0,3-3-21 0,3 0-11 16,-4 1-1-16,4-1 3 15,-1 0-6-15,-2-2-25 0,0 0-331 16,3-1 337-16</inkml:trace>
  <inkml:trace contextRef="#ctx0" brushRef="#br0" timeOffset="33400.05">13396 9178 1563 0,'11'-10'62'0,"-11"10"3"16,0 0-14-16,14-8-3 0,-14 8-4 15,0 0 28-15,0 0 5 0,0 0 18 16,0 0-7-16,0 0 1 0,0 0-15 0,0 0 9 15,0 0-1-15,0 0 15 0,-34 46 4 0,20-33 2 0,-1 1 1 16,-6 1-9-16,3 0-8 16,-6 3-9-16,-1-2-9 0,0 2-8 15,0-1 2-15,1 2-8 0,0-5-5 0,1 0-9 16,2 0-2-16,0-4-5 0,4 1-3 0,-1-3 0 16,3-1-8-16,-3-3-2 15,5 2 0-15,13-6 3 0,-23 3-1 16,23-3 6-16,0 0-2 0,-20-1 7 0,20 1 5 0,0 0 7 0,0 0 6 15,0 0 8-15,0 0-1 16,0 0-9-16,0 0-2 0,0 0-6 0,0 0-4 16,0 0-14-16,0 0-15 0,0 0-24 15,0 0-25-15,0 0-42 16,0 0-59-16,0 0-57 0,0 0-85 0,0 0-190 16,0 0-454-16,0 0-337 0</inkml:trace>
  <inkml:trace contextRef="#ctx0" brushRef="#br0" timeOffset="33900.47">11145 10795 2609 0,'-2'13'-195'0,"2"-13"-2"16,0 0-35-16,0 0-397 16,0 0 151-16</inkml:trace>
  <inkml:trace contextRef="#ctx0" brushRef="#br0" timeOffset="34030.28">11141 10835 1722 0,'0'0'-63'0,"0"0"13"16,0 0 8-16,0 0-2 16,0 0 3-16,0 0 4 0,0 0-6 0,0 0 7 0,0 0 4 15,0 0-22 1,0 0-10-16,0 0-19 0,0 0-19 0,0 0-13 16,0 0-187-16,0 0 97 0</inkml:trace>
  <inkml:trace contextRef="#ctx0" brushRef="#br0" timeOffset="34960.01">11131 10841 809 0,'0'0'4'0,"0"0"27"0,0 0 14 16,0 0 9-16,0 0-4 0,0 0 2 15,0 0-4-15,0 0-8 0,0 0 4 0,0 0-3 16,0 0-3-16,0 0 4 0,0 0 6 0,0 0-2 16,0 0 4-16,0 0 1 0,0 0 4 15,0 0 19-15,0 0 9 0,0 0 16 0,0 0 14 16,0 0 20-16,0 0 8 16,0 0 10-16,0 0 6 0,0 0-4 15,0 0-2-15,0 0-13 0,0 0-7 0,0 0-8 16,0 0-9-16,0 0-13 0,0 0-15 0,0 0-8 15,0 0-10-15,0 0-6 0,0 0-4 0,0 0-9 16,0 0-1-16,0 0-10 0,39 0-2 16,-39 0-3-16,14 0-1 0,-14 0-5 0,16 0 0 15,-16 0 3-15,19 1 3 16,-19-1-1-16,19 0 6 0,-11 3-3 0,-8-3-4 0,21 1-4 16,-10-1 0-16,-11 0-3 15,21 4-2-15,-11-4-6 0,-10 0-1 16,25 2-5-16,-14 0-7 0,2-2-4 15,1 2-3-15,-14-2 0 0,24 0 1 0,-11 0 0 0,0 2 3 16,2-2 0-16,-15 0 1 0,23 0 2 0,-13 0 0 16,3 2 2-16,-13-2 5 15,24 0 0-15,-24 0 4 0,20 0-3 0,-8-2 4 0,-12 2-3 16,22 0 0 0,-11 0-4-16,-11 0 1 0,25 2-2 0,-14-2 2 0,2 0-4 15,-13 0 3-15,25 2 0 16,-11-2 0-16,-1 2-5 0,-13-2 3 0,25 1-4 0,-14 2 1 15,3-3-1-15,-1 1 1 0,-13-1-3 0,23 2 4 16,-11 0-3-16,1 0 6 16,-13-2-6-16,25 2 1 0,-10-1 1 0,-3-1-1 15,5 3-2-15,-6-3 3 0,5 2-3 16,-16-2 1-16,27 2 1 0,-13-2-1 0,2 1 1 16,-4-1-1-16,5 3-1 15,-2-3 0-15,1 0 1 0,-5 1-2 0,4-1 1 0,0 0-1 16,-1 0 0-16,2 0 2 0,-4 2-4 0,-12-2 0 15,27-2-6-15,-13 2 3 16,1 0 0-16,-15 0 1 0,25 0 0 0,-10 0 0 16,-3 0 0-16,-12 0 0 0,29 0 0 15,-18 0 1-15,5 0-2 0,-1 2 1 0,1-2-7 16,0 2 0-16,-2-2-9 16,3 2-3-16,-3-2-3 0,-1 0 4 0,1 1 0 0,-14-1 3 15,28 0 4-15,-13-1-1 16,-2 1 3-16,3 0 6 0,-16 0 0 0,27-2 8 15,-10 0 3-15,-17 2 4 0,27-2 0 0,-12 1-2 16,-15 1 2-16,26-3 1 16,-12 3-1-16,1-1 3 0,-15 1-2 0,27-2 2 0,-13 2 2 15,-3 0-1-15,5-2 1 16,-16 2-3-16,24 0-3 0,-12 0 2 0,3 0-3 16,-15 0-1-16,25 0 3 0,-12 0-1 15,-13 0-2-15,27 0-1 0,-13 0-1 0,-3 0 1 16,-11 0 3-16,27 0-4 0,-14-3 1 0,5 3 1 15,-7 0-1-15,10 0 0 0,-3 0-1 16,2 0 4-16,-2 0-5 0,3 0 3 0,-2 0-3 16,0 0 0-16,0 3 0 15,0-3-1-15,1 2 2 0,-2-2 2 0,0 2-2 16,-1-1 4-16,-5-1-4 0,3 0 1 16,0 3 0-16,-3-3-5 0,-12 0-10 0,25 1-12 15,-14-1-17-15,-11 0-12 16,19 0-30-16,-19 0-29 0,0 0-37 0,24 2-35 0,-24-2-68 15,9-3-150-15,-9 3-559 0,0 0-398 0</inkml:trace>
  <inkml:trace contextRef="#ctx0" brushRef="#br0" timeOffset="38870.25">8148 11239 2718 0,'0'0'-176'0,"0"0"25"0,0 0 16 0,6-7 18 16,-6 7 11-16,0 0 16 16,0 0 21-16,0 0 17 0,0 0 12 0,0 0 19 0,0 0 13 15,0 0 5-15,0 0 9 16,0 0-1-16,0 0 12 0,0 0 10 0,0 0 4 15,0 0 5-15,0 0-3 0,0 0-3 0,0 0 4 16,0 0 4-16,0 0-15 0,0 0 0 16,0 0 12-16,0 0 2 0,0 0 3 0,0 0 12 15,0 0 2-15,0 0 6 16,0 0 12-16,0 0 9 0,0 0 3 0,0 0 6 0,0 0 3 16,0 0 2-16,0 0 3 15,0 0-9-15,0 0-5 0,0 0-8 0,0 0 0 16,0 0-9-16,0 0-5 0,0 0-6 0,0 0-3 15,0 0-2-15,0 0-3 0,0 0 0 16,0 0-3-16,0 0-1 0,0 0-4 16,0 0-4-16,0 0-3 0,0 0-3 15,0 0-4-15,0 0 6 0,0 0 0 0,0 0 3 16,0 0 1-16,0 0 8 0,0 0-6 16,0 0 0-16,0 0 1 0,0 0 2 0,0 0 2 15,0 0 0-15,0 0-2 16,0 0-2-16,0 0 2 0,0 0-4 0,0 0 0 0,0 0 0 15,0 0 2-15,0 0-4 0,0 0-1 0,0 0-3 16,0 0 0-16,0 0 5 16,0 0 2-16,0 0-3 0,0 0 3 0,8 28-4 15,-8-28 4-15,0 0 1 16,2 25-4-16,-2-25 8 0,0 20-2 0,0-20-2 0,0 25-4 16,0-11-3-16,0-14 2 15,0 27-7-15,0-27 0 0,-2 26-1 16,2-26-4-16,-2 23-3 0,2-23-9 0,0 21-5 0,0-21-12 0,-2 19-20 15,2-10-18-15,0-9-31 16,-2 13-42-16,2-13-57 0,-4 12-60 0,4-12-52 16,-10 7-108-16,10-7-144 0,0 0-23 15,-14 3-326-15,14-3-264 0</inkml:trace>
  <inkml:trace contextRef="#ctx0" brushRef="#br0" timeOffset="39459.91">8358 11023 2583 0,'0'0'-93'16,"0"0"23"-16,0 0 20 0,14-13 5 0,-14 13 22 15,0 0 28-15,0 0 19 0,0 0 30 0,0 0 7 0,0 0 14 16,6-11-5-16,-6 11-1 16,0 0-6-16,0 0-2 0,0 0-2 0,0 0-1 15,0 0-4-15,0 0 1 16,-32-10 1-16,32 10-1 0,0 0 0 16,-30 2 4-16,30-2 7 0,-23 3 4 0,13-2 10 15,10-1 7-15,-24 4-1 0,24-4-4 16,-23 4-2-16,23-4-8 0,-21 4 3 15,21-4-3-15,-23 6-3 0,23-6-3 0,-20 3-2 0,20-3-3 16,-16 4 7-16,16-4 0 0,-16 3 3 0,16-3 2 16,0 0-2-16,-20 8 4 15,20-8 9-15,-13 6-7 0,13-6-4 0,-13 9-14 16,13-9-5-16,-11 12 0 16,11-12-20-16,-10 16-23 0,10-16-23 0,-8 18-24 0,1-9-33 15,7-9-44-15,-7 24-47 16,7-10-56-16,-2-3-47 0,0-2-77 0,2-9-168 0,-2 21-77 15,0-10-281-15,0-1-225 0</inkml:trace>
  <inkml:trace contextRef="#ctx0" brushRef="#br0" timeOffset="39860.25">7863 11427 2493 0,'0'0'-79'0,"0"0"24"16,0 0 18-16,-4 19 19 16,4-19 2-16,0 0 19 0,0 0 21 0,-6 14 29 15,6-14 22-15,0 0 15 16,0 0 13-16,-8 11 7 0,8-11 6 0,0 0 15 0,-12 10 4 15,12-10 5-15,0 0-6 0,-12 9-6 0,12-9-5 16,0 0-9-16,-12 10-11 16,12-10-12-16,0 0-10 0,-16 5-10 0,16-5-8 0,0 0-6 15,0 0-6-15,-16 3-5 16,16-3-3-16,0 0-3 0,0 0 6 0,0 0 1 16,0 0-1-16,-19-15-2 15,19 15-4-15,0 0-2 0,-2-18-9 16,2 18-6-16,0 0-11 0,0 0-19 0,2-25-21 15,-2 25-30-15,4-18-45 0,-4 18-58 0,10-19-59 16,-5 7-73-16,-1-2-161 0,0-1-131 0,2 1-280 16,-4-1-221-16</inkml:trace>
  <inkml:trace contextRef="#ctx0" brushRef="#br0" timeOffset="40040.21">7827 11123 2772 0,'0'0'81'16,"0"0"21"-16,10-10 2 16,-10 10 1-16,0 0 2 0,0 0-6 0,0 0-6 15,14-9-13-15,-14 9-26 16,0 0-37-16,0 0-51 0,0 0-67 0,12-7-46 0,-12 7-60 16,0 0-100-16,4-5-562 0,-4 5-226 15</inkml:trace>
  <inkml:trace contextRef="#ctx0" brushRef="#br0" timeOffset="40650.21">7613 11214 2569 0,'0'0'-60'0,"0"0"27"16,-16-19 24-16,16 19 18 0,0 0 15 0,0 0 26 15,0 0 21-15,0 0 15 16,0 0 10-16,0 0 0 0,0 0 2 0,0 0 5 16,0 0-6-16,0 0-2 0,0 0-4 15,0 0-8-15,0 0-3 0,0 0-7 16,0 0-3-16,0 0-9 0,0 0-6 0,0 0-2 0,0 0-3 15,-15 21-2-15,15-21-7 0,-6 21-2 16,6-21-4-16,-5 25 2 0,5-10-2 16,0-15 1-16,-4 27-2 0,2-10 6 15,0-2 2-15,-1 0 2 0,3-15-3 0,-8 29 0 16,4-18-3-16,4-11-3 0,-8 23-4 16,8-23-5-16,-8 16-1 0,8-16-8 0,-12 13-1 15,12-13 0-15,-12 7-8 16,12-7 2-16,-13 4-3 0,13-4 1 0,0 0 1 15,0 0 5-15,-28-1 0 0,28 1 4 0,0 0 4 0,0 0 1 16,0 0-9-16,0 0-8 16,-22-7-3-16,22 7-3 0,0 0-4 0,0 0 1 15,0 0-3-15,0 0 2 16,0 0-2-16,0 0 6 0,0 0 0 0,0 0 2 0,0 0 4 16,0 0 9-16,0 0 0 15,0 0 9-15,0 0 6 0,0 0 7 0,0 0 14 16,0 0-6-16,0 0 3 0,0 0-8 0,0 0-1 0,2 35-3 15,-14-27-13-15,-2-1-17 16,-1-2-8-16,0 2-17 0,1-1-17 16,-3-1-21-16,-1 1-26 0,0-1-33 15,-2 1-43-15,4 1-46 0,-1-2-48 16,-3-3-64-16,4 1-135 0,2-3-133 0,14 0-297 16,-24-3-249-16</inkml:trace>
  <inkml:trace contextRef="#ctx0" brushRef="#br0" timeOffset="41196.67">7193 11285 2596 0,'0'0'-16'0,"4"-20"35"16,-4 20 21-16,0 0 9 0,4-12 6 0,-4 12 14 0,0 0 14 0,0 0 5 15,6-14 0-15,-6 14-9 16,0 0-10-16,0 0-2 0,0 0 2 0,0 0 10 16,0 0 6-16,0 0 3 0,0 0-1 15,0 0-3-15,0 0-2 16,0 0-8-16,0 0-10 0,0 0-6 0,0 0-8 16,0 0-1-16,18 34-6 0,-18-34-5 0,2 14-3 0,-2-14-4 15,4 17-2-15,-4-17 8 16,2 15 6-16,-2-15 7 0,0 0 5 0,0 25 10 15,0-25 0-15,-4 15 6 0,4-15-4 0,-10 13-17 16,10-13-2-16,-14 14 3 16,14-14 7-16,-19 13-4 0,6-5 13 0,-4-2-8 0,1-1 1 15,-2 3-12-15,0-4-1 16,-4 1-9-16,-1-1 2 0,-1 0-1 0,0-1 10 0,-4 0 4 16,0 1 7-16,-1-3 2 15,1 3-2-15,-4-2-4 0,1 0-7 0,1 0-5 16,-2-2-3-16,3 4-4 15,-3-3-2-15,2-1-3 0,1 2-2 0,1-2-5 0,-2 0-4 16,7 0-4-16,0 2-4 0,0-4-8 16,1 0-2-16,-1 1-9 0,4-3-9 15,0 0-4-15,0 0-6 0,2 1-13 0,1-1-11 0,0 0-14 16,4-2-18-16,-1 0-22 16,0 0-28-16,2 3-36 0,1-3-39 0,10 6-40 15,-16-10-31-15,8 5-34 0,8 5-85 16,-10-9-111-16,10 9-64 0,-6-12-319 0,6 12-266 15</inkml:trace>
  <inkml:trace contextRef="#ctx0" brushRef="#br0" timeOffset="41970.21">7431 10940 2608 0,'0'0'-96'0,"0"0"30"0,14-8 20 15,-14 8 11-15,0 0 26 16,0 0 9-16,12-7 32 0,-12 7 26 0,0 0 19 16,0 0 15-16,0 0 7 0,0 0-1 15,0 0 1-15,0 0-4 16,0 0 2-16,0 0 2 0,0 0 2 0,0 0 10 16,0 0 0-16,0 0-3 0,0 0-1 0,0 0-1 0,-40 26-5 15,27-19-5 1,0 0-5-16,1 0-2 0,-3 3-9 0,0-3 14 0,0 3-10 15,1-1-8-15,0-1-8 0,0-1-9 0,1 1-6 16,-2 0-9-16,2-2-10 0,13-6-8 16,-20 9-11-16,10-3-10 0,10-6-13 0,-14 8-11 15,14-8-15-15,-12 7-12 16,12-7-19-16,0 0-11 0,-18 8-11 0,18-8-10 16,0 0-7-16,0 0-2 15,0 0 9-15,0 0 11 0,0 0 10 0,0 0 14 16,0 0 13-16,0 0 6 0,-23-14 18 0,23 14 11 0,0 0 11 15,0 0 5-15,0 0 0 0,0 0 2 16,0 0 9-16,0 0 3 0,0 0 12 0,30-30 6 16,-30 30 5-16,0 0 6 15,15-6 2-15,-15 6 2 0,0 0-2 0,14-6 1 16,-14 6-6-16,0 0 1 0,0 0-8 16,0 0-1-16,16-5-10 0,-16 5-3 0,0 0-5 15,0 0-7-15,4-6-12 16,-4 6-18-16,0 0-13 0,0 0-14 0,0 0-29 15,0 0-43-15,0 0-44 0,0 0-42 0,0 0-47 16,0 0-100-16,0 0-579 0,0 0-341 16</inkml:trace>
  <inkml:trace contextRef="#ctx0" brushRef="#br0" timeOffset="56750.53">13484 11523 2673 0,'0'0'-89'0,"0"0"32"0,0 0 20 15,0 0 2-15,0 0 2 16,0 0 11-16,0 0-2 0,0 0 4 0,0 0 6 16,-2-23 13-16,2 23 14 0,0 0 1 15,0 0 12-15,0 0 12 0,0 0 5 16,0 0 18-16,0 0 0 0,0 0 6 0,0 0 11 0,0 0 6 15,0 0 2-15,0 0 5 0,0 0 3 16,0 0 3-16,0 0 0 0,0 0-4 0,0 0-3 16,0 0-6-16,0 0-1 15,0 0-11-15,0 0 0 0,0 0-5 0,0 0-5 16,0 0-5-16,0 0-2 0,0 0-5 16,0 0 1-16,0 0-5 0,0 0 0 0,0 0-2 15,0 0-3-15,-34 29 0 16,34-29-7-16,-12 11-4 0,3-3 0 0,9-8-5 15,-16 14-1-15,8-5-5 0,-1-2 0 0,-2 2-16 0,11-9-23 16,-19 14-32-16,9-7-35 16,10-7-53-16,-19 12-67 0,9-8-76 0,2-1-171 15,-1 3-530-15,9-6-440 16</inkml:trace>
  <inkml:trace contextRef="#ctx0" brushRef="#br0" timeOffset="57100.21">13405 11430 3044 0,'9'-10'17'16,"-9"10"16"-16,0 0-8 15,7-7-7-15,-7 7-5 0,0 0-1 0,8-8 1 0,-8 8-9 16,0 0 3-16,0 0-15 0,0 0-28 0,0 0-45 15,13-8-32-15,-13 8-29 16,0 0-73-16,0 0-143 0,0 0-343 0,0 0 47 0</inkml:trace>
  <inkml:trace contextRef="#ctx0" brushRef="#br0" timeOffset="58090.12">13057 11658 1954 0,'0'0'-67'0,"0"0"16"0,0 0 12 0,0 0 5 16,0 0 19-1,0 0 15-15,0 0 30 0,0 0 19 0,0 0 7 0,0 0 20 16,0 0-7-16,0 0 12 0,0 0-3 16,0 0 0-16,0 0-2 0,0 0-3 0,0 0 3 15,0 0-1-15,0 0-3 16,0 0 2-16,0 0-1 0,0 0-2 0,0 0 2 15,0 0-6-15,0 0-1 0,0 0-12 0,0 0-3 0,0 0-11 16,0 0 0-16,0 0-4 16,0 0-7-16,0 0-4 0,0 0-4 15,0 0-2-15,0 0 0 0,0 0-4 0,0 0-2 16,0 0 0-16,-23-21 2 0,23 21 2 0,0 0 2 16,0 0 3-16,0 0 10 15,0 0-1-15,0 0 4 0,0 0 7 16,0 0 2-16,0 0-2 0,0 0-1 0,0 0-5 0,0 0 1 0,0 0-8 15,0 0 0-15,0 0-3 16,0 0 0-16,0 0 0 0,0 0-3 0,0 0 3 16,0 0-3-16,0 0 1 15,0 0-1-15,0 0-2 0,0 0-1 0,0 0 2 0,0 0-3 16,0 0 1-16,0 0-1 16,0 0-4-16,0 0 0 0,0 0-4 0,0 0 2 15,0 0-3-15,0 0-1 0,0 0-3 16,0 0-1-16,0 0-3 0,0 0 0 0,0 0 1 15,0 0 0-15,0 0 2 0,0 0-3 0,0 0 1 16,0 0-1-16,0 0 0 16,0 0-2-16,0 0-1 0,0 0 1 0,0 0-1 0,0 0 1 15,0 0 2-15,0 0 3 16,0 0 3-16,-4-17 1 0,4 17-4 0,0 0 0 16,0 0-2-16,0 0 2 15,0 0-5-15,0 0 2 0,0 0-4 0,22-15 4 0,-22 15-2 16,0 0 4-16,0 0-1 15,0 0 1-15,0 0 0 0,0 0 3 0,0 0-1 16,0 0 0-16,0 0 1 0,0 0 1 0,0 0-5 0,0 0 5 16,0 0-3-1,0 0 0-15,0 0 1 0,0 0 0 0,0 0-2 0,27 21 1 16,-27-21-2-16,0 0 2 16,0 0 0-16,0 0 1 0,0 0-1 0,0 0 2 15,0 0 2-15,0 0 1 0,0 0 0 16,0 0 6-16,0 0 2 0,0 0 5 0,0 0 4 15,0 0 5-15,0 0 0 0,0 0 0 0,0 0 4 16,0 0 3-16,0 0 0 0,0 0-1 16,0 0 0-16,0 0-1 0,0 0 0 0,0 0 1 15,0 0-6-15,-54-8 8 16,54 8-1-16,0 0-18 0,-6-13-9 0,6 13-2 0,0 0-5 16,0-21-6-16,0 21-14 15,6-15-19-15,-6 15-35 0,5-19-38 0,-5 19-57 16,9-18-63-16,-7 9-51 15,-2 9-109-15,3-18-157 0,-3 18-9 0,0 0-300 0,-10-16-204 16</inkml:trace>
  <inkml:trace contextRef="#ctx0" brushRef="#br0" timeOffset="58720.33">12774 11580 2406 0,'0'0'-108'0,"0"0"38"0,0 0 20 0,0 0 19 15,0 0 23-15,0 0 19 16,0 0 39-16,0 0 38 0,0 0 29 0,0 0 8 0,0 0 5 16,0 0-5-16,0 0 1 15,0 0-2-15,0 0-15 0,0 0-8 16,0 0-17-16,0 0-7 0,0 0-7 16,0 0-6-16,0 0-10 0,0 0-6 15,0 0-4-15,0 0-3 0,25 19-6 16,-25-19 2-16,0 21 18 0,0-21-5 0,-6 21-8 0,6-21-1 15,-4 22-2-15,2-8-3 0,-2 2-4 0,4-16 1 0,-5 28-2 16,-3-14 2-16,5-1 1 16,-4 1 3-16,0-1 0 0,7-13 2 0,-12 22 4 15,9-10 4-15,3-12 7 16,-12 18 4-16,6-10 4 0,6-8-5 0,-13 16 6 0,13-16-2 16,-14 11 5-16,3-5 1 15,11-6 5-15,-21 7 10 0,8-3 4 0,13-4 23 16,-24 3-4-16,24-3-1 0,-25 3-6 0,25-3-5 0,-26 2-6 15,26-2-3-15,-24 0-5 16,24 0-3-16,-20 0-10 0,20 0-6 0,0 0-5 16,-27-5-7-16,27 5-10 15,0 0-11-15,-20-3-10 0,20 3-9 0,0 0-5 0,-12-10-7 16,12 10-10-16,0 0-4 16,0 0-13-16,0 0-8 0,14-32-10 0,-3 22-15 15,0 0-16-15,0 0-17 0,-1-2-25 16,1-1-30-16,-2 0-37 0,2-1-38 0,-2 3-33 15,2-1-31-15,-6 1-86 0,2-2-145 0,-3 2-68 16,-1 1-368-16,-3 10-393 0</inkml:trace>
  <inkml:trace contextRef="#ctx0" brushRef="#br0" timeOffset="58950.01">12668 11464 2901 0,'16'-6'40'0,"-16"6"43"0,0 0 1 16,15-8-3-16,-15 8-5 16,0 0 0-16,0 0-6 0,14-7-9 0,-14 7-18 15,0 0-43-15,0 0-63 16,0 0-61-16,13-6-50 0,-13 6-91 0,0 0-175 0,0 0-322 15,0 0-47-15</inkml:trace>
  <inkml:trace contextRef="#ctx0" brushRef="#br0" timeOffset="59590.38">12529 11450 2307 0,'-21'-7'32'0,"21"7"23"16,0 0 15-1,0 0 7-15,-10-2 8 0,10 2 9 0,0 0 9 0,0 0 2 16,0 0-3-16,0 0-7 0,0 0-8 0,-16 8-8 16,16-8 0-16,-5 9-5 0,5-9 6 15,-9 11 0-15,5-3 2 0,-4 0 3 0,0 3 8 16,1-2-3-16,-4 3-13 16,0 0-3-16,0-1 0 0,0 0-3 0,-1 0-2 0,-1-1-2 15,3-2-8-15,-1 2 1 16,11-10-7-16,-18 13-4 0,9-8-6 0,9-5-6 15,-15 9-6-15,15-9-7 0,-14 5-4 0,14-5-8 16,-11 0-3-16,11 0-6 0,0 0-5 16,0 0-3-16,-20-8-1 15,20 8 2-15,0 0-4 0,0 0 3 0,-7-7-5 16,7 7 1-16,0 0 4 0,0 0-2 0,0 0 2 0,0 0-2 16,0 0 3-16,0 0-3 15,0 0 2-15,0 0 3 0,0 0 1 0,0 0 3 16,0 26 8-16,0-26 6 0,0 0 3 0,0 0 4 15,-13 18 6-15,13-18 1 0,-14 7 2 16,14-7 2-16,-15 7 4 0,15-7-2 0,-21 7 1 16,21-7-3-16,-18 3 5 15,18-3-9-15,-17 4-2 0,17-4-4 0,0 0 1 0,-21 2-18 16,21-2-8-16,0 0-7 16,0 0-9-16,0 0-3 0,0 0-4 0,0 0 2 15,0 0 3-15,0 0 2 16,0 0 2-16,0 0 6 0,0 0 8 0,29-36 3 0,-29 36 10 15,0 0 0-15,14-6 15 16,-14 6-1-16,0 0 3 0,0 0 0 0,0 0 4 16,0 0-1-16,0 0 5 0,0 0-5 0,0 0 2 0,0 0-8 15,0 0 2-15,0 0-4 16,-18 46-3-16,18-46 1 0,-21 15-8 0,10-7-15 16,-2-1-13-16,0-1-12 15,1 0-20-15,-3-1-25 0,-1-1-36 0,0-1-43 0,0 1-48 16,-2-1-40-16,3 1-26 0,-3-3-29 0,-1 1-69 15,0 0-101-15,3 0-510 16,2 0-417-16</inkml:trace>
  <inkml:trace contextRef="#ctx0" brushRef="#br0" timeOffset="59890.15">11991 12093 3024 0,'11'8'49'0,"-11"-8"24"15,0 0-6-15,12 9-7 0,-12-9-4 0,19 2 5 16,-19-2 17-16,19 2 9 0,-19-2-2 0,28 0-9 15,-28 0-9-15,27 0-9 16,-9 0-10-16,-1 1-9 0,-17-1-16 0,32 0-24 16,-18 0-35-16,-14 0-43 15,24 0-45-15,-24 0-45 0,22 0-51 0,-22 0-107 0,21-1-581 16,-21 1-301-16</inkml:trace>
  <inkml:trace contextRef="#ctx0" brushRef="#br0" timeOffset="60840.53">12464 12293 2693 0,'0'0'-84'0,"0"0"34"0,0 0 15 0,0 0 32 15,0 0 32-15,0 0 42 0,0 0 44 16,0 0 24-16,13-12 13 0,-13 12 0 0,0 0-13 0,0 0-11 16,0 0-12-16,25 0-16 15,-25 0-12-15,0 0-15 0,19 0-27 16,-19 0-41-16,0 0-45 0,23-3-69 15,-23 3-57-15,19 0-60 0,-19 0-134 0,17-5-542 16,-9 4-291-16</inkml:trace>
  <inkml:trace contextRef="#ctx0" brushRef="#br0" timeOffset="61760.59">12414 12498 2671 0,'0'0'3'0,"0"0"53"0,0 0 39 0,0 0 28 0,9-4 21 15,-9 4 18-15,0 0 18 16,0 0-4-16,0 0-9 0,0 0-8 0,0 0-21 0,0 0-14 15,0 0-20-15,0 0-15 0,0 0-21 0,0 0-25 16,0 0-27-16,0 0-41 16,0 0-50-16,0 0-67 0,0 0-68 15,0 0-57-15,0 0-129 0,0 0-152 0,0 0-324 16,0 0-233-16</inkml:trace>
  <inkml:trace contextRef="#ctx0" brushRef="#br0" timeOffset="62690.39">12318 11418 2476 0,'4'-11'-115'0,"-1"1"25"0,-3 10 24 0,8-17 19 0,-5 9 6 15,-3 8 14-15,0 0 11 16,5-19 5-16,-5 19 17 0,0 0 10 15,6-14 22-15,-6 14 14 0,0 0 21 0,2-10 21 0,-2 10 19 0,0 0 15 16,4-10 3 0,-4 10-3-16,0 0-2 0,0 0 0 0,0 0 2 15,0 0-3-15,0 0-10 0,0 0-2 16,0 0-9-16,0 0-8 0,0 0-12 0,-35 13-8 16,24-2-7-16,-1-4-7 0,-3 1-8 15,-1-1-4-15,-2 3-2 0,-2-1-8 16,-3-2 1-16,2 3-2 0,-4-3 2 0,-1 1 1 15,-2 0 2-15,2 0 6 0,-3-1 0 0,2 3 1 16,-3-3 0-16,5 1-3 0,-2-1-5 0,1 1-5 16,0 2-1-16,3-5-5 0,4-2-6 15,0 4 0-15,0-3-3 0,4-1-7 0,1 1 6 16,14-4-5-16,-26 6-3 16,26-6 1-16,-19 4-8 0,19-4-3 0,-17 2 0 15,17-2-5-15,0 0 4 0,-20 2-6 16,20-2 2-16,0 0-2 0,0 0 3 15,-20 3 2-15,20-3 0 0,0 0-2 0,-13 7 3 0,13-7 3 16,-11 9-2-16,11-9 2 0,-10 10 1 16,10-10-4-16,-12 13 1 0,12-13-2 0,-11 11-1 15,11-11 1-15,-13 9 3 16,13-9 1-16,-12 8-5 0,12-8 4 0,-16 6 3 0,16-6-2 16,0 0 2-16,-24 2 5 15,24-2 5-15,0 0-4 0,-27-6-2 0,27 6-2 16,-14-6 6-16,14 6 2 0,0 0 3 0,-22-8 5 15,22 8-9-15,0 0-1 0,-13-3-9 16,13 3 6-16,0 0-5 0,0 0-7 0,-20-2 2 16,20 2-11-16,0 0-4 15,0 0-4-15,-24 12-5 0,24-12-2 0,-10 9-7 0,10-9-9 16,-10 10-16-16,3-6-18 16,7-4-20-16,-8 9-27 0,8-9-37 0,0 0-44 15,-7 15-31-15,7-15-36 16,0 0-88-16,0 0-136 0,0 0-453 0,9 13-364 0</inkml:trace>
  <inkml:trace contextRef="#ctx0" brushRef="#br0" timeOffset="62920.38">11557 11233 2872 0,'0'0'44'0,"0"0"50"0,0 0 10 0,6-17-7 16,-6 17-14-16,0 0-3 0,13-9-12 15,-13 9-11-15,16-4-13 0,-16 4-28 0,20-4-42 16,-20 4-45-16,28-2-30 16,-14 2-36-16,1-2-18 0,0 2-28 0,-1-1-54 0,-1-2-117 15,-13 3-364-15,22-4 19 16</inkml:trace>
  <inkml:trace contextRef="#ctx0" brushRef="#br0" timeOffset="65360.03">11202 11253 2052 0,'0'0'8'0,"0"0"63"16,6-18 18-16,-6 18 12 0,0 0 7 15,0 0 8-15,0 0 6 0,4-12 4 0,-4 12-5 16,0 0-9-16,0 0-14 16,7-7-11-16,-7 7-11 0,0 0-10 15,0 0 3-15,0 0-3 0,0 0 4 0,0 0 7 16,0 0 4-16,0 0 9 0,0 0 9 15,0 0 1-15,0 0 3 0,0 0-6 16,0 0-13-16,0 0-8 0,0 0-8 0,0 0-5 16,0 0-9-16,0 0-5 0,0 0-9 0,5 38-2 0,-5-38-12 15,0 21-7-15,0-21-10 16,0 25-5-16,0-25-4 0,0 25 2 0,-2-11-3 0,2-14 2 16,-3 28 0-16,1-15 2 15,-5 2 2-15,1-2-1 0,0 3 5 0,0-1 2 16,-2-1 1-16,3-2 2 15,-4 0 0-15,9-12 5 0,-16 20-5 0,7-9 4 0,9-11-8 16,-16 15 5-16,8-9 2 0,8-6-4 0,-12 11 1 16,12-11-6-16,-14 8 6 15,14-8-4-15,0 0 2 0,-18 7-1 0,18-7-2 0,0 0-4 16,0 0-6-16,0 0-3 16,0 0-6-16,0 0-2 0,0 0 0 0,0 0 4 15,0 0-4-15,0 0 3 16,0 0-1-16,0 0 1 0,0 0 3 0,0 0 0 15,0 0 3-15,30-34 4 0,-30 34 0 0,0 0 6 0,0 0 9 16,0 0 7-16,0 0 6 16,0 0-1-16,31 14 9 0,-31-14 6 0,0 0 1 15,0 0 2-15,0 0 21 0,0 0-9 16,0 0-4-16,0 0-3 0,-33 36-9 0,21-31-7 16,-2-1-14-16,-3 0-13 15,-2-1-14-15,-2 1-11 0,-3 0-13 0,3 0-17 0,-2-2-21 16,0 0-28-16,1 0-30 15,-1-2-40-15,2 3-45 0,2-1-32 0,2 1-32 16,-2-3-73-16,5 0-121 0,14 0-125 0,-18-3-267 0,18 3-212 16</inkml:trace>
  <inkml:trace contextRef="#ctx0" brushRef="#br0" timeOffset="65640.25">11430 10991 2652 0,'0'0'37'0,"0"0"22"0,0 0 22 16,0 0 16-16,0 0 15 0,0 0 12 0,0 0 13 0,0 0-1 15,0 0-7-15,0 0-13 16,0 0-11-16,-34 46-13 0,17-34-14 0,-1 1-26 16,0-1-30-16,0 3-37 15,-4-3-40-15,-3 4-50 0,-1 0-63 0,1 2-56 0,-4-4-91 16,3-1-632-16,-3 0-375 16</inkml:trace>
  <inkml:trace contextRef="#ctx0" brushRef="#br0" timeOffset="65980.17">10861 11180 2814 0,'8'-22'-55'0,"-8"22"63"15,6-11 28-15,-6 11 24 0,0 0 3 0,0 0 25 0,11-11 30 16,-11 11 15 0,0 0 2-16,0 0-9 0,0 0-13 0,0 0-13 15,0 0-10-15,0 0-15 0,-2 51-20 16,2-51-20-16,-6 29-20 0,1-12-27 0,1 3-9 15,-2-5-21-15,-2 2-42 0,1-2-49 0,-1 0-33 0,-1 0-34 16,-2-1-59-16,1-3-116 16,0 1-460-16,-2-4-169 0</inkml:trace>
  <inkml:trace contextRef="#ctx0" brushRef="#br0" timeOffset="66520.16">10618 11390 2518 0,'0'0'51'0,"-12"-15"35"0,12 15 5 15,0 0-1-15,0 0 3 16,0 0 25-16,0 0 21 0,0 0 3 0,0 0-4 16,0 0-7-16,0 0-15 0,0 0-11 15,0 0-9-15,0 0-5 0,-20 26-6 16,20-26-8-16,-9 12-8 0,9-12-1 16,-11 9-14-16,11-9-1 0,0 0-6 0,-16 10-5 0,16-10-8 15,0 0-5-15,-19 5-3 16,19-5-5-16,0 0-2 0,0 0-1 0,-24-2-3 15,24 2-3-15,0 0-6 0,0 0 2 16,-16 2-5-16,16-2-3 0,0 0 3 0,0 0 1 16,-14 8-1-16,14-8-1 0,0 0 2 0,-10 11-1 15,10-11 2-15,0 0 4 16,-10 13 2-16,10-13 3 0,-9 10 8 0,9-10 13 16,-8 14 1-16,8-14 1 0,-11 11 0 15,11-11 5-15,-11 11-11 0,11-11 8 0,-14 8-2 16,14-8-3-16,-14 6-3 15,14-6-3-15,0 0 8 0,-24 1-21 0,24-1 3 0,0 0 9 16,-22-1 1-16,22 1 2 0,0 0 2 0,0 0 28 16,-23-8-2-16,23 8-2 15,0 0-4-15,0 0 0 0,-17-4-4 0,17 4-3 0,0 0-1 16,0 0-3 0,-19 8-3-16,19-8-7 0,-15 10 6 0,15-10 7 0,-19 13-2 15,11-6-2-15,-5 3-4 16,1 0-4-16,-4-1-2 0,2 1-4 0,-6 1-5 15,2 1-4-15,-4-2-5 0,1 2-17 0,1-2-11 0,-2-1-20 16,3 2-26-16,0-1-30 16,0-2-30-16,1-1-36 0,2-1-53 0,3-2-54 0,0 0-59 15,1-4-123-15,12 0-153 16,-19 0 29-16,19 0-416 0,0 0-445 0</inkml:trace>
  <inkml:trace contextRef="#ctx0" brushRef="#br0" timeOffset="66960.47">10594 11058 2975 0,'0'0'11'16,"0"0"36"-16,0 0 10 0,0 0 7 0,0 0 17 16,0 0 20-16,0 0 17 15,0 0 12-15,0 0 3 0,0 0-11 0,0 0-9 0,0 0-6 16,0 0-9-16,0 0-3 16,0 0-6-16,0 0-9 0,0 0-8 15,0 0-8-15,0 0-24 0,0 0-27 16,0 0-33-16,0 0-41 0,0 0-55 0,0 0-55 15,0 0-68-15,0 0-71 0,0 0-148 0,0 0-512 0,0 0-417 16</inkml:trace>
  <inkml:trace contextRef="#ctx0" brushRef="#br0" timeOffset="67725.25">10340 11213 2829 0,'0'0'-108'15,"0"0"36"-15,0 0 34 0,0 0 26 0,0 0 19 0,0 0 32 16,0 0 31 0,0 0 27-16,0 0 15 0,0 0-1 0,24-18-14 15,-24 18-7-15,0 0-14 0,18-1-10 16,-18 1-20-16,0 0-20 0,26 0-31 15,-26 0-44-15,0 0-41 0,25 0-44 0,-16 0-42 0,-9 0-61 0,0 0-132 16,15-3-372-16,-15 3-16 16</inkml:trace>
  <inkml:trace contextRef="#ctx0" brushRef="#br0" timeOffset="68200.09">10164 12011 2293 0,'-17'13'60'15,"17"-13"40"-15,0 0 10 0,-12 9 15 0,12-9 4 0,0 0 25 16,-9 8 7-16,9-8 13 0,0 0-5 16,0 0-9-16,0 0-12 0,0 0-6 15,0 0-10-15,0 0-9 0,0 0-17 0,0 0-10 0,30 16-14 16,-30-16-24 0,21 0-26-16,-21 0-23 0,23-3-27 0,-10 2-34 15,-13 1-38-15,28-3-49 0,-14 2-54 16,1-2-38-16,-15 3-55 0,21-7-113 0,-8 1-550 15,-4 0-379-15</inkml:trace>
  <inkml:trace contextRef="#ctx0" brushRef="#br0" timeOffset="68539.92">10220 11223 2926 0,'0'0'16'16,"14"-10"11"-16,-14 10-1 16,0 0-12-16,0 0-3 0,13-6-4 0,-13 6-4 15,0 0-24-15,0 0-32 16,0 0-41-16,12-8-31 0,-12 8-38 0,0 0-63 0,0 0-113 16,0 0-297-16,0 0 141 15</inkml:trace>
  <inkml:trace contextRef="#ctx0" brushRef="#br0" timeOffset="68960.17">10035 11282 1901 0,'0'0'8'0,"0"0"18"15,0 0 3-15,0 0 0 0,-31-7-4 0,31 7 7 16,0 0 6-16,0 0-5 16,0 0-10-16,0 0-3 0,0 0 0 0,0 0 19 15,0 0-3-15,0 0 21 16,0 0 0-16,0 0 7 0,0 0-4 0,0 0 3 0,2 21-5 16,-2-21-2-16,0 0 0 15,0 0-2-15,0 0-6 0,4 27 1 0,-4-27-6 0,0 0 11 16,4 17 1-16,-4-17 5 15,0 0 8-15,0 0 10 0,-4 21 8 0,4-21 7 16,0 0-3-16,-12 11 7 0,12-11 4 0,-14 4 2 16,14-4 4-16,0 0-2 0,-20 2 2 15,20-2 1-15,0 0-6 0,0 0-9 0,0 0-10 16,0 0-10-16,-28-9-10 16,28 9-13-16,0 0-9 0,0 0-18 0,0 0-21 0,0 0-24 15,0 0-32-15,0 0-42 16,36-23-58-16,-28 21-49 0,-8 2-66 0,18-4-127 15,-18 4-167-15,12-4-350 0,-12 4-305 0</inkml:trace>
  <inkml:trace contextRef="#ctx0" brushRef="#br0" timeOffset="82979.92">8528 12929 2655 0,'0'0'-122'0,"0"0"23"0,0 0 15 0,0 0 2 16,0 0 25-1,0 0 15-15,0 0 17 0,0 0 9 16,0 0 16-16,0 0 14 0,0 0 17 0,0 0 10 16,0 0-2-16,0 0 7 0,0 0 11 0,0 0 4 0,0 0 4 15,0 0 6-15,0 0-3 16,0 0 0-16,0 0 7 0,0 0 4 0,0 0-3 15,0 0 1-15,0 0-2 16,0 0 4-16,0 0-3 0,0 0 7 0,0 0 3 16,0 0 2-16,0 0 5 0,0 0 3 0,0 0-1 0,0 0 3 15,0 0-9-15,0 0-1 16,0 0-8-16,0 0-4 0,0 0-8 16,0 0-5-16,0 0-6 0,0 0 0 0,0 0-2 15,0 0-1-15,0 0-3 0,0 0-4 0,0 0 2 16,0 0 0-16,0 0-4 15,0 0 0-15,0 0-5 0,0 0-3 0,0 0-2 0,0 0-3 16,0 0 0-16,0 0-9 0,0 0 2 0,0 0-1 16,0 0-6-16,0 0 3 15,0 0-8-15,0 0-4 0,0 0 6 0,0 0 1 0,0 0-1 16,0 0-2-16,-55 15-3 16,47-9-1-16,8-6 1 0,-22 16 3 0,12-7-7 15,-1-2 2-15,-2 3 0 16,3-1-2-16,-3 1-1 0,3 0 0 0,10-10-3 0,-22 16-1 15,12-6 6-15,2 0-2 0,8-10-2 0,-14 15-12 16,14-15-2-16,-12 13-2 16,12-13 2-16,-8 13 0 0,8-13 0 0,-5 14-1 15,5-14 2-15,0 0 6 0,0 0-2 16,0 21 2-16,0-21-5 0,0 0 7 0,0 0 0 16,0 0 0-16,0 0-3 15,0 0-3-15,2 22 7 0,-2-22-3 0,0 0 2 0,0 0 1 16,0 0-2-16,7 12-1 0,-7-12 3 15,0 0 0-15,0 0-5 0,0 0 4 16,0 0 1-16,10 9 1 0,-10-9 3 0,0 0-3 16,0 0-1-16,0 0 6 0,0 0 0 15,0 0 2-15,0 0-5 0,0 0 2 0,0 0-3 16,0 0 5-16,11 9 1 16,-11-9-4-16,0 0 0 0,0 0 4 0,0 0-6 15,0 0 6-15,0 0-7 16,0 0-2-16,15 3 0 0,-15-3 1 0,0 0 2 0,0 0-1 15,0 0-2-15,0 0 2 0,0 0 4 16,0 0-2-16,14 6-3 0,-14-6-1 16,0 0-1-16,0 0 9 0,0 0-4 0,0 0 2 15,0 0 0-15,0 0 7 0,0 0-1 16,0 0 1-16,0 0-1 0,0 0-7 0,0 0 5 16,0 0-2-16,0 0-3 0,0 0-1 15,0 0-2-15,0 0 2 0,0 0-2 0,0 0 3 16,-31-32-6-16,31 32 1 15,-13-8 11-15,13 8-1 0,0 0-6 0,-15-10 1 16,15 10-7-16,0 0 5 0,0 0-1 0,-19-1 7 0,19 1-2 16,0 0-5-16,0 0 2 15,0 0-1-15,-25 12 1 0,25-12 3 16,-10 11-6-16,10-11 3 0,-12 9 3 16,12-9 0-16,-12 10 6 0,12-10-9 0,-17 9 12 0,17-9-3 15,-15 9-1-15,15-9 19 16,-15 8-8-16,15-8 2 0,-16 10-2 0,16-10-10 15,-16 5 11-15,16-5-5 0,-12 5 3 16,12-5-7-16,0 0 4 0,-15 6-2 0,15-6 0 16,0 0-5-16,0 0-6 0,0 0 1 0,-19 3-7 15,19-3 3-15,0 0 1 16,0 0-10-16,0 0 2 0,0 0-2 0,0 0 0 16,-2-29 6-16,2 29 2 0,0 0-2 15,0 0-1-15,19-17-2 0,-19 17 7 0,0 0-16 16,17-9 8-16,-17 9 11 0,12-4 11 0,-12 4-3 15,0 0 6-15,0 0 7 0,28 4-18 16,-28-4 6-16,0 0 6 0,17 10 2 0,-17-10 2 16,7 10-4-16,-7-10 3 15,0 0 1-15,0 19 0 0,0-19-4 0,0 0 0 0,-13 21-1 16,13-21-5-16,-17 13 1 16,7-7-8-16,-6-1-15 0,16-5-13 0,-29 9-16 15,12-5-10-15,-2-1-11 0,2-1-18 16,0 0-22-16,0 0-30 0,-2-2-44 0,2 2-54 15,2-2-29-15,15 0-38 0,-25-2-48 16,10 0-102-16,15 2-100 0,-21-6-411 16,10 5-387-16</inkml:trace>
  <inkml:trace contextRef="#ctx0" brushRef="#br0" timeOffset="83240.28">8166 12908 2952 0,'10'-11'13'0,"-10"11"24"16,11-10 16-16,-11 10 16 0,0 0 23 0,11-11 28 0,-11 11 18 15,0 0 11 1,0 0 0-16,13-10-13 0,-13 10-13 0,0 0-10 0,0 0-25 15,0 0-9-15,10-9-23 0,-10 9-29 0,0 0-42 16,0 0-49-16,0 0-63 16,8-4-72-16,-8 4-77 0,0 0-158 0,0 0-547 0,0 0-439 15</inkml:trace>
  <inkml:trace contextRef="#ctx0" brushRef="#br0" timeOffset="83570.14">7948 13057 2869 0,'0'0'-97'0,"0"0"33"16,-12 11 27-16,12-11 26 15,0 0 24-15,0 0 22 0,0 0 42 0,0 0 22 16,-9 14 20-16,9-14 4 16,0 0 0-16,0 0-4 0,0 0-5 0,-9 9 1 0,9-9 8 15,0 0-5 1,0 0-6-16,-14 7-5 0,14-7-2 0,0 0-8 0,-19 6-8 15,19-6-9-15,0 0-3 16,-18 4-6-16,18-4-6 0,0 0-7 0,-16 4-3 16,16-4-9-16,0 0 0 0,-18 7-9 0,18-7-4 0,-12 8-7 15,12-8-1-15,0 0-1 16,-15 12-4-16,15-12-7 0,-10 11-7 0,10-11-14 16,-7 12-17-16,7-12-24 15,-8 11-34-15,8-11-40 0,0 0-56 0,-11 15-44 0,11-15-57 16,-6 7-91-16,6-7-143 15,0 0-441-15,-6 6-387 0</inkml:trace>
  <inkml:trace contextRef="#ctx0" brushRef="#br0" timeOffset="83780.45">7744 13000 2899 0,'5'-27'64'15,"-5"27"21"-15,3-14-9 0,-3 14-14 0,0 0 0 0,8-16-8 16,-8 16-4 0,6-10-7-16,-6 10-7 0,0 0-16 0,8-12-35 0,-8 12-43 15,0 0-33-15,0 0-35 16,15-7-49-16,-15 7-63 0,0 0-159 0,0 0-337 0,0 0-5 16</inkml:trace>
  <inkml:trace contextRef="#ctx0" brushRef="#br0" timeOffset="84170.04">7536 13049 2172 0,'0'0'-35'16,"0"0"23"-16,0 0 7 0,0 0 16 0,0 0 22 15,0 0 32-15,0 0 24 16,0 0 21-16,0 0 12 0,0 0-1 0,0 0 4 15,0 0-2-15,0 0 2 0,0 0 7 16,0 0 2-16,0 0 7 0,0 0-8 0,0 0-4 16,0 0-1-16,0 0-9 0,0 0-8 0,0 0-7 15,0 0-4-15,-30-4-11 16,30 4-10-16,0 0-8 0,-19 8-14 0,19-8-1 0,-11 5-8 16,11-5-6-16,0 0-7 15,-15 14-4-15,15-14-4 0,-8 11-5 0,8-11-3 16,-6 15-5-16,6-15-1 15,-2 20 0-15,2-20 2 0,-5 19-4 0,5-19 1 0,-5 25 16 16,-1-12 7-16,2 0-1 0,-4 0 6 0,2-1 24 16,6-12-5-16,-18 23-10 15,8-12-17-15,-3-1-23 0,1-3-14 0,-4 4-26 16,4-4-38-16,-2-2-45 0,-2 1-53 16,2-1-60-16,-1 1-66 0,0 1-134 0,0-4-170 15,3 2 12-15,0 1-263 16,2 0-190-16</inkml:trace>
  <inkml:trace contextRef="#ctx0" brushRef="#br0" timeOffset="84340.47">7239 13497 2637 0,'4'8'116'16,"-4"-8"-3"-16,0 0-25 15,0 0-23-15,0 0-11 0,0 0-1 0,0 0 0 0,0 0-16 16,0 0-31-16,0 0-46 15,0 0-49-15,0 0-48 0,0 0-39 0,0 0-84 16,0 0-522-16,0 0-78 0</inkml:trace>
  <inkml:trace contextRef="#ctx0" brushRef="#br0" timeOffset="84660.08">7156 13036 2373 0,'0'0'0'16,"2"-22"33"-16,-2 22 11 0,3-16 27 0,-3 16 20 0,4-17 20 15,-4 17 11-15,0 0 12 16,6-18 1-16,-6 18-1 0,6-9 2 0,-6 9 12 16,0 0-5-16,16-8 0 15,-16 8-10-15,0 0 1 0,0 0-14 0,0 0-1 0,32 12 8 16,-32-12-19-16,12 13-4 15,-12-13-7-15,6 17-7 0,-4-5-11 0,-2-12-10 16,0 22-11-16,0-22 0 0,-6 25-14 0,4-11-17 0,2-14-20 16,-12 24-26-16,2-14-27 15,2 0-31-15,-2-1-41 0,-1 0-50 0,-2-1-45 16,3-2-50-16,-5-3-61 16,3 1-128-16,0-2-136 0,12-2-302 15,-20 2-266-15</inkml:trace>
  <inkml:trace contextRef="#ctx0" brushRef="#br0" timeOffset="84867.74">7110 12817 2730 0,'4'-16'63'16,"-4"16"33"-16,0 0-7 0,4-13-8 0,-4 13 7 16,0 0 26-16,0 0 12 0,0 0 0 15,0 0-7-15,0 0-13 0,0 0-14 0,0 0-8 16,-6 57-12-16,4-42-12 0,2-15-26 0,-8 33-26 15,3-18-36-15,-1 2-43 16,-1 1-46-16,-1 1-46 0,-3-2-34 0,3-2-32 0,0 0-61 16,-3-2-618-16,0 1-299 15</inkml:trace>
  <inkml:trace contextRef="#ctx0" brushRef="#br0" timeOffset="85178.12">6928 13127 2732 0,'0'0'-34'0,"0"0"34"0,0 0 28 16,0 0 14-16,0 0 23 0,0 0 11 16,0 0 8-16,0 0-4 0,0 0-6 0,0 0-5 0,0 0-3 15,-18 13-4-15,14 1 36 16,-2-1-3-16,2 2-8 0,-2-2-8 16,-3 3-4-16,3-1-4 0,-3 2-5 15,3-2-13-15,0-1-2 0,-3-1-13 0,1 0-19 0,2 1-10 16,6-14-13-16,-12 21-8 15,8-14-9-15,4-7-4 0,-8 15 3 0,8-15-3 0,-8 12-5 16,8-12-12-16,0 0-10 0,-11 12-9 0,11-12-9 16,0 0-10-16,0 0-21 15,-13 9-8-15,13-9-16 0,0 0-8 0,0 0-2 16,0 0-4-16,-12 6-7 0,12-6-4 16,-7 4-7-16,7-4-11 0,0 0-25 15,-10 3-31-15,10-3-369 0,0 0 203 16</inkml:trace>
  <inkml:trace contextRef="#ctx0" brushRef="#br0" timeOffset="86050.2">6805 13185 1771 0,'0'0'39'0,"2"-23"34"0,-2 23 23 0,0 0 16 16,0 0 19-16,0 0 20 15,0 0 9-15,6-12 12 0,-6 12-1 0,0 0-6 16,0 0-4-16,0 0-4 0,0 0-17 0,0 0-4 0,0 0-14 16,0 0-11-16,0 0-8 15,0 0-5-15,-31 38-4 0,22-28-8 0,1 3-6 16,-5 4-8-16,1 0-1 16,-4 4-1-16,-2 2 3 0,-2 2-9 15,1 0-5-15,-4 2-1 0,-2 2-6 0,-3 4-3 16,1-4-3-16,-3 3 16 0,0-2-8 0,-2 3-5 15,-1-3-6-15,-1 1-1 0,2-1-6 0,-4 3-5 0,-7 9-4 16,4-10 0 0,7-3 0-16,-2-1-3 0,2 1-2 15,1-3-5-15,-3 3-1 0,2-4 6 0,0 2 0 16,1-3-22-16,1 3 2 0,2-6 2 0,-1 0 3 16,3 0-3-16,-2-1 5 0,1 1-1 15,1-4-3-15,2-1 4 0,0-3 1 0,1 1 2 16,-1-5-4-16,2 1 3 15,-4-5-7-15,0 2 1 0,3-6-3 0,-3 1 3 0,4-4 4 16,-2 1 2-16,-1-6 8 0,-1 4 1 0,1-4 8 16,2 1-1-16,-1-1-1 15,5 2-7-15,1 0-3 0,-2-1-4 0,3 0-3 0,2 0-5 16,15 6-4-16,-25-8-6 16,25 8-11-16,-19-5-5 0,19 5 3 0,-13-3 1 15,13 3 2-15,0 0-5 16,0 0 8-16,0 0 8 0,0 0-7 0,0 0 2 0,0 0 3 15,0 0-2-15,38 22 2 0,-21-18 0 16,3 2 2-16,6-1-3 0,0 1-6 16,4 0-13-16,1-3-3 0,3 2-19 0,0-4-15 0,1 3-15 15,-1-4-14-15,-3 0-21 16,1-2-26-16,2 0-36 0,-3-2-56 0,1 1-44 16,-2-5-108-16,-3 0-162 15,-1-3-52-15,-3-3-244 0,-2 0-183 0</inkml:trace>
  <inkml:trace contextRef="#ctx0" brushRef="#br0" timeOffset="86880.22">6775 12757 2544 0,'11'-11'-14'0,"-11"11"43"16,0 0 24-16,11-7 23 0,-11 7 24 0,0 0 8 16,0 0 5-16,0 0-1 0,0 0 2 15,0 0 2-15,0 0-1 0,0 0-9 16,0 0-5-16,0 0-12 0,-26 34-2 0,16-23-3 0,-1 3-2 15,1-1 0-15,-4 0 3 16,0 2 8-16,2 1 12 0,-4-2-4 0,4 2 3 0,-3-1-4 16,0-1-11-16,0 1 0 15,-1-1-4-15,-2 1-17 0,2-4 3 0,-2 1-17 16,-3-1-2-16,3-2 4 16,0-1-12-16,4 0-1 0,-4-3-3 0,4-1 1 15,14-4-1-15,-28 7-6 0,15-7-8 16,13 0-1-16,-20 0 0 0,20 0-5 0,0 0-2 15,-22-9-6-15,22 9-1 0,-12-10 5 0,12 10-5 0,0 0 3 16,-13-13-5-16,13 13 2 16,0 0 4-16,-9-11 5 0,9 11 6 0,0 0-7 15,0 0 0-15,0 0 2 16,0 0 0-16,-15-8 6 0,15 8 3 0,0 0 2 0,0 0 5 16,0 0-2-16,0 0 1 15,-18 31-4-15,18-31-6 0,-14 18 1 0,8-6-5 16,-2 0-1-16,-2 1-6 0,1-2-6 15,0 3-16-15,-1-3-11 0,1 1-25 0,1-1-19 16,2 1-27-16,0-5-41 0,-4-1-51 0,10-6-64 16,-10 10-68-16,10-10-139 15,-10 1-151-15,10-1 15 0,0 0-435 0,0 0-524 0</inkml:trace>
  <inkml:trace contextRef="#ctx0" brushRef="#br0" timeOffset="87070.36">6506 12711 3325 0,'14'-14'36'0,"-14"14"-5"15,12-12-5-15,-12 12-4 16,15-7 1-16,-15 7-3 0,19-9-3 0,-19 9-9 16,23-7-29-16,-13 2-40 15,-10 5-32-15,26-7-35 0,-13 3-26 0,-3 3-34 0,-1-5-52 16,-9 6-124-16,17-9-343 15,-11 3 33-15</inkml:trace>
  <inkml:trace contextRef="#ctx0" brushRef="#br0" timeOffset="87190.37">6704 12489 2341 0,'6'-20'179'16,"-6"20"-7"-16,0 0-25 0,0 0-42 15,4-19-37-15,-4 19-43 0,0 0-53 0,0 0-63 16,6-13-88-16,-6 13-158 0,0 0-411 0,0 0-28 15</inkml:trace>
  <inkml:trace contextRef="#ctx0" brushRef="#br0" timeOffset="87509.99">6168 12740 2270 0,'-15'6'12'0,"15"-6"21"0,0 0-1 0,0 0 8 0,0 0 11 15,-11 9 17-15,11-9 10 16,0 0-4-16,0 0 0 0,0 0-6 16,0 0-3-16,3 26-1 0,-3-26 0 0,0 0 1 15,-3 17 3-15,3-17 6 0,0 0 9 0,-6 20 10 16,6-20 10-16,-10 13 15 16,10-13 3-16,-14 10 5 0,14-10 1 0,-16 8-4 15,16-8-4-15,-12 6-8 0,12-6 13 16,0 0-10-16,-18 2-19 0,18-2-11 0,0 0-18 15,0 0-4-15,0 0-27 0,0 0-5 0,0 0-25 16,-6-21-21-16,6 21-29 0,0 0-30 16,0 0-50-16,24-19-54 0,-16 15-52 0,0-2-75 15,-8 6-141-15,15-7-144 16,-15 7-299-16,11-9-266 0</inkml:trace>
  <inkml:trace contextRef="#ctx0" brushRef="#br0" timeOffset="90200.45">12895 13305 2565 0,'0'0'-106'15,"0"0"29"-15,0 0 26 0,0 0 18 16,0 0 11-16,0 0 24 0,0 0 27 16,0 0-1-16,0 0 13 0,0 0 6 0,0 0 11 15,0 0 8-15,0 0 4 0,0 0 8 16,0 0-1-16,0 0 3 0,0 0 0 0,0 0 0 16,0 0 5-16,0 0 0 15,0 0-2-15,0 0 3 0,0 0 3 16,0 0 0-16,0 0-3 0,0 0-1 0,0 0 1 0,0 0 0 0,0 0-7 15,0 0-4-15,0 0-2 16,0 0-4-16,0 0-4 16,0 0-1-16,0 0-6 0,0 0-8 0,0 0-5 15,34 22-3-15,-34-22-2 0,0 0 2 0,2 20 1 0,-2-20 4 16,0 0-11-16,0 0-3 16,-14 28-6-16,14-28-10 0,-20 13-24 0,7-7-22 15,-1-1-45-15,-2 1-58 16,1 2-57-16,-3-3-69 0,0 1-112 0,0 0-184 0,1 1-399 15,2-1-380-15</inkml:trace>
  <inkml:trace contextRef="#ctx0" brushRef="#br0" timeOffset="91520.14">12466 13243 2849 0,'0'0'-104'0,"0"0"26"0,4-19 8 16,-4 19 6-16,0 0 19 16,0 0 13-16,0 0 22 0,7-15 16 0,-7 15-3 15,0 0 9-15,0 0 5 16,0 0 5-16,0 0 13 0,5-11 17 0,-5 11 7 0,0 0 15 15,0 0 6-15,0 0 8 0,0 0 11 0,0 0 1 16,0 0 5-16,0 0 0 16,0 0-5-16,0 0-2 0,0 0-1 0,0 0-6 15,0 0-5-15,0 0-9 0,-26-12-5 16,26 12-4-16,0 0-9 0,-28 8-7 0,28-8-6 16,-27 7-2-16,9-1-5 15,3 0-6-15,-2-1-2 0,2 3-5 16,-3-3-2-16,0 1-4 0,2 2-2 0,0-3-3 0,5 3-1 0,-5-2 0 15,16-6-6-15,-21 11-1 16,10-7-6-16,11-4-2 0,-15 8-6 0,15-8 0 16,0 0 4-16,-16 10-3 15,16-10-1-15,0 0 1 0,-9 11 2 0,9-11-2 0,0 0-3 16,0 0-1-16,0 0 2 16,0 0 1-16,0 0-1 0,23 19 0 0,-23-19 2 15,13 6 0-15,-13-6 3 16,15 6-2-16,-15-6-2 0,14 5 5 0,-14-5-2 0,14 6 1 15,-14-6 4-15,12 8-8 0,-12-8 7 0,0 0 6 16,15 9 3-16,-15-9 8 16,0 0 5-16,10 10 4 0,-10-10 7 15,0 0 2-15,0 0-2 0,0 17-2 0,0-17-3 16,0 0-1-16,0 0 8 0,0 0-5 0,-17 20 1 16,17-20 2-16,0 0 3 15,-13 12 9-15,13-12-5 0,-16 6-4 0,16-6-2 0,-17 4-1 16,17-4 0-16,-19 1 1 0,19-1 0 0,0 0-4 15,-27-1-1-15,27 1-6 16,-19 0 1-16,19 0-6 0,0 0-4 0,-24-4-1 16,24 4-3-16,0 0-4 0,-18-2-6 15,18 2 0-15,0 0-1 0,0 0-1 0,-24 0 1 16,24 0 0-16,0 0 5 16,-16 6-1-16,16-6 0 0,0 0 0 0,-23 7-3 15,23-7 2-15,-14 7 0 0,14-7-2 16,-15 8 2-16,15-8-2 0,-17 6 5 0,17-6-2 15,-17 8 3-15,17-8 0 0,-17 5 5 0,17-5-8 16,-16 6 8-16,16-6-6 0,-17 4 2 16,17-4 2-16,0 0 1 0,-23 2 1 0,23-2 14 15,0 0 5-15,-21-2 5 16,21 2-7-16,0 0-1 0,0 0 1 0,0 0 6 16,-25-2-4-16,25 2-2 0,0 0-1 15,0 0-2-15,0 0-2 0,0 0 5 0,0 0-6 16,-17-2-5-16,17 2-3 15,0 0 3-15,0 0 0 0,0 0 1 0,0 0-6 16,0 0 1-16,0 0 3 0,-14-8-1 0,14 8-7 16,0 0 6-16,0 0-4 0,0 0 2 15,0 0-3-15,0 0-3 0,0 0-2 16,0 0 1-16,0 0-7 0,0 0 7 16,0 0 1-16,0 0-4 0,0 0 1 0,0 0-8 0,0 0 7 15,0 0-1-15,0 0 1 16,0 0 4-16,0 0-5 0,0 0-1 0,0 0-3 15,0 0-4-15,25-28-3 0,-25 28-12 0,0 0-8 16,11-7-14-16,-11 7-21 0,7-4-32 16,-7 4-42-16,0 0-61 0,0 0-62 0,7-6-55 15,-7 6-130-15,0 0-150 16,0 0 30-16,0 0-370 0,0 0-352 0</inkml:trace>
  <inkml:trace contextRef="#ctx0" brushRef="#br0" timeOffset="92270.17">12339 13711 2911 0,'0'0'8'0,"0"0"19"16,0 0 23-16,0 0 22 0,0 0 31 15,0 0 29-15,0 0 21 0,0 0 9 0,0 0-8 16,0 0-5-16,0 0-11 0,0 0-6 0,27 0-12 15,-27 0-11-15,21 3-15 0,-21-3-6 16,27 2-31-16,-27-2-17 0,23 2-29 16,-23-2-32-16,23 0-32 0,-23 0-54 0,20-2-48 15,-9 2-67-15,-11 0-77 0,0 0-139 16,29-4-147-16,-24 4-279 0,-5 0-224 0</inkml:trace>
  <inkml:trace contextRef="#ctx0" brushRef="#br0" timeOffset="92660.42">11893 13904 2571 0,'0'0'49'15,"0"0"67"-15,0 0 24 0,0 0 19 0,0 0 17 16,32-7 16-16,-32 7 10 15,0 0 0-15,0 0-8 0,0 0-25 0,0 0-34 0,0 0-16 16,0 0-13-16,0 0-10 0,0 0-19 0,0 0-12 16,0 0-18-16,0 0-16 15,16 0-24-15,-16 0-24 0,0 0-36 0,0 0-56 0,0 0-61 16,0 0-57-16,0 0-65 16,0 0-139-16,6-8-127 0,-6 8-351 0,0 0-300 15</inkml:trace>
  <inkml:trace contextRef="#ctx0" brushRef="#br0" timeOffset="93450.51">11929 13045 2839 0,'0'0'-9'0,"0"0"-7"0,0 0 5 16,0 0-2-16,29-24 1 16,-29 24-4-16,29-4 9 0,-12 1-5 0,2 2-18 15,-19 1-44-15,37-2-20 16,-20 0-37-16,-1 0-33 0,-6 0-77 0,-10 2-395 0,22-2 141 15</inkml:trace>
  <inkml:trace contextRef="#ctx0" brushRef="#br0" timeOffset="94120.4">11511 13133 1836 0,'7'-19'86'0,"-7"19"50"0,3-16 32 15,-3 16 18-15,4-13 8 0,-4 13 4 0,0 0 1 16,6-19-15-16,-6 19-12 16,0 0-28-16,5-11-16 0,-5 11-16 0,0 0-9 15,0 0-3-15,0 0-5 0,0 0-5 16,0 0-3-16,0 0-1 0,0 0-8 0,0 0 1 16,0 0-5-16,0 0-10 15,13 38-1-15,-13-38-13 0,-2 25-4 0,2-25-5 16,-6 28-4-16,4-11 4 0,-1 1-13 15,-2-1-2-15,1 2-12 0,0-3-1 0,0 4 2 16,1 3-4-16,-4 1 7 0,0 1 0 0,1 2 18 16,-1 0-6-16,3-1-4 15,-2 2-2-15,2 1-1 0,-3 0-3 0,1-1 3 0,0 0-9 16,3 0 1-16,-5 0-17 16,0 5-4-16,1-5 5 0,-1-1-1 0,0-2 1 15,-2 2 7-15,0-1 9 16,2-1 14-16,-3-2 12 0,1 0 29 0,-3-4 5 0,0 2 0 15,1-4 3-15,-4-2 2 0,4-4-3 0,-5 1 2 16,2-3 0-16,-4-3-2 16,3 0 0-16,-4-3 3 0,1 0 0 0,0-2 0 0,19-1 0 15,-38-4-2-15,19 1-7 16,2-1-5-16,0 1-7 0,2-5-5 0,3-2-6 16,-1 1-11-16,2-2-11 0,3-2-10 15,4 0-11-15,0-3-16 0,4 2-16 0,4-4-19 16,0 2-18-16,6-4-26 15,3-1-30-15,2 3-29 0,2-5-34 0,2 2-40 0,2 1-44 16,-2 4-34-16,0-2-42 0,-2 3-106 0,2 0-123 16,0 2-34-16,-2-1-407 15,0 2-502-15</inkml:trace>
  <inkml:trace contextRef="#ctx0" brushRef="#br0" timeOffset="98650.31">14822 11150 714 0,'0'0'137'16,"0"0"-59"-16,9-10-7 0,-9 10-33 15,0 0-11-15,0 0-8 0,5-8-1 0,-5 8-1 16,0 0 13-16,0 0-5 0,0 0 1 15,0 0-5-15,0 0 9 0,0 0 8 0,0 0 7 16,0 0-6-16,0 0 2 0,0 0 16 0,0 0 2 16,0 0 5-16,0 0 9 15,0 0-2-15,0 0 5 0,0 0 10 0,0 0 1 0,0 0-1 16,13-13-5 0,-13 13-12-16,0 0-7 0,0 0-3 0,0 0-9 0,0 0-7 15,0 0-2-15,0 0-2 16,0 0-8-16,0 0-1 0,0 0-3 0,18-4-5 0,-18 4-3 15,0 0-2-15,0 0-4 0,0 0 3 0,0 0-3 16,0 0-1-16,22 0-3 16,-22 0 4-16,0 0-4 0,0 0-1 0,0 0 8 15,0 0 2-15,0 0 4 0,23 4 2 16,-23-4-7-16,0 0 6 0,12 10 3 0,-12-10 6 16,0 0 6-16,13 11-4 15,-13-11-2-15,6 10 6 0,-6-10 0 0,6 15 1 0,-6-15-5 16,4 17 2-16,-4-17-6 0,7 21-1 15,-7-21 3-15,2 23-6 0,0-10-2 16,-2-13 6-16,0 23-4 0,0-23 2 0,-4 25 3 0,2-11-6 16,2-14-5-16,-9 28-2 15,3-13 2-15,0-1-3 0,-3 0-5 0,0 0 4 16,1 1 1-16,0 0 3 16,-6 2 3-16,4 0-2 0,-2 1 2 0,-1-4 1 0,3 4 2 15,-3-4-4-15,2 1-4 16,-2-1 0-16,1 1-1 0,3-2 4 0,-1 0-10 15,-1 0-2-15,3 0 1 0,-3-1 1 0,3-1-4 16,-1 1-8-16,1-1-6 0,8-11-7 16,-10 17 1-16,10-17-8 0,-8 14-7 0,8-14-7 15,0 0-6-15,2 20-1 16,-2-20 0-16,0 0 0 0,12 12 2 16,-12-12 11-16,0 0-4 0,15 11 8 0,-15-11 4 15,16 5 4-15,-16-5 9 0,0 0 10 0,17 8 9 16,-17-8 1-16,0 0 1 0,0 0 11 0,19-3 6 15,-19 3 7-15,0 0-1 0,0 0-3 16,0 0-1-16,0 0-2 0,0 0-4 0,0 0 1 16,22-10 2-16,-22 10 1 15,0 0 1-15,0 0 3 0,0 0 3 0,0 0-2 16,0 0-1-16,0 0-2 0,0 0-2 16,0 0-5-16,0 0-2 0,0 0-2 0,0 0-1 15,0 0-1-15,0 0-4 16,-30 25-2-16,30-25 0 0,0 0-1 0,2 20 1 15,-2-20-6-15,6 15 4 0,-6-15 2 0,10 23 48 0,-4-9-4 16,1 2-3-16,0 3 9 16,3 4-2-16,-1-1-3 0,-1 0-4 0,0 3-8 15,1-1-2-15,0 1-3 16,-4-1 0-16,-1 2-2 0,-1 0 6 0,-1-5-1 0,-4 2 0 16,2-2 10-16,-5-2 1 15,2 0-28-15,-3-3-5 0,-3 0-1 0,0-3 0 16,-2 3-4-16,1-5-11 0,-2-1-4 15,0-1-8-15,0-1-5 0,12-8-8 16,-27 10-6-16,14-8-8 0,3-1-5 0,10-1-14 0,-23 2-17 16,11 0-25-16,12-2-27 15,-16 0-45-15,16 0-34 0,-12 2-41 0,12-2-65 0,0 0-164 16,0 0-89-16,0 0-305 16,0 0-217-16</inkml:trace>
  <inkml:trace contextRef="#ctx0" brushRef="#br0" timeOffset="102180.14">20881 11426 2559 0,'0'0'-75'0,"8"-10"22"0,-8 10 7 16,0 0 11-16,15-9 23 15,-15 9 25-15,0 0 26 0,14-10 17 0,-14 10 18 16,0 0 6-16,12-7 9 16,-12 7 2-16,0 0 8 0,0 0 0 0,0 0-1 0,0 0-2 15,10-10-5-15,-10 10-2 16,0 0 2-16,0 0-5 0,0 0 0 0,0 0 3 15,0 0-1-15,0 0 2 0,0 0-7 0,0 0-7 0,0 0-4 16,0 0 0-16,-47 28-6 16,33-20-4-16,-4 0-2 0,0 1-5 0,-4 1 0 15,-1-3-5-15,-3 3 1 16,0-2-2-16,-6 1-4 0,-3 3-3 16,1-4 0-16,-2 3-7 0,1-2 4 0,-3 1-3 15,2-2-1-15,-1 1-4 0,-1-2 0 0,2 4-2 16,3-4-1-16,-1-4 5 15,4 1 1-15,-1 2-2 0,3-4 4 0,0 1 0 0,3 0 5 16,4-3 1-16,0 1 7 0,1-1-9 0,20 0-5 16,-31 0 1-16,31 0-2 15,-26-1-2-15,26 1-3 0,-23-3-7 16,23 3 0-16,-17-3-7 0,17 3 6 16,0 0-10-16,-21-8 3 0,21 8-5 0,0 0-2 0,-15-7 0 15,15 7-2-15,0 0 24 16,-12-6-13-16,12 6 1 0,0 0-7 0,0 0 6 0,0 0-7 15,0 0 0-15,0 0-1 0,-26 15 1 0,26-15-5 16,-9 9 0-16,9-9 0 16,-12 12-3-16,12-12-10 0,-12 15 5 15,12-15 5-15,-14 12-3 0,8-5 2 0,6-7-6 16,-15 10 10-16,15-10-1 0,-14 11-1 0,14-11 0 16,-18 8 2-16,18-8-4 0,-16 7-2 15,16-7 3-15,-16 3 1 0,16-3 2 0,0 0 10 16,-16 3-9-16,16-3-5 15,0 0 1-15,0 0 2 0,0 0 1 0,0 0-1 16,-23-15 1-16,23 15-1 0,0 0 1 0,-3-23 3 0,3 23 5 16,0 0-3-16,3-24 1 15,-3 24-3-15,0 0 2 0,6-26 2 0,-6 26-2 0,4-16 2 16,-4 16-2-16,5-18-2 16,-5 18 1-16,0 0 0 0,6-18-1 0,-6 18 2 15,0 0-3-15,6-16 0 16,-6 16 0-16,0 0 2 0,0 0 1 0,4-18 1 0,-4 18 0 15,0 0 3-15,0 0 2 0,0 0 0 0,4-12 2 16,-4 12 0-16,0 0-7 16,0 0 0-16,0 0-1 0,0 0-2 15,0 0 1-15,0 0 0 0,0 0 0 16,0 0-3-16,0 0 1 0,0 0-2 0,0 0 1 0,-16 43 1 16,16-43-1-16,-11 23-1 15,5-11-2-15,-1 1 4 0,-1-2-3 0,-3 3 1 0,1-1-1 16,2 1 0-16,-6-1 1 15,4-2-4-15,0 2 2 0,-1-1-1 0,0 0-4 16,1-1 6-16,-1-4-3 0,3 3 2 0,8-10-1 0,-22 14-4 16,14-9 3-16,8-5 2 15,-22 6-2-15,22-6-2 0,-16 4-2 0,16-4 2 16,0 0-1-16,-25 0-1 0,25 0-1 16,0 0-3-16,0 0 3 0,-22-6 1 0,22 6-1 15,0 0-1-15,0 0 1 16,0 0-2-16,0 0-4 0,-18-5 5 0,18 5 2 0,0 0-5 15,0 0 0-15,0 0 2 0,0 0 2 0,0 0 1 16,0 0-1-16,0 0 0 16,-18 9 1-16,18-9 0 0,0 0 2 0,0 0-1 0,-8 19 1 15,8-19 2-15,-6 13-3 16,6-13 3-16,-13 14-1 0,13-14 3 16,-15 13 2-16,6-7 1 0,9-6 0 15,-14 13 3-15,4-9 1 0,0 1 3 0,10-5 3 0,-18 6 1 16,7-2-2-16,11-4 1 15,-19 1 1-15,19-1-3 0,-15-1 11 0,15 1-3 16,-14-6-2-16,14 6-4 0,-9-12-6 0,9 12-1 0,0 0-5 16,0-26-8-16,0 26-11 15,11-21-13-15,-3 10-17 0,-8 11-19 0,15-21-30 16,-7 12-28-16,0-1-32 16,4 0-46-16,-4 2-48 0,2-2-54 0,0 2-86 0,0-4-160 15,0 3-30-15,0-1-462 16,3 1-560-16</inkml:trace>
  <inkml:trace contextRef="#ctx0" brushRef="#br0" timeOffset="102540.37">20348 10868 3361 0,'16'-12'-8'0,"-3"5"2"16,-3-1 16-16,1 2 12 15,-11 6 25-15,0 0 15 0,19-8 28 0,-19 8 25 0,0 0 2 16,0 0-4-16,0 0-13 0,0 0-13 0,0 0-11 16,-34 46-10-16,17-33-9 15,-4 1-13-15,0-1-8 0,-3 3-9 0,1-3-12 16,2-2-4-16,0 1-5 16,-1-2-4-16,2-1 0 0,3-2-5 0,2 1-3 0,-2-2-1 15,5-3 3-15,12-3 0 16,-24 6 11-16,24-6 6 0,0 0 16 0,-26-7 13 15,26 7 14-15,-10-10 5 0,10 10 8 0,0 0 32 0,0 0-1 16,-2-22-7-16,2 22-10 16,0 0-10-16,0 0-12 0,0 0-7 0,17-24-19 15,-17 24-32-15,4-4-35 0,-4 4-49 16,0 0-68-16,0 0-85 0,0 0-77 0,0 0-183 16,0 0-107-16,0 0 17 15,-19 39-279-15,10-26-218 0</inkml:trace>
  <inkml:trace contextRef="#ctx0" brushRef="#br0" timeOffset="102760.02">19564 11963 2593 0,'11'4'3'16,"-11"-4"28"-16,18 5 12 0,-18-5 0 15,24 3 0-15,-24-3 1 0,30 0-11 0,-14-3-5 0,-16 3-30 16,39-3-34-16,-19-1-31 16,4 1-18-16,1-4-12 0,-1 2-13 0,-2 1-3 0,4-3-9 15,-4 1-20-15,-1-2-84 16,0-2-367-16,-4 3 203 0</inkml:trace>
  <inkml:trace contextRef="#ctx0" brushRef="#br0" timeOffset="103020.27">19547 11126 1977 0,'0'0'221'0,"0"0"13"15,0 0-3-15,0 0-8 0,0 0-5 0,0 0-15 0,0 0-19 16,0 0-21-16,0 0-22 16,0 0-37-16,9-18-52 0,-9 18-57 0,0 0-81 15,0 0-84-15,0 0-72 16,0 0-162-16,0 0-517 0,-7-11-324 0</inkml:trace>
  <inkml:trace contextRef="#ctx0" brushRef="#br0" timeOffset="103500.38">19217 11153 2875 0,'0'0'9'0,"-8"-17"15"0,8 17 23 15,0 0 25-15,-2-10 27 16,2 10 21-16,0 0 9 0,0 0-11 0,0 0-6 0,0 0-14 15,0 0-7-15,0 0-10 0,0 0-2 0,0 0-10 16,0 0-6-16,0 0-8 16,0 0 0-16,0 0-8 0,0 56-6 0,-2-39-2 15,0 0-3-15,-2 0-4 0,2 3-3 16,0 0-7-16,0 1-5 0,-2 2-3 0,2 3-6 16,-2-2-4-16,2-1 0 15,0 1-2-15,-2 1 0 0,-1-2 1 16,1 2-1-16,-2-4 0 0,-1 1 4 0,-1 1 10 0,-1 0 19 0,-3 0-2 15,-1-2 2-15,0-2 0 16,-1 0 4-16,-2 0 0 0,0-3 5 0,-1 1 5 16,0-4 7-16,-2 0 10 0,-3-1 3 15,4-3 8-15,-1 1-17 0,-1-2 10 0,2-5 11 16,0 1 3-16,0 0 2 16,18-4 0-16,-32 0-1 0,32 0-2 0,-27-4-8 0,13 0-8 15,14 4-10-15,-14-13-13 16,14 13-16-16,-9-17-18 0,9 17-14 0,3-25-19 15,-3 25-19-15,18-27-31 0,-5 12-31 0,2 2-43 0,0-2-55 16,2 1-62-16,0 1-41 16,-5 1-77-16,6-1-131 0,-10 3-65 0,-2 3-429 15,-2-1-486-15</inkml:trace>
  <inkml:trace contextRef="#ctx0" brushRef="#br0" timeOffset="103750.15">18504 11601 3062 0,'-22'-6'6'0,"22"6"23"16,0 0 18-16,0 0 15 0,0 0 23 16,0 0 30-16,0 0 19 0,0 0 7 0,-25 8-6 15,25-8-7-15,-15 7-19 16,15-7-10-16,-19 12-13 0,11-7-6 0,8-5-8 15,-24 14-15-15,14-6-28 0,-3-3-29 0,-2 1-39 0,3 2-43 16,12-8-48-16,-26 9-44 16,13-4-41-16,3-2-46 0,0-1-127 0,10-2-570 15,-22 2-393-15</inkml:trace>
  <inkml:trace contextRef="#ctx0" brushRef="#br0" timeOffset="103890.27">18328 11523 2959 0,'0'0'68'0,"13"-12"3"0,-13 12-9 0,10-11-28 0,-10 11-12 16,10-11-11-16,-10 11-27 15,9-14-42-15,-9 14-52 0,11-10-59 0,-11 10-96 0,6-9-540 16,-6 9-121-16</inkml:trace>
  <inkml:trace contextRef="#ctx0" brushRef="#br0" timeOffset="104180.22">18280 11517 2359 0,'0'0'-12'0,"0"0"12"0,-8 12 14 15,8-12 13-15,0 0 20 16,0 0 33-16,-6 14 26 0,6-14 19 0,0 0 7 16,0 0-4-16,-8 15-1 15,8-15 8-15,0 0 5 0,-10 7 9 0,10-7-2 0,0 0-2 16,0 0-2-16,-18 7-1 0,18-7-7 0,0 0-31 15,0 0-5-15,0 0-11 16,0 0 2-16,-25-3-14 0,25 3-3 0,0 0-9 0,-8-18-1 16,8 18-14-16,0 0-2 15,2-30-7-15,-2 30 8 0,10-25-8 0,-4 11-21 16,3 1-13-16,-1 2-22 16,1-1-26-16,-2 1-53 0,-1 3-74 0,0 1-80 0,0 0-102 15,0-1-208-15,-6 8-27 16,0 0-352-16,0 0-354 0</inkml:trace>
  <inkml:trace contextRef="#ctx0" brushRef="#br0" timeOffset="104689.99">17919 11443 2727 0,'0'0'-53'15,"11"-27"40"-15,-11 27 41 16,2-6 25-16,-2 6 17 0,0 0 20 0,6-7 12 16,-6 7 9-16,0 0-3 15,0 0 1-15,0 0-1 0,0 0-3 0,0 0-2 16,0 0-6-16,0 0-3 0,0 0-9 16,15 19-8-16,-15-19-8 0,4 19-7 15,-4-10-6-15,2 5-5 0,0-3-6 16,0 7-6-16,-2-3-7 0,2 2-8 0,4 1-12 0,-4-2-8 15,0 1-13-15,0 2-2 0,-2-1 4 16,2 1 1-16,-4-2 2 0,2 2 19 16,-4 2 14-16,-2-3 1 0,0 2 10 15,2-1 5-15,-4 0 7 0,0-2 5 0,-5 2 2 16,0-2 14-16,0 0 2 0,-1-1-3 0,0-3 3 16,-2 0 4-16,1-1-5 15,0-5 1-15,-2 4 2 0,1-7 0 0,-4 2 2 0,-1-2 8 16,2 0 3-16,-2-2 10 0,2-2 4 0,19 0-1 15,-41-2 0-15,25 0-7 16,-1-2-7-16,17 4-8 0,-28-9-10 0,16 3-6 0,0-2-10 16,12 8-6-1,-12-21-5-15,8 10-8 0,4 11-8 0,0-29-9 0,0 29-15 16,8-34-17-16,-2 13-21 16,4 0-24-16,0 1-33 0,0-4-33 0,1 2-44 0,0-2-55 15,2 4-71-15,-3-5-92 16,0 2-178-16,2 0-21 0,-2 0 13 0,0-2-478 15,-2 0-575-15</inkml:trace>
  <inkml:trace contextRef="#ctx0" brushRef="#br0" timeOffset="104830.36">17830 11253 3438 0,'0'0'159'0,"9"-18"-16"16,-9 18-29-16,4-8-32 15,-4 8-13-15,0 0-9 0,5-13-14 0,-5 13-43 16,0 0-68-16,4-11-97 0,-4 11-84 0,2-9-194 0,-2 9-522 15,0 0-399-15</inkml:trace>
  <inkml:trace contextRef="#ctx0" brushRef="#br0" timeOffset="105400.35">17567 11232 3096 0,'-33'-5'80'15,"33"5"9"-15,0 0-7 0,-11 0-13 0,11 0-5 16,0 0 2-16,0 0 6 16,-12 6-2-16,12-6-1 0,0 0-12 0,-11 13-6 0,11-13-2 15,-10 16-4-15,10-16-7 16,-11 15 0-16,4-7 2 0,7-8 8 0,-16 16 2 16,5-7 1-16,-2-2-3 15,13-7 2-15,-23 15-8 0,11-7-4 0,-2-2-7 0,14-6-3 16,-20 9-6-16,8-5-3 0,12-4-3 0,-16 8 1 15,16-8-1-15,-13 5 3 16,13-5 0-16,0 0 2 0,-17 8 3 0,17-8 1 0,0 0-1 16,-13 6-6-16,13-6-4 15,0 0 1-15,0 0-4 0,-10 9 2 0,10-9-3 16,0 0-2-16,0 0 1 16,-6 21 2-16,6-21 3 0,-8 11 6 0,8-11 4 0,-12 12 9 15,12-12 6-15,-14 14 5 16,14-14 10-16,-17 11-28 0,8-6 10 0,9-5-4 15,-19 12 6-15,9-8 4 0,10-4-11 0,-17 5 4 0,17-5-2 16,-13 6 18-16,13-6-10 16,0 0-4-16,0 0-17 0,0 0-2 0,0 0-6 15,0 0 2-15,0 0-5 16,0 0-2-16,0 0-2 0,0 0 1 0,0 0-3 0,0 0 5 16,0 0 8-16,0 0 10 15,0 0 2-15,55-11 4 0,-55 11 3 0,0 0 3 16,22 2 7-16,-22-2 1 0,6 6 0 15,-6-6-3-15,0 0-5 0,0 0-15 0,0 0-15 16,0 0-21-16,-26 22-25 0,16-16-30 0,-3-2-39 16,-1-2-51-16,-4 1-65 0,0 3-49 15,-2 1-26-15,-3-2-54 0,-1 2-151 0,0 3-88 16,-2 1 38-16,3 0-297 16,-3 1-194-16</inkml:trace>
  <inkml:trace contextRef="#ctx0" brushRef="#br0" timeOffset="105615.39">16988 12159 2856 0,'6'4'150'0,"-6"-4"-20"0,11 8-13 0,-11-8-18 15,19 4-5-15,-7-3-2 0,4 1-3 0,0-2-10 16,6 0-13-16,-1 0-9 0,2 0-24 0,0 0-26 15,1-2-35-15,3 1-38 16,1-3-45-16,-1 2-41 0,0-2-58 0,-3-2-119 0,-3-2-573 16,-5 1-291-16</inkml:trace>
  <inkml:trace contextRef="#ctx0" brushRef="#br0" timeOffset="106360.04">17551 12346 2762 0,'0'0'-3'0,"0"0"41"16,0 0 30-16,0 0 25 0,0 0 25 0,26-2 37 16,-26 2 16-16,0 0 8 0,0 0-7 15,20 0-13-15,-20 0-23 0,20 0-16 0,-20 0-11 16,21 0-16-16,-21 0-29 0,23-1-32 0,-23 1-43 15,25-4-57-15,-12 1-60 16,2 2-69-16,-4-1-73 0,-1-2-147 16,-10 4-154-16,12-8-287 0,-12 8-210 0</inkml:trace>
  <inkml:trace contextRef="#ctx0" brushRef="#br0" timeOffset="106810.42">17614 12594 2606 0,'0'0'123'15,"0"0"20"-15,0 0-13 16,0 0-32-16,-4 15-20 0,4-15-13 0,0 0-9 0,0 0-14 16,0 0-24-16,0 0-38 15,0 0-66-15,0 0-46 0,0 0-37 0,0 0-90 16,0 0-568-16,0 0-161 0</inkml:trace>
  <inkml:trace contextRef="#ctx0" brushRef="#br0" timeOffset="107643.84">17479 11008 2512 0,'0'0'-13'0,"0"0"16"0,0 0 1 16,0 0 8-16,0 0 32 16,0 0 33-16,0 0 21 0,0 0 10 0,0 0 5 0,0 0-3 15,0 0-7-15,0 0-1 16,-25 33 3-16,14-21 12 0,0 0 2 0,-1 0 5 16,-3 3-2-16,-4-2 5 15,0 3-1-15,-3-1 0 0,-1-1 5 0,-2-3-30 16,0 5-3-16,-5-4-8 0,4 0 25 0,-1-3-10 0,1 1-8 15,-1 0-14-15,0-3-2 16,-1 1-9-16,3 0-8 0,-1-3-6 16,3 2-12-16,-1-1-2 0,4 0-8 0,0-2-4 15,6-3-1-15,-4 4 0 0,18-5-1 0,-25 3-9 16,25-3 2-16,-21 6-6 0,21-6-2 16,-19 4 4-16,19-4-14 0,-14 8-1 0,14-8 1 15,-16 7 3-15,16-7-2 16,-12 11 3-16,12-11-4 0,-13 13 1 0,13-13-4 15,-13 14 3-15,5-4-2 0,8-10 3 0,-11 17-1 0,5-10 1 16,6-7 1-16,-12 14 9 16,12-14 6-16,-14 13 0 0,14-13 1 0,-8 10-1 15,8-10 0-15,-15 9-3 0,15-9-2 16,-15 6 2-16,15-6 2 0,-17 2 4 0,17-2 9 16,-18 0 9-16,8 2 9 15,10-2 2-15,0 0-1 0,-22-2-4 0,22 2-3 0,0 0-6 16,-17-2-7-16,17 2-3 15,0 0-5-15,-15 2-4 0,15-2-8 0,-11 4-8 16,11-4-11-16,0 0-18 0,0 0-21 0,-16 15-35 16,11-10-29-16,5-5-37 0,-7 10-53 15,7-10-58-15,0 0-50 0,-4 14-75 0,4-14-130 16,0 0-88-16,0 0-513 16,0 0-716-16</inkml:trace>
  <inkml:trace contextRef="#ctx0" brushRef="#br0" timeOffset="107850.43">16573 10972 3968 0,'-2'-25'134'0,"2"25"-23"0,4-17-13 0,-4 17-7 16,4-13-10-16,-4 13-5 15,15-12-17-15,-15 12 0 0,24-9-16 0,-8 5-31 16,2 1-39-16,2-1-40 0,-1 0-41 15,3 0-53-15,1 2-41 0,0 0-30 16,-1-2-54-16,-4 0-137 0,1 1-546 0,-1-3-410 16</inkml:trace>
  <inkml:trace contextRef="#ctx0" brushRef="#br0" timeOffset="109145.16">14893 13129 2801 0,'0'0'-112'0,"0"0"22"0,0-25 17 0,0 25 11 16,0 0 24-16,0 0 32 16,2-15 39-16,-2 15 25 0,0 0 15 0,0 0 11 0,0 0-9 15,4-16 2-15,-4 16 11 16,0 0 13-16,0 0 25 0,0 0 10 0,0 0 13 15,0 0 6-15,0 0-5 0,4-15-12 0,-4 15-12 0,0 0-19 16,0 0-4-16,14-5-18 16,-14 5-11-16,0 0-12 0,26-3-13 0,-26 3-12 15,19 0-3-15,-19 0-3 16,22 5-3-16,-22-5-3 0,20 3 3 0,-20-3 0 0,20 6 3 16,-20-6 5-1,16 8-6-15,-16-8 1 0,13 10-1 0,-13-10-2 0,8 15 3 16,-8-15-4-16,3 21 3 15,-3-8-6-15,0-13 3 0,-8 32-10 0,5-14 9 16,-3-1 2-16,-3 3 6 0,0 2-6 0,2-1 2 16,-5 0 0-16,4 0 3 0,-1-1 6 15,2 0-15-15,-2 0-4 0,2-4-3 0,3-1 3 0,-2-2 0 16,6-13-6-16,-4 26-3 16,1-14-1-16,3-12 0 0,0 21-6 0,0-21-5 15,5 19-2-15,-5-19-3 16,8 16 1-16,-8-16 4 0,6 13-2 0,-6-13 4 0,0 0 4 15,9 16 11-15,-9-16 14 0,0 0-22 0,7 10 12 16,-7-10 2-16,0 0 9 16,0 0-1-16,0 0-7 0,0 0-4 0,-9 26-1 0,9-26-1 15,-7 13-6-15,7-13 4 16,-8 16-1-16,8-16 3 0,-6 26-2 0,1-11 0 16,2 2 16-16,2 2-4 15,-1 2 3-15,2 0-7 0,-2 4-1 16,2 3-2-16,-2-1-4 0,0 0-2 0,0-2 0 0,-4 1 1 0,-1-1 0 15,-5-3-1-15,3 0-3 16,-3-4-7-16,-7 2-14 0,6-5-21 0,-4 0-21 16,-1-3-38-16,-1-5-56 0,0-2-78 15,2-2-71-15,-4-3-117 0,1-2-178 0,1-2 20 16,-5-1-482-16,-2-2-582 16</inkml:trace>
  <inkml:trace contextRef="#ctx0" brushRef="#br0" timeOffset="112840.18">21175 13477 3065 0,'0'0'-186'0,"0"0"24"0,0 0 32 16,0 0 22-16,0 0 26 15,0 0 27-15,0 0 32 0,0 0 25 16,0 0 28-16,0 0 13 0,0 0 22 0,0 0 17 15,0 0 9-15,0 0 3 0,-7-15 0 0,7 15-3 16,0 0-6-16,0 0 1 0,0 0-8 16,0 0-1-16,0 0-4 0,0 0-1 15,0 0 1-15,-20 6 5 0,20-6 4 16,0 0 5-16,-28 4-3 0,17 0 0 0,-4-3 2 16,-2 4-4-16,-3-4-4 0,-2 3-3 0,-5 2-14 15,1-2 2-15,-2 0-8 16,-1-1-3-16,-1-2 0 0,1 5-7 0,-2-3 1 0,-6-1-3 15,3 0-1-15,-4 2 5 0,0-3-1 0,-5 3 2 16,1-1-2-16,-2-2 1 16,-1 1-7-16,3 0 0 0,-1 0 0 0,1-2-6 0,7 2-1 15,-1-2-3-15,2 1-4 16,-1-1 6-16,1 0-1 0,1 0-4 0,1 0-3 16,4-1 0-16,1 1-2 15,4 0-4-15,4 0 1 0,-3-2 1 16,22 2-11-16,-31-2-6 0,31 2-6 15,-25-5 0-15,25 5-4 0,-21-7 5 0,21 7-2 0,-14-5 2 16,14 5 3-16,0 0 7 0,-14-13 5 0,14 13 1 0,0 0 5 16,-12-7 5-1,12 7-15-15,0 0-4 0,0 0 1 0,-12-9-7 0,12 9 5 16,0 0-1-16,0 0 0 16,0 0 6-16,0 0 0 0,0 0 3 0,0 0-5 15,-23 15 7-15,23-15-6 0,-8 12-2 16,8-12 2-16,-9 14-5 0,9-14 2 0,-10 14-3 15,10-14 2-15,-11 14 3 0,11-14-3 0,-10 13-1 16,10-13-1-16,-8 10-1 0,8-10 3 16,-10 11-3-16,10-11 0 0,0 0-3 0,-10 9 9 15,10-9-10-15,0 0 1 16,-17 4-2-16,17-4 5 0,0 0-5 0,0 0-1 0,0 0-1 16,-32-13 4-16,32 13-3 15,-12-11 9-15,12 11 1 0,-11-10 8 0,11 10 11 16,0 0 12-16,-9-15-8 0,9 15 0 15,0 0-5-15,-6-12-2 0,6 12-3 0,0 0-3 16,0 0-1-16,0 0 12 0,-2-19-16 16,2 19 4-16,0 0 3 0,0 0-3 15,8-20 3-15,-8 20-2 0,7-10 2 0,-7 10 3 0,7-13 5 16,-3 7-3-16,-4 6-2 16,8-12 4-16,-8 12-1 0,8-11-1 0,-8 11 5 15,7-10-1-15,-7 10 2 0,0 0-1 16,6-10 0-16,-6 10-4 0,0 0-6 0,0 0 2 15,0 0-2-15,0 0 0 0,0 0-1 0,0 0-3 16,0 0-1-16,0 0 1 0,-17 31-6 16,17-31-4-16,-14 21-9 0,5-9-4 0,0-1-5 15,1 0-2-15,0 1 2 16,-3-3-1-16,2 3 1 0,1-1 3 0,8-11 0 0,-15 18 3 16,9-11 2-16,6-7 2 15,-10 11 1-15,10-11 0 0,-14 12 5 16,14-12 1-16,-12 6-1 0,12-6 3 15,-14 1-3-15,14-1 0 0,0 0-1 0,-20-4 2 0,20 4-5 16,0 0-13-16,0 0 7 0,-15-13 0 0,15 13 0 16,-4-7-2-16,4 7 1 15,0 0 4-15,0 0-6 0,0 0-1 0,0 0 6 16,0 0-3-16,0 0 3 0,0 0 2 16,0 0 0-16,0 0-1 0,-24 15-1 0,24-15 4 15,-8 12-1-15,8-12 7 0,-12 13-6 16,12-13 3-16,-16 12-1 0,16-12 3 0,-14 11-4 15,14-11 3-15,-19 7 0 0,10-3-1 0,9-4 3 16,-17 4-1-16,17-4 1 0,-16 0-1 16,16 0-1-16,0 0 4 0,-20-6 3 0,20 6 0 15,-6-11 0-15,6 11-1 16,0-18 2-16,0 18 4 0,8-19 3 0,-2 8-1 0,4-1-1 16,-2 2-3-16,0-2-8 15,1 1-9-15,-1-1-34 0,3 1-35 0,-2-3-57 16,-1 3-87-16,2-2-87 0,-4-1-189 0,-2-1-104 0,2 0 28 15,-2-2-521 1,0-1-672-16</inkml:trace>
  <inkml:trace contextRef="#ctx0" brushRef="#br0" timeOffset="113180.11">20178 12769 3472 0,'8'-7'23'15,"-8"7"19"-15,13-12-4 0,-13 12 1 0,0 0 1 16,12-7 24-16,-12 7 14 16,0 0 5-16,0 0-11 0,0 0-5 0,0 0-8 0,0 0-7 15,-31 41-4-15,20-30-2 16,-2-1-7-16,-1 3-2 0,-4-1-7 0,4-3-8 16,0-2-6-16,-2 2-3 15,2-4-1-15,-3 1 0 0,1-3-2 16,16-3 3-16,-26 7 0 0,26-7 6 0,-24-3-2 15,24 3 9-15,0 0 5 0,-19-11 3 0,19 11 7 16,-4-13 17-16,4 13 12 0,0 0 12 0,0 0-19 16,10-32-4-16,-10 32-4 15,9-14 0-15,-9 14-14 0,0 0-15 0,10-12-16 0,-10 12-31 16,0 0-30-16,0 0-73 16,0 0-92-16,0 0-78 0,0 0-175 0,0 0-103 15,0 0-4-15,-23 48-282 0,9-32-210 16</inkml:trace>
  <inkml:trace contextRef="#ctx0" brushRef="#br0" timeOffset="113409.96">19276 13943 2583 0,'0'0'-44'15,"0"0"23"1,17 15-16-16,-17-15 17 0,19 8 14 0,-19-8-3 16,24 5 7-16,-12-3-10 0,-12-2-14 15,25 4-13-15,-9-4-1 0,-16 0 3 0,26-2-8 0,-26 2-6 16,30-4-11-16,-15 0-21 16,-2-4-42-16,0-1-125 0,-1 0-287 0,2-5 278 15</inkml:trace>
  <inkml:trace contextRef="#ctx0" brushRef="#br0" timeOffset="113760.22">19560 13062 1730 0,'0'0'181'16,"2"-23"42"-16,-2 23 16 0,0 0 15 0,0 0 8 0,0 0 6 15,0 0 6-15,0 0-11 16,2-17-34-16,-2 17-17 0,0 0-21 0,0 0-24 15,0 0-24-15,0 0-27 0,0 0-28 0,0 0-38 16,4-9-35-16,-4 9-40 0,0 0-58 16,0 0-69-16,0 0-69 0,0 0-65 0,0 0-139 15,0 0-133-15,0 0-391 16,-17-6-379-16</inkml:trace>
  <inkml:trace contextRef="#ctx0" brushRef="#br0" timeOffset="114310.2">19071 13233 2941 0,'0'0'5'16,"6"-12"25"-16,-6 12 21 0,0 0 18 0,0 0 15 15,7-16 7-15,-7 16 5 0,0 0 5 16,0 0 6-16,0 0-3 0,0 0-7 0,0 0-9 16,0 0-6-16,0 0-4 15,0 0-12-15,0 0-7 0,0 0-8 0,-7 56-5 16,3-39-2-16,2-2-3 0,-3 4-7 0,1 6 22 15,0 0-3-15,-2-1-8 0,-1 4-2 16,-1-1-6-16,0 7-4 0,-3-4 2 0,-2 4 16 16,-1 0-12-16,-2-4 0 15,-2 4-4-15,-4 1-5 0,-1 1 3 0,-1-3-8 0,2-1 0 16,-2-6-3-16,3 0 4 16,-5-4 4-16,4-1 4 0,-2-2 5 15,5-4 6-15,-3-3-20 0,4-1-5 16,-4-3 2-16,4-2 1 0,1-2-5 0,-3-4 6 0,20 0 27 15,-36-4 11-15,18-2 13 0,1-2 7 0,2-1-2 16,2-3-8-16,3 2-7 16,1-4-9-16,2 0-9 0,7 14-10 0,-4-26-6 0,4 26-16 15,8-31-20 1,0 17-27-16,2 1-23 0,2 0-30 0,3 0-35 0,2 1-38 16,-4 2-47-16,3-1-46 0,-2 4-38 15,-2-5-58-15,1 3-116 0,-4 1-97 0,-1 1-15 16,-6-4-282-16,-2 11-208 0</inkml:trace>
  <inkml:trace contextRef="#ctx0" brushRef="#br0" timeOffset="114560.31">18252 13582 2535 0,'-17'3'3'0,"17"-3"77"0,0 0 47 15,-22 7 26-15,22-7 8 0,-14 9 7 0,3-3 0 0,11-6-4 16,-21 18-10-16,8-9-4 16,-2 4-5-16,-2-1-7 0,1 1-14 0,-2 0-14 15,2-1-7-15,-2 2-15 16,2-2-9-16,1 0-5 0,2-3-26 0,0 1-23 0,1-1-35 16,2-3-41-16,10-6-56 15,-20 10-77-15,14-7-75 0,6-3-136 0,-15 0-174 16,15 0-399-16,0 0-408 15</inkml:trace>
  <inkml:trace contextRef="#ctx0" brushRef="#br0" timeOffset="114690.29">18048 13422 3168 0,'4'-5'90'0,"-4"5"-1"0,0 0-18 16,7-12-13-16,-7 12-19 0,0 0-25 0,0 0-36 15,0 0-61-15,13-11-59 16,-13 11-82-16,0 0-164 0,2-8-434 0,-2 8-148 15</inkml:trace>
  <inkml:trace contextRef="#ctx0" brushRef="#br0" timeOffset="114980.06">17991 13385 2431 0,'0'0'-58'0,"0"0"26"15,0 0 13-15,-12 9 27 0,12-9 24 0,0 0 20 16,0 0 13-16,-6 15 4 15,6-15-5-15,0 0 1 0,-12 15-2 0,12-15 9 0,-6 12 10 16,6-12 2-16,-8 11 10 0,8-11 6 0,-11 10 7 16,11-10 6-16,-15 7 2 15,15-7 4-15,0 0 3 0,-21 8 3 0,21-8-5 0,0 0 0 16,-21 0-1-16,21 0-3 16,0 0-4-16,0 0-13 0,0 0-8 0,-15-19-12 15,15 19-5-15,0 0-14 16,0 0-7-16,20-39-17 0,-12 30-22 0,0-2-31 0,0 2-37 15,-8 9-50-15,18-18-55 0,-18 18-57 0,12-12-50 16,-7 9-98-16,-5 3-169 16,0 0-442-16,0 0-425 0</inkml:trace>
  <inkml:trace contextRef="#ctx0" brushRef="#br0" timeOffset="115448.4">17678 13375 3024 0,'-10'-13'-7'0,"10"13"21"16,0 0 26-16,0 0 25 15,0 0 18-15,-10-14 20 0,10 14 11 0,0 0 7 0,0 0-7 16,0 0 2-16,0 0-4 16,0 0-10-16,0 0-9 0,0 0-10 0,0 0-8 15,0 0-8-15,-12 33-9 16,12-33-3-16,-4 18-7 0,4-18-7 0,-4 23-4 0,2-8-6 15,2-15-1-15,-7 32-3 0,5-12-3 0,0-4 0 16,-2 6-3-16,2-1-5 16,-3 0-9-16,1 2-1 0,0 2-5 0,-3-2 1 0,1-1-1 15,-2-1 3 1,-2-2 0-16,-2 1 9 0,2-3 8 0,-2 2 7 0,-4-4 5 16,2-2 5-16,-1-1 9 15,-2-3 6-15,2-2-21 0,-1 1 10 0,-2-2 3 0,-1-2 6 16,19-4 26-16,-36 2 0 0,18-4 8 0,-2-2 8 15,1 1 3-15,-4-5 10 16,6 0 1-16,-3 3 0 0,6-4-4 0,-1 0-9 16,0 0-13-16,5-1-11 0,-1-1-10 15,5-1-7-15,0 2-11 0,-1-2-11 0,5 1-11 16,2 11-14-16,0-24-14 16,0 24-26-16,5-21-20 0,3 10-35 0,0-1-42 0,3 1-60 15,1 1-85-15,-1-3-107 16,0-1-188-16,5 0-36 0,0-4 14 0,-4 2-450 15,3-4-566-15</inkml:trace>
  <inkml:trace contextRef="#ctx0" brushRef="#br0" timeOffset="115599.99">17436 13258 3584 0,'0'0'191'0,"0"0"-17"15,7-17-42-15,-7 17-20 0,7-10-17 0,-7 10-8 16,6-7-13-16,-6 7-17 0,8-7-39 0,-8 7-59 0,0 0-60 15,8-12-81-15,-8 12-57 16,0 0-108-16,2-10-177 0,-2 10-410 0,0 0-344 16</inkml:trace>
  <inkml:trace contextRef="#ctx0" brushRef="#br0" timeOffset="116270.09">17216 13125 2881 0,'-12'-4'82'0,"12"4"27"0,0 0-8 16,0 0-7-16,-15-7-10 16,15 7 0-16,0 0 1 0,0 0 2 0,0 0-6 0,0 0-8 15,0 0-9 1,-19 17-9-16,19-17-7 0,-5 17-5 0,5-17-7 0,-8 21-6 16,4-11-3-16,4-10 3 15,-12 22-7-15,5-10 12 0,-2-1 6 0,-1-2 4 0,10-9 1 16,-19 20 2-16,10-12-4 0,9-8 0 0,-17 11-9 15,17-11 0-15,-16 11-8 16,16-11-1-16,-16 8-4 0,16-8-2 0,-14 9-3 16,14-9-3-16,-13 8-2 0,13-8 1 15,-13 8-4-15,13-8 5 0,-17 7 5 0,17-7 5 16,-20 8 3-16,8-5 7 16,12-3 1-16,-22 10 4 0,6-4 0 0,2-1-6 0,-3 2 3 15,2 0-3-15,-2-1-8 16,3 0-1-16,-6 1-2 0,3-1-5 0,1-1 6 15,-2 1-11-15,2 0 5 0,-2 0-6 0,4-2 2 16,-3-1-1-16,17-3-8 0,-28 8 7 16,14-4-2-16,14-4 1 15,-26 4 3-15,14-3-1 0,12-1-1 0,-26 2 8 16,26-2 3-16,-25 2 4 0,25-2-5 0,-26 0 2 16,26 0-4-16,-23 0 2 0,23 0-3 15,-21 0-6-15,21 0 1 0,-21 0-4 16,21 0-1-16,-22 2 1 0,22-2 1 15,-20 2-1-15,20-2 0 0,-22 4 1 0,22-4 4 16,-21 5-9-16,21-5 5 0,-21 4-3 0,21-4 4 0,-17 4-3 16,17-4-3-16,-20 2 1 15,20-2-6-15,0 0-3 0,-27-4-7 0,27 4-3 16,-21-6 4-16,8 1 4 16,13 5 10-16,-18-10 8 0,18 10 6 0,-22-10-18 0,14 5 6 15,8 5-3-15,-18-7 3 16,18 7-5-16,-18-4 4 0,18 4-4 0,0 0-4 15,-30 1-1-15,30-1-14 0,-21 4-5 16,11 0-19-16,0 0-23 0,10-4-25 0,-16 7-30 16,8-1-41-16,8-6-49 0,-11 14-32 15,11-14-49-15,-4 11-112 0,4-11-150 16,0 0-32-16,12 14-268 0,-12-14-202 0</inkml:trace>
  <inkml:trace contextRef="#ctx0" brushRef="#br0" timeOffset="116690.4">17876 12546 2655 0,'16'-7'30'0,"-16"7"5"15,0 0 19-15,0 0-9 0,0 0 8 0,0 0 7 16,0 0 0-16,0 0 2 16,0 0-12-16,0 0 3 0,-47 36 3 0,30-23 4 0,-4-3 19 15,0 3 19-15,-2-2 14 16,-5 3 7-16,3-4-10 0,-3 2-2 0,2-2 5 16,2 1-1-16,-2-3-5 0,3 2-6 15,-1-6-12-15,6 3-6 0,0-1-15 16,4-2-12-16,14-4-17 0,-23 5-21 15,23-5-16-15,0 0 0 0,-22-4-8 0,22 4 1 16,0 0 4-16,0 0 12 0,0 0 3 0,2-25 5 0,-2 25 10 16,0 0-1-16,0 0 8 15,0 0-4-15,0 0 0 0,0 0-6 0,0 0 0 16,0 0-5-16,0 0-11 0,0 0-23 16,0 0-39-16,0 0-48 0,0 0-68 15,0 0-59-15,-10 25-64 0,-1-17-134 16,-2-1-129-16,-1 2-380 0,-3 0-346 0</inkml:trace>
  <inkml:trace contextRef="#ctx0" brushRef="#br0" timeOffset="116950.34">16293 12946 2965 0,'0'0'101'16,"-21"-2"27"-16,21 2 3 0,0 0-2 16,0 0-11-16,-21-1-9 0,21 1-13 0,0 0-18 15,0 0-39-15,0 0-53 16,0 0-65-16,0 0-60 0,68-4-63 0,-50 2-114 0,4 2-631 15,-3-3-372-15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4T11:36:33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11390 8393 344 0,'-34'-7'67'0,"7"-1"-37"0,-1 0 4 16,3 2-23-16,-1-1 3 16,-2-1 1-16,2 0-10 0,-11 0 7 0,1 0-11 15,-4-1 9-15,0-1 3 0,-11 0-4 0,2 0-3 0,1-2-2 16,-1 2-19-16,1 1-25 16,5 2-43-16,-1-3-64 0,6 1 49 15</inkml:trace>
  <inkml:trace contextRef="#ctx0" brushRef="#br0" timeOffset="37589.96">18937 13461 682 0,'-17'-4'100'0,"17"4"-49"16,-16-2 10-16,4 0-16 15,12 2-14-15,-20-4 1 0,20 4-7 0,-19-4 5 16,19 4-1-16,-17-4 3 0,17 4-4 16,-17-5 0-16,17 5-2 0,-12-3-1 0,12 3-1 15,-16-1 5-15,16 1-9 0,-10-4 4 0,10 4-9 0,0 0-8 16,-15-2 7-16,15 2-12 16,0 0-2-16,-19-4-6 0,19 4-4 0,0 0-4 15,-19 0-6-15,19 0 2 16,-20-1 3-16,20 1-1 0,-22 0 2 15,8 0 0-15,14 0 4 0,-27 0-2 0,13 0 1 16,-4-3-15-16,2 3-2 0,-2-1-20 0,-2 1-12 16,3-3-10-16,-3 3-22 15,4-1-55-15,16 1-96 0,-30 0 80 0</inkml:trace>
  <inkml:trace contextRef="#ctx0" brushRef="#br0" timeOffset="38279.9">18799 13895 697 0,'-33'0'52'0,"3"-6"14"16,-2 4 3-16,3-2-8 0,-5 3-9 16,-6-4-16-16,-4 0-10 0,-13-1-13 0,-3 1-22 15,-1-3-13-15,-22 1-11 16,13 1-18-16,9 0-77 0,2-2-147 0,3 4 90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4T11:38:47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5012 1352 2645 0,'0'0'-49'0,"0"0"13"15,0 0 14-15,0 0 11 16,0 0 22-16,0 0 31 0,0 0 30 0,0 0 9 0,0 0 8 16,0 0 0-16,0 0-7 0,0 0-2 0,0 0-3 15,0 0 1-15,0 0-1 16,0 0 5-16,0 0-1 0,36-29 0 0,-36 29-6 0,12-14-4 15,-12 14-3-15,14-14-1 16,-14 14-5-16,12-15-5 0,-4 5-7 0,1-1-3 16,0 1 3-16,-3-3-8 15,-6 13 1-15,17-19 5 0,-9 8 4 0,-2 1 0 0,-6 10 2 16,18-18-5-16,-12 10 0 0,-6 8 1 0,12-14 0 16,-12 14 3-16,12-11-7 15,-12 11-7-15,10-10-4 0,-10 10-6 0,10-8-8 16,-10 8 0-16,0 0-1 0,0 0-2 15,17-7-6-15,-17 7 5 0,0 0-4 0,0 0-1 16,0 0-1-16,26 10-2 16,-26-10 2-16,10 7-1 0,-10-7-9 0,10 8 6 15,-10-8-3-15,12 14 0 0,-12-14-7 0,10 11-16 16,-10-11-12-16,6 13-15 0,-6-13-22 16,7 11-19-16,-7-11-16 0,6 13-26 0,-6-13-34 15,0 0-33-15,4 18-38 16,-4-18-65-16,0 0-122 0,-6 13-535 0,6-13-389 0</inkml:trace>
  <inkml:trace contextRef="#ctx0" brushRef="#br0" timeOffset="1299.97">5207 1160 2717 0,'4'-17'-158'0,"-4"17"31"16,0 0 31-16,0 0 24 0,0 0 16 0,0 0 18 0,0 0 19 16,0 0 13-16,0-19 15 15,0 19 7-15,0 0 5 0,0 0 17 0,0 0-5 16,0 0-5-16,0 0 3 0,0 0-2 0,0 0 0 0,0 0 3 16,0 0 12-16,0 0 9 15,0 0 4-15,0 0 8 0,0 0-6 0,0 0-2 16,0 0 0-16,0 0-7 15,0 0-1-15,0 0-2 0,0 0-10 0,0 0 0 0,0 0-12 16,0 0 6-16,0 0-3 16,2 51 7-16,-2-51-15 0,0 0-3 0,0 24 2 15,0-24-1-15,-2 18-2 16,2-18 0-16,-4 21 0 0,4-21-1 0,-4 21-3 16,4-21-1-16,-4 22 0 0,2-9 1 0,2-13 2 15,-5 26 0-15,0-11 3 0,5-15-3 16,-2 29 0-16,-2-12-1 0,4-1-1 0,0-16-3 15,-4 32 6-15,2-15 4 16,0-2-1-16,0 2 1 0,0 0 0 0,2 0 4 16,-2 1-6-16,0 1 1 0,0-2 3 15,2 2-3-15,-2-2 0 0,2 2-1 0,0-19 0 16,0 34-2-16,-3-15 3 0,3-1-4 0,-2-1 3 0,2-17-2 16,-2 36-1-16,2-19 0 15,-3 2 4-15,1-2-4 0,0 2 1 0,0-2-1 16,0 2 4-16,0 1-1 15,-2-4 1-15,2 4-2 0,0-1-1 0,0 0 0 16,0 0-1-16,-1 0 2 0,1 0 3 16,0 2-3-16,0-2 1 0,2 0 0 0,-2 2-1 15,2-2-3-15,-2 1 3 16,2 0-4-16,-2 1 2 0,2 0 0 0,-2 2-1 16,2-2 4-16,0-1 1 0,0 2-3 0,-2-1 0 0,2 1-2 15,-3 1 1-15,3 0-1 16,0 0-1-16,-2 2-2 0,2 0 1 0,0-5 2 15,-2 7 3-15,2-2-1 16,-2 2 2-16,0 0 0 0,2-3-3 0,-3 4-3 16,3-2 4-16,-2 2-8 0,2-1 6 15,0 0 0-15,-2 0-2 0,2 1 1 16,-2 0-4-16,2-1 5 0,0 1 1 0,0 0 2 0,-2 1-4 16,2 0-3-16,-2-2 6 0,0 0-5 15,2-1 2-15,-2 3-2 0,2-3-1 0,-4 1-1 16,2 0-2-16,0 0-2 15,0-1 3-15,0 1-1 0,0 2 1 0,-1-3-3 16,0-1 1-16,1 2-1 0,2 0-1 16,-2-3 2-16,0 1-1 0,0 0 0 15,0 1 1-15,2-1-2 0,-2 2 0 0,0 2-1 0,0-3 1 16,0 3 1-16,0-1-2 16,0 1 0-16,0-1 1 0,0 1 0 0,-1-2 1 0,3 3-4 15,-2 1 3-15,0-3 1 16,0 1-4-16,2-1 1 0,-2 1 2 0,0 0 2 15,0-3-2-15,-1 3-1 16,3-3-1-16,-2 3 3 0,0 0 2 0,0-3-3 16,0 3 3-16,0-3-4 0,-3 3 1 15,3 0-2-15,0-3 2 0,0 2 2 0,-2-1-3 16,2-2 3-16,0 2 0 0,0 0-5 0,0-3 0 16,2 1 2-16,-2-2 1 0,0 0-2 15,2-2 4-15,-2 1 7 0,0 3 3 16,2-2-3-16,-4 0 4 0,4 0-3 15,-2-2-1-15,0 2 1 0,0 2-1 0,0 0 2 16,0-1-18-16,0 1 2 0,-2-1-1 16,2 1 2-16,-2-2-1 0,0 0-3 0,-1-1 5 15,1 2 1-15,0-1-2 16,-1 0 1-16,1-3 0 0,0 6-4 0,0-4 6 16,0 1-2-16,-1 2-3 0,3-1 4 0,-2 1 0 0,0 1-3 15,2-6 0-15,0 5-1 16,0-5 1-16,2 4 2 0,-2-3-3 0,-1 0-4 15,3 0-14-15,0 0-17 16,-2-2-26-16,2-1-32 0,0 0-55 0,-2-1-52 16,2 0-53-16,-5-2-103 0,3 0-170 15,-2-1-412-15,4-14-357 0</inkml:trace>
  <inkml:trace contextRef="#ctx0" brushRef="#br0" timeOffset="3569.83">4303 5057 2778 0,'-17'3'-95'0,"17"-3"15"0,0 0 10 16,0 0 4-16,0 0 7 16,0 0 4-16,0 0 13 0,-17 4 13 15,17-4 6-15,0 0 9 0,0 0 11 16,0 0 3-16,0 0 9 0,0 0 7 0,0 0 8 0,0 0 3 15,0 0 11-15,0 0 2 16,0 0-4-16,0 0 2 0,0 0 3 0,0 0-11 16,0 0 6-16,51 7-2 0,-51-7 9 15,19 4-11-15,-19-4 9 0,26 2 4 0,-12 0 6 16,3 0 4-16,0 0 2 0,4-2-6 0,1 2-2 16,-2 1 5-16,4-3-14 15,-1 3-4-15,5-2-1 0,-3-1-1 0,5 3-5 0,0-3-5 16,-2 1-2-16,4-1-3 15,1 0 0-15,-1 0-5 0,-1-1 0 0,3 1-2 16,0-3-3-16,-2 3 3 16,1 3-2-16,1-6-5 0,0 3 2 0,0-1 1 0,-3 1 5 15,3 1 3-15,-2-1 3 0,0 0 10 0,2 0 3 16,-2 3 13-16,0-2-2 16,0 2 3-16,1-3-1 0,-1 1 0 0,2 1-4 0,0-2-1 15,1 0-8-15,-1 2-2 16,0 1-3-16,2-3-1 0,3 2-2 0,-4 0-5 15,1 1 2-15,-2-2-1 16,2-1-3-16,1 3 0 0,-2-2-4 0,-1 1 2 0,2-2-5 16,0 0 1-16,0 2-1 15,3-4-4-15,-4 2 0 0,1 0 2 0,0 0-2 16,-2 0-1-16,2 0-1 0,-1-2-1 0,0 1-2 0,-1 1 4 16,0-3-2-16,-1 3 0 15,1-1 4-15,0 1 5 0,0 0 2 0,-3-3 3 16,1 3 1-16,0 0 2 15,0-2 4-15,-3 4 2 0,3-2 2 0,0 3 2 0,-1-3 0 16,-1 1 0-16,4 2-5 16,-2-2 2-16,-3 1-4 0,3-2-3 0,0 4-2 15,-1-2-1-15,4-1-3 16,-3-1 0-16,2 3-5 0,0 0 2 0,-1 1-1 0,1-4 0 16,2 2-1-16,0 0 2 0,3-2 0 0,-4 1 5 15,7-1 1-15,0 3 0 16,1-3-2-16,-1 1 1 0,1-1-2 0,-1 3 0 0,-6-2-1 15,7-1 0-15,-1 2 4 16,-2 0 3-16,3 0-2 0,-7-2 4 0,-1 2 0 16,3 0 1-16,2 0-2 15,-3 0-4-15,-1-1-3 0,-2 2-1 0,-1-2-3 0,3 2 3 16,0-2-5-16,1 1 5 0,5 0-6 0,-2 0-1 16,-2 0 1-16,-4-1-1 15,6 4 1-15,0-2-5 0,-6-1 2 0,0 0 1 16,-1 0-6-16,2 2 4 0,-1 0 0 15,0 0 0-15,0-1 2 0,-1 1-2 0,5 1 2 16,0-1-2-16,1 2-2 16,-1-2 4-16,2 2-2 0,-2-2 1 0,2 1-1 15,0-1-1-15,0 2 1 0,3-2 1 16,-3-1-4-16,2 1 0 0,1 0-1 0,-1 0 3 16,1-2-1-16,-1 2 1 0,0 0-1 0,1-1 0 15,-1 1-1-15,0 0 0 0,1-2-1 16,1 2 2-16,1 0-2 0,-1 0 2 0,-2-3-3 15,3 3 4-15,-1 0-2 16,3 0-2-16,-3-3 3 0,3 3 2 0,-1 0 3 16,-1 0-6-16,1 2 5 0,-1-5 1 15,1 5-5-15,-1-2 0 0,-3 0 0 0,3 0 1 16,-1-3-4-16,-2 3 3 0,1 0-2 0,1 0-4 16,-1 1 5-16,1 0-2 15,-2-2-1-15,1 1-1 0,-1 0 0 0,0-1 1 0,1 2 2 16,1 1-3-16,-1-3 2 15,1 1-1-15,3 1-3 0,-5-1 4 0,0 1-5 16,1-1-1-16,-1 1 3 16,-2-1-2-16,3-1 2 0,-4 1 1 0,1-1-5 0,1 3 3 15,-1-5-3-15,-4 3 2 16,2-2-1-16,-2-1 4 0,-2 1-3 0,-2 0 2 16,2-2 1-16,2 2 1 0,-2-2-1 0,-1 0 1 0,3 0 0 15,-2 0 1-15,3-2-2 16,-6 2 0-16,3-2 3 0,-2 2-1 0,3-2-3 15,-5-1-4-15,1 1-1 16,-2 0 2-16,0 1-2 0,1-2 4 0,-1 0-1 0,-8 2 2 16,3-1 2-16,-2 0 2 15,1 0-1-15,-4 1 1 0,2 1 0 0,-2-2 3 16,0 0-4-16,2 0 2 0,-21 2-1 0,37-2 1 0,-19 2 0 16,0-3 0-16,-18 3-1 15,32 0 1-15,-14 0-2 0,-18 0 2 0,29 0-2 16,-12 0 2-16,-17 0-3 15,28 0 3-15,-28 0-2 0,27 0 2 0,-27 0 3 0,29 0-3 16,-29 0 0-16,23 0-1 16,-23 0-1-16,25 0 2 0,-25 0 2 0,22 3 0 15,-22-3-2-15,26 0 1 16,-26 0-3-16,21 0 1 0,-21 0-5 0,27 2 4 0,-14-2-1 16,-13 0 0-16,25 0-1 0,-25 0 4 0,20 2 0 15,-20-2 1-15,20 0-1 16,-20 0 2-16,0 0 4 0,21 0 4 0,-21 0-1 0,0 0 2 15,0 0-7-15,23 0 2 16,-23 0-2-16,0 0-8 0,0 0-7 0,0 0-4 16,0 0-5-16,14-7-3 15,-14 7 0-15,0 0-1 0,0 0 2 0,0 0 1 0,0 0 1 16,0 0 5-16,-31-25-2 0,31 25 3 0,-17-11 4 16,17 11 0-16,-19-9 1 15,19 9 0-15,-20-10 1 0,20 10 5 0,-13-7 2 16,13 7 2-16,-14-7 4 0,14 7 1 15,0 0-2-15,-15-6 3 0,15 6-2 0,0 0 1 16,0 0 0-16,0 0 2 16,-17-8-1-16,17 8 0 0,0 0 0 0,0 0-3 15,0 0 3-15,0 0 0 16,0 0 2-16,0 0 1 0,0 0-4 0,0 0 3 0,0 0-1 16,0 0 0-16,41 28-2 0,-30-22-1 0,-2 4 0 15,3-2 1-15,-12-8 1 0,19 17 1 16,-9-7 6-16,-1-1-2 0,-3 0-4 0,4 2 1 15,-10-11-2-15,7 16-1 16,-3-6-1-16,-4-10-1 0,8 15-14 0,-8-15-19 16,3 15-25-16,-3-15-42 0,0 0-55 15,0 0-64-15,-15 21-79 0,15-21-135 16,-23 4-173-16,8-4-319 0,-4 0-324 0</inkml:trace>
  <inkml:trace contextRef="#ctx0" brushRef="#br0" timeOffset="7049.69">5110 3263 2655 0,'0'0'-143'0,"0"0"11"16,0 0 17-16,0 0 15 0,0 0 22 0,0 0 11 16,0 0 18-16,0 0 15 15,0 0 10-15,0 0 6 0,0 0 8 0,0 0 2 0,0 0 0 16,0 0 14-16,0 0 11 0,0 0 8 0,0 0 20 16,0 0 8-1,0 0-7-15,0 0 16 0,0 0 10 0,0 0 4 0,0 0 11 16,39 12-7-16,-39-12-3 0,0 0 1 15,0 0 2-15,20 3-5 0,-20-3 3 0,0 0-3 16,18 4-5-16,-18-4-3 16,18 3-5-16,-18-3-7 0,19 6 1 0,-19-6-9 15,23 1-3-15,-23-1-5 16,25 4-1-16,-7-2-3 0,-18-2-3 0,25 1-7 16,-10-1 3-16,-15 0-5 0,29 0-4 15,-11-1 4-15,-18 1 5 0,35-2-1 0,-18 0 0 16,2 0 3-16,-2-2 0 0,-17 4-1 0,34-6 2 0,-15 2 5 15,0 1 3-15,0-1 3 16,2 0 0-16,-1 0-5 0,-2-2 2 0,1 1-4 16,3-1 0-16,0-2-2 15,0 0-2-15,1 1-7 0,1 1 3 0,-1-3-6 0,0 2 2 16,1-1-4-16,-1-2 2 0,0 1-1 16,0 1 3-16,3-3 2 0,-3 2-1 15,0-2 3-15,2 3 0 0,-1-2-2 0,-1 0-2 16,-2 1-2-16,2-4 0 15,1 5-3-15,0-4-2 0,-1 3 0 0,-2-1-3 0,2-2 1 16,-4 1-4-16,4 2 1 16,-2-3 2-16,1 3-4 0,-2-2 3 0,2 1 3 15,1-2-3-15,-1 1 6 16,-2 0-3-16,4 0 2 0,-3-2 1 0,0 0-1 0,2 3 6 16,-1-4 1-16,1 0 1 0,-2 0-3 0,2 3 4 15,-1-2-6-15,0-1 2 16,0 4 1-16,1-4-21 0,-1 1-2 0,0-1-2 15,0 0 6-15,-1 0-1 0,2-1-5 16,1-1 3-16,-3 0 1 0,0 2-1 0,2-5 1 16,3 0-3-16,-3 2 1 15,-1-2 3-15,0 0 2 0,2 0-2 0,-5 2-1 16,2-1 1-16,-2-1 1 0,5-1 0 0,-4 4-1 0,4-4-2 16,-3 0 1-16,0 1 3 15,0 0 1-15,-2 2-4 0,5-2-2 0,-4 1 1 16,2 1 3-16,-5 0-4 0,2-1 1 15,0 2 1-15,0-4-2 0,0 4 0 0,2-3 1 16,-4 2-2-16,2-2 3 16,3 0-3-16,-4 2 2 0,4-5-2 0,-3 5 0 15,0-1-2-15,0 2 1 0,-1-5 2 16,4 2-4-16,-3 0 9 0,-2 1-4 0,2 1-5 16,1 1 3-16,-2-1 6 0,1-1-7 0,2-1-1 15,-2 2 2-15,3 0-5 16,-4 1 2-16,4-1 1 0,-1 2 0 15,-2 2 1-15,4-3-4 0,-1 1 5 0,1 2-4 16,0-1 4-16,0 1-2 0,1 2 2 0,-1-1-2 16,0 1 0-16,0 0 0 15,1 1 1-15,1 0 1 0,-2 1 0 0,3-1 4 0,-3 1 3 16,1 1-6-16,-2 0-4 0,2 1-2 0,-1 1 4 16,1-1-1-16,-4 3 0 15,4-2-2-15,1 3 2 0,-3-2 1 0,0 2 2 16,0 1-2-16,1 0 0 0,-1 0 1 15,0 0-1-15,4 2 1 0,-3 0 1 0,1 0 0 16,2 0-3-16,-2 2-1 16,0 0 5-16,3 0-2 0,-1 0 0 0,-1 1 2 0,-2 2-3 15,-2-2 1-15,1 1-3 0,-2-1 3 0,2 3 1 16,-3-2 0-16,2 2-3 16,-2 0 3-16,1 1 3 0,-4-1-3 0,4 4 0 0,1-1-3 15,-7-1 4-15,6 1-3 16,-2 2 3-16,0 1-1 0,0 0-3 0,-1 1 3 15,1-2 2-15,-2 3-4 16,0-1 1-16,-2 2 5 0,1-2-4 0,0 2 2 0,-3 1 2 16,3-1-5-16,-3 2 1 15,4-1-3-15,-4 1 3 0,1 0 0 0,0-2-2 16,-1 2-1-16,-1 1 6 0,1-2-3 0,0 2 0 16,-2-1 4-16,0 0 2 0,1 2-5 15,0-2-1-15,-1 2 1 0,1 2 0 0,-3 0-1 16,3-2 1-16,-2 2 0 15,1 0-2-15,-2 2 1 0,0 0 0 0,4-2 4 16,-4 2-4-16,0 1 0 0,3 0 0 16,-3-1 2-16,1-1 1 0,-1 1 0 0,1 0-3 15,-3-3 3-15,2 3-3 16,4 1 0-16,-6-3 2 0,0 1-1 0,0 0-2 16,2-2 9-16,1 3-7 0,-2-2-2 0,1 0 7 0,0 1-4 15,-1 0-1-15,3-1 1 16,-4 0-2-16,4-2 0 0,0 2 1 15,-2 0-2-15,0-2 1 0,1 2 0 16,2-2-2-16,-3 1 4 0,1 0-2 0,-1 1-2 16,0-1 3-16,1 0-2 0,0 1-1 15,-1-1 2-15,2 2 1 0,2-2 3 0,-2 0-5 16,-2 0 3-16,3 0-2 0,2 1 3 0,-3 0-4 0,5-2 3 16,-5 0-1-16,6-1 0 15,-2 4 0-15,-1-4 0 0,2 0 1 0,0 1 0 16,1-2 0-16,0-1-1 15,-2 1 2-15,1 0-3 0,2-2 0 0,-2 0 2 0,1 1-2 16,2-2 6-16,-2 0-4 16,2-1 0-16,-2 2-3 0,-1-2 2 0,4 1 0 15,-2-2 0-15,1 1 0 0,-2-1 0 0,1 1 0 0,0 0 1 16,0-1-3-16,2-1 3 16,-2 1-1-16,1-1 1 0,2 0-1 0,-1-1 0 15,0 1 3-15,0-2 1 16,0 3-3-16,0-2 2 0,2-1-1 15,-1 3 0-15,-2-3-1 0,2 3 9 0,0-3-8 16,0 1 3-16,1 1-2 0,0-1 4 0,2 1-4 16,-1-1 2-16,1 1-2 15,0 1 2-15,0-1-3 0,3 0-1 0,-1-1 3 16,-1 3-1-16,-2-3-2 0,4 1 1 0,0 2-2 0,-3-1-1 16,3-3 3-16,-4 2-1 15,2 1 2-15,-1 0-2 0,1-1 1 0,-2-1-1 16,2 2-2-16,0-2 1 0,-1 0-6 15,1 2 6-15,0-1 0 0,2-2-1 0,-3 3-2 16,1-1 5-16,-2-2-2 16,4 1 1-16,-3 2 0 0,3-3 1 0,-6 1-3 15,6 1 0-15,-3-1 0 0,1-1 3 16,2 1-2-16,-4 0 2 0,4 1-3 0,-3-2 6 16,3 3-6-16,-3-2 2 0,0-2 6 0,2 4 0 15,-1-2 2-15,-2-1-1 16,2 0-1-16,0 3 1 0,1-2-1 15,-1 1 3-15,0-2-2 0,0 1-1 0,3 0 3 16,-1-1-5-16,-1 1 8 0,1-1-9 0,-1 1-1 16,0-1 0-16,1 1-1 15,-1-1 2-15,1-1 0 0,-4 1 2 0,5-1-1 0,-2 2 0 16,-2-2 1-16,4 1-1 0,-4 1 1 0,3-1 2 16,-1 0-8-16,1 1 5 15,0-2-2-15,1 3 4 0,-4-3-1 0,2 1 3 16,1 1-2-16,-1-1 5 0,1-1 23 15,0 1-7-15,-3 1-5 0,2-3 5 0,0 2 0 16,2-2-1-16,-4 2 0 16,1-1 2-16,0 0 0 0,-1 1 0 0,2-2-4 0,-3 1 2 15,1 0 1-15,-1-1-6 0,1 1 0 0,-3 0 0 16,2-1-1-16,-1 1-5 16,-2-3-2-16,0 2 2 0,1 0-4 0,-2-2 0 0,0 1-1 15,0 0 1-15,0 0-2 16,-3 0-4-16,4-3 0 0,-6 2-5 0,3-1-18 15,-16-4-20-15,23 7-32 16,-15-5-49-16,-8-2-78 0,15 3-99 0,-15-3-161 0,0 0-175 16,0 0 32-16,0 0-453 15,0 0-577-15</inkml:trace>
  <inkml:trace contextRef="#ctx0" brushRef="#br0" timeOffset="18189.84">20554 1057 369 0,'0'0'102'0,"0"0"-10"16,0 0-24-16,0 0-9 0,0 0-11 0,0 0 1 0,0 0 2 15,0 0-2-15,0 0 5 16,0 0 9-16,0 0-4 0,0 0-6 0,0 0 5 16,-18-6-4-16,18 6-2 15,0 0-2-15,0 0 7 0,0 0 11 0,0 0 24 0,0 0-15 16,0 0 6-16,0 0 6 0,0 0 8 0,0 0 1 16,0 0 4-16,0 0 5 15,0 0 1-15,0 0 1 0,0 0-2 16,0 0-7-16,0 0-4 0,0 0-6 0,0 0-4 15,0 0-9-15,0 0-6 0,0 0-10 0,0 0-5 16,0 0-1-16,0 0 5 16,0 0 0-16,0 0 4 0,0 0 4 0,0 0 5 15,0 0 6-15,0 0 3 16,0 0 1-16,0 0-8 0,0 0-1 0,0 0-9 0,0 0-2 16,57 10-8-16,-57-10 1 0,16 0-6 0,-16 0-3 15,0 0-2-15,30 0-2 16,-30 0-4-16,26 0-2 0,-26 0-5 0,25 0 0 0,-25 0-5 15,28-2-2 1,-14 2-3-16,-14 0-1 0,32 0-4 0,-17 0 5 0,-15 0-8 16,30 0 2-16,-30 0-2 15,26 0-3-15,-26 0 1 0,26 0-1 0,-13-2-1 0,-13 2 0 16,24 0-2-16,-24 0-1 0,23-2 0 0,-23 2-3 16,19-2 4-16,-19 2-3 15,0 0-4-15,28 0-1 0,-28 0 2 0,0 0-1 16,23-2-7-16,-23 2-6 0,0 0-10 15,19 0-4-15,-19 0-15 0,0 0-15 16,0 0-18-16,0 0-26 0,17-3-27 16,-17 3-35-16,0 0-39 0,0 0-34 0,0 0-50 15,0 0-103-15,0 0-532 0,0 0-320 16</inkml:trace>
  <inkml:trace contextRef="#ctx0" brushRef="#br0" timeOffset="18799.54">20766 993 2660 0,'0'0'-127'0,"0"0"26"16,0 0 20-16,0 0 20 0,0 0 16 15,0 0 26-15,0 0 16 0,0 0 14 0,0 0 11 0,0 0 10 16,0 0 5-16,0 0 3 16,0 0-5-16,0 0 17 0,0 0 1 0,0 0 11 15,0 0 7-15,0 0 9 16,0 0 0-16,0 0-1 0,0 0 0 0,0 0-6 0,0 0-1 16,0 0-7-16,0 0-2 0,0 0-7 0,0 0-7 15,0 0-9-15,0 0 0 16,0 0-4-16,0 0-2 0,0 0-4 0,0 0 1 0,0 0 2 15,0 0 2 1,0 0-1-16,0 0-3 0,0 0 2 0,0 0 2 0,0 0 2 16,0 0-3-16,0 0 1 15,0 0 0-15,0 0-1 0,-8 28-7 0,8-28 0 0,-6 15-3 16,6-15-2-16,0 0-3 0,-6 23-2 0,6-23-1 16,-10 16 0-16,10-16-3 15,-8 20 8-15,4-10-6 0,4-10 2 0,-10 19-4 16,5-8 2-16,5-11-6 0,-8 20 2 15,8-20 0-15,-9 19-4 0,9-19 2 16,-6 17 2-16,6-17-2 0,-4 16 4 16,4-16 3-16,-5 16 1 0,5-16 7 0,-2 17-6 15,2-17 2-15,0 0 4 0,2 22-1 0,-2-22 3 0,5 14 1 16,-5-14 1-16,0 0-1 16,6 21-2-16,-6-21 1 0,8 12-3 0,-8-12 1 15,9 8-1-15,-9-8-5 16,11 11 0-16,-11-11 0 0,14 7-3 0,-14-7-9 0,18 7-14 15,-18-7-17-15,18 0-32 16,-18 0-52-16,0 0-55 0,32-12-46 0,-21 5-58 16,-1 0-115-16,0-2-155 15,-2 3-359-15,0-1-277 0</inkml:trace>
  <inkml:trace contextRef="#ctx0" brushRef="#br0" timeOffset="19379.93">21136 1317 2627 0,'0'0'-100'0,"0"0"16"16,0 0 21-16,0 0 5 16,0 0 14-16,0 0 9 0,0 0 29 0,0 0 12 0,0 0 15 15,0 0 16-15,0 0 3 16,0 0 13-16,0 0-3 0,0 0 8 16,0 0 8-16,0 0 1 0,0 0 12 0,0 0-6 0,0 0 1 0,0 0 3 15,-24 34-1-15,24-34 6 16,-9 19-9-16,5-6 8 0,-1 1-6 0,-1-1-1 15,2 2-5-15,-3 2-5 16,3-2-4-16,2 2-6 0,-2 0 2 0,2-1-8 0,0 1-1 16,0-2-6-16,-2 1-4 15,2-4-3-15,0 2-4 0,2-3-10 0,0-11-11 16,-4 21-16-16,4-21-15 0,0 0-20 0,-2 23-16 16,2-23-27-16,0 0-33 15,0 0-23-15,0 16-7 0,0-16-9 16,0 0-23-16,0 0-20 0,0 0-23 0,0 0-53 15,30-22-446-15,-30 22 11 0</inkml:trace>
  <inkml:trace contextRef="#ctx0" brushRef="#br0" timeOffset="19819.84">21237 1462 2095 0,'0'0'-46'0,"12"-7"25"16,-12 7 13-16,0 0 19 0,17-12 11 0,-17 12 24 0,0 0 16 15,13-7 20-15,-13 7 11 16,0 0-9-16,12-7-2 0,-12 7-13 0,0 0-7 15,0 0-7-15,0 0-1 16,0 0 4-16,0 0-2 0,0 0-1 16,0 0-3-16,0 0-3 0,0 0-4 0,0 0-6 15,0 0-2-15,0 0-2 0,0 0-5 0,0 0-6 16,-30 38 4-16,30-38-5 0,-12 7-5 0,12-7 0 16,0 0-1-16,-17 13-3 0,17-13-1 15,0 0-1-15,-13 7 7 0,13-7-3 0,0 0 14 16,-10 7 11-16,10-7 7 15,0 0 8-15,0 0-3 0,0 0-2 0,0 0-9 16,0 0 1-16,-11 9-7 0,11-9 3 16,0 0 5-16,0 0 4 0,0 0 7 0,0 0 0 15,0 0 1-15,0 0 2 0,0 0-7 0,30 20-2 16,-30-20-5-16,9 7 0 16,-9-7-6-16,10 9-2 0,-10-9-3 0,10 14-4 0,-10-14-1 15,11 15-4-15,-2-5-4 16,-1 2 0-16,-2-2-1 0,3 2-2 0,-1-2-2 15,1 1-2-15,-1 2-3 16,3-1-11-16,-3-3-16 0,-2 2-17 16,-6-11-26-16,16 20-29 0,-10-12-29 0,-6-8-37 15,12 15-38-15,-5-8-26 0,-3-3-54 0,-4-4-113 16,11 8-550-16,-11-8-350 0</inkml:trace>
  <inkml:trace contextRef="#ctx0" brushRef="#br0" timeOffset="21109.98">21323 1446 2720 0,'11'-13'-136'15,"-11"13"27"-15,0 0 19 16,0 0 23-16,0 0 8 0,0 0 19 15,0 0 8-15,0 0 39 0,0 0 2 0,0 0 5 16,0 0 11-16,0 0 6 0,0 0 4 0,0 0-8 16,0 0-1-16,16-4-2 15,-16 4 8-15,0 0 0 0,0 0 6 0,0 0-2 16,0 0 6-16,0 0 5 0,0 0 1 0,0 0-13 0,0 0-1 16,0 0-7-16,0 0 2 15,0 0-2-15,0 0 3 0,0 0-1 0,0 0 2 16,0 0 8-16,0 0 6 15,0 0 2-15,0 0-5 0,0 0 1 0,-20 38 0 16,20-38-2-16,0 0 2 0,-18 11-4 16,18-11 2-16,-12 6-3 0,12-6-2 0,-15 5-1 15,15-5 1-15,-15 6 1 16,15-6 3-16,-15 6-3 0,15-6-4 0,-16 4-2 16,16-4-2-16,-18 5-3 0,18-5-5 0,-16 4-1 15,16-4 3-15,-17 3-7 0,17-3-3 16,0 0 0-16,-26 6-1 0,26-6 0 0,-18 5-1 0,18-5-1 15,-16 2 4-15,16-2-3 16,0 0-3-16,-21 5-1 0,21-5 2 0,0 0-2 16,-17 4-1-16,17-4 1 15,0 0-2-15,0 0 0 0,-19 3 6 0,19-3-5 16,0 0 0-16,0 0-2 0,0 0 0 0,-16 3-1 0,16-3 5 16,0 0-2-16,0 0 1 15,0 0-1-15,0 0-3 0,0 0 1 16,0 0-2-16,-20 1 0 0,20-1 3 0,0 0 3 15,0 0-1-15,0 0 4 16,0 0 4-16,0 0 5 0,0 0 2 0,0 0 2 16,0 0 3-16,0 0 2 0,0 0-2 0,0 0-1 15,0 0 0-15,0 0-1 0,0 0-3 16,0 0 1-16,0 0-1 0,-14-12 0 0,14 12 1 16,0 0 1-16,0 0 2 0,0 0-1 0,0 0 0 15,0 0-5-15,0 0 2 16,0 0-3-16,0 0 0 0,0 0-4 0,0 0 0 0,0 0 3 15,52 0-4-15,-52 0 2 16,21 0 0-16,-21 0-1 0,22 3-3 0,-22-3-3 16,18 5-1-16,-18-5 0 15,20 4-1-15,-20-4 0 0,18 10-5 16,-9-4-11-16,-9-6-18 0,19 13-33 0,-8-5-18 0,-1 0-54 0,3 1-79 16,-2-2-80-16,3 1-168 15,-3 0-126-15,4-1-293 0,-2 1-245 0</inkml:trace>
  <inkml:trace contextRef="#ctx0" brushRef="#br0" timeOffset="21739.71">21882 1312 2599 0,'0'0'-81'0,"0"0"16"16,0 0 17-16,0 0 1 0,0 0 14 0,0 0 26 0,0 0 14 16,0 0 16-16,0 0 14 15,0 0-2-15,0 0 12 0,0 0 6 0,0 0 5 0,0 0 4 16,0 0 0-16,15-11 4 15,-15 11-2-15,0 0-4 0,0 0-6 16,29 0-3-16,-29 0-4 0,20 2-2 16,-20-2-8-16,22 0-5 0,-22 0-3 0,24 0-3 0,-24 0-4 15,25 0-4-15,-10 2-8 0,-15-2-8 0,25 0-18 16,-25 0-11-16,24 0-19 16,-24 0-22-16,21-2-21 0,-21 2-36 15,19 0-24-15,-19 0-36 0,0 0-65 0,17-6-473 16,-17 6 14-16</inkml:trace>
  <inkml:trace contextRef="#ctx0" brushRef="#br0" timeOffset="22010.03">21871 1198 2080 0,'0'0'-82'0,"-21"-6"9"0,21 6 14 0,0 0 20 15,-15-4 22-15,15 4 9 16,0 0 15-16,0 0 16 0,0 0 6 0,0 0 2 16,-14-5 19-16,14 5-2 0,0 0 4 0,0 0 18 0,0 0-10 15,0 0 7-15,0 0 1 16,0 0-4-16,0 0 5 0,0 0-3 0,54-8-4 16,-38 8-7-16,-16 0-7 0,33 0-4 0,-13 0-20 0,-2 3-24 15,4-3-38-15,-2 1-33 16,0 1-29-16,1-2-31 0,-3 2-39 0,2-1-77 15,-3 2-382-15,-2-3 154 16</inkml:trace>
  <inkml:trace contextRef="#ctx0" brushRef="#br0" timeOffset="23009.99">22699 979 1717 0,'0'0'-60'16,"0"0"18"-16,0 0 19 16,0 0 6-16,0 0 9 0,0 0-1 0,0 0 23 0,0 0 16 15,0 0 8-15,0 0 7 16,0 0 16-16,0 0 2 0,0 0 26 0,0 0 6 16,0 0-6-16,0 0 10 15,0 0 8-15,0 0 2 0,0 0 3 0,0 0-9 0,0 0-8 16,0 0-5-16,0 0-12 0,21-35-2 15,-21 35-14-15,0 0-10 0,0 0-5 16,0 0-11-16,0 0 6 0,0 0-1 0,0 0-1 16,0 0-6-16,0 0 0 15,0 0-6-15,0 0-1 0,0 0-1 0,0 0-3 16,4 43-3-16,-4-43 1 0,0 16-1 0,0-16-4 0,0 0-2 16,-6 30-1-16,6-30-1 15,-4 22 4-15,1-7-4 0,3-15 1 16,-4 27-2-16,2-14 0 0,0 3-2 0,2-16 14 15,-4 29-1-15,2-14 5 0,0-1 2 0,2-14 0 16,-4 29-2-16,2-13 0 16,2-16-3-16,-6 26 1 0,6-14-1 0,0-12-2 0,-6 22-2 15,6-22-5-15,-4 20 0 0,4-20-4 0,-2 17 3 16,2-17-7-16,-2 16-12 16,2-16-20-16,0 0-22 0,-2 17-24 15,2-17-33-15,0 0-27 0,0 0-26 0,-4 15-27 16,4-15-25-16,0 0-44 0,0 0-90 15,0 0-423-15,0 0-53 0</inkml:trace>
  <inkml:trace contextRef="#ctx0" brushRef="#br0" timeOffset="23489.79">22832 1183 2282 0,'13'-12'-51'0,"-13"12"3"16,8-9 7-16,-8 9 8 15,0 0 8-15,16-11 34 0,-16 11 13 0,0 0 10 16,10-10-7-16,-10 10-6 16,0 0-2-16,0 0 0 0,0 0-5 0,0 0 4 0,0 0 12 15,0 0-10-15,0 0 7 16,0 0-8-16,0 0 6 0,0 0 1 0,0 0 2 16,0 0 1-16,0 0-10 0,0 0 4 0,-38 34 14 15,27-28-14-15,11-6 1 0,-23 10 7 16,12-5 8-16,11-5 7 0,-23 6 0 0,23-6 4 15,-21 8-3-15,21-8-1 16,-15 4-3-16,15-4 8 0,-15 7-7 0,15-7 11 16,-13 5 0-16,13-5 8 0,0 0-2 15,0 0 3-15,0 0-5 0,-14 7-6 0,14-7-1 16,0 0-12-16,0 0 11 0,0 0 2 16,0 0-1-16,0 0 4 0,0 0-1 15,0 0 4-15,0 0-1 0,0 0-5 16,0 0-3-16,0 0-1 0,0 0-1 0,0 0-3 15,0 0-3-15,36 9-4 0,-36-9 0 0,0 0-7 16,12 10 0-16,-12-10-6 16,11 9-1-16,-11-9-1 0,10 12-2 0,-10-12-3 0,12 12-1 15,-6-2-2-15,-6-10 1 16,16 17-4-16,-7-6-12 0,0 1-23 0,1-2-30 16,-2 0-34-16,3 1-49 0,-1 1-46 0,4-3-49 15,-4-2-58-15,0 1-128 0,1 0-479 16,-2-3-282-16</inkml:trace>
  <inkml:trace contextRef="#ctx0" brushRef="#br0" timeOffset="25090.08">23158 820 2490 0,'0'0'-192'0,"0"0"19"15,0 0 15-15,-33 6 24 0,33-6 18 16,0 0 14-16,0 0 32 0,0 0 14 0,0 0 14 16,0 0 13-16,0 0 20 0,0 0 14 15,0 0 14-15,0 0 10 0,0 0 10 16,0 0 12-16,0 0 9 0,0 0 10 0,0 0 3 0,0 0 10 15,0 0 3-15,0 0 4 16,0 0 2-16,0 0-1 0,0 0-3 0,0 0-2 16,0 0-5-16,0 0-6 15,0 0-2-15,0 0 1 0,0 0-16 0,0 0-5 0,0 0-8 16,0 0-3-16,0 0-3 0,59 12-1 16,-45-12-7-16,-14 0-2 0,32 4-4 15,-15-3 2-15,2 1-8 0,2 1 6 16,1-2 5-16,-1 1-4 0,2 0 3 0,2 2 3 15,1 0 3-15,-1-3-1 0,1 2 3 16,-1-1-4-16,-2 0 1 0,1-1 1 16,3 3-1-16,-3 0-3 0,-4-2 0 15,4-1 0-15,-1 2-4 0,1-2 3 0,0 4-4 0,-4-4 1 0,3 1 1 16,-4 0-5-16,2 0 0 16,-3 0-2-16,0 0 3 0,-18-2-3 0,30 4-2 15,-15-4 3-15,-15 0 4 16,23 1 4-16,-23-1 6 0,23 3 0 0,-23-3 1 15,20 1-2-15,-20-1-3 0,18 0-2 16,-18 0-5-16,18 2-3 0,-18-2 0 0,0 0-7 16,23 0 1-16,-23 0-7 15,0 0-15-15,0 0-18 0,26-2-20 0,-26 2-30 16,0 0-42-16,0 0-51 0,14-4-57 0,-14 4-69 0,0 0-139 16,0 0-435-16,0 0-227 15</inkml:trace>
  <inkml:trace contextRef="#ctx0" brushRef="#br0" timeOffset="25920">23501 880 2467 0,'0'0'-97'0,"-28"-6"32"15,28 6 16-15,0 0 18 0,0 0 3 16,0 0-2-16,0 0 11 0,0 0 2 16,0 0 1-16,0 0 4 0,0 0 7 0,0 0-2 0,0 0 15 15,0 0 0-15,0 0 11 16,0 0 0-16,0 0 17 0,-8 13-8 0,8-13 6 16,0 0-9-16,0 0 3 0,0 0 3 0,-2 19-5 15,2-19-8-15,0 0 1 16,0 0 2-16,2 23-4 0,-2-23-2 0,0 0 3 0,4 22-1 15,-4-22-7-15,2 13 4 16,-2-13 19-16,5 15-8 0,-5-15 11 0,2 19-6 16,-2-19 4-16,4 17 4 15,-4-17 3-15,3 18 1 0,-3-18 6 16,6 18-1-16,-6-18-2 0,4 17-4 0,-4-17-3 0,4 17-4 0,-4-17-24 16,4 18 0-16,-4-18 5 15,4 14 8-15,-4-14-3 0,4 16 0 0,-4-16 6 16,2 16-2-16,-2-16 2 0,0 0-6 15,3 21 6-15,-3-21-4 0,5 13 3 0,-5-13-8 16,0 0 9-16,2 23-5 16,-2-23-2-16,0 13 1 0,0-13 2 0,0 0-2 15,0 23 0-15,0-23 1 0,0 0 4 0,0 20 0 0,0-20 4 16,0 0-1-16,0 22 2 16,0-22 0-16,0 0 6 0,-2 21 5 0,2-21 6 15,-2 15-2-15,2-15-1 16,-6 15-6-16,6-15 0 0,0 0-6 0,-2 24 1 0,2-24-4 15,-2 12-3-15,2-12 1 16,0 0 2-16,-2 20-5 0,2-20 0 0,0 0 1 16,-2 16 1-16,2-16-8 15,0 0 2-15,0 0-1 0,-4 18 3 0,4-18 0 0,0 0 5 16,0 0-4-16,-4 18 0 16,4-18-3-16,0 0-1 0,0 0-2 0,0 0-2 15,-2 16-2-15,2-16-1 0,0 0 0 0,0 0 0 16,0 0-3-16,0 0-8 0,-4 15-21 15,4-15-27-15,0 0-40 0,0 0-46 16,0 0-56-16,0 0-53 0,0 0-84 16,-6 6-183-16,6-6-392 0,0 0-289 0</inkml:trace>
  <inkml:trace contextRef="#ctx0" brushRef="#br0" timeOffset="27439.76">23332 1806 2556 0,'0'0'-142'0,"0"0"16"0,0 0 16 15,4-19 8-15,-4 19 8 16,0 0 17-16,0 0 12 0,0 0 17 0,0 0 11 0,0 0 10 16,0 0 12-16,0 0 17 0,0 0 10 0,0 0 16 15,0 0 9-15,0 0 1 16,0 0 4-16,0 0 3 0,0 0-11 0,0 0 2 15,7 43-3-15,-7-43 0 0,0 0-7 16,0 0 7-16,6 12 3 16,-6-12-14-16,0 0 2 0,0 0 5 0,0 0-13 15,0 0 4-15,19 4-6 0,-19-4-8 0,0 0 5 16,0 0 4-16,24-4-15 0,-24 4 13 0,0 0-10 0,0 0-2 16,24-4 8-16,-24 4-9 15,0 0 2-15,20 2 0 0,-20-2 1 0,0 0 1 16,17 4-5-16,-17-4 7 15,0 0 3-15,16 5 3 0,-16-5-12 0,0 0 8 0,13 9-4 16,-13-9 4-16,11 4-5 16,-11-4-3-16,0 0-1 0,14 7-16 15,-14-7 9-15,0 0-7 0,22 4 0 0,-22-4 10 16,0 0-7-16,0 0 5 0,27-6 9 16,-27 6 0-16,15-5 8 0,-15 5 1 0,19-4-2 0,-19 4-1 15,18-5 15-15,-18 5-12 16,16-4 8-16,-16 4-3 0,17-1-6 0,-17 1-4 15,0 0 2-15,23-2-2 16,-23 2-11-16,0 0 10 0,21 0 18 16,-21 0-19-16,0 0 4 0,0 0-2 15,24 0-3-15,-24 0-2 0,0 0 8 0,0 0-13 0,18 0 2 16,-18 0 4-16,0 0-10 0,22-2-2 0,-22 2 2 16,0 0-5-16,23-6 13 0,-23 6 13 15,22-4 4-15,-22 4 14 16,16-4 13-16,-16 4-3 0,18-3 11 0,-18 3-5 15,16-4 13-15,-16 4-6 0,0 0-8 0,25-2-6 16,-25 2-9-16,18-2-24 0,-18 2-29 16,0 0-50-16,22-2-51 0,-22 2-76 15,0 0-162-15,16-4-322 0,-16 4 75 0</inkml:trace>
  <inkml:trace contextRef="#ctx0" brushRef="#br0" timeOffset="28559.97">23602 1895 1858 0,'0'0'-110'16,"0"0"16"-16,-4 22 20 0,4-22 9 0,0 0 5 15,0 20 13-15,0-20 14 16,2 15 9-16,-2-15 15 0,2 18 8 0,-2-18 9 16,2 21-6-16,-2-21 10 15,4 22 2-15,-4-22-2 0,2 25 3 0,0-11-1 0,-2-14-4 16,2 28 4-16,-2-13 8 0,0 0-4 0,0-15 3 16,0 29 21-16,0-13-20 15,0 0 16-15,0 2-18 0,0-18 2 16,-4 34-9-16,2-17-1 0,2 0 5 15,-4 0 4-15,4-17-6 0,-4 33-7 0,2-17 7 0,0-2-3 16,0 2-12-16,2-16 13 16,-2 26 3-16,2-13-5 0,0-13 1 15,-2 27-1-15,0-13 6 0,2-14-12 0,0 24 8 16,0-24 4-16,0 27 0 0,0-27-4 0,0 23 16 16,0-10-15-16,0-13 0 0,-2 23 4 0,2-23 5 15,2 23-1-15,0-11-1 16,-2-12-6-16,0 19 6 0,0-19-8 0,2 19-5 0,-2-19 7 15,0 0-8-15,0 22 0 16,0-22 1-16,0 0-6 0,-2 21 0 0,2-21-1 16,0 0 1-16,-2 18 1 15,2-18-8-15,0 0 5 0,-6 14 5 0,6-14 3 0,0 0-27 16,0 0 8-16,-11 12-7 0,11-12-1 0,0 0 1 16,0 0-3-16,-8 11 0 15,8-11-11-15,0 0 0 0,0 0-13 0,0 0 0 0,0 0-2 16,0 0-5-1,0 0 2-15,0 0-3 0,0 0-3 0,0 0 0 0,0 0 9 16,0 0 0-16,0 0 9 16,-30-22 3-16,30 22 11 0,0 0 6 0,-12-15 12 15,12 15 11-15,-12-12 12 0,12 12 3 16,-8-12 4-16,8 12 12 0,0 0 0 0,-12-11-2 16,12 11-1-16,0 0 1 0,-9-12 9 0,9 12 2 15,0 0 13-15,0 0-13 16,0 0-5-16,-9-14 1 0,9 14-2 0,0 0 9 0,0 0 9 15,0 0 6-15,0 0 3 16,0 0 0-16,0 0-7 0,-6-14-8 16,6 14-9-16,0 0 1 0,0 0-13 15,0 0-3-15,0 0 1 0,0 0-13 0,0 0 1 0,0 0 2 16,0 0-1-16,0 0-1 0,0 0-8 16,0 0 5-16,0 0-4 0,0 0-2 15,0 0 8-15,0 0-6 0,0 0-3 0,28 36-3 0,-28-36-3 16,8 19 10-16,-2-10 1 15,0 3-7-15,-6-12-1 0,14 20-1 0,-8-11 2 16,2 3 3-16,-8-12-5 16,13 15 1-16,-7-6-3 0,-6-9 4 0,11 13 2 15,-11-13 10-15,7 10 8 0,-7-10 25 16,0 0 12-16,10 13 11 0,-10-13-1 0,0 0-3 16,0 0-4-16,16 2-4 0,-16-2-5 0,0 0-14 15,0 0-3-15,28-15-2 0,-28 15-3 16,15-13-4-16,-4 7-10 0,-11 6-14 0,17-13-17 15,-7 6-17-15,-10 7-25 16,18-16-22-16,-8 10-33 0,-10 6-22 0,17-11-14 16,-17 11-28-16,15-10-26 0,-15 10-69 15,10-10-431-15,-6 7 45 0</inkml:trace>
  <inkml:trace contextRef="#ctx0" brushRef="#br0" timeOffset="30569.67">24985 3338 1958 0,'0'0'-71'0,"0"0"19"0,0 0 21 16,0 0 14-16,0 0 4 16,0 0 21-16,0 0 15 0,0 0 4 0,0 0 12 15,0 0 28-15,0 0-9 0,0 0 14 0,0 0-1 0,0 0-5 16,0 0-6-16,0 0 6 16,0 0 5-16,0 0 14 15,0 0-1-15,0 0 9 0,32 21 10 0,-32-21 5 16,0 0 5-16,4 13-8 0,-4-13-8 0,0 0-8 0,5 21-9 15,-5-21-12-15,2 17-3 16,-2-17-6-16,-2 19-9 0,2-19-12 0,-5 17-31 16,5-17-26-16,-7 17-36 15,7-17-43-15,-10 15-50 0,10-15-45 16,-13 13-54-16,13-13-130 0,-16 7-400 0,5-3-77 0</inkml:trace>
  <inkml:trace contextRef="#ctx0" brushRef="#br0" timeOffset="30930.16">24820 3492 2234 0,'0'0'-73'16,"0"0"21"-16,0 0 16 0,0 0 5 0,0 0 14 0,0 0 1 16,0 0 5-16,0 0 20 0,0 0 17 0,0 0-1 15,0 0 16-15,0 0 2 16,0 0-7-16,0 0 3 0,0 0-13 0,0 0 9 0,0 0-8 15,0 0 1-15,0 0 3 16,0 0 5-16,0 0 1 0,0 0 1 0,0 0-14 16,0 0 0-16,0 0-3 15,0 0 0-15,0 0 1 0,0 0 0 0,0 0 2 0,0 0 10 16,0 0-6-16,0 0 7 0,0 0 2 0,0 0 8 16,0 0 4-16,0 0 9 15,0 0 8-15,0 0-6 0,0 0-4 0,0 0 0 16,0 0-5-16,0 0-3 0,0 0-5 15,0 0-3-15,-15 23-9 0,15-23-11 16,-17 13-23-16,8-7-33 0,-5-1-47 16,2 3-30-16,12-8-53 0,-26 10-54 0,10-7-103 15,5 0-438-15,-4-1-46 16</inkml:trace>
  <inkml:trace contextRef="#ctx0" brushRef="#br0" timeOffset="32049.54">24797 3502 2147 0,'0'0'-105'0,"0"0"16"15,0 0 8-15,0 0 5 16,0 0-3-16,0 0 17 0,0 0 19 0,0 0 18 15,0 0 12-15,0 0 18 16,0 0 13-16,-3-31 7 0,3 31 10 0,0 0 10 16,0 0-7-16,0 0 3 0,0 0-8 15,0 0 4-15,0 0 4 0,0 0-11 0,0 0 2 16,0 0-7-16,0 0-1 0,9-23-10 0,-9 23 13 16,0 0 0-16,0 0-8 15,0 0 0-15,0 0-2 0,0 0 2 0,0 0-11 0,0 0 9 16,0 0 4-16,0 0-11 15,0 0-5-15,0 0 12 0,0 0-3 0,0 0 3 16,0 0-3-16,0 0 9 16,0 0 7-16,-21-4 0 0,21 4 13 0,0 0 27 0,0 0 5 15,0 0 4-15,0 0-4 16,0 0-6-16,0 0-6 0,0 0-6 0,0 0-13 16,0 0 1-16,0 0-6 15,0 0 5-15,23-17 3 0,-23 17 5 0,0 0 6 0,0 0-1 16,0 0-1-16,13-7-8 0,-13 7-10 0,0 0-12 15,0 0-14-15,0 0-30 16,0 0-40-16,0 0-51 0,0 0-51 0,6-6-49 16,-6 6-102-16,0 0-488 0,0 0-107 15</inkml:trace>
  <inkml:trace contextRef="#ctx0" brushRef="#br0" timeOffset="32579.81">24547 3448 2253 0,'0'0'-89'0,"0"0"29"15,21-4 21-15,-21 4-3 0,0 0 9 16,0 0 5-16,0 0 17 0,0 0 10 0,0 0 10 15,0 0 7-15,0 0 12 0,0 0-14 0,0 0 8 16,0 0-4-16,0 0-2 16,0 0 2-16,0 0 9 0,0 0 0 0,0 0 6 15,0 0 8-15,0 0-3 0,0 0 6 0,0 0 5 0,0 0-8 16,0 0 5-16,0 0-5 16,0 0 8-16,0 0-1 0,0 0 4 15,0 0 3-15,0 0 5 0,-21 41-5 16,21-41-3-16,0 0-2 0,-8 13-5 0,8-13-3 0,0 0-5 15,-12 13 5 1,12-13-7-16,-9 9-6 0,9-9 4 0,-9 10-2 0,9-10-8 16,-11 9-4-16,11-9-12 15,-10 10-25-15,10-10-23 0,0 0-39 0,-13 11-44 0,13-11-29 16,0 0-56-16,-11 10-117 0,11-10-391 0,-8 2 21 16</inkml:trace>
  <inkml:trace contextRef="#ctx0" brushRef="#br0" timeOffset="33139.61">24415 3415 2082 0,'0'0'-67'0,"0"0"14"0,0 0-1 15,0 0 15-15,0 0 13 0,3-22 18 0,-3 22 14 16,0 0 6-16,0 0 4 0,0 0-3 0,0 0-8 15,12-8 9-15,-12 8-6 16,0 0 0-16,0 0 10 0,0 0-5 0,0 0-2 0,0 0-1 16,0 0 9-16,0 0-3 15,0 0 16-15,0 0 1 0,0 0 16 0,0 0 13 16,0 0 14-16,0 0 4 0,0 0 10 0,0 0 1 16,0 0-2-16,0 0 3 15,0 0-15-15,0 0-22 0,0 0-40 0,0 0-31 0,0 0-32 16,0 0-44-16,0 0-37 15,0 0-51-15,0 0-116 0,0 0-362 0,0 0 110 16</inkml:trace>
  <inkml:trace contextRef="#ctx0" brushRef="#br0" timeOffset="34070.11">24291 3195 1945 0,'0'0'13'0,"0"0"4"0,0 0 6 0,4-16-30 16,-4 16-10-16,0 0 5 15,0 0-2-15,0 0 8 0,0 0 10 0,0 0 9 0,0 0 7 16,0 0 0-1,0 0-1-15,0 0 15 0,0 0-6 0,0 0 1 0,0 0 4 16,0 0 1-16,-34 38-7 16,28-28-1-16,6-10 1 0,-15 21-7 0,9-10-6 15,0 1 7-15,6-12 1 0,-14 25-4 16,10-14-7-16,-2 1 0 0,6-12-2 0,-8 19 3 16,8-19-13-16,-7 19 2 0,7-19 5 15,-6 15 0-15,6-15-1 0,-4 15 4 16,4-15-9-16,-7 11 2 0,7-11 13 0,0 0-9 0,0 0 7 15,-6 17 6 1,6-17 2-16,0 0 4 0,0 0 1 0,0 0-5 16,0 0-3-16,0 0 5 0,0 0 1 15,0 0 4-15,0 0-1 0,0 0-4 0,0 0-5 0,0 0 4 16,0 0-11-16,0 0 12 0,0 0-2 0,0 0 3 16,0 0-2-16,0 0 10 15,0 0-10-15,0 0 7 0,0 0-8 0,0 0 2 0,17 12-2 16,-17-12 0-1,0 0 1-15,13 6-8 0,-13-6-3 0,0 0 1 16,18 8-5-16,-18-8-2 0,14 7-3 16,-14-7 1-16,12 5 0 0,-12-5 1 0,0 0-4 15,12 10 3-15,-12-10-3 0,0 0 5 16,13 4-2-16,-13-4 3 0,0 0-1 0,0 0 6 16,0 0 2-16,0 0 2 0,0 0 0 0,0 0 3 15,0 0 0-15,0 0 1 0,0 0 2 16,0 0 5-16,0 0-1 0,0 0-2 0,0 0-1 15,0 0-4-15,0 0 4 16,0 0-8-16,0 0-2 0,-53 2 4 0,53-2-4 16,-16 6 4-16,16-6 4 15,-20 9 3-15,10-2-6 0,10-7 3 0,-21 12 1 0,13-6 1 16,-4 2-2-16,12-8-3 0,-20 13 6 0,9-7-7 16,11-6 0-16,-17 11 1 15,17-11-3-15,-13 10 0 0,13-10-1 0,-12 8-3 0,12-8 3 16,0 0-2-1,-13 5-8-15,13-5-13 0,0 0-7 0,0 0-6 0,0 0-1 16,0 0 3-16,0 0-2 16,0 0 6-16,0 0 7 0,0 0 7 0,0 0 9 15,0 0 3-15,0 0 1 0,0 0-2 16,0 0-4-16,0 0 1 0,0 0 8 0,0 0 7 16,0 0-1-16,0 0 11 0,0 0 12 0,0 0 7 15,0 0 12-15,0 0 6 0,0 0 7 16,0 0-10-16,0 0-2 0,4 25-2 0,-4-25-3 15,-13 15 10-15,7-8-6 16,6-7-9-16,-16 16-18 0,2-10-28 0,14-6-38 16,-23 11-48-16,13-8-53 0,10-3-64 15,-22 7-59-15,22-7-124 0,-16-4-171 0,16 4-326 16,-18-8-243-16</inkml:trace>
  <inkml:trace contextRef="#ctx0" brushRef="#br0" timeOffset="34290.07">24155 3217 2702 0,'13'-11'65'16,"-13"11"23"-16,0 0-2 0,13-11-6 0,-13 11-4 0,0 0 2 15,11-12 0-15,-11 12-7 16,0 0-7-16,12-8-12 0,-12 8-28 0,0 0-26 15,0 0-45-15,0 0-46 16,16-7-61-16,-16 7-46 0,0 0-110 16,6-3-508-16,-6 3-144 0</inkml:trace>
  <inkml:trace contextRef="#ctx0" brushRef="#br0" timeOffset="34569.89">23988 3349 2475 0,'0'0'-50'0,"-4"11"-2"16,4-11 0-16,0 0 7 16,-6 15 3-16,6-15 9 0,0 0 23 0,0 0 17 15,-9 16 9-15,9-16 3 0,0 0 7 16,-15 4-6-16,15-4 8 0,0 0 4 0,-21 3 16 16,21-3 3-16,0 0 20 0,-22 3-2 0,22-3 2 15,0 0-6-15,-20 5 8 0,20-5 12 16,-13 6 2-16,13-6-2 0,-13 8-3 0,13-8-6 15,-10 9-5-15,10-9-7 16,-11 12-6-16,11-12-7 0,-8 12-8 0,8-12-21 16,-6 14-36-16,6-14-39 0,0 0-48 15,-7 17-47-15,4-10-38 0,3-7-77 0,0 0-580 16,0 0-182-16</inkml:trace>
  <inkml:trace contextRef="#ctx0" brushRef="#br0" timeOffset="34730.01">23897 3338 2935 0,'14'-11'150'0,"-14"11"-77"16,0 0-73-16,10-10-48 0,-10 10-32 0,0 0-12 16,12-10-37-16,-8 6-45 0,-4 4-125 0,0 0-430 0,9-11 0 15</inkml:trace>
  <inkml:trace contextRef="#ctx0" brushRef="#br0" timeOffset="35129.74">23711 3370 2028 0,'0'0'-98'0,"0"0"29"0,-8 12 25 0,8-12 23 16,0 0 19-1,0 0 13-15,0 0 16 0,0 0 0 0,0 0 4 0,0 0 3 16,0 0 3-16,0 0-7 16,0 0 12-16,0 0-6 0,-7 13 7 15,7-13 1-15,0 0 19 0,0 0 3 0,0 0 5 0,0 0 2 16,0 0 6-16,0 0-7 0,0 0 0 16,-9 11 2-16,9-11-3 0,0 0-3 15,-12 9 1-15,12-9 0 0,0 0-1 0,-15 12-10 16,15-12-3-16,-13 7 6 0,13-7 0 0,-15 12-3 15,15-12 6-15,-14 14 3 16,6-7-3-16,8-7 1 0,-20 15-3 0,10-6 6 16,1-2 3-16,-2 2-11 0,11-9 1 15,-19 20-6-15,11-13-3 0,8-7-5 0,-14 17-4 16,4-9-4-16,10-8-5 0,-12 15-5 16,6-5-4-16,6-10-16 0,-13 13-29 15,13-13-39-15,-13 13-49 0,5-6-64 0,-1-1-59 16,9-6-101-16,-25 10-172 15,10-4-367-15,3-3-233 0</inkml:trace>
  <inkml:trace contextRef="#ctx0" brushRef="#br0" timeOffset="35279.6">23251 3802 2932 0,'0'0'116'0,"5"15"-14"0,-5-15-43 15,4 14-34-15,-4-14-16 16,6 11 1-16,-6-11 0 0,0 0-2 0,0 0-30 15,13 10-47-15,-13-10-50 16,8 0-58-16,-8 0-95 0,0 0-535 0,0 0-120 0</inkml:trace>
  <inkml:trace contextRef="#ctx0" brushRef="#br0" timeOffset="35539.75">23359 3405 2373 0,'7'-10'-58'0,"-7"10"-1"15,8-13 6-15,-8 13-18 0,13-10 8 16,-13 10 6-16,15-7 24 0,-15 7 13 16,0 0 9-16,21 0 0 0,-21 0 16 0,0 0 7 15,0 0-4-15,13 19 9 0,-13-19 8 16,2 14-17-16,-2-14 8 0,0 0 3 0,-2 27-14 15,2-27-15-15,-9 21-17 16,9-21-17-16,-15 17-34 0,5-9-47 0,-3-2-90 0,13-6-286 16,-25 7 327-16</inkml:trace>
  <inkml:trace contextRef="#ctx0" brushRef="#br0" timeOffset="35719.74">23291 3267 1707 0,'0'0'225'16,"18"-8"-28"-16,-18 8-31 16,0 0-36-16,0 0-31 0,0 0-20 15,0 0-12-15,0 0-8 0,4 32-23 0,-4-32-39 16,0 0-30-16,-10 32-41 0,6-19-22 0,-4 0-35 16,0 1-44-16,0-2-104 0,2 2-347 0,-3-2 156 15</inkml:trace>
  <inkml:trace contextRef="#ctx0" brushRef="#br0" timeOffset="36130.03">23089 3549 1786 0,'0'0'-54'15,"0"0"9"-15,0 0-3 0,0 0-2 16,0 0 8-16,0 0 15 0,0 0 6 0,0 0 6 15,0 0 0-15,0 0 6 0,0 0-4 0,0 0 1 16,0 0 8-16,0 0-2 16,0 0-1-16,0 0-3 0,0 0 11 0,0 0 8 0,0 0-6 15,0 0 13-15,0 0 13 16,0 0 4-16,0 0 16 0,0 0 0 0,0 0 24 16,0 0-7-16,0 0 5 0,0 0-7 0,0 0 5 15,0 0-8-15,0 0-4 0,0 0-12 16,0 0 8-16,0 0 5 0,0 0-4 0,0 0-1 15,0 0-4-15,0 0-8 16,-22 4 9-16,22-4-12 0,0 0 1 16,0 0 1-16,0 0-9 0,-8 12 2 15,8-12-4-15,0 0-4 0,-13 13 3 0,13-13 1 0,-10 11-10 16,10-11-1-16,-11 13-2 0,11-13 1 0,-11 10-15 16,11-10-18-16,0 0-15 15,-12 11-29-15,12-11-9 0,0 0-8 0,-10 8-20 16,10-8-16-16,-6 8-38 15,6-8-75-15,0 0-403 0,-8 5 151 0</inkml:trace>
  <inkml:trace contextRef="#ctx0" brushRef="#br0" timeOffset="36979.75">23061 3532 1771 0,'0'0'-84'0,"6"-15"12"16,-6 15-1-16,0 0 10 15,0 0 14-15,0 0 32 0,0 0 13 16,0 0 20-16,0 0 11 0,-14-21 17 16,14 21-3-16,0 0 4 0,0 0 12 0,-22-1-4 0,22 1-2 15,0 0-8-15,0 0 4 16,-27 10 12-16,27-10-13 0,-18 10 11 0,18-10 1 16,-18 12-1-16,7-5 11 15,-2 2-13-15,1 1 3 0,1 0 1 0,-3 1 3 16,-2 0-1-16,2 5 16 0,-1-3-13 0,0 2-4 0,0 2-8 15,-1 0 2-15,0 2 2 16,0 1 2-16,0-4 4 0,-2 4 5 0,3 1-1 16,-4-1-4-16,-2 2-4 0,-1 0-4 15,4 1-3-15,-4 0-1 0,1-3 9 0,3 2-4 16,-2 1-3-16,-1 0-3 0,2-2-4 0,-2 2-2 16,-1 0-6-16,4-2-3 15,-4 1-3-15,1 0-1 0,0 3-9 0,0-1 2 0,-3-1-2 16,4-1-2-1,-4 1-3-15,1-2-1 0,1 2 1 0,0 0-1 0,-2-1 1 16,1 0 4-16,-1-3 0 16,2 0 2-16,0 0 3 0,-1 0-2 0,-1-2-2 15,4-2 1-15,-4 3 1 0,-1-1-2 0,-1-2 6 0,2-2 0 16,2 1 5-16,-2-2-1 16,1 1 3-16,-3-2-2 0,4-2 0 0,-2-1-6 15,-1 0 3-15,1-1-7 0,-1-1 0 16,0 0-6-16,-1-3 2 0,3 1-2 0,-1-4-4 15,2 2 1-15,-4-4-1 16,-1 1-3-16,-1-5-2 0,0 0-2 0,1-1 1 0,-5-5-4 16,6 2 3-16,-5-3-7 15,1 0 2-15,0-1-1 0,3 3 6 0,2 0-3 16,2-1 0-16,1 0 1 0,1 1 1 0,2 2-2 16,2 1 0-16,0 2 1 0,2-1 0 15,15 7-1-15,-20-10 4 0,20 10-4 0,-18-9 4 16,18 9 0-16,-10-6 4 15,10 6 1-15,0 0 4 0,0 0-2 0,0 0 1 16,0 0-3-16,0 0-1 16,0 0 0-16,70 10-1 0,-45-6-2 0,3-1-1 15,6 3-5-15,3 1-11 0,3-1-25 16,1 0-32-16,1 0-40 0,0-3-47 0,3 1-46 16,1-1-32-16,-1-3-42 0,-3-1-115 0,3-3-594 15,-3-1-443-15</inkml:trace>
  <inkml:trace contextRef="#ctx0" brushRef="#br0" timeOffset="38419.68">22869 1992 2858 0,'0'0'-137'0,"0"0"30"0,0 0 17 15,0 0 12-15,0 0 5 0,6-11 18 0,-6 11 15 0,0 0 9 16,0 0 10-16,0 0 15 16,0 0-5-16,0 0 19 0,0 0 14 0,0 0-5 15,0 0 9-15,0 0-3 16,0 0 7-16,0 0-4 0,0 0-2 0,4-15-3 0,-4 15 5 15,0 0-9-15,0 0 1 16,0 0-6-16,0 0-1 0,0 0-2 0,0 0-6 16,-59 21 1-16,43-14 5 15,2 1-7-15,-5 3 2 0,-2 3-1 0,2-1-3 0,-1 4 5 16,0 0-13-16,2 1 19 0,-2 3-41 0,2-4 12 16,3 4-10-16,1-2 4 15,2 0 18-15,0 2-20 0,4-1 5 0,2-2 10 16,2 0-3-16,2 1 2 15,0 1 0-15,-1-1 1 0,3 3 10 0,0-4-2 0,0 3 10 16,-2-2 4-16,2 2-11 16,-2 0 21-16,0-2-10 0,-3 1-2 15,-1 2 17-15,-2-1-6 0,-1 0 9 0,-3 0-6 16,1-2 1-16,-4 2 3 0,1-2-6 0,-4 0-2 16,2-2-1-16,-3 0-3 0,-1 0-2 15,0-2 1-15,-4 5 0 0,1-5-6 16,-1 0 2-16,4-1-1 0,-6 1 1 0,2-2 2 0,1 1-6 15,0-4-3-15,2 2 10 16,-3-2-10-16,3 0-3 0,2-3 6 0,0 1 0 16,5-3-2-16,-4-2-1 15,4 4-16-15,14-7-6 0,-26 6-11 0,26-6-11 0,-21 1 10 16,21-1-11-16,0 0 3 0,-24-3 5 0,24 3 9 16,0 0 12-16,-10-12-2 15,10 12 4-15,0 0 10 0,0 0 5 0,2-22 7 0,-2 22-4 16,0 0 4-16,13-20 7 15,-13 20 2-15,13-12 17 0,-13 12-2 0,12-10 3 16,-12 10 8-16,13-9-3 16,-13 9 0-16,0 0 2 0,15-9-5 0,-15 9 5 15,0 0-6-15,11-5 5 0,-11 5 6 16,0 0-2-16,0 0-2 0,0 0-10 0,0 0-1 16,0 0-3-16,0 0-2 0,-35 24-4 0,23-18-3 15,-2 1 1-15,-2 3-3 0,-2-1-5 16,-2 0-2-16,-1 2 2 0,0-2 0 0,2 3 1 15,-3-3-1-15,4 1 4 16,-3 1 3-16,1-1-6 0,4-3 7 0,0 3 1 16,2-2-5-16,1-1 2 0,3 1-3 15,-1 0-4-15,2-3-2 0,1 1 3 0,8-6 1 16,-10 11-1-16,10-11 1 0,-2 10 0 16,2-10 0-16,0 0 1 0,12 15-6 15,-2-11 1-15,3 1 0 0,2 1 2 0,2-1-6 0,0 2-8 16,0-1-7-16,0-3-18 15,0 3-22-15,0 0-24 0,-3-3-34 0,2 2-29 16,-6-2-28-16,0 1-38 16,-10-4-52-16,16 4-130 0,-16-4-369 0,0 0-34 15</inkml:trace>
  <inkml:trace contextRef="#ctx0" brushRef="#br0" timeOffset="39400.04">19619 3168 2187 0,'0'0'-18'15,"2"-15"2"-15,-2 15 2 0,0 0 0 0,0-21 3 0,0 21 17 16,0 0 14-16,0 0 7 15,-8-22 18-15,8 22-6 0,-8-11 8 0,8 11-1 16,-16-8 9-16,16 8 1 16,0 0 10-16,-25-7-3 0,25 7 8 0,-21-2-3 15,21 2-3-15,-25 2 0 0,25-2-7 0,-32 4-4 0,17 0 0 16,-2 0-8-16,-2 2 1 16,1-1-1-16,2 1-7 0,-1 1 1 0,0 3-1 0,0-2 7 15,3 1 2-15,0 3-4 16,2-1 5-16,2 1 3 0,1 1-1 0,2-2 6 15,7-11 4-15,-8 27 5 16,6-16 0-16,2-11 0 0,6 27-2 0,-2-16-2 0,5 3-4 16,2 0-1-16,-1-4-5 15,5 4-1-15,2-1-5 0,0-1-3 0,4-3-7 16,-4 1-4-16,5-1-2 0,-2-1-2 0,1-1-9 16,-3-1-6-16,0 0-11 0,2-3-8 15,-2 3-14-15,2-4-12 0,-3 2-11 0,-17-4-22 16,28 0-21-16,-28 0-34 15,26-2-33-15,-26 2-40 0,22-4-36 0,-14-2-77 16,-8 6-662-16,11-11-408 16</inkml:trace>
  <inkml:trace contextRef="#ctx0" brushRef="#br0" timeOffset="39599.55">19447 3339 3097 0,'-18'0'39'0,"18"0"-4"16,0 0-34-16,0 0-41 0,0 0-12 0,0 0 5 0,0 0-4 16,0 0 13-16,0 0 5 15,0 0-25-15,0 0-8 0,0 0-19 0,67-5-15 16,-51 5-14-16,-16 0-21 0,33-2-35 0,-18 0-96 16,4 4-343-16,-3-4 179 0</inkml:trace>
  <inkml:trace contextRef="#ctx0" brushRef="#br0" timeOffset="40309.68">20098 3606 1720 0,'0'0'-7'0,"0"0"27"0,0 0 2 0,0 0 1 16,0 0 8-16,0 0 3 0,0 0 29 15,0 0 27-15,0 0 13 0,0 0 7 0,0 0-8 16,0 0-10-16,0 0-8 16,0 0-3-16,0 0-10 0,0 0 7 0,0 0-7 0,0 0-8 15,36-24-5-15,-36 24-8 16,12-17-9-16,-4 5 2 0,-1 0-10 0,1-2-6 16,1-4-13-16,2-3-7 0,-3 0-1 0,0-2-4 15,0 0-6-15,4 0-2 0,-4-1 8 16,0 3 14-16,3-2 4 0,-5 0 3 0,1 1 11 15,1 4 2-15,-2 0 10 16,1 6 2-16,-1-4-4 0,-2 3-8 0,-4 13-7 0,11-21-1 16,-11 21-8-16,11-15-4 15,-11 15 0-15,8-12-1 0,-8 12 2 0,0 0 2 16,0 0-9-16,0 0 4 0,0 0-3 0,0 0 2 16,32 29-4-16,-28-17-4 0,2 1 7 15,1 2-9-15,-1 0 5 0,-2 3-4 0,5-2 1 16,-3 2 3-16,1-1-3 15,-1 0-1-15,0-1-4 0,0 1 6 0,0-2-2 16,2-2-1-16,-2 1-2 16,-2-4 3-16,-4-10-2 0,8 19 1 0,-8-19 1 0,9 15 3 15,-9-15 1-15,6 16 9 16,-6-16-3-16,6 10 0 0,-6-10-3 0,0 0 5 16,15 3 6-16,-15-3 8 0,0 0 3 0,0 0 6 15,25-15 2-15,-25 15 2 0,16-17-1 16,-8 5-5-16,0-1 3 0,1 0-2 0,0 0-4 15,-1 0-5-15,0-1-7 16,1 1-16-16,-3 1-23 0,-6 12-24 0,10-23-41 0,-5 16-32 16,-5 7-59-16,9-17-40 15,-9 9-55-15,0 8-130 0,0 0-503 0,-11-19-282 16</inkml:trace>
  <inkml:trace contextRef="#ctx0" brushRef="#br0" timeOffset="40739.87">20093 3346 2602 0,'0'0'-87'16,"0"0"19"-16,0 0 18 0,39-26-14 0,-39 26 12 15,0 0 16-15,0 0 14 0,0 0 28 0,0 0 33 16,0 0 29-16,0 0 22 16,0 0 5-16,0 0-2 0,0 0 1 0,0 0-3 0,-24 37-5 15,18-24-5-15,6-13-4 0,-11 28-12 0,7-12-7 16,-3 0-16-16,3 0-26 16,-2 3-42-16,2-2-46 0,-1 0-65 15,1-1-51-15,-2 1-144 0,2 0-435 0,-5-3-57 16</inkml:trace>
  <inkml:trace contextRef="#ctx0" brushRef="#br0" timeOffset="48756.06">5092 3368 234 0,'0'0'131'16,"0"0"-38"-16,0 0-46 0,9-15-35 0,-9 15-22 15,0 0-9-15,0 0-9 16,0 0 3-16,2-7-5 0,-2 7 7 16,0 0 6-16,0 0 6 0,0 0 3 0,0 0 8 15,0 0 8-15,0 0 11 0,0 0 2 0,0 0 1 16,0 0 14-16,0 0-7 0,0 0 10 16,0 0 4-16,0 0 6 0,0 0 1 0,-13-22 4 15,13 22-5-15,0 0-3 0,0 0-1 0,0 0 4 16,0 0-4-16,0 0-2 15,0 0-9-15,0 0-2 0,0 0 12 0,0 0 4 16,0 0 8-16,0 0-2 0,-4-14 15 16,4 14 3-16,0 0 2 0,0 0-3 0,0 0 4 15,0 0 18-15,0 0-11 16,0 0 6-16,0 0 6 0,0 0-7 0,0 0-2 16,0 0-13-16,0 0-7 0,0 0 1 0,0 0-9 0,0 0-13 15,0 0-5-15,0 0 0 16,0 0-6-16,0 0 4 0,0 0-5 0,0 0-3 15,0 0 5-15,0 0-12 16,0 0 1-16,0 0-4 0,0 0 0 0,0 0 3 0,0 0-5 16,-10-11-4-16,10 11 3 15,0 0-2-15,0 0 4 0,0 0-3 0,0 0 0 16,0 0 5-16,-18-7-10 0,18 7 7 16,0 0 4-16,0 0-1 0,0 0-2 0,-2-17 3 15,2 17 6-15,0 0 2 0,0 0 1 0,0 0 1 16,0 0 1-16,9-27 3 15,-9 27-3-15,0 0-2 0,0 0-1 16,11-11-6-16,-11 11-2 0,0 0-6 16,0 0 5-16,0 0-5 0,0 0 2 0,0 0-3 0,0 0 2 15,0 0-3-15,27 7-4 16,-27-7 1-16,0 0-4 0,0 0 2 0,0 0-1 16,0 0 1-16,0 0 1 0,13 18-4 0,-13-18 2 0,0 0 6 15,0 0 2-15,0 0 5 16,0 0-2-16,0 0 7 0,0 0 3 0,0 0 8 15,0 0 8-15,0 0 4 16,0 0-8-16,0 0-5 0,0 0 1 16,0 0-7-16,0 0-6 0,0 0-2 0,0 0-2 15,0 0-11-15,0 0 1 0,0 0-4 0,0 0 1 16,0 0-4-16,8-33 2 0,-8 33-1 0,13-9-3 16,-13 9-3-16,12-6 2 15,-12 6-3-15,0 0-3 0,16-8 2 0,-16 8-1 0,0 0 2 16,0 0 3-16,0 0-4 15,20 2 3-15,-20-2-1 0,0 0 1 16,0 0 2-16,0 0 3 0,0 0 1 16,0 0 1-16,0 0 0 0,0 0 5 0,0 0 2 0,0 0 5 15,0 0 3-15,-24 36 1 16,24-36 6-16,0 0 7 0,-18 5 4 0,18-5-1 16,0 0 0-16,0 0-6 0,-21 0-1 0,21 0-3 15,0 0-6-15,0 0-6 0,0 0-9 16,-15-19-5-16,15 19-2 0,0 0-2 0,0 0 0 15,0 0-1-15,9-28-1 16,-9 28 0-16,0 0-2 0,10-15-2 0,-10 15-1 16,0 0 2-16,15-8-1 0,-15 8 2 15,0 0-1-15,0 0-1 0,0 0 0 0,0 0 6 16,0 0-2-16,0 0 1 0,0 0-3 16,28 16 5-16,-28-16 0 0,0 0-1 15,0 0 4-15,0 0-1 0,0 0 2 0,0 0 2 0,0 0-1 16,0 0-1-16,-26 35-2 15,26-35 5-15,-14 7-3 0,14-7 5 0,-15 5 5 16,15-5 1-16,0 0 0 16,-22 4 1-16,22-4 0 0,0 0 1 0,0 0-5 0,0 0 2 15,0 0-2 1,0 0-5-16,0 0-4 0,-18-16 1 0,18 16-1 0,0 0-1 16,0 0-1-16,0 0 2 0,0 0-4 0,0 0 1 15,22-28-1-15,-22 28-1 0,0 0-3 16,0 0 1-16,0 0-2 0,16-9 0 0,-16 9 0 15,0 0 1-15,0 0 0 16,0 0 2-16,0 0 0 0,0 0-1 16,0 0 2-16,0 0 0 0,0 0 0 15,0 0 6-15,0 0-4 0,0 0 4 0,0 0-2 0,0 0 2 16,-16 51-1-16,16-51 1 0,-10 8 2 0,10-8 3 16,-14 5-3-16,14-5 4 15,-16 6 0-15,16-6 4 0,0 0-3 0,-18 2 4 0,18-2-6 16,0 0-12-16,0 0-2 15,0 0 2-15,-24-12-2 0,24 12 1 0,0 0-3 16,0 0 4-16,-2-19-5 16,2 19 3-16,0 0-1 0,0 0 2 0,0 0-2 0,0 0 0 15,15-26 0 1,-15 26-1-16,0 0-4 0,0 0 5 0,13-7-2 0,-13 7 0 16,0 0 3-16,0 0-1 0,0 0-1 0,0 0 2 15,0 0 1-15,0 0 2 16,0 0-1-16,0 0 1 0,0 0 0 0,25 20 1 0,-25-20 0 15,0 0 3-15,0 0 0 16,0 0 3-16,0 0-3 0,0 0 3 0,0 0-2 16,-25 31 2-16,25-31 0 15,-11 5 1-15,11-5 0 0,0 0 0 0,-15 6 2 0,15-6 1 16,0 0-3-16,0 0-2 0,0 0-4 16,0 0-2-16,-17 4-3 0,17-4-5 15,0 0-4-15,0 0 1 0,0 0 1 0,0 0-1 16,0 0 0-16,0 0 2 0,0 0-1 15,0 0 0-15,0 0 0 0,0 0 2 0,0 0-2 16,0 0 4-16,0 0 1 16,0 0-2-16,0 0 3 0,43-21 2 0,-43 21 3 15,0 0 3-15,0 0 0 0,0 0 0 0,0 0 0 0,0 0 0 16,0 0 2-16,0 0-1 16,0 0 3-16,0 0 2 0,0 0-2 0,0 0-2 15,0 0 3-15,0 0 0 16,0 0-1-16,20 11-2 0,-20-11 3 0,0 0-4 0,0 0 3 15,0 0-4-15,0 0 1 16,5 16 3-16,-5-16-6 0,0 0 2 16,5 12 2-16,-5-12 3 0,0 0-4 15,2 20 4-15,-2-20-3 0,2 15-1 0,-2-15-1 0,0 0 1 16,0 27 2-16,0-27-2 0,2 18-1 16,-2-18 4-16,0 20-3 0,0-20 1 15,0 21 0-15,0-21 1 0,0 21-2 0,0-21 1 16,2 21-2-16,-2-21 2 0,-2 19-2 15,2-19 0-15,0 21 3 0,0-21-1 0,-2 19-1 16,2-19 3-16,-4 21-4 16,4-21 0-16,-2 21 0 0,2-21 2 0,-8 21 1 15,8-21-1-15,-4 21-3 0,4-21 4 16,-4 21-1-16,2-10-2 0,2-11 0 0,-4 21 1 16,4-21 0-16,-2 23-1 0,2-23 3 0,-4 21-1 15,4-21 3-15,-2 21-5 16,2-21 0-16,-2 21 1 0,2-21-2 0,-3 21 2 0,3-21-1 15,-2 21 2-15,2-21-3 16,-2 21 5-16,2-21-3 0,-2 22 3 0,2-22-2 16,-2 24 0-16,0-13 0 15,2-11 1-15,-5 25-3 0,5-25 3 0,-2 23-1 0,0-12-2 16,2-11 1-16,-2 23 0 0,2-23-1 16,-4 21 4-16,4-21-4 0,-2 23 2 15,2-23 0-15,-3 21-1 0,1-10 0 0,2-11 0 16,-4 19 0-16,4-19 3 0,-4 21-4 15,4-21 0-15,-2 21 2 0,2-21-2 16,-4 19 0-16,4-19 2 0,-2 21-1 16,2-21 2-16,-4 22 0 0,4-22-1 0,-2 20-1 15,2-20-1-15,-6 21 0 16,6-21 3-16,-2 23-3 0,2-23 2 0,-2 22-2 16,2-22 3-16,-2 24-5 0,0-12 4 0,2-12-2 0,-4 26 1 15,4-13-1-15,0-13 2 16,-4 25-2-16,2-11 3 0,2-14-1 15,-2 24-2-15,0-10-4 0,2-14 4 0,0 22-3 16,0-22 3-16,-2 23-3 0,2-23 3 16,-2 19 0-16,2-19-1 0,0 17 1 15,0-17 1-15,-2 17-2 0,2-17 1 16,-3 18-2-16,3-18 2 0,0 0 0 0,-2 22 1 0,2-22-1 16,-2 16 1-16,2-16 0 0,-4 17 1 15,4-17-4-15,-5 15 2 0,5-15-3 0,0 0-4 16,-4 23-5-16,4-23 1 0,-2 15-1 15,2-15 1-15,-4 16 0 0,4-16 1 0,0 0 2 16,-2 22 4-16,2-22-3 16,-4 15 3-16,4-15-2 0,-3 15 4 0,3-15 1 15,-4 18-2-15,4-18 0 0,0 0 1 0,-4 23 0 0,4-23 2 16,-4 13-1-16,4-13 2 16,0 0-2-16,-2 23 0 0,2-23 1 0,0 0 0 15,-2 19 0-15,2-19-2 16,0 0 1-16,-4 19 4 0,4-19-2 0,0 0-1 0,-3 19 1 15,3-19 0-15,0 0 0 16,0 15 2-16,0-15-1 0,0 0 3 16,-2 17-2-16,2-17 0 0,0 0-2 15,0 0 3-15,0 22-1 0,0-22 1 16,0 0-1-16,-2 15 4 0,2-15-1 0,0 0 4 0,0 0-1 16,0 22-1-16,0-22-4 0,0 0 2 15,-3 21 2-15,3-21-4 0,0 0-18 0,0 21 0 16,0-21 4-16,0 0 0 0,0 22-2 15,0-22 6-15,0 0 3 0,0 23-2 0,0-23 1 16,0 0 2-16,0 20 4 16,0-20-4-16,0 16-2 0,0-16 3 0,0 0 2 15,0 19 0-15,0-19 2 16,0 0-3-16,0 18 3 0,0-18-2 0,0 0-2 0,0 0-1 16,0 20-14-16,0-20-23 0,0 0-27 0,0 0-49 15,0 0-43-15,0 0-39 16,0 17-50-16,0-17-139 0,0 0-485 0,0 0-236 15</inkml:trace>
  <inkml:trace contextRef="#ctx0" brushRef="#br0" timeOffset="51399.7">5781 3230 2449 0,'0'0'-168'0,"0"0"15"0,0 0 10 0,0 0 16 16,0 0 9-16,0 0 12 0,0 0 17 15,0 0 8-15,0 0 16 0,0 0 12 0,0 0 5 16,0 0 11-16,0 0 8 16,0 0 11-16,0 0 11 0,0 0 9 0,0 0 15 15,0 0 6-15,0 0 5 0,0 0 5 0,0 0-1 16,0 0 4-16,0 0 4 16,0 0 4-16,0 0-10 0,0 0-10 0,0 0 1 0,0 0 2 15,0 0 6-15,0 0 2 16,0 0 7-16,0 0 17 0,0 0 0 0,14-10 2 0,-14 10-5 15,0 0 2-15,0 0-10 16,0 0-6-16,0 0-9 0,0 0 0 16,4-16-6-16,-4 16-4 0,0 0-4 15,0 0 1-15,0 0-9 0,0 0 3 0,0 0-3 16,0 0 9-16,0 0-6 0,0 0 4 0,0 0 9 0,0 0-1 16,0 0 13-16,0 0-13 15,0 0 7-15,0 0 4 0,0 0 3 0,0 0 8 16,0 0-3-16,0 0 0 0,0 0 5 15,0 0 4-15,0 0 10 0,0 0 10 0,0 0 2 16,0 0 3-16,-16 44 0 16,16-44-12-16,0 0-8 0,0 0-6 15,0 0-7-15,0 0-3 0,0 0-10 0,0 0-8 16,0 0 3-16,0 0-8 0,0 0 1 0,0 0-5 16,0 0-2-16,0 0-2 0,10-51-3 0,-10 51-11 15,0 0 5-15,0 0-6 16,10-10 1-16,-10 10-3 0,0 0-2 0,0 0 2 0,0 0 2 15,0 0-1-15,0 0 3 16,0 0 5-16,0 0 3 0,0 0 2 0,0 0 0 16,0 0 5-16,0 0-5 15,3 42 2-15,-3-42 0 0,0 0 2 0,0 0 0 0,-11 19 1 16,11-19-6-16,0 0 9 0,0 0-2 16,-8 14 3-16,8-14-4 0,0 0-10 15,0 0-12-15,0 0-11 0,0 0-5 0,0 0 2 16,0 0 9-16,0 0-3 0,0 0 13 15,0 0 3-15,0 0 5 0,0 0-3 0,0 0 0 16,0 0-2-16,0 0 1 16,0 0-4-16,0 0-2 0,-4-47 1 0,4 47 2 15,0 0-9-15,0 0 0 0,0 0 3 16,0 0 7-16,0 0 14 0,0 0 2 0,0 0 2 16,0 0 3-16,0 0 0 0,0 0 0 0,0 0 6 15,0 0-1-15,0 0 2 16,14 44-3-16,-14-44-3 0,0 0 6 0,0 0-1 0,0 0-4 15,-12 19 4-15,12-19-5 16,0 0 1-16,0 0-1 0,-18 4-10 16,18-4-2-16,0 0-9 0,0 0-5 15,0 0 5-15,0 0 0 0,0 0 0 0,-20-30-2 0,20 30-6 16,0 0 2-16,0-22-2 0,0 22-2 0,0 0 1 16,4-20-2-16,-4 20-1 15,0 0 3-15,12-17-5 0,-12 17 4 0,16-10-2 0,-16 10 2 16,10-5-1-16,-10 5-2 15,0 0 1-15,0 0 6 0,0 0-6 0,0 0 8 16,0 0 2-16,0 0-1 16,30 15 3-16,-30-15 4 0,0 0 3 0,0 15 1 0,0-15 2 15,0 0 3-15,0 0-2 0,0 0 2 0,-13 29-1 16,13-29-3-16,0 0 3 16,-11 9 0-16,11-9 0 0,0 0-1 0,0 0-1 15,-16 3-3-15,16-3 2 16,0 0-7-16,0 0 0 0,0 0 3 0,0 0-1 0,0 0 2 15,-14-28 0-15,14 28 3 16,0 0-4-16,0 0 1 0,7-24-4 16,-7 24-2-16,0 0 0 0,9-18 0 0,-9 18-2 15,0 0-2-15,8-11 0 0,-8 11-5 0,0 0 1 16,0 0-1-16,0 0 2 0,0 0 6 16,0 0 0-16,0 0 8 0,0 0 1 15,0 0 1-15,0 0-1 0,0 0 0 0,0 0 0 0,0 0 5 16,0 0-6-16,0 0 7 15,6 44-1-15,-6-44 2 0,0 0-2 16,0 0-1-16,-4 21-3 0,4-21 2 16,0 0-4-16,0 0 2 0,-4 16-2 0,4-16 0 0,0 0 3 15,0 0-7-15,-4 16 0 0,4-16 3 0,0 0-4 16,-6 13 0-16,6-13 1 16,0 0 0-16,-2 20 0 15,2-20-3-15,-5 15 2 0,5-15 0 0,-5 15-2 16,5-15 4-16,-2 19 0 0,2-19-1 0,-2 23-2 0,2-23-2 15,-2 21 1-15,2-21 2 16,-4 23-3-16,4-23 2 0,-2 25-1 16,2-15-2-16,0-10-3 0,-4 26-1 0,4-13 4 15,0-13-2-15,-2 29-1 0,2-16 0 0,0-13 1 16,-2 27 3-16,2-27-3 0,0 27-2 0,-3-14 5 16,3-13-1-16,3 28 1 15,-6-14 1-15,3-14-1 0,-2 30-2 0,2-15 2 0,-2 0 2 16,2-15-4-16,-4 29 3 15,2-11-3-15,2-4 3 0,0-14-1 0,-4 29 5 16,4-16-7-16,0-13 3 16,-5 27 1-16,5-11-2 0,0-16 0 0,0 26 2 0,-2-13-3 15,2-13 4-15,0 27-2 16,0-27-1-16,-2 27 2 0,2-14-2 0,0-13 2 16,-2 28-1-16,2-14 3 0,0-14-2 0,-2 27-4 0,2-27 5 15,0 26-2 1,0-12 1-16,0-14-1 0,0 24-1 0,0-24 2 0,0 25 4 15,0-25-8-15,2 25 2 16,-2-12 1-16,0-13 1 0,0 23-1 0,0-23-1 16,0 27 1-16,0-14-1 0,0-13 0 15,0 24 2-15,0-8-2 0,0-16 1 0,0 27 3 16,-2-12-5-16,2-15 3 0,0 29 0 0,0-16 0 16,0-13 4-16,-3 27-3 0,1-14 0 15,2-13-1-15,-2 27 0 0,2-27-2 0,-2 24 0 16,0-12 1-16,2-12 2 15,-2 23-2-15,2-23 0 0,-2 22 1 0,2-22 0 16,-2 21-1-16,2-21 2 0,0 24-2 16,0-24 1-16,0 19-1 0,0-19 2 15,-2 20 2-15,2-20-3 0,-2 19-1 16,2-19-1-16,-2 20 1 0,2-20 3 0,-2 16 0 16,2-16-4-16,-2 20 2 0,2-20-1 0,0 20 1 0,0-20 1 15,0 21 1-15,0-21-1 16,0 20-1-16,0-20 0 0,-2 21-2 0,2-21 2 15,2 20 1-15,-2-20 4 16,0 21-3-16,0-21-5 0,-2 24 1 0,2-24 4 16,0 21-2-16,0-21-1 0,0 18-1 15,0-18 3-15,0 19-3 0,0-19 0 0,-2 18 3 16,2-18 3-16,0 0-1 0,0 24-2 0,0-24 12 0,0 0 0 16,0 21-1-16,0-21-6 15,0 0-8-15,-3 18-15 0,3-18-9 0,0 0-25 16,-5 15-29-16,5-15-39 15,0 0-39-15,-6 21-35 0,4-14-35 0,-2 1-59 0,4-8-130 16,-8 17-423 0,1-5-176-16</inkml:trace>
  <inkml:trace contextRef="#ctx0" brushRef="#br0" timeOffset="55989.85">5472 5660 2414 0,'0'0'-109'0,"0"0"21"0,0 0 11 0,0 0 3 16,0 0 12-16,0 0 9 0,0 0 16 0,0 0 15 15,0 0 10-15,0 0 1 16,0 0 11-16,0 0-3 0,0 0 12 0,0 0 9 0,0 0 0 15,0 0 3-15,0 0 1 16,0 0 6-16,0 0 16 0,0 0-4 0,0 0 17 16,0 0-4-16,0 0 8 15,0 0-8-15,0 0 1 0,0 0-8 0,0 0-2 0,0 0-11 16,0 0 6-16,0 0-9 0,0 0 9 0,0 0 1 16,0 0-9-16,0 0-3 15,27 0 5-15,-27 0-8 0,0 0 1 0,25-3-1 16,-25 3 2-16,0 0-11 0,28 0 9 15,-28 0-11-15,17 0 2 0,-17 0-8 0,0 0 2 16,20 0 2-16,-20 0 3 16,0 0-6-16,20 0-2 0,-20 0-5 0,0 0-20 15,0 0-7-15,0 0-15 16,21-3-21-16,-21 3-12 0,0 0-11 0,0 0-18 0,0 0-13 16,0 0-12-16,0 0-10 0,19-4-15 0,-19 4-22 15,0 0-57-15,0 0-285 16,0 0 305-16</inkml:trace>
  <inkml:trace contextRef="#ctx0" brushRef="#br0" timeOffset="56519.93">5563 5614 1489 0,'0'0'15'0,"0"0"19"16,0 0 12-16,0 0-8 0,8-12-3 0,-8 12 8 16,0 0 12-16,0 0 25 0,0 0 2 0,0 0 7 0,0 0 0 15,0 0 3-15,0 0 8 16,0 0-2-16,0 0-2 0,0 0 0 0,0 0-6 0,14-5 2 15,-14 5-3-15,0 0-5 16,0 0 3-16,0 0-6 0,0 0-6 0,0 0-2 16,0 0-4-16,0 0-8 15,10 31-5-15,-10-31-3 0,0 0 0 0,2 19-13 0,-2-19-2 16,0 0-3-16,2 21 1 0,-2-21 5 0,2 15-2 16,-2-15 2-16,2 16-1 15,-2-16-6-15,0 0 5 0,0 24 2 0,0-24 3 0,-2 17 6 16,2-17 2-16,-4 19 2 15,4-19 0-15,-5 19-3 0,5-19-4 16,-5 17-3-16,5-17-5 0,-4 18-4 16,4-18-4-16,-2 15 4 0,2-15-9 0,0 0 2 0,-2 21-1 15,2-21-1-15,0 0-4 16,0 19 4-16,0-19 3 0,0 0-3 0,6 15 0 16,-6-15-3-16,12 9-3 0,-12-9-16 0,14 7-19 15,-14-7-20-15,19 3-28 16,-19-3-36-16,19 0-46 0,-19 0-46 15,21-2-47-15,-10-2-46 0,-11 4-130 0,17-9-126 16,-9 4-306-16,-8 5-189 0</inkml:trace>
  <inkml:trace contextRef="#ctx0" brushRef="#br0" timeOffset="56919.86">5825 5874 2411 0,'0'0'-55'0,"0"0"37"15,0 0 13-15,0 0-6 0,0 0 13 0,0 0-4 16,0 0 7-16,0 0 1 0,0 0 6 16,0 0-1-16,15 11 1 0,-15-11 5 0,16 0-8 15,-16 0 3-15,0 0-4 0,30-3-5 0,-30 3 0 0,22-3-3 16,-22 3-11-16,18-2 1 15,-18 2-13-15,0 0-11 0,24-2-17 16,-24 2-18-16,0 0-14 0,21-1-33 16,-21 1-40-16,0 0-81 0,0 0-286 0,10-11 294 0</inkml:trace>
  <inkml:trace contextRef="#ctx0" brushRef="#br0" timeOffset="57149.7">5838 5784 1629 0,'0'0'56'16,"0"0"-11"-16,0 0-24 15,0 0-17-15,0 0-6 0,0 0 13 0,0 0 14 0,0 0 6 16,0 0 16-16,0 0-13 16,0 0-6-16,0 0-1 0,0 0-1 0,38-11-5 15,-38 11 6-15,0 0-10 0,28-3-9 0,-28 3-16 0,18 0-14 16,-18 0-16-16,19-1-25 15,-19 1-28-15,20-4-37 0,-20 4-81 0,14-4-274 16,-14 4 348-16</inkml:trace>
  <inkml:trace contextRef="#ctx0" brushRef="#br0" timeOffset="57619.89">6049 5595 1474 0,'0'0'76'0,"0"0"18"0,0 0-8 16,0 0-14-16,0 0-3 0,0 0-2 15,0 0 10-15,0 0 1 0,0 0-7 16,0 0-2-16,0 0-15 0,35-3 4 16,-35 3-1-16,20-3-10 0,-20 3-6 0,26-3-2 15,-11 3-8-15,-15 0 11 0,32-4-18 16,-18 2 1-16,3 0-2 0,-17 2-2 0,34-4-2 16,-19 4 4-16,-15 0 4 0,31-4 5 15,-15 3-2-15,-16 1 5 0,24-6 3 16,-24 6-3-16,24-2-7 0,-24 2 3 0,19-4-8 0,-19 4-1 15,20-2-3-15,-20 2-3 16,0 0 3-16,18-4-6 0,-18 4 7 0,0 0-10 16,17-1-3-16,-17 1-2 15,0 0 1-15,0 0-4 0,0 0-4 0,0 0-7 0,21-4-9 16,-21 4-14-16,0 0-14 0,0 0-20 0,0 0-18 16,0 0-2-16,0 0-21 15,0 0-17-15,0 0-19 0,13 0-27 0,-13 0-51 0,0 0-427 16,0 0 127-16</inkml:trace>
  <inkml:trace contextRef="#ctx0" brushRef="#br0" timeOffset="58030">6259 5583 1867 0,'0'0'-31'0,"0"0"17"0,0 0 9 15,0 0 5-15,0 0 16 16,-9 14 39-16,9-14 11 0,0 0 11 0,0 0 2 16,0 0-3-16,0 0-3 15,2 23-4-15,-2-23-3 0,0 0 7 0,0 0-1 0,7 21-2 16,-7-21-2-16,0 0-2 0,2 19 0 0,-2-19-4 16,2 15-4-16,-2-15 1 15,0 0-4-15,0 25-1 0,0-25 6 0,2 21-5 0,-2-21-6 16,3 19 1-16,-3-19-4 15,0 21 0-15,0-21-1 0,2 19-1 16,-2-19 5-16,0 19-1 0,0-19 0 16,2 19 1-16,-2-19-1 0,0 17 5 0,0-17-1 0,2 18 3 15,-2-18 0 1,0 0 1-16,2 22-4 0,-2-22-1 0,2 14-4 0,-2-14-1 16,0 0-1-16,2 17-2 0,-2-17-6 0,0 0-4 15,0 0-4-15,4 17-4 0,-4-17-10 16,0 0-19-16,0 0-31 0,0 0-42 0,2 15-60 15,-2-15-60-15,0 0-83 16,0 0-165-16,0 0-530 0,0 0-425 0</inkml:trace>
  <inkml:trace contextRef="#ctx0" brushRef="#br0" timeOffset="65650.14">6585 2880 2771 0,'0'0'-191'0,"0"0"20"0,0 0 24 16,0 0 14-16,0 0 19 0,0 0 16 0,0 0 21 16,0 0 15-16,0 0 11 0,0 0 14 0,0 0 11 15,0 0 11-15,0 0 1 16,0 0 16-16,0 0 8 0,0 0-2 0,0 0 12 0,0 0 0 15,0 0 12 1,0 0-4-16,0 0 9 0,0 0-6 0,0 0 17 0,0 0 0 16,0 0 18-16,0 0 1 15,0 0-1-15,0 0-6 0,0 0 2 0,0 0 2 16,0 0-3-16,0 0-1 0,0 0 0 0,0 0-4 16,0 0-4-16,0 0 0 0,0 0-1 15,0 0-5-15,0 0-4 0,0 0 0 0,0 0 3 16,0 0-5-16,0 0 0 15,0 0 1-15,0 0-3 0,0 0 3 16,0 0-8-16,0 0-11 0,0 0 2 0,0 0-5 16,0 0-2-16,0 0 1 0,0 0-3 15,0 0 14-15,0 0-1 0,14 14-6 16,-14-14 6-16,0 0-1 0,0 20 7 0,0-20-3 0,-2 18 2 16,2-18-5-16,0 0 0 0,-2 30-1 0,2-30 9 15,0 23-14-15,0-23 0 16,-2 25 4-16,2-25-7 0,0 27 1 15,-2-15-1-15,2-12-1 0,-2 28-2 0,2-13 2 16,0-15 1-16,-2 28 0 0,0-13-1 0,2-15 1 16,-2 33-1-16,2-18-4 15,-2 0 1-15,2-15 1 0,-2 29-5 16,2-15-1-16,0-14 0 0,-2 26-1 0,-1-11-3 0,3-15 3 0,-2 28-2 16,-2-14 2-16,4-14-4 15,-2 25 1-15,0-9 1 0,2-16-1 0,-5 28-2 16,3-13 1-16,0 0 1 15,2-15-1-15,-4 29 1 0,2-14 0 0,2 0-1 0,0-15 4 16,-4 31-4-16,1-14 1 16,1-1 1-16,0 1-1 0,0-1 1 0,2 2-19 15,0-18 2-15,-4 32 3 16,2-17-1-16,0 1 0 0,2 1 3 0,0-17-2 16,-4 32 3-16,4-14 2 0,-2-3 1 0,2-15-1 0,-2 32-4 15,2-17 4-15,-3 2 1 16,3-17 1-16,-2 33 1 0,2-19-2 0,0-14 1 15,0 28 1-15,0-13 0 0,-3 0 0 16,3-15-1-16,0 28 0 0,0-8 0 0,0-5 1 16,0-15-3-16,0 32 3 15,0-14 0-15,-2-3 2 0,2-15-3 0,0 30-1 16,-2-15 2-16,2-15 1 0,0 30-2 0,-2-17 0 0,2-13 4 16,0 26-3-16,0-26 2 15,0 26-4-15,-2-12 3 0,2-14-1 0,0 27 0 16,0-27-1-16,-2 25 0 15,2-25 2-15,0 22-2 0,0-22-2 0,0 25 4 0,0-25-2 16,0 23 2-16,0-23-3 16,0 23 2-16,0-23 0 0,0 21 1 0,0-21-1 15,0 24 1-15,0-24-2 16,0 23 3-16,0-23-3 0,0 24-3 0,0-24 3 0,0 22 4 16,-2-10-4-16,2-12 4 0,0 21-4 0,0-21 1 15,2 18 0-15,-2-18-1 16,-2 20 2-16,2-20 0 0,0 19-1 15,0-19 0-15,0 19 3 0,0-19-4 0,0 17 6 16,0-17-9-16,-2 17 3 0,2-17 2 0,0 0-2 16,0 25 0-16,0-25 1 15,0 15 0-15,0-15-2 0,0 0 1 0,0 21 2 16,0-21-2-16,0 0 0 0,0 19 0 0,0-19 0 16,0 0 2-16,0 0 1 15,0 21-4-15,0-21 5 0,0 0-1 0,0 18 2 0,0-18 0 16,0 0-3-16,-2 19 3 15,2-19 0-15,0 0-5 0,0 0 4 0,-2 20-2 0,2-20 1 16,0 0 0 0,-2 16 1-16,2-16 3 0,0 0-3 0,0 0-3 0,-2 19 5 15,2-19 3-15,0 0-1 16,0 0 3-16,-4 18 3 0,4-18 3 0,0 0-1 0,0 0-1 16,-5 19 1-16,5-19-2 0,0 0-2 0,-2 16 1 15,2-16 0-15,0 0 1 16,0 0 3-16,-2 23 2 0,2-23 7 0,0 0-2 0,-2 15 5 15,2-15-6 1,0 0 1-16,-5 20-1 0,5-20 4 0,0 0 3 0,-4 16-3 16,4-16 0-16,0 0-1 15,-2 18-3-15,2-18 2 0,0 0-4 0,-2 18-2 16,2-18 0-16,0 0-4 0,-2 18 0 0,2-18-4 0,0 0-2 16,0 0-2-16,-2 20-7 15,2-20-14-15,0 0-20 0,0 0-27 0,-2 16-33 16,2-16-40-16,0 0-42 0,0 0-39 15,-5 11-34-15,5-11-49 0,0 0-116 0,-8 4-517 16,8-4-339-16</inkml:trace>
  <inkml:trace contextRef="#ctx0" brushRef="#br0" timeOffset="67529.75">7383 2204 2627 0,'0'0'-174'0,"0"0"23"16,0 0 24-16,0 0 20 0,0 0 26 0,0 0 18 16,0 0 19-16,0 0 18 15,0 0 13-15,0 0 15 0,0 0 1 0,0 0 9 0,0 0-4 16,0 0 18-16,0 0-7 15,0 0 15-15,0 0 6 0,0 0 5 0,0 0 7 16,0 0-2-16,0 0-2 16,14-10-8-16,-14 10-6 0,0 0 7 0,0 0-9 0,0 0-6 15,0 0 5-15,0 0-15 0,0 0 16 0,0 0-9 16,0 0 6-16,0 0 1 16,0 0-6-16,0 0 3 0,0 0 1 0,0 0 6 15,0 0 0-15,0 0 3 0,-10 48-8 16,10-48 8-16,-2 17-10 0,2-17 9 0,-2 19-1 15,2-19-3-15,0 21-2 16,0-21 4-16,-2 24-4 0,2-24 1 0,-2 26 2 16,2-13-9-16,0-13-2 0,-2 29 5 15,-1-16-5-15,3-13 2 0,-2 33-2 16,0-18-4-16,0-1 2 0,0 4-6 0,2-18 6 0,-2 32-6 16,0-16 1-16,0 1-2 15,2-17 2-15,-2 32-3 0,2-15 5 0,-2-1-4 0,2-16 7 16,-3 34 2-16,1-19 2 15,-2 2 0-15,4-17 1 0,-3 33-4 0,1-18-1 16,2 3 0-16,0-18-6 16,-4 29 4-16,4-13-3 0,0-16-5 0,-2 29 0 15,2-29 1-15,2 26-2 0,-4-13 1 16,2-13-1-16,-2 29-2 0,2-16 1 0,0-13-1 16,0 29 1-16,-2-16-3 0,2-13-1 0,0 32 5 15,-2-14-1-15,2-3-2 0,0-15 1 16,0 30-4-16,0-12 0 0,-2-3 2 0,2-15 4 15,0 31-3-15,0-19-4 16,0-12 4-16,-2 33-5 0,2-18 1 0,-2 2 0 16,2-17-3-16,-2 31 2 0,2-14 3 15,-2 0-1-15,0 1-2 0,2-18 3 16,0 32-3-16,0-16 3 0,-2 1-3 0,2-17-1 0,0 32 1 16,-3-16 2-16,3 2-2 15,0-18 3-15,0 32-2 0,0-15 1 0,0 1-2 16,-2-3 2-16,-1 5 1 0,3-20-21 15,0 35 7-15,-2-14 0 0,2-2 0 0,-2 2 2 16,0 0 1-16,2 1 0 16,-2 0-3-16,0 4 6 0,0-5 0 0,0 6 4 0,2-6-1 15,-4 4-5 1,4-3 5-16,-2 0 0 0,0-1-3 0,-1 0 3 0,3-1 2 16,-2 1 3-16,0 0-2 0,2 1-2 0,0-3 4 15,-2-1-5-15,0 4 2 0,0-2 1 16,0 0-2-16,0-2 0 0,0 1 2 0,-1 1 2 15,1 1-1-15,2-2-1 16,-2 0-1-16,0 2-1 0,0-1 4 0,-3-1 1 16,5 2-2-16,-2-2-2 0,0 2 7 15,2-1-6-15,-2-1 0 0,0 2-1 16,2-4 3-16,-2 2 3 0,0-2 2 0,2 2-1 0,-2-2 6 16,2 2 1-16,-2-2 0 15,2 2 4-15,-2-2-1 0,2 3 2 0,0-1-1 16,0 0 2-16,0-19 1 0,0 36 3 15,2-19 0-15,-2 0 3 0,0 0 4 16,2 1 6-16,-2 1-2 0,0-2-3 16,2-2 0-16,-2-15-2 0,0 30-7 0,2-13 1 0,-2-17-4 15,0 27-1-15,0-12-4 0,0-15 1 0,0 27-3 16,0-27 1-16,0 23-4 16,0-23-1-16,-2 19-2 0,2-19-8 0,2 20-10 0,-2-20-13 15,0 14-11 1,0-14-15-16,0 18-20 0,0-18-17 15,0 0-38-15,0 23-49 0,0-23-39 0,0 16-72 16,0-16-137-16,-2 17-466 0,0-9-260 0</inkml:trace>
  <inkml:trace contextRef="#ctx0" brushRef="#br0" timeOffset="70260.5">32296 1170 397 0,'0'0'159'16,"0"0"-47"-16,0 0-7 0,0 0-13 0,0 0-16 0,0 0-17 15,0 0 0-15,0 0-16 16,0 0-5-16,0 0-1 0,0 0 9 15,0 0-3-15,0 0 2 0,0 0 2 16,0 0 8-16,0 0 13 0,0 0 21 0,0 0-4 0,0 0 21 16,0 0 4-16,0 0 9 15,0 0 6-15,0 0 0 0,0 0 3 0,0 0-2 16,0 0 0-16,0 0-7 0,0 0-3 0,0 0-2 16,0 0-1-16,0 0-4 0,0 0-14 15,0 0-6-15,0 0-9 0,38-19-2 16,-38 19-4-16,0 0 0 0,27-5-3 15,-27 5-3-15,19-1-9 0,-19 1-3 0,25-4-6 16,-25 4-4-16,24-4-3 0,-24 4-2 16,23-2-1-16,-23 2 0 0,21-4-5 0,-21 4 0 15,17-1-2-15,-17 1-2 16,0 0-7-16,24-3-1 0,-24 3-5 16,0 0-13-16,16-1-17 0,-16 1-22 0,0 0-27 0,0 0-32 0,18-3-27 15,-18 3-31 1,0 0-27-16,0 0-22 0,10-3-36 0,-10 3-51 0,0 0-630 15,0 0-315-15</inkml:trace>
  <inkml:trace contextRef="#ctx0" brushRef="#br0" timeOffset="73194.77">31819 962 2594 0,'0'0'-171'0,"0"0"29"16,0 0 19-16,0 0 30 0,11-11 24 0,-11 11 13 15,0 0 30-15,0 0 8 0,0 0 9 16,0 0 9-16,0 0 18 0,0 0 2 0,0 0 16 16,0 0 10-16,10-10 12 15,-10 10 8-15,0 0 3 0,0 0 12 16,0 0 2-16,0 0 5 0,0 0 5 0,0 0 8 16,0 0-1-16,0 0 5 0,0 0-7 0,0 0 4 15,0 0-7-15,0 0-9 0,0 0-4 0,0 0-9 16,0 0-4-16,0 0-5 15,0 0-5-15,0 0-6 0,0 0-4 16,0 0-6-16,0 0-10 0,0 0-7 0,0 0-3 16,0 0-6-16,0 0-1 0,0 0 0 0,0 0 3 15,0 0-3-15,0 0-2 0,0 0 0 0,0 0-2 16,0 0-1-16,0 0 2 16,-29 33 4-16,29-33 4 0,-14 17 0 0,14-17 2 0,-12 15-2 15,6-6-1-15,0 2 0 16,6-11-2-16,-15 23-2 0,8-11 2 15,1-1-3-15,6-11 1 0,-11 23-4 16,5-13-3-16,6-10 3 0,-8 19-1 0,8-19-5 0,-8 19 2 16,8-19-3-16,-8 13 3 15,8-13-2-15,0 0 2 0,-8 15 2 0,8-15 4 16,0 0-1-16,-6 12 11 0,6-12-2 0,0 0 0 16,0 0 0-16,0 0 2 15,0 0-4-15,0 0 1 0,0 0-2 16,0 0-1-16,0 0 1 0,0 0-3 0,0 0-1 15,0 0 1-15,0 0-2 0,0 0-1 0,0 0-1 16,0 0-2-16,0 0-4 16,0 0 4-16,0 0-6 0,36-28 1 0,-36 28-3 0,0 0 4 15,23-3-4-15,-23 3 3 16,22 0-2-16,-22 0-2 0,20 3 0 0,-20-3 2 16,20 4-1-16,-20-4 3 0,19 5-2 0,-19-5-1 15,17 6 2-15,-17-6-1 0,12 8-2 16,-12-8 2-16,11 9 0 0,-11-9-1 0,0 0-1 15,10 9 4-15,-10-9-1 16,0 0 1-16,0 0 4 0,0 0 2 0,0 0-1 16,0 0 2-16,0 0-6 15,0 0 3-15,0 0 2 0,-25 17 2 0,25-17 0 0,0 0-1 16,0 0 0-16,-28-3-2 0,28 3-6 0,0 0 5 16,0 0-2-16,-24-4-2 15,24 4 0-15,0 0-2 0,-22 1-6 0,22-1 12 0,-17 6-8 16,17-6 2-16,-17 8-2 15,17-8 2-15,-19 12 0 0,19-12-3 0,-21 10 5 16,10-1 5-16,1-4-2 16,10-5-4-16,-22 13 4 0,14-7-2 0,8-6-4 0,-17 12 7 15,9-6-5-15,8-6 0 16,0 0 3-16,-20 9 2 0,20-9-2 0,-12 6 8 16,12-6-2-16,0 0 5 0,-14 5-1 0,14-5-3 15,0 0 4-15,0 0-4 16,0 0-2-16,0 0-10 0,0 0 9 0,-20-19 1 15,20 19-2-15,0 0 1 0,0 0-6 16,0 0 4-16,0 0 0 0,0 0 10 0,20-33-15 16,-20 33 2-16,10-7 3 15,-10 7-3-15,0 0 1 0,16-3-3 0,-16 3 6 0,0 0-1 16,0 0-5-16,0 0 0 0,0 0 4 0,26 15-4 16,-26-15 9-1,0 0-6-15,0 0-3 0,-6 22 1 0,6-22-1 0,0 0 0 16,-20 21 3-16,10-11-2 0,0-2-10 15,-6-1-10-15,2 1-16 0,-1 0-19 0,-2 0-31 16,2-3-31-16,-1 1-40 16,0-1-43-16,16-5-39 0,-27 10-32 0,16-8-46 15,1-1-103-15,10-1-105 0,-17 3-364 16,17-3-260-16</inkml:trace>
  <inkml:trace contextRef="#ctx0" brushRef="#br0" timeOffset="73479.77">31577 956 2833 0,'0'0'96'16,"10"-12"22"-16,-10 12 6 16,0 0-5-16,0 0-9 0,8-11-3 0,-8 11-13 15,0 0-9-15,0 0-14 16,0 0-24-16,10-9-45 0,-10 9-46 0,0 0-69 16,0 0-68-16,0 0-63 0,0 0-79 0,4-7-561 0,-4 7-255 15</inkml:trace>
  <inkml:trace contextRef="#ctx0" brushRef="#br0" timeOffset="73769.84">31322 1081 2547 0,'-6'9'-107'0,"6"-9"25"0,-9 11 23 0,9-11 19 16,-9 11 24-16,9-11 21 15,0 0 9-15,-8 14 15 0,8-14 4 0,0 0 4 0,-8 13 1 16,8-13-2-16,0 0 10 15,-11 10 20-15,11-10 2 0,0 0 9 0,-17 10 6 16,17-10 4-16,-15 5 0 16,15-5 2-16,-15 6-1 0,15-6-1 0,-15 5 1 0,15-5-9 15,-16 8 0 1,16-8-4-16,-16 9-4 0,16-9-3 0,-14 14-1 0,6-9-8 16,8-5-6-16,-15 18-3 0,6-9-5 0,3 2-9 15,6-11-10-15,-13 24-30 0,7-16-30 16,6-8-53-16,-8 26-52 0,3-17-63 0,5-9-68 15,-7 19-140-15,5-11-463 16,2-8-239-16</inkml:trace>
  <inkml:trace contextRef="#ctx0" brushRef="#br0" timeOffset="74400.17">31199 891 2586 0,'0'0'-24'16,"0"0"46"-1,0 0 15-15,0 0 18 0,0 0 17 0,0 0 18 0,0 0 14 16,0 0 8-16,0 0-6 0,0 0-6 0,0 0-12 16,0 0-8-16,0 0-13 0,0 0-7 15,0 0-4-15,0 0-8 0,0 0-4 0,0 0-29 16,0 0-33-16,0 0-52 15,0 0-60-15,0 0-68 0,0 0-98 0,0 0-615 16,0 0-306-16</inkml:trace>
  <inkml:trace contextRef="#ctx0" brushRef="#br0" timeOffset="75010.16">30880 1194 2618 0,'0'0'-100'0,"0"0"32"0,0 0 37 0,8-11 23 15,-8 11 34-15,0 0 24 16,0 0 17-16,0 0 16 0,0 0 7 0,10-9 6 15,-10 9-4-15,0 0-7 16,0 0-7-16,0 0-12 0,0 0-2 0,0 0-12 0,0 0 4 16,0 0 6-16,0 0-1 15,0 0-4-15,0 0-3 0,0 0-4 0,0 0-4 16,0 0-8-16,-38 22-5 0,38-22-2 0,-16 11-2 16,16-11-4-16,-16 18-1 0,6-10-2 15,-1 1-2-15,3 1-3 0,0 0-3 0,-4 1 1 16,4 0-1-16,0 0-4 15,8-11-3-15,-15 22 2 0,11-9 3 16,-3 2-2-16,3-1 3 0,4-14 13 16,-8 24 4-16,4-13 1 0,4-11 3 0,-9 23 5 0,5-14 0 15,4-9 3-15,-8 22-4 16,3-13 0-16,5-9-3 0,-15 21-2 0,7-10-5 0,0-1 2 16,-4 0-13-16,0 1-18 0,2-1-29 0,-5-1-37 15,0-2-53-15,2 3-52 16,-3 0-48-16,-2-2-60 0,-3 1-125 15,0-1-544-15,0 1-378 0</inkml:trace>
  <inkml:trace contextRef="#ctx0" brushRef="#br0" timeOffset="75190.03">30454 1880 2885 0,'14'14'7'0,"-14"-14"25"0,12 7 2 0,-12-7 3 16,0 0 9-16,0 0 9 15,14 6 7-15,-14-6 4 0,0 0-10 0,0 0-10 16,0 0-28-16,0 0-33 16,21-2-38-16,-21 2-50 0,0 0-40 0,0 0-57 0,0 0-103 15,17-13-479-15,-12 9-85 16</inkml:trace>
  <inkml:trace contextRef="#ctx0" brushRef="#br0" timeOffset="75579.64">30547 1095 2293 0,'0'0'-46'0,"-4"-17"32"16,4 17 29-16,0 0 28 0,0 0 19 0,0 0 17 15,0 0 25-15,0 0 2 16,0 0 0-16,0 0 1 0,0 0-4 0,6-17-17 0,-6 17-11 16,0 0-4-16,0 0-4 0,0 0 1 0,0 0-1 15,0 0-3-15,0 0-3 16,0 0-4-16,0 0-9 0,32 36-2 0,-32-36-6 0,8 18-1 15,-4-9-6-15,-4-9-2 16,7 21-6-16,-7-21-2 0,2 21-8 0,-2-21-9 16,-4 21-12-16,4-21-22 15,-11 20-30-15,5-10-41 0,6-10-44 0,-20 17-43 16,10-8-45-16,0-3-63 0,10-6-572 0,-22 10-225 0</inkml:trace>
  <inkml:trace contextRef="#ctx0" brushRef="#br0" timeOffset="75870.12">30460 1026 2515 0,'2'-15'-69'15,"-2"15"35"-15,0 0 25 16,4-13 22-16,-4 13 17 0,0 0 12 0,0 0 0 0,0 0 21 16,12-10 15-1,-12 10 4-15,0 0-5 0,0 0-5 0,0 0-6 0,0 0-7 16,0 0-6-16,4 41-1 0,-4-41-13 0,-2 22-31 16,2-22-33-16,-8 24-33 15,4-5-41-15,-2-4-42 0,0 0-35 0,-2-2-35 0,-1 2-71 16,0-1-406-16,-1-1 67 15</inkml:trace>
  <inkml:trace contextRef="#ctx0" brushRef="#br0" timeOffset="76030.16">30280 1320 1905 0,'0'0'-65'0,"-14"10"27"0,14-10 15 0,0 0 8 15,-12 8 7-15,12-8 0 16,0 0 3-16,-12 17 0 0,12-17 0 0,-12 12-3 0,5-1-22 15,7-11-8-15,-15 16-39 16,7-6-32-16,-1-1-51 0,9-9-267 0,-12 16 421 16</inkml:trace>
  <inkml:trace contextRef="#ctx0" brushRef="#br0" timeOffset="76790.17">30121 1303 1299 0,'2'-18'40'0,"-2"18"11"0,0 0-1 0,5-20 20 15,-5 20 17-15,0 0 15 16,4-13-2-16,-4 13 7 0,0 0-14 0,0 0-12 0,5-16-10 16,-5 16-16-16,0 0-4 0,0 0-6 0,0 0 12 15,0 0-2-15,0 0 12 16,0 0 3-16,0 0 0 0,0 0 4 0,0 0-11 15,0 0 1-15,0 0-5 16,0 0-2-16,-39 23-2 0,39-23-4 0,-14 17-3 0,5-5-10 16,-2-2 11-1,3 4-5-15,-4 0 4 0,0 2-1 0,0 1-1 0,-1-1 2 16,-2 3-1-16,0 0-2 0,1 1 5 0,-4 4 1 0,2-1-4 16,-1 4-4-1,2-3 1-15,-4 4 0 0,3-2 7 0,-2 2 3 0,-1 3-3 16,4-2-1-16,-4-1-4 15,3 2-2-15,-2-1 3 0,2 2 0 0,-4-1-3 16,6-2 0-16,-3 1 1 0,-1 2-1 16,2-3-4-16,-4 1 3 0,2-1-1 0,-1 3-2 15,-1-3-2-15,2-1-7 16,-2 2 3-16,0-1-2 0,0-1-2 0,-1 1-3 16,2-1-1-16,-2 0-3 0,-1 0 0 0,2-2 2 0,-1 1-23 15,-3-3 3 1,0 1-3-16,2-1 7 0,0 0 0 0,-1-2 1 0,-1-2 4 15,2 2 4-15,-2-4-1 16,1 2 2-16,1-1 4 0,0-1-3 0,0-4 0 0,1 0 0 16,0 1 1-16,-2-1 2 15,1-1-4-15,-1-3 4 0,2 3 0 0,-2-3 3 16,-1-1-5-16,1-1 5 16,-2 0 3-16,2 0 5 0,-3-2-4 0,-2 1 4 15,3-2 4-15,0-1 19 0,2-2 4 16,-3 1-5-16,1-2 3 0,1 0-3 0,-1 0-8 15,-4-2-1-15,1 1-6 0,-1-5-5 0,0 5-2 16,2-3-2-16,0-2-4 0,-1 3-12 16,6-2-2-16,-2 1 5 0,2-1-5 0,3 1 1 15,-1 0-5-15,0 1 1 0,3-1-1 0,17 4-3 16,-33-5-1-16,20 1-1 0,13 4-1 16,-22-4-2-16,22 4-4 0,-18-4-3 0,18 4-5 15,-16-6-6-15,16 6-12 16,0 0-10-16,-25 0-15 0,25 0-14 0,-14-2-25 15,14 2-34-15,-18-1-52 16,18 1-71-16,-15-2-71 0,15 2-158 16,-19-4-128-16,9 0-10 0,10 4-330 0,-21-5-373 15</inkml:trace>
  <inkml:trace contextRef="#ctx0" brushRef="#br0" timeOffset="79079.7">29512 1174 2748 0,'0'0'-145'15,"0"0"30"1,0 0 18-16,0 0 7 0,-2-25 22 0,2 25 15 0,0 0 4 16,0 0 16-16,0 0 15 15,0 0 7-15,0 0 15 0,0 0 8 16,0 0 20-16,0 0 5 0,0 0 7 0,0 0 8 0,0 0-9 0,0 0-12 16,0 0-2-16,0 0-6 15,0 0-8-15,0 0 3 0,0 0-5 16,0 0-3-16,0 0 8 0,0 0 7 0,0 0 6 15,0 0-1-15,0 0 3 0,-30 30 0 16,30-30 0-16,-10 12-4 0,10-12 11 16,-14 13-9-16,14-13-2 0,-12 10 3 0,12-10 5 0,-14 15 2 15,14-15 0-15,-16 11-1 16,16-11 12-16,-16 9-8 0,16-9 9 0,-17 8-1 16,17-8 3-16,-15 5 2 0,15-5 5 0,-15 5 5 15,15-5 3-15,0 0-4 0,-16 3-9 16,16-3 0-16,0 0 3 0,0 0 2 0,0 0 0 15,-22 4-6-15,22-4 1 16,0 0 0-16,0 0-1 0,0 0-3 0,0 0-4 16,0 0-6-16,-19 0-1 15,19 0-12-15,0 0-5 0,0 0-7 0,0 0-3 16,0 0 3-16,-15 10-5 0,15-10-1 0,0 0 0 16,-15 7-2-16,15-7-2 0,-10 12 2 15,10-12-4-15,-11 9 3 0,11-9-4 0,-11 11 3 0,11-11-2 16,-12 10 4-16,12-10-4 15,-13 13 0-15,13-13-2 0,-17 14 9 0,9-8-8 16,8-6 4-16,-21 12 1 16,9-5 4-16,12-7 3 0,-18 9 1 0,18-9 0 0,-15 10 0 15,15-10 6-15,-13 7 4 16,13-7 10-16,0 0 6 0,-17 6 11 0,17-6-4 16,0 0 3-16,0 0-2 0,0 0 2 0,0 0 6 15,0 0-4-15,0 0-3 0,-21-19-2 16,21 19-1-16,0 0-2 0,0-20-1 0,0 20-3 15,0 0 18-15,4-27-14 16,-4 27-1-16,3-21-11 0,-3 21-7 0,6-18-28 16,-2 9-22-16,-2 0-16 15,3-1-36-15,-5 10-49 0,4-19-58 0,0 9-80 0,-2-2-108 16,0 2-208-16,-2 10-41 0,2-23-343 0,-2 23-399 16</inkml:trace>
  <inkml:trace contextRef="#ctx0" brushRef="#br0" timeOffset="79359.89">29226 823 2884 0,'2'-16'-84'16,"-2"16"46"-16,0 0 0 0,0 0 22 0,0 0 29 15,10-11 17-15,-10 11 12 16,0 0 5-16,14-5 15 0,-14 5-1 16,0 0-3-16,0 0 0 0,23-3-7 0,-23 3-5 15,0 0-2-15,23-1-3 0,-23 1-14 16,0 0-14-16,21 0-27 0,-21 0-32 0,0 0-29 0,26 0-43 16,-26 0-36-16,23-4-35 15,-23 4-41-15,21-2-89 0,-21 2-360 16,25-6 80-16</inkml:trace>
  <inkml:trace contextRef="#ctx0" brushRef="#br0" timeOffset="80130.23">28963 857 2125 0,'0'0'123'0,"11"-14"23"0,-11 14-1 16,0 0 4-16,0 0 1 15,0 0 4-15,0 0-7 0,0 0-2 0,0 0-15 16,0 0-16-16,24 0-15 0,-24 0-13 0,0 0-18 16,0 0-21-16,0 0-26 15,18-1-35-15,-18 1-46 0,0 0-63 0,0 0-67 16,0 0-90-16,14-7-188 0,-14 7-366 15,0 0-168-15</inkml:trace>
  <inkml:trace contextRef="#ctx0" brushRef="#br0" timeOffset="80510.02">28835 1187 2463 0,'0'0'-72'0,"-7"11"5"15,7-11 11-15,0 0 11 0,0 0 9 0,-12 9 21 16,12-9 16-16,0 0 2 0,0 0 13 0,0 0-7 0,0 0 4 16,0 0-1-16,0 0 5 15,0 0 7-15,0 0 13 0,0 0 0 0,0 0-14 0,0 0 3 16,0 0 13-16,0 0-7 15,0 0 0-15,0 0 5 0,0 0 14 0,0 0 3 16,0 0 6-16,0 0 1 16,50-13 2-16,-50 13-7 0,0 0-5 15,0 0-1-15,0 0 0 0,15 10-3 0,-15-10 1 16,0 0-11-16,0 0 5 0,0 0-5 0,-27 29-9 16,13-24-24-16,2 2-24 0,-2 1-27 0,-3 1-20 15,2-1-17-15,-2 0-38 16,-1 2-20-16,2-3-19 0,1-1-30 0,-2 0-30 0,2-1-475 15,5-1 56 1</inkml:trace>
  <inkml:trace contextRef="#ctx0" brushRef="#br0" timeOffset="81290.12">28598 971 2120 0,'4'-19'8'16,"-4"19"1"-16,0 0 7 0,6-11 9 0,-6 11 8 0,0 0 3 16,0 0 7-16,0 0 15 0,7-12-6 0,-7 12 3 15,0 0-13-15,0 0-9 16,0 0 21-16,0 0-6 0,0 0 3 0,0 0 2 15,0 0-4-15,0 0-5 0,0 0-1 16,0 0-4-16,25 23-2 0,-25-23-5 0,6 12-3 16,-6-12 0-16,6 10-6 15,-6-10-1-15,0 0-5 0,0 20 4 16,0-20 2-16,0 0-3 0,-12 22 3 0,12-22 5 0,-13 17 6 0,4-10 8 16,9-7 4-1,-20 15 7-15,9-8-3 0,-1 1 2 0,3 2-1 0,-4-2-3 16,13-8-6-16,-20 17-2 15,12-7-5-15,8-10-4 0,-13 16-3 0,6-4 0 16,7-12-3-16,-9 17-4 0,9-17 0 16,-9 19-3-16,5-7 1 0,4-12-4 0,-4 19 2 15,4-19-5-15,-5 20-1 16,5-20-1-16,-3 22 1 0,3-22-4 0,-3 21 0 16,3-21 1-16,-2 21 0 0,2-21 0 15,-2 20-6-15,2-20 4 0,-2 21 0 0,2-21-2 16,-2 20 0-16,2-20 4 0,-2 15 6 0,2-15 3 15,-4 17 1-15,4-17 0 16,-3 15 1-16,3-15 2 0,0 0-1 0,-6 21 1 0,6-21 1 16,-5 11 1-1,5-11 3-15,0 0 1 0,-8 15 1 0,8-15 1 0,0 0 0 16,-12 13 5-16,12-13 5 0,-14 8 0 0,14-8 4 16,-14 6 4-16,14-6 2 0,-17 5-1 15,17-5 2-15,-18 7-3 0,18-7-5 16,-20 3-3-16,20-3 0 0,-21 3 3 15,21-3-24-15,-17 1 1 0,17-1 11 0,0 0-1 16,-26 0 2-16,26 0 4 16,-20-4 6-16,20 4 9 0,0 0 25 0,-17-7-3 0,17 7-8 15,-12-10-4-15,12 10-4 16,-9-13-3-16,9 13-7 0,-4-18-9 0,4 18-2 16,-1-18-7-16,1 18 1 0,1-21-2 15,-1 21-4-15,2-23-6 0,-2 23-7 0,5-25-14 16,-1 12-14-16,-4 13-16 0,7-20-19 0,0 6-32 15,-5 2-38-15,2 3-50 16,0-1-68-16,-4 10-63 0,7-19-127 0,-1 9-215 0,0 1 37 16,-6 9-326-16,13-15-349 15</inkml:trace>
  <inkml:trace contextRef="#ctx0" brushRef="#br0" timeOffset="81610.16">28404 1928 2951 0,'0'0'177'16,"0"15"16"-16,0-15-27 15,0 0-27-15,2 18-22 0,-2-18-14 0,0 0-11 16,6 13-16-16,-6-13-24 0,0 0-31 16,0 0-34-16,0 0-40 0,0 0-48 15,6 13-57-15,-6-13-61 0,0 0-76 0,4 4-679 0,-4-4-422 16</inkml:trace>
  <inkml:trace contextRef="#ctx0" brushRef="#br0" timeOffset="103589.89">32878 6767 369 0,'0'0'80'0,"0"0"-29"16,0 0-8-16,0 0-8 0,0 0-3 15,0 0 7-15,0 0 0 0,0 0-2 0,0 0-4 0,0 0 3 16,0 0 1-16,0 0-1 0,0 0-7 0,0 0 2 16,0 0 1-16,0 0-3 15,0 0 5-15,0 0 7 0,0 0-9 0,0 0 3 16,0 0 7-16,0 0 0 0,0 0 7 15,0 0 13-15,0 0 15 0,0 0-7 0,0 0 8 16,0 0 11-16,0 0 2 16,0 0 9-16,0 0 8 0,0 0 1 0,0 0 9 15,0 0-5-15,0 0-3 0,0 0-2 0,0 0-11 0,0 0-8 16,0 0-4-16,0 0-7 16,0 0 1-16,0 0-6 0,0 0 1 0,0 0-3 15,0 0 0-15,0 0-1 16,0 0 0-16,0 0-5 0,0 0-5 0,0 0-6 15,0 0-11-15,0 0 4 0,0 0-5 16,20-16-3-16,-20 16-2 0,0 0-2 0,0 0-4 16,0 0 1-16,26 3-5 15,-26-3 2-15,0 0 0 0,0 0-3 0,30 3-2 16,-30-3-1-16,0 0 0 0,21 6-1 0,-21-6-1 16,0 0 0-16,19 0 0 0,-19 0-2 15,0 0 3-15,17 2-2 0,-17-2 0 0,0 0-3 16,0 0-1-16,0 0-7 15,18 5 7-15,-18-5-8 0,0 0 2 0,0 0-1 0,0 0 0 16,0 0 7 0,18 0 8-16,-18 0-3 0,0 0 3 0,0 0-1 0,0 0 2 15,0 0 0-15,0 0 2 16,15 4 1-16,-15-4 2 0,0 0-3 0,0 0 0 0,0 0-6 16,0 0-2-16,0 0 1 0,0 0-2 15,17 4-3-15,-17-4-1 0,0 0-1 16,0 0-3-16,0 0 1 0,0 0-6 0,0 0 2 15,21 2 0-15,-21-2 0 0,0 0 2 16,0 0-5-16,0 0 1 0,0 0 1 16,0 0-4-16,0 0 1 0,0 0-9 15,0 0-24-15,14 5-28 0,-14-5-44 0,0 0-58 16,0 0-65-16,0 0-67 0,0 0-171 0,0 0-134 0,0 0-270 16,0 0-227-16</inkml:trace>
  <inkml:trace contextRef="#ctx0" brushRef="#br0" timeOffset="110219.83">32385 6661 2425 0,'0'0'-140'0,"0"0"25"15,0 0 21-15,0 0 9 16,0 0 11-16,0 0 19 0,0 0 2 0,0 0 15 0,0 0 12 15,0 0 9 1,0 0 2-16,0 0 10 0,-5-22 2 0,5 22 8 0,0 0 15 16,0 0 3-16,0 0 13 15,0 0 8-15,0 0 2 0,0 0 5 0,0 0 1 0,0 0 10 16,0 0 0-16,0 0 1 0,0 0 7 0,0 0 7 16,0 0-3-1,0 0-3-15,0 0-2 0,0 0-6 0,0 0-4 0,0 0-3 0,0 0-8 16,0 0 5-16,0 0-3 15,0 0 2-15,0 0-2 0,0 0-1 0,0 0-2 16,0 0-6-16,0 0-6 16,0 0-2-16,0 0-4 0,0 0-2 0,0 0-4 15,0 0 3-15,0 0-9 16,0 0 1-16,0 0-4 0,0 0-1 0,29 30-1 0,-29-30 3 16,0 0-5-16,0 0 2 0,0 0-2 15,0 0-3-15,0 0 6 0,0 0 2 16,0 0 4-16,0 0 6 0,0 0 1 0,0 0 1 15,0 0 6-15,0 0-5 0,0 0-6 16,0 0 4-16,0 0-2 0,-44 7-5 0,44-7-1 16,0 0 1-16,-25-2 0 15,25 2-3-15,0 0-2 0,-24 2 4 0,24-2-2 0,-16 0 3 16,16 0 2-16,0 0-3 0,-26 3 1 0,26-3-3 16,-12 7-2-16,12-7 3 15,-15 7-4-15,15-7 3 0,-13 9-1 0,13-9-4 0,-11 13 3 16,11-13 2-16,-12 16 2 15,2-5-3-15,0 1 1 16,0-1 3-16,0 2-2 0,-1-2-2 0,-4 5 2 16,-2-2-1-16,1 2-4 0,-4-4 3 0,1 1-4 0,-4-1-5 15,2-1-25-15,-1-1-29 16,0-1-36-16,-2-1-39 0,3 0-37 0,1-1-47 16,4-1-47-16,-1-4-117 0,0 2-517 0,4-3-262 15</inkml:trace>
  <inkml:trace contextRef="#ctx0" brushRef="#br0" timeOffset="111040.2">31971 6605 2571 0,'9'-13'-108'0,"-9"13"30"0,0 0 29 16,0 0 15-16,9-13 30 15,-9 13 31-15,0 0 24 0,0 0 19 16,0 0 14-16,10-10 13 0,-10 10-10 16,0 0-4-16,0 0 2 0,0 0 12 0,0 0 10 0,0 0-4 15,0 0-5-15,0 0-6 16,0 0 0-16,0 0-16 0,0 0-9 0,-26 36-5 0,26-36-3 16,-12 13-4-16,12-13-2 0,-13 13-3 0,3-9-3 15,10-4-1-15,-18 11-3 16,18-11 2-16,-18 8-8 0,18-8-2 0,-22 2-2 15,22-2 1-15,-18 5-3 0,18-5-5 16,-17 2 0-16,17-2-3 0,-18 4-1 16,18-4-3-16,0 0 1 0,0 0-5 15,-22 2-7-15,22-2 2 0,0 0 1 0,-16 3-7 16,16-3 2-16,0 0 0 0,-16 7 6 0,16-7-3 0,-13 8 1 16,13-8-1-16,-11 8 2 15,11-8 5-15,-13 7 1 0,13-7 1 0,-12 8 1 16,12-8 0-16,0 0 0 15,-17 10 5-15,17-10-1 0,-15 5 0 0,15-5 0 0,-14 4-2 16,14-4 4-16,0 0-3 16,-28 2 2-16,28-2 4 0,0 0 1 0,-25-3-1 15,25 3-4-15,-20-3 2 16,20 3-1-16,0 0 0 0,-25-2-9 0,25 2-2 0,0 0-7 16,-21 2 4-16,21-2-3 0,-15 4-1 0,15-4-1 15,-17 8-5-15,17-8-11 16,-13 13-21-16,13-13-25 0,-10 17-28 0,6-7-36 15,4-10-47-15,-6 19-47 0,6-10-41 16,0-9-57-16,-6 17-126 0,6-17-155 0,-4 13-253 16,4-13-189-16</inkml:trace>
  <inkml:trace contextRef="#ctx0" brushRef="#br0" timeOffset="111380.01">31925 6068 2568 0,'0'0'-15'0,"13"-5"12"0,-13 5 1 16,15-9 1-16,-15 9-2 15,18-5 6-15,-18 5 15 0,24-6 4 0,-12 4 6 16,-12 2-3-16,30-4-13 0,-17 2 7 0,-13 2-4 0,32-1-5 16,-18 1-20-16,-14 0-15 15,30-2-31-15,-30 2-23 0,26 0-44 0,-26 0-65 16,23-3-126-16,-17 2-291 0,-6 1 187 15</inkml:trace>
  <inkml:trace contextRef="#ctx0" brushRef="#br0" timeOffset="111779.81">31313 7374 2033 0,'0'0'196'0,"0"0"-8"16,-2 22-28-16,2-22-26 0,0 0-19 0,0 0-6 0,0 0 1 16,0 0 6-16,0 0-1 0,0 0-15 0,0 0-6 15,0 0-14-15,0 0-13 16,0 0-13-16,7 17-27 0,-7-17-26 15,0 0-36-15,0 0-41 0,0 0-57 0,0 0-61 16,0 0-115-16,0 0-588 0,0 0-280 0</inkml:trace>
  <inkml:trace contextRef="#ctx0" brushRef="#br0" timeOffset="112589.97">31222 6780 2575 0,'0'0'-94'15,"2"-17"30"-15,-2 17 26 16,5-17 29-16,-5 17 21 0,0 0 34 0,6-17 16 0,-6 17 13 16,0 0 6-16,8-9 6 0,-8 9-3 0,0 0 7 15,0 0-2-15,13-10 0 16,-13 10-2-16,0 0 3 0,0 0 0 0,0 0 0 15,15-6-4-15,-15 6-6 0,0 0-8 16,0 0-8-16,0 0-7 0,21 0-5 16,-21 0-7-16,0 0-4 0,0 0-4 15,0 0-2-15,0 0-1 0,0 0-4 0,0 0-2 16,24 6 0-16,-24-6-4 0,0 0 2 0,0 0-1 16,0 0 0-16,0 0 1 0,0 0 0 15,0 0 6-15,0 0 5 0,0 0 2 0,0 0 1 16,0 0 0-16,0 0 3 15,0 0-4-15,0 0 9 0,-43 19-12 16,43-19 4-16,-19 0-5 0,19 0-2 0,-19 2 0 16,19-2-6-16,-24 0-2 0,24 0 5 0,0 0-3 15,-28 2 2-15,28-2-3 16,-20 0-18-16,20 0 1 0,0 0 5 0,-23-2 0 0,23 2 5 16,0 0 0-16,-22-3 1 0,22 3 3 0,-10-8-5 15,10 8 1-15,0 0-2 16,-6-18 4-16,6 18 4 0,0 0-3 0,0-25 5 15,0 25 8-15,0 0 15 0,8-30 2 16,-8 30-7-16,4-19-5 0,0 9-3 0,-4 10-2 16,5-15-1-16,-5 15-3 15,0 0-1-15,6-21-2 0,-6 21 0 0,0 0-2 16,2-15-6-16,-2 15 0 0,0 0-9 0,0 0 1 0,0 0 1 16,0 0-1-16,0 0-3 15,0 0-1-15,0 0-2 0,0 0 3 0,0 0-2 16,-17-11 0-16,17 11-6 15,0 0 2-15,0 0 2 0,0 0-1 0,-23 26-1 0,23-26-9 16,-11 17 11-16,5-10 1 16,6-7-1-16,-14 16-3 0,7-6-1 15,7-10 1-15,-15 17-2 0,7-7 2 0,8-10 8 16,-15 15-9-16,9-8 3 0,6-7 0 0,-16 15-3 16,8-7-4-16,8-8 6 0,-19 16 0 0,6-8-5 15,3 1 7-15,-3-2 2 16,-2 5-1-16,0-1-4 0,-3 0 3 0,-2 3-2 0,-1-1 4 15,0 1-2-15,0 2-1 16,-3-4 1-16,2 1-3 0,-2 1-11 0,1-1-27 16,1-1-26-16,0-1-30 15,0-3-35-15,5-1-45 0,0 1-46 0,2-3-39 0,1 0-57 16,-2-7-106-16,16 2-147 0,-20-4-39 0,11-4-316 16,5-2-326-16</inkml:trace>
  <inkml:trace contextRef="#ctx0" brushRef="#br0" timeOffset="112909.86">31669 5801 2756 0,'19'-15'-83'0,"0"-1"22"0,-4 5 14 0,-5-1 12 0,5 3 43 15,-4 0 41-15,2 1 38 16,-13 8 35-16,18-15 20 0,-12 9 9 0,-6 6-3 16,18-9-7-16,-18 9-16 15,10-8-13-15,-10 8 5 0,0 0 10 0,0 0-5 16,0 0-5-16,0 0-15 0,-32 35-11 0,14-19-10 16,-6 3-5-16,-1 4-14 0,-9 2-1 15,0 2-11-15,-2 1-19 0,-13 11-11 0,-6-3-14 16,11-6-26-16,-9 6-30 15,9-5-32-15,3-6-45 0,-9 13-67 0,-1-2-47 0,5-6-77 16,9-3-162-16,-3 0-472 16,2 0-384-16</inkml:trace>
  <inkml:trace contextRef="#ctx0" brushRef="#br0" timeOffset="113239.89">30375 6718 2858 0,'0'0'-28'0,"0"0"49"0,0 0 7 16,0 0 17-16,0 0 11 0,0 0 22 0,0 0 17 16,0 0 12-16,-10 24 0 0,0-16-8 0,-6-2-11 15,2 1-11-15,-1 0-8 16,-2 1-7-16,-2 0-5 0,-1 2-19 0,0-3-26 0,-2 1-37 16,1 0-55-16,1 0-56 0,-2 0-40 15,3-4-52-15,0 2-74 0,0-1-587 16,2-2-266-16</inkml:trace>
  <inkml:trace contextRef="#ctx0" brushRef="#br0" timeOffset="120349.84">21016 6737 2560 0,'0'0'-120'0,"0"0"33"0,0 0 21 16,0 0 8-16,0 0 20 15,0 0 11-15,0 0 24 0,-27 0-10 0,27 0 10 0,0 0 12 16,0 0 1-16,0 0 17 15,0 0-10-15,0 0 8 0,0 0 12 0,0 0 9 16,0 0-9-16,0 0-5 16,0 0-1-16,0 0-1 0,0 0 0 0,0 0 0 0,0 0 5 15,0 0-4-15,0 0 5 16,0 0 1-16,0 0 1 0,64-2 8 0,-64 2-1 16,24-2 8-16,-24 2 9 0,28-2 3 0,-28 2-5 0,27 0 6 15,-13-2 1 1,-14 2-5-16,29 0 0 0,-14-1-5 0,-15 1-1 0,31 0 0 15,-15 0 1-15,-16 0-7 16,36 0-4-16,-18 0-7 0,-1 0-1 0,3 1-4 0,-20-1-7 16,31 2-1-16,-18-2-6 15,-13 0-3-15,27 4-14 0,-27-4-13 0,22 2-18 16,-22-2-25-16,16 1-23 0,-16-1-41 0,16 3-44 16,-16-3-56-16,0 0-151 0,0 0-480 15,0 0-193-15</inkml:trace>
  <inkml:trace contextRef="#ctx0" brushRef="#br0" timeOffset="120789.97">21257 6686 2444 0,'0'0'-94'0,"0"0"23"15,0 0 14-15,0 0 8 16,0 0 12-16,0 0 0 0,0 0 3 0,0 0 16 0,26-32 7 16,-26 32 14-16,0 0 19 15,0 0-1-15,0 0 6 0,0 0 9 0,0 0-1 16,0 0 5-16,0 0 19 0,0 0 3 0,0 0 20 0,0 0 16 16,0 0 4-16,0 0 4 15,0 0 4-15,0 0 7 0,-20 46 3 0,20-46-1 16,-10 14-3-16,10-14-7 15,-8 15-4-15,2-6-11 0,6-9-7 0,-11 19-7 0,4-6 6 16,1-1-3-16,2 2-2 16,0 1-7-16,-3 1 3 0,7-16-2 0,-4 32-1 15,4-16-4-15,0 4-2 16,0-3-1-16,2 2-5 0,0 0-2 0,3-1-3 0,-1-2-7 16,-2-1-2-16,2 1-8 0,0-3 0 0,-4-13-4 15,9 27-4-15,-3-15-3 16,3-4-13-16,-9-8-10 0,14 12-14 0,-14-12-14 0,20 6-19 15,-20-6-32-15,23-1-58 16,-23 1-69-16,32-13-90 0,-18 2-168 0,-1 2-141 16,0-5-360-16,-1 3-399 15</inkml:trace>
  <inkml:trace contextRef="#ctx0" brushRef="#br0" timeOffset="121870.08">21605 7038 2817 0,'0'0'-109'16,"0"0"34"-16,0 0 19 16,0 0 18-16,0 0 14 0,0 0 15 0,0 0 24 0,12-10 17 15,-12 10 15-15,0 0 19 16,0 0-2-16,0 0 9 0,0 0 2 0,0 0 3 16,0 0-3-16,0 0 8 0,0 0-2 0,0 0 11 15,0 0 4-15,0 0 0 0,0 0-3 16,0 0-1-16,0 0-1 15,0 0-2-15,0 0-8 0,0 0-3 0,0 0-4 16,-2 39-4-16,2-39-6 0,0 0-7 0,-4 22-3 16,4-22-1-16,-2 19-2 0,2-19-9 15,-2 19-3-15,2-19-1 0,0 23-7 0,0-23-4 16,0 21-1-16,0-21-3 0,2 21-3 0,-2-21-4 16,0 19-5-16,0-19-11 15,2 17-7-15,-2-17-10 0,0 0-6 0,2 22-6 16,-2-22-7-16,0 0-6 0,0 15-11 15,0-15-13-15,0 0-13 0,0 0-16 0,0 0-19 16,0 0-17-16,0 16-13 16,0-16-10-16,0 0-1 0,0 0-1 0,0 0 7 0,0 0 1 15,0 0 12-15,0 0 10 16,0 0 14-16,34-27 12 0,-34 27 24 0,14-13 9 16,-2 6 6-16,-4-3 20 0,-8 10 27 0,17-18 10 0,-9 14 22 15,-8 4 29-15,15-14 17 16,-15 14 17-16,13-14 9 0,-13 14 10 0,14-9 5 15,-14 9 11-15,12-9-1 16,-12 9 2-16,10-7 2 0,-10 7-12 0,0 0-8 16,12-8-6-16,-12 8-7 0,0 0-7 15,0 0-5-15,0 0-4 0,13-7-5 0,-13 7-3 16,0 0-7-16,0 0-1 0,0 0-2 0,0 0-2 16,0 0-6-16,0 0-3 15,0 0-4-15,0 0-6 0,0 0-5 0,0 0 1 16,-45 20-2-16,45-20-3 0,-14 7-3 15,14-7-1-15,-17 4-1 0,17-4-2 0,-15 6-2 16,15-6-1-16,0 0 0 16,-17 6-3-16,17-6 0 0,0 0 5 0,0 0-1 0,-14 6-2 15,14-6 4-15,0 0-1 16,0 0-2-16,0 0-4 0,0 0 4 0,0 0 0 16,0 0 4-16,0 0 7 0,0 0 5 0,0 0 4 0,0 0 2 15,0 0 4-15,0 0 3 16,0 0 25-16,0 0-4 15,33 16 0-15,-33-16-3 0,0 0-3 0,17 7-10 16,-17-7-3-16,13 7-1 0,-13-7-6 0,10 10-5 0,-10-10-4 16,11 8-4-16,-11-8-14 15,11 8 2-15,-11-8-15 0,10 11-10 0,-10-11-18 16,10 11-20-16,-3-7-25 0,0 1-34 0,1 1-41 0,-8-6-45 16,17 10-50-16,-9-7-40 15,0 1-85-15,-8-4-158 0,18 4-72 0,-18-4-277 16,16 2-242-16</inkml:trace>
  <inkml:trace contextRef="#ctx0" brushRef="#br0" timeOffset="122270.06">22015 7258 2691 0,'0'0'2'16,"0"0"15"-16,0 0 12 15,0 0 7-15,0 0 14 0,0 0 9 0,0 0 5 16,0 0-2-16,24-4 1 0,-24 4-4 16,0 0-2-16,22 0-4 0,-22 0 0 0,22 3 8 15,-22-3 3-15,28 4-6 16,-14-4-7-16,3 4-4 0,-17-4-4 0,28 2-5 16,-14-2-9-16,-14 0-15 0,28 1-7 0,-28-1-19 0,23 2-16 15,-23-2-22-15,20 0-25 16,-20 0-29-16,0 0-24 0,20 0-18 15,-20 0-19-15,9 0-41 0,-9 0-60 16,0 0-516-16,0 0-85 0</inkml:trace>
  <inkml:trace contextRef="#ctx0" brushRef="#br0" timeOffset="122590.06">22184 7231 2302 0,'0'0'-34'0,"-14"-7"31"0,14 7 34 0,0 0-9 16,0 0 22-16,0 0 11 15,0 0 15-15,0 0 12 0,0 0 16 0,0 0 6 0,0 0-6 16,0 0 1-16,0 0-9 16,0 0 2-16,0 0 8 0,0 0 3 15,0 0-4-15,0 0 3 0,0 0-2 16,0 0-6-16,0 0-3 0,0 0-1 0,0 0-6 16,0 0-4-16,0 0 0 0,0 0-3 0,0 0-9 15,0 0-5-15,0 0-3 0,12 43-10 16,-12-43-5-16,0 0-3 0,-2 19 1 15,2-19-12-15,0 0-4 0,-2 22-3 16,2-22-2-16,0 19 19 0,0-19-12 0,2 18-11 0,-2-18-10 16,0 16-20-16,0-16-25 15,2 17-27-15,-2-17-36 0,0 0-40 0,2 22-46 16,-2-22-48-16,2 13-60 0,-2-13-138 0,2 11-155 0,-2-11-253 16,5 8-177-16</inkml:trace>
  <inkml:trace contextRef="#ctx0" brushRef="#br0" timeOffset="123259.98">22445 7206 2429 0,'0'0'-52'0,"8"-20"33"16,-8 20 11-16,6-9 8 0,-6 9 14 0,0 0 7 16,0 0 20-16,12-16 14 15,-12 16 9-15,0 0 18 0,0 0 14 16,6-10 7-16,-6 10 9 0,0 0-2 0,0 0-10 15,0 0-6-15,0 0-3 0,0 0 6 0,0 0-1 16,0 0-3-16,0 0-9 16,0 0-7-16,0 0-8 0,0 0-4 0,23 23-7 15,-23-23 0-15,0 0-12 0,9 18-5 16,-9-18-1-16,4 17-1 0,-4-17 0 0,4 16-5 16,-4-16-5-16,6 21-1 0,-6-21-3 15,4 19-1-15,-4-19-3 0,5 16-5 16,-5-16 0-16,4 16-1 0,-4-16-1 0,4 16-5 0,-4-16 4 15,4 10 1-15,-4-10 2 16,0 0 9-16,2 18 2 0,-2-18 8 0,0 0 5 16,0 0 5-16,5 14 0 0,-5-14 2 15,0 0 2-15,0 0-1 0,0 0 7 16,0 0-22-16,0 0 1 0,0 19-2 0,0-19 2 0,0 0-1 16,0 0-1-16,0 0 1 15,0 0 0-15,0 0 2 0,0 0 1 0,0 0 0 0,0 0 1 16,0 0-3-16,23-39 4 15,-15 29-11-15,1-1 3 0,2 0-4 0,-3-1 1 16,2 1 0-16,-1-1 8 0,2 1-7 16,-11 11 0-16,19-19-5 0,-7 9-2 0,0 0-4 15,0 3-2-15,0-1-3 0,-12 8-2 0,24-13-9 16,-9 6-4-16,-15 7-13 16,22-9-16-16,-12 4-21 0,0 1-31 0,-10 4-36 0,16-8-48 15,-16 8-68-15,16-3-53 16,-16 3-111-16,8-4-193 0,-8 4-17 15,0 0-334-15,0 0-362 0</inkml:trace>
  <inkml:trace contextRef="#ctx0" brushRef="#br0" timeOffset="124390.04">23245 7025 2695 0,'0'0'-160'0,"0"0"19"16,0 0 9-16,0 0 21 0,0 0 21 0,0 0 28 15,0 0 16-15,0 0 27 16,8-19 14-16,-8 19 22 0,0 0 16 0,0 0 21 0,0 0 19 16,0 0 15-16,0 0 13 0,0 0 7 0,0 0 10 15,0 0 0-15,0 0-1 16,0 0 2-16,0 0-11 0,0 0 1 15,0 0-6-15,0 0 4 0,0 0-11 0,0 0-3 16,0 0 0-16,22 0-6 0,-22 0-6 0,0 0-9 16,24 4-6-16,-24-4-5 15,20 1-4-15,-20-1-11 0,28 0-6 0,-11 0 0 16,1 0-10-16,2 0 1 0,-2 0-3 0,2 2-8 0,-20-2-1 16,36 0-13-1,-17 0-15-15,-5 0-20 0,-14 0-30 0,28-2-33 0,-28 2-41 16,23 0-55-16,-23 0-50 0,22-1-87 15,-14-3-634-15,-8 4-399 0</inkml:trace>
  <inkml:trace contextRef="#ctx0" brushRef="#br0" timeOffset="124819.9">23954 6767 2862 0,'0'0'-90'0,"0"0"29"0,0 0 30 0,0 0 37 16,0 0 29 0,0 0 28-16,0 0 19 0,0 0 10 0,0 0-2 0,0 0-9 15,0 0-5-15,0 0-8 16,0 0-7-16,0 0 1 0,0 0-3 0,0 0-3 0,0 0-6 16,0 0-1-16,9-17-6 0,-9 17-7 0,0 0-4 15,27 0 0-15,-27 0-5 16,24 0-1-16,-24 0-4 0,27 0-4 15,-27 0 3-15,28-2-3 0,-14 2-6 0,-14 0-10 16,28-2-16-16,-14 0-12 0,-14 2-21 0,26-3-26 16,-26 3-22-16,23-4-32 15,-23 4-29-15,20-4-39 0,-12 0-47 0,-8 4-131 0,8-7-417 16,-8 7-93-16</inkml:trace>
  <inkml:trace contextRef="#ctx0" brushRef="#br0" timeOffset="125199.77">24062 6647 2379 0,'0'0'-26'0,"0"0"6"15,-14-6 6-15,14 6 14 0,0 0 8 0,0 0 29 0,0 0 24 16,0 0 11-16,0 0 0 16,0 0-1-16,0 0 3 0,0 0 2 0,0 0 3 15,0 0-2-15,0 0 4 16,0 0 2-16,0 0 0 0,0 0 3 15,0 0-1-15,0 0 1 0,0 0-8 16,0 0-9-16,0 0-3 0,4 35-7 0,-4-35-6 0,-7 19-3 16,3-6 7-16,-3 2 20 15,3 0-6-15,0 3 1 0,-2 0-4 0,2 0 0 16,0 1-2-16,0-2-5 0,1 2-5 0,1-2-5 16,-3 0 0-16,3 1-8 0,0-3-1 15,2-15-2-15,0 24-2 0,0-24-6 0,4 21-5 16,-4-21 1-16,5 19-2 0,2-11-4 15,-7-8-2-15,12 13-12 0,-12-13-13 0,19 7-16 16,-19-7-20-16,23 0-19 16,-10-3-16-16,-13 3-28 0,26-4-34 0,-12-2-31 15,-2 3-35-15,2-1-23 16,-6-1-41-16,3 1-97 0,-3-3-589 0,-8 7-385 0</inkml:trace>
  <inkml:trace contextRef="#ctx0" brushRef="#br0" timeOffset="125610.15">24394 6895 2752 0,'0'0'-119'0,"0"0"25"0,11-8 16 0,-11 8 28 0,0 0 12 16,0 0 21-16,0 0 20 16,0 0 23-16,0 0 15 0,0 0 29 0,0 0 5 15,0 0 17-15,0 0 9 16,0 0 3-16,0 0 0 0,11 25 7 16,-11-25-1-16,0 0-2 0,-6 23 3 0,6-23-3 0,-5 21-6 0,5-21 8 15,-6 22-7-15,3-8-4 16,3-14-7-16,-4 30-5 0,2-14-9 0,0-1-7 15,0 0-9-15,2-15-4 0,-2 29-8 16,0-18-5-16,2-11-6 0,-2 23-1 0,2-23-6 16,-2 20-10-16,2-20-9 15,-3 18-10-15,3-18-21 0,0 0-18 0,-1 19-25 0,1-19-36 16,0 0-38-16,0 0-43 0,0 0-23 16,0 0-25-16,0 0-18 0,1 11-26 15,-1-11-50-15,0 0-547 0,0 0-226 0</inkml:trace>
  <inkml:trace contextRef="#ctx0" brushRef="#br0" timeOffset="125950.02">24469 7082 2581 0,'0'0'-51'0,"14"-15"35"16,-14 15 23-16,13-10 25 0,-13 10 27 0,0 0 28 15,13-12 23-15,-13 12 6 16,0 0 7-16,10-7-11 0,-10 7-5 0,0 0-7 0,0 0 0 16,0 0 0-16,0 0-6 0,0 0-5 0,0 0-5 15,0 0-6-15,0 0-8 16,0 0-5-16,0 0-10 0,0 0-5 0,0 0-4 15,0 0-6-15,-42 22-2 16,42-22-4-16,0 0-3 0,-15 7-2 0,15-7 3 16,0 0-3-16,0 0 1 0,0 0-1 15,-12 7-2-15,12-7 1 0,0 0 1 0,0 0 2 0,0 0 6 16,0 0 6-16,0 0 7 0,0 0 1 16,0 0 0-16,0 0 2 15,0 0 6-15,23 32 17 0,-15-26-4 0,3 1-4 0,4 3 1 16,-1 2 5-16,4-2-5 0,0 3-6 15,2 0-7-15,0 0-8 0,-3 3-9 0,1-5-15 16,0 3-26-16,0-2-39 16,-4-1-53-16,-1-2-62 0,0 1-87 0,-2-5-88 15,-7-2-199-15,-4-3-91 16,10 6 24-16,-10-6-311 0,0 0-298 0</inkml:trace>
  <inkml:trace contextRef="#ctx0" brushRef="#br0" timeOffset="128279.9">25127 7018 2600 0,'0'0'-136'0,"0"0"26"0,0 0 12 15,0 0 20-15,0 0 21 16,0 0 9-16,0 0 11 0,0 0 19 0,0 0 10 16,0 0 13-16,0 0 10 15,0 0 10-15,0 0 21 0,0 0 0 0,0 0 24 0,0 0 1 16,0 0 18-16,0 0 12 0,0 0 11 0,0 0 2 16,0 0 5-1,0 0-4-15,0 0 1 0,0 0-6 0,0 0-1 16,0 0-12-16,0 0-1 0,0 0-3 0,0 0 0 15,0 0-7-15,0 0-9 0,0 0 0 0,22 0-7 16,-22 0-1-16,0 0-7 16,0 0-3-16,24 0 0 0,-24 0-8 0,0 0-4 0,24 2-3 15,-24-2-2-15,17 0-6 16,-17 0-8-16,20 0 4 0,-20 0-6 0,21 0-1 16,-21 0-8-16,18 0-5 0,-18 0-6 0,0 0-13 15,25-2-13-15,-25 2-16 0,0 0-23 16,22 0-21-16,-22 0-18 0,0 0-29 15,16-5-34-15,-16 5-32 0,0 0-25 16,9-3-39-16,-9 3-72 0,0 0-579 0,0 0-298 16</inkml:trace>
  <inkml:trace contextRef="#ctx0" brushRef="#br0" timeOffset="128509.67">24951 6867 2629 0,'0'0'-93'0,"0"0"27"15,0 0 13-15,0 0 18 0,-14-8 12 0,14 8 17 16,0 0 9-16,0 0 29 16,0 0 6-16,0 0 18 0,0 0 3 0,0 0 2 0,0 0 8 15,46-8-5-15,-46 8-6 16,19 0 2-16,-19 0-4 0,0 0-9 0,33 2-7 16,-33-2-2-16,20 0-3 0,-20 0-4 0,22 0-10 15,-22 0-18-15,20 1-30 0,-20-1-37 16,19 0-35-16,-19 0-44 0,19 3-46 0,-19-3-94 15,22-3-442-15,-12 2 9 16</inkml:trace>
  <inkml:trace contextRef="#ctx0" brushRef="#br0" timeOffset="129230.23">25749 6757 2022 0,'0'0'-77'0,"0"0"37"0,20-6 15 16,-20 6 25-16,0 0 16 0,0 0 25 0,0 0 10 16,0 0 27-16,0 0 14 15,0 0 4-15,0 0 6 0,14-3-6 0,-14 3-4 16,0 0-6-16,0 0-2 0,0 0-8 0,0 0-1 0,0 0-2 16,0 0 5-16,0 0 0 15,0 0 1-15,0 0-2 0,0 0 1 0,0 0-8 16,0 0-6-16,0 0-2 0,0 0-2 15,0 0-3-15,0 0 0 0,-61 6-1 16,61-6 0-16,-15 3-4 0,15-3 0 16,-15 8-2-16,15-8-1 0,-17 8-4 0,17-8-9 15,-18 9-1-15,9-3 0 0,9-6-1 16,-14 12 0-16,14-12-7 0,-15 13 0 16,6-6-3-16,9-7-3 0,-12 15-1 0,12-15-3 0,-13 15-1 15,13-15-3-15,-14 14 1 16,14-14 0-16,-8 15-4 0,8-15-2 0,-9 16 0 0,9-16 0 15,-7 11-3-15,7-11 4 16,0 0-1-16,-10 18-2 0,10-18-1 0,0 0 3 16,-8 17 0-16,8-17 3 15,0 0 3-15,-4 15 4 0,4-15 3 0,0 0 4 0,-2 14 2 16,2-14-3-16,0 0 4 0,0 0-2 0,10 18 1 16,-10-18 2-16,0 0 4 15,14 11 2-15,-14-11 7 0,11 11 1 0,-11-11 0 16,11 8 2-16,-11-8 2 0,14 7 15 15,-14-7 4-15,16 6-13 0,-16-6-4 0,18 5-1 16,-18-5-11-16,17 5 2 16,-17-5-5-16,18 2-7 0,-18-2 2 0,16 2-1 15,-16-2-10-15,0 0-8 0,29 0-26 16,-29 0-34-16,18-5-47 0,-18 5-72 0,26-12-105 16,-14 4-123-16,2-1-232 0,0 0 29 0,1-1-390 15,-2-1-456-15</inkml:trace>
  <inkml:trace contextRef="#ctx0" brushRef="#br0" timeOffset="131480.06">22536 7632 2849 0,'0'0'-178'0,"0"0"16"0,0 0 9 0,0 0 16 0,0 0 17 16,0 0 4-16,0 0 21 0,0 0 9 0,0 0 9 16,-6 10 16-16,6-10 12 0,0 0 11 15,0 0 16-15,0 0 5 0,0 0 24 0,0 0 15 16,0 0 8-16,0 0 5 15,0 0 0-15,0 0 18 0,0 0 13 0,0 0 10 0,0 0 7 16,0 0 10-16,0 0 5 16,0 0-5-16,0 0-7 0,0 0-5 0,30 15-8 15,-30-15 2-15,0 0 1 16,16 2 2-16,-16-2-5 0,0 0-8 0,0 0-6 0,22 1-2 16,-22-1-7-16,0 0-4 0,14 7-5 0,-14-7-6 15,0 0-6-15,0 0 1 16,0 0-4-16,0 0-1 0,17 3-2 0,-17-3-2 0,0 0-2 15,0 0-2 1,0 0-3-16,0 0-1 0,0 0-5 0,0 0 2 0,0 0-2 16,0 0-3-16,0 0-1 15,0 0 3-15,0 0-3 0,0 0-4 0,0 0-3 0,0 0 2 16,-41 12-10-16,41-12 3 0,0 0-9 0,0 0-4 16,0 0 0-16,0 0 3 15,0 0-1-15,0 0-1 0,39 4-2 0,-39-4 8 16,19 1-4-16,-19-1 0 0,19 3-3 15,-19-3 8-15,14 3-8 0,-14-3 1 0,0 0-8 16,22 6 5-16,-22-6-3 16,0 0-1-16,13 4-1 0,-13-4 3 0,0 0 2 0,0 0 1 15,0 0-2-15,0 0 8 16,0 0-1-16,0 0 13 0,0 0-5 0,0 0 2 16,0 0 2-16,0 0-5 0,0 0 2 0,0 0-7 0,0 0-4 15,0 0 5-15,0 0 11 16,0 0-16-16,0 0-9 0,0 0 6 0,0 0-14 15,0 0 2-15,0 0 0 16,0 0-2-16,0 0-3 0,0 0 3 0,-9 26 4 0,9-26 12 16,0 0-10-16,0 0 4 15,0 0 9-15,0 0 8 0,0 0 9 0,0 0 8 16,0 0 4-16,0 0-6 0,0 0 9 0,-6 20-1 16,6-20-2-16,0 0 5 0,0 0-14 15,-10 11 11-15,10-11-5 0,0 0 3 0,0 0-9 16,0 0 0-16,-10 13 6 15,10-13-4-15,0 0 11 0,0 0-14 0,0 0 4 0,-4 14 6 16,4-14-18-16,0 0 6 16,0 0 7-16,0 0-4 0,0 0-12 0,0 0 6 15,0 0 0-15,-2 16-10 16,2-16-10-16,0 0-9 0,0 0-20 0,0 10-12 0,0-10-20 16,0 0-25-16,0 0-42 0,0 0-113 0,0 15-283 15,0-15 267-15</inkml:trace>
  <inkml:trace contextRef="#ctx0" brushRef="#br0" timeOffset="141349.96">33043 9778 170 0,'0'0'122'16,"0"0"-26"-16,0 0 12 0,0 0-35 0,0 0-10 0,0 0-11 16,0 0-6-16,0 0-5 15,0 0 4-15,0 0-1 0,0 0 1 0,0 0-3 16,0 0 4-16,0 0 10 15,0 0 7-15,0 0 1 0,0 0 2 0,0 0 10 16,0 0 19-16,0 0 0 0,0 0 12 16,0 0-5-16,0 0-2 0,0 0 7 0,0 0 0 15,0 0-1-15,0 0 4 16,0 0-4-16,0 0-1 0,0 0-10 0,0 0-2 0,0 0-6 16,0 0-6-16,0 0-3 0,0 0-1 0,0 0-3 15,0 0-6-15,0 0 4 16,0 0-2-16,25-10-7 0,-25 10-1 0,0 0 0 15,30 4-6-15,-30-4 1 0,23 4-5 16,-23-4 1-16,23 2-3 0,-23-2-4 0,28 1 1 16,-28-1-4-16,25 3 0 15,-12-2-4-15,-13-1-5 0,23 2-2 0,-23-2 1 16,20 2-20-16,-20-2-27 0,18 3-44 0,-18-3-65 0,0 0-70 16,21-3-82-16,-21 3-195 15,9-4-415-15,-9 4-257 0</inkml:trace>
  <inkml:trace contextRef="#ctx0" brushRef="#br0" timeOffset="145989.7">32094 9513 2463 0,'0'0'-162'0,"0"0"22"0,0 0 20 0,0 0 21 0,0 0 21 16,0 0 26-16,0 0 13 15,0 0 16-15,0 0 11 0,0 0 14 0,14-7 13 0,-14 7-12 16,0 0 7-16,0 0 11 15,0 0-1-15,0 0 11 0,0 0 0 0,0 0 7 16,0 0 17-16,0 0-1 16,0 0 13-16,0 0 2 0,16-6 3 15,-16 6 3-15,0 0-9 0,0 0 16 0,0 0-14 16,0 0-5-16,0 0-3 0,0 0-1 0,0 0 4 16,0 0-5-16,0 0 3 0,0 0 2 0,0 0-7 15,0 0 6-15,0 0-14 16,0 0-7-16,0 0-5 0,0 0-1 0,0 0-4 0,0 0-1 15,0 0 3-15,0 0 2 16,0 0-4-16,0 0 3 0,0 0-7 0,0 0-2 16,0 0-1-16,0 0-1 15,0 0-5-15,0 0 0 0,-24 43-5 0,24-43 1 0,-6 14-3 16,6-14 0-16,-10 14-1 0,10-14 0 0,-8 14 2 16,8-14-3-16,-13 15-1 15,13-15-3-15,-13 18 0 0,9-10 0 0,4-8 2 16,-13 19-2-16,9-10-2 15,4-9 2-15,-11 15-1 0,11-15-1 0,-7 16 4 0,7-16-2 16,-8 11-2-16,8-11-1 16,0 0 1-16,-6 13 2 0,6-13 0 0,0 0 1 15,0 0 2-15,-6 13 0 16,6-13-3-16,0 0 0 0,0 0 1 0,0 0 4 0,0 0 2 16,0 0 1-16,0 0-5 0,0 0 2 15,0 0 3-15,0 0-5 0,0 0 4 16,0 0 0-16,0 0-2 0,0 0-4 0,0 0 3 15,40-25-3-15,-40 25 0 0,0 0-2 16,19-5-3-16,-19 5 2 0,0 0-1 0,17-2 1 16,-17 2-2-16,0 0 4 15,0 0-6-15,25 4 4 0,-25-4-4 0,0 0 2 16,18 6 0-16,-18-6 1 0,0 0-1 16,12 7 0-16,-12-7-5 0,0 0 7 0,10 8-2 15,-10-8 2-15,0 0-2 0,0 0 3 0,0 0 1 16,11 7-5-16,-11-7 2 15,0 0 2-15,0 0 4 0,0 0-6 0,0 0 0 16,0 0 2-16,0 0-3 0,0 0 4 16,0 0 2-16,-49-1-2 0,49 1 2 15,0 0 0-15,-27-4 3 0,27 4 1 0,-17-4-1 0,17 4-4 16,0 0 1-16,-25 0 3 16,25 0-3-16,-20 2 2 0,20-2-1 0,-20 6 3 0,20-6-4 15,-22 7 4-15,22-7-2 16,-19 12 2-16,7-7-5 0,0 3 6 0,12-8-3 15,-22 14 1-15,11-7-3 16,11-7 5-16,-19 11-3 0,10-3 0 0,9-8 1 0,-14 10 4 16,14-10 3-1,-15 9 6-15,15-9-3 0,-15 6 4 0,15-6 0 0,0 0-1 16,-18 4-4-16,18-4 1 0,0 0-1 0,0 0-2 16,0 0-4-16,0 0-1 15,-18-18 1-15,18 18 0 0,0 0 1 0,0 0 1 16,-2-14-1-16,2 14-2 0,0 0-1 15,0 0-5-15,0 0 1 0,0 0-3 0,0 0 6 16,0 0-1-16,0 0 0 16,0 0 2-16,0 0 2 0,0 0-2 0,0 0 1 15,0 0-1-15,0 0-2 0,0 0 2 0,0 0-1 0,-17 26-2 16,17-26-12-16,0 0-20 16,-17 10-20-16,17-10-35 0,-17 5-33 0,17-5-51 15,-22 2-52-15,12-2-77 0,10 0-169 16,-23-2-522-16,23 2-438 0</inkml:trace>
  <inkml:trace contextRef="#ctx0" brushRef="#br0" timeOffset="146270.09">31876 9242 3058 0,'0'0'-18'0,"13"-5"8"0,-13 5 6 0,0 0-3 15,15-8 2-15,-15 8-2 16,0 0-3-16,16-3-14 0,-16 3-45 0,0 0-57 15,14-3-66-15,-14 3-137 16,0 0-378-16,0 0 35 0</inkml:trace>
  <inkml:trace contextRef="#ctx0" brushRef="#br0" timeOffset="146570.06">31631 9486 2015 0,'-11'14'-38'16,"11"-14"15"-16,-9 9 12 16,9-9 5-16,0 0 14 0,-14 12 13 0,14-12 19 0,0 0 1 15,-17 7-4-15,17-7-3 16,-13 7 2-16,13-7-9 0,0 0-8 0,-21 5 17 16,21-5 16-16,-15 5 10 0,15-5 5 0,-15 6 6 15,15-6 2-15,-16 7 2 0,16-7 5 16,-18 10-5-16,10-2 0 0,8-8-3 0,-17 15 0 15,9-6-11-15,8-9-2 16,-13 18-9-16,7-10-8 0,6-8-10 0,-7 15-27 16,7-15-48-16,0 0-44 15,-8 17-43-15,8-17-57 0,0 0-95 0,-4 7-514 0,4-7-102 16</inkml:trace>
  <inkml:trace contextRef="#ctx0" brushRef="#br0" timeOffset="146739.79">31488 9383 2593 0,'0'0'114'16,"12"-18"-15"-16,-12 18-10 0,0 0-11 0,8-10-10 0,-8 10-20 16,0 0-27-16,8-12-51 0,-8 12-71 0,0 0-85 15,0 0-143-15,7-5-436 16,-7 5-56-16</inkml:trace>
  <inkml:trace contextRef="#ctx0" brushRef="#br0" timeOffset="147070.13">31271 9543 2180 0,'-17'10'-63'15,"17"-10"28"-15,0 0 16 0,0 0 13 0,0 0 15 16,0 0 15-16,0 0 0 0,-11 9 12 16,11-9 3-16,0 0 22 0,0 0 5 0,-10 12 8 15,10-12 0-15,-13 8 12 16,13-8-3-16,-13 9 7 0,13-9-1 0,-14 13-5 16,14-13 3-16,-16 14-9 0,10-6 3 0,6-8-6 15,-12 16 2-15,6-4 1 16,-3-1 1-16,2 2 4 0,1 1 0 0,6-14-6 0,-15 25 7 15,9-14-3-15,0 1-10 16,6-12-7-16,-16 22-4 0,10-12-10 0,-4-3-9 16,-2 1-24-16,12-8-29 15,-24 14-41-15,11-8-77 0,1-1-51 0,12-5-56 16,-28 7-128-16,18-4-593 0,-1 1-390 0</inkml:trace>
  <inkml:trace contextRef="#ctx0" brushRef="#br0" timeOffset="147229.9">30966 9968 3058 0,'0'0'45'0,"7"10"16"15,-7-10 2-15,0 0-4 0,0 0 3 0,8 12-6 16,-8-12-12-16,0 0-10 0,0 0-48 0,0 0-44 16,0 0-66-16,6 5-55 0,-6-5-66 0,0 0-139 15,0 0-386-15,0 0-60 16</inkml:trace>
  <inkml:trace contextRef="#ctx0" brushRef="#br0" timeOffset="147439.84">30951 9297 2422 0,'0'0'65'15,"4"-16"7"-15,-4 16-8 0,0 0-11 0,7-12 30 16,-7 12 30-16,0 0 10 15,0 0-1-15,0 0-13 0,0 0-11 0,15 38-7 16,-15-23-11-16,-2 5-18 0,2-20-22 16,-4 37-27-16,-1-17-31 0,-2 0-40 0,-1 2-49 15,-2-2-41-15,-1 0-45 0,-4-4-76 16,0 0-592-16,1-3-217 0</inkml:trace>
  <inkml:trace contextRef="#ctx0" brushRef="#br0" timeOffset="147640.09">30781 9245 2685 0,'0'0'-8'16,"0"0"-2"-16,8-10 34 0,-8 10 30 0,0 0 20 16,0 0 6-16,0 0-4 15,0 0-10-15,-5 55-10 0,0-36-27 0,1 4-45 16,0 2-49-16,-2 1-54 0,2-1-48 15,-4 0-71-15,1 0-155 0,-2-1-278 0,-3 1 92 0</inkml:trace>
  <inkml:trace contextRef="#ctx0" brushRef="#br0" timeOffset="148420.06">30532 9664 1953 0,'0'0'-8'0,"0"0"13"0,0 0 9 16,7-16 17-16,-7 16 7 15,0 0 17-15,0 0 2 0,0 0-7 0,0 0 3 16,0 0 0-16,0 0 2 0,0 0 3 0,0 0 0 16,0 0 0-16,0 0 1 0,0 0-2 15,0 0-7-15,0 0 0 0,0 0-2 0,0 0 3 16,0 0-5-16,-20 48-5 15,14-38-2-15,-3 1 0 0,1 0 5 0,0 3 5 16,-5 1 19-16,0 0 4 16,-1 0-2-16,-2 2-8 0,0 1-1 0,-1-3 4 0,0 4 0 15,-2-2-9-15,-3 2-6 16,2 4-5-16,-4-2 2 0,3 2-17 0,-3 0 1 16,2-1 8-16,-2 3 5 0,1 0 2 15,1-1 3-15,0-1 4 0,-4 1 1 16,5 0 1-16,-5-1-4 0,4-1-1 0,0 0 1 0,-1-1-7 15,-1 1 1-15,2 0-4 16,0 1 0-16,-1-2-3 0,1-3-2 0,2 4-2 16,0-5 2-16,-1 2-5 0,2-2-2 15,0 0 3-15,0-2 0 0,0 2 0 0,0-1 1 16,0 1-3-16,-2-3-3 0,1 2 4 0,0 0-2 16,0-1 0-16,-1-1 2 15,2 1-3-15,-2-2 1 0,1 0-1 0,0 0 6 0,-2 0-3 16,-1-1-1-16,0-1 3 15,0-1 3-15,1 0 17 0,-1-1 4 0,-2 1-4 16,2-3-9-16,-3 1 3 16,1-2-10-16,-3-1 2 0,0 1-7 0,2-2 3 15,-4 2-6-15,0-5 1 0,1 3 4 16,-3-2-2-16,0-2-5 0,-2 0-6 0,0-2 4 16,2 0 2-16,-4-1-4 0,4-1 0 0,-1-2-5 0,-3 0-1 15,2-3 1-15,0 1-1 16,1-1-4-16,1-1 0 0,2 2-2 0,3 0 1 15,-1-1-3-15,4 2 2 16,1 1-3-16,2-1 0 0,2 0 0 0,2 2-3 0,0 1-3 16,2-2 0-1,15 6 0-15,-23-5-1 0,23 5-1 0,-17-6-3 0,17 6-1 16,-16-3-1-16,16 3 5 0,0 0-3 0,0 0 2 0,0 0 2 16,0 0-1-16,0 0-2 15,0 0 5-15,0 0-4 16,0 0-8-16,48 13-24 0,-23-8-23 0,2-3-38 15,4 2-38-15,0-2-47 0,5 0-60 0,-2-2-50 0,0 0-75 16,-1-2-141-16,-5-2-104 16,0-2 19-16,-5 0-313 0,-3-1-292 15</inkml:trace>
  <inkml:trace contextRef="#ctx0" brushRef="#br0" timeOffset="149494.73">29254 9574 2548 0,'-4'44'-131'15,"4"-44"29"-15,0 0 23 0,0 0 21 0,0 0 19 0,2 21 26 16,-2-21 23-16,0 0 18 0,0 0 11 16,0 0 23-16,2 19 3 0,-2-19 22 15,0 0 11-15,0 0 11 0,0 0 10 0,0 0 9 16,0 0-11-16,0 0-11 15,0 0-14-15,0 0-7 0,0 0-5 0,0 0-8 0,0 0-6 16,0 0-1-16,27-40-5 16,-23 26-1-16,5 3 0 0,-9 11-4 0,11-25-2 15,-3 15-9-15,-2 1-5 0,-6 9-8 16,12-14-2-16,-12 14-5 0,18-11-6 0,-18 11 0 16,17-3-2-16,-17 3 1 0,0 0-3 0,25 7-2 15,-25-7-3-15,21 17-6 16,-10-7-2-16,-2 0-10 0,1 1-7 0,0 0-5 0,1 1-2 15,-2-2 0-15,-1-1-3 16,1 0 0-16,-9-9 4 0,14 14 4 0,-14-14 3 16,11 9 6-16,-11-9 4 15,11 5 7-15,-11-5 6 0,0 0 8 0,0 0 5 0,0 0 3 16,0 0 0-16,0 0 3 0,0 0-4 0,0 0-1 16,0 0 0-16,0 0-4 15,0 0-2-15,0 0 2 0,0 0-4 0,0 0-2 16,-45 14 2-16,33-9-1 0,-4 2-1 15,2-2 0-15,-3 1 0 0,0-1 0 0,0 1-3 16,0 0 1-16,-2 0-1 16,-1-2-3-16,4-1 1 0,-1 1 0 0,-2-2 0 15,19-2 4-15,-29 4-2 0,13-4-2 16,16 0 5-16,-25-3-6 0,25 3 1 0,-19-3 2 16,19 3 5-16,-17-7-4 0,17 7 5 0,0 0 4 15,-16-8-3-15,16 8-2 16,0 0-1-16,-18-2-6 0,18 2 6 0,0 0 5 0,0 0 2 15,0 0 3-15,-23 13 1 16,23-13-6-16,-13 14-2 0,13-14-1 0,-14 13-1 16,5-7 1-16,9-6-4 15,-15 13 2-15,15-13-1 0,-17 10 0 0,17-10-1 0,-12 7 4 16,12-7-3-16,-16 6 1 0,16-6-2 0,0 0 1 16,0 0 0-16,-18 2-6 15,18-2 1-15,0 0 1 0,0 0 6 0,0 0 2 16,0 0 5-16,-13-22 3 15,13 22 5-15,0 0 3 0,0 0 2 0,0 0-10 0,0 0-3 16,-6-14-3-16,6 14 2 16,0 0 1-16,0 0 4 0,0 0-1 15,0 0-4-15,-32 11 0 0,32-11-1 16,-22 10-13-16,10-6-15 0,12-4-20 0,-23 5-27 0,8-1-32 16,15-4-48-16,-25 6-50 0,11-4-50 0,4-2-60 15,10 0-123-15,-22-4-167 16,11 0-362-16,11 4-372 0</inkml:trace>
  <inkml:trace contextRef="#ctx0" brushRef="#br0" timeOffset="149719.71">29205 9088 3124 0,'9'-11'111'0,"-9"11"-3"0,6-10-9 15,-6 10 1-15,0 0 12 0,0 0 1 16,10-12-5-16,-10 12-10 0,0 0-13 16,0 0-14-16,0 0-9 0,16-5-17 0,-16 5-19 15,0 0-22-15,8-2-30 0,-8 2-37 16,0 0-39-16,0 0-49 0,0 0-41 0,0 0-47 16,0 0-92-16,0 0-620 15,0 0-382-15</inkml:trace>
  <inkml:trace contextRef="#ctx0" brushRef="#br0" timeOffset="150171.23">29154 10194 2820 0,'-15'13'-74'0,"15"-13"30"0,0 0 40 16,0 0 26-16,0 0 30 16,0 0 15-16,0 0 5 0,0 0 10 0,0 0 8 0,0 0 3 15,0 0 4-15,26 11 2 0,-26-11-5 0,21 0-9 16,-21 0-9-16,26-2-5 15,-26 2-22-15,28-2-25 0,-10 0-31 0,-18 2-41 16,32-5-49-16,-17 2-52 16,-1 2-49-16,2-3-54 0,-16 4-122 0,22-8-440 0,-13 7-140 15</inkml:trace>
  <inkml:trace contextRef="#ctx0" brushRef="#br0" timeOffset="150359.79">29137 10362 2581 0,'0'0'68'0,"0"0"3"0,-12 10-7 15,12-10-3-15,0 0-11 0,0 0-1 0,-9 10-7 16,9-10-12-16,0 0-30 0,0 0-53 0,0 0-29 16,0 0-48-16,-7 8-55 15,7-8-96-15,0 0-434 0,0 0 23 0</inkml:trace>
  <inkml:trace contextRef="#ctx0" brushRef="#br0" timeOffset="150749.97">28757 9701 2049 0,'12'-16'-77'0,"-12"16"24"0,6-14 21 0,-6 14 22 16,0 0 25-16,4-13 15 16,-4 13 20-16,0 0 12 0,0 0 2 0,0 0 5 15,0 0 6-15,-14-17 16 0,14 17 8 0,0 0 10 16,0 0 4-16,-28 4 5 0,28-4 12 15,0 0 3-15,-28 10-7 0,28-10-11 0,-17 14-13 16,7-6-12-16,2 1-9 16,8-9-10-16,-15 23-5 0,6-13-9 0,3 3-1 0,-2-2-9 15,-1 1-1-15,0 0-9 16,-1-1 1-16,0 1-1 0,-1-1 0 0,-4 0-2 16,0-1-7-16,1-1-10 0,-4-1-23 15,2-1-36-15,-2-1-46 0,1 1-53 0,3-1-52 16,-3-4-62-16,17-2-125 0,-31 4-538 0,17-4-312 15</inkml:trace>
  <inkml:trace contextRef="#ctx0" brushRef="#br0" timeOffset="150930.13">28632 9477 2769 0,'14'-14'32'0,"-14"14"-4"0,10-15-12 0,-10 15-23 16,9-9-14-16,-9 9-21 16,9-10-22-16,-9 10-39 0,8-7-59 0,-8 7-142 0,7-8-371 15,-7 8 86-15</inkml:trace>
  <inkml:trace contextRef="#ctx0" brushRef="#br0" timeOffset="151649.91">28184 9507 1969 0,'0'0'-39'0,"-16"-4"23"16,16 4 8-16,-15-6 37 0,15 6 11 0,0 0 21 15,-13-7 18-15,13 7-14 0,0 0-5 0,0 0-1 16,0 0-10-16,-5-16-1 15,5 16 3-15,0 0 13 0,0 0 0 0,0 0 3 16,0 0-7-16,31-15 5 0,-31 15-7 16,18-5 2-16,-18 5-4 0,24-2-5 0,-24 2-8 15,21-2 1-15,-21 2-6 16,22 2 2-16,-22-2-10 0,20 2-1 0,-20-2 1 0,18 1-5 16,-18-1 2-16,0 0 3 0,18 8 2 0,-18-8 3 15,6 10 0-15,-6-10 3 16,0 0-2-16,0 0-3 0,0 0-8 0,-16 30 2 0,16-30-2 15,-19 18-2-15,8-10-3 16,1 5-1-16,-1-2-1 0,-1-2-4 0,-2 7-1 16,2-4 1-16,-3 2-6 15,4-2 4-15,-1 3-3 0,-1 0-1 16,2 0 2-16,2-2 0 0,1 1-5 0,-2 1 2 0,3-1-4 0,0 1 2 16,-2 0-2-16,2-1 1 15,1-1 1-15,2 3-1 0,4-16-1 0,-12 28 0 16,9-13 2-16,1 2 8 0,-2-2-2 15,-1 2-1-15,1-2-1 0,4-15 3 0,-6 29 10 16,1-15 0-16,0 1 1 16,1-2 10-16,4-13 19 0,-7 23-1 0,3-13 3 15,4-10 1-15,-10 18 1 0,10-18 1 16,-10 18 3-16,10-18 2 0,-14 13 2 0,14-13 0 16,-16 11-4-16,6-7 1 0,10-4-3 0,-19 6-3 15,19-6 3-15,-23 3 5 16,23-3 4-16,-17 0 9 0,17 0-32 0,-25-1 5 15,25 1 1-15,-20-8 5 0,20 8-6 16,-18-6 9-16,18 6-2 0,-23-10 3 0,16 3 2 16,7 7 1-16,-15-13-3 0,15 13 1 15,-13-15 2-15,13 15-4 0,-9-17-3 16,9 17-7-16,0-19-4 0,0 19-7 0,9-21-6 16,-9 21-3-16,13-25-6 0,-4 14-15 15,-1-1-20-15,2-1-25 0,3-1-34 0,2-1-41 0,-2 0-50 16,1-2-73-16,1 0-68 15,-2-2-110-15,-3-2-184 0,1 0-23 0,-3-4-428 16,-1 2-573-16</inkml:trace>
  <inkml:trace contextRef="#ctx0" brushRef="#br0" timeOffset="151840.03">27975 9277 3403 0,'11'-12'56'0,"-11"12"7"0,0 0-2 0,7-15-7 16,-7 15-1-16,0 0-4 15,11-13-10-15,-11 13-20 0,0 0-44 16,14-8-58-16,-14 8-69 0,8-3-55 0,-8 3-69 0,0 0-172 0,0 0-356 16,0 0-120-16</inkml:trace>
  <inkml:trace contextRef="#ctx0" brushRef="#br0" timeOffset="153279.76">27236 9926 2290 0,'0'0'-110'0,"0"0"18"15,0 0 14-15,0 0 19 16,0 0 17-16,0 0 16 0,0 0 9 0,0 0 13 0,0 0 14 16,0 0 6-16,0 0 2 0,0 0 24 0,0 0 9 15,0 0 5-15,0 0-1 16,0 0 11-16,0 0-2 0,0 0 9 0,14-5-7 15,-14 5 10-15,0 0 5 16,0 0 0-16,0 0-3 0,0 0 2 0,0 0-2 0,0 0 1 16,0 0-11-16,0 0-2 15,0 0-8-15,0 0 0 0,-61 8-1 0,61-8-2 16,-21 3-6-16,21-3-5 0,-24 4 0 16,11-3-5-16,13-1-2 0,-30 6-2 0,12-3-3 15,3 0-4-15,-4-1 1 0,0 0-1 0,-2 2 8 16,-2 0 8-16,-4-3 18 15,3 4 2-15,2-4 1 0,-1 2-1 0,-4 0-6 0,5-1-6 16,-5 0-4-16,4 0-5 16,0 0-6-16,-1-1-3 0,4 1-2 0,-3 0-5 15,1 1-2-15,2-2-6 16,-5 2 2-16,5-3 1 0,0 1-1 0,2 3-2 0,-3-4 3 16,4 2 0-16,-2 1-4 0,19-3-3 0,-33 5 1 15,22-5-2-15,11 0-2 16,-25 3 1-16,25-3-2 0,-18 2-2 15,18-2 0-15,-18 2-1 0,18-2 2 0,0 0-7 16,-23 2 4-16,23-2-3 0,0 0 4 0,-22 4-3 16,22-4 0-16,0 0-3 15,-20 0 1-15,20 0-1 0,0 0 2 0,0 0-2 16,-22 1 5-16,22-1-6 0,0 0 1 0,0 0-3 0,0 0-1 16,0 0-2-16,-25-1 1 15,25 1-1-15,0 0 0 0,0 0 2 16,-16-4 3-16,16 4-6 0,0 0 5 15,0 0-4-15,0 0 4 0,-18-6-4 0,18 6-2 0,0 0 0 16,0 0-4-16,0 0-6 16,0 0 4-16,0 0-2 0,-6-15 4 0,6 15-1 15,0 0 3-15,0 0 3 0,0 0-3 0,15-25 2 0,-15 25 5 16,12-13 3-16,-12 13 6 16,13-13 4-16,-13 13 3 0,16-13 4 0,-16 13 2 15,11-11 6-15,-11 11 2 16,13-7 5-16,-13 7 2 0,12-8-2 0,-12 8-1 0,0 0 3 15,11-10-3-15,-11 10-6 16,0 0-2-16,0 0 1 0,0 0 7 0,0 0-1 16,0 0 3-16,0 0-10 15,0 0-1-15,0 0-1 0,0 0-11 0,0 0 5 0,0 0-1 16,-36 36-1-16,25-27-2 0,-3 0-2 16,1 1-2-16,1 0 0 0,-3-3-1 15,3 2 0-15,-1 1-1 0,2-3-4 0,-1 1-1 16,12-8 0-16,-15 11 0 15,5-3-3-15,10-8 7 0,-11 11-3 0,11-11-1 0,0 0-2 16,-6 16 2-16,6-16-1 16,0 0 4-16,0 0 3 0,13 20-2 0,-13-20 3 15,18 10 4-15,-5-4 0 0,-1 1-7 16,1-1 3-16,-13-6 4 0,27 14-9 0,-14-9 2 16,1 1-3-16,-3 1 1 15,1 0-7-15,-12-7-9 0,19 9-13 0,-12-3-16 0,-7-6-23 16,14 10-26-16,-14-10-32 0,11 5-41 15,-11-5-52-15,10 7-53 0,-10-7-96 16,0 0-177-16,0 0-58 0,0 0-275 16,0 0-243-16</inkml:trace>
  <inkml:trace contextRef="#ctx0" brushRef="#br0" timeOffset="-147416.65">33301 13489 567 0,'0'0'163'0,"0"0"-51"0,0 0-25 0,0 0-17 16,0 0-19-16,0 0 4 15,0 0 0-15,0 0 11 0,0 0 2 0,0 0 8 0,0 0 8 16,-2-25 4-16,2 25 5 15,0 0 5-15,0 0 4 0,0 0-2 0,0 0 4 16,0 0 10-16,0 0-5 16,0 0-3-16,0 0 4 0,0 0-11 0,0 0-9 0,0 0-5 15,0 0-1-15,0 0-11 16,0 0 3-16,0 0 1 0,0 0 3 0,0 0-2 16,0 0 4-16,0 0-9 0,19-3-6 0,-19 3 3 15,0 0-3-15,18 0 2 0,-18 0-1 16,0 0-6-16,30 0 1 0,-30 0-5 15,22 0-3-15,-22 0-6 0,25 0-1 16,-25 0-9-16,26 1-4 0,-12-1 1 0,-14 0-9 16,28 2-8-16,-28-2-8 0,23 2-25 15,-23-2-33-15,20 0-48 0,-20 0-62 16,16 2-59-16,-16-2-73 0,8 0-176 0,-8 0-428 0,0 0-271 16</inkml:trace>
  <inkml:trace contextRef="#ctx0" brushRef="#br0" timeOffset="-144576.4">32510 13264 2541 0,'0'0'-119'0,"0"0"18"16,0 0 27-16,6-17 5 16,-6 17 12-16,0 0 12 0,0 0 15 0,0 0 12 15,0 0 13-15,0 0 15 16,0 0-1-16,0 0-2 0,6-14 7 0,-6 14 2 16,0 0 6-16,0 0 3 0,0 0-3 0,0 0 14 0,0 0 14 15,0 0-11-15,0 0 6 16,0 0 8-16,0 0-1 0,0 0 1 0,0 0-2 15,0 0 3-15,0 0-5 16,0 0 4-16,0 0-7 0,0 0 2 0,0 0-5 0,0 0 6 16,0 0 0-16,0 0 1 15,0 0-1-15,0 0 3 0,0 0 1 0,0 0-4 16,0 0-1-16,0 0 0 0,0 0-6 0,0 0-4 0,0 0-3 16,0 0-3-16,0 0-3 15,0 0 0-15,0 0 3 0,0 0-2 0,0 0-1 16,0 0 5-16,0 0-4 15,0 0-4-15,0 0-3 0,0 0 1 0,0 0 1 0,0 0 0 16,0 0 0-16,0 0 4 16,0 0-2-16,0 0 2 0,0 0 1 0,0 0 0 15,0 0-3-15,0 0-3 16,0 0-1-16,0 0 3 0,0 0-8 0,0 0 1 0,0 0-5 16,0 0 5-16,0 0-4 0,0 0 0 0,0 0-1 15,-40 28-1-15,40-28 5 16,-9 8-3-16,9-8 3 0,-10 13-2 0,10-13 2 15,-11 13 2-15,11-13-4 0,-13 16 0 16,7-8 1-16,6-8 0 0,-12 18-2 0,8-8 0 16,4-10 1-16,-12 16-3 15,12-16 2-15,-10 18 0 0,10-18-3 0,-6 17-3 16,6-17 0-16,-9 15 1 0,9-15-1 0,-6 15 2 0,6-15-2 16,-7 13-1-16,7-13 2 15,-6 14 1-15,6-14-3 0,0 0 2 0,-6 14-4 16,6-14-1-16,0 0 2 15,-9 13 2-15,9-13-6 0,0 0 2 16,0 0 0-16,-4 15-1 0,4-15 0 16,0 0 1-16,0 0 0 0,0 0-1 0,0 0 4 0,0 0-2 15,-8 11-1-15,8-11-3 16,0 0-2-16,0 0 0 0,0 0 1 0,0 0-2 16,0 0-1-16,0 0-2 0,0 0 1 0,0 0 1 0,0 0 4 15,0 0-5-15,0 0-1 16,0 0 2-16,0 0 0 0,0 0-3 0,0 0 0 15,46-17 1-15,-46 17 1 0,0 0-1 16,19 0-2-16,-19 0 4 0,0 0-2 16,0 0 2-16,26 0-1 0,-26 0 0 15,0 0 3-15,0 0-2 0,0 0 3 0,18 4 3 16,-18-4-7-16,0 0 3 0,0 0-1 0,0 0 2 0,0 0 6 16,0 0-7-16,0 0 0 15,18 2 2-15,-18-2-2 0,0 0 2 0,0 0 1 16,0 0-1-16,0 0 3 15,0 0-5-15,0 0 2 0,0 0 1 16,0 0 1-16,0 0-1 0,0 0 0 16,0 0 0-16,0 0 2 0,0 0-1 0,0 0-2 0,0 0 0 15,0 0-2-15,0 0 3 16,0 0-1-16,0 0-2 0,0 0 0 0,0 0 1 16,0 0-2-16,0 0 1 0,0 0 1 15,0 0 1-15,0 0-2 0,0 0-1 0,0 0 1 16,0 0 1-16,0 0 0 0,0 0-1 0,0 0 0 15,0 0 0-15,0 0 2 0,0 0-1 16,0 0 3-16,0 0 1 0,0 0 1 0,0 0-2 16,0 0 3-16,0 0 0 15,0 0-2-15,-36-25 3 0,36 25-1 0,0 0 0 16,0 0-2-16,0 0-1 0,0 0 2 0,0 0-3 0,0 0 0 16,0 0 2-16,-12-10-2 15,12 10-2-15,0 0-3 0,0 0 3 0,0 0-1 16,0 0-2-16,0 0 1 15,0 0 1-15,0 0-1 0,0 0 2 0,0 0 0 0,0 0 0 16,0 0 2 0,0 0 0-16,0 0-3 0,0 0 6 0,0 0 0 0,0 0 1 15,0 0 2-15,0 0 2 16,0 0 0-16,0 0 1 0,0 0 0 0,0 0-1 0,0 0 1 16,0 0-1-16,0 0 0 0,-31 6-2 0,31-6 1 15,0 0 0-15,0 0 1 16,-21 8-1-16,21-8 7 0,0 0-6 0,-19 6 1 15,19-6-2-15,-12 3-3 0,12-3 0 16,0 0 5-16,-20 10-2 0,20-10-1 0,-14 9 0 16,14-9-1-16,-14 7-4 15,14-7 3-15,-12 8 0 0,12-8 2 0,-15 14 1 16,15-14-5-16,-12 10 7 0,12-10 2 16,-16 11 2-16,16-11-1 0,-12 12 2 0,12-12 0 15,-12 9-2-15,12-9-4 0,-14 7 2 0,14-7-3 16,0 0 4-16,-14 10-7 15,14-10 5-15,0 0-1 0,-11 7-1 0,11-7-3 16,0 0 4-16,0 0-3 0,0 0 0 16,0 0-7-16,0 0 2 0,0 0-1 15,0 0-6-15,0 0 4 0,0 0 0 16,0 0 0-16,0 0-2 0,-12-26 5 0,12 26-5 0,0 0 3 16,0 0-1-16,0 0-2 0,0 0 6 15,0 0-2-15,0 0-1 0,0 0 0 16,0 0-2-16,0 0 4 0,0 0-6 0,19-25 1 15,-19 25 1-15,0 0-3 16,0 0 0-16,0 0 2 0,20 0 2 0,-20 0 2 0,0 0 4 16,0 0 1-16,0 0 4 15,24 15-5-15,-24-15 7 0,6 12 23 0,-6-12-2 16,0 0 1-16,0 20-1 0,0-20-4 0,0 0 0 16,-8 26-8-16,8-26 7 0,-12 16-8 15,2-6-4-15,0 0-4 0,-2-3-4 0,1 1-16 16,-4-3-20-16,2 1-26 15,-1-2-33-15,-4 0-46 0,4-4-53 16,1 2-60-16,13-2-52 0,-28-6-89 16,18 2-149-16,-2-2-47 0,0 1-346 0,0-3-334 15</inkml:trace>
  <inkml:trace contextRef="#ctx0" brushRef="#br0" timeOffset="-144256.54">32285 13118 2921 0,'0'0'14'15,"0"0"0"-15,0 0-4 0,0 0 0 16,0 0 0-16,0 0-3 0,0 0 2 16,0 0-16-16,0 0-32 0,0 0-44 0,13-10-54 0,-13 10-42 15,0 0-93-15,0 0-441 16,0 0 26-16</inkml:trace>
  <inkml:trace contextRef="#ctx0" brushRef="#br0" timeOffset="-143876.41">31942 13426 2093 0,'-13'11'-35'0,"13"-11"24"16,0 0 13-16,0 0 17 0,-9 10 25 16,9-10 20-16,0 0 21 0,0 0 15 0,0 0 5 0,0 0 1 15,-8 14-10-15,8-14-2 16,0 0-8-16,0 0-8 0,0 0 3 0,0 0-3 16,-10 7-2-16,10-7-3 0,0 0-1 0,0 0-3 15,-18 7-2-15,18-7-2 0,0 0 3 16,-22 1-8-16,22-1-2 0,-17 3-4 15,17-3 0-15,-18 4-2 0,18-4-3 16,-20 6-2-16,20-6-5 0,-20 6-8 0,20-6-1 16,-18 6-4-16,18-6-2 15,-13 7-3-15,13-7-3 0,-13 11-1 0,13-11-1 0,-7 12-9 16,7-12-12-16,-4 16-22 0,4-16-20 0,0 0-30 16,-2 22-29-16,2-22-51 15,0 0-36-15,4 19-39 0,-4-19-63 0,0 0-643 0,2 13-348 16</inkml:trace>
  <inkml:trace contextRef="#ctx0" brushRef="#br0" timeOffset="-143676.65">31716 13395 2916 0,'0'0'45'0,"4"-18"20"15,-4 18-11-15,4-11-2 0,-4 11-8 16,0 0-3-16,8-18-2 0,-8 18-7 16,0 0-14-16,9-15-37 0,-9 15-48 15,0 0-48-15,8-10-61 0,-8 10-82 0,0 0-564 16,2-7-149-16</inkml:trace>
  <inkml:trace contextRef="#ctx0" brushRef="#br0" timeOffset="-143306.49">31498 13411 2356 0,'0'0'-55'0,"0"0"33"0,0 0 5 0,0 0 11 0,-20 3 9 15,20-3 14-15,0 0 15 16,0 0 11-16,0 0 14 0,0 0-1 0,-21 0 4 15,21 0 7-15,0 0 5 16,-19 7 7-16,19-7 1 0,-17 7 4 0,17-7 7 16,-16 12 6-16,4-9 2 0,12-3 2 15,-16 15-4-15,8-7 8 0,8-8-9 0,-16 19 0 16,8-7-6-16,8-12 5 0,-11 22-1 0,9-11 3 16,2-11-6-16,-8 22-3 15,6-11-6-15,2-11-1 0,-6 22-4 16,6-22-8-16,-12 18-22 0,8-8-2 15,4-10-6-15,-12 19-4 0,4-11-9 0,-1 1-16 0,9-9-21 16,-19 15-29-16,6-10-35 16,13-5-45-16,-23 13-56 0,10-8-46 0,3 1-59 0,10-6-117 15,-24 8-134-15,10-4-352 16,14-4-253-16</inkml:trace>
  <inkml:trace contextRef="#ctx0" brushRef="#br0" timeOffset="-143136.58">31066 13850 2723 0,'2'18'19'0,"-2"-18"27"16,0 0 11-16,0 0 20 15,4 14 17-15,-4-14 11 0,0 0-9 0,0 0-12 0,0 0-21 16,4 13-29-16,-4-13-42 0,0 0-41 0,0 0-46 16,0 0-40-16,0 0-35 15,12 0-45-15,-12 0-114 0,0 0-418 0,0 0-25 0</inkml:trace>
  <inkml:trace contextRef="#ctx0" brushRef="#br0" timeOffset="-142826.62">31080 13366 2176 0,'0'-22'-3'15,"0"22"16"-15,0-17 16 16,0 17-5-16,0 0 10 0,2-23 14 0,-2 23 13 16,0 0 9-16,4-15-8 15,-4 15-4-15,0 0 3 0,0 0 4 0,0 0-1 0,0 0 4 16,0 0 11-16,0 0-5 0,30 25 4 0,-30-25-4 16,7 23-5-16,-3-12-4 15,-4-11-8-15,2 25-4 0,-2-10-8 0,0-15-6 16,-4 29 3-16,-1-14-18 0,-1-2-24 15,2 0-21-15,-2 1-36 0,-2-1-37 0,-2-1-32 16,10-12-30-16,-20 19-41 16,9-12-66-16,-2 0-543 0,1-2-125 0</inkml:trace>
  <inkml:trace contextRef="#ctx0" brushRef="#br0" timeOffset="-142576.46">30932 13331 2307 0,'5'-13'-28'0,"-5"13"40"0,2-20 30 16,-2 20 21-16,4-15 28 15,-4 15 19-15,0 0 25 0,6-14 11 0,-6 14 21 16,0 0-1-16,0 0-13 0,0 0-16 0,0 0-14 0,0 0-16 16,2 52-10-16,-6-33-12 15,4 0-17-15,-4 7-20 0,-2-2-29 0,-1-1-29 16,1 2-35-16,-1 0-36 15,-1-3-39-15,-1 4-33 0,1-6-26 16,-2 1-6-16,-2-2-10 0,2-2-7 0,0-3-12 16,-1-1-10-16,-2-4-46 0,5-2-412 0,8-7 72 15</inkml:trace>
  <inkml:trace contextRef="#ctx0" brushRef="#br0" timeOffset="-142396.75">30761 13636 1982 0,'0'0'-32'0,"0"0"35"15,0 0 31-15,0 0 21 16,0 0 28-16,0 0 25 0,-30 11 17 0,30-11 4 15,-10 17-7-15,3-5-11 0,-1-3-14 16,-1 4-10-16,0 0-9 0,1-5-8 0,0 4-7 16,-2 0-25-16,-2-3-19 15,12-9-34-15,-18 19-27 0,7-11-32 0,11-8-25 16,-17 11-20-16,17-11-16 0,-19 8-6 0,11-5-9 0,8-3-14 16,-18 3-14-16,18-3-13 15,-14 0-403-15,14 0 202 0</inkml:trace>
  <inkml:trace contextRef="#ctx0" brushRef="#br0" timeOffset="-141686.55">30498 13697 1722 0,'0'0'-22'0,"0"0"32"15,2-29 2-15,-2 29 26 16,0 0 14-16,0 0 34 0,0-19 20 0,0 19 16 16,0 0 3-16,0 0 3 0,0 0-7 0,0 0 3 0,2-15 8 15,-2 15 11-15,0 0 6 16,0 0-8-16,0 0-8 0,0 0-7 0,0 0-7 15,0 0-13-15,0 0-8 16,0 0-12-16,0 0-3 0,-30 35-3 0,24-22-3 16,-2-2 0-16,-2 4-1 0,-1-1-7 15,0 3-4-15,-1 3-1 0,-3 0-6 0,-2 5 4 16,0-1-12-16,0 1 4 0,-2 2-6 0,-2 2 0 0,-1-3-3 16,2 2-1-16,-4 7-3 15,-1-5-4-15,1 4 5 0,-1-3-5 0,0 3-7 16,-1-2 6-16,-1 3 5 15,-1-3 5-15,3 3 5 0,-3-3 19 16,1 1-5-16,0-1-4 0,-1-1-7 0,0-1 0 16,1 1-17-16,-1-2 11 0,5-6-7 0,-5 6-1 15,3-4-7-15,0 0 0 16,-3-2-18-16,-4 3 0 0,5-4 1 0,-1-2 7 0,-1 2-2 16,1-1 3-16,0-2-2 0,1-3-1 0,0 3 3 15,-1-2-1-15,1 1-1 16,-1-4-1-16,1 2-1 0,-3-2 0 0,0-1-2 0,5-4 2 15,-7 3-2-15,4-2 0 16,1-1 0-16,-3 1-1 0,-2-3 0 0,1 1 0 16,1-4-2-16,-2 3 2 15,0-3 1-15,-1 0 2 0,1 0-3 16,0 0-1-16,-2-3-2 0,3-2 2 0,-3-2-5 0,2 3 0 0,-3-5-4 16,7 1 1-1,-10-3-7-15,3-4-2 0,1 4-3 0,2-4 0 0,1 1-2 0,-1 0 2 16,7-2-2-16,-3 2 2 15,3 0 0-15,2 1 2 0,1-1-3 16,4 1 1-16,-1 2 1 0,4 0 0 16,0 1 1-16,15 6-4 0,-26-9-1 0,16 5-1 0,10 4-4 15,0 0 2-15,-19-6-1 16,19 6 1-16,0 0 4 0,0 0 3 0,0 0 1 16,0 0 4-16,0 0 1 0,46 22 2 0,-19-14 2 15,8-1 3-15,3 3-3 16,13 0-2-16,1 0-5 0,5 3-2 0,1-6-14 0,1 2-15 15,-1 1-27-15,1-4-25 16,-2-3-26-16,-9-1-31 0,-1-2-38 16,-1-4-50-16,1-2-44 0,-5-1-49 0,1-9-105 15,-3-1-153-15,-4-6-26 0,-2-2-361 0,-4-1-409 16</inkml:trace>
  <inkml:trace contextRef="#ctx0" brushRef="#br0" timeOffset="-140616.98">29749 13371 2936 0,'2'-19'-67'0,"-2"19"14"0,0 0 2 0,4-15 21 16,-4 15 30-16,0 0 33 15,0 0 25-15,6-18 20 0,-6 18 7 0,0 0-6 16,0 0-5-16,0 0-1 16,0 0 9-16,0 0 5 0,0 0-5 0,0 0-6 0,0 0-5 15,0 0-11 1,0 0-3-16,0 0-6 0,0 0-3 0,0 0-5 0,0 0-5 16,-10 63-5-16,8-47-3 0,-2-3-2 0,0 2-3 15,0 0-2-15,-3 2-3 16,0 0-2-16,-1-3 1 0,0 5 0 0,-1-4-4 15,-3 1-3-15,-2 1 9 0,2-2 1 16,-2 0 1-16,-4 0 4 0,4-2 1 0,-6 3-2 16,3-3 2-16,1 1-1 0,-2-3 1 15,0 1 3-15,-2-1 3 0,4 0-5 0,-1-2 4 16,1-2 3-16,2 2-6 0,-3-1 3 0,2 0-4 16,0-2-2-16,3 1-4 15,12-7-4-15,-26 10 1 0,14-5-1 16,12-5-5-16,-20 8 1 0,20-8 4 0,-16 6-6 15,16-6-1-15,-13 3-5 0,13-3-4 16,0 0-4-16,0 0-5 0,0 0 3 16,0 0-8-16,0 0 0 0,-21-13 0 0,21 13-4 0,0 0 1 15,0 0-2 1,10-32 7-16,-10 32-5 0,9-20 0 0,-9 20 3 0,11-18 2 16,-5 10-2-16,-6 8 1 0,10-15 4 15,-4 5 3-15,-6 10 3 0,10-13 2 0,-10 13 1 16,10-10 3-16,-10 10 0 0,0 0 0 0,10-13 2 15,-10 13 8-15,0 0 4 16,0 0 5-16,0 0 1 0,0 0-2 0,0 0-4 16,0 0 4-16,0 0 0 0,0 0-3 15,0 0 4-15,0 0 0 0,-2 41-1 0,2-41 4 16,-12 16-1-16,12-16-2 0,-16 12 1 0,8-3-3 16,8-9 0-16,-21 9 1 15,13-2 13-15,8-7 0 0,-22 7-2 0,22-7-8 0,-18 4-4 16,18-4 2-16,-20 3-4 15,20-3-1-15,0 0-3 0,-21 5-10 0,21-5 14 16,0 0-6-16,-19 1 1 16,19-1-9-16,0 0 0 0,-15 6 1 0,15-6 6 0,-12 7 3 15,12-7-6-15,-16 12 1 16,8-5 5-16,8-7-4 0,-18 16 1 0,6-7 2 16,2 1-6-16,10-10 14 0,-19 17-3 15,6-8 3-15,5-2 1 0,-3 2 6 0,11-9-6 16,-14 10 3-16,14-10-3 0,-17 11-2 0,17-11 1 15,-11 5-1-15,11-5 4 16,-11 9-4-16,11-9 1 0,0 0-23 0,0 0 9 16,0 0-7-16,0 0 2 0,0 0-2 15,-23-26 0-15,23 26-5 0,0-18 1 16,0 18-19-16,0 0-6 0,13-36-12 0,-9 21-12 0,5 1-18 16,-1-4-17-16,0 0-30 0,3-1-39 15,2-3-62-15,1 3-40 0,3-8-57 0,0 2-120 16,0 1-163-16,-2-3 9 15,2 3-321-15,-5 1-299 0</inkml:trace>
  <inkml:trace contextRef="#ctx0" brushRef="#br0" timeOffset="-140409.22">29428 13057 2830 0,'12'-12'38'0,"-12"12"2"16,14-9 0-16,-14 9-3 0,22-10 6 0,-9 6 12 0,1-1 5 16,4 1-8-16,0 0-9 15,2 0-28-15,-4 0-41 0,6 3-30 0,-1-4-42 16,-1 4-41-16,2-3-47 0,-3-2-119 0,0 4-454 0,0-4-47 16</inkml:trace>
  <inkml:trace contextRef="#ctx0" brushRef="#br0" timeOffset="-140106.78">28933 13395 2259 0,'0'0'3'16,"-4"19"20"-16,4-19 25 0,0 0 12 0,0 0 28 15,10 23 31-15,-10-23 20 0,4 20 8 0,-4-20-5 16,2 22-12-16,-2-22-13 0,-4 29-14 0,0-14-10 16,-4 2-7-16,-2 1-11 0,0 1-13 15,-3-2-17-15,-2 0-30 0,-2-2-34 0,0 0-44 16,-2 1-48-16,-1-4-51 15,0 1-59-15,-3-4-112 0,3 1-537 16,2-6-227-16</inkml:trace>
  <inkml:trace contextRef="#ctx0" brushRef="#br0" timeOffset="-139446.49">28585 13527 2710 0,'0'0'32'0,"0"0"17"0,3-16-1 0,-3 16 9 15,0 0 6-15,5-14 15 16,-5 14 6-16,0 0-10 0,0 0-5 0,0 0-11 16,9-15-8-16,-9 15-4 15,0 0-6-15,0 0-6 0,13-6 6 0,-13 6-8 0,0 0 4 16,0 0-4-16,19-7 0 0,-19 7-2 0,0 0-3 16,0 0 0-16,0 0 1 15,18 0-7-15,-18 0 0 0,0 0-3 0,0 0 3 0,0 0-1 16,0 0 5-16,0 0 8 15,24 8 7-15,-24-8 0 0,0 0-1 0,0 0-1 16,0 0 3-16,0 0 0 16,0 0 5-16,0 0 2 0,-28 39 4 0,20-32-5 15,8-7-7-15,-22 16 0 0,12-7-6 16,0 1-3-16,-3-1 2 0,0 1 1 0,2-1 2 16,-1 0-22-16,-1 1 3 0,2-1 1 15,-2-1-2-15,3 4-2 0,1-3-1 16,9-9 2-16,-14 18-4 0,6-10 0 15,8-8 0-15,-7 20-1 0,3-11-4 0,4-9 0 16,-2 21 0-16,2-21-1 0,-4 22 6 0,4-22-5 16,0 25 2-16,0-12-2 15,0-13-1-15,-3 26 5 0,1-13 3 0,2-13 3 0,-4 32 2 16,2-21 5-16,-1 4 8 0,3-15-5 16,-7 26 4-16,4-16-4 0,-1 3-1 15,4-13 3-15,-12 22 23 0,6-13-13 0,6-9 10 16,-13 17 4-16,6-11 3 0,7-6 2 15,-20 13-13-15,12-7 9 0,8-6 6 0,-21 7 11 16,21-7 2-16,-18 6 2 16,18-6 2-16,-20 4 0 0,20-4 3 0,0 0-2 0,-23-2 0 15,23 2-2 1,0 0-4-16,-25-9-7 0,25 9-5 0,-9-10-7 0,9 10-5 16,-10-17-7-16,10 17-5 0,-5-21-5 0,5 21-8 15,3-29-10-15,-1 13-7 0,0-1-13 16,2-4-15-16,2-2-14 0,-1 1-21 0,3-2-21 15,0 0-22-15,-2 0-24 16,1-1-37-16,-1-1-56 0,0 3-71 0,-1-2-68 16,-1 2-158-16,-4 2-88 0,0 2-6 15,0 0-416-15,0 0-528 0</inkml:trace>
  <inkml:trace contextRef="#ctx0" brushRef="#br0" timeOffset="-139266.78">28460 13269 3295 0,'0'0'105'15,"0"0"-5"-15,19-7-37 16,-19 7-29-16,12-5-3 0,-12 5-2 0,11-10-11 16,-11 10-31-16,0 0-64 0,15-10-80 0,-15 10-76 0,6-4-156 15,-6 4-471-15,0 0-208 16</inkml:trace>
  <inkml:trace contextRef="#ctx0" brushRef="#br0" timeOffset="-138166.6">27616 13705 2452 0,'0'0'-44'15,"0"0"50"-15,0 0 12 0,0 0 13 16,0 0 18-16,0 0 14 0,0 0 20 16,0 0 14-16,0 0 4 0,0 0 8 0,0 0-5 15,0 0 3-15,0 0-1 0,0 0-4 0,-36-16 3 16,36 16-6-16,-22 2-8 0,22-2-1 0,-25 4 1 0,25-4-2 16,-34 3-4-1,16 0 1-15,-2-3-8 0,-1 1-1 0,-3 2-4 0,-1 0 0 16,1 0-3-16,-5 0 1 15,-1-1-4-15,-1 0-1 0,-1-1 26 0,-1 3-10 0,1-1 0 16,-4-3-30-16,2 1-6 16,-2 2-1-16,0-2-2 0,3 2-8 0,-3-3-1 15,2 1 4-15,-2 1-6 16,-4 0-2-16,4 0 1 0,2 0-1 0,1-1-2 0,-1 2-3 16,0-1 1-16,3-1 7 0,-6 3-11 0,3 0 4 15,-1-3-10-15,3 3 3 16,-1-1-4-16,-3 0-1 0,2 1 0 0,1 0-1 15,-1-2-5-15,0-1 0 0,0 4 0 16,0-4-1-16,1 1 1 0,1 2-1 0,-3-4-2 16,6 2 6-16,-3-1-6 15,5 2 1-15,0-2-4 0,2 1 4 0,3 1-5 0,0-3 5 16,1 1-2-16,2 1 2 0,19-2-8 0,-34 0 0 16,20 0-5-16,14 0-4 15,-25 4-3-15,25-4-3 0,-20 2-8 0,20-2 7 0,-16 1 1 16,16-1-1-16,0 0-3 15,-23 0 0-15,23 0-2 0,0 0 5 0,-10-5-2 16,10 5 4-16,0 0-2 16,0 0 4-16,6-19-2 0,-6 19 4 0,0 0-4 0,18-21 4 15,-11 14 1 1,0 1 1-16,4-1 1 0,-2-1-1 0,0 1 5 0,3-1-4 16,0 0 5-16,-1 1 0 0,1-2 1 0,-1 4 2 0,1-1-1 15,-3 0 5-15,-1 1 0 16,-8 5 5-16,19-8 5 0,-13 4-4 0,-6 4 16 15,11-4-9-15,-11 4-1 16,10-5 1-16,-10 5-4 0,0 0 6 0,0 0-5 16,0 0-1-16,0 0 1 0,0 0 2 15,0 0-4-15,0 0 3 0,0 0-6 0,-23 30 3 16,23-30-3-16,-16 12-6 0,16-12 5 0,-17 10 4 0,17-10-11 16,-17 11 9-1,7-6-5-15,10-5 3 0,-17 12-2 0,4-7-2 0,3 3 2 16,10-8 1-16,-19 14-2 15,8-7 0-15,11-7-2 0,-16 13 4 0,7-7-7 0,9-6 1 16,-16 9 5-16,16-9-4 16,-11 10 0-16,11-10-2 0,0 0 5 15,-13 11-3-15,13-11-4 0,0 0 0 0,-10 12 0 16,10-12 0-16,0 0 0 0,0 0 6 0,0 0-3 16,0 19 4-16,0-19-2 0,0 0 2 0,12 16-1 15,-12-16 1-15,11 14 9 16,-11-14-9-16,11 15 2 0,-4-4-4 0,2-2-2 15,-9-9 8-15,16 17-6 0,-5-5-1 16,0-3 0-16,-2 1 1 0,1-1-8 0,0 1-4 16,-1-1-20-16,-1 1-25 0,0-3-36 15,-3 0-56-15,-5-7-84 0,10 8-76 0,-10-8-203 16,5 8-79-16,-5-8 4 0,0 0-356 0,0 0-361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4T12:23:08.97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28743 994 248 0,'14'-20'54'15,"-14"20"-8"-15,0 0 21 0,0 0-28 16,0 0 10-16,0 0-5 0,0 0-5 0,0 0-2 16,0 0 4-16,12-8 0 15,-12 8-5-15,0 0 5 0,0 0-1 0,0 0 0 16,0 0 7-16,0 0-2 0,0 0 1 0,0 0 3 0,0 0 4 16,0 0-4-16,0 0 4 15,0 0-3-15,0 0 2 0,0 0-12 0,0 0 3 16,17-7-4-16,-17 7-5 15,0 0 5-15,0 0-12 0,0 0 0 16,0 0-2-16,19-3-8 0,-19 3 6 0,0 0 2 16,0 0-5-16,19-4 10 0,-19 4 2 0,0 0-8 15,16-1 7-15,-16 1-3 0,0 0 2 0,0 0 1 16,24-3-7-16,-24 3 2 0,0 0 1 16,23-2-3-16,-23 2 5 0,0 0-4 15,22 0 1-15,-22 0-7 0,0 0-2 16,20 0 1-16,-20 0-6 0,0 0 4 0,20 5-8 15,-20-5 0-15,0 0 3 16,14 4 0-16,-14-4-2 0,0 0-1 16,15 4-2-16,-15-4 0 0,0 0 1 15,11 12 4-15,-11-12-10 0,0 0 5 0,6 16 1 0,-6-16-7 16,5 11 6-16,-5-11 2 0,0 0-2 0,2 17-6 16,-2-17 6-16,0 0 0 0,0 0 13 15,-4 27-13-15,4-27 8 0,-9 15-3 0,9-15 4 16,-8 15-1-16,8-15 3 15,-13 16-5-15,6-9 0 0,7-7 5 0,-14 14-2 16,14-14 2-16,-16 14-8 16,10-7 0-16,6-7 8 0,-14 11-4 0,14-11-2 0,-15 11-2 15,15-11 1-15,-13 12 4 0,13-12 1 0,-10 7-12 16,10-7 6-16,-11 10 9 16,11-10-14-16,0 0 7 0,-10 10-1 0,10-10 5 15,0 0-2-15,0 0 8 0,-12 8 5 16,12-8 5-16,0 0 3 0,0 0-3 0,0 0-4 15,0 0-4-15,0 0 3 16,0 0-1-16,0 0-9 0,0 0 5 0,41-29-5 16,-31 23-2-16,-10 6-8 0,22-15 4 15,-10 7-3-15,2 0 0 0,-2 1-3 0,3-3 6 16,-3 3 0-16,3-1-9 0,-2 1 5 0,1-2-5 16,0 2 5-16,-2-3-3 15,-3 3 0-15,5-1 0 0,-3-2-3 0,-11 10 1 0,19-14 3 16,-9 6-1-16,2 0 8 15,-12 8-14-15,16-15 3 0,-8 8 2 0,-8 7-5 16,14-13 3-16,-14 13-6 16,12-12 8-16,-12 12-4 0,11-11 7 0,-11 11 2 0,8-12-7 15,-8 12 4-15,8-10 11 0,-8 10-13 0,0 0-4 16,9-12 1-16,-9 12 1 16,0 0 0-16,0 0-1 0,0 0 1 0,9-15-2 15,-9 15 5-15,0 0-6 16,0 0-1-16,0 0 0 0,0 0 4 0,0 0 1 0,0 0 2 15,0 0 0-15,0 0-6 16,0 0 2-16,0 0 1 0,-28-11 1 0,28 11 5 16,0 0-2-16,0 0 11 15,0 0-4-15,-41 15-8 0,41-15 3 0,-16 11-1 0,16-11-2 16,-17 10 4-16,17-10 4 0,-15 13-7 0,15-13 12 16,-10 14-8-16,3-6-9 15,7-8 6-15,-8 13-6 0,8-13 3 0,-7 15 4 16,7-15-5-16,-2 17 2 0,2-17 3 15,0 0 1-15,4 25-3 0,-4-25-4 16,7 19 4-16,-7-19 3 0,8 15 0 16,-1-5-5-16,-7-10 5 0,12 17-1 0,-6-9-1 15,-6-8 6-15,16 12-1 0,-16-12-2 0,14 13-1 0,-6-10 2 16,-8-3 0-16,18 8-5 16,-18-8-10-16,19 4-9 0,-19-4-27 0,21 1-37 15,-21-1-36-15,21-1-30 16,-21 1-45-16,24-6-118 0,-14 2-431 0,2-1-15 15</inkml:trace>
  <inkml:trace contextRef="#ctx0" brushRef="#br0" timeOffset="2790.03">30123 906 1988 0,'0'0'-150'0,"0"0"25"0,0 0 21 16,0 0 27-16,0 0 12 16,0 0 16-16,0 0 16 0,-16-9 11 0,16 9 8 0,0 0 19 15,0 0-3-15,0 0 5 0,0 0-4 0,0 0 11 16,0 0 2-16,0 0 6 16,0 0 5-16,0 0 2 0,0 0-4 0,0 0 9 0,0 0 7 15,0 0-3-15,0 0 2 16,0 0 3-16,0 0-5 0,0 0 7 15,0 0-19-15,0 0 3 0,0 0-8 16,0 0 2-16,0 0 0 0,0 0-4 0,0 0 0 0,0 0-3 16,0 0 9-16,0 0-13 15,0 0 12-15,-21 19 7 0,21-19-1 0,-11 10 0 16,11-10 0-16,-11 11-2 0,11-11 3 0,-10 14 7 16,10-14-6-16,-15 13-12 0,8-3 10 15,7-10-15-15,-16 17 2 0,7-10 29 0,9-7-7 16,-19 13-4-16,10-3 0 15,9-10-4-15,-18 13-7 0,8-7 3 16,10-6-14-16,-18 13 7 0,10-7-4 16,8-6 3-16,-15 9 0 0,15-9-5 0,-13 10 9 0,13-10-8 15,0 0-8-15,-17 10 2 0,17-10-3 0,0 0 0 16,-12 7 2-16,12-7-5 16,0 0-1-16,-12 8 8 0,12-8-4 0,0 0 4 15,0 0 1-15,0 0 2 0,0 0 0 16,0 0-1-16,-14 6 1 0,14-6-3 0,0 0 6 15,0 0-6-15,0 0 1 16,0 0 8-16,0 0-11 0,0 0 5 0,0 0 4 16,0 0-5-16,0 0-1 0,0 0 3 15,0 0-4-15,0 0-3 0,0 0 3 0,0 0-6 16,0 0 5-16,0 0-1 0,0 0 6 0,0 0-4 16,0 0-3-16,0 0 4 15,0 0-8-15,0 0 3 0,0 0 0 0,57-8-3 0,-57 8-1 16,0 0 3-1,17 4-1-15,-17-4-1 0,13 5 1 0,-13-5 9 16,14 7-13-16,-14-7 3 0,16 13-3 16,-16-13 2-16,12 9 1 0,-12-9-1 0,15 12 0 0,-9-4 7 15,-6-8-7-15,15 15-4 0,-6-10 6 0,-9-5-6 16,18 17 5-16,-8-7-7 16,0-3 4-16,-10-7-1 0,16 13-10 0,-7-6 1 15,-9-7-1-15,15 10-6 16,-15-10-5-16,15 12-6 0,-15-12-14 15,14 12-9-15,-14-12-9 0,14 11-12 0,-6-5-21 16,-8-6-20-16,14 10-32 0,-5-7-51 0,-9-3-104 16,15 10-329-16,-9-8 154 0</inkml:trace>
  <inkml:trace contextRef="#ctx0" brushRef="#br0" timeOffset="4485.12">30591 1040 1664 0,'0'0'-119'15,"-10"-15"21"-15,10 15 19 0,0 0 24 0,0 0 15 0,0 0 7 16,0 0 7-16,0 0 14 0,0 0 8 0,0 0 11 16,0 0 7-16,0 0 7 15,0 0-2-15,0 0 9 0,12-31 27 0,-12 31-19 16,0 0 7-16,0 0-15 0,13-11 4 15,-13 11-3-15,0 0-2 0,15-9-6 16,-15 9 6-16,0 0-3 0,17-4 2 16,-17 4 1-16,0 0-5 0,22-6-11 0,-22 6 4 15,18-2-8-15,-18 2 9 0,19 0-3 0,-19 0-4 0,0 0-4 16,30 0 4 0,-30 0-4-16,17 2 10 0,-17-2-10 0,15 3 3 0,-15-3 4 15,12 7 2-15,-12-7-6 16,10 9 2-16,-10-9-3 0,8 11-1 0,-8-11 9 15,0 0-1-15,4 22-4 0,-4-22 3 16,-2 18-8-16,2-18 3 0,0 0 0 0,-10 28 3 16,10-28 4-16,-8 19-2 0,4-6 6 15,-2-2-3-15,6-11 1 0,-15 22-1 16,6-10 5-16,1 0-2 0,0-1-2 0,-1-2 4 0,9-9-4 16,-14 17 0-16,5-11 1 15,9-6-6-15,-13 13 4 0,13-13-5 0,-10 12 4 16,10-12-2-16,-8 10-4 15,8-10 8-15,0 0-3 0,-10 11 8 0,10-11-4 16,0 0-1-16,0 0 0 0,0 0-2 16,0 0 7-16,0 0-7 0,0 0 3 15,0 0 2-15,0 0-2 0,0 0-6 0,43-29 5 0,-34 22-5 16,-9 7 0-16,16-17-8 16,-7 8 5-16,-1-3-4 0,-8 12 2 0,20-21-7 0,-12 11 0 15,2-1 3-15,1 2 0 16,-2-1 2-16,-9 10 4 0,16-20 1 15,-11 13 5-15,-5 7 1 0,14-16-4 16,-14 16 0-16,13-13 4 0,-13 13 2 0,9-11 1 0,-9 11-4 16,8-9 6-16,-8 9-8 15,0 0-4-15,8-14 4 0,-8 14 3 0,0 0-8 16,0 0 1-16,0 0-3 0,0 0 3 0,0 0-3 16,0 0 5-16,0 0-1 0,0 0 3 15,0 0-1-15,0 0 5 0,0 0-5 16,0 0-1-16,0 0-4 0,0 0 6 15,0 0-7-15,-33 33 2 0,33-33-2 16,0 0 3-16,-5 13 1 0,5-13-5 16,0 0 5-16,0 0 2 0,13 20-4 0,-13-20-4 0,13 9 6 15,-13-9-8-15,18 9 2 0,-18-9-3 0,22 6-15 16,-9-5-10-16,-13-1-20 16,21 4-28-16,-21-4-26 0,25 0-30 0,-12 0-42 0,-13 0-60 15,0 0-467-15,27-5 52 16</inkml:trace>
  <inkml:trace contextRef="#ctx0" brushRef="#br0" timeOffset="5190.01">30648 788 1908 0,'0'0'-103'0,"0"0"28"0,0 0 10 15,0 0 17-15,0 0 5 16,0 0 1-16,0 0 20 0,0 0 5 0,0 0 5 0,0 0 7 16,0 0 3-16,0 0 2 15,0 0 5-15,0 0 5 0,0 0 14 16,0 0 3-16,0 0 10 0,0 0 8 0,0 0 5 16,0 0 14-16,0 0-8 0,38 18 19 15,-38-18-8-15,24 0 5 0,-24 0 6 0,32 4-6 0,-13-2 0 16,-1-1-9-16,4-1-3 15,-3 2-6-15,0 0-1 0,2-2-15 0,-1 2-4 16,-2-2-10-16,-18 0-19 16,32 0-22-16,-17 1-16 0,-15-1-33 0,26 0-33 0,-14 0-51 15,-12 0-82-15,19-1-389 0,-19 1 158 0</inkml:trace>
  <inkml:trace contextRef="#ctx0" brushRef="#br0" timeOffset="6340.1">28416 1002 1694 0,'0'0'-84'15,"8"-11"19"-15,-8 11 13 16,0 0 2-16,0 0 11 0,0 0 7 0,0 0 2 16,0 0 11-16,0 0 11 0,8-12 3 15,-8 12 12-15,0 0 10 0,0 0 7 0,0 0 10 16,0 0 2-16,0 0 10 0,0 0 0 0,0 0 4 16,0 0-6-16,0 0-3 15,0 0-7-15,0 0-3 0,0 0 0 0,-32 37-1 16,32-37-7-16,-14 14 0 0,14-14 4 15,-18 10-10-15,10-5 5 0,8-5 2 0,-17 10 2 16,17-10-10-16,-18 10 10 16,18-10-2-16,-18 9-3 0,18-9-4 0,-15 6-3 15,15-6 5-15,-12 8-14 0,12-8 3 0,0 0 3 0,-13 7 3 16,13-7 2-16,0 0 8 16,-14 8 5-16,14-8 13 0,0 0-3 0,0 0 11 15,0 0 5-15,0 0-5 16,0 0 18-16,0 0 3 0,0 0 7 15,0 0-4-15,33 21-1 0,-20-15 2 0,1-1-8 16,1 1-6-16,0-1-10 0,-1 0-3 0,2 0-8 16,-1 1-22-16,-15-6-18 15,28 12-32-15,-16-7-21 0,0-1-27 0,-12-4-30 0,22 11-20 16,-14-7-22-16,-1 2-35 0,-7-6-63 0,0 0-427 16,16 13 79-16</inkml:trace>
  <inkml:trace contextRef="#ctx0" brushRef="#br0" timeOffset="7260.32">27459 1127 1864 0,'-23'-1'-82'16,"23"1"25"-16,0 0 17 0,0 0 12 15,0 0 15-15,0 0 16 0,-14-9 2 16,14 9 13-16,0 0 1 0,0 0 14 0,0 0 3 0,0-18-3 16,0 18 6-16,0 0-2 15,0 0-4-15,14-21 5 0,-14 21-7 0,13-10 3 16,-13 10 18-16,14-7-17 0,-14 7-10 0,0 0-4 0,18-10 4 16,-18 10-10-16,16-3 3 15,-16 3 2-15,0 0-9 0,0 0-2 0,25 1 5 16,-25-1-5-16,0 0 10 15,13 13-10-15,-13-13 1 0,2 16 2 0,-2-16-3 16,-2 21 2-16,2-21-2 0,-7 25-3 16,1-12 5-16,-2 1 1 0,4 1-1 15,-3-3 7-15,1 1 5 0,6-13-5 0,-14 20-3 0,10-10 5 16,4-10-6-16,-10 15 7 16,10-15-8-16,-8 16 4 0,8-16 7 0,-7 10-6 0,7-10 4 15,0 0-3-15,0 0-10 16,0 0 4-16,0 0-10 0,0 0 3 0,0 0 3 15,0 0-6-15,0 0 9 16,43-22-3-16,-33 12-8 0,3 1-1 0,-2-1-1 0,1-2-4 16,0 4 11-16,1-4-6 15,-1 0 3-15,-1 4 3 0,0-5-3 0,0 4 4 16,0-1 11-16,-4 0 4 0,-7 10 3 0,16-14 5 16,-16 14 0-16,13-12 1 0,-13 12-1 15,7-11 0-15,-7 11-4 0,0 0 2 0,10-12-4 16,-10 12-1-16,0 0-1 15,0 0-1-15,0 0 2 0,0 0 0 0,0 0 6 16,0 0-5-16,0 0 2 16,0 0-5-16,0 0-2 0,0 0 3 0,0 0-3 15,0 0 0-15,0 0-5 0,0 0 2 16,-13 55-3-16,13-55-6 0,8 16 5 0,-1-6-6 16,-7-10-13-16,13 18-1 0,-4-7-27 0,3-2-25 0,-2 0-35 15,2 1-22-15,1-2-25 16,0 1-32-16,-1-3-53 0,-12-6-110 15,20 11-340-15,-11-6 79 0</inkml:trace>
  <inkml:trace contextRef="#ctx0" brushRef="#br0" timeOffset="7680.12">27400 1556 1895 0,'0'0'-85'0,"0"0"13"0,0 0 18 16,0 0 24-16,0 0 18 15,0 0 17-15,0 0 32 0,49-10-4 0,-49 10-2 16,39-1-1-16,-20-1 12 15,2 1-13-15,0-2-4 0,1 3 1 0,0-2-13 16,1 0-10-16,-6 2-13 16,2-1-16-16,1-2-24 0,-20 3-25 0,34-1-36 0,-19-1-74 15,-15 2-288-15,25-5 365 0</inkml:trace>
  <inkml:trace contextRef="#ctx0" brushRef="#br0" timeOffset="9850.44">20443 978 1258 0,'0'0'-46'0,"0"0"27"16,0 0 16-16,0 0 17 16,0 0 15-16,0 0 11 0,0 0 10 0,0 0 12 0,0 0 3 15,0 0 6 1,0 0 8-16,0 0-12 0,0 0-1 0,0 0-3 15,0 0 2-15,-41-11 4 0,41 11 15 16,0 0 1-16,0 0-1 0,0 0 4 0,0 0-6 16,0 0-4-16,0 0-16 0,0 0-5 0,-23-3 2 0,23 3-8 15,-19-2-4-15,19 2-8 16,-26 0 0-16,26 0-10 0,-27-3 3 0,27 3-3 16,-36 0-5-16,17 0 1 0,0 0-8 15,-1-1 3-15,20 1-3 0,-39 0 0 0,19 0-5 16,20 0 2-16,-32 0-2 15,16 0-1-15,16 0 2 0,-28 0-6 0,28 0 0 16,-23 1-3-16,23-1 6 16,-19 0-3-16,19 0-5 0,0 0 1 0,-23 3 4 0,23-3-1 15,0 0-6-15,-20 2 1 0,20-2 0 0,0 0 9 16,-18 7 5 0,18-7 3-16,-11 12 3 0,11-12 1 0,-10 13 4 0,3-3-8 0,7-10-18 15,-9 23 6-15,5-10 4 16,-2 2 1-16,4 0 4 0,-2 3 6 0,0-2 3 15,0 2 0-15,-1-1-2 16,-2 2 1-16,3 0-3 0,0 0-4 0,0-3-2 16,0 3 2-16,0-4 2 0,-1 2-5 15,1-4 1-15,4-13-7 0,-6 23 2 0,6-23 2 16,-7 19-5-16,7-19 2 0,-2 17 1 0,2-17 3 16,-4 14-3-16,4-14-1 0,0 0 0 15,-4 15 3-15,4-15 8 0,0 0-1 0,0 0 2 16,-5 17 7-16,5-17-1 15,0 0-4-15,0 0 2 0,0 0-4 0,0 0-2 16,0 0-3-16,0 0-3 0,0 0-1 16,0 0-5-16,0 0-2 0,0 0-1 0,0 0-5 15,0 0 0-15,0 0 0 0,22-45-3 16,-16 37 5-16,-6 8-1 0,11-16-1 16,-11 16-2-16,12-16 0 0,-4 9 3 0,4-3-2 0,-12 10-3 15,18-16 6-15,-5 6-1 16,2 0 3-16,-2 3 1 0,5-2-2 15,4-1 7-15,4 2 3 0,-4 1 4 16,6-1 1-16,-1 0 4 0,1 3-6 0,0-3-3 0,-3 4-1 16,1-1-2-16,-6 3-11 15,0-2-7-15,-1 0-12 0,-19 4-13 0,28-4-18 16,-16 3-26-16,-12 1-24 0,21-2-31 0,-21 2-39 16,15-3-35-16,-15 3-74 0,10 0-585 15,-10 0-224-15</inkml:trace>
  <inkml:trace contextRef="#ctx0" brushRef="#br0" timeOffset="10985.19">20982 994 2461 0,'0'0'-145'0,"0"0"18"15,0 0 14-15,0 0 12 16,0 0 16-16,0 0 20 0,0 0 8 0,11-15 14 15,-11 15 3-15,0 0 7 16,0 0 6-16,0 0 11 0,0 0 11 0,0 0 3 16,0 0 12-16,0 0 10 0,0 0 5 0,0 0 2 15,0 0-1-15,-53 8 0 0,36-4 9 16,-2-2-10-16,0 1 6 0,0 1-4 0,0-1-4 0,-1 1 3 16,0 0 3-16,3 0-10 15,-3 0-3-15,4 0 5 0,0 2-6 0,16-6 5 16,-26 5-10-16,15-1-1 15,11-4 18-15,-22 7-20 0,22-7-3 0,-16 8 7 16,16-8-6-16,-11 6 0 0,11-6-3 16,0 0-2-16,0 0 1 0,-3 19-1 0,3-19 5 15,0 0 1-15,0 0-6 0,18 21 3 0,-18-21 0 16,17 11-3-16,-5-5 18 16,-1 2-20-16,4-2 1 0,-3 1 4 0,2-1-3 0,0 2 0 15,-1 0 1-15,0-3-7 16,-3 2 3-16,-10-7 0 0,23 16-2 15,-15-11 5-15,-8-5-5 0,18 14 16 16,-10-9-6-16,-8-5-5 0,17 14-3 0,-8-9 1 16,-9-5 1-16,14 13 4 0,-7-4 5 15,-7-9-8-15,10 15 9 0,-10-15-4 0,11 17 7 16,-11-17 14-16,7 17-11 0,-7-17-1 0,2 22 9 16,-2-22-1-16,2 19 18 0,-2-19-7 15,0 0 17-15,-6 25 8 0,6-25-8 0,-10 18 7 16,2-9-4-16,-2 1-5 15,-3-3-1-15,-2 3-9 0,0-2-2 0,-1-3 3 16,-2 3-4-16,4-2 1 0,-3-2 4 16,0-1-4-16,-2-1 0 0,19-2-3 0,-36 4-4 15,19-4-5-15,17 0-2 0,-32-2-6 0,15-2-11 16,2 1-19-16,15 3-33 16,-23-6-33-16,23 6-34 0,-19-8-37 0,13 3-45 0,6 5-123 15,-15-10-375 1,15 10 61-16</inkml:trace>
  <inkml:trace contextRef="#ctx0" brushRef="#br0" timeOffset="11530.03">21348 1159 1905 0,'0'0'-103'0,"-8"-16"18"0,8 16 8 16,0 0 14-16,0 0 12 0,0 0 9 0,0 0 18 16,0 0 24-16,0 0 16 15,0 0 11-15,0 0 5 0,0 0 3 0,0 0 4 16,0 0-11-16,0 0 2 0,-15 36 16 15,15-36-21-15,-4 25 15 0,2-10-3 0,0 0-6 16,-3 3-5-16,3 0 2 16,0 1-6-16,0 1 7 0,0 1-9 0,0 1-3 0,0 1 7 15,0 2-8-15,-1 0 0 0,-1-2-2 0,2 2 1 16,-2-4-1 0,2-1-13-16,0 0 9 0,0-2 7 0,0 0-14 0,0-1 0 0,0-2-4 15,2-15-16 1,-5 27-10-16,5-27-11 0,-2 20-10 0,2-20-5 15,-5 18-17-15,5-12-19 0,0-6-19 16,0 0-20-16,-4 11-25 0,4-11-298 0,0 0 391 16</inkml:trace>
  <inkml:trace contextRef="#ctx0" brushRef="#br0" timeOffset="12080.14">21181 1421 1242 0,'0'0'-28'0,"-2"-29"7"0,2 16 14 0,0 13 4 16,0-30 18-16,2 16 8 15,3-1 19-15,-5 15-4 0,6-32 3 0,-2 17 2 16,0-1-3-16,5 1 4 16,-3-1-10-16,2 3 0 0,3-1-4 0,-2 2-5 0,3-1-2 15,3-1-3-15,-2 5 0 0,2-3-5 0,-1 4-6 16,2 1 11-16,-2-1-2 16,-2 1-5-16,4 1-3 0,-16 6 5 0,25-8-4 0,-25 8 1 15,26-1-1-15,-26 1 0 16,22 5 4-16,-22-5-8 0,22 13 4 15,-16-5 5-15,2 3-7 0,-8-11 2 16,9 25-1-16,-7-14-6 0,3 5 5 0,-5-16 0 16,0 24 3-16,-2-8 7 0,2-16-13 0,-9 29 7 15,4-16 2-15,-1 0-2 0,-2-2-10 16,-2 1 3-16,-2-1 4 0,2 0 1 0,-2-1-6 16,-1-1 3-16,0-2 1 15,13-7-1-15,-23 15 5 0,15-9 8 0,8-6-15 16,-20 11 10-16,20-11 1 15,-12 7 8-15,12-7 8 0,-13 9 17 0,13-9-5 0,0 0 8 16,-13 7 0-16,13-7-1 16,0 0-2-16,0 0 7 0,-11 9 4 0,11-9-6 0,0 0-3 15,0 0-5-15,0 0 2 0,0 0-1 0,0 0-1 16,24 17 5 0,-24-17-1-16,17 8 4 0,-17-8-8 0,23 11 1 0,-10-5-11 0,-1 1 1 15,1 0-5 1,0 2-4-16,2 1-2 0,-3-3-4 0,2 3-4 0,0 1 0 15,-2-1-2-15,-1 1-1 16,2-2-6-16,0 1-10 0,-3 1-7 0,3 0-12 0,-2-2-9 16,-1-2-19-16,0 1-21 0,1 1-26 15,0-1-29-15,-1-2-26 0,1 2-28 16,-1-3-51-16,-10-5-114 0,18 8-329 0,-8-5 92 16</inkml:trace>
  <inkml:trace contextRef="#ctx0" brushRef="#br0" timeOffset="12620.11">22030 1574 1905 0,'0'0'-52'0,"0"0"22"0,0 0 6 15,-19-4 3-15,19 4 7 16,0 0 10-16,0 0 12 0,0 0 3 0,0 0 9 15,0 0 14-15,0 0 12 0,0 0-8 16,0 0 16-16,0 0-2 0,0 0 1 0,0 0-6 16,0 0 0-16,62-4-3 0,-62 4 3 0,22 0-13 15,-22 0-4-15,26 0-2 16,-26 0 1-16,21 1-14 0,-21-1-19 16,22 0-19-16,-22 0-16 0,16 0-16 0,-16 0-21 15,0 0-23-15,22 3-38 0,-22-3-74 0,0 0-351 16,0 0 249-16</inkml:trace>
  <inkml:trace contextRef="#ctx0" brushRef="#br0" timeOffset="12810.34">22041 1487 1620 0,'-17'-11'5'0,"17"11"14"0,0 0 12 0,0 0 14 15,0 0-7-15,0 0 16 16,0 0-17-16,0 0 6 0,0 0-3 0,0 0-6 15,0 0-5-15,0 0-2 16,0 0-13-16,31-21-11 0,-31 21-4 0,20-2-25 16,-20 2-19-16,20-1-21 0,-20 1-30 15,22 0-42-15,-22 0-63 0,19 0-274 0,-9 0 362 16</inkml:trace>
  <inkml:trace contextRef="#ctx0" brushRef="#br0" timeOffset="13750.11">22509 1309 1273 0,'0'0'-38'0,"0"0"17"0,-18-14 7 16,18 14 18-16,0 0 10 0,-10-10 8 16,10 10 4-16,0 0 4 0,0 0 4 0,-10-12 2 15,10 12 6-15,0 0-5 16,0 0 0-16,-5-16-1 0,5 16 1 0,0 0-12 15,0 0 7-15,0 0-9 0,0 0-1 16,19-19 0-16,-19 19-9 0,0 0 12 0,22-5-19 16,-22 5 6-16,20-3 4 15,-20 3 1-15,26 3 4 0,-26-3-5 0,23 5 7 16,-23-5 5-16,22 10-10 0,-14-5-4 0,2 3 11 16,-3 4-6-16,-7-12-6 0,10 21 13 15,-8-8-10-15,1 3-4 0,-3-16-1 0,-3 29-3 16,-1-11 12-16,0-3-6 15,-3 4-1-15,-1 0 4 0,0 0 5 0,-5-2 2 0,2 2-7 16,1-2 7 0,-3 2 1-16,2-2-5 0,-1-2-6 0,3 1 8 0,1-3-7 15,0 1 10-15,1-3-10 0,7-11 2 0,-11 21-8 16,11-21 10-16,-10 15-2 16,10-15-5-16,-6 13 0 0,6-13 8 0,0 0-11 0,0 0 3 15,0 0-10-15,0 0 10 16,0 0 6-16,0 0-9 0,0 0-4 0,0 0 1 15,0 0-3-15,40-30 9 0,-32 17-5 16,5-6-1-16,-3 2-9 0,4-2 8 0,-2-1 11 16,-2-1-4-16,4 2 6 15,-4 1 18-15,0 0-6 0,1 1 11 0,-3 4 18 16,1-2 8-16,-3 3 3 0,3 1 3 0,-9 11 3 0,10-20-2 16,-6 12-5-16,-4 8-8 15,10-14-4-15,-10 14-6 0,0 0-10 0,4-15-2 16,-4 15-3-16,0 0-1 15,0 0-3-15,0 0-1 0,0 0-1 0,0 0-2 0,0 0 3 16,0 0-3-16,-32 32 1 16,32-32 0-16,-5 19-4 0,5-19-5 0,-2 23-1 15,2-23-1-15,0 25-2 0,0-25-6 0,11 24-10 0,-3-10-9 16,2-5-15-16,2 4-11 16,2-3-14-16,-1 0-20 0,2-3-23 0,-3 1-23 15,1-1-31-15,-1-1-29 16,0-1-43-16,-2-4-96 0,-10-1-482 0,17 0-105 15</inkml:trace>
  <inkml:trace contextRef="#ctx0" brushRef="#br0" timeOffset="14129.98">22384 1120 2253 0,'0'0'-102'0,"0"0"20"0,0 0 20 16,0 0 14-16,0 0 13 15,0 0 9-15,0 0 23 0,0 0 27 0,0 0 18 0,0 0 22 16,0 0 2-16,0 0 4 0,42-11 2 0,-27 8-17 16,-15 3-5-16,38 3-9 15,-17-3-23-15,0 1-18 0,0-1-27 0,1 0-38 16,-2 2-35-16,2-2-55 15,-3 0-83-15,2 0-341 0,-2 0 224 0</inkml:trace>
  <inkml:trace contextRef="#ctx0" brushRef="#br0" timeOffset="14690.21">23154 1523 1637 0,'0'0'2'16,"0"0"16"-16,0 0 7 0,0 0 10 15,0 0 4-15,0 0 25 0,0 0 11 0,0 0 15 16,0 0 7-16,0 0-1 15,0 0-10-15,0 0-9 0,0 0-10 0,50-7-6 16,-50 7-9-16,37-2-14 16,-20 2-29-16,2-2-35 0,-1 4-32 0,-18-2-50 0,37-2-51 15,-22 0-73-15,-15 2-397 0,29 0 151 0</inkml:trace>
  <inkml:trace contextRef="#ctx0" brushRef="#br0" timeOffset="15580.39">23654 1413 1710 0,'-11'-9'-88'0,"11"9"21"0,0 0 18 15,0 0 19-15,0 0 13 0,0 0 12 16,0 0 25-16,-7-17 10 0,7 17 8 16,0 0-3-16,0 0 5 0,0 0 8 15,0 0 0-15,7-27 0 0,-7 27 6 0,0 0 3 16,11-14 11-16,-11 14-9 0,8-9 0 0,-8 9-5 0,0 0 4 16,13-14-11-16,-13 14-5 15,10-9-6-15,-10 9 5 0,0 0-7 0,13-9-4 16,-13 9-5-16,0 0-15 15,17-8 10-15,-17 8 1 0,0 0-3 0,10-8 3 0,-10 8-3 16,0 0-1-16,0 0 7 16,0 0-1-16,0 0 4 0,0 0 9 0,26 18-11 15,-26-18 4-15,2 16-6 0,-2-16 7 0,0 20-4 16,0-20-6-16,-4 23-1 0,4-23 10 16,-8 28-9-16,3-15 1 0,-1 3-1 0,-1-3 2 15,3 3-1-15,-4-1-3 16,2-2 1-16,-1 1-4 0,-2-1 1 0,3-3-1 15,6-10-1-15,-10 22-5 0,6-12 2 16,4-10-1-16,-11 17-5 0,11-17 1 0,-9 13 2 16,9-13-1-16,-8 13-1 15,8-13 2-15,-7 10-5 0,7-10-1 0,0 0 3 16,0 0-3-16,0 0 0 0,0 0 3 0,0 0-5 0,0 0 2 16,0 0 0-16,0 0 1 15,0 0 0-15,0 0 1 0,28-40-1 0,-19 27 4 16,-1-1-2-16,0-1 2 15,3 0 1-15,0-2 2 0,-1-1-2 0,1 1 10 0,0 2-6 16,-3 0 3-16,0-1 6 16,1 6 3-16,-3-4 3 0,0 1 0 0,-6 13 3 15,11-19 9-15,-4 10-9 0,-7 9-3 0,8-16 1 16,-8 16-6-16,6-12-2 0,-6 12-3 16,0 0-4-16,0 0 4 0,0 0-4 0,0 0 1 15,0 0-4-15,0 0 2 16,0 0 1-16,0 0 1 0,0 0-2 0,0 0-6 15,0 0 4-15,2 42-1 0,-2-42-4 16,4 22-3-16,-2-12-9 0,-2-10-8 0,14 25-25 16,-8-13-7-16,2-3-23 0,1 3-28 0,-1-1-27 15,3-1-27-15,0-1-14 16,1-1-44-16,0-1-65 0,0 1-505 0,0 0-77 0</inkml:trace>
  <inkml:trace contextRef="#ctx0" brushRef="#br0" timeOffset="16020.3">23749 1873 2211 0,'0'0'-102'0,"0"0"27"15,0 0 18-15,0 0 15 0,0 0 28 0,0 0 10 16,0 0 22-16,0 0 16 16,0 0 12-16,0 0-12 0,0 0 8 0,57-2-4 0,-43 2-3 15,-14 0-2-15,37-2-16 16,-18 2-26-16,-2 0-32 0,-17 0-44 0,34-2-59 15,-20 0-131-15,4-2-259 16,-6 1 286-16</inkml:trace>
  <inkml:trace contextRef="#ctx0" brushRef="#br0" timeOffset="27400.35">18609 1317 350 0,'0'0'176'0,"-28"0"-60"16,28 0-9-16,0 0-18 0,-20 3 0 0,20-3-10 0,0 0-10 15,-22 3 9-15,22-3-1 16,0 0 1-16,-23 0-4 0,23 0 6 0,0 0 1 15,-21 5-4-15,21-5-5 16,0 0 2-16,-19 0-7 0,19 0 1 0,0 0-11 0,0 0 3 16,-21 2 10-16,21-2-4 15,0 0-3-15,0 0 5 0,-21 0 0 0,21 0-7 16,0 0 0-16,0 0 0 0,-32-2 3 0,32 2 3 16,-21-5-1-16,21 5 0 0,-30 0-4 15,11 0 5-15,0 0-3 0,-4-3 5 16,-3 3-6-16,1-3-4 0,-5 3-3 15,-2-1 2-15,1-1-8 0,-3 2-5 0,2-4-1 16,-4 3-1-16,-4-1-2 0,1-2 6 16,2-1-5-16,1 4 1 0,2-2-6 0,2-2-1 15,3 1-4-15,-3 3-8 0,4-2 4 0,3 0-7 16,1 1-5-16,4 2 3 16,0-2-4-16,20 2 2 0,-34-4-5 0,19 4 3 0,15 0-5 15,-24-3-4-15,24 3-3 16,-22-2 5-16,22 2-3 0,-17-3 3 0,17 3-4 15,0 0 0-15,-19-1 4 16,19 1-3-16,0 0-3 0,0 0 3 0,-15-8-5 0,15 8-1 16,0 0 2-16,0 0-4 0,0 0 2 0,-4-17-1 15,4 17 1-15,0 0 1 16,0 0-3-16,0 0 3 0,0 0-2 0,21-26-1 0,-21 26-1 16,13-11-1-16,-13 11 3 15,15-8 0-15,-15 8-1 0,12-8 2 0,-12 8 1 16,10-8 1-16,-10 8 6 15,0 0 1-15,14-9 1 0,-14 9-1 0,0 0 3 0,0 0 4 16,12-10 4-16,-12 10 0 16,0 0-2-16,0 0-1 0,0 0-1 0,0 0-1 15,0 0-2-15,0 0-2 0,0 0 1 0,0 0 0 16,0 0-4-16,0 0-2 0,-52 11 2 16,52-11-1-16,-22 11 4 0,22-11-7 0,-23 9 1 15,11-4 3-15,-2 1-3 16,14-6 0-16,-22 13 1 0,10-7-5 0,12-6 0 15,-16 9 1-15,16-9-2 0,-15 12 7 16,15-12-7-16,-10 10 0 0,10-10-1 0,-7 9 5 16,7-9-2-16,0 0 1 15,0 0 1-15,0 21 3 0,0-21 0 0,0 0 1 16,15 13 1-16,-15-13 1 0,15 10-3 16,-5-4 0-16,-10-6-1 0,20 9 1 0,-20-9-2 15,18 7-5-15,-7 0-7 0,-11-7-23 0,17 7-20 16,-17-7-30-16,17 8-39 15,-17-8-51-15,12 7-38 0,-12-7-51 0,0 0-145 16,13 8-496-16,-13-8-282 0</inkml:trace>
  <inkml:trace contextRef="#ctx0" brushRef="#br0" timeOffset="29379.91">16123 1127 2599 0,'0'0'-127'15,"0"0"28"-15,0 0 33 16,0 0 15-16,0 0 35 0,0 0 16 0,2-22 31 15,-2 22 25-15,0 0 13 16,0 0 13-16,0 0 5 0,0 0-3 0,0 0 6 0,0 0-6 16,0 0-3-16,0 0-3 0,0 0-5 0,0 0-10 15,0 0-5-15,0 0-8 16,0 0-7-16,0 0-2 0,10-10-4 0,-10 10-1 16,0 0-4-16,0 0-4 0,0 0 1 15,0 0 0-15,0 0-2 0,0 0-8 0,8 40 5 16,-8-40-2-16,0 20-1 15,0-20-2-15,0 23 1 0,0-23-5 0,-2 21-2 16,2-21 4-16,-2 30-7 0,2-17 3 16,0-13-4-16,-2 27-1 0,2-27 4 0,-2 22-5 15,0-10 2-15,2-12-4 0,-2 20-3 0,2-20 2 16,0 0 2-16,-2 22 3 16,2-22-2-16,0 0-2 0,-2 19 3 0,2-19 0 0,0 0 6 15,0 0 5-15,-4 15-4 16,4-15 0-16,0 0 4 0,0 0-6 0,0 0 7 15,0 0-3-15,0 0-2 16,0 0 0-16,0 0-1 0,0 0-5 0,0 0 1 0,22-42-4 16,-13 33 3-16,-1-3-3 15,-8 12-1-15,19-19-3 0,-8 7 2 0,-3 3 0 16,3-2-2-16,0 1 2 0,-1 0-2 0,-10 10-2 0,19-19 3 16,-10 10 0-16,1-1-4 15,-10 10 1-15,17-16 0 0,-8 9-1 0,-9 7 0 16,15-14-2-16,-9 6 0 15,-6 8-4-15,14-11-4 0,-14 11 2 0,16-10-2 0,-16 10 0 16,12-10 0-16,-12 10 0 16,11-8 1-16,-11 8 1 0,0 0 2 0,12-8 0 15,-12 8 2-15,0 0 1 0,0 0-3 0,15-10-3 16,-15 10 5-16,0 0-2 0,0 0 2 16,13-6 0-16,-13 6-1 0,0 0 2 0,0 0-2 15,0 0 2-15,0 0 5 16,22 11 2-16,-22-11-2 0,0 0 2 0,8 14 3 15,-8-14 3-15,4 15 4 16,-4-15-4-16,0 0 2 0,-4 25 0 0,4-25-1 0,-2 20 0 16,2-20-6-16,-4 22 1 15,4-22 2-15,-2 20-2 0,2-20 0 0,-6 23 1 16,4-11-1-16,2-12-1 0,-4 20-6 0,4-20 0 0,-2 22-13 16,2-22-19-16,-2 20-33 15,2-20-34-15,-2 15-44 0,2-15-30 0,0 18-40 16,-4-10-63-16,4-8-626 15,-4 14-292-15</inkml:trace>
  <inkml:trace contextRef="#ctx0" brushRef="#br0" timeOffset="30330.45">15597 1206 2611 0,'0'0'-118'0,"0"0"22"16,0-23 24-16,0 23 12 0,0 0 9 0,0 0 6 15,0 0 15-15,0 0 6 16,5-16 4-16,-5 16 13 0,0 0 14 0,0 0 8 16,0 0 1-16,0 0 2 0,0 0 7 15,0 0-5-15,0 0 2 0,0 0 0 16,-20 40 4-16,20-40-6 0,-8 18 5 0,8-18 4 0,-9 17 0 16,9-17-3-16,-8 13 2 15,8-13-3-15,-11 12 12 0,11-12-7 0,-11 11 1 0,11-11 5 16,-10 7-9-16,10-7-6 15,0 0-2-15,-16 6-3 0,16-6 2 0,0 0-5 16,0 0 8-16,0 0-7 16,0 0 4-16,0 0-2 0,-30-15 7 0,30 15 2 0,0 0-4 15,0 0 0-15,-8-15-3 0,8 15 5 0,0 0 0 16,0 0-1-16,0 0-11 16,0 0 3-16,0 0-1 0,0 0 4 0,0 0 6 0,0 0-5 15,0 0 0-15,0 0 3 16,-24 15-7-16,24-15 3 0,-9 13-2 0,9-13-5 15,-8 16-2-15,8-16 6 16,-8 12-6-16,8-12 8 0,-10 13-8 0,10-13 0 0,-8 12 2 16,8-12 1-16,0 0-3 15,-11 13-2-15,11-13-2 0,0 0 4 0,-12 5-5 16,12-5 8-16,0 0-6 0,0 0 7 0,0 0 14 16,0 0 15-16,-27-17 11 0,27 17 4 15,-11-8 9-15,11 8 5 0,0 0 3 0,-12-12 5 16,12 12-3-16,0 0-2 15,-12-11-3-15,12 11-6 0,0 0-9 0,-14-7-5 0,14 7-4 16,0 0-1-16,-26-4 1 16,26 4 1-16,-28 2 2 0,10 0 2 0,-2 0 1 15,-3 1 1-15,-4-1 6 0,-4 2 7 0,-2-3 3 16,-8 5 2-16,-1-6 9 0,-2 3-6 16,-2-1 0-16,-1 0 1 0,-1-2-9 0,1-4-10 15,-3 1 1-15,5 3-5 16,-2-3-9-16,3-5-7 0,2 5 0 0,0-5-27 0,5 2 3 15,3-1-5-15,5 0-3 16,1 0-8-16,3 2-4 0,4-2-12 0,2 0-15 16,4 4-20-16,-1-4-26 15,5 2-37-15,11 5-49 0,-18-7-52 0,18 7-50 0,-9-7-66 16,9 7-166-16,0 0-78 0,0 0-346 0,0 0-329 16</inkml:trace>
  <inkml:trace contextRef="#ctx0" brushRef="#br0" timeOffset="30640.04">15717 1871 3012 0,'4'13'26'0,"-4"-13"-7"16,0 0-24-16,0 0-6 0,4 15-3 0,-4-15 13 16,0 0-1-16,0 0 4 15,0 0-4-15,0 0-6 0,0 0-22 0,2 15-28 16,-2-15-54-16,0 0-58 0,0 0-97 15,0 0-475-15,0 0-17 0</inkml:trace>
  <inkml:trace contextRef="#ctx0" brushRef="#br0" timeOffset="30820.2">14618 2057 2446 0,'-14'6'66'0,"14"-6"-42"16,-17 6-61-16,17-6-45 0,-3 4-16 0,3-4 1 16,0 0 9-16,0 0 12 0,32 1-5 15,-14-1-19-15,0-1-57 0,4-3-132 16,3 0-174-16,3-2 373 0</inkml:trace>
  <inkml:trace contextRef="#ctx0" brushRef="#br0" timeOffset="31100.29">14378 833 1363 0,'-25'-7'12'0,"25"7"2"15,0 0-4-15,0 0-3 0,0 0 1 0,0 0 3 16,0 0-6-16,0 0-14 0,51 0-8 0,-35 2-29 0,5-2-27 16,3 0-61-16,-2 0-243 15,3 0 120-15</inkml:trace>
  <inkml:trace contextRef="#ctx0" brushRef="#br0" timeOffset="31539.97">13919 1267 1098 0,'9'-33'76'0,"-9"33"-5"15,0 0-3-15,14-11-16 0,-14 11 4 0,0 0-5 16,13-10 19-16,-13 10 3 16,14-6-3-16,-14 6 1 0,0 0-9 0,17-3-6 0,-17 3 2 15,0 0 9-15,0 0-5 0,23 13 2 0,-23-13-2 16,9 13 8-16,-9-13 6 16,2 15 3-16,-2-15 5 0,-2 20-11 0,2-20-6 0,-13 23-5 15,3-14-7-15,1 3-5 16,-3-1-14-16,-5-1-33 0,4-2-36 0,-5 5-27 15,3-4-32-15,-4 1-24 16,6-2-20-16,-5-1-35 0,2-1-33 16,0 0-439-16,-2-3 134 0</inkml:trace>
  <inkml:trace contextRef="#ctx0" brushRef="#br0" timeOffset="31770.27">13687 1097 1911 0,'3'-12'29'16,"-3"12"6"-16,1-18 8 16,-1 18 8-16,4-18 28 0,-4 18 32 0,6-13 12 0,-6 13 9 15,0 0-9-15,3-17-14 0,-3 17-2 0,0 0-1 16,0 0-4-16,0 0-12 16,0 0-10-16,20 40-1 0,-18-21-11 0,1 2-16 0,-1 3-20 15,2 2-30-15,-4 3-28 16,2-1-48-16,-2 0-40 0,0 0-46 0,-2 1-36 15,-2-3-68-15,-1 0-548 16,-2-2-128-16</inkml:trace>
  <inkml:trace contextRef="#ctx0" brushRef="#br0" timeOffset="32162.37">13450 1388 2530 0,'-6'-21'5'16,"6"21"7"-16,-2-15-6 15,2 15 0-15,0 0 21 0,0 0-1 0,0 0 11 16,4-22-4-16,-4 22 2 0,0 0-7 16,0 0-1-16,0 0-2 0,22 0-3 0,-22 0-2 15,0 0-10-15,0 0 7 0,0 0 1 0,18 29 6 16,-18-29 2-16,-4 20-6 16,4-20 5-16,-14 25-1 15,7-14 1-15,-4 0-5 0,-1 1 3 0,-3-1-5 0,1 1-4 16,3-4-5-16,-4-1 0 0,1-2-19 0,14-5-12 15,-23 8-8-15,23-8-9 16,-19-1 5-16,19 1-6 0,0 0 16 0,-19-14-2 0,19 14 19 16,-6-13 7-16,6 13 13 15,0 0 17-15,4-25 0 0,-4 25 14 0,0 0-2 16,16-21 2-16,-16 21-1 0,11-9 2 0,-11 9 6 16,11-9 0-16,-11 9 6 0,0 0 10 15,0 0 9-15,0 0 5 0,0 0 0 0,0 0-12 16,0 0-7-16,0 0-11 15,0 0-20-15,0 0-38 0,0 0-48 0,0 0-64 16,0 0-49-16,0 0-101 0,0 0-183 16,-47 16-401-16,47-16-203 0</inkml:trace>
  <inkml:trace contextRef="#ctx0" brushRef="#br0" timeOffset="42630.06">3975 3536 2353 0,'0'0'-173'0,"0"0"26"0,0 0 17 15,0 0 19-15,0 0 22 16,0 0 23-16,0 0 18 0,0 0 19 0,0 0 21 0,12-12 18 15,-12 12 15 1,0 0 2-16,0 0 23 0,0 0-4 0,0 0 4 0,0 0-1 16,0 0 6-16,0 0-2 15,0 0 5-15,0 0 5 0,0 0 5 0,0 0 6 0,0 0 5 16,0 0-2-16,0 0-10 0,0 0-3 0,0 0-7 16,0 0-9-16,0 0-5 15,0 0 0-15,0 0-9 0,-46-4 1 0,46 4-3 16,-24 3-8-16,24-3 2 0,-31 1-5 15,14 2 5-15,-2-3 2 0,19 0-1 0,-36 3 4 16,17-3 0-16,-2 0-7 16,2 0 2-16,19 0-2 0,-36 0-6 0,21 0-3 15,15 0 2-15,-28-2-2 0,28 2-2 0,-23 0 4 16,23 0-5-16,-17-4-5 0,17 4-7 16,0 0-11-16,-19-6 5 0,19 6-1 0,0 0-4 15,-9-11 3-15,9 11 0 16,0 0 1-16,0 0 5 0,0 0 4 0,0 0 0 0,0 0 7 15,18-30-1-15,-18 30-4 16,10-12 0-16,-10 12 1 0,12-9 2 0,-12 9-5 16,14-12 5-16,-14 12-3 0,14-11-1 0,-14 11 3 15,13-12 2-15,-13 12 2 0,13-13-2 16,-5 7 4-16,-8 6-2 0,13-11-3 0,-13 11 1 16,12-16-4-16,-12 16 2 15,16-15-4-15,-10 8 1 0,-6 7 3 0,14-14-1 16,-14 14-4-16,13-11 1 0,-13 11-1 15,11-11 5-15,-11 11-1 0,9-10 0 16,-9 10 10-16,0 0-6 0,12-9-5 16,-12 9 1-16,0 0 2 0,8-10 1 0,-8 10-1 15,0 0-2-15,0 0 3 0,0 0 4 0,12-10-8 0,-12 10 2 16,0 0 5-16,0 0 5 16,0 0 14-16,0 0 6 0,0 0 1 0,0 0 3 15,0 0-1-15,0 0-5 16,-12 56-1-16,10-41-2 0,0 2-3 0,-2 1-5 0,2-1 0 15,2-1 0-15,-2 4-4 16,2-20-1-16,0 34-3 0,0-14-6 0,0-2 4 16,2 0 1-16,-2 1-4 0,2-2-1 0,0 2-1 15,0-3 0-15,-2 3 0 0,2-3-6 16,-2-16 0-16,4 29-11 0,-4-18-16 0,0-11-20 16,2 23-24-16,-2-23-35 15,2 19-35-15,-2-19-38 0,6 15-33 0,-4-7-55 16,-2-8-118-16,0 0-386 0,0 13-60 15</inkml:trace>
  <inkml:trace contextRef="#ctx0" brushRef="#br0" timeOffset="43370.32">4229 3601 2148 0,'0'0'-123'0,"0"0"9"0,0 0 8 0,0 0 16 0,0 0 19 15,0 0 29-15,0 0 15 0,0 0 15 0,0 0 16 16,0 0 6-16,0 0 3 16,-15 40 6-16,15-40 11 0,0 0 10 0,0 0 21 15,0 0 6-15,0 0 14 0,0 0 6 16,0 0 4-16,0 0-1 0,0 0 1 0,0 0-10 15,0 0-1-15,0 0-15 16,26 0 3-16,-26 0-12 0,20-2-1 0,-20 2 1 16,26-5-3-16,-26 5-2 0,36-1 3 0,-19-1 4 0,1 2-7 15,2-2-12-15,-20 2-3 16,36-2-6-16,-17 2-13 0,-5-2-18 0,-14 2-33 16,28 0-29-16,-28 0-45 15,26 0-32-15,-16 0-49 0,-10 0-85 0,19-2-442 0,-19 2 22 16</inkml:trace>
  <inkml:trace contextRef="#ctx0" brushRef="#br0" timeOffset="44073.41">4753 3437 1961 0,'0'0'-112'0,"0"0"21"0,0 0 20 15,-6-20 16-15,6 20 23 0,0 0 19 16,0 0 23-16,0 0 12 0,0 0 11 0,0 0-88 15,2-22 48-15,-2 22 49 0,0 0 1 0,4-20 9 16,-4 20 3-16,8-12-12 16,-8 12-2-16,8-14 1 0,-8 14-7 0,10-11 7 0,-10 11 1 15,15-14 3-15,-15 14-8 0,15-9-3 16,-15 9-2-16,15-10-2 0,-15 10 11 16,18-6-14-16,-18 6-1 0,18-5-5 0,-18 5 2 15,14-3-4-15,-14 3 2 16,0 0-4-16,0 0 0 0,28 3-4 15,-28-3-2-15,0 0 0 0,13 9-4 0,-13-9 1 16,0 0-14-16,2 16-7 0,-2-16 0 0,0 0-6 16,4 15 4-16,-4-15 2 15,0 0 1-15,0 19 2 0,0-19-3 0,0 0 6 0,0 21-2 16,0-21 13-16,0 0-8 0,-8 21-2 0,8-21 8 16,-11 17-1-16,7-8-4 15,4-9 7-15,-15 20-11 0,6-9 10 0,1 0 19 16,0 1 0-16,-1-2 3 0,-2 3-6 15,3-2 7-15,-3 3-2 0,3-3-19 16,-2 1 17-16,-1 1-2 0,2 0-11 16,-1 0 5-16,4-1 1 0,-3-1 4 0,9-11 9 15,-13 19-2-15,7-9-2 0,6-10 5 0,-11 16 0 0,11-16-1 16,-6 16-6-16,6-16 4 16,-6 13 1-16,6-13 9 0,0 0 3 0,-3 17 9 15,3-17 5-15,0 0 4 16,0 0 3-16,11 16 0 0,-11-16-5 0,15 8-5 0,-15-8-8 15,22 4-4-15,-10-3 0 16,-12-1-9-16,34 0-7 0,-17 2-13 0,1-2-15 16,-18 0-20-16,36 0-32 15,-18 0-34-15,-2 0-39 0,-16 0-43 0,32-2-48 0,-17 1-88 16,5-2-470-16,-8 2-78 16</inkml:trace>
  <inkml:trace contextRef="#ctx0" brushRef="#br0" timeOffset="44973.66">5192 3565 2173 0,'0'0'-105'0,"-5"-31"6"16,5 31 4-16,3-16-3 0,-1 7 21 0,0-2 10 15,-2 11 24-15,7-25 19 0,-1 12 11 0,-2-1 3 16,4 1 6-16,1-3 8 0,1 4-4 16,-1 0 8-16,0-2 9 0,1 3 1 0,0 0 7 15,2 1 12-15,-12 10-5 0,20-15 2 16,-11 7 1-16,-9 8-5 0,19-7-4 0,-19 7-5 15,15-4 13-15,-15 4-10 16,0 0-2-16,20 11 8 0,-20-11 7 0,12 19-8 16,-10-7 0-16,-2-12 12 15,6 30-3-15,-4-14 0 0,-2 0 4 0,2 4-6 0,-2-4-2 16,0 2 0-16,0-18-3 0,-4 34 1 0,2-19 9 16,-2 1 8-16,0-3-7 15,-2 1 2-15,6-14 4 0,-16 21-7 0,6-10-2 0,-1-4 3 16,-2 3 1-1,-2-5 2-15,3 1 10 0,12-6 9 0,-28 6 16 0,28-6 3 16,-23 0 2-16,23 0-3 16,-19-6-14-16,19 6-8 0,-13-13-4 0,13 13-23 0,-4-17-15 15,4 17-18-15,0 0-26 0,8-30-27 0,1 20-29 16,-9 10-38-16,19-19-32 16,-6 12-44-16,-1-2-74 0,4 2-526 0,-4 1-105 15</inkml:trace>
  <inkml:trace contextRef="#ctx0" brushRef="#br0" timeOffset="45710.3">5740 3551 2356 0,'15'-8'-63'0,"-15"8"3"0,0 0 0 15,0 0-4-15,12-7 1 0,-12 7 16 0,0 0 2 16,0 0 16-16,0 0 18 16,0 0 2-16,0 0 9 0,0 0 3 0,14 23 2 15,-14-23 11-15,0 15-7 0,0-15-2 16,0 0 7-16,-6 27 2 0,6-27 13 0,-3 19-7 15,3-19 1-15,-5 17 1 16,5-17-4-16,0 0-3 0,-2 20-2 0,2-20-1 16,0 0 5-16,-2 14 3 0,2-14 6 15,0 0 7-15,0 0 4 0,0 0 3 0,0 0-10 16,0 0-3-16,0 0 3 0,0 0-9 0,0 0 1 16,0 0-4-16,0 0 2 15,28-37 1-15,-22 26-4 0,-6 11 4 0,18-21-3 0,-10 12-9 16,0 0 2-16,1-1-5 15,1 1 11-15,-1 1-15 0,0 2 5 0,-1 1-3 16,0-2 7-16,0 2 1 16,-8 5-4-16,16-6 2 0,-16 6 8 0,12 0 3 0,-12 0 5 15,0 0 0-15,15 10 1 0,-11-2-4 0,-4-8 6 16,9 17-9-16,-9-17 0 16,4 21-4-16,-2-8-3 0,-2-13-6 0,2 24 6 0,0-11-1 15,-2-13-3-15,3 23-1 16,-3-23-2-16,0 21-1 0,0-21 2 0,2 18-2 15,-2-18-6-15,0 0-2 16,4 19-8-16,-4-19-8 0,0 0-9 0,0 0-7 0,16 0 3 16,-16 0-7-16,0 0 9 15,26-27-1-15,-13 16 13 0,-3 0-3 0,5-3 6 16,-2-1 3-16,3 1 7 0,0 1 6 16,-4 4 3-16,3-3 3 0,-2 5 5 15,2-3-7-15,-3 3 11 0,1 1 3 0,2 0 6 0,-3 2 3 16,2 1 9-16,-14 3 8 15,20 0 12-15,-20 0 2 0,17 7 0 0,-8-1 2 16,-3 1-6-16,1 2-6 16,-3 1-3-16,0 3-10 0,-2-1-9 0,2 3-16 0,-2 1-16 15,-2-16-28-15,4 30-32 0,-2-13-41 0,0-2-43 16,2-1-42-16,-4-3-95 0,4-1-538 16,-4 2-149-16</inkml:trace>
  <inkml:trace contextRef="#ctx0" brushRef="#br0" timeOffset="46200.18">6545 3848 2344 0,'0'0'-107'15,"0"0"12"-15,0 0 11 0,0 0 9 0,0 0 9 16,0 0 20-16,0 0 15 0,0 0 13 16,0 0 11-16,0 0 10 0,0 0-1 15,0 0 11-15,21-19-3 0,-21 19 6 0,8-23-1 0,-3 8 12 0,1 0 10 16,0-6 7-16,0-2 4 16,4-2-9-16,-2-1 2 0,-2 1 13 0,4-6 5 15,1 3 13-15,0 3-2 16,-3 0 18-16,3 2-6 0,-3 2 9 0,0-1-6 0,1 3-2 15,0-1-8-15,-1 3-9 16,-2 4-9-16,2-2-1 0,1 2-8 0,0 1-1 16,-9 12-6-16,12-19-10 15,-3 9-5-15,-9 10 2 0,12-9 2 0,-12 9 4 0,0 0 3 16,0 0-1-16,0 0 0 0,28 17-2 16,-28-17-1-16,10 24-4 0,-3-6 0 15,-2-1-3-15,-3 3-1 0,2-1-3 16,2 7-3-16,-2-2 3 0,2 1-5 15,-1 2-2-15,-1-3-1 0,2 2-1 0,-4-2-1 16,1-3-5-16,-1-1-9 0,2-4-15 16,-2 1-19-16,0 1-24 0,1-3-37 0,-3-15-16 15,4 27-31-15,-2-18-18 0,-2-9-40 0,2 16-91 0,0-11-518 16,-2-5-133-16</inkml:trace>
  <inkml:trace contextRef="#ctx0" brushRef="#br0" timeOffset="46410.51">6684 3675 2541 0,'0'0'67'0,"0"0"-23"16,0 0-53-16,0 0-23 0,0 0-35 0,0 0 1 16,0 0 23-16,0 0 25 15,0 0 15-15,0 0-3 0,34-22 4 0,-34 22-13 16,24-1-15-16,-24 1 2 0,25-2-21 15,-25 2-23-15,30-2-37 0,-16 2-59 16,-14 0-142-16,26 0-212 0,-14-2 297 16</inkml:trace>
  <inkml:trace contextRef="#ctx0" brushRef="#br0" timeOffset="58120.53">11485 2974 336 0,'0'0'126'0,"0"0"-23"16,0 0-23-16,15-6-20 0,-15 6-3 0,0 0-17 15,0 0 0-15,0 0 0 0,0 0-8 0,0 0 1 16,0 0 1-16,0 0 14 16,0 0-5-16,0 0-3 0,0 0 3 0,0 0 2 0,0 0-1 15,0 0-1-15,0 0-8 16,-51-3-1-16,51 3-5 0,-19-3-1 0,19 3 1 15,0 0-7-15,-28 0 2 16,28 0-9-16,0 0-2 0,-23 0-1 0,23 0 5 0,0 0-7 16,-21 0 2-16,21 0 0 15,0 0-1-15,0 0 1 0,-19 3-9 0,19-3 2 16,0 0 0-16,0 0-5 0,0 0 5 0,0 0-5 16,0 0 5-16,-18 3-1 15,18-3-6-15,0 0 0 0,0 0 2 0,0 0 2 0,0 0-4 16,-6 14 4-16,6-14 0 15,0 0 1-15,0 0 2 0,0 0 3 0,-2 16 1 16,2-16-4-16,0 0 0 16,-2 19 1-16,2-19 1 0,-2 17-2 0,2-17 10 0,0 19-10 15,0-19-4-15,-2 25 8 0,0-11-4 0,2-14-5 16,-2 31 5-16,-2-15 0 16,2 2 1-16,-2-1-3 0,2 2-1 15,2 0 1-15,-2-1 7 0,-1 1-10 0,3 3 0 16,-2 1 5-16,0-2-3 0,0 0 1 0,-2 3 0 15,1 1-3-15,1 0 2 16,-2-1-4-16,2 4 2 0,-2 2 4 0,2 1 4 16,1-1-13-16,-5 1 5 0,4 5 3 15,-4 1 5-15,2 1-1 0,-2-3 6 0,4 1 12 16,-6 3-9-16,4-2-5 0,-2 0 10 0,0 2-4 16,0 0 5-16,0 1 9 15,-1 2-10-15,-2 6 8 0,5-7-6 0,-4 7-2 0,1 0-2 16,3-6-3-1,1 1 1-15,-4-1-2 0,3 0-1 0,-1-1 2 16,1 2-10-16,-1-1 6 0,3 0-4 16,-2-2 6-16,0 0-31 0,-1 0 12 0,2 2-1 0,-1-2-3 15,2 2 2-15,-3-2 6 0,0 0-7 0,1 0 6 16,-2-1-1-16,0 2 3 16,3 0 8-16,-5-1-8 0,2 7 0 0,-5 0 0 15,3 1 0-15,-1-3 5 0,-1 1-5 16,0-2 0-16,0-5 13 0,3 2-4 0,0-1 7 15,1-2-1-15,2 2-1 16,1-2 5-16,1 0-5 0,4 0-2 0,-2 2 9 16,5-2-1-16,-1 1 4 0,0-2 10 15,0 0-15-15,2-1 2 0,-2-4 11 0,4 3 3 16,-4-7-14-16,0-1 8 0,0-2-7 0,2 1-2 16,-4-6-8-16,3 0 3 15,-2 0-24-15,2-4-32 0,-3 0-40 0,2-1-60 0,-4-15-124 16,7 21-377-16,-5-15 131 15</inkml:trace>
  <inkml:trace contextRef="#ctx0" brushRef="#br0" timeOffset="61920.39">10293 4165 1746 0,'0'0'-77'0,"0"0"18"15,0 0 9-15,0 0 0 16,0 0 12-16,0 0-4 0,0 0 2 0,0 0 11 0,0 0 14 16,0 0 3-16,32-4 1 15,-32 4 10-15,0 0 2 0,0 0-2 0,15-4-1 16,-15 4 5-16,0 0 8 0,0 0-6 0,0 0 2 0,21 0-4 16,-21 0 4-16,0 0-3 15,0 0-8-15,29 0 11 0,-29 0-2 0,20 2-3 16,-20-2 1-16,25 2-4 15,-10-2 1-15,-15 0-4 0,32 2-3 0,-11-2 9 0,0 2 1 16,2-2-4-16,1 1 2 16,-3-1-1-16,5 3 4 0,-6-2-2 0,4 1 1 15,-1-2-1-15,1 2-6 0,-4 0-8 0,4 0 7 16,-3-1-5-16,1 2-7 0,-2 0-6 16,0-1-5-16,1 0-3 0,-3 0 2 0,1 2-3 15,-2-2 8-15,1-1-1 16,0 2 0-16,-1-2 6 0,3 2 3 0,-4 0 5 15,-16-3 2-15,34 4 1 16,-17-2 0-16,0-2 1 0,-17 0 0 0,30 3 0 0,-14 0 3 16,-16-3-1-16,27 1 2 15,-14 2-5-15,-13-3 10 0,25 1-5 0,-25-1 1 16,23 2-2-16,-23-2 8 0,18 3-8 16,-18-3 4-16,20 1-2 0,-20-1 6 0,18 2-8 15,-18-2 6-15,0 0-4 0,22 1-5 0,-22-1-3 16,17 3-1-16,-17-3-9 15,0 0 2-15,24 2-9 0,-24-2 5 0,15 3 2 0,-8-3 0 16,-7 0 2 0,15 3 11-16,-15-3 0 0,0 0 7 0,26 3 0 0,-26-3 0 15,15 2 0-15,-10 0 3 0,-5-2-3 0,16 1 4 16,-16-1 0-16,0 0-6 16,19 6 4-16,-19-6-2 0,10 1 0 0,-10-1 0 15,13 1 0-15,-13-1-2 0,0 0 4 16,16 2-1-16,-16-2 1 0,0 0 4 0,11 3 3 15,-11-3 7-15,0 0 0 16,0 0 4-16,0 0 0 0,22 1 0 0,-22-1 9 0,0 0 1 16,0 0-3-16,0 0 0 15,0 0 1-15,0 0-5 0,0 0-3 0,0 0-3 16,0 0-3-16,0 0 2 0,16 2-9 0,-16-2 4 0,0 0 3 16,0 0-11-16,0 0 3 15,0 0 2-15,0 0-1 0,0 0-8 0,0 0-3 16,0 0 1-16,0 0-8 15,0 0-3-15,0 0-5 0,0 0-2 0,0 0 7 0,0 0 1 16,0 0-3 0,0 0 9-16,0 0-3 0,0 0-4 0,0 0 5 0,0 0 12 15,0 0 4-15,0 0 7 0,0 0 6 0,0 0 10 16,0 0-2-16,0 0 4 16,0 0-4-16,0 0-1 0,0 0-2 0,0 0-8 15,0 0-1-15,0 0-1 0,0 0-8 16,0 0-5-16,0 0 1 0,0 0-6 0,0 0 3 15,0 0-2-15,0 0-3 16,0 0 5-16,0 0 0 0,0 0 3 16,0 0 1-16,0 0-1 0,0 0 3 0,0 0 0 15,0 0 5-15,0 0-4 0,0 0 5 0,0 0 0 16,0 0-4-16,0 0 6 0,0 0 1 0,0 0 4 0,0 0 0 16,0 0 3-16,0 0-2 15,0 0-1-15,0 0-7 0,0 0 4 0,0 0-7 16,0 0 3-16,0 0 1 15,0 0 2-15,0 0 7 0,0 0-1 0,0 0-4 0,0 0 3 16,-18 37-5 0,18-37 16-16,0 0-11 0,-2 21-12 0,2-21 2 0,-2 16 8 15,2-16-11-15,-3 22-2 0,3-22 0 0,0 22 9 16,0-22-1-16,-2 23-3 0,2-23 3 16,0 23 5-16,0-23-7 15,0 26 1-15,0-14 2 0,0-12 4 0,-2 24-3 16,2-24-1-16,0 20 0 0,0-20 9 15,-2 23-9-15,2-23 2 0,0 21 2 16,0-21-2-16,-3 23-4 0,3-23 1 16,0 19 12-16,0-19-6 0,-2 20-1 0,2-20-1 15,0 20 2-15,0-20 0 0,0 16-5 0,0-16 3 16,0 0-10-16,0 24 1 0,0-24 2 0,0 0-9 0,-2 19 12 16,2-19-4-16,0 0-9 15,2 15 14-15,-2-15-16 0,0 0 1 0,0 0-7 16,0 0 8-16,-2 21 0 15,2-21-5-15,0 0-2 0,0 0 3 0,4 14 0 0,-4-14-7 16,0 0-2 0,0 0 4-16,0 0 1 0,9 13-6 0,-9-13 3 0,0 0 4 15,0 0-6-15,9 11 2 0,-9-11-3 0,0 0 0 16,0 0 6-16,0 0-9 16,8 9 2-16,-8-9 3 0,0 0-6 0,0 0 4 15,0 0 12-15,0 0-14 0,0 0 2 16,0 0 3-16,0 0 8 0,0 0 8 0,0 0-17 15,0 0-4-15,0 0 20 16,-26 12-8-16,26-12 12 0,0 0-9 0,0 0-1 0,-20 2 2 16,20-2-3-16,0 0-5 0,0 0 14 0,0 0-2 15,-19 2-9-15,19-2 3 16,0 0 4-16,0 0 9 0,0 0-21 0,0 0 4 0,0 0 17 16,0 0-14-16,0 0 0 15,0 0-4-15,0 0 6 0,0 0 1 0,0 0 3 16,0 0-3-16,0 0 2 15,53 3-4-15,-53-3-1 0,20 3 6 0,-20-3 0 0,24 1 0 16,-24-1 1 0,21 3-1-16,-21-3 3 0,20 3-11 0,-20-3 21 0,16 4-8 15,-16-4-5-15,0 0 1 0,20 5-6 0,-20-5 8 16,0 0 1-16,7 12 6 16,-7-12-15-16,0 0 12 0,0 0-7 0,0 0-3 0,0 0 1 15,-29 24 1-15,29-24 1 16,-12 9-6-16,12-9 11 0,-16 7 8 0,16-7-4 15,-15 8-9-15,15-8 1 16,-12 7-8-16,12-7 4 0,0 0 0 0,-15 11 5 0,15-11 14 16,0 0-19-16,-13 7 8 15,13-7-2-15,0 0-3 0,0 0 1 0,0 0 8 16,-5 12-9-16,5-12 10 0,0 0-13 0,0 0 5 0,0 0 4 16,0 0-6-16,29 9 10 15,-29-9-13-15,0 0-3 0,21 6 1 0,-21-6 7 16,15 3-5-16,-15-3 4 15,15 6-8-15,-15-6 7 0,0 0-3 0,16 5-2 0,-16-5 2 16,0 0-3 0,16 6-2-16,-16-6 12 0,0 0-3 0,5 11-2 0,-5-11 3 15,0 0-2-15,0 0-3 0,0 0 6 0,0 0-3 16,-21 31 11-16,15-24-11 0,6-7-4 16,-14 14 7-16,14-14 3 0,-18 13 2 15,10-7-6-15,8-6 4 0,-17 11 8 16,17-11-8-16,-15 11 2 0,15-11-8 0,-15 13 5 15,15-13 4-15,-10 7-1 16,10-7-5-16,0 0 0 0,-11 11-4 0,11-11 11 0,0 0-11 16,0 0 1-16,0 0 3 15,0 0-12-15,0 0-2 0,21 19-6 0,-21-19 16 16,15 7-8-16,-15-7 0 0,15 5 3 0,-15-5-5 0,15 8 0 16,-15-8 19-16,12 9-14 15,-12-9-3-15,11 11 6 0,-11-11-3 0,11 16-3 16,-11-16-1-16,6 15 1 15,-2-5 0-15,-4-10-3 0,2 14-2 0,-2-14 5 0,2 18-6 16,-2-18 7 0,2 15-3-16,-2-15 2 0,0 0 4 0,0 17-5 0,0-17 0 15,0 0 1-15,0 0-3 0,0 19 9 0,0-19 9 0,0 0-15 16,0 0-3 0,3 15 1-16,-3-15 2 0,0 0-7 0,0 0 7 0,0 0 3 15,5 16-7-15,-5-16 1 16,0 0-9-16,0 0 11 0,9 13 3 0,-9-13 1 0,0 0-1 15,3 13 2-15,-3-13-3 16,0 0 7-16,6 18-8 0,-6-18 12 0,2 13-6 16,-2-13 0-16,0 0 0 15,4 23-6-15,-4-23 6 0,2 15-4 0,-2-15 0 0,2 17 4 16,-2-17-5-16,2 15 11 0,-2-15-1 0,0 0 3 16,0 23-3-16,0-23 6 15,4 14 1-15,-4-14-1 0,0 0 5 0,0 20-8 16,0-20 1-16,0 0 1 0,0 20-9 15,0-20 4-15,0 0-2 0,0 17 2 0,0-17-4 16,0 0 4-16,0 19 7 16,0-19-9-16,0 0 0 0,0 17 5 0,0-17-5 15,0 0-4-15,0 0 2 0,0 21-4 0,0-21 19 0,0 0-15 16,0 15 6-16,0-15-4 16,0 0-8-16,0 0 8 0,2 19-4 0,-2-19 1 15,0 0-5-15,0 0 5 16,0 17 3-16,0-17-3 0,0 0 9 0,0 0-4 0,0 0-10 15,0 19 7-15,0-19-2 16,0 0 4-16,0 0-2 0,0 0 0 0,1 18-6 16,-1-18 8-16,0 0-3 15,0 0 2-15,2 15-6 0,-2-15 8 0,0 0-1 0,0 0-4 16,2 19 3-16,-2-19-4 0,0 0 2 0,0 0 9 16,0 19-10-16,0-19 6 15,0 0-6-15,0 0 4 0,-2 19-5 0,2-19 12 0,0 0-11 16,0 0 6-1,-2 17-3-15,2-17 3 0,0 0-3 0,0 0-1 0,0 0 8 16,-3 16-5-16,3-16-2 16,0 0 9-16,0 0-4 0,0 0 3 0,0 0 4 15,0 0 3-15,-8 15-3 0,8-15 3 0,0 0 7 0,0 0 0 16,-12 7-10-16,12-7 0 16,0 0-1-16,-22 2-1 0,22-2 4 0,-18 4-4 15,18-4-1-15,-26 1 0 0,11 2 4 16,15-3-1-16,-38 1-8 0,17-1 9 15,-2 3-1-15,1-3-9 0,-5 0 6 16,2 0-1-16,-4 0 3 0,-4-3 2 0,3 3-3 16,-1-1 1-16,-3 1-5 0,2-3 6 15,-1 2-5-15,1-1 1 0,-1 0-2 0,0-2-2 16,-1 3 2-16,1-2-3 0,-1 2-3 0,-1-3 2 16,1 2-3-16,-2 2 3 15,3-2-7-15,-3 2-8 0,0-2-3 0,0 2-5 0,-1 0-5 16,4 0 0-16,-1 0-9 15,2 2 1-15,2 0-13 0,1-2-14 0,5 4-22 16,4-2-38-16,-2-2-25 16,6 1-57-16,-1 2-113 0,4-2-249 0,0 1 247 0</inkml:trace>
  <inkml:trace contextRef="#ctx0" brushRef="#br0" timeOffset="62950.18">12006 4833 1491 0,'0'0'-92'0,"0"0"29"0,0 0 0 0,0 0 9 16,0 0 4-16,0 0 16 15,15-23 4-15,-15 23 16 0,0 0 7 0,14-5 11 0,-14 5 4 16,0 0 19-16,15-6-1 16,-15 6 1-16,0 0 4 0,21-4 4 0,-21 4 0 15,0 0-8-15,18-2-4 0,-18 2 10 0,0 0-4 16,0 0 0-16,27 6-7 16,-27-6 10-16,0 0 12 0,17 10-7 0,-17-10 7 0,9 11 8 15,-9-11-14-15,3 13 2 16,-3-13-3-16,2 17 1 0,-2-17 0 0,0 20-1 15,0-20 0-15,-5 21 2 16,5-21 7-16,-11 27-12 0,3-14 2 0,0 2-9 0,-2-2 3 16,3 2-5-16,-5-1 8 15,3-3 0-15,0 2 9 0,-3-1 4 0,2-1-6 16,2 0 6-16,-2-1 4 0,10-10 5 0,-18 21 6 0,12-13-1 16,6-8 0-16,-10 14-5 15,10-14-6-15,-9 12-7 0,9-12 4 0,0 0-1 16,0 22 2-16,0-22-5 15,0 0 6-15,19 13-5 0,-4-8-4 0,-1-1-6 0,-14-4-1 16,31 8-17 0,-17-6-15-16,3 2-27 0,1-3-30 0,-18-1-32 0,32 3-27 15,-16-3-24-15,-1-3-27 0,-3 2-39 0,-12 1-90 16,24-8-370-16,-16 2 95 16</inkml:trace>
  <inkml:trace contextRef="#ctx0" brushRef="#br0" timeOffset="69910.09">12601 4857 209 0,'0'0'41'0,"0"0"-6"0,11-4-14 16,-11 4 9-16,0 0 3 16,0 0 14-16,0 0 6 0,0 0 4 0,0 0 3 0,0 0 3 15,0 0 4-15,0 0 1 0,0 0-3 0,0 0 4 16,0 0-4-16,0 0-1 16,9-14 1-16,-9 14 7 0,0 0-2 0,0 0-7 0,0 0 4 15,0 0-8 1,0 0-3-16,0 0-7 0,0 0 0 0,0 0-6 15,0 0-1-15,0 0-4 0,0 0 2 16,-56 10-8-16,56-10 1 0,-23 1 0 0,23-1-8 0,-25 3-7 16,25-3 6-16,-22 3-6 0,22-3 3 0,-20 0-10 15,20 0 5-15,-19 1-4 16,19-1 0-16,0 0 4 0,-19 0-9 0,19 0-3 16,0 0 6-16,0 0-12 0,0 0 4 15,-21 3 1-15,21-3-6 0,0 0 6 0,0 0-11 16,0 0 10-16,0 0-2 15,0 0 0-15,0 0 1 0,0 0-5 0,0 0 7 0,0 0 9 16,0 0 3-16,0 0 0 16,0 0 12-16,0 0-17 0,0 0 7 0,0 0-11 15,0 0 1-15,-15 6 8 0,15-6-16 0,0 0 10 16,-12 11-1-16,12-11-3 16,0 0-2-16,-6 18-3 0,6-18 3 0,-6 14 2 0,6-14-2 15,-5 18-10-15,5-18 14 16,-2 16-6-16,2-16-5 0,-2 18 8 0,2-18 2 15,-2 19 2-15,2-19-8 16,-4 17 5-16,4-17-7 0,0 19 1 0,0-19-2 0,0-291-7 16,10 508-1898-1,-12-186 1923 32,2-11 306-47,0-4-727 0,-2-1 683 0,2-15-643 0,0 0 542 0,0 25 158 0,0-25-768 0,0 0 741 0,6 11-796 0,-6-11 532 0,0 0-74 16,0 0 54-16,17 4 52 15,-17-4-102-15,0 0-21 0,0 0 177 0,0 0-181 0,34-15 24 16,-34 15-11-16,16-11-40 16</inkml:trace>
  <inkml:trace contextRef="#ctx0" brushRef="#br0" timeOffset="71250.11">12391 5086 19 0,'0'0'79'0,"0"0"-7"15,0 0-10-15,0 0-6 16,0 0-6-16,0 0-6 0,0 0-6 0,0 0-2 15,0 0-4-15,0 0 0 0,0 0-2 16,0 0-5-16,0 0 3 0,0 0 1 0,0 0-4 16,0 0-3-16,19 21-2 15,-19-21 8-15,0 0-10 0,22 4 6 0,-22-4 5 0,16 3-2 16,-16-3-3-16,0 0 9 0,27 1-4 16,-27-1-4-16,14 3-5 0,-14-3-1 15,0 0-1-15,22 0-3 0,-22 0 2 0,0 0 1 16,20 1 2-16,-20-1 13 0,0 0-20 15,0 0 3-15,23 2-4 0,-23-2 2 0,0 0-9 16,15 4 9-16,-15-4-7 16,0 0-1-16,11 8 2 0,-11-8-6 0,0 0 5 15,10 13 0-15,-10-13-3 0,0 0 11 0,7 15-11 0,-7-15-4 16,4 12 3-16,-4-12 4 16,4 13-7-16,-4-13 5 0,0 0-1 0,7 19 1 15,-7-19 13-15,5 15-3 16,-5-15 8-16,0 15-3 0,0-15-1 0,0 0 2 0,-8 25 8 15,8-25-10-15,-8 17 1 16,8-17-8-16,-9 18 5 0,3-11 9 0,6-7-4 16,-13 17 11-16,13-17 3 0,-12 15-5 0,7-7-6 15,5-8 9-15,-14 13-6 0,14-13 6 16,-13 14-4-16,13-14 4 0,-14 9-1 16,14-9-12-16,-15 11 4 0,15-11-3 15,-14 8-2-15,14-8 1 0,-13 8-5 0,13-8-2 16,-13 8-1-16,13-8 3 0,-16 5 5 15,16-5-4-15,-12 7 5 0,12-7-7 0,0 0-7 16,-18 9-1-16,18-9 5 16,0 0-11-16,-15 4 5 0,15-4 5 0,0 0-11 15,-14 7 8-15,14-7-6 0,0 0-12 0,-17 5 4 0,17-5-21 16,0 0-3-16,0 0-8 16,-17 6-5-16,17-6-9 0,0 0-15 0,0 0-13 15,-14 4-31-15,14-4-43 16,0 0-133-16,-13 0-114 0,13 0 128 0</inkml:trace>
  <inkml:trace contextRef="#ctx0" brushRef="#br0" timeOffset="72190.11">12743 5085 1126 0,'0'0'-12'0,"0"0"5"0,0 0-4 15,0 0 8-15,0 0 6 0,0 0 4 16,0 0 8-16,8-14 4 0,-8 14 4 0,0 0 0 16,0 0 6-16,0 0 6 0,4-15 10 0,-4 15-1 15,7-11-8-15,-7 11-6 16,0 0-1-16,12-20-1 0,-12 20-8 0,9-11 0 0,-9 11-6 15,14-12-1-15,-14 12 1 16,9-9-2-16,-9 9-7 0,15-11 1 0,-15 11 1 16,16-9 3-16,-16 9-3 15,13-9 1-15,-13 9 12 0,20-5 2 0,-20 5-5 0,16-6-2 16,-16 6 13-16,0 0-13 0,29 0 3 0,-29 0-15 16,18 4 12-16,-18-4-7 15,21 6 4-15,-12 1-4 0,1 1 0 0,2 2 0 0,-1-1-6 16,-4 3 6-16,1-1-5 15,2 0 7-15,-3 1-3 0,-1 1-2 0,-1 1 4 16,-5-14-2-16,11 26 4 16,-9-13-4-16,-2-13-2 0,5 25 9 0,-5-12-1 0,0-13 8 15,0 26 0-15,0-26 2 0,-2 24 7 0,2-24 8 16,-7 23-7-16,3-14 10 16,4-9-3-16,-12 21 7 0,5-8 0 0,-1-3 7 15,8-10-8-15,-19 19-4 0,8-9 6 16,2-1-14-16,9-9 0 0,-17 16-7 0,10-11-4 15,7-5-1-15,-14 12-2 16,14-12 3-16,-15 11-2 0,15-11-3 0,-10 8 2 16,10-8-11-16,0 0 11 0,-15 13-5 0,15-13-1 0,-14 7 3 15,14-7-8-15,0 0 6 16,-20 5 1-16,20-5-7 0,0 0 13 0,-22-5-5 16,22 5 1-16,0 0 0 15,-21-9 1-15,21 9-1 0,-11-9-3 0,11 9-4 0,-11-12-1 16,11 12-2-16,-12-11 3 15,12 11-4-15,0 0-2 0,-10-15-17 0,10 15-12 16,0 0-11-16,-5-17-7 16,5 17-13-16,-6-15-11 0,6 15-15 0,0-16-14 0,0 16-33 15,2-16-55-15,-2 16-156 0,0-20-236 0,0 8 225 16</inkml:trace>
  <inkml:trace contextRef="#ctx0" brushRef="#br0" timeOffset="73380.14">13262 4733 1612 0,'-21'3'-70'0,"21"-3"4"0,0 0 6 15,0 0 0-15,0 0 14 0,0 0-1 16,-9 7 5-16,9-7 11 0,0 0 6 0,0 0 2 16,0 0 4-16,0 0 8 15,0 0 11-15,-4 26-9 0,4-26 15 0,0 0 4 0,0 0 4 16,0 0-7-16,11 22 9 0,-11-22-2 16,0 0 0-16,11 14-5 0,-11-14-2 15,16 7 2-15,-16-7 0 0,17 6 3 0,-17-6-5 16,17 3 0-16,-17-3 3 0,17 4 6 15,-17-4-8-15,18 0-1 0,-18 0-1 0,23-1-8 16,-23 1 9-16,20-6 0 16,-20 6 0-16,24-6-2 0,-15 0 2 15,-9 6 3-15,23-11 0 0,-15 5-6 0,-8 6 4 0,19-15 3 16,-13 7 2-16,-6 8 13 0,17-16 0 16,-11 6-4-16,-6 10 2 0,16-21 6 0,-13 11-1 15,-3 10 6-15,11-17 4 16,-11 17-8-16,10-19 1 0,-4 10-5 0,-6 9-3 15,8-19-4-15,-8 19-3 0,7-20-16 16,-1 11 1-16,-6 9-7 0,15-19 11 0,-9 10-12 16,1-3-1-16,-7 12 1 15,16-19-6-15,-8 12 2 0,-8 7 4 0,13-14 7 0,-13 14-9 16,12-13-3-16,-12 13 4 0,16-12 4 16,-5 7-4-16,-11 5 0 0,16-8 6 15,-16 8-6-15,18-9 4 0,-18 9-1 16,17-4 14-16,-17 4-16 0,17-3-1 15,-17 3 0-15,0 0 7 0,21-1-10 0,-21 1 7 0,0 0 1 16,0 0-4-16,21 8 12 16,-21-8-4-16,9 11 1 0,-9-11 1 0,7 14-8 15,-7-14 8-15,5 17 2 0,-5-17-6 0,2 16 2 0,-2-16 1 16,2 22 1-16,-2-22-4 16,0 20-9-16,0-20 14 0,0 21-8 0,0-21-2 15,0 21 8-15,0-21 6 16,-2 21-11-16,2-21 9 0,-2 19-6 0,2-19 3 0,-5 20 1 15,5-20 1-15,-7 16 3 16,7-16 10-16,-7 18 3 0,7-18 16 0,-7 18-15 16,7-18-12-16,-4 16 5 15,4-16-7-15,-4 17 0 0,4-17 4 0,0 17-4 16,0-17 4-16,4 19-4 0,-4-19-1 0,9 18 2 16,-2-9-2-16,4-2-3 0,-11-7-10 15,18 15-6-15,-6-6-15 0,-12-9-10 0,19 9-26 16,-11-5-49-16,-8-4-45 15,0 0-330-15,25 0 346 0</inkml:trace>
  <inkml:trace contextRef="#ctx0" brushRef="#br0" timeOffset="75000.11">9724 3839 1370 0,'0'0'-28'0,"0"0"4"0,0 0-3 15,0 0-1-15,17 0-2 16,-17 0 13-16,0 0 10 0,0 0 24 0,0 0 8 16,0 0 6-16,0 0 4 15,0 0-10-15,0 0 6 0,0 0-2 0,0 0 0 16,0 0 4-16,0 0-4 0,0 0-6 0,0 0 4 16,0 0-3-16,0 0-4 15,0 0 5-15,-58-14-5 0,58 14 5 0,-24-4 2 16,24 4-9-16,-26-4 7 0,13 2 6 15,13 2-8-15,-23-3 1 0,23 3 3 0,-23-6-13 0,23 6 6 16,-17-1-9-16,17 1-5 16,0 0 6-16,-19-7-15 0,19 7-4 0,0 0 7 15,0 0 7-15,0 0-16 0,0 0 3 16,0 0 0-16,0 0 2 0,0 0-2 0,0 0-6 16,0 0 1-16,0 0 1 0,38-26 5 0,-30 20-4 15,-8 6 7-15,22-11 5 16,-14 6 2-16,-8 5 13 0,19-14 3 0,-11 8 8 0,-8 6 0 15,16-9 2-15,-16 9-5 16,16-12-2-16,-16 12 1 0,15-11-9 0,-15 11 8 16,15-10-8-16,-15 10 0 15,12-7-1-15,-12 7 0 0,11-8-4 0,-11 8-16 16,0 0 19-16,13-10-1 0,-13 10-9 0,0 0-4 16,0 0 0-16,0 0-6 0,17-6 3 15,-17 6-8-15,0 0 8 0,0 0 12 0,0 0-12 16,0 0 14-16,16 16-13 15,-16-16 12-15,8 15-13 0,-8-15 0 0,6 19 9 0,-6-19-6 16,6 23 14-16,-2-7-14 16,0-3 9-16,0 2-10 0,-2 0 9 0,-2-15-5 15,5 31-6-15,-3-14-2 0,2-2-6 0,-2 0-3 0,-2-15 14 16,3 29-35-16,-1-16 5 16,-2-13-6-16,4 23-10 0,-2-12-12 0,-2-11-14 15,6 23-24-15,-4-13-35 16,-2-10-53-16,9 19-293 0,-5-12 356 0</inkml:trace>
  <inkml:trace contextRef="#ctx0" brushRef="#br0" timeOffset="75410.17">10050 3928 1327 0,'0'0'-28'0,"13"-11"-1"0,-13 11-15 0,0 0-10 0,16-6 3 16,-6 4 0-16,-10 2 6 15,18-6 3-15,-7 5-3 0,-11 1-6 0,23-6 2 0,-12 6-13 16,-11 0-11-16,23-4-25 16,-23 4-106-16,19-4 68 0</inkml:trace>
  <inkml:trace contextRef="#ctx0" brushRef="#br0" timeOffset="76040.22">10270 3746 571 0,'0'0'28'0,"0"0"5"0,-15-8-5 0,15 8-2 16,0 0-2-16,0 0 9 0,0 0-5 16,-8-11 3-16,8 11-11 0,0 0 0 0,0 0-9 15,0 0 3-15,0 0 3 0,0 0 1 16,0 0-4-16,19-24-5 0,-19 24 5 16,0 0 3-16,15-8 2 0,-15 8-10 0,12-7 6 0,-12 7-3 15,16-7-3 1,-16 7 0-16,16-3 3 0,-16 3-4 0,21-3-5 0,-21 3 6 15,26 0-2-15,-26 0-2 16,24 2 1-16,-24-2 1 0,22 4 2 0,-22-4 3 16,22 6-7-16,-12-2 15 0,-10-4-1 0,17 11-1 15,-17-11 4-15,12 13 5 0,-2-5 2 16,-10-8-4-16,10 16-3 0,-6-5 1 0,-4-11-1 16,6 20 9-16,-4-8-14 0,-2-12-8 15,2 23-1-15,-2-23 6 0,0 22-7 0,0-22-1 16,0 25 5-16,0-25 18 15,-6 27-16-15,2-14 2 0,-2 0-3 0,2 0-3 16,-2 1 1-16,-4 0-5 16,4-3 5-16,0 2 3 0,6-13-8 0,-11 21 6 15,5-11 12-15,6-10-1 0,-8 16 8 0,8-16-9 0,-9 16 3 16,9-16-1-16,-4 13-5 16,4-13-2-16,0 0 1 0,-5 17-9 0,5-17 3 0,0 0 6 15,0 0 4 1,9 21-10-16,-9-21-4 0,13 8 1 0,-13-8-5 0,15 8-17 15,-15-8-21-15,18 3-14 16,-18-3-22-16,22 2-17 0,-12 0-25 0,3-2-25 16,-13 0-50-16,0 0-192 0,30-5 120 15</inkml:trace>
  <inkml:trace contextRef="#ctx0" brushRef="#br0" timeOffset="77260.42">10691 3896 1052 0,'0'0'-41'16,"0"0"-4"-16,0 0 2 16,0 0 2-16,0 0 4 0,-33-27 7 0,33 27 2 15,0 0 4-15,0 0-3 0,2-24-6 0,-2 24 3 16,0 0 2-16,13-22 8 0,-13 22 3 16,8-13 8-16,-8 13 1 0,12-13 3 0,-12 13-1 15,14-12 4-15,-14 12 2 16,12-9-1-16,-12 9 2 0,15-8 5 0,-15 8 1 15,17-5 1-15,-17 5-1 16,17-3 3-16,-17 3-1 0,0 0-3 0,25-3 5 0,-25 3 5 16,0 0 1-16,21 6 7 15,-21-6 11-15,13 5 0 0,-13-5-2 0,9 14 9 16,-9-14-17-16,8 16 4 0,-8-16-6 0,2 22 1 0,-2-22 1 16,0 22-7-16,0-8 2 15,0-14-6-15,-2 26 0 0,0-10 4 16,2-16-9-16,-4 29 10 0,-1-14 1 15,1 0 1-15,-3-2 2 0,1 0 8 0,-2 1-6 0,-2-3 1 16,-2 1-2-16,0-3 1 16,1 1-1-16,-3-3 0 0,1 0 5 0,-2 0-1 15,15-7 11-15,-26 3 7 0,26-3 3 0,-25 0-8 16,25 0 4-16,-21-10-2 16,21 10-6-16,-19-11-11 0,19 11-7 0,-8-17-11 0,8 17-8 15,-2-20-12 1,2 20-9-16,0 0-17 0,10-31-37 0,-2 20-47 0,1-1-75 15,-1 3-217-15,5-3 131 16</inkml:trace>
  <inkml:trace contextRef="#ctx0" brushRef="#br0" timeOffset="78070.23">10880 3565 1057 0,'0'0'-73'0,"0"0"3"16,0 0 14-16,0 0 5 0,0 0 2 0,17 20 5 16,-17-20 11-16,0 0 5 0,0 23 13 15,0-23 0-15,2 13 13 0,-2-13 10 0,0 0 1 16,2 21 0-16,-2-21 4 0,0 0 4 0,2 15-4 16,-2-15 11-16,0 0 2 0,0 0 3 15,0 0 9-15,0 18 11 0,0-18-3 16,0 0 8-16,0 0-6 0,0 0 2 15,0 0-13-15,0 0-3 0,0 0-4 0,0 0-6 16,0 0 2-16,0 0-8 0,0 0 3 16,0 0 1-16,0 0-3 0,0 0-3 0,20-38-4 15,-20 38-3-15,6-20 3 0,-6 20 7 0,6-16 1 16,-6 16-1-16,6-17-5 16,-6 17-2-16,9-18 1 0,-9 18-2 0,9-13-3 0,-9 13 2 15,8-12 1 1,-8 12-8-16,0 0 7 0,15-13-10 0,-15 13 4 0,10-5-8 15,-10 5 6-15,0 0-4 16,0 0-5-16,20-5 7 0,-20 5 2 0,0 0-5 16,0 0 4-16,0 0 1 0,18 21-4 15,-18-21 11-15,7 14-6 0,-7-14-4 16,3 13-1-16,-3-13-3 0,3 16 1 0,-3-16 6 0,0 0 3 16,0 16 4-16,0-16-3 15,0 0-6-15,0 17 11 0,0-17-5 0,0 0-1 0,0 0 4 16,0 0-1-16,0 0-1 15,-3 22 6-15,3-22-1 0,0 0-5 0,0 0-10 16,0 0-2-16,0 0-2 16,0 0 0-16,0 0 0 0,0 0 1 0,0 0 4 0,0 0 10 15,0 0-4-15,0 0 2 0,28-39 11 0,-28 39 0 16,9-11 0-16,-9 11-6 16,8-9 6-16,-8 9 10 0,0 0-6 0,15-12 4 15,-15 12 1-15,0 0-4 0,17-7 2 16,-17 7 8-16,0 0-6 0,0 0 22 0,0 0 14 15,0 0-16-15,0 0 2 16,26 11-4-16,-26-11-7 0,4 15-9 0,-4-15-11 16,7 17-14-16,-7-17-14 0,3 21-22 15,-1-7-20-15,-2-14-27 0,4 25-42 0,-4-14-65 16,0-11-354-16,3 26 273 0</inkml:trace>
  <inkml:trace contextRef="#ctx0" brushRef="#br0" timeOffset="80020.58">14795 4866 1493 0,'0'0'-27'0,"0"0"4"15,0 0 11-15,0 0-1 0,0 0 8 0,0 0 8 0,0 0 14 16,0 0 16-16,0 0 14 16,0 0 3-16,0 0-14 0,0 0 2 0,0 0-1 15,0 0-9-15,0 0 5 0,0 0 3 0,0 0-3 16,0 0 11-16,0 0-21 16,0 0 1-16,0 0 10 0,0 0-31 0,0 0 5 0,0 0-2 15,0 0 2-15,0 0 4 16,11-17-12-16,-11 17 0 0,25 1 5 15,-25-1-10-15,32 2-2 0,-14-2 6 16,4 1-15-16,-3-1 11 0,2 3 2 0,0-3-2 0,1 1-7 16,0-1 6-16,1 0 0 15,-1 3-7-15,4-2-8 0,-4-1-1 0,2 0 3 16,-1 0-2-16,1 3-2 0,-1-3 10 0,0 2-5 0,-1-2 4 16,-1 0-4-16,-3 1 3 15,2-1 9-15,-20 0-6 0,32 0 7 0,-20 0 2 16,-12 0 0-16,23 3 6 15,-23-3-1-15,22 0 3 0,-22 0 1 0,16 0-6 0,-16 0-5 16,0 0-3-16,22-4-4 16,-22 4-1-16,0 0-4 0,0 0-4 0,16-6-1 15,-16 6 4-15,0 0-8 0,0 0 6 0,0 0 0 16,7-14 0-16,-7 14 4 16,0 0-4-16,0 0 1 0,0 0-3 0,0 0 2 0,-31-19-1 15,31 19-1 1,-18-7 6-16,18 7 6 0,-19-8 6 0,6 2 3 0,13 6 8 15,-21-7 6-15,21 7 15 16,-21-8-1-16,21 8 11 0,-19-8 8 0,19 8 1 16,-18-5 22-16,18 5-11 15,0 0-3-15,-18-6-1 0,18 6 0 0,0 0-1 0,-13-6-7 16,13 6 6-16,0 0-9 0,0 0-5 0,0 0-4 16,0 0-12-16,-14-5 0 0,14 5-5 15,0 0-4-15,0 0 1 0,0 0 1 0,0 0 6 16,0 0-15-16,0 0 3 15,0 0-3-15,0 0 5 0,49 15-4 0,-49-15 0 16,18 7-2-16,-18-7-2 0,20 10 5 16,-8-4-4-16,0 1 1 0,-1 1-5 0,-11-8 3 15,22 17 2-15,-17-11-8 0,-5-6 3 0,13 15-8 16,-13-15 11-16,10 14-1 16,-10-14-2-16,0 0-2 0,-4 19 1 0,4-19 11 0,-12 14-24 15,12-14-20-15,-14 15-15 16,3-8-14-16,0-1-23 0,2 0-31 0,9-6-35 15,-14 10-69-15,14-10-279 16,-10 12 326-16</inkml:trace>
  <inkml:trace contextRef="#ctx0" brushRef="#br0" timeOffset="80810.45">16160 4572 1389 0,'0'0'-23'0,"0"0"20"0,0 0 5 0,0 0 13 15,0 0 9-15,0 0 21 0,0 0 21 0,0 0 9 16,-9 40 10-16,9-40 0 16,0 0-12-16,0 0-1 0,0 0-13 0,0 0-5 0,0 0 2 15,0 0-10-15,0 0-4 16,0 0-4-16,0 0-1 0,0 0-3 0,0 0-6 15,0 0-2-15,0 0 0 16,0 0-1-16,0 0-19 0,0 0 0 0,0 0-3 16,0 0 5-16,37-30-4 15,-31 20-4-15,-6 10 0 0,12-21 6 0,-5 10 8 0,-7 11-2 16,11-21 5-16,-5 11-8 0,-6 10 6 0,8-14 0 16,-8 14-9-16,11-16 0 15,-11 16 0-15,7-12-1 0,-7 12-7 0,0 0-2 16,10-11-5-16,-10 11 10 0,0 0 4 15,0 0-4-15,0 0 1 0,0 0 4 0,0 0-8 16,0 0 5-16,0 0 3 16,6 40-12-16,-6-40 9 0,0 25 0 0,-2-10-9 0,2 2 6 15,0-17 6-15,-4 32-4 0,0-12 5 0,2-1 1 16,-2 0-5-16,-1 2 6 16,-2 1-5-16,-1 3 1 0,2-2 4 0,-2-2-6 15,-1 2 6-15,0-4-6 0,1 0-26 16,0 2 4-16,1-6-4 0,1 0 1 0,0 1-7 15,2-4 2-15,4-12-7 16,-7 24-2-16,7-24-12 0,-4 19-7 0,4-19-11 16,-3 15-15-16,3-7-21 0,0-8-21 15,7 12-50-15,-7-12-379 0,7 9 260 16</inkml:trace>
  <inkml:trace contextRef="#ctx0" brushRef="#br0" timeOffset="81220.3">16624 4812 1594 0,'0'0'-22'0,"0"0"10"0,0 0-3 15,0 0 2-15,0 0-3 0,0 0 6 0,0 0-3 16,0 0 6-16,0 0 2 16,0 0-9-16,30 12 9 0,-30-12 0 0,25 1-2 15,-10 1 9-15,-15-2-5 0,33 3 1 0,-15-2 2 0,-2 1-5 16,4 0-23-16,-4 0-16 16,-16-2-30-16,32 2-50 0,-32-2-259 0,31 0 120 15</inkml:trace>
  <inkml:trace contextRef="#ctx0" brushRef="#br0" timeOffset="94430.38">17320 4579 259 0,'0'0'112'0,"0"0"-51"0,0 0-7 0,0 0-7 16,0 0-5-16,0 0-7 0,0 0-9 15,0 0-4-15,0 0-3 0,0 0-4 0,0 0-2 16,0 0 1-16,0 0-1 16,0 0 2-16,0 0 0 0,0 0-3 15,0 0 5-15,0 0 12 0,0 0-11 0,0 0 2 0,0 0 0 0,0 0-5 16,0 0-3-16,0 0 1 16,0 0-2-16,0 0-1 0,0 0 1 0,0 0-5 15,0 0 3-15,0 0 0 16,0 0 0-16,0 0 3 0,0 0-3 0,0 0 7 15,0 0 2-15,0 0 0 0,0 0 3 16,0 0-2-16,0 0 4 0,0 0 0 0,0 0 2 16,0 0-9-16,-46 0-1 15,46 0 1-15,-20-1 0 0,20 1-6 0,0 0 4 0,-31 1 5 16,31-1-8-16,0 0 1 0,-24 0-7 0,24 0-2 16,0 0 3-16,-18 0-3 15,18 0-3-15,0 0-3 0,0 0 3 0,0 0-9 16,-24 0 2-16,24 0 0 15,0 0 7-15,0 0-5 0,0 0 3 0,0 0-1 0,0 0 1 16,0 0-3-16,0 0 3 16,-21 0-3-16,21 0-4 0,0 0 6 0,0 0-4 15,0 0-2-15,0 0-1 0,0 0-1 0,0 0-1 0,0 0 3 16,0 0 2-16,0 0-2 16,0 0 4-16,0 0 0 0,-11 10 1 0,11-10 3 15,0 0 2-15,0 0-1 16,0 0-5-16,-10 16 5 0,10-16 0 0,0 0-2 0,-6 11-3 15,6-11 3 1,0 0 4-16,-7 15-5 0,7-15 4 0,0 0 1 0,-6 14 0 16,6-14 0-16,0 0 1 15,0 0 11-15,-6 16-5 0,6-16 3 0,0 0-8 0,0 0-1 16,-7 14 1-16,7-14 3 0,0 0-4 0,0 0 2 16,-7 13-3-16,7-13-2 15,0 0 9-15,0 0-6 0,0 0-6 0,-4 14 6 16,4-14 3-16,0 0-5 15,0 0-2-15,0 0-3 0,0 0 6 0,0 0-7 16,0 0-6-16,0 0 1 0,0 0-4 16,-2 17 3-16,2-17 2 0,0 0-3 0,0 0-2 15,0 0 5-15,0 0 2 0,0 0 7 0,0 0-2 16,0 0-6-16,0 0 4 0,0 0 2 16,0 0 1-16,0 0-1 0,11 14 0 0,-11-14 0 15,0 0 2-15,0 0-1 16,0 0 8-16,0 0 5 0,25-5-2 0,-25 5 1 15,0 0-6-15,0 0 6 0,0 0-1 16,28-1-1-16,-28 1 2 0,19 0-4 0,-19 0 7 16,0 0-6-16,28 0 3 15,-28 0-4-15,21 0 0 0,-21 0-4 0,19 1 6 16,-19-1-2-16,17 5 3 0,-17-5 13 0,0 0-13 0,22 3-5 16,-22-3-1-16,0 0 4 15,18 4 3-15,-18-4-6 0,0 0 0 0,14 7-7 16,-14-7 1-16,0 0 4 15,13 10 0-15,-13-10 1 0,0 0-1 0,13 12 2 16,-13-12-1-16,0 0-1 0,11 9 1 16,-11-9-6-16,0 0-1 0,6 11-1 0,-6-11 6 15,0 0 1-15,0 0-1 0,0 0 5 0,0 20 5 16,0-20-2-16,0 0 9 16,0 0-2-16,-15 16-3 0,15-16 6 0,-13 10 2 15,13-10-15-15,-12 14 6 0,12-14-6 16,-13 11 0-16,13-11 3 0,-14 13-3 0,4-7-2 15,10-6 1-15,-14 12 6 16,14-12-5-16,-12 11 0 0,12-11-4 0,-14 12 0 0,14-12 7 16,-14 9-5-1,14-9-1-15,-17 10-1 0,7-7 7 0,10-3 12 0,-20 7 6 16,20-7-3-16,-19 10 0 0,8-6 9 0,11-4-9 16,-14 6-7-16,14-6-3 15,0 0 3-15,-21 6-7 0,21-6 2 0,-13 5 0 16,13-5-3-16,0 0-4 0,-15 4 7 15,15-4 13-15,0 0-29 0,0 0-1 0,-14 5-7 16,14-5-10-16,0 0-5 16,0 0-24-16,-16 6-19 0,16-6-36 0,0 0-59 0,0 0-312 15,-10 4 359-15</inkml:trace>
  <inkml:trace contextRef="#ctx0" brushRef="#br0" timeOffset="96170.22">17930 4461 1420 0,'0'0'17'0,"0"0"5"15,0 0 5-15,0 0 7 0,0 0 6 0,15-11 12 0,-15 11 11 16,0 0 2-16,0 0 4 15,0 0-9-15,0 0 0 0,0 0-1 0,0 0 2 16,0 0 5-16,0 0 13 16,0 0 15-16,0 0 0 0,0 0-1 15,0 0-6-15,0 0 0 0,0 0-7 0,0 0-8 0,0 0-4 0,0 0-12 16,0 0-8-16,0 0-2 16,0 0-6-16,0 0 11 0,22 14 8 0,-22-14 20 0,0 0 1 15,6 13-1-15,-6-13-3 16,6 11-5-16,-6-11-5 0,4 15-6 0,-4-15-4 15,4 20-1-15,-4-20-5 16,6 19-4-16,-4-8-8 0,-2-11 2 0,7 23-4 0,-5-11-7 16,2 2 0-16,-4-14-3 15,9 28-3-15,-5-15-3 0,0 1-3 0,-2 2 2 16,2-1-3-16,1 3-1 16,1-3-3-16,-2 2-3 0,2-2 1 0,-2 1 0 0,4-2-1 15,-2 2-2-15,0-3 0 0,-6-13-3 16,8 23 4-16,-4-12 3 0,-4-11-7 15,9 20 1-15,-9-20 1 0,5 17-2 0,-5-17 1 16,6 13-3-16,-6-13 1 16,4 13-1-16,-4-13 2 0,0 0 2 0,4 14-4 0,-4-14 4 15,0 0 6-15,0 0 5 0,0 0 17 0,6 13 5 16,-6-13 4-16,0 0-5 16,0 0 5-16,0 0-12 0,0 0 4 15,0 0-2-15,0 0-2 0,0 0 2 0,0 0-1 16,0 0-4-16,-8-51-2 0,8 51-1 0,4-21-3 15,-4 21-3-15,4-29-2 16,-1 15 1-16,1-1-3 0,0-2 1 0,0 2-2 0,-4 15-4 16,11-28-1-1,-7 13 0-15,3 1-2 0,-1 0 0 0,0-1-1 0,0 2-2 16,2-1 0-16,0 3-1 0,-8 11-2 0,12-23 3 16,-6 12 0-16,-6 11-3 15,11-18-3-15,-5 9-4 0,-6 9-3 0,9-13-7 0,-9 13-3 16,8-13-6-16,-8 13-8 15,0 0-21-15,9-17-24 0,-9 17-32 0,0 0-34 16,2-15-51-16,-2 15-35 0,0 0-34 16,0 0-55-16,0 0-143 0,-11-17-462 0,11 17-329 15</inkml:trace>
  <inkml:trace contextRef="#ctx0" brushRef="#br0" timeOffset="96790.51">18406 4618 2674 0,'0'0'-138'0,"5"-16"25"15,-5 16 14-15,0 0 22 0,0 0 2 0,0 0 18 16,0 0 15-16,0 0 15 0,0 0 12 0,0 0 20 0,0 0 1 16,0 0 10-16,0 0 17 15,0 0-10-15,0 0 13 0,0 0-10 0,0 0 17 16,0 0 12-16,0 0-8 15,0 0 5-15,0 0-6 0,0 0 2 16,0 0-6-16,0 0 3 0,-14 51-3 16,14-51 2-16,-6 26-5 0,4-10 6 0,0-2-7 0,-2 4 3 15,2-2 4-15,0 5-1 0,0-2 2 0,0 0-5 16,-3 0 13-16,3 3-4 0,0-4-1 16,-1-2-6-16,-1 2-6 0,4-2-1 0,0-16-6 15,-4 27-3-15,2-15-8 16,2-12-7-16,-4 19-16 0,4-19-21 0,-2 16-9 15,2-16-22-15,-4 14-35 0,4-14-26 16,-7 10-49-16,7-10-54 0,0 0-141 0,-12 1-348 16,12-1 34-16</inkml:trace>
  <inkml:trace contextRef="#ctx0" brushRef="#br0" timeOffset="97340.32">18288 4660 2006 0,'0'-19'-103'0,"0"19"14"16,0-20 10-16,0 20 14 0,0-19 20 0,0 19 19 15,2-17 9-15,-2 17 5 16,2-16-3-16,-2 16 5 0,4-16-3 0,-4 16 1 15,6-15 0-15,-6 15 7 0,13-10-5 16,-13 10-1-16,13-9 10 0,-13 9 4 0,17-8 9 16,-17 8-10-16,16-5 1 15,-16 5 4-15,20-3-5 0,-20 3 6 0,21 0 2 16,-21 0 4-16,23 3 2 0,-23-3 16 0,30 5 7 0,-13-1 2 16,1 0-1-16,0 1 11 15,1 4-3-15,2-2 1 0,-4-1-6 0,1 3-2 16,2 0-4-16,-5-1-4 15,2 2 4-15,-2-1 4 0,-1 2-3 0,-1-1-1 0,0-1-5 16,-1 3 0-16,-1 0 3 16,0-1 6-16,-3 0 1 0,1 1 2 0,-3 0 5 15,-6-12-2-15,8 24 4 0,-6-12-8 0,-2-12 13 16,0 24-2-16,0-24 6 0,-4 23 3 16,0-9-2-16,0-1-2 0,4-13 6 15,-13 24 1-15,5-12 4 0,-1 0-3 16,2-1-4-16,-1 0-3 0,-2 1-5 0,0 0-4 15,-2-3-3-15,0-2-5 0,-1 1-3 16,1 0-4-16,-4-1-1 0,0-1-4 0,-2-3-2 16,2 1-5-16,-3-1-5 15,19-3-19-15,-34 1-18 0,19 1-19 0,15-2-9 16,-27 0-42-16,27 0-49 0,-22-2-45 16,14-2-51-16,8 4-144 0,-13-7-431 15,13 7-124-15</inkml:trace>
  <inkml:trace contextRef="#ctx0" brushRef="#br0" timeOffset="97830.16">19244 4618 2361 0,'0'0'-73'0,"13"-8"18"16,-13 8 3-16,0 0 11 15,0 0 0-15,0 0 3 0,0 0 15 0,0 0 15 0,0 0 17 16,0 0 13-16,0 0 23 16,0 0 7-16,0 0 10 0,-48-9 16 0,48 9 8 15,-28 4 8-15,11 1-4 0,0-1-6 0,-2 2-4 16,2 1-6-16,-2-1-4 0,0 4 0 16,2-3-2-16,0 3-6 0,2-3 2 0,0 3-6 15,3 1-2-15,-1 1-1 16,2-3-8-16,3 3-5 0,2 1-2 0,6-13-2 15,-5 23-5-15,5-23 0 16,7 23 0-16,1-12-3 0,5 3-3 0,0-3-6 0,1-2-1 16,6 3-12-16,-4-4-49 0,3 3-28 0,1-3-36 15,-2-1-33-15,0-1-35 16,0 0-34-16,-1-4-65 0,-17-2-551 16,26 0-152-16</inkml:trace>
  <inkml:trace contextRef="#ctx0" brushRef="#br0" timeOffset="115785.19">15690 5974 2342 0,'0'0'-120'15,"0"0"10"-15,0 0 5 0,0 0 12 0,17-32 14 16,-17 32-6-16,0 0 14 0,0 0 7 16,0 0 7-16,0 0 9 0,0 0 4 0,0 0-1 15,0 0 11-15,0 0-5 16,0 0 9-16,0 0-3 0,0 0 9 0,0 0 0 0,0 0 5 15,0 0 1-15,0 0 4 16,0 0 2-16,0 0 12 0,0 0 3 0,0 0 6 16,0 0-2-16,0 0 5 15,0 0-1-15,0 0-6 0,0 0-1 0,0 0-8 16,0 0 8-16,0 0 1 0,8-15-3 0,-8 15-4 0,0 0 2 16,0 0 5-16,10-14-8 15,-10 14 4-15,0 0 1 0,8-14-4 0,-8 14 9 16,8-12 2-16,-8 12-2 15,8-12 12-15,-8 12-3 0,8-12 1 0,-8 12 5 0,9-13 1 16,-9 13 1-16,9-11 1 16,-9 11-2-16,8-10 4 0,-8 10-5 0,0 0-12 15,9-11 2-15,-9 11 8 0,0 0-13 0,0 0 2 0,8-12-1 16,-8 12 0-16,0 0-4 16,0 0-1-16,0 0 0 0,13-7 1 0,-13 7-3 15,0 0 1-15,0 0 7 16,0 0-8-16,0 0 8 0,0 0-6 0,29 7-1 0,-29-7 1 15,0 0-3-15,20 10 3 16,-20-10 2-16,12 8 4 0,-12-8-1 0,15 10 4 16,-7-5-1-16,-8-5 1 15,16 10 0-15,-16-10-4 0,14 11 5 0,-6-3 2 0,-8-8-5 16,16 14 0-16,-10-7 0 0,-6-7 1 0,13 19-4 16,-9-9 3-16,-4-10 6 15,8 20-6-15,-8-20-5 0,4 19 0 0,-4-19-2 16,5 21 5-16,-5-21-3 15,0 19 0-15,0-19 3 0,-2 19-1 0,2-19-1 0,0 21-2 16,0-21-3-16,-5 19-1 16,5-19 4-16,-2 19 0 0,2-19 6 15,-2 21-11-15,2-21 7 0,-4 19-6 0,4-19 3 0,-4 20 2 0,4-20-3 16,-5 16 14-16,5-16 2 16,-6 16-1-16,6-16 11 0,-8 17-14 0,8-17 4 15,-11 13 0-15,11-13-6 16,-13 14 6-16,13-14-7 0,-12 13 11 0,4-6-12 0,8-7-2 15,-16 8 3-15,16-8 1 16,-14 10-4-16,14-10 8 0,-17 5 11 0,17-5-5 16,-13 6 3-16,13-6-7 15,0 0 12-15,-19 8-4 0,19-8 2 0,0 0 3 0,-19 2 7 16,19-2 3-16,0 0-9 0,-19 0-3 0,19 0 7 16,0 0-5-16,0 0 4 15,-23-11-3-15,23 11 2 0,-9-10-4 0,9 10 1 16,-9-14-2-16,9 14-4 0,-8-17 8 15,8 17 3-15,-6-17 5 0,6 17-4 0,-7-19 1 16,7 19-9-16,-5-19-7 16,5 19 2-16,-6-17-7 0,6 17 2 0,-6-15-5 0,6 15-2 15,0 0-3-15,-2-21-7 0,2 21 0 0,0 0 3 16,6-23-8-16,-6 23 2 16,10-13 1-16,-10 13-1 0,8-18-1 0,-2 9 0 15,-6 9 3-15,6-15 0 0,-6 15 2 16,10-18-7-16,-10 18 0 0,7-17-13 0,-7 17-18 15,7-17-23-15,-7 17-37 16,4-17-36-16,-2 8-44 0,-2 9-130 0,2-16-406 16,0 7 27-16</inkml:trace>
  <inkml:trace contextRef="#ctx0" brushRef="#br0" timeOffset="116570.4">16230 6067 1948 0,'0'0'-118'0,"0"0"26"16,0 0 13-16,0 0 17 16,0 0 17-16,0 0 9 0,0 0 14 0,0 0 16 15,0 0 11-15,0 0 12 0,0 0 11 0,0 0-6 16,0 0 8-16,0 0 0 0,0 0-5 16,0 0-1-16,44 0 1 0,-44 0-2 0,0 0 0 15,26 3-5-15,-26-3-5 16,23 4 3-16,-23-4 2 0,28 3-8 15,-16-3 0-15,-12 0-5 0,26 5 6 0,-11-5-3 16,-15 0-6-16,22 3 1 0,-22-3-9 0,22 2-10 16,-22-2-17-16,19 2-20 15,-19-2-31-15,17 2-46 0,-17-2-111 0,17 0-179 16,-17 0 131-16</inkml:trace>
  <inkml:trace contextRef="#ctx0" brushRef="#br0" timeOffset="117560.25">17373 5810 1114 0,'0'0'-60'0,"0"0"14"16,0 0 12 0,0 0 5-16,0 0 2 0,0 0 11 0,-36 14 5 0,36-14 14 15,-19 4 3-15,19-4 14 0,-23 6 10 0,23-6 8 0,-25 1 5 16,9 1-1-16,16-2-4 16,-31 2-3-16,12-4-5 0,0 2 3 0,19 0 2 15,-38-2-13-15,16 2 16 16,3-1-5-16,-2-2 0 0,2 1-1 15,19 2-3-15,-36-1 6 0,19-2-7 0,17 3 4 16,-27-4-3-16,27 4 1 0,-23-1 4 0,23 1-26 16,-20-2 2-16,20 2-17 15,0 0 2-15,-23-2-5 0,23 2 10 0,0 0-3 16,0 0-2-16,-21 0 3 0,21 0 6 0,0 0 2 0,0 0 1 16,0 0 6-16,-21 0 4 15,21 0 6-15,0 0 4 0,0 0-4 0,-18 9 2 16,18-9-4-16,-6 10 0 15,6-10-1-15,0 0 1 0,-12 15-5 0,12-15 1 0,-8 14 2 16,8-14-6 0,-7 13-2-16,7-13 7 0,-9 14 3 0,9-14-16 0,-4 15 11 15,4-15-11-15,-6 13 8 0,6-13-1 0,-6 13 1 0,6-13 9 16,-5 15-1 0,5-15-10-16,0 0 5 0,-8 22-10 0,8-22 1 0,-2 13 4 15,2-13-8-15,0 0 3 16,-6 17 4-16,6-17-20 0,0 0-2 0,-3 17 0 15,3-17 0-15,0 0-1 0,0 0-3 16,0 0 0-16,5 19 8 0,-5-19-6 0,0 0-5 16,0 0 5-16,14 8-3 15,-14-8-3-15,0 0 5 0,23 0-4 0,-23 0 3 16,20-2 1-16,-20 2 9 0,23-4 10 0,-23 4-4 0,21-3 17 16,-21 3-16-16,21-2 14 15,-21 2 2-15,26-3 3 0,-26 3 4 0,26 0 2 16,-26 0-11-16,31 3 5 15,-14-1-1-15,2 1-5 0,-3-1 0 0,2 2-3 0,-2 0 4 16,0-1 7 0,0 1-5-16,-16-4-1 0,25 10 4 0,-11-4-7 0,-4 1 1 15,-10-7-2-15,17 12 11 0,-8-5-2 16,-9-7-3-16,10 15-12 0,-4-7 14 0,-6-8 0 16,5 18 11-16,-5-18 1 0,0 0 0 0,-9 22-3 15,9-22 16-15,-12 18-3 16,1-9-3-16,-2 0-2 0,-1 1 5 0,-2-1-10 0,2 1 0 15,-3-2-5-15,2-1 3 16,0 3-12-16,1-3-20 0,0 1-14 0,2-2-23 16,12-6-30-16,-17 12-42 15,17-12-51-15,-19 7-117 0,12-5-387 0,7-2 95 0</inkml:trace>
  <inkml:trace contextRef="#ctx0" brushRef="#br0" timeOffset="128020.29">11343 3591 1758 0,'0'0'-159'15,"0"0"9"-15,0 0-320 16,0 0 369-16</inkml:trace>
  <inkml:trace contextRef="#ctx0" brushRef="#br0" timeOffset="128740.22">11350 3610 1211 0,'0'0'-100'0,"0"0"9"16,0 0 7-16,-14 29 12 0,14-29-3 0,0 0 11 16,0 0 7-16,0 0 10 0,-5 17 16 15,5-17 16-15,0 0 11 0,0 0 13 0,0 0 2 16,0 0 8-16,-4 13 5 15,4-13-7-15,0 0 9 0,0 0 3 0,0 0 1 16,0 0 5-16,0 0-1 16,0 0 6-16,0 0-5 0,-6 18-6 0,6-18-2 0,0 0 2 15,0 0-8-15,0 0-3 0,0 0 7 0,0 0 9 16,0 0-1-16,0 0 11 16,0 0 2-16,0 0-2 0,0 0 1 0,0 0-5 0,0 0-2 15,0 0-2-15,0 0-9 16,0 0 2-16,0 0 0 0,0 0-10 15,0 0-6-15,0 0 2 0,0 0-3 16,0 0-3-16,0 0-1 0,0 0 2 16,0 0 5-16,0 0 5 0,26-35-10 0,-26 35-6 0,7-15 6 15,-7 15-14-15,11-17-2 0,-11 17 2 16,9-19 1-16,-4 9 3 0,-5 10-5 0,11-19 3 16,-11 19-4-16,11-17 1 0,-5 9-4 15,-6 8 3-15,9-15 2 0,-9 15-3 16,12-15 4-16,-12 15-5 0,11-14-1 15,-11 14 6-15,8-11 3 0,-8 11 3 0,9-11 6 16,-9 11-4-16,8-10-2 0,-8 10 11 16,0 0-6-16,0 0 9 0,9-15 4 0,-9 15 8 15,0 0 4-15,0 0-7 0,8-10-7 0,-8 10 17 16,0 0-5-16,0 0-15 16,0 0 7-16,0 0-8 0,0 0 3 15,10-12-13-15,-10 12 0 0,0 0 11 16,0 0-3-16,0 0-13 0,0 0-7 0,0 0 4 0,0 0 8 15,0 0 1-15,0 0-6 16,0 0 16-16,0 0-6 0,0 0 11 16,0 0-7-16,0 0 1 0,0 0-1 0,0 0-9 15,5 37 11-15,-5-37 2 0,2 17-15 0,-2-17 5 16,4 21 3-16,-1-10-2 0,-3-11 3 0,4 23-9 16,-2-9 9-16,-2-14 3 15,5 22 5-15,-3-6 8 0,-2-16 12 0,3 25-14 0,-1-14-3 16,-2-11 8-16,2 26-11 15,0-14 2-15,-2-12-7 0,2 22 2 0,-2-22-6 16,0 18 0-16,0-18 4 16,2 18-4-16,-2-18-2 0,0 0-8 0,2 20 7 0,-2-20 1 15,0 0-6-15,0 16-6 0,0-16-6 0,0 0-11 16,0 0-4-16,0 19-12 16,0-19-7-16,0 0-12 0,0 0-30 0,0 0-2 0,-2 19-21 15,2-19-33-15,-2 7-52 16,2-7-328-16,0 0 301 0</inkml:trace>
  <inkml:trace contextRef="#ctx0" brushRef="#br0" timeOffset="129130.45">11354 3699 1396 0,'0'0'-78'16,"0"0"16"-16,11-22 4 0,-11 22 9 0,0 0 0 16,0 0 15-16,0 0 2 0,19-2 9 15,-19 2 14-15,0 0 4 0,0 0 8 0,0 0 10 16,23-2-1-16,-23 2 15 0,0 0-7 0,0 0-3 0,25 0 3 16,-25 0 1-16,21 0-11 15,-21 0-6-15,20 2-11 0,-20-2-12 0,23 2-17 16,-8-1-30-16,-3-1-36 15,-12 0-200-15,24 3 97 0</inkml:trace>
  <inkml:trace contextRef="#ctx0" brushRef="#br0" timeOffset="184740.29">18609 6383 325 0,'0'0'95'0,"0"0"-23"0,0 0-4 0,0 0-14 16,0 0 0-16,0 0-3 16,0 0 6-16,0 0 2 0,0 0 4 15,0 0 9-15,0 0 7 0,0 0-3 0,0 0-4 0,0 0 8 0,0 0-11 16,0 0-6-16,0 0-5 16,0 0 3-16,0 0-2 0,0 0-2 0,0 0-1 15,0 0-8-15,0 0-5 0,0 0 2 16,0 0-2-16,0 0-3 0,0 0-1 15,0 0-1-15,0 0 13 0,0 0-11 16,0 0 12-16,0 0-15 0,0 0 4 0,0 0-8 16,0 0-2-16,0 0 6 0,0 0-13 15,0 0 1-15,0 0-10 0,0 0 11 16,0 0-8-16,0 0-6 0,0 0-3 0,0 0 2 0,0 0 0 16,0 0 1-16,0 0-6 15,0 0-2-15,0 0 1 0,0 0-2 0,0 0 10 0,0 0-7 16,0 0 2-16,24 3-1 15,-24-3 1-15,0 0 1 0,27 0-2 0,-27 0 4 16,24 1-10-16,-10-1 2 16,-14 0 9-16,30 4-6 0,-13-3-2 0,0 0-2 0,2 1 1 15,-19-2 3-15,36 4-5 0,-17-2-1 0,-2 0 0 16,2 1 0-16,-3 0 6 16,2-1-6-16,-18-2 2 0,34 3-4 15,-22-3 5-15,-12 0 0 0,27 4-4 0,-9-2-1 16,-18-2 1-16,27 1 2 0,-10 2 2 0,0-2 2 15,-17-1-7-15,32 3-4 16,-14-2-6-16,0-1 8 0,1 3-1 0,-2-1-2 0,2-1 0 16,-19-1 1-16,34 3 0 15,-15-2 1-15,-2 1-4 0,0 0 8 0,-1 2 1 16,4-2-2-16,-4 0-2 0,4 0 1 0,-20-2-2 0,35 1 17 16,-17 1-10-16,0 2-8 15,0-1-9-15,-2-2 4 0,-16-1-5 0,32 6 7 16,-15-6 0-16,1 2 1 15,-18-2 1-15,28 3 1 0,-10-3 1 0,-18 0-6 0,27 3 1 16,-12-2 11 0,-15-1-10-16,27 2 6 0,-14 0 0 0,-13-2-6 0,26 3-5 15,-12-2 11-15,-14-1 2 0,28 2-5 16,-28-2 3-16,28 4 3 0,-16-2-6 16,-12-2 4-16,25 1 8 0,-12 2-10 0,-13-3-1 0,25 1-1 15,-25-1 7-15,24 2 4 16,-24-2-8-16,19 2 3 0,-19-2-3 0,17 2 3 15,-17-2 9-15,0 0-3 16,19 2-12-16,-19-2 3 0,0 0 1 0,0 0 12 0,0 0-9 16,19 0 4-16,-19 0-1 0,0 0-11 0,0 0 5 15,0 0-1-15,0 0-3 0,0 0 6 16,0 0-11-16,0 0 5 0,-38-30 6 0,38 30-3 16,-21-10 2-16,8 6 1 15,-1-1 6-15,14 5-8 0,-32-12-2 16,17 6 5-16,0 0-10 0,0 0 13 0,1 1-7 15,14 5 8-15,-28-10-10 0,13 7 7 0,15 3 1 16,-21-8-3-16,21 8 5 16,-19-8 2-16,19 8-7 0,-15-4 3 0,15 4-7 15,0 0 14-15,-17-7-10 0,17 7 8 0,0 0-3 0,-14-6-2 16,14 6-6 0,0 0 10-16,0 0-4 0,-16-5 5 0,16 5-10 0,0 0 4 15,0 0-2-15,0 0 6 0,0 0 3 16,-14-6-9-16,14 6-3 0,0 0 18 0,0 0-13 15,0 0-4-15,0 0 10 16,0 0 4-16,0 0 0 0,0 0-1 0,0 0 7 16,0 0 0-16,0 0-8 15,0 0 7-15,0 0-2 0,0 0-2 0,0 0-10 16,0 0 2-16,0 0-2 0,0 0-3 0,0 0 7 0,0 0-1 16,0 0-9-16,0 0 7 15,0 0 1-15,0 0-1 0,0 0 4 0,0 0-11 0,0 0 4 16,0 0 7-16,58 17 2 15,-42-10-7-15,-2-5-3 0,1 4 3 16,2-2-10-16,-2 2-2 0,-1-1-5 16,0 1 0-16,0-1 6 0,-14-5-4 0,28 13 12 0,-17-10-7 15,1 3-10-15,0 0 13 0,-12-6-10 0,22 10-1 16,-12-6 2-16,-10-4 5 16,17 8-2-16,-17-8-2 0,20 11 1 0,-20-11 2 0,14 4-5 15,-14-4 8-15,13 9-4 16,-13-9-7-16,13 5 12 0,-13-5-7 15,0 0 3-15,12 6-5 0,-12-6 17 16,0 0-3-16,13 5-3 0,-13-5 0 0,0 0-3 0,0 0 3 16,0 0 6-1,13 8-6-15,-13-8-5 0,0 0 1 0,0 0 7 0,0 0-4 16,0 0 3-16,0 0 6 0,0 0 10 0,0 0 2 0,10 8 3 16,-10-8 9-16,0 0 4 15,0 0-4-15,0 0-8 0,0 0 1 0,0 0-7 16,0 0 5-16,0 0-5 15,0 0 3-15,-27 21-8 0,27-21 6 16,0 0-1-16,-15 9-5 0,15-9 1 16,-16 8-2-16,16-8 2 0,-18 8 4 0,18-8-9 0,-21 7 7 15,8-2-11-15,13-5 5 0,-27 8 0 0,15-2-2 16,-6 0-20-16,4-2-10 16,-2 1-12-16,16-5-18 0,-27 10-15 0,15-4-22 0,0-2-27 15,2-1-50-15,10-3-109 16,-16 10-316-16,16-10 200 0</inkml:trace>
  <inkml:trace contextRef="#ctx0" brushRef="#br0" timeOffset="188865.61">22255 6256 1574 0,'0'0'-102'15,"0"0"19"-15,0 0 11 0,0 0 20 0,0 0 5 16,0 0 10-16,0 0 7 0,0 0 5 0,0 0 8 0,-5-17 3 16,5 17 5-16,0 0 5 15,0 0-3-15,0 0-3 0,0 0 11 0,0 0-4 16,0 0-3-16,-4-15 1 15,4 15-2-15,0 0 5 0,0 0-1 0,0 0-1 0,0 0 1 16,-9-15 4-16,9 15-4 16,0 0-3-16,0 0 5 0,0 0 4 15,-6-16 3-15,6 16-5 0,0 0 6 0,0 0-10 0,0 0 3 16,-4-16 11-16,4 16-10 16,0 0 8-16,0 0-3 0,0 0 4 0,0 0-3 0,0 0 6 15,6-26 3-15,-6 26-8 16,0 0 1-16,0 0-4 0,11-13 1 0,-11 13 3 15,11-7-2-15,-11 7 1 16,12-8-6-16,-12 8 3 0,0 0 1 0,14-10 2 16,-14 10-1-16,0 0 7 0,16-7-7 15,-16 7 2-15,0 0-4 0,14-7 4 0,-14 7 0 16,0 0 5-16,17-7-9 0,-17 7 5 16,0 0 2-16,0 0-10 0,16-5 0 0,-16 5 3 15,0 0-1-15,0 0 1 0,14-4-4 0,-14 4 5 16,0 0 4-16,0 0-3 15,0 0 3-15,22 8-3 0,-22-8-5 0,0 0 3 0,14 5-2 16,-14-5 6-16,13 8-9 16,-13-8 3-16,0 0 1 0,17 11-1 0,-17-11-6 15,13 10 3-15,-13-10 8 0,10 10-8 0,-10-10 4 16,10 7-1-16,-10-7-3 0,0 0 0 16,14 14 0-16,-14-14 9 0,0 0 5 0,10 13-1 15,-10-13-3-15,4 9-4 16,-4-9 2-16,0 0-1 0,8 15-2 0,-8-15 2 15,7 12-4-15,-7-12 2 0,0 0 2 16,7 17-4-16,-7-17-1 0,0 0 7 16,4 17-13-16,-4-17 8 0,4 11-1 15,-4-11-3-15,0 0 7 0,0 18-11 0,0-18 4 16,0 0 4-16,2 19-4 0,-2-19 8 0,0 0-3 16,0 17-5-16,0-17 0 0,0 0 2 15,0 0 0-15,-4 23-2 0,4-23-2 0,0 0 4 16,-2 15-1-16,2-15 1 15,0 0 1-15,-7 15 1 0,7-15 3 0,0 0 1 0,-9 13 5 16,9-13 6-16,0 0-2 16,-14 14 1-16,14-14-1 0,-8 8-7 0,8-8 3 15,0 0 2-15,-18 7 0 0,18-7 3 0,0 0 0 16,-16 7 0-16,16-7 14 0,0 0-4 16,-21 0 3-16,21 0-2 0,0 0 3 0,-26 0 5 15,26 0 17-15,-19-7-21 16,19 7 8-16,-19-6-14 0,19 6-6 0,-21-7 3 15,21 7 5-15,-17-8-2 16,17 8-10-16,-15-9 8 0,15 9-1 0,-12-8-9 0,12 8 2 16,-14-10-9-16,14 10 4 15,0 0 4-15,-10-16-16 0,10 16-2 0,0 0 2 16,-4-17-11-16,4 17 2 0,0 0-5 0,0-19-6 16,0 19-10-16,0 0-10 0,2-16-24 15,-2 16-44-15,4-9-79 0,-4 9-398 0,8-10 218 16</inkml:trace>
  <inkml:trace contextRef="#ctx0" brushRef="#br0" timeOffset="189902.81">22693 6285 1585 0,'-6'-14'-96'0,"6"14"9"0,-4-11 10 0,4 11 11 0,-4-13 9 16,4 13 13-16,-4-12 23 16,4 12 5-16,0 0 13 0,0-21 10 0,0 21 1 15,2-13 15-15,-2 13 7 0,8-13-11 0,-8 13 1 16,6-15-6-16,0 7-2 0,-6 8 0 16,8-14 5-16,-2 7 1 0,1 1 6 0,-7 6-5 15,11-13-4-15,-7 7-1 16,2-2-2-16,-6 8 2 0,11-9-8 0,-11 9 1 15,12-7-2-15,-6 3 2 0,-6 4-7 16,16-6-3-16,-16 6-1 0,14-2-4 0,-14 2-2 16,18 0-4-16,-18 0 0 15,18 2 2-15,-18-2 10 0,21 2-6 0,-12 2 1 16,0 0 2-16,-9-4-2 0,18 5 9 0,-12 1-6 0,4-2-1 16,-10-4 5-16,12 9-2 15,-6-1 6-15,-6-8-1 0,11 13-1 0,-7-6 5 16,0 2-7-16,-4-9 3 15,7 17 6-15,-5-10-2 0,-2-7 1 0,0 0-1 0,9 26 3 16,-9-26 8 0,2 18-8-16,-2-18 9 0,2 15-7 0,-2-15 5 0,0 0-7 15,0 28 3-15,0-28-4 0,-2 18 8 0,2-18-2 0,-7 17 0 16,7-17-5-16,-6 17 2 16,6-17-4-16,-7 16-1 0,7-16 7 0,-8 15 4 15,8-15-11-15,-6 11 6 16,6-11-6-16,-11 12 11 0,11-12-5 0,-10 10-6 15,10-10 1-15,-14 8-3 0,14-8 4 16,-12 8 10-16,12-8-7 0,-14 4 1 0,14-4 2 16,0 0-5-16,-24 3-4 15,24-3 4-15,0 0 3 0,-25-5 0 0,25 5 1 0,-18-6-10 16,18 6 5-16,-16-9-8 0,16 9 11 0,-13-13-1 16,4 5 9-16,9 8-8 15,-12-15-2-15,12 15-2 0,-9-19-11 16,9 19-7-16,-4-17-9 0,2 9-9 0,2 8-29 15,2-17-37-15,-2 17-44 0,2-15-108 0,-2 15-180 16,5-14 424-16</inkml:trace>
  <inkml:trace contextRef="#ctx0" brushRef="#br0" timeOffset="190840.4">23260 6359 1177 0,'0'0'-24'0,"0"0"8"0,0 0 5 0,0 0-1 16,-9-41 1-16,9 41 13 0,0 0 5 0,-10-19 4 16,10 19 3-16,-7-12 9 15,7 12 3-15,0 0-3 0,-10-19 0 0,10 19-1 16,-8-14 2-16,8 14 1 0,-7-13 8 15,7 13-3-15,-9-16 0 0,9 16-5 0,-4-14 6 16,4 14-6-16,0 0-1 16,-2-25-5-16,2 25-4 0,4-19-7 0,-4 19 1 15,11-20 2-15,-4 13 0 0,1-4-8 0,2 1 0 0,-10 10 4 16,22-19 1-16,-12 11-9 16,1 1 7-16,1-1-1 0,-12 8-5 0,22-13 4 15,-12 9-6-15,-10 4-1 16,19-7-6-16,-19 7 4 0,19-6 5 0,-19 6-3 0,19-2-7 15,-19 2 5-15,0 0 3 16,26 2-5-16,-26-2 2 0,16 6 2 0,-16-6-4 16,16 7 9-16,-16-7-9 15,14 11 4-15,-5-3 0 0,-9-8-2 0,14 16 8 0,-7-9-6 16,-7-7 4-16,13 19-4 0,-9-9 10 0,-4-10-12 16,10 19 8-16,-8-10-3 15,-2-9 0-15,4 21-2 0,-4-21 1 16,6 21 4-16,-4-9-5 0,-2-12 7 0,0 21-8 15,0-21 13-15,0 19-2 0,0-19-3 0,0 0 7 16,-5 26 8-16,5-26-5 16,-7 16-1-16,7-16 7 0,-8 13-4 0,8-13 5 0,-12 13-2 15,12-13 1-15,-16 14 7 0,16-14 2 0,-14 9 7 16,14-9 19-16,-13 7 2 16,13-7-2-16,-17 8-7 0,17-8-9 0,-19 4 1 15,19-4-6-15,-21 2-4 16,21-2 7-16,-19 0-12 0,19 0 7 0,-21 0-7 15,21 0-3-15,-24-2-8 0,24 2 4 16,-18-7-9-16,18 7-4 0,-20-10-7 0,10 2-11 16,-1-1-11-16,11 9-7 0,-13-21-8 15,7 12-6-15,6 9-20 0,-4-24-11 0,2 13-22 16,2 11-21-16,2-23-45 0,0 13-53 0,2-1-267 16,3 0 348-16</inkml:trace>
  <inkml:trace contextRef="#ctx0" brushRef="#br0" timeOffset="191720.23">23905 6277 1315 0,'0'0'-75'16,"0"0"7"-16,0 0-4 16,0 0-3-16,2-10 2 0,-2 10 8 15,0 0 3-15,0 0 13 0,0 0 11 16,0 0 6-16,-4-18 14 0,4 18 5 0,0 0 6 0,0 0 7 15,0 0-8-15,0 0 5 16,-6-18-1-16,6 18 0 0,0 0 4 0,0 0 4 16,0 0 5-16,-2-13 11 0,2 13 6 15,0 0 2-15,0 0 1 0,-4-13 0 0,4 13 6 16,0 0 0-16,-2-16-3 0,2 16-7 0,-2-11 2 16,2 11 2-16,0 0-6 15,-2-19-5-15,2 19 5 0,2-15-1 16,-2 15 1-16,2-15 3 0,2 7 2 0,-4 8 9 15,4-17 0-15,0 9 7 0,-4 8-4 0,6-13-6 16,0 5-3-16,-6 8 2 16,10-11-11-16,-4 4-5 0,-6 7-9 15,14-7-2-15,-5 4-3 0,-9 3-5 0,17-6 6 0,-17 6-1 0,17-2-6 16,-7 2 3-16,-10 0-2 16,18 2 2-16,-18-2 0 0,16 6 3 0,-7-4-1 0,-9-2-2 15,13 8 0-15,-7-1 3 16,0-1-6-16,-6-6 3 0,7 13-2 0,-5-4 4 15,-2-9 5-15,2 18-7 16,-2-9 3-16,0-9-3 0,0 21-1 16,-2-10 2-16,2-11-1 0,-7 23 0 0,7-23 2 15,-4 21 3-15,4-21-7 0,-4 23 4 0,2-10-2 16,2-13 5-16,-6 22-7 0,1-12 6 0,5-10-3 16,-9 19-2-16,9-19 1 0,-10 17 1 15,10-17 3-15,-10 11 6 0,10-11 0 16,-18 9 7-16,18-9-3 0,-16 6-3 15,16-6 6-15,-19 2 2 0,19-2 2 0,0 0 4 0,-28-6 15 16,28 6 3-16,-16-10-10 16,16 10 3-16,-14-11-9 0,14 11 4 0,-6-13-18 15,6 13-7-15,0 0-11 0,2-24-22 0,4 14-8 16,0 0-24-16,2 1-32 0,2 0-67 16,-4 2-322-16,3 0 354 0</inkml:trace>
  <inkml:trace contextRef="#ctx0" brushRef="#br0" timeOffset="193150.44">22580 7467 1306 0,'0'0'-40'0,"0"0"4"0,0 0 8 16,0 0 0-16,0 0-6 0,0 0-1 0,0 0 9 15,0 0 6-15,0 0 2 16,0 0 11-16,0 0 4 0,0 0-3 0,-20-21 1 15,20 21 1-15,0 0-1 0,0 0 2 16,0 0 10-16,0 0 14 0,0 0 2 0,0 0 14 16,0 0 7-16,0 0 4 15,0 0 8-15,0 0 1 0,0 0-2 0,0 0 3 16,0 0-1-16,0 0 4 0,0 0-13 0,0 0-3 16,0 0 0-16,0 0-2 0,0 0 5 15,0 0 1-15,0 0 12 0,0 0 0 0,0 0 3 16,0 0-5-16,0 0 12 15,0 0 0-15,0 0-3 0,0 0 2 0,0 0-2 0,0 0-4 16,0 0-7-16,0 0 6 16,0 0-10-16,0 0-4 0,0 0-2 0,0 0-12 15,0 0-3-15,0 0-8 0,0 0 2 0,0 0-7 0,0 0-3 16,0 0 4-16,0 0-13 16,0 0 2-16,0 0 1 0,0 0 1 0,0 0 3 15,0 0-2-15,0 0 2 16,0 0-4-16,0 37 4 0,0-37-9 0,-7 18 2 0,7-18 2 15,-5 19-5-15,5-19 0 16,-6 21 2-16,2-9 0 0,0 0-1 0,4-12-1 16,-9 30-1-16,3-18 4 15,2 3-5-15,-2-1 2 0,1-1-3 0,-1 1 3 0,-1 0-1 16,7-14 0-16,-10 24-3 0,8-14 3 0,2-10 2 16,-8 18 1-16,8-18-5 15,-7 16 1-15,7-16 0 0,-7 16 0 16,7-16-9-16,-6 12-3 0,6-12-15 0,-6 11-19 15,6-11-19-15,-4 11-47 0,4-11-30 0,-4 8-57 16,4-8-141-16,-7 8-346 16,7-8 73-16</inkml:trace>
  <inkml:trace contextRef="#ctx0" brushRef="#br0" timeOffset="194020.19">23004 7393 1932 0,'0'0'-79'16,"0"0"8"-16,0 0 12 0,0 0 3 0,0 0 4 15,0 0 0-15,0 0 5 16,0 0 5-16,0 0 8 0,0 0 7 0,0 0 3 0,0 0-2 15,0 0 4-15,0 0 4 16,0 0 8-16,0 0 7 0,0 0-1 0,25 36 2 16,-25-36-1-16,0 0 5 15,2 17 12-15,-2-17-14 0,0 0 8 0,-4 24 1 16,4-24 3-16,-4 17-4 0,4-17 6 0,-7 19-2 0,7-19 5 16,-4 19 4-16,4-19-1 15,-6 23-4-15,6-23 4 0,-4 22 2 0,2-11 2 16,2-11-9-16,-2 22 7 0,2-22-4 15,0 22 4-15,0-22 5 0,-2 20 3 0,2-20-7 16,0 19-1-16,0-19 9 16,0 22-15-16,0-22 1 0,-2 20-2 0,2-20-1 15,0 18 3-15,0-18-6 0,0 0 2 0,-2 25-1 0,2-25-3 16,0 15 1-16,0-15 1 16,0 0-6-16,-4 19 7 0,4-19-4 0,0 0-7 15,-2 17 1-15,2-17-7 16,0 0-10-16,0 0-12 0,-2 18-30 0,2-18-27 0,0 0-46 15,0 0-123-15,-8 17-181 16,8-17 414-16</inkml:trace>
  <inkml:trace contextRef="#ctx0" brushRef="#br0" timeOffset="194920.47">23550 7429 1191 0,'0'0'-14'0,"0"0"13"0,0 0 1 0,0 0-2 16,0 0 2-16,0 0-4 16,0 0 11-16,0 0-10 0,0 0 8 0,0 0 6 15,0 0-4-15,0 0 7 0,0 0 7 0,0 0-6 16,0 0 6-16,0 0 7 16,0 0 6-16,0 0 1 0,0 0 2 15,19 34-1-15,-19-34 7 0,0 0-8 0,2 15 1 16,-2-15-3-16,2 15 1 0,-2-15 1 0,3 17-9 0,-3-17 2 15,2 18 12-15,-2-18-7 16,2 17 1-16,-2-17 5 0,0 20-6 0,0-20 9 16,2 20-10-16,-2-20-11 0,2 20 7 15,-2-20 3-15,0 20-15 0,0-20 3 16,2 19-5-16,-2-19-5 0,2 19-1 0,-2-19 5 0,2 15 3 16,-2-15-2-16,2 15 3 15,-2-15-11-15,0 0 1 0,2 21-3 0,-2-21 6 0,0 0-9 16,2 19 9-16,-2-19-7 15,0 0 3-15,2 17-9 0,-2-17-17 0,0 0-24 16,4 18-19-16,-4-18-30 16,0 9-39-16,0-9-73 0,0 0-326 0,0 0 286 0</inkml:trace>
  <inkml:trace contextRef="#ctx0" brushRef="#br0" timeOffset="195920.17">24085 7342 1373 0,'0'0'-107'16,"0"0"27"-16,0 0 13 0,0 0 20 15,0 0 6-15,0 0 10 0,0 0 8 0,0 0 12 16,0 0 8-16,0 0 10 0,0 0 13 0,0 0 15 16,0 0 6-16,0 0 19 15,0 0 7-15,0 0-2 0,0 0 16 0,0 0-11 16,0 0 0-16,0 0 3 0,0 0-16 15,0 0-4-15,0 0-3 0,0 0-7 0,0 0-7 16,0 0-10-16,0 0 6 16,0 0-4-16,0 0 3 0,0 0-4 0,0 0 0 0,-12 43 9 15,12-43-4-15,0 0-1 0,0 0 7 0,0 0-9 16,-4 15-1-16,4-15 5 16,0 0 12-16,0 0-5 0,-5 19-9 0,5-19-3 0,0 0 7 15,-6 18-16 1,6-18 5-16,-4 12-7 0,4-12 7 0,-4 14 0 0,4-14-13 15,0 0-1-15,-5 23 8 16,5-23 2-16,-2 17-8 0,2-17 6 0,-2 17-5 0,2-17 8 16,0 21-11-16,0-21 2 15,-2 20 4-15,2-20 5 0,0 22 4 0,0-22-9 16,-3 20 8-16,3-20-1 0,-2 19 5 0,2-19-1 16,0 22 4-16,0-22-5 0,-4 16 2 15,4-16 0-15,-2 19-8 0,2-19 2 0,-2 18-6 16,2-18-3-16,0 0-15 15,0 22-19-15,0-22-36 0,0 0-26 0,-2 22-25 16,2-22-41-16,-2 12-69 16,2-12-158-16,0 0-249 0,-6 8 157 0</inkml:trace>
  <inkml:trace contextRef="#ctx0" brushRef="#br0" timeOffset="198310.17">24757 6099 1694 0,'0'0'-100'15,"0"0"16"-15,0 0 9 0,16-12 13 0,-16 12 2 16,0 0 12-16,19-5 11 0,-19 5 11 0,16-5 7 16,-16 5 13-16,0 0 6 15,24-3 9-15,-24 3 9 0,18 0 3 0,-18 0 5 16,0 0-5-16,30 1 1 0,-30-1 1 15,18 0-1-15,-18 0-1 0,17 4 1 0,-17-4-7 16,19 4 2-16,-19-4 2 16,13 6-3-16,-13-6-8 0,15 10 6 0,-7-3-8 0,-8-7 1 15,9 15-5-15,-9-15 5 0,8 17-1 0,-4-5 1 16,-4-12 0-16,8 24 8 16,-5-12-8-16,-1 3 3 0,-2-15-3 0,4 31-4 15,-2-16 19-15,-2 2-15 0,0-17 1 16,-2 35 4-16,0-19 3 0,-2 1-5 0,-1 2 11 15,-1-1-2-15,-2 4 9 16,-1-4-17-16,-1 2 1 0,1 0 0 0,-1-1-1 16,2 0-3-16,-1 0-1 0,2-2-1 15,1 1-7-15,2-2 7 0,2 1-1 16,0 1-1-16,2-18 4 0,4 32 6 0,0-17-2 0,1 0-1 16,3 1-1-16,1-3-10 15,-1 0 7-15,2-1 9 0,3 0-16 0,0-3-3 0,-3 0-5 16,3 1 1-16,0-2 4 15,0-1-7-15,-13-7 8 0,20 7 7 0,-20-7-5 16,23 4-1-16,-23-4 7 16,18 3 12-16,-18-3-2 0,0 0 9 0,22 0 8 0,-22 0 6 15,0 0-8-15,14 1-4 0,-14-1-3 0,0 0-5 16,0 0-8-16,0 0 0 16,16 4-3-16,-16-4 1 0,0 0-3 15,0 0 5-15,0 0 2 0,0 0-7 16,-3 25 2-16,3-25-5 0,0 0 2 0,-9 24-5 0,9-24 8 15,-4 20-7-15,4-20 1 16,-4 23 4-16,0-10-7 0,4-13 7 0,-3 29-9 16,-3-14 6-16,4 0 5 15,0 0 4-15,-2 1-13 0,4-16 5 16,-5 33 0-16,1-18-1 0,0 0 0 0,2 2 3 16,0 0-3-16,-1 1 3 0,1 0-6 0,0 1 7 15,2 1 3-15,-1 0-11 0,1 1 6 0,0 0 2 0,0 0-8 16,1-2 1-16,-1 0 3 15,0 2 12-15,2-2-19 0,-2 3 8 0,0-2 4 16,0 2 3-16,0-3-11 16,-2 3-2-16,2-2-4 0,-1 0 12 0,1 1-9 0,-2 0-1 15,0-2 8-15,-3 1 10 0,3-1-11 0,-2 1-7 16,-1 0 5-16,-2-1 2 16,1-2-9-16,1-1 9 0,-4 0 3 0,-2 0 2 15,0 2-3-15,0-3 4 16,-5 0-6-16,5-1 11 0,-4-2 18 0,3-1-14 0,-3-2 2 15,-2 1-2-15,2-3 6 16,-1 2-5-16,-4-2-16 0,2-2-15 0,-4-1-14 16,1-1-18-16,2 0-34 15,-4-1-26-15,1-2-44 0,1 0-95 0,2-2-338 16,0-1 217-16</inkml:trace>
  <inkml:trace contextRef="#ctx0" brushRef="#br0" timeOffset="200900.33">25544 6708 1582 0,'0'0'-93'0,"0"0"6"15,0 0 0-15,0 0-5 0,0 0-3 0,0 0 7 0,0 0 7 16,0 0 20-16,0 0 12 16,0 0 15-16,0 0 8 0,0 0 17 0,0 0 3 15,0 0 5-15,0 0 4 16,0 0 8-16,0 0 2 0,0 0 11 0,0 0-3 15,0 0 1-15,0 0 5 16,0 0-3-16,0 0-1 0,0 0 1 0,0 0 1 0,0 0-6 16,0 0 1-16,0 0 5 15,0 0-6-15,0 0-4 0,0 0-3 0,0 0-3 16,0 0 5-16,0 0-4 0,0 0 3 0,0 0-3 0,0 0 4 16,0 0 0-16,0 0 2 15,39-21 0-15,-39 21-2 0,0 0 3 0,15-10 1 16,-15 10 8-16,9-7-11 15,-9 7 2-15,0 0-6 0,19-9 6 0,-19 9-7 0,0 0-3 16,18-7 3-16,-18 7 4 16,0 0 0-16,15-8-2 0,-15 8 1 0,0 0-1 15,14-5-6-15,-14 5 2 0,0 0 11 0,0 0-14 16,19-3 0-16,-19 3 5 0,0 0-7 16,0 0 4-16,19 0 7 0,-19 0 1 0,0 0-3 15,0 0 4-15,0 0 1 16,23 3-8-16,-23-3 9 0,0 0-6 0,15 8-1 15,-15-8 3-15,11 10 1 16,-11-10-7-16,12 8 4 0,-12-8-12 0,9 10 6 0,-9-10 8 16,6 12-3-16,-6-12 7 15,4 13 0-15,-4-13 2 0,3 16 10 0,-3-16-14 16,0 0 0-16,-3 24 4 0,3-24-10 0,-4 17 1 0,4-17 5 16,-6 18-5-16,6-18 6 15,-7 19-9-15,0-10 3 0,7-9-3 0,-12 17 0 16,6-7-2-16,6-10 9 15,-9 18 4-15,-1-11-16 0,10-7 13 0,-13 15-5 0,13-15 4 16,-14 15-1 0,8-7-3-16,6-8-8 0,-17 14 15 0,8-9-2 0,9-5 4 15,-17 11-3-15,7-5 12 0,10-6-9 0,-16 7-7 16,16-7-7-16,-11 8 2 16,11-8 1-16,-14 8-9 0,14-8 6 15,0 0-3-15,-11 7-6 0,11-7-1 0,0 0 2 16,-13 8 4-16,13-8 7 0,0 0-9 0,0 0 1 15,-12 8 9-15,12-8-13 16,0 0-5-16,0 0 14 0,0 0-6 0,0 0-6 0,-8 11-3 16,8-11 10-1,0 0-7-15,0 0 0 0,0 0 1 0,0 0-1 0,0 0 0 16,0 0 7-16,0 0-4 0,20 25-2 0,-20-25 2 16,15 7 13-16,-15-7-10 0,18 5 0 15,-6 1-10-15,4-3 5 0,-16-3-15 0,31 6-5 16,-14-3-18-16,2-3-19 15,-2 2-26-15,2-2-30 0,5 0-55 0,-24 0-356 16,34-2 289-16</inkml:trace>
  <inkml:trace contextRef="#ctx0" brushRef="#br0" timeOffset="202190.19">26010 6287 1421 0,'0'0'-82'0,"0"0"20"15,0 0 3 1,0 0 17-16,0 0 5 0,0 0 9 0,0 0 13 0,0 0 10 15,0 0 12-15,0 0 4 16,0 0 5-16,0 0-6 0,0 0 8 0,0 0-4 0,0 0-2 16,0 0 2-16,0 0-5 15,0 0 3-15,0 0 0 0,0 0 2 0,0 0-3 16,0 0 1-16,0 0-2 16,0 0 11-16,0 0-9 0,-7 42 9 0,7-42-4 0,-5 13 2 15,5-13 7-15,-9 15-16 0,9-15 4 16,-10 17-7-16,4-7 1 0,6-10 9 15,-10 17-8-15,10-17-4 0,-9 17 8 0,9-17-9 16,-8 16 4-16,8-16-8 16,-9 11 10-16,9-11-6 0,0 0-3 0,-8 15 3 0,8-15 1 15,0 0 3-15,-7 12-1 0,7-12 8 0,0 0-1 16,0 0-1-16,-10 11 9 16,10-11-2-16,0 0 3 0,0 0-3 15,0 0-6-15,0 0 1 0,0 0-4 0,0 0 4 16,0 0 3-16,0 0-11 0,0 0-1 0,0 0 6 15,0 0-5-15,0 0-2 16,0 0-4-16,0 0 7 0,0 0 1 0,0 0-5 0,0 0 6 16,21-42 5-16,-21 42-2 15,13-16-3-15,-13 16 3 0,14-14-2 0,-9 6-1 16,-5 8-3-16,14-16-4 0,-14 16 3 0,15-13-9 16,-9 6 9-16,-6 7 3 15,14-13-6-15,-14 13 0 0,15-12 4 0,-15 12-4 16,13-11 3-16,-13 11-9 0,12-10-2 15,-12 10-3-15,12-7-3 0,-12 7 1 0,16-10 5 16,-16 10-3-16,15-8-2 16,-15 8 5-16,14-7 1 0,-14 7-3 0,15-6 9 0,-15 6-7 15,0 0-5-15,19-9 10 0,-19 9-5 0,0 0 5 16,18-6-8-16,-18 6 5 16,0 0 4-16,13-5-14 0,-13 5 10 15,0 0 11-15,0 0-11 0,0 0 3 16,23-4-3-16,-23 4 3 0,0 0-4 0,0 0-6 0,0 0 7 15,19 0-2-15,-19 0 4 16,0 0-1-16,0 0 5 0,0 0-4 0,0 0-1 16,21 4-5-16,-21-4 7 0,0 0 0 15,0 0-3-15,11 8 3 0,-11-8 0 16,0 0-3-16,9 12 3 0,-9-12 5 0,0 0 0 0,3 16 1 16,-3-16 2-16,0 0-4 15,0 19 2-15,0-19 11 0,0 0-12 0,0 24 9 16,0-24 1-16,-1 17 0 0,1-17 1 15,-4 18 8-15,4-18-16 0,-3 16 13 0,3-16-6 16,-4 18-9-16,4-18 12 16,-5 14-22-16,5-14-21 0,-2 20-41 0,2-12-67 0,0-8-192 15,0 17-134-15,0-17 383 0</inkml:trace>
  <inkml:trace contextRef="#ctx0" brushRef="#br0" timeOffset="213520.19">22437 6767 1200 0,'0'0'-56'0,"0"0"21"16,0 0 8-16,0 0 4 0,0 0 7 0,0 0 4 15,0 0-1-15,0 0 15 0,0 0 7 16,0 0-4-16,0 0 4 16,0 0-2-16,0 0 6 0,0 0 3 0,0 0-2 15,0 0 2-15,0 0 5 0,0 0-2 0,0 0 16 16,4-19-10-16,-4 19-4 0,0 0 5 0,0 0 0 0,0 0-10 16,0 0 1-16,0 0-2 15,8-13 4-15,-8 13-14 0,0 0 7 0,10-10-3 16,-10 10 8-16,0 0-7 15,14-7-3-15,-14 7 0 0,12-8 0 0,-12 8-4 0,0 0 1 16,17-8-3-16,-17 8 1 16,0 0-4-16,19-6 6 0,-19 6 3 0,0 0 0 15,19-3-7-15,-19 3 0 0,0 0 0 0,20-2-9 16,-20 2 9-16,0 0 2 0,20 4-6 16,-20-4 1-16,16 4-2 0,-16-4 6 0,14 5-4 15,-14-5 1-15,15 7 1 16,-15-7 7-16,15 9-4 0,-15-9-5 0,13 9-1 15,-13-9 4-15,12 12-1 0,-12-12 1 16,10 10 0-16,-10-10-2 0,12 14 7 0,-12-14-5 16,6 13 0-16,-6-13 9 15,6 11-4-15,-6-11 2 0,0 0 4 0,2 22 5 16,-2-22 4-16,0 0 0 0,-4 21 2 16,4-21 9-16,0 0-3 0,-12 19 12 15,12-19-7-15,-12 13 5 0,12-13 2 0,-10 10 3 0,10-10 4 16,-15 9 8-16,15-9-5 15,-13 8-2-15,13-8 8 0,-15 5-18 0,15-5 5 16,0 0-7-16,-18 8 0 0,18-8-3 16,0 0-1-16,-18 5-1 0,18-5-11 0,0 0-3 15,0 0 4-15,0 0-5 0,-29-7-6 0,29 7-3 16,0 0 0-16,-11-13-4 0,11 13 3 16,0 0-25-16,-2-22 3 0,2 22-10 0,0 0 5 15,9-29-2-15,-9 29-22 16,6-19-16-16,-6 19-14 0,9-19-17 0,-7 8-33 15,2 2-52-15,-4 9-376 0,6-17 261 16</inkml:trace>
  <inkml:trace contextRef="#ctx0" brushRef="#br0" timeOffset="214150.31">23002 6738 1532 0,'0'0'-75'0,"0"0"8"15,0 0 4-15,0 0 6 0,0 0 5 0,10-23 8 16,-10 23 3-16,0 0 15 0,8-9-1 16,-8 9 6-16,0 0 0 0,13-7 1 15,-13 7 10-15,0 0 6 0,15-8-1 0,-15 8 5 0,0 0 0 16,17-5 5-16,-17 5 2 15,0 0 4-15,22-3-4 0,-22 3 4 0,0 0-6 16,22 3 2-16,-22-3 2 0,0 0-2 16,24 7 4-16,-24-7 3 0,15 6 0 0,-15-6 5 15,12 7 1-15,-12-7 4 0,9 12 3 0,-9-12-3 16,7 13 7-16,-7-13 1 0,4 13-3 16,-4-13 0-16,2 19 6 0,-2-19-6 0,0 0-7 15,-6 23 12-15,6-23-2 16,-7 15 6-16,7-15-5 0,-9 16 4 0,9-16 3 15,-10 15-2-15,10-15 9 0,-15 12-1 16,7-6-7-16,8-6 11 0,-20 9 5 16,20-9-6-16,-18 5 2 0,4-1 8 15,14-4-14-15,-18 4-1 0,18-4-4 0,-21 2-5 16,21-2-1-16,-20 1 7 0,20-1-6 0,0 0-9 0,-22-1-2 16,22 1-10-1,0 0 0-15,-18-10-5 0,18 10-12 0,0 0-14 0,-4-14 0 16,4 14-19-16,0 0-17 15,0 0-8-15,14-33-20 0,-6 23-19 16,0-1-42-16,-8 11-83 0,14-19-321 0,-7 9 268 16</inkml:trace>
  <inkml:trace contextRef="#ctx0" brushRef="#br0" timeOffset="-214706.59">23620 6714 1489 0,'0'0'-49'0,"0"0"8"15,0 0 5-15,0 0 3 16,0 0 6-16,19-4 6 0,-19 4 5 0,0 0 16 15,0 0 14-15,0 0 2 16,21 1 3-16,-21-1 2 0,0 0 6 16,19 7-12-16,-19-7 6 0,12 5 5 15,-12-5-13-15,18 6 6 0,-18-6-10 0,14 9 6 16,-14-9-3-16,18 10-6 0,-18-10 5 0,12 9-5 0,-12-9 4 0,9 13-8 16,-9-13 12-16,4 15-4 15,-4-15 7-15,0 0-11 0,-7 26 6 0,7-26-2 16,-8 20 2-1,2-9 1-15,6-11 4 0,-13 18 4 0,6-10 6 0,7-8 14 16,-12 15-8-16,12-15-2 0,-15 13-3 16,15-13 13-16,-15 10 1 0,15-10-3 0,-14 8 1 15,14-8 8-15,-20 4-9 0,20-4 12 0,0 0 2 16,-25-2 7-16,25 2 3 16,0 0-9-16,-24-7 7 0,24 7-20 0,-10-10-3 0,10 10-7 15,0 0-8-15,-2-24-11 16,2 24-9-16,0 0-11 0,14-30-20 0,-6 20-20 15,0-1-24-15,0 2-15 16,-8 9-12-16,15-18-30 0,-9 9-37 0,-6 9-74 0,11-15-300 16,-5 9 276-1</inkml:trace>
  <inkml:trace contextRef="#ctx0" brushRef="#br0" timeOffset="-214136.56">23946 6656 1457 0,'0'0'-63'16,"0"0"18"-16,0 0 18 0,0 0 6 15,0 0 18-15,0 0 11 0,0 0 1 0,13 13 12 16,-13-13 6-16,0 0 2 0,0 0 2 16,0 0 10-16,0 0-2 0,0 0 13 15,0 0-5-15,4 14 6 0,-4-14-9 0,0 0-3 0,0 0-7 16,-2 23 4-16,2-23-7 16,0 0 13-16,-2 25-15 0,2-25 0 0,-3 17-7 0,3-17 4 15,0 17 1-15,0-17 3 16,-4 21 0-16,4-21 11 0,-2 21-18 0,2-21 2 15,0 21 4-15,0-21-1 16,-2 22-7-16,2-22 2 0,0 20-3 0,0-20-8 0,0 17 1 16,0-17 2-16,0 0-1 15,0 27 0-15,0-27-11 0,0 15 4 0,0-15-10 16,0 0-1-16,0 25-13 0,0-25-19 0,2 14-13 16,-2-14-7-16,4 13-11 15,-4-13-28-15,0 11-38 0,0-11-73 0,0 0-340 0,2 11 268 16</inkml:trace>
  <inkml:trace contextRef="#ctx0" brushRef="#br0" timeOffset="-202836.16">26544 6481 219 0,'0'0'21'0,"0"0"-5"0,0 0-13 0,0 0 30 15,0 0 0-15,0 0 18 16,0 0-1-16,0 0-3 0,0 0-7 0,0 0 1 0,0 0-9 15,0 0 1-15,0 0-8 16,0 0 2-16,0 0-3 0,0 0 0 0,0 0 0 16,0 0 2-16,0 0-4 15,0 0-2-15,0 0-2 0,0 0 4 0,0 0-6 0,0 0 8 16,0 0-3-16,0 0 10 0,0 0-6 16,0 0 2-16,0 0 2 0,0 0-4 15,0 0-11-15,0 0 2 0,0 0-4 0,0 0-3 16,0 0 5-16,0 0-3 15,0 0 6-15,0 0-10 0,0 0-3 0,0 0 5 0,0 0-4 16,0 0-2-16,0 0-1 16,0 0 3-16,0 0-5 0,0 0 13 0,0 0-8 15,0 0 5-15,0 0-1 0,40 6 2 16,-40-6-6-16,0 0-2 0,0 0 3 0,0 0-5 16,0 0 8-16,0 0-4 0,21 2 4 0,-21-2-7 15,0 0 3-15,0 0-5 16,15 4 0-16,-15-4 5 0,0 0-3 0,0 0-2 15,0 0-2-15,21 2 4 0,-21-2-6 16,0 0 4-16,0 0 2 0,18 1 1 0,-18-1-1 16,0 0 2-16,0 0-4 15,18 3 1-15,-18-3 1 0,0 0-2 16,0 0 0-16,22 1-7 0,-22-1 7 0,0 0 0 0,15 2 2 0,-15-2 3 16,0 0 0-16,0 0 1 15,21 0 2-15,-21 0-3 0,0 0 2 0,0 0 2 16,0 0-7-16,0 0 6 15,0 0-6-15,0 0-9 0,0 0-15 0,25-2-15 16,-25 2-17-16,0 0-28 0,0 0-44 16,0 0-206-16,0 0 105 0</inkml:trace>
  <inkml:trace contextRef="#ctx0" brushRef="#br0" timeOffset="-202436.27">26497 6413 920 0,'0'0'-13'0,"0"0"4"0,0 0 5 16,0 0-3-16,0 0 0 16,0 0 3-16,0 0 6 0,0 0 0 0,0 0 5 15,0 0 2-15,0 0 6 0,0 0-1 16,0 0 4-16,52 0-9 0,-52 0 0 0,0 0 0 0,0 0 4 15,25 4-3-15,-25-4-4 16,15 1-3-16,-15-1-6 0,0 0-5 16,22 3-2-16,-22-3-17 0,0 0-11 0,21 3-25 15,-21-3-17-15,0 0-42 0,22 1-95 0,-22-1 69 16</inkml:trace>
  <inkml:trace contextRef="#ctx0" brushRef="#br0" timeOffset="-201551.44">27061 6451 575 0,'0'0'-21'0,"0"0"8"0,0 0-2 0,0 0 4 16,0 0-4-16,0 0 7 0,0 0 4 16,0 0 6-16,-52 2 8 0,52-2 5 15,0 0 2-15,-20 1 7 0,20-1-5 16,0 0 3-16,-27 2-5 0,27-2 0 0,-18 0-1 0,18 0 1 15,0 0-4-15,-25 0-4 16,25 0 0-16,0 0 4 0,-22 3-2 0,22-3-1 16,0 0-1-16,0 0-2 15,-22-3-3-15,22 3 1 0,0 0-10 0,0 0-6 0,-16-5-8 16,16 5 10-16,0 0-2 0,0 0 0 0,0 0-6 16,0 0 3-16,0 0-7 15,0 0-1-15,0 0 1 0,0 0 6 0,24-38-3 16,-24 38 5-16,14-12-1 15,-5 4 3-15,-9 8 0 0,18-10 9 0,-18 10-4 16,16-14 16-16,-8 8-1 0,-8 6 8 16,14-12 4-16,-14 12 1 0,14-9 2 0,-14 9 1 15,10-10 1-15,-10 10-1 0,10-7-1 0,-10 7-3 16,0 0 4-16,13-10 3 0,-13 10 3 16,0 0-4-16,0 0 4 0,13-9-6 0,-13 9 6 15,0 0-6-15,0 0-1 16,0 0 2-16,0 0 5 0,12-10-10 0,-12 10 0 0,0 0 2 15,0 0-5-15,0 0 12 16,0 0-7-16,0 0-2 0,0 0 2 0,0 0-1 16,0 0-3-16,0 0 4 15,0 0-7-15,15 23 3 0,-15-23-4 0,0 0 13 0,3 21-11 16,-3-21 3-16,2 17-8 0,-2-17-3 0,3 20 5 16,-3-20-2-1,2 22-4-15,-2-22-1 0,0 19 1 0,0-19 3 0,4 21-6 16,-4-21 3-16,2 24-3 15,0-13-1-15,-2-11 2 0,5 22-2 0,-3-10 3 0,-2-12-2 16,7 23-5-16,-3-9 1 16,-4-14-11-16,8 22-14 0,-4-10-13 15,-2-2-12-15,2 0-37 0,-1 2-57 0,-3-12-239 0,4 20 121 16</inkml:trace>
  <inkml:trace contextRef="#ctx0" brushRef="#br0" timeOffset="-200736.5">27445 7211 1066 0,'0'0'-7'0,"0"0"14"16,0 0 4-16,0 0-6 15,0 0 13-15,0 0 5 0,0 0 3 0,0 0 9 0,0 0 4 16,0 0-1-16,0 0-1 0,0 0 1 0,0 0-11 16,0 0-1-16,0 0-1 15,0 0-4-15,0 0 1 0,0 0-7 0,0 0 4 0,0 0-2 16,0 0-7-16,0 0-2 15,0 0 4-15,0 0-7 0,48 10 4 16,-48-10 6-16,27 4-8 0,-8-1-2 16,0 1 3-16,0-2-1 0,2 2-7 0,-1-3 1 15,0 3-9-15,2-1-2 0,-3-2-4 0,-4 3 3 0,4-1 1 16,-19-3-2-16,31 3 0 16,-16-3 0-16,-15 0-1 0,23 4 1 0,-23-4-2 15,24 2-6-15,-24-2-11 16,16 0-7-16,-16 0-10 0,18 2-23 0,-18-2-21 0,0 0-53 15,0 0-191-15,11 0 106 16</inkml:trace>
  <inkml:trace contextRef="#ctx0" brushRef="#br0" timeOffset="-200356.37">27495 7156 851 0,'0'0'-55'16,"-7"-10"10"-16,7 10 6 0,0 0 8 16,0 0 7-16,0 0 7 0,0 0 4 0,0 0 18 15,0 0 7-15,0 0 8 16,-16-12 8-16,16 12 7 0,0 0-2 0,0 0 11 15,0 0 1-15,0 0 4 0,0 0-11 16,0 0 5-16,0 0 3 0,0 0 1 0,0 0 4 16,0 0-5-16,0 0-3 15,0 0-1-15,0 0-5 0,0 0 9 0,0 0-13 16,0 0-4-16,0 0 3 0,31-16-9 0,-31 16 0 16,21 0 1-16,-21 0-9 0,27 0 1 15,-27 0-10-15,35 1-14 0,-17 2-12 0,0-2-23 16,-18-1-28-16,32 2-47 15,-17 0-72-15,-15-2-168 0,23 2 114 0</inkml:trace>
  <inkml:trace contextRef="#ctx0" brushRef="#br0" timeOffset="-196836.49">28191 6819 943 0,'0'0'-41'0,"0"0"17"0,0 0-1 16,0 0 10-16,0 0 12 16,0 0 4-16,0 0 3 0,0 0 9 0,0 0-2 15,0 0 5-15,0 0-2 16,0 0 8-16,13-8 1 0,-13 8 1 0,0 0 6 0,0 0-1 15,0 0 6-15,0 0 4 16,0 0 2-16,0 0-6 0,0 0 5 0,0 0-1 16,0 0 4-16,0 0-10 15,0 0-4-15,0 0 14 0,0 0 0 0,0 0-8 0,0 0 11 16,0 0-14-16,0 0 0 0,0 0-12 0,0 0 2 16,0 0 4-16,6 28-7 15,-6-28 1-15,0 0-1 0,0 0-7 0,0 0-4 16,-4 25 10-16,4-25-8 15,0 0 7-15,-6 22-1 0,6-22 2 0,-4 16-10 0,4-16 4 16,-5 20-6-16,5-20-1 16,-3 19 14-16,3-19-12 0,-2 22-1 0,2-22 6 15,0 21-7-15,0-21-5 0,5 22 0 0,-5-22 6 0,2 19-6 16,-2-19 0-16,3 22 3 16,-3-22 2-16,0 17 0 0,0-17-2 0,0 19 5 15,0-19-9-15,0 17 1 16,0-17-4-16,0 18 8 0,0-18-8 0,0 0 8 15,0 24-4-15,0-24 4 0,0 15-7 16,0-15 3-16,0 0 8 0,0 22-13 0,0-22 10 16,0 0-3-16,0 20-7 15,0-20 7-15,0 0 3 0,0 19-2 0,0-19-2 16,0 0 6-16,0 18-6 0,0-18-5 0,0 0 5 0,0 0 1 16,0 18-2-16,0-18 0 15,0 0 0-15,0 0-7 0,0 19 6 0,0-19-1 16,0 0 2-16,0 0-3 15,0 0-5-15,0 0-7 0,0 0-14 0,-3 18-18 0,3-18-28 16,0 0-41-16,0 0-81 16,0 0-271-16,-9 8 369 0</inkml:trace>
  <inkml:trace contextRef="#ctx0" brushRef="#br0" timeOffset="-195496.02">28629 6778 1272 0,'0'0'-39'16,"0"0"15"-16,0 0 12 16,0 0-4-16,0 0 0 0,0 0 4 0,0 0 3 15,0 0 9-15,0 0 16 0,0 0-6 0,0 0 10 0,0 0 1 16,0 0 1 0,0 0 10-16,0 0 1 0,0 0 3 0,0 0 12 0,0 0-5 15,0 0 1-15,0 0-2 16,0 0 0-16,0 0-6 0,0 0-5 15,-39 23-7-15,39-23-1 0,-15 12-1 0,15-12-4 16,-16 15 0-16,7-5-2 0,0-3 1 0,9-7 3 16,-20 19-4-16,9-9-5 15,3-1 7-15,-3 3-5 0,1-3 0 0,0 1 2 16,10-10-2-16,-15 19 5 0,6-9 0 0,2-2-4 0,7-8-6 16,-12 17 11-16,12-17-15 15,-10 18 10-15,6-11 2 0,4-7-8 0,-10 18-6 16,10-18 3-16,-9 17-4 15,9-17 4-15,-3 17 4 0,3-17-2 0,-6 15-4 0,6-15 8 16,-7 18-11-16,7-18 0 16,-6 15 8-16,6-15-13 0,-6 13 9 0,6-13-4 15,0 0 0-15,-12 19 3 0,12-19-6 0,-3 12 3 16,3-12 0-16,0 0 0 16,-7 17 0-16,7-17-2 0,0 0-3 0,-6 17 5 15,6-17 10-15,0 0-13 0,0 0-1 16,-2 19 3-16,2-19-7 0,0 0 3 15,0 0 10-15,0 19-5 0,0-19 3 16,0 0-8-16,0 0 0 0,4 16 4 0,-4-16 1 0,0 0-3 16,4 14 6-16,-4-14 11 15,0 0-17-15,9 12 6 0,-9-12 5 0,0 0-8 16,8 12-3-16,-8-12-2 0,0 0 5 16,13 11-6-16,-13-11 1 0,0 0-1 15,15 7-4-15,-15-7-1 0,10 6-2 0,-10-6 4 0,0 0-1 16,20 6-8-16,-20-6-4 15,0 0 1-15,18 4 1 0,-18-4 3 0,16 2 7 16,-16-2 3-16,0 0-4 16,0 0 1-16,25 0 5 0,-25 0 2 0,0 0 8 0,0 0-8 15,23-6 6-15,-23 6-5 0,13-4 1 0,-13 4 1 16,0 0 5-16,18-9-1 16,-18 9-4-16,12-6-6 0,-12 6 12 0,0 0-2 15,14-13-1-15,-14 13 5 0,7-10-5 16,-7 10-3-16,0 0 4 15,9-15 2-15,-9 15-4 0,0 0-2 0,5-18 8 16,-5 18-7-16,0 0-1 0,2-16 5 0,-2 16-14 16,0 0 9-16,-2-19 0 15,2 19 3-15,0 0 3 0,0 0 6 0,-3-23-11 0,3 23 9 16,0 0-2-16,0 0 0 0,-2-19 7 0,2 19-3 16,0 0-8-16,0 0 15 15,-1-18 0-15,1 18-8 0,0 0 4 0,0 0 2 16,0 0-9-16,-6-15-5 0,6 15 4 15,0 0 1-15,0 0-4 0,-15-11 4 0,15 11 7 16,0 0-9-16,-12-8-3 16,12 8 0-16,0 0 0 0,-18-6-3 0,18 6 7 15,0 0-4-15,-21-4-6 0,21 4 7 0,0 0 1 0,-21-4-6 16,21 4-6 0,0 0-5-16,-21-3-4 0,21 3-8 0,0 0-14 0,0 0-26 15,-20 0-23-15,20 0-43 16,0 0-74-16,0 0-290 0,-12-2 334 0</inkml:trace>
  <inkml:trace contextRef="#ctx0" brushRef="#br0" timeOffset="-188436.59">23616 9972 1339 0,'0'0'-59'0,"0"0"11"16,0 0 9-16,0 0 13 0,-18-10 5 15,18 10 19-15,0 0 11 0,0 0 15 0,0 0 6 16,0 0 10-16,0 0 2 16,0 0 6-16,0 0 5 0,0 0-8 0,0 0 1 15,0 0-4-15,0 0-2 0,0 0 1 0,0 0-5 0,-14-9 1 16,14 9 9 0,0 0-8-16,0 0 8 0,0 0-4 0,0 0-8 15,0 0 0-15,0 0 0 0,-19-7 0 16,19 7 1-16,-15-4 0 0,15 4 3 0,-21-6-5 15,21 6 0-15,-30-7 5 0,11 3 4 16,0 0-2-16,0 0 3 0,-3 0 3 0,2 0 5 16,-4-2-3-16,1 0 0 15,-3 1-9-15,4-1 3 0,-2 1-14 0,1-3 3 0,-1 2-12 16,-1-2-7-16,4 1-6 0,-3 1-5 16,3-1-2-16,1-3-20 0,0 3 8 15,2-5 9-15,-2 3-14 0,3-2 6 0,0-3-3 16,4 0-4-16,1 3 16 0,0-4-10 15,0-2-5-15,4 1-5 0,2-1 5 0,2-2-1 16,2 2 1-16,2 17 7 16,2-36-4-16,0 15 12 0,4 4-12 0,0-4 4 15,2 1 0-15,4-2-1 0,0 2 9 0,1 0-3 0,2 1-9 16,2 0 12-16,-1 2-8 16,4-1 5-16,-2 1-9 0,2 2 4 0,-1 0 11 15,-3 1-8-15,4 1 7 16,-2 2 8-16,2 2-7 0,-1-4-3 15,2 6 8-15,0-2-5 0,-1 3 1 0,0 0 1 16,6 1-2-16,-5 0 21 0,5 4-22 0,-2-1 6 16,2 2 17-16,1 0-17 15,-1 2 7-15,2-1-1 0,-1 4-2 0,1 0 3 0,-2-1-4 16,-4 1 5-16,2 2-2 0,-5-2-14 0,-3 2 3 16,0 0 17-16,-2 2-22 15,1 3 16-15,-2-1-11 0,-5 2 6 0,1 3 0 16,-1-1-5-16,-2 2 2 0,-1 0-4 15,-1 2 1-15,1 0 3 0,-1 2 4 16,-2-2 4-16,0 2-14 0,0-1 7 16,-2 2-2-16,0-1 8 0,-2 0-4 0,0 2 0 15,-2 0 2-15,-3-1 8 0,0 2-4 0,-1-2 16 0,0 0 5 16,-5 0-8-16,1 1 9 16,-2-4 0-16,0 0-1 0,1-2 3 0,-4 0-1 15,0-2-3-15,-2 1-4 16,2-1 2-16,-3-4-5 0,-4 1 3 15,0-2-8-15,1-3 0 0,-3 1-12 0,2-2-8 16,-2-3-20-16,3 3-16 0,1-2-27 16,2-2-28-16,2-2-19 0,2 0-40 15,3 0-59-15,13 0-143 0,-22-6-281 0,16 0 148 0</inkml:trace>
  <inkml:trace contextRef="#ctx0" brushRef="#br0" timeOffset="-187856.3">23614 9859 1781 0,'0'0'-68'0,"4"-14"12"0,-4 14 13 0,0 0 13 16,0 0 16-16,0-22 9 15,0 22 14-15,0 0 7 0,0 0-1 0,2-14-5 0,-2 14-6 16,0 0 1-16,0 0 0 15,12-10-12-15,-12 10 9 0,0 0-2 0,20-4 1 16,-20 4 1-16,0 0 5 16,19 0 3-16,-19 0 1 0,0 0 9 0,20-2-1 0,-20 2 10 15,0 0-1-15,0 0 8 0,26 4 0 0,-26-4 8 16,13 4 6-16,-13-4 13 16,0 0-10-16,17 9-1 0,-17-9 8 0,6 9-4 15,-6-9 4-15,6 16 3 16,-6-16-5-16,3 21 3 0,-3-21-16 0,-5 25 3 15,5-25 9-15,-6 28-7 0,2-15-4 16,2 2-9-16,0 3-7 0,2-18 4 0,-2 32-7 16,2-15-4-16,0-17 2 15,2 33-6-15,0-18 1 0,0-2-2 0,-2-13-2 0,8 27 2 16,1-15-6-16,-1-1-1 0,3-1 5 0,-2-3-7 16,3 1-4-16,2-2-24 15,0-1-13-15,2-3-28 0,1 2-21 0,-17-4-19 16,36 0-24-16,-14-4-37 0,-2 0-49 15,4-3-140-15,-1 1-245 0,1-4 196 0</inkml:trace>
  <inkml:trace contextRef="#ctx0" brushRef="#br0" timeOffset="-187486.17">24252 10003 1740 0,'0'0'3'16,"0"0"12"-16,0 0-9 16,0 0 12-16,0 0-8 0,-18-25 0 0,18 25 2 0,0 0 4 15,0 0 5-15,0 0-1 0,0 0-6 0,0 0 2 16,0 0-4-16,0 0-3 16,29 0 4-16,-29 0-3 0,22 0 4 0,-22 0-6 15,22 0-16-15,-22 0-9 0,24 0-17 16,-24 0-21-16,21-2-34 0,-10 2-35 0,-11 0-74 15,0 0-269-15,23-9 370 16</inkml:trace>
  <inkml:trace contextRef="#ctx0" brushRef="#br0" timeOffset="-187316.55">24233 9854 1450 0,'0'0'48'16,"-21"-2"-11"-16,21 2-14 15,0 0-9-15,0 0-12 0,0 0 6 0,0 0-6 16,0 0 1-16,0 0-10 16,0 0-20-16,60-2-27 0,-43 2-43 0,-17 0-72 0,40-2-233 15,-19 0 127-15</inkml:trace>
  <inkml:trace contextRef="#ctx0" brushRef="#br0" timeOffset="-186436.43">25702 9093 1163 0,'0'0'48'0,"13"-3"4"0,-13 3-7 0,0 0-2 16,0 0-9-16,19-6-5 15,-19 6-12-15,0 0 1 0,0 0-7 0,0 0 0 0,0 0-1 16,0 0-3-16,0 0 3 16,0 0 0-16,0 0-2 0,-61 0 8 0,61 0 0 15,-31 0 10-15,12 2-1 16,-3-2 3-16,2 0 2 0,-3 0-5 0,-2-2 3 0,0 2-5 16,1 0-1-16,2-2-4 0,-3 2-2 0,3 0 7 15,1-1 1-15,21 1 4 16,-39 0 9-16,25-3 5 0,14 3-8 0,-28 0 1 15,28 0-6-15,-23 0-9 0,23 0-2 16,-19 0-12-16,19 0 4 0,0 0 4 0,-19 4-14 16,19-4 0-16,0 0 6 15,-12 8 0-15,12-8-2 0,0 0-4 0,-10 11 0 16,10-11 6-16,-6 14-6 0,6-14 1 0,-7 21 11 0,0-8-5 16,-2 2-4-16,3 0-1 15,-3 6 0-15,2 1 9 0,-5 1-10 0,4 1-1 16,1 0 8-16,-5 1-14 15,3 2 7-15,-1-1 4 0,2-2-5 0,-1 0 16 0,-2 2 2 16,3-2-4 0,-2-1 10-16,1 0-1 0,-2-2 6 0,2 0-3 0,2 0 4 15,-2-4-1-15,3 0-5 0,-4-3 0 0,6-1-1 16,-2 0-14-16,6-13 9 16,-7 19-3-16,7-19 3 0,-8 17 6 0,8-17-12 0,-6 15 12 15,6-15 9-15,-4 12 1 16,4-12-2-16,0 0 2 0,-5 14-8 0,5-14-1 15,0 0-20-15,0 0-26 0,-10 14-8 16,10-14-21-16,0 0-15 0,0 0-16 16,0 0-17-16,-2 6-21 0,2-6-37 15,0 0-70-15,0 0-385 0,0 0 178 0</inkml:trace>
  <inkml:trace contextRef="#ctx0" brushRef="#br0" timeOffset="-186186.61">24909 9555 1677 0,'0'0'-40'0,"2"-23"12"0,-2 23 9 0,0 0 4 0,10-13 2 15,-10 13 6-15,13-12 12 0,-13 12 12 0,13-7 5 16,-13 7-2-16,21-8 5 16,-8 2-5-16,-13 6 0 0,27-8-10 0,-9 4 1 0,-2 1 16 15,2-3-19-15,0 2 7 16,-1 1 4-16,4-1-4 0,-4-2 3 0,6 3 8 15,-6-3-13-15,0 2 18 16,0-2-25-16,0 3-10 0,1-1-21 0,-3 0-17 0,-4 0-19 16,3 0-15-16,-1 2-29 15,-1 1-32-15,-12 1-85 0,23-3-174 0,-12-1 126 16</inkml:trace>
  <inkml:trace contextRef="#ctx0" brushRef="#br0" timeOffset="-185476.19">26068 9203 1111 0,'18'-9'1'0,"-18"9"13"15,13-4 13-15,-13 4 4 0,14-7 6 16,-14 7 1-16,0 0 6 0,15-7-11 15,-15 7-6-15,0 0 4 0,0 0 5 0,0 0-6 0,0 0 3 16,0 0 11-16,0 0-7 16,0 0 9-16,0 0-4 0,-42-8 1 0,42 8 5 0,-42 6 6 15,19-2-15-15,-2 1 7 0,-2 2-16 0,4 0-4 16,-1-1 5-16,0 3-9 16,3-2-5-16,2 3-4 0,2-2-10 0,2 1-9 15,3 0 4-15,1 1-2 0,11-10-6 16,-16 17 1-16,12-7 1 0,4-10 1 0,0 0-6 15,2 26-1-15,-2-26 4 16,16 20 1-16,-5-11-3 0,1 1-1 0,1-2 7 16,5 3 0-16,-3-2-4 15,6 1 5-15,-2 2-2 0,2-3 4 0,-3-2 0 0,-2 5 5 16,0-2-1-16,-1-3-6 0,-4 2 13 0,1 3 1 16,-4-3-1-16,1 2 9 15,-1 2 1-15,-2-2-11 0,-6-11-3 0,7 26 24 0,-5-14-3 16,-2-12-6-16,2 24 5 15,-2-24 13-15,-4 25-1 0,4-25 2 16,-7 23 10-16,3-11 16 0,4-12-1 16,-17 22 0-16,9-12-1 0,-6-3 5 0,3 3-9 0,-4-2-7 15,-3-1 2-15,-1-1-3 0,2 0-7 0,-4 0 2 16,-1-5-10-16,4 3 1 16,-3-4-8-16,0 2 2 0,0-2-6 0,21 0-5 15,-43-4-14-15,24 1-13 16,0 1-22-16,0-4-15 0,2 0-29 0,17 6-30 15,-25-11-30-15,16 3-36 0,9 8-98 16,-8-19-414-16,8 8 78 0</inkml:trace>
  <inkml:trace contextRef="#ctx0" brushRef="#br0" timeOffset="-185044.22">26407 9273 1966 0,'0'0'-39'0,"22"-4"13"0,-22 4 8 0,0 0-1 0,0 0-5 15,0 0 1-15,0 0 18 16,0 0-7-16,0 0 11 0,19 8 11 0,-19-8 11 16,0 0 2-16,0 0-2 15,-5 32 6-15,5-32-7 0,-5 23 7 0,5-23 8 0,-4 31-1 16,2-16 7-16,-3 4-8 0,3 0-3 0,-2 0-6 16,-1 4-5-16,1-3 4 15,-3 3-2-15,2 0-4 0,-1 0 1 0,-1 1 12 16,1-4-8-16,-4 1 2 0,3 0-4 15,-1-2 0-15,1-2 0 0,0-1-6 0,-2-1-7 16,3 0 1-16,1-2 3 16,-2 1 2-16,2-1-13 0,-1 0-16 0,6-13-15 15,-5 22-24-15,5-22-16 0,-2 20-19 0,2-20-38 0,0 0-70 16,2 21-389 0,-1-15 209-16</inkml:trace>
  <inkml:trace contextRef="#ctx0" brushRef="#br0" timeOffset="-184436.41">26423 9273 1625 0,'11'-13'-70'15,"-4"1"25"-15,-7 12 6 0,11-17 11 0,-11 17 20 0,9-13 18 16,-9 13 4-16,10-12 6 16,-10 12 12-16,10-12 0 0,-10 12 9 15,7-11-10-15,-7 11 1 0,9-9-4 0,-9 9-9 0,0 0 4 0,20-10 1 16,-20 10 6 0,16-4-17-16,-16 4-1 0,20-2-3 0,-20 2 0 0,27 2 7 15,-27-2-6-15,29 4-4 16,-12 0 2-16,0 0 18 0,-1 2-14 0,2-1-4 15,-2 3 0-15,-3 0 1 0,3 1-5 16,-3 1 5-16,-6 1-1 0,0 1 2 0,-3 1 4 16,-4-13-20-16,-2 27 19 15,2-27-10-15,-10 32 4 0,0-17 2 0,1 2 6 16,-7 1-11-16,3-3 3 0,-3 0-6 0,-2-1 4 0,-2-3 5 16,1 0-9-16,-3-1 10 15,4-1 13-15,-7-2-8 0,8-1 14 16,-2 0-3-16,-1-2 9 0,3 2 11 15,2-2 4-15,15-4 12 0,-24 5-2 0,10-1-8 0,14-4-4 16,-17 6-3-16,17-6-7 16,-14 5-12-16,14-5-3 0,0 0-1 0,0 0-2 15,0 0 1-15,0 0-5 16,0 0 4-16,0 0-7 0,0 0 8 0,25 28 7 16,-14-21 6-16,-11-7 5 0,25 11 0 0,-13-3-8 0,1 1 7 15,0 1-5-15,1-1-7 16,-1 1 1-16,1 4-6 0,-1-2-2 0,1 6-1 0,1-3-4 15,-6 2-9-15,5 2-21 16,-6-1-10-16,6 2-37 0,-5 1-26 0,4 0-22 16,-1 1-31-16,1 0-23 15,-2-1-65-15,3 0-498 0,-1-1 5 0</inkml:trace>
  <inkml:trace contextRef="#ctx0" brushRef="#br0" timeOffset="-183606.57">24977 9972 2034 0,'0'0'-109'16,"0"0"14"-16,0 0 8 15,0 0 9-15,0 0 7 0,0 0 12 0,0 0 12 16,0 0 4-16,0 0 19 0,0 0 9 0,0 0 13 16,0 0 14-16,0 0 17 0,0 0 3 15,0 0 4-15,0 0 3 0,0 0-4 0,0 0-8 16,0 0-7-16,0 0 6 15,31 15 3-15,-31-15-10 0,24 7 9 0,-8-4 7 16,2 1-4-16,1-1-1 0,2 0 2 16,4 0 12-16,3 1-12 0,1 0 2 0,4-3-4 15,1 3-9-15,6 0-15 0,3-2 1 0,-2 0-9 16,8 2-3-16,0-4 4 16,7 4-4-16,5-3-3 0,-3 1 9 0,3 1-4 0,2 1-3 15,-5-3 6-15,1 1 3 16,2 2 2-16,-5-2-7 0,0 1 5 0,2 1-6 15,0-2 6-15,-1 2-4 16,1-1-4-16,-1 4 2 0,-4-2 6 0,5-1-12 0,-2 0 4 16,-10-1 6-16,-2 1-2 15,2 1-6-15,-10-4 4 0,-1-1 3 0,-3 2 0 16,-1-2-3-16,-1 0-2 0,-6 0-9 0,-2 0 2 0,1 0 4 16,-2 2 4-16,-4-2-9 15,-17 0-10-15,31 0-12 0,-19 0-9 16,1 0-27-16,-4 2-16 0,-9-2-30 15,21 2-51-15,-21-2-282 0,13 4 394 0</inkml:trace>
  <inkml:trace contextRef="#ctx0" brushRef="#br0" timeOffset="-182566.3">25313 10930 1211 0,'0'0'-27'0,"0"0"12"16,9-23 8-16,-9 23 1 0,8-11 19 0,-8 11 9 0,11-11 17 16,-11 11 9-16,12-12 4 0,-12 12 10 0,16-9 0 15,-16 9 0 1,18-10-3-16,-6 5 6 0,-12 5-15 0,22-8-2 0,-9 4-10 16,-13 4 9-16,24-6 9 0,-12 4-6 15,-12 2 0-15,23-6 1 0,-23 6-8 0,25-1 2 16,-25 1-12-16,22 0 5 15,-22 0-12-15,21 4 9 0,-21-4-14 0,24 5-1 16,-11-1 7-16,-4 3-6 16,-9-7-2-16,21 14-1 0,-12-5-1 0,0 1 1 0,-1 1 6 15,-8-11-10-15,7 24-2 0,-4-13 6 0,-3-11-1 16,0 23 4-16,0-23 6 16,-3 23-3-16,-1-10 7 0,4-13 9 0,-13 23 13 0,3-10 1 15,-1-3 12-15,0 1 0 16,-3-2 0-16,-1 3-10 0,-1-2-5 0,3-1-5 15,-4-1-4-15,1 1 1 16,1 1-1-16,2-1-12 0,-1-1 2 0,1-3-7 16,13-5 0-16,-20 14-4 15,13-8-6-15,7-6 3 0,-15 9-8 0,15-9 0 0,-14 8 0 16,14-8 1-16,0 0 2 0,-7 15-1 0,7-15 3 0,0 0-3 16,0 0-2-16,0 0 0 15,18 23 0-15,-18-23-1 0,21 7 1 16,-5-1 0-16,-2-2-6 0,3 0-1 15,2-3-7-15,0 2-15 0,3-2-20 0,-2-1-18 0,3 0-26 16,-1-1-23 0,1-3-25-16,2 2-23 0,3-4-24 0,-5 0-59 15,4 1-140-15,-7-4-305 0,1 1 78 0</inkml:trace>
  <inkml:trace contextRef="#ctx0" brushRef="#br0" timeOffset="-181766.23">26151 10616 1930 0,'0'0'-63'0,"0"0"11"0,0 0 6 0,0 0 4 15,0 0 4-15,0 0 6 16,0 0 9-16,0 0 9 0,0 0 4 0,0 0 15 15,0 0-1-15,25 21 4 0,-25-21 9 16,0 0-4-16,-5 22 0 0,5-22 14 0,0 0-6 16,-8 30-1-16,8-30-8 15,-8 18 9-15,4-6 0 0,4-12-8 16,-7 17 7-16,7-17-5 0,-8 19 3 0,8-19 6 0,-8 16-8 0,8-16-6 16,-8 15-4-16,8-15 9 15,-7 11-4-15,7-11 7 0,0 0-5 16,-9 16 7-16,9-16 11 0,0 0-1 15,-7 10-2-15,7-10 10 0,0 0-14 0,0 0 4 0,-9 12 13 16,9-12-16-16,0 0 4 16,0 0 10-16,0 0-15 0,0 0-1 0,0 0-1 15,0 0 2-15,0 0-10 0,0 0 7 0,0 0-1 16,0 0-6-16,0 0-10 0,0 0 13 16,25-34-11-16,-25 34 3 0,17-19-9 15,-7 9 7-15,-1 0-1 0,2 1 0 16,0 0-7-16,0-3 10 0,-2 5-5 0,3-3 4 15,-12 10-8-15,20-15 6 0,-9 7 6 16,-11 8-6-16,20-14-6 0,-10 11 4 16,-10 3-5-16,17-11 8 0,-17 11 2 15,16-8 10-15,-16 8 5 0,11-6 0 16,-11 6-7-16,0 0 7 0,18-5-2 0,-18 5-1 0,0 0 0 0,0 0 4 16,20 0-9-16,-20 0 7 15,0 0-4-15,0 0-2 0,16 14 1 0,-16-14-4 16,3 12 0-16,-3-12 0 15,0 0-1-15,6 21-1 0,-6-21 5 0,2 18 3 0,-2-18-1 16,0 16 5-16,0-16-7 16,0 20 0-16,0-20-4 0,0 0-2 0,-2 26-1 15,2-26 4-15,-4 19-10 0,4-19-11 0,0 17-22 16,0-17-28-16,2 19-25 0,-2-19-49 16,4 19-27-16,4-11-53 0,-8-8-122 0,10 17-329 15,-5-11 103-15</inkml:trace>
  <inkml:trace contextRef="#ctx0" brushRef="#br0" timeOffset="-180796.4">27507 10139 1825 0,'0'0'-77'0,"0"0"21"15,0 0 19-15,0 0 14 0,0 0 16 0,0 0 12 16,0 0 22-16,0 0 10 0,0 0 12 16,0 0 10-16,0 0 8 0,0 0-2 0,0 0 2 15,0 0 3-15,0 0 7 16,0 0 18-16,0 0-7 0,0 0 3 0,0 0-11 15,0 0-7-15,0 0-8 0,0 0-7 16,0 0-8-16,0 0-1 0,0 0 3 0,0 0-7 16,0 0-1-16,0 0-3 15,0 0-6-15,0 0 2 0,0 0-6 0,0 0-3 16,0 0-9-16,0 0-1 0,0 0-7 0,0 0 3 0,59 4-10 16,-59-4-1-16,23 0-2 15,-23 0-2-15,29 0 0 0,-29 0-4 0,27-1-2 0,-27 1 7 16,24-2-12-16,-10 1 4 15,-14 1-12-15,27-6-1 0,-14 5-11 0,-13 1-11 16,25-7-19-16,-25 7-7 16,21-6-17-16,-21 6-12 0,22-6 4 15,-22 6-10-15,17-6-19 0,-9 5-24 0,-8 1-31 0,0 0-61 0,15-10-346 16,-15 10 218-16</inkml:trace>
  <inkml:trace contextRef="#ctx0" brushRef="#br0" timeOffset="-180456.55">27616 9959 1587 0,'0'0'-88'16,"0"0"3"-16,0 0 10 0,0 0 6 15,-18-8 13-15,18 8 18 0,0 0 18 0,0 0 20 16,0 0 11-16,0 0 6 16,0 0 10-16,0 0 6 0,0 0-7 0,0 0 7 15,0 0 13-15,0 0-10 0,0 0 10 0,0 0 11 0,0 0 2 16,0 0 8 0,0 0-9-16,0 0-2 0,0 0-10 0,0 0-5 0,49-4 2 15,-49 4-6-15,28 4-15 16,-28-4-2-16,35 2 2 0,-18 0-9 0,2 0-19 0,-2 0-7 15,-17-2-19-15,33 2-12 16,-20-2-13-16,-13 0-36 0,27 1-44 0,-27-1-88 16,23-1-219-16,-15 1 401 15</inkml:trace>
  <inkml:trace contextRef="#ctx0" brushRef="#br0" timeOffset="-177886.25">29597 9145 1280 0,'0'0'-17'0,"0"0"8"16,0 0 0-16,0 0 1 0,-52-9 6 15,52 9 23-15,-27-4 17 0,10 1 17 0,17 3 5 16,-35-1 8-16,17-1 7 0,2 0-3 0,16 2-1 16,-30 0-2-16,30 0-13 15,-25-2-9-15,25 2 11 0,-26 0-19 0,26 0 3 16,-24-1 4-16,24 1-11 0,-22 0-2 0,22 0 1 16,-22-3 3-16,22 3 5 0,-19-1 6 15,19 1 1-15,0 0 0 0,-24-7 4 0,24 7 3 16,0 0-3-16,-20-1-1 0,20 1 7 15,0 0-6-15,-15-4-2 0,15 4-7 0,0 0-8 16,0 0-6-16,0 0 3 16,0 0-21-16,0 0 3 0,-26 2-3 0,26-2-2 15,0 0 0-15,-14 11 0 0,14-11-2 0,-11 11-1 0,11-11 0 16,-13 14 6-16,13-14-4 16,-12 12-5-16,12-12 3 0,-15 16-3 0,15-16 2 15,-13 16-5-15,9-9-2 16,4-7 3-16,-13 20 4 0,13-20-3 0,-10 17-3 15,5-9 7-15,5-8-6 0,-6 15 2 16,6-15-4-16,-8 11 6 0,8-11-7 0,0 0 4 16,-7 16-3-16,7-16 5 15,0 0-2-15,-6 12-1 0,6-12 0 0,0 0 5 0,-6 13-6 16,6-13-3-16,0 0 2 0,0 0 1 0,-6 15 0 16,6-15 3-16,0 0-3 15,0 0 2-15,-5 14-10 0,5-14 5 0,0 0-1 16,0 0 1-16,0 0 2 0,0 0-8 15,0 0 2-15,7 20-1 0,-7-20-2 0,0 0 2 16,0 0 0-16,14 8 1 16,-14-8-1-16,0 0-8 0,23 1 5 0,-23-1-6 15,20 0-9-15,-20 0 12 0,29-1 1 0,-10 1-3 0,1 0-7 16,2 0 12-16,0 1-8 16,3 0 5-16,-3 2-5 0,5 1 7 0,-2 2 1 15,-2-1 3-15,-1 2-2 16,-4-2 10-16,0 3-4 0,-4 1 4 0,1 1 4 0,-4 1-1 15,-2 1 4-15,-5 1 9 16,0 0-1-16,-4-13 12 0,2 22 4 0,-2-22 5 16,-4 24 6-16,0-12-3 0,4-12-1 0,-22 22 0 15,12-12-6-15,-5 0-9 16,0-3-4-16,-2 0-16 0,1 1-18 0,-2-2-27 0,-1-1-23 16,2 1-45-16,2 0-28 15,1-3-48-15,14-3-102 0,-28 7-424 0,18-7 28 16</inkml:trace>
  <inkml:trace contextRef="#ctx0" brushRef="#br0" timeOffset="-177096.54">28620 10157 2053 0,'0'0'-50'0,"0"0"19"15,0 0 7-15,0 0 3 0,0 0 7 0,0 0 2 0,0 0 3 16,0 0-3-16,0 0-1 16,0 0 7-16,0 0 9 0,0 0-3 0,0 0 7 15,0 0-17-15,0 0 3 0,0 0 7 0,0 0 4 16,0 0 10-16,0 0 12 0,54 5-10 16,-54-5 8-16,29 0 4 0,-11 2-6 0,2-2 0 15,2 3-1-15,7-2 14 16,-1 2 2-16,6-2 8 0,-1 2 5 0,5-2 11 15,5 1-9-15,1 0 13 16,3 0 2-16,-1-1 11 0,3 3 7 0,-2-1 2 0,0-2-3 16,-1 3-6-16,-1-2-9 15,-3 2-14-15,0 2 0 0,1-3-6 0,-4-1-6 16,-5 2-5-16,0-1-7 0,-4 0 1 0,-1-2-3 0,-3 3-5 16,-3-2 1-16,-4-2-5 15,0 2-5-15,-1 0-11 0,-18-2-18 0,26 0-26 16,-26 0-45-16,24 4-40 15,-13-4-44-15,-11 0-53 0,0 0-125 0,21 4-385 0,-21-4 0 16</inkml:trace>
  <inkml:trace contextRef="#ctx0" brushRef="#br0" timeOffset="-175026.52">29114 10678 2073 0,'0'0'-104'16,"0"0"10"-16,0 0 10 15,0 0 5-15,0 0 12 0,0 0 14 0,0 0 9 16,0 0 12-16,0 0 2 16,0 0 11-16,0 0 4 0,0 0 5 0,0 0 11 0,0 0 13 15,0 0 8-15,0 0 19 0,0 0 9 0,0 0 4 16,0 0 14-16,0 0 1 16,0 0 0-16,0 0-9 0,0 0-5 0,0 0 1 0,0 0-4 15,0 0 5-15,0 0 11 16,0 0-17-16,19 27-4 0,-19-27 8 0,0 0-7 15,-4 23 2-15,4-23-10 16,-2 21 0-16,2-21-5 0,-4 27 5 0,2-12 0 16,2-15 0-16,-3 32-9 0,1-14 3 15,0-1-4-15,-1 0 1 0,1 2-8 0,-2-2 6 16,2 2 0-16,-2 1 2 0,0-3 5 0,2 2-11 16,-2-2 4-16,-1 0-2 15,1 0-2-15,-2 0 0 0,1-2-5 0,3 3 1 0,-4-4-3 16,4 2-2-16,2-16 0 15,-9 29-10-15,7-16 1 0,2-13 2 0,-4 25-7 16,2-14-6-16,2-11 4 16,-4 19-8-16,4-19-7 0,-2 18-5 15,2-18-5-15,-4 14-1 0,4-14-19 0,0 0-16 0,0 0-17 0,-2 22-33 16,2-22-16-16,-2 5-32 16,2-5-50-16,0 0-145 15,0 0-263-15,0 0 170 0</inkml:trace>
  <inkml:trace contextRef="#ctx0" brushRef="#br0" timeOffset="-174286.65">29700 10751 1733 0,'0'0'-39'16,"0"0"12"-16,17-7 4 0,-17 7-1 0,0 0 8 16,0 0 4-16,0 0 9 15,0 0 4-15,0 0 9 0,0 0-1 0,0 0 4 0,0 0 9 16,0 0-2-16,0 0 10 15,0 0 17-15,0 0 3 0,0 0 10 0,-40 27 5 16,25-20 7-16,1 1 6 16,-6 3-8-16,-1 0-15 0,0 4 1 0,2-1-8 0,-3 3-5 15,4-2-5-15,-2 1-6 0,4 0 4 0,-1 2-4 16,-1-1-9-16,4 2 1 16,2-2-3-16,0 2 3 15,2-2-8-15,2 1-3 0,3-3 4 0,-1 2-1 16,4-1-3-16,0-1 2 0,0 1-2 0,2-16-4 0,2 27 2 15,-2-27-13-15,8 23 14 16,-3-11-5-16,-5-12-7 0,10 19 6 0,-4-11-7 16,-6-8-1-16,14 13-4 15,-14-13-7-15,14 7-3 0,-14-7-5 0,12 4 3 0,-12-4 5 16,0 0 1-16,0 0 12 0,0 0 9 0,30-10 7 16,-30 10 10-16,0 0-3 15,5-21-1-15,-5 21 13 0,0 0-9 0,-7-26 8 0,7 26 6 16,-10-22 11-16,1 9-3 15,0 2 0-15,3 0 3 0,-2-1-3 0,0 1-4 16,-1 1 1-16,2 3-12 16,7 7-5-16,-12-14-7 0,3 9-6 0,9 5-26 0,-12-12-27 15,12 12-41-15,-11-7-40 0,11 7-43 0,0 0-78 16,-11-4-192-16,11 4-258 16,0 0 64-16</inkml:trace>
  <inkml:trace contextRef="#ctx0" brushRef="#br0" timeOffset="-121686.48">30126 10214 2026 0,'0'0'-81'15,"0"0"21"-15,0 0 11 16,0 0 13-16,0 0 4 0,0 0 4 0,-17-38 11 15,17 38 11-15,0 0 1 16,0 0 11-16,0 0 4 0,0 0 3 0,0 0 4 0,0 0 7 16,0 0 4-16,0 0 5 15,0 0 14-15,0 0 5 0,0 0 12 0,0 0-15 16,0 0 19-16,0 0 9 0,0 0 11 0,0 0-5 0,0 0 7 16,0 0 0-16,0 0-6 15,0 0 1-15,36 7-4 0,-36-7-4 0,0 0-3 16,26 2 1-16,-26-2-2 15,20 2-8-15,-20-2 1 0,24 3 0 0,-24-3-3 0,29 0-4 16,-13 0 4-16,-16 0-11 16,35 1-6-16,-20-1 0 0,4 3-5 0,-19-3-6 15,30 1-1-15,-16-1-8 0,-14 0-2 0,28 2-5 16,-28-2-6-16,23 2-3 16,-23-2-4-16,20 2-7 0,-20-2-2 0,16 2-9 0,-16-2-1 15,0 0-15-15,22 0-9 16,-22 0-12-16,0 0-19 0,0 0-25 0,18 1-21 15,-18-1-23-15,0 0-7 16,0 0-22-16,11 0-47 0,-11 0-85 0,0 0-466 0,0 0-52 16</inkml:trace>
  <inkml:trace contextRef="#ctx0" brushRef="#br0" timeOffset="-121151.56">30115 10042 2118 0,'0'0'-93'0,"0"0"19"0,0 0 6 16,0 0 12-16,0 0 0 15,0 0 15-15,0 0 16 0,0 0 7 0,0 0 11 16,36-15 12-16,-36 15 12 16,14-4 3-16,-14 4-9 0,18-4 11 0,-18 4 10 0,19-1-2 15,-19 1 17-15,23-2 18 0,-23 2-15 16,21-2 7-16,-21 2 10 0,24 0-8 16,-24 0 8-16,25-2-5 0,-25 2 8 0,23 2-2 15,-23-2-6-15,23 0 1 0,-23 0 1 16,26 0-9-16,-26 0-2 0,19 0-10 0,-19 0 2 15,19 4-11-15,-19-4 0 16,17 0-7-16,-17 0 2 0,0 0-16 0,0 0-13 16,26 0-27-16,-26 0-29 0,0 0-28 15,0 0-27-15,16 0-26 0,-16 0-48 0,0 0-87 16,0 0-384-16,0 0 111 0</inkml:trace>
  <inkml:trace contextRef="#ctx0" brushRef="#br0" timeOffset="-72128.29">30920 10026 2842 0,'0'0'-128'16,"-9"-14"31"-16,9 14 21 0,0 0 16 0,0 0 5 15,-4-17 17-15,4 17 14 0,0 0 10 0,0 0 11 0,2-23 15 16,-2 23 14-16,0 0 6 16,8-19 9-16,-8 19 3 0,9-13 8 0,-9 13 3 0,11-14 4 15,-11 14-1-15,10-15 4 16,-10 15 5-16,15-14 2 0,-8 7 3 0,-7 7 4 16,10-12-9-16,-10 12-1 15,12-11-4-15,-12 11-4 0,13-9-1 0,-13 9-12 16,13-10 3-16,-13 10-6 0,0 0 0 15,19-9-5-15,-19 9-1 0,0 0-2 0,17-4-1 16,-17 4-5-16,0 0 3 0,21 0-2 0,-21 0-1 16,0 0 2-16,22 5-2 0,-22-5 1 15,14 8-3-15,-14-8 2 0,17 11-2 0,-7-3 0 16,-1-1 0-16,0 4-3 16,-9-11 0-16,16 21-3 0,-8-10 0 0,2-2 1 15,-2 5 1-15,0-3 0 0,-2-1 1 16,-6-10 1-16,11 22 2 0,-4-10-1 0,-7-12 3 15,8 19-2-15,-8-19 2 0,6 21-4 16,-3-11-2-16,-3-10 0 0,0 16 0 16,0-16-3-16,0 0-1 0,-3 25-3 0,3-25 3 0,0 0-4 15,-6 20-2 1,6-20 4-16,-4 13-5 0,4-13-2 0,0 0 1 0,-9 14-2 16,9-14 1-16,-8 10 0 15,8-10-5-15,0 0 3 0,-13 14-3 0,13-14 2 0,0 0-2 16,-14 10 1-16,14-10 0 15,-12 8 0-15,12-8-1 0,0 0-1 0,-18 7 5 16,18-7 4-16,-13 5-5 0,13-5-1 0,0 0 3 16,-17 4 0-16,17-4-2 0,0 0-2 15,-17 4 3-15,17-4-5 0,0 0 7 0,0 0 0 16,-21 2-3-16,21-2 0 16,0 0 2-16,0 0-1 0,-21-10-2 15,21 10-1-15,-8-11 2 0,8 11-1 0,-11-12 4 16,11 12 2-16,-11-17-3 0,11 17-3 0,-10-18-1 15,3 10 1-15,7 8-2 0,-8-17 0 0,8 17 3 16,-8-21-4-16,3 11-1 0,5 10-1 16,-9-21-2-16,9 21-1 0,-4-19-5 0,4 19-14 15,-4-19-15-15,4 19-29 16,-2-17-37-16,2 17-50 0,0 0-51 0,2-23-51 16,0 16-83-16,-2 7-187 15,4-18-434-15,-4 18-390 0</inkml:trace>
  <inkml:trace contextRef="#ctx0" brushRef="#br0" timeOffset="-71548.14">31460 10222 2797 0,'0'0'-102'16,"0"0"19"-16,0 0 15 16,0 0 9-16,0 0 0 0,0 0 0 0,-18 5 16 15,18-5 4-15,0 0 13 16,0 0 15-16,0 0 13 0,0 0 5 16,0 0 9-16,0 0 6 0,0 0 7 0,0 0 12 15,0 0 5-15,0 0 4 0,0 0 1 0,0 0 0 16,0 0-3-16,11 29-10 15,-11-29-4-15,0 0-6 0,0 0-15 0,0 0-22 0,0 0-27 16,7 13-34-16,-7-13-18 0,0 0-36 0,0 0-33 16,0 0-63-16,0 0-420 15,0 8 138-15</inkml:trace>
  <inkml:trace contextRef="#ctx0" brushRef="#br0" timeOffset="-70508.19">31660 9896 1727 0,'0'0'-90'0,"0"0"16"0,0 0 24 0,0 0 6 0,0 0 6 16,0 0 16-16,0 0 15 15,-17-10 19-15,17 10 2 0,0 0 15 0,0 0 10 16,0 0-2-16,0 0 7 0,0 0 6 16,-2-19-5-16,2 19 0 0,0 0 1 15,0 0-10-15,0 0 1 0,17-22-1 0,-17 22 1 0,13-12-9 16,-13 12 15-16,13-11-11 16,-13 11-8-16,16-10 6 0,-16 10-8 0,18-9 13 15,-18 9-8-15,14-8-2 16,-14 8 9-16,15-5 4 0,-15 5-4 0,17-5 9 0,-17 5-2 15,0 0 13-15,25-3-9 0,-25 3 5 0,22 0 1 16,-22 0-2-16,23 3 4 16,-23-3-3-16,23 6-2 0,-12-2-1 0,-11-4 6 15,24 8-13-15,-16-2-1 0,-8-6 2 16,20 10-2-16,-11 0 2 0,0-2-3 0,-3 3-1 16,-6-11-4-16,13 21-4 15,-11-9-4-15,2-1 2 0,-4-11-6 0,0 21-1 16,0-21 3-16,-2 20-2 15,2-20-7-15,-8 22 4 0,1-13-5 0,7-9 1 0,-14 19-1 16,5-8-1-16,-2-4 1 0,1 2 3 0,-3-1-1 16,13-8-4-16,-21 13 0 15,12-7 1-15,9-6 2 0,-16 9-7 0,16-9 7 0,-16 8-5 16,16-8 8-16,0 0 5 16,-16 7 3-16,16-7 3 0,0 0-6 0,0 0-4 15,0 0 2-15,0 0-8 16,0 0 9-16,0 0-10 0,0 0 1 0,0 0-1 15,0 0-3-15,0 0 3 0,0 0 0 16,0 0 1-16,0 0 1 0,57-3-4 0,-57 3-1 16,21 0 0-16,-21 0 0 0,21 1-3 0,-21-1-19 15,19 6-3-15,-19-6 6 16,21 6 0-16,-12 0 1 0,-9-6 3 0,17 9 2 0,-17-9 0 16,15 10 0-16,-15-10 5 15,10 13 11-15,-10-13 3 0,4 12 12 0,-4-12 4 16,0 0 2-16,-2 22 3 15,2-22 1-15,0 0 1 0,-14 21 0 0,5-13-3 0,9-8-6 16,-17 13 0-16,7-4-8 0,-3-4 2 0,13-5-8 16,-24 11-9-16,12-9-10 15,12-2-14-15,-22 7-11 0,22-7-26 0,-18 3-29 16,18-3-48-16,0 0-36 0,-28-6-36 16,28 6-43-16,-11-9-104 0,7-1-526 0,4 10-245 15</inkml:trace>
  <inkml:trace contextRef="#ctx0" brushRef="#br0" timeOffset="-68558.19">32183 9803 2443 0,'0'0'-186'0,"0"0"28"16,0 0 18-16,0 0 24 0,0 0 24 0,0 0 11 15,0 0 20-15,0 0 7 16,0 0 14-16,0 0 9 0,0 0-4 0,0 0 12 0,0 0 3 16,0 0 3-16,0 0 5 0,0 0 5 0,0 0-3 15,0 0 10-15,0 0 0 16,0 0 8-16,0 0 4 0,0 0 10 0,0 0 1 0,0 0-1 16,0 0 8-16,0 0 6 15,0 0-4-15,0 0 0 0,0 0-2 0,0 0 3 16,0 0-9-16,0 0 11 15,0 0-4-15,0 0-6 0,0 0-4 0,0 0 2 16,0 0-4-16,0 0 4 0,0 0 7 0,0 0-9 0,0 0-2 16,0 0 15-16,0 0-15 15,0 0 8-15,0 0 24 0,0 0-20 0,0 0-1 16,0 0-1-16,0 0 1 16,0 0 2-16,0 0-4 0,0 0 3 0,0 0-5 0,0 0-3 15,0 0-4-15,0 0-7 16,0 0 6-16,0 0 8 0,0 0-9 0,0 0 3 15,0 0-5-15,0 0 8 16,0 0-5-16,0 0 2 0,0 0 2 0,0 0-10 0,0 0 9 16,0 0-1-16,0 0 1 0,0 0-7 0,0 0-2 15,0 0 12-15,0 0-14 16,0 0-5-16,0 0 2 0,0 0-7 0,0 0 3 16,0 0-1-16,0 0 6 0,0 0 1 15,0 0-4-15,0 0 2 0,0 0 3 0,0 0-1 16,0 0 3-16,0 0-8 15,0 0 5-15,0 0-3 0,34-18 5 0,-34 18-5 16,0 0 12-16,0 0-2 0,0 0 0 0,0 0 5 0,0 0 7 16,0 0-7-16,0 0 5 15,0 0-6-15,0 0-1 0,0 0-4 0,0 0 2 16,0 0-4-16,0 0 1 16,0 0-3-16,0 0-1 0,0 0-1 15,0 0-4-15,0 0 5 0,0 0-1 0,0 0-7 16,0 0 4-16,0 0-5 0,0 0 1 0,0 0-1 15,0 0 1-15,0 0 0 16,0 0 0-16,0 0 1 0,0 0 2 0,0 0-3 16,0 0-1-16,0 0-4 0,0 0 3 0,0 0 0 0,0 0 0 15,0 0 3-15,0 0-4 16,0 0 2-16,0 0-1 0,0 0 3 0,0 0-2 16,0 0 1-16,0 0 0 15,0 0-7-15,0 0 5 0,0 0 0 0,0 0-2 0,0 0 5 16,0 0-3-16,0 0 0 15,0 0 2-15,0 0-2 0,0 0 0 0,0 0-2 16,0 0 4-16,0 0-5 0,0 0 3 0,0 0-3 0,0 0 7 16,0 0-4-16,0 0 0 15,0 0 0-15,0 0-3 0,0 0 2 0,0 0-3 16,0 0 5-16,0 0-1 16,0 0 3-16,0 0-3 0,0 0 0 15,0 0 3-15,0 0-6 0,0 0 3 0,0 0 1 16,0 0-1-16,0 0 2 0,0 0 1 0,0 0 2 15,0 0-1-15,0 0 5 0,0 0 2 0,0 0 5 16,0 0-3-16,0 0-2 16,0 0 8-16,0 0-9 0,0 0 2 15,0 0-5-15,0 0 0 0,0 0 1 16,0 0-1-16,0 0-7 0,0 0 8 0,0 0-5 0,0 0-3 16,0 0 6-16,0 0 2 15,0 0 1-15,0 0-1 0,0 0 1 0,0 0 0 0,0 0-3 16,0 0 6-16,0 0-5 15,0 0-1-15,0 0 5 0,0 0 3 0,0 0-5 16,0 0-4-16,0 0 4 0,8-13-3 16,-8 13 5-16,0 0 0 0,0 0-5 0,7-11 2 15,-7 11 4-15,0 0-2 0,0 0-1 0,0 0 7 16,9-12 1-16,-9 12-1 16,0 0-1-16,0 0 2 0,0 0 4 0,0 0-4 15,0 0 2-15,0 0-4 0,0 0-4 16,0 0 12-16,0 0 2 0,0 0-1 0,0 0 1 15,0 0 0-15,0 0-4 0,0 0 1 16,0 0 2-16,0 0 0 0,-3 44 1 16,3-44 10-16,-6 25 8 0,6-25-2 0,-7 28 8 0,7-10-6 15,-4 0-1-15,2 3-5 16,0 1 5-16,0-1-6 0,0 1 1 0,2 1-9 16,0 4-2-16,0-3 0 15,0 1-3-15,4 2-3 0,-4-6-2 0,2 3 0 0,0-4-8 16,0-1-7-16,0 0-23 15,0-2-25-15,-2-17-36 0,3 27-39 0,-3-14-51 16,0-13-50-16,2 17-61 0,-2-17-179 0,-5 10-454 16,5-10-313-16</inkml:trace>
  <inkml:trace contextRef="#ctx0" brushRef="#br0" timeOffset="-67728.58">32465 9915 2626 0,'0'0'-151'0,"0"0"23"16,0 0 18-16,0 0 13 0,0 0 23 0,-9-30 17 15,9 30 27-15,0 0 20 16,0 0 7-16,0 0 11 0,0 0 6 0,0 0-3 16,5-16-4-16,-5 16 9 15,0 0-7-15,0 0-2 0,12-11 8 0,-12 11 0 0,0 0 7 16,13-13-2-16,-13 13 6 15,10-6 10-15,-10 6 0 0,14-8 6 0,-14 8 3 16,0 0-2-16,22-8 6 16,-22 8 5-16,16-4 1 0,-16 4 5 0,16-1 1 15,-16 1-1-15,19-2-1 0,-19 2 2 0,0 0-9 0,26 2-2 16,-26-2-5-16,14 5-3 16,-14-5 2-16,16 10 1 0,-16-10 1 15,8 15-2-15,-8-15-1 0,8 19 2 0,-6-8 1 16,-2-11-1-16,0 25 5 0,0-25-8 0,-2 23 1 15,-2-6-3-15,0 1 0 16,0-1-3-16,-2 0-3 0,-4 4-3 0,4-2-2 16,-2-2-3-16,0 0-4 0,1-1 1 0,1-1-4 0,-3 0-3 15,3-4 0 1,0 3 0-16,-1-3 2 0,7-11 1 0,-12 20-2 0,8-11 0 16,4-9-1-16,-9 15-1 15,9-15 4-15,-7 12 5 0,7-12 6 0,0 0-2 0,-6 16 4 16,6-16 3-16,0 0 5 15,-4 14-3-15,4-14 4 0,0 0 0 0,0 0-3 16,0 0-3-16,17 15 2 0,-17-15 0 0,17 4 0 0,-17-4-5 16,25 3 0-16,-12 2-3 15,-13-5 0-15,31 1-5 0,-13 1-5 0,-2 0-7 16,1 0-12-16,3-2-20 16,-20 0-24-16,38 0-34 0,-22-2-41 0,4-2-45 15,-3 3-48-15,-1-4-45 0,-2-2-75 16,2 0-144-16,-6 1-412 0,-1-6-262 15</inkml:trace>
  <inkml:trace contextRef="#ctx0" brushRef="#br0" timeOffset="-67098.38">33159 9793 2578 0,'9'-3'-111'15,"-9"3"32"-15,12-8 4 0,-12 8 15 0,0 0 15 16,17-11 18-16,-17 11 13 0,0 0 11 0,11-9 14 16,-11 9 14-16,0 0 4 15,0 0 10-15,0 0-6 0,0 0 16 0,0 0-12 0,0 0 8 16,0 0 8-16,0 0 1 16,0 0-3-16,0 0 10 0,-58 9-2 15,58-9-2-15,-24 1-2 0,8 1 4 16,16-2-11-16,-33 4-6 0,18-4-7 0,15 0-3 0,-33 4-2 15,17-3-4-15,16-1-5 0,-30 0-1 0,18 2-1 16,12-2 0-16,-25 5 1 16,11-2 2-16,14-3 0 0,-20 4 1 0,20-4 3 0,-20 7-3 15,20-7 5-15,-14 12-1 16,5-6 1-16,9-6 0 0,-10 15-5 0,10-15 5 16,-11 21-8-16,4-12 0 15,1 5-1-15,0-1 1 0,6-13-3 0,-10 25 0 0,5-15-1 16,5-10-1-16,-9 22-3 15,9-22-4-15,-6 20 5 0,6-20-3 0,-6 14 0 16,6-14 1-16,-4 14-4 0,4-14 4 0,0 0-6 16,0 0-4-16,0 0 0 15,0 0-5-15,10 19 1 0,-10-19 0 0,0 0-2 0,22-2 4 16,-22 2-2-16,0 0 4 16,0 0 3-16,40-12 6 0,-30 11 6 0,-10 1 8 15,27-2 11-15,-9 0 11 16,-18 2 12-16,42 2 6 0,-21 1 12 0,5 2 3 0,2 0 2 15,-2 0-10-15,2 2-3 0,-5 0-4 16,3 0-11-16,-5 5-5 0,0 0-4 16,-2 1 3-16,-4 2-12 0,0 0 0 0,-7 3-4 0,-2-1 0 15,-2 0-5-15,-4 0 0 16,0-17-3-16,-6 34-5 0,0-17 1 0,-2 1-15 16,-3-2-20-16,-2 1-32 15,-1-3-43-15,-3 0-55 0,2-1-69 0,-2-4-65 0,0-4-141 16,-2 4-165-16,0-5-329 15,-2-1-311-15</inkml:trace>
  <inkml:trace contextRef="#ctx0" brushRef="#br0" timeOffset="-59848.22">5463 8567 207 0,'0'0'95'0,"0"0"-24"0,0 0-16 0,0 0-6 16,0 0-4-16,0 0-7 15,0 0-1-15,0 0-3 0,0 0 5 0,0 0-10 16,0 0 4-16,0 0 0 16,0 0 0-16,0 0 4 0,0 0-1 0,0 0-2 0,0 0-3 15,0 0 10-15,0 0 4 16,0 0 5-16,0 0 1 0,0 0 9 0,0 0 8 15,0 0 1-15,0 0 10 16,0 0 6-16,0 0-2 0,0 0 12 0,0 0-6 16,0 0 5-16,0 0-1 0,0 0-1 0,0 0-8 0,0 0-1 15,0 0-7-15,0 0-8 16,0 0-7-16,0 0 0 0,0 0-4 0,0 0-3 16,0 0-7-16,0 0 5 15,0 0-15-15,0 0 1 0,0 0-5 0,0 0 6 0,0 0-6 16,0 0 8-16,0 0 0 15,0 0 0-15,0 0 2 0,0 0 2 0,0 0-9 16,0 0-1-16,0 0-6 0,0 0 1 0,0 0-4 0,0 0 0 16,0 0-4-16,0 0 0 15,0 0-9-15,0 0 14 0,0 0 2 0,0 0 4 16,0 0 2-16,0 0 5 16,0 0-8-16,0 0 1 0,0 0-4 0,0 0-7 0,0 0 5 15,0 0-9-15,0 0-1 16,0 0 0-16,0 0 0 0,0 0 3 0,0 0 1 15,0 0-1-15,0 0-1 0,0 0-2 0,0 0 1 16,0 0-3-16,0 0-3 0,0 0 1 16,0 0-1-16,0 0 0 15,0 0-2-15,0 0-3 0,5 47 3 0,-5-47 0 16,4 13 2-16,-4-13 2 0,0 0-2 0,2 24 1 16,-2-24 0-16,4 16 0 0,-4-16 6 15,2 20-2-15,-2-20 0 0,2 22 0 0,-2-22-2 16,4 27-1-16,-4-16 2 15,2 5-4-15,2-1 0 0,-2 0-1 0,0 0 1 16,1 2-3-16,1 0-2 0,-1 1 2 0,-1-1-1 0,0 2-2 16,0 0 1-16,0-2-1 15,0 2 3-15,0 1 1 0,0-1 1 0,0-1-3 16,-2 3 1-16,0-2 0 16,2 2-3-16,-2-2-2 0,2 0 2 0,-2 2-1 0,0-2 2 15,0-2-1-15,3 4 2 16,-1 0-4-16,0-1 0 0,0 0-3 0,0-1 5 15,0 0-1-15,-2 0-5 16,4 2 7-16,-2-2-5 0,-2 2 2 0,2-2 1 0,1 2-2 16,-1 1 1-16,-2-2-4 0,2 1 2 0,0-2 0 15,-2 1-1-15,0-2 1 16,2 1 1-16,-2 0-1 0,3 1 2 0,-1-2-1 0,-2 4-3 16,0-3 4-16,2-1-3 15,-2 1 1-15,2 3 3 0,-2-1-3 0,2-2 2 16,0 2-2-16,-2 0 0 15,2 0 3-15,0-1-5 0,0 2 5 0,0-2 1 0,0 1 12 16,0 0 4-16,2 4-5 0,-2 0-2 0,4 0-2 16,-4 2 0-16,0-3-1 15,0 1-3-15,0 0 0 0,2-1 2 0,-2 1-3 16,2 2 0-16,-2-3-2 0,0 3 4 16,-2-4-6-16,5 2 2 0,-5 0-1 0,4-1 3 15,-4 1-4-15,2-2 2 16,2 0-1-16,-2 2-1 0,0-1 0 0,-2 1 1 15,5 1 0-15,-3 0-1 0,0-2-3 0,-2 1 5 0,2 0-4 16,0 0 6-16,1-2-4 16,-1 0 2-16,0-3-3 0,0 3 3 0,2 0-2 15,-4-2 3-15,2 2-4 16,0-4 4-16,2 2-3 0,-2 0 2 0,2 0-2 0,-2-2 3 16,4 2-4-16,-4-2 5 15,2 0-2-15,0 1 7 0,-2 0-2 0,0 1 0 16,0-2-1-16,2 2 1 15,-2 0 0-15,0 0 1 0,2 4-3 0,-1-1 2 0,-1 4 2 16,0-2-2-16,0 0-4 0,3 1 4 0,-3 1-3 16,0 1 1-16,2-3-4 15,-2 2 5-15,2 1 1 0,-2-3 0 0,1 3 2 0,-1-3 4 16,2 3 4-16,0-1 6 16,-2-1-1-16,0 1-1 0,0 3 8 0,0-3-1 15,2 3-1-15,-1 0 0 16,-1 1-5-16,1 0 7 0,1-1 1 0,-2 5-7 0,2 0 2 15,-2-6-4-15,2 8 7 0,0-6 1 0,-2-4-8 16,0 3-3-16,2-3 0 16,1 3-7-16,-1-6 4 0,1 5-26 0,-3-3-1 0,2-3 2 15,0 1 0-15,-2-4-2 16,2-3-1-16,-2 1-10 0,3-1-9 0,-3-3-17 16,0 0-10-16,-2-1-24 15,2-3-31-15,-2-11-44 0,0 0-52 0,2 27-41 0,-2-19-52 16,0-8-119-16,-2 13-156 15,2-13-394-15,0 0-413 0</inkml:trace>
  <inkml:trace contextRef="#ctx0" brushRef="#br0" timeOffset="-58088.01">5494 11991 2819 0,'0'0'-146'0,"0"0"15"0,0 0 15 0,0 0 6 16,0 0 17-16,0 0 14 15,24-3 22-15,-24 3 22 0,0 0 29 0,0 0 13 16,15-4 13-16,-15 4 2 15,0 0 9-15,0 0 13 0,25-4-8 0,-25 4 14 0,17-4-8 16,-17 4 1-16,22-4 1 0,-22 4-3 0,22-1 2 16,-9-3-7-16,-13 4-3 15,28-2-6-15,-12 0-2 0,2 1-3 0,-18 1-2 0,36-5-3 16,-17 3 8-16,-1 2 8 16,4-1-8-16,-1 1 5 0,0-3 5 0,2 3 4 15,1-1 0-15,2 1 0 16,1-2-4-16,3 0-1 0,0 2-7 0,1-2 0 0,-2 1-2 15,6-2 2-15,-2 3-4 16,1-1 2-16,2-2-2 0,-2 2-4 0,2 1 0 16,-1-2 2-16,2-1-1 0,-1 2-3 0,2-1 0 0,-2 0-2 15,0 2 2-15,2-2-2 16,-2 0 1-16,0 2-8 0,6-2 1 0,-1 0 1 16,-5 2-1-16,6-2-2 15,-6 1-2-15,7 1 1 0,-2-3-1 0,1 3-1 16,1-1 3-16,-1-1-3 0,3 2-2 15,-1-1 6-15,0 1-8 0,3-3 3 16,-3 3 2-16,4 0-2 0,-4 0 2 0,1 3 1 0,-1-3-1 16,1 0 2-16,-1 1-3 0,1 1 2 15,-1-2-4-15,-2 1 2 0,0 3-3 0,-2-2 3 16,2 0-3-16,-1 2 3 16,-1-2-1-16,0 2 1 0,1-3 1 0,-3 4 2 15,-2-4 1-15,4 3 0 0,-6-1 2 16,6 0 1-16,0-1 8 0,0 0-4 0,3-1-2 15,-3 3-7-15,2-4-6 16,-1 2 0-16,-1 0-2 0,2 1 2 0,1-2 0 16,-1-1-2-16,1 2 4 0,-1-2 0 0,-2 2 1 0,-2-2-4 15,4 2-2-15,0 0 0 16,-4-2 1-16,5 1 3 0,-1-1 2 0,1 0-3 16,-5 0 0-16,2 3 0 15,3-3 0-15,-5 1 1 0,0-1-1 0,-3 0 1 0,5 2-1 16,-1 0 2-16,-3 0 1 15,0-2 7-15,6 2 5 0,-5 0 2 0,-2-2 4 16,1 2-3-16,2-2-2 0,2 2 1 0,-1-1-1 0,-3-1-8 16,-3 3-5-16,3-2-3 15,-2-1 3-15,2 3-1 0,-1-2-2 0,-2-1 0 16,-1 2 0-16,0 0 1 16,-3 0-2-16,1-2 0 0,0 2 2 0,-1-2 8 0,-2 2-5 15,3-2 0-15,-5 0-6 16,5 0 2-16,0 2 4 0,-3-2-1 0,3 2-3 15,0-4 1-15,-3 4 0 16,-1-2-1-16,4 0 3 0,-6 1-4 0,6-1 4 0,-7 0 0 16,3 0 2-16,-1 0-1 0,-1 3-5 0,-1-6 1 15,2 3 5-15,-3 0-4 16,1 0 1-16,-2 0 0 0,2 0 2 0,-1 0-2 0,-2-1-1 16,2 1-3-16,-1 0-1 15,3 1-6-15,-6-1 1 0,3 0 0 0,1 0 0 16,-4 0-4-16,2 0 5 15,-20 0-1-15,29 0 5 0,-12 0-1 0,-17 0 4 0,28 0-4 16,-12 0-4-16,-16 0-5 0,23-1 2 0,-23 1-5 16,24 0 4-16,-24 0-3 15,23-2-1-15,-23 2-1 0,24-2 1 0,-24 2 4 16,16-2 3-16,-16 2 0 0,20-2 4 16,-20 2 4-16,0 0 1 0,21-2 1 0,-21 2 0 15,0 0 0-15,0 0 1 16,23-2 2-16,-23 2-3 0,0 0 0 0,0 0-2 15,0 0-6-15,17-3-2 0,-17 3-3 0,0 0 1 0,0 0-2 16,0 0 2-16,0 0-1 16,4-14 4-16,-4 14 3 0,0 0 2 0,0 0-1 15,0 0 2-15,0 0-1 16,0 0 2-16,0 0 2 0,0 0-4 0,-21-27 3 0,21 27 3 16,0 0-3-16,-12-9 0 15,12 9 3-15,-11-8-6 0,11 8 7 0,0 0 3 16,-15-10 3-16,15 10 1 0,0 0-2 15,-12-9 1-15,12 9-2 0,0 0-2 0,-14-10 1 16,14 10 0-16,0 0 7 0,-14-4 9 0,14 4-3 16,0 0 10-16,0 0 4 15,-13-9-2-15,13 9 4 0,0 0 2 0,0 0 0 0,0 0-3 16,0 0-5 0,0 0-3-16,0 0-5 0,0 0 1 0,0 0 0 0,0 0-6 15,0 0-2-15,0 0-2 16,0 0 1-16,0 0 0 0,0 0-3 0,0 0 0 0,55 16-2 15,-44-11-2-15,2 1-3 0,-13-6 3 0,25 11-2 16,-11-3-3-16,0-1 0 16,0-1 2-16,-1 2-4 0,0-1 3 0,-1 1-1 0,-12-8 0 15,18 11-2 1,-18-11 2-16,13 14 2 0,-13-14 7 16,0 13 0-16,0-13 5 0,0 0-4 0,-13 21 0 15,13-21-1-15,-18 11-8 0,6-7-20 0,12-4-33 0,-22 10-42 16,9-6-73-16,-1 0-64 15,14-4-142-15,-30 1-609 0,13 1-437 0</inkml:trace>
  <inkml:trace contextRef="#ctx0" brushRef="#br0" timeOffset="-49871">5833 11894 2768 0,'0'0'-218'0,"0"0"18"15,0 0 15-15,0 0 11 0,0 0 6 0,0 0 17 16,0 0 12-16,0 0 26 0,0 0 13 0,0 0 20 0,0 0 10 16,0 0 12-16,-23 13 9 15,23-13 1-15,0 0 7 0,0 0 10 0,0 0 4 16,0 0 7-16,0 0 2 16,0 0 7-16,0 0 0 0,0 0 8 0,0 0-3 15,0 0 6-15,0 0-5 0,0 0 1 16,0 0 4-16,0 0 7 0,0 0 1 0,0 0 6 15,0 0 6-15,0 0 2 0,0 0-2 0,0 0-4 16,0 0-2-16,0 0-5 16,0 0 4-16,0 0-1 0,0 0-5 0,0 0 6 0,0 0-1 15,0 0 4 1,0 0-1-16,0 0 1 0,0 0-2 0,0 0 3 0,0 0 3 16,0 0-3-16,0 0 3 15,0 0-3-15,0 0-6 0,0 0 1 0,0 0-10 0,0 0 10 16,-19 1-5-16,19-1 0 15,0 0 0-15,0 0 3 0,0 0-6 0,0 0 5 16,0 0-1-16,0 0-1 0,0 0 4 0,0 0-3 16,0 0-2-16,0 0 6 15,0 0-12-15,0 0-2 0,0 0 2 0,0 0 0 0,0 0 3 16,0 0-4-16,0 0 2 16,0 0-2-16,0 0-6 0,0 0 8 0,0 0 1 15,0 0 0-15,0 0-2 16,-14 6-4-16,14-6 10 0,0 0 1 0,0 0-2 0,0 0 9 15,0 0 1-15,0 0 4 16,0 0-4-16,0 0-1 0,0 0-4 0,0 0 4 16,0 0-9-16,0 0 0 0,0 0 11 0,0 0-13 0,0 0 4 15,0 0 11-15,0 0-16 16,0 0 1-16,0 0-4 0,0 0 4 0,0 0 2 16,0 0 2-16,0 0 15 15,0 0-5-15,0 0-9 0,0 0 1 0,-16 5 2 0,16-5 0 16,0 0 2-16,0 0-10 15,0 0 1-15,0 0 12 0,0 0-9 0,0 0 3 16,0 0-7-16,0 0-1 0,0 0 8 0,0 0-8 16,0 0 1-16,0 0 2 0,0 0 0 15,0 0-2-15,0 0-1 0,0 0 0 0,0 0-2 16,0 0 8-16,0 0 4 16,0 0 3-16,0 0-1 0,0 0 11 0,0 0-2 15,0 0-2-15,0 0-4 0,0 0-9 16,0 0 5-16,0 0-3 0,0 0-8 0,0 0-7 15,0 0 1-15,0 0-12 0,0 0 5 0,0 0 1 16,0 0-2-16,0 0-2 16,0 0 7-16,0 0 9 0,0 0 7 0,0 0-2 0,0 0 4 15,0 0 6-15,0 0 7 16,0 0-19-16,0 0-6 0,0 0 7 0,0 0-3 16,0 0-3-16,0 0 0 15,0 0 7-15,0 0-7 0,0 0 0 0,0 0 11 0,0 0-9 16,0 0 3-16,0 0-8 15,0 0 11-15,0 0 6 0,0 0-4 0,0 0 6 16,0 0 2-16,0 0 0 0,0 0-6 16,0 0-4-16,0 0 5 0,0 0-1 0,0 0-12 15,0 0 4-15,0 0 8 0,0 0-1 0,0 0-10 16,0 0-1-16,0 0 8 16,0 0 0-16,0 0-3 0,0 0 9 0,0 0 5 15,-8-23-6-15,8 23 9 16,0 0-8-16,0 0-3 0,0 0-1 0,0 0-5 0,0 0 2 15,0 0 3-15,0 0-1 0,0 0-6 0,0 0 0 16,0 0-12-16,0 0-7 16,0 0-3-16,0 0-1 0,0 0-1 0,0 0-12 0,0 0 0 15,0 0-5-15,0 0-7 16,0 0-4-16,0 0-12 0,0 0-13 16,0 0-17-16,0 0-26 0,0 0-68 15,0 0-259-15,0-11 401 0</inkml:trace>
  <inkml:trace contextRef="#ctx0" brushRef="#br0" timeOffset="-49183.22">5815 11908 1193 0,'0'0'-67'0,"0"0"11"16,0 0-6-16,0 0-10 0,0 0-11 0,0 0-5 16,0 0-166-16,0 0 81 0</inkml:trace>
  <inkml:trace contextRef="#ctx0" brushRef="#br0" timeOffset="-44138.13">5815 11908 636 0,'0'0'-39'0,"0"0"17"0,-5 21 5 16,5-21 6-16,0 0 1 0,0 0 3 0,0 0-5 16,0 0 5-16,0 0 5 15,0 0 6-15,0 0 0 0,0 0 12 0,0 0 3 16,0 0 0-16,0 0 1 0,0 0-5 15,0 0 0-15,0 0 2 0,0 0-4 0,0 0 0 16,0 0-4-16,0 0-5 0,0 0 0 16,0 0 1-16,0 0 1 0,0 0-3 15,0 0 3-15,0 0-4 0,0 0 3 0,0 0 8 0,0 0-5 16,0 0 8-16,0 0 2 16,0 0 10-16,0 0 5 0,0 0 8 0,0 0 1 15,0 0 10-15,0 0-11 16,0 0 4-16,0 0-8 0,0 0-3 0,0 0-2 0,0 0-3 15,0 0-4-15,0 0 3 16,0 0-14-16,0 0 8 0,0 0-4 0,0 0 4 16,0 0-1-16,0 0 3 0,0 0-3 0,0 0-3 15,0 0 6-15,0 0 2 0,0 0-2 16,0 0 8-16,0 0-5 0,0 0 3 0,0 0-8 16,0 0 0-16,0 0 6 15,0 0-6-15,0 0-2 0,0 0-8 16,0 0 8-16,0 0 1 0,0 0-5 0,0 0 12 15,0 0-5-15,0 0 2 0,0 0 1 0,0 0-11 16,0 0 6-16,0 0-7 0,0 0-2 0,0 0 1 16,0 0 6-16,0 0-13 15,0 0 6-15,0 0-11 0,0 0 7 0,0 0-6 0,0 0-1 16,0 0 3-16,0 0-4 16,0 0-13-16,0 0 2 0,0 0-7 0,0 0-8 15,0 0 0-15,17 11 0 16,-17-11 5-16,0 0 8 0,0 0-7 0,0 0 2 0,0 0 15 15,0 0-2-15,0 0 2 0,0 0 4 0,0 0 9 16,0 0 8-16,13 8-3 16,-13-8 23-16,0 0-3 0,0 0-4 0,0 0 0 15,0 0 9-15,0 0-7 16,0 0 9-16,0 0-12 0,0 0 0 16,0 0 0-16,0 0 4 0,0 0-9 0,0 0 11 15,0 0 0-15,0 0 2 0,0 0-9 0,0 0 6 16,0 0-7-16,0 0-4 0,0 0 0 15,0 0-10-15,0 0-9 0,0 0-1 0,0 0 1 16,0 0 1-16,0 0-5 0,0 0-4 16,0 0 11-16,0 0-4 0,0 0 2 15,0 0 5-15,0 0 2 0,0 0 7 0,0 0 2 0,0 0 6 16,0 0 2-16,0 0 1 16,0 0-3-16,0 0-3 0,0 0-3 0,0 0-5 15,0 0-1-15,0 0-4 16,0 0-8-16,0 0 1 0,0 0 2 0,0 0-7 0,0 0 2 15,0 0 11-15,0 0-11 16,0 0 10-16,0 0-9 0,0 0 6 0,0 0-7 16,0 0 9-16,0 0-3 0,0 0-5 0,0 0 1 0,0 0-1 15,0 0-3-15,0 0 6 16,0 0-3-16,0 0-3 0,0 0 7 16,0 0 4-16,0 0 1 0,0 0 9 15,0 0 2-15,0 0 5 0,0 0 1 0,0 0 6 0,0 0 3 16,0 0-2-16,0 0-1 15,0 0 3-15,0 0-5 0,0 0-1 0,0 0-2 16,0 0-3-16,0 0-6 0,0 0 1 0,0 0-6 16,0 0 0-16,0 0-4 0,0 0 3 15,0 0-7-15,0 0 3 0,0 0 1 0,0 0-7 16,0 0 6-16,0 0 2 16,0 0 0-16,0 0 0 0,0 0 3 0,0 0 0 15,0 0 0-15,0 0-3 0,0 0-1 16,0 0 1-16,0 0-3 0,0 0 4 0,0 0-3 15,0 0 2-15,0 0 0 0,0 0-2 0,0 0-3 16,0 0 1-16,0 0-5 16,0 0 4-16,0 0 2 0,0 0-5 0,0 0 4 0,0 0-4 15,0 0 5-15,0 0-5 16,0 0 3-16,0 0-3 0,0 0 5 0,0 0 1 16,0 0-1-16,0 0 2 15,0 0 9-15,0 0-4 0,0 0 3 0,28-15-1 0,-28 15-4 16,0 0 2-16,0 0-4 15,0 0 0-15,0 0-1 0,0 0-8 0,16-8 6 16,-16 8-4-16,0 0-1 0,0 0 2 16,0 0 1-16,15-6-2 0,-15 6-4 15,0 0 2-15,0 0 2 0,17-4 0 0,-17 4-2 0,0 0 1 16,0 0-5-16,19-5 4 16,-19 5-3-16,0 0-4 0,0 0 3 0,19-3 3 0,-19 3-1 15,0 0-3-15,0 0 0 16,17-3 0-16,-17 3-1 0,0 0 0 0,0 0-1 15,16-4-1-15,-16 4 4 16,0 0 0-16,0 0 0 0,0 0-3 0,20-2 2 0,-20 2-2 16,0 0 3-16,0 0 0 0,17-4 0 0,-17 4 0 15,0 0 0-15,0 0-2 16,19-4-4-16,-19 4 1 0,0 0 1 0,0 0-2 16,19-3-1-16,-19 3-5 0,0 0 6 15,0 0 3-15,19-6 1 0,-19 6 0 0,13-6-4 16,-13 6 2-16,0 0 0 15,14-6 0-15,-14 6 6 0,0 0-5 0,20-7-2 16,-20 7 2-16,12-6-2 0,-12 6 2 0,15-5-1 0,-15 5-1 16,13-6 4-16,-13 6-1 15,0 0-2-15,17-8 0 0,-17 8 0 0,12-5-1 16,-12 5 5-16,0 0 0 16,16-8 0-16,-16 8-2 0,0 0 1 0,14-7-1 0,-14 7 0 15,0 0-2-15,17-10 2 16,-17 10-1-16,11-6-4 0,-11 6 0 0,0 0 3 15,19-10-1-15,-19 10 3 0,12-5-2 0,-12 5 2 0,0 0 2 16,14-8 1-16,-14 8-5 16,0 0-3-16,0 0-2 0,14-7-1 0,-14 7-4 15,0 0-4-15,0 0-1 16,0 0-11-16,0 0 9 0,12-8-8 0,-12 8 3 0,0 0 1 16,0 0 0-16,0 0 0 15,0 0 3-15,0 0-3 0,0 0-3 0,0 0-6 16,0 0-1-16,0 0-13 15,0 0 5-15,0 0-1 0,0 0 4 0,0 0 3 0,0 0 5 16,0 0 6-16,0 0 10 0,0 0 11 0,0 0-2 16,0 0 1-16,0 0 11 15,0 0 0-15,0 0-2 0,0 0 2 0,0 0 4 16,-34 28-2-16,34-28-2 0,0 0 3 16,0 0 4-16,0 0-6 0,-12 10 7 0,12-10-1 15,0 0 1-15,0 0-5 16,-12 8 5-16,12-8-11 0,0 0 9 0,0 0-2 15,-13 9-1-15,13-9-1 0,0 0 1 16,0 0 1-16,-13 8-1 0,13-8 3 0,0 0-6 16,0 0-4-16,-13 9 9 0,13-9-2 0,0 0 3 15,0 0-3-15,-12 8 3 16,12-8-2-16,0 0 0 0,0 0 1 0,-16 8-5 0,16-8 2 16,0 0-2-16,-12 5-2 15,12-5 3-15,0 0-6 0,-12 9 6 0,12-9-6 16,0 0 4-16,-16 8-3 15,16-8 2-15,0 0-1 0,-12 6 0 0,12-6-1 0,0 0 2 16,0 0-6-16,-15 8-4 0,15-8 6 0,0 0 0 16,0 0-3-16,0 0-2 15,0 0 2-15,-17 7 4 0,17-7-6 0,0 0 7 0,0 0-2 16,0 0-1-16,-15 7 5 16,15-7 0-16,0 0 1 0,0 0 0 0,0 0 0 15,-14 7-2-15,14-7 5 16,0 0-2-16,0 0-3 0,0 0 2 0,0 0-6 0,0 0-3 15,-16 6-2-15,16-6-3 16,0 0-1-16,0 0 6 0,0 0-3 0,0 0 1 16,0 0 2-16,-14 5 1 0,14-5-4 0,0 0 8 15,0 0-2-15,-13 6 8 0,13-6-1 16,0 0 2-16,0 0 2 0,0 0 4 0,-17 5 2 16,17-5-3-16,0 0-1 15,0 0 2-15,0 0-5 0,0 0 3 16,0 0-4-16,0 0-4 0,0 0 2 0,-15 5-2 15,15-5 0-15,0 0-6 0,0 0 3 0,0 0 0 16,0 0 0-16,0 0-3 0,-14 5 3 0,14-5 4 16,0 0 0-16,0 0 2 0,0 0-1 15,0 0 4-15,0 0 2 0,0 0 2 0,0 0 0 16,0 0-1-16,0 0-2 16,0 0-5-16,0 0-4 0,0 0-3 0,0 0-3 15,0 0 2-15,0 0-2 0,0 0-3 16,0 0 0-16,-18 4 4 0,18-4 4 0,0 0-5 15,0 0-2-15,0 0 10 16,0 0 0-16,0 0 3 0,0 0 2 0,0 0 0 16,0 0 0-16,0 0 3 0,0 0-3 0,0 0 1 0,0 0-3 15,0 0-1-15,0 0-5 16,0 0-2-16,0 0-3 0,0 0 1 0,0 0-3 16,0 0 4-16,0 0 2 15,0 0 3-15,0 0 3 0,0 0 3 0,0 0 4 0,0 0 6 16,0 0 0-16,0 0 3 15,0 0-1-15,45-19 1 0,-45 19-1 0,0 0 1 16,21-8-6-16,-21 8-4 0,15-6-1 0,-15 6 0 0,14-4-4 16,-14 4-4-16,18-7-3 15,-18 7-3-15,16-6 4 0,-16 6-5 0,18-5 1 16,-18 5 4-16,17-8-1 16,-17 8 0-16,18-6-4 0,-18 6 10 0,16-6-3 0,-16 6 1 15,18-7 2-15,-18 7 1 16,20-6 2-16,-20 6-3 0,16-5-2 0,-16 5 2 15,19-6 3-15,-19 6-4 16,18-6 0-16,-18 6-2 0,16-6-4 0,-16 6 2 0,16-6-4 16,-16 6 1-16,16-3 2 0,-16 3 1 0,0 0-3 15,19-7 1-15,-19 7 2 16,13-6 0-16,-13 6 0 0,0 0 0 0,15-6 0 16,-15 6 0-16,0 0 0 0,14-6 0 15,-14 6-3-15,14-5 3 0,-14 5 0 0,0 0 2 16,14-8-4-16,-14 8 6 15,0 0-5-15,19-8 1 0,-19 8 4 0,0 0 0 16,17-6 1-16,-17 6 6 0,0 0 0 0,15-5-2 0,-15 5 0 16,0 0-1-16,0 0-1 15,12-5-7-15,-12 5-3 0,0 0-1 0,0 0-6 16,0 0-1-16,0 0 0 16,0 0 6-16,0 0 2 0,0 0 5 0,16-7-1 0,-16 7 1 15,0 0 2-15,0 0 1 16,0 0-2-16,0 0 0 0,0 0 0 0,0 0-2 15,0 0 2-15,0 0-5 0,0 0 6 0,0 0-4 0,0 0 0 16,0 0-9-16,0 0-1 16,0 0 2-16,0 0 3 0,0 0-3 0,0 0 2 15,0 0-1-15,0 0 1 16,0 0 2-16,0 0 1 0,-47 16 8 0,47-16-5 0,0 0 2 16,-24 5-2-16,24-5-2 15,-14 4 2-15,14-4 0 0,-15 4 0 0,15-4-3 16,0 0 3-16,-19 6 0 15,19-6 0-15,0 0-4 0,-19 5 4 0,19-5-1 0,0 0 4 16,-15 6-3-16,15-6-3 0,0 0 3 0,-15 6-2 16,15-6 3-16,0 0 0 15,-16 6-1-15,16-6 0 0,0 0 0 0,-18 5-6 16,18-5 7-16,0 0-3 0,0 0 4 16,-19 8-3-16,19-8-3 0,0 0-1 0,-13 6-1 15,13-6 1-15,0 0 2 16,0 0-5-16,-17 5 5 0,17-5-4 0,0 0 2 15,-12 8 1-15,12-8-1 0,0 0 3 0,0 0-1 0,-18 6 1 16,18-6-1-16,0 0-1 16,-12 5 4-16,12-5-2 0,0 0-3 0,0 0 0 15,-14 6-2-15,14-6-3 16,0 0 2-16,0 0-3 0,0 0 3 0,-16 7 0 0,16-7 2 16,0 0 1-16,0 0-6 15,0 0 6-15,0 0 5 0,0 0-1 0,-14 6 5 16,14-6 2-16,0 0 2 15,0 0-4-15,0 0 5 0,0 0-4 0,0 0 4 0,0 0-4 16,0 0 3-16,0 0-4 0,0 0 3 0,0 0 1 16,0 0-8-16,0 0 5 15,0 0-1-15,0 0 1 0,0 0-1 0,0 0-3 0,0 0 2 16,0 0-3-16,0 0 0 16,0 0 2-16,0 0-2 0,48-19 2 0,-48 19-2 15,18-5-4-15,-18 5 6 16,16-6-2-16,-16 6 3 0,19-6-3 0,-19 6 2 0,22-7 1 15,-22 7 2-15,20-6 0 0,-8 2 1 0,-12 4-2 16,20-5-1-16,-20 5 1 16,22-6-4-16,-22 6 3 0,21-8 1 0,-21 8 1 15,19-6-1-15,-19 6-3 0,17-6 6 16,-17 6 0-16,19-5-1 0,-19 5 2 0,17-8 1 16,-17 8 1-16,17-6 2 15,-17 6 1-15,14-5-2 0,-14 5 2 16,18-5-2-16,-18 5 4 0,14-7-8 0,-14 7 2 15,18-5-2-15,-18 5 1 0,14-7-5 0,-14 7 7 16,15-7-5-16,-15 7-2 0,15-6-2 0,-15 6 1 16,15-5 2-16,-15 5 8 15,0 0-3-15,18-8-1 0,-18 8 6 0,16-3-3 0,-16 3 1 16,0 0-2-16,20-10-4 16,-20 10 3-16,13-7 1 0,-13 7-4 0,15-7 3 15,-15 7-4-15,17-5-1 16,-17 5 0-16,14-6 0 0,-14 6 0 0,18-6 4 0,-18 6 0 15,14-8-1-15,-14 8 2 0,16-5 0 0,-16 5 1 16,16-6-2-16,-16 6 4 16,17-8-1-16,-17 8-4 0,17-7-2 0,-17 7-1 0,19-7 1 15,-19 7-2-15,18-8 5 16,-18 8 1-16,18-10 2 0,-18 10 5 0,19-6 7 16,-8 1 1-16,-11 5 3 15,19-8 17-15,-19 8-5 0,18-8 1 0,-6 3-7 0,-12 5-2 16,20-11 0-16,-9 7-4 15,-11 4-4-15,19-9-6 0,-6 1 0 0,-13 8 0 16,22-11-1-16,-12 4-3 0,-10 7-3 0,21-11 0 16,-10 4-1-16,-11 7 1 0,21-13-1 15,-11 8 0-15,-10 5 1 0,26-11-1 0,-14 3 1 16,-1 2 2-16,4 0-1 16,-3-1-3-16,-12 7-2 0,30-12 4 0,-15 7-4 0,1-3 1 15,2 5-1-15,-1-5 0 16,0 4-1-16,0-4 1 0,-1 3-5 0,0-1 1 15,2 1 0-15,0-2 4 0,-2 2-4 0,1-1 0 16,0 1-1-16,0-1 2 0,0 0-2 16,0 0 3-16,0 3-4 0,-2-3-3 0,2 1 5 15,-3-2 1-15,4 1-4 16,-4 1 0-16,3-1 0 0,-17 6 2 0,28-10 3 16,-14 5-6-16,2 1 0 0,-16 4-3 15,24-9 4-15,-8 3 2 0,-4 2-2 0,-12 4 0 16,23-9 1-16,-7 5 2 15,-16 4-2-15,20-10-2 0,-6 6 2 0,-14 4-2 16,22-7 0-16,-7 3 4 0,-15 4-5 0,24-9 2 0,-12 2 2 16,4 2 0-16,-4 0-1 15,-12 5-1-15,25-12 0 0,-12 8 3 0,0-4-3 16,-13 8 1-16,28-9-1 16,-16 6 2-16,0-3-1 0,-12 6 1 0,26-12-3 0,-13 6 2 15,-1 0-3-15,-12 6 3 16,26-11-3-16,-14 5 6 0,-12 6-7 0,28-11 5 15,-15 5-1-15,3 1 2 0,0-2-6 16,-2 2 1-16,4-1 2 0,-2 1 3 0,1-2-2 16,2 3 0-16,-2-5-2 0,0 4 0 0,0 1 4 15,0-2 0-15,2 1-2 16,-2-1 4-16,2 0-4 0,-2 0-1 0,1 1-1 0,0-1 0 16,1 3-3-16,-2-3 7 15,2-2-6-15,-3 3 2 0,2-2-1 0,1 2-1 16,-2-1 1-16,2 1 2 15,-3-3 0-15,2 3 1 0,0-2-2 0,0 2 2 0,-1-1 0 16,-1-1 0-16,2 4-3 0,-2-2 1 0,2-3 4 16,-4 4-2-16,3-4-2 15,0 3 3-15,0-1-2 0,-3 1 1 0,2 1 0 0,0-4 1 16,-1 4-2-16,0-1 0 16,0-1 0-16,-1 0 0 0,2 0-2 0,-2 1 3 15,1-1-1-15,0 0 2 16,2 0-3-16,0-1 2 0,0 0-2 0,-1 1 3 0,2-2-3 15,-1 3-1-15,1-2 4 0,2-2-1 0,-2 3-3 16,0-1 2-16,1 1 0 16,-2-2 1-16,0 1 0 0,-1-1-2 0,2 0-1 0,-2 3 5 15,1-3-1-15,-4 3 0 16,4-1-1-16,-3-2 0 0,2 2-1 0,-2-1 3 16,4-1-4-16,-4 1 3 15,1-2-1-15,0 2 1 0,2 0 0 0,-1-1 0 0,2 0-2 16,-4 1 0-16,3-2 1 15,-2 0 0-15,2 2 0 0,1 0 1 0,-4-1-1 16,3-2 1-16,-2 3-2 0,2 0 2 0,-3-2-4 0,4 2 3 16,-4-3-3-16,1 3 4 15,2-1 1-15,0 1 0 0,0-3-5 0,2 0 4 16,-1 3 0-16,4-3 3 16,-5 1-1-16,4-1-1 0,-2 1-1 0,1-1 3 0,0 1 1 15,0-1-1-15,-1-2-2 16,-1 3 0-16,4 0 2 0,-6 1-2 0,4-3 2 15,1 1-2-15,-4 0-1 0,4 2 4 0,-7-3-3 16,4 2-1-16,-2 1-2 0,2-2 3 16,-1 3 0-16,-3-2-2 0,6-1 0 0,-6 0 2 15,3 1-4-15,2-2 4 16,-4 3-4-16,4-3 8 0,-2-1-6 0,0 5-2 0,-2-1 2 16,0-1 2-16,1 1-2 15,0-2-2-15,0 2-2 0,-1-1 8 0,0 1 2 16,2 0-4-16,-2-2-2 15,0 3 2-15,-1-2 2 0,2 2-3 0,0-2 0 0,1 2 1 16,4-2-1-16,-4 1 3 0,3-1-4 0,-2 1 2 16,1 1-3-16,2-3 3 15,0 0-2-15,1 0-2 0,-4 1 2 0,4 2 0 16,-1-1-1-16,0 0 2 0,0-1-4 16,-3 2 5-16,2-2-1 0,-2 2 0 0,3-1-1 15,-5 1-1-15,2-1 1 16,-2 1 0-16,2-1 1 0,-2 0 0 0,1 2-5 15,0-1 6-15,0 1-2 0,0-3 1 0,0 1-2 0,2 0 1 16,-2 1 1-16,-2-1 0 16,3-2 1-16,0 3 0 0,-2 0 1 0,2-3 0 15,-3 3 0-15,1-3 1 0,4 1 1 16,-2-2-2-16,2 3 1 0,-4-1 2 16,3 0-3-16,1-1-1 0,-3 3 1 15,4-1 1-15,-3 1-2 0,-5-3 2 0,5 2-1 16,-2 1-2-16,0-3-1 0,-1 1 2 15,1-1-2-15,-1 1 3 0,0-1-4 0,2 1 4 16,0-3-3-16,-5 3 1 0,3-2-1 0,0 1-1 16,0-2 2-16,-1 3 0 15,-1-3-3-15,3 3 3 0,-5-3-4 0,3 4 2 0,-1-3 0 16,1 0 2-16,-1-1-1 16,0 3-2-16,-1-2 0 0,3 3 3 0,-1-4-2 15,-3 3 1-15,4-1-2 16,0 1 4-16,0-1 0 0,3 1 3 0,0-2-1 0,-2 1 0 15,0 2 0-15,1-1 3 0,1-2 1 0,1 4-2 16,-4-2-5-16,2 2 4 16,-4 0 0-16,2 0-5 0,-1 0-16 0,-1 1-25 0,0 0-40 15,-13 6-65-15,18-9-98 16,-10 2-171-16,-8 7-193 0,0 0 42 0,0 0-316 16,0 0-254-16</inkml:trace>
  <inkml:trace contextRef="#ctx0" brushRef="#br0" timeOffset="-22678.18">5264 11849 2467 0,'0'0'-166'0,"0"0"19"15,0 0 26-15,0 0 17 0,0 0 21 0,0 0 19 16,-15-14 23-16,15 14 13 0,0 0 14 16,0 0 0-16,0 0 14 0,0 0 4 0,0 0-4 15,0 0 6-15,0 0-1 16,0 0 0-16,0 0 5 0,-8-11 3 0,8 11-1 16,0 0 11-16,0 0-5 15,0 0-2-15,0 0 14 0,0 0-12 0,0 0 4 0,0 0-2 16,0 0-2-16,0 0 2 15,0 0 6-15,23-13 0 0,-23 13-7 0,0 0 15 16,0 0-12-16,19-4 3 16,-19 4 1-16,0 0-3 0,0 0-4 0,23 2 6 0,-23-2-8 15,0 0 4-15,0 0-3 0,21 9 9 0,-21-9-9 16,9 8 15-16,-9-8 2 16,11 11 2-16,-11-11-16 0,6 12 2 0,-6-12 3 0,6 15-2 15,-6-15-7-15,4 15 13 16,-4-15-6-16,4 19-5 0,-4-19 1 0,2 17 8 15,-2-17-6-15,6 20-3 0,-6-20 0 0,2 19-1 16,-2-19 1-16,2 17-4 16,-2-17-3-16,0 15 1 0,0-15 4 0,0 0-1 0,2 23 6 15,-2-23 1-15,0 0 7 16,-4 23 1-16,4-23-4 0,-2 13 3 0,2-13 0 16,0 0-1-16,-8 19-1 15,8-19-1-15,-8 9-3 0,8-9 0 0,0 0 5 0,-10 14 5 16,10-14 4-16,0 0 6 15,-13 11 5-15,13-11-2 0,0 0-8 0,0 0 0 16,-15 9-5-16,15-9-3 0,0 0-2 0,0 0-4 0,0 0 0 16,0 0-6-16,0 0 1 15,-31-14 3-15,31 14 4 0,0 0-2 0,-12-18-2 16,12 18-4-16,-6-15 2 16,6 15-5-16,-6-15 0 0,6 15-3 0,-6-18 0 0,6 18-5 15,-4-14-1-15,4 14 2 16,-4-18-4-16,4 18-5 0,-5-17-14 0,5 17-6 15,0 0-23-15,-6-21-20 16,6 21-26-16,-5-14-38 0,5 14-46 0,-6-16-71 16,6 16-180-16,-8-17-387 0,8 17-133 0</inkml:trace>
  <inkml:trace contextRef="#ctx0" brushRef="#br0" timeOffset="-20848.34">5126 8829 2336 0,'0'0'-114'0,"0"0"10"0,0 0 4 0,0 0 16 16,0 0 4-16,0 0 18 16,0 0 26-16,0 0 16 0,0 0 14 0,0 0 8 15,0 0 12-15,0 0 13 16,0 0 9-16,0 0 0 0,0 0 2 0,0 0-8 0,0 0-9 15,0 0 6-15,0 0 0 0,0 0-1 0,0 0-10 16,0 0 1-16,0 0 12 16,0 0-21-16,0 0 9 0,0 0-6 0,0 0-3 15,0 0 8-15,0 0-2 16,0 0-3-16,-30-4 11 0,30 4-11 0,0 0-4 0,0 0 7 16,0 0-6-16,0 0 2 15,0 0-4-15,0 0 0 0,-20 1 10 0,20-1-1 16,0 0 4-16,0 0-3 15,0 0-2-15,0 0-6 0,0 0 4 0,0 0-3 0,0 0 2 16,0 0 3-16,0 0-6 0,0 0 13 0,-20 9-6 16,20-9 6-16,0 0 2 15,-16 6-3-15,16-6 11 0,-19 7 2 0,19-7 2 0,-20 6-1 16,20-6 1-16,-22 6-1 16,22-6 1-16,-24 5 0 0,14-3 7 0,10-2-5 15,-22 4 0-15,22-4 0 16,-19 3-3-16,19-3 0 0,-17 4 5 0,17-4-4 0,0 0-3 15,-19 4-3-15,19-4 0 16,0 0-5-16,0 0-2 0,-19 4-4 0,19-4 0 16,0 0-2-16,0 0-4 0,0 0-1 0,-17 4-1 15,17-4-6-15,0 0 0 0,0 0-4 16,0 0 0-16,0 0-3 0,-13 6-1 16,13-6 1-16,0 0 1 0,0 0-4 15,-12 13 5-15,12-13 0 0,0 0 1 0,-6 15-6 16,6-15 5-16,0 0-2 0,-7 18 4 15,7-18 1-15,0 0-4 0,-7 15 1 0,7-15 1 16,0 0 0-16,0 0 0 0,-2 15 0 0,2-15-4 16,0 0 1-16,0 0 2 15,0 0-2-15,0 0 2 0,0 0-3 0,0 0 9 0,0 0-6 16,0 0-1-16,26 7 0 16,-26-7 0-16,0 0-6 0,0 0 0 0,34-8-5 15,-34 8-2-15,19-7 4 16,-19 7-4-16,21-6 3 0,-21 6 1 0,19-5-6 0,-19 5 11 15,17-4-9-15,-17 4 1 0,0 0-1 0,21-4 1 16,-21 4 3-16,0 0 5 16,19 6-1-16,-19-6 5 0,6 12-3 0,-6-12 5 0,6 15 3 15,-6-15-2-15,4 15 0 16,-4-15 1-16,0 19 1 0,0-19-6 0,-10 19-17 16,10-19-9-16,-10 21-47 15,2-12-20-15,-1 1-25 0,3-3-24 0,-1 1-40 0,7-8-85 16,-14 7-392-16,7-3 107 15</inkml:trace>
  <inkml:trace contextRef="#ctx0" brushRef="#br0" timeOffset="-19138.45">5478 8793 1758 0,'0'0'-128'0,"0"0"13"0,0 0 16 16,0 0 6-16,0 0 17 0,0 0 19 15,0 0 7-15,40 15 12 0,-40-15 8 0,0 0 3 16,0 0 9-16,0 0 2 15,0 0 0-15,21 0 2 0,-21 0 5 0,0 0 0 16,0 0 9-16,24-4 3 0,-24 4 5 16,0 0-3-16,22-1 9 0,-22 1-7 0,18-4-1 15,-18 4 3-15,16-2-2 0,-16 2 2 0,0 0-11 16,28-4 6-16,-28 4 3 16,17-2-2-16,-17 2 2 0,20-2-2 0,-20 2-1 0,16-4 7 15,-16 4 3 1,19-2-7-16,-19 2 3 0,17-4 13 0,-17 4-17 0,19-1-3 15,-19 1 6-15,0 0-4 0,28-4-3 0,-28 4 3 0,18-3 2 16,-18 3-5 0,20-4 0-16,-20 4-2 0,19-3 0 0,-19 3 3 15,19-1-3-15,-19 1 9 0,21-5 5 16,-21 5-9-16,24-4 1 0,-24 4-3 0,22-3 16 0,-22 3-19 16,26-4 0-16,-13 0 0 15,-13 4-7-15,26-4 2 0,-26 4-2 0,22-3 0 16,-22 3-3-16,26-7 4 15,-14 6-1-15,-12 1 0 0,23-4 7 0,-23 4-1 16,26-6-1-16,-16 3-2 0,-10 3 1 0,26-6 1 0,-26 6-1 16,23-4 1-16,-10 2 2 15,2-2-4-15,-3 2 4 0,2 0 0 16,-2 0-3-16,3-1 1 0,-3 0-2 16,1 2-3-16,2-1 7 0,-3 0-7 0,4 0 7 0,-4 0-7 15,-12 2 0-15,26-1 7 16,-14-2-3-16,1 2-3 0,-1-1 6 0,-12 2 4 15,26-2-2-15,-13 0 1 16,-13 2 3-16,25 0-5 0,-25 0 3 0,23-2 3 0,-23 2 7 16,22-2-2-16,-22 2 2 0,25-2 0 0,-25 2-1 15,21-1-6-15,-21 1 0 16,24-2-4-16,-24 2 6 0,23-3-6 0,-23 3-1 16,24-1 10-16,-24 1-8 0,22 0-1 15,-22 0 2-15,22-3 9 0,-22 3-3 0,23 0 3 16,-23 0-11-16,24-1 4 15,-24 1 3-15,22 0 1 0,-22 0 1 0,24 0 5 16,-24 0-2-16,23-2-8 0,-23 2-2 0,24-2-5 0,-24 2 7 16,22 0-7-16,-22 0 2 15,22-3 3-15,-22 3 2 0,21 0-4 0,-21 0 3 16,21 0 0-16,-21 0 5 16,21 0 1-16,-21 0 3 0,22-1 5 0,-22 1-6 0,25 0 13 15,-25 0-5-15,25 0-5 16,-25 0 1-16,27 0-11 0,-27 0 6 0,28 0 1 15,-13 1-4-15,-15-1 1 0,34 3 1 0,-17-3-7 0,0 0 10 16,1 2-5 0,-18-2-7-16,37 0 9 0,-20 0-5 0,0 2 3 0,-17-2-1 15,36 0-5-15,-22 1-1 16,-14-1 4-16,32 0-7 0,-15 3 0 0,1-2 3 16,-18-1 2-16,33 3-5 0,-16-3 2 15,0 2-4-15,0-1 5 0,-17-1 2 0,33 2-2 16,-15 0-1-16,-2 0-4 15,1 0 6-15,-17-2-4 0,34 2-2 0,-18 0 4 16,2-1-2-16,-1 2 6 0,-17-3 1 0,34 3-7 0,-17-1 3 16,2-2-6-16,0 2 6 15,-2 0 0-15,4-1-3 0,-21-1-4 0,36 3-3 16,-16-2 0-16,-2 1-12 16,-1-2 5-16,2 2-4 0,0-2-2 0,-1 2-5 0,-18-2 4 15,33 4 7-15,-18-4 4 16,-15 0-1-16,31 2 7 0,-15 0-4 0,-16-2-4 15,34 2-3-15,-20-2 7 16,3 2-6-16,-17-2-16 0,32 1-1 0,-18-1-3 16,6 3 5-16,-20-3-7 0,31 0 5 0,-15 2 0 0,0 0 4 15,-16-2 1-15,30 0 8 16,-16 1-3-16,4 1-5 0,-18-2-30 16,29 2-43-16,-29-2-92 0,30 0-89 0,-18 0 89 15</inkml:trace>
  <inkml:trace contextRef="#ctx0" brushRef="#br0" timeOffset="-18988.22">8490 8736 916 0,'28'0'38'0,"-28"0"-26"15,20 2-28-15,-20-2-2 0,24-2 0 0,-24 2 24 16,26 0 17-16,-26 0 0 16,23-3-6-16,-23 3-7 0,23-1-10 0,-23 1-12 0,21-3-19 15,-11 3-25-15,-10 0-51 16,0 0-154-16,32-1 85 0</inkml:trace>
  <inkml:trace contextRef="#ctx0" brushRef="#br0" timeOffset="-18878.75">8890 8749 789 0,'23'2'11'0,"-23"-2"-31"0,19 2-30 16,-8-2-42-16,-11 0-122 0,0 0 71 15</inkml:trace>
  <inkml:trace contextRef="#ctx0" brushRef="#br0" timeOffset="-18628.27">9620 8736 563 0,'26'0'-20'0,"-26"0"-3"0,27-3 1 16,-15 2-20-16,-12 1-9 0,28-3-87 15,-11 2 47-15</inkml:trace>
  <inkml:trace contextRef="#ctx0" brushRef="#br0" timeOffset="-18598.12">9764 8724 329 0,'16'-2'-112'0</inkml:trace>
  <inkml:trace contextRef="#ctx0" brushRef="#br0" timeOffset="-18568.5">9841 8715 273 0,'20'-2'-21'0,"-2"-1"7"0,-18 3-5 0,27-1-4 0</inkml:trace>
  <inkml:trace contextRef="#ctx0" brushRef="#br0" timeOffset="-18547.88">9921 8707 168 0,'23'-2'-13'0,"-23"2"-1"0,22-2-2 16</inkml:trace>
  <inkml:trace contextRef="#ctx0" brushRef="#br0" timeOffset="-18508.19">9995 8703 94 0,'0'0'-33'15,"23"-2"11"-15</inkml:trace>
  <inkml:trace contextRef="#ctx0" brushRef="#br0" timeOffset="-18488.05">10046 8701 76 0</inkml:trace>
  <inkml:trace contextRef="#ctx0" brushRef="#br0" timeOffset="-18388.04">10061 8701 71 0,'26'0'2'16,"-14"-2"3"-16,-12 2 3 0,23-2-4 0,-10 2 2 15,-13 0 0-15,25 0 6 0,-12 0-3 16,0-2 13-16,-13 2 5 0,25 0-1 0,-12 0-3 15,-1-2-2-15,-12 2-7 0,28-2-7 0,-15 2-5 16,-1-1-2-16,-12 1-2 16,26 0 8-16,-12-3 4 0,-1 3 21 0,-13 0 5 0,28-1 2 15,-28 1-2-15,28-2-5 16,-14 2-13-16,1 0-23 0,2-2-24 0,0 2-22 16,-1 0-79-16,2-2 42 15</inkml:trace>
  <inkml:trace contextRef="#ctx0" brushRef="#br0" timeOffset="-18298.45">10634 8677 354 0,'30'0'15'15,"-30"0"17"-15,23 0-7 0,-23 0 1 0,24-3-1 16,-24 3-4-16,25 0-8 0,-10-1-4 0,-3 1-41 16,-12 0-40-16,28-2-69 0,-11-2 48 15</inkml:trace>
  <inkml:trace contextRef="#ctx0" brushRef="#br0" timeOffset="-18178.31">11022 8646 543 0,'25'0'91'0,"-25"0"-9"16,21-3-5-16,-21 3-17 0,21 0-20 0,-21 0-8 15,26 0-7-15,-26 0-16 16,23-1-5-16,-23 1-19 0,23-1-31 16,-23 1-38-16,26-2-44 0,-26 2-102 0,25-3 76 0</inkml:trace>
  <inkml:trace contextRef="#ctx0" brushRef="#br0" timeOffset="-18068.45">11407 8629 645 0,'23'2'28'0,"-23"-2"0"16,23-2-6-16,-23 2-7 15,22 0-10-15,-22 0-3 0,25-2-9 0,-12 2-25 16,1-2-25-16,0 0-40 0,-14 2-88 0,29-4 60 16</inkml:trace>
  <inkml:trace contextRef="#ctx0" brushRef="#br0" timeOffset="-17868.47">11875 8599 634 0,'25'0'72'0,"-25"0"2"0,23-3-14 15,-23 3-11-15,24-3-6 16,-24 3-1-16,27-2-1 0,-12 0 0 0,-15 2-17 16,32-3-2-16,-15 0-10 0,-3 1-5 0,-14 2-5 15,37-2-2-15,-19 2-12 0,2-1-4 16,-20 1-2-16,38 0-5 0,-17 0-11 0,-4-3-5 16,-17 3-6-16,41 3-15 15,-23-3-25-15,2 0-29 0,-2 0-112 0,2 0 73 16</inkml:trace>
  <inkml:trace contextRef="#ctx0" brushRef="#br0" timeOffset="-17728.19">12547 8586 690 0,'14'0'37'16,"-14"0"1"-16,25 0-7 15,-25 0 2-15,26 0 2 0,-26 0 15 0,24-3 8 0,-8 1 15 16,-16 2 1-16,25-2-5 16,-25 2-10-16,25-1 4 0,-25 1-20 0,24-3-26 15,-24 3-17-15,23-1-29 16,-23 1-35-16,25-3-50 0,-25 3-79 15,19 0-128-15,-7 0 104 0</inkml:trace>
  <inkml:trace contextRef="#ctx0" brushRef="#br0" timeOffset="-17588.53">12956 8586 1008 0,'15'0'124'16,"-15"0"21"-16,0 0-4 0,23 3-14 15,-23-3-43-15,17 0-18 0,-17 0-38 0,21 2-21 16,-21-2-43-16,29 0-49 15,-18-2-69-15,-11 2-317 0,31-3 365 0</inkml:trace>
  <inkml:trace contextRef="#ctx0" brushRef="#br0" timeOffset="-16828.39">11896 9342 1270 0,'0'0'-52'0,"0"0"10"0,0 0 3 0,0 0-5 16,0 0-6-16,0 0-12 15,0 0-10-15,2-18-2 0,-2 18-23 0,0 0-149 16,0 0 81-16</inkml:trace>
  <inkml:trace contextRef="#ctx0" brushRef="#br0" timeOffset="-15888.53">11845 9286 686 0,'0'0'11'0,"0"0"-3"0,0 0 1 0,0 0-2 15,0 0 1-15,0 0 12 16,0 0 4-16,0 0-1 0,0 0 3 0,40-8-4 15,-40 8-2-15,0 0-8 16,24-4 6-16,-24 4-1 0,0 0 2 0,20-1-4 16,-20 1 6-16,16-4 3 0,-16 4 1 0,0 0-6 0,18-6 4 15,-18 6-1-15,0 0-1 16,22-8-2-16,-22 8 6 0,15-5-6 0,-15 5-5 16,14-8 2-16,-14 8 2 0,19-7-3 15,-19 7 1-15,17-8 3 0,-5 3 2 0,-12 5-9 16,20-8 4-16,-20 8 1 15,21-10-10-15,-9 6 7 0,-12 4-9 0,23-7-2 16,-14 4 2-16,-9 3-3 0,24-9-2 0,-13 6-2 0,-11 3-10 16,23-7 2-16,-11 1-6 15,-12 6 3-15,17-7 7 0,-17 7-4 0,23-7 3 16,-23 7 0-16,18-8 5 16,-8 3 4-16,-10 5-7 0,20-9 12 0,-20 9-2 0,19-7-3 15,-7 2 3-15,-12 5 4 16,17-8-2-16,-17 8-9 0,19-8 2 15,-8 3-5-15,-11 5-4 0,21-10 0 16,-9 5 4-16,-12 5-3 0,21-12-10 0,-12 8-4 16,-9 4 6-16,20-10 7 0,-9 5-5 0,-11 5 9 0,16-9 0 15,-5 3-1-15,-11 6 6 16,17-12 2-16,-7 7-2 0,-10 5-3 0,25-10-3 16,-25 10-4-16,17-8 3 0,-17 8-13 15,19-9-6-15,-8 5-1 0,-11 4-4 0,18-8-3 16,-18 8 2-16,20-8-4 15,-20 8 3-15,18-11 3 0,-9 8 6 0,-9 3 6 16,18-10 11-16,-18 10 10 0,19-9 4 0,-19 9 3 0,17-9-1 16,-6 6-2-16,-11 3 4 15,16-8-8-15,-16 8 3 0,21-8-10 0,-10 3 6 16,-11 5-7-16,25-12-4 16,-13 5-2-16,2 2-6 0,-14 5-8 0,22-12 3 0,-8 8 6 15,-14 4 8 1,20-11-3-16,-20 11 15 0,18-10 14 0,-18 10 13 0,17-8 6 15,-17 8 8-15,12-5-7 16,-12 5-1-16,13-8-4 0,-13 8-7 0,15-5-8 0,-15 5 2 16,15-6-4-16,-15 6 3 0,18-6-10 0,-18 6 0 15,18-6-8-15,-18 6-1 16,16-6-1-16,-16 6 4 0,18-5-3 0,-18 5 9 16,15-8-2-16,-15 8 9 0,16-6-2 15,-16 6 12-15,16-4 0 0,-16 4-1 0,14-8 4 16,-14 8-6-16,15-10-6 15,-15 10-3-15,18-8-4 0,-18 8 4 0,13-12-2 16,-4 7 2-16,-9 5-1 0,19-10-1 0,-19 10 2 0,18-9-9 16,-9 3 5-16,-9 6 4 15,20-8-9-15,-20 8-2 0,17-9 9 0,-17 9-7 16,17-8-1-16,-17 8 3 16,17-5-1-16,-17 5 3 0,16-6-9 0,-16 6 7 0,18-6 1 15,-18 6 2-15,16-3 4 16,-16 3-9-16,0 0-4 0,23-7 8 0,-23 7-8 15,0 0 8-15,15-3 8 0,-15 3 3 0,0 0 1 16,16-6 16-16,-16 6-7 16,0 0 16-16,0 0 5 0,17-6-4 0,-17 6-6 0,0 0-9 15,0 0-14-15,0 0-32 16,15-5-53-16,-15 5-80 0,0 0-199 0,0 0-95 16,0 0 407-16</inkml:trace>
  <inkml:trace contextRef="#ctx0" brushRef="#br0" timeOffset="-1678.37">17646 12101 1256 0,'0'0'7'16,"0"0"12"-16,0 0 2 0,0 0-2 0,10-23 1 15,-10 23 1-15,0 0 1 0,0 0 7 16,0 0 17-16,0 0-10 0,0 0 20 0,0 0-6 15,0 0 12-15,0 0 15 16,0 0 7-16,0 0 7 0,0 0 0 0,0 0-5 16,5-16-4-16,-5 16-15 0,0 0-2 0,0 0-4 0,0 0-24 15,0 0 1-15,3-19 0 16,-3 19-10-16,0 0-8 0,4-13 4 0,-4 13 4 16,0 0-4-16,6-19 4 15,-6 19 5-15,6-12-6 0,-6 12-2 0,6-13 8 16,-6 13-16-16,6-14 11 0,-6 14-1 15,9-10 9-15,-9 10 1 0,9-12-1 0,-9 12 0 16,8-11 3-16,-8 11 1 0,0 0-4 0,11-14-2 16,-11 14-7-16,10-8-5 0,-10 8 1 15,0 0-6-15,11-10 0 0,-11 10-3 0,0 0-2 16,0 0 2-16,17-11-1 16,-17 11 5-16,0 0-1 0,0 0-3 0,0 0 8 15,23 4-4-15,-23-4 0 0,0 0-2 16,15 10-4-16,-15-10 0 0,13 11 1 0,-13-11-1 15,12 14-1-15,-6-5-3 16,3 1 0-16,0-1-1 0,-1 3-2 0,-2-1 0 16,2 1 0-16,-8-12-6 0,12 24 2 15,-6-13-2-15,-2 1 1 0,-4-12-1 0,6 23-5 16,-6-23 9-16,2 19-6 0,-2-19 3 0,0 21 3 16,0-21-3-16,-4 19 8 15,4-19-7-15,-6 17 7 0,0-6 3 16,6-11 7-16,-11 17 1 0,11-17 0 0,-11 18 6 15,5-10 4-15,6-8 3 0,-12 15-8 16,12-15 5-16,-11 13-1 0,11-13 0 0,-11 13 0 0,11-13-1 0,-10 11 5 16,10-11-2-16,-11 8 2 15,11-8 0-15,0 0-1 0,-15 11-2 0,15-11 1 16,0 0-1-16,-15 4 0 16,15-4 4-16,0 0-3 0,0 0-2 0,0 0-1 0,-27-11-2 15,27 11-5-15,-11-13-7 16,11 13-7-16,-6-22-4 0,6 22-2 0,-4-22-9 15,2 8-20-15,2 14-15 16,-5-24-26-16,3 11-38 0,2 13-36 0,0-25-50 0,2 13-44 16,-2 12-118-16,-2-23-578 0,4 16-346 0</inkml:trace>
  <inkml:trace contextRef="#ctx0" brushRef="#br0" timeOffset="-798.32">18193 12075 2729 0,'0'0'-126'0,"-2"-21"19"0,2 21 11 0,0 0 4 15,-3-21 21-15,3 21 7 16,-5-16 16-16,5 16 11 0,-2-18 18 0,2 18 3 15,0 0 2-15,0-27 0 0,0 27 19 0,2-15 11 16,-2 15 6-16,0 0 9 0,5-18 9 16,-5 18 12-16,7-12 4 0,-7 12 13 0,0 0 3 15,10-16-8-15,-10 16-1 16,10-10-4-16,-10 10-6 0,0 0-3 0,15-8-6 16,-15 8 2-16,0 0-9 0,15-8-2 15,-15 8-2-15,0 0 3 0,17-3 1 0,-17 3-6 16,0 0 5-16,0 0-4 15,28 5-1-15,-28-5 2 0,12 9 5 0,-12-9-2 0,13 12-3 16,-6-5-7-16,-7-7-2 0,10 20-1 0,-6-9 2 16,-4-11-6-16,9 26-3 15,-5-12 1-15,0-1-3 0,-2 2 2 0,-2-15-5 16,4 31 1-16,-2-18-3 0,-2-13-1 16,2 27 5-16,-4-14-2 0,2-13 1 0,0 28-1 15,0-28-1-15,0 20 6 16,0-20 0-16,-2 21 2 0,2-21 6 0,-4 19 3 15,4-19 2-15,-6 15-2 0,6-15 3 16,-6 13 7-16,6-13-3 0,-11 10 2 0,11-10-6 16,-13 8-1-16,13-8-4 0,0 0 5 15,-23 5 0-15,23-5 2 0,0 0 0 16,-22-4 0-16,22 4 1 0,0 0-5 0,0 0 0 16,-26-9-3-16,26 9 0 0,-11-10 1 15,11 10-4-15,-9-13-3 0,9 13-1 0,-6-17-7 16,6 17-7-16,-2-21-10 0,2 21-13 15,4-24-14-15,0 11-16 0,-4 13-22 16,9-28-34-16,-5 15-36 0,3 1-33 0,-1 1-29 0,0 2-49 16,-2-1-137-16,2 2-475 15,-6 8-217-15</inkml:trace>
  <inkml:trace contextRef="#ctx0" brushRef="#br0" timeOffset="-8.18">18563 12079 2431 0,'0'0'-126'15,"0"0"26"-15,0 0 18 16,0 0 14-16,0 0 14 0,0 0 12 0,0 0 13 15,0 0 12-15,0 0 13 0,0 0 14 0,0 0 0 16,0 0 1-16,-6-34 7 0,6 34 1 16,4-18 10-16,-4 18 18 15,4-16-2-15,-4 16 18 0,4-17-4 0,-4 17 6 16,8-18 0-16,-8 18 4 0,10-14-4 0,-10 14-5 16,8-16 1-16,-8 16-8 0,8-11-6 15,-8 11-1-15,10-12-10 0,-10 12-1 0,13-6-4 16,-13 6-8-16,13-7 0 15,-13 7-3-15,0 0-1 0,19-3-5 0,-19 3-3 16,0 0 6-16,19 0 5 0,-19 0 0 0,0 0-2 0,23 4 0 16,-23-4-2-16,15 8 0 15,-15-8 4-15,17 10-9 0,-17-10 5 0,15 11 2 16,-9-3 0-16,-6-8-1 16,15 17-1-16,-10-7-3 0,1 1 0 0,-6-11 0 0,10 23-4 15,-4-12 1-15,-6-11 1 16,4 23-3-16,-2-12-6 0,-2-11 5 0,6 25 1 15,-6-25-3-15,-3 25-2 0,3-25 2 0,-3 23-2 0,1-10-3 16,2-13 2-16,-6 22-3 16,2-12 3-16,4-10 1 0,-6 22 1 0,6-22-1 15,-10 17 6-15,10-17 5 16,-11 15 2-16,4-8 6 0,7-7 3 0,-14 12 2 0,14-12 8 16,-15 12 3-16,15-12 4 15,-13 7 1-15,13-7 4 0,-13 8-3 0,13-8-2 16,-12 6-6-16,12-6 1 15,0 0-6-15,0 0 0 0,-24 0-2 0,24 0 1 0,0 0-6 16,0 0-3-16,-19-20-3 16,19 20 2-16,-8-15-3 0,8 15-7 0,-9-21-8 15,7 10-10-15,2 11-18 0,-4-30-18 0,2 14-34 0,2 16-30 16,0-29-50-16,0 29-34 16,0-26-47-16,0 26-111 0,0-23-555 0,2 11-288 15</inkml:trace>
  <inkml:trace contextRef="#ctx0" brushRef="#br0" timeOffset="811.78">19007 12117 2589 0,'0'0'-122'0,"0"0"34"15,2-38 7-15,-2 38 16 0,0 0 19 0,0 0 4 16,-2-25 17-16,2 25 14 0,0 0 9 15,2-21 13-15,-2 21-4 0,6-15 15 0,-6 15-4 16,9-17 1-16,-9 17-2 0,11-15-3 0,-11 15 8 16,10-17 5-16,-10 17-9 15,15-14 5-15,-15 14 0 0,15-11 2 16,-15 11-1-16,17-9-4 0,-17 9 5 0,16-6-6 16,-16 6 4-16,18-6 9 0,-18 6-1 0,17-2 4 15,-17 2 5-15,0 0 13 16,0 0 9-16,25 2 4 0,-25-2 12 15,13 7-4-15,-13-7-3 0,8 13-9 0,-8-13-4 16,8 14-4-16,-8-14-7 0,10 21-6 0,-6-11-4 16,-2 5-1-16,-2-15-5 0,4 27-5 15,-2-14 2-15,-2-13-4 0,2 29-4 0,-2-12-1 16,0-2-1-16,0-15-5 0,-4 31 3 0,4-16-2 16,-2 0 2-16,2-15-4 15,-4 25-3-15,2-14 5 0,2-11-1 0,-4 23 4 16,4-23 1-16,-6 17 4 0,6-17 7 15,-8 17 1-15,8-17 7 0,-10 14 5 0,10-14 8 16,-11 9 3-16,11-9 3 0,-13 6 3 0,13-6-1 16,0 0 7-16,0 0-5 15,-27 0 1-15,27 0 5 0,0 0-16 0,-19-12-6 0,19 12-2 16,-11-13-5-16,11 13-5 16,-6-16-5-16,6 16-2 0,-4-20-4 0,4 20-3 15,-4-19-6-15,4 19-9 16,-4-19-5-16,4 19-6 0,0-19-18 0,0 19-11 0,-2-19-24 15,2 19-24-15,0 0-31 0,4-27-51 0,-4 27-44 16,8-19-51-16,-4 9-143 16,2 1-573-16,0-3-434 0</inkml:trace>
  <inkml:trace contextRef="#ctx0" brushRef="#br0" timeOffset="20521.89">4921 7935 2781 0,'0'0'-190'16,"0"0"27"-16,0 0 23 16,0 0 24-16,0 0 21 0,0 0 14 0,0 0 17 15,0 0 19-15,0 0 7 0,0 0 9 16,0 0 14-16,0 0 22 0,-6-13-4 0,6 13 5 15,0 0 18-15,0 0-1 16,0 0 4-16,0 0 6 0,0 0 2 0,0 0-3 16,0 0 3-16,12-27 7 0,-12 27 11 0,0 0-3 0,11-11-2 15,-11 11 1-15,0 0-4 16,13-11-7-16,-13 11 1 0,8-8 8 0,-8 8-25 16,0 0-2-16,14-10-2 15,-14 10-2-15,0 0-2 0,16-5 2 0,-16 5-8 0,0 0-5 16,0 0-1-16,14-4 5 15,-14 4-6-15,0 0 2 0,0 0-2 16,0 0 2-16,0 0-2 0,22 12 6 0,-22-12 0 0,6 13 7 16,-6-13-7-16,5 15 10 0,-5-15 2 15,4 14-2-15,-4-14 3 0,0 22-2 0,0-22 10 16,0 23 1-16,0-23-1 16,-2 22 6-16,0-7-8 0,2-15-4 15,-7 29-1-15,3-16 0 0,0 1-2 16,4-14-4-16,-11 27 1 0,4-14-3 0,-1-1-1 0,0 1 4 15,2-2-1-15,-6 0-4 0,4 2 0 0,8-13-2 16,-14 17 2-16,5-8-3 16,9-9 1-16,-13 15 2 0,13-15 6 0,-8 11 5 0,8-11 4 15,-9 10 5-15,9-10 6 16,0 0-3-16,-8 11 2 0,8-11-2 0,0 0-3 16,0 0-6-16,0 0-2 15,0 0 2-15,0 0 0 0,0 0-4 0,0 0 7 16,0 0-8-16,0 0 4 0,34-32-10 15,-34 32 0-15,15-18-5 0,-7 8-2 0,2-2-4 16,2-2 4-16,-2 3-5 0,0-2 1 0,-1-1-3 16,1 1 5-16,3 0-2 15,-4 0 1-15,1 1-1 0,-2-1 4 0,2-1-5 0,-2 1 2 16,0 3 0-16,0-5-1 16,-1 4 3-16,-7 11-3 0,11-25-2 0,-5 15-1 15,-6 10-1-15,6-17 1 16,-6 17-2-16,7-15 0 0,-7 15-3 0,6-13 4 0,-6 13-2 15,0 0-3-15,6-15 6 0,-6 15-9 16,0 0 2-16,6-14 1 0,-6 14-7 16,0 0 4-16,0 0-1 0,0 0 4 0,2-15-5 15,-2 15 0-15,0 0 3 0,0 0 0 16,0 0 2-16,0 0-1 0,0 0 0 0,0 0 1 16,0 0-1-16,0 0 1 15,0 0 0-15,0 0 0 0,0 0 3 0,-35 38 2 16,31-28-1-16,4-10 2 15,-14 21-5-15,10-8 3 0,-2-2 1 0,6-11-1 0,-8 27-1 16,6-12 1-16,-2 0 0 0,4-15 3 0,-2 28-1 16,2-15-2-16,0-13 4 15,2 23-1-15,0-10 2 0,-2-13 0 0,6 20-4 0,0-10 5 16,2 0-6-16,-8-10-21 16,20 15-14-16,-10-8-32 0,-10-7-30 15,21 8-42-15,-10-3-44 0,-11-5-42 16,23 3-47-16,-23-3-566 0,20 2-176 0</inkml:trace>
  <inkml:trace contextRef="#ctx0" brushRef="#br0" timeOffset="21451.58">5201 8477 2341 0,'0'0'-144'0,"0"0"16"15,0 0 18-15,0 0 15 0,0 0 9 0,0 0 21 16,0 0 19-16,0 0 13 16,0 0 18-16,0 0 10 0,0 0 15 15,0 0 3-15,0 0 4 0,0 0-1 16,0 0 6-16,0 0 6 0,0 0-2 0,0 0-4 0,0 0-4 15,0 0 23-15,21-41-19 0,-21 41 8 0,6-17 5 16,-6 17 1-16,8-20-9 16,-1 7 22-16,-3-1-20 0,3-1-7 0,-1-1 0 15,0 0-4-15,0 0-1 0,0-3 5 16,2 1 3-16,-2 1-1 0,0 0-6 0,2 1 9 16,-2 0 5-16,1-1 1 15,1 2 2-15,-1-1 12 0,-1 1-9 16,1 0 9-16,-1 1-5 0,0 3 2 0,0-2 6 15,-6 13-7-15,12-19 4 0,-12 19-4 0,6-16-6 16,-6 16-13-16,6-13 0 0,-6 13-2 0,6-11-9 16,-6 11-2-16,0 0-4 15,0 0-2-15,8-14-4 0,-8 14 6 0,0 0-1 0,0 0 1 16,0 0-3-16,0 0 3 16,0 0 2-16,0 0 2 0,0 0 4 0,0 0 4 15,16 31-2-15,-16-31 2 16,4 19-2-16,-4-19 0 0,4 23-5 0,-2-12 1 0,-2-11 1 15,9 28-6-15,-7-14 3 16,2 1 2-16,0 1-1 0,0-1 3 0,0 0 1 16,1 0-2-16,-1-1 3 0,1 1-6 0,-5-15 6 15,6 29 3-15,0-16-2 16,-2-2 5-16,-4-11-9 0,6 22 4 0,-2-12-5 0,-4-10-1 16,7 18-4-1,-7-18 4-15,7 17 1 0,-7-17-3 0,4 15 1 0,-4-15 1 16,2 13-4-16,-2-13 0 15,0 0-3-15,4 18 1 0,-4-18-8 0,0 0-12 0,4 13-16 16,-4-13-28-16,0 0-24 0,0 0-37 0,0 0-32 16,0 0-55-16,0 0-123 15,5 11-430-15,-5-11-47 0</inkml:trace>
  <inkml:trace contextRef="#ctx0" brushRef="#br0" timeOffset="21911.82">5256 8314 2065 0,'0'0'-138'0,"0"0"20"16,0 0 11-16,0 0 14 0,0 0 7 15,0 0 27-15,0 0 20 0,0 0 15 0,0 0 20 16,0 0 13-16,0 0 10 0,0 0 15 0,0 0 10 15,0 0 22-15,0 0 2 16,0 0 27-16,0 0 3 0,0 0 4 0,0 0-8 0,0 0-2 16,0 0-2-16,0 0-14 0,0 0-2 0,54 2-6 15,-54-2-7-15,20-6-15 16,-20 6-4-16,27-4 0 0,-9 1-7 0,-2 1 1 16,3 0-9-16,-2-1 0 0,2 0-10 15,-19 3-14-15,34-1-25 0,-18-1-20 0,0 0-30 16,-16 2-21-16,27-2-35 15,-27 2-40-15,22-4-90 0,-10 1-370 0,-6 1 155 16</inkml:trace>
  <inkml:trace contextRef="#ctx0" brushRef="#br0" timeOffset="22551.76">5755 7588 1660 0,'0'0'-112'0,"0"0"24"16,0 0 13-16,0 0 13 0,0 0 19 16,0 0 24-16,0 0 2 0,0 0 13 0,0 0 9 0,0 0 11 15,0 0 0 1,-27 44 5-16,22-31 1 0,1 1 0 0,-3-1 2 0,1 2 0 16,6-15-5-16,-10 31 3 15,6-16-4-15,0 2 5 0,2 1-1 0,-3-2 0 0,5 3-5 16,0-19 13-16,-5 32-3 15,5-16-3-15,0 2 1 0,2-1-4 0,-2 0 4 16,3-2-2-16,-3-15 4 0,7 33-7 0,-7-20-1 16,4 0 3-16,0 0-3 0,-4-13 6 15,8 25-4-15,-4-17 5 0,-4-8 4 0,13 19 1 16,-8-11-4-16,-5-8 7 16,12 13-7-16,-12-13-2 0,15 11-4 15,-15-11 3-15,12 9-7 0,-12-9-4 0,16 7 5 16,-16-7-2-16,12 5-28 0,-12-5-15 0,0 0-25 15,17 8-23-15,-12-6-33 0,-5-2-45 0,0 0-82 16,12 1-253-16,-12-1 346 16</inkml:trace>
  <inkml:trace contextRef="#ctx0" brushRef="#br0" timeOffset="23141.47">5833 7858 1452 0,'0'0'5'0,"0"0"2"16,0 0-2-16,0 0-2 16,0 0-4-16,0 0 1 0,0 0 5 15,0 0 17-15,28-12-9 0,-28 12 4 0,0 0 0 16,23-4 3-16,-23 4-1 0,22-4 4 0,-22 4-11 15,25-6 8-15,-10 5-2 16,2-2-8-16,-17 3 2 0,30-7-1 0,-14 4 12 16,-1 0 0-16,2-1-1 0,0 1 1 0,-17 3-2 0,32-5 0 15,-16 1-4-15,0 0 2 16,-2-1-12-16,-14 5-4 0,25-3-13 0,-12-1-19 16,-13 4-22-16,19-4-16 15,-11 2-38-15,-8 2-38 0,0 0-70 0,0 0-196 0,18-4 130 16</inkml:trace>
  <inkml:trace contextRef="#ctx0" brushRef="#br0" timeOffset="23528.66">6022 7783 1163 0,'0'0'-17'15,"0"0"-6"-15,0 0 5 16,0 0-1-16,0 0 1 0,0 0 7 0,0 0 19 0,0 0 11 15,13-33 16-15,-13 33 16 0,0 0 5 16,0 0 2-16,0 0 12 0,10-12-3 16,-10 12 8-16,0 0-6 0,0 0-5 0,0 0-6 0,0 0-5 15,0 0-9-15,0 0 4 16,0 0 8-16,0 0-6 0,0 0-1 0,0 0 0 16,0 0 8-16,0 0-5 15,15 37 6-15,-15-37 9 0,-2 20 2 0,2-20-3 0,-2 23 2 16,2-23-8-16,0 24 3 15,0-24-7-15,-2 25 6 0,-1-14-8 0,3-11-2 16,3 25-3-16,-3-25-4 0,2 22-3 0,-2-22 1 16,4 20-7-16,0-11 9 0,-4-9-4 15,10 17-4-15,-3-9-2 0,-7-8 0 0,15 11-5 16,-5-5-4-16,-10-6-5 16,22 6-23-16,-22-6-19 0,23 4-29 0,-23-4-24 15,23 2-26-15,-23-2-29 0,23-4-26 16,-12 0-33-16,-2 0-60 0,-9 4-483 0,16-14 2 15</inkml:trace>
  <inkml:trace contextRef="#ctx0" brushRef="#br0" timeOffset="23831.57">6282 7693 2010 0,'2'-19'-86'16,"-2"19"15"-16,2-15 12 0,-2 15 8 15,0 0 20-15,0 0 11 0,2-23 13 0,-2 23 12 16,0 0 15-16,0 0 0 0,4-14 11 16,-4 14-5-16,0 0-6 0,0 0 1 15,0 0 13-15,0 0 15 0,0 0 19 0,0 0 2 0,18-4 6 16,-18 4 0-16,0 0-4 16,0 0 2-16,32 27-5 0,-20-17-7 0,3 4-10 15,-1 1-1-15,4 0-2 16,0 2-6-16,0 0-6 0,-1 0-2 0,1 6 5 0,0-3 5 15,-4 0 4-15,-1 2-9 16,-2 0-5-16,-3-1 0 0,-2 0-5 0,1 2-11 16,-7-4-33-16,2 1-34 0,-6 1-59 0,-1 1-60 0,-5-3-103 15,-5 2-487-15,0-2-40 16</inkml:trace>
  <inkml:trace contextRef="#ctx0" brushRef="#br0" timeOffset="25861.71">13620 13100 2099 0,'0'0'-77'0,"0"0"13"0,0 0 7 0,0 0 14 16,0 0-21-16,0 0-3 15,0 0 15-15,0 0 16 0,0 0 21 0,0 0 18 16,0 0 4-16,0 0 1 0,0 0 9 16,0 0-4-16,0 0 0 0,34-27 7 0,-34 27-8 15,0 0 3-15,0 0-7 16,14-7-2-16,-14 7 12 0,0 0-9 0,0 0 4 15,17-5-3-15,-17 5-6 0,0 0 5 0,16-6 14 16,-16 6-9-16,14-6-1 0,-14 6 8 16,14-6-1-16,-14 6 12 0,19-4 2 0,-19 4 7 15,19-6 18-15,-19 6-8 16,18-2 10-16,-18 2-5 0,0 0 5 16,21-3 5-16,-21 3-1 0,0 0 12 0,0 0-5 15,23 2-1-15,-23-2-6 0,0 0-1 0,13 7-9 16,-13-7 0-16,0 0-5 15,6 18-9-15,-6-18-4 0,2 17 1 16,-2-17-6-16,0 21-3 0,0-21-2 0,-2 25 0 0,2-25 0 0,-3 30 3 16,-2-12 3-16,3-2-2 15,-2 1 4-15,-3 2-4 0,1 0-4 0,-1 2-1 16,0-1-1-16,0-1-2 16,1-2-3-16,-3 0-2 0,-1-4-1 0,4 1-2 15,-3-1-3-15,-1-2 3 0,2-1 2 16,8-10-1-16,-13 17-3 0,13-17-3 0,-12 12-3 15,12-12-2-15,-9 7 0 0,9-7 4 0,0 0 2 0,0 0 4 16,0 0-1-16,0 0 1 16,0 0 1-16,0 0-2 0,0 0-1 15,0 0 1-15,0 0-5 0,0 0 1 16,59-17-1-16,-46 11-4 0,3-1 3 0,-3-1-3 0,1-1 0 16,1-3-1-16,4 1 0 15,-1-3-2-15,-3 0-2 0,3-2-1 0,-2-1 6 16,2-1 3-16,-3 1-1 15,2-2 2-15,-2 0-2 0,-1 0 0 0,1 2-2 0,-3-2 0 16,1 4-1-16,2-2-3 0,-3 1 4 16,-3 6-3-16,-1-4 3 0,2 4 3 15,-4-1 8-15,-6 11 1 0,7-18 5 0,-7 18-3 0,12-11 1 16,-12 11 1-16,0 0 2 16,0 0 5-16,0 0-3 0,0 0 0 0,0 0-7 15,0 0 0-15,0 0-1 16,0 0 1-16,0 0-3 0,0 0 0 0,-10 56 1 0,10-43 0 15,0-13-2-15,-4 30 3 16,4-14-3-16,0-16 0 0,0 30-2 0,0-15 1 16,0-15-6-16,2 26 0 0,3-12-20 0,2 0-29 15,-7-14-37-15,9 21-48 0,1-10-59 16,-3-4-51-16,-7-7-102 0,23 12-193 0,-10-6-318 16,-3-5-197-16</inkml:trace>
  <inkml:trace contextRef="#ctx0" brushRef="#br0" timeOffset="26538.52">14232 13771 2514 0,'0'0'-88'0,"0"0"7"15,0 0 3-15,0 0 0 0,0 0 6 0,0 0 26 16,0 0 19-16,0 0 8 0,24 6 6 0,-24-6 16 16,0 0 8-16,0 0 15 15,0 0 10-15,27-25 8 0,-20 16 2 0,0-3 2 0,2 0-6 16,0 1-3-16,-1-2-5 16,4-5 1-16,-3 3-12 0,0 2 10 0,3-2-6 15,1-2-2-15,-3 3-1 16,-1-1-3-16,5 2-2 0,-3 1 5 0,-1-1 6 0,1 3 14 15,0 0 2-15,0-1 11 16,-4 3 3-16,2-1 5 0,-3 4 0 0,-6 5-1 16,16-10-1-16,-11 6 6 0,-5 4 5 0,11-6 4 0,-11 6-10 15,0 0-5-15,16-1-7 16,-16 1-8-16,0 0 1 0,13 7-9 0,-13-7-3 16,10 10-3-16,-6-2-1 15,-4-8-3-15,8 15-3 0,-5-6 2 0,-1 1-5 0,4-1-3 16,-1 3 0-16,-5 1-3 15,1-1 5-15,1 1 2 0,-2 0 3 16,0-13 0-16,-2 27 3 0,2-14-5 0,0-13 2 0,-1 30-4 0,-1-16 0 16,2-14-3-16,-3 25 0 15,1-10-4-15,2-15-2 0,-4 23 1 0,4-23-2 16,0 23 0-16,0-23-2 16,4 18-7-16,-4-18-10 0,0 16-15 15,0-16-10-15,0 0-22 0,2 19-29 0,-2-19-31 16,0 0-49-16,0 13-39 0,0-13-63 0,0 0-141 15,0 0-487-15,0 0-269 16</inkml:trace>
  <inkml:trace contextRef="#ctx0" brushRef="#br0" timeOffset="26881.74">14350 13730 2609 0,'0'0'-88'0,"0"0"25"0,0 0-1 16,0 0 12-16,0 0 1 16,0 0 7-16,0 0 11 0,0 0 16 0,-8-16 12 0,8 16 18 15,0 0 11-15,0 0 6 16,0 0 2-16,0 0 4 0,0 0 10 0,0 0-11 15,0 0-3-15,0 0 21 16,0 0-2-16,0 0 4 0,0 0 0 0,0 0-11 0,0 0-2 16,40-9-2-16,-40 9-6 0,23 0-3 0,-23 0-14 15,31 0 3-15,-11-1-18 16,1 1-5-16,1 0-15 0,-2-2-19 0,2 2-21 0,-1 2-25 16,1-4-22-16,-2 2-34 15,-3 0-55-15,-17 0-124 0,28-1-294 0,-16-2 173 16</inkml:trace>
  <inkml:trace contextRef="#ctx0" brushRef="#br0" timeOffset="28541.9">13077 13057 1672 0,'0'0'-82'16,"0"0"24"-16,0 0 17 0,0 0 21 0,0 0 25 16,0 0 18-16,0 0 11 0,0 0 7 0,0 0 12 0,-2-20 12 15,2 20 7-15,0 0 7 16,0 0-1-16,0 0 4 0,0 0 6 0,0 0 7 16,0 0 4-16,0 0 10 15,0 0 9-15,0 0 9 0,0 0 6 0,4-16 4 0,-4 16-2 16,0 0-3-16,0 0-11 15,0 0-12-15,0 0-11 0,0 0-11 0,0 0-11 16,0 0-11-16,0 0-6 0,0 0-6 0,0 0-10 16,0 0 0-16,0 0-5 0,0 0-1 15,0 0-7-15,0 0-5 0,-41 18 0 16,41-18-4-16,-21 16 2 0,9-9-5 16,1 3-3-16,-3 0-2 0,-3-1-1 0,6 0-1 15,-8 3 3-15,3-3-7 0,1 1 0 16,-1-1-2-16,3 1-1 0,-1-2-1 0,-1 0-8 15,3-3 2-15,-1 3 0 16,13-8 2-16,-18 9 0 0,18-9 0 0,-18 10-2 16,18-10 2-16,-9 7 2 0,9-7-1 0,0 0 0 0,-14 9 2 15,14-9 0-15,0 0-2 16,0 0 5-16,0 0-5 0,0 0 2 0,0 0-1 16,0 0 2-16,0 0-6 15,0 0 5-15,0 0 3 0,0 0 1 0,0 0 4 0,27 16 2 16,-27-16 4-16,16 3 4 15,-16-3 2-15,16 7-2 0,-16-7 1 0,22 7 1 16,-11-1-2-16,3 2-4 0,-3-1 4 0,-11-7-2 0,25 14-5 16,-12-7 2-16,-1 2-1 15,1-2-3-15,-1 4-1 0,-1-2-5 0,-1 0 3 16,2 0-3-16,-3 0 1 16,0 1-2-16,2-1-8 0,-11-9-13 0,18 15-16 0,-9-7-19 15,-9-8-24-15,18 13-25 16,-11-9-24-16,-7-4-29 0,16 10-29 0,-8-5-25 15,-1-1-34-15,-7-4-73 0,0 0-606 0,14 7-324 16</inkml:trace>
  <inkml:trace contextRef="#ctx0" brushRef="#br0" timeOffset="29011.41">12755 13366 2630 0,'0'0'-134'16,"0"0"18"-16,0 0 21 0,0 0 21 15,0 0 21-15,-10-14 10 0,10 14 19 0,0 0 9 16,0 0 8-16,0 0-2 0,0 0 22 0,0 0-18 16,0 0 6-16,0 0 3 15,0 0 24-15,0 0-8 0,0 0 15 0,0 0 23 16,0 0 12-16,0 0 16 0,0 0 13 15,0 0 6-15,0 0 4 0,0 0 1 16,31 34 2-16,-31-34-4 0,13 9-9 0,-1-3-7 0,-12-6-12 16,18 13-7-16,-7-6-10 0,0-2-4 15,-11-5-6-15,23 15-14 0,-10-7-13 0,-4 0-26 16,2-1-22-16,2-2-36 16,-13-5-36-16,19 13-32 0,-10-8-42 0,-1-1-30 15,-8-4-70-15,12 7-552 0,-12-7-145 16</inkml:trace>
  <inkml:trace contextRef="#ctx0" brushRef="#br0" timeOffset="29794.58">12277 13319 2368 0,'0'0'-94'0,"7"-16"18"16,-7 16 17-16,0 0 8 15,7-12 18-15,-7 12 16 0,0 0 15 0,0 0 21 0,7-13 11 16,-7 13 3-16,0 0 7 16,0 0-9-16,13-9 2 0,-13 9-15 0,0 0 9 15,14-5-9-15,-14 5-1 16,0 0-1-16,20-3 7 0,-20 3 3 0,0 0-3 0,18 0 21 15,-18 0 7-15,0 0 8 0,0 0-3 0,22 7 12 16,-22-7-1-16,12 7-12 16,-12-7 0-16,7 10-6 0,-7-10-11 0,8 12 2 15,-8-12-5-15,9 11-1 0,-9-11 5 16,7 11 5-16,-7-11 1 16,0 0 2-16,7 18 1 0,-7-18 1 0,0 0 1 15,2 17-3-15,-2-17 5 0,0 0 5 0,0 0-4 16,-12 19 1-16,12-19-5 0,-11 8 1 15,11-8 0-15,0 0-4 0,-20 9 5 0,20-9-8 16,-17 4-2-16,17-4-5 16,-17 1-4-16,17-1-2 0,0 0 3 0,-31 0-5 15,31 0 2-15,0 0-2 0,-24-3-1 0,24 3 0 0,-17-7-6 16,17 7-4-16,-11-12 0 16,11 12-4-16,-11-14-4 0,11 14-1 0,-6-12-11 15,6 12-13-15,-5-14-21 16,5 14-25-16,0 0-38 0,0-21-51 0,0 21-45 0,9-12-59 15,-9 12-145-15,13-13-534 0,1 8-346 0</inkml:trace>
  <inkml:trace contextRef="#ctx0" brushRef="#br0" timeOffset="31206.8">15533 13111 2736 0,'0'0'-110'16,"0"0"28"-16,0 0 13 15,0 0 13-15,0 0 19 0,9-16 11 0,-9 16 5 16,0 0 8-16,0 0 1 16,0 0 3-16,0 0 13 0,0 0 21 0,0 0 10 0,0 0 9 15,0 0 13-15,0 0 13 16,0 0 0-16,0 0 6 0,0 0 3 0,0 0 2 15,0 0 3-15,0 0-4 16,0 0-6-16,-27 39-6 0,27-39-8 0,-11 18-5 0,2-8-8 16,1 1-1-16,0-2-2 0,-3 4-8 0,3-1 3 15,-3-1-5-15,0 1-1 16,-1 1 1-16,2-1-1 0,-4-1-2 0,2-1-3 0,1 1-5 16,-2-1 2-16,2-2-2 15,-1 3-1-15,2-4-6 0,10-7-1 0,-24 17-2 16,14-10 2-16,10-7-4 15,-20 11 2-15,12-6-3 0,8-5 1 0,-15 10 1 0,15-10 0 16,-14 6-2-16,14-6 0 0,0 0 1 0,-16 6-6 16,16-6-5-16,0 0 3 15,0 0-1-15,0 0 6 0,0 0 0 0,-15 5 0 16,15-5 4-16,0 0 2 0,0 0-1 16,0 0 2-16,0 0-3 0,0 0 2 0,0 0 0 15,0 0 3-15,0 0 4 16,0 0 3-16,0 0 5 0,0 0 2 0,0 0-1 15,40 8-1-15,-40-8-6 0,0 0-3 16,20 5-2-16,-20-5 1 0,13 8-2 0,-13-8 0 16,13 7 0-16,-13-7 3 0,14 8 3 0,-14-8 1 15,13 11 1-15,-13-11 0 16,13 13 0-16,-5-6 6 0,1 2-3 16,-9-9 1-16,17 17 0 0,-7-7-1 0,1-1 1 15,-1 1-4-15,0 0-3 0,4-1-3 0,-4 0-5 16,3 3 7-16,-2-2-5 15,-1-3-1-15,3 3-5 0,-13-10-13 0,18 15-19 0,-9-10-28 16,-9-5-40-16,15 10-45 0,-15-10-71 0,11 8-63 16,-11-8-120-16,8 4-186 15,-8-4-356-15,0 0-339 0</inkml:trace>
  <inkml:trace contextRef="#ctx0" brushRef="#br0" timeOffset="34291.84">16008 13293 2680 0,'0'0'-148'0,"0"0"19"0,0 0 8 0,0 0 8 0,0 0-4 15,0 0 11-15,0 0 8 16,0 0 14-16,0 0 19 0,0 0 15 0,0 0 13 16,0 0 15-16,0 0 21 0,0 0 21 0,0 0 3 15,0 0 12-15,0 0 18 16,0 0 5-16,0 0 7 0,0 0 6 0,0 0 3 0,0 0-7 16,0 0-2-16,0 0-7 15,0 0-10-15,-6-29-6 0,6 29 11 0,0 0-26 16,0 0 2-16,0 0 2 15,0 0-10-15,6-24-6 0,-6 24 5 0,0 0-3 0,8-19-1 16,-8 19-1-16,8-16 0 0,-8 16-4 0,12-17 1 16,-12 17 6-16,12-17 1 15,-6 9 3-15,-6 8 12 0,15-15-19 0,-8 7 4 0,-7 8-5 16,14-11-3-16,-14 11 1 16,13-11-8-16,-13 11 4 0,14-7 2 0,-14 7-1 15,18-7 2-15,-18 7 7 16,0 0 11-16,25 0 1 0,-25 0 5 0,0 0 2 0,23 8-4 15,-23-8-3-15,15 6 5 16,-15-6 0-16,15 11 0 0,-8-3-5 0,-7-8 0 16,10 15-8-16,-4-5 2 0,-6-10-2 0,8 19-1 15,-3-10-1-15,-5-9 1 0,5 23-5 16,-5-23 2-16,0 23-2 0,0-10 5 16,0-13 0-16,-7 26 4 0,2-14 5 15,5-12 3-15,-8 24 6 0,2-14 5 0,-2 0 0 16,8-10 3-16,-16 19 0 15,8-11-3-15,-2 0 1 0,10-8-2 16,-17 11 2-16,17-11 4 0,-15 9 1 0,15-9 6 0,-17 8-1 0,17-8-8 16,-17 4-2-16,17-4-2 15,-17 1 0-15,17-1-2 0,0 0 4 0,-25-7 2 0,25 7-3 16,-13-11-6-16,13 11-6 16,-11-14-3-16,11 14-4 0,-6-17-11 0,6 17-16 15,-4-17-24-15,4 17-25 16,0-21-37-16,0 21-44 0,0 0-51 0,4-27-48 0,-4 27-76 15,2-21-184-15,-2 12-428 0,0 9-317 0</inkml:trace>
  <inkml:trace contextRef="#ctx0" brushRef="#br0" timeOffset="34621.71">16285 13398 2701 0,'0'0'-99'16,"0"0"12"-16,4 15 21 0,-4-15 2 0,0 0 15 0,0 0 35 15,7 17 31-15,-7-17 26 16,0 0 15-16,4 15 4 0,-4-15 7 0,0 0-3 16,6 16 7-16,-6-16-3 0,0 0-5 0,3 15-8 0,-3-15-3 15,0 0-7-15,4 15-7 16,-4-15-17-16,0 0-24 0,0 0-31 0,0 0-45 16,4 13-41-16,-4-13-53 15,0 0-82-15,0 0-499 0,0 0-32 0</inkml:trace>
  <inkml:trace contextRef="#ctx0" brushRef="#br0" timeOffset="35931.54">16547 13198 2077 0,'0'0'-118'15,"0"0"13"-15,0 0 7 0,0 0 6 0,4-19 12 0,-4 19 19 16,0 0 27-16,0 0 27 16,0 0 11-16,0 0 16 0,5-17 9 0,-5 17 13 15,0 0 0-15,0 0 3 16,0 0 4-16,0 0-1 0,0 0 3 0,0 0-12 0,0 0 11 15,2-16 0-15,-2 16-5 0,0 0-3 0,0 0 0 16,0 0-10-16,0 0 0 16,0 0 2-16,0 0 8 0,0 0 2 0,0 0 5 15,0 0-15-15,0 0 7 0,0 0-1 16,0 0 2-16,0 0 3 0,0 0-21 0,0 0 6 16,0 0 0-16,0 0-2 15,0 0 15-15,0 0-18 0,0 0 1 0,7-13-1 16,-7 13-3-16,0 0 0 0,0 0 8 15,0 0 6-15,0 0 7 0,0 0-4 0,0 0-1 16,0 0-4-16,0 0-3 0,0 0 1 0,0 0-5 16,0 0-12-16,0 0-4 15,0 0-8-15,0 0 0 0,0 0-3 0,0 0-4 0,0 0 2 16,0 0 0-16,0 0-5 16,0 0 7-16,0 0-10 0,0 0 8 0,0 0-5 15,0 0 6-15,0 0-2 16,0 0 3-16,0 0 0 0,0 0 4 0,0 0-2 0,0 0 2 15,0 0 4-15,0 0 1 16,0 0-4-16,0 0 11 0,0 0-5 0,0 0 5 16,0 0 1-16,0 0 1 0,0 0 0 0,0 0 2 0,0 0-2 15,0 0 4-15,0 0-2 16,0 0 6-16,0 0-6 0,0-19 0 0,0 19-2 16,0 0-5-16,0 0-5 15,0 0 3-15,0 0-6 0,0 0 0 0,0 0-2 0,0 0-4 16,0 0-6-16,0 0-1 15,0 0 1-15,0 0-1 0,0 0 6 0,0 0-4 16,0 0 5-16,0 0 1 0,0 0 3 0,0 0-2 16,0 0-1-16,0 0 7 0,0 0-6 15,0 0 3-15,0 0-5 0,0 0 1 0,0 0 0 16,0 0-3-16,0 0 0 16,0 0 1-16,0 0-6 0,0 0-7 0,2-17-1 15,-2 17-9-15,0 0 0 16,0 0 0-16,0 0-2 0,10-12 9 0,-10 12 1 0,0 0 12 15,0 0-3-15,15-12 5 16,-15 12-3-16,0 0 0 0,15-7 2 0,-15 7 1 16,0 0-2-16,17-5 2 0,-17 5-5 0,14-4 2 0,-14 4 7 15,18-2-2-15,-18 2-6 16,0 0 7-16,27 0-3 0,-27 0 6 0,0 0-3 16,28 3 2-16,-28-3 2 15,16 8-2-15,-16-8 5 0,18 10 0 0,-18-10 3 0,10 11 8 16,-10-11-2-16,8 16 8 15,-8-16-7-15,2 15 9 0,-2-15-1 0,0 0 10 16,-8 25-8-16,8-25 3 0,-12 15-6 0,3-10 0 16,9-5-2-16,-17 12-1 0,7-6 2 15,10-6 0-15,-20 7 2 0,20-7-1 0,-15 7 2 16,15-7-6-16,-12 6-1 16,12-6-3-16,0 0-14 0,0 0-6 0,-12 8-7 15,12-8-2-15,0 0-1 0,0 0 1 16,0 0 2-16,0 0 4 0,0 0-5 0,31 15 7 15,-31-15-7-15,17 7 8 0,-6-1-1 0,-11-6 6 16,20 13 10-16,-10-6-1 16,-2 2-1-16,-8-9 7 0,14 16 6 0,-10-7 2 0,-4-9 3 15,7 20 8-15,-7-20 5 16,-5 19 3-16,5-19 1 0,-8 17 10 0,8-17 0 16,-14 16-2-16,0-8-3 15,2-2-4-15,12-6-7 0,-28 9-4 0,13-5-10 0,1-2-15 16,14-2-18-16,-30 2-28 15,30-2-42-15,-27-2-42 0,27 2-55 0,-22-6-47 16,22 6-83-16,-14-9-669 0,8 1-428 0</inkml:trace>
  <inkml:trace contextRef="#ctx0" brushRef="#br0" timeOffset="36291.65">16959 13205 2853 0,'0'0'-97'0,"0"0"8"0,16-7 21 0,-16 7 10 0,0 0-7 16,13-6 24-16,-13 6 26 15,0 0 14-15,0 0 26 0,0 0 12 0,0 0 17 16,19-2 29-16,-19 2 16 0,0 0 7 0,0 0-1 16,0 0-7-16,4 28-12 0,-4-28-5 15,-2 22-10-15,2-22-5 0,-4 26-1 0,2-10-4 16,2-16-2-16,-5 30-7 16,3-12-8-16,0-1-2 0,2-1-6 0,0-16-4 15,-4 31-18-15,4-18-28 0,0-13-34 16,-2 25-41-16,2-25-39 0,0 21-37 0,0-12-37 15,0-9-103-15,-2 14-547 16,2-14-202-16</inkml:trace>
  <inkml:trace contextRef="#ctx0" brushRef="#br0" timeOffset="36791.75">17151 13203 2581 0,'0'0'-28'0,"6"-15"8"16,-6 15-17-16,8-15-6 0,-1 5 2 15,-7 10 6-15,15-17 2 0,-7 8 8 16,3 1 4-16,-1-2 11 0,-10 10 1 0,22-15 9 0,-14 9 12 15,-8 6-7-15,20-11 15 16,-10 7 2-16,-10 4-1 0,19-5 14 0,-19 5-3 16,19-2-2-16,-19 2 8 0,0 0 1 0,27 7 3 15,-27-7 4-15,16 12 0 0,-8-3 4 16,-2 1-5-16,0 3-3 0,-6-13 5 16,6 27-2-16,-3-14 0 0,-3-13 4 15,0 28-1-15,-5-12-1 0,1-1-2 16,-2 0-2-16,-2 1-3 0,-4-4-3 0,2 2 7 15,-2 1 1-15,-1-1 6 0,2-3-5 0,-2 0 4 16,3-1-4-16,0 1-6 0,-2 0 2 0,12-11-11 16,-12 16 0-16,6-8 6 0,6-8 0 15,-8 15 12-15,8-15 1 0,0 0 3 0,0 19-3 16,0-19-5-16,0 0-4 16,16 19-4-16,-8-13-6 0,6 2-4 0,-2-3-3 15,3-1-20-15,0 2-18 16,2-2-28-16,-3-1-29 0,4 0-44 0,-2 0-38 0,-16-3-43 15,34 0-33-15,-19 0-88 0,5-3-600 0,-6-2-312 16</inkml:trace>
  <inkml:trace contextRef="#ctx0" brushRef="#br0" timeOffset="37391.88">17997 13150 2895 0,'0'0'13'16,"13"-7"-3"-16,-13 7-9 16,0 0-6-16,15-10-8 0,-15 10-2 0,0 0 13 15,0 0 12-15,0 0 12 0,0 0 11 0,0 0 6 0,0 0 3 16,0 0 0-16,0 0-9 16,0 0 8-16,0 0-3 0,0 0-3 0,-58 7-1 15,58-7-3-15,-24 3-2 16,24-3-6-16,-28 0 1 0,28 0 0 0,-25-3-8 15,25 3-1-15,-24 0 0 0,24 0-1 16,-21-1-2-16,21 1 0 0,0 0-1 0,-23-2-1 16,23 2-3-16,0 0-4 0,-21 0-1 0,21 0 4 0,0 0-8 15,0 0-2-15,0 0 3 16,-22 3 0-16,22-3-1 0,0 0-2 0,-14 12 10 16,14-12-6-16,-11 10 1 15,11-10 3-15,-11 13 7 0,11-13 7 0,-12 19 6 0,6-8-9 16,-3 1 5-16,3 1 3 15,-1 0-5-15,1 1 1 0,-1-2-5 0,7-12-1 16,-10 26-3-16,6-16-6 0,4-10-6 0,-4 20-7 16,4-20-1-16,-6 15 0 0,6-15-8 15,0 0-7-15,0 18-7 0,0-18-4 0,0 0-4 16,14 9-4-16,-14-9 3 16,0 0 5-16,28 2 2 0,-28-2 4 0,25 0 13 15,-25 0 10-15,30 0 8 0,-12 2 14 16,0-2 10-16,1 2 12 0,-3 0 6 0,-16-2 14 15,32 6 6-15,-16-1 8 16,-4-3 0-16,-12-2-2 0,23 11-2 0,-14-5-1 16,-9-6-4-16,12 12-6 0,-12-12 1 0,7 13-11 0,-7-13-1 15,0 0-5-15,0 0-2 16,-11 27-4-16,11-27-2 0,-17 12-13 0,6-5-22 16,11-7-38-16,-24 11-60 15,10-5-66-15,-2-1-90 0,-4-1-180 0,-1-1-125 0,-4 4-281 16,-4-3-184-16</inkml:trace>
  <inkml:trace contextRef="#ctx0" brushRef="#br0" timeOffset="38311.89">16010 13666 2391 0,'0'0'-100'0,"0"0"31"0,0 0 25 16,0 0 17-16,0 0 7 0,0 0 17 0,0 0 20 16,0 0 2-16,0 0 12 15,0 0 11-15,0 0 3 0,0 0 6 0,0 0-8 0,0 0 0 16,0 0-10-16,61-5-4 16,-61 5 4-16,28 1-14 0,-12-1 4 0,4 2-4 15,1 0-1-15,-2 0 3 16,6-2-6-16,1 4-2 0,4-1 8 0,-1-1 5 15,3 1 8-15,0 0 15 0,1 1 6 0,1 0 2 0,0-2 21 16,0 2-2-16,0 0-7 16,4 0-3-16,0 2-1 0,-4-3-6 0,0-1-7 15,2 1-7-15,5 0-3 16,-2 1 0-16,1-3-3 0,0 3-6 0,-5-4-2 0,7 4-1 16,-6-4 3-16,0 0-2 15,-3 2 0-15,1-2-2 0,1 0 4 16,-1-2-6-16,-3 2-2 0,1 0-4 15,-2-1 0-15,0 1-3 0,-1-3-1 0,-6 3-2 0,2-1 3 16,1 1 3-16,-5-3 0 0,2 3 0 0,-2-1-1 16,1 1-2-16,-2 0-2 15,2 0-1-15,-3 1-1 0,2-1 4 0,-2 0 4 0,1 3-1 16,-2-2-1 0,1-1 2-16,-1 3-1 0,-18-3-3 0,34 3 1 0,-20-3-6 15,-14 0 1-15,26 4-3 16,-26-4-4-16,23 2 2 0,-23-2-3 0,18 1-13 0,-18-1-20 15,18 3-29-15,-18-3-36 0,0 0-51 0,16 3-44 16,-16-3-53-16,0 0-122 16,5 4-595-16,-5-4-391 0</inkml:trace>
  <inkml:trace contextRef="#ctx0" brushRef="#br0" timeOffset="39171.78">16888 14077 2817 0,'0'0'-106'0,"0"0"22"16,-2-18 19-16,2 18 12 0,0 0 19 0,0 0 11 0,0 0 11 15,15-22 12-15,-15 22 15 16,8-12 11-16,-8 12 5 0,16-18 4 0,-10 9 2 16,-6 9-3-16,18-17 3 15,-8 9 4-15,0 1-2 0,-10 7-5 16,21-16-3-16,-10 13 7 0,-11 3-4 0,21-10 5 15,-11 6-4-15,-10 4-2 0,22-6 2 0,-22 6-2 16,20-2 5-16,-20 2-1 0,22-2 3 0,-22 2-1 16,21 2-3-16,-21-2 0 0,19 6 1 15,-19-6-2-15,21 8 4 16,-13-3-1-16,1 1 4 0,0 0 5 0,-1 0-1 16,0-1 4-16,1 3 2 0,-3-2 2 0,1 2-1 15,-7-8 4-15,13 12-3 0,-5-6 0 16,-4 0-7-16,2 2-4 0,-6-8-5 0,14 13 1 15,-10-6-10-15,0 1 0 16,-4-8-5-16,8 13 1 0,-4-7-5 0,-4-6 3 0,2 14-9 16,-2-14 3-16,2 11-4 0,-2-11 3 0,-6 15-2 15,6-15 0-15,-8 14-4 16,4-6 1-16,4-8-3 0,-12 13 2 0,6-6-3 16,0 0 1-16,-2 0-1 0,2 1-1 15,6-8-2-15,-13 13 1 0,6-8-1 0,-1 3 4 16,-1-1-4-16,1-1 1 15,8-6-2-15,-19 14 3 0,10-7-5 0,-1-2 3 16,2 2-4-16,-1-2 3 0,0 0-1 0,9-5-1 0,-14 8 3 16,7-2-4-16,7-6 2 15,-10 8-2-15,10-8 0 0,-11 6-1 0,11-6 0 16,0 0 4-16,-11 7-4 16,11-7 1-16,0 0 0 0,-8 8 1 0,8-8-1 0,0 0 3 15,0 0 0-15,0 0-2 16,-6 7 4-16,6-7 4 0,0 0 0 0,0 0 3 15,0 0-2-15,0 0 1 0,0 0-1 16,18 11 0-16,-18-11 1 0,14 1-2 0,-14-1-2 16,14 2 2-16,-14-2 0 0,23 4 6 0,-7 0 1 15,-2 0 10-15,3 0-2 16,2-1 4-16,0 1-3 0,1 0-1 0,0-1-9 16,2 3 3-16,-4-2-3 0,2 0-9 15,-1 0-9-15,-3-3-15 0,2 3-19 0,-6-2-28 16,1-2-41-16,-13 0-44 15,21 4-57-15,-10-2-63 0,-11-2-158 0,12 0-152 0,-12 0-312 16,0 0-274-16</inkml:trace>
  <inkml:trace contextRef="#ctx0" brushRef="#br0" timeOffset="40951.58">19508 13834 2557 0,'0'0'-137'0,"0"0"24"16,0 0 9-16,0 0 16 0,0 0 17 0,0 0 22 0,0 0 5 15,0 0 22-15,0 0 12 16,0 0 29-16,0 0 4 0,0 0 11 0,0 0 20 16,0 0 6-16,0 0 11 15,0 0 8-15,0 0 3 0,0 0-1 0,0 0-1 0,0 0-1 16,0 0-8-16,0 0-2 15,0 0-6-15,0 0-7 0,0 0-8 0,18-13-4 16,-18 13-10-16,17 0 0 0,-17 0-13 0,23 0-2 16,-23 0-5-16,23-3-9 0,-23 3 5 15,28 0 1-15,-11 0-2 0,-17 0-2 0,38 0 0 16,-17 0-2-16,0 3 2 16,1-3-1-16,1 1-6 0,0 2 3 0,4 0 3 15,-5-1-4-15,5 0 2 16,-3 0-3-16,-2 0 4 0,2-2 7 0,0 4 5 15,-1-4 6-15,-2 3 2 0,2-3-2 16,1 3 0-16,-1-3-4 0,2 1 2 0,-2 2 2 16,3-3-7-16,1 3-1 0,-1 1-4 0,-3-2 1 0,0 0-7 15,1 2-2-15,-3-4-1 16,-3 3 1-16,0-3-4 0,-18 0 2 0,28 1 3 16,-28-1-1-16,22 3 1 15,-22-3 2-15,22 1 5 0,-22-1 4 16,0 0 3-16,21 3 0 0,-21-3-4 0,0 0 2 15,16 0-5-15,-16 0-9 0,0 0-2 0,0 0-1 16,0 0-3-16,0 0 1 0,0 0-1 0,0 0 4 0,0 0-1 16,0 0-4-16,0 0 2 15,0 0 3-15,0 0 5 0,0 0-3 16,-35-30 7-16,35 30 4 0,0 0 5 16,0 0 2-16,-13-10 9 0,13 10 3 0,0 0 3 0,0 0 1 15,0 0-1-15,0 0 2 16,-13-10 1-16,13 10-2 0,0 0-2 0,0 0-2 15,0 0-8-15,0 0 1 16,0 0-6-16,0 0-2 0,0 0-4 0,0 0 1 16,0 0-2-16,0 0 3 0,0 0 3 0,0 0 6 0,0 0 8 15,0 0 5-15,0 0 1 16,0 0 2-16,0 0-9 0,0 0 2 0,0 0-3 0,0 0-4 16,0 0-4-16,0 0-1 15,32 33-2-15,-32-33-3 0,13 10-6 0,-13-10 2 16,8 8-1-16,-8-8-1 15,0 0-1-15,4 20 0 0,-4-20-10 0,0 0-12 0,0 0-27 16,-18 17-38-16,18-17-46 0,-13 9-49 0,6-7-61 16,7-2-89-16,-14 6-199 15,14-6-384-15,-9 4-296 0</inkml:trace>
  <inkml:trace contextRef="#ctx0" brushRef="#br0" timeOffset="41791.94">21144 13579 2677 0,'0'0'-105'0,"0"0"14"0,-12-16 13 16,12 16 19-16,0 0 16 0,0 0 12 0,0 0 23 16,-2-20 25-16,2 20 22 0,0 0 19 0,0 0 15 15,0 0 11-15,4-21 3 16,-4 21-5-16,0 0-1 0,10-17-8 0,-10 17-5 0,0 0-3 15,10-10-3-15,-10 10-8 0,12-8 6 0,-12 8-9 16,0 0-7-16,20-8-5 16,-20 8-1-16,14-3-5 0,-14 3-7 0,0 0 1 15,21-1 2-15,-21 1 3 0,0 0-13 16,0 0 0-16,28 7-3 0,-28-7-1 0,10 7-1 16,-10-7-2-16,0 0 1 15,7 16 0-15,-7-16-3 0,2 17 2 0,-2-17-2 0,0 0 2 16,-7 30-2-16,7-30 2 15,-10 25 1-15,4-12-2 0,0 0 7 16,-3 1 0-16,-4 3 1 0,3-4 3 0,-1 2 3 0,1-1 1 16,-1-1 3-16,0 0-8 0,1-1-2 15,0 0-4-15,10-12 1 0,-16 17-3 0,10-8 3 16,6-9-2-16,-13 14 2 16,13-14 3-16,-6 9-2 0,6-9-1 0,0 0-2 15,0 0-5-15,0 0-1 16,0 0-2-16,0 0-1 0,0 0-1 0,0 0-2 0,0 0 1 15,0 0 3-15,51-26-1 0,-39 12 4 0,3 1 5 16,0-4 2-16,0 1 8 16,-3 2 4-16,4-4 2 0,-2 2 5 0,-1 1-2 0,0 0 6 15,-3 2 2-15,1 0 3 16,-3 3 2-16,1-2 4 0,-9 12-12 0,13-15 0 16,-13 15-7-16,10-13-4 15,-10 13-7-15,8-12-3 0,-8 12-1 0,0 0-1 0,0 0-1 16,0 0-4-16,0 0-6 15,0 0 5-15,0 0-1 0,0 0-3 0,0 0-2 16,0 0 2-16,0 0-3 0,0 0 1 0,-27 40 2 16,27-40 3-16,-7 19 0 0,7-19 0 15,-2 19-1-15,2-19 2 0,2 21 0 16,-2-21 1-16,9 19-2 0,-4-10 1 16,-5-9-4-16,16 19-5 0,-8-8-17 15,2-4-14-15,2-1-23 0,-12-6-26 0,17 9-40 16,-17-9-42-16,19 9-51 0,-8-6-52 0,-5-1-90 15,-6-2-160-15,18 2-406 0,-18-2-324 0</inkml:trace>
  <inkml:trace contextRef="#ctx0" brushRef="#br0" timeOffset="42171.8">21554 13763 2602 0,'14'-1'-167'0,"-14"1"33"16,0 0 31-16,0 0 20 16,0 0 34-16,0 0 27 0,0 0 30 0,0 0 19 15,0 0 9-15,0 0 18 0,0 0 24 16,0 0 13-16,0 0 8 0,0 0 8 0,9 17 1 15,-9-17-5-15,0 0-2 0,0 0 2 0,-5 25-8 16,5-25-10-16,-4 21-5 16,4-21-7-16,-4 25-9 0,2-9-5 0,-2 1-7 0,2-2-4 15,-2 3-6-15,2 1 1 16,-2-2-7-16,2 0-5 0,-3 3-3 0,3-2-3 16,-1-3 0-16,3-15-4 15,-2 33-4-15,2-22 1 0,0-11-7 0,-4 21-5 0,4-21-14 16,0 20-19-16,0-20-24 15,0 0-45-15,-2 18-58 0,2-18-49 0,2 6-88 16,-2-6-617-16,0 0-294 0</inkml:trace>
  <inkml:trace contextRef="#ctx0" brushRef="#br0" timeOffset="42681.91">21467 13821 2584 0,'0'0'-152'0,"0"-20"25"0,0 20 14 0,0 0 16 0,0 0 16 15,2-22 10 1,-2 22 15-16,0 0 15 0,2-16 22 0,-2 16 1 0,0 0 14 16,4-14 16-16,-4 14 9 15,0 0 7-15,9-12 4 0,-9 12 5 0,0 0 7 0,15-7 0 16,-15 7 13-16,0 0 3 15,17-7 12-15,-17 7 11 0,0 0-11 16,25 0 7-16,-25 0 1 0,19 3 5 0,-19-3-10 0,24 4 1 16,-10 0-5-16,-14-4-6 0,28 7-7 15,-13-1-5-15,1-1-5 0,0 2-5 0,-2 1-7 16,1-2-1-16,0 0-8 16,-2 1 1-16,-1-1 2 0,-2 1 8 0,4 3-4 15,-14-10 1-15,16 17-2 0,-7-7 5 16,-3 1-6-16,1 3-3 0,-7-14-4 0,6 21 0 15,-4-9 0-15,-2-12-3 0,0 25 1 0,0-11 11 16,0-14-3-16,-6 29 0 16,4-16 6-16,-3 1 1 0,-1-2 1 0,-1 2 8 0,-1-1 0 15,0 0 6-15,0-1 4 16,-4 1-1-16,2-2-6 0,0-1-2 0,-1 2-2 16,-2-3-4-16,0-1-7 15,13-8-2-15,-20 17-2 0,6-11-4 0,14-6 0 0,-18 10-7 16,18-10-8-16,-22 8-19 15,22-8-23-15,-17 2-38 0,17-2-47 0,-16 3-57 16,16-3-61-16,-16-4-86 0,16 4-172 0,-10-8-424 0,10 8-313 16</inkml:trace>
  <inkml:trace contextRef="#ctx0" brushRef="#br0" timeOffset="43131.53">22612 13866 2696 0,'0'0'-115'0,"0"0"21"16,-8-29 16-16,8 29 16 0,0 0 22 0,0 0 15 15,0 0 16-15,0 0 17 16,0 0 16-16,0 0 10 0,0 0 3 0,0 0 3 0,0 0 0 15,0 0 0-15,0 0 5 0,8-12-2 0,-8 12-18 16,0 0 2-16,0 0-8 16,28 1-7-16,-28-1 1 0,0 0 2 0,25 0-8 15,-25 0-8-15,0 0-11 0,26 0-19 16,-26 0-3-16,0 0-12 0,23-4-17 0,-17 4-29 16,-6 0-33-16,0 0-63 15,0 0-158-15,13-11-218 0,-13 11 242 0</inkml:trace>
  <inkml:trace contextRef="#ctx0" brushRef="#br0" timeOffset="43291.55">22502 13672 1786 0,'0'0'97'0,"-15"-6"-18"0,15 6-5 16,0 0-26-16,0 0-22 0,0 0 3 0,0 0 5 15,0 0-7-15,0 0 16 16,0 0-13-16,49-5-19 0,-49 5-30 0,30 3-31 0,-12-1-36 15,4 1-50-15,-3 0-96 16,2 0-331-16,0-2 243 0</inkml:trace>
  <inkml:trace contextRef="#ctx0" brushRef="#br0" timeOffset="44381.56">23184 13743 1660 0,'0'0'-10'0,"0"0"5"0,-4-35 14 15,4 35 9-15,0 0 13 16,0 0 17-16,-2-19 16 0,2 19 4 0,0 0 15 16,0 0-10-16,4-25 3 0,-4 25 9 0,4-15 0 0,-4 15-5 15,6-15 1-15,-6 15 0 16,12-16-12-16,-2 7-8 0,-10 9-5 0,16-19-7 16,-3 11-5-16,0 1-4 15,0-1-11-15,-1 0-5 0,2 3-4 16,2-1-4-16,-16 6 0 0,29-8-1 0,-14 7-1 15,-15 1 5-15,27-4-2 0,-27 4 5 0,26 0-6 16,-26 0-2-16,24 5 1 0,-12-2-1 0,-12-3-3 0,23 11 3 16,-12-3-4-16,0 1-2 15,-3 1-2-15,-2 1 1 0,0 0-5 0,-6-11-2 16,10 23-1-16,-10-9 0 16,0-14-2-16,0 28 6 0,-6-14-2 0,6-14 0 0,-8 23 5 15,2-10 13-15,-2-1 6 16,-1-3 4-16,-2 1 5 0,11-10 7 0,-27 13-3 15,12-9-1-15,0-1-3 16,15-3 3-16,-34 0 8 0,18 0 6 0,16 0 9 0,-37-7 4 16,21 1 6-16,0 0 0 0,2-3-3 0,4-1-13 15,1-2-8-15,0-2-13 16,5 0-21-16,4 14-25 0,0-30-24 0,0 15-36 16,0 15-44-16,7-32-48 0,-3 19-62 15,-2 2-114-15,2-2-584 0,-1 2-326 0</inkml:trace>
  <inkml:trace contextRef="#ctx0" brushRef="#br0" timeOffset="44991.52">23796 13685 2748 0,'0'0'-105'0,"0"0"15"0,0 0 12 0,0 0 6 16,0 0 19-16,0 0 21 0,0 0 22 16,18-19 13-16,-18 19 24 0,0 0-9 0,9-17 17 15,-9 17-10-15,11-15-7 0,-11 15 14 16,10-13 11-16,-10 13 1 0,13-16 2 16,-13 16 4-16,10-11 8 0,-10 11-6 15,15-12-8-15,-6 7-5 0,-9 5-2 0,14-6-1 16,-14 6-7-16,0 0-5 0,24-4-6 0,-24 4-1 15,0 0-4-15,21 6 2 16,-21-6-2-16,15 9 2 0,-15-9-3 0,13 16-1 0,-9-5-1 16,-4-11-4-16,4 21 6 0,-4-8-7 0,0-13 4 15,0 26 0-15,0-26 0 16,-4 28-4-16,4-13 3 0,-4 0 1 0,-3 1 10 16,1-1 17-16,0-2 13 0,-3-2 16 15,9-11 12-15,-17 19 6 0,7-11 8 0,10-8 1 16,-22 8-4-16,22-8 0 15,-21 0-6-15,21 0-1 0,-23-4 0 0,23 4 0 16,-21-9-7-16,21 9-3 0,-13-16-10 0,6 7-9 0,7 9-4 16,-4-27-7-16,2 14-11 15,2 13-6-15,2-28-15 0,0 12-27 0,-2 16-39 16,2-27-60-16,-2 27-65 0,7-21-64 16,-7 21-112-16,2-19-200 0,1 12-365 0,-3 7-327 15</inkml:trace>
  <inkml:trace contextRef="#ctx0" brushRef="#br0" timeOffset="45521.91">24170 13643 2708 0,'0'0'-81'0,"15"-13"20"16,-15 13 19-16,9-9 2 0,-9 9 2 16,10-12 3-16,-10 12 4 0,10-14 30 0,-10 14 2 15,14-10 16-15,-14 10 9 16,14-12 6-16,-14 12 3 0,15-10-10 0,-15 10-2 15,17-7 1-15,-17 7-2 0,17-8-3 0,-17 8-11 0,16-1 4 16,-16 1 7-16,0 0-1 16,29 1 2-16,-29-1 15 0,16 8 1 0,-5-2 1 15,0 1 0 1,-3 3-10-16,-8-10 0 0,14 22 3 0,-7-9-11 0,-2 1 2 0,-3-1-5 16,0 3 5-16,-2-16-1 15,3 28-5-15,-6-15 4 0,3-13 3 0,-7 28 13 16,3-15 10-16,-1 0 18 15,-3-2 15-15,8-11 14 0,-17 16 11 0,9-10 4 16,8-6 2-16,-20 7 3 0,20-7-4 0,-22 3-4 0,22-3-6 16,-23 0-1-16,23 0-4 15,-22-5 0-15,22 5-12 0,-17-13-10 0,17 13-7 16,-11-19-17-16,11 19-23 0,-2-23-29 16,4 10-27-16,0-4-37 0,-2 17-47 0,9-25-51 15,0 13-59-15,-1-1-57 16,-2 4-142-16,5-1-153 0,-3 0-275 0,-8 10-201 15</inkml:trace>
  <inkml:trace contextRef="#ctx0" brushRef="#br0" timeOffset="45951.71">24616 13575 2446 0,'0'0'-84'0,"14"-12"40"0,-14 12 25 0,14-11 24 0,-14 11 16 16,16-9 21-16,-16 9 14 15,14-10 5-15,-14 10-4 0,17-8-5 0,-17 8 1 16,17-3-7-16,-17 3-2 16,19-4-2-16,-19 4 0 0,18 0-1 0,-18 0-1 0,24 1 1 15,-24-1-1-15,23 6-1 16,-14 0 2-16,-9-6 2 0,25 12-4 0,-11-3-7 15,-4 1 0-15,-2-1-1 16,0 2-12-16,-1 1 6 0,-7-12-3 0,7 23-2 0,-7-23 0 16,0 24 3-16,0-24 12 0,-7 23 13 0,2-11 13 15,5-12 16-15,-13 21 9 16,2-14 5-16,-1 1 1 0,12-8 0 0,-22 10-5 16,9-6-3-16,13-4-3 0,-28 1-5 15,28-1-3-15,-24-1-3 0,24 1-6 0,-18-7-6 16,18 7-12-16,-10-11-9 15,10 11-14-15,-3-19-19 0,3 19-29 0,5-25-32 16,-5 25-45-16,8-27-65 0,-2 15-53 16,0-2-85-16,3 1-180 0,-4 1-102 15,-5 12-244-15,0 0-165 0</inkml:trace>
  <inkml:trace contextRef="#ctx0" brushRef="#br0" timeOffset="49781.68">13951 15377 2354 0,'0'0'-104'15,"0"0"16"-15,0 0 11 16,-27-9 7-16,27 9 0 0,0 0 2 0,0 0 0 16,0 0 10-16,-18-4 4 15,18 4 7-15,0 0 7 0,0 0 7 0,-18-3 4 0,18 3 11 16,0 0-4-16,0 0 5 15,0 0 0-15,0 0 0 0,0 0 5 0,-21-3 10 16,21 3 14-16,0 0 17 0,0 0 19 0,0 0 14 0,0 0 11 16,0 0 6-16,0 0 5 15,0 0 5-15,0 0-2 0,0 0-8 0,2-21 5 16,-2 21-11-16,0 0-5 16,0 0-7-16,21-16 5 0,-21 16-1 0,13-10 10 0,-13 10-3 15,16-7 3-15,-16 7 2 16,13-9 8-16,-13 9 4 0,0 0 5 0,23-4 1 15,-23 4-6-15,21 3-5 0,-21-3-9 0,0 0-3 16,23 8-10-16,-23-8-7 0,15 9-4 16,-15-9-5-16,10 13-5 0,-10-13-2 0,6 15-2 15,-6-15 1-15,2 18 2 16,-2-18 2-16,-2 20-2 0,2-20 0 0,-6 21 1 16,6-21 2-16,-8 20 1 0,1-8 1 15,7-12 0-15,-16 22-1 0,9-12-4 0,1-2-2 16,6-8-3-16,-16 16 1 15,9-8-4-15,7-8-5 0,-9 11-2 0,9-11 0 0,-13 13-3 16,13-13-3-16,0 0-1 0,-11 14 0 0,11-14-3 16,0 0 4-16,-9 9-3 15,9-9 1-15,0 0-4 0,0 0 1 0,0 0-2 16,0 0-1-16,0 0 0 0,0 0-4 16,0 0-2-16,0 0-4 0,0 0-2 0,49-24-2 15,-37 16 1-15,-2-3 0 16,3-1-2-16,-3 1 3 0,1-1-4 15,-1 0 2-15,-1-2 3 0,2 2 8 0,-11 12-2 16,16-21 8-16,-10 12 5 0,-6 9 7 0,13-14 3 16,-13 14 5-16,14-13-2 0,-14 13 4 0,6-10-1 15,-6 10-3-15,0 0-2 16,7-11-8-16,-7 11 1 0,0 0 10 0,0 0-17 0,0 0 3 16,0 0-7-16,0 0 4 15,0 0 1-15,0 0-4 0,0 0 0 0,0 0-3 16,0 0 3-16,-35 25 1 15,35-25-1-15,-12 19-4 0,8-9-2 0,4-10 5 0,-11 24 1 16,6-12-6-16,1 2 6 0,4-14-8 0,-7 28 3 16,5-15 2-16,2-13-5 15,0 25-2-15,0-25-3 0,4 23-6 0,-1-12 13 0,3 2 4 16,-6-13-13-16,16 22-8 16,-7-11-13-16,0-4-24 0,1 1-34 0,-10-8-47 15,19 9-56-15,-8-5-59 16,0-2-63-16,0 0-128 0,-11-2-162 15,17 0 34-15,-17 0-284 0,0 0-185 0</inkml:trace>
  <inkml:trace contextRef="#ctx0" brushRef="#br0" timeOffset="50441.88">14270 15902 2420 0,'0'0'-121'16,"0"0"19"-16,0 0 11 0,0 0 10 0,15-23 10 16,-15 23 17-16,0 0 16 15,5-20 16-15,-5 20 9 0,7-15 9 0,-7 15 6 16,6-17 11-16,-6 17 5 0,9-18 13 15,-2 8-1-15,-1-2 22 0,-1-2-6 0,3 1-12 16,-2 0-1-16,2-2 0 0,1 0-6 0,1-3 1 16,-1 2-4-16,2-1 8 15,2-1 1-15,-6 4 7 0,4 0 11 0,-2-1-5 0,-1 4 11 16,-2 0 10-16,3 0 3 16,-9 11 7-16,15-18-4 0,-10 11-9 0,-5 7-6 15,11-15-2-15,-11 15-11 16,10-12-2-16,-10 12-5 0,8-9-10 0,-8 9 4 0,0 0 11 15,0 0 15-15,14-8 13 16,-14 8 9-16,0 0 0 0,0 0 0 0,0 0-7 16,20 15 0-16,-16-8-5 0,-4-7-3 0,6 18-3 0,-6-18-4 15,6 23-3-15,-1-12-2 16,-1 5-5-16,-2-1-3 0,-2-15-4 0,6 33-3 16,-4-20-6-16,-1 3-1 15,5-1-3-15,-4-1-3 0,-2-14-3 0,5 23-3 0,-4-13-5 16,1-1-7-16,-2-9-11 15,2 18-14-15,1-11-23 0,-3-7-31 0,0 0-35 16,0 0-49-16,2 14-47 0,-2-14-56 0,0 0-129 16,0 0-554-16,0 0-363 0</inkml:trace>
  <inkml:trace contextRef="#ctx0" brushRef="#br0" timeOffset="50613.24">14428 15732 2899 0,'0'0'19'15,"0"0"34"-15,0 0-3 0,0 0-3 0,-17 2-12 16,17-2 1-16,0 0 1 16,0 0-4-16,0 0-3 0,0 0-1 0,0 0-17 0,0 0-34 15,68-4-32 1,-52 2-47-16,-16 2-31 0,37 0-30 0,-19-2-58 0,0 2-122 16,0-1-363-16,-2-2 41 15</inkml:trace>
  <inkml:trace contextRef="#ctx0" brushRef="#br0" timeOffset="51371.54">13283 15418 2112 0,'0'0'-5'16,"10"-14"7"-16,-10 14 7 0,0 0-17 0,0 0 4 0,0 0 8 15,0 0 7 1,0 0 4-16,0 0 10 0,0 0-3 0,0 0 18 0,0 0-4 16,0 0 18-16,0 0-3 15,-31 39 7-15,21-30 14 0,10-9 9 0,-18 21 2 0,7-11 4 16,2-1 1-16,-4 1-7 15,1-1 0-15,3-2-7 0,9-7-4 0,-25 16-7 16,17-10-12-16,8-6 1 0,-19 11-6 0,19-11-2 16,-17 8-8-16,17-8-8 0,-14 3 2 15,14-3-2-15,0 0-4 0,-15 6 5 0,15-6-6 16,0 0 3-16,0 0 0 16,-16 5 4-16,16-5 7 0,0 0 8 0,0 0 4 15,0 0 8-15,0 0 0 0,0 0-1 16,0 0 2-16,0 0-2 0,0 0 4 0,35 20-2 15,-35-20 5-15,16 11-5 0,-9-3-7 0,5 0-5 16,-3 1-6-16,1 0-4 16,2 4 2-16,-1-5-7 0,-2 4-9 15,3 0-10-15,-3-2-18 0,3 0-24 0,-4 0-33 16,-8-10-37-16,13 13-44 0,-7-9-45 0,-1 0-50 16,-5-4-80-16,0 0-151 15,0 0-452-15,0 0-323 0</inkml:trace>
  <inkml:trace contextRef="#ctx0" brushRef="#br0" timeOffset="51561.66">13101 15679 2756 0,'0'0'-46'0,"-15"-6"19"0,15 6 23 0,0 0 5 16,0 0 24-16,0 0 23 16,0 0 16-16,0 0 11 0,0 0 6 0,0 0-7 0,0 0-11 15,0 0-2-15,0 0-5 16,0 0-10-16,0 0-3 0,0 0-7 0,0 0-13 15,25 34-35-15,-25-34-31 16,11 15-46-16,-11-15-48 0,11 15-41 0,-6-11-98 16,0 2-537-16,-5-6-136 0</inkml:trace>
  <inkml:trace contextRef="#ctx0" brushRef="#br0" timeOffset="52516.03">10454 15573 2315 0,'0'0'-89'0,"0"0"25"16,0 0 23-16,0 0 2 15,0 0 18-15,0 0 25 0,-23-3-3 0,23 3 12 16,0 0 23-16,0 0 3 0,0 0 15 0,0 0-6 0,0 0 1 16,0 0 0-16,0 0 8 15,0 0 2-15,-7-13-3 0,7 13-7 0,0 0-3 16,0 0-12-16,0 0 0 0,14-35-3 16,-14 35-6-16,12-20-1 0,-3 6-3 15,-1 1 2-15,0 0 3 0,4 2 7 16,0-3-6-16,-2 4 8 0,5 1 7 0,-2-1 6 15,2 3 13-15,-1 1 1 0,4 0 4 0,-18 6 0 0,27-6-2 16,-14 6-1-16,-13 0-2 16,25 6 1-16,-14 0-8 0,-11-6-6 15,23 14-6-15,-15-1-2 0,-2 0-3 16,2 3-6-16,-2-1-1 0,-2-1 0 0,-2 4 1 0,-2-1 5 16,0-17 3-16,0 34 6 15,-4-17 3-15,0 0-2 0,-2 1 2 0,-2-3 3 16,0-2 2-16,-2 1-5 15,-1-3 4-15,-2 1-6 0,1-3-1 0,-3-1-2 0,15-8-1 16,-28 9 2-16,16-8-4 0,12-1-1 0,-24-1 1 16,24 1-7-16,-19-9-5 15,19 9-4-15,-16-17-11 0,16 17-11 0,-9-15-15 16,9 15-18-16,0-20-18 0,0 20-25 16,0-19-31-16,0 19-43 0,0 0-44 15,9-21-49-15,-9 13-94 0,0 8-178 16,0 0-416-16,0-15-340 0</inkml:trace>
  <inkml:trace contextRef="#ctx0" brushRef="#br0" timeOffset="52832">10950 15693 2896 0,'0'0'70'0,"0"0"15"0,19 5-19 16,-19-5-30-16,0 0-28 16,15 1-4-16,-15-1 2 0,0 0 1 0,14 4-2 15,-14-4-2-15,0 0 0 16,0 0 1-16,0 0-4 0,18 4-2 0,-18-4 0 0,0 0-4 15,0 0-15-15,0 0-17 0,0 0-29 0,10 10-14 16,-10-10-34-16,0 0-23 16,0 0-26-16,0 0-56 0,0 0-105 15,0 0-312-15,0 0 138 0</inkml:trace>
  <inkml:trace contextRef="#ctx0" brushRef="#br0" timeOffset="53481.8">11026 15445 1807 0,'0'0'-59'15,"-2"-23"21"-15,2 23 13 0,0 0 15 0,0 0 15 0,0-20 33 0,0 20 17 16,0 0 21-16,0 0 26 16,2-19 2-16,-2 19-5 0,0 0 4 15,2-17-9-15,-2 17-5 0,0 0-2 0,9-17-2 16,-9 17-9-16,8-12-6 0,-8 12 14 0,13-13-10 16,-5 5-7-16,-8 8-2 15,17-12-3-15,-7 7-4 0,-10 5 0 0,22-8-1 16,-22 8 1-16,21-4-1 0,-21 4 1 15,23 0-5-15,-23 0-4 0,17 7 0 0,-17-7-4 16,16 10 1-16,-16-10-1 0,8 14-5 0,-8-14 2 16,4 17 1-16,-4-17 2 15,0 19 1-15,0-19-2 0,0 0 0 0,-6 27 0 0,0-17 3 16,6-10-4-16,-12 16 1 16,12-16-1-16,-12 11-2 0,12-11-4 0,-13 12-2 15,13-12-7-15,-10 10-2 16,10-10-6-16,0 0-11 0,-9 11-12 0,9-11-14 0,0 0-8 15,0 0-7-15,0 0-4 16,0 0 3-16,0 0 0 0,30 8 9 0,-30-8-2 16,21 7 3-16,-21-7 3 0,23 4 8 0,-11-1 8 15,-12-3 13-15,24 7 10 0,-11-1 9 16,-3 2 2-16,1 0 5 0,-11-8-1 0,17 18 0 16,-11-6-2-16,0-1 3 15,-6-11-2-15,6 21 4 0,-6-21 8 0,0 22 3 0,0-22 1 16,-10 23-3-16,2-11-1 15,0 1 1-15,-3-4-9 0,0-1-2 0,11-8-7 16,-21 15-11-16,11-11-20 0,10-4-20 0,-24 7-27 0,24-7-34 16,-20 2-35-16,20-2-40 15,-18 1-23-15,18-1-22 0,-13-1-27 16,13 1-29-16,0 0-73 0,0 0-641 16,-6-16-424-16</inkml:trace>
  <inkml:trace contextRef="#ctx0" brushRef="#br0" timeOffset="53781.57">11487 15395 2888 0,'0'0'-121'0,"0"0"18"0,9-15 16 0,-9 15 21 16,0 0 33-16,0 0 51 15,0 0 43-15,0 0 34 0,0 0 18 16,0 0 6-16,0 0-8 0,25 24 1 0,-25-24-7 16,6 23 4-16,-2-10-4 0,1 2-9 0,0 3-5 15,-3-3-11-15,2 2-5 0,3 0-8 0,-5 1-9 16,1-1-5-16,1-2-7 16,-1 2-7-16,-1-4-13 0,0-2-21 0,0 1-16 0,-2-12-22 15,4 19-31-15,-4-19-38 16,5 14-48-16,-5-14-52 0,0 0-64 0,0 0-159 15,0 0-434-15,0 0-213 0</inkml:trace>
  <inkml:trace contextRef="#ctx0" brushRef="#br0" timeOffset="54311.88">11673 15418 2523 0,'1'-25'-77'0,"-1"25"15"16,0 0 14-16,0 0 2 15,4-20 9-15,-4 20 17 0,6-11 20 0,-6 11 12 16,14-15 5-16,-14 15 0 16,11-16 9-16,-4 7-12 0,-7 9 11 0,17-13-1 0,-11 6 11 15,-6 7 5-15,17-15 7 16,-8 11 5-16,-9 4 11 0,14-11-4 15,-14 11-2-15,15-7 2 0,-15 7 4 16,19-4 9-16,-19 4 6 0,0 0 7 0,0 0 8 0,28 10 1 16,-28-10-6-16,12 15 2 15,-9-2-9-15,-1 3-3 0,2-2-7 0,-2 4-5 16,0-1-8-16,-2 0-3 0,0-17 0 0,-4 37-10 0,0-18 1 16,1-1 2-16,-2 0 8 15,-1-1-6-15,-2-2 3 0,0-2-1 0,2 1-4 16,-1-1 0-16,-1-1-6 15,8-12-3-15,-13 16 1 0,13-16-2 0,-10 16-2 16,10-16 0-16,-8 13-3 0,8-13-3 0,-7 11-3 0,7-11-2 16,0 0-2-16,-6 14 0 15,6-14-3-15,0 0-2 0,0 0-4 0,0 0 0 16,0 0 1-16,25 14-5 16,-25-14 1-16,27 2-6 0,-14-2-3 0,-13 0 2 0,36-2-11 15,-17-1-7-15,-19 3-8 16,37-3-9-16,-20 2-16 0,-1-2-18 15,1-1-31-15,-17 4-43 0,30-9-45 0,-18 3-43 0,4-2-47 0,-6-2-134 16,0 2-151-16,-2-2-294 16,1-4-201-16</inkml:trace>
  <inkml:trace contextRef="#ctx0" brushRef="#br0" timeOffset="54816.74">12358 15211 2523 0,'14'-7'13'0,"-14"7"4"0,0 0-11 16,15-6-15-16,-15 6-17 0,0 0 8 0,0 0 6 16,0 0 17-16,0 0 16 15,0 0 10-15,0 0 12 0,0 0-10 0,0 0-2 16,0 0-3-16,0 0 16 0,0 0 13 16,0 0-1-16,-58 13 7 0,58-13 6 0,-20 1 7 15,20-1-6-15,-21-1-7 16,21 1-2-16,0 0 1 0,-26-3 1 0,26 3 7 15,-14 0-7-15,14 0-4 0,0 0-2 0,-18 0-3 0,18 0 5 16,-10 7 3-16,10-7-4 16,-8 7-6-16,3 1 8 0,5-8-4 0,-11 20-2 15,7-9-1-15,0 3 0 16,0-2-4-16,1 3-2 0,-2-2-7 0,3 1-3 0,-1-2-4 16,3-12-1-16,-2 23-5 15,2-11-3-15,0-12-5 0,2 19-7 0,3-12-3 16,-5-7-6-16,8 13-5 0,-2-6-8 15,-6-7-9-15,17 7-7 0,-5-6-9 0,-1-1-6 16,5 0-8-16,0 0 11 0,2 0 2 0,-1 0 15 16,1-1 10-16,-18 1 22 15,36 1 20-15,-19-1 20 0,-2 3 12 0,-15-3 14 0,29 4 6 16,-16 3 9-16,-13-7 5 16,19 14 6-16,-13-6-14 0,-6-8-1 0,10 24-7 15,-8-9-11-15,-2-15-5 16,-6 30-12-16,2-12 4 0,-2-1-26 0,-3 4-24 0,-3-4-32 15,-3 2-41-15,-1-2-54 16,-4-2-76-16,4 3-70 0,-6-7-121 0,-3 2-191 16,-1-3 5-16,1 0-378 0,-1-3-382 15</inkml:trace>
  <inkml:trace contextRef="#ctx0" brushRef="#br0" timeOffset="55421.52">10855 16079 2749 0,'0'0'-162'0,"-17"-2"18"0,17 2 12 0,-14-2 21 16,14 2 17-16,0 0 21 0,0 0 17 15,-24-2 21-15,24 2 18 0,0 0 9 0,0 0 16 16,0 0 31-16,-22-2-4 0,22 2 13 0,0 0 4 16,0 0 16-16,0 0-1 15,0 0 26-15,0 0 14 0,0 0 6 0,0 0 3 0,0 0-4 16,64-5-9-16,-47 5-9 16,-17 0-7-16,40-3 2 0,-16 3-3 0,0-1 0 15,4 1-6-15,5-3-6 16,2 3-10-16,1-1-8 0,0-1-1 0,4 0-19 0,1 0-12 15,1-2-8-15,0-1-16 0,1 1-5 0,-1 0-9 16,0-1 1-16,-2 2 5 16,0-2 7-16,0 1 6 0,-1 1 15 0,-5 0 16 0,1-1 18 15,-5 2 12-15,1-2 8 16,0 2 7-16,1 1-1 0,-3-1-3 0,3 0-11 16,-4 2-4-16,2-2-6 15,-8 2-13-15,3 0-19 0,-3 0-24 0,-1 0-30 0,-2 0-35 16,-19 0-36-16,34 2-44 15,-20-2-39-15,-5 2-28 0,1 0-45 0,-10-2-123 16,0 0-545-16,0 0-326 0</inkml:trace>
  <inkml:trace contextRef="#ctx0" brushRef="#br0" timeOffset="55841.75">11576 16208 2671 0,'0'0'-72'0,"0"0"38"0,-15 12 20 0,15-12 13 16,0 0 13-16,-12 6 16 16,12-6 27-16,0 0 17 0,0 0 18 0,0 0 1 0,0 0-4 15,0 0-1-15,0 0-6 16,0 0-5-16,0 0-7 0,43-21-9 0,-43 21-2 16,20-8-8-16,-20 8-5 15,23-4-1-15,-23 4-1 0,25-3 1 0,-25 3 2 0,20 0-5 16,-20 0 5-16,21 3-2 15,-21-3-1-15,20 8 1 0,-20-8-2 0,12 11-1 16,-12-11-5-16,8 17-3 0,-8-17 0 0,0 18-4 16,0-18-3-16,-3 24-2 0,3-24-1 15,-9 27 2-15,3-14-7 0,-1 1 5 0,0-3 7 16,1 3 9-16,6-14 2 16,-12 22 3-16,7-13-1 0,5-9 2 0,-8 18-1 15,8-18 6-15,-4 13-11 16,4-13 2-16,0 0-2 0,0 0-2 0,12 23-5 0,-12-23-4 15,19 8-5-15,-5-4-14 0,3-3-14 0,-17-1-12 16,38 3-25-16,-18-3-25 16,6 0-29-16,-2 0-38 0,5-3-33 0,0 3-33 0,2-1-25 15,-1-1-32-15,1 0-105 16,0 0-602-16,-2-2-407 0</inkml:trace>
  <inkml:trace contextRef="#ctx0" brushRef="#br0" timeOffset="56942.01">15760 15532 2836 0,'0'0'-118'0,"0"0"27"16,0 0 11-16,0 0 17 0,0 0 10 16,0 0 30-16,0 0 27 0,0 0 13 0,0 0 15 15,0 0 16-15,0 0 11 16,0 0 19-16,0 0 3 0,0 0 2 0,0 0 5 15,0 0 4-15,6 36 12 0,-6-36 8 16,0 0 8-16,-12 21 2 0,12-21-2 0,-13 20-16 16,7-8-8-16,-4 1-7 0,-2 0-12 0,2-1-7 15,-1 2-10-15,-1 3-11 16,-1-6-9-16,-2 5-2 0,3-3-12 0,-2-2-3 0,1 1-1 16,0 0 0-16,-1-4-7 15,2 0-3-15,-3 0-1 0,2-2-2 0,0 1-4 16,13-7 0-16,-24 7 0 15,11-1 0-15,13-6-3 0,-15 4 3 0,15-4-1 0,0 0-2 16,-26 0-6-16,26 0-3 0,0 0 1 0,0 0-3 16,-19-7 1-16,19 7 0 15,0 0 2-15,0 0 7 0,0 0 5 0,0 0 7 0,0 0 2 16,0 0 6-16,0 0 4 16,0 0 3-16,0 0 2 0,0 0 0 0,0 0-2 15,0 0-1-15,0 0 2 16,0 0 1-16,0 0 3 0,0 0 1 0,57 13 0 0,-57-13 0 15,17 12-2-15,-8-5-5 16,1 1 2-16,1 1-2 0,2-1-1 0,-3 2-1 16,2 0-7-16,-1 0 2 0,3 0 2 0,-4 2 2 0,2-1-2 15,2-2 2-15,-2 3-2 16,-2 0-7-16,3-1 0 0,0 0 2 0,-2 1-3 16,1-3-1-16,-2 1-2 15,2-2 0-15,-2 1-2 0,-10-9-4 0,18 13-9 0,-11-7-10 16,-7-6-18-16,13 9-29 15,-13-9-38-15,0 0-54 0,13 12-68 0,-13-12-55 16,2 4-113-16,-2-4-165 0,0 0-11 16,0 0-291-16,0 0-204 0</inkml:trace>
  <inkml:trace contextRef="#ctx0" brushRef="#br0" timeOffset="70331.92">16579 15535 2443 0,'0'0'-112'15,"0"0"21"-15,0 0 23 0,0 0 11 16,0 0 18-16,0 0 20 0,0 0 12 0,0 0 12 16,0 0 20-16,7-26 9 0,-7 26 16 0,0 0-11 15,0 0-3-15,0 0-1 16,0 0-1-16,0 0-7 0,8-13-9 16,-8 13 2-16,0 0-8 0,0 0 2 0,13-6 4 15,-13 6 3-15,0 0-10 0,0 0 9 0,0 0 2 16,25 0 8-16,-25 0 6 15,0 0 9-15,26 4-1 0,-26-4 14 0,16 2 0 16,-16-2 10-16,17 6 3 0,-17-6 3 0,20 5 2 16,-20-5-1-16,14 8-3 0,-14-8 9 15,11 7-7-15,-11-7-1 0,9 10 5 0,-9-10-7 16,6 15-2-16,-6-15-4 16,2 17-5-16,-2-17 0 0,0 0-4 0,-6 29-5 0,2-18-4 15,4-11-3-15,-12 23 5 16,6-12-5-16,-2 2-3 0,0-1-4 0,8-12-3 0,-18 23-4 15,10-14 0-15,-1 1-5 0,1 0-2 0,8-10-2 16,-14 15-1-16,14-15-3 16,-12 10-3-16,12-10-2 0,-10 9-5 0,10-9-12 15,0 0-8-15,0 0-1 0,-14 4-1 16,14-4 4-16,0 0-2 0,0 0 0 0,0 0 2 16,0 0 0-16,0 0 1 15,0 0-2-15,0 0 5 0,0 0 1 0,0 0 1 16,0 0 4-16,0 0 0 0,0 0 0 15,0 0 2-15,0 0 1 0,48 0 3 0,-48 0 2 16,12 9 6-16,-12-9 3 0,15 8 1 0,-15-8 0 16,13 11 0-16,-13-11 5 15,9 16 3-15,-9-16 1 0,8 18 1 0,-4-10 1 0,-4-8-7 16,4 24-2-16,-4-24 1 16,4 22 0-16,-1-12-3 0,-3-10 5 0,-3 23-2 15,3-23 0-15,-4 20 0 16,4-20 2-16,-10 21 0 0,2-11-5 0,8-10 2 0,-20 15-4 15,5-7-8-15,3-1-13 16,-2-1-14-16,-2-4-25 0,16-2-33 0,-27 6-37 16,27-6-61-16,-24 2-42 0,12-2-42 0,12 0-107 0,-22-2-152 15,12 0-386-15,10 2-294 16</inkml:trace>
  <inkml:trace contextRef="#ctx0" brushRef="#br0" timeOffset="70801.57">16556 16150 2660 0,'0'0'-67'0,"0"0"39"0,0 0 38 0,0 0 5 16,0 0 15-16,0 0 2 15,0 0 18-15,0 0 10 0,0 0 14 0,0 0-9 0,0 0 2 16,0 0-8-16,0 0-7 0,0 0-6 0,0 0-3 16,0 0-2-16,0 0-5 15,27 9-5-15,-27-9-1 0,24-2-6 0,-24 2-1 0,29-3 2 16,-11 3 11 0,-18 0-2-16,37-3 7 0,-15 3 4 0,-4 0 5 0,6 2 1 15,-5-4-13-15,2 4 1 16,0-2-13-16,-21 0-26 0,36 0-34 0,-23 0-44 0,-13 0-56 15,30 1-42-15,-20 2-72 16,-10-3-166-16,20-3-404 0,-20 3-140 0</inkml:trace>
  <inkml:trace contextRef="#ctx0" brushRef="#br0" timeOffset="71561.53">16749 16437 2435 0,'0'0'-76'16,"0"0"8"-16,0 0 0 15,0 0-7-15,0 0 4 0,-26-8 11 0,26 8 12 16,0 0 8-16,0 0 6 0,0 0 10 15,0 0 9-15,0 0 12 0,0 0 21 0,0 0 9 0,-12-9 20 16,12 9 7-16,0 0 7 0,0 0 21 0,0 0 2 16,0 0-8-16,0 0-5 15,0 0-10-15,0 0-11 0,0 0-1 0,25-25 2 16,-25 25-3-16,13-8-6 0,-13 8 8 16,0 0-3-16,18-7 1 0,-18 7 4 15,14-4-1-15,-14 4 6 0,0 0 7 16,25-3-3-16,-25 3 8 0,0 0 0 0,26 4 5 15,-26-4-3-15,14 4-6 0,-14-4-1 0,0 0-1 0,19 10-1 16,-19-10 0-16,11 11-11 16,-11-11 1-16,6 14 1 0,-6-14-3 0,4 13-4 15,-4-13 0-15,0 0-1 0,-2 19-1 16,2-19-5-16,0 0 3 0,-12 22-6 16,12-22-4-16,-12 13-1 0,4-6 1 15,8-7-5-15,-12 12-3 0,12-12-1 0,-13 11-1 16,13-11-3-16,-13 12-2 0,13-12-3 15,-10 11-2-15,10-11 3 0,-9 9-2 0,9-9-1 16,0 0 1-16,-12 13 3 0,12-13-5 0,-7 11 6 16,7-11-2-16,0 0 2 15,0 0 2-15,-6 15-2 0,6-15-3 0,0 0 6 0,0 0-3 16,0 0 2-16,0 0-2 16,21 19 3-16,-21-19 4 0,19 8-5 0,-7-7 0 15,-12-1-2-15,28 8-6 16,-11-4-2-16,0-1-18 0,2 1-16 0,-2 0-23 0,2-1-31 15,-1-2-48-15,0 1-66 0,1 0-44 0,-6-2-70 16,2 0-170-16,-1-2-62 16,0 0-316-16,-14 2-202 0</inkml:trace>
  <inkml:trace contextRef="#ctx0" brushRef="#br0" timeOffset="72848.27">17757 15889 2487 0,'0'0'-94'0,"0"0"17"0,0 0 3 0,-7-20 13 16,7 20 8-16,0 0 12 0,0 0 9 0,0 0 7 16,0 0 10-16,2-22-1 15,-2 22 13-15,0 0 3 0,0 0 8 0,0 0 18 0,2-22 20 16,-2 22 1-16,0 0 13 16,7-19-14-16,-7 19 7 0,6-15-2 0,-6 15 10 15,8-18 6-15,-8 18 16 16,8-19 3-16,-3 10 1 0,-5 9 0 0,9-19-3 0,-9 19-10 15,8-17-9-15,-8 17 0 16,8-17-7-16,-8 17 1 0,9-15-3 16,-9 15-4-16,10-14 3 0,-10 14-9 0,13-15-5 0,-4 8-3 15,-9 7-3-15,14-14-3 0,-14 14-2 16,16-7 3-16,-16 7 7 0,14-4 1 0,-14 4 9 16,0 0 3-16,23 0 9 15,-23 0-2-15,0 0 3 0,20 15-12 0,-16-5-2 16,2 0-5-16,-6-10-7 0,8 28 0 15,-6-14-7-15,0 4-2 0,-2-18-1 0,2 33-9 16,-2-17 3-16,0-1-1 0,0-15-2 0,-4 33 0 16,2-16-3-16,-2-1-2 15,0-3 0-15,4-13-1 0,-10 25 1 0,3-13 6 0,-1-1 2 16,8-11 1-16,-20 16-2 16,10-8-1-16,10-8-2 0,-22 12-6 0,10-9-3 15,12-3-1-15,-23 2-3 16,23-2 1-16,-24 0 0 0,24 0-2 0,-23-5-1 15,23 5 0-15,-21-13 0 16,11 3 0-16,10 10-6 0,-16-16-11 0,10 7-14 0,6 9-10 16,-4-17-32-16,4 17-38 0,0 0-32 0,2-25-39 0,-2 25-40 15,10-14-59-15,-10 14-148 16,14-12-513-16,-6 6-357 0</inkml:trace>
  <inkml:trace contextRef="#ctx0" brushRef="#br0" timeOffset="73141.8">18078 15972 2858 0,'14'11'-68'0,"-14"-11"34"0,0 0 20 0,12 12 20 16,-12-12 27 0,0 0 35-16,2 13 24 0,-2-13 11 0,0 0-3 0,2 14-5 0,-2-14-6 15,0 0-11-15,0 0-8 16,0 0-5-16,0 19-9 0,0-19-12 0,0 0-19 16,0 0-29-16,0 0-36 15,0 0-48-15,0 0-48 0,4 15-54 0,-4-15-82 0,0 0-620 16,0 0-274-16</inkml:trace>
  <inkml:trace contextRef="#ctx0" brushRef="#br0" timeOffset="73771.65">18254 15685 2530 0,'0'0'-121'0,"0"-19"17"0,0 19 18 0,0 0 12 16,4-15 6-16,-4 15 16 15,2-8 4-15,-2 8 11 0,6-9 2 0,-6 9 15 0,6-13-4 16,-6 13 14-16,0 0 8 15,14-16 14-15,-14 16 6 0,10-8 8 0,-10 8 17 16,0 0 15-16,19-11-12 0,-19 11 8 0,0 0-2 16,19-3 16-16,-19 3 2 0,0 0 2 15,21-1 6-15,-21 1-6 0,13 4 0 0,-13-4-1 16,11 7-6-16,-11-7-6 16,8 11-4-16,-8-11-1 0,4 16-4 0,-4-7-5 0,0-9-1 15,-4 22-4-15,0-10-6 16,-2 2 3-16,2-3 3 0,-6 2 0 0,6-1 1 15,-4-3 1-15,2 3 4 0,-3-2 1 0,5-3-1 16,4-7-3-16,-10 14 1 16,10-14-5-16,-9 10-5 0,9-10-13 0,0 0-13 0,0 0-20 15,0 0-6-15,0 0-7 16,0 0-1-16,0 0-2 0,0 0 1 0,0 0 4 16,15 12-2-16,-15-12 6 0,0 0 2 15,19 4 9-15,-11-2 11 0,-8-2 10 0,18 9 16 16,-10-3 11-16,0 1 10 15,0-3 5-15,1 6 0 0,0-2-4 0,-1 2 3 16,-2-3-4-16,-1 2 7 0,-1 1-2 0,0 1-3 0,-4-11 4 16,2 19 8-16,-4-7 0 15,2-12 1-15,0 0-8 0,-15 26-4 0,9-18-4 16,6-8-2-16,-17 13-12 0,6-9-16 16,1 0-27-16,-3-1-30 0,13-3-38 0,-19 8-42 15,19-8-43-15,-17 5-45 16,17-5-43-16,-15 1-97 0,15-1-636 0,0 0-436 15</inkml:trace>
  <inkml:trace contextRef="#ctx0" brushRef="#br0" timeOffset="74381.81">17274 16129 2839 0,'0'0'-138'16,"0"0"40"-16,10-14 25 16,-10 14 27-16,0 0 29 0,13-10 31 0,-13 10 20 0,0 0 22 15,0 0 16-15,0 0 17 16,10-11 12-16,-10 11 1 0,0 0 11 15,0 0 0-15,0 0-11 0,0 0-12 16,0 0-4-16,0 0-8 0,0 0-14 0,0 0-6 0,0 0-8 16,-27 42-1-16,27-42-10 0,-10 14 0 0,10-14-9 15,-14 13-6-15,14-13-19 16,-8 13-21-16,8-13-23 0,-8 10-28 16,8-10-29-16,-8 9-48 0,8-9-40 0,-7 7-42 15,7-7-110-15,0 0-512 0,-7 7-193 0</inkml:trace>
  <inkml:trace contextRef="#ctx0" brushRef="#br0" timeOffset="74621.53">17177 16129 2586 0,'0'0'11'16,"0"0"22"-16,0 0-23 0,0 0 8 15,0 0-2-15,0 0 8 0,6-22 11 16,-6 22 16-16,0 0 1 0,0 0 6 0,0 0 10 15,0 0 18-15,0 0 13 0,0 0 4 0,0 0 6 0,0 0-4 16,0 0-7 0,38 19-7-16,-38-19-6 0,19 15-11 0,-9-5-4 0,0 0-12 15,4-1-17-15,-2 2-21 16,1-2-29-16,0-1-37 0,0 2-43 0,-1 1-56 0,2-4-47 16,0 1-56-16,-14-8-135 15,18 9-497-15,-9-4-251 0</inkml:trace>
  <inkml:trace contextRef="#ctx0" brushRef="#br0" timeOffset="75421.6">18635 15564 2511 0,'0'0'-118'0,"0"0"36"16,0 0 30-16,0 0 16 0,0 0 18 0,0 0 8 15,0 0 18-15,0 0 20 16,6-17 3-16,-6 17 9 0,0 0 20 0,0 0 12 0,0 0 15 15,0 0 7-15,0 0 5 0,0 0 0 0,0 0 12 16,0 0-5-16,0 0 7 16,0 0 5-16,0 0 5 0,0 0 4 0,6 46-3 15,-6-46-7-15,0 28-6 0,0-11-7 16,0 3-7-16,0 1-9 0,0-1-9 0,0 3-5 16,0 0-10-16,-2-1-7 15,2 6-8-15,0-5-5 0,0-3-16 0,0 1-27 16,0-1-27-16,0-3-37 0,0-17-43 15,0 29-56-15,2-16-51 0,-4-4-65 0,2-9-159 16,0 18-541-16,0-18-429 0</inkml:trace>
  <inkml:trace contextRef="#ctx0" brushRef="#br0" timeOffset="76121.7">18910 15623 2878 0,'0'0'-94'0,"0"0"33"0,0 0 18 0,-10-19 2 16,10 19 20-16,0 0 5 16,0 0 5-16,10-18 23 0,-10 18 20 0,10-13 0 0,-10 13 19 15,13-12 19-15,-13 12 5 16,13-12 8-16,-13 12-2 0,15-12-10 0,-7 7 7 16,-8 5-8-16,15-7-6 15,-15 7-2-15,17-7-7 0,-17 7-3 0,17-1-5 0,-17 1-1 16,0 0 4-16,23 1 3 15,-23-1 4-15,17 9 2 0,-17-9 5 0,10 14 5 16,-3-4-4-16,-7-10-3 0,5 26-5 0,-5-9-6 0,0-2-6 16,0-15-3-16,-7 38-3 15,0-22-7-15,3 4-2 0,-4 0 3 0,-3-1-7 16,1-1 2-16,-1 1-1 16,-2-3 3-16,1 2 0 0,1-5-2 0,0 3-1 15,3-4-1-15,0 1-4 0,-1-4-1 16,1 2-2-16,8-11 2 0,-11 16 0 0,11-16-5 15,-4 15 3-15,4-15-4 16,0 0-3-16,13 20-1 0,-13-20-2 0,19 14-4 16,-5-8-12-16,2-1-9 0,-4 1-9 0,5-1-17 0,0-1-16 15,0 0-24-15,-1 2-24 16,4-2-35-16,-2 0-43 0,2-1-34 0,-1-2-41 16,0-1-117-16,-2-1-605 15,1-2-439-15</inkml:trace>
  <inkml:trace contextRef="#ctx0" brushRef="#br0" timeOffset="76651.78">19593 15616 2905 0,'14'-11'-31'0,"-14"11"28"0,0 0-7 15,14-8-11-15,-14 8-6 16,0 0 10-16,10-6 8 0,-10 6 13 0,0 0 14 0,0 0 15 15,0 0 6-15,0 0 16 16,0 0 5-16,0 0-5 0,0 0 2 0,0 0 1 16,0 0 0-16,0 0 2 0,0 0 4 15,0 0-2-15,0 0-1 0,0 0 0 0,0 0-14 16,-54 10-3-16,54-10-5 0,0 0-3 0,-30-3-7 16,30 3-4-16,-19-1 0 15,19 1-2-15,-20-3-4 0,20 3-2 0,0 0 1 0,-26 3-2 16,26-3-2-16,-15 5-1 15,15-5-1-15,-15 10 0 0,15-10 2 0,-13 13-3 16,13-13-3-16,-10 16 2 0,4-9 1 0,6-7-4 16,-10 18 4-16,10-18 0 0,-8 14-1 15,8-14 1-15,-4 13 0 0,4-13 0 0,0 0 1 16,-4 18-5-16,4-18 1 16,0 0-8-16,0 0-11 0,12 14-12 15,-12-14-10-15,0 0-8 0,22 3-1 0,-22-3 6 16,21 2 0-16,-21-2 4 0,23 4 6 0,-8-3 4 15,-15-1 8-15,30 10 15 0,-16-4 22 0,1 0 18 16,0 2 18-16,2 0 10 16,-5 5 12-16,2-2 7 0,-2 1-6 0,0 4-3 15,-3-3-8-15,-2 5-6 0,1-3-6 16,-4 0-5-16,-2 2-8 0,-2-17-4 0,-2 27-7 16,2-12-5-16,0-15-14 15,-10 25-30-15,1-14-43 0,-2-3-62 0,3 2-74 0,0-3-65 16,-5-1-132-1,0 0-171-15,3-2-377 0,-5 0-353 0</inkml:trace>
  <inkml:trace contextRef="#ctx0" brushRef="#br0" timeOffset="79571.63">20417 16118 2633 0,'0'0'-178'0,"0"0"31"0,0 0 31 16,0 0 19-16,0 0 17 15,0 0 27-15,0 0 21 0,0 0 13 16,-21 7 11-16,21-7 10 0,0 0 2 0,0 0-7 0,0 0 6 0,0 0-1 16,0 0 6-16,0 0-2 15,0 0 3-15,0 0-1 0,0 0-8 0,0 0 3 16,0 0 3-16,0 0 2 16,0 0 8-16,0 0 24 0,0 0-8 0,-19-14 6 0,19 14 11 15,0 0 1-15,0 0 13 16,0 0 5-16,0 0 2 0,0 0 12 0,0 0 2 15,0 0 11-15,0 0 7 16,0 0 5-16,0 0-4 0,0 0-2 0,0 0-9 0,0 0-6 16,0 0-12-16,0 0-5 0,0 0-5 0,0 0-9 15,0 0-8-15,0 0-1 16,0 0-10-16,0 0-3 0,0 0 0 0,60 4-6 16,-60-4-4-16,24 3 0 0,-7 0-4 15,0-2-3-15,2 2 3 0,3-2-7 0,-4 2 4 16,6-3 0-16,-1 1 2 15,5 3 4-15,0-4 11 0,1 2 9 0,1 0 3 16,0-1 1-16,-1 4 4 0,-2-4-2 0,3 4-4 0,-3-4-7 16,3 2-2-16,-1 0-5 15,-3 1-5-15,-2-2-13 0,-1 0-12 0,-2-1-11 16,-2 3-7-16,-1-2-1 16,0-1 3-16,-1 2 3 0,-17-3-1 0,25 4-2 0,-25-4 1 15,23 1-2-15,-23-1-3 16,18 2-3-16,-18-2-9 0,0 0-4 0,18 3-12 15,-18-3 3-15,0 0-3 16,0 0 1-16,0 0 3 0,0 0 5 0,0 0 3 0,0 0 7 16,0 0 3-16,0 0 2 15,13-13 2-15,-13 13 8 0,0 0 7 0,0 0 15 16,0 0 9-16,0 0 9 0,-11-28 5 0,11 28 8 16,0 0 5-16,0 0-4 0,-12-19-6 15,12 19 0-15,-12-9-3 0,12 9-6 0,-12-10-2 16,12 10 0-16,-10-9-3 15,10 9 6-15,0 0 1 0,0 0 1 0,-15-9-1 16,15 9-4-16,0 0-2 0,0 0-3 0,0 0 1 0,-15-6 2 16,15 6 3-16,0 0-2 15,0 0-3-15,0 0-5 16,0 0-2-16,0 0-8 0,0 0-7 0,0 0-3 16,36 34-6-16,-25-26-7 0,0-1 8 0,-1 2-6 0,3 0 2 15,-13-9 2-15,17 16 0 16,-9-10 8-16,-8-6 7 0,9 14-1 0,-9-14 5 15,4 12-3-15,-4-12-6 16,0 0-21-16,0 0-28 0,-15 21-31 0,15-21-49 0,-12 7-40 16,12-7-48-16,0 0-94 0,-22 8-666 0,16-7-433 15</inkml:trace>
  <inkml:trace contextRef="#ctx0" brushRef="#br0" timeOffset="80501.65">21572 16035 2898 0,'10'-23'-137'0,"-10"23"25"16,4-13 17-16,-4 13 2 0,0 0 14 0,10-16 12 16,-10 16 13-16,11-10 15 0,-11 10 23 15,8-8 10-15,-8 8 23 0,0 0 19 16,13-11 9-16,-13 11 15 0,0 0 5 16,11-7-6-16,-11 7-3 0,0 0-4 0,0 0-7 15,16-6 0-15,-16 6-5 0,0 0-2 16,0 0-3-16,26 2 4 0,-26-2 1 0,0 0 9 15,23 8 3-15,-23-8 16 16,15 7 15-16,-6 1-5 0,-9-8 3 0,10 14-3 16,-10-14-9-16,10 15-3 0,-10-15-5 0,4 20-12 0,-4-20-1 15,0 19-7-15,0-19-4 16,-4 22-1-16,-2-11-7 0,6-11 3 0,-12 22-6 16,3-12-3-16,1 0 1 15,8-10-2-15,-13 16 0 0,13-16 3 0,-13 14-7 0,13-14 1 16,-10 14-3-16,10-14-3 15,-9 12 3-15,9-12-5 0,-9 8-2 0,9-8 1 16,0 0-1-16,-8 13-4 0,8-13 1 0,0 0-1 16,0 0 4-16,0 0-1 15,0 0 2-15,0 0 0 0,0 0-3 0,0 0-3 0,0 0 1 16,0 0-1-16,0 0-1 16,0 0-1-16,0 0 1 0,0 0 1 0,34-27 1 15,-24 18 0-15,-1-3-3 16,2 0 2-16,2-1-3 0,-3 2 3 0,0-1-4 0,2 1 2 15,-2-1 0-15,0 3 1 16,1-2-3-16,-11 11 2 0,17-18-2 0,-11 11 3 16,-6 7-3-16,15-14 1 0,-15 14 4 0,10-11-1 0,-10 11-4 15,11-10 6-15,-11 10-5 16,11-7 3-16,-11 7-3 0,0 0 5 0,10-10 4 16,-10 10 1-16,0 0 5 15,0 0 0-15,0 0 8 0,0 0 5 0,0 0 2 16,0 0-1-16,0 0 0 0,0 0-6 15,0 0-1-15,0 0 0 0,0 0-3 0,0 0-4 16,-6 45 0-16,6-45-2 0,-2 20 0 0,2-20-1 16,-2 23-1-16,2-23 0 15,2 25 3-15,0-12-10 0,4 0-18 16,-2 0-22-16,-4-13-30 0,11 22-46 0,-2-12-67 16,1 1-52-16,-1-4-86 0,-1 1-167 0,5-1-481 15,-13-7-405-15</inkml:trace>
  <inkml:trace contextRef="#ctx0" brushRef="#br0" timeOffset="80826.86">22136 16243 2921 0,'0'0'-50'0,"4"-17"21"0,-4 17-4 0,0 0-4 16,0 0-9-16,0 0 9 15,0 0 6-15,0 0 0 0,0 0 21 0,0 0 20 16,0 0 27-16,0 0 19 0,0 0 23 16,0 0 3-16,-8 55 2 0,8-55-1 0,-2 21 4 15,2-21-7-15,-3 24-9 16,3-9-6-16,0-15-6 0,0 25-6 0,-2-11-16 15,2-14-11-15,0 21-20 0,0-21-41 16,0 18-28-16,0-18-43 0,0 0-31 0,5 20-38 16,-5-20-48-16,0 0-141 0,4 6-391 0,-4-6-41 15</inkml:trace>
  <inkml:trace contextRef="#ctx0" brushRef="#br0" timeOffset="81206.64">22108 16260 2279 0,'-2'-23'-12'16,"2"23"18"-16,0-18 23 0,0 18 10 0,0 0 22 16,0-26 10-16,0 26 9 0,5-17 0 15,-5 17 4-15,6-15-1 0,-6 15-5 16,10-14-7-16,-10 14-4 0,15-11-3 16,-15 11-1-16,18-10-8 0,-18 10 0 0,18-4 2 0,-18 4 1 15,22-4 2-15,-22 4-4 16,21 0 5-16,-21 0-4 0,25 7-2 0,-25-7 1 15,25 7 0-15,-12-1-2 16,0 1 6-16,1 1 3 0,1 2 0 0,-2-1 7 0,0 5-6 16,-3-3-7-16,1 0-4 0,-2 1-7 0,-1 2-4 15,0 0-4-15,-4 0-4 16,1 1-3-16,-1 0 1 0,-4-15 4 16,0 25 0-16,0-25-6 0,-7 27 5 0,1-14-3 15,0 0 1-15,-4-2-1 0,-2 1 1 16,2-3-3-16,-2 1-4 0,-1-2-5 15,-2-1-7-15,2 0-19 0,-1-2-23 0,14-5-28 16,-28 8-43-16,16-7-45 0,12-1-50 0,-20 6-40 0,10-4-63 16,10-2-154-16,-17 0-111 15,17 0-286-15,0 0-190 0</inkml:trace>
  <inkml:trace contextRef="#ctx0" brushRef="#br0" timeOffset="81561.78">22570 16161 2512 0,'0'0'-25'0,"0"0"35"16,0 0 5-16,0 0-4 15,10-14-1-15,-10 14-7 0,0 0 11 16,14-6-8-16,-14 6 3 0,0 0-3 0,0 0 1 16,22-3 1-16,-22 3-3 0,0 0 0 15,17-2 8-15,-17 2-7 0,0 0-3 16,24-2 0-16,-24 2 0 0,0 0-9 0,22-4-19 15,-22 4-18-15,18-1-16 16,-12-2-24-16,-6 3-27 0,17-5-29 0,-17 5-49 0,11-8-81 16,-7 2-277-16,-4 6 268 0</inkml:trace>
  <inkml:trace contextRef="#ctx0" brushRef="#br0" timeOffset="81701.95">22720 16063 1684 0,'0'0'59'16,"-11"-9"39"-16,11 9 15 15,0 0 7-15,0 0 11 0,-12-7 8 0,12 7 1 16,0 0 5-16,0 0-12 15,0 0-9-15,0 0-13 0,0 0-14 0,0 0-12 0,0 0-32 16,0 0-46-16,40-3-55 0,-40 3-57 0,23 3-55 16,-12-6-89-16,-11 3-178 15,23 0-278-15,-13-1 38 0</inkml:trace>
  <inkml:trace contextRef="#ctx0" brushRef="#br0" timeOffset="82926.19">23408 16141 2057 0,'0'0'-24'0,"0"0"29"0,0 0 9 15,0 0 14-15,0 0 7 0,0 0 12 0,0 0 25 16,0 0 18-16,0 0 11 16,0 0 1-16,0 0 1 0,0 0-13 0,17-16-4 15,-17 16-6-15,0 0 3 0,0 0-2 16,0 0-2-16,9-16-6 0,-9 16-8 0,0 0-4 16,4-17-5-16,-4 17-9 15,6-15-12-15,-6 15-8 0,9-18-3 16,-9 18-7-16,10-18 8 0,-4 7-5 0,3 3 6 15,-9 8-5-15,17-17-1 0,-9 9 1 16,-8 8-2-16,20-11 1 0,-10 5-2 0,-10 6-4 0,21-8-2 16,-21 8 0-16,19-4-1 15,-19 4-3-15,21 0-1 0,-21 0 0 0,20 4-2 0,-20-4 1 16,14 9-2-16,-14-9 5 16,11 16 2-16,-7-7 2 0,-4-9-7 0,4 21 3 15,-4-7 1-15,0-14-1 16,-2 25-3-16,2-25 1 0,-4 30 5 0,-1-15 2 0,3-1 10 15,-4-1 7-15,6-13 8 16,-10 25 8-16,6-16 6 0,4-9 5 0,-14 17 7 16,8-9 1-16,6-8 0 0,-14 8-3 0,14-8-8 15,-17 10-5-15,17-10 0 0,-15 4-4 16,15-4-2-16,0 0-7 0,0 0-5 0,-29-14-10 16,29 14-7-16,-8-18-14 15,8 18-11-15,2-21-17 0,-2 21-22 0,0 0-40 16,6-28-35-16,-6 28-58 0,12-16-41 15,-6 9-49-15,-6 7-114 0,11-12-141 0,-5 8-355 16,-6 4-249-16</inkml:trace>
  <inkml:trace contextRef="#ctx0" brushRef="#br0" timeOffset="85501.76">24012 16009 2536 0,'0'0'-133'0,"0"0"6"15,0 0 9-15,0 0 6 16,0 0 8-16,0 0 15 0,10 6 4 0,-10-6 9 15,0 0 11-15,0 0 10 0,0 0 21 0,0 0 9 0,0 0 6 16,0 0 9-16,0 0 8 16,0 0 1-16,0 0-3 0,0 0 11 0,0 0 7 15,0 0 1-15,0 0 0 16,0 0 5-16,0 0 6 0,0 0-3 0,0 0 7 0,0 0 8 16,0 0-8-16,0 0 11 15,0 0 5-15,0 0 5 0,0 0-5 0,0 0 4 16,0 0-2-16,0 0-5 15,0 0-8-15,0 0-3 0,0 0 4 0,0 0-15 0,0 0 0 16,0 0 5-16,0 0-16 0,0 0 0 0,0 0-7 16,0 0 9-16,0 0 1 15,0 0-5-15,0 0 6 0,0 0 6 0,0 0-2 16,0 0 22-16,0 0-20 16,0 0 3-16,0 0-2 0,0 0-1 0,0 0-6 0,0 0 7 15,0 0-4-15,0 0 4 16,0 0-8-16,0 0 2 0,0 0-6 0,0 0 2 15,0 0 1-15,0 0 0 16,0 0 7-16,0 0 5 0,0 0 2 0,0 0 8 0,0 0 9 16,0 0-9-16,0 0 2 0,0 0-4 0,0 0-3 15,0 0 0-15,0 0-4 16,0 0-6-16,0 0 1 0,0 0-7 0,0 0-2 0,0 0 5 16,0 0-6-16,0 0 2 15,0 0-5-15,0 0 2 0,0 0-4 16,0 0 7-16,0 0 6 0,0 0-4 15,0 0 4-15,0 0 2 0,0 0-4 0,0 0 0 16,0 0-3-16,0 0-1 0,0 0-4 0,0 0 3 0,0 0-6 16,0 0 1-16,0 0-2 15,0 0 0-15,0 0-1 0,8 14 1 0,-8-14 2 16,0 0-4-16,0 0 2 0,0 0 13 16,0 0 1-16,0 0 6 0,0 0 10 0,0 0-7 15,0 0 1-15,0 0-1 16,0 0-1-16,0 0-9 0,0 0-6 0,0 0-14 15,0 0-4-15,0 0-9 0,0 0-1 16,0 0-10-16,0 0 2 0,0 0 3 0,0 0 0 16,0 0 6-16,0 0-4 0,0 0 2 15,0 0 7-15,0 0-4 0,0 0 4 16,0 0 6-16,0 0-8 0,0 0 5 0,0 0-2 0,0 0 6 16,0 0-1-16,0 0-4 15,0 0 0-15,0 0 2 0,0 0 3 0,0 0-3 16,0 0 4-16,0 0 0 15,0 0-1-15,0 0 0 0,0 0-2 0,0 0 3 0,0 0-6 16,0 0 6-16,0 0-1 0,0 0 1 0,0 0 2 16,0 0-15-16,0 0 8 15,0 0 1-15,0 0-3 0,0 0 4 0,0 0 2 16,0 0 7-16,0 0-2 0,0 0 15 16,0 0-6-16,0 0 11 0,0 0 5 0,0 0 3 15,0 0-5-15,0 0-2 16,0 0-6-16,0 0-2 0,0 0-7 0,0 0-3 15,0 0-7-15,0 0-1 0,0 0-4 0,0 0 0 0,0 0 1 16,0 0 1-16,0 0 6 16,0 0-5-16,0 0 2 0,0 0 3 0,0 0 0 15,0 0 1-15,0 0-5 16,0 0 8-16,0 0-5 0,0 0 4 16,0 0-3-16,0 0 2 0,0 0 1 0,0 0-3 15,0 0 4-15,0 0-4 0,0 0 0 0,0 0 2 16,0 0 0-16,0 0-2 15,0 0 3-15,0 0 1 0,0 0 0 0,0 0 2 16,0 0-5-16,0 0 7 0,0 0 3 0,0 0-2 0,0 0 0 16,0 0 2-16,0 0-4 15,0 0-2-15,0 0-2 0,0 0 1 0,0 0-4 0,0 0-8 16,0 0-2-16,0 0-7 16,0 0-4-16,0 0-20 0,0 0-6 0,0 0-6 15,0 0-8-15,0 0 1 16,0 0 19-16,0 0-2 0,0 0 20 0,0 0 10 15,0 0 12-15,0 0 15 0,0 0-1 16,0 0 16-16,0 0-13 0,0 0 2 0,0 0-1 16,0 0-3-16,0 0-11 0,0 0 3 0,0 0-17 15,0 0-8-15,0 0-4 16,0 0-10-16,0 0 6 0,0 0 0 0,0 0 2 0,0 0 11 16,0 0 10-16,0 0 9 15,0 0 3-15,0 0 10 0,0 0 5 0,0 0 6 16,0 0 5-16,0 0 2 15,0 0-5-15,0 0-1 0,0 0-6 0,0 0-2 0,0 0-5 16,0 0 4-16,0 0-4 0,0 0-2 0,0 0-5 16,0 0-5-16,0 0 5 15,0 0-3-15,0 0 0 0,0 0-3 0,0 0 0 16,0 0-1-16,0 0-6 0,0 0-2 16,0 0-5-16,0 0-1 0,0 0-2 15,0 0 2-15,0 0 6 0,0 0-2 16,0 0 4-16,0 0 2 0,0 0 2 0,0 0 5 0,0 0 9 15,0 0-4-15,0 0 4 0,0 0 5 16,0 0-5-16,-40-24 0 0,40 24-1 16,0 0-1-16,0 0 0 0,0 0-5 0,0 0 1 15,0 0-1-15,0 0-3 0,0 0-1 16,0 0 2-16,0 0 4 0,-8-14 2 16,8 14-4-16,0 0 3 0,0 0 7 15,0 0-4-15,0 0 0 0,0 0-2 0,0 0-1 16,0 0-2-16,0 0 2 0,0 0-3 15,0 0 5-15,0 0 4 0,0 0 6 16,0 0 7-16,0 0 8 0,0 0 7 0,0 0 0 0,0 0 0 16,0 0-3-16,0 0-12 15,0 0-3-15,0 0-9 0,0 0-1 0,0 0-3 0,0 0 1 16,16-29-5 0,-16 29 2-16,10-9-4 0,-10 9 2 0,10-12 4 0,-10 12 2 15,10-9 4-15,-10 9-1 16,0 0-1-16,15-11-1 0,-15 11-2 0,0 0-1 0,17-4 8 15,-17 4 6-15,0 0 3 16,0 0-2-16,27 13 0 0,-27-13-1 0,11 13 7 16,-4-5-3-16,1 3 5 0,-2 0-2 15,-6-11-6-15,10 27-2 0,-2-12-1 16,-4-1-4-16,-2 1 0 0,2-1 0 0,-4-14-1 0,4 26 5 16,-4-26-1-16,0 25-1 15,0-25-3-15,-2 21 3 0,2-21 2 0,-6 21 2 16,0-13 6-16,6-8-2 0,-10 14 0 15,10-14 0-15,-11 13 3 0,11-13-2 16,-18 4-5-16,18-4-3 0,-17 5-3 0,17-5-2 0,0 0 0 16,-25-6-7-16,25 6-15 15,-17-8-12-15,17 8-17 0,-11-15-21 0,11 15-24 16,-4-21-40-16,4 21-37 0,0-24-52 16,4 12-35-16,-2-3-68 15,4 2-166-15,1-1-89 0,0 1-283 0,-1 3-189 16</inkml:trace>
  <inkml:trace contextRef="#ctx0" brushRef="#br0" timeOffset="86101.92">24405 16044 2452 0,'0'0'-105'0,"0"0"6"0,0 0 15 16,0 0 2-16,0 0 6 16,0 0 13-16,0 0 25 0,0 0 16 0,-23-39 16 15,23 39 25-15,0 0 6 16,-7-22 10-16,7 22 18 0,0 0 23 0,-1-21 8 0,1 21-11 16,0 0-11-1,4-21-4-15,-4 21-12 0,8-15-13 0,-8 15-10 0,10-11-2 16,-10 11-10-16,16-9 5 15,-16 9-4-15,16-4 8 0,-16 4 8 0,20 0 9 0,-20 0 9 16,0 0 7-16,29 9 6 16,-21-3 13-16,3 2-2 0,0 1 3 0,-11-9-4 15,14 20-10-15,-8-6-7 0,0-1-3 0,-4 1-7 16,2 0-5-16,-4-14 1 16,-2 28-2-16,2-28 3 0,-8 26 6 0,4-12 6 0,-2-2 7 15,6-12 2-15,-14 20 8 16,5-11 1-16,1-1-2 0,8-8-8 0,-22 10-4 15,12-7-3-15,10-3-1 16,-24 2-1-16,24-2-4 0,0 0-11 0,-29-5-11 0,29 5-23 16,-13-14-34-16,13 14-36 0,-6-20-41 0,6 20-51 15,4-21-23-15,-4 21-47 16,8-25-117-16,-3 13-578 0,-5 12-328 0</inkml:trace>
  <inkml:trace contextRef="#ctx0" brushRef="#br0" timeOffset="86571.64">25002 15921 2748 0,'0'0'-65'0,"0"0"34"0,0 0 16 0,0 0 30 0,0 0 38 16,0 0 29-16,0 0 35 15,22 1 12-15,-22-1 9 0,0 0 8 0,0 0 3 16,0 0 0-16,0 0 5 0,0 0 10 0,11 16 11 16,-11-16 5-16,5 11 15 15,-5-11-18-15,8 19-13 0,-4-8-17 0,1 1-15 16,2 3-6-16,-3 1-14 0,1-1-14 16,-1 2-10-16,1 0-12 0,-2 2-8 0,1-2-8 15,0 2-7-15,-2-1-20 0,3-1-7 16,-3-2-3-16,-2-15-14 0,6 29-17 15,-4-15-19-15,-2-14-20 0,6 22-27 16,-5-12-42-16,-1-10-57 0,4 19-86 0,-4-19-81 0,2 11-201 16,-2-11-68-16,0 0 24 0,0 0-350 15,-19 11-348-15</inkml:trace>
  <inkml:trace contextRef="#ctx0" brushRef="#br0" timeOffset="97831.82">3458 14311 2671 0,'0'0'-118'16,"4"-20"26"-16,-4 20 15 0,0 0 4 15,2-15 2-15,-2 15 7 0,0 0 20 16,0 0 18-16,0-19 18 0,0 19 22 0,0 0 18 0,0 0 13 16,0 0 6-16,0 0 0 15,3-17 5-15,-3 17 0 0,0 0-3 0,0 0 2 16,0 0 6-16,0 0 9 15,0 0 11-15,0 0 8 0,0 0 7 0,0 0 9 0,0 0-3 16,0 0-2-16,0 0-8 0,0 0-8 0,0 0-13 16,0 0-7-16,0 0-6 15,0 0-7-15,0 0-5 0,-3 63-5 0,1-50-1 16,2-13-6-16,0 34-2 16,0-13-3-16,0 0-4 0,-2 0-3 0,2 6 2 15,-2-1-3-15,2 3-2 0,0-1 1 16,-2 3-3-16,2 0 1 0,0-1-6 15,0 2 1-15,0 1 1 0,0 7-5 0,0-3 2 16,0 2 0-16,0-1 0 0,2 1 0 0,-2 0 5 16,0 2 3-16,0 0 0 0,0 0 5 0,2 0-3 15,-2-1 1-15,0 0-2 16,2 2-1-16,0 0-3 0,1-2-3 0,1 1 1 0,-4 0 1 16,4 1-1-16,-2-2-1 15,-2 2-3-15,3-1 4 0,-6 2-1 0,6-1 4 16,-6 0 3-16,3-1-2 15,-2 1 2-15,0 1 4 0,0-4-4 0,0 3 2 0,-3-1-1 16,3-2 0-16,-2 0-6 0,2-1 3 0,-2 2-7 16,0-2 11-16,0 0-1 15,2 1 3-15,0 0-2 0,0 2 8 0,2-4 1 16,0 3 3-16,2 0 0 16,-2-2 2-16,0 2 1 0,4-2 4 0,-2 1-2 0,0-1-5 15,0-2-5-15,0-6-2 16,0 1-7-16,0-2-8 0,0-3-19 0,-2-1-11 15,2-4-22-15,0 1-23 0,-2-6-14 0,0 1-30 0,0 1-36 16,0-18-53-16,2 24-46 16,-4-12-59-16,2-12-172 0,-6 16-112 0,0-8-289 15,6-8-239-15</inkml:trace>
  <inkml:trace contextRef="#ctx0" brushRef="#br0" timeOffset="98751.99">2731 16547 2587 0,'0'0'-102'0,"0"0"10"16,0 0 3-16,0 0-3 15,0 0 0-15,0 0 14 0,0 0 21 0,20-21 23 0,-20 21 4 16,0 0 2-16,24-1 12 16,-24 1 0-16,21 0 1 0,-21 0 7 0,28 0 3 15,-28 0 8-15,31 0 7 16,-10 0 16-16,-2-3 7 0,5 3 4 0,-4 0 9 15,6-1-9-15,4-1 15 0,1 2 5 16,1 0 15-16,0-2 13 0,1 0 3 0,2 2 14 16,3 0 6-16,-2 0 11 0,2 0 8 0,7 0 7 15,-1-2 7-15,3 2-5 0,-1 0-8 16,3 0-15-16,-1-2-11 0,3 2-15 0,0 0-5 16,0-2-14-16,8 2-11 15,2-1-15-15,1-2-11 0,-1 3-9 0,5-2-11 16,-1 1-9-16,-1-1-11 0,2 0-7 15,-3 4 4-15,1 0 1 0,-1-2-3 0,-1 1 3 16,1 1 0-16,-1 2 3 0,-1-2 1 0,-2 0-2 16,1 2 3-16,1-2 1 15,0 1 1-15,-1-3 1 0,1 3 2 0,1 1 7 0,-1-3 7 16,-3-1-2 0,7 2 7-16,-5 0-1 0,3 0 0 0,-3 2-2 0,1-4 0 15,1 1-4-15,-1 2 1 16,-2-3-2-16,3 1 1 0,-3-1-4 0,1 2 2 0,-3 0-2 15,2 2-2-15,-2-4 4 0,1 4-2 0,-10-3 5 16,3 2-1-16,-2-1 0 16,-1 0 0-16,1-2 3 0,-1 1-8 0,0-1 3 15,-2 3-4-15,-1-3-1 0,1 0 0 16,3 1-3-16,-3-1 2 0,1-1 0 0,-5 1 0 16,5-3 0-16,-1 6 0 15,1-3 3-15,-1 0 3 0,3 0 2 0,2 1 4 16,6 2 6-16,0 0 1 0,2-2-1 15,-1 3-2-15,1 1-2 0,-2-1-1 0,3 1-1 16,-3-1-6-16,-3 0-7 0,1-1-5 0,-1 3 0 16,-8-2-3-16,1 2 1 15,-1-4-2-15,1 1-2 0,-3 1-7 16,1 0-10-16,-3 0-11 0,-2 0-19 0,-6 0-24 16,-4-3-49-16,0 3-43 0,-4 0-38 0,-4-4-72 15,-1 2-162-15,-6 0-430 16,-15-2-239-16</inkml:trace>
  <inkml:trace contextRef="#ctx0" brushRef="#br0" timeOffset="100201.66">3471 15631 2458 0,'0'0'-159'15,"0"0"14"-15,0 0 8 0,0 0 3 16,0 0 6-16,0 0 8 0,0 0 20 0,-2-27 19 16,2 27 28-16,0 0 17 0,0 0 19 0,0 0 17 15,0 0 1-15,0 0 10 16,0 0 4-16,0 0 9 0,0 0 8 0,0 0 3 0,0 0 10 16,0 0-4-16,0 0 14 15,0 0 10-15,0 0 3 0,0 0 6 0,0 0-1 16,0 0 12-16,0 0-13 15,0 0 10-15,0 0 6 0,0 0 6 0,0 0 4 0,0 0 5 16,0 0 0-16,0 0 2 0,0 0-6 0,0 0-3 16,0 0-8-16,0 0-1 15,0 0-5-15,0 0-9 0,0 0-1 0,0 0-10 16,0 0-6-16,0 0-9 0,0 0-4 16,0 0-1-16,0 0-6 0,0 0-8 0,0 0-6 15,0 0-13-15,0 0-2 16,0 0-10-16,0 0 2 0,0 0-11 0,0 0 1 15,17-6-6-15,-17 6 5 16,0 0-5-16,19-1 4 0,-19 1 0 0,0 0-4 0,0 0-4 16,28 4 1-16,-28-4 0 0,0 0 3 0,0 0 1 15,20 1 7-15,-20-1 8 16,0 0 9-16,0 0 8 0,0 0 6 0,0 0 6 16,0 0-3-16,0 0 5 0,0 0-3 15,0 0-2-15,0 0 6 0,-38 21-4 0,38-21 1 16,-21 4-2-16,21-4-3 15,-17 2-5-15,17-2-2 0,0 0-7 0,-19 5-10 16,19-5-20-16,0 0-23 0,0 0-31 0,0 0-56 0,0 0-49 16,0 0-77-16,0 0-199 15,0 0-357-15,0 0-136 0</inkml:trace>
  <inkml:trace contextRef="#ctx0" brushRef="#br0" timeOffset="103062.04">3644 15612 2247 0,'0'0'-165'0,"0"0"15"16,0 0 4-16,-18 6 20 0,18-6 16 15,0 0 20-15,0 0 27 0,0 0 22 0,0 0 7 0,0 0 11 16,0 0 2-16,0 0 2 16,0 0-3-16,0 0-4 0,0 0-4 0,0 0-5 0,0 0-4 15,0 0 7-15,0 0-12 16,0 0 6-16,0 0 4 0,0 0 9 0,-20 2 7 16,20-2 7-16,0 0 15 15,0 0 16-15,0 0 5 0,0 0 9 16,0 0 0-16,0 0 7 0,0 0-1 0,-19 1 1 15,19-1 8-15,0 0-2 0,0 0-2 0,0 0-1 16,0 0-7-16,0 0-1 16,0 0-7-16,0 0-10 0,0 0 2 0,0 0-15 15,0 0 6-15,0 0-2 0,0 0-1 0,0 0 1 0,0 0-5 16,0 0 0-16,0 0 10 16,0 0-3-16,0 0 0 0,-18 4 0 0,18-4 3 15,0 0 0-15,0 0-2 16,0 0-1-16,-16 6-2 0,16-6-7 0,0 0-15 0,0 0-4 15,0 0-16-15,0 0-20 16,0 0-21-16,0 0-23 0,0 0-42 0,0 0-263 16,0 0 126-16</inkml:trace>
  <inkml:trace contextRef="#ctx0" brushRef="#br0" timeOffset="107602.02">1803 15730 1116 0,'0'0'-2'16,"0"0"14"-16,0 0 8 0,0 0 8 0,0 0-2 15,0 0 7-15,0 0 0 16,0 0 7-16,0 0 8 0,0 0-8 0,0 0 9 16,-13-8-8-16,13 8-5 0,0 0-1 15,0 0 5-15,0 0 0 0,0 0-1 0,0 0 10 16,0 0 4-16,0 0 1 15,0 0-4-15,0 0-1 0,0 0 4 0,0 0 1 16,0-23-2-16,0 23 4 0,0 0 5 16,0 0-2-16,0 0 13 0,8-26 3 0,-8 26-1 15,7-11 1-15,-7 11-2 0,0 0-1 0,7-21-3 16,-7 21 2-16,6-12-5 16,-6 12-4-16,0 0-2 0,10-16-4 0,-10 16-5 0,8-11-2 15,-8 11-4-15,0 0-3 16,16-11 0-16,-16 11-1 0,10-8-2 0,-10 8 1 15,0 0 4-15,17-10 0 16,-17 10 4-16,12-5-5 0,-12 5 6 0,0 0-7 0,26-4-3 16,-26 4-5-16,19 0-4 0,-19 0-2 0,22 2-2 15,-22-2-1-15,19 4 0 16,-19-4-1-16,21 3 1 0,-11 3 3 0,-10-6 0 16,17 7-1-16,-17-7 0 15,17 12-2-15,-10-5 2 0,-7-7-1 0,14 18 1 0,-10-7-2 16,-4-11 1-16,9 17 1 15,-7-5 1-15,-2-12 0 0,5 23 0 0,-5-23-3 16,0 23 4-16,0-10-4 0,0-13 5 0,0 23-1 0,0-23-7 16,-5 22 3-16,5-22-4 15,-6 22 0-15,1-12-2 0,5-10 1 0,-11 19-2 16,6-12 1-16,5-7 0 16,-15 16-2-16,15-16 3 0,-15 11-5 0,15-11 1 15,-15 7-1-15,15-7-2 0,-17 8-4 16,17-8 0-16,-19 2-4 0,19-2-4 0,-20 0-6 15,20 0-7-15,0 0-7 16,-22-11-7-16,22 11-15 0,-16-14-12 0,16 14-20 16,-9-15-14-16,9 15-19 0,-6-17-24 0,6 17-32 0,-2-15-37 15,2 15-34-15,0 0-53 16,-6-24-149-16,6 24-453 0,0-8-262 0</inkml:trace>
  <inkml:trace contextRef="#ctx0" brushRef="#br0" timeOffset="108402">2131 15831 2578 0,'0'0'-70'0,"0"0"31"0,0 0 5 0,0 0 18 15,0 0 6-15,0 0 24 16,0 0 15-16,0 0 9 0,0 0 13 0,0 0 2 15,0 0 11-15,0 0 4 16,0 0 3-16,0 0 11 0,0 0 2 0,0 0 7 0,25 3 2 16,-25-3-1-16,0 0-2 0,0 0-5 15,9 10-10-15,-9-10-6 0,0 0-9 16,9 12-6-16,-9-12-14 0,0 0-13 0,8 10-23 16,-8-10-20-16,0 0-30 15,0 0-13-15,8 10-56 0,-8-10-36 0,0 0-30 0,7 5-46 16,-7-5-91-16,0 0-494 15,0 0-128-15</inkml:trace>
  <inkml:trace contextRef="#ctx0" brushRef="#br0" timeOffset="109051.55">2285 15598 2301 0,'0'0'-100'16,"0"0"24"-16,0 0-3 0,0 0 5 15,2-21-8-15,-2 21 9 0,0 0 1 0,10-16 6 16,-10 16 11-16,10-12 8 0,-10 12 3 0,14-14 14 16,-14 14-1-16,18-9 13 15,-8 3 9-15,-10 6 7 0,19-9 13 0,-19 9 6 0,22-6 6 16,-22 6 4-16,20-3 5 16,-20 3-8-16,21-3-6 0,-21 3 2 0,20 4-3 15,-20-4 6-15,14 8 4 16,-14-8 1-16,11 9 2 0,-11-9 1 0,7 15 0 15,-7-15 10-15,0 0 14 0,-5 24-2 16,5-24 21-16,0 0-9 0,-13 23 3 0,13-23 27 16,-8 12-32-16,8-12 1 0,-8 11-4 0,8-11-10 15,0 0-10-15,-9 13-2 16,9-13-16-16,0 0-25 0,0 0-9 0,0 0-4 0,0 0 2 16,0 0 10-16,0 0-7 15,0 0 17-15,0 0-1 0,0 0-4 0,36 2 23 16,-36-2 6-16,0 0 14 15,21 1 15-15,-21-1 4 0,18 2 10 0,-18-2-3 0,14 6 0 16,-14-6-2-16,15 5 4 16,-15-5-4-16,13 9 2 0,-13-9 6 0,10 11 3 15,-10-11-4-15,7 16 4 0,-7-16 1 0,4 18 5 16,-4-18-5-16,0 17-3 0,0-17-9 16,-2 20-6-16,2-20-7 0,-5 16-7 0,5-16-22 15,-6 16-25-15,6-16-23 16,-8 10-25-16,8-10-27 0,0 0-33 0,-18 12-43 15,18-12-37-15,-10 4-29 0,10-4-52 16,0 0-100-16,-22-4-463 0,22 4-165 0</inkml:trace>
  <inkml:trace contextRef="#ctx0" brushRef="#br0" timeOffset="109541.79">2679 15526 2422 0,'0'0'-92'0,"-4"-15"29"16,4 15 16-16,0 0 2 0,0 0 2 0,0 0 2 0,-6-13 2 15,6 13 15-15,0 0 5 16,0 0 1-16,0 0 7 0,0 0-3 0,0 0 2 16,0 0 3-16,0 0 9 15,0 0 14-15,0 0 30 0,6-23 11 16,-6 23 18-16,0 0 13 0,0 0 7 0,0 0 20 15,0 0 6-15,0 0 0 0,0 0-2 0,0 0-6 16,0 0-3-16,0 0-2 0,0 0-3 0,10 55 2 16,-7-42 4-16,1 1-3 0,1 1-9 15,-5-15-5-15,6 29-11 0,-4-14-9 0,2-2-9 16,0 1-5-16,-4-14-7 16,6 23-6-16,-2-10-5 0,-4-13-13 0,5 19-14 15,-5-19-20-15,5 13-19 16,-5-13-27-16,4 14-32 0,-4-14-36 15,0 0-45-15,4 12-45 0,-4-12-85 0,6 3-665 16,-6-3-400-16</inkml:trace>
  <inkml:trace contextRef="#ctx0" brushRef="#br0" timeOffset="110941.73">2851 15532 2749 0,'-5'-21'-162'0,"5"21"15"0,0 0 8 0,0 0 7 16,0 0 7-1,0 0 18-15,0 0 19 0,0 0 17 0,0 0 16 0,0 0 7 16,0 0 8-16,0 0 12 16,0 0 3-16,0 0-2 0,0 0 17 15,0 0 2-15,0 0-1 0,0 0 24 0,0 0 7 16,0 0 10-16,-6-13 8 0,6 13 12 15,0 0 2-15,0 0 5 0,0 0-13 16,0 0-7-16,0 0-12 0,0 0-11 0,0 0-4 0,0 0-3 16,0 0 4-16,0 0 11 0,0 0-11 0,0 0-2 15,0 0 5-15,0 0 11 16,0 0 2-16,0 0 4 0,0 0 12 0,0 0 8 16,0 0-3-16,0 0 3 15,0 0-6-15,0 0-4 0,0 0-4 0,0 0 4 16,0 0-10-16,0 0 3 0,0 0-9 15,0 0-4-15,0 0-5 0,0 0 12 0,0 0-2 16,0 0 11-16,0 0-14 0,0 0 3 0,0 0-4 0,0 0 0 16,0 0-1-16,0 0-2 15,0 0-2-15,0 0-2 0,0 0-1 0,0 0-1 16,0 0-5-16,0 0-2 16,0 0 4-16,0 0-5 0,0 0 2 0,0 0-5 0,0 0 0 15,0 0 1-15,0 0-5 16,0 0 5-16,0 0-5 0,0 0 3 0,0 0 3 15,0 0-3-15,0 0-3 16,0 0-3-16,0 0 1 0,0 0-12 0,0 0-3 16,0 0-7-16,0 0-3 0,0 0-4 0,0 0 9 0,0 0-2 15,0 0 8-15,0 0 10 16,0 0 3-16,0 0 6 0,0 0 3 0,0 0 1 16,0 0-6-16,0 0-1 15,0 0 2-15,0 0 5 0,0 0-5 0,0 0 0 16,0 0 0-16,0 0 4 0,0 0-5 15,0 0 0-15,0 0-3 0,0 0-6 0,0 0 8 16,0 0-5-16,0 0-3 0,0 0 1 0,0 0 3 16,0 0 0-16,0 0-4 0,0 0 11 15,0 0-9-15,0 0 5 0,0 0 1 0,0 0 0 16,0 0-3-16,0 0 7 16,0 0-6-16,0 0 2 0,0 0 0 15,0 0 5-15,0 0 4 0,0 0 8 0,0 0-1 16,0 0 4-16,0 0-3 0,0 0 5 0,0 0-2 15,0 0 3-15,0 0-5 16,0 0-2-16,0 0 3 0,0 0-7 0,0 0 0 16,0 0-5-16,0 0-9 0,0 0-8 0,0 0-4 0,0 0-9 15,15-18 3-15,-15 18 6 16,0 0-2-16,0 0-2 0,9-10-4 0,-9 10 12 16,0 0-5-16,0 0-1 15,10-11 4-15,-10 11 10 0,0 0 4 0,11-8-3 0,-11 8 2 16,0 0 18-16,14-8-12 15,-14 8 10-15,0 0-1 0,18-6 8 0,-18 6 3 16,0 0 7-16,16-4 3 0,-16 4 4 0,0 0 2 16,0 0 0-16,0 0-2 0,30 4 7 15,-30-4 4-15,13 7 2 0,-13-7 9 0,8 11 0 16,-8-11 6-16,8 15 6 16,-8-15-1-16,9 16 1 0,-9-16-5 15,5 19-7-15,-5-19-5 0,0 21-8 0,0-21-4 16,-2 21-4-16,2-21-1 0,-3 21-9 0,3-21 2 15,-6 21-8-15,6-21 2 16,-7 16-1-16,7-16-4 0,-6 18-1 0,6-18-1 16,-6 18 0-16,6-18-1 0,-5 10-5 0,5-10 3 0,-6 15-2 15,6-15 0-15,0 0 1 16,0 0 0-16,-6 17-6 0,6-17 1 0,0 0 0 16,0 0 2-16,0 0-4 15,12 12 0-15,-12-12 0 0,0 0-15 0,19 4-11 0,-19-4-16 16,0 0-20-16,26-1-18 15,-26 1-20-15,0 0-24 0,21-6-28 0,-21 6-25 16,0 0-19-16,19-4-18 0,-19 4-27 0,9-3-38 16,-9 3-121-16,6-8-415 0,-6 8-121 15</inkml:trace>
  <inkml:trace contextRef="#ctx0" brushRef="#br0" timeOffset="111581.56">3139 15444 2268 0,'6'-11'-95'0,"-6"11"26"0,0 0 9 16,6-15 19-16,-6 15-3 0,0 0 19 0,0 0-3 16,11-14 10-16,-11 14 5 15,0 0 12-15,0 0-2 0,6-11 25 0,-6 11 6 16,0 0 5-16,0 0 3 15,0 0 7-15,0 0 4 0,0 0 7 0,0 0 6 0,0 0 19 16,0 0 13-16,0 0 13 0,0 0 2 0,0 0-2 16,0 0-9-16,0 0-2 15,0 0-18-15,0 0 3 0,0 0-5 0,-37 22-2 0,37-22-11 16,-14 7-4-16,14-7-7 16,-14 11-3-16,14-11-5 0,-13 7-4 15,13-7-5-15,-13 5-2 0,13-5-8 16,-12 8-3-16,12-8 2 0,0 0-4 15,-15 6-5-15,15-6-6 0,0 0-9 0,0 0 1 0,0 0-5 16,-15 8-3-16,15-8 1 0,0 0 0 16,0 0 1-16,0 0 0 0,0 0 8 15,0 0 8-15,0 0 7 0,0 0 4 16,0 19 1-16,0-19 4 0,0 0-4 0,0 0 1 0,0 0-1 16,2 23-2-16,-2-23-4 15,0 0 0-15,0 0-1 0,0 17-1 0,0-17-2 16,0 0-2-16,0 0-7 15,0 0-9-15,0 0-9 0,7 15-11 0,-7-15-14 0,0 0-3 16,0 0-3-16,0 0-1 0,25 0 4 0,-25 0 5 16,0 0 2-16,25-4 12 15,-25 4 23-15,21 0 24 0,-21 0 21 0,24 0 17 16,-24 0 19-16,21 4 16 0,-10 0 7 16,-11-4 1-16,21 8 8 0,-21-8-2 15,20 11-2-15,-10-2-4 0,-4 1-20 16,-6-10 1-16,12 22-15 0,-6-9-3 0,-6-13-5 15,5 18-16-15,-5-18-20 16,4 20-24-16,-4-20-40 0,-4 19-51 0,4-19-69 0,-11 17-72 16,3-10-75-16,-4 1-143 0,-4 0-153 0,-1-1-296 15,-4 1-282-15</inkml:trace>
  <inkml:trace contextRef="#ctx0" brushRef="#br0" timeOffset="112121.81">2243 16079 2520 0,'0'0'-158'16,"0"0"22"-16,-15 7 28 15,15-7 26-15,0 0 21 0,0 0 23 0,0 0 26 0,0 0 4 16,0 0 23-16,0 0 7 15,0 0-4-15,0 0 6 0,0 0 0 0,0 0 6 16,0 0 5-16,0 0 12 0,0 0 8 16,0 0 14-16,0 0 2 0,0 0 1 15,0 0-1-15,0 0-5 0,0 0 6 0,0 0-3 0,64-7-1 16,-47 3 0-16,2 0 5 16,0 3 6-16,2-3-7 0,1 0-1 15,-2 0-4-15,8 0-4 0,-3 1 1 16,1-4-2-16,0 4-4 0,1-1 0 0,-2-3 0 0,2 4-5 15,1-2-7-15,0 3-3 16,-1-3-2-16,-1-1-8 0,-1 3-12 0,-4-1-5 16,5 1-8-16,-7-1-7 0,-1 0-5 15,0 0-6-15,-4 0-12 0,-14 4-10 0,28-3-19 16,-28 3-28-16,21-4-32 0,-21 4-33 0,15-3-37 16,-15 3-61-16,0 0-135 15,0 0-412-15,0 0-91 0</inkml:trace>
  <inkml:trace contextRef="#ctx0" brushRef="#br0" timeOffset="112532.82">2574 16181 2226 0,'0'0'-57'16,"0"0"27"-16,-13 9 22 0,13-9 5 0,0 0 20 15,0 0 24-15,0 0 1 0,0 0 12 16,0 0 5-16,0 0 0 0,0 0-4 0,0 0-1 16,0 0-9-16,0 0-3 0,0 0-1 15,0 0-4-15,0 0 3 0,53-13 8 16,-53 13 7-16,16-4 4 0,-16 4 9 0,0 0-6 0,26-1 0 16,-26 1-4-16,0 0-6 15,23 0-6-15,-23 0 6 0,18 1-3 0,-18-1 2 16,12 7 1-16,-12-7 2 15,0 0-4-15,10 10-6 0,-10-10-3 0,0 0-1 0,-2 19-3 16,2-19-1-16,0 0 3 0,-10 25 4 0,10-25 2 16,-13 17 10-16,13-17-2 15,-9 15 3-15,9-15 2 0,-6 11-6 0,6-11-8 16,-4 15-2-16,4-15-3 0,0 0-6 16,0 0-14-16,13 17-18 0,-13-17-29 15,19 4-37-15,-19-4-51 0,30 0-69 16,-14-2-39-16,1 0-44 0,-17 2-117 0,36-7-535 15,-18 1-320-15</inkml:trace>
  <inkml:trace contextRef="#ctx0" brushRef="#br0" timeOffset="116002.06">4187 15582 2609 0,'0'0'-128'15,"0"0"32"-15,0 0 22 16,0 0 16-16,0 0 5 0,0 0 17 16,0 0 14-16,0 0 1 0,0 0 14 0,0 0 2 15,0 0 2-15,0 0 3 0,0 0 4 0,0 0 11 16,0 0 5-16,0 0-3 15,0 0 2-15,0 0 11 0,0 0-4 0,0 0 2 0,0 0-8 16,0 0 2-16,0 0 2 0,0 0-13 0,0 0-5 16,0 0 2-16,0 0 3 15,0 0-7-15,0 0 4 0,0 0-8 0,0 0 8 16,0 0-1-16,0 0 4 0,0 0 21 16,0 0-5-16,0 0-6 0,16 12 21 15,-16-12-13-15,0 0-1 0,0 0 6 16,0 0 2-16,0 0-4 0,0 0 2 0,0 0-3 15,0 0-4-15,0 0-2 16,0 0-15-16,0 0-20 0,0 0-13 0,0 0-18 16,0 0-2-16,0 0-5 0,0 0 9 0,0 0-7 0,0 0 4 15,0 0 11-15,0 0 2 16,0 0 6-16,0 0 14 0,0 0 6 16,0 0 23-16,0 0 9 0,0 0-2 0,0 0 15 15,30-1 3-15,-30 1 9 0,9 9 8 16,-9-9 7-16,6 11-4 0,-6-11 7 15,0 0 6-15,4 21 2 0,-4-21-5 0,0 0 0 16,0 0-3-16,-10 22 1 0,10-22-3 0,0 0 0 0,-13 10-4 16,13-10-8-16,0 0-13 15,-15 7-18-15,15-7-19 0,0 0-13 0,0 0-16 16,0 0-12-16,0 0-12 16,0 0-1-16,0 0 3 0,0 0 6 0,0 0 5 0,-4-38 4 15,4 38 5-15,0 0 3 16,0 0 9-16,0 0 14 0,16-15-7 0,-16 15 5 15,0 0 6-15,0 0 4 16,0 0 7-16,0 0 0 0,0 0-2 0,0 0 0 0,0 0-3 16,0 0-2-16,0 0-9 0,0 0 5 0,0 0 2 15,0 0 3-15,0 0-4 16,14 34 2-16,-14-34-2 0,0 0-1 0,0 0 1 16,0 0-6-16,0 0-2 0,0 0-10 15,0 0-10-15,0 0-11 0,0 0-5 0,0 0-7 16,0 0-5-16,0 0-16 15,0 0 6-15,0 0-17 0,0 0 6 0,0 0 3 16,0 0 2-16,0 0-1 0,0 0 6 0,0 0 0 0,0 0 11 16,0 0 11-16,0 0 0 15,0 0 6-15,0 0 9 0,0 0-2 0,0 0-4 16,0 0-29-16,0 0-22 16,0 0-22-16,0 0-31 0,0 0-43 0,0 0-71 0,0 0-319 15,0 0 245-15</inkml:trace>
  <inkml:trace contextRef="#ctx0" brushRef="#br0" timeOffset="117716.84">4240 15654 1528 0,'0'0'-29'16,"0"0"18"-16,0 0 7 0,0 0 1 16,0 0 3-16,0 0 8 0,0 0 11 0,0 0 11 15,0 0 7-15,0 0-3 16,0 0-11-16,0 0-13 0,0 0 2 16,-28-34-6-16,28 34-2 0,0 0 2 15,0 0-1-15,0 0 5 0,0 0 10 0,0 0 2 0,0 0 6 16,0 0 8-16,0 0 6 15,0 0 7-15,0 0 3 0,0 0-1 0,30-8 6 16,-30 8 13-16,0 0-13 0,0 0-9 0,20-3-6 0,-20 3-3 16,0 0-6-16,0 0 4 15,20-1-5-15,-20 1 0 0,0 0-9 0,17-4 3 16,-17 4 10-16,0 0 3 16,19-2 11-16,-19 2 17 0,17-5-14 0,-17 5 2 15,16-4-3-15,-16 4-3 0,22-7-2 16,-22 7-5-16,21-7 0 0,-21 7-7 0,23-6-7 15,-12 3 1-15,-11 3-2 16,24-8-2-16,-14 3-6 0,-10 5-1 0,25-10 1 16,-12 4-5-16,0 0 1 0,-13 6 0 0,23-9-4 0,-12 1-4 15,1 2 2-15,-12 6 4 16,24-13-4-16,-12 6 3 0,1 0 9 0,-1 1 4 16,1-3 5-16,0 2-1 15,-13 7 7-15,26-11 6 0,-14 3-6 0,0 1 8 0,3 3 2 16,-15 4-3-16,28-15-4 15,-14 12-3-15,2-4 0 0,-2 0-7 0,1 1-3 16,0 0-3-16,2 0-3 0,0-1-1 0,0-1-2 16,-1 2-3-16,2-2 0 0,-1 3-3 15,-1-3 2-15,2 2 0 0,-2-1-1 0,4 0 0 16,-6 1-2-16,5-2-1 16,-4 0 5-16,2 0 6 0,1 1 10 0,0-2 5 15,-3-1 6-15,4 1-6 0,-4 0 3 16,-1-1-6-16,4 0-1 0,-4 1 0 0,2-1 1 15,0 0-2-15,1 2-3 16,-2 0-7-16,2-1 1 0,-3 2-2 0,4 0 0 16,-4-4-5-16,3 4-1 0,0 0 1 0,-2-1-22 0,3-2 3 15,-4 2 0-15,0-1 3 16,2 0 1-16,0 1 0 0,-1-1 3 0,0-1 0 16,0 1 1-16,1-2-1 15,0 0 1-15,1 0-2 0,1-1 0 0,0 5 0 0,0-3-1 16,2 1 2-16,-4 1-1 15,1 2 4-15,1-1 0 0,-4 2 3 0,4-2 1 16,-4 2 0-16,1 0 3 0,0-1-2 0,-3-1-3 16,-12 7 1-16,25-9 0 0,-13 6-1 15,-12 3 1-15,24-10-3 0,-10 4 2 0,-2 0-2 16,-12 6-1-16,25-11 0 16,-11 6 2-16,0-2-2 0,-2 3-1 0,4-3 1 15,-2 1 3-15,1 1-4 0,0 0-1 16,2-2 0-16,-3 1-1 0,2 1 0 0,-2 1 6 15,-1-3-7-15,2 1 1 16,-15 6 2-16,27-13 5 0,-11 4-6 0,-4 2 0 16,0-3-1-16,4 3 1 0,-2-2 0 0,1-1-1 0,0 2-1 15,0-1-1-15,-1 0 1 16,2 1 1-16,0 1-4 0,3-4 2 16,-1 2 7-16,-2 2-7 0,2-1 1 15,-2-2 1-15,1 3-2 0,0-2 2 16,-2 2-3-16,1-1 2 0,0 0 0 0,0 1 2 15,0-2-1-15,-2 2 0 0,-1-3 0 0,1 2 4 16,2-2-4-16,-4 3 1 0,3-3-2 0,-2 3 1 16,-1-2 0-16,3 1-1 0,-2 0 1 15,2 1-2-15,-1-2 1 0,0 2 0 0,-2-1 2 16,3 1-1-16,-2 0 0 16,-1-1 0-16,1 0 2 0,-1 1-4 15,2-3 2-15,-4 2-1 0,2-1-1 0,-12 9-1 16,24-16 4-16,-14 8-1 0,1 1-2 0,2-3 1 15,0 3-2-15,-1-1 1 16,0-1 0-16,-12 9 5 0,22-13-6 0,-9 5 0 16,-3 1 3-16,-10 7-2 0,26-14 1 0,-16 9 1 0,-10 5-2 15,22-12 0-15,-12 6-1 16,-10 6 2-16,19-11 0 0,-8 5-2 0,1-1 2 16,-12 7-5-16,21-10 4 15,-7 4-2-15,-4-2-4 0,-10 8 2 0,23-13 0 0,-10 7 0 16,-3-2 0-16,-10 8 1 15,21-9 1-15,-12 4 1 0,-9 5-1 0,17-10 0 16,-7 5 0-16,-10 5 2 0,18-10-1 0,-18 10 0 16,18-12 0-16,-9 9-1 0,-9 3-2 15,21-14 0-15,-10 11 1 0,-11 3-1 0,20-10-2 16,-20 10 2-16,24-6 2 16,-24 6 1-16,17-8-2 0,-17 8 0 0,17-3 3 15,-17 3-3-15,0 0-1 0,19-5 2 16,-19 5 2-16,0 0 0 0,17-7 3 0,-17 7 1 15,0 0 5-15,0 0-1 16,15-3 3-16,-15 3 2 0,0 0-5 0,0 0 0 16,0 0-2-16,14-6 4 0,-14 6-4 0,0 0-1 0,0 0 0 15,0 0 0-15,0 0 0 16,16-6 3-16,-16 6 0 0,0 0-6 0,0 0 3 16,0 0 0-16,0 0 2 15,0 0-6-15,0 0 2 0,0 0-1 0,0 0 3 16,0 0-1-16,0 0-3 0,0 0 2 15,0 0-1-15,0 0 0 0,0 0 0 0,0 0 4 16,0 0-5-16,0 0-3 0,0 0-4 0,0 0-3 16,0 0 3-16,0 0-6 0,0 0-4 15,0 0-2-15,0 0-3 0,0 0 1 0,0 0 2 16,0 0-2-16,0 0 2 16,0 0-1-16,0 0-3 0,0 0 2 0,0 0 2 0,0 0 1 15,0 0 2-15,0 0-1 16,0 0 2-16,0 0 3 0,0 0 1 0,0 0 7 15,0 0 5-15,0 0 5 16,0 0 4-16,0 0-2 0,0 0 2 0,0 0 1 0,0 0-1 16,0 0 1-16,0 0 2 0,0 0 2 0,0 0-2 15,0 0 4-15,0 0-1 16,-20 42 6-16,20-42 0 0,0 0-1 0,-20 6-3 16,20-6 1-16,0 0 0 0,-20-2-1 15,20 2-5-15,0 0-1 0,0 0-5 0,0 0-1 16,-17-19-8-16,17 19-5 15,0 0-1-15,0 0-4 0,0 0-1 16,0 0-2-16,0 0-11 0,19-29-8 0,-19 29-19 0,0 0-18 0,0 0-39 16,0 0-57-16,0 0-57 15,0 0-113-15,0 0-204 0,0 0-393 0,0 0-346 16</inkml:trace>
  <inkml:trace contextRef="#ctx0" brushRef="#br0" timeOffset="118082.9">3951 14686 2652 0,'-22'-4'-140'0,"22"4"31"0,-20-2 10 15,20 2-5-15,-17-5-9 0,17 5 0 0,-14-5-3 16,14 5 1-16,0 0 6 16,-20-7-2-16,20 7 2 0,0 0 1 0,-18-9-1 0,18 9-18 15,-16-7-226 1,16 7 115-16</inkml:trace>
  <inkml:trace contextRef="#ctx0" brushRef="#br0" timeOffset="119031.79">3460 14320 1072 0,'0'0'39'0,"0"0"-4"15,0 0-12-15,0 0-9 16,0-19 7-16,0 19 10 0,0 0 21 0,0 0 3 15,9-12 0-15,-9 12 0 0,0 0-11 0,8-13 5 0,-8 13-5 16,9-10-4-16,-9 10-9 16,8-17 9-16,-8 17 8 0,7-15 3 0,-7 15 17 15,6-17-10-15,-6 17 2 16,6-16-1-16,-6 16 6 0,4-15-7 16,-4 15-14-16,2-14 6 0,-2 14-6 0,2-18-5 15,-2 18 11-15,0 0-4 0,0-27 4 0,0 27-4 16,0-19 1-16,0 19-3 15,0-18 20-15,0 18-18 0,3-21-2 0,-3 21 1 16,3-20 1-16,-3 20 6 0,2-21-5 0,-2 21 1 0,2-21 4 16,-2 21-5-16,4-21-3 15,-4 21-1-15,2-20-6 0,-2 20-3 0,4-22-7 16,-4 22 0-16,4-21-2 16,0 10-1-16,-4 11-3 0,4-21-6 0,-4 21 10 0,5-23-11 15,-5 23-2-15,4-21 1 16,-4 21-8-16,4-21 3 0,-4 21-11 0,5-22 1 15,-3 10-2-15,-2 12 5 16,4-23-1-16,-2 10 5 0,-2 13 7 0,6-25 6 0,-4 12-4 16,-2 13 0-16,3-23 1 0,-3 23-2 0,4-23 0 15,-2 12-5-15,-2 11-4 16,2-25-7-16,-2 25-1 0,4-25 2 16,-2 12 3-16,-2 13 1 0,4-27 1 0,-2 15 5 15,-2 12 5-15,5-22 4 0,-5 22 0 0,5-23-1 16,-5 23-3-16,4-19 0 15,-4 19 4-15,2-18 3 0,-2 18-3 0,2-15 7 16,-2 15 4-16,0 0 5 0,4-17 3 0,-4 17 7 0,0 0-6 16,2-17-1-16,-2 17-2 15,0 0-2-15,0 0-8 0,0 0 0 0,4-17-6 16,-4 17 0-16,0 0-3 16,0 0-2-16,0 0-7 0,0 0-7 0,0 0-26 0,0 0-24 15,0 0-41-15,0 0-48 16,0 0-43-16,0 0-52 0,0 0-105 0,6-8-596 15,-6 8-350-15</inkml:trace>
  <inkml:trace contextRef="#ctx0" brushRef="#br0" timeOffset="120081.56">7217 14108 2735 0,'0'0'-126'0,"0"0"16"0,0 0 4 0,0 0 4 15,0 0 22-15,0 0 20 0,0 0 15 0,0 0 4 0,0 0 10 16,0 0 0-16,0 0-13 16,0 0-10-16,0 0-21 0,0 0-25 0,0 0-43 15,0 0-79-15,0 0-222 16,0 0 401-16</inkml:trace>
  <inkml:trace contextRef="#ctx0" brushRef="#br0" timeOffset="120221.74">7065 14164 1311 0,'-23'8'31'0,"23"-8"-7"0,-21 3 2 0,21-3-9 16,-19 4-6-16,19-4 2 15,-19 3-8-15,19-3-8 0,-17 3-43 0,17-3-61 16,0 0-105-16,-28-3-141 0,28 3 115 16</inkml:trace>
  <inkml:trace contextRef="#ctx0" brushRef="#br0" timeOffset="120381.87">6547 14201 966 0,'0'0'-27'0,"-25"3"6"16,13-3-8-16,12 0-7 0,-20 1-1 0,9 1 6 0,11-2 15 16,-19 0 1-16,19 0-10 15,-19 0-38-15,19 0-103 0,-19-2-3 0,19 2 57 16</inkml:trace>
  <inkml:trace contextRef="#ctx0" brushRef="#br0" timeOffset="120471.83">6092 14230 614 0,'-26'4'54'0,"26"-4"-51"16,-25 2-129-16,25-2-58 16,-24 0 61-16</inkml:trace>
  <inkml:trace contextRef="#ctx0" brushRef="#br0" timeOffset="120571.81">5751 14245 500 0,'-30'2'-27'16,"15"-2"-68"-16,15 0-33 0,-30-2 42 0</inkml:trace>
  <inkml:trace contextRef="#ctx0" brushRef="#br0" timeOffset="120721.87">5226 14240 618 0,'0'0'147'0,"-25"4"-19"0,25-4-62 0,-28 1-28 16,28-1-13-16,-26 0 0 0,26 0-6 15,-29-1-10-15,14-2-27 0,15 3-46 0,-33-4-73 16,13 1-146-16,3 1 90 16</inkml:trace>
  <inkml:trace contextRef="#ctx0" brushRef="#br0" timeOffset="120882.02">4513 14226 936 0,'0'0'86'15,"-28"3"15"-15,28-3 6 0,-29 0 23 16,11 1-23-16,18-1 0 0,-29 0-21 0,14 0-26 16,15 0-32-16,-27 0-66 15,13-1-65-15,14 1-120 0,-33-8-227 0,14 5 394 16</inkml:trace>
  <inkml:trace contextRef="#ctx0" brushRef="#br0" timeOffset="121011.75">3917 14230 1348 0,'0'0'78'0,"-25"6"19"0,25-6-10 16,-19 4-15-16,19-4-21 0,-17 4-21 16,17-4-1-16,-16 3-11 0,16-3-28 0,-18 0-45 15,18 0-56-15,-16 0-100 16,16 0-251-16,-15 0 379 0</inkml:trace>
  <inkml:trace contextRef="#ctx0" brushRef="#br0" timeOffset="121161.82">3596 14251 1360 0,'0'0'32'0,"-21"2"-3"0,21-2-8 0,-22 4-20 16,22-4-9-16,-20 4 3 0,20-4 3 15,-22 0 14-15,22 0 2 0,-21 1 1 0,21-1-17 16,-19 4-8-16,19-4-33 15,0 0-44-15,-23 0-84 0,23 0-207 0,-12 0 118 0</inkml:trace>
  <inkml:trace contextRef="#ctx0" brushRef="#br0" timeOffset="121641.99">1357 14177 921 0</inkml:trace>
  <inkml:trace contextRef="#ctx0" brushRef="#br0" timeOffset="122181.68">1350 14152 876 0,'0'0'18'0,"-2"-15"4"16,2 15 0-16,0 0 6 0,-6-19 21 0,6 19 11 16,0 0 14-16,0-17 10 0,0 17 3 15,0 0-11-15,0 0-6 0,2-24-13 0,-2 24 0 16,0 0 0-16,2-18 0 16,-2 18 4-16,0 0 1 0,6-19-7 0,-6 19 11 15,8-12-8-15,-8 12-4 0,8-13 5 16,-8 13-14-16,14-14-5 0,-6 7-3 0,-8 7-6 15,17-9 6-15,-17 9-12 0,21-10-2 0,-10 8-9 16,-11 2 1-16,23-6 3 16,-23 6 7-16,19-4 8 0,-19 4 8 0,20-1-4 0,-20 1 10 15,0 0 5-15,25 4 5 16,-25-4-4-16,14 5 1 0,-14-5-8 0,10 8-4 16,-10-8-11-16,10 11 3 15,-10-11-2-15,4 14 0 0,-4-14-4 0,0 0-1 0,0 0 2 16,-4 24 1-16,4-24-1 15,0 0 2-15,-10 18 9 0,10-18-6 0,0 0 2 16,-10 11-4-16,10-11 2 0,0 0-4 16,-8 9-13-16,8-9-12 0,0 0-13 0,0 0-8 15,0 0-7-15,0 0-2 0,0 0-2 0,0 0 1 16,0 0-4-16,24 11 7 16,-24-11 2-16,0 0 10 0,19 3 6 0,-19-3 10 0,0 0 8 15,23 3 3-15,-23-3 3 16,13 4 3-16,-13-4 5 0,14 6-6 0,-14-6 3 15,15 6-1-15,-15-6 0 0,12 8-1 0,-12-8 2 16,13 9-4-16,-13-9-4 0,14 9 0 16,-14-9-3-16,11 12 1 0,-11-12 0 0,9 13 2 15,-9-13 6-15,6 16 8 16,-6-16 14-16,0 14 9 0,0-14 3 16,0 0 0-16,-10 24 0 0,10-24-6 0,-10 14-6 15,10-14 2-15,-14 16-13 0,14-16-6 0,-12 11-18 16,12-11-24-16,-15 9-36 15,15-9-45-15,-15 7-49 0,15-7-60 0,-18 5-59 16,18-5-152-16,-13 2-462 0,13-2-245 0</inkml:trace>
  <inkml:trace contextRef="#ctx0" brushRef="#br0" timeOffset="122498.97">1424 14421 2527 0,'0'0'-43'0,"0"0"34"16,0 0-5-16,0 0-7 15,0 0-20-15,0 0 4 0,0 0 16 0,0 0-2 0,0 0 10 16,0 0 15-16,0 0-18 15,0 0 4-15,46-8 1 0,-46 8 0 16,25-9 10-16,-10 4-7 0,1 3-1 0,1-3 3 16,-17 5-1-16,30-6 3 0,-14 2-4 0,-16 4 6 15,24-3 5-15,-8 1-17 0,-16 2-12 0,23 0-13 16,-12-2-21-16,-11 2-25 16,22 2-18-16,-22-2-39 0,14 0-72 0,-14 0-280 0,11 2 334 15</inkml:trace>
  <inkml:trace contextRef="#ctx0" brushRef="#br0" timeOffset="122902.09">1646 14462 1442 0,'0'0'17'0,"0"0"17"15,0 0 6-15,0 0 21 0,0 0 12 0,0 0 16 0,0 0 14 16,0 0-1-16,0 0-8 15,0 0-13-15,0 0-6 0,0 0-10 0,0 0-8 16,0 0-5-16,0 0-5 0,0 0-9 0,0 0 0 16,0 0-2-16,30-32-5 0,-30 32-3 15,0 0-2-15,23 2-1 0,-23-2-2 0,0 0 23 16,0 0-11-16,24 11 1 16,-24-11 3-16,7 8 3 0,-7-8-1 0,0 0 2 15,-2 20 2-15,2-20 2 16,0 0 3-16,-12 23 7 0,12-23 7 0,-13 17 5 0,13-17 8 15,-11 15 1-15,11-15-4 16,-5 13 0-16,5-13-6 0,0 0-5 0,-11 15-7 16,11-15-6-16,0 0-1 0,0 17-6 0,0-17-2 0,0 0-2 15,0 0-4-15,13 22-9 16,-13-22-9-16,12 7-10 0,-12-7-13 0,18 5-19 16,-18-5-23-16,18 6-20 15,-18-6-19-15,20 2-26 0,-20-2-35 0,23 0-25 0,-13 0-25 16,-10 0-38-16,22-2-76 15,-12-1-511-15,-10 3-150 0</inkml:trace>
  <inkml:trace contextRef="#ctx0" brushRef="#br0" timeOffset="123512.03">1955 14065 2429 0,'3'-22'-79'0,"-3"22"-6"15,4-21-18-15,-4 21-10 0,4-23-1 0,0 14 12 16,-4 9 20-16,7-23 26 16,-1 14 18-16,-6 9 13 0,11-17 5 0,-11 17 13 0,10-16 7 15,-2 10 17-15,-8 6 1 16,16-8 9-16,-16 8 9 0,16-7-1 0,-16 7 6 15,0 0 7-15,30 5 7 0,-30-5 0 0,20 10 4 0,-9 1-3 16,1 0-10 0,-2 2 1-16,0 0 3 0,-1 2-12 0,-1 2-3 0,1 2 13 15,-3-3 24-15,-1 1-5 16,-1 1 19-16,-2 0 5 0,0 2 7 0,-2-4-5 16,0-16 3-16,-4 34-3 0,2-19-7 15,2-15-2-15,-9 24-3 0,3-11 4 0,6-13-6 16,-11 17-6-16,5-9-7 15,6-8-5-15,-13 11-7 0,13-11-5 0,-14 4-10 16,14-4-2-16,0 0-7 0,0 0-2 0,-26-19-8 16,26 19 0-16,-10-21 1 0,10 21 1 15,-9-23-3-15,4 14-5 0,5 9-16 0,-4-23-14 16,4 23-12-16,-2-19-22 16,2 19-29-16,0 0-35 0,2-23-39 0,-2 23-49 0,0 0-68 15,2-19-159-15,0 13-383 16,-2 6-135-16</inkml:trace>
  <inkml:trace contextRef="#ctx0" brushRef="#br0" timeOffset="123771.8">2307 14172 2394 0,'0'0'-17'15,"0"0"25"-15,0 0 12 0,0 0 0 0,0 0 7 16,21 1 17-16,-21-1 22 0,0 0 9 0,0 0 8 16,15 4 0-16,-15-4-4 0,0 0 4 15,0 0-7-15,9 8-7 0,-9-8-8 0,0 0-4 16,0 0-5-16,0 0-12 16,0 0-20-16,14 7-27 0,-14-7-32 0,0 0-43 15,0 0-57-15,0 0-46 0,0 0-103 16,0 0-515-16,0 0-116 0</inkml:trace>
  <inkml:trace contextRef="#ctx0" brushRef="#br0" timeOffset="124411.63">2416 14028 2250 0,'1'-17'-129'0,"-1"17"23"16,0 0 8-16,0 0 21 16,0 0 16-16,-5-19 22 0,5 19 11 15,0 0 13-15,0 0 10 0,-4-17 3 16,4 17 6-16,0 0-9 0,0 0 3 0,0 0-3 15,9-19 7-15,-9 19-4 0,14-7 5 16,-14 7 6-16,18-8 5 0,-18 8-2 0,20-6 11 16,-20 6 3-16,24-5 1 0,-24 5 10 0,24-5 1 15,-24 5 2-15,22 0 3 16,-22 0 6-16,24 0-2 0,-24 0 13 0,21 2 3 16,-21-2 6-16,17 6-3 0,-17-6-1 15,13 10-7-15,-13-10-5 0,8 13-8 16,-8-13-2-16,4 17-3 0,-4-17-1 15,-2 17-4-15,2-17 0 0,0 0-1 0,-8 23 2 16,8-23 3-16,-6 13 0 0,6-13 6 0,0 0-4 0,-6 15 1 16,6-15-5-16,0 0-6 15,0 0-9-15,0 0-15 0,0 0-11 0,0 0-4 16,0 0-1-16,12 16 0 0,-12-16 0 16,0 0 1-16,0 0 2 0,23 0 3 0,-23 0 0 15,0 0 12-15,0 0 4 16,17 0 6-16,-17 0 8 0,0 0 9 0,15 5 9 15,-15-5 6-15,0 0 1 0,17 7 4 0,-17-7-1 0,11 13-2 16,-11-13-5-16,10 13 3 16,-10-13 4-16,8 20 4 0,-8-20 11 0,4 18 1 15,-4-18 2-15,-2 24-2 16,2-24-1-16,-6 18-6 0,6-18-3 0,-12 17-12 0,3-8-12 16,-2-1-24-16,11-8-26 15,-21 9-37-15,21-9-36 0,-21 5-38 0,21-5-47 16,-19-2-31-16,19 2-35 15,-19-7-64-15,19 7-624 0,-15-13-331 0</inkml:trace>
  <inkml:trace contextRef="#ctx0" brushRef="#br0" timeOffset="124713.84">2810 13986 2685 0,'0'0'-119'0,"10"-9"25"0,-10 9 19 0,0 0 20 15,0 0 14-15,12-10 22 16,-12 10 35-16,0 0 33 0,0 0 13 0,16-1 8 16,-16 1 11-16,0 0 7 0,0 0 1 15,18 16-6-15,-18-16-1 0,8 16-5 0,-8-16-6 16,4 20-9-16,1-5-8 15,-1-2-1-15,-2 2-8 0,-2-15-4 0,2 26-12 16,0-12-19-16,-2-14-34 0,2 26-38 0,-2-14-27 0,2 1-50 16,-2-13-32-16,0 17-67 15,0-17-146-15,-4 16-318 0,4-16 45 0</inkml:trace>
  <inkml:trace contextRef="#ctx0" brushRef="#br0" timeOffset="125221.87">2889 13979 2033 0,'4'-16'-53'0,"-4"16"5"15,0 0 9-15,6-16 17 0,-6 16 4 0,6-12 13 16,-6 12 15-16,0 0-2 0,14-13 6 0,-14 13 1 0,10-10-10 16,-10 10-2-16,10-10 0 15,-10 10 5-15,18-7 7 0,-18 7-6 0,14-6 7 16,-14 6 18-16,19-4 20 16,-19 4 25-16,22-2 23 0,-22 2 10 0,20-1 2 15,-20 1-6-15,0 0-7 16,30 3-3-16,-21 3-6 0,-9-6-5 0,15 13-6 0,-9-3-8 15,-6-10 0-15,5 21-8 16,-3-7-4-16,-2-14 2 0,-7 26-3 0,3-11 8 0,-3 0 2 16,1 1 0-16,0-1 1 0,-3 0-2 0,3 0-3 15,0-1-7-15,-2-1 0 16,8-13-8-16,-12 23-4 0,8-9-2 0,4-14-4 16,-10 19-4-16,8-10-1 0,2-9-1 15,-2 17-6-15,2-17 0 0,4 19 0 0,-4-19 2 16,4 15 0-16,-4-15-3 15,8 14-1-15,-8-14-2 0,16 11-6 0,-16-11-2 0,16 7-8 16,-7-3-11-16,1-2-13 0,1 0-21 0,-11-2-25 16,0 0-25-16,27-2-24 15,-27 2-35-15,20-6-39 0,-10 1-45 0,-2-2-59 16,-1-4-146-16,-1 0-454 0,1-2-265 16</inkml:trace>
  <inkml:trace contextRef="#ctx0" brushRef="#br0" timeOffset="125711.63">3325 13843 2767 0,'14'-11'2'0,"-14"11"-2"0,12-6-20 0,-12 6-2 15,0 0 8-15,0 0 21 16,12-8 24-16,-12 8 17 0,0 0 6 0,0 0 1 16,0 0 2-16,0 0-2 0,0 0-10 15,0 0 0-15,0 0-2 0,0 0-6 0,0 0 1 16,0 0 7-16,0 0-4 15,0 0-4-15,-57 10-8 0,57-10-3 0,0 0-9 16,-21 2-22-16,21-2-13 0,0 0-11 0,0 0 1 16,-19 2 6-16,19-2-1 0,0 0 1 15,0 0 2-15,0 0 1 0,0 0 2 0,0 0 1 16,-22 2 7-16,22-2 19 16,0 0 16-16,0 0 6 0,0 0 4 0,0 0 2 0,-6 19 0 15,6-19-1-15,-2 16-2 16,2-16 1-16,-4 22 0 0,4-22 4 0,-4 21 5 15,4-21 4-15,-2 19-2 0,2-19-2 0,-2 18-4 0,2-18-2 16,-2 14 0-16,2-14-6 16,0 0-10-16,6 18-5 0,-6-18-5 0,0 0-9 15,14 8-4-15,-14-8-4 16,18 3-3-16,-18-3 3 0,18 2 2 0,-18-2 9 16,21 4 16-16,-21-4 10 0,24 3 11 15,-24-3 5-15,21 4 8 0,-12 2 0 0,-9-6 4 16,18 7-1-16,-18-7-2 15,15 15-5-15,-10-8-5 0,-5-7-6 0,6 17-6 16,-6-17-19-16,0 0-30 0,-4 26-43 0,4-26-54 0,-11 18-70 16,3-7-69-1,-5-3-109-15,1-1-194 0,-2 3-374 0,-2-3-335 0</inkml:trace>
  <inkml:trace contextRef="#ctx0" brushRef="#br0" timeOffset="128771.75">4242 15618 2692 0,'0'0'-108'0,"0"0"42"0,0 0 32 15,0 0 23-15,0 0 37 0,8-13 31 16,-8 13 36-16,0 0 25 0,0 0 17 0,0 0 10 15,0 0-2-15,0 0-17 16,0 0-12-16,0 0-15 0,0 0-21 0,0 0-28 16,0 0-34-16,0 0-27 0,0 0-34 0,0 0-22 0,0 0-24 15,0 0-17-15,0 0-21 16,0 0-1-16,0 0 4 0,0 0 11 0,0 0 7 16,0 0 14-16,0 0 7 15,0 0 9-15,0 0 0 0,0 0 8 0,0 0-4 0,0 0-16 16,0 0-3-16,0 0-7 15,0 0-12-15,0 0 1 0,0 0 2 0,0 0 17 16,0 0 19-16,-21 39 36 0,21-39 18 0,0 0 31 16,0 0 19-16,-3 19 32 0,3-19 10 15,0 0 11-15,-4 20 16 0,4-20-1 16,0 0 6-16,0 18-3 0,0-18-17 16,0 0-6-16,-2 20-30 0,2-20-16 0,0 0-38 15,-2 19-32-15,2-19-45 0,0 0-34 16,2 19-43-16,-2-19-68 0,0 0-323 0,6 22 263 15</inkml:trace>
  <inkml:trace contextRef="#ctx0" brushRef="#br0" timeOffset="128930.21">4220 15861 1642 0,'0'0'47'0,"-2"20"14"0,2-20-9 0,-4 15 8 15,4-15-14-15,0 0-9 16,-4 22-18-16,4-22-11 0,-2 16-8 0,2-16-10 16,0 0 7-16,-2 19 5 15,2-19 12-15,0 0-23 0,0 20 12 0,0-20-3 0,0 0 2 16,0 20 2-16,0-20-23 15,0 0-23-15,4 19-26 0,-4-19-50 0,0 0-100 16,4 17-270-16,-2-11 344 0</inkml:trace>
  <inkml:trace contextRef="#ctx0" brushRef="#br0" timeOffset="129046.75">4208 16163 1550 0,'0'0'84'0,"0"0"-10"0,-5 18-22 15,5-18-34-15,0 0-5 16,-4 14-4-16,4-14 9 0,0 0-16 0,0 0-40 0,0 14-34 15,0-14-46-15,0 0-82 16,0 0-253-16,0 18 392 0</inkml:trace>
  <inkml:trace contextRef="#ctx0" brushRef="#br0" timeOffset="129181.89">4201 16317 1404 0,'0'0'72'0,"-2"15"4"0,2-15 6 16,0 0-3-16,0 27-3 15,0-27 4-15,0 18 10 0,0-18-5 0,-2 20-4 16,2-20-15-16,2 18-20 15,-2-18-24-15,0 0-20 0,0 22-34 0,0-22-33 0,2 16-52 16,-2-16-110-16,0 10-354 0,0-10 220 16</inkml:trace>
  <inkml:trace contextRef="#ctx0" brushRef="#br0" timeOffset="130336.46">7491 14190 1664 0,'0'0'31'0,"0"0"42"16,0 0 31-16,0 0 3 0,0 0-7 0,0 0 8 15,0 0 21-15,0 0 2 16,0 0 9-16,0 0 9 0,0 0 3 0,0 0 1 15,0 0-4-15,0 0-13 0,0 0-14 0,0 0-15 0,0 0-30 16,0 0-50-16,0 0-46 16,0 0-71-16,0 0-64 0,11 33-67 0,-11-33-137 15,0 0-503-15,0 0-217 16</inkml:trace>
  <inkml:trace contextRef="#ctx0" brushRef="#br0" timeOffset="130781.82">7442 14253 2627 0,'0'0'-44'0,"0"0"5"0,-11 8 6 0,11-8-2 16,0 0-1-16,0 0 15 0,0 0 19 0,-12 7 5 0,12-7 20 16,0 0-5-16,0 0 8 15,0 0 5-15,0 0-17 0,0 0 1 0,0 0-3 16,-6 14-2-16,6-14 10 0,0 0-9 16,0 0 3-16,0 0 11 0,0 25-16 0,0-25-8 15,-2 13-11-15,2-13-15 16,0 0-8-16,-2 25-7 0,2-25 1 0,0 18 15 15,0-18-2-15,0 22-6 0,0-22 9 16,2 20-3-16,-2-20 8 0,0 22-2 0,0-22 8 16,-2 23 2-16,2-23 10 0,0 23-3 0,-3-9 3 15,3-14 16-15,-2 28-9 16,2-28-3-16,-2 26-18 0,2-26-8 0,-2 26-18 0,2-14-19 16,0-12-1-1,0 25-11-15,0-25-15 0,0 26-9 0,0-15-7 0,2 2-10 16,-4 1-14-16,2 0 18 15,0-14 10-15,-3 29 26 0,3-29 25 0,-4 26 26 16,2-10 16-16,0-3 8 0,2-13 8 0,-6 26-3 0,4-14-1 16,2-12 4-16,-4 22-1 15,4-22 6-15,-5 22 5 0,5-22 8 16,-4 22 19-16,4-22 21 0,-2 25-6 16,0-15 9-16,2-10 5 0,-2 18-12 0,2-18-6 15,-2 20-10-15,2-20-28 0,-2 19-27 16,2-19-24-16,-2 17-24 0,2-17-32 0,0 15-42 15,0-15-106-15,0 0-189 16,0 22 132-16</inkml:trace>
  <inkml:trace contextRef="#ctx0" brushRef="#br0" timeOffset="130891.93">7311 15170 1216 0,'-5'13'29'16,"-1"1"-2"-16,6-14-7 0,-6 21-4 0,6-21-9 0,-4 19 1 16,4-19-2-16,-4 17 1 15,4-17-28-15,0 17-35 0,-3-12-73 0,3-5-241 16,0 14 117-16</inkml:trace>
  <inkml:trace contextRef="#ctx0" brushRef="#br0" timeOffset="131041.67">7227 15685 1137 0,'-2'14'49'16,"-4"0"0"-16,6-14-21 0,-6 24-32 0,6-24-43 15,-6 20-47-15,6-20-72 16,-4 16-148-16,6-8 100 0</inkml:trace>
  <inkml:trace contextRef="#ctx0" brushRef="#br0" timeOffset="131221.97">7165 16037 979 0,'-7'21'39'16,"7"-21"-7"-16,-4 17-17 15,4-17-7-15,-2 15 1 0,2-15 2 0,-4 15 7 16,4-15 1-16,0 0 0 0,-4 24 1 0,4-24 8 0,-2 15-18 16,2-15 2-16,0 0-6 15,0 21-8-15,0-21-24 0,0 0-45 16,0 21-94-16,0-21-152 0,2 12 101 16</inkml:trace>
  <inkml:trace contextRef="#ctx0" brushRef="#br0" timeOffset="131391.78">7148 16372 1190 0,'0'25'284'0,"0"-25"21"16,-2 22-26-16,2-22-33 0,0 18-38 0,0-18-15 0,0 17-32 15,0-17-27-15,0 0-41 16,2 23-42-16,-2-23-34 0,2 15-39 0,-2-15-20 16,2 16-25-16,-2-16-25 15,4 17-10-15,-4-17-35 0,2 16-23 0,-2-8-55 0,0-8-106 16,3 14-314-16,-3-14 145 15</inkml:trace>
  <inkml:trace contextRef="#ctx0" brushRef="#br0" timeOffset="157491.79">4282 14901 1107 0,'0'0'-69'0,"0"0"15"15,0 0 4-15,0 0 3 0,0 0 7 16,0 0 2-16,0 0 5 0,0 0 0 0,0 0 7 16,0 0-1-16,0 0 1 15,0 0 7-15,0 0 10 0,38-9 9 0,-38 9 13 16,0 0 8-16,0 0 6 15,25 0 10-15,-25 0 9 0,0 0 1 0,0 0 2 0,22 0 0 16,-22 0-4-16,0 0-2 0,18 0 9 0,-18 0-17 16,0 0-5-16,22 0-4 15,-22 0 6-15,0 0-9 0,21 0-1 0,-21 0-4 0,0 0 4 16,26-2-4-16,-26 2 8 16,0 0-13-16,24-2 8 0,-24 2-9 0,18 0-9 15,-18 0 6-15,0 0-4 16,23-2-1-16,-23 2 2 0,0 0 1 0,23 0-2 15,-23 0 1-15,0 0 7 0,23 0-9 0,-23 0 1 0,0 0 2 16,20-1-2-16,-20 1 3 16,0 0 4-16,0 0-5 0,23 0 5 0,-23 0 0 15,0 0-6-15,0 0 6 16,19 0-7-16,-19 0 5 0,0 0 1 0,0 0-5 0,0 0-1 16,21-3 2-16,-21 3-4 15,0 0 2-15,0 0 9 0,22 3-14 0,-22-3 3 16,0 0 1-16,0 0-4 15,22 0 3-15,-22 0-6 0,0 0 1 0,19 0 4 0,-19 0-4 16,0 0 5-16,24 0-3 0,-24 0 5 0,0 0-1 16,21 0-4-16,-21 0-2 15,0 0 0-15,19 0 1 0,-19 0 2 0,0 0-1 16,0 0 0-16,23-3 0 0,-23 3 9 16,0 0-11-16,0 0 10 0,19 3-1 0,-19-3-4 15,0 0-3-15,0 0 7 16,0 0-2-16,23-3-3 0,-23 3 8 0,0 0-5 15,0 0-5-15,20 0 0 16,-20 0 0-16,0 0-4 0,0 0 6 0,20-2-2 0,-20 2 0 16,0 0-2-16,20-1 6 0,-20 1-1 0,0 0-6 15,19-2 6-15,-19 2 9 16,0 0 8-16,21 0-7 0,-21 0-6 0,0 0-7 0,19-4 3 16,-19 4-6-16,0 0 4 15,22 0 17-15,-22 0-19 0,0 0 2 0,18 0 8 16,-18 0-9-16,0 0 3 15,0 0 3-15,26 0-2 0,-26 0-1 0,0 0 5 16,17-3-4-16,-17 3 1 0,0 0 3 0,0 0-3 0,23-2 1 16,-23 2-3-16,0 0 1 15,21 2-1-15,-21-2 4 0,0 0 2 0,19 0 6 16,-19 0-10-16,0 0 6 16,21 3 2-16,-21-3 0 0,0 0-4 15,21 0 13-15,-21 0-9 0,0 0 13 0,24 0 1 16,-24 0-7-16,14 4 0 0,-14-4-7 0,0 0 5 15,24 0-4-15,-24 0-5 0,0 0 6 0,27 0-6 16,-27 0 2-16,18 2 0 0,-18-2 5 16,0 0-11-16,24 0 15 0,-24 0-9 0,18 0 7 15,-18 0-6-15,0 0 10 16,23 0-8-16,-23 0 6 0,17 0-1 0,-17 0 3 16,0 0-5-16,21-2 6 0,-21 2 4 15,0 0-8-15,26 0-7 0,-26 0 2 0,0 0 5 16,18 0-5-16,-18 0-6 15,0 0 7-15,22 0-9 0,-22 0 8 0,0 0-14 16,21 0 9-16,-21 0-6 0,0 0 0 0,24 0 6 0,-24 0-3 16,18 0-2-1,-18 0 2-15,20 2-10 0,-20-2 8 0,20 0-4 0,-20 0 8 16,24 0 1-16,-24 0-5 16,21 0-7-16,-21 0 8 0,24 0-10 0,-24 0 5 0,20 0-6 15,-20 0 9-15,21-2 3 16,-21 2-7-16,22 0 5 0,-22 0 5 0,18 0-21 15,-18 0 15-15,22-4-6 0,-22 4 3 16,19 0-6-16,-19 0 9 0,21 0-12 0,-21 0 8 16,21 0 4-16,-21 0-12 0,0 0 1 0,30 0 4 15,-30 0-1-15,21 0 7 16,-21 0-8-16,21 0 0 0,-21 0 6 0,25 0-6 16,-25 0 1-16,22 4 2 15,-22-4-6-15,21 0 14 0,-21 0-7 0,19 2 0 0,-19-2 1 16,19 0 7-16,-19 0 2 15,19 0-8-15,-19 0 3 0,0 0 3 0,25-2-6 16,-25 2 3-16,0 0 18 0,26-4-21 0,-26 4-2 0,19 0 1 16,-19 0 1-16,19-3 4 15,-19 3-1-15,21 0-3 0,-21 0 9 0,22-2-7 16,-22 2 7-16,20 0 0 16,-20 0 4-16,24 0 8 0,-24 0 3 0,25-2-2 15,-25 2 2-15,24 0-8 0,-24 0 0 16,22 0 2-16,-22 0-8 0,24 0 3 0,-24 0 2 15,25 0-3-15,-25 0 2 16,24 0-6-16,-24 0-3 0,26 0 4 0,-26 0 0 16,20 0-3-16,-20 0-3 0,22 0 2 0,-22 0 1 0,21 0 1 15,-21 0-7-15,21 0 8 16,-21 0-5-16,21-3-2 0,-21 3 2 0,21 0-2 16,-21 0-4-16,21-2 6 15,-21 2-7-15,23 0 8 0,-23 0 2 0,24 0 4 0,-24 0-11 16,24-2 1-16,-24 2 0 15,25 0 1-15,-25 0-2 0,23 0 5 0,-23 0-2 16,23 0 0-16,-23 0 4 0,22-1-2 0,-22 1-5 0,20 0 8 16,-20 0-4-1,20 0 3-15,-20 0 0 0,0 0-1 0,23-3-3 0,-23 3-4 16,16 3 2-16,-16-3 5 16,0 0-3-16,28 0 1 0,-28 0-3 0,20 0 3 0,-20 0 0 15,21 1-3-15,-21-1 1 16,18 0 1-16,-18 0-1 0,20 2 1 0,-20-2 3 15,18 0 3-15,-18 0-6 16,20 2 3-16,-20-2-5 0,19 0 4 0,-19 0 3 16,19 0-5-16,-19 0-10 0,17 3 6 0,-17-3 3 0,0 0-1 15,28 0 6-15,-28 0-5 16,20 0-5-16,-20 0 0 0,22 0 4 0,-22 0 1 16,19 0-8-16,-19 0 11 15,0 0-4-15,26 0 2 0,-26 0-1 0,0 0-2 0,26 0-4 16,-26 0 2-16,18-3 1 15,-18 3 4-15,0 0-4 0,27 0 0 0,-27 0-1 16,22 0 0-16,-22 0 6 0,18 0-4 0,-18 0 2 0,0 0 1 16,28 3-8-16,-28-3 7 15,17-3-1-15,-17 3-1 0,0 0 2 0,25 0 2 16,-25 0-4-16,0 0 4 16,21 3-8-16,-21-3 5 0,0 0-2 0,20 0 6 0,-20 0-8 15,0 0 1 1,22 0 3-16,-22 0 3 0,18 2-3 0,-18-2-3 0,0 0 3 15,23 2-3-15,-23-2 3 0,16 0 1 0,-16 0-5 16,18 3 10-16,-18-3 5 16,0 0-11-16,25 0 3 0,-25 0 4 0,17 0-8 0,-17 0-2 15,0 0 1-15,25 4 12 16,-25-4-5-16,0 0 2 0,24 2 4 0,-24-2 1 16,16 0 3-16,-16 0 9 15,0 0-7-15,20 0 7 0,-20 0 1 0,0 0 6 0,0 0-2 16,21 1 3-16,-21-1-9 15,0 0 2-15,0 0 0 0,0 0-9 0,0 0 0 16,19 2-5-16,-19-2-8 0,0 0-6 0,0 0-16 0,0 0-12 16,0 0-19-16,0 0-17 15,0 0-15-15,0 0-15 0,21 3-12 0,-21-3-15 16,0 0-22-16,14 1-48 16,-14-1-116-16,0 0-339 0,16 0 121 0</inkml:trace>
  <inkml:trace contextRef="#ctx0" brushRef="#br0" timeOffset="158491.63">7974 14811 1820 0,'0'0'-85'0,"0"0"-1"0,0 0 4 15,0 0 4-15,0 0 14 16,-2-25 14-16,2 25 24 0,0 0 13 0,0 0 4 16,0 0 5-16,-3-20 13 15,3 20-2-15,0 0 7 0,0 0-1 0,0 0 5 16,-2-23 7-16,2 23 8 0,0 0 2 15,0 0 1-15,2-21-7 0,-2 21 4 0,0 0-6 16,5-15-10-16,-5 15-2 0,6-12 1 0,-6 12 4 16,0 0-13-16,10-15 0 15,-10 15 8-15,11-10-9 0,-11 10 6 0,8-9-1 0,-8 9-1 16,0 0 5-16,13-9-8 16,-13 9 7-16,0 0 8 0,13-7-13 0,-13 7 8 15,0 0 10-15,0 0-9 16,0 0 7-16,0 0 20 0,30 14-3 0,-30-14 1 0,6 11 14 15,-6-11 6-15,6 16 7 16,-6-16 0-16,4 16-1 0,-4-16-8 0,5 20 0 16,-5-20-5-16,2 19 12 0,-2-19 1 0,-2 21-2 15,2-21 3-15,-5 21-1 0,5-21-6 16,-4 21 1-16,4-21-9 0,-6 17-1 0,6-17-9 16,-10 16-3-16,10-16-2 15,-14 16-3-15,14-16-6 0,-12 13-1 0,12-13-4 16,-15 7 2-16,15-7-5 0,-15 9-5 15,15-9 8-15,-12 4 2 0,12-4-3 0,0 0 2 16,0 0-2-16,0 0-4 0,-28-9-4 0,28 9-9 16,0 0-13-16,0 0-15 15,-2-22-15-15,2 22-26 0,0 0-31 0,0 0-25 0,17-26-32 16,-17 26-32-16,13-13-72 16,-13 13-149-16,10-14-314 0,-6 8 20 15</inkml:trace>
  <inkml:trace contextRef="#ctx0" brushRef="#br0" timeOffset="158836.74">8310 14861 2025 0,'0'0'-72'0,"0"0"20"0,0 0 17 0,0 0 10 16,0 0 11-16,0 0 12 16,0 0 18-16,15 9 7 0,-15-9 16 0,0 0 8 15,0 0 18-15,0 0-3 16,2 18 17-16,-2-18 7 0,0 0-1 0,0 0-9 0,5 17-1 15,-5-17-11-15,0 0-10 16,0 0-29-16,0 0-23 0,-3 18-23 0,3-18-34 16,0 0-22-16,0 0-28 0,3 14-34 0,-3-14-65 15,0 0-436-15,0 0 136 0</inkml:trace>
  <inkml:trace contextRef="#ctx0" brushRef="#br0" timeOffset="159512.06">8412 14641 1778 0,'0'0'-60'0,"2"-16"6"0,-2 16 9 0,0 0-2 0,0 0 5 16,4-14-4-16,-4 14 7 15,0 0 3-15,7-13 9 0,-7 13 3 0,0 0 5 16,8-12 0-16,-8 12 10 15,0 0 2-15,0 0 6 0,14-9 11 0,-14 9 14 0,0 0-1 16,0 0-1-16,22-2 16 0,-22 2-1 0,0 0 2 16,0 0-2-16,27 11 0 15,-27-11 5-15,15 12 3 0,-15-12 10 0,9 13 9 16,-5-3-22-16,-4-10 19 0,4 16 11 16,-4-16 7-16,-2 20-3 0,2-20-12 0,0 0-1 15,-8 29-5-15,1-20 2 16,7-9-8-16,-13 16-8 0,13-16-3 0,-10 13 0 15,10-13-2-15,-11 10-11 0,11-10-3 16,-10 7-19-16,10-7-9 0,0 0-16 16,0 0 8-16,0 0-15 0,0 0-9 0,0 0 8 0,0 0 9 15,0 0 6-15,0 0 3 16,0 0 9-16,38 6 11 0,-38-6 7 0,19 2 9 0,-19-2 15 16,26 1 5-16,-14 3-1 15,-12-4 9-15,26 7 4 0,-16-4 4 0,-10-3 7 16,21 9 7-16,-13-3 5 15,-8-6 8-15,16 12 1 0,-16-12 0 0,8 14 0 0,-8-14-5 16,4 16-8-16,-4-16-5 0,0 15-5 16,0-15-8-16,0 0-4 0,-10 23-4 15,10-23-7-15,-11 14-8 0,11-14-14 0,-13 12-25 16,13-12-26-16,-15 8-29 0,15-8-31 16,-12 6-40-16,12-6-40 0,0 0-27 0,-22 2-71 15,22-2-136-15,0 0-420 16,-14-9-149-16</inkml:trace>
  <inkml:trace contextRef="#ctx0" brushRef="#br0" timeOffset="159841.65">8799 14657 2379 0,'9'-16'-81'16,"-9"16"14"-16,0 0 9 0,6-8 6 0,-6 8 0 16,0 0 25-16,0 0 19 15,0 0 13-15,0 0 27 0,15-8 26 0,-15 8 5 16,0 0 13-16,0 0 0 16,0 0 8-16,12 25 6 0,-12-25 1 15,2 18 7-15,-2-18-5 0,4 26 1 0,-4-13-6 16,2 4-2-16,1-2-6 0,-3-15-6 0,3 30-6 15,-3-14-9-15,0-2-6 16,2 3-4-16,-2-17-17 0,2 24-18 0,-2-24-29 16,2 19-29-16,-2-19-43 0,2 18-36 0,-2-18-29 0,2 13-55 15,-2-13-106-15,0 0-479 16,0 0-94-16</inkml:trace>
  <inkml:trace contextRef="#ctx0" brushRef="#br0" timeOffset="160601.91">9051 14633 2229 0,'0'0'-103'15,"0"0"26"-15,0 0 0 0,0 0 10 0,0 0 16 16,0 0 12-16,0 0 10 0,0 0 19 0,0 0 12 16,0 0 17-16,0 0-4 0,0 0-5 15,0 0 8-15,0 0-2 0,0 0 7 0,0 0-7 16,0 0 0-16,0 0-5 16,0 0 2-16,0 0-10 0,0 0 4 0,42-18 9 15,-42 18-5-15,17-4-1 16,-17 4 6-16,0 0 8 0,26 0 6 0,-26 0 13 0,16 0 13 15,-16 0 15-15,0 0 2 16,22 0 0-16,-22 0 11 0,0 0-3 0,0 0-8 16,18 2 1-16,-18-2-1 0,0 0 0 0,0 0-18 15,11 13 2-15,-11-13-9 0,0 0-1 16,0 19-7-16,0-19-1 0,0 0-4 0,-6 27-6 16,6-27 0-16,-7 22 0 15,3-11-6-15,4-11-1 0,-8 22-2 0,4-10 1 16,4-12-2-16,-10 19 3 0,4-9-1 15,6-10-5-15,-12 17 0 0,8-7-2 0,4-10-2 16,-10 13 0-16,10-13-1 0,-7 13-3 0,7-13 0 16,0 0 0-16,-11 15-2 15,11-15 2-15,0 0 4 0,0 0-3 0,-6 14 2 0,6-14 3 16,0 0 3-16,0 0 8 16,0 0 4-16,0 0 2 0,0 0 6 0,0 0-2 15,15 16 1-15,-15-16-2 16,0 0-2-16,23 2 2 0,-23-2 3 0,24 0 3 0,-24 0-4 15,25 2-5-15,-25-2-6 16,27 0-5-16,-27 0-13 0,23 0-13 0,-23 0-18 16,22 0-22-16,-22 0-26 0,16 0-33 0,-16 0-29 15,0 0-33-15,0 0-41 16,24-4-69-16,-24 4-131 0,4-7-396 0,-4 7-120 16</inkml:trace>
  <inkml:trace contextRef="#ctx0" brushRef="#br0" timeOffset="161191.61">9497 14653 2336 0,'13'-9'-25'16,"-13"9"12"-16,0 0-1 16,11-10 6-16,-11 10 0 0,0 0 10 0,0 0 10 0,10-9 19 15,-10 9 0-15,0 0 7 16,0 0 9-16,0 0 15 0,0 0 0 0,0 0 12 15,0 0 0-15,0 0-3 16,0 0 0-16,0 0 1 0,0 0-1 0,0 0-13 16,0 0-5-16,0 0 0 0,0 0-8 0,-42 27-1 0,42-27-7 15,-16 5-8-15,16-5-18 16,-18 4-7-16,18-4-17 0,0 0-4 0,-21 2-4 16,21-2 6-16,0 0 0 0,0 0 4 15,-21 2 11-15,21-2-6 0,0 0-5 0,0 0 4 16,0 0-4-16,-17 3 9 15,17-3 11-15,0 0 11 0,0 0 12 0,-6 16 10 16,6-16 0-16,0 0 0 0,-6 18 2 0,6-18-8 0,-8 16-5 16,8-16-3-16,-4 17-4 15,4-17-2-15,-4 15-1 0,4-15-11 0,0 0-2 16,-4 19 0-16,4-19-5 16,0 0-1-16,-4 17 1 0,4-17-4 0,0 0-9 0,0 0 0 15,-2 13-9-15,2-13-9 16,0 0-9-16,0 0-8 0,0 0-3 0,0 0-2 15,32-1 2-15,-32 1 12 0,0 0-4 0,29-7 9 16,-29 7 14-16,26-5 21 0,-14 4 18 16,-12 1 7-16,26-2 17 0,-26 2-4 0,25-2 1 15,-25 2-4-15,21 4 8 16,-21-4-1-16,21 6 10 0,-10-2 5 0,-11-4 5 16,17 10-1-16,-17-10 4 0,12 13 0 15,-7-2-6-15,-5-11-3 0,2 16-6 0,-2-16-6 16,-5 21-4-16,5-21-7 15,-8 20-19-15,8-20-34 0,-8 19-43 0,0-9-58 16,8-10-57-16,-16 15-50 0,6-10-87 0,4 1-162 0,-7 0-397 16,0 0-234-16</inkml:trace>
  <inkml:trace contextRef="#ctx0" brushRef="#br0" timeOffset="172771.59">4303 15656 2391 0,'0'0'-197'0,"0"0"10"16,0 0 0-16,0 0-394 0,0 0 220 0</inkml:trace>
  <inkml:trace contextRef="#ctx0" brushRef="#br0" timeOffset="174021.92">867 16258 1520 0,'0'0'-130'0,"0"0"15"0,-25 2 5 16,25-2 11-16,-19 0 7 16,19 0 5-16,-19 2 18 0,19-2 9 0,0 0 12 15,-24 1 11-15,24-1 0 0,0 0-11 16,-20 0-23-16,20 0-104 0,0 0 60 0</inkml:trace>
  <inkml:trace contextRef="#ctx0" brushRef="#br0" timeOffset="174541.73">641 16266 586 0,'0'0'71'0,"0"0"-12"16,-19-4 3-16,19 4-11 15,0 0-4-15,0 0 6 0,-15-6 6 0,15 6-2 16,0 0 10-16,0 0 0 0,-16-8-9 15,16 8-1-15,0 0-2 0,0 0 5 0,-11-11-5 16,11 11 2-16,0 0-3 0,0 0-4 0,-6-17 2 16,6 17-2-16,0 0 5 15,-3-18-10-15,3 18-8 0,0 0 0 0,0 0-8 0,5-25 2 16,-5 25-7-16,0 0 0 16,6-20-3-16,-6 20-5 0,7-12-1 0,-7 12 0 15,9-11 15-15,-9 11-10 16,13-12 2-16,-13 12-1 0,14-7 15 0,-14 7-13 0,18-8 14 15,-18 8-7-15,15-4-4 0,-15 4 9 0,21 0-7 16,-21 0-1-16,0 0-6 16,29 2 2-16,-29-2 3 15,20 6-10-15,-20-6 2 0,16 10 2 0,-7-5 7 16,-9-5 4-16,14 12 0 0,-14-12 2 0,11 15 6 0,-11-15 2 16,9 17-7-16,-5-7 4 15,-4-10-8-15,3 17 3 0,-3-17 3 0,0 22 0 16,0-22 0-16,-3 20 1 15,3-20 1-15,-2 19 1 0,2-19-4 16,-7 15 2-16,7-15-1 0,-6 17-3 0,6-17 4 0,-10 18-3 0,4-11 1 16,6-7-6-16,-14 11 0 15,14-11 2-15,-17 14 1 0,17-14 1 16,-19 7-3-16,9-3-1 0,10-4-5 0,-23 4-13 16,23-4-9-16,-23-2-15 0,23 2-11 0,-19-3-14 15,19 3-18-15,-21-9-20 16,21 9-32-16,-14-5-21 0,14 5-26 0,-13-6-40 15,13 6-93-15,-9-1-489 0,9 1-77 16</inkml:trace>
  <inkml:trace contextRef="#ctx0" brushRef="#br0" timeOffset="175041.75">679 16380 2276 0,'0'0'-59'0,"0"0"7"16,0 0 2-16,0 0 0 0,0 0-3 0,0 0 10 16,0 0 8-16,2-23 14 0,-2 23 8 0,0 0 1 15,0 0 12-15,0 0 4 16,0 0 5-16,0 0 9 0,9-12 22 0,-9 12-1 0,0 0 5 16,0 0 23-16,0 0 2 15,0 0 3-15,0 0 2 0,0 0-5 0,0 0-1 16,0 0-3-16,23 0 5 15,-23 0-3-15,0 0 2 0,0 0-1 0,0 0-5 0,0 0-2 16,18 18-5-16,-18-18-3 16,9 9-3-16,-9-9-1 0,8 14 3 15,-8-14-5-15,8 15-5 0,-8-15 1 0,8 18 0 16,-8-18-12-16,7 18-3 0,-7-18 0 0,9 21-4 16,-5-9-7-16,-4-12-3 0,10 24-14 0,-4-15-15 15,-6-9-28-15,7 18-33 16,-7-18-22-16,12 15-16 0,-6-7-22 15,-6-8-15-15,13 11-19 0,-6-8-49 0,-7-3-99 0,14 3-362 0,-14-3 77 16</inkml:trace>
  <inkml:trace contextRef="#ctx0" brushRef="#br0" timeOffset="175241.79">982 16475 2023 0,'11'-12'15'0,"-11"12"18"0,0 0-13 16,12-9-7-16,-12 9 1 15,0 0-4-15,0 0 23 0,0 0 17 0,0 0 10 0,0 0 10 16,0 0 6-16,0 0 0 0,0 36-6 0,0-36-4 16,0 0-6-16,-12 32-6 15,8-18-6-15,-1-3 12 0,5-11-36 0,-10 25-18 16,4-13-39-16,2 1-34 0,4-13-44 16,-9 23-41-16,3-14-73 0,6-9-493 0,-9 16 21 15</inkml:trace>
  <inkml:trace contextRef="#ctx0" brushRef="#br0" timeOffset="175666.87">960 16744 2042 0,'0'0'-59'0,"0"0"14"16,0 0 2-16,0 0-4 15,0 0 4-15,0 0 12 0,0 0 0 0,0 0 11 16,0 0 4-16,0 0 9 0,0 0-4 0,0 0 4 0,0 0-5 16,0 0 9-16,0 0 0 15,0 0-7-15,0 0 6 16,0 0 4-16,33-15-10 0,-33 15 14 0,16-7-1 16,-16 7 0-16,0 0 6 0,18-5 2 0,-18 5-2 0,0 0 7 15,18-2 16-15,-18 2 9 16,0 0 14-16,0 0 20 0,9 14 2 15,-9-14 9-15,0 0-2 0,0 0-9 16,-2 24-4-16,2-24 6 0,0 0-10 0,-1 24-3 16,1-24-7-16,-4 22 7 0,4-22-5 0,-2 21 1 0,2-21-3 15,-2 18-5-15,2-18-1 16,0 0 2-16,2 20-6 0,-2-20-5 0,9 12-3 16,-9-12-7-16,18 5-7 15,-18-5-18-15,23 0-30 0,-23 0-22 0,26-2-34 0,-26 2-14 16,30-7-30-16,-13 3-34 15,-17 4-39-15,21-8-90 0,-10 5-389 0,-3-3 86 16</inkml:trace>
  <inkml:trace contextRef="#ctx0" brushRef="#br0" timeOffset="176712.09">41 14595 1905 0,'-7'-16'-73'16,"7"16"5"-16,0 0-4 0,-4-17-6 0,4 17 6 16,0 0 4-16,-2-23 10 0,2 23 7 0,2-21 18 15,-2 21 19-15,-2-19 6 16,2 19 11-16,-2-19 6 0,2 19-1 0,0-19 18 0,0 19 12 16,0 0 3-16,0-25 3 15,0 25 2-15,2-15-4 0,-2 15 3 0,0 0-17 16,4-22-1-16,-4 22 1 15,9-14-6-15,-9 14-6 0,12-12 9 0,-12 12-14 0,11-11 9 16,-11 11-13-16,10-8 4 0,-10 8 0 0,0 0 3 16,17-6-5-16,-17 6-2 15,0 0 3-15,0 0-2 0,0 0-7 16,24 12 11-16,-24-12 4 0,0 0-10 0,5 22-2 16,-5-22 7-16,0 20-2 0,0-20 19 0,-5 19-12 15,5-19-3-15,-6 19 4 16,6-19-6-16,-8 19 5 0,8-19 8 0,-8 17-8 0,8-17-6 15,-7 11-4-15,7-11-1 16,-6 12-1-16,6-12-10 0,0 0 3 0,0 0-10 16,0 0-12-16,0 0 1 0,0 0 2 0,0 0 4 15,23 14 0-15,-23-14 2 16,0 0 4-16,21 2 2 0,-21-2 3 0,18 1 4 0,-18-1 10 16,18 6-1-16,-18-6 5 15,18 9-3-15,-13-1 5 0,-5-8 2 0,13 17-4 16,-6-4-3-16,-3-1 8 15,-4-12 5-15,3 24-2 0,-3-24 1 0,-2 25-1 0,2-25-3 16,-1 23-5-16,1-23-3 0,-6 22-6 0,3-11-18 16,3-11-32-16,-4 16-28 15,4-16-38-15,-5 9-75 0,5-9-351 0,0 0 276 0</inkml:trace>
  <inkml:trace contextRef="#ctx0" brushRef="#br0" timeOffset="177201.8">261 14402 1402 0,'-5'-20'-122'0,"5"20"5"16,-2-16 10-16,2 16 8 15,0-19 26-15,0 19 14 0,5-17 23 0,-5 17 23 0,5-15 17 16,-5 15 16-16,6-14 5 0,-6 14 12 0,9-12 3 16,-9 12-3-16,9-10-11 15,-9 10 2-15,16-13-6 0,-16 13-3 16,15-9-4-16,-15 9-3 0,16-6-1 0,-16 6 3 16,18-4-5-16,-18 4-1 0,18 0 5 0,-18 0-4 15,0 0-1-15,29 7 10 16,-29-7-2-16,19 12 10 0,-9-5-1 0,-3 2 6 15,-7-9 4-15,21 19 4 0,-15-5 6 0,1-2 5 0,-1 2-4 16,2 1 18-16,-2 0-8 16,-1 0-8-16,-1 3 2 0,-2-3 8 0,0 2-6 15,0-2-4-15,-2-15 2 16,1 28 16-16,-2-16-19 0,1-12-1 0,-2 24 0 16,2-24-4-16,-2 19 1 0,2-19 6 15,-4 16-14-15,4-16-1 0,-9 12 4 0,9-12-6 16,0 0-20-16,-20 7-7 15,20-7-10-15,0 0-22 0,0 0-10 0,-30-19-14 0,22 10-6 16,8 9-20-16,-11-19-8 0,6 12-21 0,0-3-32 16,5 10-50-16,0 0-331 15,-6-25 302-15</inkml:trace>
  <inkml:trace contextRef="#ctx0" brushRef="#br0" timeOffset="177531.79">544 14505 1467 0,'0'0'-8'0,"0"0"16"16,3-14 6-16,-3 14-9 0,0 0 5 15,0 0 0-15,0 0 5 0,0 0-1 0,0 0 6 16,0 0-1-16,0 0 4 15,0 0 5-15,15-5-6 0,-15 5-2 16,0 0-3-16,0 0 12 0,0 0-1 0,27 21 5 0,-20-15 11 0,-7-6 9 16,15 13 8-16,-6-3 3 15,-9-10-10-15,15 14 2 0,-9-4-8 16,-6-10-5-16,11 15-7 0,-5-5-1 16,-6-10-2-16,12 15-9 0,-12-15-16 0,9 13-23 15,-9-13-19-15,8 12-30 0,-8-12-14 16,0 0-36-16,10 8-22 0,-10-8-119 0,0 0-271 15,0 0 293-15</inkml:trace>
  <inkml:trace contextRef="#ctx0" brushRef="#br0" timeOffset="177742.06">769 14497 1471 0,'0'0'-31'15,"9"-8"2"-15,-9 8 3 0,0 0 2 0,0 0 9 0,0 0 15 16,0 0 10-16,0 0 21 15,0 0 13-15,0 0 7 0,0 0 2 0,0 0 17 16,0 0 0-16,-2 45 6 0,2-45 0 0,-12 28-5 16,6-13 0-16,-1 1-7 15,-2 4-18-15,2 1-15 0,0-1-20 0,0 5-28 0,1-5-30 16,-1 1-35-16,1-2-31 16,1-1-64-16,-2-2-364 0,4 0 275 0</inkml:trace>
  <inkml:trace contextRef="#ctx0" brushRef="#br0" timeOffset="178071.86">805 14880 1542 0,'0'0'-43'0,"0"0"-18"0,0 0-11 0,6-12 4 16,-6 12 3-16,0 0 6 15,0 0 15-15,12-15 21 0,-12 15 9 0,11-8 3 0,-11 8 4 16,0 0 9-16,23-8 21 16,-23 8 5-16,0 0 25 0,19 0 10 15,-19 0 8-15,0 0 13 0,23 8 3 0,-23-8 9 0,12 8 4 16,-12-8-16-16,11 13 1 16,-11-13 10-16,6 19-3 0,-6-19 1 0,2 16-2 0,-2-16 0 15,0 19-4-15,0-19 0 16,-2 20-14-16,2-20-1 0,0 0-8 0,2 22-9 15,-2-22-6-15,3 13-11 0,-3-13-21 0,13 10-16 0,-13-10-45 16,18 5-38-16,-18-5-37 16,25 2-46-16,-25-2-61 0,27 0-471 0,-16-2 52 15</inkml:trace>
  <inkml:trace contextRef="#ctx0" brushRef="#br0" timeOffset="-193855.59">4353 15572 452 0,'2'11'132'15,"-2"-11"-37"-15,0 0-36 0,0 0-17 16,0 0-26-16,0 0-5 0,0 0 2 0,0 0 0 16,0 0-1-16,0 0 7 15,0 0-3-15,0 0 6 0,0 0-1 0,0 0 4 16,0 0 2-16,0 0 6 0,0 0 8 15,0 0 5-15,-22 21 5 0,22-21 0 0,0 0 6 16,0 0-13-16,-13 8 6 0,13-8-1 0,0 0-6 16,0 0-2-16,0 0-6 15,0 0 4-15,-17 4-4 0,17-4-6 0,0 0-6 0,0 0 5 16,0 0-16-16,0 0 3 16,0 0-10-16,0 0 3 0,0 0 2 0,0 0 3 15,0 0-3-15,0 0-2 16,0 0-8-16,0 0-3 0,0 0-5 0,0 0 1 0,0 0 9 15,0 0-4-15,0 0 9 16,0 0 1-16,0 0 2 0,21-40 11 0,-21 40 0 16,0 0 4-16,0 0 1 0,0 0 0 0,17-8 3 0,-17 8-1 15,0 0 4-15,0 0 8 16,0 0-13-16,0 0 6 0,22 2 21 16,-22-2 4-16,0 0-2 0,0 0 11 15,0 0 3-15,0 0 6 0,0 0-3 0,0 0-2 0,10 16-1 16,-10-16-5-16,0 0-1 15,0 0-12-15,0 0 5 0,0 0-5 0,0 0-8 16,0 0-6-16,0 0-2 0,0 0-5 16,0 0-5-16,-34 15-4 0,34-15-4 15,0 0 5-15,0 0-7 0,0 0 5 0,0 0 1 0,0 0 9 16,0 0-4-16,-34-15-3 16,34 15 3-16,0 0-6 0,0 0-1 0,-8-10-6 0,8 10 2 15,0 0 0-15,0 0-2 16,0 0 3-16,0 0-8 0,0 0 2 0,0 0 1 15,0 0 0-15,0 0-2 16,19-29 3-16,-19 29-4 0,0 0 7 0,15-6 1 0,-15 6 5 16,0 0 0-16,0 0 2 0,18-6 5 0,-18 6-2 15,0 0 1-15,0 0 7 16,0 0-5-16,0 0 5 0,22 2 2 0,-22-2 3 16,0 0 2-16,0 0 4 0,0 0 0 15,0 0 1-15,0 0-1 0,6 22-4 0,-6-22-5 16,0 0-4-16,0 0 0 15,0 0-5-15,0 0-3 0,-22 23-2 0,22-23-1 16,0 0-6-16,-10 7 2 0,10-7-2 0,0 0-1 0,0 0-4 16,-12 8-1-16,12-8-5 15,0 0-2-15,0 0-1 0,0 0-7 0,0 0 0 16,0 0-4-16,0 0 4 16,0 0 1-16,0 0-2 0,0 0 6 0,-32-15-5 15,32 15 7-15,0 0 0 0,0 0-3 16,0 0 1-16,0 0-3 0,-9-14-5 0,9 14-3 15,0 0 3-15,0 0-3 0,0 0-7 16,0 0 9-16,0 0 0 0,0 0 2 0,0 0 3 16,0 0 2-16,0 0 3 0,0 0 6 0,0 0 1 15,0 0 5-15,0 0 0 16,0 0-1-16,0 0 7 0,0 0-5 0,0 0-2 0,0 0 0 16,0 0-2-16,0 0-2 15,28 33 0-15,-28-33-1 0,0 0 0 0,0 0-1 16,0 0-1-16,-23 19-3 15,23-19 3-15,-13 7-3 0,13-7-4 0,-15 4-1 0,15-4-2 16,0 0-2-16,-21 4 2 0,21-4 0 0,0 0-7 16,0 0-1-16,0 0-1 15,-26-4-5-15,26 4-7 0,0 0-3 0,0 0-7 0,0 0-1 16,-12-13-3-16,12 13 2 16,0 0 10-16,0 0 0 0,0 0 9 0,0 0 0 15,0 0 2-15,0 0 10 16,23-32 5-16,-23 32 6 0,0 0 10 0,0 0 2 0,19 0 5 15,-19 0-1-15,0 0 3 16,0 0-2-16,0 0 4 0,0 0 0 0,22 19-1 16,-22-19-3-16,0 0 0 0,4 16-1 0,-4-16-4 15,0 0-2-15,0 0-6 0,0 0-4 16,0 0-15-16,0 0-12 0,0 0-22 0,-14 26-33 16,14-26-40-16,0 0-51 15,0 0-52-15,0 0-76 0,0 0-152 0,0 0-460 16,0 0-303-16</inkml:trace>
  <inkml:trace contextRef="#ctx0" brushRef="#br0" timeOffset="-191964.64">4233 14893 2547 0,'0'0'-170'0,"0"0"16"16,0 0 7-16,0 0-5 0,0 0-8 0,0 0-17 15,0 0-335-15,0 0 315 16</inkml:trace>
  <inkml:trace contextRef="#ctx0" brushRef="#br0" timeOffset="-191572.35">4233 14893 1325 0,'0'0'-85'0,"0"0"19"0,0 0 11 15,0 0 2-15,0 0 5 16,0 0 4-16,0 0 4 0,0 0 9 0,0 0 13 16,0 0 11-16,0 0 4 15,0 0 12-15,0 0-4 0,0 0 6 0,0 0 3 0,0 0-3 16,0 0 3-16,0 0 4 15,0 0-3-15,0 0 6 0,0 0-3 0,0 0-4 16,0 0-1-16,0 0-6 0,0 0 4 0,0 0-4 0,0 0-7 16,0 0 0-16,0 0 2 15,0 0 1-15,0 0 2 0,0 0 8 16,0 0 3-16,0 0 8 0,0 0 13 0,0 0 0 16,0 0 3-16,0 0 4 0,0 0 2 0,0 0-10 15,0 0 2-15,0 0-2 16,0 0-10-16,0 0 1 0,0 0-7 0,0 0 2 15,0 0 6-15,0 0-21 0,0 0-3 16,0 0-1-16,0 0-1 0,0 0-7 0,0 0 8 16,0 0-8-16,0 0 0 15,0 0-4-15,0 0-1 0,0 0 0 0,0 0-5 16,0 0-2-16,0 0 0 0,0 0-8 16,0 0-4-16,0 0 0 0,0 0-4 0,0 0-6 15,0 0-4-15,0 0-4 0,34-1-4 0,-34 1 6 16,0 0-5-16,0 0 1 15,17 1-3-15,-17-1-13 0,0 0-23 0,0 0-39 0,0 0-111 16,0 0 76-16</inkml:trace>
  <inkml:trace contextRef="#ctx0" brushRef="#br0" timeOffset="-190050.09">4083 15084 634 0,'0'0'0'15,"0"0"8"-15,0 0-5 16,0 0 1-16,0 0-4 0,0 0 0 0,0 0 0 15,0 0 11-15,6-18 13 16,-6 18 11-16,0 0 8 0,0 0-1 0,0 0 3 0,2-19 4 16,-2 19 9-16,0 0 8 0,0 0 7 0,0 0 6 15,0 0 6-15,2-16-3 16,-2 16-2-16,0 0 0 0,0 0-11 16,0 0-4-16,0 0-8 0,0 0-1 0,0 0-12 15,0 0 4-15,0 0 0 0,0 0-6 0,0 0-8 16,0 0 5-16,0 0-9 15,0 0-8-15,0 0 5 0,0 0-10 0,0 0-4 0,0 0 17 16,0 0-18-16,0 0 1 0,0 0-7 0,0 0 5 16,0 0-9-16,0 0-4 15,0 0 7-15,0 0 3 0,0 0 4 0,0 0 5 16,0 0-3-16,0 0 7 0,0 0 23 16,0 0-14-16,0 0 3 0,0 0-1 0,0 0 2 15,0 0-10-15,0 0-4 16,3 55 8-16,-3-55-4 0,2 19-6 15,-2-19-3-15,4 20 5 0,-4-20-4 0,4 20 3 0,-4-20-13 0,4 18 7 16,-4-18-10-16,3 19 8 16,-3-19-5-16,0 15 1 0,0-15-7 0,0 0-1 15,0 21-5-15,0-21 1 16,0 0 2-16,0 0 6 0,-3 19-4 0,3-19 2 0,0 0-1 16,0 0 2-16,0 0 1 15,-6 15 1-15,6-15-4 0,0 0-6 0,0 0 2 16,0 0 4-16,0 0-5 0,0 0 10 15,0 0-1-15,0 0 2 0,0 0 0 0,0 0 4 16,0 0 5-16,0 0-2 0,0 0-5 0,0 0 2 16,0 0-1-16,0 0 7 15,0 0-6-15,0 0-6 0,0 0 1 0,0 0 9 0,0 0 5 16,0 0-9-16,0 0 9 16,0 0 3-16,0 0 2 0,0 0 16 0,23 4 3 15,-23-4 2-15,0 0 10 16,0 0-2-16,6 15-3 0,-6-15-5 0,0 16 1 0,0-16-4 15,0 0-8-15,-2 28-3 16,2-28-6-16,-2 20 1 0,2-20-4 0,-4 23 0 16,4-23-2-16,-4 22-6 0,4-22 2 0,-2 22-3 0,2-22 2 15,-2 20-2-15,2-20-1 16,-2 18-5-16,2-18 7 0,-2 19-4 16,2-19-4-16,0 0 2 0,4 24 4 15,-4-24-2-15,4 15 1 0,-4-15-5 0,8 13 1 0,-8-13-7 16,8 9-8-16,-8-9-15 15,14 7-19-15,-14-7-20 0,0 0-28 0,16 10-24 16,-16-10-23-16,15 4-38 0,-15-4-60 0,0 0-156 0,15 0-348 16,-15 0-15-16</inkml:trace>
  <inkml:trace contextRef="#ctx0" brushRef="#br0" timeOffset="-188165.19">3717 15276 2069 0,'0'0'-94'0,"0"0"27"15,0 0 18-15,0 0 17 0,0 0 12 16,0 0 15-16,0 0 12 0,0 0 11 0,0 0-7 15,0 0 0-15,0 0-6 16,0 0-11-16,0 0-6 0,0 0-19 0,0 0-10 16,0 0-10-16,42-7-22 0,-42 7-22 0,0 0-36 0,17-2-69 15,-17 2-198-15,0 0 127 16</inkml:trace>
  <inkml:trace contextRef="#ctx0" brushRef="#br0" timeOffset="-187524.79">3806 15175 1077 0,'0'0'-18'0,"0"0"11"0,-5-21 4 0,5 21 3 16,0 0-4-16,0 0 0 15,0 0 10-15,0-20-4 0,0 20-4 0,0 0 14 0,0 0 13 16,0 0-7-16,5-21-1 16,-5 21 1-16,0 0 1 0,6-12 6 0,-6 12-6 15,0 0 2-15,0 0 9 16,10-13-4-16,-10 13-2 0,0 0-7 0,16-4 2 0,-16 4 2 15,0 0-2-15,20 0 0 0,-20 0-2 0,0 0-14 16,0 0 4-16,30 7-5 16,-30-7 1-16,15 8-6 0,-15-8 1 0,12 9 4 0,-12-9 1 15,11 10-3-15,-11-10 2 16,9 12 3-16,-9-12 2 0,4 13 8 16,-4-13 2-16,0 0 7 0,2 16 10 15,-2-16 14-15,0 0-3 0,0 0 5 0,-10 23 8 0,10-23 3 16,-9 8 3-16,9-8 0 15,0 0-4-15,-17 12-3 0,17-12 2 0,-13 3-12 16,13-3-14-16,0 0 9 0,-19 7-25 0,19-7-11 16,0 0-12-16,-15 3-8 0,15-3-37 15,0 0-26-15,0 0-22 0,0 0-48 0,0 0-98 16,-10-13-271-16,10 13 306 16</inkml:trace>
  <inkml:trace contextRef="#ctx0" brushRef="#br0" timeOffset="-187224.89">3907 15247 1547 0,'0'0'27'0,"0"0"4"16,0 0 11-16,0 0-10 15,0 0-11-15,0 0 9 0,0 0 8 0,0 0-4 0,22 3 0 16,-22-3-1-16,0 0-9 15,0 0-3-15,0 0-18 0,20 2 4 0,-20-2-2 16,0 0 1-16,16 4 1 0,-16-4-11 0,0 0 11 16,10 9 10-16,-10-9-5 0,0 0 9 15,6 18 4-15,-6-18 4 0,0 15 6 0,0-15-7 16,2 17-1-16,-2-17 3 16,4 14-10-16,-4-14-12 0,5 14-11 0,-5-14-22 15,8 11-24-15,-8-11-25 16,13 8-22-16,-4-6-52 0,-9-2-109 0,18 0-241 0,-18 0 329 15</inkml:trace>
  <inkml:trace contextRef="#ctx0" brushRef="#br0" timeOffset="-185114.67">7861 14223 1382 0,'0'0'-45'16,"9"13"2"-16,-5-8 12 15,-4-5 5-15,4 16 5 0,-2-7 9 0,-2-9 19 16,0 0 15-16,2 22 13 0,-2-22-2 0,0 0 5 0,-2 24 1 16,2-24 8-16,0 0-1 15,-6 19-7-15,6-19 21 0,-9 14-11 0,9-14-1 0,-10 11 12 16,10-11 4-16,-12 10 3 16,12-10 12-16,-16 9-1 0,16-9 2 0,-16 10 3 15,16-10-2-15,-18 5-5 16,18-5 1-16,-16 7-2 0,16-7-6 15,0 0-4-15,-21 1-6 0,21-1 0 0,0 0-17 16,-22 0-4-16,22 0-4 0,0 0-9 0,-14-12-7 16,14 12-9-16,-9-11 2 0,9 11-5 0,0 0-6 15,-9-17-11-15,9 17-6 0,0 0-11 16,-4-13-8-16,4 13-16 0,0 0-15 16,0 0-2-16,0 0-28 0,-2-18-29 15,2 18-31-15,0 0-87 0,0 0-394 0,0 0 136 16</inkml:trace>
  <inkml:trace contextRef="#ctx0" brushRef="#br0" timeOffset="-184794.73">7825 14397 1867 0,'0'0'-34'0,"0"0"0"16,0 0 1-16,0 0 7 16,16-8-4-16,-16 8 7 0,0 0 15 0,0 0 11 15,0 0 2-15,0 0 10 0,0 0-9 16,0 0 6-16,16 13 4 0,-16-13-2 0,0 0 14 16,6 15 9-16,-6-15 2 15,2 13 12-15,-2-13-14 0,5 17 4 0,-5-17 9 16,2 14-3-16,-2-14-6 0,6 15 13 15,-6-15-10-15,7 15-1 0,-7-15-3 0,6 14-3 16,-6-14-20-16,9 13-28 0,-9-13-23 0,10 10-41 16,-4-8-43-16,-6-2-94 15,0 0-395-15,16 1 186 0</inkml:trace>
  <inkml:trace contextRef="#ctx0" brushRef="#br0" timeOffset="-184635.05">8041 14491 1828 0,'0'0'33'0,"0"0"11"16,0 0-17-16,0 0-8 0,0 0-4 0,0 0-9 0,0 0 5 15,0 0-1-15,0 0-21 16,0 0-26-16,20 3-34 0,-20-3-45 0,0 0-104 16,0 0-277-16,0 0 334 15</inkml:trace>
  <inkml:trace contextRef="#ctx0" brushRef="#br0" timeOffset="-182304.9">5924 14890 1298 0,'0'0'-93'16,"0"0"11"-16,0 0 11 0,0 0 10 0,0 0 26 16,0 0 11-16,0 0 15 0,0 0 11 15,0 0 11-15,0 0 3 0,0 0 0 0,0 0 5 16,0 0 6-16,0 0-2 15,0 0 4-15,0 0 2 0,0 0-1 16,0 0 6-16,0 0-1 0,0 0 1 0,0 0-4 0,0 0 6 0,0 0-4 16,0 0-5-1,0 0 4-15,0 0 1 0,0 0 14 0,0 0-8 0,0 0 6 16,0 0 19-16,0 0-17 16,0 0-3-16,0 0 9 0,0 0-4 0,0 0 1 0,0 0-3 15,0 0-6-15,0 0-10 16,0 0-7-16,0 0 2 0,0 0-14 0,0 0 4 15,0 0 10-15,0 0-11 16,0 0 1-16,0 0 10 0,0 0-8 0,0 0 1 0,0 0-11 16,0 0 2-16,0 0-8 0,15-17-6 0,-15 17 3 15,0 0-3-15,0 0 2 16,0 0 18-16,19 0-11 0,-19 0 12 0,0 0 3 16,0 0 2-16,0 0-3 0,0 0 15 15,0 0 9-15,27 9-2 0,-27-9-2 0,0 0 11 16,0 0 4-16,12 8 6 15,-12-8 12-15,0 0-3 0,0 0 2 0,0 0-1 16,0 0-2-16,0 0-4 0,0 0-11 0,0 0-5 0,0 0-6 16,0 0 0-16,0 0-5 15,0 0-4-15,0 0-7 0,0 0-3 0,0 0-14 16,0 0 0-16,0 0-8 0,0 0 1 16,0 0-7-16,0 0-1 0,0 0-7 0,0 0 2 15,0 0-10-15,0 0-3 16,0 0-8-16,0 0 1 0,0 0-5 15,0 0-3-15,0 0-8 0,0 0-2 0,0 0 3 16,0 0 2-16,0 0-4 0,0 0 5 0,0 0 0 16,0 0 12-16,0 0 0 0,0 0 11 0,0 0 3 15,0 0 18-15,0 0 1 16,0 0 7-16,6 11 1 0,-6-11 9 0,0 0-4 0,0 0 4 16,0 0 5-1,0 0 3-15,0 0-2 0,0 0 3 0,0 0-2 0,0 0 4 16,0 0-3-16,0 0-1 15,-36 10-4-15,36-10-1 0,0 0-11 0,0 0-8 0,0 0-8 16,-24-3-5-16,24 3-7 0,0 0 5 0,0 0-3 16,0 0 5-16,0 0 4 15,0 0 1-15,0 0 9 0,-21-7 0 0,21 7 2 0,0 0 2 16,0 0-4-16,0 0 2 16,0 0-6-16,0 0-4 0,0 0-5 0,0 0 1 15,0 0-6-15,0 0-4 16,0 0-9-16,0 0 6 0,0 0 0 0,0 0 8 0,0 0 3 15,0 0 9-15,0 0 5 16,0 0 9-16,0 0 4 0,0 0 0 0,0 0 8 16,0 0 3-16,0 0-3 0,0 0 0 0,0 0-1 15,0 0-1-15,0 0-2 0,-18 7-2 16,18-7-3-16,0 0 5 0,-18 4-3 0,18-4-1 16,0 0 1-16,0 0 0 15,-21 3-1-15,21-3-1 0,0 0-9 0,0 0-1 16,-17 1-12-16,17-1-2 0,0 0-3 15,0 0-1-15,0 0 3 0,0 0 3 0,0 0 6 16,-19-9-2-16,19 9-1 0,0 0 0 0,0 0-10 16,0 0-2-16,0 0-9 0,0 0-8 15,0 0-7-15,0 0 12 0,0 0-9 0,0 0-6 16,0 0 1-16,0 0 14 16,30-27 5-16,-30 27 12 0,0 0 10 0,17-3 6 15,-17 3 1-15,0 0 2 0,0 0 10 16,0 0-7-16,0 0 0 0,0 0 0 0,26 3 0 15,-26-3 11-15,0 0 5 16,0 0 5-16,0 0 3 0,0 0 5 0,0 0-2 16,0 0 4-16,0 23-2 0,0-23-6 0,0 0-1 0,0 0 1 15,0 0-3-15,0 0-3 16,0 0-2-16,-24 15-2 0,24-15-1 0,0 0-3 16,0 0-3-16,0 0-3 15,0 0-6-15,-22 2-4 0,22-2-3 0,0 0-10 0,0 0-8 16,0 0-6-16,0 0-10 15,0 0 3-15,0 0-11 0,0 0-3 0,0 0-14 16,0 0-26-16,0 0-38 0,0 0-32 0,-8-19-44 0,8 19-129 16,0 0-460-16,0 0-89 15</inkml:trace>
  <inkml:trace contextRef="#ctx0" brushRef="#br0" timeOffset="-178394.67">25969 12649 2151 0,'0'0'-139'0,"0"0"23"0,0 0 16 16,0 0 9-16,0 0 11 0,0 0 8 0,0 0 3 15,0 0 8-15,0 0 1 0,0 0 8 16,0 0 6-16,0 0-3 0,6 30 14 16,-6-30-2-16,10 6 2 0,-10-6 5 0,0 0 7 0,9 8-2 15,-9-8 16-15,0 0 0 16,0 0 0-16,7 7 11 0,-7-7 3 0,0 0 6 15,6 8 8-15,-6-8 1 16,0 0 3-16,0 0 0 0,0 0 2 0,0 0 5 0,7 17-2 16,-7-17 0-16,0 0 3 0,0 0 4 0,0 0 3 15,0 0 0-15,2 15 4 16,-2-15-2-16,0 0-1 0,0 0-2 0,0 0 0 16,0 19 2-16,0-19-6 0,0 0 4 15,0 17-6-15,0-17 2 0,0 0 5 0,0 0 5 16,-4 29-1-16,4-29-1 15,-2 17 12-15,2-17-7 0,-5 19-1 0,5-19-5 16,-4 23-4-16,3-8 5 0,1-15 3 0,-6 29-4 0,4-14 8 16,-1 2-15-16,1 1 5 15,0-1-9-15,0 2 9 0,2 1-3 16,0 2 4-16,0 0 0 0,0 2 11 16,2-1-18-16,-2 5 8 0,0-2-6 0,2 1 0 0,0-2-4 15,-2 1-5-15,3 3 1 16,-3-2 5-16,2 1-3 0,0 1 2 0,-2-2 3 15,0 1 0-15,0 0 0 16,2 3-5-16,0-2-3 0,-4 0-2 0,2 1-5 0,2 0 0 16,-2 1-1-16,0-1-1 0,0 2-1 0,1-2-2 15,-1 4 3-15,0-4-3 16,0 0-2-16,2 3-2 0,-4 0-2 0,4-3 3 0,-2 2-3 16,0 0-2-16,-2 1-1 15,4-3 0-15,-2 3 5 0,0-1-5 0,2 1-2 16,0-1 5-16,1 6-1 15,1 1 0-15,-2-2 4 0,3 0-9 0,-3 1 2 0,2-2 2 16,-2 0 6-16,1-2 3 0,-3-2-5 0,2 2 1 16,-2-3-1-16,0 2 1 15,-2 1-2-15,-1 0 0 0,1 0 0 0,-2-4-2 16,4 0 1-16,-4 3-3 0,1-3 1 16,-1 1 3-16,2 2-2 0,-5 0 0 0,5 0 4 15,-1 1-5-15,-1-3-1 16,2 4 5-16,-3-4-3 0,3 5-2 0,0-3 1 15,0-2 0-15,2 4-1 0,0 0 0 16,-2 3 1-16,2 0 1 0,2 0 0 0,-2-4 0 16,0 0-1-16,-2 6-1 0,2 3 1 0,0-4 3 15,-4 0-3-15,4 3 3 0,-2-2-1 16,0-3-5-16,-2 3 2 0,2 0-3 0,0 1 3 16,-1-1 0-16,1-2 2 15,0 2 0-15,0 2-2 0,-1-3 1 0,1 0-1 16,-1 3 1-16,-1-2 0 0,2 1 3 15,-1 2 5-15,1-1 8 0,0-1 11 16,2 3 7-16,0-2 3 0,0 4-3 0,0-2 0 0,-2-1-6 16,2 1 2-16,0 2-7 15,-4 5 1-15,2-6-5 0,-1-2 0 16,-1 1-5-16,-2 0 0 0,2 6-2 0,0-9 0 16,0 3-4-16,-1 4 2 0,1-4-2 0,0-1 0 15,1-1-2-15,2 0 0 16,-1 0-1-16,0 2 1 0,2-2-1 0,-2 4 0 0,4-4 1 15,-4 0 1-15,4-3-4 16,-4 4 4-16,4-3-4 0,-2-2 2 0,0 2-3 16,2-8-8-16,-2 0-20 0,2-2-32 0,-4-1-39 0,2-1-56 15,2-6-46-15,-4-3-116 16,0 0-225-16,0-2-353 0,2-17-262 0</inkml:trace>
  <inkml:trace contextRef="#ctx0" brushRef="#br0" timeOffset="-176034.8">27520 14941 2518 0,'19'2'-142'16,"-19"-2"25"-16,21 0 19 0,-10 2 17 15,-11-2 10-15,31 4 20 0,-13-3 23 16,2 3 17-16,2-1 17 0,3 0 19 0,1 1 7 15,-2 1-11-15,5-1-9 0,-4 2 4 0,0 0 0 0,3-1-8 16,-1 2 6-16,1-2 7 16,-1 1-8-16,2-1 5 0,2 3-3 0,-1-2 8 15,-1-1 4-15,3 1 7 16,1 3-6-16,3-5 17 0,2 3-5 0,0-2 4 0,3 1-2 16,-1-2 3-16,0 3 8 15,3-1 8-15,1-2 7 0,0 1 4 0,1 1 0 16,-1 0-6-16,3-5-3 15,-4 4-3-15,3-2-9 0,-2 3-3 0,1-2-2 0,1 2 3 16,3-3 4-16,5 3 1 0,0 0 10 0,-1-3-2 16,-4 3 3-16,-3-3-4 15,1 0-6-15,-1 5-1 0,1-5-2 0,-3 1-2 16,-1 2-6-16,-1-2-2 0,0 2-3 16,-1-1-3-16,-1-1-4 0,-6-4 0 0,0 6-6 15,-3-2 0-15,1-1-5 16,0 1-3-16,-3-1-2 0,3 0-1 15,0 1-1-15,2-3-1 0,-3 3 2 0,3-1-4 16,-2-3-4-16,3 0-1 0,-2 0-1 0,1 0 2 16,0 0-2-16,-2-3 2 0,1-1-5 0,-1 3 3 15,0-1 0-15,-3-3-1 16,1 2 5-16,-2 2 5 0,-1-2-3 0,-1-1 4 0,1-2-2 16,0 3-1-16,-1-1 2 15,-1 1-3-15,3-2-4 0,0 4-5 0,-1-3 5 16,1 2-1-16,2 1-6 15,-4-1 5-15,6-1-3 0,-4 1 0 0,3 0 1 16,-3 2-3-16,4-2 0 0,-3 1 0 0,-1 1 0 0,2-3 2 16,-3 3 4-16,-1-1-5 15,-1-2-1-15,-2 3-2 0,2-1 2 0,1-1 0 16,-2 1 0-16,-1-2 0 0,0 1-2 16,4-2 0-16,-1 1 1 0,-3 1-1 0,3-2 0 15,2 3 4-15,-4-4-2 16,2 2-3-16,-3-1 1 0,3 2 2 0,-1-2 5 0,0 0-8 15,3 1 3-15,-7-1-1 0,3 1 3 0,-4 0 5 16,4 1 0-16,-1 0-1 16,-1-1 1-16,-2 0-1 0,4 2-2 0,-1-2 0 15,1 2 0-15,-2-1-1 0,6 0-1 16,-3 2 4-16,-1-2 3 0,-1 2 0 0,0 0 1 16,-2 0-4-16,3 0 1 15,-4-2 0-15,2 2-3 0,-1 2 2 0,1-2 0 16,-2 0-3-16,2 2 2 0,1-2-4 15,-2 4 4-15,0-3 0 0,1 2 3 0,-2 1-1 16,2-3 0-16,-1 3-2 0,-2-2 2 0,0 1 2 16,-1 2 5-16,-18-5-2 15,31 2 2-15,-16-1 0 0,-15-1 3 16,27 2 5-16,-14-2-5 0,-13 0 1 0,25 0-5 16,-25 0 0-16,24 0-4 0,-24 0 2 0,23 0-4 15,-23 0-2-15,0 0-4 16,28-2 0-16,-28 2-6 0,16-1 5 0,-16 1-5 0,0 0-2 15,0 0-1-15,22 0-4 0,-22 0 2 0,0 0-4 16,0 0 1-16,14-7-7 16,-14 7-6-16,0 0-6 0,0 0-1 0,0 0-5 15,0 0 4-15,0 0 3 0,-25-26 1 16,25 26 3-16,-15-9 4 0,9 5 0 0,6 4-1 16,-15-10 7-16,6 7 1 15,9 3 0-15,-19-9 6 0,13 5 1 16,-4-3 2-16,10 7 5 0,-16-9-2 0,16 9 2 15,-14-6-2-15,6 2 3 0,8 4 0 16,-12-8-1-16,12 8 4 0,-8-5-2 0,8 5-1 0,0 0 2 16,-10-6-1-16,10 6 0 15,0 0 1-15,0 0-3 0,-11-6 2 0,11 6-1 0,0 0-3 16,0 0 2-16,0 0-2 16,0 0 0-16,0 0 1 0,0 0-4 0,0 0 2 15,0 0 0-15,0 0 1 16,0 0 0-16,0 0-2 0,0 0 3 15,0 0 1-15,0 0-3 0,0 0 4 0,0 0-2 16,0 0 6-16,0 0-6 0,0 0-1 0,0 0 4 16,0 0 0-16,29 21 2 0,-29-21-2 0,18 10-5 0,-18-10 6 15,19 9-2-15,-6-1 1 16,-1-1 1-16,1 4 1 0,-1-6-2 0,2 5 0 16,-2-4-4-16,-2 1 4 15,-10-7 1-15,20 9-1 0,-20-9 1 0,12 12 11 0,-12-12 10 16,7 9 3-16,-7-9 3 15,0 0-3-15,0 0-2 0,0 0-2 0,-30 24-1 16,19-21-10-16,-3 1-13 0,1 2-22 0,13-6-30 16,-23 6-28-16,10-3-52 15,5 1-53-15,-3 0-49 0,11-4-101 0,-17 5-636 16,17-5-419-16</inkml:trace>
  <inkml:trace contextRef="#ctx0" brushRef="#br0" timeOffset="-174415.03">29525 13298 2803 0,'0'0'-166'16,"0"0"29"-16,0 0 22 15,0 0 6-15,0 0 6 0,0 0 15 0,0 0 7 16,0 0 2-16,0 0 10 0,0 0 9 0,0 0 0 0,0 0 13 16,0 0 13-16,0 0 8 15,0 0 6-15,0 0 11 0,0 0 6 0,0 0 15 16,0 0 3-16,0 0 15 16,0 0 3-16,0 0 0 0,0 0 8 0,0 0 8 0,0 0-11 15,0 0 9-15,0 0 0 16,2 50-6-16,-2-50 9 0,0 0-10 0,-2 25-1 15,2-25 2-15,-2 17 3 16,2-17-5-16,-2 21 1 0,2-21 0 0,-3 22 9 0,3-22-3 16,-4 24 1-16,2-12 1 0,2-12 0 0,-5 29 1 15,3-15-3-15,-2 4 3 16,0-4-2-16,4-14-5 0,-4 33-2 0,2-16-4 16,0 2-5-16,-1-2-4 0,1 2-2 15,2 0 1-15,-2 0-3 0,2 2-4 0,0-2 5 16,0 3-1-16,-2-2 8 15,4 3-2-15,-2-1 1 0,2 0 1 0,0 1 0 16,-2 0 1-16,3-1-4 0,-1 4 2 0,0-6 6 0,0 1 1 16,0 0 7-16,0 2 4 15,0-4 0-15,0 2 0 0,0 0-2 0,-2 1-6 16,2-2 0-16,1 1-5 16,-1-1-5-16,0 1 0 0,0-2-3 0,3 7-1 0,-3-2 0 15,0-4-10-15,0 6 4 16,2-3-2-16,0 2-6 0,0-2 4 0,0-3 2 15,0 3-1-15,1-2-4 16,-2-1 1-16,-1 1-2 0,2-3 0 0,0 1-3 0,0 1 2 16,-2-1-1-16,0 0-3 0,2 1 0 0,-2-2-1 15,1 1 0-15,-1-1-2 16,-2 2 0-16,2-2 0 0,0-2 1 0,-2 4-1 16,0-4 2-16,2 2-2 15,0-1-1-15,-2-17 3 0,-2 32-2 0,2-14 4 0,0-4 3 16,0-14 1-16,-4 33 1 15,2-17 2-15,0-2-4 0,-1 1 1 0,3-15-3 16,-4 29-1-16,2-16 3 0,2-13-8 16,-2 25 4-16,0-14 3 0,2-11-1 0,-2 26-3 15,2-26-2-15,0 26 1 0,-2-13 0 0,2-13-1 16,-2 28 0-16,2-28 0 16,-2 24-1-16,0-11 4 0,2-13 2 0,-4 29 0 0,1-14-2 15,0 0 1-15,1 0 0 16,-2 0 0-16,2 2-2 0,2-17 0 0,-6 32-4 15,4-17-8-15,2-15-13 16,-4 25-23-16,4-25-27 0,-2 22-44 0,2-22-48 16,0 23-34-16,2-13-23 0,-2-1-28 0,0-9-54 0,0 0-611 15,2 29-307-15</inkml:trace>
  <inkml:trace contextRef="#ctx0" brushRef="#br0" timeOffset="-173054.82">28127 14198 2674 0,'0'0'-115'0,"0"0"20"0,0 0 22 0,0 0 29 16,0 0 2-16,0 0 28 15,0 0 16-15,0 0 0 0,0 0 14 16,0 0-6-16,0 0 10 0,0 0 10 15,0 0-22-15,0 0 15 0,0 0 10 0,0 0 22 16,0 0 3-16,0 0 17 0,0 0-3 0,0 0 8 0,0 0 4 0,0 0-2 16,-15 47 4-1,15-47 1-15,-2 21-7 0,2-21-6 0,0 22-3 0,0-22-10 16,-2 30-1-16,2-14-8 16,0-16-1-16,-1 32-1 0,1-16-1 0,-2 4-4 0,2-3-3 15,-3 3-3-15,1-2-1 16,-2 1 0-16,4 0-5 0,-2 1-2 0,2-1 9 15,-1 1-9-15,1-1 2 16,-2 1-1-16,2-2 1 0,-2 1-2 0,2-2 3 16,0-17-1-16,-2 35 4 0,0-18-4 0,0-1 0 0,0 0-4 15,2-16 1-15,-4 31-6 16,2-16-1-16,-2-1-5 0,4-14-1 0,-5 27 2 16,3-12-3-16,2-15-2 15,-4 22 0-15,4-22 0 0,-4 24-3 0,4-24-3 0,-3 19 1 16,3-19-8-16,-4 14-11 15,4-14-18-15,0 0-26 0,-2 22-39 0,2-22-47 16,0 0-48-16,0 13-57 0,0-13-111 0,0 0-189 0,0 0-335 16,0 0-248-16</inkml:trace>
  <inkml:trace contextRef="#ctx0" brushRef="#br0" timeOffset="-170833.31">28127 14141 2544 0,'0'0'-109'0,"0"0"27"16,0 0 19-16,0 0 13 15,0 0 18-15,0 0 21 0,0 0 9 0,0 0 15 0,0 0 2 16,0 0 10-16,0 0 1 0,0 0 16 0,0 0-8 16,0 0 1-16,0 0 9 15,0 0 14-15,0 0-3 0,0 0 5 0,0 0-4 16,0 0-12-16,0 0-1 0,0 0-4 16,34 6 4-16,-34-6-7 0,17 3 0 0,-17-3-1 15,18 7-7-15,-18-7-4 16,17 5 3-16,-3-1-6 0,-14-4-3 0,24 7-1 15,-8-3-1-15,1-1-7 0,0 2 2 16,-2-1-2-16,6 1 2 0,-4-1-4 0,4-1 3 16,-3 1-5-16,3 2 1 0,-2-2 3 0,4-1-6 15,-2 2 3-15,-2 1 13 16,2-3-19-16,-1 1 4 0,2 0 0 0,-1 0-4 0,1-1 0 16,-2 1 4-16,2-2 2 15,-1-1 13-15,-2 2-8 0,2-1 1 0,1 0-1 16,-2-1 3-16,2 3-6 15,-1-4 3-15,3 2-3 0,-4-2 3 0,2 1-6 0,-4-1 7 16,4 4-6-16,-4-4-6 0,1 0 3 0,-1 0 1 16,-18 0-2-16,34 0 5 15,-19 0-6-15,-15 0-2 0,30 0 4 0,-16 0-1 0,-14 0 2 16,28 3-1-16,-28-3 0 16,27-3 0-16,-27 3-6 0,28 0 3 0,-14 0 1 15,-14 0 1-15,26 0 0 16,-26 0-2-16,27 0 0 0,-27 0 0 0,28 0-4 0,-28 0 7 15,26 0-2-15,-14-4-1 16,-12 4 8-16,27-1-10 0,-27 1-1 0,28-2 3 16,-14-2 0-16,-14 4-3 0,28-1 3 0,-15-1 2 15,-13 2 2-15,28-2-4 16,-14-1 1-16,-14 3 0 0,32-1-1 16,-17-1 2-16,2 0-1 0,-17 2-1 0,34-2 1 15,-19 0-2-15,-15 2 0 0,32-1 2 0,-16 1 3 16,1-3 0-16,-17 3 3 0,30-1 1 15,-30 1 2-15,30-3 4 0,-16 3-4 0,-14 0 1 16,30 0 1-16,-15-1 4 0,-15 1-2 0,32 1-2 16,-16-1 2-16,2 3-4 15,-18-3-1-15,35 0-1 0,-17 1 3 0,0-1-6 0,0 0 4 16,-4 0 0-16,5 0 0 16,-2 0-1-16,-2 0 1 0,1 0-4 0,0-1-1 15,0 1-1-15,2-3 1 16,-2 2 2-16,-16 1-1 0,33-4-2 0,-19 4 3 0,3-2-2 15,-2 1-1-15,0-2 5 0,1 3-6 0,0-1-2 16,-16 1 4-16,31-2 1 16,-14 2-2-16,0 0 5 0,-2 0 3 0,-15 0-1 15,35 0 1-15,-17 0-1 0,-2 0 1 16,-16 0-3-16,37-2 0 0,-21 2-2 0,2-3 2 16,-18 3-2-16,34-1 1 15,-20 1-1-15,-14 0 0 0,34-3-5 0,-19 3 5 16,-15 0-1-16,30-3 0 0,-30 3 0 15,29 0 0-15,-12 0-1 0,0-2 1 0,-17 2-4 16,32 0 3-16,-18-2-1 0,-14 2 1 0,30-2 0 16,-11 2-3-16,-19 0 3 15,28-1 0-15,-12-4 0 0,-16 5-1 0,28-1-1 0,-28 1 0 16,25-4-1-16,-11 2-2 16,-14 2 1-16,24-2 0 0,-24 2 0 0,26 0-1 15,-26 0 0-15,28 0 2 16,-28 0-5-16,25 0 2 0,-25 0-1 0,24 0 7 0,-24 0-4 15,20 2 0-15,-20-2-1 16,17 0-1-16,-17 0 2 0,0 0 2 0,22 0-4 16,-22 0 4-16,0 0 1 0,0 0 0 0,20 4-3 0,-20-4 9 15,0 0-11-15,0 0 2 16,0 0 0-16,18 0-2 0,-18 0 1 0,0 0-1 16,0 0 0-16,0 0 1 15,0 0 1-15,0 0 0 0,0 0 0 0,0 0-3 0,0 0 3 16,21 0 6-16,-21 0-8 15,0 0 1-15,0 0 1 0,0 0 2 0,0 0-2 16,0 0 1-16,0 0 2 16,0 0-2-16,0 0 0 0,0 0-2 0,0 0 1 15,0 0 1-15,0 0-1 0,0 0 0 0,13 5 0 0,-13-5 2 16,0 0-1-16,0 0 3 16,0 0-1-16,0 0 5 0,0 0 3 0,8 14-5 15,-8-14 8-15,0 0 3 0,0 0 7 16,6 11 1-16,-6-11-4 0,0 0-2 0,0 0-3 15,5 19 1-15,-5-19-4 16,0 0 0-16,4 21-2 0,-4-21 1 0,0 0-5 16,0 17 1-16,0-17 0 0,2 14 1 0,0-7-3 0,-2-7 1 15,0 0-3-15,-2 23 1 16,2-23-3-16,0 0 1 0,0 23-1 0,0-23 2 16,0 0-1-16,-2 19 0 15,2-19-1-15,-2 16 3 0,2-16-2 0,0 0 0 0,-2 19 0 16,2-19 1-16,0 0-4 15,-5 23 0-15,5-23 2 0,-2 16-2 0,2-16 1 16,0 16 3-16,0-16-4 0,-2 17 1 16,2-17 2-16,0 0-1 0,0 26-2 0,0-26 1 15,2 20-1-15,-2-20 0 0,0 17 0 0,0-17 0 16,2 19 3-16,-2-19-1 16,2 17-3-16,-2-17 3 0,3 18-3 0,-3-18 6 0,2 15-6 15,-2-15 1-15,0 0 0 16,4 22 7-16,-4-22-5 0,2 11-2 0,-2-11 1 15,0 0 2-15,4 22-5 16,-4-22 5-16,2 13-6 0,-2-13 3 0,4 15 2 0,-4-15-2 16,0 0 1-16,3 21 1 0,-3-21-2 0,2 14 0 15,-2-14 0-15,0 0 0 16,2 21 0-16,-2-21-1 0,0 0 1 0,5 19 2 16,-5-19-3-16,2 15 4 0,-2-15-3 15,0 0 1-15,2 21 0 0,-2-21-1 0,2 16 0 16,-2-16 1-16,0 0-1 15,4 19 1-15,-4-19 0 0,0 16 2 0,0-16-2 16,0 0-2-16,2 20 2 0,-2-20 0 0,0 0 0 0,2 19 1 16,-2-19 0-16,0 0-1 15,0 16-1-15,0-16 0 0,0 0 1 0,0 19 4 16,0-19 0-16,0 0-4 16,2 20-2-16,-2-20 1 0,0 0 1 0,4 19-2 0,-4-19 2 15,2 13 4-15,-2-13-1 16,0 0 7-16,0 22 1 0,0-22 2 0,0 0-1 15,-4 20-1-15,4-20-2 16,0 0 4-16,-2 23-4 0,2-23 2 0,-4 15-6 16,4-15 2-16,-2 14-1 0,2-14 2 15,-2 21-3-15,2-21 3 0,-2 19-5 0,2-19 6 16,-4 19 1-16,4-19 5 0,0 21 3 0,0-21 3 16,-2 22 0-16,2-22-3 0,-3 23-4 15,3-23 2-15,0 27-8 0,0-27-17 0,3 23-38 16,-3-12-65-16,0 1-88 15,0-12-141-15,0 19-251 0,0-19 32 0,0 0-281 16,-18 12-177-16</inkml:trace>
  <inkml:trace contextRef="#ctx0" brushRef="#br0" timeOffset="-155635">17248 18062 954 0,'0'0'169'0,"0"0"-38"0,0 0-51 0,0 0-6 0,0 0-5 16,0 0-11-16,0 0 4 16,0 0 1-16,-8-17 25 0,8 17 0 0,0 0 8 15,0 0-5-15,0 0 4 16,0 0-10-16,0 0-4 0,-4-21-3 0,4 21 0 0,0 0-4 15,0 0 1-15,4-14 4 16,-4 14 1-16,0 0-2 0,4-11 4 0,-4 11-8 16,6-9 3-16,-6 9-7 0,6-10-2 0,-6 10 0 0,12-10-8 15,-12 10-3-15,10-11-7 16,-2 7-2-16,-8 4-2 0,13-10-2 0,-5 6-3 16,-8 4 1-16,15-7-6 15,-15 7-3-15,13-3 2 0,-13 3-4 16,12-5 5-16,-12 5-1 0,0 0 3 0,20 0 3 15,-20 0 1-15,0 0-4 0,14 7-2 0,-14-7-7 16,9 7 2-16,-9-7-2 0,4 9-4 16,-4-9 0-16,0 16-2 0,0-16-1 0,-2 15 3 15,2-15 0-15,-6 19-2 0,1-8 0 0,-1 1 1 16,0 0 1-16,-2 1-1 16,2 0 2-16,-4-2-3 0,4 3 3 0,-2-2-1 0,-1-2-3 15,1 2-3-15,8-12-1 16,-15 21 1-16,8-13-1 0,7-8-2 0,-12 15-2 15,6-7-2-15,6-8 2 16,-14 13 3-16,14-13-8 0,-12 11-2 0,12-11 3 0,-8 8-2 16,8-8 2-16,0 0-1 0,-11 12 0 0,11-12 0 15,0 0-2-15,0 0-2 16,-11 11 0-16,11-11-2 0,0 0-2 0,0 0-2 16,0 0 0-16,0 0-1 0,0 0-2 15,0 0 2-15,0 0-2 0,0 0-1 16,0 0 3-16,40-23 0 0,-40 23 0 15,22-9 0-15,-12 2 2 0,1-1-3 0,2 0 1 16,-13 8 4-16,23-16 1 0,-13 6 1 0,2 3-2 0,-12 7 3 16,20-17-1-16,-11 8-2 15,2 1 0-15,-11 8 2 0,19-19-2 0,-13 8-4 16,2 1-2-16,-8 10 3 16,11-17-3-16,-4 8-2 0,-7 9 1 0,10-19 4 0,-10 19 2 15,8-16-1-15,-8 16 1 16,6-13-1-16,-6 13 3 0,0 0-3 0,9-20 2 15,-9 20 0-15,0 0 0 16,7-11 0-16,-7 11-4 0,0 0 0 0,6-14-5 0,-6 14-2 16,0 0 2-16,0 0 0 0,8-11 4 0,-8 11-2 15,0 0 3-15,0 0 3 16,0 0 4-16,0 0 1 0,0 0 4 0,0 0 3 0,0 0-2 16,0 0-1-16,0 0 1 15,0 0-3-15,0 0 2 0,0 0-4 0,0 0 3 16,0 0-3-16,0 0-1 15,0 0-4-15,0 0 2 0,0 0 1 0,0 0-2 0,-34 29 1 16,34-29 0-16,-6 16 0 0,6-16 1 16,-6 16-3-16,6-16 1 0,-4 20-1 15,4-20 4-15,-2 19-4 0,2-19 1 0,-2 21-1 0,2-21 1 16,2 22 0 0,-2-22 1-16,2 23 0 0,-2-23 1 15,2 21-3-15,2-9 0 0,-4-12 2 0,6 21 0 16,-2-12-2-16,-4-9 2 0,11 17 0 0,-4-7 3 0,-7-10-4 15,12 13-1-15,-12-13-1 16,13 13-2-16,-5-7 0 0,-8-6-6 0,15 8-9 16,-6-4-9-16,-9-4-10 0,14 4-18 0,-14-4-34 15,18 4-27-15,-18-4-48 0,16 1-44 16,-16-1-47-16,13 0-133 0,-13 0-156 0,0 0-365 16,13-5-301-16</inkml:trace>
  <inkml:trace contextRef="#ctx0" brushRef="#br0" timeOffset="-154744.98">17783 18537 2664 0,'0'0'-89'0,"0"0"26"0,0 0 3 0,0 0-2 15,0 0 2-15,0 0 9 16,5 17 15-16,-5-17 26 0,0 0 6 0,0 0 25 0,0 0 2 15,0 0 19-15,0 0 8 16,0 0 5-16,0 0 18 0,0 0 3 0,0 0 9 16,0 0 1-16,0 0-3 0,0 0-12 15,0 0-9-15,30-23-12 0,-30 23-12 16,0 0-3-16,6-22-9 0,-6 22-2 0,6-19-6 0,-2 10 6 16,1-4-4-16,-1 0 2 15,1 0 2-15,1-1-5 0,-2-1-4 0,0-1 0 16,0 3-4-16,0-2 8 0,0 0-3 15,1-1 5-15,0 1 6 0,1-1 8 0,-2 2-4 16,2-2 2-16,0 3-5 0,-1 0 2 0,-1 0-1 16,2 1-2-16,-1 2-3 0,-1 1-6 15,0-1 2-15,3 3-2 0,-7 7 4 0,8-16-1 16,-4 11 3-16,-4 5-3 16,8-14 4-16,-8 14 7 0,10-10 4 0,-10 10 3 15,8-7 8-15,-8 7 2 0,0 0 3 16,10-9 3-16,-10 9-5 0,10-4 4 0,-10 4 2 15,0 0 0-15,0 0-3 0,0 0-4 0,0 0-2 16,0 0-3-16,30 9-1 16,-30-9-8-16,9 10-4 0,-9-10 0 0,6 15-4 0,-6-15-4 15,2 21 2-15,-2-21-4 16,4 23-6-16,0-10 3 0,-2 2-5 0,-2-15-1 16,5 30-1-16,-2-15-3 15,-1-2 3-15,-2-13-4 0,0 28 3 0,4-14-2 0,-4-14 1 16,0 24-5-16,2-10 0 15,-2-14-1-15,0 21 6 0,0-21-7 0,2 19 7 16,-2-19-7-16,0 15 0 0,0-15-2 0,2 15 2 16,-2-15-11-16,0 0-9 0,0 0-14 15,2 22-13-15,-2-22-18 0,0 0-17 0,0 0-23 16,0 0-33-16,4 14-34 16,-4-14-37-16,4 4-36 0,-4-4-105 0,0 0-157 0,0 0-389 15,0 0-275-15</inkml:trace>
  <inkml:trace contextRef="#ctx0" brushRef="#br0" timeOffset="-154365.01">17841 18376 2602 0,'0'0'-100'0,"0"0"27"15,0 0 11-15,0 0 10 16,0 0 8-16,19-17 10 0,-19 17 33 0,12-5 21 0,-12 5 25 16,0 0 12-16,24-3 8 0,-24 3 3 0,19-3 3 15,-19 3-13-15,23-3-1 16,-23 3-5-16,25 0-22 0,-25 0-30 0,26 0-27 0,-26 0-28 16,32 0-39-16,-15 3-39 15,-7-3-95-15,-10 0-469 0,26 0 50 0</inkml:trace>
  <inkml:trace contextRef="#ctx0" brushRef="#br0" timeOffset="-151544.96">18533 18090 2022 0,'0'0'-50'0,"0"0"28"0,0 0-7 0,0 0 11 15,0 0-5-15,0 0 7 0,0 0 10 16,0 0 2-16,0 0 11 0,0 0-6 0,0 0 16 16,0 0 2-16,0 0 0 0,0 0 9 0,0 0 15 15,0 0 5-15,0 0 1 16,0 0 14-16,0 0 6 0,0 0 5 16,0 0 2-16,0 0-3 0,0 0 2 0,0 0 3 15,0 0 3-15,0 0-4 0,0 0-2 0,0 0 1 16,0 0-9-16,0 0-1 15,0 0-5-15,0 0-7 0,0 0 4 16,0 0-6-16,0 0 2 0,13 29 4 0,-13-29-3 0,15 4-2 0,-15-4-4 16,0 0-6-16,20 6 3 15,-20-6-5-15,20 2-5 0,-20-2 1 0,19 2-3 0,-19-2-1 16,23 1-1-16,-23-1 1 16,23 3-5-16,-23-3-2 0,22 1 5 0,-22-1-3 15,23 0-2-15,-23 0 7 16,19 2 2-16,-19-2-1 0,19 0-2 0,-19 0-4 0,19 2-2 15,-19-2-1 1,19 0-5-16,-19 0-1 0,0 0-3 0,26 0-1 0,-26 0-2 16,0 0-2-16,21 0-2 0,-21 0 1 0,0 0-3 15,19 0 1-15,-19 0-4 0,0 0 3 16,0 0-2-16,21 0-3 0,-21 0 3 0,0 0-2 16,0 0 1-16,22 0-1 15,-22 0 0-15,0 0 1 0,0 0-1 0,0 0-1 16,18 0 5-16,-18 0-5 0,0 0-12 15,8 0-8-15,-8 0-11 0,0 0-13 0,0 0-22 16,0 0-27-16,0 0-30 0,0 0-30 16,0 0-37-16,0 0-20 0,0 0-42 15,0 0-94-15,0 0-535 0,0 0-246 0</inkml:trace>
  <inkml:trace contextRef="#ctx0" brushRef="#br0" timeOffset="-150835.06">18474 18016 2461 0,'0'0'-128'0,"0"0"35"16,0 0 15-16,0 0 15 0,0 0 6 0,0 0 6 15,0 0 19-15,0 0 18 16,0 0 3-16,0 0 9 0,0 0 8 0,0 0-2 0,0 0 0 15,30 0 4-15,-30 0 9 16,0 0 11-16,23 3 11 0,-23-3 13 0,0 0 16 16,30 1 10-16,-20-1 17 0,-10 0 3 0,24 0 6 15,-12 0-1-15,-12 0 0 16,25 0 3-16,-12 0-6 0,-13 0-8 0,23 0-8 0,-10-1-18 16,-13 1-1-16,21 0-16 15,-21 0-21-15,17 0-24 0,-17 0-30 0,0 0-27 16,28 0-41-16,-20 1-33 0,-8-1-40 15,19 0-70-15,-19 0-164 0,17-1-299 0,-17 1 50 16</inkml:trace>
  <inkml:trace contextRef="#ctx0" brushRef="#br0" timeOffset="-143234.93">19462 17955 945 0,'0'0'222'0,"0"0"-78"16,0 0-35-16,0 0-26 0,-19 6-14 0,19-6 6 15,0 0 11-15,0 0 1 16,0 0 2-16,0 0-7 0,0 0 0 0,0 0 4 15,0 0-6-15,0 0-4 0,0 0 3 16,0 0-9-16,0 0-4 0,0 0-9 0,0 0-5 16,0 0 0-16,0 0-3 0,0 0 1 0,0 0-1 15,0 0-6-15,0 0-3 16,0 0 9-16,0 0-8 0,0 0 4 0,0 0-8 0,0 0-1 16,28-35-2-16,-28 35-4 15,11-9-2-15,-11 9-4 0,12-8 3 0,-12 8 2 16,14-7-5-16,-14 7-2 15,18-5 4-15,-18 5 2 0,17-7 1 0,-17 7-4 0,17-1-2 16,-17 1-3-16,19-2-2 0,-19 2 2 0,0 0-7 16,28 0-1-16,-28 0 6 15,16 3 9-15,-16-3 5 0,13 7 5 0,-13-7 3 16,0 0-2-16,15 15-1 0,-15-15 0 16,2 13 0-16,-2-13 0 0,0 16-5 0,0-16 2 15,0 0-1-15,-6 28 2 16,6-28 0-16,-9 18-2 0,9-18 1 0,-9 16-2 0,5-6-2 15,4-10 0-15,-8 17-1 0,8-17 3 0,-8 13-4 16,8-13-1-16,-12 15-3 16,12-15-2-16,-6 13 2 0,6-13-3 15,0 0 1-15,-10 16-2 0,10-16-1 0,-6 10-4 16,6-10 1-16,0 0-6 0,0 0 2 0,-9 15-2 16,9-15 1-16,0 0 0 15,0 0-7-15,0 0 2 0,-6 11 0 0,6-11 3 16,0 0-4-16,0 0-3 0,0 0 1 15,0 0-2-15,0 0 2 0,0 0-3 16,0 0 5-16,0 0-3 0,0 0-2 0,43-30-1 16,-35 20 2-16,4 1-1 0,-1-5-2 15,2 3 1-15,-1-4 2 0,1 3-1 0,2-1-1 0,-4-1 0 16,1 3 1-16,0 0 2 16,-2 1 4-16,0 1 2 0,-10 9-1 0,15-16 3 15,-15 16 6-15,12-13 0 16,-12 13 4-16,11-12 3 0,-11 12-2 0,6-9 3 0,-6 9-3 15,0 0 0-15,11-11 3 16,-11 11-1-16,0 0-3 0,0 0 0 0,0 0-3 16,0 0 1-16,0 0 0 0,0 0-5 0,0 0 0 0,0 0 1 15,0 0-4 1,0 0 2-16,0 0-4 0,0 0-2 0,0 0 4 0,0 0-2 16,0 0 0-16,0 0 1 15,-15 45 5-15,15-45-1 0,0 0-6 0,0 25 5 0,0-25-4 16,7 17 0-16,-5-6 4 15,-2-11 2-15,8 19-10 0,-2-9 2 0,-6-10 1 16,10 19-3-16,-4-9 1 0,-6-10 1 0,12 17 2 16,-6-7-8-16,-6-10-3 0,13 14-8 15,-5-6-14-15,-8-8-18 0,13 11-24 16,-7-5-34-16,-6-6-35 0,13 8-44 16,-13-8-29-16,12 8-58 0,-12-8-78 0,14 2-151 15,-14-2-48-15,10 1-306 0,-10-1-194 16</inkml:trace>
  <inkml:trace contextRef="#ctx0" brushRef="#br0" timeOffset="-142754.85">20041 18121 2578 0,'0'0'-34'0,"0"0"40"0,0 0 19 16,12-14 29-16,-12 14 22 0,0 0 13 15,0 0 9-15,0 0 0 0,0 0-5 16,0 0-5-16,0 0 6 0,0 0-2 0,0 0 2 16,0 0 5-16,0 0 0 0,0 0-7 0,0 0-7 0,17 22-7 15,-17-22-5-15,4 15-3 16,-4-15-7-16,2 17-2 0,-2-17-6 0,0 26-4 16,0-14 2-16,0-12-8 15,-2 32 1-15,0-12-1 0,2-3-3 0,-2 2-1 0,0-2-3 16,0 2-1-16,-1 0 1 15,-1 0 1-15,2 0-9 0,0-2 0 16,0-1-1-16,-2 1-8 0,4-17-1 0,-2 27 2 0,0-16-6 0,2-11-8 16,-2 19-12-16,2-19-19 15,-2 17-22-15,2-17-34 0,0 0-38 16,-5 17-60-16,5-17-47 0,0 0-63 16,0 0-162-16,0 0-85 0,0 0-360 0,0 0-272 15</inkml:trace>
  <inkml:trace contextRef="#ctx0" brushRef="#br0" timeOffset="-141974.84">20019 18183 2568 0,'0'0'-96'0,"0"0"29"15,2-24 27-15,-2 24 13 0,0 0 16 0,0 0 17 16,0 0 23-16,4-19 15 16,-4 19 11-16,0 0 4 0,0 0-4 0,0 0-7 15,8-11 0-15,-8 11 4 0,0 0-3 16,16-8 1-16,-16 8 3 0,0 0-2 0,21-6-1 15,-21 6 1-15,15-6-5 16,-15 6-1-16,17-3-5 0,-17 3-3 0,16-4 6 16,-16 4-2-16,18-4-2 0,-18 4 8 0,16-4 4 0,-16 4 4 15,20-1-1-15,-20 1-8 16,19-3-3-16,-19 3-5 0,20 0-8 0,-20 0 3 16,22 3-3-16,-22-3-3 15,25 0 0-15,-25 0-1 0,26 4 9 0,-12-3 7 0,2 1 7 16,-16-2 5-16,26 4 7 15,-10-2-2-15,-16-2 1 0,25 6-7 0,-12-3-2 16,0 1-4-16,-13-4-1 0,20 7-2 0,-8-2-2 0,-12-5-6 16,16 9-1-16,-16-9-5 15,15 14 0-15,-9-9 0 0,-6-5-4 16,11 15 2-16,-5-6 2 0,-6-9-2 16,11 16-4-16,-7-6 2 0,-4-10-3 0,10 17-2 0,-6-8-1 15,-4-9-3-15,10 17 0 16,-10-17 3-16,8 18-3 0,-8-18 2 0,4 17 2 15,-4-17 2-15,2 17-2 16,-2-17-3-16,2 21 2 0,-2-21 1 0,0 19-3 0,0-19 2 16,0 19-2-16,0-19 1 0,-4 17 0 0,4-17 3 15,-2 17 5-15,2-17 1 16,-6 18 19-16,6-18-3 0,-8 15-2 0,8-15 4 16,-10 13-8-16,10-13 7 0,-12 14-12 15,12-14-2-15,-19 11-2 0,10-5-4 0,9-6 0 16,-19 11-2-16,9-7-3 15,10-4 3-15,-24 9-5 0,14-5-4 0,10-4 2 16,-23 7-6-16,23-7-4 0,-22 7-3 0,12-4-7 0,10-3-9 16,-24 6-1-16,24-6-14 15,-20 1-5-15,20-1-7 0,-22 5-3 0,22-5-10 16,-23 0-9-16,13 2-12 16,10-2-9-16,-24 0-29 0,24 0-35 0,-24 0-47 0,12 0-53 15,12 0-62-15,-25-2-143 16,10 2-105-16,0-2 0 0,1-1-288 0,-2 2-188 15</inkml:trace>
  <inkml:trace contextRef="#ctx0" brushRef="#br0" timeOffset="-141235.03">20809 18070 2461 0,'0'0'-76'0,"0"0"36"15,-24 1 11-15,24-1 12 16,0 0 16-16,0 0 7 0,0 0 8 0,-17 3 26 15,17-3 11-15,0 0 16 0,0 0 1 16,0 0 0-16,0 0 2 0,0 0 6 0,0 0 6 16,0 0 7-16,0 0-2 0,0 0-6 0,0 0-3 15,0 0-7-15,0 0-6 16,0 0-6-16,0 0-9 0,0 0-2 0,0 0-5 0,37 16-4 16,-37-16-9-16,20 0-3 15,-20 0-3-15,26 3-5 0,-26-3-1 0,32-3 0 16,-20 3-2-16,-12 0 3 15,35-1 7-15,-19 1 0 0,1-2 3 0,-17 2-5 0,38 0-1 16,-18-2-10-16,-2 0-7 0,-18 2-2 0,34-4-6 16,-19 4-4-16,-15 0-1 15,28-2-1-15,-28 2 3 0,25-1-3 0,-25 1-10 16,19-2-17-16,-19 2-3 0,17-3-18 16,-17 3-23-16,0 0-16 0,21-1-20 0,-21 1-35 15,11-2-24-15,-11 2-40 16,0 0-112-16,0 0-459 0,0 0-88 0</inkml:trace>
  <inkml:trace contextRef="#ctx0" brushRef="#br0" timeOffset="-140804.72">21003 18003 2245 0,'0'0'-76'0,"0"0"24"0,0 0 12 0,0 0 12 0,0 0 4 16,-14-13 14-16,14 13 23 16,0 0 25-16,0 0 5 0,0 0 10 0,0 0 5 15,0 0-2-15,0 0 15 16,0 0 5-16,0 0 15 0,0 0 10 0,0 0 4 0,0 0 1 15,0 0 12-15,0 0 7 16,0 0 8-16,0 0 5 0,0 0 0 0,0 0-5 16,0 0-4-16,0 0-4 0,0 0-10 0,0 0-4 15,-7 34-2-15,7-34-10 16,0 0-6-16,4 27-2 0,-4-27-7 0,5 23-2 0,-3-10 15 16,2 0-9-16,0 0-8 15,-4-13-11-15,7 29-4 0,-3-16-11 0,-2 3 1 16,-2-16-6-16,4 24-24 0,-1-12-23 15,-1-3-33-15,-2-9-43 0,2 19-62 0,-2-19-76 16,4 14-66-16,-4-14-198 0,-2 12-96 0,2-12 19 16,0 0-331-16,0 0-255 15</inkml:trace>
  <inkml:trace contextRef="#ctx0" brushRef="#br0" timeOffset="-130854.9">21592 17955 699 0,'0'0'121'0,"0"0"-9"15,0 0-29-15,0 0-16 0,0 0-5 0,0 0 5 0,0 0-15 16,0 0-2-16,0 0-5 15,0 0-1-15,0 0-8 0,0 0 20 0,0 0-15 16,0 0-6-16,0 0 4 0,0 0-1 0,0 0-5 16,0 0-3-16,0 0 10 15,0 0-12-15,0 0 9 0,0 0 6 0,0 0-3 0,0 0 10 16,0 0-2-16,0 0 2 16,0 0-3-16,0 0 2 0,0 0-2 0,0 0-16 15,0 0 5-15,0 0-2 16,0 0-3-16,0 0-8 0,0 0 3 0,0 0-11 15,0 0 11-15,0 0-18 0,0 0-1 16,0 0-4-16,0 0-4 0,0 0-4 0,0 0-1 16,0 0-8-16,0 0 7 0,0 0 2 0,0 0 4 0,38 6-4 15,-38-6 8-15,0 0-6 16,0 0 14-16,0 0-2 0,25-12 2 0,-25 12 8 16,0 0-10-16,0 0 3 15,16-9-2-15,-16 9-6 0,0 0 4 0,8-9 7 16,-8 9-14-16,0 0 2 0,0 0 11 15,8-12-16-15,-8 12 1 0,0 0-2 0,0 0 6 16,0 0-6-16,6-15 0 0,-6 15 6 0,0 0-3 16,0 0 4-16,0 0 11 15,0 0 3-15,0 0 5 0,0 0-1 0,0 0-1 0,0 0 6 16,0 0 12-16,-10-27-8 16,10 27 4-16,0 0-1 0,0 0 2 0,0 0 0 15,0 0-3-15,-10-10-1 16,10 10 1-16,0 0-1 0,0 0 2 0,0 0 0 0,0 0-2 15,0 0 2-15,0 0-7 16,0 0-3-16,0 0-1 0,0 0-2 0,0 0-2 16,-14-10-1-16,14 10-2 0,0 0 2 0,0 0-3 15,0 0-9-15,-22 0 4 0,22 0-4 16,0 0 3-16,0 0-3 0,0 0 0 0,-26 0 1 16,26 0 1-16,0 0-4 15,0 0 2-15,-25 0 0 0,25 0 5 0,0 0 1 16,-20 1 2-16,20-1 3 0,0 0 2 15,0 0-2-15,-22 2 3 0,22-2-3 0,0 0 0 16,-18 4-5-16,18-4 1 0,0 0-1 0,-15 6-1 16,15-6-1-16,0 0 4 15,0 0-6-15,-16 7-3 0,16-7 7 0,0 0-3 0,-11 8-4 16,11-8 6-16,0 0-9 16,0 0 2-16,-13 12 3 0,13-12-5 0,0 0 5 15,-10 10-3-15,10-10 0 16,0 0 3-16,-14 12-7 0,14-12 3 15,0 0 2-15,-10 12-2 0,10-12-1 16,0 0 1-16,-12 10-3 0,12-10 0 0,0 0 1 0,-9 13-1 16,9-13 4-16,0 0-2 0,0 0 2 0,-10 13 0 0,10-13-4 15,0 0-1-15,-9 12 2 16,9-12 3-16,0 0 0 16,-11 11 7-16,11-11 9 0,0 0-5 0,-8 13 3 15,8-13-2-15,0 0-2 0,-10 12-3 0,10-12 0 16,0 0-1-16,-6 11 1 0,6-11-3 15,0 0-3-15,0 0 0 0,-10 16-3 0,10-16-1 16,0 0 6-16,0 0-1 0,-4 13-2 0,4-13-1 16,0 0 2-16,0 0-3 15,0 0 1-15,-4 15 1 0,4-15 1 0,0 0-2 0,0 0-1 16,0 0-1-16,-4 17 1 16,4-17-2-16,0 0-3 0,0 0 3 0,0 0 0 15,0 0 0-15,2 20-1 16,-2-20 2-16,0 0 2 0,0 0-3 0,8 16 2 0,-8-16-1 15,0 0 0-15,9 11-1 16,-9-11-2-16,0 0 1 0,0 0 1 0,7 11 1 16,-7-11-2-16,0 0 1 0,0 0 0 0,0 0 1 15,10 13-3-15,-10-13 2 0,0 0-3 16,0 0-2-16,0 0 5 0,8 9 1 0,-8-9 1 16,0 0-2-16,0 0 0 15,15 6 2-15,-15-6-2 0,0 0 0 0,17 1 0 16,-17-1 0-16,0 0 0 0,19 2 3 15,-19-2-6-15,0 0 6 0,22 3 1 0,-22-3-6 16,0 0 4-16,18 1-4 0,-18-1 4 0,0 0-2 16,18 3-1-16,-18-3 6 15,0 0-2-15,0 0-3 0,0 0 0 0,18 0 2 0,-18 0 2 16,0 0 0-16,0 0-4 16,0 0 2-16,0 0 1 0,21 0-3 0,-21 0 7 15,0 0-1-15,0 0-1 16,0 0 1-16,22-4-2 0,-22 4-2 15,0 0-2-15,0 0 3 0,0 0-2 0,18-3 3 16,-18 3-5-16,0 0 3 0,0 0 2 0,18-3-2 16,-18 3 1-16,0 0-3 0,0 0 6 0,17-6-4 0,-17 6-4 15,0 0-3-15,0 0-11 16,12-6-8-16,-12 6-10 0,0 0-16 0,0 0-19 16,0 0-36-16,13-9-33 15,-13 9-22-15,7-4-23 0,-7 4-37 0,0 0-107 16,0 0-493-16,0 0-143 0</inkml:trace>
  <inkml:trace contextRef="#ctx0" brushRef="#br0" timeOffset="-129764.95">21429 17995 2347 0,'0'0'-108'0,"0"0"11"0,0 0 10 0,0 0 11 16,0 0 3-16,0 0 8 0,0 0 15 0,0 0 7 15,0 0 12-15,0 0 16 16,0 0 5-16,0 0 3 0,0 0 7 0,0 0 4 0,0 0 2 16,0 0 16-16,0 0 1 15,0 0 18-15,0 0-4 0,0 0 7 0,0 0 5 16,0 0 2-16,0 0-1 15,0 0 7-15,0 0-6 0,0 0 10 16,0 0-9-16,0 0 2 0,0 0-6 0,0 0-6 0,0 0-7 0,0 0-1 16,0 0-7-16,0 0 0 15,0 0-12-15,0 0 3 0,16-5 2 0,-16 5-7 16,0 0-1-16,0 0 3 16,0 0-9-16,0 0 7 0,0 0-5 0,20-3 1 0,-20 3 2 15,0 0-14-15,0 0 15 16,0 0 6-16,0 0 7 0,0 0 3 0,19 0-5 15,-19 0 3-15,0 0 1 16,0 0-6-16,0 0 1 0,0 0 1 0,0 0-10 0,0 0 0 16,0 0 1-16,21-3-5 0,-21 3-2 0,0 0 4 15,0 0-5-15,0 0 0 16,0 0-6-16,19-4 0 0,-19 4-7 0,0 0-1 0,0 0 6 16,20-4-6-1,-20 4 0-15,0 0 2 0,0 0-4 0,16-3-3 0,-16 3 6 16,0 0 1-16,0 0 2 15,0 0-3-15,22-4 3 0,-22 4 4 0,0 0 5 16,0 0 2-16,0 0-1 0,0 0-3 0,18-2 0 0,-18 2 1 16,0 0 1-16,0 0 3 15,15-6-8-15,-15 6 0 0,0 0 2 0,0 0 0 16,17-4-2-16,-17 4 0 16,0 0 2-16,0 0-9 0,17-3 5 0,-17 3 9 0,0 0-4 15,0 0 6-15,14-6-11 16,-14 6 4-16,0 0 4 0,0 0-6 0,0 0 5 15,18-4 1-15,-18 4 1 16,0 0 10-16,0 0-5 0,0 0 2 0,14-8 1 0,-14 8 4 16,0 0 2-16,0 0-1 0,0 0 1 0,0 0-6 15,13-5-1-15,-13 5-4 16,0 0 8-16,0 0-7 0,0 0-3 0,15-6 0 0,-15 6 3 16,0 0-2-16,0 0-4 15,0 0-1-15,0 0 5 0,0 0-8 0,17-8 0 16,-17 8 1-16,0 0-5 15,0 0 7-15,12-5-4 0,-12 5-1 0,0 0-1 16,0 0 1-16,18-8-3 0,-18 8-4 0,0 0 2 16,0 0 1-16,12-7-2 0,-12 7-2 15,0 0-9-15,0 0-11 0,0 0-27 0,0 0-34 16,0 0-46-16,0 0-115 16,9-8-545-16,-9 8-105 0</inkml:trace>
  <inkml:trace contextRef="#ctx0" brushRef="#br0" timeOffset="-125694.81">22750 17130 2248 0,'0'0'-106'0,"0"0"25"16,6-17 23-16,-6 17 16 0,0 0 11 0,0 0 15 16,0 0 13-16,0 0 0 15,0 0 8-15,0 0 11 0,0 0 3 0,0 0 10 16,0 0 12-16,0 0 4 0,0 0 13 15,0 0-10-15,0 0-2 0,0 0 9 0,0 0-3 16,0 0-1-16,0 0 11 16,0 0 2-16,0 0 2 0,0 0-4 0,0 0-7 15,0 0-5-15,0 0-7 0,0 0-1 0,0 0-1 0,-23 36-3 16,23-36-8-16,-11 16 3 16,11-16 0-16,-13 18-6 0,5-10-2 0,8-8 17 15,-14 20-21-15,4-11-3 16,0 1 1-16,10-10-5 0,-19 15 3 0,11-6-1 15,-3-1 1-15,11-8-6 0,-17 12-3 16,17-12-1-16,-16 9-2 0,16-9 1 0,-16 7-1 16,16-7-5-16,-14 6 0 0,14-6 3 0,0 0-4 15,-13 10-1-15,13-10-2 16,0 0 0-16,0 0 1 0,-11 7 9 0,11-7-1 0,0 0-5 16,0 0 3-16,0 0-2 15,0 0 2-15,0 0 0 0,0 0 0 0,0 0 3 16,0 0 8-16,0 0 5 15,0 0 4-15,30 13 5 0,-30-13 6 0,12 7-1 0,-12-7-5 16,14 7-1-16,-14-7-3 0,10 8-3 0,-10-8-1 16,12 7-1-16,-12-7-6 15,11 12 2-15,-11-12-2 0,11 9-2 0,-11-9 0 16,11 10-1-16,-11-10-2 0,8 9-2 16,-8-9 0-16,0 0 0 0,12 11 0 0,-12-11-2 15,0 0-2-15,10 10-6 16,-10-10-13-16,0 0-19 0,0 0-27 0,10 11-31 15,-10-11-34-15,0 0-52 16,0 0-72-16,0 0-180 0,6 4-333 0,-6-4-56 0</inkml:trace>
  <inkml:trace contextRef="#ctx0" brushRef="#br0" timeOffset="-125314.61">22511 17391 2181 0,'0'0'-86'0,"0"0"16"15,0 0 14-15,-18-5 4 16,18 5 9-16,0 0 5 0,0 0 19 0,0 0 4 15,0 0 17-15,0 0 3 16,-14-6 9-16,14 6 8 0,0 0-6 0,0 0 18 16,0 0 3-16,0 0 6 0,0 0 15 0,0 0-6 0,0 0 16 15,0 0 7-15,0 0 2 16,0 0 2-16,0 0 9 0,0 0-9 0,0 0 0 16,0 0-1-16,48 11-11 15,-48-11-9-15,0 0-6 0,17 12-13 16,-17-12-14-16,11 6-12 0,-11-6-13 0,11 10-18 15,-11-10-18-15,12 8-36 0,-12-8-28 0,16 11-40 16,-12-6-69-16,-4-5-140 0,12 6-295 0,-4-3 128 16</inkml:trace>
  <inkml:trace contextRef="#ctx0" brushRef="#br0" timeOffset="-123914.69">22955 17149 1845 0,'0'0'-59'16,"0"0"13"-16,-2-20 16 0,2 20 15 0,0 0 7 15,0 0 13-15,0 0 20 16,0 0 6-16,0 0 10 0,15-18 0 0,-15 18 6 16,0 0 1-16,8-9-6 0,-8 9 6 15,0 0 3-15,10-12 1 0,-10 12 11 16,0 0-7-16,12-13-5 0,-12 13-6 15,8-10 2-15,-8 10-10 0,10-9-2 0,-10 9-3 16,11-10-10-16,-11 10-1 0,11-9 8 0,-11 9-10 0,0 0 2 16,15-9-5-16,-15 9-1 15,0 0 3-15,12-8-3 0,-12 8 5 0,0 0 1 16,0 0-5-16,20-3-1 16,-20 3 2-16,0 0-5 0,0 0 2 0,22 8-11 0,-22-8 9 15,18 8 1-15,-18-8-9 16,16 12 5-16,-5-7-6 0,-11-5 4 0,19 15 3 15,-10-9-7-15,-9-6 3 16,16 12-2-16,-10-4 5 0,-6-8-1 0,16 13 4 16,-16-13-2-16,10 15 1 0,-4-7 1 0,-6-8 2 0,9 16 0 15,-9-16-8-15,4 18 3 16,-4-18 2-16,4 20 0 0,-4-20 2 0,2 19-7 16,-2-19 2-16,0 17 1 15,0-17-2-15,0 0-2 0,-4 22 4 0,4-22 6 0,-6 17-5 16,6-17 5-16,-9 16 4 15,9-16-4-15,-8 15 11 0,8-15 2 0,-10 14 4 16,3-5 9-16,7-9-2 0,-13 13 6 16,13-13 12-16,-12 13 0 0,12-13 3 0,-13 13 3 15,13-13 1-15,-15 12-2 0,15-12-3 0,-15 7-3 16,15-7-3-16,-16 7-4 16,16-7-4-16,-18 9-7 0,18-9-4 0,-16 4-11 15,16-4-5-15,-18 1-12 0,18-1-9 16,0 0-3-16,-29-3-9 0,29 3-5 0,-19-5-9 15,19 5-14-15,-17-11-20 16,17 11-21-16,-16-9-15 0,16 9-14 0,-16-14-23 16,16 14-20-16,-12-11-20 0,8 3-31 0,4 8-70 0,0 0-536 15,-13-17-131-15</inkml:trace>
  <inkml:trace contextRef="#ctx0" brushRef="#br0" timeOffset="-123284.73">22978 17271 2219 0,'0'0'-167'0,"0"0"32"16,0 0 27-16,0 0 26 0,0 0 25 0,0 0 19 0,0 0 10 16,0 0 9-16,0 0 16 15,0 0 13-15,0 0 3 0,0 0 11 0,0 0 14 16,0 0 8-16,0 0 14 15,0 0 10-15,0 0-8 0,0 0 7 0,0 0-2 16,0 0 4-16,0 0 1 0,22 12-8 16,-22-12-7-16,0 0 3 0,0 0-3 0,0 0-10 15,0 0-1-15,0 0-5 0,0 0-10 0,0 0 8 16,10 10 3-16,-10-10 1 16,0 0 8-16,0 0 7 0,0 0 7 0,0 0 2 0,6 10 1 15,-6-10-2-15,0 0-5 16,0 0-2-16,0 0 4 0,9 16-4 0,-9-16-4 15,0 0-3-15,6 11-8 16,-6-11-4-16,0 0 0 0,7 14-7 0,-7-14-7 0,0 0 2 16,6 13-4-16,-6-13-5 0,6 12 3 0,-6-12-3 15,7 11-5-15,-7-11 1 16,0 0-3-16,8 15 4 0,-8-15 1 0,4 11 4 16,-4-11-3-16,0 0 3 0,6 18-5 15,-6-18 6-15,0 0-4 0,10 14-2 16,-10-14 2-16,0 0-1 0,10 13-3 15,-10-13-3-15,10 9 1 0,-10-9 3 16,11 10-8-16,-11-10-3 0,13 5-13 0,-13-5-24 0,0 0-28 0,12 10-45 16,-12-10-40-16,0 0-44 15,17 5-46-15,-17-5-136 0,11 0-506 0,-11 0-247 16</inkml:trace>
  <inkml:trace contextRef="#ctx0" brushRef="#br0" timeOffset="-122734.46">23315 17403 2521 0,'0'0'-110'16,"10"-13"21"-16,-10 13 18 0,0 0 15 0,0 0 19 0,0 0 21 16,0 0 5-16,11-10 19 15,-11 10 18-15,0 0 10 0,0 0 17 16,0 0 1-16,0 0 6 0,0 0-9 15,0 0 6-15,0 0 3 0,0 0 10 0,0 0-2 0,-25 36 0 16,25-36-9-16,-18 19-9 0,10-9 0 0,0 3-6 16,-3-1-7-16,1-1 2 15,-1 2-8-15,0 1-10 0,3-3-1 0,-2 3-5 16,1-3-15-16,2 0-12 16,7-11-19-16,-12 22-20 0,6-9-27 0,6-13-38 0,-11 17-49 15,11-17-113-15,-9 13-464 16,9-13-15-16</inkml:trace>
  <inkml:trace contextRef="#ctx0" brushRef="#br0" timeOffset="-122174.69">22735 17340 2181 0,'0'0'-45'0,"0"0"18"0,0 0-2 15,0 0 4-15,0 0 11 0,0 0 4 16,0 0 18-16,0 0 21 0,0 0 2 0,0 0 9 0,0 0-10 16,0 0-7-16,0 0 7 15,0 0-5-15,0 0 4 0,0 0 3 0,0 0 13 0,0 0 2 16,0 0-3-16,0 0 2 16,0 0-3-16,0 0-11 0,0 0-4 0,0 0 3 15,45 0-18-15,-45 0-13 16,0 0-13-16,0 0-15 0,22 1-3 0,-22-1-19 0,0 0-7 15,0 0-10-15,24 0-2 16,-24 0-5-16,11 0-16 0,-11 0-26 0,0 0-41 16,12-3-83-16,-12 3-289 0,0 0 291 0</inkml:trace>
  <inkml:trace contextRef="#ctx0" brushRef="#br0" timeOffset="-121935.01">22796 17303 1532 0,'0'0'31'0,"0"0"23"0,0 0-1 16,0 0 17-16,0 0-6 0,0 0 12 16,0 0 3-16,0 0 17 0,0 0 16 15,0 0 23-15,0 0-11 0,0 0 6 0,0 0-1 16,0 0-8-16,0 0-8 0,0 0-13 16,0 0-9-16,0 0-15 0,32 30-5 0,-32-30-10 15,2 18-9-15,-2-18-19 16,0 21-14-16,0-21-10 0,-2 21-16 0,2-21-18 15,-2 22-25-15,2-22-27 16,0 20-31-16,0-20-25 0,2 19-36 0,-2-19-73 0,6 17-172 16,-1-9-279-16,-5-8 58 0</inkml:trace>
  <inkml:trace contextRef="#ctx0" brushRef="#br0" timeOffset="-121144.98">23560 17649 2020 0,'0'0'-21'0,"0"0"4"0,0 0 7 0,0 0 5 16,0 0-1-16,0 0 11 0,0 0 14 16,0 0-1-16,13-16 5 0,-13 16 0 0,0 0-11 15,0 0 9-15,0 0 4 16,0 0 5-16,0 0 17 0,0 0 9 0,0 0 9 15,0 0 9-15,0 0 3 16,0 0 0-16,0 0 2 0,0 0-5 0,13-7-2 16,-13 7-8-16,0 0-2 0,0 0-11 0,0 0-1 0,0 0-5 15,0 0 3-15,0 0-8 16,0 0-3-16,0 0 9 0,24 0-12 0,-24 0-1 0,0 0-2 16,0 0-2-16,0 0-4 15,0 0-3-15,0 0-5 0,0 0-3 16,0 0-2-16,0 0 5 0,0 0 7 15,20 4 3-15,-20-4 4 0,0 0 5 0,0 0 5 0,0 0 10 16,4 13 11-16,-4-13 12 0,0 0 0 0,0 0-1 16,0 0-9-16,-14 28-5 15,14-28-8-15,-12 14-6 0,2-6-1 0,10-8-10 16,-12 14 0-16,12-14-2 0,-13 15-5 16,5-8 0-16,8-7-5 0,-13 15-1 0,13-15-2 15,-11 11 2-15,11-11-8 16,-8 14-1-16,8-14 1 0,-6 11-4 0,6-11-1 15,0 0-1-15,0 0 0 0,0 0-7 16,14 25-3-16,-14-25-6 0,22 6-7 0,-9-2-8 16,-13-4-15-16,28 1-19 15,-12-1-27-15,-16 0-23 0,34 0-24 16,-19 0-34-16,-15 0-29 0,27-4-32 0,-27 4-105 0,17-3-606 0,-11 1-349 16</inkml:trace>
  <inkml:trace contextRef="#ctx0" brushRef="#br0" timeOffset="-120134.77">21572 17119 2793 0,'0'0'-107'16,"0"0"27"-16,0 0 22 0,0 0 9 0,0 0 16 15,0 0 25-15,0 0 17 0,0 0 14 16,0 0-4-16,0 0-1 0,0 0 9 16,0 0 3-16,0 0-12 0,-24 36 7 15,24-36-7-15,-11 12-2 0,11-12 11 16,-15 9-4-16,15-9 6 0,-13 10-2 15,13-10-7-15,-16 9 2 0,16-9-1 0,-16 8-2 0,16-8-3 16,-16 6 4-16,16-6-1 0,-16 7-2 0,16-7-2 16,-14 6 1-16,14-6 0 15,0 0-5-15,-15 9 9 0,15-9 5 0,0 0 3 0,-13 10 6 16,13-10-5 0,0 0 6-16,0 0-6 0,0 0 7 0,0 0 3 0,0 0 10 15,20 25 4-15,-20-25 2 16,14 9-2-16,-14-9 0 0,18 12-4 0,-8-5-4 15,2 1-6-15,-12-8 0 0,20 13-8 16,-10-6-4-16,-1 1-17 0,-9-8-10 0,16 14-18 16,-16-14-14-16,14 13-13 0,-6-5-10 0,-8-8-20 15,12 12-26-15,-12-12-31 16,13 14-20-16,-13-14-33 0,11 12-60 0,-11-12-130 0,8 8-357 16,-4-4 0-16</inkml:trace>
  <inkml:trace contextRef="#ctx0" brushRef="#br0" timeOffset="-119084.71">21451 17354 2131 0,'0'0'-51'0,"0"0"17"0,0 0 10 0,0 0 3 16,0 0-1-16,0 0 1 16,0 0 5-16,0 0-2 0,0 0 5 0,0 0 3 0,0 0 14 15,0 0-11-15,0 0 10 16,0 0 12-16,0 0 14 0,0 0 6 0,0 0 23 15,0 0-1-15,0 0 6 16,0 0-2-16,18 13 1 0,-18-13-4 0,0 0 9 16,0 0 2-16,0 0-3 0,4 13-1 0,-4-13 0 0,0 0 3 15,9 13-6-15,-9-13-2 16,8 10 3-16,-8-10-9 0,11 12-5 0,-11-12 0 16,13 11-7-16,-13-11-3 15,14 12-14-15,-14-12-20 0,13 9-23 0,-13-9-30 0,11 10-21 16,-11-10-42-16,12 5-37 15,-12-5-73-15,0 0-153 0,8 0-316 0,-8 0 60 16</inkml:trace>
  <inkml:trace contextRef="#ctx0" brushRef="#br0" timeOffset="-118414.81">20586 17267 2004 0,'0'0'-11'16,"0"0"17"-16,0 0 10 0,0 0 19 0,0 0 3 0,0 0-6 15,0 0 21-15,0 0-1 16,0 0-1-16,0 0 3 0,0 0-11 0,0 0-4 15,0 0-2-15,0 0-8 16,57 3 2-16,-57-3-13 0,20 1-9 0,-20-1-25 0,23 3-35 16,-23-3-24-16,23 1-21 0,-12 1-48 0,-11-2-96 15,20 2-368-15,-20-2 180 16</inkml:trace>
  <inkml:trace contextRef="#ctx0" brushRef="#br0" timeOffset="-117784.93">20855 17090 1695 0,'0'0'-38'0,"-4"-17"26"0,4 17 12 0,0 0 5 0,-2-26-1 15,2 26 1 1,2-21 3-16,-2 21 17 0,2-20 5 0,-2 20 3 0,10-19 6 16,-3 9 3-16,-7 10 27 15,15-16-23-15,-5 6 15 0,1 3 1 0,1-1-15 16,-12 8-10-16,24-14 6 0,-12 7-5 15,-12 7-1-15,26-9-2 0,-15 5-10 0,-11 4 13 16,25-6-6-16,-25 6-10 0,25-2 8 16,-25 2-7-16,26 2-4 0,-11 0 4 15,-15-2-5-15,25 8 3 0,-10-3-2 0,-3 3 0 0,2 2 14 16,-2-1-17-16,-2 4-1 16,1-1 1-16,0 1-4 0,-5 2 1 0,3-1 2 15,-3 1-3-15,-2 3 21 16,-2-4-11-16,2 1 0 0,-2 1 2 0,1 1-9 0,-3-17 5 15,4 27-3-15,-4-14 0 16,0-13-10-16,2 23 6 0,-2-23-4 0,3 21-4 16,-3-21 3-16,0 19-1 0,0-19-3 0,-5 16 2 15,5-16 2-15,-9 12 3 0,9-12 4 16,-14 10-6-16,14-10 6 0,-21 7-25 0,8-4 8 16,13-3 12-16,-29 3 17 15,11-3 7-15,18 0 9 0,-38-3-3 0,19 0 0 16,3 0-6-16,-4-3-1 0,3 0-4 15,-2 0-8-15,4-1-14 0,1 2-11 0,0-4-20 16,14 9-19-16,-20-16-32 0,12 9-25 0,8 7-14 16,-12-14-31-16,8 6-35 15,4 8-98-15,-8-12-459 0,8 12-10 0</inkml:trace>
  <inkml:trace contextRef="#ctx0" brushRef="#br0" timeOffset="-117364.96">21138 17224 2161 0,'0'0'-46'0,"0"0"16"16,22 3 6-16,-22-3 15 16,0 0-1-16,0 0 4 0,0 0 4 0,15 3 7 15,-15-3 2-15,0 0-4 0,0 0 8 0,0 0 11 16,15 3-1-16,-15-3 5 0,0 0 21 16,12 8 3-16,-12-8 14 0,0 0 5 0,13 7 1 15,-13-7-3-15,0 0 3 16,10 12-7-16,-10-12-4 0,0 0-2 0,7 11-9 15,-7-11-6-15,0 0-2 0,7 18 0 16,-7-18 1-16,0 0-12 0,2 20 0 0,-2-20-3 16,2 16-2-16,-2-16 5 0,4 15 2 0,-4-15-1 15,4 15 0-15,-4-15-6 16,8 12-13-16,-8-12-26 0,9 10-23 0,-9-10-31 0,13 11-28 16,-13-11-19-16,12 5-39 15,-3-3-45-15,-9-2-118 0,12 2-377 0,-12-2 57 16</inkml:trace>
  <inkml:trace contextRef="#ctx0" brushRef="#br0" timeOffset="-117144.89">21388 17415 2004 0,'0'0'-43'0,"0"0"19"0,0 0 11 15,0 0 14-15,0 0 12 16,0 0 15-16,0 0 15 0,0 0 14 0,7 16-2 15,-7-16 2-15,0 0-4 16,0 0-8-16,-15 23 3 0,15-23-11 0,-10 16-7 0,10-16-5 16,-11 15-6-16,4-7-14 0,7-8-20 0,-10 15-33 15,10-15-22-15,-10 13-25 16,6-5-35-16,4-8-78 0,0 0-389 0,-16 11 198 0</inkml:trace>
  <inkml:trace contextRef="#ctx0" brushRef="#br0" timeOffset="-116774.74">21310 17612 1802 0,'0'0'10'0,"0"0"11"16,0 0 10-16,0 0 16 0,0 0 11 0,0 0 14 0,0 0 10 15,0 0-8-15,0 0-14 16,0 0-16-16,0 0-34 0,0 0-13 0,0 0-3 15,0 0-8-15,0 0 10 16,26 0 2-16,-26 0 2 0,0 0 3 0,0 0 14 0,20 0 2 16,-20 0 11-16,0 0 1 0,0 0-5 0,0 0 12 15,20 3 0-15,-20-3-1 16,0 0 2-16,0 0 3 0,12 7 10 0,-12-7-8 16,0 0 3-16,0 0-4 0,7 16 5 15,-7-16 0-15,0 0 9 0,-2 16 2 0,2-16 3 16,0 0 5-16,0 0-1 15,-11 27-1-15,11-27-5 0,-6 9-4 0,6-9-4 16,0 0-9-16,-6 16-6 0,6-16-4 16,0 0-12-16,0 0-19 0,0 0-23 15,2 20-33-15,-2-20-45 0,0 0-41 0,14 8-39 0,-5-8-62 16,-9 0-146-16,17-1-372 16,-17 1-47-16</inkml:trace>
  <inkml:trace contextRef="#ctx0" brushRef="#br0" timeOffset="-105644.79">29658 12512 57 0,'0'0'27'0,"0"0"-31"0,0 0 30 16,0 0 15-16,0 0 17 0,0 0 10 0,0 0 5 15,0 0-6-15,0 0 6 16,0 0 1-16,0 0 4 0,0 0 0 0,0 0 8 0,0 0 1 16,0 0-2-16,0 0-10 15,0 0-12-15,0 0-1 0,0 0-4 0,0 0 4 16,0 0-10-16,0 0-2 15,0 0 3-15,0 0-6 0,0 0 0 0,0 0-1 0,0 0 4 16,0 0-2-16,0 0 11 0,0 0-14 0,0 0-9 16,0 0 9-16,0 0-11 15,0 0-10-15,0 0 0 0,0 0 7 0,0 0-4 16,0 0-6-16,30-2-2 16,-30 2-2-16,0 0 2 0,0 0 2 0,6 15-2 0,-6-15 4 15,0 0-2-15,6 11-2 16,-6-11 1-16,0 0 0 0,7 16-4 15,-7-16 1-15,0 0-2 0,4 17-3 16,-4-17 2-16,0 0 2 0,4 19-4 0,-4-19-7 0,4 13 7 16,-4-13-3-16,4 13-7 0,-4-13 2 0,4 14 13 15,-4-14-14-15,0 0 0 16,5 18 3-16,-5-18-4 0,2 16 11 0,-2-16-5 16,0 0 1-16,3 21-3 0,-3-21 3 15,0 15 0-15,0-15 2 0,0 0-2 0,2 23 11 16,-2-23-8-16,4 15 6 15,-4-15-2-15,2 16 13 0,-2-16-5 0,2 15 14 16,-2-15-4-16,0 0 3 0,2 23-5 0,-2-23 5 0,2 15-4 16,-2-15 2-16,2 17-4 15,-2-17 4-15,2 15-4 0,-2-15-1 0,2 16 3 16,-2-16 3-16,4 15-8 16,-4-15 5-16,0 0 7 0,2 23 0 0,-2-23 0 0,2 16 2 15,-2-16 3-15,3 14-1 16,-3-14-3-16,4 16 1 0,-4-16-4 0,0 0-6 15,5 18 1-15,-5-18-4 16,2 14 0-16,-2-14-7 0,0 0-8 0,0 0 0 0,4 17-34 16,-4-17-25-16,0 0-40 0,0 0-30 0,0 0-30 15,2 15-34-15,-2-15-53 16,0 0-106-16,0 0-432 0,0 0-60 0</inkml:trace>
  <inkml:trace contextRef="#ctx0" brushRef="#br0" timeOffset="-104744.98">29618 12618 2139 0,'0'0'-114'0,"6"-15"26"15,-6 15 18-15,0 0 21 16,0 0 12-16,8-13 17 0,-8 13 10 0,0 0 10 15,9-9 4-15,-9 9 9 16,0 0 8-16,11-12 5 0,-11 12 7 0,10-7 6 0,-10 7-5 16,0 0 17-16,17-12 13 0,-17 12-7 0,17-6 0 15,-17 6 1-15,15-8 4 16,-15 8 1-16,16-5-5 0,-16 5-8 16,20-8 2-16,-20 8-4 0,16-5-6 0,-16 5-13 15,18-6 2-15,-18 6 0 0,19-5-3 0,-19 5-3 16,17-7-1-16,-17 7-6 15,19-3 0-15,-19 3-8 0,20-3 2 0,-20 3 2 16,24 0-8-16,-24 0 1 0,23 0 5 0,-23 0 1 0,24 3-5 16,-24-3 7-16,24 3-1 15,-12-2 2-15,-12-1 2 0,23 7-1 0,-23-7-4 16,23 6 8-16,-12-5-2 16,-11-1 0-16,21 10 4 0,-21-10 1 0,19 8-3 0,-19-8 2 15,15 6-3-15,-15-6 1 16,13 7 2-16,-13-7 3 0,10 9-4 0,-10-9 7 15,0 0-4-15,9 16-1 16,-9-16-1-16,0 0-4 0,2 17 1 0,-2-17 6 16,0 0-6-16,0 0 2 0,-9 26 0 0,9-26-1 0,-6 14-3 15,6-14 1-15,-6 15 2 16,6-15-4-16,-9 14 0 0,9-14-1 0,-11 12-2 16,11-12 2-16,-8 14-3 15,8-14 9-15,-12 14 6 0,12-14 7 0,-14 14 2 0,6-10 5 16,8-4-1-16,-19 10 7 15,19-10-2-15,-21 8 0 0,21-8-4 0,-23 6 1 16,11-5-6-16,12-1-1 0,-26 3-2 0,26-3-3 16,-28 0-2-16,28 0-2 0,-27 0-6 15,27 0 0-15,-26 0-7 0,26 0-11 0,-25 0-16 16,25 0-31-16,-24-3-38 16,24 3-43-16,-18-1-52 0,18 1-54 0,-18-6-85 15,18 6-195-15,-10-4-349 16,10 4-212-16</inkml:trace>
  <inkml:trace contextRef="#ctx0" brushRef="#br0" timeOffset="-103114.96">30041 12975 2420 0,'0'0'-144'0,"0"0"16"0,0 0 11 0,0 0 16 15,0 0 19-15,0 0 18 0,0 0 12 16,0 0 10-16,0 0 2 0,0 0 2 15,0 0 3-15,0 0 10 0,0 0 1 0,0 0 11 0,0 0 9 16,0 0 9-16,0 0 12 16,0 0 7-16,0 0-1 0,0 0 9 0,0 0 0 15,0 0 3-15,27 6 6 0,-27-6-6 16,0 0 4-16,0 0-10 0,0 0-1 16,0 0-5-16,0 0-1 0,0 0-1 0,0 0 4 0,0 0-13 15,0 0 6-15,30-14-7 16,-30 14-6-16,0 0 3 0,0 0 14 0,11-9-7 15,-11 9 7-15,0 0 5 16,8-10 16-16,-8 10 10 0,0 0-8 0,0 0 2 0,9-11-6 16,-9 11 4-16,0 0 13 0,0 0-8 0,0 0-2 15,6-14-3-15,-6 14 0 16,0 0-10-16,0 0 1 0,0 0-5 0,0 0-2 16,0 0-7-16,0 0-2 15,0 0-5-15,0 0 5 0,0 0-4 0,-13-23 6 0,13 23-7 16,0 0 11-16,0 0-4 15,0 0 16-15,0 0 3 0,-23 3 2 0,23-3-3 16,0 0 1-16,0 0-2 0,0 0 1 0,-30 11 4 16,30-11-14-16,-10 7 0 0,10-7-5 15,-10 10 4-15,10-10 2 0,-14 8 3 0,14-8 1 16,0 0 1-16,-12 15-3 16,12-15 6-16,-9 12-2 0,9-12-1 0,-4 13-4 15,4-13 2-15,0 0-5 0,-6 19-1 16,6-19 8-16,0 15 1 0,0-15-1 0,0 0 5 15,4 26 3-15,-4-26 1 16,6 19-3-16,1-9-2 0,-7-10 0 0,10 17-4 16,-1-9-1-16,-9-8-4 15,13 15-1-15,-5-9-5 0,-8-6-1 0,17 11-10 0,-17-11-8 16,19 8-25-16,-19-8-24 0,19 1-45 16,-19-1-54-16,24-3-49 0,-10-1-73 15,-14 4-135-15,28-13-555 0,-14 4-385 0</inkml:trace>
  <inkml:trace contextRef="#ctx0" brushRef="#br0" timeOffset="-102084.9">30488 12613 2902 0</inkml:trace>
  <inkml:trace contextRef="#ctx0" brushRef="#br0" timeOffset="-99004.76">31205 15737 2288 0,'4'-20'-88'16,"-4"20"20"-16,7-18 21 0,-7 18 19 0,6-16 17 16,-6 16 18-16,9-17 39 15,-9 17 9-15,8-15 28 0,-8 15 11 16,11-13-2-16,-11 13 15 0,10-13 11 0,-10 13-1 15,11-9-10-15,-11 9-8 0,9-11-15 0,-9 11-9 16,12-7-10-16,-12 7-8 0,15-5-4 0,-15 5-2 16,0 0-9-16,25-2-6 15,-25 2-2-15,19 2-3 0,-19-2-8 0,24 5 2 0,-12-1-2 16,1 2-6-16,2-1 1 16,-3 2-4-16,3 0-1 0,-2 1 1 0,0 0-1 15,-3 0-4-15,0 4 4 16,0-2-6-16,-4 3-1 0,0-1 3 0,-6-12-3 15,6 24 1-15,-6-12 1 0,0-12-2 16,-2 25 4-16,-2-11 9 0,-2 0 3 0,0 0 3 16,0 1-1-16,-4-2 3 0,2-1-2 0,-2 1 5 15,1-1-4-15,-2 1 0 16,3-2-1-16,-3-2 2 0,11-9 2 0,-18 19-1 16,6-9-1-16,2-3 5 0,-2 3 1 15,12-10-2-15,-24 13 3 0,12-6-2 0,-1-2 1 16,13-5 3-16,-26 9-2 15,26-9-2-15,-20 2 4 0,20-2 6 0,-24 0 1 16,24 0-1-16,0 0 2 0,-27-8-10 0,27 8-2 0,-16-11-1 16,16 11-15-16,-8-19-15 15,4 8-20-15,4 11-31 0,-2-27-42 0,0 12-47 16,2 15-59-16,2-27-40 16,-2 27-55-16,0-26-133 0,0 14-552 0,-2 3-429 0</inkml:trace>
  <inkml:trace contextRef="#ctx0" brushRef="#br0" timeOffset="-98614.81">31309 15899 2804 0,'0'0'-153'0,"0"0"29"16,21-8 28-16,-21 8 13 0,0 0 37 0,0 0 9 16,0 0 25-16,17-2 30 15,-17 2 30-15,0 0 7 0,0 0 0 0,0 0 3 0,0 0-3 16,0 0 0-16,0 0 5 16,19 5-9-16,-19-5-3 0,0 0-3 15,0 0 2-15,0 0 0 0,7 17 2 16,-7-17-1-16,0 0 0 0,-2 21 1 0,2-21-1 15,0 0-1-15,-2 25-1 0,2-25-3 16,-5 19 8-16,5-19 0 0,-4 19 8 0,4-19 8 16,-3 20 3-16,3-20-2 0,3 20-7 0,-3-20-4 15,9 19-4-15,-3-7-5 16,4-1-7-16,0 1-12 0,4-3-33 0,-4 0-37 16,5-1-51-16,-2-1-57 0,2 0-53 15,-15-7-60-15,22 7-144 0,-10-5-444 0,-12-2-194 16</inkml:trace>
  <inkml:trace contextRef="#ctx0" brushRef="#br0" timeOffset="-98214.97">31878 16051 2542 0,'0'0'-76'16,"20"-3"6"-16,-20 3 1 0,0 0 9 15,0 0 21-15,0 0 25 0,0 0 25 0,0 0 15 16,0 0 14-16,0 0 22 0,0 0 10 0,0 0 18 16,0 0 9-16,-39 31 10 15,29-21 1-15,-1-3 1 0,-2 4-1 0,1-1-3 0,-4 2-12 16,4 3-10-16,0-5-7 16,1 2-13-16,-2 2-4 0,3-1-15 0,1-1-24 15,-1 2-41-15,2-2-49 16,0 0-48-16,8-12-52 0,-12 20-48 0,6-12-87 15,2 2-533-15,-2-2-173 0</inkml:trace>
  <inkml:trace contextRef="#ctx0" brushRef="#br0" timeOffset="-97414.75">31944 16235 2374 0,'0'0'-109'0,"0"0"33"16,0 0 23-16,0 0 35 15,0 0 32-15,0 0 30 0,0 0 34 0,0 0 16 16,0 0 24-16,0 0 9 15,0 0 0-15,0 0-5 0,0 0-16 0,0 0-14 0,0 0-10 16,0 0-10-16,0 0-8 16,0 0-8-16,0 0-7 0,0 0 0 15,0 0-5-15,0 0-5 0,0 0 3 0,0 0 5 0,0 0-1 16,0 0 10-16,0 0 6 0,0 0 1 16,0 0 9-16,0 0-1 0,0 0 2 0,13 40 4 15,-13-40 0-15,-11 15-6 16,11-15-3-16,-10 15-4 0,10-15-5 0,-7 16-6 15,7-16-6-15,0 15-7 16,0-15-23-16,9 15-24 0,-9-15-48 0,19 12-62 0,-7-5-56 16,-12-7-100-16,26 3-197 0,-26-3-131 0,28-3-285 15,-28 3-254-15</inkml:trace>
  <inkml:trace contextRef="#ctx0" brushRef="#br0" timeOffset="-91894.66">27763 15602 1151 0,'0'0'141'0,"0"0"-22"0,0 0-9 16,0 0-24-16,0 0-4 15,0 0 11-15,0 0-4 0,0 0 2 0,0 0 2 16,0 0-1-16,0 0 8 0,0 0-8 0,0 0 12 16,5-30-6-16,-5 30-12 15,0 0 10-15,0 0-5 0,0 0-3 0,0 0-8 0,0 0-7 16,3-18-7-16,-3 18-4 16,0 0-6-16,4-14-4 0,-4 14-4 0,0 0 0 15,11-15-4-15,-11 15-4 16,12-10-2-16,-12 10-4 0,13-10-1 0,-13 10-3 0,18-9-1 15,-18 9-3-15,17-6 3 16,-17 6 2-16,17-4-3 0,-17 4 4 0,17-3-1 16,-17 3 1-16,0 0-1 0,23 0-3 0,-23 0 2 15,0 0-4-15,23 5 0 0,-23-5-8 16,15 10 2-16,-15-10-2 0,17 11-2 0,-11-2-3 16,3 0 2-16,0 4-1 15,-3 0 4-15,-1 0-6 0,0 0 4 0,-5-13-6 16,6 29 3-16,-2-14-4 15,-4 0 5-15,0 3-1 0,0-18-1 0,-6 30-4 0,4-15 0 16,-5 1 3-16,2-3 1 0,-3 1 2 0,1-1 5 16,-4-3 2-16,0 3 1 15,1-2 1-15,-3-1 3 0,-1-3 1 0,3 1 11 0,-2-1 0 16,-3-1 5-16,16-6-6 16,-27 9 4-16,16-6-4 0,11-3 0 0,-28 3-1 15,28-3 3-15,-26 0-6 16,26 0-7-16,-23-6 8 0,23 6-5 0,-19-9 0 15,8 2-10-15,1-3-3 0,10 10-10 16,-13-19-13-16,8 9-22 0,5 10-22 0,-7-24-24 16,7 24-25-16,-2-24-33 0,2 24-45 0,2-20-37 15,-2 20-53-15,0-20-112 16,0 11-174-16,0 9-344 0,0 0-281 0</inkml:trace>
  <inkml:trace contextRef="#ctx0" brushRef="#br0" timeOffset="-91474.76">27854 15693 2532 0,'0'0'-145'0,"0"0"32"0,17-1 34 0,-17 1 37 16,0 0 28-16,0 0 17 0,0 0 20 0,21 7 9 0,-21-7 14 15,0 0 15-15,0 0 0 16,9 12 15-16,-9-12 6 0,0 0 3 0,8 15-4 16,-8-15 17-16,3 11-10 15,-3-11-1-15,0 0 6 0,4 23-1 0,-4-23 4 0,4 20-6 16,-4-20-4-16,2 19-9 15,-2-19-3-15,-2 19-7 0,2-19-10 0,-4 23-4 16,4-23-1-16,-2 22 1 0,2-22-6 0,0 23-6 16,0-23-3-16,2 23-1 15,-2-23-1-15,9 21-6 0,-6-11 0 16,-3-10-4-16,13 17-2 0,-3-8-6 0,-10-9-9 16,15 13-14-16,-15-13-17 0,20 7-31 0,-11-4-30 15,-9-3-37-15,21 2-35 16,-13 0-63-16,-8-2-86 0,0 0-665 0,21-6-412 0</inkml:trace>
  <inkml:trace contextRef="#ctx0" brushRef="#br0" timeOffset="-90634.68">27384 15841 2863 0,'0'0'-94'0,"0"0"35"15,0 0 59-15,0 0 23 16,0 0 43-16,-23-3 30 0,23 3 23 0,0 0 20 15,0 0 13-15,0 0 1 0,0 0 8 0,0 0-8 0,0 0-18 16,0 0-18-16,0 0-10 16,0 0-15-16,0 0-24 0,57 0-34 0,-57 0-37 15,24 0-46-15,-24 0-51 16,25 0-69-16,-25 0-60 0,18 0-100 0,-8 3-199 0,-10-3-360 16,0 0-264-16</inkml:trace>
  <inkml:trace contextRef="#ctx0" brushRef="#br0" timeOffset="-89924.96">27796 16161 2590 0,'0'0'-81'0,"0"0"39"0,0 0 7 16,0 0 32-16,0 0 14 0,0 0 21 0,0 0 17 16,0 0 17-16,0 0 10 15,0 0 9-15,0 0 0 0,0 0-16 0,0 0 2 16,0 0 6-16,0 0-1 0,0 0 2 16,0 0-4-16,0 0-4 0,40-4-6 0,-40 4-5 15,27 0-2-15,-27 0-5 16,36 2-2-16,-13-2-4 0,-4 2-9 0,4-2-2 0,-1 2-8 15,-2-2-15-15,2 2-27 16,-1-2-30-16,-3 1-33 0,0 1-42 0,-18-2-35 16,30 2-44-16,-18 0-48 0,-12-2-124 0,15 0-420 15,-15 0-97-15</inkml:trace>
  <inkml:trace contextRef="#ctx0" brushRef="#br0" timeOffset="-89494.6">27933 16370 2234 0,'0'0'-59'0,"0"0"37"0,0 0 17 0,0 0 15 15,0 0-4-15,0 0 10 16,0 0 5-16,0 0 6 0,0 0-1 0,0 0-1 15,0 0 6-15,0 0 1 16,0 0-1-16,0 0 13 0,0 0 11 0,0 0-6 0,0 0 8 16,0 0-3-16,38 0 0 0,-38 0 2 0,0 0 2 15,15 7-2-15,-15-7 4 16,0 0-3-16,7 12 0 0,-7-12-4 0,0 0-1 16,5 19-3-16,-5-19-2 0,0 0 2 15,-5 26 7-15,5-26 6 0,-5 19 2 0,-1-9 12 16,6-10 0-16,-11 21 1 15,2-9 9-15,2 0 0 0,7-12-3 0,-8 14 0 0,8-14-10 16,-8 18-5-16,8-18-12 0,-6 11-3 0,6-11 0 16,0 0-9-16,0 0-7 15,10 21-19-15,-10-21-25 0,17 8-33 16,-17-8-47-16,26 4-48 0,-10-2-49 16,4-2-54-16,-2-5-83 0,4 4-142 0,-3-3-435 0,0 0-282 15</inkml:trace>
  <inkml:trace contextRef="#ctx0" brushRef="#br0" timeOffset="-84304.5">30820 14621 2520 0,'0'0'-196'0,"-41"40"11"0,21-21 2 0,-4 3-5 16,-7 3-378-1,-3 5 242-15</inkml:trace>
  <inkml:trace contextRef="#ctx0" brushRef="#br0" timeOffset="-84084.56">30846 14798 1692 0,'0'0'-12'16,"-57"23"6"-16,33-11 2 15,-6 3 1-15,1 0 10 0,-3 4-4 0,-6 0-5 16,0 2-3-16,1 2-28 0,0-1-49 15,1 1-48-15,-2 0-97 0,4 2-164 0,0-4 123 16</inkml:trace>
  <inkml:trace contextRef="#ctx0" brushRef="#br0" timeOffset="-83895.09">30557 14667 1209 0,'0'0'38'0,"0"0"7"0,0 0 0 0,0 0-9 16,-63 24 0-16,35-8-3 0,-1 1-8 0,-9 6 1 15,0-1-35-15,-5 5-37 16,3-2-53-16,-17 7-100 0,13-3-174 0,4-8 117 0</inkml:trace>
  <inkml:trace contextRef="#ctx0" brushRef="#br0" timeOffset="-83694.75">29951 14747 1179 0,'0'0'66'0,"0"0"2"16,0 0-1-16,-41 3-4 0,41-3 4 0,-38 18-3 15,14-7-4-15,1 1 1 16,-4 1 8-16,-1 1-15 0,1 1-26 0,-1 0-34 0,5-4-32 15,1 0-44-15,0 1-54 16,0-4-106-16,5-3-195 0,0 1 410 0</inkml:trace>
  <inkml:trace contextRef="#ctx0" brushRef="#br0" timeOffset="-83514.99">29525 14702 1353 0,'0'0'53'0,"0"0"8"15,0 0-7-15,0 0 2 0,-30-3 9 0,30 3-2 0,0 0 0 16,-43 13 1-16,27-8-1 16,-2 0-26-16,4-1-7 0,-3 1-17 15,0-1-17-15,17-4-19 0,-25 6-30 0,11-4-30 0,2-2-40 16,12 0-68-16,0 0-294 0,-27-8 350 16</inkml:trace>
  <inkml:trace contextRef="#ctx0" brushRef="#br0" timeOffset="-83354.51">29281 14556 1402 0,'0'0'41'0,"0"0"22"16,0 0 3-16,0 0 6 0,-41 23-17 0,23-7 14 15,-3 0-19-15,-5 3-1 16,-2 1 9-16,-10 2-8 0,1 1-11 0,-3-1-20 16,-1-2-16-16,2 0-19 15,6-4-8-15,1-3-34 0,3 0-44 0,3-1-64 0,2-7-127 16,6 0-154-16,-2-3 395 15</inkml:trace>
  <inkml:trace contextRef="#ctx0" brushRef="#br0" timeOffset="-83214.46">28678 14659 1406 0,'0'0'39'0,"0"0"2"0,0 0-11 0,-49 20 9 15,32-13-9-15,-2 1-3 16,-2 3-7-16,2-1-23 0,-3-1-61 0,1-2-85 15,4 1-310-15,3 2 380 0</inkml:trace>
  <inkml:trace contextRef="#ctx0" brushRef="#br0" timeOffset="-82094.83">29537 14194 1233 0,'0'0'-50'0,"0"0"11"0,0 0 14 16,0 0 9-16,0 0 13 0,0 0 15 0,0 0 9 0,0 0-3 15,0 0-2-15,0 0 3 16,0 0-1-16,0 0-4 0,0 0-4 0,0 0-1 16,-14-5-2-16,14 5 1 15,0 0-13-15,0 0-9 0,0 0-3 16,0 0 5-16,0 0-2 0,0 0 0 0,0 0 8 15,0 0 10-15,0 0 8 0,0 0 9 16,16-23 5-16,-16 23 4 0,0 0-9 0,0 0 1 0,0 0 4 16,0 0-4-16,0 0 4 15,0 0 0-15,0 0 1 0,0 0 4 0,0 0 8 0,0 0-10 16,0 0 6-16,0 0 7 16,0 0-11-16,0 0 6 0,0 0 9 0,0 0-18 15,0 0-1-15,0 0-13 16,0 0 4-16,0 0-1 0,0 0-8 0,0 0 6 0,0 0-5 15,0 0-4-15,0 0 7 16,0 0 2-16,0 0-9 0,0 0 9 0,26-2 17 16,-26 2 5-16,10-7 17 0,-10 7 0 0,0 0 4 0,13-10 0 15,-13 10-8 1,0 0-4-16,0 0 2 0,0 0-10 0,0 0-3 0,0 0-6 16,0 0-6-16,0 0 5 15,0 0-5-15,0 0-5 0,0 0-41 0,0 0-40 16,0 0-45-16,0 0-58 0,0 0-157 15,0 0-271-15,0 0 202 0</inkml:trace>
  <inkml:trace contextRef="#ctx0" brushRef="#br0" timeOffset="-77435.02">30278 13421 1619 0,'0'0'-71'16,"0"0"22"-16,0 0 17 0,0 0 29 0,0 0 16 16,0 0 21-16,0 0 7 15,0 0 6-15,0 0-1 0,0 0-1 0,0 0 10 0,0 0 15 16,0 0 8-16,4-20-4 16,-4 20 8-16,0 0-10 0,0 0 7 0,0 0 0 15,0 0-2-15,0 0-5 16,0 0-1-16,0 0-1 0,0 0 1 15,0 0-9-15,0 0-2 0,0 0-8 0,0 0-3 16,0 0-7-16,0 0-8 0,0 0-5 0,0 0-2 16,0 0-6-16,0 0 3 0,0 0 7 0,0 0 8 15,0 0-2-15,0 0 7 16,0 0 2-16,0 0 4 0,0 0 0 0,0 0 0 16,0 0-6-16,0 0 4 0,13 42-5 15,-13-42-2-15,2 14-2 0,-2-14-6 0,2 15-4 16,-2-15-3-16,5 17 1 15,-5-17-4-15,2 19-4 0,-2-19 0 0,2 19-1 16,-2-19-2-16,2 20 0 16,-2-20-3-16,2 19-1 0,-2-19-1 0,0 19-2 15,0-19 1-15,2 18 0 0,-2-18 0 0,2 19-1 0,-2-19 0 16,2 18 0-16,-2-18-1 16,3 19 0-16,-3-19 17 0,0 0 0 0,0 23-3 15,0-23-3-15,2 15-3 0,-2-15-9 16,0 0-8-16,-2 19-17 0,2-19-20 15,0 0-22-15,0 0-33 0,0 19-32 16,0-19-39-16,0 0-38 0,-3 14-49 0,3-14-115 16,0 0-476-16,0 0-180 0</inkml:trace>
  <inkml:trace contextRef="#ctx0" brushRef="#br0" timeOffset="-76864.69">30517 13614 2327 0,'0'0'-160'0,"0"0"24"0,0 0 32 0,0 0 26 16,11-9 34-16,-11 9 26 15,0 0 15-15,0 0 13 0,0 0 6 0,0 0 4 0,0 0 8 16,0 0 1-16,0 0 13 15,0 0 3-15,0 0-1 0,0 0-4 0,0 0 6 16,0 0-8-16,0 0 7 0,0 0-6 0,0 0 8 16,-21 42 1-16,21-42 2 0,-9 14 4 15,9-14-4-15,-12 14-1 0,12-14 4 0,-11 16 0 16,6-6-7-16,5-10-7 16,-12 18 8-16,6-6-8 0,6-12-7 0,-15 21-2 15,8-7-2-15,1-3-5 0,-2 2 1 16,1 1 10-16,-1-4 0 0,0 4 1 0,8-14 2 15,-16 22-3-15,8-7 1 16,0-4-6-16,2-2-3 0,6-9-4 16,-14 19 0-16,8-9-3 0,6-10-1 0,-8 17-10 0,8-17-2 0,-9 13-19 15,9-13-17-15,-8 14-18 16,8-14-28-16,0 0-16 0,-6 17-17 0,6-17-23 16,-2 7-16-16,2-7-25 15,-5 10-47-15,5-10-488 0,0 0 38 0</inkml:trace>
  <inkml:trace contextRef="#ctx0" brushRef="#br0" timeOffset="-75924.74">30559 13850 1942 0,'0'0'-101'0,"0"0"28"0,0 0 20 0,0 0 20 16,-4-22 18-16,4 22 15 16,0 0 17-16,0 0 11 0,0 0 1 0,0 0 6 0,0-24-2 15,0 24-6-15,0 0-2 16,0 0 17-16,4-22-7 0,-4 22 6 0,8-11 6 15,-8 11 6-15,0 0 0 0,8-17 6 0,-8 17 0 16,10-11 9-16,-10 11-15 16,8-9 5-16,-8 9-2 0,11-11-3 0,-11 11-8 0,13-7-4 15,-13 7-2-15,0 0-6 16,19-8-3-16,-19 8-5 0,14-4 1 16,-14 4-9-16,16-3-2 0,-16 3 2 15,0 0 0-15,22 1 8 0,-22-1-11 0,20 2-2 0,-20-2-4 16,17 1 5-16,-17-1 3 15,17 6 9-15,-17-6 1 0,17 5-5 0,-17-5 2 16,14 3 1-16,-14-3-1 0,16 7 1 0,-16-7 5 16,14 8-5-16,-14-8-1 0,13 9 9 15,-13-9 2-15,15 9-5 0,-15-9 8 0,10 15-8 16,-10-15-3-16,9 15-25 16,-9-15-1-16,8 16 2 0,-8-16 0 0,6 16 3 15,-6-16 0-15,2 20 2 0,-2-20-1 16,2 19 4-16,-2-19-4 0,0 16 2 0,0-16 2 15,0 22-4-15,0-22 4 16,-2 20-4-16,2-20 1 0,-2 19-2 0,2-19 1 16,-2 17-1-16,2-17-1 0,-4 16 1 0,4-16 1 0,-4 16 5 15,4-16 0-15,0 0 2 16,-6 22 7-16,6-22 4 0,-9 14-1 0,9-14 4 16,-8 11 3-16,8-11 5 15,-11 10-2-15,11-10-2 0,-11 10 2 0,11-10-5 0,-12 7-4 16,12-7 5-16,0 0-8 15,-20 8-6-15,20-8 3 0,-12 4-2 0,12-4-2 16,0 0-2-16,-21 3 0 0,21-3-2 0,0 0-1 16,-23 4-3-16,23-4 3 15,-19 0-3-15,19 0 0 0,-18 3 0 0,18-3-2 0,0 0 2 16,-24-3-1-16,24 3 1 16,0 0 0-16,-24-4-4 0,24 4-2 0,0 0 3 15,-19-7-8-15,19 7-6 16,-11-8-7-16,11 8-9 0,-13-10-11 0,13 10-6 0,-6-13-7 15,6 13-13-15,-6-15-16 16,6 15-15-16,-6-17-35 0,6 17-17 0,-4-21-24 16,2 10-31-16,2 11-72 0,-2-25-553 0,-2 14-157 15</inkml:trace>
  <inkml:trace contextRef="#ctx0" brushRef="#br0" timeOffset="-75154.89">30787 13939 2318 0,'0'0'-135'0,"0"0"15"0,0 0 18 0,0 0 12 16,0 0 18-16,0 0 19 16,0 0 15-16,0 0 12 0,0 0 8 0,0 0 11 0,0 0 14 15,0 0 4-15,0 0 9 16,0 0 3-16,0 0-1 0,0 0 6 0,-8-38 13 15,8 38 8-15,0 0 4 16,0 0 16-16,0 0 0 0,0 0-3 0,12-12-5 16,-12 12-8-16,0 0 3 0,0 0-10 0,0 0 10 0,0 0-15 15,16-4-2 1,-16 4 2-16,0 0 1 0,0 0-1 0,0 0 11 16,0 0-3-16,0 0 7 0,34 10 5 15,-34-10 1-15,0 0-1 0,13 7-10 0,-13-7-1 0,10 9-3 16,-10-9-3-16,8 8-7 15,-8-8-3-15,8 12 5 0,-8-12-10 0,0 0-4 16,6 18-3-16,-6-18 0 0,2 13-2 0,-2-13-1 0,2 15 0 16,-2-15 3-16,0 0 2 15,2 22-1-15,-2-22 5 0,0 0 1 0,-4 23-4 16,4-23 1-16,0 0-2 16,-2 24-4-16,2-24 2 0,0 0-1 0,0 20 1 15,0-20 2-15,0 0 6 0,2 20 4 16,-2-20 6-16,6 12 1 0,-6-12 2 0,8 10-1 15,-8-10 1-15,15 12-6 16,-15-12-6-16,20 7-1 0,-6-3-3 0,-14-4-15 16,26 4-31-16,-26-4-42 0,27-2-72 0,-10 0-61 0,-2-4-97 15,-3-1-212-15,2 1-383 16,-4-4-259-16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4T13:22:17.0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3346 1223 451 0,'0'0'120'0,"0"0"-7"0,0 0-21 16,0 0-12-16,0 0-13 15,0 0 7-15,0 0-19 0,0 0 16 0,0 0-3 16,0 0 4-16,0 0 9 0,0 0 6 0,0 0-8 0,0 0 3 16,0 0-7-16,0 0 11 15,0 0-3-15,0 0-2 0,0 0-7 0,5-19-16 16,-5 19 0-16,0 0-4 15,0 0-6-15,8-13-4 0,-8 13-13 0,0 0 0 0,10-16 1 16,-10 16-11-16,9-9 1 16,-9 9-1-16,10-11-3 0,-10 11 0 0,13-10 7 15,-13 10 2-15,0 0 13 16,13-12-7-16,-13 12 3 0,0 0 2 0,8-9-2 0,-8 9-8 16,0 0-3-16,0 0-2 0,10-9-3 0,-10 9-2 15,0 0-2-15,0 0 1 16,0 0-4-16,0 0-4 0,0 0 5 15,0 0-13-15,0 0 11 0,0 0-2 0,0 0 3 16,16 24-5-16,-16-24 2 0,0 0-1 0,0 0 2 16,2 21-4-16,-2-21 8 15,0 0-8-15,-2 21 1 0,2-21-4 0,0 0 4 0,-6 21 1 16,6-21-6-16,-4 15 3 0,4-15 1 0,-12 19-1 16,8-10-4-16,-4 3 5 15,0 0-2-15,-1-1-3 0,-2 0 3 0,3 1-4 16,-3-1 2-16,1 1 0 15,-1-1 1-15,0 1 2 0,1-2-9 0,10-10 7 0,-19 16-3 16,10-6-5-16,9-10 8 16,-14 13-4-16,14-13-2 0,-13 12 7 0,13-12-3 15,-10 9 6-15,10-9 2 0,0 0-6 0,-9 10 7 0,9-10 2 16,0 0-2-16,0 0 1 16,0 0-2-16,0 0 0 0,0 0-2 0,0 0-4 15,0 0 7-15,0 0-5 16,0 0-1-16,0 0-2 0,0 0 0 0,46-23 6 0,-37 15-9 15,4-2 2-15,-5 1 0 16,2 0 0-16,2-1-2 0,-2-1-3 0,0 0 2 16,1 1 2-16,0-2 2 15,-1-1 1-15,1 1-7 0,-1 1 0 16,0-2 5-16,2 1-4 0,-2 0 7 0,-2-1-11 0,1 2 3 0,0-1 6 16,1 3-6-16,-10 9-1 15,15-23 4-15,-9 15-1 0,-6 8 2 16,10-16-1-16,-10 16 2 0,12-12-1 0,-12 12 3 15,6-12-4-15,-6 12 0 0,0 0-3 0,8-12 7 16,-8 12-8-16,0 0 4 16,0 0-2-16,0 0 0 0,6-14 2 0,-6 14-1 15,0 0-2-15,0 0 6 0,0 0-5 16,0 0 5-16,0 0-4 0,0 0 6 0,-32 40-2 16,28-30 5-16,4-10-8 0,-10 19 3 0,8-8 3 15,2-11-2-15,-6 21 2 16,6-21 1-16,0 21-3 0,0-21 5 15,4 22-3-15,0-12 3 0,-4-10-1 0,12 21 1 16,-2-9-1-16,0-3-6 0,0-1-20 0,1 1-27 16,-11-9-36-16,19 16-38 15,-8-11-34-15,-3-2-67 0,-8-3-160 0,15 7-333 0,-15-7 26 16</inkml:trace>
  <inkml:trace contextRef="#ctx0" brushRef="#br0" timeOffset="1859.63">3719 1768 1985 0,'0'0'-82'0,"0"0"20"16,0 0 10-16,0 0 6 15,0 0-2-15,0 0 7 0,0 0 6 0,0 0-2 16,0 0 3-16,0 0 9 0,0 0 12 15,0 0 4-15,0 0-1 0,0 0 12 0,0 0 4 16,0 0 3-16,0 0 15 16,0 0 7-16,0 0 1 0,0 0 7 0,0 0 7 15,0 0 14-15,0 0-9 16,0 0-2-16,0 0-9 0,18-38 1 0,-18 38-8 0,0 0 3 16,8-17-6-16,-8 17-6 0,4-14 1 0,-4 14 15 15,4-18-23-15,-4 18 13 16,4-16-5-16,-4 16-1 0,4-21-1 0,0 10 2 15,-4 11 1-15,4-22-6 0,-4 22 5 16,7-20-2-16,-5 8-8 0,-2 12 0 0,6-20-1 16,-1 7-3-16,-5 13 4 15,6-22-6-15,-2 10 0 0,-4 12-1 16,7-21-2-16,-7 21 4 0,8-18-3 0,-8 18 2 0,6-20-3 0,-6 20-3 16,6-15 13-1,-6 15-10-15,7-13 0 0,-7 13-3 0,7-12 0 0,-7 12 8 16,0 0-10-16,6-15-1 15,-6 15 0-15,0 0 2 0,4-13 2 0,-4 13-5 0,0 0 2 16,0 0 11-16,0 0-9 16,6-14 5-16,-6 14 13 0,0 0-17 0,0 0-2 15,0 0 11-15,0 0-10 16,0 0-2-16,0 0 5 0,0 0-4 0,0 0 2 16,0 0-2-16,0 0-4 0,0 0 7 0,0 0 2 0,0 0-4 15,22 29-3-15,-22-29 10 16,4 15 1-16,-4-15 2 0,4 15-6 0,-4-15 5 15,4 19-6-15,-4-19-3 0,4 20 9 16,-4-20-8-16,5 20 1 0,-1-10-1 0,-4-10-3 16,4 21 4-16,-2-10-4 15,-2-11 7-15,4 20-3 0,-4-20 4 0,2 19 1 16,-2-19 11-16,5 19-8 0,-5-19 6 0,2 18 8 0,-2-18-7 16,2 18 5-16,-2-18-4 15,2 15 1-15,-2-15-2 0,3 15-2 0,-3-15-4 16,0 0 0-16,2 19 2 15,-2-19 1-15,0 0-12 0,4 18-14 0,-4-18-17 0,0 0-33 16,0 0-30-16,2 17-26 16,-2-17-40-16,-2 7-43 0,2-7-75 0,0 0-391 15,0 0 102-15</inkml:trace>
  <inkml:trace contextRef="#ctx0" brushRef="#br0" timeOffset="2227.77">3737 1667 1804 0,'0'0'-102'0,"0"0"29"0,0 0 7 0,0 0 18 16,0 0 9-16,28-12 13 0,-28 12 7 0,0 0 4 15,0 0 7-15,0 0 8 0,19-3 1 16,-19 3-4-16,0 0 1 0,0 0-3 0,28 0-4 15,-28 0-3-15,18-3-3 16,-18 3-14-16,20 0-14 0,-20 0-18 0,19-1-25 16,-19 1-52-16,19-2-193 15,-10 0 105-15</inkml:trace>
  <inkml:trace contextRef="#ctx0" brushRef="#br0" timeOffset="3079.9">4226 1301 862 0,'0'0'-27'0,"0"0"14"0,0 0 6 16,-16 9-4-16,16-9 5 16,0 0-1-16,0 0-2 0,0 0-2 0,0 0 9 0,0 0 11 15,0 0 9-15,0 0-1 16,0 0 6-16,0 0 1 0,0 0 5 0,0 0-4 15,0 0 0-15,0 0-1 16,0 0 1-16,0 0 5 0,0 0-10 0,0 0-1 0,0 0-3 16,40 13 0-16,-40-13 2 15,0 0 3-15,26 0 4 0,-26 0-2 0,23 0 1 16,-23 0 4-16,23 0 5 0,-23 0-5 0,23-3 10 16,-23 3-2-16,22-3 0 0,-22 3-7 15,25-1 0-15,-25 1-10 0,21-2-2 0,-21 2-14 16,21-2-6-16,-21 2-13 15,20-2-12-15,-20 2-19 0,16-1-19 0,-16 1-44 16,0 0-71-16,19-6-163 16,-19 6 111-16</inkml:trace>
  <inkml:trace contextRef="#ctx0" brushRef="#br0" timeOffset="3399.88">4185 1238 893 0,'-24'-4'-37'0,"24"4"10"16,0 0 13-16,0 0 6 0,0 0 8 0,0 0 18 15,0 0 24-15,0 0 5 0,0 0 0 0,0 0 0 16,0 0-1-16,0 0-4 16,0 0-5-16,57-5-3 0,-39 5-8 0,0-3-17 0,-18 3-14 15,38 0-15-15,-17 0 3 16,1-1-15-16,-4 1 4 0,4-2-20 0,-3 2-20 16,-2 0-25-16,-17 0-53 0,31-6-101 0,-15 6 80 0</inkml:trace>
  <inkml:trace contextRef="#ctx0" brushRef="#br0" timeOffset="9939.69">4890 1240 456 0,'0'0'96'0,"0"0"-42"0,0 0-11 0,0 0-10 16,0 0-5-16,0 0 2 15,0 0 4-15,0 0 8 0,0 0 11 0,0 0-1 16,0 0 13-16,0 0-8 0,-5-27-4 15,5 27-5-15,0 0-2 0,0 0-6 0,0 0-4 16,0 0-1-16,0 0-13 16,0 0 4-16,0 0-2 0,11-11-43 0,-11 11 11 15,0 0 1-15,12-8 7 0,-12 8 3 16,0 0-4-16,15-7-1 0,-15 7 5 0,0 0-6 16,19-8 10-16,-19 8-4 0,0 0 6 0,17-5-4 15,-17 5-5-15,0 0 5 16,22-7 0-16,-22 7-5 0,0 0 4 0,18-1 4 0,-18 1 1 15,0 0-7-15,0 0 1 16,24 1-3-16,-24-1-2 0,0 0 2 0,0 0 4 16,13 12-6-16,-13-12 17 15,0 0-4-15,6 13-10 0,-6-13 6 0,0 0-2 0,0 21-3 16,0-21 8-16,0 0 0 0,-9 27 1 0,9-27-3 16,-8 22-3-16,4-10 7 15,-3-1 2-15,7-11-3 0,-11 25 5 16,5-12 4-16,0-3-10 0,0 2-5 0,6-12 0 15,-12 19 5-15,12-19 2 0,-10 17-4 0,10-17 0 16,-10 16-3-16,10-16 4 16,-11 14-3-16,11-14-1 0,-8 14-3 0,8-14 13 15,-9 9-12-15,9-9 2 0,0 0 10 16,-10 14 2-16,10-14 1 0,0 0 7 0,0 0 1 16,0 0 2-16,0 0-10 0,0 0-3 0,0 0 1 15,0 0-13-15,0 0 9 16,0 0-12-16,0 0 3 0,32-38 8 0,-24 26-14 0,0-1-5 15,2-1-2-15,2-1 10 16,-2 1-2-16,3-5-9 0,0 5 8 0,-3-4 4 16,3 3-4-16,-1 0 3 15,0-1-5-15,-4 4 5 0,2-2 5 16,-2 1-5-16,3 1 2 0,-2 1 9 0,-1 2-6 0,-8 9-2 0,13-19 1 16,-7 10 0-16,-6 9 14 15,10-13-19-15,-10 13 2 0,10-10 2 0,-10 10-1 0,0 0 5 16,6-13-12-16,-6 13 8 15,0 0 2-15,0 0-5 0,0 0 3 0,0 0 5 16,0 0-3-16,0 0-2 16,0 0 0-16,0 0 5 0,-24 42 2 0,24-42-8 0,-6 18 9 15,6-18 13-15,-4 21-5 0,4-21 5 0,0 20 3 16,0-20-8-16,2 19 8 16,-2-19-8-16,8 19 2 0,-4-9 4 0,-4-10-3 15,16 17-14-15,-8-12-19 16,2 5-25-16,-10-10-26 0,22 12-33 0,-12-8-57 0,-10-4-132 15,19 5-214-15,-10-5 331 16</inkml:trace>
  <inkml:trace contextRef="#ctx0" brushRef="#br0" timeOffset="10569.73">5440 1323 1421 0,'0'0'-20'0,"0"0"8"0,0 0-4 0,0 0-4 16,0 0 1-16,0 0 2 0,0 0-1 0,0 0 10 15,0 0-1-15,-5 36 5 16,5-36 1-16,0 0 3 0,0 0 5 0,3 20 9 0,-3-20-2 15,2 18 5 1,-2-18 8-16,-2 18 0 0,2-18 4 0,0 21-6 0,0-21 7 16,2 23-3-16,0-12 1 15,-2-11 0-15,0 25 3 0,2-11-10 0,-2-14 3 0,2 25 1 16,0-10-4-16,-2-15 1 0,2 26-7 0,0-12-5 16,-2-14 10-16,4 22-12 15,-4-22 3-15,2 22-4 0,-2-22-5 0,5 19-16 16,-3-10-24-16,-2-9-28 0,0 13-48 15,0-13-89-15,0 0-226 0,0 11 416 0</inkml:trace>
  <inkml:trace contextRef="#ctx0" brushRef="#br0" timeOffset="11099.8">5345 1387 1112 0,'-3'-17'-56'0,"3"17"8"0,0 0 14 0,0 0 7 0,5-25 10 16,-5 25 7-16,0 0 22 15,6-15 10-15,-6 15 8 0,0 0 8 0,14-13 8 16,-14 13-5-16,0 0-1 15,16-7 2-15,-16 7-3 0,16-3-3 0,-16 3-3 0,22-2-5 16,-22 2-2-16,23 0 5 16,-23 0-9-16,26 0-3 0,-26 0 1 0,26 0 1 15,-10 2-1-15,-16-2 4 16,27 2 4-16,-14-1 4 0,4 3 0 0,-17-4-2 16,28 6 2-16,-14-3-11 0,1 4 7 0,-2-2 5 0,2 2-8 15,-3 2-4-15,-2-1 4 16,4 3-9-16,-4-2 0 0,-2 3-1 0,3 1-8 15,-2 0 7-15,-1 0-4 16,-2 3 3-16,1-3-5 0,-3 1 3 0,0 1 0 0,-4-15 5 16,2 26 7-16,-2-12 12 15,0-14 11-15,-8 31 5 0,4-19 4 0,-5 2-2 16,1 1 0-16,-1-2 4 0,-2 0 6 0,-1-1-1 0,2-1 1 16,-4 1-9-16,0-3 4 15,1 1-8-15,-2-2-4 0,0 1-8 0,-1-1-2 16,-2 0-3-16,2-4-7 15,-1 3-4-15,0-1-8 0,0-2-34 0,0-1-30 0,0 2-40 16,0-4-43-16,0 1-63 16,17-2-141-16,-27 0-316 0,14-2 118 0</inkml:trace>
  <inkml:trace contextRef="#ctx0" brushRef="#br0" timeOffset="11499.68">6015 1337 1879 0,'0'0'16'0,"0"0"11"0,0 0-7 15,0 0-20-15,0 0-36 0,0 0-14 16,0 0 3-16,0 0-4 0,0 0 13 0,0 0 3 15,24-7 10-15,-24 7 5 16,21-7 20-16,-21 7-18 0,26-3 1 0,-12-1 2 16,3 0 2-16,0 2-4 0,0-1-3 15,2 1-14-15,-2 0-23 0,-1 0-38 16,4-1-45-16,-20 3-258 0,25-1 127 0</inkml:trace>
  <inkml:trace contextRef="#ctx0" brushRef="#br0" timeOffset="11789.51">6112 1219 1198 0,'0'0'28'0,"0"0"0"0,0 0-9 0,0 0-15 16,0 0-13-16,0 0-3 0,0 0 0 0,0 0 8 15,22-23 8-15,-22 23 6 0,0 0-3 16,0 0 5-16,0 0 6 0,0 0 1 15,0 0 8-15,0 0 4 0,0 0-3 16,19 33-3-16,-19-33 1 0,0 19-6 0,0-19 2 16,2 22 4-16,-2-22-9 15,0 25 6-15,2-13 2 0,-2-12-10 0,4 26 5 16,-2-14-6-16,3 2 1 0,-5-14-2 0,6 22-11 0,-1-9-11 16,-1-3-19-16,0-1-29 15,0 1-46-15,0-3-79 0,4 1-234 0,-8-8 129 0</inkml:trace>
  <inkml:trace contextRef="#ctx0" brushRef="#br0" timeOffset="12279.87">6555 1278 1170 0,'0'0'-17'0,"0"0"-1"0,0 0-1 16,17-8-4-16,-17 8-5 0,13-5 4 15,-13 5 3-15,14-6 16 0,-14 6-2 0,18-6 5 16,-18 6 0-16,16-10 6 0,-16 10 3 0,22-7 11 16,-22 7-2-16,19-10 10 15,-9 5 11-15,-10 5-9 0,18-10 13 0,-18 10 1 0,16-13 0 16,-16 13-4-16,13-11-7 15,-13 11-2-15,9-13-3 0,-9 13-6 0,6-14 4 16,-6 14 3-16,0 0-3 16,0 0-7-16,-4-21-7 0,4 21 7 0,0 0-7 15,0 0 2-15,-18-15-4 0,18 15 8 16,0 0-3-16,-18-7 9 0,18 7-7 0,0 0 8 16,0 0 14-16,-26 6-4 0,26-6 8 0,0 0 6 15,-21 14 1-15,15-6 0 0,6-8-1 16,-11 17 3-16,4-8 7 0,7-9 5 0,-6 20 4 15,2-7-7-15,4-13 7 16,-4 22 8-16,2-8-7 0,2-14 2 0,0 25 9 16,0-25-3-16,4 24-1 0,-2-12-3 15,-2-12-9-15,10 22-5 0,-1-15-10 0,2 1-8 16,-1 0-27-16,-10-8-41 0,27 13-44 0,-9-12-49 16,-2-1-41-16,-16 0-58 15,35-8-124-15,-17 2-312 0,0 2 112 0</inkml:trace>
  <inkml:trace contextRef="#ctx0" brushRef="#br0" timeOffset="20179.49">12080 340 1846 0,'0'0'-67'0,"0"0"15"0,0 0 9 0,0 0 3 16,0 0 6-16,0 0 6 15,0 0 3-15,0 0 3 0,0 0 8 0,0 0 13 16,0 0 9-16,0 0 11 0,0 0 8 0,0 0-7 0,0 0 5 16,0 0 6-16,0 0-9 15,0 0-4-15,0 0 2 0,0 0 3 0,0 0 2 16,0 0 3-16,0 0 6 15,0 0 4-15,0 0-8 0,0 0 1 0,0 0-12 0,0 0 4 16,0 0-2-16,0 0-10 16,0 0 11-16,0 0-6 0,0 0-5 0,0 0-4 15,0 0 4-15,0 0 2 16,0 0-17-16,13 15 19 0,-13-15 0 0,0 0-8 16,2 19-9-16,-2-19 10 0,0 0-3 0,0 22-2 0,0-22-8 15,3 20 11-15,-3-20-2 16,2 23-3-16,-2-9 4 0,0-14 3 0,2 28-11 15,-1-11 11-15,-1 1-10 0,2-1 2 16,0-1 0-16,-2 2 6 0,2 2 4 0,2-4-9 16,-2 4 2-16,1-4 7 15,0 6-7-15,1-3-3 0,0 0 3 0,0 1 2 16,1 2-5-16,0-2-3 0,-1 2 9 0,1 1-1 0,0-5-2 16,-1 1 3-16,0 7-1 15,2-4 2-15,-1 0 1 0,1 2-8 0,-2 1-3 16,2-2 17-16,1 1-9 15,-1 1-1-15,4-2 1 0,-5 1-3 0,1 0-2 0,-2 1 0 16,2-3 3-16,-1 1 0 16,0 1 1-16,-1 0 1 0,1-4 3 0,-3 4-8 15,0 0 0-15,1 1 6 16,-3-4-1-16,2 6-7 0,-2-4 4 0,2 5-1 0,0-3 2 16,-2 4-4-16,0-3 2 0,0 3 2 0,0-2-3 15,0 1 2 1,2 0 4-16,-2 1 5 0,2 0 0 0,-2-2-11 0,3-2 3 15,-3 3 0-15,2-2 0 0,-2 1 0 16,3-2-6-16,-3 1 3 0,2-4 3 0,-2 1 2 16,0 3 1-16,0-3 1 15,0 0-2-15,0 3-5 0,2 1 1 0,-2 0-1 16,-2 0 5-16,4-1-2 0,-2 2 0 0,0 0 5 0,0-2 1 16,0-1-7-16,0 2-4 15,0-1 0-15,-2 0 10 0,2 2 10 0,-2-2 1 16,2 1 6-16,-3-2 15 15,1-2 6-15,2 1 9 0,-3 3 0 0,1-7 6 0,2 4-6 16,2-3-5-16,1 4-9 16,-3-2-5-16,2-3 0 0,-2 3-5 0,3-4-2 15,-1 3-5-15,1-2-3 16,3-1 0-16,-4 0-1 0,2-1-4 0,-1-1 2 0,-1 0-11 16,3-2-4-16,-3 0-22 0,0 0-25 0,2-2-54 15,-4-13-20-15,5 22-41 16,-5-15-80-16,0-7-519 0,0 14-44 0</inkml:trace>
  <inkml:trace contextRef="#ctx0" brushRef="#br0" timeOffset="21779.83">9667 2364 2128 0,'0'0'-103'15,"0"0"26"-15,0 0 9 0,0 0 18 0,0 0 4 16,0 0 13-16,0 0 15 16,0 0 8-16,0 0 14 0,0 0 20 0,0 0-12 0,0 0 21 15,0 0 12-15,0 0-7 16,0 0-9-16,0 0-2 0,0 0 0 0,44 2-2 15,-44-2-3-15,0 0-1 16,28-2 2-16,-28 2-3 0,23 0-8 0,-23 0 2 0,28 0 1 16,-16 2 5-16,-12-2-9 15,34 0-6-15,-15 2 14 0,1-2-10 0,0 0-3 16,4 0 1-16,-1 2 2 0,1-2 8 0,-2 0-9 0,4 0 0 16,-1 0 1-16,5 1 0 15,-2-1 2-15,3-1 0 0,-1 1 0 0,0 0 1 16,2 0-7-16,-3 0-1 15,3-2-2-15,-2 2 4 0,3 0 2 0,-1-2-2 0,0 2-5 16,0 0 4-16,1 0 4 16,1-2 8-16,-2 2-8 0,2-2-1 0,-1 2 13 15,2-2-9-15,1 1 4 16,-4 1-4-16,1-3 0 0,1 3 0 0,-2-1 5 0,2 1-5 16,-3 0 3-16,1 0-11 0,0-2 8 15,3 2 0-15,-5 0-1 0,5-2-1 16,-4 2 2-16,1 0 0 0,-1 0 0 0,1-2-6 15,3 2-2-15,-4 0-1 0,3 0 6 16,-1 0-6-16,0 2 2 0,1-2 1 0,-1 0-3 16,1 2-8-16,0-2 7 15,0 0-2-15,-3 2 4 0,3-1-4 0,0-1-3 16,-3 0-9-16,1 3 12 0,-1-3 12 16,1 0-16-16,-1 0-4 0,1 1 4 0,0-1-2 15,0-1 10-15,0 1-10 0,2 0 9 0,-3 0-6 16,-2 1-1-16,5-1-1 15,-4 0 5-15,1-1 0 0,0 2 5 0,-2-1-11 0,1 0 2 16,-1 0-4-16,1 0 8 16,-4 0 3-16,-2 0-4 0,6-1-4 0,-5 1 5 15,-1-3-6-15,1 3 6 16,3-1 0-16,0-1 3 0,2 0 3 0,-1 0-6 16,-1 0-4-16,2 2 2 0,1-4 4 15,-2 4 2-15,2-1-5 0,1-2 8 0,-1 1-22 16,1 0 18-16,-1 1-3 0,2-1-4 0,-2 2 4 0,0 0 4 15,1 0-5-15,0 0 5 16,-1 0-7-16,0 0 3 0,-2 0 2 0,1 0-4 16,-2 2 2-16,5-1-4 15,0-1 5-15,-4 2 2 0,3 0-16 0,1 1 13 0,1-2-8 16,0 2 5-16,1-2 17 0,1 1-16 0,0 0 1 16,1 0 4-16,3 0-9 15,-4-1 6-15,4 3-5 0,-7-2 7 0,4 0 1 16,-3 0-6-16,6 0 6 0,-7 0-3 15,1 2-3-15,2-3 9 0,-1 3-6 16,0-2 3-16,-4 0-6 0,3 2 6 16,-2-2 0-16,1 0-2 0,-1-1 2 0,1 1 2 15,1 1-8-15,1-3 6 0,-3 0 3 16,4 1-8-16,4 2 1 0,-1-2-7 0,3 3 7 16,4-2 2-16,-2 0-7 0,1-1 8 0,-2-1-5 15,5 3 4-15,-4-1 1 16,1-1-7-16,-1-1 7 0,-1 4-2 0,-2-2 0 0,2 2 3 15,-3-2 10-15,1 2-7 16,-5-2-9-16,-3 0 9 0,1 1 10 0,-3-1 2 16,-1 0 1-16,2 0 5 15,-2-1-8-15,-2 1-1 0,-3 1-2 0,-1-2 12 0,-4 2-19 16,2-3-28-16,-1 1-18 0,-3 1-31 0,2 0-24 16,-2-2-34-16,-2 2-42 15,-4 0-93-15,1-2-356 0,-13 0 168 0</inkml:trace>
  <inkml:trace contextRef="#ctx0" brushRef="#br0" timeOffset="23589.82">10824 1552 1647 0,'0'0'-109'0,"3"-10"20"16,-3 10 15-16,0 0 16 15,0 0 14-15,0 0 18 0,0 0 14 0,0 0 17 16,0 0 13-16,0 0 9 0,0 0 1 0,9-19 10 0,-9 19 0 16,0 0 11-16,0 0-6 15,0 0 2-15,0 0 9 0,0 0-10 0,0 0 2 16,0 0 1-16,0 0-1 15,0 0-2-15,8-11-5 0,-8 11-6 0,0 0-4 0,0 0-5 16,0 0 0-16,0 0 5 16,0 0-2-16,0 0 0 0,0 0 0 0,0 0-5 15,0 0 15-15,0 0-18 16,11 40 6-16,-11-40 0 0,2 19-11 0,-2-19 1 0,4 23 1 16,-2-7-2-16,0-1-5 0,0 0 0 0,0 3 2 15,0-2 8-15,0 2-9 16,-2 0 7-16,2 2 11 0,-2 1 1 0,0-2 15 15,0 2-6-15,0 1-2 0,-2-1 6 16,0 0 6-16,0 0-4 0,0 4-4 0,-2-2-9 16,0 2 4-16,2-4-1 15,0 1-2-15,-1 2-6 0,1-3 2 0,0 1-5 16,0-1 0-16,0 0-7 0,0 1 5 0,0 0-5 0,0-3 1 16,0 4 7-16,-1-4-8 15,-1 2-2-15,2 0 0 0,-1-3-3 16,-1 1 4-16,2-1-10 0,0-2-1 15,0 0-29-15,2-16-29 0,-4 27-30 0,2-15-48 0,2-1-43 16,0-11-112-16,-4 16-439 16,4-16 5-16</inkml:trace>
  <inkml:trace contextRef="#ctx0" brushRef="#br0" timeOffset="24509.62">10850 1530 1996 0,'0'0'-138'0,"0"0"5"16,0 0 12-16,0 0 10 0,0 0 14 0,0 0 28 0,0 0 29 15,49 4 19-15,-49-4 13 16,0 0 11-16,21-3 6 0,-21 3 8 0,0 0 2 16,27-3-2-16,-27 3 1 0,25-2 6 0,-25 2 10 15,30-2-12-15,-10 2-6 16,1-1 2-16,0 1-1 0,4 0 4 0,3 1-8 0,4-2 1 15,-1 1-6-15,3 0 9 16,-2 0 3-16,2 0 9 0,-1 0-1 0,4 0 0 16,-1 0 4-16,-2 0-6 0,4 0-7 15,4 0 7-15,1 0-5 0,1-3-1 0,2 3-5 16,-1 0-1-16,2 0 3 16,-1-3-8-16,0 3 9 0,-1 0-2 0,2 0 6 15,0 0 5-15,-1 0-11 0,0 0 7 0,4-1-1 0,-5 2-3 16,2-1-6-16,-1 0-2 15,2 0-9-15,-3 0-4 0,-2 0-1 0,-1 0 1 16,-4 0-7-16,-4 3-1 16,1-3 4-16,-2 0 9 0,-3 0-8 0,-2 0 7 0,-4 0-5 15,2-3-1-15,-2 3 1 16,1 0 2-16,0 0-6 0,-1 0 7 0,1-1-13 16,0 1-9-16,4 0-10 0,0-2-9 0,-4 2-3 15,4 0-3-15,1-2 3 0,-4 0-2 16,1 1 2-16,-2 1 1 0,0-2 6 15,-3 0 4-15,0 2 11 0,-1-2 5 16,1 2 3-16,-6-2 11 0,-16 2 11 0,35-2-13 16,-20 0 0-16,-15 2-3 15,31 0-14-15,-18-2-26 0,-13 2-16 0,36 0-24 0,-16-1-8 16,-1 1-17-16,0 0-231 0,0 1 111 0</inkml:trace>
  <inkml:trace contextRef="#ctx0" brushRef="#br0" timeOffset="25152.58">13482 1503 921 0,'0'0'-28'0,"26"2"10"0,-26-2 7 0,20 4 0 16,-20-4 0-16,16 1 0 15,-16-1 2-15,18 4-4 0,-18-4-3 0,20 3-6 16,-20-3-4-16,19 6-2 16,-19-6 8-16,19 1 4 0,-19-1 14 15,17 4 11-15,-17-4 9 0,0 0 19 0,19 2 7 16,-19-2 4-16,0 0 6 0,19 1-4 0,-19-1-6 16,0 0-5-16,0 0-5 0,18 3-18 0,-18-3-8 15,0 0-11-15,19 0-4 16,-19 0 2-16,0 0 1 0,23-3 0 0,-23 3 1 0,0 0 6 15,23-1 10-15,-23 1 10 16,0 0 7-16,0 0 7 0,22-2 0 0,-22 2 1 16,0 0-3-16,0 0-14 15,0 0 5-15,20-2-7 0,-20 2 3 16,0 0 2-16,0 0-4 0,0 0-4 0,0 0-6 16,0 0 0-16,0 0 7 0,0 0 7 0,0 0-19 15,0 0 4-15,0 0-3 0,21 0 8 0,-21 0-7 16,0 0 5-16,0 0 1 0,0 0-13 15,0 0 3-15,0 0 4 0,0 0 5 16,0 0-5-16,0 0-7 0,0 0 6 16,0 0 3-16,2 17-4 0,-2-17 5 0,0 0-2 15,-2 19-8-15,2-19 7 0,0 17 3 16,0-17-7-16,-2 19 2 0,2-19-3 0,-3 25-1 16,3-25 6-16,-5 26-7 0,5-13 3 0,0-13 7 15,-4 33-6-15,4-18 6 16,-1 3-2-16,1-18 0 0,0 32-3 0,-2-14 5 15,2-2-2-15,0 1 6 0,0 2-9 16,0-19-1-16,0 35 6 0,0-19-5 0,0 4 2 16,0-4 3-16,0 4-10 15,0-20 6-15,0 37-2 0,0-20 0 0,0 2 6 0,-2 0-13 16,2-2 10-16,-2 2-4 0,2-19 3 0,-2 36-2 16,0-18 2-16,0 0-1 15,2 0-5-15,0-18 7 0,0 34 4 0,0-17-6 16,2-2-5-16,-2-15 6 0,4 31 6 15,-2-18-14-15,-2-13 15 0,4 23-5 0,-3-12-1 16,-1-11 2-16,2 20-2 16,-2-20 1-16,5 18-3 0,-5-18-7 0,2 18 9 15,-2-18-1-15,5 15-3 0,-5-15 5 16,0 17-25-16,0-17-9 0,0 0-28 0,2 23-39 16,-2-23-56-16,0 15-142 0,0-15-135 0,0 0 422 15</inkml:trace>
  <inkml:trace contextRef="#ctx0" brushRef="#br0" timeOffset="26253.68">13702 3001 1226 0,'0'0'11'0,"0"0"10"15,0 0-13-15,0 0 6 0,-17-10-7 0,17 10-3 16,0 0 3-16,0 0 1 16,0 0 8-16,0 0 8 0,8-26 3 0,-8 26 9 15,0 0 9-15,9-18 0 0,-9 18 14 16,0 0 12-16,4-20 5 0,-4 20 1 0,6-14-10 16,-6 14-8-16,5-15 5 0,-5 15-13 0,7-14-3 15,-7 14-10-15,7-15-5 16,-7 15-2-16,11-13-7 0,-11 13-6 15,16-14 6-15,-16 14-7 0,11-12 0 16,-11 12-2-16,16-10 2 0,-7 4 0 0,-9 6 11 0,15-8-5 16,-15 8 6-16,16-8-11 15,-16 8 2-15,15-7-4 0,-15 7-8 0,0 0 10 0,17-6-18 16,-17 6 5-16,0 0 1 0,18-2-6 0,-18 2 13 16,0 0-16-16,0 0 6 15,26 10 0-15,-17-5-1 0,-9-5 2 0,16 12-1 16,-7-6-3-16,-9-6 3 0,20 17 0 15,-11-8-3-15,1 1-6 0,0 0 9 0,-3 1 6 16,3 1-12-16,-4 2 5 16,3 0-1-16,-3 1 1 0,-1 0 7 0,0 2-9 15,2-2 0-15,-3 3 6 0,-4-3-6 16,2 2 1-16,-2-17 1 0,0 32-5 0,0-14 16 16,0-18-13-16,-4 28 14 0,2-14-11 0,2-14 7 15,-9 24-1-15,3-12 13 16,6-12-13-16,-10 17 4 0,1-9-4 0,9-8-1 0,-16 13 1 15,16-13-1-15,-18 7 1 16,7-3-6-16,11-4 2 0,-20 2-7 0,20-2-10 16,-21-2-22-16,21 2-20 15,-22-5-29-15,13-1-23 0,0 0-38 0,-1-1-59 0,2-3-446 16,-1 1 123-16</inkml:trace>
  <inkml:trace contextRef="#ctx0" brushRef="#br0" timeOffset="26619.52">14018 3092 1843 0,'0'0'6'0,"0"0"-2"0,18 7-3 15,-18-7-14-15,0 0-19 16,0 0 1-16,14 6 8 0,-14-6-2 16,0 0 5-16,13 8-5 0,-13-8 10 15,0 0-1-15,11 11 7 0,-11-11-1 0,7 14 5 0,-7-14 0 16,4 13 5-16,-4-13 7 0,2 15 3 0,-2-15 12 16,5 17-1-16,-5-17 7 15,3 18 10-15,-3-18-2 0,2 14 0 16,-2-14 18-16,4 15-10 0,-4-15 1 0,4 14-5 15,-4-14 3-15,7 13 3 0,-7-13-5 0,12 12-2 16,-12-12-13-16,11 9-16 16,-11-9-24-16,15 6-32 0,-5-2-26 0,-10-4-45 15,13 4-53-15,-13-4-129 16,18 0-185-16,-18 0 353 0</inkml:trace>
  <inkml:trace contextRef="#ctx0" brushRef="#br0" timeOffset="26929.85">14384 3153 1361 0,'0'0'-29'16,"0"0"7"-16,0 0 6 15,0 0 0-15,0 0 1 0,0 0 3 0,0 0 5 0,0 0 8 16,0 0 5-16,0 0 9 16,0 0 3-16,0 0 9 0,-8 51 1 0,8-51 1 15,-11 25 5-15,5-12 6 16,-1 1-1-16,1-1-4 0,0 2-3 0,-4 0 5 0,5 1-3 16,-1-1-6-16,-1 1 5 0,1 1-8 0,-1-2-10 15,0 0-18-15,2 0-29 16,1 0-36-16,-5-1-61 0,2-3-141 0,3 1-128 0,4-12 126 15</inkml:trace>
  <inkml:trace contextRef="#ctx0" brushRef="#br0" timeOffset="27309.77">14376 3477 1190 0,'14'-6'7'0,"-14"6"0"16,0 0-9-16,19-6-16 0,-19 6 1 16,19-3 3-16,-19 3 21 0,19-5 7 15,-19 5 5-15,20-1 21 0,-20 1-8 0,0 0-1 16,24-3 22-16,-24 3 2 0,0 0 12 0,16 7 4 0,-16-7-4 15,0 0-1-15,0 0 4 16,0 0-1-16,0 0-3 0,-16 35 12 0,16-35 2 16,-17 16 10-16,8-7-4 15,0 1-2-15,0-1-3 0,9-9-5 0,-13 20-1 0,13-20-15 16,-8 16-7-16,8-16 2 0,-2 18-8 16,2-18-2-16,10 15-16 0,-10-15-22 15,18 13-24-15,-5-7-44 0,1 0-29 0,2 0-27 16,-3-3-33-16,1 3-33 0,-4-2-56 15,-10-4-386-15,18 1 159 0</inkml:trace>
  <inkml:trace contextRef="#ctx0" brushRef="#br0" timeOffset="31469.74">10414 3327 434 0,'0'0'143'16,"0"0"-52"-16,2-28-18 0,-2 28-9 15,0 0-7-15,0 0-3 0,0 0 16 16,0 0-7-16,0 0 2 0,0 0 11 0,0 0-1 0,0 0-4 16,0 0 1-16,0 0-1 0,0 0-5 0,0 0 3 15,0 0-3-15,0 0-3 16,0 0-14-16,0 0-6 0,0 0 17 0,0 0-36 15,0 0-16-15,0 0-24 16,0 0-13-16,0 0-26 0,32 3-29 0,-32-3-35 16,15 0-75-16,-15 0-270 0,14-3 376 15</inkml:trace>
  <inkml:trace contextRef="#ctx0" brushRef="#br0" timeOffset="32129.59">10731 3215 1254 0,'0'0'-17'16,"0"0"12"-16,0 0 3 15,0 0 9-15,0 0-5 0,7-18-6 0,-7 18-5 16,0 0 1-16,2-14 1 0,-2 14 0 0,4-11 8 16,-4 11 1-16,0 0 12 0,7-21 7 15,-7 21 14-15,4-17 6 0,-4 17 4 0,8-17 1 16,-8 17-1-16,9-19 0 15,-3 9-2-15,-6 10-6 0,8-19 3 0,-1 9-9 16,-7 10-2-16,15-21-6 16,-9 12-3-16,2 0 1 0,-8 9-8 0,18-18-1 0,-10 9 4 15,1 1-9-15,-9 8 1 16,16-11 2-16,-16 11-5 0,13-12 1 0,-13 12 1 16,13-7-6-16,-13 7 7 0,14-6-1 0,-14 6-4 0,0 0 2 15,0 0-2-15,28 6-3 16,-28-6 0-16,15 10 5 15,-7-1 0-15,-8-9-2 0,16 21-1 0,-8-8-7 16,-2 0-3-16,0 0 6 0,0 2 1 0,2 1 7 16,-6-1-1-16,2-1-11 0,-2 2 6 15,-2-16 0-15,2 28 6 0,-2-15-8 0,0-13 1 16,0 24-2-16,0-24 6 0,-2 22 10 0,2-22 6 16,-2 18 10-16,2-18 15 15,-8 19-7-15,8-19 2 0,-14 15-4 0,8-7 9 0,6-8-4 16,-19 14 13-16,19-14 9 15,-21 7 9-15,10-4-9 0,11-3 2 0,-24 1-10 16,24-1 2-16,-22-1-9 16,22 1-7-16,-22-6-19 0,22 6-23 0,-16-8-30 0,16 8-32 15,-15-14-38-15,9 9-39 16,-1-5-51-16,7 10-131 0,-11-18-263 0,7 8 215 16</inkml:trace>
  <inkml:trace contextRef="#ctx0" brushRef="#br0" timeOffset="32429.54">10925 3138 1669 0,'18'1'-19'16,"-18"-1"8"-16,0 0-1 15,0 0 4-15,0 0-7 0,19 4-4 16,-19-4 4-16,0 0 10 0,0 0 3 0,13 10 2 15,-13-10 7-15,0 0-3 0,5 17-8 0,-5-17 4 16,2 17 4-16,-2-17-11 16,4 19 15-16,-4-19 9 0,4 21 1 0,0-11 7 0,-4-10 5 15,8 20 17 1,-4-10-1-16,4 1-4 0,-8-11 1 0,14 18-3 0,-8-9 2 16,-6-9-5-16,17 15-8 0,-8-8-2 0,-9-7-20 15,19 11-25-15,-19-11-27 0,19 8-50 16,-19-8-87-16,17 1-359 0,-17-1 275 0</inkml:trace>
  <inkml:trace contextRef="#ctx0" brushRef="#br0" timeOffset="33339.94">12573 761 1409 0,'0'0'-98'16,"0"0"34"-16,0 0 26 0,0 0 17 0,3-16 21 0,-3 16 7 15,0 0 9-15,0 0-2 16,0 0 13-16,0 0 13 0,0 0-2 0,0 0 10 16,0 0-8-16,0 0-4 15,0 0 3-15,0 0-9 0,0 0-1 0,0 0-4 0,7-12-8 16,-7 12 8-16,0 0 10 0,0 0-4 0,0 0 1 16,0 0 6-16,0 0-2 15,0 0-12-15,0 0-3 0,-3 58-4 0,3-58 5 16,-4 22-5-16,1-9-6 0,3-13-5 15,-2 25-12-15,2-9-17 0,0-16-27 0,0 26-34 16,2-13-50-16,-2-13-103 16,0 25-209-16,0-13 395 0</inkml:trace>
  <inkml:trace contextRef="#ctx0" brushRef="#br0" timeOffset="33629.9">12722 926 1254 0,'0'0'-33'0,"0"0"10"15,0 0 6-15,0 0 17 0,0 0 0 0,0 0 12 16,0 0 2-16,0 0 9 15,0 0 3-15,0 0 9 0,0 0-4 0,-32 40 0 0,26-28 3 16,-1-2-8-16,0 4-2 16,1-1-2-16,-1 1 3 0,0-1-8 0,1 2-8 15,-4-2-28-15,4 2-29 16,-1-1-41-16,-2-3-105 0,2 3-186 0,-1-3 120 0</inkml:trace>
  <inkml:trace contextRef="#ctx0" brushRef="#br0" timeOffset="34229.91">12770 1133 997 0,'0'0'-47'16,"4"-17"29"-16,-4 17 11 0,0 0 18 0,2-17 12 16,-2 17 8-16,0 0-3 0,2-24 17 0,-2 24 4 0,3-14-1 15,-3 14 6-15,6-16 5 16,-6 16 0-16,10-15 5 0,-10 15-13 0,9-15-9 0,-3 7 2 15,-6 8-14-15,18-13 1 16,-18 13 7-16,18-11-15 0,-7 6 6 0,-11 5-5 16,22-11 4-16,-12 8-6 15,-10 3-7-15,24-6 1 0,-24 6 5 0,23-2-4 16,-23 2-4-16,23 2 3 0,-23-2 16 0,22 6-20 16,-22-6-4-16,17 10 0 0,-10-5 5 15,-7-5-4-15,12 17 4 0,-8-7 2 0,-4-10-6 16,5 24-1-16,-3-12-3 15,-2-12 6-15,2 26 2 0,-2-13-5 0,0-13-6 0,-2 29 7 16,0-15 1-16,2-14 6 16,-5 31-8-16,1-19 0 0,-4 2 12 0,4-1-3 15,-3 0 4-15,-3 1 13 16,3-2-2-16,7-12 11 0,-20 19-7 0,11-12 15 0,-3 1-2 16,12-8 21-16,-20 11 5 0,8-8 0 0,12-3 2 15,-19 7 3-15,19-7-4 16,-18 3-6-16,18-3-4 0,0 0-5 0,0 0-12 0,-30-11-7 15,30 11-22-15,-11-13-15 16,11 13-37-16,-7-15-41 0,7 15-53 0,-2-19-45 16,2 19-111-16,-4-23-482 15,3 12-52-15</inkml:trace>
  <inkml:trace contextRef="#ctx0" brushRef="#br0" timeOffset="35049.37">12978 1143 2153 0,'0'0'-115'0,"-11"-13"19"0,11 13 20 16,0 0 12-16,0 0 17 16,0 0 15-16,0 0 8 0,0 0 2 0,0 0 4 0,0 0 1 15,0 0 15-15,0 0-9 16,0 0 6-16,0 0 15 0,0 0-4 0,0 0 1 16,0 0-5-16,0 0 6 0,0 0 4 0,0 0-2 0,0 0-2 15,0 0 4-15,0 0-1 16,0 0 6-16,0 0-4 0,0 0 2 0,0 0 3 15,0 0-4-15,0 0 1 16,0 0 8-16,0 0-5 0,23 37 13 0,-23-37-4 16,6 16 4-16,-6-16 14 0,5 21 8 15,-5-21 1-15,6 19 1 0,-2-6 0 0,-4-13 10 16,12 23-8-16,-5-13-6 0,2 1 2 0,4-2-6 16,0 0-15-16,1 2-29 15,6 0-44-15,-2-5-58 0,3-2-88 0,-4 1-199 0,4-5-185 16,-6 2 231-16</inkml:trace>
  <inkml:trace contextRef="#ctx0" brushRef="#br0" timeOffset="37124.67">12339 0 999 0,'0'0'-96'0,"0"0"9"0</inkml:trace>
  <inkml:trace contextRef="#ctx0" brushRef="#br0" timeOffset="37369.75">12339 0 673 0,'-17'28'-50'0,"17"-28"20"0,0 0 21 15,-7 10 16-15,7-10 16 0,0 0 1 0,0 0 2 16,-4 11 0-16,4-11 3 0,0 0-10 0,-2 11 3 15,2-11-2-15,0 0 0 0,-2 17 2 16,2-17 3-16,0 14 3 0,0-14 2 0,0 19 3 16,-2-10 10-16,2-9-6 15,0 19 4-15,-3-9 3 0,3-10-3 0,0 19-6 16,-2-10 0-16,2-9-4 0,-2 20-6 0,2-20-1 16,0 17 2-16,0-17-5 0,0 17-2 15,0-17-1-15,0 15 0 0,0-15-3 0,0 13 0 16,0-13-1-16,2 14 3 15,-2-14-3-15,0 11 9 0,0-11-11 0,0 0 5 0,0 16-8 16,0-16-3-16,0 0 1 16,0 13-7-16,0-13-17 0,0 0-23 0,2 12-32 15,-2-12-41-15,0 0-94 0,0 0-153 0,0 0 114 16</inkml:trace>
  <inkml:trace contextRef="#ctx0" brushRef="#br0" timeOffset="37839.71">12230 200 988 0,'0'0'-20'16,"0"0"8"-16,0 0-5 15,0 0 3-15,0 0 3 0,4-24-1 0,-4 24 4 0,0 0 7 16,12-13 6-16,-12 13 8 16,11-10-8-16,-11 10 4 0,11-8 5 0,-11 8 1 15,14-7 5-15,-14 7 6 0,13-7 3 0,-13 7-6 16,14-7 0-16,-14 7 0 16,15-5 2-16,-15 5-8 0,21-4-4 0,-21 4 3 0,21-2 6 15,-21 2-11 1,21 2 3-16,-21-2 0 0,19 4 3 0,-19-4-6 0,17 7 8 15,-17-7-2-15,16 8-1 16,-16-8-4-16,11 14-4 0,-11-14 6 0,10 13-4 0,-10-13 2 16,4 14 0-16,-4-14 4 15,2 15-1-15,-2-15 11 0,0 0 1 0,-4 21 4 16,4-21 2-16,0 0 1 0,-14 19 3 16,14-19-4-16,-9 12-3 0,9-12 4 0,-16 7-15 15,16-7 3-15,-15 9 4 0,15-9-14 0,-11 7 4 16,11-7-6-16,-16 3-10 15,16-3-25-15,0 0-16 0,-19 4-35 16,19-4-39-16,0 0-93 0,-19 0-226 0,19 0 412 16</inkml:trace>
  <inkml:trace contextRef="#ctx0" brushRef="#br0" timeOffset="40169.81">12337 274 1121 0,'0'0'-87'0,"0"0"7"15,0 0 10-15,0 0 6 0,0 0 24 0,0 0 16 16,0 0 26-16,0 0 5 16,0 0 15-16,0 0 9 0,0 0 4 0,0 0-1 15,0 0 0-15,0 0-5 0,0 0-5 16,0 0-3-16,0 0 2 0,0 0-3 0,0 0-6 16,0 0 2-16,0 0-4 0,0 0 4 0,0 0-3 15,0 0 8-15,0 0 5 16,0 0 2-16,0 0 7 0,0 0 2 0,0 0-4 0,0 0 8 15,0 0-6-15,0 0-8 16,8 33-3-16,-8-33 2 0,0 0-9 0,0 0 1 16,0 0-7-16,-8 28 2 15,8-28 2-15,0 0 4 0,-4 20-1 0,4-20-1 0,-6 16-5 16,6-16-4-16,0 0 12 0,-3 21-1 0,3-21 1 16,-2 14 6-16,2-14-4 15,0 0 3-15,-4 18-1 0,4-18-2 0,-5 14 2 16,5-14-7-16,0 0 7 0,0 0 4 15,-4 20-6-15,4-20 6 0,0 0 4 0,-2 16-9 16,2-16 2-16,0 0-1 16,0 0-3-16,-5 19-5 0,5-19-5 0,0 0 8 15,0 17-2-15,0-17 2 0,0 0-9 0,0 0 10 0,0 21-20 16,0-21-16-16,0 0-10 16,0 0-28-16,3 18-24 0,-3-18-25 0,0 0-38 15,0 0-93-15,2 16-249 16,-2-16 348-16</inkml:trace>
  <inkml:trace contextRef="#ctx0" brushRef="#br0" timeOffset="40989.58">12484 362 1303 0,'0'0'-80'0,"0"0"3"0,0 0 6 15,0 0 5-15,0 0 9 16,0 0 5-16,0 0 3 0,0 0 9 0,0 0 7 16,0 0 7-16,0 0 8 0,0 0 7 0,0 0 7 15,0 0 8-15,0 0 2 0,0 0-1 16,0 0-1-16,0 0-1 0,0 0-1 0,0 0 0 15,0 0 4-15,0 0-5 16,0 0 1-16,0 0 2 0,0 0 0 0,0 0-3 16,0 0 5-16,0 0-4 15,0 0 0-15,0 0-2 0,0 0 3 0,56 4 1 16,-56-4-4-16,0 0 9 0,16-8 2 0,-16 8 7 0,0 0 9 16,0 0 10-16,9-9 11 15,-9 9 6-15,0 0-4 0,0 0 2 0,0 0-5 0,0 0-10 16,0 0-2-16,0 0-10 15,0 0 8-15,0 0-9 0,0 0 6 0,0 0-6 16,0 0-5-16,0 0-4 16,0 0-3-16,0 0 9 0,0 0 4 0,0 0-9 15,0 0 2-15,0 0 9 0,0 0-3 16,0 0-4-16,0 0 9 0,-45 18-2 0,45-18 3 16,0 0-15-16,-9 14 6 0,9-14 1 0,0 0-12 15,-5 18 6-15,5-18 9 16,0 0-18-16,-2 16 13 0,2-16 2 0,0 0-5 0,0 0 2 15,9 21-17-15,-9-21 14 16,10 9-7-16,-10-9-16 0,15 8-22 0,-15-8-12 16,18 5-24-16,-18-5-9 15,17 4-23-15,-17-4-21 0,21 0-47 16,-21 0-242-16,25-1 128 0</inkml:trace>
  <inkml:trace contextRef="#ctx0" brushRef="#br0" timeOffset="41899.83">12506 306 1066 0,'0'0'-66'0,"0"0"5"0,0 0 24 15,0 0 11-15,0 0 17 0,0 0 15 16,0 0 14-16,0 0-1 0,0 0 1 0,0 0-2 16,0 0 6-16,0 0-7 0,0 0 3 15,7 23-4-15,-7-23 11 0,0 0-6 0,0 0-5 16,0 0-4-16,0 0 6 0,10 10-9 0,-10-10 1 16,0 0 3-16,0 0-4 15,0 0-1-15,10 9 3 0,-10-9 1 0,0 0 6 0,0 0-8 16,16 10 9-16,-16-10-5 15,0 0-3-15,14 4 1 0,-14-4 2 16,0 0-4-16,17 4 2 0,-17-4 4 16,0 0-1-16,0 0-8 0,19 1 10 0,-19-1-12 0,0 0 6 15,0 0-10-15,0 0 10 0,0 0 1 0,25-5-6 16,-25 5 5-16,0 0-10 16,12-10 4-16,-12 10 1 0,0 0-1 0,16-12 0 15,-16 12-5-15,10-9-4 0,-10 9 10 16,0 0 9-16,10-14-3 0,-10 14-6 0,0 0 6 15,10-15-3-15,-10 15-6 16,0 0 6-16,0 0-3 0,0-17 1 0,0 17-9 16,0 0 4-16,0 0 5 15,0 0-7-15,-18-15 5 0,18 15-7 0,0 0 9 0,0 0-5 16,-20-5-7-16,20 5 8 0,0 0-3 0,0 0 0 16,0 0 7-1,-27 5-1-15,27-5 5 0,0 0-3 0,-18 11 5 0,18-11-1 16,-13 10 8-16,13-10 2 15,-10 14 1-15,3-6-1 0,7-8-3 0,-8 16 0 0,8-16 7 16,-2 20-15-16,2-20 11 16,-1 20 1-16,1-20-5 0,3 21-5 0,-3-21 1 15,10 20-14-15,-3-11-11 0,1 1-9 16,3-1-4-16,4 1-17 0,-1-2-30 0,4 0-56 16,-3-1-99-16,1-1-208 0,4 2 412 0</inkml:trace>
  <inkml:trace contextRef="#ctx0" brushRef="#br0" timeOffset="43069.42">15638 2928 1211 0,'0'0'1'0,"0"0"6"16,0 0 7-16,0 0 4 15,0 0 4-15,48-11 13 0,-48 11-4 0,19-6 8 0,-19 6-6 16,20-8-1-16,-10 3-3 16,-10 5-3-16,22-10-1 0,-10 4 2 15,-12 6-3-15,21-13 2 0,-13 7 8 0,-8 6 11 0,15-15 3 16,-8 8 4-16,-7 7 5 0,10-14 8 16,-10 14-4-16,6-16-6 0,-6 16-7 15,0 0-3-15,0-18 6 0,0 18-14 16,0 0-7-16,0 0 4 0,0 0-6 0,-18-12-3 15,18 12 16-15,0 0-18 0,0 0 12 16,-35 12-6-16,35-12 7 0,-19 9-6 0,19-9 2 16,-15 15 2-16,9-7-1 15,6-8-4-15,-13 16 5 0,8-8 3 0,5-8 0 16,-8 20-4-16,8-20 1 0,-4 16 5 16,4-16 6-16,2 20 7 0,-2-20 4 0,12 19-8 15,-4-11-4-15,4 1-3 0,1-3-14 0,2 2-27 0,2-4-38 16,2-1-38-16,2 0-48 15,0-6-47-15,5-3-84 0,-1-1-520 0,-2-4-72 16</inkml:trace>
  <inkml:trace contextRef="#ctx0" brushRef="#br0" timeOffset="45719.7">11047 3441 394 0,'0'0'19'0,"0"0"-52"0,0 0-82 16,0 0 24-16,0 0 31 0</inkml:trace>
  <inkml:trace contextRef="#ctx0" brushRef="#br0" timeOffset="46339.7">11149 3353 464 0,'0'0'126'0,"0"0"-15"0,0 0-12 0,12-7-5 15,-12 7-7-15,0 0-12 16,0 0 6-16,0 0-4 0,13-10-7 15,-13 10 2-15,0 0-2 0,0 0-15 0,10-9 2 16,-10 9-6-16,0 0-8 0,0 0-1 0,16-10 1 16,-16 10 8-16,0 0 8 15,0 0 2-15,8-10-1 0,-8 10 1 0,0 0-12 0,0 0 7 16,0 0-9-16,9-11 1 16,-9 11-14-16,0 0 4 0,0 0-1 0,12-14-8 15,-12 14-3-15,11-11-5 0,-11 11 7 0,14-12-7 0,-14 12-6 16,15-13 0-16,-6 8-6 15,-9 5 8-15,18-12-11 0,-18 12 19 0,13-12-8 16,-13 12 10-16,14-9-2 16,-14 9 9-16,11-7-6 0,-11 7 4 15,0 0 1-15,9-10-6 0,-9 10-8 0,0 0 3 16,0 0-9-16,0 0 5 0,0 0-5 0,0 0 2 16,0 0 0-16,0 0 2 0,0 0-6 0,-28 43 2 15,18-31-3-15,-2-1 9 0,-1 5-8 16,-2 2 5-16,0-4 2 0,3 4 1 0,-2-2-2 15,0 4 2-15,2-5-6 16,-4 2 0-16,4 0-4 0,-1 0 0 16,1 2-1-16,-2-3 3 0,2 1 0 0,0 1 1 15,0-2-6-15,4 0 6 0,0-2-4 0,-1 2-3 16,1-3 2-16,2 2 0 0,-1-2-1 0,1 1 1 16,0-3-5-16,6-11 8 15,-11 21-2-15,7-12-4 0,4-9 3 0,-8 16-4 0,8-16-7 16,-8 15-10-16,8-15-20 15,0 0-33-15,-8 12-21 0,8-12-46 0,0 0-49 16,0 0-98-16,0 0-470 16,0 0-31-16</inkml:trace>
  <inkml:trace contextRef="#ctx0" brushRef="#br0" timeOffset="47259.61">11466 3597 2154 0,'17'-12'-70'0,"-17"12"12"16,15-11 4-16,-15 11 6 0,13-11 7 0,-13 11-2 16,12-10 2-16,-12 10 11 0,13-7 2 0,-13 7 10 0,11-8 5 15,-11 8 2-15,0 0 11 16,0 0-2-16,14-8 7 0,-14 8 11 0,0 0-1 15,0 0 8-15,0 0 3 16,0 0 6-16,0 0 8 0,0 0-7 16,15 21 2-16,-15-21 2 0,0 0-5 15,-2 19-5-15,2-19 4 0,0 0 2 0,0 0 3 0,-8 28-17 16,8-28 5-16,-5 17 7 0,5-17 10 0,-4 16 8 16,4-16-1-16,-6 17-8 0,6-17 4 15,-4 18-9-15,4-18 3 0,-6 16 5 0,6-16-5 16,-5 17 0-16,5-17-5 15,-5 18 2-15,5-18-5 0,-2 17-8 0,2-17-3 16,0 0 1-16,-2 19 2 0,2-19 0 16,0 0-1-16,-2 19 0 0,2-19 2 0,0 0-1 15,-4 13-3-15,4-13-8 16,0 0 7-16,0 0-3 0,0 0-5 0,0 0 6 16,-2 17-1-16,2-17-1 0,0 0-1 0,0 0 1 0,0 0-5 15,0 0-2-15,0 0 4 16,0 0-1-16,0 0-5 0,0 0 4 0,0 19-12 15,0-19-7-15,0 0-5 16,0 0-8-16,0 0 6 0,0 0-5 0,0 0 9 0,0 0-1 16,0 0 7-16,0 0 4 15,0 0 1-15,0 0 11 0,0 0-3 0,0 0 2 16,0 0 5-16,0 0 1 0,0 0-6 16,0 20 1-16,0-20-4 0,0 0 7 0,0 0-7 15,0 0 9-15,0 0-8 0,0 0 0 0,0 0-1 16,0 0-2-16,0 0 3 15,0 0-2-15,0 0 0 0,0 0 4 0,0 0 1 16,0 0-1-16,0 0 4 0,-6 12-3 16,6-12 3-16,0 0 3 0,0 0 3 0,0 0 7 15,0 0-3-15,0 0-2 16,0 0 6-16,0 0-5 0,0 0 3 0,0 0-2 16,0 0 2-16,0 0 1 0,0 0 3 15,0 0 0-15,0 0-2 0,0 0-4 0,0 0 3 16,0 0 1-16,0 0-1 0,0 0 2 0,0 0 6 0,0 0 2 15,0 0-2-15,0 0 0 16,43-12 1-16,-43 12-3 0,22-8-2 16,-6 2-5-16,0 2-8 0,2 1-12 15,0-2-20-15,3 0-22 0,1 3-34 0,2-4-33 0,2 5-55 16,-2-3-57-16,-5 0-118 0,2 4-557 16,-2-2-274-16</inkml:trace>
  <inkml:trace contextRef="#ctx0" brushRef="#br0" timeOffset="52519.8">18375 880 2515 0,'0'0'-139'0,"0"0"30"16,0 0 17-16,0 0 8 0,0 0 18 0,14-11 13 16,-14 11 3-16,0 0 11 15,0 0 9-15,0 0 4 0,0 0 11 0,0 0 0 16,10-8 10-16,-10 8 12 0,0 0 1 15,0 0 12-15,0 0 17 0,0 0 2 0,0 0 3 16,0 0 12-16,0 0 8 16,0 0 0-16,0 0 9 0,14-8-3 0,-14 8 0 15,0 0-7-15,0 0-2 0,0 0-10 16,0 0-1-16,0 0-9 0,0 0-4 0,0 0-1 16,0 0-3-16,0 0-10 0,0 0 1 0,0 0-2 15,0 0 0-15,0 0-2 16,0 0-2-16,-58 9-3 0,37-6 1 0,0 1-8 0,-6-3 6 15,-3 1-7-15,0 0 5 16,1 0-2-16,-3 0-4 0,0 0 7 0,3-1 1 16,-1-1-11-16,6 3 8 15,-1-3-6-15,4 1 0 0,2-1-5 0,1 2 6 16,18-2 4-16,-26 0-6 0,26 0-2 0,-22 3 0 0,22-3-2 16,0 0-1-16,-25 1-2 15,25-1 4-15,0 0-2 0,-20 6-1 0,20-6 1 0,-8 8 0 16,8-8 0-16,0 0 0 15,-14 16 1-15,14-16 2 0,-11 16-5 0,4-7 1 16,7-9 3-16,-14 21 2 16,7-9-2-16,-1 0 5 0,4 0-6 0,-2 1 5 0,-1 1 2 15,7-14 0-15,-9 27 1 16,5-12 5-16,0-2-1 0,2 3 5 0,2-16 0 16,-2 25-2-16,2-25 10 0,2 25 2 15,-2-25 5-15,2 20-1 0,2-8-4 16,-4-12 6-16,13 21-2 0,-4-14 5 0,-1 3 9 0,5-2-5 15,-1-1 0-15,3-1-1 16,0-3-5-16,1 1-1 0,4 0-1 0,-3 0-10 16,2-2 2-16,-2 0-4 0,1-1-10 15,-18-1-11-15,35 0-22 0,-20 0-12 0,-15 0-26 16,27-1-24-16,-12-1-44 0,-15 2-21 0,27-6-39 16,-11 1-64-16,-6-1-539 15,0 0-102-15</inkml:trace>
  <inkml:trace contextRef="#ctx0" brushRef="#br0" timeOffset="52749.66">17807 1112 2310 0,'0'0'-88'0,"0"0"11"0,-21-2 3 0,21 2-2 15,0 0 13-15,0 0 5 0,0 0 7 16,-13-5 14-16,13 5 4 0,0 0 12 0,0 0-1 15,0 0 12-15,0 0-3 16,0 0 0-16,0 0 1 0,59-2-3 16,-59 2 2-16,34-2-4 0,-12 2-13 15,-2-2-9-15,2 0-20 0,1 0-33 0,-1 1-54 16,-4-3-263-16,1 2 130 0</inkml:trace>
  <inkml:trace contextRef="#ctx0" brushRef="#br0" timeOffset="53279.6">18670 861 1112 0,'0'0'-44'15,"0"0"7"-15,0 0 1 0,0 0 18 0,0 0 18 16,0 0 11-16,0 0 21 0,-50 9 7 0,50-9 4 16,-17 8 1-16,17-8 8 0,-16 13 1 15,4-5 4-15,12-8-5 0,-16 14 8 0,9-3 4 16,-1 0-5-16,8-11 12 0,-11 21-16 0,7-10-2 15,4-11-1-15,-5 27-3 16,5-14-1-16,0-13-8 0,0 27 5 0,3-12-2 16,-3-15-33-16,6 26 4 15,-2-11-1-15,1-2 0 0,-1 0-7 0,2 1 5 0,1-3-19 16,-7-11-19-16,12 23-29 0,-6-13-21 0,0-1-34 16,-6-9-54-16,12 13-111 15,-6-7-161-15,-6-6 406 0</inkml:trace>
  <inkml:trace contextRef="#ctx0" brushRef="#br0" timeOffset="53770">18755 1146 1237 0,'11'-15'21'15,"-11"15"1"-15,0 0 1 16,0 0-3-16,0 0-7 0,0 0 4 0,0 0 2 0,0 0-6 15,0 0-1-15,9-11-5 16,-9 11 7-16,0 0-1 0,0 0-1 0,0 0 5 16,0 0 0-16,0 0 2 0,20-3 0 15,-20 3-1-15,0 0-3 0,18-2 0 16,-18 2-4-16,0 0-1 0,18-10-4 0,-18 10-2 0,11-6-6 16,-11 6 7-16,13-9-5 15,-13 9 0-15,11-12 8 0,-11 12 2 0,8-11 15 0,-8 11-8 16,0 0-4-16,10-16 11 15,-10 16 4-15,0 0-14 0,0 0 13 0,4-15-12 16,-4 15-1-16,0 0-1 16,0 0 2-16,0 0-5 0,0 0-7 0,0 0 13 0,0 0 2 15,-27-7 0-15,27 7 11 16,0 0 0-16,0 0 10 0,0 0 5 0,-32 16-1 16,32-16 6-16,-14 10 2 0,6-3-3 0,8-7 3 15,-14 16-4-15,14-16 6 0,-12 16-10 16,6-7 4-16,6-9 0 0,-11 17-1 0,11-17-1 15,-9 19-1-15,9-19 2 16,-2 17 7-16,2-17 5 0,0 0 3 0,11 25-4 16,0-18-4-16,3 1-2 0,4 0-15 15,0-5-25-15,1 3-39 0,5-2-45 16,-4 0-36-16,4-2-33 0,-3-2-48 16,-2 0-97-16,2-4-415 0,-1 2 45 0</inkml:trace>
  <inkml:trace contextRef="#ctx0" brushRef="#br0" timeOffset="54094.54">19205 917 1954 0,'6'-20'-46'0,"-6"20"26"15,0 0 12-15,4-16 11 16,-4 16-11-16,0 0 4 0,0 0 0 0,6-11 1 16,-6 11 3-16,0 0 18 15,0 0 0-15,0 0 4 0,0 0 14 0,0 0 2 0,19 29 5 16,-19-29 3-16,13 21 8 0,-7-8 5 0,5 0 8 16,-3 0-2-16,2 6 2 15,0-1-24-15,0 1-2 0,-2 0 2 0,0 0-8 16,-1-2 2-16,-5 1 0 0,1 0-7 15,-3 2-20-15,-3-1-38 0,1 0-54 0,-7 1-49 16,1 0-54-16,-2-3-164 16,-1 0-255-16,0-3 188 0</inkml:trace>
  <inkml:trace contextRef="#ctx0" brushRef="#br0" timeOffset="54810.37">19898 1159 1718 0,'0'0'-10'0,"0"0"-1"16,-21 3 8-16,21-3 1 0,0 0 2 0,0 0 7 0,0 0 19 16,0 0 7-16,0 0 8 15,0 0 6-15,0 0-13 0,0 0-9 0,49 2-11 16,-49-2 7-16,30 0 1 0,-11 0 1 0,-1 0-17 0,4 0-1 16,-22 0-10-16,36 0-14 15,-21 0-11-15,-1 0-22 0,-1 0-18 0,0 2-32 16,-13-2-32-16,16 0-73 15,-16 0-240-15,0 0 395 0</inkml:trace>
  <inkml:trace contextRef="#ctx0" brushRef="#br0" timeOffset="54959.88">19873 1123 1294 0,'-19'-6'24'0,"19"6"4"0,0 0-4 0,0 0 8 15,-15-5-6-15,15 5 3 16,0 0-5-16,0 0-6 0,0 0-9 0,0 0-6 15,0 0-16-15,0 0-23 16,51-15-30-16,-41 13-39 0,-10 2-70 0,24-5-190 16,-10 3 116-16</inkml:trace>
  <inkml:trace contextRef="#ctx0" brushRef="#br0" timeOffset="55329.87">20506 1007 948 0,'0'0'-43'0,"0"0"22"0,0 0 19 15,0 0 14-15,0 0 12 16,0 0 8-16,-23 26 11 0,23-26 0 16,-15 5 14-16,15-5 13 0,-17 4 25 0,17-4 29 15,-14 6 4-15,14-6 2 0,0 0 8 0,0 0 0 16,-24 1-16-16,24-1-23 0,0 0-17 0,0 0-20 16,0 0-19-16,0 0-9 0,0 0-15 15,0 0-22-15,0 0-13 0,0 0-12 0,0 0-4 16,32-34-16-16,-32 34-21 15,14-6-27-15,-7 3-46 0,-7 3-69 0,0 0-344 16,12-6 256-16</inkml:trace>
  <inkml:trace contextRef="#ctx0" brushRef="#br0" timeOffset="57029.66">18684 2375 1567 0,'6'-19'-29'16,"-6"19"-1"-16,0 0-2 0,0 0-14 0,0 0-2 0,0 0 0 16,6-17 17-16,-6 17 12 15,0 0 12-15,0 0 10 0,0 0 8 0,0 0-4 16,0 0 5-16,0 0-2 15,4-12 11-15,-4 12 1 0,0 0 9 0,0 0 6 0,0 0 8 16,0 0-13-16,0 0 0 16,0 0 17-16,0 0-28 0,0 0 4 0,0 0-1 15,0 0 1-15,-28-7 1 16,28 7 4-16,0 0 8 0,-25 3 9 0,25-3-8 0,0 0-3 16,-32 4-2-16,32-4 4 0,-22 5 0 0,8-3-10 15,14-2 2-15,-22 5 9 16,22-5-1-16,-26 7 3 0,15-4 16 0,11-3-5 15,-28 10 6-15,18-3 3 16,-2 1 1-16,1 1 16 0,0 2 1 0,-1 1-7 0,1 1-8 16,3 5-7-16,-5 1-1 15,2-1-10-15,1 3-3 0,0-2-4 0,-2 2-5 16,4-3-6-16,0 3-2 0,1-4 0 0,3 0-6 0,0-2-6 16,0 0 3-16,4-15-2 15,-2 25-3-15,2-25 2 0,0 22 5 0,0-22-2 16,0 22 2-16,0-22-11 15,8 17 1-15,-2-9-2 0,-6-8-3 16,15 11-5-16,-15-11-7 0,20 8 2 0,-8-6-3 16,-12-2 1-16,23 2-3 0,-23-2 1 0,23-2 3 15,-23 2 10-15,21-6 3 16,-21 6 9-16,22-6 1 0,-22 6 4 0,16-9 3 0,-16 9 2 16,16-8 6-16,-16 8 5 0,10-7-4 0,-10 7 0 15,0 0-9-15,8-16 1 16,-8 16-4-16,0 0-8 0,0 0-2 0,0 0-3 0,-22-24-3 15,22 24-2-15,-22-11 2 16,10 7-1-16,-4-2-3 0,0-1 2 0,1 2 2 16,15 5-3-16,-28-9-6 15,14 4-12-15,1 0-19 0,13 5-18 0,-21-9-20 0,21 9-14 16,-17-10-23-16,17 10-16 0,-13-9-31 0,9 3-61 16,4 6-130-16,0 0-387 15,-3-17-6-15</inkml:trace>
  <inkml:trace contextRef="#ctx0" brushRef="#br0" timeOffset="57949.61">18878 2044 2093 0,'0'0'-108'0,"0"0"5"16,0 0 13-16,0 0 13 15,0 0 2-15,0 0 22 0,0 0 21 0,0-25 19 16,0 25 11-16,0 0 9 16,0 0-2-16,0 0 13 0,12-17-1 0,-12 17 15 15,0 0 14-15,12-10-6 0,-12 10 11 0,0 0 13 16,0 0-12-16,0 0-7 0,14-9 10 16,-14 9-12-16,0 0 11 0,0 0-16 0,15-5 17 15,-15 5-2-15,0 0 10 0,15-4-5 16,-15 4 9-16,0 0-3 0,0 0 4 0,0 0-1 15,29 1-1-15,-29-1-5 16,0 0-6-16,20 6-9 0,-20-6-4 0,12 6-3 16,-12-6-2-16,13 7-2 15,-13-7-6-15,13 12-4 0,-13-12-3 0,10 11-1 0,-10-11-1 16,7 16-1-16,-7-16-3 0,6 16-1 0,-6-16-3 16,2 17 8-16,-2-17-12 15,-2 19 2-15,2-19-2 0,-4 20 0 0,4-20 0 0,-5 18 3 16,5-18-9-16,-6 16 9 15,6-16 2-15,-8 14 2 0,8-14-4 16,-4 15-3-16,4-15 2 0,-9 10-5 16,9-10 3-16,0 0 2 0,-9 16-2 0,9-16-3 0,0 0 2 15,-6 16 1-15,6-16 3 0,0 0 0 0,0 0 3 16,-4 13 4-16,4-13 4 16,0 0 5-16,0 0 2 0,0 0 5 0,0 0-2 15,0 0-7-15,14 14-2 16,-14-14-20-16,20 0-33 0,-20 0-45 0,25 0-41 0,-25 0-53 15,32-4-53-15,-18 1-144 16,2 0-444-16,-4-3-129 0</inkml:trace>
  <inkml:trace contextRef="#ctx0" brushRef="#br0" timeOffset="62709.43">19460 2814 2291 0,'0'0'-94'0,"0"0"22"0,0 0 8 0,0 0 9 15,0 0 16-15,0 0-4 16,0 0-1-16,0 0 2 0,0 0 4 0,0 0 4 16,0 0 4-16,0 0-1 15,0 0 8-15,0 0 1 0,0 0-1 0,0 0 15 0,0 0 3 16,0 0 11-16,0 0 1 0,0 0 10 0,0 0 8 16,0 0-9-16,0 0 6 15,0 0-6-15,0 0 1 0,0 0-4 0,0 0-2 16,0 0 1-16,0 0 1 15,0 0 0-15,0 0-2 0,0 0 6 0,0 0-11 0,26 2 9 16,-26-2-10-16,0 0 1 16,18 0 9-16,-18 0 1 0,0 0-8 0,28-2 6 15,-28 2-7-15,17-3 9 0,-17 3-10 16,0 0 1-16,26 0-1 0,-26 0 9 0,16-1-9 16,-16 1 2-16,0 0-9 0,30 0-3 0,-30 0-8 15,15-2 8-15,-15 2-5 16,0 0-7-16,21 0-2 0,-21 0 3 0,0 0-9 0,0 0-8 15,23 0-17-15,-23 0-20 16,9 0-29-16,-9 0-63 0,0 0-319 0,0 0 354 16</inkml:trace>
  <inkml:trace contextRef="#ctx0" brushRef="#br0" timeOffset="63169.84">19435 2727 1360 0,'0'0'0'0,"0"0"10"0,0 0 10 0,0 0-8 0,0 0-3 16,0 0 15-16,0 0 3 16,0 0 4-16,0 0 8 0,0 0 6 0,55-3 3 0,-55 3 6 15,16-1 0-15,-16 1-13 16,22-3 0-16,-22 3-16 0,28-3-3 0,-11 0 1 16,-17 3-42-16,34-1-12 0,-18-1-26 0,1 2-24 15,-4-2-36-15,0 0-66 16,-13 2-271-16,25-4 389 0</inkml:trace>
  <inkml:trace contextRef="#ctx0" brushRef="#br0" timeOffset="65899.84">20688 2488 1329 0,'0'0'-7'15,"0"0"5"-15,0 0-1 0,0 0 3 0,0 0-4 16,0 0 1-16,0 0-1 16,0 0 8-16,0 0-8 0,0 0 15 0,0 0 1 0,0 0 20 15,0 0-15-15,0 0 4 16,0 0 5-16,0 0 9 0,0 0 1 0,0 0 5 16,0 0 4-16,0 0-2 0,0 0-1 0,0 0 1 15,-19 10-3-15,19-10 9 0,0 0 1 16,0 0-1-16,-17 1 7 15,17-1-1-15,0 0 10 0,-23 6-11 0,23-6 2 16,-17 2 2-16,17-2 1 0,-23 2-7 0,23-2-2 16,-26-4-7-16,26 4 4 0,-29-4-11 15,11 2 6-15,18 2-11 0,-29-5-6 0,12 2 9 16,0-4-3-16,3 3 4 0,-2-3 9 0,2 0 5 16,1-2 6-16,0 1 5 15,0-3-3-15,3 0-5 0,0 0-7 0,3-3-6 0,0-1-7 16,1-1-2-16,0 1-4 15,6 15-1-15,-4-32-1 0,4 17 2 0,0-2-6 16,0 17-5-16,4-33-1 16,2 18-3-16,-2 1-2 0,2 0 1 15,2 0-4-15,0 1-2 0,-2 2 3 0,2-1-2 16,1 1-2-16,-9 11 0 0,15-20-1 0,-7 13-6 16,-1-1 4-16,-7 8 3 0,16-13-6 0,-16 13 7 0,18-12-4 15,-18 12-2-15,18-7-1 16,-5 3 0-16,-13 4 1 0,24-4 0 0,-24 4 0 15,27-2-4-15,-27 2 2 16,27 2 0-16,-9-1 6 0,-2 3-4 0,3 0 2 0,1 5 0 16,0-2-1-16,0 1 0 15,1 2 3-15,-2 1-4 0,0 2 2 0,-5 0-2 16,2 1 2-16,-2 1-1 0,-3 0 4 0,-2 0-1 16,-3 3 0-16,0-3-1 0,-4 2 2 15,-2-2-1-15,0-15 1 0,-6 36 0 0,0-19 2 16,-1 5-2-16,-1-6 2 15,-3 3 3-15,-1-2 8 0,-2-1-5 0,0 1 6 16,-1-4 3-16,-2-1-2 0,-2-1 4 16,0 1-7-16,0-6-1 0,2 1 3 0,0-1-10 15,0-1-1-15,3-2-23 0,14-3-32 0,-28 1-60 16,28-1-54-16,-24-9-74 16,14 1-158-16,2-1-408 0,-1-4-116 0</inkml:trace>
  <inkml:trace contextRef="#ctx0" brushRef="#br0" timeOffset="66329.95">20637 2411 2198 0,'0'0'-143'0,"0"0"25"0,0 0 16 16,17 3 12-16,-17-3 19 0,0 0 16 0,0 0 10 15,0 0 18-15,17 3 17 16,-17-3 15-16,0 0 22 0,0 0-4 0,0 0-1 0,0 0 13 15,15 4-9-15,-15-4 4 16,0 0 0-16,0 0 3 0,0 0 11 0,6 14-16 16,-6-14 12-16,0 0 17 15,4 12-7-15,-4-12-4 0,0 0 12 0,0 27-1 16,0-27 9-16,0 24-10 0,0-24 2 0,0 25-1 0,0-13-1 16,0-12-4-16,5 31 5 15,-1-18-8-15,0 3-8 0,5-3 1 0,1 2-9 16,2-3-31-16,2 2-33 0,2 0-31 15,4-4-41-15,1 1-31 0,-5-3-73 0,0-2-93 16,-2-3-298-16,-1 3 194 16</inkml:trace>
  <inkml:trace contextRef="#ctx0" brushRef="#br0" timeOffset="68499.78">20825 1899 1609 0,'0'0'-69'0,"0"0"10"0,0 0 9 15,0 0 4-15,0 0 3 16,0 0 11-16,0 0 9 0,0 0 16 0,0 0 11 16,-4-26-4-16,4 26 8 15,0 0 4-15,0 0 7 0,0 0 7 0,4-18 3 0,-4 18 11 16,0 0 2-16,10-9-6 0,-10 9 3 0,0 0-9 16,12-13 2-16,-12 13-4 15,10-8-11-15,-10 8 5 0,15-8 3 0,-15 8-9 0,19-6-3 16,-19 6 10-16,19-5-11 15,-19 5-5-15,24-4 7 0,-24 4 1 0,20-2-13 16,-20 2-4-16,22 0 9 16,-22 0-3-16,0 0-8 0,25 2 5 0,-25-2 1 15,11 8 1-15,-11-8 4 0,0 0 6 16,0 20-3-16,0-20 3 0,0 0 9 0,-17 28-6 16,8-19 9-16,1 2-8 0,8-11 8 0,-17 19 10 15,10-11-10-15,7-8 7 16,-12 12 5-16,12-12-6 0,-10 14-10 15,10-14 6-15,-4 12-13 0,4-12 11 0,0 0-11 16,0 0 3-16,0 0 5 0,16 23-15 0,-16-23-11 16,22 8-30-16,-10-4-18 15,-12-4-36-15,25 5-27 0,-12-3-47 0,-13-2-98 0,25 4-237 16,-13-4 330-16</inkml:trace>
  <inkml:trace contextRef="#ctx0" brushRef="#br0" timeOffset="68926.03">21302 2313 1353 0,'0'0'-57'0,"-19"15"22"0,11-6 9 16,-4 5 9-16,2-3 8 0,-4 6 11 15,-2-2-2-15,2 2 7 0,-1 1 15 16,-2 2-4-16,0 4 1 0,-2 1-9 16,0 1-3-16,0-1 12 0,-2 4-9 0,0-3 4 15,-3 8-3-15,-1-3-5 0,-3 1 8 16,3 1-2-16,0-1 0 0,-1 0 2 0,5-5-2 16,2 0 1-16,0-1-7 0,-1 1-18 0,2-4-35 15,3-4-44-15,0-1-110 16,4-1-156-16,1-6 114 0</inkml:trace>
  <inkml:trace contextRef="#ctx0" brushRef="#br0" timeOffset="69539.82">21164 2892 1183 0,'0'0'68'0,"0"0"-11"16,0 0-14-16,0 0-14 0,0 0 4 0,2-33-15 0,-2 33 1 16,0 0 12-16,11-13-6 15,-11 13 1-15,11-8-3 0,-11 8-1 0,0 0-9 16,21-9 6-16,-21 9 1 15,14-4 10-15,-14 4 0 0,0 0-2 0,22-2-9 0,-22 2 9 16,0 0 4-16,21 2 10 16,-21-2-9-16,0 0-4 0,17 8 0 0,-17-8-5 15,0 0 5-15,10 15-2 16,-10-15 0-16,0 15 2 0,0-15-4 0,0 0-1 0,-10 33 2 16,4-22 10-16,2 5 5 0,-6-4 7 0,4 4 9 15,-2-1-5-15,0-2 0 16,-1 3 6-16,0-1-7 0,3-2-2 0,0 1-7 15,0-3 6-15,6-11-5 0,-9 21-1 16,9-21 5-16,-4 19 0 0,4-19-1 0,0 17 4 16,0-17-4-16,0 0 0 15,13 22-1-15,-7-17-5 0,-6-5-5 0,19 9-10 16,-19-9-10-16,21 8-27 0,-9-6-45 0,-12-2-28 0,28 2-30 16,-15-2-27-16,2-2-61 15,-4-2-111-15,3 0-397 16,-6-1 27-16</inkml:trace>
  <inkml:trace contextRef="#ctx0" brushRef="#br0" timeOffset="69919.67">20986 3046 1969 0,'0'0'-61'0,"0"0"27"0,0 0 6 0,0 0 15 0,0 0 15 16,0 0 16-16,-8-12 27 15,8 12 36-15,0 0 11 0,0 0 10 0,0 0 4 16,0 0 3-16,0 0 8 15,0 0-8-15,0 0 0 0,0 0 0 0,0 0-3 0,0 0 4 16,0 0-7 0,0 0-4-16,0 0-5 0,0 0-7 0,0 0-9 0,0 0-3 15,-2 43-10-15,2-43-5 16,-4 21-8-16,2-6-9 0,2-15-11 0,-7 28-27 0,7-12-34 16,0-16-44-16,0 30-53 0,5-13-55 0,-3-1-56 15,0-2-154-15,-2 0-467 16,2-3-210-16</inkml:trace>
  <inkml:trace contextRef="#ctx0" brushRef="#br0" timeOffset="76219.89">24075 2179 434 0,'0'0'43'0,"0"0"-17"15,0 0-9-15,-11-9-4 0,11 9-3 16,0 0-1-16,0 0 10 0,0 0-8 0,0 0 13 16,-10-10-1-16,10 10 12 15,0 0 2-15,0 0 7 0,0 0 0 0,0 0 9 16,-11-9 3-16,11 9 3 0,0 0 0 0,0 0 14 0,0 0-7 16,0 0-3-16,0 0 8 15,0 0-6-15,-11-9 6 0,11 9-10 0,0 0 3 16,0 0-4-16,0 0-3 15,0 0-9-15,0 0 1 0,0 0 1 0,0 0-2 0,0 0-15 16,7-26 1 0,-7 26-7-16,0 0-8 0,17-17 2 0,-17 17-2 0,15-11-3 15,-5 3 5-15,-10 8-8 16,20-15 4-16,-12 7-12 0,-8 8-1 0,18-11 8 16,-8 5-5-16,-10 6-2 0,18-10 5 0,-18 10 9 0,15-7-13 15,-15 7-8-15,15-6 2 16,-15 6-3-16,17-1 5 0,-17 1-4 0,0 0 5 15,26 0-1-15,-26 0 2 16,16 5 0-16,-16-5-6 0,19 8 4 0,-19-8-4 0,24 11 2 16,-13-5 2-16,0 1-6 15,1 3 1-15,-2 0 5 0,0-2-1 0,-1 5 1 16,2-2 3-16,-1 3-4 0,-1-2 1 0,-1 2 6 16,-2 0-4-16,1 1 4 0,0 0-5 15,-5 0-3-15,0 2 10 0,1-1-7 16,-3-16 5-16,-5 32 10 0,3-20-7 15,-5 5 8-15,0-2 6 0,-1-1-2 16,-4-4 24-16,1 4-1 0,-2-3 0 0,0-2 1 16,-1 1 4-16,-2 0-3 0,2-3-4 0,-5-1-3 15,2 0-2-15,-4 0-4 0,1-3-5 0,0 1-4 16,-2-2 0-16,-1 0-1 16,-1 0 9-16,4-4-1 0,-4 0-3 15,3 0-3-15,0 0 3 0,0-2-2 0,4-2-3 16,0 1-4-16,2-3-4 0,0-1-5 0,5-1-21 15,-1-1-23-15,11 11-33 16,-10-19-30-16,10 19-41 0,-2-22-50 0,2 22-105 0,-2-22-428 16,4 11 18-16</inkml:trace>
  <inkml:trace contextRef="#ctx0" brushRef="#br0" timeOffset="76369.52">24103 2280 1948 0,'10'4'-156'0,"-10"-4"8"16,0 0-14-16</inkml:trace>
  <inkml:trace contextRef="#ctx0" brushRef="#br0" timeOffset="76579.58">24132 2281 1245 0,'0'0'-57'16,"0"0"25"-16,0 0 25 0,0 0 7 0,30 0 7 0,-30 0-7 15,0 0 7-15,0 0-10 16,14 3 13-16,-14-3-3 0,0 0 7 0,11 11 11 15,-11-11 4-15,0 0 24 16,2 19-9-16,-2-19-2 0,-2 20 4 0,2-20 3 0,-6 22-7 16,6-22 7-16,-9 25 3 15,7-14 1-15,-4 3 0 0,6-14 18 0,-5 23-25 16,5-23-9-16,-4 20 8 0,4-20-1 0,0 20 7 16,0-20-10-16,7 19-1 0,-7-19 7 15,14 15-13-15,-1-7-1 0,0-3-10 16,1-1-27-16,4 3-20 0,-2-4-27 15,2-1-28-15,1 0-37 0,-19-2-71 0,32 0-381 16,-15-2 235-16</inkml:trace>
  <inkml:trace contextRef="#ctx0" brushRef="#br0" timeOffset="76939.59">24745 2359 1619 0,'0'0'-37'0,"0"0"10"0,0 0 7 15,0 0 3-15,0 0 0 16,26-3 4-16,-26 3-1 0,0 0 2 0,30-3-7 16,-30 3 11-16,25-2 4 0,-25 2-7 0,31-2-3 15,-17 2-3-15,-14 0-4 0,25-2-15 16,-12 2-16-16,-13 0-31 0,19 0-39 0,-19 0-232 15,13-4 114-15</inkml:trace>
  <inkml:trace contextRef="#ctx0" brushRef="#br0" timeOffset="77089.66">24750 2277 1160 0,'0'0'61'0,"0"0"-19"0,0 0-32 16,0 0-25-16,0 0-6 15,0 0-5-15,0 0 3 0,36-21 5 0,-17 18-3 0,0 2-37 16,3-2-59-16,-2 2-204 16,2-3 103-16</inkml:trace>
  <inkml:trace contextRef="#ctx0" brushRef="#br0" timeOffset="77609.7">25617 1807 1013 0,'11'-9'59'0,"-11"9"-8"0,0 0-2 0,16-11-12 16,-16 11-4-16,0 0 2 15,0 0-1-15,8-8 11 0,-8 8 5 0,0 0-2 0,0 0-6 16,0 0 5-16,0 0 2 16,0 0 3-16,0 0-2 0,-54 13-4 15,39-8-4-15,15-5 11 0,-31 5-5 16,14-1-2-16,2 0-3 0,-3-3-6 0,0 4 9 0,18-5-13 16,-24 3-1-16,24-3-7 0,-19 6 3 0,19-6-10 15,-20 2 2-15,20-2-5 16,-15 6-7-16,15-6 0 0,0 0 1 0,-12 9 4 15,12-9-3-15,-7 11 6 16,7-11-2-16,-6 16 7 0,6-16-2 0,-4 20 1 0,1-6-8 16,3-14-1-16,-8 28 14 15,5-10-5-15,-2 1 3 0,-2 4 0 0,1-3-8 16,0 3 7-16,-3 0-7 0,3 1-3 0,-3 0 11 0,3 1-10 16,0-2-26-16,-2-1-5 15,-3 0 7-15,4-2 4 0,1-3-1 0,1 1 5 16,-1-5-6-16,6-13 0 15,-5 24-6-15,2-12-6 0,3-12-8 0,-4 19-6 16,4-19-12-16,-4 14-24 0,4-14-31 16,0 0-20-16,-2 9-27 0,2-9-25 0,0 0-382 15,0 0 255-15</inkml:trace>
  <inkml:trace contextRef="#ctx0" brushRef="#br0" timeOffset="77749.7">25244 2277 1575 0,'0'0'-23'0,"0"0"24"0,2-24 23 15,-2 24 11-15,4-15 23 16,-4 15 8-16,5-15-2 0,-5 15 21 0,0 0 5 15,11-19-12-15,-11 19-3 16,13-13-8-16,-2 5-9 0,2 3-4 0,1-3-33 0,3 2-19 16,-4 1-31-1,3-1-24-15,-2 2-31 0,0-2-30 0,1 0-30 0,0 0-60 16,-2 2-342-16,1-3 268 0</inkml:trace>
  <inkml:trace contextRef="#ctx0" brushRef="#br0" timeOffset="78340.03">25870 1873 1423 0,'0'0'-77'15,"11"-12"30"-15,-11 12 23 0,0 0 15 0,8-15 15 0,-8 15 9 16,0 0 8-16,9-13 11 0,-9 13 7 0,0 0 9 16,0 0-3-16,6-14-1 15,-6 14-5-15,0 0-8 0,0 0 2 0,0 0-7 16,0 0 2-16,0 0 7 0,0 0-1 15,0 0-2-15,-47 10 0 0,31-2-8 0,-1-1 5 16,5 2 1-16,-6 0-9 16,4 5 0-16,-1-2 2 0,3-1-1 0,0-1-2 15,1 1-3-15,1 0-7 16,1 0-3-16,9-11 4 0,-12 19-4 0,8-10-3 0,4-9 13 16,0 0-12-16,0 22-4 0,0-22 6 0,12 14-7 15,-12-14-4-15,17 13-1 16,-5-5 0-16,-1-2-3 0,2 1 2 0,1-1 8 0,-3 1-8 15,5-1-2-15,-3 1 6 16,1 1-1-16,-14-8-3 0,20 11 1 0,-8-4-3 16,-12-7-3-16,15 13 5 15,-15-13 9-15,8 14-3 0,-8-14 4 0,4 16 3 16,-4-16 2-16,-3 18 10 0,3-18 4 0,0 0-2 0,-12 25 16 16,12-25 5-16,-12 14 2 15,2-4 4-15,1-2-1 0,9-8-8 0,-22 11-12 16,8-5 13-16,0-3-23 15,14-3-17-15,-22 8-31 0,22-8-38 0,-24 4-43 0,24-4-55 16,-21 0-113-16,21 0-331 16,-15-5 183-16</inkml:trace>
  <inkml:trace contextRef="#ctx0" brushRef="#br0" timeOffset="78699.64">26155 1949 1778 0,'0'0'-10'0,"0"0"13"0,10-10 8 16,-10 10 12-16,0 0-5 15,0 0 15-15,0 0-10 0,0 0-4 0,0 0-6 0,13-8-8 16,-13 8 0-16,0 0 3 15,0 0 3-15,0 0 0 0,0 0 0 0,5 31 2 16,-5-31-8-16,-1 21 11 16,1-21-3-16,-4 27 4 0,-3-8 15 0,1-4-8 0,-2 6-7 15,2-1-1-15,-1 4-6 16,-4-3 2-16,2 2 4 0,0-2 0 0,-1 2-7 16,2-1 10-16,-1 1-16 0,1-2 5 0,-1 0 1 15,3-2 0-15,2-3-15 0,0 0-6 16,-3-2-10-16,7-14-16 0,-6 22-19 0,6-22-24 15,-4 20-34-15,4-20-67 16,-6 7-366-16,6-7 261 0</inkml:trace>
  <inkml:trace contextRef="#ctx0" brushRef="#br0" timeOffset="79159.98">25971 2094 1695 0,'4'-16'-1'0,"2"-1"-4"0,-6 17-15 15,8-28 0-15,-1 14-9 0,-2-1 6 0,4 0 3 16,0 1 13-16,-1 1 19 16,3 0-10-16,1-1-2 0,1 3 5 0,1 0-10 15,-1 1 5-15,2 1 3 16,-2 0 2-16,2 4 7 0,-1-2-2 0,-14 7-4 0,29-8-1 16,-18 4 7-16,-11 4-4 0,25-3 1 0,-25 3-9 15,20 1 1-15,-20-1 4 16,18 8-1-16,-18-8 2 0,12 13-2 0,-6-4-1 15,-6-9 14-15,4 24-17 0,-2-13 5 16,-2-11 1-16,3 27 6 0,-3-27-11 0,-5 28 13 16,1-15 10-16,0 2-4 15,-3-3 14-15,0 2 1 0,-4-3 5 0,0 0 7 16,1-1 1-16,10-10 5 0,-17 15 5 16,7-10-1-16,10-5-5 0,-11 13 4 0,11-13-1 15,-9 11-8-15,9-11-6 0,0 0-3 0,0 0 0 16,-11 15 4-16,11-15-12 15,0 0 4-15,0 0 6 0,0 0-3 16,0 0 13-16,20 19 1 0,-20-19-6 0,19 10-4 16,-9-3-4-16,2 1-3 0,3-1-4 0,1 3-1 15,-2-1-1-15,1 1-7 16,3 2-7-16,-2-1-15 0,2 0-27 0,3 0-32 16,-2 3-37-16,2 0-41 0,-3-3-52 0,-1 0-101 0,2 1-410 15,-6 0 47-15</inkml:trace>
  <inkml:trace contextRef="#ctx0" brushRef="#br0" timeOffset="79609.92">25199 2523 2012 0,'0'0'-64'0,"0"0"22"16,15 16 18-16,-15-16-2 0,0 0 6 0,20 7 11 16,-20-7 14-16,25 1 4 0,-11 1 14 15,-14-2 11-15,34 0 3 0,-13 0 10 0,2 2-11 16,7-2-1-16,4 0 11 0,1 2-20 0,8 0 0 16,6-1 1-16,8 3-7 15,3-2-1-15,1 0-11 0,2 0-2 0,-1 0-8 0,1 1-8 16,-2 0-4-16,-1-2-4 15,-3 2-10-15,-5 0-8 0,-7-3 1 0,2 2-9 16,-7 0-9-16,-4 0-9 16,-3-2-13-16,-7 2-13 0,0-2-24 0,-5 0-36 0,-1 0-55 15,-20 0-222-15,24 0 135 16</inkml:trace>
  <inkml:trace contextRef="#ctx0" brushRef="#br0" timeOffset="81999.52">25520 3234 1162 0,'0'0'-30'0,"0"0"7"16,-2-19 3-16,2 19 11 0,0 0 9 15,0 0 8-15,0 0 9 0,2-20 10 0,-2 20 11 16,0 0 6-16,0 0-4 0,0 0 5 0,3-20 12 15,-3 20 0-15,0 0-10 16,0 0-1-16,6-13-4 0,-6 13-10 0,0 0-2 16,13-9-8-16,-13 9 8 0,0 0-7 15,17-10-5-15,-17 10-1 0,12-5-5 0,-12 5 4 16,0 0 5-16,25-4-11 0,-25 4 3 0,14-2 5 16,-14 2 0-16,0 0 0 0,0 0 0 15,26 3-7-15,-26-3 9 0,0 0-9 0,10 12 12 16,-10-12-1-16,0 0 6 15,2 18-4-15,-2-18-9 0,0 0 3 16,-8 26 4-16,8-26 7 0,-12 19 1 0,8-8 9 16,4-11 0-16,-14 23 6 15,7-11 10-15,2-1 0 0,-4 3 3 0,1-3 1 16,-2 0-5-16,10-11-7 0,-13 24 0 0,4-13-4 16,2-2-3-16,7-9-3 0,-11 18-1 0,11-18-1 0,-10 13-6 15,10-13-3-15,-5 13-3 16,5-13 1-16,0 0-1 0,-8 17 4 0,8-17 3 15,0 0-4-15,0 0 1 16,13 17-6-16,-13-17 2 0,14 5-14 0,-14-5-14 0,19 4-22 16,-19-4-29-16,21 0-21 15,-21 0-43-15,28-5-38 0,-12-1-70 0,-1-2-132 16,-1-1-292-16,0 0 119 0</inkml:trace>
  <inkml:trace contextRef="#ctx0" brushRef="#br0" timeOffset="82689.75">25937 2928 1805 0,'0'0'-69'0,"0"0"23"16,0 0 10-16,0 0 11 15,0 0 11-15,5-23 13 0,-5 23 16 0,0 0 26 16,0 0 4-16,0 0 8 0,0 0 7 15,0 0-11-15,0 0-5 0,4-13-3 16,-4 13-8-16,0 0-11 0,0 0 10 16,0 0-15-16,0 0 7 0,0 0-4 15,0 0-7-15,0 0 1 0,0 0 0 16,-19 43-1-16,19-43 1 0,-5 24 0 0,3-13-1 0,2-11-7 16,-8 25 16-16,6-10-15 0,2-15 1 0,-4 23 0 15,2-10-2-15,2-13 5 16,-2 21 0-16,2-21-10 0,0 18 9 0,0-18 3 15,0 0 3-15,0 25-1 0,0-25 11 16,0 0 9-16,2 17 11 0,-2-17-2 16,0 0 1-16,0 0-9 0,0 0-5 15,0 0-9-15,0 0 0 0,0 0-5 0,0 0 8 16,0 0-24-16,0 0-1 0,27-39-1 0,-16 28 11 0,-2-1-16 16,0-1 7-16,-2 2-5 15,5-1-2-15,-2 0 5 0,1 1-1 0,-4 2-1 16,7-3 6-16,-3 2-6 15,-1 3 3-15,0-2-6 0,-10 9 5 0,19-13-5 0,-10 6 3 16,-9 7 19-16,17-7-19 16,-17 7-4-16,16-8 1 0,-16 8 5 15,15-5 4-15,-15 5-5 0,0 0 11 16,19 0-8-16,-19 0 1 0,0 0-2 0,0 0 13 16,18 13-3-16,-18-13-4 0,2 14-4 15,-2-14-4-15,0 0-9 0,4 24-16 0,-4-24-25 16,3 19-30-16,-3-19-39 0,2 19-52 0,-2-19-109 15,4 21-338-15,-1-12 164 16</inkml:trace>
  <inkml:trace contextRef="#ctx0" brushRef="#br0" timeOffset="84529.8">28238 3098 1680 0,'0'0'-88'0,"0"0"12"16,0 0 20-16,0 0 5 0,0 0 15 15,0 0 2-15,0 0 13 0,0 0 4 0,0 0 7 16,0 0 1-16,0 0 9 0,0 0-5 0,0 0-2 16,-9-14 0-16,9 14 3 15,0 0 6-15,0 0 0 0,0 0-2 0,-31 7 10 0,31-7 1 16,-28 5-1-16,11-2 6 15,-4 1 4-15,1 0 6 0,-5 0 12 0,-2 2-7 16,-4 0 4-16,0-2-6 16,-7 1 2-16,0 1-1 0,0-1-1 0,-2-1-4 15,-2 2-7-15,1-2 4 0,-1-1-4 16,0-1 2-16,1 2-3 0,5-2 1 0,2 0 3 16,1-2 5-16,1 0-1 0,0 2 1 15,3-2 2-15,2 0-12 0,4 0 4 16,0 0-3-16,2 0-4 0,2 2-1 0,19-2 2 0,-33-2 1 15,33 2-6-15,-25 0-1 16,25 0-11-16,-19 0 8 0,19 0-7 0,0 0-3 16,-23 0 2-16,23 0-6 15,0 0-6-15,0 0-3 0,-19-6 4 0,19 6 1 0,0 0 3 16,0 0-3-16,0 0 10 0,0 0 6 16,0 0-3-16,6-27 5 0,-6 27-5 15,0 0 8-15,17-20 7 0,-17 20 3 0,16-14-4 16,-11 7-6-16,-5 7 3 15,15-14-3-15,-15 14 13 0,18-11-8 0,-18 11 0 0,11-8-4 16,-11 8 15-16,14-9-6 16,-14 9 3-16,0 0 1 0,11-8-2 15,-11 8-4-15,0 0-5 0,0 0 5 16,0 0-2-16,0 0-5 0,0 0 1 0,0 0 10 0,0 0-9 16,0 0 0-16,-48 29-1 0,33-22-6 0,4 1 8 15,0-1 2-15,11-7-5 16,-24 14 5-16,16-8-2 0,8-6-1 0,-17 11 5 15,17-11-9-15,-12 9-2 0,12-9 6 16,-13 8 1-16,13-8 9 0,0 0 2 16,-6 15-3-16,6-15-2 0,0 0 6 15,0 0-7-15,14 20-1 0,-14-20-7 0,19 9-15 16,-4-3-25-16,3-1-28 0,1-1-32 0,1 2-40 0,0-1-36 16,0-1-115-16,6 2-278 15,-2-3 247-15</inkml:trace>
  <inkml:trace contextRef="#ctx0" brushRef="#br0" timeOffset="140619.73">6704 8135 500 0,'0'0'45'0,"0"0"-15"16,0 0-23-16,0 0-20 16,0 0-4-16,0 0-7 0,0 0 9 0,0 0 7 15,0 0 10-15,0 0 11 16,14-10 14-16,-14 10 8 0,0 0 8 0,0 0 13 0,0 0 3 16,0 0 16-16,0 0 4 0,0 0 20 0,0 0 3 15,0 0 12-15,0 0-5 16,0 0-1-16,0 0-6 0,0 0-8 0,0 0-4 0,13-8-16 15,-13 8 6-15,0 0 2 16,0 0-2-16,0 0-2 0,0 0-1 0,0 0 1 16,0 0 3-16,0 0-9 15,0 0-2-15,0 0-4 0,0 0-10 0,0 0-7 0,0 0-2 16,0 0-9-16,0 0 0 0,0 0-4 0,0 0-4 16,0 0 0-16,-34 28-4 15,34-28 1-15,-19 13 3 0,8-4 5 0,-1-2-1 16,-1 2 3-16,-2-2-4 0,-3 6-1 15,-2-5-1-15,-1 3-5 0,-2 0 0 0,0 0-1 16,-3 0 8-16,0 1 1 16,1-2-2-16,-5 3 3 0,6-2-1 0,-2-2-2 15,-2 3 0-15,3-3-5 0,-1 1-5 16,3 0 3-16,0-3-4 0,0 3 1 0,-1-3-3 16,3 1-2-16,2-3 8 0,2 2-2 0,3-3 4 15,-2 0 1-15,16-4 0 16,-25 9 5-16,12-6-1 0,13-3-3 0,-19 4 1 0,19-4-1 15,-19 0-4-15,19 0-2 16,0 0-3-16,-21 0-4 0,21 0 1 0,0 0-2 16,0 0 2-16,-22-4-1 15,22 4 3-15,0 0 2 0,0 0-3 0,0 0 1 0,-20-1 4 16,20 1 0-16,0 0-4 0,0 0-1 0,0 0-1 16,0 0-1-16,0 0-2 15,-21-2 3-15,21 2-5 0,0 0-1 0,0 0-1 0,0 0 0 16,0 0 0-16,0 0-3 15,0 0-5-15,0 0 4 0,0 0-3 0,0 0 5 16,0 0-6-16,0 0-1 16,0 0 0-16,0 0 0 0,0 0 0 0,0 0-4 0,-20 3 3 15,20-3-3-15,0 0-1 16,0 0-1-16,0 0 3 0,0 0-1 0,0 0-2 16,-12 10 2-16,12-10-4 0,0 0 3 0,-8 11-1 15,8-11-1-15,0 0 1 16,-10 11 3-16,10-11-1 0,0 0 1 0,-10 14 0 15,10-14 2-15,-8 12 1 0,8-12-1 16,-10 11 1-16,10-11-1 0,-14 12 2 0,14-12-2 16,-12 10 1-16,12-10 1 15,-13 11-1-15,13-11 2 0,-12 8 0 0,12-8-1 0,-14 8 1 16,14-8 3-16,0 0-2 0,-18 10 4 0,18-10-1 16,0 0-2-16,0 0 4 15,-15 6-4-15,15-6 2 0,0 0-4 0,0 0 2 0,0 0-3 16,0 0-3-16,0 0 2 15,0 0-1-15,-25-6 3 0,25 6-1 0,0 0 3 16,0 0 3-16,0 0 2 16,0 0 6-16,-9-16-2 0,9 16 0 0,0 0-2 0,0 0 1 15,0 0-2-15,-6-15 0 16,6 15-2-16,0 0-2 0,0 0 0 0,-2-19-2 16,2 19 2-16,0 0-4 0,0 0 3 0,-5-22-1 15,5 22 2-15,0 0 0 0,0-17 2 16,0 17-3-16,0 0-1 0,0 0 1 0,-2-23-3 15,2 23 2-15,0 0 0 16,0 0 0-16,0-17-1 0,0 17-2 0,0 0 1 16,0 0-3-16,0 0-2 0,0 0 0 15,0 0-6-15,0 0 1 0,0 0-3 0,0 0-3 16,0 0 6-16,0 0 2 0,0 0-1 0,0 0 3 16,0 0-1-16,0 0 2 15,0 0-1-15,0 0 1 0,0 0 2 0,-4 57 2 0,4-57-2 16,-9 19 1-16,5-10 1 15,4-9 3-15,-8 18 0 0,8-18 1 0,-10 15 1 16,2-8 1-16,8-7 3 16,-12 14-3-16,12-14-1 0,-10 11 5 0,10-11 3 0,-13 7 0 15,13-7 0-15,-11 8-3 16,11-8 2-16,0 0-3 0,0 0-3 0,-19 7-3 16,19-7-2-16,0 0-4 0,0 0 0 0,0 0-4 0,0 0-1 15,-14 3-4-15,14-3-1 16,0 0-5-16,0 0 2 0,0 0-1 0,0 0 3 15,-16 10-1-15,16-10 4 16,0 0 1-16,-10 15 4 0,10-15 5 0,-8 11 4 16,8-11 1-16,-11 14 3 0,11-14 3 15,-13 12-1-15,13-12-2 0,-12 12 3 0,12-12 0 16,-11 11-1-16,11-11 4 0,-10 10 3 0,10-10 0 16,0 0 3-16,-14 7 0 0,14-7 10 15,0 0 8-15,0 0-2 0,-14 8-6 0,14-8-8 16,0 0-6-16,0 0-9 15,0 0-8-15,0 0-9 0,-15-25-10 16,15 25-14-16,0-14-16 0,0 14-21 0,0 0-35 16,11-35-50-16,-3 22-46 0,0-3-48 0,1-2-68 15,2-4-127-15,-1 2-146 16,1-1-242-16,-1-2-169 0</inkml:trace>
  <inkml:trace contextRef="#ctx0" brushRef="#br0" timeOffset="141019.76">6030 7568 2478 0,'9'-14'-29'0,"-9"14"6"0,0 0 0 0,8-12-6 16,-8 12 8-16,0 0 18 15,0 0 1-15,0 0 22 0,0 0 3 0,0 0 9 0,0 0 6 16,-23 37-6-16,14-24-4 16,-1 5-1-16,-4-3 11 0,-2 5-3 0,-1-2 10 15,2 1 3-15,-2-2 6 16,3 0-2-16,-4-2-3 0,4 0-7 0,2-3 2 0,-2-1-4 16,6-1 3-16,8-10 5 0,-15 14 8 0,7-8-5 15,8-6-2-15,0 0-11 16,0 0 0-16,0 0-3 0,0 0 0 0,0 0 3 15,0 0 7-15,0 0 6 0,0 0 5 16,0 0-3-16,0 0-3 0,0 0-6 0,0 0-6 16,0 0-10-16,0 0-5 15,12-49-9-15,-12 49-13 0,0 0-34 0,0 0-39 16,0 0-55-16,0 0-47 0,0 0-56 0,0 0-146 0,-4 46-485 16,0-32-217-16</inkml:trace>
  <inkml:trace contextRef="#ctx0" brushRef="#br0" timeOffset="141249.76">5975 9060 2800 0,'12'11'118'15,"-12"-11"-3"-15,12 7-19 16,-12-7-31-16,0 0-37 0,20 3-20 16,-20-3-1-16,24-4-2 0,-24 4 3 0,31-10-16 15,-15 3-48-15,0-1-54 0,4-2-58 0,-1-1-85 16,-1-5-564-16,0 1-143 0</inkml:trace>
  <inkml:trace contextRef="#ctx0" brushRef="#br0" timeOffset="141529.63">5516 8222 2496 0,'0'0'141'16,"0"0"13"-16,0 0-29 15,0 0-46-15,0 0-55 0,0 0-37 0,0 0-17 16,0 0-2-16,0 0-13 0,0 0-21 0,0 0-44 16,8-26-47-16,-8 26-96 0,0 0-470 15,0 0 11-15</inkml:trace>
  <inkml:trace contextRef="#ctx0" brushRef="#br0" timeOffset="142040">5268 8309 2076 0,'-4'-17'-24'0,"4"17"35"0,0 0 14 0,0 0 15 16,0-20 4-16,0 20 12 0,0 0 0 15,0 0-1-15,0 0 3 0,0 0-3 0,0 0-7 16,0 0 5-16,0 0-10 0,0 0 10 0,0 0 0 16,0 0-4-16,0 0 4 0,0 0 8 15,19 42-10-15,-14-27-2 0,-3 2-1 0,-2 1-7 16,2 4 1-16,0-5-6 15,0 7-4-15,0 0-2 0,2 2-4 0,0 0 3 16,-2 0-9-16,5 3 3 0,-1-1-2 16,-2 1-1-16,3 2 0 0,-1-4-3 0,1 1-7 15,-3-1 4-15,0-2-2 16,0 1 2-16,-2-2 6 0,0-1 18 0,-2-1 16 16,0-1 5-16,-4 0 2 0,-2 2 5 0,-3-3 2 0,-3 2 3 15,-6-3 5-15,-2 0 5 16,-2-4 8-16,-1 0 6 0,0-3-4 0,-2-1 1 15,1-2-4-15,-2-1 2 16,6-4-12-16,-2-2-3 0,1-2-8 0,3-2-11 0,18 2-10 16,-32-9-13-16,21-1-5 15,2 1-14-15,9 9-16 0,-6-29-20 0,8 12-21 16,2-2-37-16,5-2-39 0,2 1-38 0,1 2-46 0,2-1-30 16,0 1-30-16,-2 1-58 15,-4 2-103-15,1 2-509 0,-2-1-345 0</inkml:trace>
  <inkml:trace contextRef="#ctx0" brushRef="#br0" timeOffset="142829.51">4280 8615 2863 0,'0'0'-30'0,"0"-19"4"16,0 19 22-16,0-18-9 0,0 18 3 0,2-20 2 15,-2 20 11-15,4-17 15 0,-4 17 12 16,4-17 10-16,-4 17 8 0,9-14 4 0,-9 14 5 16,8-11 16-16,-8 11 10 15,0 0 4-15,0 0 6 0,0 0 3 0,0 0-3 16,28 25-7-16,-26-10-15 0,0 0-4 0,2 5-6 0,-4 1-4 16,0-1-10-1,2 7-6-15,0-2-9 0,0-2-14 0,-2 0-23 16,2-3-28-16,0 0-34 0,-2-2-35 15,0 0-27-15,0-18-40 0,2 26-18 0,0-15-43 0,-2-1-92 16,0-10-530-16,6 10-199 16</inkml:trace>
  <inkml:trace contextRef="#ctx0" brushRef="#br0" timeOffset="143089.62">4678 8183 2976 0,'6'-13'139'0,"-6"13"-49"15,6-22-52-15,-6 22-31 16,0-20-8-16,0 20 17 0,-2-19 36 0,2 19 39 16,-4-22 5-16,4 22-8 15,-12-22-7-15,2 11-10 0,2 1-8 0,8 10-5 0,-25-20-5 16,10 11 4-16,-4 2 3 0,-2 1-5 0,-2 0-5 16,-3 3-2-16,3 0-6 15,-3 2-10-15,-1 2 1 0,4 2-5 0,-3 3-5 16,3-3-5-16,1 4-16 0,0 6-24 15,0-3-32-15,3 4-43 0,3 3-67 16,-2 2-61-16,2 0-84 0,0 5-184 16,0 2-418-16,1 2-302 0</inkml:trace>
  <inkml:trace contextRef="#ctx0" brushRef="#br0" timeOffset="143379.96">4020 8806 2739 0,'0'0'-37'0,"8"17"2"16,-8-17-30-16,6 13-19 0,-6-13-2 0,0 0 18 16,4 14 23-16,-4-14 28 15,0 0 26-15,0 0 19 0,4 15 10 0,-4-15 13 0,0 0 6 16,0 0 8-16,0 0 5 0,-6 23 12 0,2-18-1 16,4-5 1-1,-8 10 2-15,8-10-10 0,-11 12 0 0,11-12-5 0,-13 7-3 0,7-1 4 16,6-6 3-16,-13 8 8 15,13-8 13-15,-10 3 0 0,10-3 0 0,0 0-11 16,0 0-10-16,0 0-8 16,-22-18-11-16,22 18-19 0,-4-20-25 0,4 9-28 0,0 11-45 15,2-27-54-15,2 12-58 16,-2-2-66-16,3 0-135 0,-1-3-552 0,-1 1-334 16</inkml:trace>
  <inkml:trace contextRef="#ctx0" brushRef="#br0" timeOffset="143529.63">4048 8378 3311 0,'12'-14'215'0,"-12"14"-48"0,6-10-63 15,-6 10-49-15,8-9-32 0,-8 9-18 0,0 0-11 16,17-14-16-16,-17 14-49 0,9-8-66 0,-3 5-72 16,-6 3-123-16,0 0-606 15,9-11-349-15</inkml:trace>
  <inkml:trace contextRef="#ctx0" brushRef="#br0" timeOffset="144029.66">3937 8360 2717 0,'0'0'-170'16,"0"0"2"-16,0 0 9 0,0 0 27 0,0 0 37 0,0 0 42 15,0 0 34-15,-22-17 27 16,22 17 29-16,0 0 27 0,0 0 10 0,-10-12 13 15,10 12 9-15,0 0 1 16,0 0-11-16,0 0-9 0,0 0-9 0,0 0-1 16,0 0-12-16,0 0 1 0,0 0-9 15,0 0-3-15,-6 34-6 0,6-34-1 0,2 30-6 16,2-11-2-16,-4-1-4 0,2 1-4 0,-4 3-3 16,2 1 0-16,-2 0-4 15,0 3 3-15,-2 0 8 0,-3-4 7 0,1 2 5 0,-2 0 9 16,-1-4 0-16,0 1 0 15,-1-4-3-15,2-1-3 0,-4-2-3 0,2 0-2 16,2-3-4-16,8-11-6 16,-17 17-11-16,8-13-3 0,9-4-6 0,-13 8 1 0,13-8-6 15,0 0 0-15,0 0-1 16,0 0 2-16,0 0-2 0,0 0 2 0,0 0 2 16,0 0 3-16,0 0 6 0,0 0 5 0,0 0-4 0,0 0 2 15,0 0-4 1,0 0 1-16,0 0 0 0,0 0 6 0,0 0 10 0,0 0 4 15,0 0 8-15,0 0 3 16,18 25-1-16,-18-25 4 0,-7 18-3 0,-1-5-1 0,-1-2-3 16,1 2-7-16,-8 2-3 15,2-2-7-15,-5 3-15 0,0-2-9 0,0-3-27 16,0-1-28-16,-2-1-38 0,4-3-44 0,-2 0-52 16,2-5-65-16,-2-1-147 0,2-1-507 15,0-5-305-15</inkml:trace>
  <inkml:trace contextRef="#ctx0" brushRef="#br0" timeOffset="144449.6">3610 8425 2862 0,'0'0'7'0,"3"-17"6"16,-3 17-3-16,0-17-1 0,0 17 12 0,0 0 29 15,2-23 28-15,-2 23 7 16,0 0 3-16,2-15-20 0,-2 15-12 0,0 0-4 16,0 0-5-16,0 0-2 0,0 0-4 15,0 0-6-15,0 0-2 0,0 0-1 0,27 30-5 16,-27-30 0-16,9 20-5 0,-6-4 2 0,-3-16 5 0,0 27 4 16,0-12 12-1,0-15 8-15,-14 36 7 0,4-16 11 0,-5 1 3 0,-4-1 4 16,-4 1-5-16,-5 0-8 15,-6 4-4-15,-4-2-1 0,-1 0-1 0,-4-1-7 0,-4 0-2 16,-16 5 9-16,-3 2-3 16,-2-6-2-16,-2-2-11 0,3 3-3 0,8-8-9 15,5-2 0-15,1 1 1 16,5-3-6-16,-3 1 5 0,1 0-5 0,3-3-2 0,5 0-5 16,-1-3 1-16,5 1-8 0,0-2-5 15,6-1-14-15,3-1-21 0,3-2-30 16,0 0-46-16,5-2-48 0,3 0-62 0,2-4-61 15,4-1-108-15,6-5-184 0,0 0-19 16,6-4-253-16,0 14-176 0</inkml:trace>
  <inkml:trace contextRef="#ctx0" brushRef="#br0" timeOffset="144939.6">4032 6935 2581 0,'8'-17'-48'16,"-2"1"-10"-16,2 3-12 0,-8 13 1 0,8-19 15 0,-8 19 29 15,4-13 27 1,-4 13 30-16,0 0 15 0,6-12-3 0,-6 12 2 0,0 0 4 15,0 0 25-15,0 0 5 16,0 0 10-16,0 0-3 0,-10 59-1 0,2-34-10 16,-4 5-8-16,-2 3-3 0,-5 6-4 15,-5-2-5-15,-1 5-6 0,2-2-2 0,-13 16-4 16,-1-5-6-16,1 2-6 0,7-11 2 0,1-5-2 16,-2-2-4-16,6-4-2 15,-4 0-9-15,7-7 4 0,1-3-12 0,4-2-8 0,1-4-6 16,4-3-14-16,-1-4-23 15,12-8-11-15,-15 3-7 0,15-3 0 16,0 0 13-16,0 0 21 0,-10-28 20 0,10 28 28 16,6-27 21-16,-6 27 14 0,12-27 7 0,-3 14 13 15,-1-1 3-15,-2 3 1 16,-6 11-2-16,14-17-11 0,-8 10-11 0,-6 7-10 16,8-13-9-16,-8 13-3 0,0 0-10 0,0 0-20 0,0 0-33 15,0 0-44 1,0 0-47-16,0 0-60 0,-21 39-53 0,6-26-90 0,0 5-616 15,-1-1-356-15</inkml:trace>
  <inkml:trace contextRef="#ctx0" brushRef="#br0" timeOffset="149229.57">29331 7769 2655 0,'0'0'-174'15,"-18"-8"28"1,18 8 25-16,0 0 19 0,0 0 20 0,0 0 14 0,0 0 14 15,0 0 10-15,0 0 8 16,0 0-1-16,0 0 7 0,0 0 9 0,0 0 4 16,0 0 14-16,0 0 8 0,0 0 3 15,0 0 20-15,0 0 10 0,0 0-2 0,0 0 9 16,0 0 0-16,0 0-12 0,0 0 2 0,0 0-8 16,0 0 19-16,0 0-13 15,0 0-12-15,0 0 13 0,0 0-13 0,0 0 5 0,-26 8 1 16,26-8 7-16,-10 10 2 15,10-10 5-15,-15 9 2 0,15-9-9 0,-22 15 3 16,10-7 16-16,0-1 19 16,-3 3-7-16,-2 2 6 0,-2-2-1 0,-3 1 5 0,2 1-2 15,-4-1-8-15,-3 4 3 16,-1-2-7-16,-2 0 0 0,1-1 0 0,-4 2-8 16,2-1 1-16,-3-3-7 0,1 5 7 0,1-4-3 0,-2-2-1 15,0 1-2-15,3-2 2 16,0 0-3-16,2-2-2 0,0-1-2 0,-1-1 0 15,1 0-2-15,3-1-3 16,0 1-3-16,5-2-1 0,0 0 0 0,2-2-3 16,0 2-3-16,19-2-4 0,-31-2 0 15,14 0-6-15,17 2 3 0,-22-6-2 0,22 6-7 16,-21-6-2-16,10 1 0 0,11 5-4 0,-16-10 1 16,16 10 0-16,-16-7 1 15,16 7-3-15,-12-7 0 0,12 7 0 0,0 0-1 0,-15-11-1 16,15 11-3-16,0 0-4 15,0 0 1-15,-17-7-3 0,17 7-7 0,0 0 2 16,0 0-1-16,0 0 7 16,0 0-2-16,0 0-1 0,-23 13-2 0,23-13 1 0,-8 12-2 15,8-12 3-15,-14 12-1 16,14-12 2-16,-12 13 1 0,6-4 0 0,6-9 4 16,-18 15-1-16,9-6-2 0,9-9 1 0,-18 18-4 0,11-13-11 15,7-5 2-15,-18 14-4 16,13-6-4-16,5-8 0 15,-15 9-2-15,15-9 6 0,-12 10-1 0,12-10 6 16,0 0 4-16,-13 9 15 0,13-9-1 0,0 0 3 0,0 0 4 16,-18 1 6-16,18-1 2 15,0 0 2-15,0 0 2 0,0 0 1 0,0 0 1 16,-16-18 1-16,16 18-1 0,0 0-1 0,-6-18-5 16,6 18-6-16,0 0 1 15,0-19-2-15,0 19-1 0,0 0 0 0,0-19-2 0,0 19-2 16,0 0 1-16,0 0-5 15,2-24 3-15,-2 24 0 0,0 0-6 0,2-15 4 16,-2 15 0-16,0 0 1 16,0 0 0-16,0 0 0 0,5-16-1 0,-5 16-7 0,0 0-1 15,0 0 0-15,0 0 2 16,0 0 0-16,0 0-2 0,0 0 3 0,0 0-1 16,0 0 2-16,0 0-3 0,0 0 0 0,0 0-2 0,0 0 0 15,-20 51 3-15,20-51 2 16,-8 20-1-16,8-20 2 0,-6 21 2 0,2-12-1 15,4-9 0-15,-12 18-2 16,12-18 2-16,-13 19-1 0,8-10-5 0,5-9-3 0,-11 16-11 16,11-16-9-16,-13 12-10 15,13-12-7-15,-13 12 1 0,13-12 2 0,-10 10 8 16,10-10 3-16,0 0 3 0,-16 9 5 0,16-9 2 16,0 0 5-16,-18 4 3 15,18-4-1-15,0 0 3 0,-17 6 0 0,17-6-1 16,0 0 5-16,-17 7-2 0,17-7-1 15,-12 8 2-15,12-8 4 0,-15 9 1 0,15-9-5 16,-15 14 3-16,15-14 2 16,-15 11-4-16,15-11 4 0,-12 12 0 0,12-12-5 0,-16 9 5 15,16-9 2-15,-13 10-1 16,13-10 3-16,-12 7-1 0,12-7 10 0,0 0 1 16,-12 10 10-16,12-10 7 0,0 0 14 0,-11 8 14 0,11-8 6 15,0 0-5-15,0 0-7 16,0 0-6-16,0 0-6 0,0 0-6 0,0 0-10 15,0 0-18-15,0 0-22 16,29-40-39-16,-20 28-40 0,6-5-57 0,0 0-52 0,-3-4-74 16,4-3-138-16,-1-2-438 15,3 2-208-15</inkml:trace>
  <inkml:trace contextRef="#ctx0" brushRef="#br0" timeOffset="149719.75">28792 7367 2487 0,'10'-15'-68'0,"-10"15"11"0,12-10 28 0,-12 10 3 15,0 0 24-15,10-13 1 16,-10 13 5-16,0 0 9 0,8-9-10 0,-8 9-14 16,0 0 8-16,0 0 11 0,0 0 24 15,0 0 8-15,0 0 2 0,0 0 5 0,0 0 10 16,-35 32 6-16,22-23 9 0,-4 4 5 0,0 3 4 16,-4 1-2-16,-1 0 3 15,-3 3-4-15,-1-3-6 0,2 1-1 16,0 0-10-16,-4-2-4 0,7-4-7 0,-1 1-2 15,4-1-7-15,1-1-2 0,0-2-8 0,2-2-1 16,3 1-6-16,-1-3-9 16,13-5-5-16,-19 6-10 0,19-6 0 0,0 0 1 0,-26-1 3 15,26 1 5-15,0 0 9 16,0 0 6-16,-12-14 7 0,12 14 8 0,0 0 6 16,0 0 8-16,0 0 1 0,0 0 0 0,0 0-5 0,4-26-6 15,-4 26-3-15,0 0-8 16,0 0-12-16,0 0-21 15,0 0-14-15,0 0-10 0,0 0-21 0,-15-8-33 16,15 8-47-16,0 0-49 0,-25 7-43 0,25-7-86 16,-24 7-643-16,10 2-372 0</inkml:trace>
  <inkml:trace contextRef="#ctx0" brushRef="#br0" timeOffset="150024.6">27822 8661 2826 0,'0'0'23'16,"0"0"17"-16,0 0-3 0,0 0-11 0,7 21-5 0,-7-21 1 15,0 0 4-15,17 2 7 16,-17-2-1-16,0 0-7 0,27-2-6 0,-27 2-10 16,22-4-8-16,-22 4-12 15,31-7 0-15,-16 3 3 0,-1 0-13 0,4 1-25 0,-1-6-24 16,-3 4-40-16,0 0-36 0,-3-3-54 0,3-2-111 16,-1 1-382-16,-3-1 58 15</inkml:trace>
  <inkml:trace contextRef="#ctx0" brushRef="#br0" timeOffset="150299.69">27564 7882 2142 0,'9'-11'33'16,"-9"11"29"-16,0 0 9 15,0 0 15-15,0 0 19 0,0 0 14 0,9-14-1 0,-9 14-3 16,0 0-15-16,0 0-18 0,0 0-18 0,0 0-32 16,0 0-37-16,0 0-43 15,0 0-42-15,0 0-50 0,7-10-49 0,-7 10-112 16,0 0-435-16,0 0-6 0</inkml:trace>
  <inkml:trace contextRef="#ctx0" brushRef="#br0" timeOffset="151449.65">27501 7869 2104 0,'-4'-19'-90'0,"4"19"19"16,0 0 10-16,-4-15 15 0,4 15 17 0,0 0 24 16,-5-17 13-16,5 17 12 0,0 0 17 0,0 0 10 0,-3-18 10 15,3 18 11-15,0 0 18 16,0 0 12-16,0 0 10 0,0 0 7 0,0 0 5 15,0-19-7-15,0 19-9 16,0 0-9-16,0 0-11 0,0 0-11 0,0 0-16 0,0 0-12 16,0 0 2-16,0 0-9 15,0 0-4-15,0 0-2 0,0 0-3 0,0 0-5 16,0 0 2-16,0 0-3 0,0 0-6 0,-13 46 0 16,13-46-2-16,-2 23 0 0,2-23-1 15,0 24 0-15,-1-8-1 0,1-16-4 0,-2 32 7 16,2-15-8-16,-2 2 1 15,2 0 1-15,-2 0-4 0,4 2 0 0,-2 0 2 16,2-1-3-16,-2 2 4 0,2-1-5 16,1 3-2-16,-3-2-2 0,4-1 6 0,-4-2-5 15,3 1 9-15,-3 2-10 16,2-3 6-16,-4 0-3 0,2-2 3 0,0 2-6 16,-3-2 3-16,1 1 1 0,0-2 0 0,2-16-2 0,-2 33-1 15,1-17 7-15,-1-2-8 16,2-14 3-16,-4 27 1 0,2-16-6 15,2-11 8-15,-2 22 3 0,2-22 7 16,-5 19 10-16,5-19 5 0,-7 19 2 0,7-19-1 0,-7 17-5 16,-1-8 1-16,8-9-4 15,-14 17-2-15,3-7 1 0,4-3-5 0,-5 4 3 16,0-4 4-16,0 0 1 0,12-7 1 0,-24 14 7 0,11-6-5 16,1-5 7-16,12-3 0 15,-23 10-1-15,10-6 0 0,13-4 2 0,-25 3-7 16,25-3 4-16,-25 0-1 15,25 0 0-15,-27-1 7 0,27 1-2 0,-25-8-1 16,10 4-1-16,15 4 5 16,-27-14-4-16,16 7-3 0,-3-1 3 0,5-1-2 0,9 9-4 15,-18-17 1-15,9 7-1 16,9 10-1-16,-9-17-7 0,9 17-3 0,-4-18-4 16,4 18-4-16,0 0-10 0,7-25-11 0,1 17-13 0,-8 8-20 15,21-19-23-15,-10 11-31 16,3-1-43-16,1-1-56 0,1 2-56 0,-1-2-75 15,4 0-162-15,-6-2-103 16,-1 1-244-16,-1 0-172 0</inkml:trace>
  <inkml:trace contextRef="#ctx0" brushRef="#br0" timeOffset="152119.9">27016 7996 2435 0,'0'0'-70'0,"0"0"24"0,0 0 12 0,0 0 8 0,0 0 35 16,0 0 25-16,0 0 17 15,8-25 18-15,-8 25 2 0,0 0-1 0,0 0-6 16,0 0 2-16,0 0 2 0,0 0-4 0,0 0-3 16,33 31-3-16,-33-31-2 0,4 20-1 15,-4-20 0-15,4 20-4 0,-4-20 5 0,-2 25 0 16,2-25-4-16,-9 30-5 15,2-14-3-15,1-4-4 0,-5 4-12 0,3-3-26 16,-3 1-32-16,2 1-40 0,-5-3-33 16,2 0-25-16,-2 0-28 0,2-2-33 0,-3-1-53 15,1-1-109-15,4 0-345 16,-7-3 53-16</inkml:trace>
  <inkml:trace contextRef="#ctx0" brushRef="#br0" timeOffset="153639.96">26731 7712 2026 0,'8'-19'-60'0,"-8"19"5"16,0 0 6-16,5-15 12 0,-5 15 12 0,7-11 24 0,-7 11 14 16,0 0 21-16,7-14 23 15,-7 14 6-15,0 0-6 0,0 0 16 0,8-13-8 16,-8 13-3-16,0 0 5 0,0 0-10 0,0 0-5 16,0 0-8-16,0 0 4 0,0 0 5 15,0 0-10-15,0 0 3 16,0 0 0-16,0 0-5 0,0 0 3 0,0 0-8 15,-38 34-3-15,24-24-3 0,3-1 1 0,-4 3-7 16,-1-1-1-16,1 2-5 0,-3 0 2 16,1-1-4-16,0 2 2 0,-1-1-5 0,5 1 1 15,-2-3-3-15,2-2 0 16,0 3-2-16,2-4 0 0,0 0-2 0,11-8 0 16,-19 15-4-16,13-8-3 0,6-7 0 0,-11 13 3 0,11-13-3 15,0 0-2-15,-10 15-11 16,10-15-13-16,0 0 1 0,0 0-17 15,0 0-15-15,19 18 0 0,-19-18 5 16,15 6 7-16,-15-6 6 0,18 1 2 0,-18-1 3 0,16 6 0 16,-16-6 6-16,14 1 3 15,-14-1 0-15,18 7 2 0,-18-7-1 0,0 0 6 16,21 3 3-16,-21-3 2 0,12 6 6 0,-12-6 12 0,0 0-2 16,16 8 9-16,-16-8 5 15,8 7 4-15,-8-7 7 0,0 0 1 0,4 18 11 16,-4-18 7-16,0 0 6 15,0 0 8-15,-12 30 9 0,5-23 1 0,1 1 10 0,-4 2-5 16,1-3-2-16,1 1-5 16,-4-1-6-16,3 0-5 0,2 0-8 0,-3-1-2 15,0-1-4-15,1-1-7 16,9-4-2-16,-20 7-5 0,11-3-6 16,9-4-9-16,-15 4-4 0,15-4-7 0,-17 0 1 0,17 0-4 0,-13 0 0 15,13 0 1-15,0 0 3 16,0 0-4-16,-20-2 6 0,20 2-6 0,0 0 9 15,0 0-7-15,0 0-3 0,-20 0 1 16,20 0-1-16,0 0 0 0,-9 4 1 0,9-4 2 16,-9 8 0-16,9-8-1 15,-12 8 2-15,12-8-3 0,-11 9 4 0,5-3 1 16,6-6 0-16,-14 10-1 0,7-5 2 16,7-5 4-16,-15 10-5 0,5-8 2 0,10-2 0 15,-13 9-3-15,3-3 0 0,10-6-2 0,-13 5 0 16,13-5-3-16,-12 6 0 15,12-6-5-15,-12 4-9 0,12-4-4 0,0 0 3 0,-20 0 5 16,20 0-3-16,0 0 8 16,-18-2 5-16,18 2 5 0,0 0 4 0,-13-4 6 15,13 4 4-15,0 0 1 16,0 0 1-16,0 0 0 0,0 0 0 16,-14-4 0-16,14 4 2 0,0 0-2 0,0 0 1 15,0 0 4-15,0 0 1 0,0 0 0 0,0 0 6 16,-14-3-2-16,14 3-1 0,0 0-6 0,0 0-4 15,0 0-5-15,0 0 0 0,0 0-7 16,0 0 2-16,0 0-3 0,0 0-2 0,0 0 0 16,0 0 2-16,0 0-3 15,0 0 5-15,0 0 2 0,0 0 8 0,0 0 1 16,0 0 4-16,0 0-4 0,0 0 1 0,0 0-5 0,0 0-6 16,0 0-3-16,0 0 0 15,0 0-3-15,0 0 4 0,-4 15-7 0,4-15 2 16,0 0-4-16,0 0-1 0,0 13-6 15,0-13 1-15,0 0-1 0,-2 15 2 0,2-15 0 16,-8 14 1-16,8-14 3 16,-4 12 1-16,4-12 2 0,-6 10 4 0,6-10 3 15,-5 12-1-15,5-12-3 0,-9 9 2 16,9-9 1-16,-5 7-1 0,5-7 4 16,0 0-6-16,-6 13 2 0,6-13 1 0,0 0-2 0,-7 7 2 15,7-7-1-15,0 0 3 16,0 0 0-16,0 0 5 0,0 0-1 0,-8 10 2 0,8-10 7 15,0 0 3-15,0 0-1 16,0 0-3-16,0 0 1 0,0 0-1 0,0 0-1 16,0 0 4-16,0 0 3 15,0 0-3-15,0 0 2 0,0 0-4 0,0 0 0 16,0 0 5-16,0 0-1 0,0 0 7 0,0 0-3 0,0 0 11 16,-19-31 4-16,19 31 1 15,0 0-6-15,11-30 4 0,-5 17-1 0,0-3 3 0,1 1-2 16,-1-2-1-16,3-2-6 15,0-1-4-15,-4 0 1 0,3 1-7 0,0-3-6 16,0 3 2-16,-3 2-12 16,1 1-21-16,-3-2-35 0,1 1-31 0,1 3-47 0,-3-2-65 15,5 4-64-15,-5-1-86 16,2 3-175-16,-4 10-117 0,0 0 43 0,3-27-245 16,-3 27-169-16</inkml:trace>
  <inkml:trace contextRef="#ctx0" brushRef="#br0" timeOffset="154219.91">26749 8639 2470 0,'0'0'18'0,"0"0"41"0,-18 7 12 0,18-7-3 15,0 0 11-15,0 0 12 0,0 0 15 16,0 0 8-16,0 0 5 0,0 0-3 0,0 0-3 16,0 0-9-16,0 0-4 0,0 0-7 0,0 0-8 15,0 0-11-15,0 0-5 0,0 0-13 16,0 0-7-16,0 0-20 0,0 0-25 15,0 0-35-15,0 0-44 0,0 0-49 16,42 0-47-16,-42 0-48 0,25-3-84 0,-13 2-650 16,-1-2-380-16</inkml:trace>
  <inkml:trace contextRef="#ctx0" brushRef="#br0" timeOffset="154960.04">26331 8869 2806 0,'0'0'-44'0,"0"0"25"16,0 0 13-16,0 0 11 0,0 0 22 0,0 0 31 15,0 0 31-15,0 0 22 16,0 0 13-16,0 0 0 0,0 0-9 0,0 0-10 16,0 0-8-16,0 0-13 0,0 0-10 0,0 0-4 0,0 0-10 15,0 0-10-15,0 0-4 16,0 0-21-16,0 0-18 0,0 0-26 15,0 0-24-15,0 0-41 0,0 0-60 16,0 0-62-16,0 0-83 0,0 0-131 0,0 0-438 0,0 0-209 16</inkml:trace>
  <inkml:trace contextRef="#ctx0" brushRef="#br0" timeOffset="155330">26205 7347 2575 0,'0'0'-18'15,"0"0"-1"-15,9-18-4 0,-9 18-13 0,14-7 0 16,-14 7-11-16,26-9-2 0,-12 4-13 15,4 0-26-15,-2 1-48 0,4 0-79 16,-3-2-373-16,2 3 208 0</inkml:trace>
  <inkml:trace contextRef="#ctx0" brushRef="#br0" timeOffset="156039.56">25785 7754 1736 0,'0'0'60'0,"0"0"0"16,0 0 13-16,0 0 13 0,6-19 0 0,-6 19 8 16,0 0-2-16,0 0-12 0,0 0 5 0,8-13-16 15,-8 13-4-15,0 0-14 16,0 0 1-16,0 0-5 0,0 0 5 0,0 0 5 15,0 0-3-15,0 0 2 16,0 0-5-16,0 0-2 0,0 0-4 0,20 36-8 0,-20-36 1 16,2 21-2-16,-2-21-6 15,0 24-3-15,0-9-4 0,0-15 4 16,0 33-4-16,0-15 0 0,0 0-5 0,0 3-2 0,0 0-2 0,0 1 1 16,-2-2-4-16,2 8 3 15,-1-4-2-15,-3 1 6 0,2 1 4 0,-4-1 6 0,3 1-1 16,-1 0-1-16,-1-2 0 15,-2 1-4-15,3 0 2 0,1-1-8 0,-1-1-1 16,-3 1-6-16,3-2-7 16,-4 1 5-16,2-3-7 0,0 0 3 0,1-2 0 0,-5-2 0 15,2-2 0-15,-1 1 6 16,-2-1 7-16,-1-3 0 0,0 1 5 16,-2-1 4-16,0-4 5 0,-2 3 5 0,-1-4 13 0,1 1 14 15,0-4 5-15,-2 4 8 0,3-6 7 16,15-1-5-16,-32 3 19 0,16-3-5 0,16 0-7 15,-29-4-4-15,12-1-9 16,17 5 0-16,-28-9-3 0,15 1-12 0,13 8-3 16,-23-13-1-16,14 6-8 0,9 7-8 15,-11-17-10-15,11 17-8 0,-8-19-18 0,8 19-20 16,6-25-24-16,-1 11-27 0,1 2-30 0,5-3-43 16,1 5-44-16,3 0-41 15,-2-1-47-15,-1 0-88 0,4 0-160 0,-3 1-428 0,-1 3-384 16</inkml:trace>
  <inkml:trace contextRef="#ctx0" brushRef="#br0" timeOffset="172779.72">14822 10042 918 0,'0'0'63'0,"-16"-2"-38"0,16 2-2 0,0 0-7 16,0 0 18-16,0 0 15 15,0 0 14-15,-22-7 4 0,22 7 24 0,0 0 0 0,0 0 17 16,0 0 1-16,0 0-2 15,0 0 0-15,0 0 20 0,0 0-10 0,0 0-6 16,0 0-9-16,0 0-7 16,0 0-16-16,0 0-12 0,0 0-3 0,0 0-8 0,0 0-9 15,0 0 1-15,0 0-9 16,0 0 1-16,0 0-7 0,68-6-1 0,-48 8-5 16,9-4-3-16,3 2-4 0,1 2-6 0,11-4 6 15,0 2-3-15,7 0-6 0,1 0 1 16,7 0-12-16,1 0-8 15,3-1-14-15,0-2-14 0,-1 2 0 0,1 1-9 16,-2-3-13-16,3 0 16 0,-1 1-9 0,-1 0 12 0,-3-1-5 16,-2-2 7-16,1 0 5 15,-9 1-2-15,-5 0 8 0,0 0 1 0,-1-1 8 16,-1 1 14-16,-4 0-6 0,-7-2 9 0,1 2 9 16,-2 1 5-16,-3-3 11 15,-1 2 5-15,-1 0 16 0,-5 0 4 0,0 1 9 0,-4 0 5 16,0-1-1-16,-16 4-3 15,26-4 0-15,-13 1 1 0,-13 3 0 0,18-1-4 16,-18 1-2-16,18-4-2 0,-18 4-4 16,0 0-4-16,18-2-9 0,-18 2-10 0,0 0-2 15,0 0-4-15,0 0 3 16,26 3-5-16,-26-3-1 0,0 0-1 0,13 10 0 0,-13-10 2 16,10 10 2-16,-10-10 3 0,13 15 2 0,-4-8-1 15,-1 5 0-15,0-3-2 16,2 5-1-16,2-1-3 0,0 2-2 15,1 4 1-15,2 2-4 0,-2 2 0 0,-1-2-2 16,6 7 1-16,-6 0-2 0,2 0 0 0,2 3-1 16,-2-1-2-16,-1 2 1 15,1 1 2-15,0-1 0 0,-2 1-5 0,0 1 2 16,2 0-1-16,-2 1 2 0,-1-1-3 0,-1 1 1 16,1-3-1-16,0 0 1 0,-1 0 0 15,-4-5 0-15,6 5-2 0,-6-5 2 0,2 0-2 16,-2-3 0-16,3 3-2 0,-5-3 0 15,2-1 1-15,1 2-1 0,-1-4 1 0,-4 0-1 16,3-2 0-16,-3 1 0 16,0-2 0-16,0 0 3 0,-2 1 0 0,0-2-2 15,-4 0-1-15,-1-2 4 0,1 0-1 16,0 0-1-16,-3 1 2 0,1-1 1 0,0 0 4 16,-3-3 4-16,1 0-2 0,-2-1 2 0,-2-2-15 15,-2 1 0-15,1-1 2 16,-2-3-3-16,-2 1 6 0,-1-1 3 15,-2 0 1-15,2 0 6 0,-4-2 2 0,-5 1-4 16,-1-1 2-16,-2-2-2 0,-1 2-1 0,-3 0 1 16,-8-3 0-16,-1 1 1 0,-1 0 0 15,-3 0 5-15,-1-2 0 0,-3 2-4 0,1-2-1 16,2 0 1-16,-3 2-3 0,3-2-2 0,-1 0-1 16,0 2-3-16,1-1-2 15,-3 2-5-15,0-1-3 0,-6 0-4 0,0-1 1 0,6-1-1 16,-9 2 0-16,1-2 0 15,9 2-2-15,-3-4 6 0,-1 2-2 0,-3-2 5 16,1 1-1-16,7-1 1 16,-2 2 1-16,2-5-3 0,2 4 0 0,1-1 3 0,1-2-5 15,2 0 3-15,3 2 0 16,3-2 2-16,3 1 0 0,0 1-2 0,2-2 2 16,-1 2-12-16,3-2-1 0,-2 3-1 0,3-2-1 15,-1 0-3-15,-1 1-5 16,2 2 7-16,0-2-2 0,3 2 2 0,0 0 2 0,0-2 0 15,3 2 5-15,-2 0-3 16,2 0 6-16,3 0 3 0,0-2 1 0,20 2-1 0,-29 0 1 16,29 0 0-16,-28-2 2 15,28 2-2-15,-24-1 1 0,24 1-4 0,-16-2 5 16,16 2 3-16,0 0 9 0,-22-10 0 0,22 10-1 0,-9-10 12 16,9 10 2-16,-9-15 2 15,9 15 3-15,-7-18 0 0,7 18-7 0,-2-24-2 16,2 24-1-16,0-30 2 15,0 12-8-15,2 0-1 0,1-1-4 0,-1-3 1 0,0-1-1 16,5 1-1-16,-3-3-1 16,1 0 0-16,1 0-1 0,4 0 3 0,-4-1 0 15,-1 1 10-15,3-2 0 16,0 1-3-16,-3 1 0 0,1-1-5 0,0-1 1 0,-2 0-2 16,1-1-2-16,4-1-5 0,-6 2-9 0,4-1-3 15,-3 1-3-15,0-1-1 16,-2 0-1-16,2 4-1 0,-1 0-1 15,-3 1 2-15,1 1 1 0,1 4 0 0,-2-1 4 16,2 1 6-16,1 1 0 0,-3 17 3 0,0-26 1 16,2 12 3-16,-2 14 4 15,0-23-1-15,0 23 5 0,2-20-8 0,-2 20 3 0,2-16-2 16,-2 16-1-16,0 0 0 0,0-19-3 0,0 19-3 16,0 0-3-16,0 0-4 15,4-19-6-15,-4 19-3 0,0 0-5 16,3-15-1-16,-3 15-2 0,0 0 4 0,0 0-3 15,0-23 9-15,0 23-4 0,0 0 4 16,-5-18 6-16,5 18 3 0,0 0-1 16,-8-20 1-16,8 20 6 0,-5-18 0 0,5 18 3 0,-6-13 2 15,6 13-1-15,-6-14 2 16,6 14 0-16,0 0-2 0,0 0 2 0,-4-20-11 16,4 20-1-16,0 0 0 0,0 0 2 0,0 0 1 0,4-21-2 15,-4 21 3-15,0 0-2 16,0 0 2-16,12-15 2 0,-12 15-4 0,0 0 1 15,15-8 1-15,-15 8-2 16,20-6 1-16,-6 3-5 0,6 1-14 0,1-2-17 0,5 3-6 16,8-3-9-16,6-3-5 15,-1 2 4-15,6-1 7 0,-3 2 4 0,3-2 1 16,-2 1 10-16,-2-1-23 0,2 1-19 0,-5 1-44 0,0-1-30 16,-5 1-39-16,-3 0-102 15,0 0-575-15,-2 0-223 0</inkml:trace>
  <inkml:trace contextRef="#ctx0" brushRef="#br0" timeOffset="173909.84">14960 10971 2562 0,'0'0'-32'0,"19"-8"8"16,-19 8-13-16,0 0-15 16,0 0-11-16,11-10 4 0,-11 10 17 0,8-11 18 15,-8 11 14-15,10-12 8 16,-10 12 5-16,12-17 10 0,-6 8-1 0,-6 9 5 16,12-27-3-16,-5 14 37 0,-1-2 16 0,-1-3 12 0,5 0 10 15,-4-5-2-15,1 1-1 16,1-2-12-16,-2-1-5 0,2 0-6 0,1-1-8 0,0 0 7 15,-1 2 1-15,-3 1-4 16,5 0 0-16,-1 2-1 0,-3 0 2 0,2 5-5 16,-1 2 1-16,-3 0-5 15,-4 14-6-15,10-22-5 0,-8 10-4 0,-2 12-14 16,9-15 1-16,-9 15-2 0,0 0 3 0,11-10 0 0,-11 10 2 16,0 0 6-16,0 0 1 15,0 0 1-15,16 27-1 0,-16-27-5 0,4 27 4 0,-1-11-1 16,-1 1 0-16,0 5-3 15,0 0 2-15,3 0-1 0,-1 2-1 0,-2-2-4 16,-1 1-2-16,4-1-1 16,-1 3-2-16,-1-6-3 0,-1 2 1 0,2-4-6 0,-2 2 1 15,0-1-4-15,0-5-5 16,-2-13-17-16,2 24-23 0,-1-12-32 0,-1-12-31 16,3 17-43-16,-1-9-46 0,-2-8-69 0,0 0-169 15,3 9-499-15,-3-9-335 0</inkml:trace>
  <inkml:trace contextRef="#ctx0" brushRef="#br0" timeOffset="174249.62">15093 10739 2781 0,'0'0'-107'0,"0"0"8"0,0 0 5 0,0 0 15 0,0 0 16 15,-10-14 11-15,10 14 24 16,0 0 11-16,0 0 9 0,0 0 25 0,0 0-4 15,0 0 2-15,36-14 11 16,-24 13 2-16,-12 1 4 0,36-5-1 0,-17 1 2 0,3 0-10 16,1 3-9-16,2-5-28 15,0 2-32-15,1 1-30 0,2 1-43 0,-3-4-53 16,-4 2-111-16,0 1-278 0,-1-1 244 0</inkml:trace>
  <inkml:trace contextRef="#ctx0" brushRef="#br0" timeOffset="175300.14">15468 10485 1644 0,'0'0'1'16,"0"0"8"-16,0 0-3 15,0 0 4-15,0 0 0 0,0 0 12 0,0 0 3 0,11-14 6 16,-11 14 13-16,0 0-3 16,0 0 9-16,0 0 2 0,0 0-6 0,0 0 1 15,0 0 5-15,0 0-2 16,0 0 21-16,0 0 2 0,0 0 4 0,0 0 3 16,0 0-3-16,0 0-2 0,0 0 6 0,0 0 1 0,0 0-2 15,17 29-8-15,-17-29-4 16,0 0-4-16,3 25-12 0,-3-25-1 0,5 19-3 0,-2-5-4 15,0 0-4-15,-3-14-5 16,7 31 2-16,-5-16-1 0,2 2-4 0,0 2 5 16,-2-2-1-16,0 2 4 15,0 1-7-15,-2-2-3 0,2 1-2 0,-2-1-3 0,1 0-2 16,-1 0-4-16,0-1 1 0,4 0-10 0,-4-17-15 16,0 27-24-16,0-27-18 15,0 23-34-15,0-23-39 0,2 19-31 0,-2-10-38 0,0-9-91 16,0 0-581-16,0 12-214 15</inkml:trace>
  <inkml:trace contextRef="#ctx0" brushRef="#br0" timeOffset="175819.76">15481 10511 2470 0,'0'0'-61'0,"-4"-21"28"0,4 21 11 16,0 0 12-16,-3-17-9 0,3 17 21 0,0 0 7 0,0 0 17 16,0 0 18-16,0 0 0 15,3-23 17-15,-3 23-3 16,0 0 0-16,12-11-5 0,-12 11-1 0,12-6 4 15,-12 6 2-15,16-6-6 0,-16 6-1 0,23-4-4 0,-23 4-2 16,27-3-8-16,-12-1 3 16,3 2 0-16,0 2-5 0,2-2 3 0,-2 2-11 15,3 0 1-15,-1 0-7 16,-2 0-3-16,2 2 1 0,-1 0-4 0,-2 2 1 16,0-1-5-16,-1 1-2 0,2 2 6 0,-6 2 6 0,3 0 2 15,-4 1 2-15,-1 0 1 16,-1 1 2-16,-3 3-6 0,-2 2 4 0,-2 1-2 0,0 2-2 15,-2-2 1-15,-2 1 4 16,0 2 4-16,0 0 1 0,-2 0-1 0,0 1 5 16,-3 0 5-16,1 1 3 15,-2-1 5-15,-1-2 3 0,-2 1 2 0,-1 1-1 0,-1-4-1 16,-5 0-4-16,2-1-3 0,-1-2-6 0,-4-1-1 16,1-1-6-16,0-1-4 15,3-2-21-15,0-3-20 0,0 0-26 0,0-2-43 0,17-3-44 16,-27 2-49-16,16-4-34 15,11 2-41-15,-20-8-119 0,12 0-573 0,8 8-364 16</inkml:trace>
  <inkml:trace contextRef="#ctx0" brushRef="#br0" timeOffset="176289.97">16351 10420 2764 0,'-8'-13'-156'0,"8"13"12"0,-14-6 13 16,14 6 6-16,-16-2 16 16,16 2 28-16,-22 0 29 0,22 0 31 0,-27 5 19 15,12 1 13-15,-2-2 10 16,1 5 7-16,-4 1 2 0,1 2 19 0,0-1 5 16,0 4 13-16,0 0 8 0,2 0 6 15,0 5 3-15,0-2-9 0,2 2-4 0,3-1-2 16,-2 2-7-16,4 0-5 0,0 0 2 0,4 2 0 0,-1-2 1 15,5-2-3-15,0-2-3 16,2-17-1-16,4 34 0 0,3-17 1 0,1-3-1 16,2 1 1-16,4-3 3 15,2 1-5-15,3-4-2 0,2-2-5 0,4 0-8 0,1-2-4 16,2-3-12-16,1-2-13 0,1-2-25 0,2-2-24 16,-1 0-42-16,-1-1-42 15,0-3-55-15,-3-2-98 0,7 1-609 0,-8 0-260 16</inkml:trace>
  <inkml:trace contextRef="#ctx0" brushRef="#br0" timeOffset="183350.07">6252 13550 2481 0,'0'0'-183'0,"0"0"21"0,0 0 1 16,0 0 9-16,0 0-2 16,0 0 3-16,0 0 5 0,0 0-299 0,0 0 396 15</inkml:trace>
  <inkml:trace contextRef="#ctx0" brushRef="#br0" timeOffset="184029.55">6252 13550 1149 0,'0'0'-74'0,"0"0"14"0,0 0 15 16,0 0 11-16,0 0 3 0,0 0 4 0,0 0 4 0,0 0 1 15,0 0 0-15,0 0 5 16,0 0-3-16,0 0 4 0,0 0 7 0,0 0 7 15,0 0 9-15,0 0 13 0,0 0 8 16,0 0 5-16,0 0 8 0,0 0 8 0,0 0-2 16,0 0 3-16,0 0-7 15,0 0-1-15,0 0-9 0,0 0 3 0,0 0-5 16,0 0-5-16,0 0-3 0,0 0-2 0,0 0-4 0,0 0 6 16,0 0-4-16,0 0 1 15,0 0-1-15,0 0-5 0,0 0 15 0,0 0 10 16,0 0-7-16,0 0 2 15,0 0 1-15,0 0 4 0,0 0-2 0,0 0 4 0,0 0-4 16,0 0 9-16,0 0-12 16,0 0 1-16,0 0 2 0,0 0-8 0,0 0 7 15,0 0-1-15,0 0 2 16,0 0 14-16,0 0 9 0,0 0 3 0,0 0 9 0,0 0-15 16,0 0 0-16,0 0 2 0,0 0-9 15,44 2 0-15,-44-2-2 0,0 0-10 16,26-2 1-16,-26 2-7 0,0 0-1 0,28-2-3 15,-28 2-2-15,17-1-4 0,-17 1-3 16,0 0-2-16,28 0 2 0,-28 0-5 0,18 0 4 16,-18 0-4-16,0 0 3 15,26 0-11-15,-26 0 7 0,19 0-8 16,-19 0 1-16,0 0-3 0,28-3 6 0,-28 3-2 0,16 0-7 0,-16 0 4 16,0 0 3-16,28-1-1 15,-28 1-3-15,17-3 2 0,-17 3-2 0,0 0 6 16,25 0 3-16,-25 0 7 15,17-1-5-15,-17 1-6 0,0 0 8 16,26-2-2-16,-26 2-2 0,0 0-1 0,23 0 0 16,-23 0-2-16,0 0 1 0,21-2-4 0,-21 2 0 15,0 0 4-15,21 0-3 16,-21 0 4-16,0 0-3 0,20-2-7 0,-20 2 2 0,0 0-1 16,0 0 2-16,20 0-3 0,-20 0 3 0,0 0-2 15,0 0 2-15,20-2-2 16,-20 2 1-16,0 0 1 0,0 0-5 0,23 2 2 15,-23-2 5-15,0 0-5 0,0 0 3 16,21 0-4-16,-21 0 0 0,0 0 2 0,0 0-1 16,0 0-4-16,19 0 3 15,-19 0-15-15,0 0-5 0,0 0-19 16,0 0-20-16,0 0-15 0,0 0-11 0,0 0-22 0,16 2-19 0,-16-2-36 16,0 0-65-16,0 0-492 15,0 0 17-15</inkml:trace>
  <inkml:trace contextRef="#ctx0" brushRef="#br0" timeOffset="184899.53">6837 13228 2074 0,'0'0'-75'0,"6"-11"18"16,-6 11 3-16,0 0-7 0,0 0-3 0,0 0 11 0,6-14 7 16,-6 14 11-16,0 0 13 15,0 0 20-15,0 0 21 0,7-15 1 0,-7 15-2 16,0 0 19-16,0 0 12 0,0 0-1 0,0 0 4 16,0 0 3-16,6-13-4 0,-6 13-9 15,0 0 8-15,0 0-3 0,0 0 5 16,0 0-10-16,0 0 14 0,0 0 0 15,0 0-2-15,0 0 1 0,0 0-2 0,0 0 1 16,0 0 12-16,0 0-10 16,0 0 2-16,0 0-5 0,0 0-7 0,0 0-13 0,0 0 6 15,0 0-6-15,6 47-4 16,-6-47 1-16,3 21 4 0,-3-21 5 0,2 23-1 16,-2-23-4-16,0 23 3 0,0-9-5 0,0-14 1 0,2 27-1 15,-2-27-1-15,0 25-5 16,2-11 2-16,-2-14-2 0,0 29 5 0,0-16 0 15,0 4-6-15,0 0 4 16,0-17-1-16,0 32-4 0,0-16 2 0,2-1-4 0,0 2 2 16,1 2-1-16,-1-1 1 15,0 1 3-15,2-5 2 0,-2 4-2 0,2-1 0 16,-2 0 9-16,0 0-2 0,2 1 0 0,-2 2-5 16,2-3-4-16,0 3-4 0,-2-1 0 15,2 0-2-15,-2 2-3 0,0-2 1 0,0 0-4 16,2 0-2-16,-4-1 2 15,2 3-1-15,0-3-2 0,0 1-2 0,2-1 2 16,-4 0-2-16,2 0-3 0,-2-2 2 16,3 1 1-16,-3-17-2 0,0 30-3 0,2-16-6 15,-2-14-11-15,2 25-21 16,-2-25-20-16,0 24-26 0,0-24-24 0,2 19-37 16,-2-19-35-16,2 17-38 0,-2-17-74 0,2 10-619 0,-2-10-301 15</inkml:trace>
  <inkml:trace contextRef="#ctx0" brushRef="#br0" timeOffset="187500.06">6860 13000 2637 0,'0'0'-119'0,"0"0"27"16,0 0 2-16,0 0 10 0,0 0-1 0,0 0 9 16,0 0 13-16,-19-2 3 0,19 2 10 15,0 0 0-15,0 0 8 0,0 0 8 0,0 0 1 16,0 0 9-16,0 0 27 0,0 0-15 0,0 0 16 16,0 0-3-16,0 0 3 15,0 0 0-15,0 0 3 0,0 0-4 16,0 0 4-16,0 0-1 0,0 0-2 0,0 0 0 15,0 0 2-15,0 0 5 0,0 0 1 0,0 0 6 16,0 0 15-16,0 0-3 16,0 0 9-16,0 0 3 0,0 0-21 0,0 0 13 0,40 24-11 15,-40-24 3-15,21 0-4 16,-21 0 16-16,26-1-17 0,-26 1 7 0,32-3-6 16,-13 2 8-16,-1 1-12 0,6-4-2 0,-3 2 1 15,4 0 1-15,3 0-3 0,-1 0-1 16,3 0-4-16,0-1-2 0,1-2 4 0,1 2 5 15,4 1 0-15,-1-2-2 16,2-1 12-16,3 0-11 0,-2 2-6 16,1-1 8-16,-7 1-7 0,2-4 8 0,-3 3-7 15,1 3 0-15,-2-3 6 0,-1 0-7 0,-1 2 6 16,-1-2-11-16,0 3 1 0,-1-4 0 0,-3 4-4 16,1-1 3-16,-2-2-5 15,0 0 0-15,1 2-2 0,1 0 10 0,-4-2-7 0,4 3-1 16,0-1-2-16,-3-2 2 15,2 3-4-15,0-2 0 0,1-1 4 0,3 2-4 16,1-2 5-16,-4 3-3 16,4-3 12-16,0 0 1 0,-1 2 15 0,3-2-20 0,-2 1-4 15,1 0 2-15,-1-1-4 16,0 1-2-16,-1 1 0 0,3 0 1 0,-4-2 3 16,2 3-1-16,0-3 1 0,1 1 0 0,-1-1-6 0,2 3 2 15,-1-3 1-15,-1 0 1 16,2 3-17-16,-1-4 3 0,-1 4-3 0,2-3-2 15,-3 2 3-15,0-1-2 16,3 0 3-16,-3-1 2 0,1 1 4 0,-3 1-6 0,-1 0 0 16,-1 0 3-16,-2 0 7 15,0 0 0-15,-1 1-3 0,-2-1 0 0,2 2 6 16,-2-3-4-16,-18 3 2 0,35-1-4 0,-19-2 2 0,-16 3-1 16,30 0-2-16,-13-1 7 15,-17 1 5-15,30 0-9 0,-16-2 0 0,-14 2 2 16,34 0-1-16,-17 0-6 15,0-2 5-15,-17 2-2 0,38 0 0 0,-19 0-5 0,-1-2 5 16,-18 2-3-16,31 2 3 16,-16-2 0-16,-15 0-12 0,27 0 10 0,-27 0-3 15,24 0 5-15,-24 0-6 16,18-2 9-16,-18 2 3 0,0 0 7 0,24 0-1 0,-24 0 9 16,0 0-12-16,0 0 6 0,21 2-7 0,-21-2 9 15,0 0-6-15,0 0 0 16,12 5-4-16,-12-5 2 0,0 0 1 0,0 0 3 15,0 0-2-15,5 18 6 0,-5-18 1 16,0 0 1-16,2 17-6 0,-2-17 4 0,3 15 3 16,-3-15-5-16,4 19-5 15,-4-19 0-15,6 21 2 0,-4-9 0 0,2 3-2 0,-4-15 2 16,6 29-3-16,-4-16 4 0,2 4-6 0,1 0 0 16,0 0 3-16,-3 0-3 15,2 1 2-15,0 1-2 0,-2-1 2 0,2 2 2 16,0-1-3-16,1 2-2 0,-1 1 7 15,-2-1 1-15,2 1-1 0,2 1 5 0,-1-1 17 16,-1 1-19-16,1-2 5 16,1 3-1-16,-2-4 0 0,0 1-5 0,2 0-2 15,0-2 1-15,-1-2-2 0,2 2-3 16,-3-2-1-16,2-1-4 0,-2-1-11 0,-2 0-6 16,5-2 0-16,-3 1 4 0,-4-14 2 0,6 25-3 15,-4-14 0-15,-2-11 7 16,5 23-2-16,-5-23-1 0,0 21 8 0,0-21-2 0,2 24 3 15,-2-24 0-15,0 24 4 16,0-24-1-16,0 22 5 0,0-22-12 0,0 21 2 16,0-8-7-16,0-13 3 15,0 24-3-15,0-24-4 0,2 21 1 0,-2-21 1 0,2 19 1 16,-2-19 1-16,2 19-4 16,-2-19 9-16,0 14-1 0,0-14 5 15,2 15 1-15,-2-15 0 0,0 0 5 0,3 22 3 0,-3-22 7 0,0 0 0 16,2 19-1-16,-2-19 0 15,0 0-2-15,0 17-3 0,0-17-9 0,0 0-3 16,2 15 4-16,-2-15-7 16,0 0 3-16,0 0 2 0,0 0-1 0,0 0 1 0,-4 24 6 15,4-24 3-15,0 0 0 16,-9 11 4-16,9-11-1 0,0 0 0 0,-15 11 7 16,15-11-7-16,-13 6-4 0,13-6 4 0,-14 8-2 0,14-8 0 15,-16 3-4-15,16-3 0 16,-14 6 4-16,14-6-3 0,-17 6-3 0,17-6 0 15,-17 1-5-15,17-1 6 16,0 0 3-16,-27 4 5 0,27-4-4 0,-22 2 0 16,22-2 6-16,-23 2 1 0,23-2 1 15,-25 2 1-15,10-2 1 0,15 0 6 0,-26 0-4 16,26 0 1-16,-32 2-6 0,18-2 0 0,14 0-2 16,-36 0-1-16,19 0-3 0,-3 0-2 15,20 0-3-15,-37-2 0 0,16 2 2 0,0 0 1 16,-1-2-2-16,22 2 2 15,-40-2 0-15,19 0-2 0,-1 2 3 0,2-1 0 0,-2-2 3 16,1 2-3-16,0-3-1 16,0 4-1-16,-3-2 1 0,2 4 0 0,-2-4-5 15,3 0 3-15,-1 4-2 16,0-4 2-16,0 4 2 0,1-4-5 0,2 4-1 0,19-2 0 16,-43-2-4-16,23 4 0 0,1-2-4 0,-3 0-1 15,2 0 0-15,0 0 2 16,-3 0 2-16,-1 0 5 0,4 0 2 0,-6 0 5 15,2-2 4-15,1 4 5 0,-2-2-2 16,2 0 0-16,1 0 0 0,-1-2 1 0,2 4-6 16,0-4-3-16,-1 2-7 15,2 0-1-15,-2 0-5 0,22 0-1 0,-39 2 1 0,17-2-6 16,1 0 5-16,0 0-2 0,0 0 2 0,-1 2 2 16,2-2-3-16,-4 0 3 15,3 0 5-15,-3 1-3 0,2-1 0 0,-2 0-1 16,3 3 1-16,-3-3 3 0,1 0 0 15,2 0 3-15,-3-3-1 0,4 3 1 0,-1 0-1 16,3 3 0-16,0-3 0 16,0-3 1-16,2 6-4 0,1-3 0 0,2 1 1 15,13-1-1-15,-27 0-1 0,11 3 2 16,4-3-1-16,-3 0 1 0,2 1-3 0,13-1 3 16,-25 2-4-16,11 0 2 0,0 0 1 0,2 2-2 15,-1-2 3-15,-2 1-1 0,15-3-4 16,-25 4-1-16,12-1-1 0,2 0 0 0,11-3 0 15,-20 4-4-15,6-2 5 16,14-2 1-16,-18 3 4 0,7 0 0 16,11-3-1-16,-23 3 1 0,12-1 3 0,11-2 7 15,-20 2-8-15,6 2 1 0,14-4-1 0,-21 3-2 16,11-3 0-16,10 0 0 0,-24 3 0 0,14-3-2 16,10 0-1-16,-24 4 1 15,12-3 1-15,12-1 1 0,-24 2-4 0,14 0 2 0,10-2-1 16,-23 3 2-16,12-3 0 15,11 0 1-15,-19 1 0 0,9 1 1 16,10-2 0-16,0 0 1 0,-30 1-1 0,30-1-6 16,-21 3 5-16,21-3 2 0,-22 1 0 15,22-1 0-15,-20 0-2 0,20 0 1 16,-24 0-2-16,24 0 4 0,-23 2-2 0,23-2 0 16,-24 3 0-16,24-3-1 0,-25 0 2 15,25 0 0-15,-23 2-3 0,23-2-3 0,-22 0 2 16,22 0-3-16,-23 0-3 0,23 0 0 0,-19 1 3 15,19-1 0-15,-21 0 0 16,21 0 1-16,-21 0-4 0,21 0 1 0,0 0-6 0,-23 0-13 16,23 0-22-16,0 0-31 15,-24 0-32-15,16 0-33 0,8 0-34 0,-17 0-40 16,17 0-104-16,-18 0-515 0,18 0-177 0</inkml:trace>
  <inkml:trace contextRef="#ctx0" brushRef="#br0" timeOffset="188979.93">6712 13339 2344 0,'0'0'-139'16,"0"0"19"-16,0 0 14 0,0 0 4 0,0 0 21 0,0 0 8 16,0 0 20-16,0 0 17 15,0 0 19-15,0 0 9 0,0 0 6 0,0 0 14 16,4-21 9-16,-4 21 1 15,0 0 5-15,0 0 7 0,0 0 9 0,0 0 11 0,0 0 0 16,0 0 10-16,0 0 4 16,0 0 5-16,0 0 4 0,0 0 1 0,0 0 1 15,0 0 2-15,0 0 1 16,0 0-2-16,0 0 1 0,0 0-4 0,0 0 0 0,0 0-5 16,0 0-7-16,0 0-11 15,0 0 1-15,0 0-9 0,0 0 0 0,28 25-9 16,-28-25-2-16,0 0-4 0,14 7 0 0,-14-7-7 15,9 8 2-15,-9-8-6 0,0 0 8 16,15 9-3-16,-15-9-3 0,13 8 2 0,-13-8-2 16,8 10-2-16,-8-10-2 15,12 9-5-15,-12-9 2 0,12 11-3 0,-12-11 1 16,10 12 1-16,-10-12-3 0,10 11-3 0,-10-11 1 0,13 12-4 16,-13-12 1-16,13 10 1 15,-13-10 1-15,13 12-4 0,-13-12-2 0,12 13 2 16,-12-13 3-16,10 7-5 15,-10-7 6-15,10 9-2 0,-10-9 3 0,0 0 4 0,8 11 0 16,-8-11 4-16,0 0 2 16,0 0 4-16,4 14 3 0,-4-14-2 0,0 0 2 15,0 0-2-15,0 0-4 16,0 0 3-16,0 0-1 0,-4 21-2 0,4-21 1 0,0 0 3 16,0 0-2-16,0 0-1 0,-8 15-5 0,8-15 2 15,0 0-3-15,-12 11-3 16,12-11 0-16,-8 12-4 0,8-12 3 15,-10 11 3-15,10-11-11 0,-9 15 0 0,9-15-14 16,-13 16-16-16,13-16-19 0,-10 15-33 0,10-15-34 16,-9 14-50-16,5-7-45 15,4-7-86-15,-8 11-664 0,2-6-390 0</inkml:trace>
  <inkml:trace contextRef="#ctx0" brushRef="#br0" timeOffset="-201806.67">7114 13403 155 0,'0'0'11'0,"0"0"-14"15,0 0 12-15,0 0 7 16,0 0 5-16,0 0 18 0,0 0 3 15,0 0 2-15,0 0 2 0,0 0 4 16,-10-9 5-16,10 9 7 0,0 0 12 0,0 0 4 16,0 0 14-16,0 0 8 15,0 0 0-15,0 0 16 0,0 0 17 0,0 0 11 0,0 0-5 16,0 0 2-16,0 0 0 0,0 0 2 0,0 0-1 16,0 0-7-16,0 0-2 15,0 0-4-15,0 0-7 0,0 0-8 16,0 0-4-16,0 0-2 0,0 0-12 15,0 0-8-15,0 0-4 0,0 0-9 0,0 0-10 0,0 0-4 16,0 0-5-16,42-6-5 16,-42 6-4-16,0 0-5 0,27-3 1 15,-27 3-7-15,22-3-3 0,-22 3-2 0,22-1-3 16,-22 1-8-16,22-2-10 0,-22 2-10 0,21-2-6 16,-21 2-13-16,19-2-15 0,-19 2-19 0,0 0-23 0,23-2-24 15,-23 2-24-15,0 0-28 16,18 0-29-16,-18 0-43 0,0 0-90 0,0 0-469 15,0 0-80-15</inkml:trace>
  <inkml:trace contextRef="#ctx0" brushRef="#br0" timeOffset="-201365.73">7251 13316 2268 0,'0'0'-74'0,"0"0"19"16,0 0 12-16,0 0 16 0,0 0 13 0,0 0 20 15,0 0 12-15,0 0 18 0,0-23 19 16,0 23 1-16,0 0 13 15,0 0 1-15,0 0 15 0,0 0 7 0,0 0 5 16,0 0 6-16,0 0 8 0,0 0 7 16,0 0-7-16,0 0 0 0,0 0-7 0,0 0-7 15,0 0-7-15,0 0-4 0,0 0-7 0,0 0-3 16,-8 54-6-16,8-54-2 0,-2 19-6 0,2-19-1 16,-2 20-7-16,2-20-4 15,-2 21-2-15,2-21-4 0,-2 23-3 0,2-23-5 16,0 23-3-16,0-23-5 0,0 19 3 15,0-19-10-15,2 19-1 0,-2-19-2 0,0 17-4 16,0-17-10-16,0 0-16 16,2 19-14-16,-2-19-26 0,0 0-31 0,0 0-56 0,0 20-37 15,0-20-47-15,4 3-44 16,-4-3-97-16,0 0-568 0,0 0-344 0</inkml:trace>
  <inkml:trace contextRef="#ctx0" brushRef="#br0" timeOffset="-200876.81">7347 13469 2686 0,'0'0'-150'0,"0"0"28"15,4-16 16-15,-4 16 24 0,0 0 23 16,0 0 20-16,0 0 21 0,0 0 26 0,0 0 22 15,0 0 22-15,0 0 1 0,2-17 10 16,-2 17 9-16,0 0 13 0,0 0-1 16,0 0-8-16,0 0-1 0,0 0-11 0,0 0-7 0,0 0-1 15,0 0-3-15,0 0-1 16,0 0-8-16,0 0 2 0,0 0-7 0,0 0-3 16,0 0-5-16,0 0-1 0,0 0-4 0,7 43 0 15,-7-43-10-15,0 18-1 0,0-18 4 16,0 21-3-16,0-21-2 0,0 19-1 0,0-19 0 15,-2 19-3-15,2-19 1 16,0 0-6-16,-2 25 3 0,2-25 4 0,-3 13-1 16,3-13 8-16,0 0 5 0,0 0 9 15,-2 19 5-15,2-19-3 0,0 0 3 0,0 0 1 16,0 0-2-16,0 0 5 0,0 0-1 0,0 0 2 16,0 0-3-16,0 0-5 15,0 0 3-15,0 0-3 0,0 0 0 0,0 0 0 16,9-54-4-16,-9 54-4 0,8-16-4 15,1 4-13-15,-9 12-4 0,16-17-14 0,-5 7-16 16,0 1-25-16,-3-1-27 16,2 1-35-16,-10 9-39 0,22-15-33 0,-14 7-29 0,-1 2-46 15,-7 6-117-15,12-11-452 16,-7 5-157-16</inkml:trace>
  <inkml:trace contextRef="#ctx0" brushRef="#br0" timeOffset="-200257.13">7623 13466 2347 0,'0'0'-122'15,"0"0"18"-15,0 0 13 0,0 0 12 16,0 0 13-16,0 0 9 0,0 0 7 0,0 0 18 16,0 0 13-16,0 0 28 0,0 0 3 0,0 0 18 15,0 0 7-15,0 0 9 16,0 0 22-16,0 0-2 0,0 0 15 0,-58-4 1 0,58 4 7 15,0 0 11-15,-21 13 3 16,21-13 6-16,-18 10-1 0,18-10-3 0,-14 13-8 16,8-6-7-16,6-7-11 15,-11 20-5-15,5-12-7 0,6-8-11 0,-9 17-5 0,9-17-11 16,-4 16-9-16,4-16-6 0,0 0-12 0,-2 19-2 16,2-19-6-16,0 0-5 15,0 0-5-15,0 0-3 0,0 0-4 0,0 0 1 16,15 10 0-16,-15-10 0 0,0 0 1 15,0 0 0-15,0 0-1 0,21-28 9 16,-21 28-8-16,10-15 16 0,-10 15 6 16,6-17 5-16,-6 17 10 0,10-16 11 0,-10 16 6 15,6-14 9-15,-6 14 7 0,0 0 5 16,8-14-3-16,-8 14 3 0,0 0 9 0,0 0 7 16,13-8 2-16,-13 8-1 0,0 0-5 0,0 0-4 15,0 0-7-15,0 0-9 16,25 19-5-16,-25-19-8 0,9 12-4 15,-9-12-6-15,4 11-15 0,-4-11-17 16,6 14-22-16,-6-14-28 0,0 0-31 0,6 15-36 0,-6-15-41 16,0 0-39-16,7 9-36 15,-7-9-58-15,0 0-114 0,0 0-508 0,7 3-307 16</inkml:trace>
  <inkml:trace contextRef="#ctx0" brushRef="#br0" timeOffset="-199816.98">7665 13485 2629 0,'0'0'-85'16,"6"-10"20"-16,-6 10 15 0,0 0 15 0,0 0 14 15,0 0 21-15,0 0 21 16,0 0 2-16,0 0 3 0,0 0 1 0,0 0-3 0,0 0 6 16,0 0-3-16,0 0 8 0,15 33 2 0,-15-33 1 15,0 0 0-15,-3 22-4 16,3-22 1-16,0 0-3 0,-2 20-6 15,2-20-1-15,0 0 2 0,0 0-6 16,-2 23 2-16,2-23-1 0,0 0-7 0,0 0 11 0,0 0 1 16,0 0-4-16,0 17-4 15,0-17-5-15,0 0 1 0,0 0 3 0,0 0-5 0,0 0-1 16,0 0-3-16,0 0-1 0,0 0-3 0,21-40 5 16,-21 40-8-16,11-19 3 15,-11 19 2-15,11-15 10 0,-11 15 13 16,10-15 9-16,-10 15-6 0,8-14 4 15,-8 14-10-15,9-10 5 0,-9 10 11 0,0 0 14 0,15-5 6 16,-15 5 1-16,0 0-2 16,0 0-2-16,0 0-2 0,27 13 0 15,-27-13 8-15,13 12-7 0,-13-12-5 16,11 14-6-16,-5-7-5 0,-6-7-14 0,10 15-18 0,-10-15-23 16,10 11-27-16,-10-11-40 0,8 8-46 15,-8-8-50-15,8 10-36 0,-8-10-39 16,0 0-90-16,10 7-552 0,-10-7-269 0</inkml:trace>
  <inkml:trace contextRef="#ctx0" brushRef="#br0" timeOffset="-198927.07">8100 13403 2520 0,'9'-13'-135'15,"-9"13"26"-15,0 0 14 16,0 0 20-16,0 0 8 0,0 0 27 16,0 0 10-16,0 0 6 0,4-17 27 15,-4 17-13-15,0 0-1 0,0 0 5 0,0 0 4 0,0 0-3 16,0 0 16-16,0 0 6 0,0 0 2 0,0 0 7 16,0 0 9-16,0 0 12 15,0 0 7-15,0 0 1 0,0 0 7 0,0 0-4 16,0 0 3-16,0 0-1 0,0 0-7 15,0 0-2-15,0 0-20 0,0 0 5 0,0 0-2 16,0 0-9-16,-23-10 3 0,23 10 2 16,0 0-11-16,0 0-6 0,0 0 4 0,0 0 1 15,0 0-4-15,0 0 4 16,0 0-4-16,0 0 4 0,0 0-3 0,0 0 0 16,0 0 3-16,0 0 0 0,0 0-6 0,0 0 1 0,0 0-4 15,0 0-1-15,0 0 1 16,-32 14-2-16,32-14 4 0,0 0-5 0,0 0-3 15,0 0-6-15,0 0 9 16,0 0-2-16,0 0 2 0,0 0-1 0,-15 8 1 0,15-8-2 16,0 0 6-16,0 0 0 15,0 0 8-15,0 0-4 0,0 0 7 0,0 0-11 16,0 0 2-16,0 0 1 0,-12 5 1 0,12-5-3 16,0 0-1-16,0 0-3 0,0 0-2 15,0 0 3-15,-13 8 3 0,13-8-2 0,0 0-4 16,0 0 2-16,-15 9-3 15,15-9-4-15,0 0 2 0,-15 14-2 0,15-14 4 16,-8 7 0-16,8-7 0 0,0 0 4 16,-11 13-2-16,11-13-1 0,0 0 5 0,0 0-5 15,-6 16 6-15,6-16-8 16,0 0 2-16,0 0 1 0,0 0-6 0,0 0-2 16,0 0-6-16,0 0 1 0,21 15 0 0,-21-15 2 0,0 0-2 15,19 5 3-15,-19-5 1 16,0 0-1-16,19 5 4 0,-19-5 6 0,13 3 1 15,-13-3 5-15,0 0 3 16,16 8-6-16,-16-8 9 0,0 0 1 0,12 11 7 0,-12-11 7 16,0 0 10-16,8 14 8 15,-8-14 1-15,0 0-3 0,-4 19 2 0,4-19 2 16,0 0-6-16,-11 22-1 0,11-22-4 0,-11 12-7 16,11-12-11-16,-14 11-17 0,14-11-24 15,-13 10-34-15,13-10-39 0,-15 7-40 16,15-7-42-16,0 0-35 0,-21 2-57 15,21-2-116-15,0 0-415 0,-15-7-101 0</inkml:trace>
  <inkml:trace contextRef="#ctx0" brushRef="#br0" timeOffset="-198217.12">8293 13424 2229 0,'0'0'-68'0,"0"0"27"16,0 0 9-16,0 0 7 15,11-10 12-15,-11 10 18 0,0 0-3 0,0 0 10 16,0 0 1-16,0 0 0 16,0 0 1-16,0 0 27 0,0 0-10 0,0 0 17 0,0 0 21 15,0 0 1-15,0 0-3 16,0 0 1-16,0 0-8 0,-47 23-5 0,47-23-6 16,-16 12-5-16,8-4-3 0,8-8-6 0,-12 12-5 15,12-12-5-15,-10 16-4 0,10-16-2 16,-7 13-15-16,7-13 9 0,-4 14 3 0,4-14-5 15,0 0 1-15,0 0-1 16,2 21 1-16,-2-21-1 0,0 0-5 0,0 0 4 16,13 15 1-16,-13-15-1 15,0 0-5-15,10 6 1 0,-10-6 2 0,0 0 1 0,0 0 2 16,20 2-7-16,-20-2-1 0,0 0 6 0,0 0-7 16,0 0 3-16,20-13 4 15,-20 13 9-15,9-13 9 0,-9 13 2 0,9-18-4 0,-3 4-2 16,0-1-3-16,-2-2 3 15,5-4-10-15,-3-2 2 0,2-4 2 0,-1 1 23 16,2-4 10-16,-3 3-4 16,2 0-8-16,-2 3-1 0,1 0-5 0,-2 1-3 0,3 3 5 15,-4 2 6-15,0 4 5 16,-2-2 6-16,-2 16 2 0,5-25-2 0,-1 15 0 16,-4 10-8-16,2-18-3 0,-2 18-2 0,0 0 0 15,0 0-2-15,0 0-2 0,0 0-6 16,0 0 1-16,0 0-4 0,0 0 0 0,0 0 0 15,0 0-3-15,2 50 4 16,0-34-3-16,-2 4 2 0,0-1-4 0,2 0 1 16,-2 1-3-16,2 0-5 0,0 1-1 15,1-2-11-15,-1 0-21 0,0-1-28 0,-2-2-33 16,2 0-40-16,-2-16-46 0,4 24-43 16,-1-13-40-16,-3-11-91 0,0 20-623 15,0-13-401-15</inkml:trace>
  <inkml:trace contextRef="#ctx0" brushRef="#br0" timeOffset="-197776.9">8483 13466 2892 0,'5'-17'-80'16,"-5"17"21"-16,0 0 17 0,0 0 23 15,4-16 28-15,-4 16 16 0,0 0 21 0,0 0 21 16,0 0 2-16,0 0-1 0,0 0 1 0,0 0 4 15,0 0-2-15,0 0 1 16,0 0-7-16,0 0 1 0,0 0-2 0,0 0-4 16,-4 54-6-16,4-54-6 0,0 0-4 15,-5 24-3-15,5-24-9 0,-2 12 0 0,2-12-5 16,0 0-9-16,0 0-5 0,-2 20-8 0,2-20-4 16,0 0-6-16,0 0-5 15,0 0 3-15,0 0-5 0,0 0-2 16,0 0-2-16,0 0-3 0,0 0-2 0,0 0 2 15,26-39 2-15,-26 39 7 0,8-19 4 0,-8 19 10 16,9-17 12-16,-9 17 7 16,6-15 12-16,-6 15 4 0,6-12 13 0,-6 12 18 0,0 0 13 15,0 0 10-15,0 0 3 16,0 0 2-16,0 0-6 0,0 0-2 0,0 0-11 16,26 25-2-16,-26-25 12 0,6 19-21 0,-2-9-3 0,-4-10-2 15,9 24-20-15,-3-12-11 16,-6-12-25-16,9 21-26 0,-5-14-26 0,0 1-33 15,-4-8-38-15,0 0-50 16,13 18-46-16,-9-15-43 0,-4-3-62 0,0 0-125 0,0 0-113 16,17-3-297-16,-17 3-202 15</inkml:trace>
  <inkml:trace contextRef="#ctx0" brushRef="#br0" timeOffset="-197456.95">8808 13386 2488 0,'0'0'-77'0,"0"0"24"0,6-19 10 16,-6 19 29-16,0 0 26 0,0 0 22 0,0 0 21 0,0 0 9 15,0 0 11-15,0 0 11 16,0 0 13-16,-26-12 10 0,26 12 4 0,0 0 7 15,0 0 3-15,0 0-1 16,-32 22-3-16,24-14-10 0,8-8-9 0,-12 16-6 0,8-4-17 16,4-12-4-16,-11 19-6 15,6-8-9-15,5-11-9 0,-2 21-14 0,2-21-13 16,0 21-25-16,0-21-16 0,4 16-29 0,-4-16-33 16,9 13-44-16,-9-13-36 0,13 5-34 15,-5-1-40-15,-8-4-66 0,0 0-595 16,26-4-278-16</inkml:trace>
  <inkml:trace contextRef="#ctx0" brushRef="#br0" timeOffset="-197106.96">8930 13413 2751 0,'0'0'-6'0,"0"0"28"0,0 0 10 0,0 0 11 16,0 0 14-16,0 0 5 0,0 0 3 0,0 0-5 0,15 23-2 15,-15-23-9-15,0 0-15 16,0 0-8-16,11 9-6 0,-11-9-14 0,0 0-14 15,14 4-13-15,-14-4-10 16,0 0-10-16,0 0-4 0,28-8-3 0,-28 8 6 0,13-11 2 16,-5 2 8-1,-8 9 2-15,15-22 7 0,-8 11 7 0,-7 11 10 0,8-19 12 16,-8 19 21-16,6-19 10 0,-6 19 4 0,4-13 7 16,-4 13 15-16,0 0 10 0,0 0 15 15,0 0 0-15,0 0 7 0,0 0 0 0,0 0-6 16,0 0-8-16,0 0-3 15,-44 26-8-15,38-14-5 0,-1-1-4 0,7-11-11 16,-8 25-3-16,4-12-10 0,0 0-16 16,4-13-19-16,0 25-11 0,0-25-19 0,6 25-34 15,-2-15-27-15,-4-10-52 16,13 19-49-16,-5-13-43 0,-8-6-104 0,17 8-590 16,-10-8-337-16</inkml:trace>
  <inkml:trace contextRef="#ctx0" brushRef="#br0" timeOffset="-196816.65">9138 13414 2884 0,'0'0'-18'0,"0"0"27"16,0 0 7-16,12-9 12 15,-12 9 18-15,0 0 17 0,0 0 7 0,0 0-2 16,0 0-7-16,30 17-9 16,-30-17-3-16,10 14-14 0,-10-14-3 0,7 14-7 0,-7-14-7 15,4 19-2-15,-4-19 1 0,0 20 1 0,0-20-2 16,0 19-1-16,0-19 5 15,0 0-1-15,-4 23 6 0,4-23 10 0,0 0 9 16,-7 16 11-16,7-16 9 0,0 0 2 16,0 0 4-16,0 0 0 0,0 0 5 15,0 0-3-15,0 0-5 0,0 0-7 16,24-46-5-16,-13 30-10 0,1 0-9 0,1 2-12 16,0-4-18-16,1 2-28 0,-1 0-31 0,2 3-35 0,-2 0-42 15,-1 3-46-15,1 0-52 16,-4 1-55-16,1 2-156 0,-4 1-474 0,-6 6-305 15</inkml:trace>
  <inkml:trace contextRef="#ctx0" brushRef="#br0" timeOffset="-135026.75">5652 10401 782 0,'0'0'181'0,"0"0"-58"16,0 0-47-16,0 0-10 0,0 0-14 0,0 0 2 0,-9-19 1 15,9 19 6-15,0 0 2 0,0 0 9 16,0 0-5-16,0 0-2 0,0 0 0 0,0 0 14 16,0 0-5-16,0 0 0 15,0 0 16-15,0 0-5 0,0 0 4 0,0 0 5 16,0 0 0-16,0 0 7 0,-9-14-2 0,9 14 2 0,0 0-4 16,0 0-4-16,0 0-10 15,0 0-7-15,0 0-14 0,0 0-8 0,0 0-8 16,0 0-5-16,0 0-4 15,0 0-5-15,0 0-4 0,0 0-1 0,0 0-3 0,0 0-3 16,0 0-3-16,0 0-2 16,-10 39-1-16,10-39-4 0,-5 16 5 15,5-16-4-15,-4 22 1 0,4-22 0 16,-2 20-5-16,2-20-2 0,-4 24 2 0,2-13 3 0,2-11-5 16,-2 23-1-16,0-10 4 0,2-13-5 0,-2 22 1 15,2-22 0-15,0 20-11 16,0-20-15-16,0 19-16 0,0-19-22 0,0 0-18 0,0 21-20 15,0-21-21-15,0 0-24 16,0 17-29-16,0-17-52 0,0 0-148 0,0 0-361 16,0 0 0-16</inkml:trace>
  <inkml:trace contextRef="#ctx0" brushRef="#br0" timeOffset="-134321.96">5569 10362 2020 0,'0'0'-96'16,"-13"-7"12"-16,13 7 0 15,0 0 7-15,-11-12 5 0,11 12 17 0,0 0 7 16,0 0 8-16,-6-15 4 0,6 15 4 15,0 0-4-15,0 0 10 0,0 0 9 16,8-27 10-16,-8 27 10 0,0 0 11 16,9-15 8-16,-9 15 7 0,0 0 2 15,7-13 0-15,-7 13-4 0,0 0-3 0,8-12 5 16,-8 12-2-16,0 0-5 0,8-9 3 0,-8 9-7 16,0 0 9-16,0 0 1 0,13-11-10 0,-13 11-3 15,0 0 8-15,0 0-5 16,17-4-4-16,-17 4-3 0,0 0 1 0,0 0-1 0,21 0-4 15,-21 0 2-15,0 0 6 16,22 5-5-16,-22-5-4 0,14 8-6 0,-14-8 7 16,15 11-1-16,-6-5-2 15,-9-6-3-15,12 14 6 0,-12-14-4 0,13 15 0 0,-13-15 1 16,8 15 2-16,-1-7 4 0,-7-8-2 0,4 17 11 16,-4-17 5-16,2 17 0 15,-2-17 5-15,0 18 3 0,0-18-3 16,-6 16 7-16,6-16-6 0,-11 16-9 0,11-16-4 15,-15 15 10-15,9-7 4 0,-4-1 5 0,10-7-1 16,-20 16-2-16,12-11 0 16,8-5 3-16,-17 13-3 0,17-13-10 0,-17 11 1 15,17-11-4-15,-15 11-5 0,15-11 1 16,-12 8-7-16,12-8 5 0,-12 7-2 0,12-7-9 16,0 0-18-16,-12 7-5 0,12-7-38 15,0 0-29-15,-6 3-32 0,6-3-43 16,0 0-101-16,0 0-322 0,0 0 216 15</inkml:trace>
  <inkml:trace contextRef="#ctx0" brushRef="#br0" timeOffset="-133786.84">5821 10290 1654 0,'0'0'-29'15,"0"0"16"-15,0 0 0 0,0 0 6 0,0 0 5 16,0 0 12-16,0 0-5 16,0 0 9-16,0 0 4 0,0 0 4 0,0 0 3 15,0 0 4-15,0 0-4 0,42-5 8 16,-42 5 5-16,23-4 2 0,-23 4-4 0,24-3 4 16,-24 3-6-16,23-3-11 0,-23 3 7 15,21-2-9-15,-21 2-10 0,17-4-9 16,-17 4-14-16,16-2-10 0,-16 2-18 0,0 0-11 0,20-3-14 15,-20 3-17-15,0 0-32 16,0 0-47-16,0 0-323 0,0 0 347 0</inkml:trace>
  <inkml:trace contextRef="#ctx0" brushRef="#br0" timeOffset="-133306.65">5874 10275 1334 0,'0'0'-43'16,"0"0"1"-16,0 0 11 15,0 0-1-15,0 0 6 0,0 0 5 0,0 0 17 0,0 0 18 16,0 0 14-16,0 0-3 0,0 0 8 0,0 0 9 16,0 0-6-16,0 0 7 15,0 0 7-15,0 0 11 0,0 0-3 0,0 0 11 16,0 0-8-16,0 0-1 15,0 0-6-15,0 0-1 0,0 0-8 0,20 31 1 16,-20-31 7-16,2 19 9 0,-2-19-5 16,3 21 3-16,-3-21 6 0,3 25-15 0,-3-13 5 15,2 4-13-15,-2-16 1 0,2 28-2 16,0-13-10-16,0 1 3 0,-2-16-13 0,4 25 4 16,-2-12-10-16,-2-13-10 0,6 18-18 0,-6-18-10 15,2 19-26-15,-2-19-26 16,7 16-30-16,-7-10-36 0,0-6-56 0,0 0-135 0,4 16-201 15,-4-16 285-15</inkml:trace>
  <inkml:trace contextRef="#ctx0" brushRef="#br0" timeOffset="-132596.56">5704 10514 1435 0,'0'0'-50'15,"0"0"13"-15,0 0 9 16,0 0 6-16,0 0 6 0,0 0 12 0,0 0 11 0,0 0 11 16,0 0 9-16,0 0 8 15,0 0-1-15,0 0 5 0,0 0-1 0,0 0 2 16,0 0 11-16,0 0 6 0,0 0-6 0,0 0 7 0,0 0-5 16,0 0 4-16,0 0 5 15,0 0 2-15,0 0 5 0,0 0 0 0,0 0 11 16,0 0-3-16,0 0-2 15,17 45-8-15,-17-45 2 0,7 13-26 0,-7-13 11 0,10 15-12 16,-10-15-1-16,11 17 2 16,-5-7-9-16,-6-10-10 0,15 17-13 0,-6-9-26 15,-9-8-17-15,12 13-31 16,-4-6-20-16,-1-1-18 0,-1 0-25 0,-6-6-24 0,15 10-48 16,-9-6-79-16,-6-4-275 0,11 5 260 0</inkml:trace>
  <inkml:trace contextRef="#ctx0" brushRef="#br0" timeOffset="-132046.5">6168 10322 1484 0,'0'0'-39'0,"0"0"5"0,0 0 17 16,0 0 1-16,0 0 4 0,0 0 6 15,-7-15 7-15,7 15 11 0,0 0 12 0,0 0-3 16,0 0 11-16,0 0 4 15,0 0-1-15,0 0 7 0,0 0 7 0,0 0 3 16,0 0-3-16,0 0 12 0,0 0 1 16,5 58-2-16,-5-58 6 0,-3 25-8 15,3-12-5-15,0-13-1 0,-2 26-8 16,2-9-5-16,0-17-4 0,0 27-2 0,2-14-2 16,-2-13-8-16,0 28-11 0,3-14-13 0,-3-14-21 0,2 23-13 15,-2-23-4-15,2 20-15 16,-2-20-9-16,2 16-16 0,-2-16-28 0,2 10-49 15,-2-10-92-15,0 0-249 16,0 0 334-16</inkml:trace>
  <inkml:trace contextRef="#ctx0" brushRef="#br0" timeOffset="-131546.75">6086 10410 1455 0,'0'0'4'16,"-5"-16"8"-16,5 16-9 15,0 0-6-15,-2-19-4 0,2 19 3 0,0 0 4 16,2-24 0-16,-2 24 0 0,7-12 2 16,-7 12 0-16,10-14-4 0,-10 14 6 0,10-12 6 15,-10 12 7-15,11-9 8 16,-11 9-5-16,0 0 9 0,15-12-1 0,-15 12-6 16,11-7 8-16,-11 7 5 0,0 0 15 0,18-8-4 15,-18 8 1-15,0 0-8 16,18-8 8-16,-18 8 0 0,14-4 1 0,-14 4-5 0,18-4 3 15,-18 4 1-15,20-2-8 16,-20 2 3-16,24-1 2 0,-24 1-10 0,25 0 4 0,-25 0-12 16,28 0 6-16,-28 0-6 15,27 3 10-15,-12 1 7 0,-15-4-6 0,27 6-2 16,-11-2 5-16,-4 2-8 0,0 1 1 0,0 1-4 16,-12-8 2-16,20 17-6 0,-11-5 2 15,-3-1 2-15,3 0 3 0,-5 3 4 0,1 0 4 16,-1 1-3-16,-4-15-2 15,0 24 9-15,0-24-3 0,-4 28-2 0,-1-12 8 16,1-1-5-16,-5-2 14 0,1 2 0 16,-3-2-3-16,3 1 3 0,-3 0 3 0,0-3-1 15,-1 1-3-15,0-1 1 16,-2-1-7-16,2-2-1 0,-1 1-2 0,-2-4-5 16,0 3-8-16,-1-2 0 0,-2-1-5 0,2-1-6 0,-1 0-7 15,17-4-20-15,-32 4-22 16,20-2-41-16,12-2-48 0,-26 1-56 0,13-1-66 15,13 0-148-15,-21-1-514 16,21 1-287-16</inkml:trace>
  <inkml:trace contextRef="#ctx0" brushRef="#br0" timeOffset="-115533.35">5484 11083 706 0,'0'0'165'0,"0"0"-64"0,0 0-40 0,0 0-26 16,0 0-7-16,0 0-8 0,0 0 1 0,0 0 5 15,0 0 1-15,0 0 6 0,0 0-4 16,0 0 6-16,0 0 1 0,0 0 9 0,0 0-4 15,0 0 4-15,0 0 12 16,0 0-1-16,0 0 11 0,0 0-16 0,0 0-4 16,0 0-3-16,0 0 0 0,0 0 7 15,0 0 2-15,0 0 2 0,0 0 8 0,0 0-4 16,0 0-12-16,0 0-4 0,0 0 2 0,0 0-7 16,0 0 6-16,0 0-9 15,0 0-1-15,0 0-5 0,38-27-2 0,-38 27 3 0,17-2 2 16,-17 2 4-16,22 0 1 15,-22 0 6-15,24-1 2 0,-24 1-10 0,28-3-4 16,-11 3 4-16,-17 0-9 16,32-1-2-16,-13 1 1 0,-19 0-4 0,31-3-6 0,-15 3 5 15,-16 0-2-15,27 0 1 16,-27 0-9-16,26-1 6 0,-26 1-1 0,22 0 5 16,-22 0-3-16,22 0 1 0,-22 0-5 0,19-2 2 15,-19 2-6-15,0 0-2 0,26 0-6 16,-26 0-6-16,0 0-23 0,20-2-25 0,-20 2-13 15,0 0-42-15,20-2-28 16,-20 2-42-16,0 0-81 0,0 0-444 0,16-4 41 16</inkml:trace>
  <inkml:trace contextRef="#ctx0" brushRef="#br0" timeOffset="-115096.95">5815 11064 1914 0,'0'0'-109'0,"0"0"6"15,0 0 10-15,-7 17 12 0,7-17 24 0,0 0 11 16,0 0 13-16,0 0 19 0,0 0 11 0,0 0 5 15,0 0 5-15,-2 16 1 16,2-16 2-16,0 0 16 0,0 0 13 0,0 0 5 16,0 0 14-16,-3 18 3 15,3-18 22-15,0 0-9 0,0 0-2 0,-2 18 3 0,2-18-3 16,0 0-5-16,-2 18-1 0,2-18-2 0,0 0-2 16,0 26-8-16,0-26 0 15,-2 17-2-15,2-17 4 0,2 22-10 16,-2-22 8-16,0 21 16 0,2-8-6 0,-2-13 2 15,0 27-2-15,0-12-4 0,0-15 0 0,2 27-4 16,-2-14-2-16,0-13-5 16,3 27-5-16,-1-15-1 0,-2-12-8 0,2 24-2 0,-2-24-5 15,0 21-2-15,0-21-12 16,2 19-27-16,-2-19-15 0,3 18-36 0,-3-18-38 16,2 15-29-16,-2-15-52 0,0 11-87 0,0-11-522 15,0 0-94-15</inkml:trace>
  <inkml:trace contextRef="#ctx0" brushRef="#br0" timeOffset="-114356.58">6238 11046 2183 0,'0'0'-149'0,"0"0"15"0,0 0 16 16,0 0 16-16,0 0 21 15,0 0 14-15,0 0 16 0,0 0 15 0,0 0 17 0,0 0 6 16,0 0 6-16,-21-17 12 16,21 17 9-16,0 0-4 0,0 0 21 0,0 0 1 15,0 0 3-15,-30 4 9 16,30-4-7-16,0 0 4 0,0 0 3 0,-30 10-10 0,30-10 6 16,-17 6 4-16,17-6-7 0,-14 9-6 0,14-9 0 15,-18 10 4-15,10-3 2 16,8-7 0-16,-14 14 3 0,4-6 4 0,10-8-11 0,-14 20 1 15,6-11 19-15,1 1-3 16,-1 1 4-16,8-11-11 0,-13 24 7 0,9-13-18 16,-3 1 0-16,7-12 5 15,-6 20-10-15,2-8-3 0,4-12 0 0,-4 17-2 0,4-17 0 16,-4 21-4-16,4-21 1 0,-2 21 0 0,2-21 5 16,2 20-2-16,-2-20 8 15,6 21 6-15,-6-21 6 0,8 18 4 0,-2-9 6 16,3 1 6-16,-9-10 1 0,15 13-1 15,-15-13 3-15,15 11-9 0,-7-4-6 16,-8-7 2-16,20 7-9 0,-20-7-2 16,16 6-3-16,-16-6-6 0,17 1-7 0,-17-1-9 15,0 0-19-15,23 0-25 0,-23 0-36 16,0 0-59-16,28-7-50 0,-19 3-84 0,-9 4-148 16,18-13-345-16,-10 5-40 0</inkml:trace>
  <inkml:trace contextRef="#ctx0" brushRef="#br0" timeOffset="-106317.02">9711 13319 2103 0,'0'0'-102'0,"0"0"22"0,0 0 17 16,0 0-1-16,0 0 11 0,0 0 11 0,0 0 15 15,0 0-1-15,0 0 9 0,0 0 6 0,0 0 11 16,0 0 4-16,0 0-9 16,0 0 12-16,0 0 2 0,0 0 5 0,0 0 3 0,0 0 11 15,0 0 4-15,0 0 2 16,0 0 18-16,0 0 3 0,0 0 0 0,0 0-3 16,0 0 7-16,0 0 9 0,0 0-12 0,0 0 0 15,0 0 0-15,0 0 2 16,0 0-5-16,0 0 9 0,0 0 2 0,0 0-2 0,0 0-3 15,0 0 3-15,0 0-6 16,0 0 8-16,0 0-10 0,0 0 2 0,0 0-9 16,0 0 3-16,0 0-7 0,51 6 4 15,-51-6-4-15,0 0 2 0,20 2-7 0,-20-2 4 16,0 0 1-16,18 4-1 0,-18-4-5 0,0 0-2 16,24 2-4-16,-24-2-2 15,19 1-6-15,-19-1 1 0,16 3-9 0,-16-3-2 0,20 2-2 16,-20-2-2-16,18 0-2 15,-18 0 3-15,0 0-10 0,26 1 6 0,-26-1-1 16,15 3-3-16,-15-3 3 16,19 1-1-16,-19-1 5 0,0 0-3 0,23 3 4 0,-23-3 1 15,0 0-1-15,24 0-3 16,-24 0 3-16,0 0 0 0,23 0 0 0,-23 0 5 16,19 0-5-16,-19 0 5 0,0 0 1 0,25-3 0 0,-25 3-1 15,0 0 0 1,24 3 1-16,-24-3-1 0,0 0 0 0,23-3 1 0,-23 3 3 15,0 0-4-15,23 3 2 16,-23-3-4-16,0 0 5 0,19-3-5 0,-19 3-2 0,0 0 1 16,22 0-4-16,-22 0 2 15,0 0-3-15,18-1-4 0,-18 1 5 0,0 0-3 16,0 0 3-16,26 0 3 0,-26 0 2 0,0 0 6 16,0 0 1-16,21 0 2 0,-21 0 1 15,0 0-2-15,17-3-3 0,-17 3 0 0,0 0-5 16,0 0 2-16,21-1 2 15,-21 1-3-15,0 0-3 0,0 0 1 0,0 0-1 16,24-2-1-16,-24 2-2 0,0 0 1 16,0 0 3-16,0 0-2 0,0 0 4 0,14-4-7 15,-14 4 0-15,0 0 0 16,0 0 1-16,0 0-2 0,0 0-4 0,0 0-2 16,0 0-3-16,17-3 0 0,-17 3-2 0,0 0 0 0,0 0-1 15,0 0 3-15,0 0-9 16,0 0 3-16,0 0-1 0,0 0 3 0,0 0-5 15,0 0 0-15,0 0 0 16,11-11-3-16,-11 11-4 0,0 0 3 16,0 0-2-16,0 0-1 0,0 0-4 0,0 0-5 15,0 0 1-15,0 0 2 0,-24-28-2 0,24 28 3 16,-8-9-1-16,8 9 3 0,0 0 0 0,-12-13 6 0,12 13 3 16,0 0 1-16,-14-12-2 15,14 12 4-15,0 0 5 0,-12-10-4 0,12 10 1 16,0 0 3-16,0 0-3 15,-13-11 5-15,13 11-2 0,0 0-1 0,0 0 3 0,0 0-3 16,-11-10 5-16,11 10-1 16,0 0 4-16,0 0-2 0,0 0 4 0,0 0 5 15,0 0 4-15,0 0-1 16,0 0 6-16,0 0 7 0,-12-9-3 0,12 9-2 0,0 0 3 16,0 0-1-16,0 0 0 0,0 0-1 0,0 0-5 15,0 0 5-15,0 0 2 16,0 0-1-16,0 0 1 0,0 0 0 0,0 0-1 15,0 0-1-15,0 0 1 0,0 0 0 16,0 0-1-16,0 0 1 0,0 0-2 0,0 0-6 16,0 0 2-16,0 0-1 15,0 0-1-15,0 0-2 0,30 30 0 0,-30-30 1 16,10 10-6-16,-10-10 1 0,12 9 1 0,-12-9-2 16,14 12 0-16,-14-12 0 0,14 11-3 15,-14-11 2-15,13 9-2 0,-5-3-2 0,-8-6 3 16,15 10-6-16,-15-10 2 15,13 9 2-15,-13-9-4 0,8 8 1 0,-8-8 1 0,0 0 1 16,14 12-1-16,-14-12 3 16,0 0 8-16,6 9 7 0,-6-9 6 0,0 0 2 15,0 0-1-15,0 19 1 16,0-19-3-16,0 0-3 0,0 0-3 0,-14 27-2 0,14-27-11 16,-8 13-15-16,8-13-21 0,-8 13-26 0,8-13-44 15,-8 13-42-15,8-13-40 16,-9 13-46-16,5-6-75 0,4-7-656 15,-11 9-399-15</inkml:trace>
  <inkml:trace contextRef="#ctx0" brushRef="#br0" timeOffset="-67696.81">10695 12729 677 0,'0'0'203'0,"0"0"-79"0,0 0-51 15,0 0-38-15,0 0-10 0,0 0 0 16,0 0-6-16,0 0 0 0,0 0 9 0,0 0 3 16,0 0-3-16,0 0 2 0,0 0 1 0,0 0-2 15,0 0 2-15,0 0-4 0,0 0-3 16,0 0-1-16,0 0-4 0,0 0 1 0,0 0-3 15,0 0 8-15,0 0-8 16,0 0 0-16,0 0 5 0,0 0-2 0,0 0-2 16,8-31 10-16,-8 31-8 0,0 0 5 15,0 0 6-15,0 0 4 0,0 0 5 0,0 0-2 16,0 0 5-16,0 0 2 0,0 0 13 0,0 0-17 16,0 0 4-16,0 0-4 15,0 0-10-15,0 0 3 0,-14-22 1 0,14 22 3 0,0 0-15 16,0 0-4-16,0 0 1 15,0 0-2-15,0 0 8 0,0 0 3 0,0 0 12 16,0 0 4-16,-2-18 8 0,2 18 6 16,0 0 2-16,0 0 2 0,0 0-2 15,0 0-1-15,0 0-7 0,0 0-4 16,0 0-5-16,0 0-13 0,0 0 0 0,0 0-5 16,0 0-4-16,0 0 2 0,0 0 2 0,0 0 0 15,0 0 1-15,0 0 3 0,0 0 2 16,0 0 4-16,0 0 4 0,0 0 0 0,20 46-1 15,-20-46 1-15,4 19-2 16,-4-19 2-16,2 23-5 0,-2-10-7 0,0-13 1 0,2 27-2 16,0-10-3-16,0 1-3 15,-2-2 1-15,2 2-6 0,0-1 2 0,0 0 0 16,0 2-1-16,0 0 2 0,0 0-1 0,3-2-4 0,-3 4 3 16,2-2-4-16,-2 0 2 15,3 0-4-15,-1 2 0 0,0-1 0 0,0-2-1 16,1 0 0-16,1 1-3 15,0-2 2-15,-2 0 2 0,2 0 2 0,-1 0 1 0,2-1 5 16,-1-1 4-16,-2-1-1 16,0 4 7-16,0-3-5 0,2-1 7 15,-1 3-3-15,-1-4 0 0,-1 4 1 16,-1-2-2-16,0 3-4 0,0-1 1 0,0 0-2 0,0-2-2 16,-2 2-2-16,2 2 1 0,-2 2-3 0,2-3-1 15,3 0-2-15,-5 2 1 16,4-1 3-16,-2 2 3 0,2-2 1 0,-2 1 6 0,0 2 3 15,2-1 5-15,-2-2 0 16,3-1-1-16,-3 2-4 0,2-1 0 0,-1 0 0 16,-1 0-7-16,2-2-1 15,-2-2 0-15,0 0-1 0,-2-15-8 0,4 28-13 0,-4-17-11 16,0-11-18-16,4 21-20 0,-4-21-28 0,0 15-27 16,0-15-34-16,0 0-35 15,4 21-28-15,-4-21-31 0,2 7-45 0,-2-7-128 16,0 0-549-16,0 0-387 0</inkml:trace>
  <inkml:trace contextRef="#ctx0" brushRef="#br0" timeOffset="-65198.47">10740 12704 2729 0,'0'0'-181'16,"-13"-3"20"-16,13 3 14 0,0 0 16 0,0 0 25 0,0 0 20 16,0 0 23-16,0 0 19 0,0 0 21 15,0 0 10-15,0 0 10 0,0 0 0 16,0 0 13-16,0 0-2 0,0 0-2 0,0 0 11 0,0 0-8 15,0 0 9-15,0 0 5 16,0 0 0-16,0 0-5 0,0 0-4 0,0 0-6 16,0 0 7-16,0 0-9 15,0 0 9-15,0 0-6 0,0 0 6 0,0 0 10 0,0 0 21 16,0 0-26-16,0 0 3 0,0 0 4 0,0 0 8 16,0 0-13-16,0 0 12 15,0 0-11-15,0 0 11 16,0 0 3-16,0 0-9 0,66-3 3 0,-51 3-11 15,-15 0 15-15,36-4-8 0,-17 3 0 0,0-1 0 0,0 2 5 16,3-2-13-16,-2 0-5 16,1 0 9-16,3 0-8 0,0 0 2 0,-4 0-3 15,4 1 4-15,-1-1-7 0,1-1-3 16,-2 3 4-16,2-4 1 0,-1 4 6 0,1-1 5 16,-1 1 1-16,2-3 4 0,-2 2 4 0,3 1 3 15,2 0-2-15,-4 0 9 0,6 0-2 16,-1 0 3-16,1-2-7 0,-2 0 2 0,1 0-6 15,1 2-4-15,-2-1-1 16,1-1-2-16,3-3-6 0,-2 5-3 0,-1 0 0 16,2-1-2-16,-2 1-4 0,1-3 3 15,-3 3 1-15,0-1 0 0,1 1 1 0,-1 0 1 16,1-2 2-16,1 4-4 0,-3-4 1 0,4 2-4 16,-3 0 0-16,3-2-3 15,0 0 3-15,0 2 0 0,-1-2-3 0,3 2-2 0,-3 0 3 16,3 0 7-16,1 0 7 15,-1-1 0-15,1 1-2 0,0 0-1 0,3 0-1 16,-2 0-3-16,1 0 0 0,0 1-4 16,1-2 0-16,-2 2-1 0,2-1-1 0,-1 0-5 15,-1 0 2-15,1 0 2 16,0 0-6-16,-4 0-2 0,1 0 1 0,-1 0-11 16,-2-1-1-16,0 1-10 0,3-3 4 0,-4 3-3 15,0 0 4-15,-3-2 5 0,2 2-4 16,-3 0 4-16,1-1-2 0,-1-1 1 0,-1 2 1 15,0 0 1-15,-1-2 1 16,-2 2 0-16,1 0-1 0,1-2 0 0,-2 2-1 0,0-2 4 16,1 2-2-16,-1-1 2 15,0 1-3-15,1-3-3 0,-21 3 0 0,35-1-8 16,-17 1 2-16,-18 0-3 0,35-3 3 0,-18 2 3 0,-1-1 1 16,-16 2 0-16,28-2 1 15,-14 0-2-15,-14 2 2 0,29-4 0 0,-29 4 1 16,23-2 4-16,-10 0-3 15,-13 2 3-15,23-5 3 0,-23 5-3 16,22-4 3-16,-8 2-4 0,-14 2 0 16,22-7 1-16,-10 2-1 0,-12 5 2 15,20-5-3-15,-20 5 3 0,29-8 1 0,-18 7 5 16,2-6-7-16,-13 7 0 0,25-3 0 0,-11-1-5 0,-14 4 1 16,22-5 0-16,-22 5 0 15,23-3 5-15,-23 3 2 0,16-5 1 16,-16 5 1-16,0 0-4 0,21-4 1 0,-21 4 7 0,0 0-3 0,19-2 7 15,-19 2-8-15,0 0 8 16,18-4-2-16,-18 4 0 0,0 0-3 0,0 0 2 16,0 0-3-16,20-4 0 15,-20 4 0-15,0 0 11 0,0 0 4 16,0 0 7-16,0 0-7 0,18 8-4 0,-18-8 2 0,0 0 2 0,5 15-5 16,-5-15-1-16,0 0-3 15,2 23 4-15,-2-23-5 0,2 19 2 0,-2-19 1 0,0 23 0 16,0-23-5-1,0 22 0-15,0-22 1 0,0 27-2 0,0-9 0 0,0-1 3 16,2 1-4-16,0-2 2 16,3 3-2-16,2 2 4 0,0 2 0 0,-1 1 0 0,0-1 5 15,-1 2 0-15,5-2 8 16,-1 4 0-16,-1-2 5 0,-2 0 0 0,-2 1 0 16,2 0-2-16,1 1 2 0,0 1-5 0,-3 0 3 15,3-4-4-15,-3 5-4 16,1-4 0-16,-1 1 0 0,3 1-3 0,-3-2 0 0,0 0-1 15,2 0-1-15,-2-1 0 16,0-3 2-16,-1 0-3 0,-1-2-2 0,2 2 0 16,-1-2 4-16,-1 0-3 0,3-2-1 15,-3 2 0-15,4-1 2 0,-3-1-1 0,3 0 3 16,-1-2-1-16,-1 1 1 0,4-1 3 0,-4-1 0 16,2 2-1-16,-1-2 0 0,-1-2-3 15,5 1 1-15,-6 1-3 0,-3-14 4 0,7 23-1 16,-3-12-5-16,-4-11 2 15,4 24-1-15,-4-24 1 0,4 19-2 0,-4-19 0 16,2 18 4-16,-2-18 3 0,0 20 12 16,0-20 3-16,-6 15 2 0,6-15 3 15,-6 15 2-15,6-15-4 0,-12 17 0 16,12-17-6-16,-16 11 0 0,6-2-2 0,-4-2 2 16,1 1-3-16,-1-1-2 0,-2-2 0 0,0 4 5 0,-3-4-1 15,3 2-2-15,-4-3-2 16,4 2-1-16,-7 1-3 0,6-4 3 0,-4 2-3 15,0-1 4-15,0 0-2 16,-4 0 3-16,0 0-6 0,-2 0 0 0,0-2 0 0,-2 1-3 16,1 0-1-16,-3 0 0 15,-1-1-2-15,1 0 1 0,-3 0-1 0,-1-2-1 16,1 3 0-16,1-3 1 0,-1 3-3 0,-2-3 3 0,3 0-5 16,-4 4 4-16,1-3-5 15,2 1 1-15,-1 0-1 0,1 0 6 0,0 0-7 16,1 0 0-16,1 0-6 15,-1-4-1-15,1 4-6 0,-1 0 1 0,0-1-4 0,0-1-4 16,1 0-1-16,-4 0 1 16,3 0 1-16,-3 0 0 0,1 0-3 0,-1 3 5 15,2-3 1-15,-3 1 3 16,-1-1-1-16,1 3 2 0,1-2 0 0,2 1 5 0,-3 0-2 16,0-2 4-16,3 0-2 0,2 0 2 15,-1-2-5-15,1 2-1 0,3 2-2 16,-3-4-3-16,3 2-2 0,-4-2 1 0,1 2-1 0,3 0 3 15,0-1-3-15,0-2 6 16,4 3 0-16,-1 0 4 0,3-1-2 0,-2 1-2 16,4-3 1-16,0 3-1 15,-2-1-3-15,0 1 2 0,1 0 2 0,2 1 1 0,-2-1 1 16,0 0 2-16,5 0-2 0,-6 3 1 0,5-2 2 16,18-1 4-16,-37 4 1 15,19-2 1-15,0-2 0 0,18 0 2 0,-34 4 0 0,17-2 1 16,17-2-1-16,-31 1-3 15,18-1 2-15,13 0 4 0,-27 5-4 0,27-5 3 16,-25 1-3-16,25-1 3 16,-27 0-3-16,27 0 4 0,-22 2-5 0,22-2 0 15,-24 0-1-15,24 0 2 0,-23 4-1 16,23-4 1-16,-23 0-4 0,23 0 0 0,-24 2 0 16,24-2 3-16,-27 5-3 0,13-5-1 0,14 0 1 0,-29 0-1 15,29 0 7-15,-24 3-3 16,24-3-4-16,-22 4 4 0,22-4 0 0,-21 1 5 15,21-1-4-15,-22 0-2 16,22 0 1-16,-16 2 2 0,16-2-1 0,0 0-3 16,-28 0-7-16,28 0-3 0,-18 0-4 15,18 0 5-15,-20 2-12 0,20-2-5 0,-21 0 3 16,21 0-5-16,0 0 3 0,-30 0-21 0,30 0-16 16,-18 0-27-16,18 0-36 0,-18 3-32 15,18-3-35-15,-17-3-108 0,17 3-567 0,-17 0-232 16</inkml:trace>
  <inkml:trace contextRef="#ctx0" brushRef="#br0" timeOffset="-62876.63">6805 11243 2400 0,'0'0'-186'0,"0"0"18"16,0 0 17-16,0 0 19 15,0 0 19-15,0 0 18 0,0 0 14 0,0 0 13 16,0 0 18-16,0 0 5 0,0 0 12 0,0 0 7 0,0 0 7 16,0 0 0-16,0 0 10 15,0 0 1-15,0 0 8 0,0 0 0 0,0 0 7 16,0 0 0-16,0 0 8 15,0 0 1-15,0 0 1 0,0 0 11 0,0 0-2 0,0 0 2 16,0 0-3 0,0 0 1-16,0 0 0 0,10-16-2 0,-10 16-6 0,0 0-6 15,0 0 5-15,28 0 0 16,-28 0-8-16,0 0-3 0,23-4 6 0,-23 4 0 16,20 0 1-16,-20 0-2 0,20-1-3 0,-20 1 0 15,22-2 22-15,-22 2-15 0,21-2-8 16,-21 2 6-16,19-2-4 0,-19 2 6 0,21-2-7 15,-21 2 5-15,20-4 2 16,-20 4-12-16,20-2 9 0,-20 2-1 0,18-1-2 0,-18 1-3 16,18-4-1-16,-18 4 0 15,0 0 0-15,23-4-7 0,-23 4 6 0,0 0 2 16,20 0-2-16,-20 0-4 0,0 0 6 0,0 0-1 0,18-4 2 16,-18 4-17-16,0 0 10 15,0 0-15-15,0 0 2 0,0 0-2 0,0 0 5 16,16-4-3-16,-16 4 3 15,0 0-6-15,0 0 2 0,0 0 1 0,0 0-14 0,0 0 4 16,0 0-5 0,0 0-3-16,0 0-1 0,0 0-1 0,0 0 7 0,0 0 1 15,0 0 1-15,0 0 3 16,-62 0 2-16,62 0 1 0,0 0 11 0,0 0 0 16,-23-4 7-16,23 4-4 0,0 0 6 15,-17-1 14-15,17 1 2 0,0 0 0 0,0 0 7 16,-15-6 8-16,15 6-3 0,0 0 6 0,0 0-6 15,0 0-6-15,-14-5-3 16,14 5-7-16,0 0 2 0,0 0-1 16,0 0-3-16,0 0 0 0,0 0 1 0,0 0-6 15,0 0-6-15,0 0-4 0,0 0 3 16,0 0 5-16,0 0 0 0,0 0 15 0,0 0-4 0,0 0 2 0,0 0 4 16,0 0-4-16,0 0-2 15,0 0 7-15,0 0-12 0,0 0 6 0,0 0 4 16,0 0 0-16,0 0-10 15,0 0 8-15,33 24-9 0,-33-24 9 0,0 0-20 16,13 8 4-16,-13-8-5 0,0 0 1 16,8 13-7-16,-8-13-15 0,0 0-30 15,0 0-40-15,-2 21-58 0,2-21-128 16,-10 12-158-16,4-7 406 0</inkml:trace>
  <inkml:trace contextRef="#ctx0" brushRef="#br0" timeOffset="-56487.01">11051 14065 1160 0,'0'0'-64'0,"-19"-17"2"0,19 17-6 0,0 0 23 0,0 0 20 15,0 0 22-15,0 0 8 0,0 0 8 0,0 0 1 16,0 0 4-16,0 0 4 15,0 0 1-15,0 0-2 0,0 0 1 0,0 0 3 0,0 0-6 16,0 0-1-16,0 0 5 16,0 0 1-16,0 0-11 0,0 0-1 0,0 0-3 15,0 0-2-15,0 0 3 16,0 0 3-16,-10-15 1 0,10 15 3 0,0 0 2 0,0 0-3 16,0 0 5-16,0 0-6 0,0 0 6 0,0 0-2 15,0 0-2-15,0 0 0 16,-20-3 4-16,20 3 3 0,0 0 3 0,0 0-5 15,0 0 7-15,0 0-9 0,0 0 4 16,0 0-1-16,0 0-4 0,0 0 1 0,-16-4-4 16,16 4-4-16,0 0 1 15,0 0-4-15,0 0-4 0,0 0-5 0,0 0 6 16,0 0 1-16,0 0-2 0,0 0-3 0,-14-8 6 0,14 8-5 16,0 0 2-16,0 0 0 15,0 0 5-15,0 0-3 0,-13-9 9 0,13 9-11 16,0 0 2-16,0 0-6 15,0 0 9-15,0 0 0 0,-16-8 5 0,16 8-9 0,0 0 7 16,0 0-6-16,0 0 9 16,-14-7-4-16,14 7-1 0,0 0 9 0,0 0-11 15,0 0 6-15,0 0-4 16,0 0-1-16,-14-9 3 0,14 9-4 0,0 0 4 16,0 0 2-16,0 0-6 0,0 0 4 0,0 0 2 0,0 0-9 15,-10-10 15-15,10 10-12 16,0 0 9-16,0 0-2 0,0 0-4 0,0 0-1 15,0 0-1-15,0 0-4 0,0 0 0 16,0 0 4-16,-6-16-2 0,6 16-13 0,0 0-1 16,0 0-4-16,0 0-20 15,0 0-6-15,0 0-26 0,0 0-8 0,2-22-20 0,-2 22-40 16,0 0-91-16,0 0-256 16,0-10 356-16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08:52:00.0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11220 13609 509 0,'0'0'21'16,"0"0"12"-16,0 0 14 0,0 0-4 0,0 0 3 15,0 0-4-15,0 0 1 0,0 0-2 0,0 0 3 16,0 0-10-16,0 0 10 0,0 0 2 16,0 0-10-16,0 0-8 0,0 0 8 15,0 0-6-15,0 0 3 0,0 0 1 0,0 0-3 16,0 0 6-16,0 0 6 0,0 0 4 16,0 0 2-1,0 0-6-15,0 0 10 0,0 0-1 0,0 0 0 16,0 0 5-16,0 0-9 0,0 0 0 15,0 0-2-15,26-32 6 0,-26 32-10 0,8-14-7 16,-8 14-7-16,13-19-7 0,-4 8 1 16,-3 1 0-16,1-2 6 0,-7 12-17 15,12-26 5-15,-4 13 7 0,-2-1-9 0,2 1 4 16,0-2 4-16,-2 2-13 0,2-3-1 0,1 3 1 16,-2-2-10-16,-1 1 23 0,2 2-10 0,-4-2-1 15,5 2 16-15,-9 12-6 0,13-24-16 16,-7 14-4-16,1-1 4 0,-7 11 3 0,14-21-7 15,-10 13 6-15,-4 8 5 0,11-16 9 16,-11 16 1-16,10-13-10 0,-10 13 2 16,7-9 10-16,-7 9-12 15,0 0 10-15,8-14-12 0,-8 14-5 16,0 0-2-16,11-9 0 0,-11 9-5 0,0 0 16 16,0 0-11-16,0 0 17 0,10-10-11 15,-10 10 13-15,0 0-5 0,0 0 4 0,0 0 7 16,0 0-7-16,0 0 1 0,0 0 3 15,0 0-3-15,0 0 6 0,0 0-6 16,0 0 4-16,0 0-4 0,0 0-1 0,18 27-7 0,-18-27 2 16,0 15 0-16,0-15-3 0,0 18-2 15,0-18 4-15,0 19-10 0,0-19 4 0,2 21-3 16,-2-21-1-16,0 22 4 0,0-22 0 16,0 23-7-16,0-23 7 0,0 23-6 0,2-9 4 15,-2-14 10-15,0 23-3 0,0-23-4 16,2 22 4-16,-2-8-2 0,0-14 3 0,3 23-4 0,-3-23-1 15,3 22-4-15,-3-9 2 0,0-13-2 16,4 20-1-16,-4-20 1 0,2 17 0 16,-2-17-11-16,0 18 5 0,0-18-2 0,0 0-8 15,0 18-14-15,0-18-6 0,0 0-23 16,-4 18-14-16,4-18-27 0,0 0-20 16,-8 15-13-16,4-11-20 15,4-4-23-15,-9 7-62 0,9-7-405 0,-9 6 142 16</inkml:trace>
  <inkml:trace contextRef="#ctx0" brushRef="#br0" timeOffset="432.37">11413 13436 1751 0,'0'0'-72'0,"0"0"23"0,0 0 13 0,0 0 7 0,0 0 12 0,0 0 14 16,0 0 16-16,0 0 14 0,0 0 13 15,0 0 10-15,0 0-12 0,0 0 5 16,0 0-3-16,0 0-3 0,0 0 25 16,0 0-17-16,0 0 6 0,0 0-3 0,0 0 11 15,0 0-7-15,0 0-4 0,19-6 1 16,-19 6-9-16,0 0-8 0,0 0 2 0,22 0-11 0,-22 0-12 15,0 0-21-15,0 0-13 0,24 2-13 0,-24-2-14 16,0 0-21-16,11 1-30 0,-11-1-39 16,0 0-76-16,0 0-341 0,0 0 252 15</inkml:trace>
  <inkml:trace contextRef="#ctx0" brushRef="#br0" timeOffset="1372.85">11676 13403 1605 0,'0'0'-21'0,"0"0"17"0,0 0 8 16,0 0 6-16,0 0-2 0,0 0 2 16,0 0 7-16,0 0 4 0,0 0 8 0,0 0 7 15,0 0 5-15,0 0-5 0,0 0 8 16,0 0-8-16,0 0 8 0,0 0 4 15,0 0-13-15,0 0 0 0,-18 44 0 16,18-44-3-16,-6 19-4 0,6-19 1 0,-4 19 4 0,4-19-13 16,-6 19-5-16,6-19 6 0,-4 19-3 0,4-19-7 15,-3 17 1-15,3-17 11 0,-2 14-16 16,2-14 5-16,0 0-3 0,-5 17 2 16,5-17 0-16,0 0-2 0,0 0 0 0,0 0-4 15,0 0-4-15,-6 15 5 0,6-15 0 16,0 0-7-1,0 0-1-15,0 0 11 0,0 0-12 0,0 0 5 16,0 0 5-16,0 0-8 0,8-56 7 16,-8 56 0-16,5-18 0 0,-5 18 9 0,5-17-3 15,-5 17-1-15,6-18 6 0,-6 18-13 16,4-15 2-16,-4 15-1 0,10-13-5 16,-10 13 6-16,7-12-5 0,-7 12 5 0,11-9-6 15,-11 9 5-15,0 0-8 0,13-10 4 0,-13 10-19 16,0 0 2-16,12-5 8 0,-12 5-7 0,0 0 4 15,0 0 13-15,0 0-11 0,0 0 0 16,0 0 15-16,0 0-14 0,22 19-1 0,-22-19 12 16,0 0-9-16,2 18 6 0,-2-18-6 15,0 0 9-15,2 22-3 0,-2-22-5 16,0 0 2-16,2 17 8 0,-2-17-10 0,0 0 2 0,0 0 6 16,2 16-7-16,-2-16 7 0,0 0 15 15,0 0-15-15,0 0 2 0,0 0-2 0,0 0-6 16,0 0 0-16,0 0 1 0,0 0-1 15,0 0-1-15,0 0 2 0,0 0 4 0,38-23 2 16,-38 23 1-16,13-14 2 0,-13 14 1 16,15-15-1-1,-9 9 12-15,-6 6-1 0,17-14 0 16,-17 14 10-16,12-11-1 0,-12 11 2 0,16-11 3 16,-16 11 2-16,12-10-1 0,-12 10 8 15,11-6 2-15,-11 6 2 0,0 0 0 0,0 0-3 16,20-3 3-16,-20 3-6 0,0 0 3 15,0 0-7-15,0 0-5 0,14 17 2 0,-14-17 2 16,4 13-3-16,-4-13-7 0,0 0 2 0,7 23-1 16,-7-23-5-16,3 17 1 0,-3-17-5 15,6 17-1-15,-6-17-3 0,6 16-9 0,-6-16-13 16,10 16-3-16,-10-16-20 0,8 12-12 16,-8-12-44-16,9 12-32 0,-9-12-33 0,6 9-43 15,-6-9-141-15,0 0-396 0,0 0-5 16</inkml:trace>
  <inkml:trace contextRef="#ctx0" brushRef="#br0" timeOffset="2654.57">12118 13450 2110 0,'0'0'-58'0,"0"0"24"0,0 0 20 16,0 0 3-16,0 0-3 0,0 0 4 15,0 0 3-15,0 0 9 0,0 0 9 0,0 0 10 16,0 0-5-16,0 0-2 0,0 0 12 16,0 0-4-16,0 0 3 0,0 0 5 15,0 0 11-15,0 0 0 0,0 0 10 0,0 0 8 16,0 0 2-16,0 0 3 15,0 0-2-15,0 0 1 0,0 0-7 16,0 0-3-16,0 0-3 0,0 0-3 16,0 0-2-16,0 0-9 0,0 0 0 15,0 0-5-15,7 29 3 0,-7-29-1 0,0 0-6 16,0 0 5-16,-4 23 3 0,4-23 3 16,0 0-7-16,-5 21 5 0,5-21-7 15,-3 17 3-15,3-17-1 0,-6 22-3 0,6-22 2 0,-2 20-1 16,2-20-4-16,-3 25 7 0,3-25-3 0,-2 25 1 15,0-10 1-15,2-15-5 0,-3 30 3 16,1-14-1-16,2-1-9 0,0-15-19 16,0 29 0-16,-2-16-2 0,2-13 4 0,2 27-3 15,-2-14-3-15,0-13 1 0,0 21 3 16,0-21-4-16,0 19 4 16,0-19-3-16,0 20-1 0,0-20-7 15,0 0-11-15,0 18-5 0,0-18-5 16,0 0-24-16,0 0-25 0,-2 17-29 0,2-17-16 15,0 0-24-15,0 0-10 0,0 0-23 16,0 0-36-16,0 0-50 0,0 0-409 16,0 0 80-16</inkml:trace>
  <inkml:trace contextRef="#ctx0" brushRef="#br0" timeOffset="3124.76">12056 13613 1880 0,'0'-10'-99'16,"0"10"15"-16,4-17 9 0,-4 17 18 0,-4-17 7 0,4 17 12 16,0 0 13-16,0-26 8 0,0 26 12 0,0-18 5 15,0 18 5-15,0 0 0 0,0-24 2 16,0 24 12-16,4-18-1 0,-4 18 8 0,2-17 2 16,-2 17-3-16,0 0 2 0,3-23 15 15,-3 23-10-15,6-13-1 0,-6 13 4 16,0 0-7-1,7-17-2-15,-7 17-8 0,8-12 0 0,-8 12 2 16,12-9-6-16,-12 9 3 0,11-7-1 16,-11 7 0-16,16-6-5 0,-16 6 5 15,13-6-12-15,-13 6 4 0,14-6 8 0,-14 6-8 16,0 0 3-16,19-5 3 0,-19 5 4 16,0 0 22-16,19 0-24 0,-19 0 7 0,0 0 4 15,19 5-5-15,-19-5 5 0,0 0-4 0,13 14-2 16,-13-14 4-16,8 11 16 0,-8-11-7 0,0 0 0 15,0 25 14-15,0-25 2 0,0 0 0 16,-6 26-2-16,6-26 10 0,-7 18-24 16,2-10 6-16,5-8-5 0,-11 16-4 0,11-16-3 15,-11 13 2-15,11-13-18 0,-9 10-6 16,9-10-34 0,-14 8-13-16,14-8-26 0,-15 3-18 0,15-3-22 15,-12-1-24-15,12 1-44 0,0 0-107 16,-15-13-322-16,15 13 190 0</inkml:trace>
  <inkml:trace contextRef="#ctx0" brushRef="#br0" timeOffset="3826.86">12486 13021 1670 0,'0'0'-65'0,"0"0"15"0,0 0 8 16,0 0 13 0,0 0 4-16,16-8 13 0,-16 8 5 0,0 0 9 15,0 0 13-15,0 0-1 0,0 0 8 16,0 0 18-16,0 0-3 0,0 0 10 15,0 0 1-15,0 0 10 0,0 0 5 0,0 0 0 16,6 30 2-16,-6-30 11 0,0 19-6 16,0-19 20-16,-2 21-11 0,2-21-3 15,-2 25-2-15,0-10-1 0,2-15-5 0,-4 29-1 0,1-14-9 16,1 0-4-16,0 2-2 0,0-2-10 16,-1 2 0-16,3-17 1 0,-2 33-15 15,0-15 1-15,2-3-5 0,0-15-4 0,0 30 8 16,0-17-8-16,0-13-3 0,2 27-3 15,-2-27-6-15,0 23 2 0,0-23-10 0,0 19-14 16,0-19-11 0,0 15-16-16,0-15-20 0,0 0-21 15,0 21-32-15,0-21-26 0,-2 10-42 0,2-10-76 16,0 0-422-16,-7 13 79 0</inkml:trace>
  <inkml:trace contextRef="#ctx0" brushRef="#br0" timeOffset="4127.92">12561 13367 1977 0,'0'0'-56'15,"0"0"17"-15,0 0 0 0,0 0 10 16,0 0 12-16,0 0 7 0,0 0 15 0,0 0 12 16,0 0 15-16,0 0 19 0,0 0-22 15,0 0 6-15,0 0 7 0,0 0-9 16,10 34-4-16,-10-34-5 0,0 0 2 0,0 17-8 16,0-17 2-16,0 0-10 0,2 15-7 0,-2-15-19 0,0 0-17 15,0 0-18-15,0 0-20 0,3 17-24 16,-3-17-36-16,0 0-81 0,0 0-288 15,0 0 326-15</inkml:trace>
  <inkml:trace contextRef="#ctx0" brushRef="#br0" timeOffset="4475.72">12580 13211 1459 0,'0'0'-5'0,"0"0"15"16,8-17-3-16,-8 17 15 0,0 0 0 0,0 0 21 15,0 0 18-15,0 0 14 0,0 0 22 16,0 0-1-16,0 0 4 0,0 0 1 15,0 0-6-15,0 0-11 0,13-6-1 0,-13 6-13 0,0 0-5 0,0 0-9 16,0 0 2-16,0 0-12 0,0 0-11 16,0 0-11-16,0 0-30 0,0 0-21 15,0 0-27-15,0 0-16 0,0 0-30 0,0 0-36 16,0 0-57-16,0 0-131 0,0 0-249 16,0 0 230-16</inkml:trace>
  <inkml:trace contextRef="#ctx0" brushRef="#br0" timeOffset="5246.82">12841 13304 1599 0,'0'0'-76'0,"0"0"27"15,0 0 13-15,0 0 18 0,0 0-5 16,0 0 8-16,0 0 5 0,0 0-2 0,0 0 5 16,0 0 2-16,0 0 5 0,0 0 15 15,0 0 9-15,0 0-22 0,21-28 11 0,-21 28 16 16,8-12-15-16,-8 12-21 0,7-17 11 15,-1 3 11-15,-1 3-8 0,2-2 3 0,0-2 0 0,-1 2 4 16,-1-2-2-16,2 1 4 0,-4-1 6 16,1-1-3-16,0 0-12 0,-4 16-1 15,7-26 1-15,-5 13 3 0,-2 13 5 16,2-21-8-16,-2 21 6 0,2-21-5 0,-2 21-3 16,-2-17-6-16,2 17-3 0,0 0 11 15,-7-23-7 1,7 23 0-16,-8-11 3 0,8 11-6 0,0 0 1 15,-14-14 2-15,14 14 5 0,0 0-8 16,0 0 0-16,-18-4 3 0,18 4 1 0,0 0-2 16,0 0-3-16,0 0 9 0,0 0 9 15,-25 16-11-15,25-16 9 0,-8 13-1 0,8-13-1 16,-8 19 2-16,8-19 3 0,-4 23 8 16,2-10-4-16,0 3 9 0,2-16 5 0,-3 32 0 0,1-14-3 15,0 2 19-15,0-1-20 0,0 0 0 16,-1 3-4-16,1-4 1 0,0 3 1 15,-1-2-9-15,1 2 9 0,2-2 3 0,-2 1-9 16,0-2-4-16,2 1 6 0,-1-1-12 16,1-18 0-16,0 34-3 0,-4-19 7 0,4-15-2 15,-2 25-1 1,2-25-9-16,-2 23 6 0,2-23 2 0,-4 20-22 16,4-20-4-16,-1 14-11 0,1-14-19 15,0 0-26-15,-8 15-8 0,8-15-17 16,-8 4-30-16,8-4-67 0,0 0-335 0,0 0 294 15</inkml:trace>
  <inkml:trace contextRef="#ctx0" brushRef="#br0" timeOffset="5416.24">12770 13428 1535 0,'0'0'-14'0,"11"-11"13"15,-11 11 1-15,0 0 1 0,18-10-2 16,-18 10 6-16,15-6-2 0,-15 6 2 0,18-7 0 15,-18 7-5-15,14-6-12 0,-14 6-10 0,16-7-28 0,-10 5-32 16,-6 2-60-16,0 0-261 0,16-8 128 16</inkml:trace>
  <inkml:trace contextRef="#ctx0" brushRef="#br0" timeOffset="5685.95">12988 13333 1277 0,'0'0'62'0,"0"0"-7"15,0 0 1-15,0 0-10 0,0 0 1 16,0 0-5-16,0 0 5 0,0 0 10 16,2 22 5-16,-2-22 7 0,0 0 1 0,0 22-6 0,0-22-8 15,0 15-6-15,0-15-9 0,0 0-6 16,4 22-1-16,-4-22-6 0,2 16-12 15,-2-16-21-15,0 0-12 0,2 19-6 0,-2-19-21 16,0 0-15-16,-2 17-20 0,2-17-23 16,-6 9-32-16,6-9-59 0,0 0-309 0,0 0 324 15</inkml:trace>
  <inkml:trace contextRef="#ctx0" brushRef="#br0" timeOffset="5902.3">12973 13261 1504 0,'5'-18'19'0,"-5"18"3"0,0 0-4 0,0 0-6 16,5-15-8-16,-5 15-4 0,0 0 1 0,0 0 3 15,0 0-3-15,0 0-2 0,0 0-9 16,4-14-12-16,-4 14-19 0,0 0-21 15,0 0-39 1,0 0-94-16,0 0-184 0,0 0 122 0</inkml:trace>
  <inkml:trace contextRef="#ctx0" brushRef="#br0" timeOffset="6319.1">13055 13350 1156 0,'4'16'35'0,"-4"-16"4"0,0 0-6 16,0 0-12-16,0 0 3 0,6 13-10 0,-6-13 1 15,0 0 1-15,0 0 1 0,21 2-10 16,-21-2 5-16,0 0-9 0,21-4 4 16,-21 4-7-16,0 0-3 0,23-10-1 0,-23 10 4 0,17-8-3 15,-17 8 4-15,15-7-4 0,-15 7 5 16,16-12-6-16,-16 12 13 0,11-9-4 15,-11 9 2-15,10-10-11 0,-10 10 8 0,0 0 11 16,8-10 2-16,-8 10 5 0,0 0 4 16,0 0 1-16,0 0 17 0,0 0-4 0,0 0-2 15,0 0 7 1,0 0 5-16,0 0 4 0,0 0-2 16,0 0-11-16,0 0 6 0,0 0-10 0,0 0 1 15,0 0 4-15,-40 26-6 0,40-26-7 16,-7 17 1-16,7-17-2 0,0 19-3 15,0-19-6-15,0 0-8 0,4 26-19 0,-4-26-17 16,10 15-13-16,-10-15-11 0,8 14-12 16,-8-14-23-16,7 8-12 0,-7-8-14 0,10 5-36 0,-10-5-100 15,0 0-194-15,15-1 402 0</inkml:trace>
  <inkml:trace contextRef="#ctx0" brushRef="#br0" timeOffset="6620">13288 13355 1353 0,'12'-8'32'0,"-12"8"4"0,0 0 9 15,0 0 17 1,0 0-5-16,0 0 5 0,0 0 9 0,0 0 2 16,0 0-5-16,25 16-2 0,-25-16-6 15,0 0 4-15,2 19-17 0,-2-19 2 0,0 0-5 16,2 21-7-16,-2-21-1 0,0 0-10 16,0 18-3-16,0-18 10 0,0 0-10 15,0 0-2-15,0 16 5 0,0-16-3 0,0 0 12 16,0 0-14-16,0 0-8 0,0 0 8 0,0 0-4 15,0 0 1-15,0 0 0 0,0 0 1 0,0 0 9 16,0 0-3-16,17-42 3 0,-9 29 12 16,-8 13-1-16,11-23-5 0,-3 11-5 15,2-2-3-15,1 0-3 0,-2 3-8 0,2-2-7 16,2 1-24-16,0 1-23 0,1 1-31 16,-1-2-22-16,2 3-23 0,0 1-24 0,-1 1-44 0,1-2-91 15,3 3-350-15,-5-2 160 0</inkml:trace>
  <inkml:trace contextRef="#ctx0" brushRef="#br0" timeOffset="9125.85">14175 13285 1692 0,'0'0'-73'16,"0"0"17"-16,0 0 23 0,0 0 4 0,0 0 10 15,0 0 11-15,0 0 5 0,25 0 8 16,-25 0 3-16,0 0 6 0,0 0 9 0,0 0 1 0,0 0-7 15,0 0 5-15,23 2 6 0,-23-2 4 16,0 0 4-16,0 0 11 0,0 0 10 0,0 0 10 16,22 0 9-16,-22 0 4 0,0 0 4 15,0 0-2-15,20 4 7 0,-20-4-20 16,0 0-6-16,23 4-2 0,-23-4-7 0,22 2-9 16,-22-2-2-1,22 1-5-15,-22-1-6 0,29 0-4 16,-12 0-5-16,-17 0 1 0,33 0-1 0,-13 0 2 15,-2 0-6-15,2 0-8 0,-20 0 7 16,38-1-10-16,-19 1 7 0,0-2-4 16,0 2 1-16,-19 0-7 0,36-2 4 0,-20 2-3 15,4-2 2-15,-20 2-4 0,27-2 4 16,-27 2 2-16,27 0-2 0,-12-2-4 0,-15 2 2 0,22-2-6 16,-22 2 10-16,21-3-1 0,-21 3 5 15,20-3 1-15,-20 3 4 0,0 0-5 0,22-3 10 16,-22 3-5-16,0 0 3 0,16-1-1 15,-16 1-3-15,0 0-1 0,0 0 2 16,18-3-2-16,-18 3-2 16,0 0-7-16,0 0 1 0,0 0 0 15,0 0-1-15,0 0-4 0,20-3 3 0,-20 3-4 0,0 0 1 16,0 0-5-16,0 0-2 0,0 0 2 0,0 0-3 16,12-7 1-16,-12 7 3 0,0 0-4 15,0 0 1-15,0 0-3 0,0 0-2 0,0 0 6 16,13-9-3-16,-13 9 4 0,0 0-6 15,0 0 3-15,0 0 1 0,14-6 1 16,-14 6-1-16,0 0-4 0,0 0 4 16,22-2-5-16,-22 2 8 0,0 0-4 0,23 2 1 15,-23-2-3-15,0 0 2 0,25 0 0 16,-25 0 1-16,0 0-1 0,22 0 1 0,-22 0-1 16,0 0 8-16,16 2-9 0,-16-2 4 15,0 0-6-15,0 0 1 0,0 0 3 16,0 0-1-16,21-2 11 0,-21 2-7 0,0 0-5 0,0 0 2 15,0 0 3-15,0 0 5 0,0 0-2 16,0 0 4-16,0 0-1 0,19-2 2 0,-19 2-3 16,0 0 4-16,0 0-2 0,0 0-2 15,0 0-2-15,0 0 2 0,0 0 4 0,0 0 6 16,0 0-1-16,0 0 1 0,0 0 6 16,0 0-6-16,0 0-1 15,0 0-2-15,-33-27-2 0,33 27 3 16,0 0-2-16,-17-7 1 0,17 7-1 15,0 0-3-15,-17-8-2 0,17 8 3 16,0 0 2-16,-17-5 9 0,17 5 0 0,0 0 5 16,0 0 3-16,-16-8-2 0,16 8-2 15,0 0 7-15,0 0-3 0,0 0-3 16,-19-8 0-16,19 8-10 0,0 0 1 0,0 0 4 0,0 0-6 16,-13-6 0-16,13 6-3 0,0 0 2 0,0 0-5 15,-16-5-2-15,16 5 6 0,0 0-7 16,-12-8 2-16,12 8-4 0,0 0-3 0,-17-9-1 15,17 9-2-15,-16-6-1 0,16 6 2 16,-12-8 1-16,12 8-3 0,0 0 1 16,-17-7 1-16,17 7 2 15,0 0-4-15,0 0-3 0,-14-8 5 16,14 8 1-16,0 0 3 0,0 0 5 16,0 0-5-16,0 0 7 0,0 0-3 0,0 0-3 15,0 0 2-15,0 0 0 0,0 0 0 16,39 25 3-16,-39-25-6 0,20 12 2 0,-7-7-4 15,-1 1 0-15,2 0 5 0,0 0-2 16,-2 1 0-16,2-1-1 0,-2 1-5 0,1 1 3 0,-13-8-1 0,21 11 0 16,-10-5-1-16,-11-6-2 0,18 11 4 0,-10-5 0 15,-8-6-3-15,15 8 0 0,-15-8 1 16,16 7-7-16,-16-7 5 0,14 7 0 0,-14-7 5 16,0 0 1-16,16 9-2 0,-16-9 6 15,0 0-1-15,10 7 5 0,-10-7 3 16,0 0 7-16,0 0 5 0,0 19 13 0,0-19-6 15,0 0 4-15,-15 23 3 0,15-23-5 16,-16 17 3-16,7-7 0 0,-2-2-2 16,1 3-3-16,-1-2-3 0,-2 1 1 15,1-1-6-15,-1 1-4 0,0-3-1 0,13-7 1 16,-21 18-10-16,11-11-13 0,10-7-19 16,-19 14-25-16,12-10-42 15,7-4-55-15,-10 11-49 0,2-7-67 16,8-4-169-16,-13 3-520 0,13-3-378 0</inkml:trace>
  <inkml:trace contextRef="#ctx0" brushRef="#br0" timeOffset="59527.68">15276 12550 2813 0,'0'0'-128'0,"-3"-19"30"16,3 19 26-16,0 0 12 16,0 0 16-16,0 0 18 0,0 0 15 0,0 0 25 0,-4-17 20 15,4 17 19-15,0 0 22 16,0 0 18-16,0 0 12 0,0 0 9 0,0 0 6 15,0 0 2-15,0 0 1 16,0 0-6-16,0 0-1 0,0 0-2 0,0 0-6 16,0 0-4-16,0 0-3 0,0 0-8 0,0 0-2 0,0 0-3 15,0 0-5-15,0 0-9 16,0 0-6-16,0 0 3 0,0 0-8 0,0 0-6 0,2 61-5 16,-2-61 0-16,-2 20-9 15,2-20-7-15,-2 23 0 0,2-23-8 0,-2 25-1 16,0-11-3-16,2-14-1 15,-2 28-3-15,-1-15-3 0,3-13 1 0,0 27-3 0,-2-13-4 16,2-14 1-16,0 27 1 16,0-27-3-16,-2 22 1 0,-1-9 1 0,3-13-1 15,0 25 0-15,0-25 1 0,-2 24-1 16,1-10 2-16,1-14-3 0,-2 25 0 0,0-11-4 16,2-14 0-16,-2 24 6 0,0-11-7 0,2-13 5 15,-3 26-3-15,3-26 3 16,-2 24 1-16,2-24-3 0,0 23 5 15,-2-10-7-15,2-13-1 0,0 24 2 0,0-24-1 16,0 26-1-16,2-15 1 0,-2-11-1 0,0 25 3 16,0-25-3-16,0 25-3 0,2-14-2 0,-2-11 3 15,0 23 2-15,0-23 1 0,3 21-2 16,-3-21 2-16,0 21-2 0,0-21 1 16,2 23-4-16,-2-23 3 0,2 19 2 15,-2-19-5-15,0 20 3 0,0-20-6 0,0 20 0 16,0-20 5-16,2 19-2 0,-2-19 4 15,0 19-2-15,0-19-2 0,2 17 5 0,-2-17-3 16,1 19-3-16,-1-19-2 16,0 19 6-16,0-19-1 0,5 17-4 0,-5-17 3 15,0 17 0-15,0-17 2 0,2 15-2 0,-2-15-2 0,0 0 0 16,2 24 2-16,-2-24-2 16,0 15-1-16,0-15 2 0,0 0 2 0,0 22 2 15,0-22 0-15,0 18-5 16,0-18-1-16,0 0 0 0,-2 21 6 0,2-21-7 0,2 15 4 15,-2-15-8 1,0 0 5-16,0 0 6 0,-2 21-7 0,2-21 6 0,0 0-4 16,0 0 4-16,0 19 4 0,0-19 6 0,0 0-10 15,-2 17-3-15,2-17 4 0,0 0-6 16,0 0 7-16,-3 21-4 0,3-21 4 0,0 0-4 16,-2 16-3-16,2-16-8 15,0 0-8-15,0 0-17 0,0 0-24 0,-1 18-36 16,1-18-55-16,0 0-69 0,0 0-68 15,0 0-137-15,0 0-161 0,0 0 0 0,0 0-313 16,0 0-277-16</inkml:trace>
  <inkml:trace contextRef="#ctx0" brushRef="#br0" timeOffset="61497.71">15248 12481 2627 0,'0'0'-106'0,"0"0"19"0,0 0 21 16,0 0 11-16,0 0 23 16,0 0 13-16,0 0 14 0,0 0 19 0,0 0 20 15,0 0 8-15,0 0 10 0,0 0 4 0,0 0 1 0,0 0 12 16,0 0 2-16,0 0 1 16,0 0 10-16,0 0-2 0,0 0-4 0,45 12-4 15,-45-12-5-15,16 4-4 16,-16-4-11-16,22 3-4 0,-22-3-5 0,24 4-9 0,-4-1 0 15,-3-2-7-15,3 1-5 16,1 2-3-16,8 0 0 0,-2-4-2 0,3 3-4 16,2 1-1-16,1-2-1 15,5 2-6-15,1-2 0 0,3 1 0 0,0 0-3 0,3 1 3 16,-1-3-4-16,3 1-1 0,-1 0-4 0,3 2-5 16,-3-2-1-16,3 1 2 15,0-1-3-15,-2 2 2 0,2-2-2 0,-3 2 3 0,3 0 4 16,-5-1 2-16,3 2-1 15,-3-4-2-15,-2 3-1 0,1 0 2 0,-1 0 0 16,-2-3-1-16,1 3 2 16,-6-2-1-16,3 0 0 0,2 2 2 0,-5-2 3 0,-1 2-4 15,0 0 3-15,-1-3 3 16,1 3-3-16,-2-2 4 0,2 0 3 16,-3 2 1-16,-1-3 2 0,2 1-3 0,-3 1-3 0,1-3 3 0,-2 0-1 15,-3 1-2-15,1-1-2 16,-2 0-2-16,4 0-6 0,-4 0-2 0,1-1-4 15,1 1-1-15,-1-3-4 16,0 1-3-16,-2 2 1 0,1-1-4 0,-1-1 0 16,0 2 4-16,-2-2 2 0,1 2 6 0,-4-2 1 0,-18 2 13 15,32-2 1-15,-17 2 4 16,-15 0 6-16,24-1-1 0,-24 1 8 0,18-3 0 16,-18 3 1-16,0 0 2 0,26-1-2 15,-26 1-2-15,0 0-2 0,0 0-5 16,23 0-1-16,-23 0-2 0,0 0 1 15,0 0 1-15,17 1 1 0,-17-1 1 0,0 0-3 0,0 0 0 16,11 8 0-16,-11-8-2 16,0 0-3-16,0 0 2 0,6 13 1 0,-6-13 8 15,0 0 0-15,0 18 2 0,0-18 3 0,0 0 1 16,-2 28 2-16,2-28-3 0,-2 26-5 16,2-26 1-16,0 28-2 0,0-12 0 0,2 2-2 15,-2 0-1-15,2 2-2 16,0-1 0-16,0 1 3 0,-2-1-1 0,2 3 0 15,-2-1 2-15,2 0 9 0,0 1-1 16,1 4 10-16,1 0-1 0,1-2 3 0,-1 3-2 16,0-2-2-16,4 3-2 0,-2-2 2 0,3-1-4 15,0-1 0-15,1 1-2 16,-1-3-4-16,-1 2 2 0,0-2 1 0,1-1-7 16,0 0 0-16,-1-2 0 0,-2 3 0 15,2-2-4-15,0-3 3 0,-2 1-7 0,0-2 1 16,0 0-2-16,0 1-2 15,-1-1-3-15,-1-1-1 0,2 0-2 0,-1-2 1 0,-3 2-3 16,-2-15 2-16,6 26-2 16,-4-11 1-16,-2-15-1 0,5 20 0 0,-3-8-1 15,-2-12 3-15,4 21-3 0,-4-21-1 16,2 19-6-16,-2-19 2 0,4 22-1 16,-4-22 1-16,0 14-4 0,0-14 0 0,2 15 3 0,-2-15 3 15,0 0-3-15,0 23 4 16,0-23-2-16,0 0 4 0,-4 17 0 0,4-17 1 0,0 0-2 15,-10 19 1-15,10-19 0 16,-7 10 6-16,7-10 1 0,-8 12 4 0,8-12 4 16,0 0 3-16,-18 13 1 15,18-13 5-15,-16 7-3 0,16-7-1 0,-20 6 3 0,20-6-2 16,-24 6-2-16,8-5-3 0,-1 2 2 0,17-3-2 16,-36 1-1-16,16 2-4 15,-2-3 0-15,-1 1 1 0,-3-1-1 0,-4-1 1 0,4 1-5 16,-7 0 1-16,1-3-2 15,1 2 2-15,-5 1-1 0,2-3-1 0,-2 2 1 16,0 1 0-16,-7-3-2 16,4 2 3-16,1 1-4 0,0-2 1 0,1 2 0 0,-3-2 2 15,0 0-2-15,4 2 1 0,1 0-1 0,-2-2-1 16,1 2-1-16,2 0 2 16,0 2-1-16,1-2-2 0,-3 0 2 0,4 0-5 15,-2 2-3-15,3 0-6 16,1-2-3-16,-2 2 0 0,3-4-4 0,-1 4 3 0,4-2 0 15,1 0 5-15,-1 0 1 16,1 0 2-16,2 0-2 0,-1 0 2 0,-1-2 2 16,3 2 0-16,0-2 0 0,0 4 3 0,1-2-1 0,-1-2 2 15,22 2-2-15,-35-2 2 16,16 2-1-16,0 0 3 0,19 0-2 0,-32-2-1 16,32 2 2-16,-30 0-1 15,30 0 0-15,-27-1 2 0,27 1-1 0,-26-3-1 0,26 3 1 16,-24 0 6-16,24 0-6 15,-26-2 2-15,26 2-3 0,-26-1 2 0,11-2-2 16,15 3 5-16,-26 0-4 0,26 0-1 16,-30 0 2-16,30 0 2 0,-35 0 2 0,21 0-3 15,14 0-1-15,-30 0 1 0,13 0-2 0,17 0 5 16,-27 3-3-16,27-3-3 16,-28 1 5-16,15 1-1 0,13-2 0 0,-22 0 0 0,22 0-1 15,-26 3 1-15,26-3-2 16,-24 1 2-16,24-1-2 0,-25 2-2 0,25-2-1 15,-24-2 1-15,24 2-2 16,-22 2 2-16,22-2-2 0,-26 0 3 0,26 0-2 16,-23 0 2-16,23 0 1 0,-24 0 0 0,24 0 0 0,-25 0 1 15,25 0-3-15,-22 2 2 16,22-2 2-16,-22-2-2 0,22 2-8 0,0 0-14 0,-30 0-21 16,30 0-28-1,-22-2-41-15,22 2-46 0,-16-4-43 0,5 2-60 0,11 2-145 16,-23-9-534-16,10 4-361 15</inkml:trace>
  <inkml:trace contextRef="#ctx0" brushRef="#br0" timeOffset="62797.53">15715 12712 2771 0,'0'0'-107'0,"6"-19"23"0,-6 19 16 0,0 0 17 15,0 0 13-15,0 0 6 0,8-15 3 16,-8 15 20-16,0 0 4 0,0 0 2 0,0 0 11 16,0 0 0-16,0 0-5 0,0 0 15 15,0 0 12-15,0 0 22 0,0 0 4 0,0 0 1 16,0 0 6-16,0 0 2 15,0 0 1-15,0 0-5 0,0 0-4 0,0 0 0 16,0 0-4-16,-8 51-2 16,8-51-5-16,0 25-3 0,-2-10 5 0,0 2 0 0,0 0 1 15,2-17 7-15,0 33 3 0,-2-14-2 0,2-1-1 16,-2 2-5-16,2-2-1 16,0 0-4-16,-2 1 1 0,2-19-5 0,0 36-5 0,0-19 1 15,0-1-2-15,0-16-1 16,2 28-6-16,0-15-6 0,-2-13 3 0,2 24-9 15,-2-24-4-15,6 18-13 0,0-7-17 16,-6-11-13-16,10 12-18 0,-10-12-18 0,12 11-18 16,-12-11-16-16,15 9-12 0,-15-9 3 0,13 3-9 15,-13-3 11-15,0 0 3 16,21 0 17-16,-21 0 1 0,0 0 13 0,0 0 2 16,30-9-1-16,-30 9 25 0,12-12-9 15,-12 12 0-15,13-14 20 0,-13 14-3 0,11-16 4 16,-7 6 0-16,-4 10 12 15,11-19 29-15,-11 19 13 0,8-19 21 0,-4 9 13 0,-4 10 16 16,11-20 13-16,-11 20 10 16,7-19 5-16,-3 9 0 0,-4 10-8 0,8-17-6 15,-8 17-8-15,10-16-12 0,-4 9-8 0,-6 7-2 0,14-14-10 16,-14 14-6-16,12-11-5 16,-12 11-1-16,15-9-6 0,-15 9 0 0,15-6-4 15,-15 6-7-15,15-4 3 16,-15 4-2-16,0 0 1 0,0 0-6 0,24 11-2 0,-24-11 2 15,8 14-2 1,-8-14 0-16,4 17-1 0,-4-17-1 0,0 20 1 0,0-20 2 16,-2 18 4-16,2-18 4 0,-6 21 7 0,6-21 3 15,-10 19 3-15,4-12 6 0,6-7-2 16,-12 16 2-16,12-16 2 0,-13 14 1 0,13-14-3 16,-13 8 2-1,13-8-5-15,-12 4-3 0,12-4-1 0,0 0-4 16,0 0-7-16,0 0-9 0,-23-20-9 0,23 20-2 15,-7-14-15-15,7 14-18 0,-5-15-30 0,5 15-40 16,0 0-50-16,-4-17-29 16,4 17-40-16,0-12-74 0,0 12-648 0,0 0-370 0</inkml:trace>
  <inkml:trace contextRef="#ctx0" brushRef="#br0" timeOffset="63397.47">16090 12959 2749 0,'0'0'-91'0,"0"0"29"0,13-15 32 16,-13 15-10-16,0 0 26 15,0 0 4-15,8-13 26 0,-8 13 10 0,0 0 10 0,0 0 2 16,0 0 18-16,0 0 5 15,0 0 7-15,0 0-10 0,0 0-3 0,0 0-3 16,0 0-6-16,14 35-3 16,-14-35-7-16,0 24-5 0,0-24 3 0,0 23-8 0,2-10 1 15,-2-13-7-15,0 24 1 0,0-24 2 0,4 22-11 16,-4-22-2-16,2 17 0 16,-2-17-4-16,6 15-6 0,-6-15-11 0,8 8 1 15,-8-8-4-15,0 0 1 0,18 4 6 16,-18-4 2-16,0 0-3 0,0 0 5 0,31-21 3 15,-23 9 6-15,1 1 7 16,2-3 13-16,-3 1 15 0,2 1 6 0,-10 12 6 16,16-19 2-16,-10 10-4 0,-6 9-1 15,13-11-8-15,-13 11-4 0,10-8 5 0,-10 8-7 16,0 0-4-16,0 0-5 0,0 0-4 16,0 0 1-16,0 0-5 0,28 19-2 15,-28-19-5-15,8 13-5 0,-8-13 1 0,10 13-4 0,-10-13 0 16,12 16-4-16,-12-16 1 15,12 14 2-15,-4-9 1 0,-8-5-4 0,17 12 3 16,-17-12 1-16,20 7-1 16,-20-7-3-16,20 2 1 0,-20-2 0 0,24-2 0 0,-24 2 4 15,25-6 3-15,-12 0-1 16,0 1 5-16,-1-6 4 0,1 1 3 16,2-1-1-16,-3-4 3 0,4 1-2 0,-2 1-6 0,-1 0-13 0,-3-1-20 15,1 1-25-15,0 2-31 16,-3 1-37-16,-8 10-44 0,15-14-41 0,-10 7-64 15,-5 7-158-15,4-8-433 16,-4 8-204-16</inkml:trace>
  <inkml:trace contextRef="#ctx0" brushRef="#br0" timeOffset="68027.87">15811 13411 2423 0,'0'0'-116'0,"0"0"20"0,0 0 21 0,7-17 8 0,-7 17 16 16,0 0 18-16,0 0 14 15,0 0 11-15,0 0 9 0,0 0 6 0,0 0 6 16,8-12-1-16,-8 12 3 16,0 0 9-16,0 0-4 0,0 0 4 0,0 0 9 15,0 0 5-15,0 0 12 0,0 0-2 0,0 0 4 16,0 0 11-16,0 0-4 0,0 0 3 16,0 0 1-16,0 0 4 0,0 0 1 0,0 0-3 15,0 0-4-15,0 0 1 16,0 0-6-16,0 0 2 0,0 0 6 0,0 0 5 0,0 0-2 15,0 0-1-15,0 0-6 16,0 0 2-16,0 0-1 0,0 0-5 0,0 0-6 16,0 0-1-16,-4 50-2 0,4-50-6 0,-4 23-1 0,4-23-4 15,-5 24-5-15,3-8-3 16,-1 0 4-16,3-16-10 0,-6 32-2 0,4-19 2 16,0 2-9-16,2-15 2 15,-3 27-10-15,2-14-10 0,1-13-17 0,-4 23-19 0,4-23-27 16,-2 19-25-16,2-19-47 15,-2 19-39-15,2-14-29 0,0-5-86 16,0 0-585-16,0 0-249 0</inkml:trace>
  <inkml:trace contextRef="#ctx0" brushRef="#br0" timeOffset="68467.5">15794 13504 2533 0,'0'0'-107'0,"-2"-25"14"16,2 25 19-16,0 0 12 15,0-22 10-15,0 22 17 0,0 0 15 0,-2-24 21 0,2 24 20 16,2-15 6-16,-2 15 17 0,0 0 2 0,2-19 10 16,-2 19 6-16,0 0 2 15,4-17 3-15,-4 17 3 0,0 0-3 0,8-16-5 16,-8 16-3-16,12-11-1 15,-12 11-1-15,12-11-6 0,-12 11-8 0,12-7 2 0,-12 7-11 16,22-7-4-16,-22 7-4 16,21-9 4-16,-21 9 2 0,24-3 2 0,-14-1 1 0,-10 4 6 15,23-2-1-15,-23 2 4 0,19 0 4 16,-19 0-2-16,17 4 6 0,-9-2-2 16,-8-2 2-16,9 13-4 0,-9-13 0 0,5 17-3 15,-5-17 2-15,0 19-3 16,0-19 2-16,-3 21-3 0,3-21 3 0,-6 19 1 0,6-19 0 15,-11 19 4-15,5-9-7 16,6-10-3-16,-15 17-3 0,7-9-5 0,8-8 1 16,-20 11-12-16,10-6-12 0,10-5-15 0,-21 6-19 0,21-6-25 15,-21 0-38-15,21 0-34 16,0 0-41-16,-26-7-33 0,20 6-37 0,6 1-92 16,-11-11-617-16,11 11-359 15</inkml:trace>
  <inkml:trace contextRef="#ctx0" brushRef="#br0" timeOffset="69137.57">16228 13447 2736 0,'0'0'-134'0,"0"0"26"16,0 0 17-16,0 0 32 15,6-21 17-15,-6 21 25 0,0 0 19 0,0 0 26 16,0 0 25-16,0 0 5 16,4-13 15-16,-4 13-4 0,0 0 2 0,0 0-2 0,0 0 1 15,0 0 0-15,0 0 3 0,0 0 2 16,-38-4-2-16,38 4-5 0,0 0 8 16,-29 5 1-16,29-5 1 0,-20 8 2 0,20-8-2 0,-20 10-3 15,12-5-8-15,8-5-10 16,-18 12-4-16,18-12-3 0,-10 15-5 0,10-15-9 15,-9 15-5-15,9-15-5 16,0 0-6-16,4 22-9 0,-4-22 1 0,9 13-7 0,-9-13-10 16,12 9-7-16,-12-9-8 0,16 8 2 15,-16-8-6-15,16 4-2 0,-16-4 2 16,0 0 3-16,26-2 1 0,-26 2 1 0,0 0 0 16,21-8 9-16,-21 8 1 0,12-9 2 15,-12 9 8-15,11-14 4 0,-11 14 11 0,9-11 7 16,-9 11 4-16,8-9 3 15,-8 9 0-15,0 0 1 0,10-14 6 0,-10 14-2 16,0 0 6-16,0 0-1 16,0 0 7-16,0 0 1 0,0 0-4 0,0 0-2 0,0 0-2 15,0 0-4-15,0 0-2 0,22 27-5 0,-22-27-5 16,2 16-1-16,-2-16-3 16,4 16-1-16,-4-16-9 0,4 20-20 0,-4-20-13 0,5 12-31 15,-5-12-35-15,4 16-46 16,-4-16-40-16,0 0-41 0,4 17-43 0,-4-17-92 15,2 7-610-15,-2-7-400 16</inkml:trace>
  <inkml:trace contextRef="#ctx0" brushRef="#br0" timeOffset="69597.53">16520 13483 2924 0,'0'0'-33'0,"11"-11"20"15,-11 11-2-15,0 0 3 0,0 0-12 0,4-17 3 16,-4 17 11-16,0 0 13 0,0 0 15 16,0 0 11-16,0 0 9 0,0 0-6 0,0 0 4 15,-24-15-3-15,24 15 1 0,0 0-1 16,0 0 9-16,-25 3 4 0,25-3 3 16,0 0-4-16,0 0-3 0,-30 12-5 0,30-12-1 0,-12 7-7 15,12-7-3-15,-12 7-3 16,12-7 2-16,-12 10-3 0,12-10-3 0,-10 8-1 15,10-8 0-15,0 0-5 16,-11 14-2-16,11-14-5 0,0 0-6 0,0 0-8 0,-2 17-9 16,2-17-12-16,0 0-12 0,0 0-11 0,13 19 7 15,-13-19-4-15,8 10 7 16,-8-10 5-16,0 0 9 0,11 15 3 0,-11-15 18 16,9 13 8-16,-9-13 9 0,6 11 13 15,-6-11 14-15,0 0 12 0,4 21 16 0,-4-21 5 16,0 0 7-16,-2 19 3 15,2-19-4-15,0 0 9 0,-6 20-3 0,6-20-6 16,-8 13-1-16,8-13-9 0,-12 10-6 16,12-10-7-16,-10 8-7 0,10-8-17 0,0 0-23 15,-15 12-27-15,15-12-32 0,0 0-41 0,0 0-40 16,-19 0-42-16,19 0-28 16,0 0-34-16,0 0-68 0,0 0-609 0,-21-9-311 0</inkml:trace>
  <inkml:trace contextRef="#ctx0" brushRef="#br0" timeOffset="70097.73">16685 13464 2698 0,'0'0'-90'16,"0"0"23"-16,6-17 17 0,-6 17 12 0,0 0 11 0,5-11 26 15,-5 11 4-15,0 0 21 0,0 0 8 16,0 0 17-16,0 0 15 0,0 0 13 16,0 0 8-16,0 0 7 0,0 0-7 0,0 0 6 0,0 0 0 15,0 0-7-15,0 0-10 16,0 0-6-16,0 0-12 0,-42 19-6 0,42-19-13 15,0 0-12-15,-12 17-7 16,12-17-5-16,-4 11-5 0,4-11-6 0,0 0-5 16,0 0 2-16,-4 18-5 0,4-18-3 0,0 0 4 15,0 0 0-15,0 0 1 0,13 22-4 16,-13-22-8-16,11 8 7 0,-11-8-3 0,10 9 1 16,-10-9 2-16,13 12 4 0,-13-12 3 15,10 10 1-15,-10-10-4 0,9 11 9 16,-9-11 5-16,9 12 11 0,-9-12 12 15,4 13 1-15,-4-13 7 0,0 0-1 0,-2 19 1 16,2-19 9-16,0 0-2 16,-13 20 2-16,13-20 0 0,-11 12-5 0,11-12-8 15,-15 12-8-15,15-12-16 0,-14 8-24 0,14-8-44 0,-16 8-44 16,16-8-55-16,-14 5-44 16,14-5-81-16,0 0-173 0,-23 0-382 0,23 0-170 0</inkml:trace>
  <inkml:trace contextRef="#ctx0" brushRef="#br0" timeOffset="72737.89">17845 13293 2335 0,'0'0'-137'0,"0"0"13"0,0 0 16 16,0 0 14-1,0 0 4-15,21-10 13 0,-21 10 11 0,0 0 16 0,0 0 11 16,0 0 12-16,0 0 5 15,0 0 24-15,0 0 6 0,0 0 11 0,0 0 6 0,0 0 5 16,0 0 5-16,0 0 5 16,0 0-5-16,0 0 30 0,0 0-23 0,0 0 5 15,0 0 2-15,0 0-1 0,0 0 9 0,0 0 0 16,0 0 3-16,0 0 7 0,0 0-12 16,0 0 1-16,0 0-12 0,0 0-4 0,0 0 0 15,0 0-9-15,0 0-6 16,0 0 2-16,0 0 0 0,0 0 3 0,0 0-2 15,0 0 5-15,0 0-4 0,0 0 5 16,0 0 6-16,0 0 2 0,0 0-6 0,0 0 2 16,0 0-1-16,18-8 3 0,-18 8 2 0,0 0-7 15,0 0-1-15,0 0 4 16,0 0-6-16,0 0-3 0,18-3-4 0,-18 3-3 0,0 0-4 16,0 0 0-16,21-4 1 15,-21 4-4-15,0 0-5 0,20 0 2 16,-20 0-5-16,0 0 0 0,0 0-7 15,24-2 1-15,-24 2 2 0,0 0-2 16,24 0-5-16,-24 0 8 0,0 0-4 0,24-2 0 16,-24 2 1-16,0 0-3 0,25 0 0 15,-25 0 2-15,19 0-1 0,-19 0 5 0,19 2-7 0,-19-2-3 0,0 0 4 16,28 0-2-16,-28 0 3 16,19 0 1-16,-19 0-7 0,21-2 6 0,-21 2-6 15,19-2 7-15,-19 2-11 16,18-1 7-16,-18 1 4 0,0 0-4 0,26-3-1 0,-26 3 7 15,17-1-5-15,-17 1 3 16,17-4 3-16,-17 4-3 0,0 0-4 0,23-4 6 16,-23 4-3-16,0 0 2 0,24-4 1 0,-24 4-5 15,0 0 3-15,21-4 0 0,-21 4-1 16,0 0-2-16,21-4 4 0,-21 4-2 16,0 0-4-16,21-1 2 0,-21 1 0 15,15-3 0-15,-15 3 1 0,0 0 4 0,23-2-2 16,-23 2-2-16,20 0 0 0,-20 0 1 15,0 0 1-15,29 0-2 0,-29 0 1 16,19 0 0-16,-19 0-5 0,21 0 5 16,-21 0-6-16,24 0 4 0,-24 0 3 0,18 0 3 15,-18 0-2-15,22 0 1 0,-22 0-2 0,21 0 0 16,-21 0-2-16,22 0 4 0,-22 0-5 16,0 0 0-16,28 0 5 0,-28 0 3 0,22-1-8 15,-22 1 5-15,19 0-1 16,-19 0 3-16,0 0-4 0,30 0 7 0,-30 0-15 0,18-2 8 15,-18 2 3-15,18-2 1 16,-18 2-3-16,0 0 2 0,25-2-2 0,-25 2 9 16,0 0 2-16,23-2 6 0,-23 2-4 0,0 0 5 0,17-4-4 15,-17 4 1-15,0 0-3 16,0 0 4-16,22-1-4 0,-22 1 3 0,0 0 8 16,0 0 0-16,0 0 0 15,0 0 6-15,18-4 0 0,-18 4 3 0,0 0-2 0,0 0-2 16,0 0-4-16,0 0-6 15,0 0-10-15,0 0-2 0,0 0-3 0,13-6-3 16,-13 6-6-16,0 0-7 16,0 0-9-16,0 0-1 0,0 0 4 0,0 0-5 15,0 0-1-15,0 0 2 0,0 0 6 0,0 0 3 0,0 0 3 16,-33-22-2-16,33 22 3 16,-14-6 1-16,14 6-1 0,0 0 3 0,-16-8-3 15,16 8 6-15,0 0-2 16,-20-9 2-16,20 9 1 0,0 0 4 0,-14-8-2 0,14 8 0 15,0 0 0-15,-15-8 0 16,15 8-1-16,0 0 0 0,-11-7 1 0,11 7 2 16,0 0-4-16,0 0 4 0,-13-8-6 0,13 8 6 0,0 0-4 15,0 0 6-15,0 0-2 16,0 0 2-16,-14-6-2 0,14 6 4 0,0 0-1 16,0 0-5-16,0 0 0 15,0 0 4-15,0 0 3 0,0 0-6 0,-18-6 2 0,18 6 2 16,0 0-8-16,0 0 6 15,0 0 1-15,0 0-1 0,-16-3-1 0,16 3 2 16,0 0-2-16,0 0 0 16,0 0 1-16,0 0 5 0,0 0-3 0,0 0 4 0,0 0-1 15,-21-2-1-15,21 2 2 0,0 0-1 16,0 0 1-16,0 0 4 0,0 0-3 16,0 0 3-16,0 0-3 0,0 0-1 0,0 0 2 15,0 0 2-15,0 0-4 0,0 0-1 16,0 0-2-16,0 0-1 0,0 0 0 0,0 0 2 15,0 0-7-15,27 38-7 16,-27-38-2-16,8 7 3 0,-8-7-3 0,12 10 0 16,-12-10-2-16,10 10 1 0,-10-10-2 0,10 7 4 0,-10-7-2 15,0 0 5-15,13 9-5 16,-13-9-3-16,0 0 9 0,9 10 0 0,-9-10-2 16,0 0 3-16,0 0 1 15,0 0 2-15,12 9-4 0,-12-9 2 0,0 0 0 0,0 0 2 16,11 8 2-16,-11-8 1 15,0 0-2-15,0 0 8 0,0 0 3 0,0 0 1 16,10 8 2-16,-10-8 1 16,0 0 3-16,0 0 3 0,0 0-5 0,0 0 9 0,0 0 3 15,0 0 2-15,11 7 4 0,-11-7 2 0,0 0 4 16,0 0-3-16,0 0 5 16,0 0 5-16,0 0 1 0,0 0-8 0,0 0-1 0,-15 31-7 15,15-31 1-15,-8 10-4 16,8-10-7-16,0 0-1 0,-15 15-1 0,15-15-3 15,-10 11-1-15,10-11-4 16,-12 10 1-16,12-10 0 0,0 0-3 0,-16 13-1 0,16-13-3 16,-10 7-3-16,10-7-7 0,-14 10-7 15,14-10-2-15,-10 8-13 0,10-8-6 16,-13 10-21-16,13-10-18 0,-12 7-26 16,12-7-56-16,0 0-44 0,-18 12-43 15,18-12-111-15,-10 7-593 0,10-7-365 0</inkml:trace>
  <inkml:trace contextRef="#ctx0" brushRef="#br0" timeOffset="87067.72">18874 12763 325 0,'0'0'141'0,"0"0"-51"0,0 0-27 16,0 0-14-16,0 0-5 0,0 0-4 0,0 0 6 15,0 0-2-15,-2-23-8 0,2 23 11 0,0 0-2 16,0 0 16-16,0 0-13 16,0 0 19-16,0 0-11 0,0 0 5 0,0 0-1 0,0 0 2 15,2-21 7-15,-2 21-7 16,0 0-1-16,0 0-3 0,0 0-3 0,0 0-5 15,0 0 4-15,0 0-3 16,0 0 4-16,0 0-4 0,0 0 7 16,0 0-15-16,0 0 6 0,0 0 11 0,0 0-13 0,0 0-1 0,0 0 8 15,0 0-12-15,0 0 2 16,0 0 2-16,0 0-11 0,0 0 8 16,0 0 5-16,0 0-3 0,0 0-1 0,0 0 0 15,0 0 3-15,0 0-13 0,0 0-4 0,0 0-1 16,0 0-5-16,0 0 1 15,0 0-1-15,0 0-1 0,0 0 4 0,0 0-3 16,24 38-1-16,-24-38 2 16,0 0 2-16,4 14-5 0,-4-14 2 0,0 0-3 0,4 15 4 15,-4-15 1-15,0 0 3 0,2 19 0 16,-2-19-5-16,0 0 3 0,4 17 1 16,-4-17 1-16,0 0 4 0,2 21-5 0,-2-21-6 15,4 15 2-15,-4-15-4 0,0 0 0 16,2 21 1-16,-2-21-5 0,4 18 2 15,-4-18 1-15,3 17-6 0,-3-17 0 16,4 17-5-16,-4-17-2 0,2 19 6 0,-2-19-6 0,2 17 2 16,-2-17 1-16,2 19-1 0,-2-19 4 0,3 21 3 15,-3-21-1-15,2 21-1 16,-2-21-5-16,0 21 2 0,0-21 4 16,2 19-6-16,-2-19-2 0,0 21 2 0,0-21 2 15,2 22-2-15,-2-22-3 0,0 18-2 0,0-18 2 16,2 21 3-16,-2-21 0 15,0 19-2-15,0-19 3 0,0 19 0 0,0-19-4 0,2 21 2 16,-2-21-1-16,0 19 2 16,0-19-3-16,2 17-2 0,-2-17 0 0,2 19 0 15,-2-19-1-15,5 18 1 0,-5-18 1 0,2 16 2 16,-2-16 1-16,4 18 0 0,-4-18-5 16,4 17 2-16,-4-17-2 0,0 17 2 0,0-17 1 15,0 19 0-15,0-19-6 16,0 19 2-16,0-19 0 0,0 17 4 0,0-17-2 15,2 21 0-15,-2-21 1 0,0 21 2 16,0-21-1-16,0 22-5 0,2-9 5 0,-2-13 0 16,0 22 3-16,0-22 0 0,2 26-2 0,0-13 7 15,-2-13 0-15,2 23-3 16,-2-23 5-16,3 24-2 0,-3-24 2 0,2 23 3 0,-2-23 1 16,2 21 0-16,-2-21-5 15,3 19-1-15,-3-19 2 0,4 16-3 0,-4-16-3 16,2 16 3-16,-2-16-5 15,0 0 0-15,2 17 1 0,-2-17-4 0,0 0 2 0,4 17-9 16,-4-17-13-16,0 0-9 16,0 0-24-16,0 0-30 0,2 20-49 0,-2-20-45 15,2 5-57-15,-2-5-107 0,0 0-620 0,0 0-388 0</inkml:trace>
  <inkml:trace contextRef="#ctx0" brushRef="#br0" timeOffset="90187.46">18940 12746 2729 0,'0'0'-167'0,"0"0"22"0,0 0 23 0,0 0 18 15,0 0 9-15,0 0 14 0,0 0 14 0,0 0 20 0,0 0 13 16,0 0 7-16,0 0 5 16,0 0 16-16,0 0-1 15,0 0 4-15,0 0 11 0,0 0-1 0,0 0 4 16,65-2-3-16,-65 2 2 0,26 0 18 0,-26 0-4 0,27-1-5 15,-12 1 2-15,-15 0 3 16,33 0-1-16,-15 0-12 0,1 0 2 0,0-3 20 16,-19 3-20-16,35-1-7 15,-15 1 9-15,-3 0-9 0,2-3 0 0,-19 3-4 16,40-2 3-16,-21 2-1 0,2-1 3 0,0-1 15 0,0 0-11 16,1 0-10-16,1 2 12 15,0-2-7-15,5 0 2 0,1 0 3 0,-1 0-2 16,2 1-4-16,-1-2 17 15,3 3-11-15,-2-3 1 0,-1 2 4 0,1-2 1 16,0 2 0-16,-1-5-6 0,-1 5 6 16,0-1-2-16,-1-2-9 0,-2 3 3 0,-2-1 4 15,1 0-7-15,-3 0 9 0,2 0-9 0,-4 0-6 0,3-2 12 16,-2 4-7-16,0-1-4 16,-1-1 2-16,0-1 0 0,2-1 11 0,1 0-9 15,-2 3-1-15,-1-3-7 16,3 2 6-16,-2-1 5 0,2 1-5 0,1-1 3 0,0 2-6 15,0-3 3-15,-1 2 4 16,1 0-3-16,5 0 0 0,-5-1-4 0,4 0 3 16,-3 1 2-16,1 1-7 0,-2 1-2 0,4-2-1 15,1 0 0-15,0-2-8 0,-1 4-2 16,1-4-7-16,0 3 3 0,-3-2 5 0,-2 2-6 16,0-3-1-16,1 2 5 15,-1 0 1-15,-2 0 2 0,2 0-2 0,-1 0 7 16,-1-2 5-16,0 3-1 0,-2-3-1 15,5 2 2-15,-6-2 0 0,4 2 3 0,-1-1-2 16,-2-1-4-16,0 2 6 16,-1 0-2-16,2-2-1 0,-1 0-3 0,-2 0 1 15,2 2 13-15,-3-1-2 0,4-1-1 0,1 0 3 16,-2 2-4-16,2-2 1 16,-1 0 12-16,0 3-14 0,2-3 0 0,-3 2-1 15,2-2 2-15,0 2 10 0,1 2-11 16,-4-4 2-16,3 3 1 0,-1-2-4 0,0 0 2 0,2 1-5 15,-3-1-2-15,2 0 9 16,-2 0-6-16,3 2-6 0,-2-2-4 0,2 0 12 16,-3 2 0-16,2-3-9 0,0 2 1 0,-2 0 12 15,0 0 2-15,0 0-11 0,-19 2 5 16,34-3-9-16,-22 3 9 0,-12 0 6 0,26-3-8 16,-26 3 6-16,24-2 0 15,-24 2 8-15,19-1 1 0,-19 1 3 0,0 0-7 16,22 0 7-16,-22 0 2 0,0 0 0 15,20 0 1-15,-20 0 3 0,0 0-7 0,0 0 7 16,0 0-9-16,21 0 3 16,-21 0 6-16,0 0-1 0,0 0 2 0,15 6-4 15,-15-6 3-15,0 0-8 0,0 0 0 0,10 9-4 16,-10-9 5-16,0 0-4 0,9 11 2 16,-9-11-2-16,0 0 3 0,6 14-2 0,-6-14 8 15,6 11-7-15,-6-11 9 16,0 0-4-16,7 17 1 0,-7-17 4 0,0 15 2 0,0-15-13 15,2 20 4-15,-2-20-4 16,2 19 0-16,-2-19 1 0,0 20-7 0,0-20-1 16,3 23 1-16,-3-23 2 0,0 23 1 0,0-10-11 15,0-13 7-15,2 25-1 16,0-12 4-16,-2-13-3 0,0 23-3 0,0-23-1 0,4 25 1 16,-4-13-3-16,0-12 5 15,4 27-4-15,-2-12 5 0,2-2-1 0,-2 2 4 16,0-1 8-16,2 0-3 0,1 2 3 15,0-1-2-15,-3 0-1 0,2 1-1 0,0-1 3 16,0 1-2-16,0 1 2 16,0-2-4-16,1-2-1 0,-1 4 5 0,0-4-7 0,0 3-4 15,1-3 5-15,-1 3-3 0,0-3 0 16,1 3 2-16,-3-4-3 0,2 2 1 16,0 1-3-16,0-1 3 0,0 1-2 15,0-2-5-15,-2 2 4 0,6-2-3 0,-4 2-1 16,-2-2 4-16,2 1 2 0,0 0-6 0,0-1 5 15,-2-1-5-15,2-1 4 16,-2 0-1-16,1 1-5 0,-1-2 2 0,0 1-3 16,-2-11 2-16,4 21-2 0,-4-12-2 15,0-9 3-15,5 17 0 0,-3-8-2 0,-2-9 0 16,2 18-1-16,0-10 4 0,-2-8-1 0,0 0 1 16,4 22 3-16,-2-15-2 15,-2-7 0-15,0 0 2 0,2 22-4 0,0-16 6 0,-2-6-8 16,0 0 2-16,3 19 4 15,-3-19-1-15,0 0 5 0,0 0-2 0,-3 21 1 16,3-21-1-16,0 0-6 16,0 0 2-16,0 0-1 0,-8 21 5 0,8-21-1 0,0 0-3 15,-8 9 1-15,1-5 0 0,7-4-3 0,-13 8 4 16,13-8-2-16,-14 6 0 16,6-3 2-16,8-3-3 0,-20 6 1 0,10-2 2 15,10-4-3-15,-22 5 3 0,9-3-1 16,3 2-4-16,10-4-1 0,-26 4 4 0,14 0 1 15,-3 0 0-15,0-3-2 16,-2 2 3-16,3 0-3 0,-4-1 5 0,18-2 0 16,-34 6-5-16,16-2 2 0,1-3 0 0,0 4 1 0,-2-4 0 15,-1 2-3-15,2 0 2 16,-3 1-3-16,1-2 3 0,0 1-4 0,-2-1 2 16,3 0-1-16,-2 0-1 15,2 2 1-15,-3-1 0 0,4-2-1 0,-4 3 4 0,3-2-4 16,-2-1 2-16,0 1-1 15,-1 0 0-15,2 0-5 0,1 0 2 0,-5 2 2 16,2-4-1-16,-2 2 3 16,-2-1 19-16,-1 3-10 0,-3-2-3 0,3-2 2 0,-1 1-1 15,-2 2-2-15,4 1-1 0,-2 0-1 0,-2-2 2 16,3-1-4-16,-3 2 4 16,2 1-3-16,3-3 4 0,1 2-2 15,2-2 5-15,0 2 0 0,-1-2 0 0,1 3 0 16,2-4 3-16,-2 4 0 0,3-3 0 0,-2 2-1 15,2 0-4-15,0-1 5 16,0 0-4-16,0 2 2 0,2-3-5 0,-2 2 1 0,19-3 1 16,-34 4-3-16,15-1 2 0,2-1-2 0,0 0-2 15,17-2 4-15,-34 6-4 16,16-5 2-16,0 1 0 0,1 2 0 0,17-4-1 16,-34 4 0-16,16-2-2 0,0 0 3 15,2-1-3-15,-4 2 3 0,20-3-3 0,-33 3-1 16,13 0 2-16,4-2-2 15,-2 1 2-15,18-2-2 0,-33 4 0 0,20-2 3 16,13-2-5-16,-31 1 1 0,17 2 1 16,14-3 0-16,-27 1 3 0,15 2 3 0,12-3-10 15,-24 1 4-15,24-1-1 0,-24 0 2 0,24 0-2 16,-20 3-3-16,20-3-2 16,-22 3-1-16,22-3 4 0,-23 4-2 0,23-4-3 0,-23 4 3 15,23-4 0-15,-25 4 1 16,10-1 1-16,0 0 0 0,15-3 3 0,-32 4-2 15,15 1 0-15,3-1 2 16,-4-2 0-16,18-2 5 0,-29 5-4 0,14-2-2 16,0 1-2-16,15-4 3 0,-24 7-2 0,12-4 2 0,12-3-2 15,-23 6 1-15,23-6 0 16,-23 5 2-16,23-5 2 0,-19 1-1 0,19-1 0 0,-20 3 4 16,20-3-2-1,-18 3 3-15,18-3 1 0,-18 1 1 0,18-1-7 0,0 0 5 16,-25 2 0-16,25-2 0 15,-14 3-1-15,14-3-2 0,-18 4 0 0,18-4-2 16,0 0 1-16,-24 3 0 0,24-3-1 16,-20 2 0-16,20-2-1 0,-19 2 2 0,19-2-3 15,-21 1 2-15,21-1-2 0,-21-1 4 0,21 1-1 0,-22 1-1 16,22-1 7-16,-20 3 4 16,20-3-5-16,-20 1 4 0,20-1-7 15,0 0 2-15,-25 0-2 0,25 0 0 16,0 0-1-16,-24 2-2 0,24-2 8 0,0 0-5 0,-18 2-5 15,18-2 3-15,0 0-5 16,0 0 5-16,-24 0-3 0,24 0-1 0,0 0-2 16,-17 3 3-16,17-3-2 0,0 0 2 0,-21 0-3 15,21 0 3-15,0 0-2 0,0 0 4 16,-25 1-2-16,25-1 1 0,0 0 1 0,0 0 3 16,-24 0-7-16,24 0 1 15,0 0-1-15,0 0 2 0,-19 0 2 0,19 0-2 16,0 0-2-16,0 0 4 0,0 0-2 15,-21 0 0-15,21 0-1 0,0 0 2 0,0 0 2 16,0 0-2-16,0 0-2 16,0 0 1-16,-21-4 1 0,21 4-1 15,0 0-1-15,0 0 1 0,0 0 0 0,0 0 0 0,0 0 0 0,-24 0-4 16,24 0 0 0,0 0 2-16,0 0-5 0,-16-4 3 0,16 4-4 0,0 0-1 15,0 0-4-15,-28 2-1 16,28-2-5-16,-19 0 0 0,19 0 1 15,-23 2-2-15,23-2-5 0,-23 0-4 0,23 0-9 16,-24 0-8-16,24 0-14 0,-21 0-25 0,21 0-26 16,-16 3-39-16,16-3-30 0,-18-3-68 0,18 3-166 0,-14-4-335 15,14 4-30 1</inkml:trace>
  <inkml:trace contextRef="#ctx0" brushRef="#br0" timeOffset="149007.81">19296 13266 319 0,'0'0'205'0,"0"0"-48"0,0 0-51 0,0 0-17 16,0 0-18-16,0 0-27 15,0 0 3-15,0 0-5 0,0 0-3 0,0 0 4 0,0 0 2 16,0 0 4-16,0 0 6 15,0 0 4-15,0 0-4 0,0 0 8 0,0 0-6 16,0 0 3-16,0 0 0 16,0 0 2-16,0 0 10 0,0 0 8 0,0 0 12 0,0 0 10 15,0 0 3-15,0 0-1 0,0 0 4 0,0 0 1 16,0 0-5-16,0 0 3 16,0 0 3-16,0 0-1 0,0 0-3 0,0 0 2 0,0 0 6 15,0 0-10 1,0 0-1-16,0 0-3 0,0 0-7 0,0 0-10 0,0 0-9 15,0 0-6-15,0 0-4 16,0 0-2-16,0 0-10 0,0 0 2 0,0 0-9 0,0 0 1 16,0 0-3-16,0 0 1 0,0 0 1 15,0 0-5-15,0 0-4 0,0 0-4 16,0 0-1-16,0 0-2 0,0 0-2 0,0 0-2 16,14 45-2-16,-14-45-1 15,2 19-6-15,-2-19 2 0,2 20 1 0,-2-20-1 16,0 25-1-16,0-25 0 0,0 23 1 15,0-23 6-15,-2 24 4 0,2-24-5 0,0 23 5 16,0-10 0-16,0-13-2 16,-2 24-3-16,2-24 2 0,0 19-5 0,0-19 2 0,0 18-3 15,0-18-5-15,0 0 5 0,0 21-5 0,0-21 1 16,0 0-1 0,-2 18 29-16,2-18-13 0,0 0 5 0,0 0 2 0,0 0-7 0,0 0-8 15,0 0 6-15,0 0-11 16,0 0 0-16,0 0-7 0,0 0-5 0,0 0-4 15,0 0-1-15,0 0-5 16,0 0-4-16,0 0-1 0,0 0-2 0,8-60-4 16,-4 47 4-16,3 0 1 0,-7 13-1 0,9-27 3 0,-5 14 1 15,0-1 0-15,-4 14 1 16,10-23 2-16,-3 13 2 0,-7 10-2 0,8-19 2 0,-8 19-1 16,11-18 3-16,-11 18-4 15,11-14 2-15,-11 14 2 0,10-11 3 0,-10 11-3 16,12-11-4-16,-12 11 1 15,12-9 4-15,-12 9 0 0,0 0 0 0,16-10-3 16,-16 10 1-16,0 0-2 0,15-4 1 16,-15 4 5-16,0 0-1 0,0 0-3 0,0 0 5 15,0 0-2-15,28 11-2 0,-28-11-1 0,0 0 3 16,10 14 1-16,-10-14 2 0,6 16-5 16,-6-16 5-16,2 14 0 0,-2-14 4 0,4 19 4 15,-4-19-5-15,0 18 2 16,0-18-3-16,0 17 2 0,0-17 1 0,0 0 3 0,2 20-2 15,-2-20 0-15,0 0-1 16,0 18 0-16,0-18 1 0,0 0-7 0,0 0 1 16,-2 19 18-16,2-19-14 0,0 0 3 0,0 0-1 15,0 0 0-15,0 0-3 16,0 0 10-16,6 17-7 0,-6-17-2 0,0 0 6 16,0 0-8-16,0 0 5 0,0 0-8 15,0 0 7-15,0 0-5 0,31-27-3 16,-31 27 3-16,10-15 2 0,-10 15-11 0,13-19 1 15,-6 7 5-15,-7 12 1 0,10-17-5 0,-2 10 3 16,-8 7 0-16,12-16 1 16,-12 16 3-16,10-12-6 0,-10 12 2 0,8-10-3 15,-8 10 4-15,0 0-5 0,8-14 2 0,-8 14 4 0,0 0 0 16,0 0 1-16,16-4 8 16,-16 4-8-16,0 0 10 0,0 0-23 15,0 0 8-15,0 0 5 0,23 20 9 0,-23-20 6 16,6 15 2-16,-6-15 6 0,6 21 0 0,-2-11 1 15,-4-10 2-15,7 22-1 16,-5-11-2-16,-2-11-7 0,5 25 4 0,-1-11-4 16,-2 1-1-16,-2-15 12 0,4 29-6 15,-2-18 7-15,-2-11-14 0,2 23-12 0,-2-23-21 16,4 19-15-16,-4-19-24 0,2 15-21 0,0-9-28 16,-2-6-36-16,0 11-48 15,0-11-49-15,0 0-28 0,0 0-20 0,0 0-31 0,0 0-67 16,0 0-80-16,0 0-59 15,0 0-353-15,0 0-239 0</inkml:trace>
  <inkml:trace contextRef="#ctx0" brushRef="#br0" timeOffset="149667.56">19729 13311 2497 0,'3'-14'-127'0,"-3"14"14"16,4-12 12-16,-4 12 11 0,0 0 12 0,8-23 22 0,-8 23 19 16,6-13 14-16,-6 13 15 15,7-13 10-15,-7 13 11 0,0 0 19 0,6-19 5 16,-6 19 18-16,0 0 8 15,8-14 19-15,-8 14 17 0,0 0-2 0,0 0 3 16,0 0 3-16,5-13-2 0,-5 13-1 16,0 0 4-16,0 0 3 0,0 0 10 0,0 0 0 15,0 0 1-15,0 0-5 0,0 0-5 0,0 0-8 16,0 0-2-16,0 0-7 0,0 0-5 16,-5 55-11-16,5-55-1 0,-4 24-8 0,4-24-2 15,-2 28-7-15,2-11-3 16,0-17-6-16,0 29-6 0,2-17-3 0,-2-12-4 15,4 27-7-15,1-14 2 0,-1 1-4 16,-4-14-1-16,6 19-2 0,-1-10-2 0,-5-9-1 16,8 16-2-16,-8-16-3 15,8 11 1-15,-8-11-4 0,10 8 2 0,-10-8-1 16,0 0-1-16,0 0-4 0,0 0-4 16,0 0-5-16,30-14 0 0,-30 14-9 15,11-17-2-15,-2 4-2 0,-3-1 0 0,0-1-4 0,1 2 6 16,1 0 1-16,-2-1 3 15,-6 14 1-15,12-22 7 0,-6 12 4 0,-6 10 3 0,8-15 3 16,-8 15 8-16,8-12 0 16,-8 12 11-16,0 0 1 0,0 0 4 0,11-9 1 15,-11 9 3-15,0 0 1 0,0 0-6 0,0 0-4 0,0 0-5 16,17 25 3-16,-17-25-2 16,6 15-5-16,-6-15-2 0,9 19 0 0,-9-19-3 15,8 19-5-15,-4-9 0 16,-4-10-4-16,9 19-11 0,-2-10-18 0,-7-9-22 0,6 17-33 15,-6-17-39-15,8 13-49 16,-8-13-56-16,6 13-56 0,-4-6-140 0,-2-7-163 16,0 0-381-16,0 0-400 0</inkml:trace>
  <inkml:trace contextRef="#ctx0" brushRef="#br0" timeOffset="150509.69">20189 12950 2856 0,'0'0'-107'0,"0"0"18"0,4-21 18 16,-4 21 15-16,0 0 26 0,0 0 20 0,0 0 13 15,0 0 25-15,0 0 13 16,0 0 11-16,0 0 10 0,8-10 11 0,-8 10 7 16,0 0 17-16,0 0 4 0,0 0-7 0,0 0 6 0,0 0-13 15,0 0-7-15,0 0-7 16,12 43-3-16,-12-43-3 0,-2 26-2 0,2-9-1 15,-2 2-4-15,0 2 2 16,0 0 2-16,2 4-3 0,-2 3 0 0,-2-1 1 0,2 0 1 16,0 1-1-16,0 2 17 15,0 0-13-15,2-2-4 0,-2 1-7 0,-1 0-7 16,3-3-4-16,0-1-5 0,0-2 1 0,0-4-18 0,0-1-21 16,3 0-22-16,-3-18-29 15,0 25-34-15,2-14-58 0,-2-11-51 0,4 18-46 16,-4-18-56-16,0 0-140 15,8 5-533-15,-8-5-408 0</inkml:trace>
  <inkml:trace contextRef="#ctx0" brushRef="#br0" timeOffset="150737.54">20288 13369 2804 0,'0'0'-108'16,"0"0"33"-16,0-22 17 0,0 22 18 15,0 0 22-15,0 0 10 0,4-16 13 16,-4 16 17-16,0 0-10 0,13-10 9 16,-13 10 12-16,13-7-8 0,-13 7-1 0,18-9-5 15,-18 9 6-15,20-7-6 0,-8 4-1 0,-12 3-6 16,21-8 7-16,-5 3-8 0,-16 5-4 0,22-10-31 0,-8 6-20 16,-2-2-39-1,-2 2-36-15,1-1-47 0,-11 5-115 16,15-8-369-16,-11 3 126 0</inkml:trace>
  <inkml:trace contextRef="#ctx0" brushRef="#br0" timeOffset="150967.81">20463 13195 1832 0,'0'0'11'16,"0"0"25"-16,0 0 6 0,0 0 16 0,0 0 4 0,0 0 36 15,0 0 22-15,0 0 21 16,0 0 13-16,0 0 3 0,0 0-2 0,-6 41-9 15,6-41-7-15,-2 22-14 16,0-8-11-16,2-14-13 0,-4 28-12 0,2-12-7 0,2-16-9 16,-2 31-9-16,0-16-5 15,2-15-13-15,-2 26-21 0,0-13-25 0,2-13-35 16,-2 23-44-16,2-23-54 0,0 21-41 0,0-11-47 0,0-10-101 16,-4 11-578-16,4-11-287 15</inkml:trace>
  <inkml:trace contextRef="#ctx0" brushRef="#br0" timeOffset="151177.44">20559 13382 2879 0,'0'0'33'0,"0"0"7"0,0 0 22 0,0 0 10 16,0 0 15-16,0 0 15 16,0 0 11-16,0 0 4 0,0 0-7 0,13 27-8 0,-13-27-9 15,0 0-11-15,-4 24-8 16,4-24-10-16,0 0-7 0,-5 25-5 0,5-25-16 15,-4 18-19-15,4-18-34 16,0 0-41-16,-3 19-51 0,3-19-58 0,-2 10-47 0,2-10-88 16,0 0-160-16,0 0-411 15,0 0-239-15</inkml:trace>
  <inkml:trace contextRef="#ctx0" brushRef="#br0" timeOffset="151367.81">20536 13167 2823 0,'0'0'35'0,"0"-24"-4"0,0 24-6 15,0 0-4-15,4-18 0 16,-4 18 5-16,0 0 1 0,4-14-9 16,-4 14-15-16,0 0-24 0,0 0-46 0,0 0-27 0,6-13-40 0,-6 13-54 15,0 0-132-15,0 0-373 16,0 0 58-16</inkml:trace>
  <inkml:trace contextRef="#ctx0" brushRef="#br0" timeOffset="151936.03">20843 13240 1995 0,'0'0'-41'0,"0"0"27"15,18-12 16-15,-18 12 15 0,0 0 22 0,0 0 7 16,0 0 30-16,0 0 33 16,0 0 15-16,0 0 4 0,0 0-4 0,13 21-6 0,-13-21-5 15,0 0-5-15,-4 30-1 0,4-30 3 16,-7 29-3-16,5-12 3 0,0 2-1 16,-2-1 4-16,2 5-5 0,-2 1 7 0,2 3 0 0,-2-2-13 15,2 1-13-15,0 1-8 16,0-2-13-16,2 2 0 0,-2-7-20 0,2 3-31 15,0-4-26-15,0 0-29 16,0-19-31-16,0 29-33 0,-3-16-37 0,3-13-30 0,0 19-40 16,0-19-55-16,0 0-94 15,-7 10-567-15,7-10-326 0</inkml:trace>
  <inkml:trace contextRef="#ctx0" brushRef="#br0" timeOffset="152197.73">20796 13405 2806 0,'4'-15'-39'15,"-4"15"17"-15,9-24 13 0,-1 10 2 16,0 1 15-16,2-1 14 0,2-3 20 0,0 2 10 16,1 0 1-16,2-1-3 0,0 1-6 0,1 1-1 15,2 2-6-15,-6 0-2 0,6 2-8 0,-2 1 13 16,1 1 0-16,-2 2-6 16,2 1 0-16,-17 5 2 0,28-4 2 0,-28 4 14 0,23 2-1 15,-23-2 4-15,17 10-2 16,-11-3 2-16,-6-7-1 0,7 17 5 0,-7-17-3 15,0 21 4-15,0-21-1 16,-9 21-2-16,9-21-7 0,-17 21-6 0,6-11-8 0,3-1-18 16,-4-1-24-1,12-8-45-15,-22 11-43 0,14-4-60 0,-1-6-59 0,9-1-102 16,-15 2-670-16,15-2-442 0</inkml:trace>
  <inkml:trace contextRef="#ctx0" brushRef="#br0" timeOffset="152537.49">21228 12862 2842 0,'9'-7'-149'15,"-9"7"25"-15,0 0 28 16,0 0 22-16,0 0 23 0,14-12 25 0,-14 12 22 0,0 0 11 16,0 0 29-16,0 0 5 0,0 0 6 0,0 0 10 15,10 36 9-15,-10-36 8 16,-4 29 6-16,2-12 14 0,-2 1 8 0,0 1 6 16,0 1-1-16,0 1 5 0,-1 4-8 15,-1-3-6-15,3 1-12 0,-1 1-8 0,0-2-9 16,0-1-8-16,2-2-16 15,0 1-25-15,-2-1-44 0,1-3-62 0,3 1-64 16,0-5-61-16,-2 0-116 16,2-12-586-16,0 17-308 0</inkml:trace>
  <inkml:trace contextRef="#ctx0" brushRef="#br0" timeOffset="152917.53">21312 13268 2784 0,'0'0'22'0,"0"0"23"16,0 0-15-16,0 0-3 0,0 0 1 0,0 0 5 16,0 0 12-16,24-4 13 15,-24 4 5-15,0 0-8 0,0 0-6 0,0 0-15 16,0 0-6-16,18-3-9 0,-18 3-2 0,0 0-5 0,16-12-4 16,-16 12-1-16,10-12-1 15,-10 12-4-15,11-16 2 0,-11 16-1 0,10-20 1 16,-8 11 0-16,-2 9 1 15,7-19 6-15,-7 19 8 0,6-15 2 0,-6 15-2 0,5-14-2 16,-5 14 11-16,0 0 3 16,0 0 9-16,0 0 4 0,0 0 4 0,0 0 0 15,0 0 2-15,0 0-2 0,-43 29 3 0,35-17-4 16,0 2 4-16,-4 0-7 0,4 1 1 16,2 0 1-16,-2 0-1 0,1 2-2 0,0-3-1 15,3 1-4-15,0 0-1 16,4-15-6-16,-2 28-5 0,2-28-5 0,6 20-20 0,1-10-25 15,-7-10-34-15,13 13-46 16,-13-13-62-16,18 11-42 0,-10-9-46 0,-8-2-118 16,20 2-589-16,-20-2-398 0</inkml:trace>
  <inkml:trace contextRef="#ctx0" brushRef="#br0" timeOffset="153177.41">21537 13209 2905 0,'0'0'11'0,"0"0"19"16,9-11-10-16,-9 11 0 0,0 0 3 16,0 0 16-16,0 0 23 0,0 0 18 0,0 0 14 15,0 0 6-15,0 0-5 0,16 30 1 0,-16-30-9 0,8 21-8 16,-3-8-5-16,4 1-5 16,-3-1-6-16,0 1-7 0,3-1-5 15,-1 2-6-15,0-2-1 0,1 2-10 16,-2-3-5-16,1 2-17 0,-2-4-7 15,0 2-12-15,-6-12-15 0,11 17-7 16,-11-17-19-16,7 13-18 0,-7-13-36 0,8 12-47 0,-8-12-38 16,4 8-44-16,-4-8-86 15,0 0-609-15,0 0-335 0</inkml:trace>
  <inkml:trace contextRef="#ctx0" brushRef="#br0" timeOffset="153397.56">21679 13297 2787 0,'0'0'-55'0,"0"0"28"0,-2-22 17 0,2 22 20 0,0 0 21 16,0-18 20-16,0 18 18 16,0 0 16-16,0 0 35 0,0 0 9 0,0 0-3 15,0 0-12-15,0 0-10 0,0 0-5 0,-38 34-1 16,29-22-3-16,-2 3 2 0,1 1-5 16,-3 2-10-16,3 1-9 0,-1-2-6 0,-2 2-9 15,5-4-10-15,0 4-29 16,-1-3-35-16,0-1-53 0,3 0-74 0,2 0-63 0,-3-1-120 15,3-5-203-15,0 1-399 16,4-10-339-16</inkml:trace>
  <inkml:trace contextRef="#ctx0" brushRef="#br0" timeOffset="172087.76">22117 13143 452 0,'0'0'111'0,"0"0"-36"16,0 0-21-16,0 0-19 0,0 0-13 0,2-22-6 15,-2 22-8-15,0 0-1 0,0 0-13 0,0 0-3 0,0 0-22 16,0 0-13 0,0 0-28-16,0 0-135 0,0 0 67 0</inkml:trace>
  <inkml:trace contextRef="#ctx0" brushRef="#br0" timeOffset="173827.53">22115 13111 554 0,'0'0'2'0,"-4"-13"17"16,4 13 3-16,0 0 2 0,0 0 2 0,0 0 2 16,0 0-6-16,0 0 4 0,0 0-2 0,0 0-6 15,0 0 4-15,0 0 2 0,0 0 5 16,0 0-5-16,0 0 5 0,0 0-1 0,0 0 5 16,-16-11-3-16,16 11 8 15,0 0 1-15,0 0-4 0,0 0 2 0,0 0 9 16,0 0-11-16,0 0 5 0,0 0-5 15,0 0 3-15,0 0 1 0,0 0-1 0,0 0-4 16,0 0 5-16,-12-11-6 16,12 11 0-16,0 0 4 0,0 0-12 15,0 0 2-15,0 0 1 0,0 0 1 0,0 0-1 0,0 0-5 0,0 0 1 16,0 0 14 0,0 0-4-16,0 0-8 0,-10-10 10 0,10 10-9 0,0 0 7 15,0 0-13-15,0 0 2 16,0 0-3-16,0 0 6 0,0 0-6 0,0 0 6 15,0 0-6-15,0 0 7 16,0 0-5-16,0 0 11 0,0 0 4 0,0 0-3 0,0 0 6 16,0 0-1-16,0 0-1 15,0 0 5-15,0 0-5 0,0 0 10 0,0 0-14 0,0 0 5 16,0 0 0-16,0 0 2 0,0 0-4 0,0 0-2 16,0 0-5-16,0 0 4 15,0 0 2-15,0 0 1 0,0 0-2 16,0 0 5-16,0 0-2 0,0 0 3 0,0 0 1 15,0 0 1-15,0 0 0 0,0 0-4 0,0 0-5 16,0 0 2-16,0 0-6 16,0 0-3-16,0 0 0 0,0 0-8 0,0 0 3 15,0 0-4-15,0 0-5 0,40-2 4 0,-40 2-5 0,0 0-1 16,29 0 0-16,-29 0-1 16,22 0-2-16,-22 0 7 0,22 2-5 0,-22-2 1 15,26 2-5-15,-26-2 0 16,27 1-1-16,-13-1 4 0,-14 0-6 0,24 3 1 0,-8-2-3 15,-16-1 4-15,27 3-1 16,-27-3 1-16,28 2-3 0,-28-2 14 0,28 0 1 16,-14 1 0-16,-14-1-5 0,28 0-3 0,-14 0 4 15,-14 0-5-15,30 0-1 0,-15 0 4 16,-15 0 0-16,27 0-3 0,-27 0-2 0,26-1 2 16,-26 1-2-16,27-2 8 15,-27 2 3-15,25 0-6 0,-11-3 2 0,-14 3 0 0,24 0-2 16,-24 0-1-16,26-1 2 15,-26 1-4-15,25-3 2 0,-25 3-1 0,26 0-4 16,-26 0-1-16,25-1 0 16,-25 1 1-16,26 0-4 0,-26 0 5 0,23-2-3 15,-23 2-1-15,23-2 1 0,-23 2-3 0,22 0 4 0,-22 0-4 16,18 0 1-16,-18 0 3 16,0 0-1-16,28-2 2 0,-28 2 2 0,0 0-4 15,23 0 5-15,-23 0-5 0,0 0 5 16,22 0-2-16,-22 0 0 0,0 0-1 0,0 0 0 15,23 0-1-15,-23 0 1 16,0 0-2-16,0 0 0 0,19 0 1 0,-19 0-2 16,0 0 3-16,0 0 4 0,0 0-3 0,0 0 4 0,0 0-3 15,19-1 2-15,-19 1-3 16,0 0-1-16,0 0-3 0,0 0-2 0,0 0 0 16,0 0-5-16,0 0-6 15,0 0-5-15,0 0-2 0,0 0-1 16,0 0-2-16,0 0 1 0,0 0 3 15,0 0 2-15,0 0 1 0,0 0 7 0,0 0-9 0,0 0 8 16,0 0 0-16,-47-24 1 16,47 24-2-16,0 0 4 0,-16-6 1 0,16 6 0 0,-14-5-1 15,14 5 0-15,0 0-1 0,-18-8 2 0,18 8 0 16,0 0 3-16,-18-7 0 16,18 7 1-16,0 0 8 0,-18-8-3 0,18 8 0 0,0 0 6 15,-13-5 0-15,13 5-2 16,0 0 0-16,-15-6-1 0,15 6-3 0,0 0 0 15,0 0 1-15,-19-6 0 16,19 6-2-16,0 0 0 0,0 0-1 0,-17-4 0 0,17 4-1 16,0 0 2-16,0 0-1 0,-17-6 0 0,17 6 1 15,0 0-1-15,0 0 2 16,0 0-2-16,0 0 2 0,-17-5 1 0,17 5-2 16,0 0 4-16,0 0 0 15,0 0 7-15,0 0-1 0,0 0 0 0,0 0 1 0,0 0-1 16,0 0 2-16,0 0 4 15,0 0-6-15,0 0 0 0,0 0-2 0,0 0 0 16,0 0-1-16,0 0 4 16,0 0-4-16,0 0 1 0,0 0-4 0,0 0 3 0,0 0-3 15,0 0 2-15,0 0-4 0,0 0 0 0,0 0-3 16,0 0 3-16,0 0-5 16,0 0 3-16,57 10-1 0,-57-10 0 15,15 3-2-15,-15-3 3 0,17 2-3 16,-17-2 2-16,15 4-4 0,-15-4 1 0,15 5 0 0,-15-5 3 15,15 5-3-15,-15-5 1 16,14 3-1-16,-14-3 2 0,16 6 3 0,-16-6-4 0,0 0-2 16,18 5 1-16,-18-5 0 0,13 4 1 0,-13-4 0 15,0 0-2-15,0 0 0 16,17 6 2-16,-17-6 0 0,0 0-1 0,0 0 1 0,0 0 3 16,15 4-2-16,-15-4 1 15,0 0-2-15,0 0 4 0,0 0-3 0,0 0 3 16,0 0-3-16,14 3 4 15,-14-3 0-15,0 0-3 0,0 0 2 0,0 0 1 0,0 0-3 16,0 0 4 0,16 5-2-16,-16-5 0 0,0 0-1 0,0 0 2 0,0 0 1 15,0 0 3-15,0 0-2 0,0 0 2 0,0 0-3 16,0 0-1-16,0 0 0 16,0 0 1-16,0 0-4 0,0 0 3 0,0 0-3 0,0 0 2 15,0 0-4-15,0 0 3 16,0 0-1-16,0 0 1 0,0 0-1 0,0 0-1 15,0 0 5-15,0 0 2 0,0 0 2 16,0 0-1-16,8 9 1 0,-8-9 4 0,0 0-1 16,0 0 0-16,0 0-1 0,0 0 1 0,0 0-5 15,0 0 4-15,0 0-3 16,0 0 2-16,-30 24-1 0,30-24-3 0,-10 10-2 0,10-10 3 16,-9 12-5-16,9-12 2 15,-11 12-5-15,11-12 0 0,-12 11 2 0,12-11 0 16,-13 13-3-16,13-13 0 15,-12 16 1-15,12-16 1 0,-12 11-2 0,12-11-4 0,-10 12-7 16,10-12-13-16,-8 9-14 16,8-9-18-16,0 0-23 0,-13 11-36 0,13-11-44 15,0 0-39-15,-9 9-50 0,9-9-113 0,0 0-175 0,-8 6-323 16,8-6-213 0</inkml:trace>
  <inkml:trace contextRef="#ctx0" brushRef="#br0" timeOffset="176537.9">23080 12550 2411 0,'0'0'-161'0,"0"0"15"0,0 0 8 0,0 0 12 15,0 0 9-15,0 0 6 0,0 0 9 0,0 0 1 16,0 0 19-16,0 0 9 0,0 0 3 16,0 0 9-16,0 0 4 0,0 0 9 0,0 0 7 15,0 0 9-15,0 0 12 16,0 0 13-16,0 0 9 0,0 0 10 0,0 0 3 15,0 0 8-15,0 0 4 0,0 0-6 16,0 0 6-16,0 0 0 0,0 0 4 0,0 0-1 16,0 0-3-16,0 0-6 0,0 0 5 0,0 0 12 15,0 0-3-15,0 0 3 16,0 0 2-16,0 0 1 0,0 0 3 0,0 0-5 0,0 0 2 16,0 0 8-16,0 0-9 15,0 0-5-15,0 0 7 0,0 0-8 0,0 0-7 16,0 0-3-16,0 0 12 15,0 0-6-15,0 0-3 0,0 0 4 16,0 0-7-16,0 0-1 0,0 0 9 0,0 0-10 16,0 0 1-16,0 0 4 0,0 0 1 0,0 0-7 15,0 0 12-15,0 0-6 0,0 0 6 0,0 0-10 0,0 0 6 16,0 0-10-16,0 0 3 16,0 0-8-16,0 0 7 0,0 0-15 15,0 0 0-15,0 0 10 0,0 0-1 16,0 0 0-16,0 0-4 0,0 0 4 15,0 0 5-15,0 0 0 0,0 0-5 0,0 0 5 16,0 0 1-16,0 0-3 0,0 0 1 0,0 0-2 16,0 0-2-16,0 0 1 15,0 0 2-15,0 0 1 0,0 0-3 0,0 0-4 0,0 0-1 16,0 0-4-16,0 0 6 0,0 0 2 0,0 0-6 16,0 0 1-16,0 0-4 15,0 0 11-15,0 0-2 0,0 0 2 0,0 0-1 16,0 0-1-16,0 0 1 0,0 0-3 15,0 0 6-15,23 21-2 0,-23-21 3 0,0 0 3 16,0 0-5-16,4 15 15 16,-4-15-13-16,0 0-9 0,4 13 3 0,-4-13 3 15,0 0-4-15,0 0-2 0,3 19-1 0,-3-19-3 0,0 0 3 16,2 19-2-16,-2-19 5 16,0 0-5-16,4 16-2 0,-4-16-1 0,0 0 2 15,3 16 2-15,-3-16-1 16,0 0 3-16,2 22-3 0,-2-22-5 0,0 0 5 0,2 21 2 15,-2-21-6-15,2 15 2 16,-2-15-1-16,2 17-2 0,-2-17 5 0,2 18-4 16,-2-18 12-16,2 19-6 0,-2-19 21 0,4 22 5 0,-2-11 1 15,-2-11-6-15,5 25 1 16,-3-14-1-16,0 5 5 0,-2-16 2 0,4 23-5 16,-2-9-3-16,-2-14 3 15,4 22-3-15,0-10-3 0,-4-12-5 0,5 25 2 0,-1-14-1 16,-4-11-1-16,7 21-1 15,-7-21-2-15,6 19-3 0,-6-19 0 0,4 18 0 16,0-8-2-16,-4-10-2 16,6 17 4-16,-6-17 3 0,4 14-2 0,-4-14-2 0,8 13-1 15,-8-13 2-15,4 13-5 0,-4-13 4 0,0 0-6 16,4 18 1-16,-4-18-1 16,0 0 1-16,6 15-4 0,-6-15 1 15,0 0 0-15,4 15 2 0,-4-15-2 16,0 0 0-16,2 13 1 0,-2-13 3 0,0 0-6 0,2 20 2 15,-2-20-2-15,0 0 2 16,2 20-1-16,-2-20 2 0,0 15 3 0,0-15-2 0,0 0-1 16,3 26 0-16,-3-26 1 0,0 18 3 0,0-18-5 15,0 21 1-15,0-21 2 16,0 19-4-16,0-19 2 0,0 21 0 0,0-21 1 16,0 20-1-16,0-20-3 0,2 19-1 15,-2-19 1-15,0 17-1 0,0-17-4 0,0 0-9 16,2 19-11-16,-2-19-18 15,0 0-25-15,0 0-49 0,0 20-46 0,0-20-63 16,0 0-90-16,0 8-179 0,0-8-378 16,0 0-226-16</inkml:trace>
  <inkml:trace contextRef="#ctx0" brushRef="#br0" timeOffset="179467.84">23075 12493 2423 0,'0'0'-155'0,"0"0"24"15,0 0 19-15,0 0 14 0,0 0 4 0,0 0 11 0,0 0 7 16,0 0 12-16,0 0 12 16,0 0 15-16,0 0 7 0,0 0 10 15,0 0 6-15,0 0 6 0,0 0 8 16,0 0 0-16,0 0 6 0,58-4 3 0,-58 4 1 0,19-2 5 15,-19 2-1-15,26 0 3 16,-26 0-5-16,26-2 3 0,-26 2 1 0,30-2-7 16,-13 2-1-16,1-2-4 15,0 0-1-15,2 1 4 0,-2-2 1 0,2 1-1 0,1 1 3 16,0-2-4-16,0-1-2 0,0 3 7 0,0-1 9 16,2-2-1-16,-1 3 14 15,2-3-5-15,-2 1 1 0,2-1 9 16,-1 1-5-16,1 1-9 0,-4-2 12 15,2 3-12-15,-1-4 5 0,2 4 0 0,-2-1-4 0,3 0 4 16,-1-2-4-16,0 2-6 16,0 0 2-16,-1 1 4 0,1-2-17 15,-2 2 6-15,0-1 7 0,-1 0 1 0,0 2 6 0,2 0 0 0,-1-2-2 16,-21 2-3-16,40 0 0 16,-19 0 5-16,2-2-5 0,0 2-5 0,1 0 5 15,0 0-8-15,1 0-3 0,0 0 6 16,0-2-11-16,1 2 0 0,4 0 4 15,1-2-4-15,1 2 4 0,0 0-1 16,1-2-8-16,1 2-1 0,0-1 4 0,0 1 4 16,1-3-11-16,-2 3 8 0,3-1-3 15,-3 1 2-15,0-3 1 0,0 3-9 0,-1-1 9 16,0-1-3-16,-3 2 7 0,3-2-5 0,0 2-7 16,-2-2 1-16,2 0 2 15,-3 2 1-15,1-1-4 0,1 1-2 0,1 0-2 0,-1-3 3 16,0 3 1-16,-4 0 1 15,1 0-8-15,-1-2 4 0,-1 2 7 0,-1 0-1 16,0 0-2-16,1-1-4 16,-3 1 1-16,2-2 2 0,-3 2 2 0,-1 0-7 15,3 0 4-15,-3-2-8 0,-1 2 5 0,0-2-6 0,-20 2 11 16,38 0-5-16,-20-2 3 16,-18 2-6-16,32-2 15 0,-17 2-14 15,-15 0 8-15,31-2-9 0,-31 2 3 0,26 0 1 16,-10-1 4-16,-16 1-2 0,26-3 6 0,-26 3 0 15,29 0 15-15,-29 0-23 16,22-2 9-16,-22 2 2 0,23-2 0 0,-23 2-2 16,0 0 7-16,25 0 4 0,-25 0 1 15,15-1-1-15,-15 1 9 0,0 0-4 0,0 0 2 16,21-3-3-16,-21 3-1 0,11-1 1 0,-11 1-4 16,0 0-2-16,0 0-4 0,0 0 0 15,0 0 7-15,0 0-9 0,20 4 2 0,-20-4-5 16,0 0 2-16,0 0 4 15,0 0 3-15,13 8 2 0,-13-8-11 0,0 0 4 16,0 0 5-16,12 11-6 16,-12-11 0-16,5 9 0 0,-5-9-2 0,8 12 5 15,-8-12-6-15,11 13 2 0,-5-3 0 0,-6-10 2 0,13 19-1 16,-5-10-2-16,-1 3-5 16,1 0 5-16,-2 0-2 0,2 1-3 0,1 1 7 0,1-1-5 15,-3 1-1-15,1 1 5 16,2-2 0-16,-2 3-1 0,-1-4 1 0,0 4-3 15,2-2 3-15,0 1 1 0,-1-1 4 16,1 0 2-16,-1 1-2 0,-2-1-5 0,1 1 4 16,0-2-2-16,2 0-1 0,-4 3 12 0,1-3-4 15,3 0 4-15,-5 1-3 16,2 1 3-16,0 1-3 0,-2-1-3 0,3-1-2 16,-3 2 1-16,0-1 1 0,2 1-4 15,-2-1 0-15,-2 2-1 0,1-2-4 0,-1 0 2 16,2 2 3-16,-2-1 0 15,0-1-4-15,0-1-1 0,1 1 3 0,0-2 5 0,-1 2-2 16,2-1 1-16,-2-1 1 16,3 1-2-16,1-1 10 0,-3 0-11 0,1 0-3 15,3-2-1-15,0 3 1 0,-3-1-1 0,3-1-1 0,-3-1-2 16,1 1 6-16,0-1-2 16,1 1-3-16,-1-3 2 0,-1 3-3 15,0-4-1-15,1 2 2 0,-3 0-3 16,3-1 5-16,-5-9-1 0,5 18 2 0,-3-11-5 15,-2-7 2-15,4 16-5 0,-4-16 2 16,2 13 3-16,-2-13-3 0,2 11-1 0,-2-11 1 16,3 10 0-16,-3-10 9 15,0 0-6-15,2 13 1 0,-2-13 4 0,0 0-3 0,0 0 3 16,-2 15 0-16,2-15-4 0,0 0 4 0,0 0-5 16,0 0 2-16,-5 16-4 15,5-16 5-15,0 0-2 0,0 0-2 0,-4 9 2 16,4-9-1-16,0 0 2 15,0 0 3-15,-6 10 7 0,6-10-2 0,0 0 7 0,-8 5-2 16,8-5 3-16,0 0-1 16,-11 6-4-16,11-6-3 0,0 0 4 15,-13 6-2-15,13-6 1 0,0 0-3 0,-10 2-3 0,10-2 5 16,0 0-3-16,-11 3 1 0,11-3-3 16,0 0-3-16,0 0 0 0,-20 3-3 0,20-3 8 15,-11 1-11-15,11-1-4 0,0 0 5 16,-27-1 0-16,18 1 0 0,9 0 0 0,-24 0-3 15,10-3 2-15,-2 3-1 16,-1-1 1-16,-2 1-1 0,1 0-1 0,-4-2-7 16,2 2-4-16,-5-2-4 0,4-1 0 0,-2 2-1 15,-2 1 15-15,-3-2-13 0,3 0 3 16,-2 0 3-16,-2 2 0 0,3 0 2 16,-1-2 2-16,-4 2-3 0,1 0 3 15,1-1 1-15,0 1 2 0,-2 1-4 0,1-1 5 0,-3 0 0 16,1 0-2-16,1 2 1 15,1-2-2-15,-1 2 1 0,1-2-3 0,-1 2 0 16,0 1 0-16,1 0-2 0,1-1-1 16,2 0 4-16,-4 2-8 0,2-1-1 0,-1-1-3 15,3 4 0-15,-2-2 1 0,-2-1-1 0,1 1-3 16,1 0 6-16,2 0 2 16,-3 2-2-16,-2-2 8 0,2-3-9 0,0 2 3 15,2 0 1-15,-1 1-5 0,-2-2 7 16,2 0-4-16,-1 0 4 0,1-1-6 0,1 2 4 15,-2-2-2-15,0 1 0 16,3 0 0-16,1 1 1 0,-1-3 9 0,4 1 12 0,-2 1-18 16,1 0 3-16,0 0 6 0,2 0-7 15,-2-1 2-15,1 2 0 0,1-3 2 16,2 1-1-16,-2 2 0 0,3-2-1 0,-1-1 4 0,0 2 0 16,-1 0-2-16,21-2 3 15,-36 2-1-15,16-2 6 0,4 2 1 0,-3 0 2 16,19-2 4-16,-34 1 2 15,17 2-2-15,0-2 0 0,17-1 1 0,-28 3 6 0,14-2-10 16,14-1-5 0,-26 2 6-16,26-2-6 0,-25 2 1 0,25-2 1 15,-24 4-4-15,24-4 4 0,-22 2 0 0,22-2-4 16,-24 4-2-16,24-4-8 0,-21 1-3 0,21-1 0 16,-26 4-3-16,26-4 0 0,-22 2-1 0,8 0 1 15,14-2 0-15,-25 2 5 16,25-2-2-16,-26 2 4 0,26-2 0 0,-24 0 0 0,24 0 7 15,-22 1-8-15,22-1 4 16,-21 3-3-16,21-3 3 0,-19 0-6 0,19 0-2 16,0 0-5-16,-21 1 1 0,21-1-4 0,0 0 10 15,-20 2-2-15,20-2 2 0,0 0 0 16,0 0 3-16,-22 0 3 0,22 0 7 16,0 0 1-16,0 0 0 0,-18 2 5 15,18-2 1-15,0 0-5 0,0 0 1 0,0 0 5 16,-23 0-4-16,23 0-6 0,0 0-1 15,0 0-4-15,0 0-2 0,-21 0 6 0,21 0-4 16,0 0-3-16,0 0 0 16,0 0 5-16,-19-4 0 0,19 4 5 0,0 0 5 15,0 0 3-15,-19-5-4 0,19 5 3 0,0 0 3 0,-17-4 3 16,17 4-3-16,0 0-1 16,0 0-4-16,0 0 2 0,-21-4-3 15,21 4 1-15,0 0-5 0,0 0-2 16,-13-7-1-16,13 7-4 0,0 0-3 0,0 0-2 0,0 0-11 15,-23-6 2-15,23 6 4 16,0 0-5-16,-20-2-3 0,20 2 5 0,0 0-2 16,-25-2 2-16,25 2 7 0,-16-2-7 0,16 2-3 0,0 0-7 15,-24-1-15-15,24 1-30 16,-12-3-29-16,12 3-43 0,-14-1-101 0,14 1-496 16,-6-8-16-16</inkml:trace>
  <inkml:trace contextRef="#ctx0" brushRef="#br0" timeOffset="193827.53">23660 12645 2036 0,'0'0'-130'0,"0"0"15"0,0 0 13 0,0 0 13 0,0 0 21 16,0 0 15-16,0 0 12 0,6-9 7 0,-6 9 5 0,0 0 5 16,0 0 7-16,0 0 0 15,0 0 3-15,0 0 2 0,0 0 1 0,0 0 1 16,7-8-2-16,-7 8 1 15,0 0-1-15,0 0 3 0,0 0 1 0,0 0 4 0,0 0 2 16,0 0 8-16,0 0 2 16,0 0 5-16,0 0 6 0,0 0 8 0,0 0 8 15,0 0 1-15,0 0 7 0,0 0 1 0,0 0 6 16,0 0-10-16,0-25-4 0,0 25 0 16,0 0-1-16,0 0 7 0,0 0 4 0,0 0-6 15,0 0 6 1,0 0-6-16,0 0 6 0,0 0-4 0,0 0 1 0,0 0 5 15,0 0-7-15,-26-5-6 0,26 5 7 16,0 0 1-16,0 0-4 0,0 0 1 0,0 0 5 16,-33 9 1-16,33-9 1 0,0 0-3 0,-22 6 4 15,22-6-1-15,-12 4 2 16,12-4-8-16,0 0-5 0,-17 7 3 16,17-7-3-16,0 0-9 0,-15 4 4 15,15-4-8-15,0 0-2 0,0 0-5 0,0 0 4 0,-11 9-10 16,11-9-1-16,0 0 4 15,0 0-2-15,0 0 2 0,0 0-7 0,0 0 2 16,0 0 1-16,0 0-4 0,23 21 1 16,-23-21 1-16,0 0-4 0,16 7 0 0,-16-7 2 15,0 0-2-15,16 8 0 0,-16-8 3 0,10 6 6 16,-10-6-6-16,0 0-3 16,14 8 0-16,-14-8-3 0,0 0 2 0,0 0 6 0,14 7 1 15,-14-7 0-15,0 0-4 16,0 0 5-16,13 10 7 0,-13-10 1 15,0 0 3-15,6 10 5 0,-6-10 0 16,0 0 3-16,0 0 3 0,7 15 6 0,-7-15 1 0,0 0-2 16,0 0-1-16,0 17 3 0,0-17-2 0,0 0 1 0,0 0-7 15,0 0 0-15,-11 23-2 16,11-23-2-16,-6 12-5 0,6-12 0 0,0 0-3 16,-9 10 2-16,9-10-2 15,0 0-2-15,-10 14-3 0,10-14 5 0,-8 8 0 0,8-8-2 16,0 0-3-16,-20 8 0 15,14-7-4-15,6-1-4 0,0 0-4 0,-23 6-14 16,23-6-15-16,0 0-24 16,-30 0-15-16,30 0-25 0,-20 0-19 0,20 0-28 0,-18 0-16 15,18 0-18-15,-17-2-36 0,17 2-72 0,-17-4-510 16,17 4-95-16</inkml:trace>
  <inkml:trace contextRef="#ctx0" brushRef="#br0" timeOffset="194507.51">23834 12750 2316 0,'0'0'-68'0,"0"0"20"15,0 0-4-15,4-17 8 16,-4 17 13-16,0 0 7 0,0 0 21 0,0 0 9 16,0 0 18-16,0 0 6 0,0 0 4 0,0 0-10 0,0 0 6 15,0 0 1-15,0 0-6 16,0 0 6-16,-26-14 9 0,26 14 12 0,0 0 3 16,0 0-2-16,0 0 10 15,-36 15-4-15,36-15-1 0,-14 10-8 0,14-10-12 0,-15 11 3 16,15-11-6-16,-13 14 2 15,13-14-3-15,-9 13-9 0,9-13 0 0,-4 12-5 16,4-12-1-16,0 0-8 16,0 0-3-16,0 0-6 0,11 23-5 0,-11-23-18 0,0 0-10 15,17 4-4-15,-17-4 11 0,0 0-7 0,21 1 2 16,-21-1 4-16,0 0 5 16,0 0 1-16,28-8 2 0,-28 8 1 0,0 0 10 0,16-9 4 15,-16 9 12 1,11-10-5-16,-11 10 9 0,11-11-1 0,-11 11 1 0,8-9 0 15,-8 9 16-15,0 0 5 16,11-9 4-16,-11 9-2 0,0 0-3 0,0 0 7 0,12-11-2 16,-12 11 24-16,0 0 4 0,0 0 4 0,0 0-3 15,0 0-3-15,0 0-9 16,0 0-3-16,20 24-10 0,-20-24-1 0,4 12-5 16,-4-12-17-16,4 14-13 0,-4-14-24 15,0 0-26-15,8 16-50 0,-8-16-45 0,4 9-53 16,-4-9-103-16,0 0-581 15,0 0-240-15</inkml:trace>
  <inkml:trace contextRef="#ctx0" brushRef="#br0" timeOffset="-57544.17">24137 12700 369 0,'0'0'51'0,"0"0"-20"0,0 0 3 15,0 0 5-15,0 0 0 0,0 0-1 16,0 0-1-16,0 0 0 0,0 0 0 0,0 0 2 16,0 0 1-16,0 0-4 0,0 0-1 0,0 0 6 15,0 0-1-15,0 0-4 0,0 0-4 16,0 0-5-16,0 0 3 0,0 0-2 0,0 0-6 16,0 0 0-16,0 0-4 15,0 0 1-15,0 0-5 0,0 0-5 0,0 0 7 16,0 0-2-16,0 0 1 0,0 0 1 15,0 0 3-15,0 0-1 0,0 0 1 0,0 0 3 16,0 0-3-16,0 0-5 16,0 0 13-16,0 0 5 0,0 0 1 0,0 0 2 15,0 0-6-15,0 0 3 0,0 0 10 0,0 0-10 0,0 0-4 16,0 0 0-16,0 0 0 16,0 0 5-16,0 0-6 0,0 0 2 0,0 0-3 15,0 0 5-15,0 0 0 16,0 0-4-16,0 0 2 0,0 0 8 0,0 0-5 0,0 0 1 15,0 0 2-15,0 0 0 16,0 0-2-16,0 0-2 0,0 0 2 0,0 0 8 16,0 0 2-16,0 0 0 0,0 0 0 0,0 0 2 0,0 0-1 15,0 0 1-15,0 0 2 16,0 0-10-16,8 27-3 0,-8-27 3 0,0 0 2 0,0 0-4 16,2 16-7-1,-2-16 4-15,0 0-3 0,0 0 1 0,0 20-6 0,0-20 1 16,0 0-1-16,0 0-1 15,-2 21-3-15,2-21-1 0,0 0-2 0,0 0-3 16,-2 19-1-16,2-19 1 16,0 0-7-16,0 0 4 0,0 0-5 0,-2 19 2 0,2-19-2 15,0 0 1-15,0 0-3 0,0 0-3 0,0 0 2 16,0 0-2-16,0 0 4 16,-2 17 0-16,2-17 1 0,0 0-2 0,0 0 3 0,0 0-3 15,0 0 1-15,0 0-3 16,0 0-2-16,0 0 1 0,0 0 2 0,0 0 0 15,0 0-1-15,0 0 3 16,0 0 2-16,0 0 2 0,0 0-2 0,0 0 5 0,0 0-2 16,0 0 0-16,0 0-1 0,0 0 1 0,0 0-1 15,0 0 4-15,0 0-7 16,0 0 4-16,0 0-3 0,0 0 2 0,0 0-3 0,0 0-2 16,0 0-4-16,0 0 2 15,0 0-3-15,0 0 4 0,0 0-6 0,0 0 4 16,0 0-2-16,0 0 0 15,0 0 1-15,0 0-2 0,0 0-3 16,0 0-2-16,0 0 3 0,0 0-5 0,0 0 0 16,0 0 3-16,0 0-3 0,0 0 4 0,0 0-2 15,0 0-1-15,14-44 5 0,-14 44-1 0,0 0-1 16,0 0-1-16,4-16 6 0,-4 16-5 16,0 0 6-16,7-13-6 0,-7 13-8 0,0 0 8 15,6-16-6-15,-6 16 0 16,0 0 1-16,9-16 3 0,-9 16-7 0,0 0 6 0,10-15-2 15,-10 15 10-15,9-8-11 16,-9 8 4-16,0 0-3 0,10-13 6 0,-10 13-1 16,0 0 0-16,8-9 3 0,-8 9-3 0,0 0 4 15,0 0-5-15,14-10 1 16,-14 10 3-16,0 0 1 0,0 0-3 0,12-7 4 0,-12 7 0 16,0 0 0-16,0 0 0 15,0 0 4-15,0 0 0 0,17-4 2 0,-17 4 5 16,0 0-1-16,0 0 4 0,0 0-5 15,0 0 0-15,0 0 0 0,0 0 4 0,0 0-3 16,15 21-3-16,-15-21-2 16,0 0 6-16,2 18-5 0,-2-18 2 0,0 0-1 0,2 18 0 15,-2-18 1-15,0 0-3 0,-2 23 0 0,2-23-1 16,0 0 4-16,-2 19 1 16,2-19-4-16,-3 14-3 0,3-14 1 0,0 0-2 15,-6 14 2-15,6-14-2 0,0 0 2 16,0 0 1-16,-4 16-2 0,4-16-1 0,0 0-2 15,0 0 5-15,0 0-2 16,0 0-4-16,-4 15 4 0,4-15 4 0,0 0-2 16,0 0-3-16,0 0-1 0,0 0 0 15,0 0 0-15,0 0 0 0,0 0-5 0,0 0 5 16,0 0 7-16,0 0-7 0,0 0-4 16,0 0 4-16,0 0-7 0,0 0-3 15,0 0-3-15,25-36 0 0,-25 36-2 0,7-11 6 0,-7 11-9 16,9-13 3-16,-9 13 5 15,7-11-1-15,-7 11 1 0,0 0-1 16,12-16 3-16,-12 16-3 0,6-10-5 0,-6 10 4 16,0 0-8-16,13-14-2 0,-13 14-2 0,0 0 3 15,10-11 4-15,-10 11 1 0,0 0-8 0,13-11 6 16,-13 11 1-16,0 0 5 16,10-8 6-16,-10 8 2 0,0 0 1 0,13-6-5 15,-13 6 11-15,0 0-3 0,0 0 1 16,0 0-4-16,17-6 3 0,-17 6 9 0,0 0-5 15,0 0 6-15,0 0 7 16,0 0-3-16,21 0-4 0,-21 0 9 0,0 0 2 0,0 0-1 16,0 0 1-16,0 0 2 0,0 0-2 0,10 16-3 15,-10-16 3-15,0 0 4 16,4 12-5-16,-4-12-2 0,0 0 3 0,-2 20 1 0,2-20 8 16,0 0 3-16,-2 22-5 15,2-22 6-15,0 0-1 0,-2 20-4 0,0-14-1 16,2-6 0-16,-2 15-3 15,2-15 0-15,-2 14 0 0,2-14-2 16,-2 13-8-16,2-13 0 0,-2 11 0 0,2-11-4 16,0 0-4-16,-2 17-4 0,2-17-16 0,0 0-30 15,0 0-40-15,0 0-34 0,0 21-45 0,0-21-54 0,0 0-183 16,0 0-402-16,0 0-110 16</inkml:trace>
  <inkml:trace contextRef="#ctx0" brushRef="#br0" timeOffset="-55674.11">24632 12700 2214 0,'0'0'-135'0,"0"0"20"15,0 0 20-15,0 0 22 0,0 0 13 0,0 0 16 16,0 0 12-16,0 0 19 15,0 0 5-15,0 0 8 0,0 0 1 0,0 0 6 16,0 0 6-16,0 0 6 0,0 0 17 16,0 0 7-16,0 0 4 0,0 0 9 0,0 0 8 15,0 0 2-15,0 0 4 0,0 0 8 0,0 0-3 16,0 0-2-16,0 0 5 16,0 0 4-16,0 0-6 0,0 0 0 0,0 0-4 0,0 0-4 15,0 0-4-15,0 0-2 16,0 0-3-16,0 0-4 0,0 0-4 0,0 0-3 15,32 23-4-15,-32-23-4 16,0 0 0-16,0 0-3 0,0 0-3 0,2 17 3 0,-2-17-10 16,0 0-3-16,0 0 1 15,0 17-5-15,0-17-2 0,0 0 2 0,0 0-5 16,0 24-3-16,0-24 1 0,0 0-2 0,0 17 5 0,0-17-3 16,0 0 1-16,-2 23 7 15,2-23-2-15,0 0-3 0,0 20 4 0,0-20-2 16,-2 16 4-16,2-16 0 15,0 0-5-15,-5 22 2 0,5-22 5 0,-2 14-6 0,2-14 0 16,0 0-4-16,-5 22 0 16,5-22 1-16,-4 18-1 0,4-18-2 0,-2 15 0 15,2-15 5-15,0 0 0 0,-4 23 1 0,4-23-2 0,-2 13-2 16,2-13 5-16,0 0 2 16,-2 21-7-16,2-21 2 15,-4 13-3-15,4-13 3 0,0 0-2 0,-2 18-2 16,2-18 1-16,0 0-3 0,-4 14-2 0,4-14 0 0,0 0-2 15,0 0-1-15,-2 18-5 16,2-18-6-16,0 0-8 0,0 0-18 0,0 0-17 16,-3 17-24-16,3-17-23 0,0 0-35 0,0 0-38 15,0 0-43-15,0 0-99 0,0 0-603 16,0 0-311-16</inkml:trace>
  <inkml:trace contextRef="#ctx0" brushRef="#br0" timeOffset="-54873.97">24655 12658 2566 0,'0'0'-163'15,"0"0"33"-15,0 0 18 16,0 0 17-16,0 0 22 0,0 0 18 0,0 0 12 0,0 0 15 15,0 0 9-15,0 0 9 16,0 0 5-16,0 0 15 0,0 0-7 0,0 0 9 16,0 0-6-16,0 0 10 0,0 0 9 0,0 0-1 0,13-13 6 15,-13 13 7-15,0 0-5 16,0 0 6-16,0 0-6 0,17-4 6 0,-17 4 1 16,0 0 1-16,0 0 7 15,0 0 6-15,20 0 0 0,-20 0 10 0,0 0 2 0,0 0 2 16,24 2-6-16,-24-2 7 15,0 0 4-15,0 0-1 0,21 0 3 0,-21 0-3 16,0 0-1-16,0 0-3 16,19 3-1-16,-19-3-1 0,0 0-6 0,15 7-3 0,-15-7-7 15,0 0-6-15,13 11 1 0,-13-11-9 0,8 8-1 16,-8-8-8-16,10 11 0 16,-10-11-2-16,0 0 0 0,11 14-1 0,-11-14 3 15,6 11 0-15,-6-11 0 0,0 0-1 16,4 19 2-16,-4-19-7 0,0 0 3 0,4 17-3 15,-4-17 3-15,0 0-2 16,-10 19-3-16,10-19 0 0,-8 13 3 0,8-13-5 16,-12 12 2-16,12-12-3 0,-16 12-1 15,16-12-4-15,-14 9-2 0,14-9 5 0,-15 9-7 16,15-9-4-16,-15 8-7 0,15-8-19 0,-15 7-21 16,15-7-33-16,0 0-37 15,-16 4-41-15,16-4-29 0,-14 0-40 0,14 0-64 0,0 0-611 16,0 0-287-16</inkml:trace>
  <inkml:trace contextRef="#ctx0" brushRef="#br0" timeOffset="-54163.92">24975 12382 2591 0,'0'0'-130'0,"0"0"16"16,0 0 23-16,0 0 21 0,0 0 20 15,0 0 13-15,0 0 28 0,0 0 6 0,0 0 3 16,0 0 14-16,0 0 3 0,0 0 4 0,0 0 15 16,0 0-3-16,0 0 9 15,0 0 9-15,0 0 2 0,0 0 10 0,0 0-4 0,0 0-5 16,12 40 3-16,-12-40-1 15,2 17-4-15,-2-17 4 0,2 15-1 0,-2-15-3 16,0 19-4-16,0-19 5 16,-2 21-6-16,2-21-2 0,-4 24-2 0,2-11-2 0,2-13-3 15,-4 24 0-15,0-8 4 0,4-16-4 0,-5 28-1 16,3-13-9-16,2-15 0 16,-4 25 0-16,2-11-4 0,2-14 2 0,-4 23-1 0,4-23-3 15,0 22 1-15,0-22-5 16,-5 23-1-16,5-23 3 0,0 19-3 15,0-19-2-15,-2 17 1 0,2-17-6 16,-2 18 2-16,2-18-3 0,0 0-5 0,0 0-8 0,0 23-16 16,0-23-21-16,0 0-30 15,0 0-33-15,-2 16-39 0,2-16-33 0,0 0-60 16,0 0-124-16,-2 8-420 0,2-8-77 0</inkml:trace>
  <inkml:trace contextRef="#ctx0" brushRef="#br0" timeOffset="-53404.06">25089 12662 2165 0,'0'0'-123'16,"0"0"19"-16,0 0 15 0,0 0 18 0,0 0 23 16,0 0 20-16,0 0 15 15,0 0 8-15,0 0 3 0,0 0 5 0,0 0 7 0,0 0 5 16,0 0-2-16,15 27 9 15,-15-27-1-15,0 0 5 0,0 0-4 0,0 0 5 16,0 0-4-16,0 0 6 16,17 4-6-16,-17-4-1 0,0 0 9 0,0 0 3 0,0 0-1 15,0 0-14-15,0 0-1 0,22-12 4 0,-22 12 0 16,0 0-10-16,13-12 3 16,-13 12 2-16,0 0-3 0,11-14 9 0,-11 14-6 0,9-12 18 15,-9 12-11-15,8-10 6 16,-8 10 4-16,0 0-4 0,10-12 2 15,-10 12 8-15,0 0-5 0,0 0 7 16,0 0-9-16,1-16-2 0,-1 16-3 0,0 0-4 0,0 0 4 16,0 0-10-16,0 0 1 0,0 0 1 0,0 0-3 15,-28-7-7-15,28 7 4 16,0 0-4-16,0 0 2 0,0 0 3 0,-25 3 1 16,25-3-2-16,0 0 3 0,0 0 3 15,-19 8-7-15,19-8 3 0,0 0-3 0,-15 9 1 16,15-9 3-16,0 0-1 15,-11 13 5-15,11-13 1 0,-6 12-3 0,6-12 8 16,-6 14 3-16,6-14-3 0,0 0-3 16,-7 22 1-16,7-22 3 0,-5 15-3 0,5-15 2 15,-3 17 4-15,3-17 2 0,-2 16-3 0,2-16 6 16,0 0 5-16,0 27 9 16,0-27-12-16,0 15 0 0,0-15 1 0,0 0 2 0,5 21-1 15,-5-21 0-15,5 13-3 16,-5-13 5-16,7 11-3 0,-7-11 3 0,10 10-3 15,-10-10 3-15,13 9-2 16,-13-9 2-16,15 6-6 0,-15-6-5 0,15 4-2 0,-15-4-1 16,18 3-3-16,-18-3-4 0,15 3-10 15,-15-3-11-15,0 0-15 0,24-3-24 16,-24 3-29-16,0 0-39 0,24-1-50 0,-19-1-64 0,-5 2-117 16,0 0-634-16,13-10-421 15</inkml:trace>
  <inkml:trace contextRef="#ctx0" brushRef="#br0" timeOffset="-48824.11">23567 13344 2774 0,'0'0'-154'0,"0"0"24"0,0 0 20 16,0 0 12-16,0 0 13 15,0 0 19-15,0 0 15 0,0 0 10 0,0 0 5 16,0 0 12-16,0 0-4 16,0 0 9-16,0 0 8 0,0 0 9 0,0 0 7 0,0 0 13 15,0 0 12-15,0 0 10 0,0 0 9 0,0 0 4 16,0 0 2-16,0 0 1 16,0 0 3-16,0 0 7 0,0 0 0 0,0 0 5 0,0 0 4 15,0 0-7-15,0 0-5 16,0 0 6-16,0 0-5 0,0 0-2 0,0 0-2 15,0 0 1-15,0 0-5 16,0 0 0-16,0 0-11 0,0 0 1 0,-7-19-5 0,7 19-7 16,0 0 4-16,0 0-8 0,-19-6-3 15,19 6-2-15,0 0-1 0,-18-5-5 16,18 5-1-16,-14-9-2 0,14 9-1 0,-12-7-2 16,12 7-8-16,-12-11 4 0,12 11-2 15,-12-12 0-15,12 12-2 0,-6-17 0 0,6 17 2 16,-2-17 0-16,2 17-4 15,0-20 0-15,0 20-5 0,0-22 8 0,0 22-6 16,4-23 1-16,-4 23-1 16,7-21 0-16,-7 21 0 0,6-21-3 0,-1 12 2 0,-5 9 5 15,10-17-9-15,-4 7-3 0,-6 10 3 0,16-13 1 16,-16 13-2-16,14-13 1 16,-6 7-3-16,-8 6 4 0,13-8 3 0,-13 8-6 0,0 0 6 15,17-5 0-15,-17 5 1 16,0 0 2-16,0 0 0 0,0 0 3 0,0 0-6 15,9 26 2-15,-9-26 2 16,-4 19-2-16,4-19 2 0,-11 27-1 0,6-12-2 0,1-1 4 16,0 1-5-16,-2 2-3 15,1-2 4-15,1 2-3 0,-2 1 1 0,2-4 2 16,0 4-10-16,0-3 9 0,-2 2-5 16,2-1-2-16,0-1 0 0,4-15 4 0,-6 24 0 15,4-12 0-15,2-12-4 0,-4 21 1 0,4-21-2 16,-2 19-2-16,2-19-1 15,-2 15-1-15,2-15 1 0,0 0-1 0,2 21-7 16,-2-21-3-16,0 0-4 0,10 15 0 16,-10-15-9-16,0 0 4 0,10 10 0 0,-10-10 0 15,0 0 2-15,0 0-3 0,16 7-1 0,-16-7 8 16,0 0-1-16,0 0 0 16,0 0 2-16,0 0 10 0,0 0 5 0,0 0 2 0,0 0 1 15,16-22 8-15,-16 22 3 16,0 0 9-16,0 0-4 0,0 0-2 0,0 0 0 15,3-17 1-15,-3 17-3 16,0 0 2-16,0 0-2 0,0 0 5 0,0 0-3 0,0 0 3 16,0 0 3-16,0 0 2 15,4-15 1-15,-4 15-4 0,0 0 6 0,0 0 6 16,0 0 7-16,0 0 0 0,0 0 4 0,0 0-1 16,0 0 4-16,30 7 3 0,-30-7-6 15,0 0 1-15,20 9-5 0,-20-9-1 0,18 8-8 16,-18-8 1-16,14 10-3 15,-14-10-17-15,15 11-20 0,-6-5-34 0,-9-6-46 16,13 11-44-16,-13-11-42 0,10 10-104 16,-8-5-558-16,-2-5-188 0</inkml:trace>
  <inkml:trace contextRef="#ctx0" brushRef="#br0" timeOffset="-48053.94">23933 13030 2426 0,'0'0'-99'0,"0"0"19"0,0 0 9 0,-4-19 24 15,4 19 21-15,0 0 14 0,0 0 24 16,0 0 2-16,0 0 13 0,0 0 13 0,0 0 4 15,0 0 1-15,0 0 13 16,0 0 5-16,0 0 15 0,0 0 3 0,0 0-1 0,0 0 4 16,0 0-1-16,0 0 3 15,0 0 0-15,6 57-1 0,-6-57-5 0,0 30-1 16,0-12-11-16,0-1-4 0,0 0-5 0,-2 4-6 0,2-2-4 16,0 2-4-16,-2-2-1 15,2 1-3-15,0 2-1 0,-2-3-7 0,0 2-2 0,0-2-3 16,2-2-4-1,-2 1-4-15,0-2-1 0,2-16-1 0,0 27-11 0,0-27-8 16,0 24-27-16,0-24-21 16,0 20-30-16,0-20-27 0,0 15-34 0,0-15-34 15,2 9-35-15,-2-9-71 0,0 0-575 0,0 0-205 16</inkml:trace>
  <inkml:trace contextRef="#ctx0" brushRef="#br0" timeOffset="-47724.14">24058 13194 2496 0,'0'0'-91'15,"0"0"24"-15,8-15 24 0,-8 15 15 0,0 0 23 0,7-12 27 16,-7 12 15-16,0 0 18 15,0 0 15-15,0 0 7 0,0 0 8 0,0 0 12 16,0 0-11-16,0 0-2 16,0 0 0-16,21 34-8 0,-19-22 4 0,-2-12-5 0,2 24-9 15,-2-11-1-15,0-13-8 0,3 28-4 16,-1-15-5-16,0 1-5 16,-2-14-3-16,0 28-5 0,0-28-2 0,0 22-6 15,0-22-11-15,0 20-13 0,0-20-22 16,2 17-21-16,-2-17-39 0,0 0-41 0,2 21-25 15,-2-21-48-15,0 5-78 0,0-5-588 16,0 0-213-16</inkml:trace>
  <inkml:trace contextRef="#ctx0" brushRef="#br0" timeOffset="-47514.01">23996 13358 2481 0,'0'0'-62'0,"0"0"25"0,-16-6 9 0,16 6 22 16,0 0 14-16,0 0 13 16,0 0 25-16,0 0-5 0,0 0 1 0,0 0-7 15,0 0-11-15,0 0-3 0,34-19-24 0,-34 19-21 16,16-3-11-16,-16 3-20 0,20-7-26 16,-10 5-17-16,-10 2-41 0,17-3-64 0,-17 3-415 15,15-4 166-15</inkml:trace>
  <inkml:trace contextRef="#ctx0" brushRef="#br0" timeOffset="-46804.05">24363 13354 1703 0,'0'0'-78'0,"0"0"23"16,0 0 8-16,0 0 18 15,0 0 4-15,0 0 16 0,0 0 9 0,0 0 9 0,0 0 3 16,0 0 3-16,0 0 2 15,-13-35 2-15,13 35-6 0,0 0 11 0,11-11 1 16,-11 11 3-16,0 0 9 16,10-10 3-16,-10 10 6 0,0 0 9 0,0 0-1 0,15-7 17 15,-15 7 11-15,0 0-1 0,0 0 6 0,0 0-6 16,22 2-7-16,-22-2-5 16,0 0-7-16,0 0-11 0,14 15-12 0,-14-15 1 0,0 0-1 15,8 15-6-15,-8-15 0 16,4 14 0-16,-4-14-10 0,0 0 0 0,2 18-4 15,-2-18 3-15,0 0 4 16,0 0 11-16,-6 24 2 0,6-24 2 0,0 0 0 16,-10 13 0-16,10-13 0 0,-10 7 2 0,10-7 1 0,-14 8 3 15,14-8 0-15,0 0-8 16,-18 7 7-16,18-7 5 0,0 0 4 0,-19 4 4 16,19-4-4-16,0 0-4 15,-18 3-2-15,18-3-4 0,0 0-1 0,0 0-7 0,0 0-11 16,0 0-7-16,-10-23-9 15,10 23-2-15,0 0-6 0,0 0-12 0,5-27-11 16,-5 27-21-16,0 0-19 16,7-19-27-16,-7 19-17 0,0 0-37 0,9-15-32 0,-4 9-26 15,-5 6-63-15,0 0-581 0,8-12-187 0</inkml:trace>
  <inkml:trace contextRef="#ctx0" brushRef="#br0" timeOffset="-46224.02">24587 13205 2440 0,'0'0'-115'0,"4"-20"21"0,-4 20 11 0,0 0 17 15,4-19 15-15,-4 19 13 16,0 0 17-16,3-18 5 0,-3 18 11 0,0 0 13 16,0 0 5-16,4-19 6 15,-4 19 20-15,0 0 4 0,0 0 13 0,2-15 1 0,-2 15 4 16,0 0 10-16,0 0 4 0,0 0 2 0,0 0 1 16,0 0-5-16,4-16-6 15,-4 16-3-15,0 0 1 0,0 0 7 0,0 0 4 0,0 0-6 16,0 0-2-16,0 0 2 15,0 0-5-15,0 0-5 0,0 0-2 0,0 0-4 16,8 52-6-16,-8-52-5 16,3 21-2-16,-3-21-3 0,2 21-7 0,1-10-1 15,-3-11-5-15,0 23 0 0,0-23-1 0,0 21-8 0,0-21 2 16,0 22-3-16,0-22-1 16,0 24-9-16,0-24-11 0,-5 18-9 0,5-18-17 15,-3 19-19-15,3-19-28 16,-2 17-33-16,2-17-29 0,0 0-27 0,-2 22-22 0,0-16-48 15,2-6-93-15,0 15-422 16,0-15-36-16</inkml:trace>
  <inkml:trace contextRef="#ctx0" brushRef="#br0" timeOffset="-45440.48">24817 13377 2131 0,'7'-18'-92'0,"-7"18"22"16,6-11 17-16,-6 11 24 0,6-14 6 0,-6 14 15 15,8-15 32-15,-8 15-12 16,6-14 21-16,-6 14 9 0,8-12 6 0,-8 12 3 0,6-14 14 15,-6 14 2-15,7-11 8 16,-7 11-4-16,0 0 7 0,6-15-1 0,-6 15 1 16,0 0-6-16,0 0 2 0,5-16-1 0,-5 16 0 15,0 0-7-15,0 0 8 0,0 0-3 16,0 0-3-16,0 0 0 0,0 0-5 0,0 0 2 16,0 0-2-16,0 0-2 15,0 0-9-15,0 0 0 0,-46 18-5 0,46-18-4 16,-12 11-5-16,12-11-3 0,-9 16-4 15,9-16-3-15,-10 15-7 0,10-15 3 0,-8 15-5 16,8-15-7-16,-7 15 0 16,7-15-7-16,0 0 0 0,-2 21-5 0,2-21-3 15,0 0-1-15,0 18 2 0,0-18-1 0,0 0 3 0,6 15-1 16,-6-15 4-16,0 0-2 16,11 9-5-16,-11-9 7 0,0 0-2 0,0 0-1 15,21 4-1-15,-21-4-2 16,0 0 3-16,0 0-4 0,0 0 2 0,31-13 3 0,-31 13 0 15,11-12 2-15,-11 12 6 16,12-15-1-16,-6 5 6 0,-6 10 3 0,10-21 3 16,-5 9 14-16,-5 12-4 0,6-26 6 0,-2 13 5 0,-4 13 3 15,7-25 2-15,-5 14 2 16,-2 11-1-16,3-22-1 0,-3 22-3 0,5-19 0 16,-5 19-5-16,4-16-6 15,-4 16-4-15,2-16 5 0,-2 16-9 16,0 0-3-16,3-15-1 0,-3 15-2 0,0 0-3 15,0 0 0-15,2-19-4 0,-2 19 2 0,0 0-5 16,0 0 0-16,0 0-1 16,0 0-1-16,0 0 3 0,0 0-4 15,0 0 0-15,0 0 0 0,0 0 0 0,0 0-3 16,0 0 4-16,0 0 1 0,0 0-3 0,0 0-3 16,12 40 4-16,-12-40-1 0,2 23 1 0,-2-23-2 15,2 25 0-15,1-12 1 16,-3-13 1-16,2 27-2 0,-2-16-1 0,0-11 0 0,2 27-7 15,0-14-11-15,-2-13-18 16,0 23-28-16,0-23-36 0,2 23-47 0,-2-23-54 16,2 23-32-16,0-14-52 0,-2-9-143 0,5 21-557 0,-3-11-443 15</inkml:trace>
  <inkml:trace contextRef="#ctx0" brushRef="#br0" timeOffset="-42614.13">26191 12939 2874 0,'0'0'-160'0,"0"0"11"16,0 0 18-16,0 0 21 16,0 0 23-16,0 0 17 0,32-8 18 0,-32 8 13 15,0 0 4-15,0 0 12 16,0 0 4-16,0 0 11 0,22-4 12 0,-22 4 5 0,0 0 13 15,0 0 13-15,19 0 5 16,-19 0 9-16,0 0 4 0,0 0 6 0,19-2 1 16,-19 2 0-16,0 0-7 0,0 0 2 15,0 0-3-15,0 0 2 0,23 2-4 0,-23-2 0 16,0 0-1-16,0 0-1 0,0 0 1 0,23 4 4 16,-23-4-6-16,15 3 4 15,-15-3 3-15,0 0-1 0,25 5-5 0,-25-5 5 16,20 1-1-16,-20-1-3 0,23 3-3 15,-23-3-2-15,26 0-4 0,-26 0-5 0,27 1-3 16,-11-1-2-16,-16 0-5 16,28-1 1-16,-28 1-4 0,31 0 13 0,-20-3-1 15,-11 3-2-15,31-1-1 0,-31 1-1 0,32 0 2 0,-21-2-3 16,-11 2-4-16,24-3-5 16,-24 3 2-16,28-1-7 0,-28 1 1 0,24-2-9 0,-24 2 1 15,25 0-8-15,-25 0-2 16,23-2-6-16,-23 2 5 0,26 0-2 0,-26 0 6 15,27 0-8-15,-27 0 1 16,27 2 0-16,-11-2 1 0,-16 0 1 0,32 2-1 0,-17-1 0 16,6 2 2-16,-21-3 1 15,33 2-1-15,-18-1 0 0,-15-1-4 0,28 0-5 16,-12 3-5-16,-16-3 0 0,27 0-5 0,-27 0 2 16,27 0 0-16,-27 0 3 0,20 1 6 15,-20-1 3-15,20-1 3 0,-20 1 5 0,0 0 1 16,25 0 3-16,-25 0 5 15,0 0-5-15,19-3-3 0,-19 3 3 0,0 0-2 16,0 0 2-16,19-1 1 0,-19 1-2 16,0 0-7-16,0 0-2 0,0 0-3 0,0 0-7 15,0 0-3-15,0 0-5 0,0 0-5 0,0 0 2 16,0 0 0-16,0 0-3 16,0 0 8-16,0 0-1 0,0 0 7 0,0 0-1 0,0 0 0 15,0 0 4-15,0 0 1 16,0 0 1-16,-52-16 3 0,52 16 3 0,0 0-5 15,-15-8 4-15,15 8 2 16,0 0 0-16,-16-4 2 0,16 4 4 0,0 0-1 0,0 0 2 16,-14-7-2-16,14 7 3 0,0 0 3 0,0 0 2 15,0 0-2-15,-13-7 1 16,13 7 2-16,0 0-2 0,0 0 0 0,0 0 6 0,0 0-4 16,-14-10 1-16,14 10 1 15,0 0 1-15,0 0 1 0,0 0 3 16,0 0 4-16,0 0-4 0,0 0-1 15,0 0-1-15,-8-11 1 0,8 11 0 0,0 0 0 16,0 0-4-16,0 0 2 0,0 0-4 16,0 0 4-16,0 0 0 0,0 0 3 0,0 0-4 15,0 0 0-15,0 0 0 0,0 0 0 0,0 0-2 16,0 0 0-16,0 0-1 16,0 0 2-16,0 0-3 0,0 0 1 0,0 0-2 0,0 0 0 15,0 0-3-15,0 0 4 16,0 0-3-16,0 0 2 0,0 0 0 0,-19-3-3 15,19 3-3-15,0 0 5 16,0 0-4-16,0 0 2 0,0 0-2 0,0 0-1 0,-15-5 1 16,15 5 0-16,0 0 0 0,0 0-1 0,0 0-1 15,0 0 3 1,0 0-3-16,0 0-2 0,0 0 1 0,0 0 1 0,0 0 0 0,0 0-1 16,0 0 0-16,0 0 4 15,0 0-2-15,0 0-1 0,0 0 3 0,0 0 0 16,0 0-2-16,0 0 0 15,0 0-2-15,0 0 0 0,0 0 5 0,0 0-5 0,0 0 0 16,49 19-2-16,-49-19 1 16,14 6-1-16,-14-6-1 0,13 7-3 0,-13-7-8 15,13 7-7-15,-13-7-6 0,14 7-13 0,-14-7-4 16,13 5-1-16,-13-5-6 0,14 8-3 16,-14-8 3-16,15 6 3 0,-15-6 2 0,12 6 5 15,-12-6 7-15,0 0 1 16,18 7 3-16,-18-7 5 0,14 4 5 15,-14-4 6-15,0 0 3 0,0 0 11 0,19 5 6 16,-19-5 5-16,0 0 2 0,12 7 9 0,-12-7 7 16,0 0 4-16,0 0 6 0,9 11 3 0,-9-11 3 15,0 0-5-15,0 0 0 0,-3 22-2 16,3-22-2-16,0 0-2 0,-14 23-6 0,8-15 0 16,6-8-6-16,-13 15 3 15,6-7-21-15,7-8-22 0,-16 13-29 16,6-6-47-16,10-7-54 0,-17 14-58 15,9-10-91-15,-3 0-625 0,11-4-325 0</inkml:trace>
  <inkml:trace contextRef="#ctx0" brushRef="#br0" timeOffset="-41273.69">27296 12381 2649 0,'0'0'-131'0,"0"0"21"15,0 0 17-15,0 0-2 0,0 0 20 0,0 0 14 16,0 0 13-16,0 0 19 15,-2-26 13-15,2 26 8 0,0 0 10 0,0 0 3 0,0 0-4 16,0 0 4-16,0 0 5 16,0 0 2-16,0 0 9 0,0 0-8 0,0 0 6 15,0 0 1-15,0 0-1 0,0 0 3 0,0 0 13 16,0 0-2-16,0 0 9 0,0 0 4 16,0 0 2-16,0 0 0 0,0 0 3 0,0 0 1 15,0 0 5-15,0 0-10 16,0 0 4-16,23 39-4 0,-23-39-7 0,4 17 0 15,-4-17 1-15,2 19-8 0,-2-19-1 16,2 20 1-16,-2-20-6 0,0 23 3 0,0-23-5 16,2 24-3-16,-2-11 0 15,0-13-5-15,1 29 1 0,1-14-7 0,0 0 1 16,-2-15-1-16,3 26 1 0,0-12-1 0,-1 1-2 0,-2-15-2 16,2 29 4-16,0-17 0 15,-2-12-7-15,2 28 6 0,0-13-6 16,-2-15-2-16,5 25 3 0,-3-14-3 15,-2-11 2-15,2 23 1 0,0-11-4 0,-2-12 2 0,0 21 2 16,0-21-8-16,2 21 6 16,-2-21-1-16,0 18 3 0,0-18 2 0,0 19-4 15,0-19 2-15,0 20 1 0,0-20-6 0,3 19 5 16,-3-19 1-16,0 18-2 0,0-18-2 16,2 22 1-16,-2-22 3 0,0 18-4 0,0-18 2 15,1 21 0-15,-1-21-1 16,0 19 5-16,0-19-5 0,4 22 5 0,-4-22-6 15,2 19-1-15,-2-19 2 0,3 21-2 16,-3-21-4-16,2 19 9 0,-2-19-6 0,0 17 2 16,0-17 0-16,2 18-1 15,-2-18 0-15,0 16-1 0,0-16 0 0,2 19 11 16,-2-19 19-16,2 23 5 0,-2-23-2 0,4 25-2 0,-1-12-3 16,2 2 1-16,-1-1-11 15,0 0 3-15,-1 2-4 0,1 0-2 0,1-1 0 16,-5-15 0-16,8 28-1 15,-5-14-2-15,1-1 2 0,-1 1-4 0,-3-14 1 0,8 20-1 16,-8-20 1-16,3 19 1 16,-3-19 0-16,4 19-2 0,-4-19-3 0,2 16 4 15,-2-16-4-15,0 0-2 0,6 17-7 0,-6-17-15 0,0 0-31 16,0 0-40-16,0 20-45 16,0-20-66-16,0 0-104 0,-8 8-597 0,8-8-287 15</inkml:trace>
  <inkml:trace contextRef="#ctx0" brushRef="#br0" timeOffset="-38414.2">27287 12317 2550 0,'0'0'-138'0,"0"0"33"0,0 0 15 0,-10-16 23 0,10 16 10 15,0 0 16-15,0 0-2 16,0 0 21-16,0 0 9 0,0 0 8 0,0 0 5 16,0 0 11-16,0 0 0 15,0 0 18-15,0 0 9 0,0 0 8 0,0 0 8 0,0 0 2 16,0 0-8-16,0 0 5 0,0 0-9 0,0 0 0 16,31-5-15-16,-31 5 3 15,0 0 4-15,0 0-9 0,27 2-7 0,-27-2 2 16,0 0-1-16,31 3-8 0,-31-3 5 15,20 0-2-15,-20 0-4 0,27 3 2 0,-9-3 0 16,0 3 10-16,0-2-2 16,-18-1 4-16,38 0 0 0,-19 2 5 0,0-2-4 15,0 2-2-15,1-2 1 0,-2 2-4 0,4-2 6 0,-1 0-10 16,0 0 13-16,0 0-4 16,0 0 0-16,2 0-2 0,1 0-1 0,-2 0-5 15,1 0 1-15,-1 0-6 16,2 0 1-16,1 0-4 0,-2-2-1 0,-1 2-1 0,5 0 1 15,-4-2 0-15,3 2-3 16,2 0-2-16,-3 0 6 0,-1-2 0 0,5 2 5 16,0-1 1-16,1 1 4 0,-3 0 1 15,-1-3 4-15,-2 0-10 0,-3 3 0 16,4-1-1-16,-4-1-2 0,1 0-1 0,-4 0 2 0,3 1-5 16,-4-3-1-16,1 2-3 15,-18 2 2-15,37-6 0 0,-20 4-5 0,2-2-2 16,0 2 4-16,1 2-1 0,-2-1 0 15,6-2-1-15,-1 2-3 0,1 1 1 0,-2-3-4 16,8 2 1-16,-2-1 1 16,1 2-5-16,3-2-1 0,-2 2 3 0,-1-2 1 15,1 2 2-15,-2-1-4 0,1-2 0 0,-1 2 6 0,0-2-5 16,-1 2 4-16,-4-2-5 16,4 2 2-16,-3-1 2 0,1 0 3 0,-1 2-4 15,-2-2 2-15,2 0-6 16,4-2 6-16,-5 3-3 0,5-1-3 0,1-1 2 0,-2 2-6 15,1-1 3-15,-1 0-3 16,-3 0-5-16,-1 0-3 0,0 1 2 0,0-3-2 16,-1 2 8-16,-1-2-3 15,0 2 2-15,-2-2 1 0,3 1 0 0,-4 0 0 0,2-1 4 16,-4 3 0-16,4-1-4 0,-3-2 7 0,-17 4-10 16,32-6-7-16,-16 4 1 15,1 1-8-15,-17 1 8 0,34-4 8 0,-17 0 3 16,-17 4-5-16,31-2 3 0,-11 0 3 15,-1 1 3-15,0-2-2 0,0 1-1 0,-1 0 2 16,2 1-1-16,1 1 4 16,-2-3-8-16,0 2 8 0,3 1-2 0,-22 0 5 15,35-4-6-15,-16 4 2 0,0-2-3 0,-19 2 5 0,34-1-1 16,-16-2 8-16,-2 2-7 16,-16 1-2-16,25-4 4 0,-9 2 4 0,-16 2-7 15,22-4-1-15,-22 4 3 16,20-3 1-16,-20 3 2 0,19-3-2 0,-19 3 0 0,17-4 3 15,-17 4-3-15,0 0-1 16,21-4 9-16,-21 4 5 0,0 0-3 0,0 0-3 16,18-3 3-16,-18 3-2 0,0 0 7 0,0 0-7 15,0 0-5-15,0 0 1 16,18-2 0-16,-18 2-2 0,0 0-1 0,0 0 8 0,0 0-7 16,0 0 7-16,0 0-11 15,0 0 8-15,0 0-2 0,17 9 3 0,-17-9 3 16,0 0-2-16,0 0-5 0,0 0-6 15,2 16 9-15,-2-16-2 0,0 0-1 0,0 0 4 16,0 20-4-16,0-20 6 16,0 0-3-16,-5 21-3 0,5-21-3 0,0 0 2 15,-2 25-3-15,2-25 1 0,0 17 0 0,0-17 1 0,0 19-3 16,0-19 4-16,0 21-7 16,0-21 2-16,2 21 4 0,-2-21-2 0,0 21-6 15,0-21 6-15,0 27-5 16,0-27-1-16,0 24-3 0,0-24-2 0,-2 30-2 0,2-13 0 15,0-1 3-15,0 3-1 16,0 1 4-16,2 0 1 0,1 1-4 0,-1 0 9 16,2 4-5-16,1 0 4 0,-1 0-1 0,0-2 3 15,0 1 1-15,3 1 3 0,-1-2-1 16,-2 0-3-16,4 0 0 0,-4-2 5 0,3-2-8 16,-2-2 4-16,-1 0-3 15,0 0 7-15,0-2-5 0,0 1 1 0,-2-1-3 16,0 0 4-16,-2-15 1 0,2 25-5 15,0-14-6-15,-2-11-6 0,0 24-9 0,0-24-2 16,0 20-3-16,0-20 1 16,0 18-3-16,0-18 13 0,0 19-11 0,0-19 1 15,3 17 2-15,-3-17 2 0,0 16-1 0,0-16-1 0,2 20-1 16,-2-20 0-16,2 16 11 16,-2-16-3-16,2 18 4 0,-2-18 6 0,5 21-6 15,-5-21-2-15,2 21-2 16,-2-21 10-16,2 21-2 0,0-9 8 0,-2-12-5 0,4 20 12 15,-4-20-12-15,4 19 5 16,-4-19 9-16,2 17-3 0,-2-17-3 0,5 18-9 16,-5-18 1-16,4 14 2 0,-4-14-3 0,4 14 3 15,-4-14 6-15,0 0-4 16,4 15-3-16,-4-15 12 0,0 0 7 0,0 0-1 0,0 0 1 16,0 19 3-16,0-19 8 15,0 0-7-15,0 0 4 0,0 0 4 0,0 0-12 16,0 0 0-16,-8 16 1 15,8-16-1-15,0 0 3 0,0 0-6 0,-17 5-2 0,17-5-2 16,0 0 0-16,-24 4 7 16,24-4-6-16,-18 2 4 0,18-2-1 0,-24 5-1 15,24-5 0-15,-23 3-2 0,10-2-1 0,13-1 1 0,-27 3 7 16,11-1-7-16,16-2-2 16,-26 4 14-16,26-4-17 0,-30 0-4 0,13 1 6 15,17-1 1-15,-32 0-4 16,18 0 6-16,14 0 3 0,-35 3-8 0,17-6 2 0,18 3 3 15,-38 0-9-15,18 0 3 16,1 0 2-16,19 0-5 0,-40 0-2 16,18-1 0-16,2 1-3 0,-4 0 10 0,3 0-4 0,0-3-5 15,-2 3-3-15,-1 0 7 0,1-1 0 16,-3 1-1-16,6-2-2 0,-4-1 16 0,-1 3-14 16,3-1 11-16,2-1-4 15,-2 2 4-15,1-1-3 0,0 1 5 0,21 0-4 16,-39 0-3-16,21-3 1 15,-1 6-1-15,-2-3 5 0,21 0-5 0,-39-3 3 0,19 3-3 16,0 0-2-16,20 0 6 16,-40-2-6-16,21 2 0 0,-3 0 11 0,22 0-12 15,-37 0-2-15,15-2 6 0,2 2-8 0,0 0 5 0,0 0-1 16,-2 0 1-16,1 0 1 16,-1 0 8-16,0 0-13 0,22 0 7 0,-41 0 0 15,20 2-5-15,0-2 4 16,-1 2-4-16,2-2 4 0,-2 3-14 0,3-3 6 0,-1 1 3 15,20-1-3-15,-39 0 4 16,20 2-6-16,0-2 13 0,2 1-10 0,17-1 1 16,-37 0 0-16,19 3 8 0,-2-3-6 0,4 2 4 15,16-2 5-15,-35 0-10 16,17 0-3-16,-1 0 12 0,0 1-9 0,19-1 3 0,-36 0-5 16,19 3 3-16,17-3 5 15,-35 0-4-15,21 0 2 0,-2 1 5 0,16-1-16 16,-33 0 11-16,19 3-1 15,14-3-3-15,-28 0 10 0,28 0-7 0,-27 3 3 16,14-3-3-16,13 0 0 0,-28 2 3 16,28-2 6-16,-27 2-9 0,27-2 6 0,-25 1 4 15,25-1-7-15,-25 0 6 0,9 3 4 16,16-3-2-16,-25 0 1 0,25 0 6 16,-27 1-5-16,27-1 4 0,-25 0-4 0,25 0 0 0,-26 3-3 15,26-3-1-15,-24 0 2 16,24 0-4-16,-23 1-1 0,23-1 2 0,-22 3 1 0,22-3-1 15,-22 1-8-15,22-1 2 16,-22 4 1-16,22-4-1 0,-22 0 1 0,22 0 0 16,-18 2 8-16,18-2 2 0,-20 2 4 0,20-2-3 15,0 0 0-15,-25 0-6 16,25 0 1-16,0 0 2 0,-24 0 0 0,24 0-4 0,-16 2 1 16,16-2 1-16,0 0-9 15,-25 0 4-15,25 0 1 0,0 0 1 16,-23 0-6-16,23 0 4 0,0 0-3 15,-28-2 4-15,28 2-3 0,0 0 4 0,-27-2-1 0,27 2 1 16,-19 0 1-16,19 0 0 16,-19-2 2-16,19 2 1 0,0 0-5 0,-25-2 5 15,25 2-5-15,0 0 2 0,-27 0 0 0,27 0 0 0,0 0 3 16,-24 0 2-16,24 0-7 16,0 0 3-16,-26 0 1 0,26 0-1 0,-17 2 0 15,17-2 1-15,0 0-2 16,-25 2 0-16,25-2-2 0,-18 2-2 0,18-2 2 0,0 0-3 15,-25 2 0-15,25-2-7 16,-18 2-9-16,18-2-6 0,0 0-15 0,-29 0-3 16,29 0-21-16,-18 0-15 0,18 0-22 0,-20 0-20 15,20 0-16-15,0 0-23 16,-31-2-32-16,31 2-82 0,-21-2-408 0,8-2 79 0</inkml:trace>
  <inkml:trace contextRef="#ctx0" brushRef="#br0" timeOffset="-17133.75">28020 12933 1858 0,'0'0'-84'0,"0"0"27"15,0 0 5-15,0 0 9 16,0 0 8-16,0 0 11 0,0 0 6 0,0 0 18 15,0 0 5-15,0 0 20 16,0 0-3-16,0 0 11 0,0 0-3 0,0 0 7 0,0 0 14 16,0 0-5-16,0 0 11 15,0 0 3-15,0 0 4 0,0 0 3 0,0 0-14 16,0 0-12-16,0 0 1 0,0 0-3 0,0 0 12 0,0 0-24 16,0 0 9-16,0 0-5 15,0 0 6-15,0 0 2 0,0 0-7 0,0 0-3 16,0 0-8-16,0 0-2 15,0 0 7-15,0 0 3 0,0 0-8 0,0 0 16 0,0 0-1 16,0 0-7-16,0 0 0 16,0 0-6-16,11-42 8 0,-11 42-1 0,7-18 5 15,-7 18-4-15,7-18 5 0,-7 18 3 0,6-19-6 16,-1 7 1-16,-5 12-1 0,6-19-1 16,-6 19 2-16,5-17 5 0,-5 17-7 0,8-21-2 15,-8 21 0-15,6-19 1 16,-6 19 3-16,8-21-6 0,-4 12 6 0,-4 9 1 15,7-18-6-15,-7 18-4 0,8-15-2 16,-8 15-2-16,7-13-2 0,-7 13-3 0,4-14 0 16,-4 14-2-16,0 0-2 15,8-17 9-15,-8 17-11 0,0 0-2 0,5-15-4 16,-5 15-4-16,5-12-2 0,-5 12 1 0,0 0 1 0,8-15 0 16,-8 15 3-16,0 0-3 15,0 0 0-15,8-15 1 0,-8 15-1 0,0 0 0 16,0 0-1-16,6-15-1 15,-6 15 5-15,0 0-4 0,7-12-1 0,-7 12 2 0,0 0-4 16,7-13 6-16,-7 13-7 16,0 0 1-16,7-15 0 0,-7 15 8 0,0 0-7 15,8-14 1-15,-8 14 2 0,0 0-3 0,8-14 0 0,-8 14 3 16,0 0 0-16,0 0 3 16,6-10-2-16,-6 10 1 0,0 0-2 0,0 0 2 15,0 0-1-15,0 0-2 16,8-12 2-16,-8 12 2 0,0 0 6 0,0 0 4 0,0 0 1 15,0 0 2 1,0 0 2-16,0 0-3 0,0 0 2 0,0 0 2 0,0 0-4 16,0 0 1-16,0 0-2 0,0 0-5 15,0 0 3-15,17 29-2 0,-17-29-2 0,5 15-3 16,-5-15 4-16,8 21 0 0,-4-10-1 16,-4-11 2-16,7 24-4 0,-1-13-1 15,-6-11 1-15,8 23-1 0,-4-10-2 0,0 0 2 16,-4-13-2-16,7 21 0 0,-5-9-1 15,-2-12 1-15,8 21 0 0,-6-10 2 0,-2-11-3 16,7 21 0-16,-7-21-2 16,4 19 4-16,0-9-3 0,-4-10 2 0,4 19 0 15,-4-19-2-15,2 17 3 0,-2-17-3 0,3 17-2 0,-3-17 6 16,0 0-2-16,7 21-2 16,-7-21 0-16,4 13 6 0,-4-13-5 0,0 0 1 15,3 21-3-15,-3-21 3 16,5 14-2-16,-5-14 7 0,0 0-8 0,4 15 1 0,-4-15-2 15,0 0 3-15,4 16-2 16,-4-16 2-16,0 0-2 0,0 0 2 0,4 16-1 16,-4-16-4-16,0 0 6 15,0 0-2-15,5 14-1 0,-5-14-6 0,0 0-10 0,0 0-11 16,0 0-20-16,0 0-10 0,5 17-45 0,-5-17-32 16,3 4-27-16,-3-4-32 15,0 0-53-15,0 0-126 0,0 0-440 0,0 0-130 0</inkml:trace>
  <inkml:trace contextRef="#ctx0" brushRef="#br0" timeOffset="-16603.93">28178 12828 2307 0,'0'0'-101'16,"0"0"20"-16,0 0 9 0,0 0 14 0,0 0 14 15,0 0 7-15,0 0 10 0,0 0 11 0,0 0 1 0,0 0 2 16,0 0 5-16,0 0 9 16,0 0-2-16,0 0 1 0,-21-6 6 0,21 6 11 15,0 0 12-15,0 0 5 16,0 0-5-16,0 0 17 0,0 0 4 0,0 0-9 0,0 0 0 15,0 0 9-15,0 0-2 16,0 0 2-16,0 0 2 0,0 0 11 0,0 0-1 16,0 0-1-16,0 0 0 0,0 0-3 0,0 0-6 0,0 0 0 15,0 0-8-15,0 0 1 16,0 0 0-16,0 0-4 0,0 0-7 0,0 0-1 16,0 0-5-16,0 0-2 15,53-5-8-15,-53 5-11 0,14-4-17 0,-14 4-38 0,0 0-33 16,24-6-39-16,-19 6-58 15,-5 0-96-15,18-6-459 0,-18 6-3 0</inkml:trace>
  <inkml:trace contextRef="#ctx0" brushRef="#br0" timeOffset="-15713.9">28756 12431 2110 0,'0'0'-60'0,"0"0"9"0,0 0 10 15,0 0 8-15,0 0 6 16,17-3 11-16,-17 3 6 0,0 0 15 0,0 0 6 15,0 0 1-15,0 0 7 16,0 0-3-16,0 0-3 0,0 0-2 0,0 0 9 0,0 0 5 16,0 0 5-16,0 0 5 15,0 0-5-15,0 0 2 0,0 0 1 0,0 0-6 16,0 0-1-16,0 0 0 0,-10 47 7 0,10-47 10 16,-6 18-3-16,6-18 4 0,-5 25 6 15,-2-10-4-15,3-2 5 0,-2 3-10 0,0-2 7 16,0 4-4-16,-1-1-4 15,-2-2-1-15,3 2-7 0,-3 0 0 0,3 1-5 16,-2-2 5-16,1 4-5 0,-1-1 6 16,-2 0 1-16,3-2 7 0,1 2-2 0,0-2 5 15,-1 2 3-15,0 2 4 0,1-4 5 16,0 0-6-16,-4 2-2 0,2-2-5 16,3 1-6-16,-3-3-1 0,3 0-3 0,1-2-5 0,4-13-5 15,-11 27-7-15,9-17-13 16,2-10-15-16,-8 17-18 0,8-17-20 15,-6 15-26-15,6-15-33 0,-5 12-35 16,5-12-34-16,-3 7-64 0,3-7-135 0,0 0-359 0,0 0-6 16</inkml:trace>
  <inkml:trace contextRef="#ctx0" brushRef="#br0" timeOffset="-15133.86">28949 12544 2039 0,'0'0'-67'0,"0"0"22"0,0 0 5 0,0 0 2 0,0 0 3 16,0 0 13-16,14-9 16 16,-14 9 19-16,0 0 10 0,0 0 11 0,0 0 11 15,0 0-8-15,0 0 10 0,0 0 10 0,13 22 2 16,-13-22 1-16,0 0 7 16,7 25 3-16,-5-16 6 0,-2-9-1 0,6 26 9 0,-4-13 0 15,3 2-8-15,-3 0-5 16,0 1-8-16,2 1-1 0,-2-2-7 15,2 2-3-15,-2-2-7 0,0 2-4 16,-1 2-5-16,2-1 0 0,-1-3-6 0,1 2-6 0,0 0-1 16,-1-2 2-16,0 0-6 15,-2-15-3-15,4 24-8 0,-4-24-10 0,2 21-11 16,-2-21-15-16,2 19-17 0,-2-19-26 16,2 15-24-16,-2-15-28 0,0 14-28 0,0-14-55 15,0 0-119-15,0 0-377 0,-2 10 42 0</inkml:trace>
  <inkml:trace contextRef="#ctx0" brushRef="#br0" timeOffset="-14373.75">28907 12613 1945 0,'0'0'-86'16,"0"0"13"-16,-7-19 10 0,7 19 0 0,0 0 17 16,-6-18 6-16,6 18 8 15,0 0 18-15,-5-14 23 0,5 14-4 0,0 0 18 0,0 0 2 16,-2-18 9-16,2 18-14 15,0 0 13-15,0 0-11 0,0 0 1 0,11-19-5 16,-11 19 10-16,11-10-2 16,-11 10-10-16,14-8 1 0,-14 8 4 0,18-10-3 0,-18 10 3 15,18-12 5-15,-7 8 3 0,-11 4 8 0,19-9-10 16,-19 9 0-16,21-8 1 16,-11 4-5-16,-10 4-6 0,22-6 2 0,-22 6 9 0,21-5-9 15,-21 5-14-15,19-4 9 16,-19 4-6-16,21-4-4 0,-21 4 6 15,22 0 2-15,-22 0-3 0,20 0 4 16,-20 0 2-16,24 2 13 0,-24-2-9 16,21 3 1-16,-10 1-3 0,-11-4-2 0,23 7 8 15,-13-4 1-15,-10-3 4 0,24 8 8 0,-12-4 3 16,-12-4 2-16,22 11-10 0,-12-5 8 0,1 2-1 16,-11-8 11-16,18 13 0 15,-8-5-5-15,-2 1 4 0,-8-9-9 0,12 17 1 0,-7-6 1 16,-5-11-4-16,8 20 5 15,-3-9-1-15,-5-11-2 0,6 19-3 0,-6-19 1 16,4 21-3-16,-4-21 0 16,4 19-1-16,-2-7-6 0,-2-12-1 0,3 21 5 0,-3-21-2 15,0 20 3-15,0-20 4 0,-3 21 0 0,3-21 0 16,-2 20-4-16,2-20-1 16,-2 18 1-16,2-18 1 0,-6 18-4 0,6-18 1 0,-6 19-2 15,6-19 2-15,-11 17-6 16,4-10 5-16,7-7-4 0,-14 18 3 0,6-11 0 15,8-7 1-15,-20 17 3 16,8-9-2-16,-1 0 3 0,2-1 0 0,-2 1-3 0,1-1 2 16,0 2-5-1,12-9 1-15,-24 12-2 0,11-6-3 0,0 0-4 0,13-6 1 16,-21 12-6-16,11-9-2 0,10-3-17 0,-22 9-17 16,22-9-29-16,-18 8-40 0,18-8-59 15,-14 8-49-15,6-8-106 0,8 0-211 0,-17 2-389 16,17-2-291-16</inkml:trace>
  <inkml:trace contextRef="#ctx0" brushRef="#br0" timeOffset="-12403.92">30441 12704 2527 0,'0'0'-177'0,"0"0"30"16,0 0 21-16,0 0 18 0,0 0 11 0,0 0 19 16,-9 8 4-16,9-8 18 15,0 0 7-15,0 0 11 0,0 0 9 0,0 0 18 16,0 0 0-16,0 0 8 0,0 0 0 15,0 0 18-15,0 0-2 0,0 0 6 0,0 0 1 16,0 0 22-16,0 0-4 16,0 0 2-16,0 0 8 0,0 0 7 0,0 0 1 15,0 0 8-15,0 0-11 0,0 0 3 0,0 0-8 0,0 0-10 16,0 0 1-16,0 0-5 16,32 11 13-16,-32-11-16 0,0 0 9 0,22 4 6 15,-22-4 4-15,18 2 2 16,-18-2-2-16,22 4-5 0,-7-3-2 0,-15-1-8 15,26 2-1-15,-12 1-1 0,-14-3-5 16,30 1-1-16,-18 2-17 0,-12-3-1 0,29 0 1 16,-15 1-5-16,-14-1-5 15,27 0 4-15,-12 2-4 0,-15-2 4 0,23 0 2 0,-23 0-6 16,26 0 7-16,-26 0-7 0,22-2 5 0,-22 2-7 16,24 0 5-16,-24 0-3 15,21-1 6-15,-21 1-2 0,26 0 2 0,-26 0-7 16,22-3 4-16,-22 3 2 0,28 0 0 15,-15-1 0-15,-13 1 5 0,28-3-5 0,-28 3 2 16,25 0-3-16,-25 0-2 16,21-2 5-16,-21 2 7 0,22-1-2 0,-22 1 6 15,18 0-9-15,-18 0 9 0,17-4 3 0,-17 4 1 0,0 0-5 16,18-4 2-16,-18 4 0 16,0 0-1-16,0 0-1 0,18-4-4 0,-18 4 1 15,0 0-4-15,0 0 0 16,18-3 1-16,-18 3-3 0,0 0-2 0,0 0-4 0,0 0 5 15,18-3-4-15,-18 3-3 16,0 0 0-16,0 0 0 0,0 0-1 0,0 0 5 16,0 0-19-16,0 0-2 15,0 0-12-15,0 0 3 0,0 0-16 0,0 0 1 0,0 0-3 16,0 0 7-16,0 0 3 0,0 0 3 0,0 0 3 16,0 0 2-16,0 0 0 15,0 0 5-15,-36-21 1 0,36 21 7 0,0 0-8 0,-16-9 6 16,16 9-4-16,-11-7 0 15,11 7-3-15,0 0 26 0,-15-13-8 0,15 13 1 16,-13-8-1-16,13 8 7 16,-10-8 7-16,10 8-12 0,0 0 0 0,-17-12 0 0,17 12 6 15,-13-6-8-15,13 6 4 0,0 0-4 0,-16-7 2 16,16 7-4-16,0 0 2 16,-18-6-1-16,18 6 5 0,0 0 2 0,0 0-1 0,0 0-4 15,-21 0 0-15,21 0 5 16,0 0-1-16,0 0 2 0,0 0 9 15,0 0-4-15,0 0 0 0,0 0 4 16,0 0 0-16,0 0 9 0,0 0-11 0,-15 13 5 16,15-13-4-16,0 0 4 0,0 0 5 0,0 0-10 0,0 0 1 15,0 0 2-15,0 0-2 16,0 0-2-16,0 0-2 0,0 0-1 0,0 0 1 16,0 0 5-16,0 0 6 15,0 0-7-15,0 0 6 0,0 0 11 0,0 0-1 0,0 0 5 16,0 0 4-16,0 0 1 15,0 0 5-15,0 0-5 0,30 19-1 0,-30-19 0 16,0 0 0-16,21 5-5 16,-21-5-1-16,15 3-5 0,-15-3-5 0,17 2 0 0,-17-2-1 15,19 5-6-15,-19-5-1 0,21 4-1 0,-21-4-2 16,22 4-7-16,-22-4-6 16,20 6-3-16,-20-6 0 0,24 2 1 0,-24-2-1 0,21 4 3 15,-21-4-4-15,19 4 4 16,-19-4 1-16,15 2 1 0,-15-2 2 0,14 6 5 15,-14-6 3-15,0 0 11 16,12 10 5-16,-12-10 1 0,0 0 8 0,0 0-3 0,2 16-5 16,-2-16-2-16,0 0-8 15,0 0-11-15,-24 20-23 0,24-20-31 0,-19 9-43 16,8-4-36-16,1 4-45 0,-3-6-56 0,-1 3-146 16,0 0-404-16,0-1-80 0</inkml:trace>
  <inkml:trace contextRef="#ctx0" brushRef="#br0" timeOffset="13646.09">3664 12733 725 0,'-4'-21'59'0,"4"21"-38"16,0 0-8-16,0 0-2 0,0 0-5 15,0 0 15-15,0 0-10 0,0 0 9 0,0 0 14 0,0 0-1 16,0 0 8-16,0 0 2 15,0 0 8-15,0 0 9 0,0 0-2 0,0 0 8 16,0 0 3-16,0 0 7 16,0 0-6-16,0 0 2 0,0 0 8 0,0 0-7 0,0 0 3 15,0 0-1-15,0 0-1 0,0 0-3 0,0 0-1 16,0 0-10-16,0 0-13 16,0 0-4-16,0 0 2 0,0 0-11 15,0 0-1-15,0 0-3 0,0 0-4 0,0 0 3 16,0 0 3-16,0 0 3 0,0 0 2 0,-18 42-4 15,18-42 0-15,0 17 3 16,0-17-7-16,0 19 3 0,0-19-2 0,0 21-8 0,0-21 2 16,-2 25-3-16,2-25-4 15,0 22 9-15,0-22-14 0,0 27-2 0,0-27 4 16,0 23-5-16,0-23 9 0,2 23-10 0,-2-23-1 16,0 19-3-16,0-19 2 0,2 19-1 15,-2-19-2-15,7 17 2 0,-7-17 2 0,7 15-6 16,-7-15 1-16,6 13 0 15,-6-13 1-15,8 12-1 0,-8-12-2 0,0 0-2 16,11 13 7-16,-11-13-1 16,0 0 0-16,8 11-3 0,-8-11 2 0,0 0 0 0,0 0-4 15,9 11 2-15,-9-11 3 0,0 0-1 0,0 0 4 16,0 0-2-16,0 0 7 16,10 8 2-16,-10-8 2 0,0 0-5 0,0 0 2 0,0 0-2 15,0 0 0-15,0 0-7 16,0 0 6-16,21-20-2 0,-21 20 5 0,0 0-5 15,8-18 8-15,-8 18-5 16,8-14 4-16,-8 14 0 0,4-16 2 0,-4 16-1 0,4-17 2 16,-4 17 0-16,4-21 5 15,-4 21 0-15,4-23-4 0,-4 23-1 0,2-22 1 16,0 11 1-16,-2 11-3 0,2-24-1 16,-2 24-1-16,2-23-4 0,1 12-1 0,-3 11 1 15,2-18-4-15,-2 18-7 0,0 0-18 0,2-22-38 16,-2 22-46-16,2-15-36 15,-2 15-36-15,-2-13-47 0,2 13-121 0,0-12-406 16,0 12-29-16</inkml:trace>
  <inkml:trace contextRef="#ctx0" brushRef="#br0" timeOffset="14625.98">4036 12904 2074 0,'0'0'-115'0,"0"0"22"0,0 0 26 0,0 0 19 15,0 0 17-15,-6-19 13 0,6 19 21 0,0 0 5 0,0 0 15 16,0 0-1-16,0 0 2 16,0 0-1-16,0 0-3 0,0 0 9 0,0 0 4 15,0 0-1-15,-17-4 16 16,17 4 13-16,0 0-9 0,0 0 12 0,0 0 0 15,0 0 9-15,0 0 5 0,-34 16-2 16,34-16 0-16,-12 10-4 0,12-10-12 0,-16 7-1 16,16-7-10-16,-10 7-3 0,10-7-4 0,-12 12-5 15,12-12-5-15,-9 11 4 16,9-11-9-16,-7 14-6 0,7-14-1 0,-4 13-4 0,4-13 1 16,0 0-1-16,-2 23-4 15,2-23 2-15,0 0-3 0,2 20 3 0,-2-20-2 16,4 14-1-16,-4-14-6 15,0 0 5-15,9 17-5 0,-9-17 8 0,7 10-8 0,-7-10 2 16,0 0-3-16,12 9-1 16,-12-9 0-16,0 0 2 0,0 0-2 15,0 0 1-15,19 0 0 0,-19 0 3 0,0 0 0 0,0 0 4 0,0 0 3 16,17-25 6-16,-17 25 5 16,4-17 2-16,-4 17 1 0,4-19 2 0,-4 19 2 15,5-17 1-15,-5 17 1 16,6-17 1-16,-6 17 6 0,0 0-4 0,4-21-2 0,-4 21 0 15,0 0-3-15,4-11 0 16,-4 11 6-16,0 0-3 0,0 0 4 0,0 0 6 16,0 0-4-16,0 0-4 15,0 0 0-15,0 0-4 0,0 0-1 0,18 36-7 0,-18-36 1 16,4 21-4-16,0-10-6 0,-4-11-8 16,8 23-23-16,-4-12-26 0,-4-11-43 15,12 22-51-15,-4-14-56 0,-2 1-72 0,-6-9-160 16,8 15-487-16,-4-8-305 0</inkml:trace>
  <inkml:trace contextRef="#ctx0" brushRef="#br0" timeOffset="15456.14">4169 12860 2590 0,'0'0'-132'16,"0"0"25"-16,2-21 21 16,-2 21 26-16,0 0 6 0,0 0 18 0,0 0 16 15,0 0 5-15,0 0 20 16,0 0 9-16,0 0 5 0,0 0 5 0,0 0 9 0,0 0 12 15,0 0 11-15,0 0 13 16,0 0 14-16,0 0 1 0,0 0 3 16,0 0 0-16,0 0-1 0,0 0-6 15,0 0-6-15,0 0-8 0,0 0-4 0,11 46-6 0,-11-46-4 16,7 18-5-16,-7-18-3 0,2 18 0 0,-2-18 0 16,4 22-2-16,-2-11-3 15,-2-11-2-15,4 21-7 0,-4-21 1 0,7 19-4 0,-7-19 0 16,2 19-4-16,-2-19-3 15,4 15 4-15,-4-15-7 0,0 0 4 0,4 19-9 16,-4-19-1-16,4 11-10 16,-4-11-18-16,0 0-21 0,0 0-31 0,0 0-46 0,0 0-33 15,4 11-42-15,-4-11-61 0,0 0-143 0,0 0-377 16,0 0-61-16</inkml:trace>
  <inkml:trace contextRef="#ctx0" brushRef="#br0" timeOffset="16206.05">4214 12952 2175 0,'0'0'-101'0,"0"0"25"0,0 0 18 0,0 0 19 15,0 0 10-15,0 0 11 16,0 0 17-16,0 0 12 0,0 0 10 0,0 0 19 15,0 0 9-15,0 0 18 0,0 0 1 16,0 0 14-16,0 0 3 0,0 0 21 0,0 0 0 16,0 0-1-16,0 0-6 0,0 0-7 0,0 0-13 15,0 0-4-15,0 0-4 16,0 0-4-16,0 0-4 0,0 0-4 0,0 0-4 16,19-27-3-16,-19 27-12 0,7-11 2 15,-7 11-3-15,8-14 3 0,-8 14-7 0,10-13-4 16,-10 13-1-16,9-11 0 15,-9 11-5-15,11-10 0 0,-11 10-5 0,0 0 0 0,14-13-6 16,-14 13-6-16,0 0-23 16,9-12-26-16,-9 12-47 0,0 0-43 0,0 0-27 15,0 0-28-15,0 0-48 0,0 0-128 0,12-2-411 0,-12 2-67 16</inkml:trace>
  <inkml:trace contextRef="#ctx0" brushRef="#br0" timeOffset="16536.41">4444 12855 2217 0,'0'0'-91'0,"0"0"26"16,0 0 10-16,0 0 11 0,0 0 14 15,0 0 6-15,0 0 21 0,0 0 4 0,0 0 14 0,0 0 15 16,0 0 20-16,0 0-5 16,0 0 18-16,0 0 6 0,0 0 12 0,20 13 2 0,-20-13-3 15,0 0-3-15,2 19-2 0,-2-19-12 0,0 0-2 16,-2 24-10-16,2-24-4 16,2 14-4-16,-2-14-6 0,0 0-5 0,0 23-2 15,0-23-9-15,0 0-7 16,0 19-14-16,0-19-31 0,0 0-19 0,2 15-28 0,-2-15-19 15,0 0-33-15,0 13-32 16,0-13-62-16,0 0-467 0,0 0 59 0</inkml:trace>
  <inkml:trace contextRef="#ctx0" brushRef="#br0" timeOffset="16856.03">4349 12567 2095 0,'0'0'22'0,"0"0"30"0,0 0 8 16,0 0 16-16,0 0 21 0,0 0 3 0,0 0 3 0,0 0-12 15,0 0-3-15,0 0-14 16,2-17-16-16,-2 17-28 0,0 0-47 16,0 0-56-16,0 0-46 0,0 0-53 0,0 0-111 15,0 0-432-15,0 0 26 0</inkml:trace>
  <inkml:trace contextRef="#ctx0" brushRef="#br0" timeOffset="19296.18">1398 13279 1927 0,'0'0'-118'0,"5"-21"26"0,-5 21 29 0,0 0 19 16,0 0 14-16,0 0 15 0,2-15 10 0,-2 15 19 16,0 0 2-16,0 0 6 0,0 0 1 15,0 0 21-15,7-13-13 0,-7 13 7 0,0 0 13 16,0 0-2-16,0 0 14 15,0 0 6-15,0 0 24 0,0 0 3 0,0 0 8 0,0 0-6 16,0 0 1-16,0 0-6 16,19 38-4-16,-16-27-8 0,-3-11-5 0,5 29-9 15,-1-14 3-15,-2 2-9 0,0 2-4 0,0 1-6 0,0-1-1 16,1 0-4-16,1 0-1 16,-4 2 0-16,2-1-3 0,0 1-7 0,1 0 2 15,-3-1-4-15,2-1-2 16,-2 0-6-16,0-2-7 0,2 0-11 0,-2-17-21 0,1 29-31 15,-1-19-43-15,0-10-38 16,2 22-38-16,-2-14-39 0,0-8-99 0,0 13-498 16,0-13-109-16</inkml:trace>
  <inkml:trace contextRef="#ctx0" brushRef="#br0" timeOffset="19685.9">1355 13449 2264 0,'-9'-23'-100'0,"5"14"24"0,4 9 19 0,-7-19 14 15,7 19 22-15,-7-19 8 0,7 19 5 0,-3-17 21 0,3 17 11 16,-2-19-12-16,2 19-1 16,0-20 0-16,0 20 6 0,3-19-9 0,-3 19 2 15,4-17 7-15,-4 17 12 16,7-19-12-16,-7 19 10 0,11-18 0 0,-7 9 5 0,-4 9 7 15,14-15 0-15,-14 15-3 16,16-15 2-16,-8 9-3 0,5-1-3 0,-13 7-9 16,21-10 9-16,-8 7-1 15,-13 3-13-15,25-4 0 0,-25 4 3 0,25 0-6 0,-25 0 3 16,25 7-2-16,-11 0 2 0,-3 1 13 16,0 0 7-16,-1 3 8 0,-2-2 15 15,-1 3-2-15,0 2 7 0,-7-14 7 0,7 25 1 16,-7-14-2-16,0-11-3 0,-2 25-6 15,2-25-4-15,-10 26-4 0,5-15-11 0,-3 1-13 16,-1 0-20-16,9-12-34 16,-19 16-45-16,8-8-41 0,11-8-38 0,-18 8-37 15,18-8-74-15,-26 0-569 0,17 0-161 0</inkml:trace>
  <inkml:trace contextRef="#ctx0" brushRef="#br0" timeOffset="20465.94">1550 12904 2318 0,'-7'-17'-113'0,"7"17"26"0,0 0 19 15,0 0 14-15,-8-11 20 16,8 11 20-16,0 0 19 0,0 0 14 0,0 0 23 16,0 0-9-16,0 0 2 0,0 0 4 0,0 0 4 15,0 0-16-15,0 0-7 0,0 0 20 16,0 0-9-16,0 0 14 0,0 0 10 16,0 0 4-16,0 0-3 0,0 0 3 15,18 42-3-15,-13-27 3 0,-1 2-4 0,2 0 2 16,-2 2-7-16,1 4-9 0,5 1-1 15,-3 0-2-15,-3-2-7 0,2 3 0 0,0-2-7 16,-1 2-1-16,3-2-1 16,-4 1 7-16,1-1-12 0,1 0 1 0,-2 0-3 15,-2-4 1-15,0-1-7 0,3 2 5 0,-4-5-6 0,1 3 2 16,1-5-3-16,-3-13 1 16,6 23 3-16,-6-12-7 0,0-11 0 0,6 17 0 15,-6-17 7-15,2 15-8 16,-2-15-3-16,0 0 0 0,0 0-6 0,0 0 1 0,0 0-6 15,0 0 10-15,0 0-16 16,0 0-2-16,0 0-4 0,0 0 2 0,0 0-3 16,0 0 5-16,0 0-5 15,-8-58 6-15,8 58-1 0,4-31 6 0,-2 16-3 0,0 0 0 16,3 0-3-16,-5 15 8 0,7-27-2 0,-5 15 8 16,-2 12-7-16,7-21 5 15,0 11 0-15,-7 10 1 0,11-15 1 0,-11 15 6 16,11-9-4-16,-11 9 12 0,0 0 2 15,0 0 8-15,29 8-5 0,-29-8 7 0,15 14-6 16,-6-5 5-16,-1 0-7 16,-2 3 2-16,-1-1-13 0,-5-11-11 0,14 19-20 15,-7-10-31-15,-7-9-28 0,10 16-19 0,-4-9-39 0,-2 0-46 16,-4-7-125-16,9 7-352 16,-9-7 93-16</inkml:trace>
  <inkml:trace contextRef="#ctx0" brushRef="#br0" timeOffset="20986.3">1901 13195 2063 0,'0'0'13'0,"0"0"-1"16,0 0 1-16,0 0 3 0,0 0 6 16,0 0 23-16,0 0 5 0,0 0 0 15,0 0 2-15,0 0-1 0,-12 46-12 0,12-46-1 16,0 0-3-16,10 25-4 0,-10-25-13 15,8 16-4-15,-8-16-1 0,8 13 2 0,-8-13-9 16,8 10-5-16,-8-10 8 16,0 0-10-16,13 9-8 0,-13-9 0 0,0 0 0 15,0 0 11-15,0 0-7 0,0 0 16 0,24-21 15 0,-24 21-9 16,6-21 3-16,-6 21 5 16,4-23 12-16,-2 10 14 0,-2 13 4 0,2-25 4 0,-2 25 6 15,3-19-2 1,-3 19 6-16,0-19 0 0,0 19 0 0,0 0-9 0,3-19-9 15,-3 19-1-15,0 0 6 16,0 0 2-16,0 0-4 0,0 0-10 0,0 0 2 16,0 0-8-16,0 0-3 15,24 47-4-15,-20-31-2 0,2-2-4 0,1 4-3 0,1 1-4 16,-1 2-3-16,1 1-6 0,-1-2-4 0,1 3-5 16,0-2 0-16,1 2 0 15,0 1 0-15,-1-1 0 0,-2 1 2 0,2 2 4 16,0-3 11-16,-2-1 0 15,2 0 2-15,-5-3-4 0,0-1 3 0,-1 1 1 0,-2-1-2 16,0-1 1-16,0-17 2 16,-2 27 1-16,-4-14 1 0,6-13-3 0,-17 18-2 15,8-13-8-15,9-5-13 0,-22 2-20 0,22-2-20 0,0 0-36 16,-37-14-35-16,25 7-37 16,1-3-45-16,0-2-52 0,1-2-110 0,1 0-521 15,3-1-251-15</inkml:trace>
  <inkml:trace contextRef="#ctx0" brushRef="#br0" timeOffset="21536.28">2314 13005 2502 0,'0'0'-129'15,"0"0"29"-15,0 0 24 16,0 0 27-16,0 0 24 0,0 0 17 0,0 0 21 15,0 0 34-15,0 0-2 16,0 0 13-16,0 0 9 0,0 0 0 0,-35 26-4 16,35-26-5-16,-14 18 2 0,5-9 1 15,-2 1-10-15,2 0-3 0,9-10-8 0,-14 19-3 16,8-11-1-16,6-8-8 0,-8 14-14 0,8-14-11 0,-8 15-6 16,8-15-16-16,0 0-14 15,0 0 0-15,6 24-13 0,-6-24-11 0,0 0 1 16,16 11 7-16,-16-11 2 15,13 10 11-15,-13-10-3 0,13 7 9 0,-13-7 7 16,14 9 8-16,-14-9 16 0,15 12 4 16,-15-12 17-16,13 11 15 0,-6-3 9 15,-7-8 9-15,12 15 5 0,-12-15 6 0,5 17 8 0,0-7 9 16,-5-10 2-16,2 19 3 16,-2-19 1-16,2 21 2 0,-2-21-7 0,-4 19-9 0,4-19-6 15,-6 20-7-15,6-20-15 16,-10 15-22-16,10-15-22 0,-11 13-38 0,11-13-35 15,-15 11-58-15,15-11-36 16,-15 9-49-16,15-9-109 0,-14 3-498 0,14-3-142 0</inkml:trace>
  <inkml:trace contextRef="#ctx0" brushRef="#br0" timeOffset="21785.89">2400 13233 2557 0,'0'0'21'0,"0"0"0"0,12-7-11 0,-12 7 4 0,0 0 23 15,0 0 8-15,0 0 12 0,0 0 4 0,0 0-3 16,0 0-1-16,0 0-6 16,19 24-7-16,-19-24-6 0,7 16-4 0,-7-16 0 0,6 16-7 15,-6-16 7-15,7 16-30 16,-7-16-18-16,6 18-22 0,-6-18-32 0,4 17-26 15,-4-17-29-15,7 14-28 16,-6-9-53-16,-1-5-104 0,0 0-385 0,5 11 58 16</inkml:trace>
  <inkml:trace contextRef="#ctx0" brushRef="#br0" timeOffset="21935.99">2440 13143 2145 0,'0'0'125'0,"0"-22"16"15,0 22-16-15,0 0-18 0,0 0-21 0,0-17-12 16,0 17-14-16,0 0-11 16,0 0-53-16,0 0-43 0,0 0-61 0,0-15-56 0,0 15-101 15,0 0-462-15,0 0 8 0</inkml:trace>
  <inkml:trace contextRef="#ctx0" brushRef="#br0" timeOffset="22236.04">2594 13072 2039 0,'16'-14'-64'0,"-16"14"32"0,0 0 14 15,8-11 18-15,-8 11 13 16,0 0 15-16,0 0 5 0,0 0 15 0,0 0 11 16,0 0 22-16,0 0 14 15,0 0 3-15,0 0 0 0,0 0 7 0,0 0 1 16,0 0 2-16,0 0-4 0,-19 46-5 15,12-35-2-15,7-11-8 0,-10 27-8 0,6-14-7 16,0 2-11-16,-1 1-7 16,1-3-4-16,4-13-9 0,-2 25-11 0,2-25-21 15,2 23-17-15,-2-23-23 0,6 19-23 0,-6-19-29 0,11 11-33 16,-11-11-19-16,14 9-15 16,-14-9-22-16,18 0-24 0,-18 0-28 0,0 0-33 15,23-14-435-15,-23 14 64 16</inkml:trace>
  <inkml:trace contextRef="#ctx0" brushRef="#br0" timeOffset="22586.09">2745 13097 1966 0,'0'0'-15'0,"0"0"36"0,0 0 21 0,2-15 18 15,-2 15 6-15,0 0 5 0,0 0 25 16,0 0 6-16,0 0 7 0,0 0 0 0,0 0 1 16,0 0-14-16,0 0-13 15,0 0-10-15,0 0-8 0,0 0-4 0,0 55-7 16,0-55-6-16,2 17-9 0,-2-17-15 15,4 13-7-15,-4-13-13 0,0 0-8 0,11 14-17 16,-11-14-13-16,0 0-13 16,15 4-12-16,-15-4-15 0,0 0-3 0,0 0 1 15,0 0 3-15,21-26 4 0,-21 26 13 0,8-16 12 0,-8 16 26 16,6-20 24-16,-6 20 28 16,8-12 12-16,-8 12-14 0,4-14 10 0,-4 14 12 15,0 0 5-15,0 0 14 16,8-12 8-16,-8 12 1 0,0 0-1 0,0 0-6 0,0 0-10 15,0 0-6-15,0 0-4 16,23 29-8-16,-23-29-19 0,9 13-15 0,-9-13-22 16,10 16-33-16,-10-16-32 15,9 15-26-15,-9-15-33 0,8 11-25 0,-8-11-25 16,10 10-42-16,-10-10-88 0,10 3-419 0,-10-3-2 0</inkml:trace>
  <inkml:trace contextRef="#ctx0" brushRef="#br0" timeOffset="22915.88">3001 12645 2197 0,'-2'-17'-32'0,"2"17"6"16,-7-30 1-16,3 14-1 16,0 3 20-16,4 13 17 0,-6-25 36 0,6 25 10 15,-4-21 7-15,4 21-3 16,-5-19-4-16,5 19-1 0,-2-13-15 0,2 13 12 0,0 0 11 15,0 0 9-15,0 0 0 16,0 0 4-16,0 0-5 0,0 0-6 0,0 0-6 16,0 0-3-16,15 57 1 0,-11-38-3 0,0 2-2 15,3 4 0-15,-3-1 0 0,3 1-4 16,-3 4-5-16,0-1-1 0,2 1-9 0,0 4-1 16,-2-5-4-16,1 2 2 15,4 3-5-15,-5-2-5 0,-2-1-2 0,2-1-9 16,-2 1-6-16,2-1-11 0,1-3-20 15,1 3-8-15,0-2-4 0,-1-5-50 0,1 1-43 16,3-2-60-16,-5-4-105 16,2-2-578-16,0-2-240 0</inkml:trace>
  <inkml:trace contextRef="#ctx0" brushRef="#br0" timeOffset="24096.07">4753 12805 2509 0,'-12'-14'-100'16,"12"14"15"-16,0 0 23 15,-17-7 15-15,17 7 18 0,0 0 21 0,-19 0 11 0,19 0 21 16,0 0 18-16,-25 6 10 0,25-6 11 16,-16 10 6-16,16-10 0 0,-16 13 6 15,10-4-8-15,-3 2-2 0,9-11-5 0,-13 24-5 16,9-13-5-16,0 2-10 0,4-13-1 15,-4 23-7-15,4-23-6 0,-2 21-4 0,2-21-9 16,4 18-3-16,-4-18-6 16,4 15-5-16,-4-15-18 0,0 0-17 0,13 11-15 0,-13-11-12 15,0 0 5-15,0 0 2 0,0 0 6 0,0 0 14 16,0 0 3-16,37-23 13 16,-37 23 15-16,12-17 23 0,-6 9 10 0,-6 8 13 15,10-17 13-15,-10 17 13 16,11-13 0-16,-11 13 3 0,8-12 3 0,-8 12 9 0,0 0 22 15,0 0 9-15,0 0 6 16,20 0-9-16,-20 0-13 0,0 0-6 0,0 0-11 16,14 29-10-16,-10-19-27 0,-4-10-25 0,7 16-32 0,-7-16-45 15,7 20-43-15,-7-20-41 16,6 17-30-16,-4-9-33 0,-2-8-48 0,2 9-146 16,-2-9-409-16,0 0-128 15</inkml:trace>
  <inkml:trace contextRef="#ctx0" brushRef="#br0" timeOffset="24395.98">4777 12468 2569 0,'0'0'46'16,"4"-18"0"-16,-4 18-2 0,0 0-16 0,2-17 1 15,-2 17-1-15,0 0 1 16,0 0 13-16,0 0 13 0,0 0-6 0,0 0-7 0,0 0-1 15,0 0-2-15,18 50-7 16,-14-29 6-16,0 4-5 0,0 1 5 0,2 1-6 16,1 2-5-16,-3 1 0 15,0-2 0-15,2 7-3 0,-1 0 1 0,2-1-5 0,-5-4-2 16,2 0-6-16,0 1-4 0,-2-2-8 0,-2-1-2 16,2-1-1-16,0 0-2 15,-2-7-10-15,0 2-10 0,0-6-14 0,0 1-45 16,0 1-36-16,0-18-40 0,0 23-52 15,0-23-130-15,0 13-417 0,0-13-45 0</inkml:trace>
  <inkml:trace contextRef="#ctx0" brushRef="#br0" timeOffset="24846.05">4917 13064 2198 0,'0'0'-54'0,"-15"-31"13"0,15 31 17 0,0 0 13 0,-4-22 17 16,4 22 23-16,0-19-3 16,0 19 20-16,2-21-10 0,-2 21 6 0,6-23 6 15,-2 14-14-15,-4 9-7 0,11-20-1 16,-5 12-14-16,-6 8 2 0,13-18-2 0,-4 12 12 16,-9 6-5-16,14-9 9 0,-14 9 4 0,16-5 7 15,-16 5-7-15,0 0 0 16,0 0 4-16,29 14 7 0,-29-14 5 0,8 17 7 15,-6-7 9-15,-2-10 10 16,5 25 8-16,-7-12 5 0,2-13 0 0,-7 29-7 16,1-15-5-16,-1 0-7 0,1-1-7 15,-2 1-8-15,2-3-26 0,6-11-27 0,-16 17-34 16,8-12-52-16,8-5-45 0,0 0-48 0,-17 10-61 0,17-10-106 16,0 0-446-16,0 0-94 15</inkml:trace>
  <inkml:trace contextRef="#ctx0" brushRef="#br0" timeOffset="25146.23">5046 12544 2315 0,'6'-25'-62'0,"-6"25"23"0,2-18 33 0,-2 18 23 0,4-16 45 15,-4 16 10-15,0 0 19 16,7-16-5-16,-7 16 10 0,0 0 1 0,0 0-3 15,0 0-3-15,0 0-9 16,0 0-2-16,9 41 4 0,-7-26 6 0,0 4 4 0,2 0-3 16,0 6-7-16,0-2-5 15,-2 2-9-15,2-1-8 0,1 1-9 0,-1 1-7 16,-2-1-18-16,3-2-25 0,-3-1-23 0,0 0-25 16,0-3-29-16,2-2-30 0,-2 2-26 15,0-4-17-15,1 1-6 0,-3-16-7 0,4 22-11 16,-4-22-17-16,6 14-21 15,-6-14-42-15,0 0-442 0,0 0 56 0</inkml:trace>
  <inkml:trace contextRef="#ctx0" brushRef="#br0" timeOffset="25488.44">5183 12891 1956 0,'11'-12'-69'0,"-11"12"15"16,0 0 18-16,13-10 17 0,-13 10 19 0,0 0 18 16,0 0 22-16,15-3 1 0,-15 3 11 0,0 0-12 0,0 0 1 15,0 0-2-15,0 0-12 16,23 10 3-16,-23-10-7 0,0 0-1 0,0 0 14 15,19 3-23-15,-19-3-2 16,0 0-2-16,0 0 0 0,16-11-5 0,-16 11 0 0,10-13-4 16,-10 13 0-16,8-19 3 0,-6 5-7 0,2 1 10 15,-4 13 17-15,6-33 10 16,-4 20 22-16,3 0 14 0,-5 13 5 0,2-19 5 16,-2 19-3-16,0 0 8 0,0 0 17 15,2-16 7-15,-2 16 2 0,0 0-3 0,0 0 0 16,0 0-5-16,0 0-13 15,0 0-7-15,-19 48-5 0,19-48-11 16,-2 25-3-16,2-25-8 0,2 25-5 0,-2-25-7 16,2 24-3-16,0-15-13 0,-2-9-4 0,9 20-14 15,-3-13-21-15,-6-7-35 0,19 8-35 0,-19-8-44 16,27 2-17-16,-9-2-34 16,5-4 4-16,4 1-20 0,1-7-58 0,3 1-151 0,4-3-342 15,-3-2-22-15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09:01:31.13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31227 11358 907 0,'0'0'-13'0,"0"0"10"15,0 0 10-15,0 0 11 16,0 0 5-16,0 0 8 0,0 0-1 0,-9-12 8 15,9 12 17-15,0 0-11 16,0 0 9-16,0 0 8 0,0 0-2 0,0 0 9 0,0 0 8 16,0 0 12-16,0 0 2 15,0 0 11-15,0 0 1 0,0 0 5 0,0 0-8 16,0 0 4-16,0 0-7 0,0 0 6 0,0 0-4 16,0 0-8-16,0 0-6 0,0 0 3 15,0 0-1-15,0 0-4 0,0 0-5 0,0 0-3 16,0 0-9-16,0 0-6 15,0 0-6-15,0 0-2 0,0 0-2 0,-4 40-10 16,4-40-1-16,2 19-2 0,-2-19-6 16,4 21-2-16,-4-21-1 0,4 24-2 0,-1-12-5 15,-1 3-3-15,0 1-2 0,-2-16-3 0,2 26-2 16,0-13-4-16,-2-13-12 16,2 26-10-16,-2-13-17 0,0-13-19 0,2 20-38 0,-2-20-33 15,0 19-29-15,0-11-45 16,0-8-74-16,0 14-549 0,0-14-142 0</inkml:trace>
  <inkml:trace contextRef="#ctx0" brushRef="#br0" timeOffset="569.79">31062 11386 2288 0,'0'0'-124'0,"-9"-11"18"0,9 11 17 15,0 0 13-15,0 0 18 0,0 0 7 16,-5-17 20-16,5 17 11 0,0 0 17 0,0 0-4 15,0 0 7-15,22-15 0 16,-22 15 7-16,14-7 1 0,-14 7-3 0,22-7 7 16,-10 3 7-16,5 0 1 0,-17 4-5 15,34-6 11-15,-14 4-7 0,-2-1 14 0,6-2-11 16,-3 1-7-16,0 0-7 0,0 3 2 0,1-3-10 16,-1 4 3-16,-3-2-5 15,4 4 15-15,-22-2 6 0,36 2-3 0,-19 0-3 0,-3 2 8 16,2 1-12-16,-2 1 6 15,-2 2 2-15,0 2-7 0,-2 0-4 0,0-2 3 16,-1 4 1-16,-3 0 10 16,1 1 6-16,-1 2 14 0,-2-1-4 0,1 0 5 15,-5-14 6-15,6 29 7 0,-6-14-2 0,0-15 7 16,2 25-3-16,-2-11 3 0,0-14 2 16,-4 25 8-16,4-25-2 0,-6 23 10 0,-1-14-3 15,1 2-9-15,-3 1-1 16,-2-3-7-16,11-9-6 0,-22 18-1 0,8-13-7 0,0 3 1 15,1-3-10-15,13-5-10 16,-30 8-13-16,18-8-21 0,12 0-26 0,-24 2-31 16,24-2-33-16,-22 0-29 15,22 0-35-15,-20-2-44 0,20 2-87 0,-17-4-446 0,17 4-13 16</inkml:trace>
  <inkml:trace contextRef="#ctx0" brushRef="#br0" timeOffset="884.9">31631 11401 2142 0,'0'0'-62'0,"0"0"21"16,0 0 14-16,21 0 18 0,-21 0 20 0,0 0 21 16,10 13 4-16,-10-13 13 0,0 0 7 0,9 19-10 15,-9-19 6-15,5 20-1 16,-5-20-14-16,4 16-1 0,-4-16-5 0,4 18-2 0,-4-18-8 16,2 14-3-16,-2-14-11 15,2 16-28-15,-2-16-30 0,0 0-19 0,4 18-33 16,-4-18-39-16,0 0-62 15,0 0-407-15,0 0 176 0</inkml:trace>
  <inkml:trace contextRef="#ctx0" brushRef="#br0" timeOffset="1079.92">31643 11289 1782 0,'0'0'48'0,"-2"-20"38"0,2 20 1 0,0 0 5 16,0 0 0-16,5-16 6 0,-5 16-16 0,0 0-11 16,0 0-13-16,8-14-24 15,-8 14-41-15,0 0-28 0,0 0-31 0,0 0-40 16,13-7-46-16,-13 7-87 0,0 0-373 0,0 0 177 0</inkml:trace>
  <inkml:trace contextRef="#ctx0" brushRef="#br0" timeOffset="1759.73">31843 11382 1680 0,'0'0'-46'0,"0"0"14"16,0 0 5-1,0 0 10-15,0 0 2 0,0 0 19 0,0 0 7 0,0 0-2 16,0 0 11-16,0 0-2 16,-46 19-4-16,46-19 1 0,-10 15-2 0,10-15-5 0,-8 16 2 15,8-16 5-15,-6 17 4 0,6-17-18 0,-2 13-6 16,2-13-3-16,0 0-5 16,0 0 1-16,4 25 0 0,-4-25 7 0,0 0-5 15,8 9 4-15,-8-9-6 16,0 0 9-16,0 0 4 0,0 0 8 0,0 0 7 0,0 0 13 15,0 0 4-15,32-21 5 16,-32 21 9-16,8-11 20 0,-8 11 6 0,9-11 6 16,-9 11 8-16,0 0-8 15,13-12-9-15,-13 12-11 0,0 0 5 0,0 0-6 0,14-6 0 16,-14 6-1-16,0 0-12 0,0 0-1 0,0 0-5 16,15 23-1-1,-15-23-7-15,4 19-8 0,-4-19-9 0,6 19-3 0,-3-7-4 16,-3-12-7-16,5 27 9 0,-3-12-4 15,-2-15-6-15,2 28-1 0,0-12 4 16,0-3-2-16,0 2 3 0,0 0-6 16,-2-15 7-16,0 26 5 0,0-12 5 0,0-14 1 15,-4 24 1-15,4-24 7 0,-4 24 7 0,2-13-2 16,2-11 8-16,-10 17 0 0,10-17-2 16,-8 16 3-16,8-16-5 0,-10 11-13 0,10-11-11 15,-13 4-24-15,13-4-16 16,0 0-31-16,0 0-41 0,0 0-35 0,-23-17-40 0,16 7-79 15,7 10-476-15,-6-21-7 16</inkml:trace>
  <inkml:trace contextRef="#ctx0" brushRef="#br0" timeOffset="1999.64">32001 11384 2175 0,'0'0'3'0,"0"0"20"0,12-6 4 0,-12 6 13 16,0 0 10-16,0 0 12 16,0 0 17-16,0 0 4 0,0 0-2 0,30 9-6 15,-30-9-6-15,0 0-10 0,11 18-3 0,-11-18-7 0,9 15-7 16,-9-15-1-16,4 15-7 16,-4-15-11-16,4 15-15 0,-4-15-29 0,5 14-31 15,-5-14-43-15,4 13-35 16,-4-13-42-16,0 0-92 0,2 12-467 0,-2-12-5 15</inkml:trace>
  <inkml:trace contextRef="#ctx0" brushRef="#br0" timeOffset="2239.79">32073 11332 2187 0,'0'0'-22'0,"5"-17"13"0,-5 17 3 0,0 0 7 16,8-11 12-16,-8 11 4 0,10-10 7 16,-10 10 4-16,16-9-14 0,-16 9-4 0,18-10-10 15,-7 4-20-15,-11 6-16 16,23-9-7-16,-10 5-6 0,-13 4-14 0,21-10-4 16,-8 7-11-16,-13 3-1 0,16-6-16 0,-16 6-20 0,16-5-30 15,-16 5-50-15,12-6-221 16,-12 6 133-16</inkml:trace>
  <inkml:trace contextRef="#ctx0" brushRef="#br0" timeOffset="2589.83">32209 11218 1207 0,'0'0'16'0,"0"0"27"0,0 0-15 0,0 0 12 16,0 0 10-16,0 0 18 16,0 0 10-16,0 0 11 0,0 0 10 0,0 0-7 0,0 0-1 15,0 0 7-15,0 0-2 16,0 0-7-16,0 0 22 0,14 40-15 0,-14-40 1 15,0 23-10-15,0-23-10 16,-2 24-3-16,2-24-16 0,0 27 0 0,0-13-8 16,0-14-10-16,0 25-6 0,0-25-15 0,0 24-18 0,0-24-18 15,0 21-23-15,0-21-18 16,-2 17-32-16,2-17-17 0,0 0-26 0,0 23-31 16,0-23-62-16,0 0-451 15,-2 13 81-15</inkml:trace>
  <inkml:trace contextRef="#ctx0" brushRef="#br0" timeOffset="3330.03">31973 11146 1922 0,'0'0'-50'0,"0"0"27"0,0 0 28 0,0 0 8 15,0 0 18-15,0 0 5 16,0 0 5-16,0 0-6 0,0 0-7 0,0 0-3 0,26 0-3 16,-26 0-25-16,0 0-8 15,0 0-5-15,0 0-44 0,10 4-39 0,-10-4-70 16,0 0-161-16,0 0-124 0,0 0 389 16</inkml:trace>
  <inkml:trace contextRef="#ctx0" brushRef="#br0" timeOffset="3969.74">32419 11395 1247 0,'10'-9'9'0,"-10"9"26"0,0 0 6 0,8-11 16 0,-8 11 18 16,0 0 9-16,9-16 3 15,-9 16 11-15,0 0-4 0,4-16 3 0,-4 16 2 16,0 0-8-16,4-20 0 0,-4 20 31 16,0 0-21-16,0-18 4 0,0 18 8 0,0 0-6 15,0 0-9-15,-8-18-13 0,8 18-7 0,0 0-7 16,-15-8-6-16,15 8-10 16,0 0-4-16,0 0-4 0,-28 2-9 0,28-2 0 15,0 0-7-15,-21 13-2 16,21-13-2-16,-10 14-4 0,10-14-4 0,-11 15-5 0,11-15 1 15,-9 16 5-15,9-16-13 16,-4 19-3-16,4-19-6 0,0 17-10 0,0-17-5 0,0 0-5 16,4 19-6-16,-4-19-7 0,0 0-2 0,13 11-3 15,-13-11-10-15,0 0 12 16,20 0-7-16,-20 0 5 0,0 0 3 16,0 0 14-16,24-19 5 0,-24 19 9 15,16-14 9-15,-10 7 20 0,-6 7 13 0,10-15 14 0,-10 15 3 16,9-10 2-16,-9 10-2 15,0 0-3-15,15-11 3 0,-15 11 3 0,0 0 5 16,0 0-5-16,0 0-2 0,17 22-8 16,-17-22-3-16,6 21-8 0,-6-21-19 0,4 23-20 15,-2-10-27-15,2 1-34 0,-4-14-46 16,4 24-24-16,-1-14-40 0,0-1-33 16,-1 1-55-16,-2-10-588 0,0 0-205 0</inkml:trace>
  <inkml:trace contextRef="#ctx0" brushRef="#br0" timeOffset="4259.92">32569 11010 2599 0,'2'-15'-28'0,"-2"15"29"16,-2-20 8-16,2 20 7 0,2-20 26 15,-2 20 21-15,2-15 9 0,-2 15-4 0,0 0-5 0,4-17-16 16,-4 17-6-16,0 0-6 15,0 0 10-15,0 0-8 0,0 0 0 0,0 0-4 16,0 0 2-16,0 0-7 0,19 40 0 16,-19-23-2-16,2 2-3 0,-2 2-2 0,0 0 1 15,3 7-5-15,-3 0-7 0,0 4-6 0,2-2-6 16,-2-2-8-16,0 5-5 16,0-4-9-16,2-1-14 0,-2-1-21 0,0-1-12 0,0-3-28 15,2 0-14-15,-2-2-14 16,0 0-14-16,0 0 2 0,2-4-41 0,-4 0-111 15,2-1-368-15,0-4 111 16</inkml:trace>
  <inkml:trace contextRef="#ctx0" brushRef="#br0" timeOffset="6279.67">33096 11163 1861 0,'0'0'-62'16,"8"-10"18"-16,-8 10 19 0,0 0 10 0,10-10 15 15,-10 10 15-15,0 0 0 0,12-14 8 0,-12 14 11 0,0 0 12 16,10-14 1-16,-10 14 20 16,0 0-15-16,8-14 7 0,-8 14 5 0,0 0 8 15,4-12-19-15,-4 12-7 16,0 0-4-16,0 0-13 0,0 0 3 0,0 0-8 0,-34-14 4 15,34 14-9-15,-23-1 1 16,23 1-2-16,-29 1-5 0,29-1-1 16,-27 6-4-16,13-4-7 0,14-2 4 15,-25 6-5-15,25-6 7 0,-17 8 1 0,17-8-10 16,-11 11-2-16,11-11 1 0,-4 11-9 0,4-11-3 0,0 0-8 16,0 0 1-16,13 27 5 15,-13-27 5-15,15 15-3 0,-4-5-2 0,-3-3 13 16,2 1 4-16,2 1 4 15,-12-9 7-15,20 15-7 0,-7-5 7 0,-2 0-10 0,-1-1 6 16,-1 2 5-16,1-1-11 16,-4 1 13-16,0 3 5 0,2-3-1 0,-8-11 8 15,6 23 1-15,-6-12 17 0,0-11 6 0,-2 23 6 16,2-23 2-16,-6 23 2 16,6-23-5-16,-12 18-2 0,6-7-5 0,6-11-3 0,-19 17-4 15,11-12-10-15,8-5-22 16,-20 10-18-16,20-10-26 0,-18 4-24 0,18-4-30 15,-20 2-35-15,20-2-22 16,0 0-26-16,-20-11-37 0,20 11-90 0,-11-14-332 0,6 6 149 16</inkml:trace>
  <inkml:trace contextRef="#ctx0" brushRef="#br0" timeOffset="6490.03">33170 11308 1823 0,'0'0'-27'0,"12"7"20"0,-12-7 17 16,0 0 3-16,9 15 16 16,-9-15 7-16,6 14 1 0,-6-14 3 0,6 15-7 15,-6-15 2-15,7 16-5 0,-7-16-9 0,4 12-3 16,-4-12 0-16,7 14-12 16,-7-14-22-16,6 12-14 0,-6-12-25 0,0 0-34 0,0 0-44 15,4 17-102-15,-4-17-268 16,0 0 327-16</inkml:trace>
  <inkml:trace contextRef="#ctx0" brushRef="#br0" timeOffset="6639.89">33223 11294 1585 0,'0'0'107'16,"0"-19"16"-16,0 19-17 0,0 0-5 0,0 0-13 15,0-17-11-15,0 17-17 0,0 0-36 0,0 0-45 16,0 0-54-16,0 0-56 15,0 0-88-15,0 0-364 0,-2-17 219 16</inkml:trace>
  <inkml:trace contextRef="#ctx0" brushRef="#br0" timeOffset="7109.88">33301 11292 1699 0,'0'0'3'0,"0"0"18"0,0 0 14 0,0 0 3 15,0 0 6-15,0 0 4 16,0 0 7-16,0 0 0 0,-4 23-4 0,4-23-9 0,0 0-5 16,-13 15 4-16,13-15-2 15,-9 14-5-15,9-14-6 0,-8 14-8 0,8-14 1 16,-6 14-10-16,6-14-6 0,-6 15-5 0,6-15-17 16,-5 16-11-16,5-16-11 15,0 0-7-15,-2 17-4 0,2-17-12 0,0 0-1 0,0 0-5 16,0 0-3-16,0 0 8 15,13 12 1-15,-13-12 9 0,0 0 7 0,0 0 12 16,0 0 8-16,0 0 17 16,23-31 9-16,-23 31 19 0,8-17 22 0,-8 17 8 15,7-13 10-15,-7 13 11 0,6-12 13 0,-6 12 1 0,0 0-5 16,9-12 3-16,-9 12 10 16,0 0-7-16,0 0-4 0,0 0-8 0,0 0-6 15,0 0-3-15,0 0-9 0,0 0-5 16,0 0 2-16,28 25-14 0,-28-25 1 15,4 15 3-15,-4-15 2 0,4 18 1 16,-4-18-1-16,2 21-7 0,-2-21-3 0,0 19-3 16,0-19-7-16,0 20 1 0,0-20-9 0,0 20-15 0,0-20-18 15,-2 16-19-15,2-16-14 16,-4 18-18-16,4-18-17 0,-4 16-12 0,4-16-9 16,-6 15-22-16,2-10-16 15,4-5-13-15,-6 10-35 0,6-10-65 0,0 0-335 0,-8 7 204 16</inkml:trace>
  <inkml:trace contextRef="#ctx0" brushRef="#br0" timeOffset="7860.08">33431 11268 1632 0,'0'0'-58'0,"4"-23"17"0,-4 23 14 0,0 0 22 16,0 0 20-16,0 0 14 0,2-18 20 15,-2 18 7-15,0 0 11 0,0 0 5 0,0 0 19 0,0 0 16 16,8-9 13-16,-8 9 7 0,0 0-5 0,0 0-8 16,0 0-13-1,0 0-11-15,0 0-6 0,0 0-12 0,0 0-4 16,12 36-9-16,-12-36-6 0,2 19-6 15,-2-19-1-15,0 21-4 0,0-21-8 0,3 19 1 0,-3-19-6 16,-3 19-5-16,3-19 0 16,3 15-3-16,-3-15 1 0,0 0 1 0,0 0-6 0,0 24-3 15,0-24 1-15,0 0-7 0,0 0-3 16,0 0-8-16,0 0 5 0,0 0-5 16,0 0-6-16,0 0-1 0,0 0 0 0,0 0 0 15,0 0 1-15,29-41-1 16,-29 41 13-16,9-17 4 0,-3 9 3 0,-6 8 4 0,11-15-2 15,-11 15 1-15,11-13 13 16,-11 13 3-16,10-8 3 0,-10 8 10 0,0 0 0 16,17-7 1-16,-17 7-7 0,0 0 0 15,0 0-1-15,0 0-7 0,21 15-10 0,-21-15-13 16,9 10-18-16,-9-10-26 0,4 13-32 0,-4-13-31 16,4 15-35-16,-4-15-31 15,4 15-31-15,-4-15-63 0,0 0-590 0,4 14-199 0</inkml:trace>
  <inkml:trace contextRef="#ctx0" brushRef="#br0" timeOffset="8304.82">33641 11273 2509 0,'0'0'-42'0,"2"-13"36"0,-2 13 29 0,0 0 16 16,0 0 16-16,0 0 15 16,0 0 8-16,0 0 0 0,0 0-1 0,0 0-12 15,0 0-2-15,0 0-13 0,0 0-6 16,0 0-4-16,0 0-10 0,0 0-13 0,0 0-12 15,0 0-13-15,0 0-13 16,-24 37-1-16,24-37-1 0,0 0 2 16,0 0 7-16,0 0-14 0,0 0 1 0,0 0-5 15,0 0-8-15,0 0 17 0,0 0 6 0,0 0-13 16,0 0 6-16,0 0 8 0,0 0 3 0,0 0-6 16,30-44-1-16,-26 28-3 15,0-1 1-15,0 0 10 0,-2 0 4 0,2-1 5 0,0 1 3 16,-4 17 7-16,4-32 0 15,-4 18 15-15,0 14 1 0,3-24 6 0,-3 24 3 16,2-23-2-16,-2 23 5 16,0-19-4-16,0 19 6 0,0-17 2 0,0 17-2 0,0 0 2 15,0-19 0-15,0 19-9 16,0 0 1-16,0 0 9 0,0 0 14 16,0 0 14-16,0 0 0 0,0 0-3 0,0 0-3 0,0 0-5 0,0 0-6 15,0 0-6 1,0 0-5-16,6 55-5 0,-6-38-2 0,2-2-14 0,3 3-13 15,-3 0-21-15,-2 2-19 16,2 1-32-16,0-2-36 0,-2 2-39 0,2-1-28 0,-2 2-32 16,0-3-55-1,-2 2-154-15,0-2-351 0,0-1-46 0</inkml:trace>
  <inkml:trace contextRef="#ctx0" brushRef="#br0" timeOffset="10599.98">31127 13114 2145 0,'0'0'-68'0,"0"0"30"0,0 0 8 15,0 0 12-15,0 0 2 0,0 0 10 0,0 0 9 16,0 0 5-16,0 0 11 0,0 0 4 16,0 0 10-16,0 0-3 0,0 0 10 0,0 0-7 15,0 0 0-15,0 0-12 16,44-10 17-16,-44 10-3 0,26-1-1 0,-12-2-5 15,-14 3 8-15,35-2-14 0,-15 1 9 16,0-1-11-16,1-2 8 0,0 2-1 16,-2-2 1-16,0 2-14 0,0 1 7 15,-1-3-13-15,-18 4-2 0,24-5-17 0,-24 5-5 16,24-4-27-16,-24 4-16 0,19-1-35 0,-11-1-35 16,-8 2-53-16,0 0-134 15,10-4-248-15,-10 4 246 0</inkml:trace>
  <inkml:trace contextRef="#ctx0" brushRef="#br0" timeOffset="10910.01">31369 13111 1640 0,'0'0'0'15,"0"0"7"-15,0 0 3 16,0 0-2-16,0 0 7 0,0 0 8 0,-20 5 14 15,20-5 4-15,0 0-2 16,0 0-6-16,-2 15-3 0,2-15 1 0,0 0-7 0,0 19 4 16,0-19 5-16,0 0-7 15,0 29 10-15,0-29 4 0,0 20-10 0,0-20 1 16,-2 22 5-16,0-10-5 0,2-12 8 0,-2 25-8 16,0-8-3-16,2-17 3 15,-5 23-10-15,1-7 0 0,4-16 1 0,-4 23-9 0,4-23-2 16,-6 22-11-16,4-12-17 15,2-10-18-15,-5 19-18 0,5-19-32 0,-2 17-34 16,0-11-67-16,2-6-153 16,-5 10-180-16,5-10 304 0</inkml:trace>
  <inkml:trace contextRef="#ctx0" brushRef="#br0" timeOffset="11509.77">31580 13327 1510 0,'0'-24'15'15,"0"24"18"-15,0 0-1 16,2-21 3-16,-2 21 4 0,3-14 9 0,-3 14 0 0,6-15-4 15,-6 15 14-15,8-12-20 16,-8 12-3-16,8-11-8 0,-8 11 1 0,16-9-4 16,-16 9 4-16,14-7-10 15,-14 7 4-15,15-3-5 0,-15 3 5 0,0 0 15 0,28 3-4 16,-28-3-4-16,16 8 5 0,-16-8 0 0,16 11-7 16,-16-11-1-16,10 16-8 15,-6-7-9-15,-4-9 2 0,8 24 7 0,-6-13-4 16,-2-11 4-16,3 21 5 15,-3-21 9-15,-3 20 17 0,3-20 11 0,-6 20 21 0,6-20 7 16,-8 19 8-16,0-11-2 16,8-8-8-16,-18 13 5 0,10-8-8 0,8-5 2 15,-19 6-3-15,19-6-5 0,-19 0-8 0,19 0-7 16,0 0-8-16,-23-10-11 0,23 10-10 16,-9-14-11-16,9 14-25 0,0 0-20 0,7-29-37 15,-7 29-47-15,14-19-33 16,-5 7-53-16,1 3-71 0,1-3-155 0,0 3-365 15,1 0-84-15</inkml:trace>
  <inkml:trace contextRef="#ctx0" brushRef="#br0" timeOffset="12219.79">32177 13203 2319 0,'0'0'-37'0,"-8"-15"19"15,8 15 15-15,0 0 18 0,0 0 10 0,0 0 24 16,-20-9 4-16,20 9 14 15,0 0 2-15,0 0 1 0,-27 6 0 0,27-6 4 16,-18 9-1-16,18-9 0 0,-12 11-3 16,12-11-1-16,-12 16-7 0,12-16-7 15,-7 16-5-15,7-16-2 0,-6 20-7 16,6-20-7-16,0 18-6 0,0-18-2 0,0 0-8 16,2 20 2-16,-2-20-1 0,0 0 1 0,11 13-4 0,-11-13-4 15,10 6 2-15,-10-6-6 16,0 0-5-16,0 0-2 0,0 0-2 0,32-14 1 15,-32 14-3-15,17-17 1 16,-11 9 0-16,3-6 1 0,-3-4 0 0,0-3 3 16,3-2 0-16,-3-1-1 15,0-3 13-15,0 2 14 0,-1 0 14 0,2 0 8 0,-3 2 10 16,0 4 5-16,0 2 7 0,2 1 1 0,-4 0 3 16,-2 16-5-16,7-24-5 15,-3 12-14-15,-4 12-2 0,5-15 5 0,-5 15-4 16,0 0-4-16,0 0-3 0,0 0-7 15,0 0-2-15,0 0-7 0,0 0 1 0,0 0-3 16,0 48-1-16,0-32-8 0,0-16 0 16,-5 36-9-16,5-17-11 0,0 0-13 0,0 1-12 15,-2 2-14-15,2-6-23 0,0 3-30 0,-2-2-38 16,2-17-46-16,2 31-47 16,-4-18-53-16,2-13-140 0,-2 19-533 0,-1-12-379 0</inkml:trace>
  <inkml:trace contextRef="#ctx0" brushRef="#br0" timeOffset="12399.87">32325 13249 2995 0,'0'0'11'16,"0"0"0"-16,7 12 5 0,-7-12-6 0,0 0 12 16,0 18 23-16,0-18 6 0,0 0 7 15,0 24-8-15,0-24-6 0,0 16-27 0,0-16-25 16,2 18-27-16,-2-18-40 15,0 0-23-15,0 21-27 0,0-21-31 0,0 0-44 16,0 0-105-16,0 13-423 16,0-13 6-16</inkml:trace>
  <inkml:trace contextRef="#ctx0" brushRef="#br0" timeOffset="12559.93">32350 13030 2344 0,'0'0'108'0,"0"0"-4"15,0 0-21-15,0-19-14 16,0 19-12-16,0 0-8 0,0 0-18 0,0 0-30 16,0 0-56-16,0 0-48 0,2-8-55 15,-2 8-96-15,0 0-459 0,0 0 28 0</inkml:trace>
  <inkml:trace contextRef="#ctx0" brushRef="#br0" timeOffset="12869.6">32550 13100 2039 0,'0'0'-11'0,"0"0"35"16,0 0 9-16,0 0 13 16,0 0 12-16,0 0 15 0,0 0 24 0,0 0 3 15,0 0 3-15,0 0-4 16,0 0-5-16,-30 25-14 0,24-16 0 0,6-9-7 0,-12 18-7 15,6-8-3-15,6-10-7 16,-8 24-2-16,6-12-8 0,2-12-6 0,-8 24-2 16,8-13-7-16,0-11-9 15,0 24-6-15,0-24-10 0,2 19-4 0,-2-19-11 0,4 15-15 16,-4-15-14-16,6 12-18 0,-6-12-11 0,0 0-27 16,15 9-20-16,-15-9-17 15,0 0-22-15,15 2-27 0,-15-2-58 0,0 0-489 0,0 0 8 16</inkml:trace>
  <inkml:trace contextRef="#ctx0" brushRef="#br0" timeOffset="13489.99">32596 13195 2006 0,'0'0'-84'0,"0"-19"33"0,0 19 25 0,0 0 17 0,0 0 8 16,0 0 9-16,0 0 16 16,7-21 1-16,-7 21 4 0,0 0 1 0,0 0-6 15,6-12 19-15,-6 12 8 0,0 0 5 16,0 0 11-16,0 0 9 0,8-16 10 16,-8 16 6-16,0 0 3 0,0 0 4 0,0 0-3 0,0 0 7 15,0 0 7-15,0 0 3 16,0 0-2-16,0 0-8 0,0 0-4 0,0 0-14 15,0 0-4-15,0 0-11 0,0 0-8 16,0 0-4-16,0 52-6 0,0-52-6 0,-2 20-3 16,2-20-5-16,-2 22-4 0,2-22-3 0,0 24-2 15,-2-11-4-15,2-13 9 16,0 29-5-16,0-12-1 0,0 0-3 16,0-17-5-16,0 37 0 0,2-18-3 0,-2-1 0 15,0 1-1-15,2 0-3 0,-2 3-2 16,0-2 3-16,0-2-1 0,0 3 7 15,-2-2 4-15,0 0-1 0,-2 0 8 0,0 0 2 0,-1-2 0 16,-1-2 4-16,-1 0 0 16,1 1-4-16,-2-5-1 0,-3 1 0 0,3-1-6 15,-5-1-11-15,2-2-14 0,11-8-17 16,-18 11-32-16,18-11-29 0,-24 0-31 0,24 0-33 16,0 0-33-16,-30-11-28 0,20 7-24 0,1-6-33 15,9 10-92-15,-18-19-574 16,12 8-333-16</inkml:trace>
  <inkml:trace contextRef="#ctx0" brushRef="#br0" timeOffset="13819.92">32746 13185 2710 0,'0'0'-96'0,"0"0"29"0,0 0 28 0,0 0 27 0,0 0 25 15,0 0 4-15,0 0-4 16,0 0 4-16,13 39-5 0,-13-39 1 0,2 21-3 15,0-9 1-15,-2-12-11 16,7 22 4-16,-7-22-13 0,4 21-2 0,0-10-28 0,-4-11-15 16,4 16-22-16,-4-16-11 15,5 12-38-15,-5-12-71 0,0 0-134 0,0 0-209 16,0 0 277-16</inkml:trace>
  <inkml:trace contextRef="#ctx0" brushRef="#br0" timeOffset="13970.02">32791 13108 1690 0,'0'0'142'16,"4"-17"21"-16,-4 17-13 0,0 0-11 0,6-12-21 0,-6 12-9 15,0 0-14-15,0 0-15 16,0 0-39-16,0 0-48 0,0 0-61 0,8-11-55 16,-8 11-73-16,0 0-158 0,0 0-274 0,0 0 155 15</inkml:trace>
  <inkml:trace contextRef="#ctx0" brushRef="#br0" timeOffset="14270.04">32867 13076 1791 0,'19'2'-15'0,"-19"-2"7"16,0 0-2-16,0 0 0 0,26-2 10 0,-26 2 10 16,0 0 11-16,22-7 15 15,-22 7 3-15,14-3-22 0,-14 3-3 0,0 0-16 0,18-4-2 16,-18 4-4-16,0 0-2 15,0 0 0-15,19-4 4 0,-19 4 7 0,0 0 11 16,0 0 25-16,0 0 21 16,0 0 22-16,0 0 18 0,18 10 14 0,-18-10 12 15,0 0 2-15,2 23-8 0,-2-23-12 0,0 23-10 0,0-10-3 16,0-13-2-16,0 31-5 16,0-14-14-16,-2 2-3 0,2-2-11 0,0-17-6 15,0 32-16-15,-2-14-26 16,2-18-27-16,0 26-26 0,2-15-40 0,-2-11-30 0,0 21-19 15,0-13-48-15,0-8-73 16,0 0-538-16,0 12-99 0</inkml:trace>
  <inkml:trace contextRef="#ctx0" brushRef="#br0" timeOffset="14601.5">33079 13222 2373 0,'0'0'6'0,"6"-8"41"0,-6 8 2 0,0 0 20 16,0 0 11-16,0 0 14 0,0 0 5 15,0 0-2-15,0 0-12 0,0 0-8 0,0 0-9 16,0 0-10-16,0 0-8 16,0 0-20-16,0 0-15 0,0 0-21 0,2 41-24 15,-2-41-20-15,0 0-29 0,17 7-12 16,-17-7-11-16,0 0-12 0,22-1 0 16,-22 1 5-16,0 0 3 0,20-16 6 0,-20 16 14 0,13-15 13 15,-9 6 25-15,-4 9 40 16,9-18 41-16,-9 18 37 0,8-13 23 0,-8 13 18 0,7-9 7 15,-7 9 12-15,0 0 5 16,0 0 0-16,0 0-12 0,0 0-13 0,0 0-10 16,0 0-16-16,0 0-6 15,18 26-15-15,-18-26-20 0,7 15-19 0,-7-15-28 0,9 14-31 16,-9-14-31-16,6 13-40 0,-6-13-35 0,0 0-40 16,8 9-58-16,-8-9-115 15,0 0-423-15,0 0-73 0</inkml:trace>
  <inkml:trace contextRef="#ctx0" brushRef="#br0" timeOffset="14920.09">33324 12845 2270 0,'2'-15'-44'0,"0"-2"9"16,-2 17 9-16,0-27 12 0,2 14-3 0,-2 13 31 15,6-25 16-15,-3 13 4 0,-3 12 4 16,7-18 3-16,-7 18 9 0,10-14 6 0,-10 14 23 16,0 0 16-16,0 0 2 15,0 0-3-15,0 0 2 0,0 0-8 0,19 39-4 16,-19-20-2-16,2 1-14 0,-4 1-6 0,4 7-6 16,-2-1-10-16,0 4-2 0,2-1 4 15,0 1-14-15,-2 0 0 0,5 1-2 0,-3-2-2 16,0 0-4-16,2 0-3 15,-2-2-3-15,3-4-14 0,-3 2-20 0,0-6-37 0,0 0-36 16,0-1-55-16,0-4-72 16,-2-15-166-16,-2 23-464 0,-2-14-187 0</inkml:trace>
  <inkml:trace contextRef="#ctx0" brushRef="#br0" timeOffset="15969.95">31607 14013 2446 0,'13'-12'-78'16,"-13"12"25"-16,11-11 19 0,-11 11 21 0,0 0 16 0,8-11 39 16,-8 11 24-16,0 0 30 15,0 0 16-15,9-12 3 0,-9 12-8 16,0 0-10-16,0 0-6 0,0 0-12 16,0 0-4-16,0 0-3 0,0 0-4 0,0 0-3 15,0 0-3-15,-59 19-9 0,41-7-4 0,0 1-7 16,-2 2-4-16,3 0-3 0,-1 5-3 15,0-1-4-15,4 0-2 0,-1 2 3 16,2-2-4-16,2 1-1 0,3 0 2 16,4-3-1-16,2 2-5 0,2-4 2 0,0-15-7 15,6 31-2-15,2-19-2 0,1 3-14 0,2-6-11 0,4 1-7 16,-1-2-15-16,2-3-3 16,0-3-6-16,1-1-7 0,-17-1 2 0,36-5 3 0,-17 2 10 15,-2-5 3-15,2-2 2 16,0-1 8-16,0-2 7 0,-2 1 9 0,2 0 12 15,-2 0 12-15,0 1-4 16,2 0 8-16,-4 1 5 0,0 3 5 0,-1-1 6 16,2 3-2-16,-2 0-2 0,-14 5 4 15,28-5-3-15,-28 5 0 0,21 2 0 0,-21-2-3 16,16 5 4-16,-16-5-6 0,14 12-7 0,-14-12 4 16,8 15-4-16,-8-15-3 15,2 14 2-15,-2-14-3 0,0 0 1 16,0 0-2-16,-17 26-1 0,8-21-3 0,9-5-3 15,-18 7-3-15,18-7-4 0,-19 0-6 0,19 0-8 16,0 0-6-16,0 0-13 16,-28-17-9-16,28 17-7 0,-6-14-11 0,6 14-15 0,0 0-20 15,4-25-22-15,-4 25-26 0,10-15-22 16,-3 7-18-16,-1-1-13 0,3 0-17 16,-1 3-14-16,1-2-13 0,-1 2-471 0,-8 6 32 15</inkml:trace>
  <inkml:trace contextRef="#ctx0" brushRef="#br0" timeOffset="16410">31889 14135 1975 0,'19'-5'-59'0,"-19"5"28"0,0 0 29 0,24-3 27 15,-24 3 21-15,0 0 33 0,18 10 3 16,-18-10 9-16,13 13-4 0,-13-13 0 0,8 16-8 16,-3-7-6-16,-5-9-9 0,9 21 0 0,-5-12-1 0,-4-9-5 15,6 20-3 1,-6-20-3-16,8 16-8 0,-8-16 0 0,6 13 0 0,-6-13-16 16,7 12-14-16,-7-12-18 15,0 0-23-15,0 0-22 0,0 0-17 0,0 0 5 0,0 0-10 16,0 0 4-16,34-25 17 15,-34 25 4-15,8-16 11 0,-8 16 15 16,11-16 11-16,-11 16 29 0,13-11 14 16,-13 11 29-16,12-6 12 0,-12 6 16 0,0 0 8 15,0 0-4-15,0 0-8 0,0 0-10 0,32 15-8 16,-32-15-6-16,8 14-9 0,-8-14-8 16,9 13-12-16,-9-13-9 0,6 13-10 0,-6-13-12 15,7 12-6-15,-7-12-6 16,0 0-16-16,0 0-13 0,0 0-24 0,10 7-16 15,-10-7-14-15,0 0 0 0,0 0-2 16,0 0 5-16,0 0 7 0,19-32 19 0,-19 32 4 16,11-11 23-16,-11 11 14 15,13-12 19-15,-13 12 22 0,12-10 28 0,-12 10 18 16,15-3 12-16,-15 3 13 0,0 0 7 0,0 0 3 0,30 6-10 16,-30-6-9-16,14 10-7 15,-14-10-6-15,16 11-14 0,-10-4-2 0,-6-7-12 0,14 13-18 16,-14-13-23-16,12 9-37 15,-12-9-27-15,8 8-31 0,-8-8-49 0,8 6-52 16,-8-6-88-16,0 0-574 16,0 0-213-16</inkml:trace>
  <inkml:trace contextRef="#ctx0" brushRef="#br0" timeOffset="16709.84">32411 14179 2550 0,'0'0'-47'15,"14"-6"34"-15,-14 6 17 0,0 0 14 0,0 0 14 16,0 0 13-16,0 0 15 0,0 0 11 0,0 0-8 16,0 0-1-16,0 32-12 0,0-32-6 0,0 18-7 15,0-18-4-15,0 21-5 0,0-21-3 16,0 22 2-16,0-22-5 0,-2 27-3 0,2-13 2 16,2 2 1-16,-2-16-2 15,0 33 2-15,0-16-6 0,2 0 2 0,-2-2-2 16,0-15 1-16,0 34-2 0,0-22-5 15,2 2 4-15,-2-14 1 0,0 24 4 16,0-24 2-16,0 22-2 0,0-22-4 16,2 19-2-16,-2-19 0 0,0 14-18 0,0-14-16 15,0 0-19-15,0 0-33 0,0 18-27 16,0-18-35-16,0 0-19 0,0 0-33 16,0 0-65-16,0 0-515 0,0 0-57 0</inkml:trace>
  <inkml:trace contextRef="#ctx0" brushRef="#br0" timeOffset="16979.87">32338 14099 2183 0,'4'-24'-38'0,"-4"24"16"16,4-18 5-16,-4 18-7 0,6-14 7 15,-6 14 4-15,13-9 13 0,-13 9 9 0,13-6 12 16,-13 6 4-16,0 0 7 15,25 0-10-15,-25 0 15 0,22 6-2 16,-22-6 13-16,16 14 15 0,-9-7 5 0,-7-7 1 16,13 20 3-16,-9-12-4 0,-4-8-3 0,4 22-2 15,-4-22-3-15,-4 18-8 0,4-18-7 0,-9 18-19 0,9-18-33 16,-10 16-37-16,10-16-44 16,-11 10-38-16,7-8-56 0,4-2-91 0,-10 4-421 15,10-4 54-15</inkml:trace>
  <inkml:trace contextRef="#ctx0" brushRef="#br0" timeOffset="17299.91">32530 14115 2197 0,'0'0'81'16,"6"12"6"-16,-6-12-12 0,3 17-10 16,-3-17-5-16,2 22 4 0,-2-22 5 0,2 23 2 15,0-13-1-15,-2-10-10 0,3 22-13 0,-3-22-15 16,6 19-21-16,-6-19-24 15,4 14-15-15,-4-14-24 0,6 14-11 16,-6-14-12-16,0 0-12 0,0 0-6 0,15 5 3 16,-15-5-7-16,0 0 7 0,0 0 6 0,8-33 6 15,-8 33 26-15,2-22 23 0,-2 22 29 16,5-19 32-16,-5 19 14 0,2-14 16 16,-2 14 25-16,0 0 19 0,9-13 27 0,-9 13 20 15,0 0 0-15,0 0-10 0,0 0-11 16,0 0-13-16,27 22-17 0,-27-22-9 15,13 13-20-15,-13-13-25 0,12 14-34 16,-12-14-40-16,13 11-43 0,-13-11-47 0,13 9-49 16,-9-6-51-16,-4-3-110 0,0 0-487 15,0 0-132-15</inkml:trace>
  <inkml:trace contextRef="#ctx0" brushRef="#br0" timeOffset="17439.62">32716 14141 2382 0,'12'-11'-97'16,"-12"11"6"-16,12-10 7 0,-12 10-1 16,17-9 11-16,-17 9 8 0,17-10 4 0,-9 4-11 15,-8 6-22-15,17-9-45 0,-17 9-88 0,15-11-192 16,-8 2 133-16</inkml:trace>
  <inkml:trace contextRef="#ctx0" brushRef="#br0" timeOffset="17610.08">32850 14021 1301 0,'0'0'88'0,"0"0"29"15,0 0 19-15,0 0 14 0,0 0 20 16,0 0 13-16,0 0 2 0,-4 47-1 16,4-47-12-16,2 27-13 0,-2-11-22 0,2-2-16 15,0 4-15-15,-2-18-27 0,5 30-22 0,-1-14-27 16,-2-6-31-16,-2-10-51 0,4 24-36 0,-4-24-31 16,6 18-27-16,-4-12-20 15,-2-6-50-15,5 7-58 0,-5-7-449 0,0 0 11 0</inkml:trace>
  <inkml:trace contextRef="#ctx0" brushRef="#br0" timeOffset="17860.02">32922 14217 2162 0,'0'0'16'0,"19"-8"29"0,-19 8 17 0,0 0 18 15,0 0 10-15,0 0 8 0,25 2-6 0,-25-2-8 16,0 0-1-16,22 4-19 16,-22-4-5-16,19 0-14 0,-19 0-16 0,0 0-25 0,30-4-13 15,-30 4-5-15,20-6-3 16,-20 6 3-16,17-9 4 0,-8 3 13 0,-9 6 13 15,11-13 12-15,-11 13 28 16,8-13 18-16,-8 13 8 0,0 0 9 0,0 0 4 16,0 0-2-16,0 0 3 0,0 0-4 0,0 0-6 0,0 0-9 15,0 0-8-15,0 0-10 16,0 0-12-16,0 0-22 0,0 0-21 0,0 0-30 16,-15 47-33-16,15-47-55 15,0 0-49-15,11 15-53 0,-11-15-79 0,0 0-659 0,10 3-383 16</inkml:trace>
  <inkml:trace contextRef="#ctx0" brushRef="#br0" timeOffset="18089.75">33182 14167 2971 0,'0'0'-27'0,"0"0"5"0,23 6 14 0,-23-6 19 16,16 9 20-16,-16-9 20 16,14 14 18-16,-6-6 17 0,-8-8-3 0,16 14-6 15,-10-6-5-15,-6-8-8 0,10 18-5 16,-3-11-1-16,-7-7-1 0,8 11 1 0,-8-11-1 15,0 0 3-15,11 17 6 16,-11-17-6-16,0 0-1 0,0 0-6 0,15 1-10 16,-15-1-6-16,0 0-12 0,23-21-16 15,-10 9-22-15,1-3-30 0,6 0-29 0,-3-1-43 16,3 4-34-16,0-2-55 0,-1-2-77 0,0 4-198 16,-6 0-379-16,1 2-209 15</inkml:trace>
  <inkml:trace contextRef="#ctx0" brushRef="#br0" timeOffset="36260.05">1596 11923 603 0,'0'0'109'0,"0"0"-14"0,0 0-15 0,0 0-10 0,10-9-9 15,-10 9-11-15,0 0-9 0,0 0-6 0,0 0-5 16,0 0-2-16,0 0-4 16,0 0 8-16,9-13-13 0,-9 13 12 0,0 0-2 0,0 0-5 15,0 0 4-15,0 0 11 16,8-14-3-16,-8 14 6 0,0 0 5 0,0 0 2 15,0 0-1-15,0 0-14 16,0 0-5-16,0-19-2 0,0 19-6 0,0 0-4 16,0 0 1-16,0 0-9 0,0 0 11 15,-15-22 4-15,15 22-6 0,0 0-2 0,-12-9 2 16,12 9-3-16,0 0 1 0,-19-10 0 0,19 10-2 16,-11-5 7-16,11 5-1 15,0 0 3-15,-21-5 6 0,21 5-5 0,-17-4 12 16,17 4 0-16,0 0-4 0,-23 0 18 15,23 0-26-15,0 0 3 0,-26 1 0 0,26-1-7 16,-21 4-6-16,21-4 11 16,-19 6-1-16,19-6 11 0,-19 9 3 0,19-9-3 0,-17 10 5 15,7-4-4-15,10-6 1 0,-13 13 2 0,5-6 0 16,8-7-9-16,-19 21 3 16,12-11-5-16,-2 1 2 0,-2 3-5 0,5-3-2 0,-2 3 1 15,1-1 1-15,1 0-1 16,-1 1-1-16,7-14-1 0,-5 28-2 0,1-13 1 15,4 1-4-15,-2 0-1 16,2-16-2-16,0 33-2 0,2-17 0 0,-2 0-1 16,2 2-2-16,0-1-2 0,1 0 2 15,-3 2 2-15,2 2 0 0,1-2-6 0,-1 2 1 16,0-1-1-16,0 2-18 0,0 4-3 0,0-1 5 16,0 1-5-16,-2-2 7 15,3 2 0-15,-1-4 2 0,-2-2-3 0,1 4 0 0,-1-2 7 16,2 2-5-16,-2-4 4 15,0 3-2-15,0-2 0 0,0-2 5 0,-2 1-9 16,-1-1 10-16,-2 1-4 16,1-4 1-16,0 2 0 0,-3-1 2 0,4-1-3 15,-5-1-5-15,-2-3 5 0,2 0 0 0,-3 2-6 0,3-1 7 16,-3-1 3-16,1-1 4 16,0-2-8-16,1 1 8 0,-1-1-8 0,-4 0 11 0,14-9-7 15,-16 15 6-15,7-10-2 16,9-5 1-16,-16 10-3 0,16-10 1 0,-11 7-13 15,11-7 4-15,-13 6-8 16,13-6-3-16,0 0 4 0,0 0-1 0,-21 2 5 0,21-2 7 16,0 0-4-16,0 0 4 15,0 0-3-15,0 0 3 0,-20-12-1 0,20 12 1 16,0 0 0-16,0 0-8 0,-4-18-3 0,4 18 6 16,0 0 0-16,0 0-2 0,0 0 4 15,0 0 0-15,0-20 7 0,0 20-2 16,0 0 1-16,0 0 5 0,0 0-9 15,0 0 6-15,0 0-2 0,0 0-1 0,0 0-1 16,0 0 8-16,0 0-13 0,0 0 11 16,0 0-7-16,0 0 6 0,0 0-2 15,0 0-1-15,0 0 5 0,0 0 4 0,0 0 4 0,0 0 4 16,0 0-4-16,27 31 7 16,-27-31-2-16,8 14 5 0,-8-14-4 0,2 15-2 0,-2-15 0 15,1 17-1 1,-1-17-2-16,0 0 1 0,0 26-8 0,0-26 3 15,0 19-8-15,0-19 4 0,0 19 3 16,0-19-3-16,0 23-5 0,0-23 7 0,-1 21-7 0,1-21 7 16,1 21-5-16,-1-21-1 0,-3 24 2 0,3-24 1 15,-3 20-4-15,3-20 4 16,0 25-3-16,-3-11 2 0,3-14-2 0,-2 24 2 0,-1-11 1 16,3-13-3-16,-1 25 1 15,-1-9 0-15,2-16-3 0,-2 24 2 0,0-10 1 16,2-14-1-16,-2 26 0 15,-2-12-2-15,4-14-1 0,-2 29 4 0,0-17-4 16,2-12 3-16,-3 27-5 0,1-12 7 16,2-15-5-16,-2 27 5 0,0-12-5 0,1 0 3 15,1-15-2-15,0 29 2 0,-3-15-2 0,3-14 1 16,0 29 3-16,-2-15-2 0,2-14-3 16,-2 27 4-16,2-13-4 0,0-14 1 0,0 24 1 15,0-24-4-15,-4 27 6 16,4-14-2-16,0-13 0 0,0 26-2 0,0-26 3 15,0 26-2-15,0-13 1 0,0-13 0 16,0 25 3-16,4-12-3 0,-4-13 1 16,0 25 2-16,0-12-2 0,0-13-2 15,0 24-1-15,0-10 5 0,0-14 1 0,0 25-2 16,0-12 3-16,0-13-1 0,2 25-2 0,-4-9 2 0,2-16-2 16,0 26 4-16,-4-12-6 15,4-14 5-15,0 32-5 0,-2-17 2 0,2-15-4 16,0 28 3-16,0-13 5 15,-1 3-4-15,1-18-7 0,0 32 3 0,0-17 3 0,1 3 1 16,-1-18 0-16,0 32 0 16,0-15-3-16,0 0 7 0,0-17-6 0,0 31-1 15,0-16 4-15,0 0-1 0,0-15 2 0,2 32-2 16,-2-20 5-16,0-12-4 0,-2 29 3 16,4-15 6-16,-2-14 0 0,0 28 3 0,0-11 2 15,0-2-1-15,4 0-1 16,-4-15 0-16,0 30-2 0,0-18 0 0,0-12 2 15,-4 31-4-15,4-18 1 0,0-13 2 16,4 28-2-16,-4-14 3 0,2 1 1 0,-2-15-2 16,0 30 5-16,2-14-3 15,-2-1 3-15,0-15-1 0,0 31 2 0,0-14-3 16,0-2-3-16,0 3-2 0,0-18 0 0,0 30-2 0,0-13 2 16,0-17-4-16,0 28-2 15,3-12 2-15,-3-16 0 0,1 29-1 16,-1-17-6-16,2 5 2 0,-2-17 4 15,4 25-5-15,-4-13 1 0,0-12-2 0,5 25 1 0,-5-12 3 16,0-13 1-16,4 23-6 16,-4-23 6-16,2 23-5 0,-2-23 5 0,2 21-4 15,0-12-1-15,-2-9 4 0,2 22-3 0,-2-22 2 0,2 19 0 16,-2-19-4-16,1 19 3 16,-1-19 0-16,5 17-2 0,-5-17 4 0,6 19-2 15,-6-19-2-15,3 17 0 16,1-6-1-16,-4-11 3 0,5 17-1 0,-5-17-4 0,6 19 6 15,-6-19-4 1,5 16 2-16,-5-16 3 0,5 15-5 0,-5-15 3 0,9 17 0 16,-9-17 1-16,4 13-1 15,-4-13 2-15,9 15-1 0,-9-15 2 0,9 14 1 0,-9-14 5 16,8 15-2-16,-8-15 1 0,5 13-2 0,-5-13 1 16,9 12-3-16,-9-12 2 15,8 11-1-15,-8-11 1 0,8 10-2 0,-8-10 1 16,0 0 1-16,9 16 0 0,-9-16 1 15,10 8 0-15,-10-8 5 0,10 8-7 0,-10-8 2 16,0 0-2-16,17 10 0 16,-17-10-4-16,13 6 5 0,-13-6-3 15,14 5 0-15,-14-5 0 0,15 4-4 0,-15-4 3 0,15 6 3 0,-15-6-3 16,17 5-2-16,-17-5-1 16,15 4 2-16,-15-4-1 0,17 4-8 0,-17-4-11 15,14 4-20-15,-14-4-31 16,0 0-54-16,22 4-65 0,-22-4-63 0,0 0-121 0,12 2-206 15,-12-2-307 1,0 0-248-16</inkml:trace>
  <inkml:trace contextRef="#ctx0" brushRef="#br0" timeOffset="39379.8">791 14975 2497 0,'0'0'-143'16,"0"0"36"-16,0 0 24 0,0 0 20 0,0 0 6 0,0 0 12 15,0 0 15-15,0 0-1 16,0 0 15-16,0 0 8 0,0-21 8 0,0 21 8 16,0 0-1-16,0 0 4 15,0 0-3-15,0 0-2 0,0 0-1 0,0 0 3 16,0 0-6-16,0 0 4 0,0 0-6 0,0 0-1 0,0 0-4 16,-45 6 2-16,45-6-1 15,0 0 4-15,-25 7 4 0,25-7-4 0,-19 5-4 16,19-5 4-16,-23 5 2 0,23-5-12 15,-25 5 14-15,16-2 7 0,9-3-5 0,-23 4 7 16,23-4 3-16,-19 3-2 16,19-3 4-16,-19 5 3 0,19-5-5 0,-16 1 1 15,16-1-1-15,0 0 3 0,-17 4 7 0,17-4-10 0,0 0-2 16,0 0 6-16,0 0-4 16,-14 6-7-16,14-6 8 0,0 0 5 0,0 0 6 15,0 0-3-15,0 0 1 16,3 21-5-16,-3-21 11 0,0 0 11 0,0 0 2 0,4 22-1 15,-4-22-5 1,0 0 1-16,2 28-5 0,-2-28 8 0,1 22-12 0,-1-8 0 16,0-14-4-16,0 26-1 15,2-11-2-15,-2 2-1 0,2 0 1 0,-2 4-2 0,0-3-2 16,0 1 1-16,2 0 9 0,-2 0-6 0,2 2 7 16,1 0-1-16,-3 0 6 15,0 0-3-15,0 0 3 0,2 3 2 0,-2-4-5 16,0 0-1-16,2 4-2 0,-2-4-5 15,0 1-5-15,2 0 4 0,-2 0-2 0,2 3-3 16,-2-6-1-16,2 5-2 16,-2-2 3-16,3 1 0 0,-3-2-3 0,0-1 5 15,0 2 2-15,0 0 0 0,-3 0-1 0,1 0 3 0,0-2 2 16,0 3-5-16,0 0 0 16,0-3-5-16,-3 2 2 0,3-2 0 0,-2 1-5 15,3-1 1-15,-1 3-1 16,0-3-3-16,-3 1-3 0,5-5 3 0,-2 6-1 0,-2-5-1 15,1 3-2-15,1-2 1 16,0 1-2-16,0-1 0 0,-2-1-1 0,1 2 3 16,1-1-3-16,0-1 4 15,-3 2-3-15,4-2 3 0,-1 1 3 0,0 4 1 16,0-4-4-16,0-2 0 0,0 2 0 0,0 1-2 0,2-18-1 16,-5 32-2-16,5-17 1 15,-2 2-1-15,0 1 2 0,-2-1-4 0,0-2 2 0,2 2 1 16,2-17-2-16,-4 33-2 15,2-19 2-15,1 4 0 0,-1-3 1 0,0 2 3 16,2-17-7-16,-4 29 2 16,2-15 1-16,2-14-3 0,0 26 4 0,0-26-2 0,0 25-1 15,0-25-3-15,0 23 4 0,2-12 1 0,-2-11-6 16,0 21 4-16,0-21 1 16,2 19-4-16,-2-19 1 0,4 17-6 0,-4-17-3 15,3 15 3-15,-3-15-1 16,4 14 6-16,-4-14 1 0,0 0-2 0,8 19 3 0,-8-19-4 15,0 0 2-15,6 15-3 16,-6-15 3-16,0 0-1 0,4 14 2 0,-4-14-3 16,0 0 2-16,7 11-1 0,-7-11 1 0,0 0 2 0,0 0-5 15,4 15 4 1,-4-15-1-16,0 0-1 0,4 13-2 0,-4-13 2 0,0 0-4 16,0 0 7-16,6 16-3 15,-6-16 2-15,0 0-2 0,0 0 1 0,4 13 0 16,-4-13-5-16,0 0-3 0,0 0-2 15,0 0-3-15,0 0-4 0,9 11 3 0,-9-11-5 16,0 0 5-16,0 0 1 16,0 0-2-16,0 0 6 0,0 0 1 0,0 0 3 0,0 0-2 15,0 0-3-15,0 0 3 0,4 14-3 0,-4-14 2 16,0 0-3-16,0 0 1 16,0 0 3-16,0 0 0 0,0 0 3 0,0 0-2 15,0 0-1-15,0 0-3 16,0 0 4-16,0 0 2 0,0 0 2 0,0 0-3 0,0 0 5 15,0 0 3-15,19 3 4 16,-19-3 2-16,0 0-3 0,0 0 2 0,24-1-1 16,-24 1-2-16,0 0-3 0,25-2 4 15,-25 2-1-15,18 0 4 0,-18 0-7 0,29 0 3 16,-29 0 1-16,27 0-5 0,-9 0-2 0,0 0-1 16,4 0-2-16,-2-2 3 15,3 2-1-15,2-3-2 0,0 3-4 0,2 0 10 16,-1 0-3-16,3-1 0 0,-2-1 2 15,-2 2-2-15,4-2-1 0,-4 2 0 0,-3-2 6 16,5 2-2-16,-4 0 2 16,1-2 3-16,-3 2 1 0,-1-2-5 0,2 2 1 0,-1 0 1 15,-2 0 7-15,0-2 3 0,-19 2 4 0,38 0 3 16,-18 0 2-16,-2 0 5 16,-1-1-1-16,-17 1 0 0,30 0 7 0,-30 0-3 0,26 0-2 15,-26 0-2 1,22 0 1-16,-22 0-3 0,22 1-4 0,-22-1-1 0,19 0-1 15,-19 0-2-15,0 0-2 16,21 2-2-16,-21-2-3 0,0 0 3 0,21 4-1 0,-21-4-6 16,0 0 4-16,14 2-3 0,-14-2-1 0,0 0-1 15,15 4-8-15,-15-4-9 16,0 0-10-16,0 0-20 0,20 4-6 0,-20-4-16 16,0 0-9-16,0 0-10 0,16 2 6 15,-16-2-14-15,0 0-3 0,0 0 11 16,0 0-6-16,0 0 6 0,0 0 8 15,0 0-9-15,20-8 9 0,-20 8 10 0,0 0 3 16,0 0 11-16,0 0 14 16,0 0 15-16,-4-23 11 0,4 23 2 0,0 0 5 0,0 0 5 15,-12-25 2-15,12 25 4 0,0 0 1 0,-10-20 0 16,10 20-4-16,-6-13 2 16,6 13 2-16,-11-12 2 0,11 12 12 0,0 0-3 0,-11-14 1 15,11 14 1 1,0 0 3-16,-5-11 2 0,5 11 6 0,0 0 5 15,0 0 2-15,0 0 6 0,-12-11-8 16,12 11-1-16,0 0-3 0,0 0-11 0,0 0-2 0,0 0 5 16,0 0-12-16,0 0 6 15,0 0 1-15,0 0 2 0,0 0 2 0,0 0 0 16,0 0-4-16,0 0 1 0,0 0-4 0,0 0 5 16,0 0-5-16,0 0 0 0,0 0 6 15,0 0 4-15,0 0 1 0,0 0 9 16,0 0 3-16,0 0 4 0,0 0 4 15,0 0-3-15,0 0 6 0,0 0 8 0,0 0 3 16,0 0 2-16,0 0-1 0,0 0-5 16,0 0-7-16,0 0-10 0,0 0-9 15,0 0-2-15,0 0-7 0,0 0 2 0,-26 3-1 0,26-3-7 16,0 0 2-16,0 0-3 16,0 0-1-16,0 0-2 0,-24 2-7 0,24-2 2 0,0 0 0 15,0 0-7 1,0 0-1-16,0 0-1 0,0 0 1 0,0 0 4 0,0 0-3 15,0 0 1-15,0 0 3 16,0 0-2-16,0 0 0 0,0 0-3 0,0 0 0 16,0 0-3-16,0 0-7 15,0 0 2-15,0 0-4 0,0 0 0 0,0 0-6 0,0 0 3 16,0 0 2-16,0 0 1 0,0 0-1 0,0 0 4 16,0 0 1-16,0 0 3 0,0 0 0 15,0 0 2-15,0 0 8 0,0 0 2 0,0 0-2 16,25 32 7-16,-25-32 0 15,13 8-5-15,-13-8 1 0,16 12-6 0,-7-8-10 16,-9-4-7-16,20 9-9 0,-11-6-3 16,4 4-5-16,3-2 2 0,-16-5 1 0,23 8-1 15,-12-5 6-15,-11-3 4 16,21 10-1-16,-21-10 13 0,17 6-2 0,-17-6 6 16,16 7 5-16,-16-7 3 0,13 4 8 0,-13-4 1 0,0 0 4 15,16 8 10 1,-16-8 4-16,0 0-3 0,12 8 4 0,-12-8 2 0,0 0 8 15,0 0-2-15,0 0-3 16,4 16 2-16,-4-16 2 0,0 0-9 0,0 0-2 0,-16 25-1 16,16-25-3-16,-16 17 0 0,8-7-5 0,-2-1-4 15,-1 1-1-15,2 1 4 16,-1 1-5-16,10-12-10 0,-19 19-8 0,8-10-14 16,2 1-23-16,-1 0-23 0,0-1-32 15,10-9-33-15,-17 15-41 0,17-15-32 0,-13 14-39 16,6-10-80-16,7-4-661 15,-8 9-442-15</inkml:trace>
  <inkml:trace contextRef="#ctx0" brushRef="#br0" timeOffset="40869.94">2533 16283 2838 0,'0'0'-180'0,"0"0"27"0,0 0 16 16,0 0 22-16,0 0 21 0,0 0 22 0,0 0 24 15,0 0 21-15,0 0 22 0,0 0 15 0,22 25 19 0,-22-25 31 16,0 0 10-16,6 18 15 16,-6-18 13-16,6 18 6 0,-6-18 4 0,7 24-3 15,-3-8-3-15,-2-3-8 16,2 5 2-16,2 1-5 0,-2-2-2 0,1 2-3 0,0 0-4 15,-1 0-2 1,0-1-6-16,0 3-4 0,0-2-5 0,0 1-6 0,0-1 1 16,0-2-9-16,1 2-3 15,-1-2 1-15,-1 0-11 0,-1 1-1 0,2-5-9 0,-4-13-17 16,4 24-12-16,-4-24-24 0,4 19-27 0,-4-19-36 16,4 20-39-16,-4-20-44 15,5 14-35-15,-5-14-67 0,0 0-150 0,-2 12-385 16,2-12-126-16</inkml:trace>
  <inkml:trace contextRef="#ctx0" brushRef="#br0" timeOffset="41439.67">2406 16401 2341 0,'-12'-20'-76'0,"12"20"22"16,0 0 2-16,-6-13 5 15,6 13 1-15,0 0 5 0,-5-17 14 0,5 17 9 16,0 0 0-16,0 0 7 0,0 0-8 16,13-22 1-16,-13 22 5 0,12-12-9 0,-12 12 7 15,18-12-3-15,-18 12-11 0,23-9 8 0,-11 5-1 16,3-2 3-16,0 3 10 16,1-3-1-16,4 4 7 0,-3-2 8 15,-17 4 15-15,36-4-2 0,-17 3-2 0,0 1 1 16,2 1 2-16,-2 2-1 0,0-2 0 0,1 3-3 15,-2-2 7-15,2 5-6 16,-2-1 1-16,1 3 2 0,3 1-6 0,-4 0 0 0,0 3 12 16,-2-1 7-16,-1 1 5 15,2 2 26-15,-4-1-7 0,1 1-5 0,-4-4 4 16,0 3 5-16,-4 1 5 0,0-2 8 0,-1 0 6 16,-5-13 7-16,2 27 9 0,-4-12 10 15,-5 1 3-15,1-1 3 0,-4 2 3 16,-6-1-1-16,0 1-4 0,-1-2-5 15,0 0-1-15,-2 0-8 0,-1 1-9 0,2-5-10 16,-1 2-13-16,4-2-24 0,-2-1-29 16,5 0-38-16,-2-3-46 0,4 1-53 0,0 0-39 15,1-3-47-15,9-5-74 0,0 0-648 0,-15 7-349 16</inkml:trace>
  <inkml:trace contextRef="#ctx0" brushRef="#br0" timeOffset="41989.74">3301 16466 2735 0,'0'-19'-80'16,"0"19"28"-16,0 0 14 0,0 0 15 0,0 0 8 0,-16-12 18 15,16 12 11-15,0 0 23 0,0 0 19 0,0 0 12 16,-34 16 4-16,34-16-13 16,-15 11-4-16,15-11-12 0,-10 13-6 15,10-13-5-15,-6 14-7 0,6-14-1 0,-5 14-5 16,5-14-10-16,0 0-13 0,5 22-11 0,-5-22-11 15,0 0-14-15,16 11-14 16,-16-11-6-16,17 2-5 0,-17-2-3 0,0 0-10 16,25-4-5-16,-25 4-5 15,17-9 0-15,-17 9 4 0,15-12 13 0,-15 12 13 16,13-19 18-16,-13 19 10 0,8-15 30 0,-8 15 33 0,8-16 14 16,-8 16 36-16,10-10 14 15,-10 10 12-15,0 0 11 0,6-14-1 0,-6 14 6 0,0 0 0 16,0 0 1-16,0 0 1 15,0 0 4-15,0 0-5 0,0 0-7 0,23 27-4 16,-17-18-15-16,-6-9-16 16,13 23-2-16,-6-12-8 0,-1 2-11 0,2-1-8 0,-2-1-6 15,0 1-11-15,-6-12-14 0,14 19-19 0,-10-11-23 16,-4-8-26-16,10 15-40 16,-10-15-45-16,9 12-41 0,-9-12-30 0,6 9-56 15,-6-9-110-15,0 0-554 16,0 0-319-16</inkml:trace>
  <inkml:trace contextRef="#ctx0" brushRef="#br0" timeOffset="42259.74">3517 16496 2827 0,'0'0'35'0,"0"0"15"0,10-7-3 0,-10 7-13 15,0 0-20-15,18-12 3 0,-8 6-1 0,-10 6-2 0,28-9-6 16,-11 3-22-16,0 1-28 16,2-1-33-16,-2-2-21 0,2 2-13 15,0 1-12-15,0 1-2 0,0-2-5 16,-3 1-14-16,-2-1-24 0,-14 6-68 0,23-8-345 0,-12 4 224 15</inkml:trace>
  <inkml:trace contextRef="#ctx0" brushRef="#br0" timeOffset="42479.85">3763 16347 1809 0,'0'0'71'0,"0"0"15"16,0 0 6-16,0 0 4 15,0 0 7-15,0 0 19 0,0 0 17 0,0 0 9 16,0 0-2-16,4 40-12 15,-4-40-9-15,2 24-17 0,-2-24-11 0,2 28-9 0,1-13-5 16,-3 1-5-16,2 0-3 16,-2 1-7-16,0-17-9 0,2 31-3 0,-2-14-6 15,0-17-11-15,2 26-12 0,-2-13-19 0,0-13-23 16,2 21-31-16,-2-21-36 0,0 15-43 16,0-15-39-16,9 12-48 0,-5-9-62 0,-4-3-107 15,0 0-425-15,17-2-118 16</inkml:trace>
  <inkml:trace contextRef="#ctx0" brushRef="#br0" timeOffset="42850.06">3973 16526 2411 0,'0'0'58'0,"10"-7"17"15,-10 7 21-15,0 0 1 0,0 0-8 0,11-10-10 16,-11 10-8-16,0 0 10 0,0 0 5 0,0 0 5 0,0 0 0 16,0 0-6-16,0 0-7 15,0 0-9-15,0 0-12 0,0 0 0 0,0 0-10 16,6 32-8-16,-6-32-15 15,6 10-19-15,-6-10-9 0,0 0-14 0,14 14-14 16,-14-14-7-16,0 0-5 0,16 1-16 16,-16-1-13-16,0 0-3 0,0 0 7 15,26-9-14-15,-26 9 14 0,10-10 5 0,-10 10 24 16,8-11 36-16,-8 11 30 0,0 0 24 0,7-15 34 16,-7 15 12-16,0 0 15 0,6-13 8 15,-6 13-3-15,0 0 4 0,0 0-1 16,0 0 3-16,13-10 4 0,-13 10 29 0,0 0 2 15,0 0-16-15,0 0-13 0,31 15-42 16,-31-15-3-16,22 12-11 0,-12-5-21 0,3 1-16 16,-2-1-15-16,2-1-23 15,-5 2-27-15,2-3-26 0,2-1-35 0,-12-4-42 16,16 7-50-16,-6 0-36 0,-1-4-33 0,-9-3-44 16,15 4-98-16,-7 0-105 0,-8-4-404 15,13 4-288-15</inkml:trace>
  <inkml:trace contextRef="#ctx0" brushRef="#br0" timeOffset="43815.7">5052 16708 2704 0,'0'0'-50'0,"6"13"56"16,-6-13 8-16,0 0 17 0,0 0 6 0,0 0 5 15,0 0 4-15,0 0 2 16,0 0 9-16,0 0 11 0,0 0 9 0,0 0 4 0,0 0 1 15,0 0-1-15,0 0-5 16,20-37-6-16,-18 23-10 0,0-4-11 0,0-3-9 16,2-5-13-16,0-6-11 15,0-1-5-15,3-4 0 0,0 0-4 0,1-2-1 16,0 3 0-16,1-2 4 0,-1 2-2 0,3 2 3 16,-4 2 5-16,3 1 3 0,-2 4 0 15,0 2 5-15,-1 2 0 0,2 3 1 0,-1 0-1 16,-2 4 0-16,1 0-5 15,1 1-2-15,-2 1-5 0,3 4-2 0,-9 10-2 0,15-16 8 16,-7 10 5-16,-8 6 6 16,0 0 2-16,0 0 5 0,0 0-2 0,28 17 1 15,-22-5-5-15,-6-12 2 0,8 29-1 0,-1-13 1 0,-3 3-2 16,0 5 0-16,3-2 0 16,-1 0-6-16,-1 3-5 0,1 0-13 15,-2 3-4-15,0-2 2 0,0-1-1 16,0-1 0-16,0 1-1 0,0-4-3 0,-2-2-5 15,0-2-5-15,0 1-14 0,-2-3-11 16,0-15-18-16,2 26-16 0,-2-26-19 0,2 19-26 16,-2-19-47-16,2 17-36 15,-2-17-49-15,0 0-126 0,-2 16-535 0,2-16-302 16</inkml:trace>
  <inkml:trace contextRef="#ctx0" brushRef="#br0" timeOffset="43996.99">5215 16544 2830 0,'0'0'61'0,"0"0"19"0,0 0-6 16,0 0-25-16,0 0-15 0,0 0-4 15,0 0-1-15,0 0 0 0,0 0 3 0,0 0 0 0,0 0-15 16,51 3-20-16,-51-3-28 0,36-3-16 16,-19 0-37-16,2 0-27 0,0 1-25 0,3 0-32 15,-4-2-43-15,1 0-90 16,0 0-393-16,0 1 61 0</inkml:trace>
  <inkml:trace contextRef="#ctx0" brushRef="#br0" timeOffset="44559.74">5765 16405 2091 0,'0'0'29'0,"0"0"10"0,12-10 2 0,-12 10-1 0,0 0-9 16,0 0 17-16,2-15 24 15,-2 15 18-15,0 0 19 0,0 0 18 0,0 0 1 0,0 0-2 16,-32-10-12-16,32 10-6 16,0 0-10-16,0 0-9 0,-39 19-6 0,29-9-8 15,0 2-8-15,0 0-1 0,2 0-15 0,2 4-7 16,0-4-4-16,0 2-6 16,1 1-10-16,5-15-13 0,-8 27-16 0,5-16-11 15,3-11-14-15,-2 19-11 0,2-19-8 16,0 0-6-16,7 23-2 0,-7-23-8 0,11 8-8 15,-11-8-7-15,0 0-15 0,0 0 6 16,0 0 6-16,34-14 8 0,-34 14 25 0,16-19 0 16,-8 8 23-16,-1 0 11 15,2-1 16-15,-1 1 5 0,-8 11 3 0,13-18 22 16,-7 11 15-16,-6 7 14 0,10-14 11 0,-10 14 9 0,12-9 8 16,-12 9 3-16,0 0 2 15,10-11-5-15,-10 11-4 0,0 0-2 0,0 0-2 16,0 0-8-16,0 0-9 15,16 24-1-15,-16-24-4 0,5 22-2 0,-5-9-2 16,2 4-2-16,0-2-3 0,-2 2-3 16,2 2 0-16,1 1-10 0,-3 1-1 15,2 2-4-15,-2-1-2 0,2 3-5 0,-2 2 0 0,2-1-1 0,-2 3-3 16,0-2-1-16,0 2 0 16,2-3-3-16,-2 2-4 0,0 1 3 0,0-2-6 15,0 1 5-15,0-1-1 16,0 0-2-16,0-4-2 0,0-1 1 0,0-1-1 0,0 0 0 15,0-2 1-15,0 0-8 16,0-19-17-16,-2 31-22 0,2-18-33 0,0-13-44 16,-2 22-63-16,2-13-52 15,0-9-92-15,-4 11-188 0,4-11-466 0,0 0-428 16</inkml:trace>
  <inkml:trace contextRef="#ctx0" brushRef="#br0" timeOffset="45030.1">6019 16492 2929 0,'5'-22'-66'0,"-5"22"16"0,0 0 4 15,0 0-1-15,0-22 6 0,0 22 20 16,0 0 18-16,0 0 25 0,0 0 21 0,0 0 4 0,0 0-2 15,0 0 1-15,0 0-5 16,0 0 6-16,0 0-1 0,4 60-4 0,-4-60-1 16,0 24-4-16,0-9-5 15,0-15-3-15,2 23 0 0,0-9-9 0,-2-14-11 0,3 21-6 16,-3-21-15-16,2 17-8 0,-2-17 0 16,6 13-7-16,-6-13-7 0,11 8-7 15,-11-8-6-15,0 0-4 0,0 0 4 0,0 0 8 16,30-17-4-16,-22 3 6 0,0-1-7 15,2-2 20-15,2 0 15 0,-4 1 35 16,0 1 8-16,1 2 15 0,-3 3 8 16,-6 10 14-16,13-19 15 0,-9 10 12 0,-4 9 7 15,11-10 8-15,-11 10 9 0,0 0-5 0,0 0-7 0,20-1-12 16,-20 1-5-16,0 0-14 16,16 22-5-16,-12-12-5 0,-4-10-5 0,10 20-3 15,-3-6-9-15,-1-1-9 16,0 1-8-16,1-4-21 0,-1 3-24 0,1-2-31 0,-7-11-45 15,10 15-57 1,-2-7-53-16,-2-4-62 0,-6-4-130 0,12 3-595 0,-12-3-443 16</inkml:trace>
  <inkml:trace contextRef="#ctx0" brushRef="#br0" timeOffset="45219.86">6454 16471 3062 0,'0'0'53'0,"0"0"38"0,0 0-5 15,0 0-10-15,16 15-10 0,-16-15-5 0,7 17 3 16,-7-17 3-16,7 19-5 16,-5-7-3-16,-2-12-4 0,6 24-3 0,-4-12-14 15,-2-12-9-15,6 25-22 0,-2-15-23 16,-4-10-34-16,4 19-35 0,-4-19-47 16,4 17-41-16,-1-11-42 0,-3-6-97 0,0 0-583 15,0 0-277-15</inkml:trace>
  <inkml:trace contextRef="#ctx0" brushRef="#br0" timeOffset="45400.18">6454 16325 2932 0,'0'0'133'0,"6"-17"0"0,-6 17-20 16,0 0-22-16,0 0-25 15,0 0-14-15,4-16-10 0,-4 16-12 0,0 0-24 16,0 0-29-16,0 0-37 0,0 0-52 15,0 0-38-15,6-8-52 0,-6 8-138 0,0 0-492 16,0 0-169-16</inkml:trace>
  <inkml:trace contextRef="#ctx0" brushRef="#br0" timeOffset="45829.7">6728 16391 2463 0,'0'0'-38'16,"12"-11"24"-16,-12 11 14 0,0 0 1 16,0 0 3-16,0 0 5 0,0 0-8 15,0 0 4-15,0 0 8 0,0 0-17 0,0 0 1 16,0 0-5-16,0 0 4 0,0 0-2 15,-45 26-1-15,45-26-5 0,-13 13-6 0,13-13-10 16,-8 8-15-16,8-8-4 16,0 0-12-16,-4 16-4 0,4-16 0 0,0 0-2 15,0 0 2-15,16 15 15 0,-16-15 7 0,16 8 11 0,-16-8 10 16,14 9 23-16,-14-9 20 16,15 9 13-16,-15-9 22 0,13 12 8 15,-13-12 5-15,12 13-3 0,-5-5 6 16,-7-8-9-16,8 15 3 0,-8-15 5 0,2 15-6 0,-2-15-10 15,0 19 5-15,0-19-1 16,0 0-2-16,-10 25 2 0,10-25-10 0,-9 14-17 16,9-14-18-16,-10 14-26 15,10-14-36-15,-9 10-27 0,9-10-32 0,-9 10-46 0,9-10-54 16,0 0-121-16,-6 6-299 0,6-6 159 0</inkml:trace>
  <inkml:trace contextRef="#ctx0" brushRef="#br0" timeOffset="46040.13">6906 16553 1990 0,'0'0'158'0,"18"10"30"0,-18-10-6 0,4 13-7 0,-4-13-9 0,4 19-8 16,-4-19-4-16,4 24-15 16,0-12-9-16,-2 2-15 0,-2-14-16 0,7 30-5 15,-5-19-13-15,-2-11-13 16,4 27-19-16,-2-18-24 0,-2-9-21 0,5 19-29 0,-5-19-33 15,2 16-35-15,-2-16-47 16,0 0-43-16,2 13-44 0,-2-13-93 0,0 0-571 16,0 0-269-16</inkml:trace>
  <inkml:trace contextRef="#ctx0" brushRef="#br0" timeOffset="46219.92">6942 16419 2936 0,'0'0'146'16,"0"0"2"-16,2-20-14 16,-2 20-23-16,0 0-19 0,0 0-17 0,3-19-9 0,-3 19-12 15,0 0-14-15,2-8-19 0,-2 8-23 0,0 0-33 16,0 0-51-16,0 0-51 16,0 0-62-16,0 0-101 0,0 0-627 0,0 0-332 15</inkml:trace>
  <inkml:trace contextRef="#ctx0" brushRef="#br0" timeOffset="46850.01">7215 16500 2664 0,'0'0'-90'16,"0"0"28"-16,0 0 20 0,0 0-2 0,0 0 5 0,0 0 3 15,0 0 3-15,0 0 13 16,0 0 4-16,0 0 13 0,30-17 2 0,-30 17-1 16,26-6 14-16,-11 4 2 15,1-2 11-15,2 0 1 0,0 0-11 0,4 3 1 0,-3-3-24 16,2 2-21-16,0-1-30 0,-2-2-32 0,0 2-49 16,-4-1-89-16,-15 4-354 15,28-7 216-15</inkml:trace>
  <inkml:trace contextRef="#ctx0" brushRef="#br0" timeOffset="47049.94">7532 16420 1665 0,'0'0'62'15,"0"0"52"-15,0 0 14 0,0 0-13 0,0 0-2 0,0 0-2 16,0 0 10-16,-6 38 4 16,6-38 1-16,6 26-5 0,-6-8-11 0,2-3-11 15,-2 4-9-15,2-2-6 16,-2 3-10-16,0 0-7 0,0-1-12 15,2 0-15-15,-2 1-20 0,2-4-26 0,-2 3-36 16,2-3-37-16,-2-16-43 0,4 28-31 0,-2-18-40 16,0-1-84-16,-2-9-517 0,6 9-102 0</inkml:trace>
  <inkml:trace contextRef="#ctx0" brushRef="#br0" timeOffset="47249.71">7734 16572 2484 0,'0'0'140'16,"0"0"26"-16,0 0-12 16,13 15-22-16,-13-15-10 0,7 18-11 0,-3-8-13 15,-4-10-5-15,6 19-4 0,-2-6-7 0,-4-13-10 0,9 20-4 16,-3-8-11-16,-2-1-23 16,-4-11-29-16,9 18-30 0,-9-18-39 15,6 14-45-15,-6-14-38 0,9 12-40 16,-9-12-27-16,4 4-108 0,-4-4-545 0,0 0-227 0</inkml:trace>
  <inkml:trace contextRef="#ctx0" brushRef="#br0" timeOffset="47389.77">7709 16509 2707 0,'0'0'80'15,"-7"-19"2"-15,7 19-40 0,0 0-48 0,-2-19-59 16,2 19-30-16,0 0-29 0,4-17-41 15,-4 17-108-15,3-13-414 0,-3 13 69 0</inkml:trace>
  <inkml:trace contextRef="#ctx0" brushRef="#br0" timeOffset="47750.01">8020 16513 1966 0,'7'8'-39'0,"-7"-8"23"0,8 17 10 0,-8-17 9 0,6 17 13 16,-6-17 8-16,2 21 3 15,-2-21 4-15,2 17 2 0,-2-17 7 16,-2 18 1-16,2-18 1 0,0 0 5 0,-8 20 9 15,8-20-3-15,-10 10 2 0,10-10 0 0,-14 6-5 16,14-6 2-16,0 0-1 16,0 0-11-16,-25-2-6 0,25 2-7 0,0 0-4 15,-14-16-7-15,14 16-5 0,-3-18 2 0,3 18 0 16,0-21 1-16,0 21-3 0,0 0-4 16,7-29-4-16,-7 29-15 0,4-17-18 0,-4 17-16 15,8-14-26-15,-8 14-25 16,9-11-45-16,-9 11-98 0,6-8-438 0,-6 8 80 0</inkml:trace>
  <inkml:trace contextRef="#ctx0" brushRef="#br0" timeOffset="48160">8302 16577 2066 0,'0'0'22'0,"16"7"16"16,-16-7-22-16,16 9 7 16,-16-9-7-16,18 10 12 0,-10-5 10 0,-8-5 5 15,18 12 8-15,-10-6 5 0,-8-6 6 0,15 9 9 0,-15-9 5 16,13 10 10-16,-13-10-1 16,11 9-11-16,-11-9-9 0,10 8-18 0,-10-8-17 15,0 0-20-15,14 8-21 0,-14-8-19 16,0 0-21-16,20 0-12 0,-20 0-7 0,0 0 6 15,19-12-10-15,-19 12 15 16,13-13-1-16,-5 3 23 0,-8 10 14 0,15-13 20 16,-15 13 24-16,12-11 21 0,-12 11 39 15,16-8 35-15,-16 8 34 0,0 0 17 0,20-2 15 16,-20 2 1-16,0 0-3 0,22 14-13 0,-22-14-21 16,15 12-9-16,-9-1-16 15,4-4-15-15,-1 2-12 0,0 3-19 0,-1-3-14 0,2 0-29 16,-1 1-28-16,-9-10-42 15,15 14-42-15,-7-7-54 0,-8-7-63 0,13 14-48 16,-9-11-87-16,2 3-170 16,-6-6-406-16,0 0-301 0</inkml:trace>
  <inkml:trace contextRef="#ctx0" brushRef="#br0" timeOffset="49149.93">7912 17763 2637 0,'0'0'-108'16,"0"0"11"-16,10-18 12 16,-10 18 14-16,0 0 15 0,7-16 30 0,-7 16 26 0,0 0 42 15,9-12 32-15,-9 12 28 16,0 0 24-16,0 0 19 0,6-13 17 0,-6 13 7 15,0 0 10-15,0 0-2 16,0 0-7-16,8-11-2 0,-8 11-1 0,0 0-6 0,0 0 9 16,0 0-14-16,0 0-18 0,15 29-9 0,-15-29-23 15,5 23-15-15,-1-7-19 16,-2 0-12-16,2 2-16 0,-2-1-10 0,-2 1-11 0,2 1-18 16,0-1-14-16,-2 2-20 15,-2-1-19-15,2 0-30 0,0-3-30 0,-2 2-38 16,0-1-43-16,0-2-33 15,-2 1-51-15,-3-4-110 0,3-3-144 0,-3 1-396 16,7-10-328-16</inkml:trace>
  <inkml:trace contextRef="#ctx0" brushRef="#br0" timeOffset="50059.89">7766 17795 2759 0,'0'0'-54'0,"-6"-18"35"16,6 18 32-16,-4-16 20 15,4 16 7-15,0 0 8 0,-2-17 7 0,2 17-8 16,0 0-4-16,0 0-5 0,0 0 0 0,0 0 0 0,0 0 1 16,0 0-6-16,0 0 2 15,0 0-4-15,0 0 0 0,0 0-16 0,0 0-14 16,0 0-8-16,0 0-11 15,14 50-5-15,-14-50-2 0,4 18-4 0,-4-18 6 16,2 19-4-16,-2-19 8 0,0 20-3 16,0-20 3-16,0 0 2 0,-4 25 3 0,4-25 0 15,-6 13 9-15,6-13-1 0,-10 11 5 0,10-11 1 16,-14 9 11-16,14-9 9 0,-12 10 4 16,12-10 5-16,-12 7 7 0,12-7 3 0,-12 10 0 15,12-10 0-15,0 0 0 16,-14 13-3-16,14-13-4 0,-9 10-7 0,9-10 1 15,0 0-1-15,-8 15 10 0,8-15 8 16,-6 13 4-16,6-13 5 0,-9 10 2 0,9-10-2 16,-7 13-2-16,7-13 1 15,-10 10-4-15,10-10-1 0,-12 10-13 0,12-10-2 16,-16 9-12-16,16-9-11 0,-14 4-6 0,14-4-11 0,0 0-2 16,-19 6 2-16,19-6 0 15,0 0 5-15,-17 2 5 0,17-2 11 0,0 0 9 16,-19 4-5-16,19-4 4 15,0 0-4-15,-16 3 0 0,16-3-3 0,0 0-5 0,-14 6 3 16,14-6 0-16,0 0 1 16,-17 6 2-16,17-6-1 0,0 0 5 0,-19 9 1 15,19-9 2-15,-11 6 2 0,11-6 1 16,-14 8-1-16,14-8-1 0,-16 7-2 0,16-7 1 16,-14 7 5-16,14-7-4 0,-14 6 7 0,14-6-2 15,-18 8-1-15,18-8-2 16,-14 5-2-16,14-5-2 0,-15 7-5 15,15-7-9-15,0 0-6 0,-24 4-10 0,24-4-3 16,-16 0-1-16,16 0-1 0,0 0 5 0,-24 0 3 16,24 0 5-16,0 0 9 15,-21 0-6-15,21 0 6 0,0 0 2 0,-21 0 2 16,21 0 3-16,0 0-1 0,-17 3 4 0,17-3-1 0,0 0 1 16,0 0-2-16,-20 5 0 15,20-5-5-15,0 0 2 0,-14 10-2 0,14-10-2 16,0 0 1-16,-17 10-2 0,17-10 0 15,-8 8-1-15,8-8-1 0,-15 7 7 0,15-7-5 16,-13 10 2-16,13-10 1 16,-14 9-2-16,14-9 1 0,-16 6-1 0,16-6-2 15,-14 8-1-15,14-8-2 0,0 0-1 0,-24 6-1 0,24-6-3 16,0 0 0-16,0 0-10 16,-23-6 6-16,23 6 4 0,0 0 7 0,-10-19 3 15,10 19 5-15,-4-20 2 16,4 20-1-16,2-30-2 0,0 11-4 15,2 1 0-15,0 0-1 0,0-1-2 0,-2 1-10 16,0 4-13-16,3-2-19 0,-1 1-28 0,-4 15-39 16,4-28-55-16,-2 16-66 15,0 2-59-15,-2 10-175 0,2-21-100 0,-2 21-329 16,0 0-262-16</inkml:trace>
  <inkml:trace contextRef="#ctx0" brushRef="#br0" timeOffset="50699.84">7613 17626 2584 0,'0'0'3'0,"-16"-10"68"0,16 10 27 16,0 0 7-16,0 0 0 0,0 0 1 15,0 0 6-15,0 0-6 0,0 0-9 0,0 0-13 0,32-19-12 16,-32 19-10-16,20-7-17 16,-9 3-18-16,-11 4-16 0,30-10-28 0,-16 7-35 15,4-1-45-15,-2 0-45 0,0-2-62 0,-2-2-106 0,1 2-565 16,-2 1-238 0</inkml:trace>
  <inkml:trace contextRef="#ctx0" brushRef="#br0" timeOffset="51020.08">8433 17169 2633 0,'16'-12'7'0,"-16"12"39"15,0 0 5-15,14-6-1 0,-14 6-8 0,0 0-6 16,0 0 15-16,0 0 6 0,0 0 4 16,0 0 2-16,-28 35 4 0,13-22-4 0,-2 4 4 15,-2 0-9-15,-5 4-7 16,0 4-16-16,-8 4-22 0,-2-1-32 0,-3-1-45 0,2 3-54 15,1 1-61-15,-21 3-92 16,9-5-586-16,5-3-208 0</inkml:trace>
  <inkml:trace contextRef="#ctx0" brushRef="#br0" timeOffset="51709.88">7182 17580 2532 0,'0'0'7'16,"0"0"51"-16,0 0 19 0,6-13 11 0,-6 13 8 0,0 0 5 15,0 0 15-15,0 0 20 0,0 0 9 0,0 0 4 16,0 0-5-16,0 0-5 16,0 0-4-16,-36-2-7 0,36 2-2 0,0 0 10 0,-34 9-1 15,20-3-17-15,-2 2 4 16,-2 1-15-16,-5 1-8 0,-1 3-33 0,-4 0-4 15,-1 3-2-15,-3-1-13 16,-2 0-3-16,0 3-5 0,-8-2-7 0,2 4 15 0,-4-4-16 16,1 0 4-16,1 2-2 15,2-7-3-15,-1 0-1 0,1-1-5 0,-2-1 4 16,-1-2-9-16,-1 1 5 0,4-2-8 0,-3 0 3 0,1-5-2 16,2 4-2-16,5-4 6 15,2 1-3-15,1 0-3 0,2 2 3 0,4-4-5 16,2 1-3-16,1-1-9 15,1 3-8-15,4-2-16 0,18-1-9 0,-30 0-15 0,15 0-14 16,2 0-14-16,13 0-16 16,-21 0-21-16,21 0-20 0,-19 0-15 0,19 0-22 15,-15 0-25-15,15 0-14 0,0 0-20 0,-16 3-20 0,16-3-41 16,0 0-120-16,-18-3-561 16,18 3-417-16</inkml:trace>
  <inkml:trace contextRef="#ctx0" brushRef="#br0" timeOffset="51920.43">6126 18245 3097 0,'0'0'76'15,"10"7"29"-15,-10-7 3 0,0 0-10 0,15 9-10 16,-15-9-10-16,0 0-22 0,12 5-18 15,-12-5-28-15,0 0-23 0,0 0-31 0,0 0-34 16,22 0-50-16,-22 0-49 16,0 0-64-16,0 0-168 0,0 0-412 0,0 0-144 15</inkml:trace>
  <inkml:trace contextRef="#ctx0" brushRef="#br0" timeOffset="52921.89">5440 18125 2315 0,'0'0'-59'0,"-9"-23"43"15,9 23 43-15,-4-19 17 0,4 19 9 0,-4-21 5 0,4 21 10 16,-4-17 7-16,4 17 8 16,0 0 8-16,0-21 6 0,0 21 2 0,0 0-1 15,-3-15 4-15,3 15 2 16,0 0 6-16,0 0 0 0,0 0-3 0,0 0-1 0,0 0-7 15,0 0-10-15,0 0-10 16,0 0-8-16,0 0-15 0,0 0-12 0,0 0-7 16,0 0-7-16,0 0-5 15,13 55-2-15,-15-40-6 0,2-15-4 0,-8 33-4 16,1-16-3-16,-2-1-4 0,-3 6-4 16,2-2 0-16,-6-4-15 0,0 3 1 0,-1-2 0 15,-7 2-5-15,6-3 8 0,-6-3-2 0,3 0 2 16,0-1 0-16,0-3-6 15,1-1-7-15,4 0-13 0,-4-5-11 0,4 2-11 0,1-2-5 16,15-3-10-16,-28 0 10 16,28 0 6-16,-26-10 5 0,16 1 5 15,0-3 12-15,-1-1-5 0,1-4-4 0,-1-4 2 0,2-2 7 0,5-4 3 16,-2-1 2-16,2-2 4 16,0-7 7-16,2 6 2 0,2-1 5 0,-2 0 5 15,4 1 4-15,0 3 8 16,0 1 5-16,0 4 2 0,0 0 5 0,2 5 2 0,0-1 5 15,0 1 2-15,3 3-5 16,-1 0 1-16,1 3 0 0,-7 12 5 16,15-21 4-16,-9 15 5 0,-6 6 14 15,16-7 6-15,-16 7 6 0,0 0 6 0,0 0-1 0,34 13-4 16,-27-2-5-16,-7-11-4 0,11 24-5 0,-7-11-4 16,-2 4-4-16,0 2 0 15,0-2-5-15,-4 4-13 0,0 0-4 0,-2 1-6 0,-1 4-3 16,-3-2 1-16,-1 1 3 15,-1-2 1-15,-5 4-4 0,0 0 3 0,-4-5-1 16,2 1-1-16,-2 0 4 16,-3 0 3-16,2-4 3 0,1-2-2 15,0-2 0-15,2 1-1 0,-3-5 0 0,4 1-5 0,1-3-5 0,0-2-4 16,2 1-3-16,1-2-8 16,12-6-20-16,-24 3-9 0,24-3-5 0,-20-1-3 15,20 1 0-15,-20-12 3 0,20 12 11 16,-14-17 8-16,14 17 3 0,-11-15 8 0,11 15 6 15,-7-15 1-15,7 15 12 16,0 0-1-16,-2-19 5 0,2 19 5 0,0 0-2 16,0 0 8-16,0 0 4 0,11-18 8 15,-11 18 12-15,0 0 5 0,0 0 8 0,0 0 5 16,0 0-3-16,0 0-4 16,25 32-4-16,-25-32 5 0,0 20 3 0,0-20-5 15,-8 25 7-15,2-12-6 0,-7 0-6 16,-2 3-6-16,-4-3-5 0,-5-1-12 0,-5 1-6 15,-3 0-9-15,-2-5-23 0,-4-1-30 0,0-1-49 16,3-4-59-16,3 2-75 16,0-4-61-16,3-1-165 0,-1-2-106 0,6 1-397 0,1 0-381 15</inkml:trace>
  <inkml:trace contextRef="#ctx0" brushRef="#br0" timeOffset="160934.21">5617 16325 234 0,'0'0'95'0,"0"0"-28"15,0 0-5-15,0 0-20 0,0 0-5 16,0 0-9-16,0 0 8 0,0 0-8 15,0 0 3-15,0 0 3 0,0 0 4 0,0 0-5 16,0 0 2-16,0 0 0 0,0 0-3 16,0 0 3-16,0 0-1 0,0 0 4 0,0 0-1 0,0 0-1 15,0 0-4-15,0 0 5 0,0 0-2 0,0 0 4 16,0 0 1-16,0 0 0 0,0 0 13 16,0 0-13-16,0 0-4 0,0 0-4 0,0 0 9 15,0 0-10-15,0 0-4 0,0 0 17 16,0 0-19-16,0 0 6 0,0 0-7 15,0 0 1-15,0 0 13 16,0 0-15-16,0 0 3 0,0 0-1 16,-30-27-7-16,30 27 3 0,0 0 0 15,0 0-3-15,0 0 9 0,0 0-12 0,0 0 11 16,0 0 3-16,0 0-15 0,0 0 5 16,0 0-9-16,0 0 6 0,0 0 3 0,0 0-5 15,0 0 5-15,0 0-1 0,0 0-7 16,0 0-5-16,0 0 2 0,0 0-2 0,-33 10-1 0,33-10-2 15,0 0 5-15,0 0 8 0,0 0-5 16,0 0 6-16,-15 7-6 0,15-7-3 16,0 0 4-16,0 0-7 0,0 0-1 0,0 0 7 15,-15 6-8-15,15-6 4 0,0 0 2 16,0 0-3-16,0 0 5 0,0 0-2 0,-12 8-9 16,12-8 16-1,0 0-16-15,0 0 3 0,0 0-3 16,0 0 0-16,-16 9 6 0,16-9 6 0,0 0-10 15,0 0 7-15,0 0-4 0,-10 9 4 16,10-9 3-16,0 0-3 0,0 0 2 16,0 0-2-16,-10 12 0 0,10-12-4 0,0 0 4 15,0 0 2-15,-8 9-13 0,8-9 8 16,0 0-6-16,0 0 6 0,0 0 2 0,-10 13 2 0,10-13-13 16,0 0 11-16,0 0-13 0,0 0 8 0,-6 14-7 15,6-14 16-15,0 0-12 0,0 0 0 16,0 0 0-16,-8 13 8 0,8-13-5 15,0 0 0-15,0 0 7 0,0 0-8 0,-4 15 10 16,4-15-11-16,0 0-2 0,0 0 1 16,0 0 1-16,-2 18 4 15,2-18-8-15,0 0 3 0,0 0 0 16,0 0 0-16,-3 19-3 0,3-19 16 16,0 0-10-16,0 0 5 0,0 0-4 0,-2 17 2 15,2-17 3-15,0 0-4 0,0 0 1 0,0 0-6 0,0 0 4 16,0 17 4-16,0-17-5 0,0 0 3 0,0 0-8 15,0 0 4-15,0 0 5 16,0 0-5-16,0 21-1 0,0-21 2 0,0 0-6 16,0 0 5-16,0 0 4 0,2 17-6 15,-2-17 4-15,0 0 0 0,0 0-2 16,0 0-2-16,3 17 10 0,-3-17-5 16,0 0-7-16,0 0-1 0,0 0 0 0,2 17 6 15,-2-17-3-15,0 0 0 0,0 0 3 16,0 0 2-16,0 0-5 0,0 18-2 0,0-18 2 0,0 0 3 15,0 0 2-15,0 0-4 0,0 0-8 0,0 0 2 16,0 0 2-16,4 13 3 0,-4-13 0 16,0 0 0-16,0 0 6 0,0 0-1 15,0 0-5-15,0 0 7 0,0 0-1 0,0 0 10 16,8 9-13-16,-8-9 0 0,0 0 0 16,0 0 5-1,0 0-7-15,0 0 11 0,0 0-15 0,16 6 7 16,-16-6-7-16,0 0 0 0,0 0-3 15,0 0-2-15,0 0 11 0,18 3-26 0,-18-3-15 16,0 0-10-16,0 0-31 0,0 0-20 16,24 0-29-16,-24 0-81 0,0 0-436 0,19-7 129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4.png"/><Relationship Id="rId4" Type="http://schemas.openxmlformats.org/officeDocument/2006/relationships/customXml" Target="../ink/ink8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دیجیتال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جلسه ۲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سیگنا‌ل‌های زمان گسسته، تبدیل آنالوگ به دیجیتال و دیجیتال به آنالوگ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1DDD7-8769-480C-96E3-CECD3F112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9" y="312592"/>
            <a:ext cx="5385022" cy="30153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13972A-1B44-4CB6-89DD-0384345A44FB}"/>
                  </a:ext>
                </a:extLst>
              </p14:cNvPr>
              <p14:cNvContentPartPr/>
              <p14:nvPr/>
            </p14:nvContentPartPr>
            <p14:xfrm>
              <a:off x="263160" y="209880"/>
              <a:ext cx="10486440" cy="5674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13972A-1B44-4CB6-89DD-0384345A44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800" y="200520"/>
                <a:ext cx="10505160" cy="56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19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65174-95A4-4D62-8D74-8E1CE910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70" y="747082"/>
            <a:ext cx="7056338" cy="33530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32F34F-4A3F-49AF-BBBD-6F91BE61E868}"/>
                  </a:ext>
                </a:extLst>
              </p14:cNvPr>
              <p14:cNvContentPartPr/>
              <p14:nvPr/>
            </p14:nvContentPartPr>
            <p14:xfrm>
              <a:off x="741960" y="514440"/>
              <a:ext cx="9114480" cy="504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32F34F-4A3F-49AF-BBBD-6F91BE61E8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600" y="505080"/>
                <a:ext cx="9133200" cy="50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A539C0-5EE0-4528-94E3-C3C014BAABB0}"/>
                  </a:ext>
                </a:extLst>
              </p14:cNvPr>
              <p14:cNvContentPartPr/>
              <p14:nvPr/>
            </p14:nvContentPartPr>
            <p14:xfrm>
              <a:off x="4732200" y="359280"/>
              <a:ext cx="7202880" cy="4611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A539C0-5EE0-4528-94E3-C3C014BAAB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2840" y="349920"/>
                <a:ext cx="7221600" cy="46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00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48BFCA-1A33-4D85-AF0B-78D3A3060362}"/>
                  </a:ext>
                </a:extLst>
              </p14:cNvPr>
              <p14:cNvContentPartPr/>
              <p14:nvPr/>
            </p14:nvContentPartPr>
            <p14:xfrm>
              <a:off x="382320" y="241920"/>
              <a:ext cx="11451600" cy="659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48BFCA-1A33-4D85-AF0B-78D3A30603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960" y="232560"/>
                <a:ext cx="11470320" cy="66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30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A175DC-4B1F-4D66-9469-38998250F7FE}"/>
                  </a:ext>
                </a:extLst>
              </p14:cNvPr>
              <p14:cNvContentPartPr/>
              <p14:nvPr/>
            </p14:nvContentPartPr>
            <p14:xfrm>
              <a:off x="5098320" y="320400"/>
              <a:ext cx="6836040" cy="233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A175DC-4B1F-4D66-9469-38998250F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8960" y="311040"/>
                <a:ext cx="6854760" cy="23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9B3AD9-B1E7-4565-A165-768C966F14C0}"/>
                  </a:ext>
                </a:extLst>
              </p14:cNvPr>
              <p14:cNvContentPartPr/>
              <p14:nvPr/>
            </p14:nvContentPartPr>
            <p14:xfrm>
              <a:off x="1145160" y="2673720"/>
              <a:ext cx="6478200" cy="243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9B3AD9-B1E7-4565-A165-768C966F14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5800" y="2664360"/>
                <a:ext cx="6496920" cy="24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39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21B78-F2C4-4FA5-B163-4ED63CEAC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725"/>
          <a:stretch/>
        </p:blipFill>
        <p:spPr>
          <a:xfrm>
            <a:off x="897919" y="990240"/>
            <a:ext cx="4215570" cy="4937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A7436-AAD6-47CD-AE16-159AF2D3E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60"/>
          <a:stretch/>
        </p:blipFill>
        <p:spPr>
          <a:xfrm>
            <a:off x="5766630" y="990240"/>
            <a:ext cx="4215570" cy="4877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B26F83-B5EE-4724-8A4E-532A446B1004}"/>
                  </a:ext>
                </a:extLst>
              </p14:cNvPr>
              <p14:cNvContentPartPr/>
              <p14:nvPr/>
            </p14:nvContentPartPr>
            <p14:xfrm>
              <a:off x="3842280" y="2962440"/>
              <a:ext cx="2975400" cy="2040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B26F83-B5EE-4724-8A4E-532A446B10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2920" y="2953080"/>
                <a:ext cx="2994120" cy="20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42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050BED-B377-4762-9F47-9CDD2B3162A9}"/>
                  </a:ext>
                </a:extLst>
              </p14:cNvPr>
              <p14:cNvContentPartPr/>
              <p14:nvPr/>
            </p14:nvContentPartPr>
            <p14:xfrm>
              <a:off x="1536840" y="279000"/>
              <a:ext cx="10540800" cy="510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050BED-B377-4762-9F47-9CDD2B316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7480" y="269640"/>
                <a:ext cx="10559520" cy="51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73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0E0291-FCD4-41F8-8411-0D3467173666}"/>
                  </a:ext>
                </a:extLst>
              </p14:cNvPr>
              <p14:cNvContentPartPr/>
              <p14:nvPr/>
            </p14:nvContentPartPr>
            <p14:xfrm>
              <a:off x="9360" y="283680"/>
              <a:ext cx="11959200" cy="639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0E0291-FCD4-41F8-8411-0D3467173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74320"/>
                <a:ext cx="11977920" cy="64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30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EF1532-3F09-4C9D-AF6F-02AED75573FC}"/>
                  </a:ext>
                </a:extLst>
              </p14:cNvPr>
              <p14:cNvContentPartPr/>
              <p14:nvPr/>
            </p14:nvContentPartPr>
            <p14:xfrm>
              <a:off x="826920" y="0"/>
              <a:ext cx="9732600" cy="509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EF1532-3F09-4C9D-AF6F-02AED75573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560" y="-9360"/>
                <a:ext cx="9751320" cy="51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1337B7-A0BA-4F38-B894-2E3873F29402}"/>
                  </a:ext>
                </a:extLst>
              </p14:cNvPr>
              <p14:cNvContentPartPr/>
              <p14:nvPr/>
            </p14:nvContentPartPr>
            <p14:xfrm>
              <a:off x="476280" y="4359600"/>
              <a:ext cx="10751400" cy="65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1337B7-A0BA-4F38-B894-2E3873F294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920" y="4350240"/>
                <a:ext cx="1077012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CEE4DB-B1CF-401A-8DE3-CF65C24528D3}"/>
                  </a:ext>
                </a:extLst>
              </p14:cNvPr>
              <p14:cNvContentPartPr/>
              <p14:nvPr/>
            </p14:nvContentPartPr>
            <p14:xfrm>
              <a:off x="164520" y="3932280"/>
              <a:ext cx="11968200" cy="269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CEE4DB-B1CF-401A-8DE3-CF65C24528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160" y="3922920"/>
                <a:ext cx="11986920" cy="27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2BD144-F505-4F12-8C9A-A6F66C3CC4F1}"/>
                  </a:ext>
                </a:extLst>
              </p14:cNvPr>
              <p14:cNvContentPartPr/>
              <p14:nvPr/>
            </p14:nvContentPartPr>
            <p14:xfrm>
              <a:off x="3250800" y="5458680"/>
              <a:ext cx="8302680" cy="139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2BD144-F505-4F12-8C9A-A6F66C3CC4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1440" y="5449320"/>
                <a:ext cx="8321400" cy="14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90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F0D27-4783-4CF0-9245-5AB72718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2" y="347551"/>
            <a:ext cx="3995630" cy="3458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7B395-331E-4455-84C9-3788F9097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40" y="347551"/>
            <a:ext cx="5674768" cy="39805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65056D-4B0B-4998-982E-99E40BEC4D35}"/>
                  </a:ext>
                </a:extLst>
              </p14:cNvPr>
              <p14:cNvContentPartPr/>
              <p14:nvPr/>
            </p14:nvContentPartPr>
            <p14:xfrm>
              <a:off x="68040" y="150840"/>
              <a:ext cx="8258760" cy="5455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65056D-4B0B-4998-982E-99E40BEC4D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80" y="141480"/>
                <a:ext cx="8277480" cy="54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49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A6F96-0698-451D-B593-F8315E0E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" y="1007458"/>
            <a:ext cx="4655400" cy="37346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CFB9B2-F6A3-4155-BB81-52B505AC221B}"/>
                  </a:ext>
                </a:extLst>
              </p14:cNvPr>
              <p14:cNvContentPartPr/>
              <p14:nvPr/>
            </p14:nvContentPartPr>
            <p14:xfrm>
              <a:off x="2518200" y="355320"/>
              <a:ext cx="2850480" cy="90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CFB9B2-F6A3-4155-BB81-52B505AC22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8840" y="345960"/>
                <a:ext cx="2869200" cy="9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18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28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XB Niloofar</vt:lpstr>
      <vt:lpstr>Office Theme</vt:lpstr>
      <vt:lpstr>Custom Design</vt:lpstr>
      <vt:lpstr>سیستم‌های کنترل دیجیتال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35</cp:revision>
  <dcterms:created xsi:type="dcterms:W3CDTF">2021-02-22T10:05:44Z</dcterms:created>
  <dcterms:modified xsi:type="dcterms:W3CDTF">2022-02-19T17:15:25Z</dcterms:modified>
</cp:coreProperties>
</file>