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5T14:25:38.04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2715 733 2594 0,'0'0'-160'0,"0"0"17"0,0 0 24 0,0 0 20 15,0 0 17-15,0 0 23 16,0 0 22-16,0 0 6 0,0 0 15 0,0 0 1 0,0 0 0 16,0 0 20-16,0 0 2 0,0 0 9 0,0 0 5 15,0 0 10-15,0 0-4 16,0 0 2-16,0 0 5 0,0 0 6 0,0 0 5 15,0 0 7-15,0 0-4 0,0 0-4 16,0 0-4-16,0 0 14 0,0 0-15 0,0 0 5 16,0 0-6-16,8-12 5 15,-8 12-4-15,0 0 3 0,0 0-11 0,0 0 3 16,0 0-1-16,0 0-5 0,0 0-9 0,0 0-2 0,0 0 0 16,0 0-1-16,0 0-8 15,0 0 1-15,0 0-15 0,0 0-7 0,0 0-7 16,0 0-14-16,0 0-24 15,0 0-23-15,0 0-41 0,0 0-70 0,0 0-179 0,0 0-225 16,0 0 199-16</inkml:trace>
  <inkml:trace contextRef="#ctx0" brushRef="#br0" timeOffset="3750.14">2594 648 53 0,'0'0'8'16,"0"0"-18"-16,0 0-2 16</inkml:trace>
  <inkml:trace contextRef="#ctx0" brushRef="#br0" timeOffset="4540.1">2594 648 39 0,'0'0'14'0,"0"0"13"15,0 0 18-15,0 0 24 16,-18-9 20-16,18 9 22 0,0 0 8 0,0 0 8 0,0 0 6 16,0 0-1-16,0 0-1 0,0 0 2 0,0 0 15 15,0 0 16-15,0 0 29 16,-5-16-9-16,5 16-3 0,0 0-6 0,0 0-1 15,0 0-3-15,0 0-4 0,0 0-9 16,0 0-9-16,0 0-10 0,0 0-17 16,0 0-10-16,0 0-17 0,0 0-7 15,0 0-13-15,0 0-7 0,0 0-6 0,0 0-7 16,0 0-5-16,0 0-4 16,0 0-9-16,0 0 0 0,0 0-4 0,43 32-2 0,-37-22-6 15,0 1-4-15,0 1-1 0,-6-12-1 0,16 22-1 16,-10-11-5-16,0-2-4 15,1 4 1-15,1-4-7 0,-8-9 2 0,13 17-5 0,-13-17 1 16,11 14 2-16,-11-14 2 16,8 11-2-16,-8-11 2 0,8 8 0 0,-8-8-1 15,0 0-1-15,0 0 1 16,18 1-4-16,-18-1 5 0,0 0-1 0,0 0-2 0,18-18 0 16,-18 18 1-16,11-18-1 0,-7 4-1 0,-4 14 0 15,11-23 4-15,-9 12-3 16,-2 11 0-16,9-20 0 0,-9 20 4 0,6-21-1 15,-2 12-1-15,-4 9 4 16,10-18 8-16,-10 18 6 0,4-15 8 0,-4 15 8 0,8-13 11 16,-8 13-7-16,0 0 4 15,8-13-4-15,-8 13-5 0,0 0-6 0,0 0-2 16,6-15-9-16,-6 15 5 16,0 0-9-16,0 0 3 0,0 0-2 0,0 0-3 0,0 0-2 15,0 0-3-15,0 0 2 0,0 0-2 0,0 0-3 16,0 0-3-16,2 48 6 15,-2-48-3-15,0 22 0 0,0-22 0 16,0 24 2-16,0-9-3 0,0-15-2 0,0 30 3 16,-2-12-3-16,2-1 1 0,0 2-2 15,0-19 2-15,0 36-2 0,2-17 0 16,0 0-2-16,0 0-15 0,2 1 2 0,-2 0-2 0,3 0 0 16,-1-2 2-16,2 4 0 0,1 0 3 0,-3-2 1 15,0-1 0-15,3 4-1 16,-1-3 4-16,0 1 0 0,-2-1 2 0,0-1-1 15,4 0 0-15,-4-2 1 0,-2 0-1 16,0-1 2-16,0 3 1 0,0-4-1 16,-2-15 1-16,-2 26 1 0,2-26 1 15,-6 24 2-15,-1-12 1 0,7-12 0 0,-13 18 8 16,1-9 1-16,12-9 2 0,-22 9 5 16,9-6-1-16,13-3 2 0,-26-3-1 15,26 3-1-15,-30-9-2 0,15 2 2 0,0 0-3 0,2-4-1 16,1 0-4-16,0-1 0 15,4 1-7-15,8 11-6 0,-10-26-11 0,8 12-13 0,2 14-18 16,4-25-27 0,4 10-35-16,0 1-43 0,6 1-49 0,0 1-43 15,3-2-47-15,1 2-99 0,-2-1-134 16,0 3-368-16,-4 1-263 0</inkml:trace>
  <inkml:trace contextRef="#ctx0" brushRef="#br0" timeOffset="4965.25">3160 737 2637 0,'0'0'-90'0,"6"-16"15"0,-6 16 15 0,5-15 16 15,-5 15 26-15,0 0 18 16,6-17 26-16,-6 17 14 0,0 0 13 0,6-15 2 0,-6 15 11 16,0 0-1-16,0 0 3 0,0 0-7 0,0 0 7 15,0 0-1-15,0 0-4 16,0 0 5-16,0 0-18 0,0 0-3 0,-25 36-5 15,18-22-4-15,-1 0-2 0,0 6-5 16,-2 0-3-16,2-2 2 0,2 1 0 16,0-1-5-16,2 0 2 0,0 0-1 15,4-2-4-15,0 2 0 0,0-18-5 0,4 30 2 16,0-15-5-16,4-4-9 0,0 1-19 0,2-2-27 0,2 2-43 16,0-5-34-16,1 0-42 15,2-1-44-15,-15-6-82 0,29 8-531 0,-15-6-140 16</inkml:trace>
  <inkml:trace contextRef="#ctx0" brushRef="#br0" timeOffset="5250.18">3432 840 2391 0,'0'0'-64'0,"-2"-21"13"15,2 21 11-15,0 0 12 0,0 0 4 16,0 0 21-16,16-9 6 0,-16 9 7 16,16-4 1-16,-16 4 20 0,22-4-2 0,-22 4-3 0,27-2 7 15,-9 0-12-15,-2 0 7 0,-16 2-10 0,34-2-21 16,-19 2-12-16,-15 0-31 15,28 0-31-15,-28 0-37 0,24-1-61 16,-24 1-147-16,18-2-205 0,-18 2 293 0</inkml:trace>
  <inkml:trace contextRef="#ctx0" brushRef="#br0" timeOffset="5510.46">3577 719 1548 0,'0'0'14'15,"0"0"8"-15,0 0-4 16,0 0 9-16,0 0 6 0,0 0 15 0,0 0 11 16,0 0 20-16,0 0 7 0,0 0 10 15,0 0 0-15,0 0 4 0,0 0-2 0,13 42 3 16,-13-42 0-16,-3 22-9 16,3-22 0-16,-2 24-6 0,0-11-8 0,2-13-4 15,-2 25 1-15,2-25-15 0,0 27-1 0,2-14-11 0,-2-13-7 16,2 24-15-16,0-12-16 15,-2-12-29-15,5 22-31 0,-5-22-45 0,4 19-46 16,-4-19-44-16,6 17-56 16,-6-17-139-16,6 9-299 0,-6-9 80 0</inkml:trace>
  <inkml:trace contextRef="#ctx0" brushRef="#br0" timeOffset="5860.39">3782 639 1892 0,'7'-15'-51'15,"-7"15"22"-15,4-14 13 0,-4 14 22 0,0 0 10 16,13-11 14-16,-13 11 14 0,0 0 30 15,14-5-1-15,-14 5 13 0,0 0 11 0,0 0-1 16,26 16-6-16,-18-7 1 16,-2 2 0-16,5 2 2 0,-4 2-7 15,1 1 6-15,0 5-1 0,-3-4 5 16,1 1-12-16,-2 4-5 0,-2-3-6 0,0 3-4 0,-4-3-4 16,2 2-11-16,-4-3-5 0,0 1-3 0,-2 2-16 15,-1-2-22-15,1-3-38 16,0 1-42-16,-1-1-74 0,-2-1-57 0,1-2-113 0,2-2-551 15,0-2-226-15</inkml:trace>
  <inkml:trace contextRef="#ctx0" brushRef="#br0" timeOffset="7209.99">4658 891 2446 0,'0'0'-144'0,"0"0"20"0,0 0 25 16,0 0 23-16,0 0 19 0,0 0 20 15,0 0 13-15,0 0 10 0,0 0 7 0,0 0 10 0,0 0 17 16,0 0-1-16,0 0 7 15,32-11 8-15,-32 11 3 0,0 0 2 0,0 0-1 16,21 0 2-16,-21 0-4 16,0 0-1-16,24-2 2 0,-24 2-6 0,0 0-8 0,30-2 8 15,-30 2-8 1,25-2-6-16,-8 2 0 0,-17 0-2 0,38-2-3 0,-17 2 8 16,0 0-11-16,2 0 0 0,3 0 2 0,-3 0 1 15,3 0-1-15,-1 0-2 16,1 2-2-16,-2-2-2 0,6 0-7 0,-2 2 8 0,-1-2-1 15,-1 0 8-15,2 0-13 16,-3 2-1-16,3-2 1 0,-4 0 7 16,0 2-5-16,1-2 2 0,-3 0 1 15,0 1 2-15,2-1 11 0,-3 0-19 0,0 0 4 0,0 0 0 16,1 0-5-16,-4 0 2 0,2 0 9 0,-1 0 2 16,-19 0-5-16,36-3 1 15,-18 3 3-15,2-2-2 0,-20 2-2 0,36-2 1 0,-19 2 7 16,2-2-9-16,-19 2-2 15,36 0 3-15,-17 0 2 0,0-2-1 0,-19 2 2 16,38 0 0-16,-19 2 1 16,0-2-10-16,2 0 4 0,-1 0 2 0,-2 2-3 15,4-4 6-15,-3 4-5 0,0-2-1 16,0 0 2-16,-1 2-2 0,2-2-2 0,-1 0 5 16,-19 0-13-16,36 2 15 0,-17-2-6 0,0 2 12 15,0-2-15-15,-19 0 2 16,34 0-1-16,-19 0 2 0,-15 0-4 0,31 1 2 0,-15-1-2 15,-16 0 2-15,27 0 2 16,-12 0 0-16,-15 0 2 0,23 0 6 16,-23 0-5-16,20 3 5 0,-20-3 9 15,0 0 8-15,22 0-2 0,-22 0-6 0,0 0-2 0,20 0-3 16,-20 0-23-16,0 0-15 0,0 0-39 16,0 0-35-16,19-4-35 0,-19 4-39 15,0 0-58-15,0 0-453 0,4-10 68 0</inkml:trace>
  <inkml:trace contextRef="#ctx0" brushRef="#br0" timeOffset="7519.96">6314 817 1929 0,'0'0'-36'0,"0"0"22"15,-20-10 1-15,20 10 16 0,-12-7 11 16,12 7 4-16,-12-7 16 0,12 7 19 16,0 0 5-16,-18-10 14 0,18 10 15 0,0 0 4 0,-10-8-11 15,10 8-6-15,0 0 0 16,0 0-8-16,0 0-4 0,-17-8-1 0,17 8-12 0,0 0-2 15,0 0-4-15,0 0 1 16,0 0-6-16,0 0 4 0,0 0-6 0,0 0 2 16,0 0-5-16,0 0 3 15,0 0-9-15,0 0-8 0,51 27 5 0,-39-21-8 0,0 1 1 16,2-1-2-16,-2 0-2 0,-12-6-5 0,24 14 3 16,-16-9 4-16,-8-5 7 15,13 11 2-15,-7-3 6 0,-6-8-2 0,2 17 2 16,-2-17-5-16,0 0-2 0,-12 21-2 15,12-21-5-15,-21 15-19 0,8-8-34 0,-2 0-47 16,-1 0-56-16,-2-1-51 16,-1-2-80-16,0 1-581 0,-2 0-195 0</inkml:trace>
  <inkml:trace contextRef="#ctx0" brushRef="#br0" timeOffset="8380.04">5262 475 2481 0,'40'18'-96'16,"-40"-18"6"-16,19 0 18 0,-19 0 13 0,21-2 13 15,-21 2 13-15,25-6 14 16,-9 2 11-16,-2-2 16 0,1 1 13 0,0-1 13 15,0 0 25-15,-1-1-2 0,2-2 4 16,-4 1 6-16,0-2 18 0,2-1-15 0,-2 1-3 16,-1-3-5-16,-1 2 0 15,1-1 11-15,-2 0-9 0,-3-1 2 0,2 2-19 16,-8 11 1-16,12-25 2 0,-4 12-4 0,-4 1-4 0,-4 12-6 16,6-20-6-16,-6 20-1 15,2-18-6-15,-2 18-4 0,2-15-9 0,-2 15 1 16,0 0-3-16,0 0-1 0,0 0-2 15,0 0 2-15,0 0-9 0,0 0 5 0,0 0 5 16,0 0-5-16,0 0 1 16,0 0-1-16,0 0-1 0,0 0 4 15,0 0-2-15,0 0-2 0,-36 40 3 16,32-27-3-16,-2 5-2 0,-1-2 4 0,1 6-2 0,-1-1 0 16,1 2 0-16,0 6-5 0,-1-3 6 0,3 2 5 15,-2 1-4-15,2 1-3 16,0-1 2-16,-1-1-1 0,-2 2 5 0,1-4-2 0,2 3-2 15,-2-5 1-15,2 0 0 16,-2 1 0-16,1-5-3 0,-2 1 2 0,3-4 2 16,-2-1 2-16,0-2 1 15,-3 0 1-15,3-1 3 0,6-13 0 0,-13 19 3 0,5-11-7 16,8-8-2-16,-15 10 2 0,15-10 0 16,0 0 3-16,-22 0 0 0,22 0 0 15,0 0-1-15,0 0 1 0,-18-20 0 0,18 20-4 16,-2-15-7-16,2 15 1 0,0 0 2 15,0 0 1-15,10-32-2 0,-10 32 4 0,12-16 0 16,-12 16 6-16,18-11 6 16,-8 8-1-16,-10 3 8 0,24-8 7 0,-12 6 10 15,-12 2 3-15,35 0 3 0,-15 2 5 16,2 0 12-16,-1-1 3 0,2 4 1 0,4-4-1 16,-1 3-7-16,-1 0-3 0,-3 0-8 0,0-3-2 15,2 4-7-15,-3-4-2 16,1 3-5-16,-4-2-9 0,4-2-18 0,-4 0-36 0,-18 0-57 15,35-6-77-15,-17 3-76 16,-2-7-138-16,0-2-212 0,0-1-337 0,-2-2-335 16</inkml:trace>
  <inkml:trace contextRef="#ctx0" brushRef="#br0" timeOffset="9300.24">7338 402 2671 0,'0'0'-153'16,"0"0"14"-16,0 0 19 0,0 0 17 0,0 0 20 15,0 0 16-15,0 0 15 16,0 0 23-16,0 0 5 0,0 0 15 0,32 11 13 0,-32-11 17 15,0 0 16-15,17 11 23 16,-17-11 3-16,10 12 4 0,-10-12 9 0,12 15-1 16,-4-5 3-16,-8-10-7 0,14 20-4 15,-5-8-10-15,0 1-7 0,1 1-4 0,-2-1-2 16,1 2 1-16,-1 1-2 0,1-1-3 0,0 1-1 16,-3-1 0-16,2 1-4 15,-2 0 2-15,4-1-2 0,-6 0 3 0,2 1-4 0,0-1-3 16,0-2-2-16,-2 1 1 15,1 1 0-15,1-4 2 0,-6-11-6 0,7 22 1 16,-3-12-5-16,-4-10-1 16,8 18-1-16,-8-18-3 0,7 13-15 0,-7-13-21 0,4 14-26 15,-4-14-44-15,6 9-84 16,-6-9-119-16,0 0-554 0,0 0-192 0</inkml:trace>
  <inkml:trace contextRef="#ctx0" brushRef="#br0" timeOffset="9770.45">7821 458 2459 0,'4'-20'-86'0,"-4"20"17"16,0 0 19-16,0 0 15 0,2-19 3 0,-2 19 6 15,0 0-4-15,0 0 8 0,0 0 3 16,0 0 9-16,0 0 18 0,0 0 16 0,0 0 12 16,0 0 3-16,0 0 0 0,0 0 3 0,0 0-3 0,0 0-1 15,0 0 4 1,-14 49 0-16,5-32-2 0,3 3 8 0,-5 2-15 0,1-1 1 15,-1 4-6-15,-1 4 2 16,-4-1 1-16,0 0-6 0,1 3-6 0,-2-1 3 0,-2-1-5 16,2 2-1-16,-2-3-4 15,1 3 5-15,-4 3 1 0,5-5-4 0,-3-1-2 16,4 2 5-16,-2-2 0 0,2 0 3 0,-1 0 2 16,2 1 3-16,0-2 4 0,3-2 2 15,-2-3-3-15,2 3 0 0,2-4-7 0,-3 1 4 16,4 0-5-16,1-3-4 15,2 0 1-15,-3-2-9 0,5-1-17 0,-2-3-37 16,6-13-30-16,-9 23-36 0,9-23-27 16,-7 17-58-16,7-17-105 0,-8 11-414 0,8-11 22 15</inkml:trace>
  <inkml:trace contextRef="#ctx0" brushRef="#br0" timeOffset="10300.03">8285 685 2036 0,'0'0'-62'0,"0"0"2"0,4-16 12 16,-4 16 5-16,0 0 6 0,0 0 11 0,0 0 6 15,0 0 13-15,0 0 7 0,0 0 3 16,0 0 14-16,-22-12 22 0,22 12 9 16,0 0 23-16,0 0 5 0,0 0-3 15,-26 23 9-15,26-23-5 0,-20 17-5 0,10-8-5 16,-1 4 4-16,0-2-4 0,1 4 8 0,-3 0-1 16,-1 4-4-16,2-2 5 0,0 2-2 15,2 1 0-15,-1 0-3 0,2 1-4 0,3 2-6 16,0-2-8-16,-1 2 3 15,5-4-8-15,0 0-9 0,2 0-3 0,0 0-4 0,0 0-7 16,0 0-14-16,2-4-22 16,0 1-21-16,2-1-25 0,1-1-36 0,-5-14-29 15,10 24-43-15,-6-14-52 16,-4-10-135-16,11 13-385 0,-4-10-13 0</inkml:trace>
  <inkml:trace contextRef="#ctx0" brushRef="#br0" timeOffset="10780.22">8558 857 2066 0,'10'-19'-87'16,"-10"19"33"-16,0 0 9 15,0 0 11-15,0 0-3 0,0 0-1 0,0 0 17 0,-14-19 12 16,14 19 14-16,0 0 15 16,-26-2 16-16,26 2 15 0,0 0-12 0,-32 3-6 15,32-3 1-15,-19 6 10 16,19-6-11-16,0 0-4 0,-24 8-3 0,24-8-3 0,-14 8 8 16,14-8-11-16,-8 7 6 0,8-7-6 0,0 0 5 15,-4 16-4-15,4-16 12 16,0 0-2-16,0 0 4 0,0 0-6 0,10 28 3 0,-10-28 3 15,8 12 0-15,-8-12 14 16,14 15 1-16,-6-8 0 0,-2 3 2 0,-6-10-4 16,13 18 4-16,-7-9 3 15,0 1 3-15,-6-10-3 0,11 20 3 16,-4-8 1-16,-7-12 1 0,6 20 5 0,-4-10-2 16,-2-10 1-16,4 23 3 0,-4-23-3 0,0 21-3 15,0-21-6-15,-4 21 0 0,4-21-5 0,-11 23-1 16,5-14 0-16,-3 1-4 0,-1-1-1 15,-1 1-8-15,-1-2-5 0,12-8-13 0,-26 14-23 16,14-10-34-16,-1 0-43 16,13-4-59-16,-26 6-53 0,14-8-77 0,12 2-177 15,-26-5-400-15,16 1-195 0</inkml:trace>
  <inkml:trace contextRef="#ctx0" brushRef="#br0" timeOffset="11150.2">8822 734 2422 0,'9'11'-112'0,"-9"-11"25"16,8 13 33-16,-8-13 24 0,8 16 19 0,-8-16 25 16,10 20 17-16,-4-8-4 0,-2 1 6 0,0 2 8 0,0 0 6 15,0 1 0-15,0-1 4 16,-1 2-7-16,1 2-5 0,-2-2 3 0,0 2-8 15,-2 0-7-15,-2 1-26 16,0-2-10-16,-2 2-29 0,-3 0-36 0,1-1-38 0,-6 3-61 16,-4-3-127-16,0-1-304 15,-3 0 186-15</inkml:trace>
  <inkml:trace contextRef="#ctx0" brushRef="#br0" timeOffset="13210.06">2990 2389 1650 0,'0'0'-63'0,"2"-21"28"15,-2 21 15-15,0 0 16 0,0 0 18 0,0 0 9 16,3-17 9-16,-3 17 15 16,0 0-6-16,0 0 10 0,0 0 13 0,4-16 11 0,-4 16 14 15,0 0 20-15,0 0-2 0,0 0 4 0,0 0 1 16,0 0-6-16,0 0-9 15,0 0-8-15,0 0-12 0,0 0-13 0,0 0-8 0,0 0-7 16,0 0-4-16,0 0-7 16,0 0 0-16,0 0 1 0,0 0-8 0,0 0-5 15,0 0-1-15,0 0 0 16,0 0-5-16,-17 43 5 0,17-43-5 0,-2 23-1 0,2-23-4 16,0 24 4-16,0-24 0 0,2 28 0 0,0-12 0 15,0-1-2-15,-2-15 1 16,2 30-5-16,2-14 3 0,1-3 1 0,-1 0 3 15,3 1-3-15,-7-14 2 16,10 25-1-16,-4-16 1 0,-6-9-1 0,11 17 1 16,-4-9 0-16,-7-8-5 0,14 15-2 15,-14-15-2-15,15 8 4 0,-15-8-1 0,19 5-1 16,-19-5-3-16,21-1-3 0,-21 1 4 16,0 0-3-16,34-8 0 0,-21 4-2 0,0-2-2 15,1-2 7-15,1 1-2 0,-3-2 1 0,4-1 4 16,-4 1 8-16,1-3 2 15,-2 0 2-15,-1 1-4 0,-1-2-3 0,1 0 1 0,-4-1 0 16,3 1-6-16,-2-2-3 16,1 0 3-16,-2-1 2 0,0 2 5 0,-2 2 11 15,-4 12 5-15,7-24 4 16,-2 14 10-16,-5 10-5 0,4-18-6 0,-4 18-1 0,6-13-8 16,-6 13-5-16,0 0-6 0,0 0 2 0,2-17-4 15,-2 17-1-15,0 0-1 16,0 0-2-16,0 0-3 0,0 0 2 15,0 0-2-15,0 0-1 0,-2 57 2 0,2-42-1 16,0 4-3-16,0-2-3 0,0 2 3 0,0 0-1 16,0 1-3-16,0 0 3 15,0 0-3-15,0 0-2 0,0 2-8 0,0-4-10 0,0 1-16 16,2 0-32-16,-2-2-35 16,2 0-47-16,-2-17-54 0,4 28-56 0,-4-17-79 15,2-2-162-15,-2-9-376 0,7 16-239 0</inkml:trace>
  <inkml:trace contextRef="#ctx0" brushRef="#br0" timeOffset="13800.38">3634 2294 2527 0,'0'0'-105'0,"0"0"39"0,0 0 25 0,0 0 14 0,12-13 27 16,-12 13 3-16,0 0 11 15,0 0-6-15,0 0 12 0,0 0 9 0,0 0 20 16,0 0 7-16,0 0-17 16,0 0-3-16,0 0 6 0,0 0-5 0,-10 49-12 15,10-49 3-15,-8 26 3 0,4-11-7 0,2 1-7 16,-3-1 5-16,5-15-6 0,-7 31 0 15,7-17-4-15,-2 4 2 0,2-18 0 0,2 27 1 16,1-12-1-16,1-2 1 0,-4-13-5 16,11 23-9-16,-5-13-17 0,-6-10-30 0,12 15-42 15,-2-8-45-15,-2-4-62 16,-8-3-129-16,19 3-336 0,-19-3 105 0</inkml:trace>
  <inkml:trace contextRef="#ctx0" brushRef="#br0" timeOffset="14020.04">3795 2469 1871 0,'0'0'-48'0,"-6"-27"14"16,6 27 18-16,0 0 1 16,0 0 3-16,0 0 2 0,0 0 4 0,12-7-1 0,-12 7 11 15,0 0-4-15,23-6 16 0,-23 6 12 0,20-4-2 16,-20 4 2-16,20-6-4 15,-20 6-6-15,24-3-8 0,-24 3-4 16,17-6-18-16,-17 6-23 0,17-4-33 16,-17 4-45-16,0 0-71 0,17-8-292 0,-15 2 359 0</inkml:trace>
  <inkml:trace contextRef="#ctx0" brushRef="#br0" timeOffset="14240.48">3864 2359 1366 0,'0'0'6'0,"0"0"6"16,-16 15 3-16,16-15 14 0,0 0 7 0,0 0 25 16,0 0 8-16,2 18-13 0,-2-18 16 15,0 0 10-15,4 25-9 0,-4-25 4 0,4 20 11 16,-4-20 9-16,2 22-16 0,0-8-13 0,-2-14-6 16,5 28-9-16,-3-15 0 15,0 3-10-15,-2-16-21 0,5 26-26 16,-3-12-34-16,-2-14-36 0,4 25-32 0,-2-16-54 15,-2-9-102-15,6 17-335 0,-4-9 195 0</inkml:trace>
  <inkml:trace contextRef="#ctx0" brushRef="#br0" timeOffset="14530.14">4089 2273 1782 0,'7'-17'4'0,"-7"17"14"15,0 0 13-15,0 0 6 0,6-12 10 16,-6 12 16-16,0 0 15 0,0 0 4 0,0 0 19 16,0 0-14-16,0 0-5 0,0 0 2 0,27 30-29 15,-23-19 3-15,-4-11 9 0,7 31 6 0,-4-13-2 16,-1-1 3-16,0 2-3 0,0 0-3 15,-4 0-15-15,2 2-2 0,-4-3-10 16,-2 4-29-16,2-6-22 0,-2 6-51 16,0-1-38-16,0-3-33 0,-3-2-24 0,1-3-47 15,-3 1-84-15,4-2-417 0,1-2 44 16</inkml:trace>
  <inkml:trace contextRef="#ctx0" brushRef="#br0" timeOffset="15950.3">4883 2498 1942 0,'0'0'-117'0,"0"0"15"16,0 0 16-16,0 0 19 0,-21 1 7 0,21-1 17 15,0 0 7-15,0 0 16 16,0 0 11-16,0 0 13 0,0 0 4 0,0 0 13 0,0 0 3 16,0 0-2-16,0 0 0 15,0 0 7-15,0 0-6 0,0 0 9 0,0 0 1 16,0 0 11-16,51 10 7 16,-51-10-5-16,32 4 8 0,-14-3 5 0,2 1-8 0,3 1-10 15,0-3 0-15,0 1-12 0,7-1 0 0,0 3-7 16,-3-3 3-16,5 0-3 15,0 1-8-15,1 2 11 0,-1-3-11 0,0 1-4 0,0-1-2 16,-1 2-1-16,1 0-7 16,0-2 10-16,-3 0-4 0,1 3 2 0,2-3-4 15,-7 3-1-15,1-3 10 16,-3 0-10-16,2 1 0 0,-1-1 0 0,-1 0 0 0,1 0 7 16,-4 0-4-16,4 3-2 0,-3-6 12 0,-2 3-10 15,-19 0 2-15,38 3 2 16,-21-3 12-16,-17 0 1 0,29 0 0 0,-15 0-3 15,-14 0 7-15,22 0-3 0,-22 0 5 16,24 0-5-16,-24 0 0 0,21 0-3 0,-21 0 3 16,19 0-11-16,-19 0 3 15,23 1 3-15,-23-1-7 0,22 3 3 0,-22-3-3 16,23 0-11-16,-23 0 2 0,21 0-9 16,-21 0-4-16,19 0-9 0,-19 0-5 0,0 0-7 15,22-4-29-15,-22 4-6 0,12-3-22 0,-12 3-10 16,0 0-8-16,10-5 2 15,-10 5 2-15,0 0 13 0,0 0 8 16,2-14 21-16,-2 14 4 0,0 0 13 0,0 0 1 16,-12-19 21-16,12 19 16 0,0 0 16 0,-17-17 11 15,17 17 5-15,-11-10 19 16,11 10 2-16,-12-8 11 0,12 8-5 0,-13-9 8 0,13 9 9 16,0 0-10-16,-15-8 4 0,15 8 1 0,0 0-12 15,0 0 5-15,-13-11-8 16,13 11 0-16,0 0-13 0,0 0-3 0,0 0-3 0,-10-8-1 15,10 8-5-15,0 0-11 16,0 0 3-16,0 0-2 0,0 0-9 0,0 0 8 16,0 0 2-16,0 0-4 15,-14-7-4-15,14 7 7 0,0 0-6 0,0 0-5 0,0 0 2 16,0 0 2-16,0 0-2 16,0 0 14-16,-20-4-4 0,20 4 2 15,0 0-3-15,0 0 3 0,0 0-3 0,-21-2-3 0,21 2-3 0,0 0 9 16,0 0-9-16,-19-1 4 15,19 1-1-15,0 0 0 0,0 0-1 0,0 0 0 16,-23 0 4-16,23 0-4 16,0 0-7-16,0 0 4 0,0 0-1 0,0 0 8 0,0 0 5 15,-18 5 4-15,18-5-6 16,0 0 0-16,0 0-1 0,0 0 0 0,0 0-6 16,0 0-4-16,34 32-3 0,-25-26 2 0,-9-6 3 15,21 15-6-15,-10-8 2 0,-1 3 1 16,0-2-5-16,2 0 8 0,-4 1-3 0,2-1 7 15,-3 0 1-15,-1-1 4 16,1 1 8-16,-3 0-5 0,-4-8 4 0,8 15 0 16,-8-6 5-16,0-9-1 0,-2 18 2 15,2-18 0-15,-8 19-1 0,1-12-9 16,-1 5-6-16,-1-5-23 0,9-7-49 16,-18 17-55-16,6-10-51 0,4 0-43 0,-2-2-95 0,10-5-528 15,-19 7-158-15</inkml:trace>
  <inkml:trace contextRef="#ctx0" brushRef="#br0" timeOffset="17230.43">5325 2088 2313 0,'0'0'-152'0,"0"0"6"0,17-8 11 16,-17 8 13-16,11-7 6 15,-11 7 12-15,10-12 23 0,-10 12 23 16,12-17 25-16,-12 17 23 0,8-19 24 0,-2 5 18 15,-2 1 26-15,-4 13 7 0,6-28 10 0,-2 10-8 16,1 3 21-16,-1-2-18 16,0-2 0-16,1 2-4 0,-1 0-1 0,0-2 0 0,0 1 0 15,-2 1 16-15,3 1-14 16,-3 0 5-16,-2 16-7 0,4-30-6 0,-2 18 6 16,-2 12-9-16,2-23 0 0,-2 23-1 0,2-17-9 15,-2 17-10-15,0 0-7 0,2-18 0 16,-2 18 1-16,0 0-6 0,0 0-1 0,0 0-4 15,0 0-1-15,0 0 2 16,0 0-2-16,0 0-8 0,-12 64 1 0,10-47 1 16,-3 6-4-16,1-1 0 0,0 4 2 15,0-1-1-15,2-2 0 0,-3 5 2 0,3 0-5 16,-2 1 0-16,0-1-1 16,1 1 3-16,-1-3 2 0,0 1-7 0,0 0 4 15,0 0-3-15,-2-2 3 0,2-2 5 0,-4-1-1 0,4-3-4 16,0 0 3-16,0-1-1 15,-2-5 4-15,2-1-6 0,4-12 4 0,-9 26 2 16,3-19-1-16,6-7 2 16,-11 14 4-16,11-14-10 0,-11 7-3 0,11-7 7 0,0 0-5 15,0 0 4-15,0 0 0 16,0 0 0-16,0 0 3 0,0 0-6 0,-14-28 3 16,14 28-2-16,0 0-2 0,0 0 0 0,0 0-3 15,23-27 2-15,-23 27 4 0,15-6 4 16,-15 6 5-16,19-3 11 0,-19 3 11 0,0 0 3 15,32 6 7-15,-32-6 4 16,27 7 4-16,-12 1 5 0,0-2-17 0,1 1 6 16,4 2-3-16,-4 0 2 0,2-2 4 15,-1-2 2-15,-1 2 2 0,2 0-1 0,-2-3-1 16,4 2-4-16,-4-5-5 16,1 1-8-16,-17-2-14 0,32-2-23 0,-15-2-35 15,0-1-40-15,0-3-50 0,0 2-71 0,0-3-51 0,-1-3-106 16,0-1-172-16,-2 2-379 15,1-3-285-15</inkml:trace>
  <inkml:trace contextRef="#ctx0" brushRef="#br0" timeOffset="18760.39">7298 2046 2584 0,'0'0'-138'0,"0"0"13"15,0 0 24-15,0 0 18 0,0 0 9 0,0 0 6 16,0 0 8-16,0 0 7 0,0 0 9 0,0 0 10 0,0 0 12 16,0 0 11-1,0 0 11-15,0 0 11 0,0 0 1 0,0 0 30 0,0 0 12 16,0 0 7-16,0 0 3 15,0 0-8-15,0 0 4 0,0 0 1 0,0 0-5 0,0 0-5 16,0 0-5-16,0 0 0 16,0 0-6-16,0 0-7 0,0 0 8 0,0 0 5 15,0 0 5-15,0 0 5 16,0 0 0-16,0 0 2 0,0 0 6 0,0 0-1 0,-21 28 6 16,21-28-7-16,-8 15-3 0,1-3-6 0,7-12-6 15,-13 26-2-15,7-11-3 16,0-1-5-16,2 4-1 0,-4 0-1 0,0 1-4 0,2 3-7 15,2 1-3 1,0-1 2-16,-2 1-2 0,2 0-1 0,-1 0-4 0,1 1 1 16,2-1-4-16,0-1 0 15,-1-3 4-15,1 2 1 0,2 0 5 0,-2 0 3 0,2-3-2 16,0 1 9-16,2-1-7 0,0 0 1 0,-2-18-3 16,3 31-5-16,1-16 0 15,0-2-1-15,-4-13-2 0,9 22 3 0,-5-11-4 16,-4-11-3-16,10 17 0 0,-10-17 2 15,10 14 5-15,-10-14 0 0,16 9-3 16,-16-9-1-16,14 6 2 0,-14-6 0 16,18 2 1-16,-18-2-3 0,21 0 2 0,-21 0-2 15,26-4-2-15,-26 4 0 0,24-6-2 16,-8 4 1-16,-2-2 0 0,-14 4-4 0,27-10 5 16,-11 7 0-16,-16 3 4 0,22-8 1 0,-10 3-2 15,-2-2 0-15,-10 7-1 16,19-14 0-16,-8 6-1 0,-11 8-4 0,15-17 2 0,-7 5-2 15,-2-1 0-15,2 0-1 16,2-4-2-16,-2 0 3 0,2-2-3 0,-2-2-2 16,1 1 0-16,0-2-2 15,-1-1 2-15,1 0 1 0,-1 1 1 0,0-1-5 0,1 1-1 16,0 1 0-16,-3 0 1 16,0 5-2-16,0-2-3 0,-2 1 8 0,1 2-5 15,1 0 2-15,-6 15-2 0,7-23 1 0,-3 13-3 0,-4 10-8 16,4-17-12-16,-4 17-20 15,4-15-27-15,-4 15-28 0,0 0-35 0,0 0-38 16,2-12-47-16,-2 12-62 16,0 0-165-16,0 0-453 0,0 0-280 0</inkml:trace>
  <inkml:trace contextRef="#ctx0" brushRef="#br0" timeOffset="19180.34">7906 2387 2637 0,'0'0'-107'0,"0"0"32"0,0 0 26 16,0 0 19-16,0 0 28 15,14 4 33-15,-14-4 10 0,0 0 4 0,0 0 11 16,0 0-6-16,0 0 8 16,0 0-11-16,0 0-4 0,0 0-7 0,0 0-1 0,0 0 0 15,4 13-2-15,-4-13-1 16,0 0 6-16,0 0 0 0,0 0-4 0,-16 31 2 16,10-20-1-16,-1 2 0 0,7-13-2 0,-13 26-1 15,7-12-3-15,0 1 1 0,-3 3 1 16,3-3 2-16,-2 2-2 15,2 0-3-15,0 3 0 0,0-2-1 0,4 0-5 16,-2 1-2-16,4-2-4 0,0-17 3 0,0 32-8 16,2-14-11-16,0-3-13 15,2-2-21-15,-4-13-29 0,12 23-46 0,-4-12-47 0,0-3-56 16,-8-8-124-16,17 9-467 16,-8-7-115-16</inkml:trace>
  <inkml:trace contextRef="#ctx0" brushRef="#br0" timeOffset="19550.37">8233 2511 2256 0,'0'0'-94'16,"6"-16"19"-16,-6 16 13 0,0 0 17 0,0 0 7 15,0 0 2-15,0 0 5 16,0 0 4-16,-20-18 9 0,20 18 0 0,0 0 6 0,-21 0 8 15,21 0 10-15,0 0-12 16,0 0 4-16,-30 7 25 0,30-7-17 0,-10 10 4 16,10-10-2-16,0 0 0 15,-8 17 7-15,8-17 1 0,0 0 5 0,4 23 0 16,-4-23 3-16,6 17 4 0,-6-17-12 0,10 20 6 0,-4-8-1 16,1 0 1-16,2-1 10 15,-3 2 12-15,0-2-2 0,-1 3 18 0,-5-14 8 16,6 25 13-16,-6-25-2 0,0 23 7 15,0-23 2-15,-6 27 0 0,1-14-1 0,-1-2-1 16,-3 2-13-16,1-1-7 16,-3-1-7-16,1-1-18 0,10-10-26 0,-22 17-41 15,10-12-36-15,2 4-48 0,10-9-45 16,-20 7-59-16,20-7-149 0,-19 3-334 0,9-3 52 16</inkml:trace>
  <inkml:trace contextRef="#ctx0" brushRef="#br0" timeOffset="19930.52">8479 2433 2003 0,'0'0'-69'0,"0"0"15"0,0 0 14 0,0 0 2 15,0 0 20-15,0 0 13 16,0 0 15-16,0 0 21 0,0 0 18 0,30 19 24 16,-30-19 7-16,11 19 10 0,-7-6 17 0,0 2 2 15,0 0 9-15,0 1 4 16,-2 1-7-16,2 2-4 0,-1 0-3 0,0 0-8 0,-1 0-10 15,0 2-9-15,-2-2-9 16,0 2-1-16,0 0-12 0,-2 1-6 0,0-3 1 0,-1 1-14 16,-2-1-8-16,-1 0-20 15,4-2-36-15,-4 0-42 0,4 1-53 0,-2-3-56 16,-3-2-68-16,1 1-143 0,0-5-404 0,-1 1-95 16</inkml:trace>
  <inkml:trace contextRef="#ctx0" brushRef="#br0" timeOffset="22960.48">9406 1206 2154 0,'0'0'-148'0,"0"0"22"16,0 0 32-16,0 0 25 15,0 0 19-15,0 0 20 0,0 0 20 0,0 0 20 16,26-8-5-16,-26 8 8 0,0 0-4 0,0 0 2 0,0 0-1 16,17-4 0-16,-17 4 0 15,0 0-2-15,0 0-4 0,22-2 2 0,-22 2-2 16,0 0-3-16,18 0 11 15,-18 0-7-15,0 0 5 0,24 4-7 0,-24-4-3 16,16 2 10-16,-16-2-7 0,0 0 4 16,23 4 4-16,-23-4 5 0,16 2 1 0,-16-2 4 15,0 0 13-15,22 3-6 16,-22-3-8-16,0 0 6 0,16 6 0 0,-16-6-5 0,0 0 12 16,16 4-7-16,-16-4 2 0,0 0 8 15,13 8-1-15,-13-8 0 0,0 0 5 16,8 9-6-16,-8-9 9 0,0 0-4 0,9 14-1 0,-9-14 6 15,7 11-9-15,-7-11 3 16,6 14-2-16,-6-14-6 0,4 12 4 0,-4-12-4 16,4 16 2-16,-4-16-3 15,2 16 1-15,-2-16-2 0,0 20 2 0,0-20-2 0,2 19-2 16,-2-19-5-16,0 22-3 16,0-22-3-16,0 24 4 0,0-24-6 0,0 24 1 15,0-10 0-15,0-14-2 0,0 27-1 0,-2-13 6 16,2-14-4-16,-2 31 6 0,0-15-2 15,0-1-1-15,2-15-2 0,-4 32 1 16,2-16-4-16,2-1 0 0,0-15 2 16,-2 30 6-16,0-14-3 0,2-16-3 0,0 29 3 15,0-13 6-15,0-16-2 0,0 29 1 16,0-16-3-16,0-13 1 0,2 29-2 0,-2-16 0 16,0-13-3-16,2 26 3 0,0-14-7 0,-2-12 3 15,2 25 0-15,-2-25 2 16,2 21-7-16,-2-21 0 0,2 23 1 0,-2-23-1 0,0 21-4 15,0-21 3-15,2 19-1 16,-2-19 0-16,0 17-2 0,0-17 4 0,0 0-2 16,2 21 1-16,-2-21-4 15,0 0 2-15,0 17 3 0,0-17-2 0,0 0 2 0,0 0 3 16,2 17-1-16,-2-17 5 0,0 0-3 0,0 0-1 16,6 11 1-16,-6-11 0 15,0 0-4-15,0 0 3 0,0 0-5 0,0 0 1 16,14 8 1-16,-14-8-4 0,0 0 4 15,0 0 0-15,0 0-1 0,0 0-4 0,0 0-7 16,0 0-6-16,0 0-7 16,0 0 3-16,0 0-2 0,0 0 4 0,0 0 1 0,0 0-1 15,0 0 1-15,0 0-2 16,0 0-3-16,0 0 3 0,0 0-11 0,0 0-1 16,0 0-4-16,0 0 1 0,0 0 1 0,0 0 6 0,0 0 5 15,0 0 16-15,0 0-2 16,0 0 6-16,0 0-2 0,0 0 2 0,0 0 6 15,0 0 7-15,0 0 3 16,0 0 4-16,0 0-4 0,0 0 0 0,0 0-6 0,0 0-4 16,0 0-1-16,0 0 3 15,10-32 1-15,-10 32-4 0,0 0-1 0,0 0 2 16,0 0 1-16,0 0 1 0,0 0-2 0,0 0-2 16,0 0 10-16,0 0 6 0,0 0 9 15,0 0 7-15,0 0 1 0,13-8 3 0,-13 8-2 16,0 0 3-16,0 0-4 15,0 0-3-15,0 0-4 0,0 0-4 0,0 0-6 16,0 0 2-16,0 0-4 0,0 0-2 16,0 0-3-16,0 0 1 0,0 0-1 0,0 0-6 15,0 0-2-15,0 0-3 16,0 0-1-16,0 0-3 0,0 0 3 0,0 0 0 16,0 0 2-16,0 0-2 0,0 0-4 0,0 0 0 0,0 0-1 15,0 0 0-15,-49 15 1 16,49-15-1-16,-12 8 0 0,12-8-6 0,0 0-1 15,-13 14 2-15,13-14-1 16,-9 11 1-16,9-11-4 0,-8 13 6 0,8-13-3 0,-4 13 1 16,4-13 1-16,-7 18-2 15,7-18 5-15,-2 17-3 0,2-17 3 0,-2 19-4 16,2-19 1-16,0 20 2 0,0-20 0 0,0 20-3 0,0-20 3 16,2 19 4-1,-2-19-4-15,4 21-1 0,-4-21-1 0,2 19 4 0,3-9-2 16,-5-10 4-16,4 22-2 15,-4-22-2-15,4 21 6 0,-2-9-4 0,-2-12-1 0,6 21 0 16,-3-10 1-16,-3-11 2 16,4 24-1-16,-2-9-4 0,-2-15 4 0,2 24 4 15,-2-11-5-15,0-13 0 16,0 29-2-16,0-14 0 0,0-15 2 0,0 30 0 0,0-30 0 16,-2 25 1-16,2-9 0 0,0-16 1 0,0 25-6 15,0-25 8-15,-2 23-3 16,2-23-1-16,-2 22 0 0,2-22 0 0,0 17 2 15,0-17 1-15,-5 20-1 0,5-20 0 16,-2 18 1-16,2-18 3 0,-6 14 1 0,6-14 1 16,-8 15 0-16,8-15-2 15,-15 9-3-15,5-3-5 0,10-6-9 16,-24 8-13-16,10-6-15 0,14-2-21 0,-30 7-20 16,15-5-18-16,15-2-29 0,-28 2-26 0,16-2-39 15,-2 0-49-15,14 0-124 0,-24-4-490 0,15 1-202 16</inkml:trace>
  <inkml:trace contextRef="#ctx0" brushRef="#br0" timeOffset="24020.19">10073 1989 2434 0,'-21'0'-126'0,"21"0"18"0,0 0 17 0,0 0 21 16,0 0 24-16,0 0 1 15,0 0 13-15,0 0 12 0,-17 3 14 0,17-3 3 16,0 0 4-16,0 0 12 16,0 0 10-16,0 0 1 0,0 0 0 0,54 10 18 0,-54-10 4 15,26 4-5-15,-8-3 0 0,1 3 4 0,-1 1-10 16,6-4-3-16,-3 3-1 15,5 0-9-15,3-2-5 0,-2 1 0 0,5 0 1 0,0 1 2 16,0-3-8-16,-1 1-6 16,2 0 8-16,1 0-5 0,-5 0-1 0,1 0-4 15,0-2 7-15,-6 1 4 16,0-1-9-16,-3 0 0 0,-2 3-4 0,0-3 4 0,-19 0 3 16,30 0 6-16,-30 0 13 0,25 0 11 0,-25 0 6 15,19 1-4-15,-19-1-4 16,0 0-12-16,23-4-3 0,-23 4-2 0,0 0-7 15,18-3-5-15,-18 3 2 0,0 0 1 16,0 0 0-16,14-6-7 0,-14 6-3 0,0 0 1 16,0 0-4-16,0 0-2 15,0 0 3-15,0 0-7 0,0 0 1 0,0 0-3 16,0 0 13-16,0 0-5 0,0 0 8 0,-30-30-16 0,30 30 11 16,-18-10 8-1,18 10 3-15,-21-9-6 0,5 3-2 0,16 6 5 0,-26-10 1 16,10 5 1-16,2-1 5 15,-1-2 6-15,15 8-4 0,-28-9-6 16,16 5 0-16,12 4-3 0,-22-6 8 0,22 6-6 16,-18-6 5-16,18 6-6 0,-18-1-4 0,18 1 1 15,0 0 3-15,-19-2 2 16,19 2-8-16,0 0 2 0,0 0 1 0,0 0 3 0,-21 7-2 16,21-7 6-16,0 0-1 0,0 0-5 0,0 0 3 15,0 0-4-15,0 0 2 16,0 0-1-16,0 0-2 0,30 31-4 0,-30-31 5 15,23 9-5-15,-8-1 5 0,-1-2-5 16,4-1 1-16,-2 3-1 0,4 0 0 0,-1-2 1 16,1 1 1-16,2 0-2 15,-3 0 2-15,-4 0-3 0,2-2 2 0,-3 1-3 16,0-2 3-16,-14-4 1 0,18 12 5 16,-10-7 12-16,-8-5 5 0,9 12 1 0,-9-12 6 15,0 0 9-15,0 0 5 0,-13 26 2 0,13-26-3 16,-14 13-4-16,4-6-6 15,10-7-4-15,-22 15-9 0,9-9-22 0,13-6-32 0,-19 11-46 16,11-6-45-16,8-5-49 16,-15 10-51-16,15-10-102 0,-12 6-500 0,12-6-147 15</inkml:trace>
  <inkml:trace contextRef="#ctx0" brushRef="#br0" timeOffset="25800.08">11658 1615 2308 0,'0'0'-130'0,"0"0"23"0,0 0 16 0,0 0 19 15,0 0 13-15,0 0 15 16,0 0 7-16,0 0 10 0,0 0 13 15,0 0 0-15,0 0 11 0,0 0 1 0,0 0 2 16,0 0 7-16,0 0 0 0,0 0 1 0,-22-24 7 16,22 24 1-16,0 0 5 15,0 0-1-15,0 0 8 0,-20-4-4 0,20 4 2 0,0 0-6 16,0 0 2-16,-19-2 7 16,19 2 0-16,0 0 0 0,0 0 8 0,-31 2-14 15,31-2 1-15,0 0 4 0,-23 4 13 0,23-4-16 16,-18 6-7-16,18-6 0 0,-14 5 7 15,14-5-2-15,-18 8 4 0,18-8-1 0,-15 9-5 16,5-3 2-16,10-6-1 16,-19 13 2-16,9-5-1 0,-1 1-5 0,1 1 8 15,-1 1-5-15,0 1 0 0,1-1-12 16,-2 3 6-16,3-3 3 0,-2 4 6 0,2-2-2 16,0 1 4-16,0-1 5 0,1 2-10 15,-2-2-2-15,2 1-1 0,3 2 1 16,-2-4 5-16,0 1-12 0,1 1 4 0,1 2-1 0,5-16 0 15,-8 24 4-15,6-10 7 16,2-14 3-16,-2 25-1 0,2-25-5 0,0 20 7 16,0-20-8-16,2 23 1 15,-2-23 4-15,4 19-3 0,0-9 2 0,-4-10 3 0,9 17-1 16,-3-8 5-16,-6-9 0 16,12 16 3-16,-12-16-2 0,11 12 1 0,-5-4-6 15,-6-8-3-15,16 12-3 0,-16-12 1 0,14 9-6 0,-5-3-2 16,-9-6 0-16,17 8 1 15,-17-8-5-15,17 6 3 0,-17-6-5 0,18 5-1 16,-18-5-2-16,20 2 0 16,-20-2-1-16,19 2-1 0,-19-2 1 0,19 0 1 0,-19 0 0 15,0 0-2-15,27 0-1 16,-27 0 2-16,18-4 1 0,-18 4-4 0,14-5 2 16,-14 5 4-16,18-7-9 0,-18 7 2 0,12-10-4 15,-12 10 1-15,12-12-9 0,-12 12-5 16,7-13-9-16,-7 13 2 0,6-15-3 15,-6 15-5-15,0 0-2 0,0 0-4 16,-4-27 0-16,4 27 6 0,0 0-1 0,-13-19 10 16,13 19-9-16,-10-11 10 0,10 11 9 15,-13-10 0-15,13 10 4 0,-13-8 5 16,13 8 2-16,-14-7 2 0,14 7-2 16,0 0 2-16,-20-6-2 0,20 6-2 0,0 0 8 15,0 0-9-15,-14-6 6 0,14 6 6 0,0 0 2 0,0 0 7 16,0 0 6-16,0 0 1 15,0 0 6-15,0 0 4 0,0 0 3 0,0 0 2 16,0 0-5-16,0 0-5 16,0 0-3-16,61 6-15 0,-61-6-13 0,25-2-25 0,-25 2-39 15,26-2-47-15,-11 0-49 16,-5-2-72-16,-10 4-158 0,24-7-409 16,-14 3-113-16</inkml:trace>
  <inkml:trace contextRef="#ctx0" brushRef="#br0" timeOffset="26180.23">11956 1816 2322 0,'0'0'-71'0,"12"-10"17"16,-12 10 13-16,0 0 8 16,0 0 13-16,0 0 7 0,0 0-1 0,0 0 15 0,0 0 18 15,0 0 3-15,0 0 11 16,0 0 8-16,0 0-4 0,0 0 13 0,0 0 18 16,-29 36-1-16,19-26 0 0,10-10 2 0,-13 21-5 15,4-10 2-15,0 2 3 0,0 0-1 16,2 1-7-16,0-1-5 0,-2 2-4 15,5 1-3-15,0-1 6 0,4-15-5 16,-3 33 0-16,4-19-8 0,-1-14-1 0,6 27-1 16,-2-13-2-16,3-1-22 15,2-2-24-15,2-1-30 0,-2-1-51 0,5 0-61 0,-14-9-69 16,21 7-139-16,-9-7-419 0,0 0-73 0</inkml:trace>
  <inkml:trace contextRef="#ctx0" brushRef="#br0" timeOffset="26520.36">12224 1956 2220 0,'0'0'-89'0,"4"-13"10"0,-4 13 4 16,0 0 4-16,6-15 16 0,-6 15 9 16,0 0 15-16,0 0 15 0,0 0-2 0,0 0 10 0,0 0 1 15,0 0 10-15,0 0 9 16,-15-21 3-16,15 21 4 0,0 0 9 0,0 0 0 0,0 0 6 15,-29 6 3-15,29-6-4 16,0 0-6-16,0 0 8 0,0 0-6 0,-23 11-2 16,23-11 6-16,0 0-4 15,-4 15-1-15,4-15-9 0,0 0 7 0,4 23-5 0,-4-23 8 16,7 21 8-16,-7-21 13 0,8 19 5 0,-4-8 15 16,-4-11-2-16,6 24 5 15,-4-13 1-15,-2-11 4 0,5 25-6 16,-5-25-7-16,0 22-3 0,0-22 0 15,-5 21-7-15,1-9-6 0,4-12-6 0,-9 19-25 0,-1-10-39 16,10-9-58-16,-14 14-61 16,2-10-86-16,12-4-140 0,-20 5-363 0,11-5 0 15</inkml:trace>
  <inkml:trace contextRef="#ctx0" brushRef="#br0" timeOffset="26830.52">12437 1771 2093 0,'4'-12'-51'15,"-4"12"18"-15,0 0 31 0,0 0-6 0,0 0 18 16,0 0 22-16,0 0-5 15,0 0 25-15,0 0 19 0,0 0 16 0,29 33 15 0,-26-19 5 16,-3-14-1-16,6 28-6 16,-5-13-3-16,1 1-3 0,-2 0 0 0,0-16-6 15,-3 35-10-15,1-17-9 16,-2-1-6-16,-3 0-21 0,3 2-24 0,-2-4-44 16,0 0-46-16,0 2-45 0,1-2-52 0,-4-1-62 0,-2-3-146 15,0 0-355-15,2 2-2 16</inkml:trace>
  <inkml:trace contextRef="#ctx0" brushRef="#br0" timeOffset="51240.34">1151 4464 1982 0,'0'0'-128'0,"0"0"29"16,0 0 16-16,0 0 26 0,0 0 9 0,0 0 4 16,0 0 17-16,0 0 10 0,0 0 5 0,0 0 11 0,0 0-1 15,0 0 4-15,0 0-1 16,-20-19-2-16,20 19 4 0,0 0 5 0,0 0-4 15,0 0 1-15,0 0 2 16,0 0-1-16,0 0 3 0,0 0-4 0,0 0 7 0,0-24 3 16,0 24-5-16,0 0 10 15,0 0-5-15,0 0 4 0,0 0-1 0,0 0 7 16,0 0 10-16,0 0-4 16,0 0-1-16,0 0 9 0,0 0 1 0,2-20-1 0,-2 20-5 15,0 0-5-15,0 0 3 0,0 0-11 0,0 0-2 16,0 0-3-16,7-19 6 15,-7 19 1-15,0 0-14 0,8-12 4 0,-8 12 1 16,0 0-8-16,10-13 9 16,-10 13-3-16,8-10 15 0,-8 10-11 0,0 0 9 0,14-11 6 15,-14 11-6-15,14-9 16 16,-14 9-21-16,12-8 4 0,-12 8-6 0,15-8-1 16,-15 8 0-16,0 0-13 0,19-5 16 0,-19 5-8 15,0 0-1-15,19-3-2 0,-19 3 4 16,0 0 10-16,0 0 7 0,0 0-10 0,24 11 2 15,-24-11-5-15,5 9 5 16,-5-9-3-16,4 13-1 0,-4-13 1 0,0 17 2 0,0-17-6 16,-2 19 1-16,2-19 0 15,-5 21 2-15,-1-8-5 0,6-13 10 0,-12 24-13 16,4-13-4-16,1 0 4 16,-1 1 3-16,0-1-3 0,8-11 0 0,-15 21 5 0,5-11 2 15,10-10-15-15,-13 15 8 0,7-8-3 0,6-7 0 16,-14 12 0-16,14-12 0 15,-8 11-1-15,8-11 11 0,0 0 12 0,-12 12 16 16,12-12 7-16,0 0 3 16,0 0-1-16,0 0-7 0,-10 9-5 0,10-9-6 0,0 0-1 15,0 0-3-15,0 0-1 16,0 0-1-16,0 0-9 0,0 0 2 0,36-30-3 16,-26 22-5-16,-10 8-1 0,15-19-1 0,-5 10 3 0,0-1-5 15,1-1-1-15,-3 1-1 16,3-1 5-16,-3-1-1 0,-8 12-2 0,18-21 3 15,-8 10-1-15,-2 0 0 16,-8 11-1-16,14-22 0 0,-6 13 13 0,-8 9-3 0,10-15-2 16,-3 5-1-16,-7 10-3 15,10-13-1-15,-10 13-2 0,5-13-1 0,-5 13 0 16,0 0-2-16,11-13 1 0,-11 13-5 16,0 0 1-16,10-12-2 0,-10 12 0 0,0 0 2 15,0 0-1-15,6-14 1 0,-6 14 0 0,0 0 1 16,0 0 0-16,0 0-4 15,0 0 1-15,0 0 1 0,0 0-3 0,0 0-1 0,6-13-2 16,-6 13 0-16,0 0 0 16,0 0 3-16,0 0-3 0,0 0 2 0,0 0-4 15,0 0 2-15,0 0 2 16,0 0-2-16,0 0 5 0,0 0 0 0,0 0 7 0,0 0-5 16,0 0-5-16,0 0 5 0,-28 34-3 0,28-34 4 15,-12 18-5-15,8-9 1 16,4-9 3-16,-11 21 0 0,4-9 0 0,7-12 0 0,-5 22-1 15,5-22 3-15,-6 21 4 16,6-21-2-16,0 22 9 0,0-22 2 0,6 22-2 16,-6-22 2-16,7 19-2 15,-2-9 4-15,-5-10-1 0,13 17-4 16,-6-10 0-16,4 1-3 0,-11-8 0 0,18 11-3 0,-18-11-2 0,16 10-7 16,-4-8-10-16,-12-2-16 15,17 6-16-15,-17-6-19 0,18 4-26 0,-18-4-37 16,0 0-43-16,25 0-40 15,-25 0-55-15,0 0-122 0,15-12-522 0,-11 7-291 0</inkml:trace>
  <inkml:trace contextRef="#ctx0" brushRef="#br0" timeOffset="51630.47">1355 4073 2602 0,'0'0'-99'0,"0"0"36"0,0 0 14 0,0 0 25 16,0 0 41-16,0 0 11 16,0 0 27-16,0 0 22 0,0 0 19 0,0 0 10 15,0 0 9-15,0 0 3 16,0 0 4-16,0 0-4 0,0 0-4 0,0 0-11 0,0 0-11 16,0 0-9-16,0 0-10 0,0 0-7 0,0 0-7 15,0 0-10-15,0 0-15 16,0 0-17-16,0 0-19 0,0 0-30 0,0 0-33 15,0 0-37-15,0 0-55 0,0 0-47 16,0 0-79-16,0 0-644 0,0 0-332 16</inkml:trace>
  <inkml:trace contextRef="#ctx0" brushRef="#br0" timeOffset="52190.25">1737 4431 2668 0,'0'0'-136'16,"-16"6"26"-16,16-6 29 0,0 0 19 0,0 0 17 0,0 0 22 15,0 0 12-15,0 0 23 16,0 0 7-16,0 0 14 0,0 0 11 0,-16 6 1 16,16-6-1-16,0 0 0 0,0 0 8 0,0 0 14 15,0 0-4-15,0 0 5 0,0 0-4 16,0 0 3-16,0 0-1 0,0 0-1 0,0 0-4 15,55-9-7-15,-55 9-4 16,0 0 3-16,28-1-11 0,-28 1-1 16,21-3-8-16,-21 3 2 0,19-3-7 0,-19 3-9 15,19-2-9-15,-19 2-19 0,0 0-17 0,22-1-29 16,-22 1-39-16,0 0-54 16,16-4-69-16,-16 4-151 0,0 0-389 0,2-10-43 15</inkml:trace>
  <inkml:trace contextRef="#ctx0" brushRef="#br0" timeOffset="52390.05">1701 4289 2237 0,'0'0'-61'16,"0"0"13"-16,0 0 8 0,0 0 9 0,0 0 10 15,0 0 8-15,0 0 8 16,0 0 5-16,0 0 4 0,0 0 7 0,0 0-5 15,54 0-6-15,-54 0-14 0,0 0-20 16,31 3-25-16,-31-3-53 0,19 0-86 16,-8 3-324-16,-11-3 300 0</inkml:trace>
  <inkml:trace contextRef="#ctx0" brushRef="#br0" timeOffset="53220.11">2087 4574 1504 0,'0'0'-3'16,"0"0"22"-16,0 0 21 0,0 0 25 0,0 0 15 0,0 0 20 15,0 0 8-15,0 0 1 16,0 0 16-16,0 0-11 0,0 0-7 0,0 0-6 15,0 0-8-15,0 0-15 16,0 0-3-16,0 0-10 0,0 0-3 0,0 0 0 16,0 0-3-16,12-47-8 0,-12 47-6 15,10-24-4-15,-4 9-4 0,0-2-1 0,0-4-4 16,2-2-6-16,-1 1-9 16,1-1 3-16,1 0-1 0,-3-2 0 0,3 0 3 15,-3 2 6-15,2 3 3 0,-2-4 2 0,0 3-1 0,2 5 2 16,-2-2 0-16,0 3-5 15,-2 2 0-15,-4 13 0 0,6-25-1 0,-1 15-4 16,-5 10-3-16,8-19-3 16,-8 19-3-16,6-13-2 0,-6 13-3 0,0 0 1 0,11-13-1 15,-11 13-6-15,0 0 2 16,0 0-1-16,13-4 0 0,-13 4 1 0,0 0-1 16,0 0 3-16,0 0-2 0,22 20 4 0,-22-20 2 15,6 19 0-15,-2-6 4 0,2-1 4 16,-4 4 2-16,4 1 3 0,-4 2 2 15,3 0 3-15,-1 1 2 0,1-2 3 16,-1 1 1-16,-2 0-2 0,2 2-3 0,0-1-4 16,-1-1 0-16,0-2-5 0,2-1 0 15,-3 0-3-15,2-1-1 0,-2 0-5 0,2-1-3 16,-4-14-11-16,4 21-18 16,-4-21-28-16,3 19-23 0,-3-19-47 0,4 16-48 15,-4-16-50-15,2 8-58 0,-2-8-130 0,0 0-505 0,0 0-298 16</inkml:trace>
  <inkml:trace contextRef="#ctx0" brushRef="#br0" timeOffset="53390.07">2245 4464 2615 0,'0'0'-106'0,"0"0"31"16,0 0 11-16,0 0 18 0,0 0 10 0,0 0 10 15,0 0 11-15,0 0 4 16,0 0 0-16,0 0 3 0,0 0-3 0,0 0-3 0,0 0-6 15,45-16-21-15,-45 16-29 16,23-2-37-16,-10 1-53 0,-13 1-111 0,23-6-221 16,-12 4 339-16</inkml:trace>
  <inkml:trace contextRef="#ctx0" brushRef="#br0" timeOffset="54126.69">2527 4366 1341 0,'0'0'-28'0,"0"0"18"0,0 0 5 0,0 0 17 15,0 0 12-15,0 0 15 0,0 0 8 16,0 0 15-16,0 0 8 0,0 0 13 16,-14-34 2-16,14 34 2 0,0 0 9 15,0 0-6-15,-2-17-3 0,2 17-9 0,0 0-3 16,0 0 0-16,6-17-4 0,-6 17-9 0,0 0-1 0,8-13-6 16,-8 13-13-1,0 0 8-15,12-10-4 0,-12 10-8 16,0 0 1-16,18-6-8 0,-18 6 5 0,0 0 0 15,21 0-7-15,-21 0 2 0,0 0-1 0,18 10 4 0,-18-10 0 16,12 13-2-16,-12-13-3 16,6 17 1-16,-6-17-3 0,0 19 4 0,0-19-4 15,-4 27 3-15,0-13-1 16,-4 0-3-16,2 0-4 0,-2 1 1 0,0-2-2 16,-1 3 1-16,-1-4 0 0,1 1 1 0,0 0 0 15,1-3-3-15,0 1-2 0,8-11-2 16,-14 17 0-16,14-17-2 0,-10 16 2 0,10-16 0 15,-6 10-1-15,6-10 1 16,0 0 5-16,0 0-3 0,0 0-2 0,0 0 2 0,0 0-4 16,0 0 0-16,0 0-4 15,0 0-6-15,0 0-1 0,51-15 2 0,-41 4-5 16,1-3 1-16,2-1-1 16,-1 0 4-16,-1 1-2 0,2-4 3 0,-5 2 4 0,2 1 3 15,-1 2-1-15,0-1 7 0,-3 3 2 0,2 0 4 16,-8 11-1-16,9-19 7 15,-9 19 3-15,8-15-4 0,-8 15-4 0,6-12-4 16,-6 12-4-16,0 0-1 0,7-13-4 16,-7 13 2-16,0 0-3 0,0 0-2 0,0 0-1 15,0 0 3-15,0 0-3 16,0 0 2-16,0 0 0 0,0 0-2 0,-17 45-1 16,17-45 3-16,0 22-4 0,0-22 0 0,0 18 1 0,0-18-2 15,8 19-5-15,-1-9-13 16,-7-10-21-16,15 15-36 0,-5-9-55 0,3 2-61 15,2-5-64-15,0 1-131 16,-1 0-557-16,4-4-349 0</inkml:trace>
  <inkml:trace contextRef="#ctx0" brushRef="#br0" timeOffset="54360.27">3052 4395 2688 0,'0'0'-141'0,"0"0"31"16,23 11 11-16,-23-11 22 0,0 0 17 0,19 0 20 0,-19 0 8 15,0 0 20-15,29-4 4 16,-29 4 8-16,26-1 5 0,-11-2 7 16,2 0 4-16,-17 3-4 0,31-6-5 0,-13 2-7 0,-4 1-21 0,-14 3-12 15,28-6-24 1,-17 2-26-16,-1 1-38 0,-10 3-41 0,15-8-68 0,-15 8-241 15,9-8 366-15</inkml:trace>
  <inkml:trace contextRef="#ctx0" brushRef="#br0" timeOffset="54570.44">3293 4311 1323 0,'0'0'7'16,"0"0"11"-16,-10-8 14 0,10 8 16 16,0 0 18-16,0 0 17 0,0 0 22 15,0 0 15-15,0 0 16 16,0 0 14-16,0 0 4 0,0 0 1 0,0 0 4 0,0 0 2 15,0 0-10-15,6 54-9 0,-6-54-15 0,0 22-11 16,0-22-12-16,0 27-11 16,2-13-13-16,-2-14-12 0,0 26-18 0,2-12-22 0,-2-14-23 15,2 25-27-15,0-14-28 16,-2-11-31-16,4 21-35 0,-4-21-28 0,7 17-44 16,-7-17-56-16,9 13-140 0,-5-7-378 0,-4-6-50 15</inkml:trace>
  <inkml:trace contextRef="#ctx0" brushRef="#br0" timeOffset="55150.27">3660 4021 2172 0,'-4'-23'-57'0,"4"23"21"0,0 0 9 15,0 0 14-15,0 0 10 0,0 0 19 0,0 0 9 16,-5-16-3-16,5 16 0 15,0 0 5-15,0 0 30 0,0 0 11 0,0 0 12 16,0 0 5-16,0 0 1 0,0 0 5 16,0 0-7-16,0 0-5 0,0 68-11 0,0-51-6 15,-3 4-7-15,3 2-4 16,-2 4-8-16,0 0 0 0,0-3-7 0,0 4-1 16,2 0-5-16,-2-4-7 0,-2 2 5 0,4-4-7 0,-2-1-3 15,0-2 0-15,0-2-5 16,0 0-13-16,2-17-9 0,-2 29-10 0,2-29-19 15,0 21-20-15,0-21-25 16,-2 15-39-16,2-15-19 0,0 0-22 0,0 0-20 16,-5 11-32-16,5-11-45 0,0 0-382 15,0 0 131-15</inkml:trace>
  <inkml:trace contextRef="#ctx0" brushRef="#br0" timeOffset="55650.41">3587 4242 1768 0,'-6'-22'-41'0,"2"0"32"0,-2 6 34 15,1 3 23-15,5 13 19 0,-8-22 17 0,8 22 12 16,-9-16 3-16,9 16 7 15,-10-17 9-15,10 17-3 0,-6-16-7 0,6 16-10 16,0 0-6-16,-6-17-12 0,6 17-9 16,0 0-16-16,0 0-6 0,0 0-10 0,14-25-6 15,-14 25-11-15,17-6-3 16,-17 6-14-16,25-4-15 0,-10 3-3 0,-15 1-1 16,38-3 2-16,-18 3 4 0,0 0-1 0,1 0 5 0,1 3-1 15,-2-2 5 1,-2 3-1-16,-1-1 2 0,0 3 2 0,-4 1-2 0,-3 0 4 15,-10-7-4-15,14 16 7 16,-12-5 1-16,-2-11 0 0,0 0-4 0,-8 28 8 0,2-17 0 16,-2 1 8-16,8-12-1 15,-17 18 3-15,8-9-4 0,9-9 1 0,-15 15-4 16,15-15-1-16,-10 12-1 16,10-12-3-16,-8 9-1 0,8-9-5 0,0 0-4 15,0 0 0-15,0 0-9 0,0 0-3 0,27 10 3 0,-27-10-5 16,23 1 2-16,-23-1 9 15,27 5 9-15,-9-4 4 0,-2 2 9 0,2 2 1 16,-2 1 6-16,1 1-4 16,1 1 1-16,-4-1-3 0,5 5 8 0,-6-2-2 0,-3 4 3 15,1-2 3-15,-1 4 5 16,-3-4 5-16,-3 4 4 0,-1-1 5 0,-3-15 8 16,-3 31-1-16,-1-16 5 0,4-15 5 0,-13 28 0 0,5-16-2 15,-1 1-9-15,-5 2-3 16,0-3-7-16,0-3-8 0,-1 1-14 0,-2-1-25 15,2-1-34-15,1-1-38 16,1-3-42-16,13-4-44 0,-25 10-39 0,25-10-62 16,-22 2-145-16,12-4-460 0,10 2-223 15</inkml:trace>
  <inkml:trace contextRef="#ctx0" brushRef="#br0" timeOffset="56120.46">4201 4263 2517 0,'11'-13'-64'0,"-11"13"28"16,0 0 19-16,0 0 13 0,0 0 22 0,0 0 9 15,0 0-4-15,0 0 16 16,0 0 8-16,0 0-3 0,0 0 5 0,0 0-3 0,21 19-2 15,-21-19-3-15,5 19 4 16,-5-19-5-16,6 21-3 0,-6-21 9 0,4 22-12 16,0-11-4-16,-4-11-3 15,8 23-1-15,-8-23-5 0,7 17-1 0,-7-17-1 0,7 15 4 16,-7-15-7-16,6 15-1 0,-6-15 5 0,6 9 0 16,-6-9-3-16,0 0-1 15,13 6-2-15,-13-6-3 0,0 0-2 0,0 0 2 0,0 0-4 16,27-18 5-16,-27 18 3 15,11-16 11-15,-5 6 2 0,-6 10 13 0,10-17 13 16,-10 17 1-16,10-15-5 16,-10 15-2-16,10-11-7 0,-10 11-5 0,0 0 0 0,0 0 7 15,10-8 9-15,-10 8 6 16,0 0-6-16,0 0 0 0,0 0-6 0,15 25 1 16,-15-25-8-16,7 19-3 0,-3-6-3 0,2 0-5 15,-1 1-12-15,1 1-27 16,0 0-31-16,2 0-45 0,-2 1-60 15,2-1-59-15,0-1-104 0,-4 1-211 0,0-3-367 16,-4-12-264-16</inkml:trace>
  <inkml:trace contextRef="#ctx0" brushRef="#br0" timeOffset="58510.47">1362 4034 2461 0,'0'0'-187'0,"20"-1"25"0,-20 1 19 15,0 0 20-15,0 0 28 0,0 0 16 0,0 0 12 16,0 0 14-16,0 0 12 0,0 0 9 0,0 0 8 15,0 0 12-15,0 0 11 16,0 0 2-16,0 0 16 0,0 0 0 16,0 0-3-16,0 0 13 0,0 0 0 0,0 0-9 15,0 0 11-15,0 0-2 0,0 0 3 0,0 0-2 16,0 0 2-16,0 0 3 16,0 0 3-16,0 0 3 0,0 0 5 0,0 0-11 15,0 0-4-15,0 0 1 0,0 0 1 0,0 0-3 0,0 0 14 16,0 0-9-16,0 0 5 15,0 0-3-15,0 0 7 0,0 0 3 0,0 0-5 16,0 0 0-16,0 0-7 16,0 0 3-16,0 0-7 0,2-18-3 0,-2 18-8 0,0 0 5 15,0 0 2-15,0 0-8 16,0 0-2-16,0 0 3 0,0 0-5 0,0 0-7 16,0 0 0-16,0 0 4 0,0 0 5 0,0 0-3 15,0 0-2-15,0 0 5 16,0 0-3-16,0 0 4 0,0 0-8 0,0 0-1 0,0 0 0 15,0 0 2-15,0 0 4 16,0 0 6-16,0 0-1 0,0 0 9 0,0 0-3 0,0 0 3 16,0 0-4-16,0 0 6 15,0 0-1-15,0 0 11 0,0 0 0 0,0 0 7 16,0 0 0-16,0 0 0 0,0 0-2 0,0 0-4 16,0 0-6-16,0 0-3 0,0 0-8 15,0 0 6-15,0 0-9 0,0 0-4 0,0 0-13 16,0 0-15-16,0 0-29 15,0 0-27-15,0 0-39 0,0 0-45 0,0 0-40 16,0 0-75-16,0 0-518 0,0 0-88 16</inkml:trace>
  <inkml:trace contextRef="#ctx0" brushRef="#br0" timeOffset="61150.5">1263 5342 2178 0,'0'0'-134'0,"0"0"19"0,0 0 13 0,0 0 18 15,0 0 16-15,0 0 12 16,0 0 7-16,0 0 11 0,0 0 0 0,0 0 18 0,10-35 10 16,-10 35 1-16,0 0 4 0,0 0 4 0,0 0 1 15,6-12 8-15,-6 12 6 16,0 0 21-16,0 0-6 0,0 0 6 0,0 0 19 0,0 0 11 15,4-16 15-15,-4 16 9 16,0 0 4-16,0 0 2 0,0 0-1 0,0 0-1 16,0 0 1-16,0 0-4 15,0 0 2-15,0 0 4 0,4-15-9 0,-4 15-2 0,0 0-10 16,0 0-8-16,0 0-6 16,0 0-7-16,0 0-2 0,0 0-2 0,0 0 3 15,0 0-8-15,0 0-6 0,0 0-3 0,0 0-1 16,-16 55-7-16,14-42-2 0,2-13-2 15,-4 27 0-15,4-13-10 0,0-14-4 0,2 22-9 16,2-10 2-16,-4-12-9 16,8 21-3-16,-4-12 0 0,-4-9-11 0,9 15-3 15,-9-15-4-15,13 11-6 0,-13-11 2 16,0 0 5-16,20 1 3 0,-20-1-2 0,0 0 5 16,0 0 3-16,27-12-1 0,-27 12 7 0,12-14 0 15,-2 5 6-15,-2-2 2 16,-8 11 4-16,11-21 6 0,-4 12 11 0,-7 9 11 0,12-18 4 15,-12 18 10-15,8-15 2 16,-8 15 5-16,8-11-3 0,-8 11 2 0,0 0-4 16,6-13-8-16,-6 13-5 15,0 0-1-15,0 0-3 0,0 0-3 0,0 0-2 0,0 0 2 16,0 0-2-16,0 0-2 16,0 0 4-16,0 0-1 0,0 0-6 0,-3 43-1 15,3-43 0-15,0 27-2 0,-2-12 0 0,1 3 0 0,1 0-5 16,-2 1 0-16,2 2 2 15,0-2-4-15,0 4-1 0,0-2 2 0,2 2 0 16,-2-2-2-16,0 1 0 16,3 4-2-16,-3-5 1 0,0 0-2 15,3 0 2-15,-6-2-1 0,3-2 9 0,-2 0 3 16,-1 0 8-16,1-2 7 0,-4-1 7 0,0-2 2 16,6-12-4-16,-17 24 3 0,10-15 0 0,-3 0 1 15,10-9 0-15,-23 11-2 0,23-11-4 16,-18 8-4-16,18-8-7 0,-22-3-10 0,22 3-13 15,-16-9-22-15,16 9-24 16,-11-17-30-16,11 17-43 0,-3-22-46 0,3 22-61 16,5-26-53-16,0 10-125 0,1 3-559 15,0-2-400-15</inkml:trace>
  <inkml:trace contextRef="#ctx0" brushRef="#br0" timeOffset="61370.32">1695 5683 2861 0,'0'0'-132'0,"15"6"3"16,-15-6 19-16,18 2 14 0,-18-2-2 0,24 1 0 15,-24-1 6-15,24 0 1 0,-14-1 6 16,2-1-5-16,-12 2 3 0,22-6-22 15,-14 2-17-15,-8 4-22 0,13-9-297 16,-13 9 398-16</inkml:trace>
  <inkml:trace contextRef="#ctx0" brushRef="#br0" timeOffset="61500.32">1814 5628 1320 0,'0'0'40'0,"-21"-7"33"0,21 7 17 0,-17-3 27 16,17 3 19-16,0 0 18 0,-24-5-4 0,24 5-1 16,0 0-22-16,0 0-10 15,0 0-13-15,0 0-14 0,0 0-8 0,0 0-19 0,0 0-35 16,0 0-42-16,0 0-53 15,57-4-68-15,-40 0-86 0,0 0-167 0,2 0-250 16,-2 0 139-16</inkml:trace>
  <inkml:trace contextRef="#ctx0" brushRef="#br0" timeOffset="61960.09">2461 5271 1830 0,'0'0'-39'0,"0"0"24"0,4-14 18 16,-4 14 22-16,0 0 17 15,0 0 10-15,0 0 19 0,0 0-6 16,0 0 4-16,0 0 9 0,0 0 23 16,0 0-1-16,0 0 0 0,-25-7-2 0,25 7 2 0,0 0-11 15,-32 20 1-15,20-11-5 16,-1 1-6-16,0 1-6 0,-2 3 2 0,1-1-5 16,1 2-5-16,-2 2-1 0,5 0-3 0,-3 0-10 15,4 3-1-15,1-2-3 0,0 3 4 16,1-3-1-16,5 1 2 0,0-1-4 0,2 2 0 15,2-3 1-15,0 2-1 16,7-4-2-16,-1 4-4 0,2-2-3 0,6 0 3 16,-4-3-4-16,5-2-1 0,0 1-6 15,2-4-4-15,-2-2-6 0,2 2-17 0,-4-5-21 16,6 1-27-16,-2-3-34 16,-2-2-49-16,2 0-43 0,1-2-50 0,-4-3-60 15,-1-2-150-15,0 0-450 0,-3-1-248 0</inkml:trace>
  <inkml:trace contextRef="#ctx0" brushRef="#br0" timeOffset="62620.35">2826 5511 2536 0,'0'0'-101'15,"0"0"16"-15,0 0 19 0,-43-19 18 0,43 19 15 0,0 0 17 16,-4-19 7-16,4 19 0 15,0 0 12-15,0-21-5 0,0 21 5 16,0 0-4-16,9-17 4 0,-9 17 3 16,10-7-4-16,-10 7-1 0,12-8 9 0,-12 8-7 0,0 0 11 15,22-2 1-15,-22 2 23 16,0 0 5-16,23 10 14 0,-23-10 7 0,13 15 11 16,-7-6 2-16,-6-9 0 0,7 25-10 0,-3-10 0 15,-4-1-6-15,0-14-5 0,-4 32-1 16,1-15 8-16,-1 1-4 0,-2 1-5 15,2-4-2-15,-3-1-4 0,1 2-3 16,-1-3 1-16,7-13-8 0,-10 23 0 0,4-13-8 16,6-10 5-16,-6 17 1 0,6-17 0 15,-6 11 0-15,6-11-9 0,0 0-3 0,0 0-13 16,0 0-4-16,0 0-3 16,0 0-7-16,0 0 0 0,0 0 1 0,45-25-1 15,-34 12-1-15,4-4-1 0,-3 0-1 0,2-1 2 0,-2 2 0 16,-4 0 5-16,1 3-1 15,0 0 8-15,-1 1 9 0,-2 1 12 0,-6 11 1 16,11-17-1-16,-11 17-4 16,6-12-1-16,-6 12-1 0,0 0-3 0,0 0 8 0,0 0 2 15,0 0 4-15,0 0 0 16,0 0-4-16,0 0-1 0,0 0-3 0,-27 44-2 16,23-30 0-16,4-14-5 0,-5 23-1 0,5-23-6 0,2 24-15 15,-2-24-18-15,7 23-36 16,1-12-49-16,0-1-56 0,3 0-46 0,-1-7-61 15,-10-3-148-15,24 6-463 16,-14-3-251-16</inkml:trace>
  <inkml:trace contextRef="#ctx0" brushRef="#br0" timeOffset="62790.23">3226 5601 2621 0,'0'0'-49'0,"0"0"18"0,0 0 14 0,31 1 22 16,-31-1 19-1,24-1 9-15,-24 1 18 0,25 0 4 0,-25 0-4 16,29 0-9-16,-11-2-7 0,-2 0-20 16,-16 2-34-16,32-4-20 0,-17 3-61 0,1-3-36 0,-2-1-66 15,-14 5-115-15,23-13-323 16,-17 6 136-16</inkml:trace>
  <inkml:trace contextRef="#ctx0" brushRef="#br0" timeOffset="63000.19">3499 5457 1917 0,'0'0'31'0,"0"0"30"15,0 0-4-15,0 0 30 16,0 0 33-16,0 0 32 0,0 0 19 0,0 0 11 16,0 0 5-16,0 0-5 0,0 0-22 15,18 43-13-15,-18-43-13 0,-2 27-18 0,2-12-14 16,0-15-14-16,-4 34-5 0,4-17-9 0,-2 3-11 16,0-4-9-16,0 2-17 15,2-18-17-15,0 35-25 0,-2-21-17 0,2-14-24 0,2 25-24 16,-2-12-32-16,0-13-40 15,4 21-35-15,0-13-44 0,-4-8-66 0,0 0-663 16,14 13-375-16</inkml:trace>
  <inkml:trace contextRef="#ctx0" brushRef="#br0" timeOffset="63265.14">3710 5489 2772 0,'0'0'-71'0,"0"0"28"15,11-14 11-15,-11 14 12 16,0 0 23-16,8-7 21 0,-8 7 11 0,0 0 26 16,0 0 14-16,0 0 7 0,0 0 10 15,0 0 5-15,20 21 1 0,-20-21-2 0,2 18-6 16,-2-18-11-16,2 24-2 16,-2-11 1-16,2 4-3 0,-2-17-8 0,0 32-6 15,0-15-5-15,2 1-6 0,-2-1-6 0,2 2-5 0,-2-1-10 16,2-4-16-16,-2-14-14 15,2 31-18-15,0-20-27 0,-2-11-35 16,6 23-51-16,-6-23-52 0,7 15-67 16,-7-15-157-16,4 8-477 0,-4-8-257 15</inkml:trace>
  <inkml:trace contextRef="#ctx0" brushRef="#br0" timeOffset="63736.32">3687 5456 2674 0,'0'0'-31'0,"0"0"11"0,-6-18 8 16,6 18-9-16,0 0 21 15,-3-18 1-15,3 18 7 0,0 0 8 0,0 0 9 0,7-25 5 16,-7 25 11-16,8-12-4 0,-8 12 2 0,9-9-6 16,-9 9-2-1,13-9 2-15,-13 9-11 0,16-10 4 0,-16 10 1 0,20-9-4 0,-10 5 4 16,-10 4 1-16,23-6 7 15,-23 6 4-15,28-5 10 0,-16 5 2 0,-12 0 1 16,28-3 1-16,-11 3-5 16,-17 0-2-16,32 3-8 0,-16-2-6 0,2 1 1 15,-4 2-4-15,4 0-4 0,-4 1-3 16,1 1-4-16,-2 0 1 0,0 4 4 0,-1-1 3 16,-2 2-1-16,2 1 2 0,-4 1 10 0,0 1 0 15,-4 1 2-15,3-1 3 16,-1 4 2-16,-2-1-2 0,-1 2 4 0,-3 1-6 0,2-1-2 15,-4 0-1-15,-1-2-1 16,1 2-2-16,0 0-3 0,-4-2 1 0,-1 2-1 16,1-4-5-16,-2 1 5 15,-3 0-4-15,-2 2 1 0,-1-3-4 0,-1-2-1 0,-4 3 0 16,2-5-2-16,-3 2-8 0,0-4 4 0,-2 3-3 16,1-2-6-16,2-3-11 15,0-1-24-15,3 0-34 0,-4-2-46 0,20-4-63 0,-27 2-86 16,27-2-156-16,-28-4-192 15,18-2-282-15,10 6-258 0</inkml:trace>
  <inkml:trace contextRef="#ctx0" brushRef="#br0" timeOffset="65420.16">4324 5431 2515 0,'0'0'-122'0,"0"0"25"16,0 0 26-16,0 0 16 0,0 0 30 0,0 0 22 0,13-7 14 15,-13 7 36 1,0 0 12-16,0 0 9 0,0 0 2 0,0 0 6 0,0 0-4 16,0 0 1-16,0 0 1 0,0 0-5 0,0 0 0 0,0 0 3 15,0 0-6-15,0 0-4 16,0 0-6-16,0 0-6 0,0 0 1 0,0 0 1 15,-17 53-7-15,15-41-1 16,2-12-7-16,-2 29-3 0,2-13-1 0,0-16-3 0,2 33 0 16,0-18-1-16,0 2 1 15,2-2-3-15,3-1-3 0,-1-1 1 0,-6-13 0 16,12 23-2-16,-6-14 0 0,-6-9-3 16,14 16 0-16,-6-10-3 0,-8-6-3 0,19 7 4 15,-19-7 1-15,19 2-5 0,-19-2-1 0,23-2-2 16,-23 2 4-16,24-11 6 15,-10 3 6-15,-1 0 6 0,-2-3 7 0,2-1 3 16,-3 1 8-16,3-5 7 0,0 1-1 16,-3 2 4-16,0 2 2 0,2 1-3 0,-4-1-6 15,-8 11-4-15,12-18-8 16,-12 18-7-16,13-10-2 0,-13 10-2 16,11-9-3-16,-11 9-5 0,0 0 3 0,0 0 3 0,0 0 1 0,0 0 7 15,25 19-4-15,-25-19-1 16,4 23-3-16,-2-10-2 0,0 3-2 0,0-1-1 15,0 2-5-15,1 1-2 16,0 1-6-16,-1-2-12 0,0-2-19 0,-2-15-28 0,2 29-37 16,0-18-51-16,-2-11-70 15,4 21-58-15,-4-21-121 0,4 13-210 16,-2-7-383-16,-2-6-434 0</inkml:trace>
  <inkml:trace contextRef="#ctx0" brushRef="#br0" timeOffset="72713.14">1119 7268 2797 0,'0'0'-182'0,"0"0"23"15,0 0 24-15,0 0 23 16,0 0 28-16,0 0 12 0,0 0 26 0,14-10 24 16,-14 10 6-16,0 0 16 15,0 0 26-15,0 0 28 0,0 0 15 0,0 0 13 0,0 0 13 16,0 0 10-16,0 0 7 0,0 0 2 0,0 0-4 15,0 0-7-15,0 0-4 16,0 0-3-16,0 0 0 0,0 0-4 0,0 0-1 16,0 0-6-16,0 0-1 0,0 0 0 15,0 0-6-15,0 0-4 0,0 0-1 0,0 0-4 16,0 0-4-16,0 0-8 0,0 0-7 0,0 0 0 16,0 0-7-16,0 0-5 15,0 0-2-15,0 0-3 0,0 0-4 0,0 0-6 0,23 29-1 16,-23-29-2-16,8 16-2 15,-8-16 0-15,6 19-1 0,-1-9-2 0,2 0-5 16,0 2-1-16,0-1-5 16,1-2-1-16,-8-9-2 0,13 19-1 0,-7-10 1 0,-6-9 1 15,13 13 0-15,-13-13 0 16,14 8 3-16,-14-8-5 0,15 6 1 0,-15-6 2 16,18 2 0-16,-18-2-1 0,0 0 1 0,0 0 2 0,30-9 1 15,-20 2 2-15,-10 7 2 16,12-10 10-16,-12 10 3 0,11-12 5 0,-11 12 4 15,7-12 4-15,-7 12-2 16,7-14 0-16,-7 14 5 0,6-13-5 0,-6 13 0 0,0 0-10 16,8-13 3-16,-8 13-4 15,0 0-4-15,0 0 0 0,8-16-5 0,-8 16-3 16,0 0 0-16,0 0-1 16,0 0-2-16,0 0-4 0,0 0 1 0,0 0-2 0,0 0-2 15,0 0 4-15,0 0-1 0,0 0-1 0,0 0-2 16,0 0 2-16,0 0 2 15,0 0-2-15,0 0-1 0,2 42 17 0,-2-42 1 16,2 23-3-16,-2-23-4 0,2 27-1 16,3-12 2-16,0 2-1 0,0 1-4 0,1-2 5 15,1 4-5-15,-3-5-1 16,2 3-2-16,-1 0-2 0,1-2 1 0,-2 1 0 0,0-1-3 16,-2-1 1-16,2-1-1 15,-1 1-3-15,-3-15 2 0,2 25 2 0,-2-25-1 16,-5 25 12-16,5-25-12 0,-4 21 13 0,4-21 3 15,-6 20-1-15,-1-13 0 0,7-7 7 16,-12 16-9-16,4-9 9 0,8-7-4 0,-19 9 4 16,19-9-7-16,-15 6 3 15,15-6-1-15,-18 1-5 0,18-1-6 0,0 0-13 0,0 0-15 16,-25-17-20-16,23 6-28 0,2-3-33 0,0 14-50 16,7-31-67-1,1 10-72-15,-5-2-118 0,6 0-215 16,-3 1 4-16,2 0-264 0,-2-1-254 0</inkml:trace>
  <inkml:trace contextRef="#ctx0" brushRef="#br0" timeOffset="73456.95">1535 6990 2553 0,'0'0'-125'0,"0"0"27"0,0 0 10 0,5-15 15 16,-5 15 10-16,0 0 14 16,0 0 14-16,0 0 1 0,0 0 15 0,0 0 8 0,0 0 4 15,0 0 10-15,0 0 10 16,0 0-6-16,0 0 6 0,3-18-7 0,-3 18 15 16,0 0 4-16,0 0-1 0,0 0-2 0,0 0 11 0,0 0 3 15,0 0 7-15,0 0 7 16,0 0 11-16,0 0 4 0,0 0 5 0,0 0-4 15,0 0-1-15,0 0-7 16,0 0 5-16,0 0-2 0,-8 53-3 0,8-53-3 0,0 18 1 16,0-18-10-16,-1 22-5 15,1-22-2-15,-2 20-4 0,2-20-6 0,-2 25-9 16,2-25-15-16,0 20-35 16,0-20-32-16,0 22-42 0,0-22-37 0,2 19-35 15,-2-19-66-15,2 13-501 0,-2-13-21 16</inkml:trace>
  <inkml:trace contextRef="#ctx0" brushRef="#br0" timeOffset="74030.27">1705 7032 2049 0,'5'-14'-91'0,"-5"14"28"16,0 0 17-16,0 0 6 0,0 0 17 0,0 0 6 15,0 0 8-15,0 0 5 0,0 0 12 0,0 0 9 0,0 0 2 16,0 0 6-16,0 0 4 15,0 0 9-15,0 0-9 0,0 0-2 0,0 0 13 16,0 0-6-16,0 49-12 16,0-49 5-16,0 19-3 0,0-19 2 0,-3 20-7 15,3-20 8-15,-2 19 0 0,2-19 8 16,0 0-11-16,0 24-9 0,0-24 18 0,-2 12-9 16,2-12 5-16,0 0 4 0,0 0-3 0,0 0 2 0,0 20 0 15,0-20-8-15,0 0-11 16,0 0 10-16,0 0-8 0,0 0 4 0,0 0-8 15,0 0 11-15,0 0 5 16,0 0 5-16,20-54 3 0,-16 42 2 0,1 2-4 16,-5 10 7-16,16-22-13 0,-10 14 9 15,-6 8 3-15,13-15-4 0,-13 15-6 0,13-10 0 16,-13 10 2-16,12-9 4 0,-12 9 2 0,0 0-3 16,17-3-2-16,-17 3 5 15,0 0-9-15,0 0-1 0,21 15-1 0,-21-15-6 16,6 15-1-16,-6-15 4 0,9 18-8 15,-9-18 1-15,7 19-15 0,-7-19-22 0,4 20-24 16,0-10-40-16,-4-10-40 16,7 16-35-16,-3-6-39 0,-4-10-64 0,8 10-510 0,-8-10-66 15</inkml:trace>
  <inkml:trace contextRef="#ctx0" brushRef="#br0" timeOffset="74300.69">2021 6878 2247 0,'0'0'-56'0,"0"0"10"15,0 0 10-15,0 0 28 0,0 0 19 0,0 0 24 16,0 0 32-16,28 24-2 0,-23-12 23 15,2 3 6-15,-1-1-5 0,3 2-4 0,-2 2-3 16,-3 1-14-16,0-2-4 16,-1 4-11-16,0-4-29 0,-3 2-34 0,0 0-43 0,-3 0-51 15,2-2-46-15,-5 0-71 16,0-2-166-16,-3 2-248 0,0-3 147 0</inkml:trace>
  <inkml:trace contextRef="#ctx0" brushRef="#br0" timeOffset="74970.33">2398 7518 1791 0,'0'0'-61'0,"0"0"23"0,0 0 16 15,0 0 21-15,0 0 14 16,0 0 22-16,0 0 1 0,0 0 20 0,0 0 2 0,36 10 12 16,-36-10-3-16,19 1-2 15,-19-1-2-15,23 4-11 0,-23-4 0 0,25 2-9 16,-25-2-7-16,28 1-7 0,-15-1-8 0,-13 0-13 0,27 0-28 16,-27 0-26-16,25 0-22 15,-25 0-26-15,22-1-48 0,-22 1-79 0,19-4-349 16,-13 1 236-16</inkml:trace>
  <inkml:trace contextRef="#ctx0" brushRef="#br0" timeOffset="75200.13">2563 7431 1675 0,'0'0'-5'16,"0"0"20"-16,0 0 20 0,0 0 31 0,0 0 27 15,0 0 21-15,-17 18 18 16,17-18 8-16,0 0 6 0,0 0-10 0,-2 25-3 0,2-25-13 16,2 19-18-16,-2-19-9 15,4 21-8-15,-4-21-10 0,2 24-11 0,1-9-27 16,1 0-33-16,-4-15-40 16,4 27-53-16,-2-12-34 0,0 0-56 0,-2-15-60 0,0 22-144 15,0-10-312-15,2-1 57 0</inkml:trace>
  <inkml:trace contextRef="#ctx0" brushRef="#br0" timeOffset="76630.3">3147 7382 1942 0,'0'0'-88'16,"0"0"25"-16,-16-12 17 0,16 12 18 16,0 0 11-16,0 0 12 0,0 0 10 0,0 0 7 0,-14-9 3 15,14 9-4-15,0 0-4 0,0 0 6 16,0 0 0-16,0 0 2 0,0 0 1 0,0 0 9 15,0 0-6-15,0 0 15 16,0 0-8-16,-16-6 11 0,16 6 8 0,0 0-3 0,0 0 2 16,0 0 3-16,0 0-4 15,-28 8 15-15,28-8-10 0,0 0 4 0,-21 11 2 16,21-11 2-16,-17 7-1 0,17-7-6 16,-15 9-4-16,15-9-6 0,-16 12-1 0,7-7-3 15,9-5-1-15,-11 15-2 0,11-15 5 0,-13 13 0 16,13-13-8-16,-6 16 5 15,6-16-1-15,-4 17 0 0,4-17 0 0,0 19 3 16,0-19-2-16,0 0 1 0,2 27-3 16,-2-27 1-16,8 19 2 0,-8-19 2 15,7 15-3-15,-7-15 2 0,8 15 1 16,-2-8 1-16,-6-7-1 0,12 13 2 0,-12-13-5 16,10 9 2-16,-10-9-2 0,10 8-8 0,-10-8 0 0,0 0-3 15,18 7-1-15,-18-7 0 16,12 4-5-16,-12-4 0 0,0 0-6 0,23-1-1 15,-23 1-1-15,0 0 1 16,24-10 2-16,-24 10-4 0,16-10-2 0,-16 10 3 16,18-11-2-16,-12 2 0 0,-6 9-1 15,14-15 4-15,-7 8 1 0,-7 7 10 16,11-17-6-16,-11 17 5 0,10-13 3 16,-10 13 3-16,9-15 2 0,-9 15-3 0,6-10-1 0,-6 10 1 15,0 0-4-15,8-14-1 0,-8 14 0 0,0 0 2 16,0 0-4-16,9-12 0 15,-9 12-1-15,0 0-3 0,0 0 0 0,0 0-4 0,0 0-2 16,0 0 5-16,0 0 6 16,0 0-1-16,0 0 3 0,0 0 0 0,0 0 4 15,0 0 3-15,0 0 4 16,0 0 6-16,0 0 6 0,0 0 1 0,-3 47 2 0,3-47 0 16,0 17 1-16,0-17-6 0,3 23-1 15,-3-23-5-15,5 21-6 0,-3-8-1 16,-2-13-10-16,4 26-17 0,0-11-23 0,0-4-42 15,-4-11-58-15,8 24-81 0,-4-14-77 16,1-2-148-16,-5-8-172 0,9 10-351 16,-9-10-375-16</inkml:trace>
  <inkml:trace contextRef="#ctx0" brushRef="#br0" timeOffset="81760.31">3517 7768 645 0,'0'0'95'0,"0"0"-35"16,7-15 4-16,-7 15-7 0,0 0 8 0,0 0-10 15,0 0 7-15,0 0 7 16,7-15-8-16,-7 15 16 0,0 0 2 0,0 0 9 0,0 0 15 15,0 0 11 1,0 0 7-16,8-11 17 0,-8 11 0 16,0 0 5-16,0 0 0 0,0 0-2 0,0 0-10 15,0 0-12-15,0 0-12 0,0 0-9 0,0 0-12 16,0 0-10-16,0 0-7 0,0 0-10 16,0 0-4-16,0 0-5 0,0 0-7 0,0 0-3 15,0 0-3-15,0 0-3 0,0 0-6 0,0 0-3 16,0 0-3-16,21 29-6 0,-21-29-12 15,0 15 1-15,0-15-8 0,0 0 4 16,2 22-7-16,-2-22-2 0,0 0-2 16,0 17-6-16,0-17-1 0,0 0-4 0,0 0 5 15,2 17 2-15,-2-17 2 0,0 0-1 16,0 0 2-16,0 0 2 0,0 0 1 0,0 0 0 16,0 0 3-16,0 0-1 0,0 0 4 0,0 0 7 15,0 0 3-15,0 0 3 16,0 0-1-16,34-27 4 0,-34 27-3 0,12-13 1 0,-12 13-2 15,14-12 3-15,-14 12-3 16,12-8 2-16,-12 8 1 0,12-11-1 0,-12 11-2 16,14-6 3-16,-14 6-8 15,0 0 7-15,16-5-1 0,-16 5 4 0,0 0 4 0,0 0 5 16,0 0 1-16,26 11 0 16,-26-11-1-16,9 13 0 0,-9-13-1 0,6 15-3 15,-6-15 5-15,4 19-4 0,-4-19 1 0,4 15-3 0,-4-15 0 16,4 17-2-16,-4-17-3 15,2 12-13-15,-2-12-25 0,0 0-30 0,6 14-44 16,-6-14-61-16,6 6-61 16,-6-6-94-16,0 0-622 0,0 0-348 0</inkml:trace>
  <inkml:trace contextRef="#ctx0" brushRef="#br0" timeOffset="81974.2">3854 7825 2765 0,'22'0'-88'0,"-22"0"20"0,0 0 28 16,0 0 25-16,18 0 20 0,-18 0 14 15,0 0 5-15,0 0 1 0,21-2 6 0,-21 2-6 0,20-2 3 16,-20 2-10-16,20-3 6 16,-20 3-3-16,26 0-10 0,-26 0-9 0,28-3-21 15,-28 3-36-15,25-2-26 0,-25 2-42 0,26-3-33 16,-26 3-61-16,16-4-457 0,-9 1 90 15</inkml:trace>
  <inkml:trace contextRef="#ctx0" brushRef="#br0" timeOffset="82240.44">4113 7719 1948 0,'10'-7'-31'16,"-10"7"22"-16,0 0 33 0,0 0 13 0,0 0 40 16,0 0 30-16,17-3 25 15,-17 3 15-15,0 0 5 0,0 0 3 0,0 0-5 0,0 0-2 16,11 22-7-16,-11-22-12 0,4 15-18 16,-4-15-17-16,0 21-8 0,0-21-8 15,2 20-14-15,-2-20-19 0,4 23-28 0,-4-23-36 0,6 21-48 16,-4-12-69-16,0 2-58 15,-2-11-70-15,5 16-135 0,-3-6-437 0,-2-10-173 16</inkml:trace>
  <inkml:trace contextRef="#ctx0" brushRef="#br0" timeOffset="83300.22">4622 7286 2478 0,'0'0'-67'16,"11"-19"12"-16,-11 19 23 0,7-10 18 0,-7 10 25 0,0 0 18 15,6-14 15-15,-6 14 17 16,0 0 5-16,0 0-4 0,8-12-2 16,-8 12-5-16,0 0 0 0,0 0 9 15,0 0 1-15,0 0-3 0,0 0-10 0,0 0-1 0,0 0-4 16,4 37-2-16,-4-37-9 0,4 23 2 0,1-9-12 16,0-1-4-16,3 1-7 15,-2-4-7-15,2 3-2 0,1-3-1 0,-9-10-1 16,19 20 7-16,-8-15-7 0,-11-5 4 15,16 10-8-15,-16-10 7 0,18 5 0 0,-18-5 4 16,16 0 3-16,-16 0 9 16,0 0 8-16,26-9 4 0,-26 9 14 0,15-10 6 15,-15 10 4-15,12-12 8 0,-12 12 2 16,11-11 7-16,-11 11-2 0,9-8-11 0,-9 8-7 16,0 0-9-16,0 0-8 0,12-10 0 0,-12 10-7 15,0 0-5-15,0 0-2 16,0 0 1-16,0 0-2 0,0 0-3 0,22 22-2 15,-22-22-4-15,8 18-3 0,-2-7-8 16,0 2-2-16,1 2-4 0,1 0 1 0,-2 1-5 16,1 1-4-16,0 0-4 15,-1 4-1-15,0 0-3 0,0 1 5 0,0-2-2 0,-2 2-5 16,2-3 2-16,-4-1 0 16,0 1 3-16,-2 0 3 0,-2-2 2 0,-6 1 0 15,4-5 9-15,-4 0 1 0,0 2 5 0,-5-3 6 0,0-2 1 16,-1-1 1-16,-3 1 4 15,-3-4 3-15,2-3 1 0,-4 1 4 0,3-4-3 16,19 0-2-16,-36-4-5 16,22-2-15-16,0-3-18 0,4-1-21 0,2-1-38 0,8 11-53 15,-2-27-59-15,4 10-54 16,4 0-119-16,2-4-618 0,4 3-437 0</inkml:trace>
  <inkml:trace contextRef="#ctx0" brushRef="#br0" timeOffset="83820.16">5129 6919 2833 0,'0'0'-175'0,"0"0"26"16,0 0 25-16,-3-17 30 0,3 17 25 0,0 0 30 15,0 0 20-15,0 0 19 0,0 0 34 0,0 0 5 16,0 0 19-16,-21 41 15 0,21-41 12 15,-6 27 4-15,1-9 4 0,3 0 4 0,2-2 0 16,-2 3-12-16,4 0 7 16,2 0-15-16,1-1-7 0,-1 0-4 0,3 2-9 15,-1-4-13-15,2 0-24 0,-1-2-24 16,1-3-41-16,-2 0-51 0,5 1-64 0,-11-12-75 16,19 10-209-16,-13-4-292 0,-6-6-6 0</inkml:trace>
  <inkml:trace contextRef="#ctx0" brushRef="#br0" timeOffset="84230.55">5302 7018 2103 0,'0'0'-51'0,"0"0"14"15,10-12 18-15,-10 12 21 0,0 0 4 0,0 0 18 16,15-7 16-16,-15 7 6 15,0 0-2-15,0 0 1 0,0 0 2 0,0 0-2 16,15 29 8-16,-15-29-10 0,5 15 0 16,-5-15-5-16,4 17-4 0,-4-17 2 15,2 18 3-15,-2-18 4 0,0 0 1 16,0 21-10-16,0-21 1 0,0 0 2 0,2 13-5 16,-2-13 1-16,0 0 6 0,0 0-9 0,0 0 6 0,0 0-1 15,0 0-7 1,0 0-2-16,0 0-2 0,0 0 2 0,0 0-1 15,0 0 7-15,0 0 15 0,24-38 9 16,-24 38 7-16,8-15-2 0,-8 15-1 0,6-12-5 0,-6 12-3 16,0 0 6-16,10-7 2 15,-10 7 5-15,0 0 0 0,0 0 2 0,0 0-2 16,0 0 1-16,20 23-5 0,-20-23-5 16,6 15-7-16,-6-15-4 0,6 15-9 0,-6-15-8 15,7 17-21-15,-7-17-26 0,6 15-36 16,-6-15-51-16,8 10-74 0,-8-10-98 15,0 0-184-15,9 3-489 0,-9-3-382 0</inkml:trace>
  <inkml:trace contextRef="#ctx0" brushRef="#br0" timeOffset="84440.5">5550 7031 2866 0,'0'0'-88'0,"0"0"8"15,21 1 19-15,-21-1 17 0,16 2 4 0,-16-2 29 16,24 2-1-16,-24-2 12 0,23 2 18 16,-23-2-7-16,28 0 5 0,-28 0-4 15,28 0-9-15,-16 0-12 0,-12 0-21 0,26 0-25 16,-26 0-29-16,21-2-41 16,-21 2-67-16,14-4-140 0,-5 3-233 0,-9 1 245 0</inkml:trace>
  <inkml:trace contextRef="#ctx0" brushRef="#br0" timeOffset="84675.31">5863 6946 1659 0,'17'-8'20'0,"-17"8"11"0,0 0 22 0,0 0 17 0,0 0 22 15,0 0 19-15,0 0 4 16,0 0 10-16,16 19 13 0,-16-19 4 0,6 13 0 15,-6-13-13-15,6 20-15 16,-6-20-10-16,6 21-12 0,-2-7-9 0,-4-14-19 0,4 26-30 16,0-14-39-16,-1 0-50 15,-3-12-52-15,8 28-49 0,-6-19-58 0,-2-9-106 16,7 17-444-16,-5-9-55 16</inkml:trace>
  <inkml:trace contextRef="#ctx0" brushRef="#br0" timeOffset="84950.33">6076 6875 2215 0,'10'-15'-57'16,"-10"15"16"-16,0 0 15 0,0 0 17 0,0 0 22 15,0 0 17-15,0 0 17 16,0 0 34-16,0 0 16 0,24 26 20 0,-17-16 16 16,0 4 3-16,-3 1-9 0,2 3-8 15,0 0-12-15,-1-1-14 0,-3 4-7 0,2-2-18 16,-4 1-36-16,-2-1-39 0,0-1-44 0,-5 2-53 16,3 0-45-16,-2-1-63 15,-2-2-127-15,-4 1-437 0,0-3-76 0</inkml:trace>
  <inkml:trace contextRef="#ctx0" brushRef="#br0" timeOffset="85420.4">6813 7560 2331 0,'-8'19'-30'16,"8"-19"-3"-16,0 0 2 0,0 0-15 15,0 0-20-15,-2 11-44 0,2-11-46 16,0 0-89-16,0 0-274 0,0 0 302 0</inkml:trace>
  <inkml:trace contextRef="#ctx0" brushRef="#br0" timeOffset="85560.28">6884 7561 1520 0,'0'0'50'0,"0"0"27"0,10 9-7 15,-10-9-11-15,0 0-8 0,0 0-20 16,0 0-25-16,0 0-37 0,14 5-61 0,-14-5-134 16,0 0-264-16,0 0 343 0</inkml:trace>
  <inkml:trace contextRef="#ctx0" brushRef="#br0" timeOffset="85715.13">7165 7545 1550 0,'0'0'55'0,"0"0"4"0,15 3-5 16,-15-3 9-16,0 0 5 0,17 7-19 16,-17-7-12-16,0 0-43 0,14 2-40 15,-14-2-56-15,10 3-109 0,-10-3-294 0,16-3 318 16</inkml:trace>
  <inkml:trace contextRef="#ctx0" brushRef="#br0" timeOffset="85850.27">7421 7525 1488 0,'19'6'18'16,"-19"-6"4"-16,0 0-8 0,0 0-11 0,17 2-11 15,-17-2-30-15,10 0-64 16,-10 0-142-16,0 0-135 0,20-5 122 0</inkml:trace>
  <inkml:trace contextRef="#ctx0" brushRef="#br0" timeOffset="85980.08">7690 7501 1205 0,'0'0'72'0,"0"0"4"0,0 0-9 15,17 5-10-15,-17-5-28 0,0 0-36 0,9 0-52 16,-9 0-97-16,0 0-263 0,0 0 132 15</inkml:trace>
  <inkml:trace contextRef="#ctx0" brushRef="#br0" timeOffset="86662.37">8122 7489 1181 0,'0'0'26'0,"20"4"12"0,-20-4-1 15,24 4 3-15,-11-2-1 16,-13-2-1-16,30 4-11 0,-12-2-4 0,0-1-5 0,-2 3-18 15,4-1-1-15,-4-2-11 16,1 1-7-16,-17-2-2 0,26 4-1 16,-26-4 0-16,23 2-14 0,-23-2-28 15,21-2-53-15,-21 2-100 0,0 0-92 0,17 0 98 0</inkml:trace>
  <inkml:trace contextRef="#ctx0" brushRef="#br0" timeOffset="86870.46">8325 7449 1089 0,'0'0'115'16,"0"0"11"-16,0 0 11 16,-15-7 28-16,15 7 10 0,0 0 0 0,0 0 5 0,0 0 14 15,0 0-3-15,0 0-9 16,0 0-12-16,0 0-12 0,0 0-20 0,0 0-13 16,4 41-15-16,-4-41-10 0,4 22-16 0,-4-22-22 15,4 24-25-15,-1-12-25 0,-3-12-29 16,4 24-33-16,1-12-30 0,-5-12-38 0,8 23-40 15,-4-16-47-15,2 1-88 16,-6-8-565-16,13 10-210 0</inkml:trace>
  <inkml:trace contextRef="#ctx0" brushRef="#br0" timeOffset="87394.17">8873 7520 2453 0,'15'-11'-76'0,"-15"11"23"16,13-12 30-16,-13 12 38 0,8-11 22 0,-8 11 13 0,9-14 26 15,-9 14 11-15,6-13 8 16,-6 13-1-16,6-13-3 0,-6 13-8 0,0 0-5 16,4-19-12-16,-4 19-9 0,0 0-9 0,0 0-4 0,-8-22-8 15,8 22 0 1,-17-8-9-16,17 8 1 0,-21-5-5 15,21 5-1-15,-27 0-4 0,27 0-2 0,-34 5-1 16,17 0-2-16,-1 0-1 0,2 1-1 0,-2 3-1 0,4 0 0 16,4-1-6-16,-3 2 0 15,4 2 1-15,9-12-1 0,-13 18 1 0,13-18 6 16,0 22 2-16,0-22 1 0,7 17 3 0,-7-17-2 16,15 15-4-16,-7-10 1 0,-8-5-2 15,21 9-2-15,-21-9-3 0,24 0-1 0,-24 0-3 16,25-5-6-16,-25 5 0 15,21-7 0-15,-21 7-3 0,21-11 3 0,-13 5 6 16,-8 6 11-16,16-13 10 0,-16 13 8 16,10-12 7-16,-10 12 6 0,11-12-3 0,-11 12-4 15,0 0-4-15,8-9 0 16,-8 9 13-16,0 0 4 0,0 0 4 0,0 0 10 0,0 0 2 16,0 0 6-16,0 0-11 0,0 0-3 0,3 41-7 15,-3-41-3-15,-3 20-7 16,3-20-3-16,0 22-14 0,0-22-21 0,3 24-32 15,-3-24-42-15,4 21-56 0,-2-10-65 16,0 0-65-16,-2-11-130 16,4 16-215-16,-4-16-277 0,6 11-251 0</inkml:trace>
  <inkml:trace contextRef="#ctx0" brushRef="#br0" timeOffset="87600.37">9043 7638 2686 0,'0'0'-28'0,"18"0"28"0,-18 0 38 0,0 0 22 16,18 7 17-16,-18-7 11 16,10 8 7-16,-10-8 3 0,6 14-3 0,-6-14-7 15,9 15-7-15,-9-15-11 16,6 19-7-16,-2-9-8 0,-4-10-23 0,7 20-16 16,-7-20-29-16,4 19-31 0,-4-19-37 0,4 18-36 15,-4-18-40-15,7 15-26 0,-5-10-64 16,-2-5-157-16,0 0-335 0,8 8-12 0</inkml:trace>
  <inkml:trace contextRef="#ctx0" brushRef="#br0" timeOffset="88250.2">9328 7407 2077 0,'0'0'-47'0,"0"0"23"15,0 0 17-15,0 0 17 16,0 0 7-16,0 0 9 0,0 0 29 0,0 0-1 0,0 0 5 16,0 0-6-16,0 0 4 0,0 0-2 0,0 0 3 15,0 0 2-15,15 47 3 16,-15-47-2-16,11 14-2 0,-11-14-5 0,10 10-1 15,-10-10-7-15,18 9-6 0,-18-9-7 16,14 8 6-16,-14-8-7 0,17 2-2 16,-17-2-10-16,0 0-2 0,25 0 0 15,-25 0 2-15,0 0-4 0,21-11 16 0,-21 11 9 16,14-12 11-16,-14 12 1 0,12-11 7 0,-12 11 8 0,10-9 8 16,-10 9 1-1,9-10-4-15,-9 10-8 0,0 0-8 0,11-9-6 0,-11 9-6 16,0 0 0-16,0 0-7 15,0 0-5-15,0 0-1 0,0 0-9 0,0 0 4 0,0 0-1 16,14 26-6-16,-14-26 1 16,5 20-3-16,-5-20-4 0,4 25-1 0,-2-9-3 15,2 0-5-15,0 3-2 16,0 1-1-16,3 2-1 0,0 1-5 0,-1-1 4 0,0 1 0 16,0-3-2-16,-2 4 4 0,3-2-3 0,0 1 1 15,-3-4 0-15,0 5 0 16,0-5-1-16,-2 1 3 0,0-1 4 0,-2-2 1 0,2 2 2 15,-2-19 5-15,0 29 8 16,0-16 1-16,0-13 4 0,-2 25 5 0,2-25 0 16,-2 21 3-16,2-21 1 15,-6 18-2-15,6-18-1 0,-13 10 1 0,13-10-1 0,-15 10 3 16,15-10-2-16,-16 4 2 16,16-4-4-16,-22-1-6 0,22 1-2 0,0 0-4 15,-29-16-10-15,20 9-10 0,9 7-20 0,-13-25-15 16,9 11-25-16,4 14-39 15,-2-27-48-15,4 11-69 0,4-2-72 0,-2 3-153 0,3-2-144 16,2-3-295-16,1 1-248 16</inkml:trace>
  <inkml:trace contextRef="#ctx0" brushRef="#br0" timeOffset="88500.33">9866 7536 2623 0,'0'0'-73'0,"0"0"13"0,0 0 5 0,29 0 20 0,-29 0 14 16,22 2 7-16,-22-2 37 0,25 0 18 0,-25 0 9 16,28 3 0-16,-28-3-1 15,28-3-4-15,-14 3-5 0,-14 0-5 0,27-2-4 0,-27 2-18 16,22-1-22-16,-10-1-50 15,-12 2-55-15,20-4-84 0,-14 0-195 0,-6 4-232 16,8-11 159-16</inkml:trace>
  <inkml:trace contextRef="#ctx0" brushRef="#br0" timeOffset="88700.24">10029 7404 1929 0,'-21'0'22'16,"21"0"9"-16,0 0 21 0,0 0 24 0,0 0 23 0,0 0 19 15,-4 25 10-15,4-25-6 16,0 0-7-16,0 28-14 0,0-15-8 0,0-13-7 16,0 29-8-16,0-12-7 0,0 0-12 15,-2 0-8-15,2-17-15 0,0 35-23 0,-2-17-22 16,0-3-30-16,2-15-24 16,0 29-34-16,-3-16-33 0,3-13-37 0,0 22-43 0,0-22-112 15,0 13-381-15,0-13 41 0</inkml:trace>
  <inkml:trace contextRef="#ctx0" brushRef="#br0" timeOffset="89494.75">10482 7352 1969 0,'0'0'-37'0,"9"-11"21"0,-9 11 5 16,0 0 23-16,8-16 16 0,-8 16 23 0,0 0 0 15,4-12 1-15,-4 12 0 0,0 0 9 0,0 0-5 16,2-18-2-16,-2 18 0 16,0 0-8-16,0 0-9 0,0 0 9 0,0 0-10 0,-18-14 4 15,18 14-1-15,0 0-5 16,-24-3 1-16,24 3-11 0,0 0 6 0,-30 3-4 16,30-3-2-16,-23 8 0 0,9-4-3 0,14-4-3 0,-26 13 4 15,13-6-1 1,0 0 1-16,3 2-8 0,10-9-4 0,-19 19 4 0,11-10-4 15,-2 4 3-15,10-13-3 16,-8 20 4-16,4-10-1 0,4-10-4 0,-2 23 6 0,2-23-6 16,6 21 1-16,-6-21 20 15,6 19 3-15,-6-19-4 0,9 15 0 0,-9-15 5 16,9 13-3-16,-9-13-3 16,12 8-2-16,-12-8-4 0,13 4-2 0,-13-4-3 0,0 0 2 15,21-2-4-15,-21 2-4 0,0 0 1 0,23-10-4 16,-23 10 8-16,16-10-8 15,-16 10 5-15,12-13-5 0,-6 6 1 0,-6 7 0 16,13-15 6-16,-13 15 1 0,9-14 4 16,-9 14 1-16,6-15-2 0,-6 15 5 0,6-12-1 15,-6 12 4-15,0 0 1 16,9-16 3-16,-9 16 1 0,0 0-6 0,4-15-2 16,-4 15-4-16,0 0-2 0,0 0-5 0,0 0-7 0,4-14 1 15,-4 14-1-15,0 0-1 16,0 0 2-16,0 0-2 0,0 0 1 0,0 0-2 15,0 0 1-15,0 0-2 16,0 0 4-16,0 0-2 0,0 0 3 0,0 0 2 16,0 0 3-16,0 0 3 0,0 0 0 15,-19 44 1-15,19-44-6 0,0 0-1 0,0 25 2 16,0-25-3-16,2 18 2 0,-2-18-2 0,2 20-4 0,-2-20 2 16,0 19-2-16,0-19-5 15,2 20-12-15,-2-20-13 0,5 22-24 0,-3-12-26 16,-2-10-35-16,8 17-50 15,-4-7-54-15,-4-10-82 0,11 14-647 16,-6-8-366-16</inkml:trace>
  <inkml:trace contextRef="#ctx0" brushRef="#br0" timeOffset="89910.44">10740 7531 2793 0,'0'0'-116'16,"0"0"29"-16,11-11 12 16,-11 11 12-16,0 0 23 0,12-10 12 0,-12 10 17 15,0 0 6-15,15-4 16 16,-15 4 3-16,0 0 19 0,0 0 10 0,0 0 8 0,20 16 1 16,-20-16 0-16,2 14 13 0,-2-14 8 0,0 0 7 15,-2 24 7-15,2-24 3 16,0 0 2-16,-14 23 2 0,14-23 0 0,-10 12 2 15,10-12-4-15,-15 8-9 0,15-8-9 16,-15 4-5-16,15-4-16 0,0 0-25 0,0 0-39 16,0 0-51-16,0 0-85 15,-23-19-103-15,23 19-235 0,2-15-382 0,-2 15-227 16</inkml:trace>
  <inkml:trace contextRef="#ctx0" brushRef="#br0" timeOffset="92260.16">11265 7516 2397 0,'0'0'-174'15,"0"0"22"-15,0 0 26 0,0 0 21 16,0 0 26-16,0 0 17 0,0 0 15 0,0 0 17 0,0 0 13 16,0 0 9-16,0 0 10 0,0 0 6 15,0 0 15-15,0 0 1 0,0 0 14 0,0 0 8 16,0 0 2-16,0 0 2 15,0 0 7-15,0 0-5 0,0 0 15 0,0 0-6 0,0 0 3 16,0 0-7-16,0 0-8 16,0 0 3-16,0 0-5 0,0 0-12 0,0 0 8 15,0 0 1-15,0 0 1 16,0 0-3-16,0 0-9 0,0 0 3 0,0 0 2 0,0 0 2 16,0 0-2-16,0 0-2 0,0 0-5 0,0 0-2 15,32 2 1-15,-32-2 2 16,0 0 0-16,0 0 4 0,0 0 2 0,0 0 0 0,18 0-5 15,-18 0 6-15,0 0-5 16,0 0 6-16,0 0-5 0,24 2 2 0,-18-2-2 16,-6 0-1-16,16 0 1 15,-16 0-3-15,16 2-1 0,-16-2-2 0,22 0-2 0,-12 2-2 16,-10-2-3-16,21 0 2 0,-11 1-2 0,-10-1-2 16,22 0-5-16,-11 0 0 15,-11 0 0-15,16 0-3 0,-16 0 1 0,22 3-2 0,-22-3 4 16,16 0-6-16,-4 0-13 15,-12 0-13-15,0 0-32 0,0 0-41 0,33-3-49 16,-27 3-54-16,-6 0-116 16,11-5-573-16,-11 5-254 0</inkml:trace>
  <inkml:trace contextRef="#ctx0" brushRef="#br0" timeOffset="92630.4">11414 7374 2524 0,'0'0'-101'16,"0"0"36"-16,0 0 12 0,0 0 24 16,0 0 29-16,0 0 12 0,0 0 25 0,0 0 0 0,0 0 7 0,0 0-6 15,0 0-4-15,33 22-6 16,-33-22 1-16,17 1-14 0,-17-1-29 0,19 7-22 15,-19-7-41-15,15 3-51 16,-15-3-98-16,18 0-427 0,-18 0 115 16</inkml:trace>
  <inkml:trace contextRef="#ctx0" brushRef="#br0" timeOffset="94380.23">11350 7402 1786 0,'0'0'-89'0,"0"0"22"16,0 0 26-16,0 0 15 0,0 0 20 0,0 0 9 15,0 0 12-15,0 0 20 16,0 0-1-16,0 0 6 0,0 0-4 0,0 0-1 0,0 0 6 16,0 0 3-16,0 0 6 0,0 0 5 0,0 0 15 15,0 0-1-15,0 0 11 16,0 0 4-16,0 0 12 0,0 0-5 0,0 0 7 15,0 0 2-15,0 0-7 0,0 0-7 16,0 0-10-16,0 0-5 0,0 0-6 0,0 0-11 16,0 0-4-16,0 0-9 15,0 0-6-15,-27-2-8 0,27 2-5 0,0 0 1 16,0 0-7-16,0 0 2 0,0 0 0 16,0 0-2-16,0 0 4 0,0 0 0 0,0 0-1 15,0 0 0-15,0 0-1 0,0 0-2 0,0 0-1 16,0 0-4-16,0 0-1 15,0 0-2-15,0 0 1 0,-20 4-3 0,20-4-1 16,0 0-4-16,0 0 2 0,0 0 1 16,0 0-4-16,0 0-2 0,0 0 4 0,0 0 3 15,0 0 0-15,0 0 7 0,0 0 8 16,0 0 2-16,0 0 5 0,0 0 0 0,0 0 8 16,0 0-3-16,0 0 3 0,0 0-6 0,0 0-1 15,0 0-7-15,0 0 1 16,0 0-5-16,0 0 1 0,0 0-4 0,0 0-1 0,0 0-3 15,0 0-1-15,0 0 2 16,0 0-2-16,60-2 1 0,-60 2-5 0,0 0 1 16,25 0 1-16,-25 0-2 15,19-2 4-15,-19 2-4 0,0 0 3 0,25 0 1 0,-25 0 1 16,21-3-3-16,-21 3-1 16,0 0-1-16,26 0 0 0,-26 0 0 0,17 0-2 15,-17 0 0-15,0 0 0 0,27 0 0 0,-27 0-1 0,18 3 1 16,-18-3-2-16,0 0 3 15,18 2-1-15,-18-2 2 0,0 0 2 0,0 0 5 16,22 0 4-16,-22 0-1 16,0 0-1-16,0 0-1 0,19 2-1 0,-19-2-2 0,0 0 1 15,0 0-4-15,0 0 0 16,24-2 0-16,-24 2 0 0,0 0-1 16,0 0-1-16,22-2 0 0,-22 2 2 15,0 0 6-15,0 0 4 0,17-3-3 0,-17 3 5 0,0 0-6 16,0 0-9-16,0 0-21 0,0 0-44 0,0 0-51 15,17-1-74-15,-17 1-79 16,0 0-215-16,0 0-482 0,0 0-399 0</inkml:trace>
  <inkml:trace contextRef="#ctx0" brushRef="#br0" timeOffset="98470.4">12345 7055 2762 0,'0'0'-165'16,"0"0"21"-16,0 0 21 0,0 0 26 0,0 0 29 16,0 0 12-16,0 0 15 15,0 0 12-15,0 0 15 0,0 0 6 0,0 0 24 0,0 0 14 16,0 0 13-16,0 0 15 16,0 0 6-16,0 0-2 0,0 0 7 0,0 0-9 15,0 0 0-15,0 0-4 0,0 0-1 0,11-14-2 0,-11 14 2 16,0 0-2-16,0 0 2 15,0 0-2-15,0 0-4 0,0 0-2 16,0 0-5-16,0 0-6 0,0 0-4 16,0 0-1-16,0 0 6 0,0 0 6 0,0 0 3 0,0 0-3 15,0 0-2-15,0 0-3 16,0 0 1-16,0 0-3 0,0 0-3 0,0 0 1 16,0 0-5-16,-5 48-1 0,5-48 1 0,0 17-3 15,0-17-2-15,-2 21-5 0,2-21-1 16,0 29-1-16,0-14-2 0,0 2 2 0,0 1-4 15,0-18 1-15,-2 37-2 16,2-17-5-16,0-2 6 0,-2 1-5 0,2-1-3 16,0-18 3-16,0 32-2 0,-2-17 1 15,2-15 2-15,0 25 11 0,0-25 2 0,0 23 4 16,0-23 8-16,-2 18 13 0,2-18 2 0,0 0-1 16,0 18-5-16,0-18-7 15,0 0 3-15,0 0-9 0,-4 14-3 0,4-14-2 0,0 0-4 16,0 0-1-16,0 0 0 15,0 0 1-15,0 0-4 0,0 0 1 0,0 0-4 16,0 0 0-16,12-46-3 16,-12 46 1-16,14-20-4 0,-5 12 0 0,2-3-4 15,-11 11 2-15,23-15-1 0,-13 6-1 16,2 3 1-16,-12 6 0 0,20-9 2 0,-20 9 0 16,20-7 3-16,-20 7-2 0,21-5-1 0,-21 5 2 0,22 2 3 15,-22-2 2-15,18 6 0 16,-18-6-3-16,20 12-2 0,-6-4 1 0,-4 2 0 15,1 2-4-15,-1-3 0 16,-1 2 3-16,-3 1-1 0,-6-12 0 0,12 22 0 0,-9-14 5 16,-3-8 1-16,0 20 4 15,0-20 0-15,0 0 1 0,-12 24-1 0,12-24-2 16,-18 12-4-16,8-8-10 16,10-4-15-16,-23 7-26 0,23-7-37 0,-23-1-50 0,23 1-62 15,-25-2-80-15,25 2-148 0,-27-12-187 0,18 4-319 16,0-1-321-16</inkml:trace>
  <inkml:trace contextRef="#ctx0" brushRef="#br0" timeOffset="99660.32">12852 7474 2726 0,'0'0'-71'0,"0"0"19"16,0 0 11-16,0 0-6 0,0 0 11 0,0 0 1 15,0 0 8-15,0 0 12 16,0 0 4-16,0 0 11 0,0 0 2 0,12 21 22 0,-12-21 8 15,0 0 19-15,0 0 3 16,-10 33 3-16,10-33 6 0,-6 22-5 0,2-11-2 16,4-11-2-16,-5 24-10 15,1-13-5-15,4-11-2 0,-7 22-2 0,7-22-5 0,-7 20-2 16,7-20-3-16,-3 19-2 16,3-19 3-16,-6 13 11 0,6-13 16 0,0 0 10 15,-4 17 2-15,4-17-6 0,0 0-1 0,0 0-7 0,0 0-3 16,0 0-6-1,0 0-5-15,0 0 0 0,0 0-7 0,0 0 4 16,0 0-8-16,0 0-1 0,31-34-5 16,-31 34-3-16,13-21 4 0,-3 14-3 0,-2-3-1 0,-8 10-7 15,13-12 2-15,-13 12-2 16,14-11-1-16,-14 11-2 0,13-7 1 0,-13 7 4 16,0 0 10-16,0 0 4 0,19 0 5 0,-19 0-1 15,0 0 3-15,0 0-3 0,13 20-1 16,-13-20-5-16,2 17-2 0,-2-17-8 0,2 16-7 15,-2-16-19-15,2 17-23 16,-2-17-25-16,6 17-26 0,-6-17-37 0,4 15-35 16,1-9-28-16,-5-6-38 0,10 10-74 15,-3-7-623-15,-7-3-321 0</inkml:trace>
  <inkml:trace contextRef="#ctx0" brushRef="#br0" timeOffset="100180.04">13234 7314 2698 0,'0'0'-132'15,"11"-9"24"-15,-11 9 17 16,0 0 32-16,0 0 16 15,0 0 31-15,0 0 12 0,0 0 9 0,0 0 5 16,0 0 25-16,0 0-10 0,0 0 4 0,0 0-2 16,-8 45 7-16,8-45 6 0,-3 20 4 15,3-20 1-15,3 20 0 0,-3-20-5 0,2 21-4 16,-2-21 2-16,6 20-8 16,-6-20-3-16,5 18 0 0,-1-8 5 0,-4-10 4 15,10 15-1-15,-10-15 2 0,11 12-3 0,-11-12 7 0,13 5-14 16,-13-5-6-16,16 4 0 15,-16-4-5-15,0 0 1 0,0 0 2 0,31-9-1 16,-31 9 5-16,19-12 10 16,-9 2 11-16,-3 0 7 0,5 0 18 15,-1 1 10-15,-2-3 0 0,-1 2 6 0,2-1-5 16,-10 11-4-16,17-16-10 0,-11 8-7 0,-6 8-11 16,8-11-3-16,-8 11-11 0,0 0-1 0,13-12-4 0,-13 12-1 15,0 0-3-15,0 0 3 16,0 0-3-16,0 0 0 0,0 0-2 0,7 30-1 15,-7-30-2-15,3 20-3 16,-3-20-3-16,4 26 0 0,-2-15-2 0,1 4-6 0,-1 0-10 16,2-1-15-16,-4-14-20 15,5 23-30-15,-5-23-36 0,6 16-65 16,-1-8-69-16,-5-8-143 0,3 5-211 0,-3-5-319 0,0 0-298 16</inkml:trace>
  <inkml:trace contextRef="#ctx0" brushRef="#br0" timeOffset="100935.29">13649 6748 2617 0,'0'0'-124'0,"0"0"24"0,0 0 25 16,0 0 25-16,0 0 15 0,0 0 16 0,0 0 10 16,0 0 12-16,0 0 17 0,0 0 5 0,0 0 3 0,0 0-2 15,0 0 3-15,0 0 8 16,0 0 21-16,0 0 19 0,0 0 5 0,0 0 7 15,0 0-3-15,0 0-6 16,0 0-1-16,0 0-11 0,0 0-2 0,0 0-9 0,0 55-1 16,-2-39-8-16,-2-3-6 15,0 5-4-15,4-18-3 0,-5 29-6 0,1-13 0 16,-1-2 2-16,5-14-10 16,-5 26 1-16,1-15-4 0,4-11-3 0,-7 17 2 15,7-17 3-15,-4 15 1 0,4-15-6 16,0 0 1-16,-10 12 1 0,10-12-7 0,0 0-2 15,0 0-5-15,0 0 2 0,0 0-1 0,0 0-4 0,0 0 2 16,0 0 2-16,0 0 3 16,21-55 2-16,-13 42 5 0,0 0 4 15,1-1 1-15,-1 0 0 0,1 3-3 16,-9 11-2-16,14-20 4 0,-7 9-6 0,-7 11 1 0,11-15-1 16,-11 15 1-16,9-9-2 0,-9 9-3 0,0 0 3 15,11-8 4-15,-11 8 4 16,0 0 2-16,0 0 2 0,0 0-2 0,0 0-7 15,12 32 3-15,-12-32-1 16,0 24-9-16,0-24-12 0,0 24-16 0,0-24-23 0,0 25-24 16,0-12-27-16,0-13-16 15,2 23-41-15,-2-23-13 0,2 22-9 0,-2-22-17 16,2 20-42-16,-2-20-122 16,1 12-390-16,-1-12-26 0</inkml:trace>
  <inkml:trace contextRef="#ctx0" brushRef="#br0" timeOffset="103070.46">14022 7459 2080 0,'0'0'-81'16,"0"0"24"-16,0 0 10 16,0 0 26-16,0 0 30 0,0 0 13 0,0 0 15 15,0 0 3-15,0 0 11 0,0 0 0 0,0 0 5 0,0 0 2 16,0 0 6-16,0 0-5 15,21 11-4-15,-21-11-2 0,18 0 5 0,-18 0 2 16,22 0-5-16,-22 0 4 16,23 2-12-16,-23-2-7 0,29 2 0 0,-14-2-2 0,-15 0-11 15,30 2-17-15,-14 0-28 16,-16-2-28-16,27 0-29 0,-14 0-34 0,0 0-40 16,-13 0-102-16,18-2-444 0,-18 2 53 0</inkml:trace>
  <inkml:trace contextRef="#ctx0" brushRef="#br0" timeOffset="103320.18">14209 7404 2009 0,'0'0'-64'0,"0"0"15"0,0 0 22 0,0 0 25 16,0 0 10-16,-7 23 12 15,7-23 14-15,0 0 6 0,0 0 17 0,-6 19 15 16,6-19 6-16,-5 15-1 0,5-15 3 16,-6 20-8-16,5-8-10 0,1-12-5 0,-7 29 2 15,5-16-18-15,0 2-4 16,2-15-18-16,-3 31-22 0,1-16-42 0,2 0-37 16,0-1-54-16,-2-3-59 0,2-11-153 0,-2 21-248 0,0-14 199 15</inkml:trace>
  <inkml:trace contextRef="#ctx0" brushRef="#br0" timeOffset="104000.43">14452 7165 1625 0,'0'0'-60'0,"0"0"10"15,0 0 7-15,0 0 13 16,0 0 6-16,0 0 20 0,0 0 15 15,0 0 18-15,0 0 10 0,0 0 15 16,0 0 8-16,0 0 23 0,0 0 5 0,0 0 14 0,0 0 11 16,0 0-9-16,0 0 5 15,0 0-3-15,0 0-13 0,0 0-10 0,4 46-9 16,-4-46-9-16,0 23-4 16,0-10-8-16,0-13-1 0,0 31-3 0,0-16-13 0,2 5-1 15,-2-4 0-15,0 2-2 0,0 0 10 0,0-1 4 16,0 3 0-16,0-20-5 15,0 29-6-15,0-16-2 0,0-13-5 0,0 24 0 0,0-24-3 16,0 21-2-16,0-21 2 16,0 17 6-16,0-17 6 0,0 16 5 0,0-16-6 15,0 0 0-15,0 0-4 16,3 14-4-16,-3-14-8 0,0 0-1 0,0 0-4 0,0 0-1 16,0 0 1-16,0 0-4 0,0 0 0 0,0 0 0 15,30-43 0-15,-22 31-3 16,0 1 7-16,2 0 2 0,1 1-3 0,-11 10-1 0,19-14-3 15,-6 6-5-15,-3 3 2 16,-10 5 1-16,24-7 2 0,-24 7-1 0,24 0 1 16,-24 0 11-16,27 8 3 15,-16 0 15-15,2-1 5 0,1 2 6 0,-7 3-2 16,2-3-3-16,-3 2-4 0,-6-11-3 16,8 22-4-16,-8-22-3 0,-2 19-4 0,2-19 0 15,-12 16-8-15,2-5-10 0,10-11-29 0,-24 7-39 16,11-4-45-16,13-3-58 0,-27 0-54 15,12-2-64-15,15 2-140 0,-29-7-182 0,14 1-234 16,5 0-164-16</inkml:trace>
  <inkml:trace contextRef="#ctx0" brushRef="#br0" timeOffset="104660.29">14979 7522 2412 0,'0'0'-88'0,"0"0"21"15,0 0 36-15,0 0 25 16,0 0 9-16,0 0 21 0,0 0 5 0,0 0 14 16,0 0 6-16,0 0 11 15,0 0 6-15,0 0-4 0,-13 48-4 0,13-48-5 0,-6 15-2 16,6-15-2-16,-2 15-2 16,2-15 0-16,-8 15 3 0,8-15-2 0,0 0-10 15,-3 17 3-15,3-17-4 0,0 0 0 0,-4 13 2 0,4-13 5 16,0 0 11-16,0 0 0 15,0 0-5-15,0 0-6 0,0 0 3 0,0 0-5 16,0 0 0-16,0 0-5 16,0 0 1-16,0 0-2 0,0 0-4 0,0 0-1 0,0 0 4 15,29-34-6-15,-29 34-1 16,14-12 2-16,-14 12-10 0,14-12-4 0,-14 12 0 16,12-8-1-16,-12 8 0 0,0 0 2 0,17-2 5 15,-17 2 13-15,0 0 8 0,0 0 1 16,16 18-2-16,-16-18-3 0,4 15-2 15,-4-15-7-15,2 15-3 0,-2-15-9 16,2 19-21-16,-2-19-21 0,3 16-34 0,-3-16-51 16,0 0-55-16,2 19-58 0,1-14-124 15,-3-5-231-15,0 0-269 0,0 0-189 0</inkml:trace>
  <inkml:trace contextRef="#ctx0" brushRef="#br0" timeOffset="104820.19">15195 7622 2532 0,'0'0'-86'0,"0"0"8"0,16 13 17 0,-16-13 1 0,0 0 4 15,15 5 9-15,-15-5-1 16,16 5-1-16,-16-5-10 0,16 4-21 0,-5-2-39 16,-11-2-70-16,0 0-325 0,30 0 306 0</inkml:trace>
  <inkml:trace contextRef="#ctx0" brushRef="#br0" timeOffset="105020.47">15398 7590 1526 0,'0'0'43'0,"0"0"23"16,0 0 26-16,0 0 1 16,0 0 19-16,0 0 17 0,0 0 10 0,-2 39 5 15,2-39-6-15,0 0-9 0,-4 30-8 0,4-30-14 0,0 23-11 16,0-23-28-16,0 23-34 15,0-23-34-15,0 22-37 0,0-22-42 0,1 23-35 16,2-13-41-16,-1-2-71 16,-2-8-186-16,2 11-225 0,-2-11 138 0</inkml:trace>
  <inkml:trace contextRef="#ctx0" brushRef="#br0" timeOffset="105660.36">15729 7333 1893 0,'0'0'-11'0,"0"0"16"0,0 0 9 0,0 0 44 15,0 0 8-15,0 0 18 16,0 0 16-16,0 0 15 0,0 0-5 0,0 0 4 0,-22 34 5 16,22-34-14-16,-6 25-8 15,2-12-14-15,4-13-4 0,-2 32-10 0,2-20-4 16,0-12-4-16,2 25-11 16,0-13-4-16,-2-12-4 0,6 20 0 0,-6-20-5 0,8 14-6 15,-8-14 0-15,8 9 0 0,-8-9 0 0,0 0-2 16,16 6-7-16,-16-6-3 15,0 0 1-15,0 0-5 0,0 0 1 0,29-17-2 16,-29 17 5-16,13-15 3 0,-6 7 10 16,-7 8 3-16,9-17 5 0,-9 17 7 0,11-15 2 15,-11 15-8-15,10-12-3 16,-10 12-9-16,0 0-3 0,8-12-2 0,-8 12 1 16,0 0 1-16,0 0 1 0,0 0 3 0,0 0 2 0,0 0 1 15,0 0 1-15,0 0 1 16,0 0-1-16,6 42-5 0,-6-42-1 15,2 24-6-15,-2-24 1 0,4 20-5 16,-2-9-11-16,-2-11-16 0,2 19-23 0,-2-19-42 0,4 15-48 16,-4-15-57-16,5 17-66 15,-5-17-135-15,2 5-190 0,-2-5-312 0,0 0-254 16</inkml:trace>
  <inkml:trace contextRef="#ctx0" brushRef="#br0" timeOffset="106270.14">15984 6914 2544 0,'0'0'-109'0,"0"0"22"0,0 0 23 15,0 0 28-15,0 0 19 16,0 0 19-16,0 0 24 0,0 0 20 0,0 0 22 16,-14 37 11-16,14-37 5 0,0 0 7 0,2 26-8 0,-2-26 3 15,0 16-13-15,0-16-7 16,0 0-6-16,0 25-7 0,0-25-7 15,0 0 4-15,4 18-10 0,-4-18-1 16,0 0-4-16,4 11-7 0,-4-11-13 0,0 0-10 0,0 0-13 16,0 0 1-16,0 0-8 15,0 0 6-15,0 0-2 0,0 0 3 0,0 0 5 16,34-27 8-16,-34 27 13 16,8-9 5-16,-8 9-5 0,0 0-1 0,14-9 1 0,-14 9 8 15,0 0 3-15,0 0 10 0,0 0 2 0,0 0-3 16,24 13 0-16,-24-13-4 15,7 13-1-15,-7-13-13 0,9 17-14 0,-9-17-28 0,8 15-34 16,-8-15-46 0,6 18-44-16,-1-13-52 0,-5-5-74 0,0 0-598 15,8 12-234-15</inkml:trace>
  <inkml:trace contextRef="#ctx0" brushRef="#br0" timeOffset="106710.46">16281 7025 2599 0,'23'-5'-87'0,"-23"5"27"0,0 0 34 0,0 0 14 16,25 2 21-16,-25-2 17 0,0 0 6 15,26 0 8-15,-26 0 4 0,17 3 9 0,-17-3-7 16,21 3-11-16,-21-3-7 16,23 4-23-16,-23-4-32 0,22 6-54 0,-10-6-50 0,-12 0-86 15,0 0-176-15,30-4-206 0,-22 2 193 0</inkml:trace>
  <inkml:trace contextRef="#ctx0" brushRef="#br0" timeOffset="106900.26">16609 6906 1818 0,'0'0'25'0,"0"0"28"15,0 0 39-15,0 0 19 0,11 21 7 16,-11-21 1-16,0 0-2 0,2 27 10 0,-2-27-14 15,0 24-9-15,0-10-12 16,0-14-6-16,0 30-33 0,2-12-43 0,-2-1-70 16,4 0-75-16,-4-4-99 0,0 0-227 15,2 5-215-15,-2-7 82 0</inkml:trace>
  <inkml:trace contextRef="#ctx0" brushRef="#br0" timeOffset="107190.25">16785 7560 2009 0,'0'0'6'0,"0"19"2"0,0-19-5 0,0 0-17 0,4 16-31 16,-4-16-51-16,8 5-65 16,-8-5-155-16,0 0-137 0,15 3 390 0</inkml:trace>
  <inkml:trace contextRef="#ctx0" brushRef="#br0" timeOffset="107345.24">17048 7588 1406 0,'10'15'27'0,"-10"-15"4"16,0 0-11-16,0 0-5 0,0 0-8 0,14 4-24 0,-7-1-34 15,-7-3-57-15,15 0-122 16,-15 0-130-16,25-3 114 0</inkml:trace>
  <inkml:trace contextRef="#ctx0" brushRef="#br0" timeOffset="107480.51">17361 7573 1144 0,'0'0'81'0,"0"0"-5"0,22 4 10 16,-22-4-9-16,0 0-4 15,0 0-5-15,0 0-26 0,0 0-22 0,14 4-40 16,-14-4-64-16,0 0-140 0,12 0-212 15,-12 0 411-15</inkml:trace>
  <inkml:trace contextRef="#ctx0" brushRef="#br0" timeOffset="107610.39">17525 7535 1387 0,'0'0'97'0,"0"0"16"0,0 0 15 0,0 0-13 15,0 0-7-15,0 0-10 16,0 0-26-16,0 0-46 0,0 0-52 0,0 0-62 15,0 0-106-15,0 0-391 0,0 0 212 16</inkml:trace>
  <inkml:trace contextRef="#ctx0" brushRef="#br0" timeOffset="108730.06">17967 7417 1705 0,'0'0'-2'0,"0"0"12"16,0 0 12-16,0 0 6 16,0 0 1-16,0 0-1 0,12 12 23 0,-12-12 8 15,0 0 20-15,0 0 7 0,0 0 6 0,0 0-1 0,0 0-4 16,0 0 6-16,0 0 5 15,0 0 6-15,0 0 10 0,0 0 4 0,0 0 9 16,0 0 4-16,0 0-5 16,0 0-16-16,0 0-7 0,0 0-8 0,0 0-6 0,0 0-5 15,0 0-12-15,0 0-7 16,27-20-3-16,-27 20-3 0,6-12-1 16,-6 12 0-16,0 0 11 0,5-16 0 0,-5 16 0 0,0 0-8 0,6-14-3 15,-6 14-3-15,0 0-11 16,0 0-7-16,0 0-7 0,8-13-1 0,-8 13-3 15,0 0-3-15,0 0-3 16,0 0 0-16,0 0-2 0,0 0-3 0,0 0-3 0,0 0-1 16,0 0 1-16,-4 46-2 15,4-46-2-15,-6 22-1 0,6-22-10 0,-6 24-6 16,3-11-1-16,-1 2-7 0,0 0-1 0,-1 2-2 16,5-17 1-16,-6 32 0 0,2-16-1 15,0 0 1-15,2-1 6 0,-2 0-4 0,4-15 3 16,-2 22 0-16,2-22 1 15,-4 22 3-15,4-22 2 0,-6 15 1 0,6-15 3 16,-4 15-4-16,4-15 1 0,0 0-8 16,0 0-4-16,0 0-5 0,0 0 2 0,0 0 2 15,0 0 2-15,0 0-1 16,0 0 7-16,0 0 1 0,0 0 8 0,0 0 0 16,45-32 8-16,-34 25-2 0,-1 1 2 0,-10 6-1 0,21-11 0 15,-7 7-2-15,-14 4 4 16,24-7-5-16,-24 7 2 0,24-2-1 0,-24 2 0 15,25 5-1-15,-12-1-2 16,2 0 1-16,-15-4 4 0,23 13-3 0,-14-8 0 0,-1 4-1 16,-8-9 3-16,13 15 1 15,-13-15 3-15,4 17-2 0,-4-17 6 0,0 0-2 16,-11 20 0-16,11-20-1 0,-20 12-1 0,4-7 0 0,0-1-7 16,16-4-20-16,-32 1-32 15,17-1-52-15,15 0-75 0,-26 0-64 0,26 0-114 16,-27-8-207-16,16 2-344 15,11 6-299-15</inkml:trace>
  <inkml:trace contextRef="#ctx0" brushRef="#br0" timeOffset="109070.4">18455 7660 2677 0,'0'0'-78'0,"0"0"12"0,23 3 20 16,-23-3 20-16,0 0 15 15,0 0 31-15,10 11 15 0,-10-11 23 0,0 0 12 0,2 19 11 16,-2-19 4-16,0 16-2 16,0-16-3-16,-2 20-11 0,2-20-6 0,-4 21-7 15,4-21-13-15,-2 21-27 16,2-21-34-16,-2 19-45 0,2-19-46 0,-2 16-54 0,2-16-72 16,0 0-178-16,2 12-280 0,-2-12 56 0</inkml:trace>
  <inkml:trace contextRef="#ctx0" brushRef="#br0" timeOffset="109480.4">18670 7514 2065 0,'0'0'-50'0,"0"0"23"0,0 0 5 15,0 0 7-15,0 0 12 0,0 0 21 0,0 0 7 16,0 0 12-16,0 0 4 15,0 0 4-15,-16 40-1 0,16-40-1 0,2 25-4 0,-2-25-6 16,6 24-2 0,-2-12 1-16,-4-12-4 0,11 17-5 0,-4-7-25 0,-7-10-1 15,14 13-15-15,-14-13-5 16,17 5-3-16,-17-5-10 0,15 3 10 0,-15-3-5 16,0 0 9-16,0 0 16 0,25-12-7 0,-25 12 7 0,13-11 15 15,-13 11 15-15,15-18 8 16,-15 18 13-16,10-12 14 0,-10 12 8 0,11-11-5 0,-11 11-5 15,9-12-7-15,-9 12 0 16,0 0 18-16,0 0 6 0,12-6 9 0,-12 6 11 16,0 0-5-16,0 0 1 15,0 0-1-15,9 29-4 0,-9-29-5 0,6 21-6 0,-4-10-13 16,4 2-7-16,-1 2-6 0,1 1-5 0,1-3-12 16,-1 2-15-16,0-4-19 15,-6-11-27-15,10 25-46 0,0-14-49 0,-4-3-64 16,-2-2-115-16,-4-6-601 0,16 6-294 15</inkml:trace>
  <inkml:trace contextRef="#ctx0" brushRef="#br0" timeOffset="109630.24">19136 7690 2705 0,'0'0'-94'15,"17"3"10"-15,-17-3 23 16,22 6-2-16,-10-4 10 0,-12-2-1 0,30 5 6 0,-16 0 0 15,4-4-21-15,-18-1-15 16,27 4-46-16,-27-4-108 0,26-2-301 0,-18 0 277 16</inkml:trace>
  <inkml:trace contextRef="#ctx0" brushRef="#br0" timeOffset="109830.47">19312 7625 1645 0,'0'0'34'16,"0"0"20"-16,0 0 49 15,0 0 23-15,0 0 15 0,0 0 18 0,0 0 19 0,-16 32-1 16,16-32-9-16,-5 17-7 16,5-17-20-16,-5 23-15 0,3-9-14 0,2-14-11 15,-2 27-11-15,2-12-15 16,0-1-20-16,0 0-22 0,0 0-31 0,0-14-34 0,0 23-37 16,0-23-40-16,2 20-26 0,0-11-62 0,-2-9-83 15,2 11-592-15,-2-11-237 16</inkml:trace>
  <inkml:trace contextRef="#ctx0" brushRef="#br0" timeOffset="110470.47">19516 7437 2577 0,'0'0'-72'0,"0"0"31"15,2-18 26-15,-2 18 12 0,0 0 6 0,0 0 3 0,0 0 26 16,8-15 22-16,-8 15 13 16,0 0 10-16,0 0 10 0,0 0-1 0,0 0 5 15,0 0 4-15,0 0-4 16,0 0-7-16,0 0-1 0,0 0-13 0,0 0-6 0,2 45-8 16,-2-45 11-16,-2 25-7 0,2-25-6 0,-4 31-6 15,2-16-5-15,0 1-3 16,0 2-5-16,-2 1-4 0,4 0-3 15,-4 3-3-15,4-4-2 0,-2 3 1 16,4-2-6-16,-4 1 1 0,2-3-6 0,0-17 3 0,2 32-7 16,-2-19 2-16,0-13-3 15,0 25 1-15,0-25-3 0,-2 21 2 0,2-21 1 16,0 18-1-16,0-18 3 0,0 0-3 0,0 20-3 0,0-20 0 16,0 0 0-16,-2 16 0 15,2-16-7-15,0 0-1 0,0 0-8 16,0 0-3-16,-4 15-9 0,4-15 3 15,0 0-10-15,0 0-5 0,0 0-2 0,0 0-1 0,0 0 5 16,0 0 4-16,0 0 7 16,0 0 2-16,0 0 0 0,14-46 9 0,-14 46 2 15,10-17 0-15,-6 6 4 0,-4 11-4 16,15-20 3-16,-7 9-1 0,3 1 4 0,0 1 0 16,1-1-1-16,0 0 2 0,0 1-2 0,2 2-3 15,-1 1 1-15,0-2 1 16,1 3 1-16,-14 5 1 0,24-11 1 0,-24 11-1 0,21-2 6 15,-21 2 3-15,19-3 5 16,-19 3 5-16,0 0 8 0,19 5 2 0,-19-5-1 16,0 0 6-16,8 18 0 15,-8-18 4-15,0 0 2 0,-8 22 1 0,8-22 1 0,-14 19-1 16,14-19-5-16,-22 12-2 16,10-6-4-16,-4 2-5 0,16-8-8 0,-27 9-23 15,15-7-44-15,12-2-52 0,-26 2-65 0,18-2-66 0,8 0-122 16,-20-4-618-16,20 4-430 15</inkml:trace>
  <inkml:trace contextRef="#ctx0" brushRef="#br0" timeOffset="110760.15">19873 7701 2938 0,'15'11'-131'0,"-15"-11"16"0,10 13 16 0,-10-13 8 0,9 10 0 15,-9-10 15-15,7 11 14 16,-7-11 15-16,0 0 13 0,2 18 15 16,-2-18 7-16,0 0 15 0,0 0 5 15,0 0 4-15,0 0 21 0,0 0 4 0,-20 13 16 0,20-13 11 16,0 0 5-16,0 0 21 16,0 0 0-16,0 0-3 0,0 0-3 15,0 0-3-15,0 0-7 0,0 0-8 16,0 0-7-16,0 0-9 0,0 0-7 0,0 0 1 0,0 0-18 15,30-32-17-15,-30 32-50 0,0 0-68 16,0 0-82-16,0 0-187 0,-28 34-405 16,14-25-80-16</inkml:trace>
  <inkml:trace contextRef="#ctx0" brushRef="#br0" timeOffset="138590.54">20182 6664 479 0,'0'0'124'15,"0"0"-24"-15,0 0-21 16,0 0-8-16,0 0-6 0,0 0-9 16,0 0-8-16,0 0-9 0,0 0 9 15,0 0-13-15,0 0-2 0,0 0 2 0,0 0-7 0,0 0-2 16,0 0-3-16,0 0 3 0,0 0-11 0,0 0-3 16,27-18 9-16,-27 18 8 15,0 0 2-15,0 0 0 0,0 0 1 0,26 0-2 16,-26 0-1-16,0 0-11 15,0 0 4-15,21-3-3 0,-21 3-1 16,0 0 0-16,0 0 4 0,21 0 8 0,-21 0-17 16,0 0 15-16,19 4-10 0,-19-4-1 0,0 0 1 15,20 7-4-15,-20-7 9 16,0 0-10-16,16 5 5 0,-16-5 8 0,0 0-8 0,16 8 5 16,-16-8 7-16,10 5-9 0,-10-5 3 0,0 0-8 15,12 9 0-15,-12-9 3 16,0 0 0-16,11 10 2 0,-11-10 1 0,0 0-3 0,6 11 4 15,-6-11 10-15,0 0-8 16,2 16 2-16,-2-16-4 0,0 0 2 0,0 0 12 16,-2 26-16-16,2-26 10 15,-4 19-17-15,4-19 8 0,-6 17 1 0,6-17 6 16,-7 23-8-16,3-9-1 0,2 1 8 0,2-15-5 0,-2 31-10 16,2-15 10-16,0 1 0 15,2 1-5-15,0-1-3 0,0 2 1 0,3-1 3 16,-1-2-1-16,0 2 2 15,0-2-1-15,0 0 0 0,1-3 9 0,-5-13-12 0,11 27-2 16,-9-15 8-16,-2-12 4 16,8 19-2-16,-8-19 1 0,6 17 3 0,-6-17 12 15,6 13 4-15,-6-13 8 16,4 11-9-16,-4-11 1 0,0 0-2 0,0 0-11 0,0 0-2 16,0 0-1-16,0 0-7 0,0 0 0 0,0 0-2 15,0 0-4-15,0 0-1 16,0 0-1-16,0 0 0 0,0 0 7 0,0 0-1 0,0 0-3 15,0 0 0 1,0 0-7-16,0 0 3 0,0 0-3 0,0 0-1 0,0 0 3 16,0 0-5-16,0 0 2 15,0 0-3-15,0 0 2 0,0 0-4 0,0 0-1 0,0 0 2 16,0 0 5-16,0 0 3 16,-22 14 1-16,22-14 1 0,-7 14 6 0,7-14 3 15,-6 18 4-15,6-18 7 0,-7 19 4 0,7-19 5 16,-2 23 2-16,2-10 1 0,0-13-3 15,0 29 0-15,2-14-1 0,1 2-1 16,1 2-1-16,0-1-2 0,1 0-2 16,1 5-4-16,0 0-1 0,0 0-5 0,2 0 0 15,0 0 0-15,0 2-4 16,0-3-1-16,-4 3-3 0,5-5 0 0,-3 5-2 0,-2-2-1 16,1-5-3-16,-1 1-1 0,-2 3-2 0,0-4 3 15,0 1-2-15,-2 2 0 16,2 0-5-16,1-2 4 0,-3 2-3 0,0 1 1 0,2-2-2 15,-2 0 2-15,0 0 0 16,2 1-3-16,-2-2 1 0,0 2-1 0,0-2 0 16,0-3-2-16,0 3 0 15,0-1 3-15,0 0-3 0,0-1 0 0,0-17 3 0,-2 32-2 16,2-15-3-16,-2-2 0 0,2-15 0 0,-3 33 1 16,1-18 0-16,2-15-1 15,-2 31-1-15,0-16 0 0,2-15 4 0,-6 22-1 16,4-7-2-16,-3-2 0 0,5-13 0 15,-10 25-6-15,3-12-2 0,1 0 4 16,0-2 0-16,-2 1 1 0,8-12-1 16,-18 18 1-16,10-7 4 0,-3-3-1 0,11-8 0 15,-21 14 2-15,10-7 2 0,11-7-3 16,-20 7 0-16,6-4-7 0,14-3-10 16,-20 4-24-16,20-4-33 0,-22-1-46 0,22 1-52 0,0 0-73 15,-29-8-135-15,20 3-188 16,9 5-325-16,-11-16-274 0</inkml:trace>
  <inkml:trace contextRef="#ctx0" brushRef="#br0" timeOffset="140090.31">20631 7183 2509 0,'0'0'-164'0,"0"0"27"0,0 0 11 16,10 42 16-16,-10-42 15 0,0 0 15 0,0 0 15 15,0 0 15-15,13 7 12 0,-13-7 16 0,0 0 7 16,0 0 17-16,0 0 16 15,15 4-5-15,-15-4 11 0,0 0 4 0,0 0 0 0,15 3 5 16,-15-3 0-16,0 0 6 16,19 7-5-16,-19-7-5 0,17 4-6 0,-17-4 11 15,20 4-7-15,-4 0 0 16,-2 1-8-16,4-1-1 0,1-1 9 0,-1 1-5 0,2 2 5 16,5-3 9-16,0 3 14 0,1-2 0 0,-3 2 1 15,5 1-3-15,-3 0 4 16,1-2-4-16,0 0 7 0,0 4-13 0,2-2 5 15,1 1-2-15,5 0-4 0,-2 2-7 16,2-1 3-16,-3 2-2 0,4-3 2 0,-1 1-1 16,0 0-3-16,-1-1-1 15,1 2 3-15,-4-2-2 0,0-3 4 0,-3 0 2 0,1 2 1 16,-6-2 5-16,4-1 0 16,-5 0 5-16,-4-3-8 0,2 3-3 0,-1-2-1 15,-18-2-2-15,27 2-5 0,-15 0-2 0,-12-2-5 16,24 3-1-16,-24-3-4 0,18 0 0 15,-18 0-2-15,0 0-7 0,24 0-4 16,-24 0-12-16,0 0-2 0,17-3-14 16,-17 3-15-16,0 0 0 0,0 0-8 0,0 0 6 15,11-11 0-15,-11 11-4 0,0 0 2 16,0 0-1-16,0 0 6 0,0 0 0 16,-7-23 14-16,7 23-2 0,0 0 6 15,0 0-6-15,-13-20 5 0,13 20 2 0,-10-13 8 16,10 13-5-16,-12-11 6 0,12 11 2 0,-16-14 3 0,16 14 15 15,-16-12 7-15,16 12 11 16,-15-11-1-16,15 11 3 0,-13-8 3 0,13 8 1 16,-11-8-1-16,11 8-1 15,0 0 0-15,-12-8 0 0,12 8 0 0,0 0-2 0,0 0-4 16,-14-10-1-16,14 10-5 16,0 0 2-16,0 0-5 0,0 0-3 15,0 0-6-15,0 0 2 0,0 0-3 0,0 0 4 0,0 0-5 0,0 0 1 16,0 0-1-16,0 0-3 15,0 0 0-15,0 0 1 0,33 38-4 0,-25-28 3 16,1-1 2-16,-1 1 1 16,-8-10 3-16,15 21 4 0,-11-11 3 0,-4-10 2 0,4 19 6 15,-4-19 5-15,-2 17 1 16,2-17-1-16,-12 13-3 0,12-13 2 0,-19 11-6 16,19-11-23-16,-22 8-36 0,10-4-48 15,12-4-66-15,-18 6-78 0,18-6-175 0,-12 4-506 16,12-4-299-16</inkml:trace>
  <inkml:trace contextRef="#ctx0" brushRef="#br0" timeOffset="140910.64">23020 6859 2643 0,'16'-8'-113'0,"-16"8"21"16,0 0 19-16,0 0 1 0,0 0 16 16,0 0 3-16,2-16 9 0,-2 16 21 0,0 0 7 15,0 0 16-15,-26-16 20 16,26 16-1-16,-20-8 17 0,20 8 17 16,-26-4 13-16,11 2 13 0,15 2 8 0,-34 0-7 0,14 0-3 0,2 4 1 15,-1 0-3-15,-2 3-7 16,-2 4-5-16,1 0-2 0,1 1-5 0,0 4-7 15,-2 5-3-15,5 2-6 16,0 0-4-16,0 1 1 0,6-1-8 0,2 3 1 0,3-2-6 16,1 1 2-16,1-2-1 15,3 0-2-15,0 1-4 0,6-2 1 0,3 1-1 16,4-1-7-16,-1-3 1 16,2 0-1-16,4-2-2 0,-2-1 0 0,3-3 0 0,0-2 1 15,0-2 3-15,0-1 1 0,0-3-5 0,0-3 1 16,-17-2 3-16,32-1 2 15,-18-3-2-15,-14 4-1 0,26-11-3 0,-16 3 2 16,-2-2-4-16,-8 10-1 0,6-16-1 16,-6 16-1-16,0 0-1 0,-10-31 1 0,2 21-1 15,8 10 3-15,-19-18 9 16,6 11 0-16,13 7 5 0,-21-9 2 0,21 9 0 16,-18-7 3-16,18 7 3 0,-18-2 2 0,18 2 7 0,0 0 9 15,0 0-2-15,0 0-3 16,0 0-2-16,0 0-5 0,0 0-1 0,0 0-4 15,43 25-5-15,-31-22-15 16,-12-3-7-16,30 8-26 0,-16-7-31 0,-14-1-47 0,26 3-65 16,-11-1-57-16,-15-2-80 15,30-2-171-15,-18-1-405 0,2 2-249 0</inkml:trace>
  <inkml:trace contextRef="#ctx0" brushRef="#br0" timeOffset="141180.53">23253 7106 2566 0,'0'0'-105'16,"0"0"32"-16,18 8 29 0,-18-8 24 0,0 0 11 0,0 0 21 15,0 0 8-15,0 0 15 16,0 0 9-16,-32 32 11 15,23-22 0-15,1-1 5 0,0 3-1 0,-2-1-3 16,4 3-3-16,-2-3-8 0,2 1 1 16,6-12-13-16,-8 29-12 0,3-15-12 0,5-14-22 15,2 25-31-15,3-12-37 0,1 1-31 0,2-1-32 16,4-4-35-16,0 1-81 0,4-1-399 0,-3 0 111 16</inkml:trace>
  <inkml:trace contextRef="#ctx0" brushRef="#br0" timeOffset="141510.75">23509 7225 1862 0,'0'0'-24'0,"10"-12"24"15,-10 12 29-15,0 0 17 16,8-17 10-16,-8 17 5 0,0 0-6 0,4-13-1 16,-4 13-10-16,0 0-8 0,0 0 1 0,0 0-5 0,0 0 7 15,-22-16-4-15,22 16 17 16,-20 0 1-16,20 0-9 0,0 0-8 0,-36 7 3 15,36-7-10-15,-24 7-1 16,24-7 0-16,-19 9-4 0,13 0-5 0,6-9-6 16,-8 16 2-16,8-16 5 0,0 19-4 15,0-19 3-15,4 20-6 0,-4-20 7 0,8 22 1 16,-8-22-3-16,6 19-3 16,-2-11 3-16,-4-8 2 0,0 17 9 0,0-17-2 15,0 0 1-15,0 0-1 0,-10 21-3 0,10-21-5 0,-12 6-1 16,12-6-16-16,-18 3-22 15,18-3-33-15,-19 4-22 0,19-4-24 0,-16 1-23 16,16-1-24-16,0 0-47 16,-24 0-96-16,24 0-373 0,-12-3 103 0</inkml:trace>
  <inkml:trace contextRef="#ctx0" brushRef="#br0" timeOffset="141740.23">23751 7181 1932 0,'29'7'21'15,"-29"-7"49"-15,16 8 41 0,-6-1 34 16,0 1-1-16,-10-8 4 0,22 17-4 16,-12-7-11-16,1-1-12 0,-3 5-11 0,1-1-14 15,-3-1-8-15,-1 2-12 0,-5-14 7 0,0 27-23 0,0-27-41 16,-11 27-56-16,2-14-86 15,-5-3-92-15,-3 2-212 0,-9-8-403 0,-1 3-161 16</inkml:trace>
  <inkml:trace contextRef="#ctx0" brushRef="#br0" timeOffset="144600.51">7534 3918 2345 0,'12'-9'-126'0,"-12"9"19"0,8-7 20 0,-8 7 20 16,0 0 14-16,15-13 9 16,-15 13 13-16,0 0 10 0,11-5 3 15,-11 5 0-15,0 0 3 0,0 0 3 0,0 0 11 0,13-9 2 0,-13 9 13 16,0 0 18-16,0 0-2 15,0 0 10-15,0 0-6 0,0 0 12 0,14-6-1 16,-14 6-7-16,0 0-8 16,0 0-1-16,0 0 18 0,0 0 0 0,0 0 4 0,24 12-13 15,-24-12 3-15,10 7 1 16,-10-7 7-16,15 12-4 0,-6-5-5 0,-9-7 3 16,18 17-4-16,-7-7-6 0,-3 2 0 0,1-1-1 15,0 1-1-15,-1 1 6 0,-2 2-4 16,0-2-1-16,1 2-6 15,-2 1 6-15,-3 2-6 0,2-2-5 0,-4 1 1 16,0-17-5-16,-2 39 1 0,-2-19-1 0,-1 3-3 16,-2 1 3-16,-1-1-7 0,0 2-1 15,0 0-12-15,-4 0-1 0,4 0-5 0,0-3-1 16,1 1 2-16,3 2-15 16,0-6 2-16,2 2 2 0,0-2-1 0,4-2 6 15,2 2-6-15,2-3 16 0,1-1-18 0,3-1 16 0,1-3-1 16,0-2 1-16,1 3-1 15,0-5 6-15,2-1 1 0,-14-6 1 16,23 9 9-16,-11-6 12 0,-12-3 7 16,0 0 6-16,28-3 5 0,-28 3 7 0,14-6-1 0,-14 6 5 15,0 0 0-15,16-7 1 16,-16 7-8-16,0 0-7 0,0 0-3 0,0 0-3 16,0 0-4-16,0 0-3 0,0 0-4 0,0 0 1 15,0 0-3-15,0 0 0 0,0 0-6 16,0 0-3-16,0 0 3 0,-38 30-3 0,38-30 1 15,-11 16 0-15,11-16-2 16,-9 17 4-16,7-6-6 0,2-11 1 0,-4 21-2 16,2-7 4-16,2-14-4 0,0 26 1 15,0-8-5-15,2-1 3 0,-2 0 0 0,2 2 1 16,0 0-5-16,0 2 3 16,1 0 0-16,1 1 0 0,0 2-2 0,1 0 2 15,-1 0-2-15,0-2 3 0,-2 3-4 0,2-3 3 0,-4 5-1 16,2-4 7-16,-4 4 9 15,0-6-1-15,0 4 0 0,0 0-2 0,-2-1-3 16,2-5-5-16,-3 6 4 16,-1-2 3-16,2 2 10 0,-3 0 1 0,-1-2 4 0,1-1 1 15,1 1-1-15,-2-2-4 16,0 0-3-16,-2-4-1 0,0 2-3 0,0-6-10 16,-1 1-9-16,0-1-16 0,-3-4-24 0,-1 0-31 0,0-2-58 15,-2-3-54-15,1-3-71 16,16-1-134-16,-35-5-495 15,18-1-253-15</inkml:trace>
  <inkml:trace contextRef="#ctx0" brushRef="#br0" timeOffset="145590.1">8422 4657 2560 0,'0'0'-120'16,"0"0"15"-16,-21-4 17 0,21 4 13 0,0 0 18 0,0 0 19 16,0 0 14-16,0 0 23 0,-19-1 22 0,19 1-1 15,0 0 19-15,0 0 7 16,0 0 13-16,0 0 12 0,0 0 5 0,0 0-10 0,0 0 4 15,0 0-9-15,0 0-5 16,0 0-10-16,59 8-3 0,-37-7-2 0,5 4-8 16,1-2-1-16,4 1-3 15,8 2-6-15,-1-3-8 0,2 3 2 0,1 1 1 0,0-2 0 16,3 1 2 0,-3-1-3-16,3 1-3 0,-3 0-4 0,0 2 4 0,-1-3 2 15,-1-1-1-15,-2 3 2 0,0-3-3 0,-4 0 0 16,-3 2-6-16,2-4 2 0,-6-1 1 15,2 4-4-15,-1-4 4 0,-3 1-6 16,-3 0-3-16,1-2-5 0,-4 2 2 16,0 0-5-16,0-2-2 0,-19 0-3 0,29 2 2 15,-13-2-5-15,-16 0-6 0,23-2-7 16,-23 2-21-16,19-4-17 0,-19 4-9 16,17-4-30-16,-17 4-3 0,0 0-6 0,0 0-2 0,14-9 5 15,-14 9 0-15,0 0 18 16,0 0 8-16,0 0 20 0,0 0 0 0,0 0 10 0,0 0 5 15,-29-30 2-15,29 30 12 16,-19-10 17-16,10 4 12 16,9 6 12-16,-20-9 12 0,20 9 7 0,-22-11 3 15,12 4 5-15,10 7 6 0,-19-9 13 16,19 9 9-16,-20-8 3 0,20 8 12 0,-14-7-4 16,14 7 2-16,0 0 0 0,-16-8-8 0,16 8-4 15,0 0 4-15,0 0-1 0,0 0-6 0,0 0-5 16,0 0-4-16,0 0-5 0,0 0-6 15,0 0 0-15,0 0-1 0,0 0-7 0,37 39 5 16,-24-32 3-16,-3 2 8 16,1-1-1-16,1 1 4 0,0 3 2 0,-2-2-1 15,-2 1-2-15,0-2-5 0,-8-9 1 16,9 21-3-16,-9-21-2 0,0 19-11 0,0-19-23 16,0 0-31-16,-11 23-43 0,11-23-58 0,-12 13-61 15,12-13-114-15,-18 10-557 16,8-9-210-16</inkml:trace>
  <inkml:trace contextRef="#ctx0" brushRef="#br0" timeOffset="146905.32">10444 4241 2455 0,'0'0'-94'0,"13"-11"23"0,-13 11 15 16,12-13 19-16,-12 13 7 15,10-11 5-15,-10 11 20 0,14-9 4 0,-14 9 10 16,10-12 5-16,-10 12 13 16,8-9 10-16,-8 9 14 0,0 0 2 0,9-11 5 0,-9 11 0 15,0 0-5-15,0 0-7 16,2-18-10-16,-2 18-8 0,0 0 5 0,0 0-8 16,-29-11 3-16,29 11-6 0,-24-2-1 0,24 2-10 0,-29 2 7 15,9 1-4-15,2 4 1 16,-4 2 1-16,-1 1 0 0,2 3-2 0,-2 2-2 15,-3 4 0-15,1 3 3 16,4 3-8-16,0-2 4 0,1 4-1 0,4 0-2 0,0 0-3 16,6 1 7-16,4-1-11 15,1 0 1-15,3-1-1 0,4-1 6 0,3 0 3 16,3 0-3-16,0-2-3 16,6-3-5-16,0 0-2 0,3-2-2 0,0-2-11 15,2-3 0-15,2-2 2 0,0-1 2 16,1-2 0-16,-4-2 3 0,-1-5-1 0,3 2 8 15,-20-3-8-15,32-3 5 0,-32 3-7 0,24-10 12 0,-15 5 6 16,-9 5 5-16,11-13 2 16,-11 13 2-16,0 0 0 0,0-21 1 0,0 21 0 15,0 0-6-15,-17-19 8 16,17 19 5-16,-15-10 10 0,15 10 6 0,-14-5-7 0,14 5 0 16,0 0 3-16,-18-8 9 0,18 8 5 0,0 0 7 15,0 0 1-15,0 0 3 16,0 0-5-16,0 0-5 0,0 0 1 0,0 0-8 15,64 15-4-15,-45-13-2 0,0 0-22 16,0-1-27-16,2 2-43 0,-2-3-44 0,2 1-55 16,-1 1-59-16,-20-2-120 15,29-3-535-15,-16 0-226 0</inkml:trace>
  <inkml:trace contextRef="#ctx0" brushRef="#br0" timeOffset="147180.29">10943 4464 2560 0,'0'0'-93'0,"0"0"11"16,0 0 22-16,0 0 14 0,0 0 4 0,0 0 22 0,0 0 11 15,0 0 13-15,0 0 10 16,0 0 10-16,-40 36 8 0,31-25 11 15,-3 1 0-15,1 1-3 0,1 1 1 16,4 0 4-16,-1 1-9 0,3 1-7 0,0-1-7 0,4-15-19 16,0 31-6-16,2-16-27 15,-2-15-22-15,10 26-24 0,-3-13-48 0,-7-13-58 16,14 14-153-16,-5-8-235 16,3-4 236-16</inkml:trace>
  <inkml:trace contextRef="#ctx0" brushRef="#br0" timeOffset="147480.31">11242 4502 1694 0,'0'0'-24'16,"0"0"3"-16,0 0-4 0,0 0 10 0,0 0-4 16,0 0 1-16,0 0 8 0,0 0-2 0,0 0 17 0,0 0 9 15,-49 9 2-15,49-9 3 16,-17 10 2-16,17-10 4 0,-13 13 7 0,13-13-12 15,-9 13 10-15,9-13-4 16,-5 16-3-16,5-16-4 0,0 16 9 0,0-16 5 0,0 0 7 16,12 30 7-1,-7-19 14-15,1 0 6 0,-6-11 11 0,12 21 16 0,-7-12-7 16,-5-9 7-16,4 20 3 16,-4-20-8-16,0 21-6 0,0-21-10 0,-6 19-14 0,6-19-28 15,-11 17-59-15,11-17-36 0,-13 13-51 0,5-9-70 16,8-4-153-16,-14 8-334 15,14-8 91-15</inkml:trace>
  <inkml:trace contextRef="#ctx0" brushRef="#br0" timeOffset="147680.25">11407 4578 2147 0,'0'0'58'16,"23"4"25"-16,-23-4 26 0,0 0 8 0,19 7 2 15,-19-7-1-15,11 9-1 16,-11-9 0-16,8 18-6 0,-3-9-7 0,-5-9-6 0,5 21-14 16,-5-21-10-16,-3 25-18 15,3-25-31-15,-5 25-50 0,1-12-57 0,0 1-62 16,0-3-70-16,4-11-153 0,-15 19-464 0,6-13-165 16</inkml:trace>
  <inkml:trace contextRef="#ctx0" brushRef="#br0" timeOffset="149250.12">11997 4698 2350 0,'0'0'-133'0,"0"0"25"0,17 5 24 16,-17-5 26-16,14 4 18 0,-14-4 5 0,0 0 17 16,22 4 3-16,-22-4 14 15,15 4 9-15,-15-4 0 0,0 0 1 0,21 4-2 16,-21-4 1-16,16 2 8 0,-16-2-5 16,0 0-19-16,23 2 2 0,-23-2-5 0,15 2-2 15,-15-2-2-15,0 0-4 0,25 0-7 0,-25 0 4 16,17 0-12-16,-17 0-7 15,0 0-10-15,25 0-13 0,-25 0-30 0,19 0-35 0,-19 0-65 16,0 0-197-16,22-6 123 16</inkml:trace>
  <inkml:trace contextRef="#ctx0" brushRef="#br0" timeOffset="149550.25">12176 4601 1174 0,'0'0'59'15,"0"0"-3"-15,0 0 13 0,0 0 4 0,0 0 6 16,0 0 16-16,0 0 13 15,0 0 6-15,0 0-4 0,0 0-9 0,0 0-5 0,0 0-10 16,31 23-5-16,-31-23-11 16,21 3-1-16,-21-3-19 0,22 3-13 0,-22-3-34 15,20 0-37-15,-20 0-42 16,23 1-53-16,-23-1-82 0,18-4-446 0,-18 4 112 0</inkml:trace>
  <inkml:trace contextRef="#ctx0" brushRef="#br0" timeOffset="151359.6">13607 4250 1802 0,'0'0'-90'0,"0"0"18"0,0 0 17 16,0 0 5-16,0 0 14 0,0 0 13 0,7-13 4 0,-7 13 9 16,0 0 8-16,0 0 11 15,0 0 8-15,0 0-2 0,0 0 5 0,0 0-3 16,0 0 5-16,0 0-4 16,-21-21-1-16,21 21-2 0,0 0 5 0,0 0-3 0,-13-6 8 15,13 6 13-15,0 0-1 0,0 0 2 0,0 0 10 16,-23-5-11-16,23 5 2 15,0 0-9-15,-15-3 15 0,15 3-15 0,0 0-12 0,-27 0 8 16,27 0 0-16,0 0 8 16,-27 0-4-16,27 0-7 0,-23 3 4 0,23-3 11 15,-25 1-4-15,25-1-1 16,-23 4-1-16,9-2 8 0,14-2 3 0,-25 4 2 16,12 0-12-16,13-4-1 0,-25 5-7 0,10 0 2 0,15-5-3 15,-25 7 0-15,11-3 5 16,3 1 7-16,11-5-5 0,-21 10 1 0,12-5-1 15,-2 5-3-15,11-10 16 16,-16 17-9-16,6-7-1 0,3-1 2 0,-3 3 1 0,10-12 3 16,-11 21-3-16,5-10-5 15,1 3 2-15,-2-3 2 0,7-11 0 0,-7 22-4 16,3-10 3-16,4-12 6 16,-2 23 0-16,2-23-4 0,-2 26 5 0,2-26-6 0,2 22 4 15,-2-22 2-15,6 19 1 0,-1-8 9 0,-5-11 0 16,12 22 4-16,-6-12 5 15,1 2 0-15,1-3 3 0,-8-9-8 0,23 18 0 0,-14-11 0 16,5 1-3-16,-3-3 2 16,5 2-2-16,-1-2-4 0,1-1-3 0,0-1-3 15,0 0 3-15,-16-3-10 16,35 3-6-16,-19-3-5 0,-16 0-3 0,34-2-6 0,-14 1-13 16,-2-2-15-16,-18 3-20 0,36-3-24 0,-16 1-33 15,-4-2-48 1,2 2-62-16,-3-2-86 0,2-1-170 0,-7-1-134 15,-1-1-273-15,-9 7-212 0</inkml:trace>
  <inkml:trace contextRef="#ctx0" brushRef="#br0" timeOffset="152530.24">14173 4109 2416 0,'0'0'-160'0,"0"0"25"0,0 0 20 15,0 0 10-15,0 0 18 0,0 0 8 0,0 0 14 16,0 0 15-16,0 0 10 15,0 0 23-15,0 0-1 0,0 0 15 0,0 0 3 16,0 0 20-16,0 0 0 16,0 0 17-16,0 0 8 0,0 0 3 0,0 0 9 0,0 0-11 15,0 0 16-15,-34 22-4 16,34-22-11-16,0 0-6 0,-22 7 15 16,22-7-25-16,-16 9 9 0,16-9-3 0,-16 12 2 0,8-5 0 0,8-7 7 15,-14 19 5-15,5-9 4 16,2 1-8-16,-1 0 9 0,1 3-4 15,1 1-6-15,0-1 3 0,0 1-5 16,1 2 6-16,1-2-4 0,-2 2-4 0,2 1-3 0,0-1 5 16,2 0-10-16,1 0 0 15,-1 0-1-15,2 3-1 0,-2-4 3 0,2-16-3 16,0 35 2-16,0-20-3 16,0 3-1-16,0-18 1 0,0 32 1 0,0-19-4 0,0-13 2 15,2 30-3-15,-2-17 8 0,0-13 3 0,2 31 1 16,1-16-5-16,5-2-4 15,-2 3 0-15,1-2 13 0,1-2 1 0,-1 2-18 0,5 0-16 16,-4-2-25-16,3-2-33 16,-3 1-36-16,0-1-55 0,3-1-48 0,-4-1-86 15,2-2-627-15,-9-6-280 16</inkml:trace>
  <inkml:trace contextRef="#ctx0" brushRef="#br0" timeOffset="153242.74">14721 4266 2618 0,'0'0'-125'16,"0"0"12"-16,9-14 15 16,-9 14 11-16,0 0 13 0,8-15 8 0,-8 15 12 0,0 0 12 15,0 0 4-15,4-16 4 0,-4 16 8 0,0 0 6 16,0 0 12-16,0 0 2 15,-29-11 11-15,29 11 12 0,-24 2 6 0,24-2 6 0,-28 4 8 16,28-4-6-16,-30 8-1 16,15-2 1-16,3-2-3 0,-1 4-1 0,13-8-9 15,-21 18 2-15,13-9 5 16,2 1-1-16,6-10-4 0,-6 21 7 0,6-21-9 16,3 23 2-16,4-10-10 0,-1 2 10 15,1-1 1-15,6-1 7 0,-1 2 4 0,0 2 12 16,5-2 7-16,-2-1 6 0,-1 0-2 0,2 0 2 15,-3 1-9-15,-4-1 11 0,2-3 5 16,-1 3-4-16,-4-2 9 0,0-2-4 0,-6-10 4 16,3 21-3-16,-3-21 4 15,0 0-3-15,-9 29 4 0,1-20-4 0,8-9 2 16,-23 16-2-16,12-9-3 0,-7-1-9 16,2 0-2-16,-2 0-6 0,-1-4-5 0,-2 1-7 15,2-1-22-15,-2-2-21 0,21 0-40 0,-35 0-44 16,35 0-49-16,-25-4-44 15,12 1-56-15,13 3-145 0,-13-13-459 0,10 4-183 0</inkml:trace>
  <inkml:trace contextRef="#ctx0" brushRef="#br0" timeOffset="153710.45">14931 4311 2444 0,'0'0'-117'0,"0"0"21"16,0 0 9-16,0 0 4 15,27-2 9-15,-27 2 11 0,0 0 5 0,28 0 4 16,-28 0 8-16,20 2 2 16,-20-2 1-16,23-2 8 0,-23 2 6 0,22-3 11 0,-22 3 8 15,18-3 17-15,-18 3 23 0,0 0 21 0,22-3 4 16,-22 3-3-16,0 0 4 15,0 0-15-15,0 0-1 0,0 0 0 0,0 0 8 0,0 0-2 16,0 21 13-16,0-21 4 16,0 0 9-16,-12 30 6 0,7-16 0 15,5-14-17-15,-7 32 2 0,6-15-4 16,-1 0-5-16,-4 2-9 0,4 0 5 16,-1 0-11-16,1-1-4 0,-2 0-5 0,-1 0-1 0,1-3-2 0,0 0-1 15,4-15-9-15,-10 26 4 16,6-14-7-16,4-12 8 0,-12 17-1 0,12-17 1 15,-15 16-1-15,10-11 14 0,5-5 7 16,-16 8 6-16,16-8 10 0,0 0-3 0,-14 10 3 16,14-10-10-16,0 0-5 15,0 0-5-15,0 0-7 0,0 0-4 0,0 0-2 16,38 15-3-16,-22-14-2 16,1 2-11-16,3 0-30 0,-2 0-35 0,4-2-49 0,-1-1-55 15,-2 0-51-15,-19 0-131 0,36-4-494 0,-19 1-173 16</inkml:trace>
  <inkml:trace contextRef="#ctx0" brushRef="#br0" timeOffset="153940.44">15460 4627 2461 0,'0'0'-81'0,"0"0"28"0,17 8 31 0,-17-8 8 15,0 0 11-15,19 6 22 16,-19-6 27-16,19 4 1 0,-19-4 8 0,18 1 11 0,-18-1-3 16,0 0-4-16,30-3-6 15,-30 3-25-15,19-4-32 0,-19 4-48 0,22-6-41 16,-14 3-45-16,2-2-60 16,-10 5-153-16,18-5-250 0,-12 1 192 0</inkml:trace>
  <inkml:trace contextRef="#ctx0" brushRef="#br0" timeOffset="154390.49">15713 4746 1786 0,'0'0'-2'0,"4"15"18"15,-4-15 27-15,0 0 15 16,0 0-1-16,10 9 10 0,-10-9 11 0,0 0 13 0,0 0-6 16,0 0 7-16,0 0 3 15,0 0-4-15,0 0-5 0,39-20 0 0,-30 8 4 16,-1 1-7-16,1-5-17 0,1-3-3 0,1-4-8 0,2-5-5 16,1-3 1-16,-1 0-1 15,2-1-5-15,-2 0 3 0,1 2 6 0,2-2 5 16,-4 6 6-16,-2 4 6 15,2 0 7-15,-4 4-3 0,0 3-1 0,-2 1-10 0,3 1-5 16,-3 1-8-16,-6 12-8 16,11-15-2-16,-11 15-3 0,0 0-5 0,15-4 2 15,-15 4 0-15,0 0-5 16,0 0 0-16,14 36-4 0,-10-21 2 0,-2 5-3 0,2-4-4 16,0 6 1-16,-2-2-3 0,0 2 1 0,-2-1-3 15,0 1-1-15,0-2 0 16,0 1-7-16,-2-2-13 0,0-2-19 0,2-17-24 15,-2 32-24-15,0-17-31 0,2-15-39 16,-6 25-27-16,4-17-44 0,2-8-76 0,0 0-158 16,-8 14-459-16,8-14-294 15</inkml:trace>
  <inkml:trace contextRef="#ctx0" brushRef="#br0" timeOffset="154530.24">15877 4620 2655 0,'0'0'-71'16,"0"0"10"-16,0 0 7 15,0 0 8-15,0 0 8 0,0 0 1 0,0 0 16 0,0 0-2 16,48 28-14-16,-28-24-19 16,0-3-19-16,1 2-43 0,1-3-86 0,-2-3-375 15,2 2 222-15</inkml:trace>
  <inkml:trace contextRef="#ctx0" brushRef="#br0" timeOffset="154810.29">16313 4295 1756 0,'0'0'10'0,"10"-10"11"0,-10 10 12 0,0 0 1 16,18-8 12-16,-18 8 26 0,0 0 19 0,20 0 4 0,-20 0 6 16,0 0 14-16,24 11 13 15,-24-11 19-15,14 18 0 0,-7-5-8 0,-1 0-8 16,-2 2-4-16,0 3-13 15,0-1-11-15,-2 3-9 0,-2-1-11 0,0 3-11 0,-2-1-7 16,0 1-9-16,-2-1-15 16,0 3-27-16,-2-5-24 0,0 0-32 0,-1 0-29 15,-1-2-41-15,1-1-34 16,1 0-37-16,2-3-27 0,-5-2-73 0,9-11-568 16,-10 16-198-16</inkml:trace>
  <inkml:trace contextRef="#ctx0" brushRef="#br0" timeOffset="155110.18">16632 3787 2455 0,'0'0'-87'16,"0"0"21"-16,-6-15 17 0,6 15 16 0,0 0 0 15,0 0 33-15,0 0 27 16,0 0 40-16,0 0 8 0,0 0 13 0,16-15-2 16,-16 15-1-16,20 0-8 0,-20 0-10 0,0 0-6 0,38 3-12 15,-38-3-22-15,27 5-27 16,-11-5-27-16,0 1-42 0,-16-1-42 0,30 0-49 15,-17-1-98-15,3-1-453 0,-5-2 29 16</inkml:trace>
  <inkml:trace contextRef="#ctx0" brushRef="#br0" timeOffset="155410.57">16986 3653 2031 0,'0'0'2'0,"0"-22"28"0,0 22 30 0,0 0 8 0,0 0-3 16,0 0-5-16,0 0 6 0,0 0 19 0,0 0 26 15,0 0 9-15,0 0 5 16,0 0-7-16,0 0-8 0,0 0-13 0,4 44-6 15,-4-44-6-15,2 30-14 0,-2-11-12 16,0 3-34-16,0 0-45 0,0 3-44 0,2 2-59 16,0 1-51-16,-2-1-68 15,2-2-171-15,-2 3-346 0,3-1-47 0</inkml:trace>
  <inkml:trace contextRef="#ctx0" brushRef="#br0" timeOffset="156320.35">17072 4311 2128 0,'0'0'-92'16,"0"0"18"-16,0 0 26 15,0 0 17-15,0 0 19 0,0 0-1 0,0 0 11 16,0 0 8-16,0 0 12 0,0 0 13 16,0 0 6-16,0 0 18 0,0 0 21 0,0 0 3 15,0 0 3-15,0 0 8 0,-14 46 0 0,12-33-11 16,-2 2-6-16,0 2-8 15,-2 1 2-15,2 1 1 0,0 1-5 16,0-2-9-16,0 1-11 0,0 2 0 16,0-2-8-16,2 0-4 0,-1 2-7 0,-1-2-3 0,2-2-11 15,0 2-6-15,0-2-8 16,2-17-16-16,0 29-26 0,-2-18-30 0,2-11-20 0,0 23-26 16,0-13-55-16,0-10-108 0,2 12-427 0,-2-12 28 15</inkml:trace>
  <inkml:trace contextRef="#ctx0" brushRef="#br0" timeOffset="156885.1">17054 4460 2076 0,'-4'-21'-69'0,"4"21"16"15,0-18 15-15,0 18 14 0,-2-19 7 0,2 19 19 16,-6-17 32-16,6 17-3 15,0 0 12-15,-2-20 11 0,2 20 6 0,0 0-1 0,0-22-2 16,0 22 1-16,0 0-16 16,2-20 2-16,-2 20-4 0,8-12-4 0,-8 12-7 15,12-11 0-15,-12 11-2 16,19-8 0-16,-19 8-9 0,23-6-2 0,-10 5-7 16,-13 1 7-16,36 0-4 0,-17 1 2 0,0 1-13 0,0-1 12 15,0 5-8-15,-2-3 5 16,0 1 0-16,0 1-2 0,-2 2-1 0,-3 0 5 15,-1 0 4-15,-11-7 10 0,13 19-1 16,-13-19 4-16,2 19 0 0,-2-19-1 0,-11 23-4 16,3-10-1-16,-5-1-5 15,-2 1 4-15,-1-1-2 0,-2-1 4 0,0 0 6 16,-2-1 2-16,3-2-5 0,1-1 2 16,0 2-3-16,2-4-1 0,1 2-4 0,13-7 0 15,-17 10-6-15,17-10 0 0,-8 7 1 16,8-7-2-16,0 0-4 0,0 0-6 15,0 0 2-15,23 26 5 0,-10-21-4 0,-1 3 1 0,6-1-5 16,-2 1 0-16,1-1 1 16,3 3 9-16,-2 1 5 0,0 1 5 0,-2 0 1 15,-3-1 1-15,0 0 9 16,-3 3 6-16,-1 1 8 0,-3-1 10 0,-2-2 4 0,-4-12 1 16,2 27 0-16,-2-27-8 0,-10 27 0 0,1-16-4 15,-6 0-4-15,0-1-4 16,1-1-8-16,-4-1 4 0,0-2-17 0,1-1-23 0,0 1-43 15,0-2-58-15,0 0-67 16,2-4-67-16,15 0-131 0,-30-2-596 16,18-1-404-16</inkml:trace>
  <inkml:trace contextRef="#ctx0" brushRef="#br0" timeOffset="158370.49">17830 4589 2791 0,'0'0'-151'0,"0"0"31"0,0 0 28 15,0 0 29-15,46 9 31 16,-32-6 21-16,2-2 22 0,-16-1 21 0,35 3 14 16,-17-2 18-16,0 2-6 0,0-2 6 0,2 1 2 15,-4 0-9-15,1 0-6 0,-17-2-6 16,28 2-23-16,-16 0-30 0,-12-2-39 0,24 1-41 15,-14-1-47-15,-10 0-118 16,19-3-469-16,-19 3 15 0</inkml:trace>
  <inkml:trace contextRef="#ctx0" brushRef="#br0" timeOffset="158610.54">18120 4521 2117 0,'0'0'-48'16,"0"0"28"-16,0 0 32 15,0 0 28-15,0 0 24 0,0 0 28 0,0 0 27 16,0 0 11-16,0 0 16 16,-16 22 6-16,16-22 3 0,-2 20-10 0,2-20-10 0,-3 22-6 15,3-22-10-15,-2 31-15 16,2-14-13-16,-2 2-5 0,2-2-10 0,-3 5-8 16,3-4-13-16,0 4-17 0,-2-3-19 0,2 1-33 15,0-2-25-15,0-18-54 0,0 30-53 16,0-17-52-16,2-1-60 0,-2-12-163 0,7 17-451 15,-2-11-233-15</inkml:trace>
  <inkml:trace contextRef="#ctx0" brushRef="#br0" timeOffset="158910.29">18438 4311 2583 0,'8'-15'-84'0,"-8"15"23"0,0 0 22 15,0 0 28-15,0 0 20 16,0 0 26-16,0 0 32 0,0 0 23 16,0 0 10-16,0 0 7 0,0 0-1 0,6 51 2 0,-8-32 0 15,0 2-9-15,0 4-11 0,0 4-5 16,0-3-9-16,2 5-4 0,-4-1-8 0,4 1-12 15,0-1-1-15,0-1-4 16,-2 1-6-16,2-1-14 0,-2-3-20 0,2-2-17 16,0-5-43-16,0-1-48 0,0-18-50 15,0 25-85-15,0-25-182 0,-3 16-444 0,3-16-220 16</inkml:trace>
  <inkml:trace contextRef="#ctx0" brushRef="#br0" timeOffset="159320.37">18302 4115 2484 0,'6'-23'-105'16,"-6"23"25"-16,9-8 14 0,-9 8 13 0,0 0 7 15,17-11 10-15,-17 11 17 16,19-6 9-16,-19 6 15 0,22-1 11 0,-22 1 19 0,29 0-6 16,-12 1 23-16,2 1 10 15,2 0 21-15,0 4 15 0,5-1-3 0,-1 2 15 16,1 4-2-16,4 3-1 16,-1 3-13-16,0-1-13 0,6 9-4 0,-2 0-11 0,-3 2-5 15,0 2-10-15,-8-3-6 0,2 2 1 0,-7 1-4 16,0 0-3-16,-4 1-3 15,-5 0-1-15,-2-2-5 0,-4 0 3 0,-2 0-6 16,-2-1 0-16,-2 0-2 0,-4-1-3 16,-5 3 1-16,-2-2-7 0,-2-3 1 15,-1-1-2-15,-4-1-16 0,-1-3-20 16,-3-2-13-16,-4-1-20 0,4-2-46 0,0-3-36 16,-2 0-39-16,5-1-69 0,-3-2-147 0,8-4-418 15,-2 2-125-15</inkml:trace>
  <inkml:trace contextRef="#ctx0" brushRef="#br0" timeOffset="160740.44">19181 3707 2248 0,'0'0'-120'0,"-15"11"26"0,15-11 22 0,0 0 18 16,0 0 2-16,0 0 8 16,0 0-2-16,0 0 5 0,0 0 5 0,0 0 2 0,0 0 1 15,0 0 8-15,0 0 2 16,45 12-1-16,-45-12 6 0,18 2 4 0,-18-2 12 16,20 2 6-16,-20-2 13 0,17 2 8 0,-17-2-2 15,0 0 4-15,18 0 8 16,-18 0-3-16,0 0-4 0,0 0-5 0,0 0 5 0,22 2 1 15,-22-2-16-15,0 0 4 16,0 0 2-16,0 0 4 0,10 9-11 0,-10-9-6 16,0 0-3-16,6 13 2 15,-6-13 2-15,0 0 18 0,2 24-2 0,-2-24 1 0,-2 21 0 16,2-21 3-16,0 26-3 16,0-11 6-16,0 2-11 0,0 2 7 0,2 2 4 15,1 0-2-15,-1 1-3 0,2 2 1 16,-1 3-1-16,3 1 0 0,-2-1-3 0,0 3-2 15,0-1 1-15,1-1 2 0,-1 2 3 0,-2-2-5 16,0 0 2-16,0 0 11 16,-2 1-10-16,0 0-2 0,0-2-4 0,-2 1 2 0,2-1 2 15,-2 1-7-15,2-1-2 16,-2 0 1-16,2 0 10 0,0-2-11 0,-2 1-4 16,2-5-2-16,0 2 0 0,-2 0-4 0,2 0 3 15,-2-2 6-15,2 0-11 16,-3 0 8-16,3 0-4 0,-2-5-1 0,0 5 2 0,2-2-2 15,-2 3 12-15,0-2 6 16,2 1-7-16,0-1-5 0,0 0-3 0,-2 1 1 16,2-1 2-16,0 0-3 15,0 2-3-15,-2-3 3 0,2 0 8 0,0-2-9 0,-4 2 2 16,2-5 4-16,-5 4 2 16,0-2 0-16,-1-3 4 0,-2 2 0 0,-6-1 6 15,2-4 3-15,-5 2-6 0,-5-1 1 0,2-3-10 0,-6-2-34 16,0 2-56-16,-1-7-95 15,-3 1-196-15,0-2-378 0,1-3-24 0</inkml:trace>
  <inkml:trace contextRef="#ctx0" brushRef="#br0" timeOffset="162040.04">12922 3846 2039 0,'0'0'-144'0,"0"0"13"0,0 0 14 0,0 0 17 0,0 0 12 16,0 0 2-16,-47 6 14 0,47-6 1 0,-29-2 13 15,29 2 5-15,-32 0 13 16,17-2 13-16,15 2 18 0,-31 0 11 0,31 0 5 15,-27-2 7-15,27 2 2 0,-23 0 5 16,23 0 2-16,-17 2 0 0,17-2 7 16,0 0 0-16,-21 5 12 0,21-5 8 15,0 0 3-15,-14 9 13 0,14-9 2 0,0 0 7 16,0 0-3-16,-9 9-8 16,9-9 5-16,0 0 4 0,0 0 0 0,0 0-2 0,-5 17-4 15,5-17 7-15,0 0 0 16,-2 15-1-16,2-15 1 0,0 0-10 0,0 24-2 15,0-24-5-15,0 20-4 0,0-20 3 0,2 23-4 0,-2-10-4 16,3 2-9-16,1 2 0 16,-4 1-5-16,2-1-4 0,-1 2-2 0,-1 1-2 15,2 0-2-15,-2 2-4 16,-2 0 1-16,2-1-1 0,-1 2-2 0,1 0-6 0,-2 2 0 16,2-3 2-16,-2 0-5 0,2 3-2 0,-2-1-7 15,-1-3-6-15,3 2-4 16,-2 0 3-16,2-1 3 0,0-1-9 0,-2 2 6 0,2-2-5 15,0 2 0-15,0-2 0 16,0 0 5-16,0 0 1 0,2-2-1 0,-4 2 4 16,2-2-5-16,0 1 3 15,0 0 5-15,0 1 2 0,0-2-6 0,0-2 4 0,0-17-2 16,-2 36 1-16,2-18 1 0,-2-1 4 0,2-17-5 16,-3 32 6-16,3-17 4 15,0 4 8-15,0-2 2 0,0-17 4 16,0 35 4-16,3-18 6 0,1 0 10 0,3-1 5 15,-1 0 7-15,1 0 1 0,9-1-2 0,-1 0-4 16,1 0-4-16,7-1-7 16,-6-3-17-16,6-1-30 0,2 0-58 0,-3-3-67 15,1-5-101-15,4-2-246 0,-5-4-322 16,6 0-114-16</inkml:trace>
  <inkml:trace contextRef="#ctx0" brushRef="#br0" timeOffset="175955.18">24202 7315 238 0,'0'0'70'16,"0"0"-5"-16,0 0 13 15,0 0-7-15,0 0 2 0,0 0 2 0,0 0-5 16,0 0 1-16,0 0-9 16,0 0 22-16,0 0-26 0,0 0 6 0,0 0-4 15,0 0-6-15,0 0 0 0,0 0 5 16,0 0-9-16,0 0 3 0,38-18 2 0,-38 18-4 16,0 0 6-16,0 0-12 0,0 0 15 0,0 0 4 15,19-4-13-15,-19 4 11 16,0 0-3-16,21-4 19 0,-21 4-11 0,18-2 11 0,-18 2-20 15,23 0 1-15,-23 0-1 16,27-1-13-16,-27 1-8 0,32 0 14 0,-13 0-11 16,-2-3 3-16,-17 3-11 15,38 0 2-15,-19 0-6 0,0-2-3 0,-19 2 3 0,29-1-10 16,-13-1-18-16,-16 2-31 16,27-2-43-16,-27 2-49 0,21-2-56 0,-21 2-121 15,17-6-329-15,-17 6 151 0</inkml:trace>
  <inkml:trace contextRef="#ctx0" brushRef="#br0" timeOffset="176435.11">24293 7110 1761 0,'0'0'-61'0,"0"0"28"16,0 0 20-16,0 0 19 0,0 0 29 0,0 0 13 15,0 0 19-15,0 0 24 0,0 0 14 16,0 0 1-16,0 0 1 0,34 13-8 0,-34-13-6 16,19 2-5-16,-19-2-15 15,23 2-10-15,-23-2-13 0,27 2-42 0,-13-2-49 16,-14 0-52-16,30 2-57 0,-30-2-114 16,26-2-412-16,-26 2 85 0</inkml:trace>
  <inkml:trace contextRef="#ctx0" brushRef="#br0" timeOffset="182790.23">25244 7186 526 0,'0'0'69'0,"0"0"-19"0,0 0-14 0,0 0-14 15,0 0-2-15,0 0-5 0,0 0 1 16,0 0-7-16,0 0 2 0,0 0 6 0,0 0-1 15,0 0-1-15,0 0 1 0,0 0 2 0,0 0-7 16,0 0 11-16,0 0-4 16,0 0 4-16,0 0 1 0,0 0-1 0,0 0 4 15,0 0 5-15,0 0-5 16,0 0 1-16,0 0 1 0,0 0 9 0,0 0 4 0,0 0 2 16,0 0 4-16,0 0 5 0,0 0 3 0,0 0 3 15,0 0-5-15,0 0-6 16,0 0-3-16,0 0 2 0,0 0-2 0,0 0 0 0,0 0 2 15,0 0-1-15,0 0 5 16,0 0-6-16,0 0 2 0,0 0 3 16,0 0-5-16,0 0 4 0,0 0-7 15,0 0-2-15,0 0-6 0,0 0-5 0,0 0-2 0,13-25 7 16,-13 25-10-16,0 0-3 16,20-1-2-16,-20 1 11 0,0 0-20 0,24 0 9 15,-24 0 8-15,0 0-6 0,23 0-6 0,-23 0 1 16,19 4-2-16,-19-4 10 0,0 0-2 15,29 1-6-15,-29-1 9 0,19 2 2 0,-19-2 2 16,23 4 2-16,-23-4-6 16,20 3 3-16,-20-3-3 0,21 0-4 0,-21 0 5 15,24 3-6-15,-24-3-3 0,21 4 5 16,-21-4-1-16,23 2 1 0,-11-1-11 0,-12-1-2 16,24 0 1-16,-24 0 1 0,27 4 1 0,-14-4 1 15,-13 0-7-15,29 2 14 16,-29-2-5-16,31 0 4 0,-17 0 3 0,-14 0-1 0,32 2-3 15,-15-2 1-15,1 0-7 16,-18 0 3-16,36 0-1 0,-21 0-1 0,3 0-1 16,-1 1-2-16,-17-1 0 15,36 0-3-15,-19 0-2 0,2 3 3 0,1-3-3 0,-5 3 3 16,-15-3-1-16,36 0 2 16,-16 0 0-16,-2 3 3 0,2-3 0 0,-1 1-1 15,0-1-1-15,0 3 1 0,2-3-3 0,-2 3-1 0,2-3-2 16,1 2 3-16,-2 0-5 15,2-2 2-15,-1 0-2 0,1 2 0 0,-2-2 3 16,3 2 1-16,0-1-5 16,-2-1 2-16,-2 0-3 0,0 3 0 0,2-3 2 15,-3 2-2-15,2-2 3 16,0 0-3-16,-20 0 3 0,36 0 0 0,-13 0-3 16,-5 0 0-16,-2 0 2 0,4 1-2 0,0-1 0 15,0 0-1-15,-1 0 0 0,2 0 2 16,-2 0-2-16,4 1 1 0,-6-1-2 0,4 0 2 0,1 3 4 15,-2 0-4-15,3-3-1 16,-3 0 2-16,0 1-3 0,0-1 4 16,3 0-2-16,-6 2 3 0,6-2-4 15,-5 0 3-15,2 0-2 0,-2 0 0 0,2 0-2 0,1 0 4 16,-1 2-4-16,3-2 0 0,-4 0 0 0,4 0 0 16,-2 2 2-16,2-2 0 15,0 0-1-15,0 0 4 0,0 0-3 0,1 0-3 0,-4 0 0 16,3 0 2-16,-1 0 2 15,0-2-1-15,1 2-1 0,-2-2-1 0,0 2 2 16,2-2 0-16,-2 2-5 16,1-1 2-16,0 1 6 0,5 0-3 0,-4 0-1 0,4-3-3 15,0 3 2-15,1 0 1 16,2 0-2-16,-1 0 3 0,3 3 0 0,-1-3 0 16,2 0 6-16,2 0-6 0,-4 0-5 0,3 1 5 15,0-1-1-15,-1 0 2 0,1 0-1 16,0 0 0-16,-1-1-2 15,2 1 0-15,-1 0-2 0,1 0 7 0,0 0-3 16,1 0 7-16,2 0-6 0,0 0 3 0,5 0 2 16,0 1 5-16,7-1 5 0,-4 2-8 15,2 2 3-15,3-3-1 0,6 1 8 0,-8 0 2 16,3 1 7-16,-4-2 3 16,-1-1 0-16,1 3 6 0,-3-3 5 0,1 0 2 15,-3 1-4-15,-1-1-2 0,-6-1-2 0,2 1-2 0,-3 0-6 16,2 0-3-16,-1 0 0 15,0-3-5-15,-2 3-1 0,-1-1-5 0,-1 1-4 16,0-3-8-16,-5 1-16 16,-1 0-32-16,-2 2-46 0,-1-1-39 0,-2-1-48 0,0-2-63 15,-5 0-118-15,0 1-500 16,-6 1-214-16</inkml:trace>
  <inkml:trace contextRef="#ctx0" brushRef="#br0" timeOffset="183870.28">25636 7952 2472 0,'0'0'-124'0,"0"0"30"0,0 0 24 0,23 2 28 15,-23-2 15-15,0 0 19 0,0 0 27 0,0 0 28 16,0 0 13-16,0 0 22 0,0 0 14 15,0 0-1-15,0 0-1 0,0 0 7 0,0 0 1 16,0 0-9-16,0 0-6 16,0 0-8-16,0 0-9 0,0 0-12 0,0 0-9 15,0 0-5-15,0 0-14 0,0 0-6 16,0 0-8-16,0 0-13 0,0 0-2 0,0 0-6 16,0 0-3-16,0 0-6 0,0 0 5 0,0 0-6 15,-63-2 0 1,63 2 2-16,-27 4 2 0,27-4-6 0,-27 5 4 0,14 1-2 0,13-6 2 15,-21 4-3-15,21-4-4 16,-17 8 2-16,17-8 10 0,-12 11-7 0,12-11-2 16,-7 14 5-16,7-14 1 15,0 0 6-15,0 0 1 0,10 31-4 0,-10-31 4 0,18 16-6 16,-10-9 8-16,4 3-5 16,-3-2 9-16,2 2 8 0,-11-10 1 0,19 15 7 15,-9-6 6-15,2-1 5 0,-12-8-2 0,17 14 5 16,-17-14-2-16,14 13-2 0,-7-5-1 15,-7-8 0-15,9 17 0 0,-1-10 4 0,-8-7 4 16,6 18 3-16,-6-18 1 16,4 16-1-16,-4-16 9 0,-2 18 3 0,2-18-1 15,-4 20-3-15,4-20-1 0,-10 18-5 16,10-18-1-16,-11 15-6 0,11-15 0 0,-16 11-5 16,9-5-4-16,7-6-8 0,-23 6-10 0,23-6-7 15,-24 1-13-15,24-1-19 16,-26-3-23-16,26 3-40 0,-26-10-45 0,13 3-44 0,6-1-43 15,0-3-93-15,1-1-563 16,4 1-260-16</inkml:trace>
  <inkml:trace contextRef="#ctx0" brushRef="#br0" timeOffset="184460.25">25951 7714 2541 0,'0'0'-109'15,"0"0"33"-15,11-11 10 0,-11 11 16 0,0 0 13 16,0 0 6-16,0 0 9 0,0 0 8 16,0 0 1-16,13-6 21 0,-13 6 11 0,0 0 23 15,0 0 6-15,0 0-1 0,0 0 1 0,17 21 1 16,-17-21-5-16,0 0 1 15,4 20 2-15,-4-20-14 0,2 15 5 0,-2-15-5 0,0 0-3 16,0 22-1-16,0-22-8 16,0 0-2-16,0 20-3 0,0-20 0 0,0 0 3 15,0 0-3-15,0 18 3 16,0-18 11-16,0 0 19 0,0 0 4 0,0 0 1 0,7 10-5 16,-7-10-4-16,0 0-1 0,0 0-9 15,0 0-2-15,0 0-6 0,45-24 1 16,-34 15-2-16,3 2-3 0,-3-1 6 0,-11 8 15 15,23-15-4-15,-14 9 2 0,-9 6 1 16,15-12-4-16,-15 12-2 0,12-7-2 16,-12 7 0-16,0 0 0 0,0 0 2 15,0 0 3-15,0 0-7 0,0 0-2 0,20 18-2 16,-20-18-3-16,2 15-1 0,-2-15-15 16,4 16-25-16,-4-16-39 0,3 19-53 0,-3-19-58 15,6 15-73-15,-6-15-137 0,3 7-525 0,-3-7-283 16</inkml:trace>
  <inkml:trace contextRef="#ctx0" brushRef="#br0" timeOffset="185190.5">26144 8375 2494 0,'0'0'-209'0,"0"0"9"16,0 0-5-16,0 0-393 0,0 0 194 0</inkml:trace>
  <inkml:trace contextRef="#ctx0" brushRef="#br0" timeOffset="185420.26">26207 8345 1625 0,'0'0'-56'0,"0"0"20"0,0 0 26 0,0 0 35 15,0 0 16-15,0 0 20 16,0 0 12-16,0 0 19 0,14-7 6 0,-14 7-4 0,0 0 0 16,0 0-6-16,0 0-6 0,0 0 0 0,0 0 3 15,0 0 4-15,26 5 2 16,-26-5 2-16,0 0-7 0,19 3-5 0,-19-3-10 0,20 3-6 15,-20-3-6-15,22 4-6 16,-8-3-4-16,-14-1-12 0,24 3-10 0,-8-2-16 16,-1 1-24-16,-15-2-22 15,33 4-32-15,-18-3-38 0,-15-1-34 0,25 3-41 0,-25-3-103 16,21-4-473-16,-21 4-38 0</inkml:trace>
  <inkml:trace contextRef="#ctx0" brushRef="#br0" timeOffset="185700.5">26326 8251 2101 0,'0'0'-83'0,"0"0"26"0,0 0 17 0,0 0 20 0,0 0 17 16,0 0 6-16,0 0 13 0,0 0 10 0,0 0 13 15,0 0 1-15,39 16 7 16,-39-16 9-16,0 0 2 0,0 0 4 0,0 0 15 15,0 0-2-15,4 17 4 0,-4-17 1 16,0 0 0-16,-2 21 4 0,2-21-8 0,0 20-3 16,0-20-7-16,0 21-5 15,0-21-10-15,0 26-6 0,0-12-18 0,0-14-34 16,2 22-37-16,0-8-27 16,-2-14-51-16,2 20-45 0,-2-20-74 0,0 19-526 0,0-19-55 15</inkml:trace>
  <inkml:trace contextRef="#ctx0" brushRef="#br0" timeOffset="186430.54">26944 8222 2131 0,'0'0'-135'16,"0"0"21"-16,0 0 18 0,11-15 17 0,-11 15 22 0,0 0 14 15,6-11 13-15,-6 11 8 16,0 0 17-16,0 0 17 0,0-19 0 0,0 19 24 16,0 0-21-16,0 0-5 0,-11-22 2 0,11 22-2 15,-15-7-2-15,15 7 4 16,-14-5 8-16,14 5-4 0,-22-4 1 0,22 4 8 0,-22 0 9 15,22 0-11-15,-27 6 8 16,13 0-3-16,-1-2-1 0,0 5 4 0,3 1-12 16,-1 1 5-16,1-1 0 15,3 2-3-15,0 0-2 0,0 2 11 0,4-3-5 0,5-11 9 16,-8 25-5-16,7-15 1 16,1-10 6-16,0 0-3 0,7 31-7 0,-1-23 10 15,-6-8-13-15,10 17 1 0,-10-17 1 0,15 11-9 16,-10-4 6-16,-5-7 2 0,16 5-4 15,-16-5-7-15,0 0-1 0,23 2 8 16,-23-2 8-16,0 0-1 0,19-9 7 16,-19 9 14-16,16-13 2 0,-16 13 4 0,9-13 11 15,-9 13 4-15,11-12 4 0,-11 12 0 16,10-14-1-16,-10 14 0 0,0 0 2 0,10-13-9 16,-10 13-3-16,0 0-8 0,5-12-12 15,-5 12-1-15,0 0-5 0,0 0-5 16,0 0 9-16,0 0 7 0,0 0 9 0,0 0 2 0,0 0 1 15,0 0-3-15,0 0-5 16,4 44-5-16,-4-44-2 0,-2 20-5 0,2-20-6 16,0 20-6-16,0-20-15 15,0 20-24-15,0-20-42 0,0 18-49 0,0-18-57 16,0 18-58-16,0-18-62 0,0 0-157 16,2 17-444-16,-2-17-248 0</inkml:trace>
  <inkml:trace contextRef="#ctx0" brushRef="#br0" timeOffset="187020.5">27059 8408 2562 0,'0'0'-106'0,"0"0"26"15,0 0 12-15,0 0 13 16,0 0 10-16,6-13 4 0,-6 13 18 0,0 0 18 15,0 0 2-15,0 0 11 0,0 0 17 0,0 0 14 0,0 0 12 16,0 0 1-16,0 0 8 16,0 0 3-16,0 0-4 0,-6 51-4 0,6-51-4 15,0 0 1-15,-2 23-11 16,2-23-1-16,-3 15-10 0,3-15 5 0,0 0-12 16,-5 19 5-16,5-19-1 0,0 0-1 0,0 0-11 0,-2 19 7 15,2-19-1-15,0 0 3 16,0 0-10-16,0 0-2 0,0 0-4 0,0 0 1 15,0 0-2-15,0 0 1 16,0 0 1-16,0 0 3 0,0 0-1 0,0 0 8 16,0 0 7-16,0 0 6 0,41-29 0 15,-41 29 3-15,0 0 9 0,13-11-4 0,-13 11-4 16,0 0 11-16,11-8-5 16,-11 8 8-16,0 0-1 0,0 0 1 0,0 0 2 0,0 0 0 15,0 0-9-15,0 0 6 0,23 14-14 0,-23-14-1 16,0 0-5-16,0 0-4 15,6 13-17-15,-6-13-27 0,0 0-34 0,0 0-42 16,8 11-46-16,-8-11-51 0,0 0-77 16,0 0-162-16,11 5-399 0,-11-5-164 0</inkml:trace>
  <inkml:trace contextRef="#ctx0" brushRef="#br0" timeOffset="187190.42">27304 8490 2373 0,'0'0'-85'15,"13"3"22"-15,-13-3 25 16,13 4 12-16,-13-4 10 0,0 0 0 0,29 4 8 0,-29-4 2 16,21 2-5-16,-21-2 2 15,24 1 2-15,-12 1-16 0,-12-2-16 0,26 3-8 16,-26-3-37-16,23 1-47 16,-23-1-117-16,20-4-241 0,-10 2 340 0</inkml:trace>
  <inkml:trace contextRef="#ctx0" brushRef="#br0" timeOffset="187400.24">27577 8427 1469 0,'0'0'15'0,"19"-5"27"15,-19 5 21-15,0 0 20 16,0 0 19-16,0 0 12 0,0 0 10 0,0 0 1 16,20 16 3-16,-20-16 3 0,0 0-1 0,2 17-7 15,-2-17-1-15,2 18-15 0,-2-18-16 16,0 19-1-16,0-19-14 0,-2 20-13 0,2-20-18 15,0 21-32-15,0-21-31 16,2 21-45-16,-2-21-43 0,2 24-49 0,-2-24-49 16,0 17-98-16,2-9-447 15,-2-8-32-15</inkml:trace>
  <inkml:trace contextRef="#ctx0" brushRef="#br0" timeOffset="187990.18">28208 8000 2066 0,'0'0'-105'0,"0"0"13"0,7-14 15 0,-7 14 17 16,0 0 13-16,0 0 9 15,5-16 13-15,-5 16 5 0,0 0 8 0,0 0-6 0,0 0 9 16,0 0 9-16,-27-10 11 16,27 10 2-16,-20 0 9 0,20 0 1 0,0 0 10 15,-28 7-3-15,28-7 5 16,-20 7-4-16,20-7-3 0,-15 5 1 0,15-5 1 0,-10 10 4 16,10-10 3-16,0 0 13 0,-7 19-1 0,7-19 12 15,0 0 5-15,7 23 6 16,-7-23 6-16,8 19 6 0,-1-8 1 0,1 2 13 15,0 0 6-15,1 3-3 0,1 1 4 16,1 1-9-16,1-2-2 0,-1 2-5 0,1 0-3 16,-4-2 2-16,-2 0-3 15,-1 0 2-15,0 0 3 0,-1-1 4 0,-4-15-8 16,0 24 2-16,0-24-2 0,-11 25-7 0,8-15-5 0,3-10-6 16,-24 17-12-16,10-11-4 15,-1 0-14-15,-2-5-31 0,17-1-37 0,-28 3-45 16,28-3-48-16,-25-3-54 15,15-1-52-15,0-4-80 0,7 0-192 0,3 8-375 0,0 0-241 16</inkml:trace>
  <inkml:trace contextRef="#ctx0" brushRef="#br0" timeOffset="189030.32">28536 7678 2515 0,'0'0'-130'0,"0"0"21"15,0 0 24-15,0 0 22 0,0 0 17 0,0 0 13 16,0 0 6-16,17 38 15 16,-17-38 14-16,2 22 6 0,-2-22 3 0,0 20 7 0,0-20 6 15,0 21 15 1,0-21 0-16,-2 21 2 0,2-21 3 0,-4 18-7 0,4-18-6 16,-4 14-4-16,4-14 6 0,0 0-12 0,-2 19-3 0,2-19 2 15,0 0 0-15,0 0 7 16,-2 16-4-16,2-16-1 0,0 0-1 0,0 0-6 15,0 0 0-15,0 0 2 16,0 0-10-16,0 0 8 0,0 0 0 0,0 0 8 0,0 0 8 16,0 0 9-16,41-27-2 15,-41 27-6-15,14-8-4 0,-14 8-4 0,14-7 1 16,-14 7-2-16,14-4-5 16,-14 4 8-16,0 0 2 0,20-3 13 0,-20 3 16 15,0 0 0-15,0 0-3 0,19 9 3 0,-19-9-6 16,0 0-4-16,8 15-8 0,-8-15-6 15,5 12-2-15,-5-12-4 0,4 13-14 0,-4-13-32 16,6 11-41-16,-6-11-48 16,6 9-54-16,-6-9-76 0,0 0-156 0,13 5-376 15,-13-5-64-15</inkml:trace>
  <inkml:trace contextRef="#ctx0" brushRef="#br0" timeOffset="189190.21">28941 7767 2205 0,'31'2'-61'0,"-31"-2"20"0,0 0 14 16,19 8 9-16,-19-8 12 0,15 4-7 15,-15-4 7-15,16 6 3 0,-16-6-2 0,18 6-2 0,-18-6-2 16,21 6-20-16,-8-5-26 16,-13-1-37-16,21 3-81 0,-21-3-361 0,21 0 286 15</inkml:trace>
  <inkml:trace contextRef="#ctx0" brushRef="#br0" timeOffset="189380.7">29216 7738 1558 0,'0'0'44'0,"0"0"46"0,0 0 41 16,0 0 12-16,0 0 16 0,0 0 3 0,0 0-6 16,0 0-12-16,0 0-11 0,0 0-14 0,4 35-12 15,-4-35-12-15,-2 20-10 16,2-20-11-16,-2 25-6 0,2-25-22 0,0 25-38 15,0-13-55-15,0-12-62 0,0 29-84 16,0-18-137-16,0 0-485 0,0-11-135 0</inkml:trace>
  <inkml:trace contextRef="#ctx0" brushRef="#br0" timeOffset="189881.52">29377 8368 2491 0,'0'0'8'0,"0"0"55"0,-3 15 15 0,3-15 8 0,0 0 2 16,0 0-8-16,0 0-3 0,0 0-8 0,0 0-6 15,0 0-13-15,0 0-23 16,9 16-18-16,-9-16-29 0,0 0-23 0,0 0-35 15,17 4-35-15,-17-4-32 0,0 0-27 16,18 0-27-16,-18 0-36 0,0 0-451 0,26 0 66 16</inkml:trace>
  <inkml:trace contextRef="#ctx0" brushRef="#br0" timeOffset="190000.6">29501 8410 1864 0,'0'0'-86'16,"17"2"36"-16,-17-2 27 0,0 0 25 0,0 0 13 0,25 2 11 16,-25-2 13-16,0 0 1 15,0 0 13-15,20 1 5 0,-20-1-17 0,0 0 0 16,0 0-3-16,0 0-17 15,19 0-24-15,-19 0-63 0,15-1-44 0,-15 1-98 16,14-2-335-16,-14 2 272 16</inkml:trace>
  <inkml:trace contextRef="#ctx0" brushRef="#br0" timeOffset="190130.4">29737 8387 1545 0,'24'4'29'0,"-24"-4"19"15,0 0 22-15,0 0-11 16,14 5-1-16,-14-5-21 0,0 0-11 0,0 0-18 15,0 0-37-15,16 4-44 16,-16-4-78-16,0 0-156 0,19-1-122 0,-8 1 416 0</inkml:trace>
  <inkml:trace contextRef="#ctx0" brushRef="#br0" timeOffset="190280.43">29953 8375 1214 0,'0'0'18'16,"0"0"25"-16,0 0 16 0,0 0-11 15,0 0 8-15,0 0-17 0,0 0-6 16,0 0-13-16,0 0-13 0,14 11-19 16,-14-11-29-16,0 0-46 0,19 2-89 15,-19-2-223-15,17-1 125 0</inkml:trace>
  <inkml:trace contextRef="#ctx0" brushRef="#br0" timeOffset="190800.53">30519 8305 1207 0,'24'-4'21'0,"-24"4"16"16,16-4-4-16,-16 4-6 0,18-7-4 15,-18 7-11-15,12-8 0 0,-12 8-7 16,0 0 3-16,9-11-1 0,-9 11 3 0,0 0-6 16,0 0 3-16,0 0 13 0,-27-20-8 0,27 20 9 15,-24-2 6-15,24 2-4 16,-32 5 3-16,15-2 1 0,1 3-4 0,-2 0-1 0,4 3-4 16,-1-1-1-16,4 3 8 0,3 1 8 0,1-1 3 15,7-11-1-15,-6 25-1 16,6-25-1-16,6 20-4 0,-1-6 22 0,-5-14-28 15,16 20-2-15,-5-13 6 16,0 1-6-16,1-3-2 0,-12-5-5 0,22 6-6 0,-22-6 2 16,21 0-13-16,-21 0 4 15,19-8 12-15,-19 8 4 0,17-9 31 0,-17 9 17 16,12-13 17-16,-12 13 21 16,12-12 15-16,-12 12 7 0,6-11-6 0,-6 11-9 0,0 0-11 15,0 0 1-15,0 0 0 0,0 0 2 0,0 0-1 16,0 0 2-16,0 0-4 15,0 0-5-15,0 0-1 0,0 0-9 0,0 0-10 16,-22 40-4-16,22-40-12 0,-4 19-10 16,4-19-30-16,-4 20-37 0,4-20-50 0,-2 18-63 15,2-18-59-15,0 0-87 16,2 21-191-16,-2-21-429 0,2 7-277 16</inkml:trace>
  <inkml:trace contextRef="#ctx0" brushRef="#br0" timeOffset="191050.3">30733 8497 2683 0,'20'6'-81'16,"-20"-6"23"-16,16 7 1 15,-16-7 5-15,15 7 13 0,-15-7-1 0,0 0 11 16,15 5 13-16,-15-5 18 0,0 0 16 16,0 0-2-16,0 0 2 0,0 0 16 15,0 0-1-15,0 0 13 0,0 0 6 0,0 0 7 16,0 0 1-16,0 0 11 0,0 0 9 15,0 0 1-15,0 0-7 0,0 0-10 0,15-19-10 16,-15 19-1-16,0 0-3 0,14-4-10 16,-14 4-2-16,0 0-4 0,0 0-12 15,0 0-23-15,0 0-37 0,0 0-57 0,0 0-79 16,0 0-145-16,0 0-506 0,0 0-155 0</inkml:trace>
  <inkml:trace contextRef="#ctx0" brushRef="#br0" timeOffset="192520.56">25552 6279 2250 0,'0'0'-163'0,"0"0"19"16,0 0 21-16,0 0 16 0,0 0 23 16,0 0 18-16,0 0 19 0,0 0 7 15,0 0 26-15,0 0 19 0,0 0 14 0,0 0 25 16,0 0 3-16,0 0 8 0,0 0 15 16,0 0 17-16,0 0-2 0,0 0 20 0,0 0-16 15,-8 52-4-15,8-52-4 0,3 25-11 0,-3-8-9 16,2 2-4-16,1-2-12 15,-1 3 3-15,0 0-12 0,0 3 0 0,-1-2 0 0,1 0-2 16,0 0-11-16,0 0-1 16,-2-3 0-16,2 1-4 0,0 1 1 0,0-2-3 15,-2-18 4-15,0 30-8 16,2-19 2-16,-2-11 5 0,0 21 2 0,0-21 5 0,0 18-1 16,0-18 0-16,0 0 1 0,-2 20-2 0,2-20 6 15,0 0 1-15,0 0 8 16,0 0 4-16,0 0-10 0,0 0-3 0,0 0-1 15,0 0-5-15,0 0 1 16,0 0 1-16,32-31 1 0,-32 31 0 16,23-14 0-16,-9 5-4 0,0 4 2 0,0 0 1 15,2 1 6-15,2 0-2 0,-18 4 3 0,26-3-1 16,-26 3 4-16,29 3-1 0,-17 1 7 16,-12-4-1-16,20 7-4 0,-8-1-3 15,-12-6-2-15,11 15-2 0,-9-7-3 0,-2-8 1 16,0 0-1-16,0 0-2 0,-15 30 1 15,1-22-9-15,14-8-17 0,-30 7-30 16,15-5-40-16,-3-2-43 0,18 0-38 0,-36 0-47 16,18-4-42-16,0 0-104 0,4-1-532 0,1 0-242 15</inkml:trace>
  <inkml:trace contextRef="#ctx0" brushRef="#br0" timeOffset="193060.3">26403 6413 2472 0,'0'0'-133'0,"0"0"22"16,0 0 20-16,0 0 6 0,0 0 10 0,0 0 3 0,-30-7 15 15,30 7 11-15,0 0 5 16,-33 5 5-16,33-5 6 0,-28 6 9 0,15-2 11 15,13-4-4-15,-27 13 13 16,17-8 1-16,10-5 0 0,-12 14 3 0,12-14 2 0,-5 15 5 16,5-15-2-16,0 0-4 15,12 31 12-15,-7-20 4 0,1 2 6 0,0-1 11 16,3-1 12-16,-3 0-10 16,2 1 6-16,-1 1 26 0,-1-2-9 0,-6-11 11 0,10 21-3 15,-6-7 11-15,-4-14 7 0,2 21-6 0,-2-21 6 16,-4 23-11-16,4-23 0 15,-7 21-9-15,0-12-7 0,7-9-2 0,-13 18 1 16,1-10-9-16,12-8-9 0,-19 13 1 16,7-8-11-16,12-5-4 0,-22 5-20 0,22-5-28 15,-21 5-30-15,21-5-44 16,-22 0-47-16,22 0-50 0,-18-8-109 0,9 1-429 16,9 7 0-16</inkml:trace>
  <inkml:trace contextRef="#ctx0" brushRef="#br0" timeOffset="193530.32">26630 5995 2033 0,'0'0'-116'16,"0"0"29"-16,0 0 15 0,0 0 22 0,0 0 6 15,0 0 7-15,0 0 25 16,0 0 6-16,0 0 4 0,0 0 17 0,0 0 17 16,-5 46 8-16,5-46-4 0,-3 19 2 0,3-19 17 0,-4 22-24 15,4-22-2-15,-4 22-1 16,4-22-1-16,-3 21-9 0,3-21 5 0,-2 17-1 15,2-17 8-15,-2 15-15 16,2-15 12-16,0 0 7 0,-2 17-10 0,2-17-7 0,0 0 8 16,0 0-1-16,0 0-1 15,0 0-6-15,0 0 8 0,0 0 8 16,0 0 8-16,0 0 3 0,0 0 7 16,47-24 3-16,-47 24 5 0,18-8-7 0,-18 8 4 0,18-10 6 15,-18 10-4-15,16-3 2 0,-16 3-3 0,0 0-2 16,22 0-6-16,-22 0-2 15,0 0-7-15,15 11-2 0,-15-11-1 0,5 11-6 16,-5-11-30-16,5 14-46 0,-5-14-33 16,7 19-54-16,-3-10-39 0,-4-9-81 0,6 16-525 15,-5-11-77-15</inkml:trace>
  <inkml:trace contextRef="#ctx0" brushRef="#br0" timeOffset="198840.6">25868 6845 2134 0,'0'0'-139'15,"0"0"24"-15,0 0 24 0,0 0 10 16,0 0 10-16,0 0 8 0,0 0 14 15,0 0 17-15,0 0 10 0,0 0 10 0,0 0 8 0,0 0 6 0,0 0 3 16,0 0 7-16,0 0 7 16,0 0-8-16,0 0 10 0,0 0 6 0,0 0 1 15,23 25 4-15,-23-25-7 16,0 0 2-16,0 0 1 0,0 0-10 0,-10 29 0 16,10-29 4-16,0 0-6 0,-6 19 0 0,6-19-1 0,-7 11 0 15,7-11-5-15,0 0 0 16,-4 15 6-16,4-15-5 0,0 0 4 0,0 0 6 15,0 0 1-15,-4 17 12 16,4-17 16-16,0 0 6 0,0 0 5 0,0 0 2 0,0 0-4 16,0 0 0-16,0 0-5 15,0 0-7-15,0 0 8 0,0 0 2 0,0 0 2 16,0 0 0-16,0 0 3 16,0 0 5-16,0 0-1 0,50-24-3 0,-50 24 1 15,15-10 5-15,-15 10-4 0,15-11 2 16,-15 11-7-16,14-7 0 0,-14 7-1 0,0 0-4 15,15-10-3-15,-15 10-5 0,0 0-4 0,12-8-8 16,-12 8-6-16,0 0 1 16,0 0-4-16,0 0 2 0,0 0-3 0,0 0-1 0,0 0 0 15,0 0 2-15,19 19-3 16,-19-19 1-16,0 0-6 0,3 19-4 0,-3-19 1 16,4 14-26-16,-4-14-48 0,0 0-70 0,5 18-87 0,-5-18-166 15,0 0-546-15,0 0-339 16</inkml:trace>
  <inkml:trace contextRef="#ctx0" brushRef="#br0" timeOffset="200040.34">26741 6720 2730 0,'0'0'-106'15,"0"0"24"-15,0 0 31 0,0 0 24 0,0 0 24 0,0 0 26 16,0 0 23-16,0 0 8 15,0 0 7-15,63-5 4 0,-46 5-6 0,-17 0-2 0,33-1-7 16,-14 1 0-16,-19 0-20 16,31 0-34-16,-16 0-42 0,-15 0-57 0,29-3-54 15,-18 2-113-15,1-1-471 16,-12 2-16-16</inkml:trace>
  <inkml:trace contextRef="#ctx0" brushRef="#br0" timeOffset="200210.51">26969 6638 2109 0,'0'0'-73'0,"0"0"33"0,0 0 19 0,0 0 17 0,0 0 16 16,0 0 17-16,-18 26 8 15,18-26 26-15,0 0-6 0,4 25-9 0,-4-25-3 16,0 21-5-16,0-21-1 16,0 23-1-16,0-23-17 0,2 24-25 0,-2-24-51 0,2 23-47 15,0-14-64-15,-2-9-141 0,1 16-257 0,4-10 240 16</inkml:trace>
  <inkml:trace contextRef="#ctx0" brushRef="#br0" timeOffset="200394.35">27206 6780 1582 0,'0'0'-8'0,"0"0"39"0,0 0 13 16,0 0 10-16,23 0 1 0,-23 0-3 0,0 0-4 15,0 0-8-15,0 0-24 16,20 0-25-16,-20 0-32 0,0 0-59 0,16-3-80 16,-16 3-331-16,16-7 316 0</inkml:trace>
  <inkml:trace contextRef="#ctx0" brushRef="#br0" timeOffset="200540.15">27465 6710 1516 0,'0'0'16'0,"0"0"15"15,23 4 11-15,-23-4-10 0,0 0-5 0,0 0 8 16,0 0-4-16,21 0-13 16,-21 0-26-16,0 0-24 0,22 1-44 0,-22-1-57 15,18-4-136-15,-7 3-134 0,2-1 128 16</inkml:trace>
  <inkml:trace contextRef="#ctx0" brushRef="#br0" timeOffset="200660.35">27780 6689 1193 0,'0'0'28'0,"0"0"14"16,20 0 5-16,-20 0-3 0,0 0-2 0,16 2-7 16,-16-2-17-16,0 0-36 15,22 0-55-15,-22 0-57 0,0 0-271 0,25 0 126 16</inkml:trace>
  <inkml:trace contextRef="#ctx0" brushRef="#br0" timeOffset="200780.35">28060 6695 1165 0,'17'4'-3'0,"-17"-4"1"0,14 1 0 16,-14-1-26-16,0 0-52 0,24 2-81 0,-24-2-133 15,17-2 95-15</inkml:trace>
  <inkml:trace contextRef="#ctx0" brushRef="#br0" timeOffset="200920.3">28345 6691 815 0,'17'0'36'0,"-17"0"11"16,0 0 14-16,17 2-9 0,-17-2 3 0,0 0-16 0,0 0-7 16,0 0-20-16,21 2-15 15,-21-2-31-15,0 0-58 0,0 0-148 0,16-2-20 16,-16 2 86-16</inkml:trace>
  <inkml:trace contextRef="#ctx0" brushRef="#br0" timeOffset="201420.24">28983 6499 902 0,'0'0'100'0,"12"-6"23"0,-12 6-6 15,0 0-5-15,17-6-12 0,-17 6-9 16,0 0-4-16,0 0 9 0,0 0 14 0,0 0-3 0,20 13-6 16,-20-13-7-16,4 19-14 15,0-7-5-15,-4-12-2 0,4 30-4 0,-2-12 0 0,2-1 8 16,-2 4 1-16,0-3 0 16,-1 3-5-16,5-1 3 0,-4-1-6 0,0 0-8 15,0 0-6-15,-2-4 3 0,2 0-15 0,-2-15-7 16,3 25 4-16,-3-25-1 0,2 23 4 15,-2-23 6-15,0 17 5 0,0-17-1 0,4 11-3 16,-4-11-8-16,0 0-2 16,0 0-5-16,0 0-9 0,13 6 0 0,-13-6-12 15,0 0-1-15,0 0-2 16,36-23-3-16,-22 16-7 0,2-3 3 16,-2 2-4-16,3 3 1 0,0-1 0 0,0 2-3 0,1 0 0 0,0 3-1 15,-18 1 4-15,32 0 7 16,-15 3 9-16,-17-3 1 0,24 8 4 0,-14-3 2 0,-10-5 1 15,12 12 4-15,-12-12-4 16,4 15 0-16,-4-15 0 0,0 0-2 0,0 0-5 16,-22 22-6-16,22-22-42 15,-26 3-57-15,26-3-64 0,-30-1-74 0,30 1-103 16,-33-9-648-16,15 2-425 0</inkml:trace>
  <inkml:trace contextRef="#ctx0" brushRef="#br0" timeOffset="201630.35">29668 6809 2819 0,'7'6'-170'0,"-7"-6"18"16,0 0 23-16,0 0 12 0,0 0 8 0,0 0 16 16,0 0 21-16,0 0 24 0,0 0 36 0,0 0 22 0,0 0 38 15,0 0 13-15,0 0 6 16,0 0 10-16,0 0-21 0,-49-15-27 15,49 15-46-15,0 0-67 0,0 0-90 16,0 0-204-16,0 0-141 0,0 0 304 0</inkml:trace>
  <inkml:trace contextRef="#ctx0" brushRef="#br0" timeOffset="-188546.5">0 9882 1913 0,'0'0'0'16,"0"0"-4"-16,11-32-2 0,-11 32 6 0,0 0-5 15,0 0-1-15,15 0-1 16,-15 0 9-16,0 0-6 0,0 0-4 0,0 0 2 16,0 0 8-16,19 2-6 0,-19-2-1 0,0 0 4 0,0 0-2 15,18 2-1-15,-18-2 9 16,0 0-10-16,11 2 0 0,-11-2 5 0,0 0 5 15,17 2-6-15,-17-2-1 0,0 0 0 16,0 0 4-16,15-2 5 0,-15 2-11 0,0 0-1 16,18 0 9-16,-18 0-4 15,0 0-7-15,18 2 1 0,-18-2 6 0,0 0-4 0,20-2 1 16,-20 2 5-16,16-2-2 16,-16 2-5-16,18-2 5 0,-18 2-5 0,20 0 0 15,-9-2 2-15,-11 2-4 0,23 0 6 0,-12 0-12 0,3-2 9 16,-14 2-9-16,20 0 2 15,-7 0 3-15,-13 0-4 0,21 0 4 16,-8 0-5-16,-13 0 4 0,22 2-4 16,-13-2 2-16,-9 0-8 0,25 2 4 0,-16-2 2 0,-9 0 3 15,23 0 0-15,-12 2-2 16,-11-2 1-16,22 0 6 0,-13 2-2 0,-9-2 5 16,21 0 2-16,-21 0-6 0,20 2 2 0,-9-2-2 0,-11 0 2 15,20 0 4-15,-20 0-5 16,20 0 3-16,-10 1-3 0,-10-1-1 0,19 0 2 15,-7 0 4-15,-12 0-6 16,20 0-1-16,-6 0-5 0,-14 0 10 0,19-1-4 0,-4 1 1 16,-15 0 5-16,22-2-4 15,-11 2 4-15,-11 0-5 0,25-2 5 0,-14 2-2 16,-11 0-13-16,25-2 12 16,-10 2-2-16,-15 0-5 0,25 0-6 0,-11 0 1 0,-14 0 5 15,23 0-9-15,-10 2-2 0,-1-2 2 0,-12 0 6 16,24 2-1-16,-14-2 4 15,-10 0-2-15,21 2 3 0,-8-2-1 0,-2 1 4 0,-11-1-4 16,20 5 0-16,-8-5 1 16,-12 0 4-16,20 3-2 0,-6-1 1 0,-4-2 1 15,-10 0 5-15,21 4-7 16,-12-4 0-16,-9 0 6 0,23 4-3 0,-13-4 1 0,-10 0 3 16,21 1-4-16,-10-1 4 0,-11 0 0 0,23 4 4 15,-12-4-11-15,-11 0 3 16,20 3 4-16,-9-3-3 0,-11 0 1 0,18 1 4 0,-18-1-6 15,21 2 1-15,-10-2 4 16,-11 0 1-16,18 2-7 0,-5-2 7 0,-13 0-2 16,22 2-2-16,-12-2-3 15,-10 0 1-15,26 2 1 0,-16-2 1 0,3 0-3 0,-13 0 10 16,22 2-9-16,-10-2 6 16,-1 1 0-16,-11-1-2 0,23 0 0 0,-11 0 9 15,-12 0-2-15,19 0-2 0,-8 0 2 0,-11 0-5 0,21 0-1 16,-21 0 6-16,18 0-3 15,-18 0-6-15,22-1-1 0,-11 1-4 16,-11 0-2-16,20 0-2 0,-6-2-6 16,-14 2 3-16,20 0-13 0,-6 0 10 0,-14 0 1 0,23-2-2 15,-10 2 1-15,-13 0 4 16,20 0 6-16,-7 0 2 0,-13 0 3 0,22 2 9 16,-12-2-2-16,-10 0-3 0,22 0-2 0,-13 0 9 0,-9 0-11 15,24 2 13-15,-13-2-9 16,-11 0-2-16,23 0 7 0,-14 0-6 0,-9 0-6 15,27 0 10-15,-15 0-5 16,1 0 2-16,-13 0-2 0,27 0 4 0,-12 1-4 0,1-1 3 16,-4 0-8-16,5 0 10 15,-2 0-5-15,0 0 4 0,4 0-2 0,-2 3-1 16,-2-3-4-16,4 0-1 16,-4 0 4-16,3 1 0 0,0-1 0 0,0 0 2 0,0 0-5 15,-2 2 4-15,1-2-1 0,3 0 9 0,-6 0 2 16,2 3-4-16,0-3 3 15,-1 1 1-15,2-1-4 0,-2 0 7 0,1 2-3 0,0-2-3 16,2 0 1-16,0 0-2 16,-2 2 0-16,1-2-2 0,0 0 1 0,2 2-1 15,-2-2-9-15,2 2 4 16,0-2-1-16,0 2 1 0,0-2-7 0,3 0 7 0,-2 2 0 16,2-2-2-16,-3 0-7 0,2 2 2 0,0-2-5 15,1 1 7-15,-1-1-1 16,-1 0 3-16,2 0-6 0,-1 0 2 0,-2 3-2 0,2-3-1 15,1 0 3-15,-4 0-2 16,4 0 2-16,-4 0-2 0,4 0 2 0,-3 0 3 16,0 0-3-16,0 1 5 15,0-2-6-15,0 2 6 0,-2-1 0 0,2 0 0 0,-2 0 2 16,-3 0-3-16,4 0 1 0,-3 0 2 0,1 0-2 16,0-1 6-16,-2 1-8 15,0 0 6-15,2 0-4 0,-2 0 2 0,2 0-7 0,0 0 3 16,1-3-3-16,-1 3-5 15,-2 0-6-15,0-1 2 0,2 2 3 16,-2-1 4-16,3 0 0 0,-4 0 2 16,4-1 0-16,-3 1 0 0,4 1 0 0,-4-1-4 0,3 0 2 15,1 0 2-15,-2 3-2 16,2-3 1-16,0 1-2 0,-1 1 2 0,0-2 1 16,0 1 0-16,3-1 3 0,-4 3 0 0,1-2 1 0,0 2-6 15,2-2 7-15,-2 2 6 16,0-1-1-16,2-1 4 0,-2 2-1 0,2-3 3 15,-2 1-2-15,2 1 6 16,-1-2-6-16,2 2 2 0,-1-2-7 0,2 2 11 0,-2-2-3 16,3 2-2-16,0-2-5 15,0 2-3-15,-1-2 6 0,1 2-5 16,0-2 3-16,2 0-8 0,-1 2 6 16,1-2 2-16,-2 1-4 0,4-1 3 0,0 0-3 0,1 2 2 15,-1-2 7-15,-1 0-2 0,0 0 2 0,5 3-7 16,-5-3 2-16,3 1 8 15,-3-1-5-15,5-1-3 0,-4 1-4 0,3 1-4 0,-4-1 4 16,0 0 2-16,1 0-4 16,0 3 2-16,-1-3-7 0,-2 0 2 0,2 0-2 15,1 1 0-15,-1-1-4 16,-1 0 0-16,1 2-2 0,0-2 3 0,-1 2-3 0,1-2-5 16,-1 0 2-16,1 2-2 0,-2-2-4 0,0 2 0 15,3-2-5-15,-3 2 10 16,2-2-10-16,-1 1 1 0,-1 1 6 0,1 0 1 15,-2 1 5-15,2-3 1 0,-1 1-6 16,3 2 17-16,-6 0-9 0,4-1 18 0,-3 0-5 16,1 0 11-16,0-1 4 15,-2 2 7-15,1-1-4 0,0-1 10 0,0 1-5 16,-1 0 8-16,-2-2-2 0,1 2 7 0,1-2-3 0,-2 2 1 16,2-2-2-16,-2 1 4 15,2-1-5-15,-1 3 1 0,2-2-9 0,0 2-2 16,3-2-2-16,-1 1-2 0,0-2-5 15,6 4-3-15,-1-2-2 0,-1 2-4 16,5-3-2-16,-2 4 1 0,2-1-2 16,1-3-6-16,-1 3-3 0,2 0 2 0,2-1-6 15,3 1 4-15,-4-2-1 0,3 4 4 16,2-5 1-16,1 3 3 0,-3 3 1 0,-2-6-1 16,-2 1 0-16,1 2 4 0,-1-2-4 0,1 1 3 15,-1 0-4-15,-1 1-8 16,1-2 4-16,-2-1-1 0,2 1-1 0,-3 0-2 0,1 0-1 15,0 0 1-15,0 0-9 16,-3 0 8-16,3-2-17 0,0 2-3 0,-1-1-2 16,-1-1 0-16,2 3-6 0,-3-3-7 15,3 1 5-15,-2 1 0 0,2-1-10 0,-3-1 1 16,1 3 3-16,2-2-1 16,-1 2 4-16,1-3 8 0,-2 3-16 0,1-2 0 15,1 1-94-15,2-1 48 0</inkml:trace>
  <inkml:trace contextRef="#ctx0" brushRef="#br0" timeOffset="-186646.15">7843 10147 386 0,'24'2'6'15,"2"-4"7"-15,-3 4 8 16,1-2 4-16,-4 2 3 0,0 0 0 16,1-2 4-16,5 0 4 0,-4 0-3 0,6 4-5 0,-5-4 4 0,3 2-6 15,4-2-4-15,-3 0-9 16,3 2 9-16,0-1-2 0,-3 1 0 0,0 1-4 15,3-3 1-15,-1 1 4 16,-1-1 1-16,0 3 2 0,1-2-1 0,1-1-1 0,0 0 7 16,-1 3-1-16,3-2 4 15,-2-1 2-15,-1 0 0 0,1 2 1 0,2 0 0 16,-3-2-7-16,1 2 0 16,2-2-2-16,-1 1 2 0,1-1-5 0,0 2-1 0,0 0-3 15,-1 1-5-15,1-3-2 0,0 4 3 0,2-4 1 16,-3 1-9-16,3 1 1 15,-2-2 4-15,-1 2-2 0,1-2-1 0,0 0-7 16,-2 2-2-16,1-2 7 0,-1 2 1 16,0-2-8-16,1 0 5 0,-3 1-5 0,0-1 5 15,-3 0-3-15,5 0 1 16,-2 0-1-16,1 0 1 0,3 0-3 16,-2 3 0-16,-1-3-5 0,3-3 5 0,-4 3 0 0,1 0-1 0,1 0-13 15,0 0 14-15,-1-1 2 16,1 1 1-16,-5 0-1 0,0 0-9 0,1 0 7 0,-1-2 3 15,1 2-4-15,-2 2-1 16,0-4 4-16,2 2-1 0,-1 0 3 0,-1 2-1 16,0-2 1-16,4-2-8 15,-3 2 1-15,1 0 1 0,2 0-1 16,-1 0 1-16,1 0 2 0,2 2-8 0,-1-4 4 16,1 4 1-16,2-1-8 0,-1-1 1 0,-1 3 0 15,0-1 7-15,-1-1-3 0,3-1 8 0,-2 2-7 16,1-2 3-16,1 2-3 0,-2 0 2 15,2 0-4-15,-1-2-5 0,-1 1 0 0,2 2-4 16,-3-3-4-16,3 1-4 16,0-1-8-16,-3 3 3 0,3-3-8 0,0 1 2 0,0-1-4 15,-1 2 2-15,1-2-5 16,0 4 3-16,0-2 12 0,-1 0 5 16,1-2-3-16,0 2 5 0,-3 0-3 0,5-1 14 0,-4 2 0 15,2-2 9-15,-1 2 3 0,1-2 5 16,2 1 2-16,-3 0 1 0,3 0 2 0,2-2-1 15,0 2-10-15,0-1 13 16,4 4-10-16,-8-5 2 0,10 1 0 0,-5 1 11 16,3 0-5-16,0 0-10 0,-4 0 6 15,-3 0 0-15,4 0 7 0,-3-2-1 0,2 1-1 16,1-1 3-16,-1 3 1 0,-2-1 3 0,1-2-1 16,2 0 4-16,-1 0-8 15,-3 2 10-15,3-2-3 0,0 0 1 0,1 0-1 0,-2 0-7 16,3 0 6-16,-2 0-5 15,0 0-1-15,0 0-6 0,7-2-5 16,-5 2 7-16,-2 0-5 0,9 0-2 0,-4-2-1 16,1 2-8-16,1 0 4 0,-1 0 5 0,-4 0-1 15,1 0 3 1,2 0-7-16,-2 0 5 0,-3 2 2 0,6-2-2 0,-3 0 0 16,-1 0-7-16,-4 0 6 0,5 0-3 0,-3 0 4 0,2 0-1 15,-3 2-1-15,1-2 4 16,-2 0 3-16,2 0 6 0,-2 0-6 0,0 0 2 15,-1 0 8-15,1 1-1 16,-2-1 1-16,1 0-2 0,3 0-1 0,-2 0 5 0,2 0-4 16,0 2-3-16,0-2 0 15,1 0-5-15,-3 2 0 0,2-2 2 0,3 0-9 16,-3 2 0-16,6 0-1 0,-6-2 1 16,7 2 5-16,0-1-9 0,-3 2 6 15,3-2-2-15,-5 2-1 0,0-3 3 0,3 2-9 0,1-1 6 16,1 1-12-16,-2 0 7 15,-1 0-5-15,2 2 6 0,-5-2-5 0,3 0 9 0,0-1-5 16,-5 3-2-16,4-2-4 16,1 2 1-16,0 0 5 0,-6 0-1 0,2-2 1 15,-2 2-4-15,4-1 6 16,-2-1-4-16,-4 2 0 0,8 0 0 0,-6-2-2 0,-1 2 9 16,2-2-11-16,1-1 11 0,-4 2-9 15,3-2 6-15,-1 3-1 0,-1-2-1 16,2-2-1-16,1 2-7 0,4 1 1 0,-4-3-4 0,6 4-1 15,1-1 0-15,1-2-5 16,1 2 6-16,-1-2 1 0,5 3 1 0,-3 0-3 16,1 0 3-16,-1-2 5 15,2 1-3-15,-2 1-2 0,1 0 7 0,1-1-6 0,-1 1 6 16,-1 0-7-16,1-2 5 0,-1 2-5 0,1 0 2 16,-1 0 3-16,1 0 4 15,1-1-1-15,-1 1 6 0,1-1 1 0,8 2-4 0,-7-2 1 16,8 1 0-16,-3 0-2 15,4-2 0-15,-3 4-8 0,2-3 10 16,-2 0-2-16,1 0-5 0,-2 1 0 16,-3-3 4-16,-2 3-9 0,-1-1 3 0,3-2 4 0,7 4 0 15,-10-5-4-15,3 1 11 16,-3 1-6-16,3-1-1 0,0 2-5 16,0-1-4-16,0-2-3 0,-2 0 4 0,1 2-4 0,-1 0 5 15,-1-2 5-15,-1 2 12 0,-1-4 0 16,3 4 16-16,-5-2-5 0,3 0 3 0,1 0 5 15,-2 0 9-15,-2 0-2 16,1 0 2-16,-1 0-4 0,3 0 5 0,-3 1-5 16,3-1 5-16,-1 0-5 0,1-1-6 15,-3 1 3-15,3 0-3 0,-3 0-3 0,3 0-7 16,-3 0-4-16,1 0 7 16,-1 0-2-16,1 1-6 0,-3-1 2 0,2 0-5 15,1 0 5-15,-3 0 5 0,1 0-10 0,-1 0 5 0,2 0-6 16,-1 0 6-16,1 0 8 15,-1 2-3-15,-1-2 2 0,-4 0-11 0,5 0 4 16,-1 2 8-16,0-2-5 0,-4 0-2 16,4 0-3-16,0 0-1 0,3 2 7 0,-1-2-7 15,-1 0-4-15,1 1-1 16,0-1 6-16,1 3-3 0,-3-3 1 0,3 0-3 16,-3 3 2-16,0-3-3 0,1 1 11 0,-1-1-12 15,-4 2-2-15,5-2-6 0,-1 2 9 16,1-2 4-16,1 2-6 0,0-2-3 0,-1 1 3 15,1-1-1-15,1 0-1 16,-1 2 2-16,1-2 3 0,-3 2-11 0,0-2 6 0,1 2 2 16,-5-2 7-16,-2 0-4 15,-1 0 4-15,4 0-4 0,-3 2-2 0,0-2-1 16,2 0 4-16,-2-2 0 0,2 2-7 0,-2 0 3 0,2 0-6 16,0 0 11-16,0 0-1 15,1 0-2-15,5 0 1 0,-6 0-3 0,4 0-5 16,-4 0 10-16,4 0-5 15,-6 0 2-15,3 0-9 0,-1-2 9 0,0 2-2 16,0 0-2-16,7 0 2 0,-10 0-6 16,3 0 6-16,0 0 8 0,-1 0-6 0,1 0-6 15,-2 0-2-15,9 0 3 16,-3 0 3-16,0 0-3 0,3 0-7 0,-8 0-1 0,5-2-2 16,3 2 1-16,-3 0-7 0,1 0-15 0,-1 0-7 15,-4 0-1-15,0 0-13 16,-1 0-10-16,1 0-40 0,-5-2-98 0,9 1-231 0,-10-1 414 15</inkml:trace>
  <inkml:trace contextRef="#ctx0" brushRef="#br0" timeOffset="-174716.09">1403 4063 1140 0,'0'0'-56'16,"0"0"17"-16,0 0 16 0,0 0 12 0,0 0 15 15,0 0 14-15,0 0 5 0,0 0 7 0,0 0 0 0,0 0 7 16,0 0 0-16,0 0-2 15,0 0-4-15,0 0-3 0,0 0-9 0,0 0-2 16,0 0 2-16,0 0-4 16,0 0 4-16,0 0-2 0,0 0 2 0,0 0 0 0,0 0-9 15,0 0-3-15,0 0 3 16,0 0-8-16,0 0-2 0,0 0-2 0,0 0 4 16,0 0-9-16,0 0 7 0,0 0-8 0,0 0 8 0,0 0 0 15,0 0 3-15,0 0 1 16,0 0-1-16,0 0 5 0,0 0 3 0,-15 18-1 15,15-18 0-15,0 0 9 16,0 0-4-16,-8 14-3 0,8-14-1 0,0 0 4 0,0 0-3 16,-12 8 0-16,12-8-2 15,0 0 5-15,0 0-2 0,0 0 7 0,0 0 5 16,0 0 0-16,-11 8 5 16,11-8 3-16,0 0 0 0,0 0-9 0,0 0-1 0,0 0-5 15,0 0 3-15,0 0-6 0,0 0 4 0,0 0-6 16,0 0-2-16,0 0 2 15,0 0-3-15,0 0 1 0,0 0-14 0,0 0-4 0,0 0-7 16,0 0-22-16,0 0-2 16,0 0-26-16,0 0-25 0,0 0-49 15,0 0-108-15,0 0-188 0,0 0 412 16</inkml:trace>
  <inkml:trace contextRef="#ctx0" brushRef="#br0" timeOffset="-172086.33">11633 2446 1177 0,'0'0'-49'0,"17"-2"9"16,-17 2 9-16,19-2 5 0,-6 0 3 0,-13 2 5 15,23-3-4-15,-9 1 1 16,0-3-3-16,3 4-6 0,0-1-10 0,2 0-8 0,0 0-3 16,2 0-4-16,3 0-8 15,-1 0 4-15,0 1 2 0,-1-4-117 0</inkml:trace>
  <inkml:trace contextRef="#ctx0" brushRef="#br0" timeOffset="-172036.53">12016 2408 445 0,'30'-4'-30'16,"-5"2"12"-16,-7 2 1 0,0 0 2 0,-2-1-10 0,-3 1-30 15,-13 0-42-15,0 0 32 16</inkml:trace>
  <inkml:trace contextRef="#ctx0" brushRef="#br0" timeOffset="-171726.38">11850 2387 325 0,'-32'-2'34'0,"4"2"-3"0,3 0-1 0,1-2-3 0,6 0 1 15,18 2-7-15,-39 0-2 16,20-2 11-16,19 2 5 0,-32 0-7 0,32 0 9 15,-27 0 0-15,27 0-2 16,-23 0-5-16,23 0-4 0,-20 0 1 0,20 0-5 0,0 0 0 16,-18 2-2-16,18-2 3 15,0 0-3-15,0 0-4 0,0 0-1 0,0 0-6 16,0 0 1-16,0 0-2 16,0 0-7-16,38 20 1 0,-23-17-4 0,3-1-7 0,2 2-1 15,4 0-12-15,2-1-1 0,7 1-6 0,-5 2 0 16,4-3-10-16,2 4 7 15,-2-2-5-15,1-1 2 0,2 3 5 0,-3-4 3 0,-3 0-11 16,3 3 3-16,-3-2-16 16,-2 0-9-16,0 1-94 0,-1-2 49 0</inkml:trace>
  <inkml:trace contextRef="#ctx0" brushRef="#br0" timeOffset="-171326.35">12264 2503 396 0,'0'0'-14'15,"0"0"12"-15,0 0 6 16,0 0 9-16,0 0 10 0,-59 2 6 0,59-2 3 15,-24 0-4-15,24 0-2 16,-27 2-1-16,27-2-3 0,-18 2-7 0,18-2 7 0,-18 4-9 16,18-4-7-16,0 0 5 15,-13 7-2-15,13-7 1 0,0 0-3 0,0 0 0 16,0 0-1-16,0 0 1 16,0 0 4-16,0 0-3 0,11 31 1 0,-11-31 0 0,0 0-1 15,0 0-3-15,0 0 2 0,11 13 3 16,-11-13-5-16,0 0 8 0,0 0 5 15,0 0 2-15,0 0 4 0,-14 15 3 0,14-15 2 0,0 0-2 16,-13 6-4-16,13-6 3 16,0 0 0-16,0 0-4 0,-16 8-1 0,16-8-1 15,0 0-6-15,0 0-2 16,0 0-1-16,0 0 1 0,-7 13-3 0,7-13-4 0,0 0 8 16,0 0-4-16,0 0-2 0,0 0 3 0,3 27-1 15,-3-27-2-15,0 0 0 16,0 0-9-16,-2 20 16 0,2-20-10 15,-3 13 1-15,3-13-3 0,-11 14 5 16,11-14-7-16,-10 15 7 0,10-15-6 0,-10 14 10 0,10-14-8 16,-9 14-1-16,9-14-9 15,-12 15-12-15,8-7-30 0,-3-3-71 0,7-5-224 16,-8 9 109-16</inkml:trace>
  <inkml:trace contextRef="#ctx0" brushRef="#br0" timeOffset="-106786.36">802 10635 211 0,'0'0'-103'0</inkml:trace>
  <inkml:trace contextRef="#ctx0" brushRef="#br0" timeOffset="-105781.03">802 10635 155 0,'0'0'66'0,"0"0"-1"0,0 0-11 0,0 0 7 16,0 0-10-16,0 0 0 0,0 0-2 16,0 0 2-16,0 0-9 0,0 0 5 0,0 0-5 0,0 0 0 15,0 0 0-15,0 0 7 16,0 0-2-16,0 0 0 0,0 0 5 0,0 0 1 16,0 0 9-16,0 0-4 0,0 0 7 0,0 0-3 15,0 0 3-15,0 0-1 0,0 0 0 16,0 0 0-16,0 0 10 0,0 0 4 0,0 0 2 15,0 0-8-15,0 0 20 16,0 0-5-16,0 0-3 0,0 0 5 0,0 0 6 16,0 0-2-16,0 0 8 0,0 0 5 15,0 0-4-15,0 0-2 0,0 0 1 0,0 0-5 16,0 0 2-16,0 0-8 16,0 0-1-16,0 0 1 0,0 0-2 0,0 0 1 15,0 0-1-15,0 0-5 0,0 0-6 0,0 0-4 0,0 0-4 16,0 0-8-16,0 0-5 15,0 0-2-15,0 0-8 0,0 0-1 0,0 0-4 16,0 0-1-16,0 0-4 16,0 0 3-16,0 0-8 0,0 0-6 0,0 0-1 0,0 0 0 15,0 0-3-15,0 0-4 16,0 0 7-16,0 0-3 0,0 0-2 0,0 0 0 16,0 0 0-16,0 0 3 0,0 0-1 0,0 0-2 0,0 0-1 15,0 0 1-15,0 0-3 16,0 0-4-16,0 0 0 0,0 0-1 0,0 0-4 15,0 0 1-15,0 0-4 16,0 0-3-16,0 0-4 0,0 0-3 0,0 0-2 0,0 0 3 16,0 0-5-1,0 0-3-15,0 0-8 0,0 0-14 0,0 0-12 0,0 0-8 16,0 0-21-16,0 42-12 16,0-42-14-16,2 20-3 0,-1-7-4 0,-1-13-7 0,8 20 4 15,-2-10-2-15,-6-10 5 0,10 19 6 0,-7-10 12 16,-3-9 4-16,12 14 15 15,-12-14 12-15,11 13 8 0,-11-13 12 0,10 8 14 16,-10-8 15-16,0 0 8 0,19 5 20 16,-19-5 9-16,0 0 14 0,0 0 12 15,27-9 13-15,-27 9 11 0,13-12 5 16,-13 12 9-16,16-16 2 0,-8 4 2 0,-3 0-3 16,4 1-8-16,-3 0-3 0,-6 11-3 0,12-20-4 0,-8 11-4 15,-4 9-3-15,7-18-1 16,-7 18 1-16,5-14-4 0,-5 14-4 0,7-14-3 15,-7 14-6-15,0 0 0 16,8-13-6-16,-8 13-4 0,0 0-7 0,5-14 2 0,-5 14-8 16,0 0-1-16,0 0-7 15,0 0-3-15,0 0 0 0,0 0-3 0,0 0 2 16,8-10-1-16,-8 10-3 16,0 0-3-16,0 0 2 0,0 0 0 0,0 0-4 15,0 0-3-15,10 36-3 0,-10-36-3 0,7 19 0 0,-5-9 0 16,2 4-5-16,1-1-1 15,1 1-3-15,1-1-3 0,-2 2-5 0,2 0-2 16,-1 3 0-16,2-1-4 0,-2 0-3 16,3 2 1-16,0-2 0 0,-3 1-4 0,1-1-1 15,0 3 0-15,0-2 3 16,-3-1 2-16,3 1 0 0,0-1 1 0,-3-3-4 0,-2 5-2 16,0-1 0-16,0-3-5 0,-2-15 3 0,0 30-7 15,-2-16 1-15,2-14 1 16,-6 26 2-16,2-14 5 0,4-12 3 0,-12 21 3 15,6-10 9-15,6-11 14 0,-12 13 12 16,12-13 13-16,-13 12 9 0,13-12 13 0,-12 7 10 16,12-7 6-16,0 0-1 15,-22-1 2-15,22 1-2 0,0 0-7 0,-19-14-7 16,19 14-10-16,-11-17-19 0,11 17-26 16,-6-19-34-16,6 19-58 0,-2-23-69 0,4 11-65 15,-2 12-95-15,4-20-177 0,-2 8-451 16,-2 12-398-16</inkml:trace>
  <inkml:trace contextRef="#ctx0" brushRef="#br0" timeOffset="-104226.39">1469 10668 2753 0,'0'0'-148'0,"0"0"28"15,0 0 20-15,6-22 25 0,-6 22 8 0,0 0 18 16,0 0 16-16,4-15 20 0,-4 15 12 16,0 0 16-16,0 0 14 0,0 0 13 0,6-13 6 15,-6 13 4-15,0 0 6 16,0 0 4-16,0 0 3 0,0 0 6 0,0 0 1 0,0 0-4 16,0 0 4-16,0 0 3 0,0 0 4 0,0 0-1 15,0 0-1-15,0 0-4 16,0 0 8-16,0 0-11 0,0 0-1 0,0 0-4 0,0 0-4 15,0 0-3-15,0 0-3 16,0 0 1-16,0 0-5 0,0 0-3 0,0 0-2 16,0 0-7-16,0 0-2 15,-27 32-1-15,27-32-4 0,-4 18 0 0,4-18 0 0,0 21-6 16,0-21 1-16,4 22-2 16,-2-8-2-16,5 0 2 0,-2 0-7 0,0 1 3 15,-1 0-7-15,2 3-2 0,-2-3 1 0,4 2-9 16,-2-1-13-16,1-1-16 0,0-2-17 15,0 2-21-15,-1-2-22 0,-1 1-32 16,3-3-38-16,-3 1-24 0,5-3-21 16,-2 1-42-16,-1-4-110 0,7-1-503 0,-1-1-202 15</inkml:trace>
  <inkml:trace contextRef="#ctx0" brushRef="#br0" timeOffset="-103866.4">1936 10658 2463 0,'0'0'-69'0,"-10"-13"43"0,10 13 17 16,0 0 29-16,0 0 23 15,-9-12 16-15,9 12 2 0,0 0-4 0,0 0 2 16,0 0 9-16,0 0 12 16,0 0 6-16,0 0 2 0,0 0-7 0,0 0-6 0,0 0-6 15,0 0-6-15,9 52-3 16,-7-37-4-16,2 2-6 0,3-1-5 0,-3 6-4 16,0-2-4-16,-1 2-7 0,2-3-20 0,0 0-15 15,-1 0-23-15,0 0-24 16,0-2-16-16,-2-2-12 0,1 1-13 0,-3-16-17 0,8 25-16 15,-5-16-10-15,-2-1-31 16,-1-8-51-16,0 0-102 0,2 17-370 0,-2-17 64 16</inkml:trace>
  <inkml:trace contextRef="#ctx0" brushRef="#br0" timeOffset="-103546.49">2063 10820 1980 0,'0'0'-24'15,"13"-12"19"-15,-13 12 15 0,0 0 1 0,0 0 20 16,0 0-4-16,0 0 1 16,0 0-7-16,0 0-2 0,0 0-2 0,0 0-4 15,0 0 9-15,0 0 0 0,-51 0-13 16,51 0-1-16,-23 2-6 0,23-2 7 0,-22 4-1 16,22-4 10-16,-18 2 4 15,18-2 31-15,0 0 2 0,-21 4 3 0,21-4-2 16,0 0 16-16,0 0 16 0,0 0 14 0,0 0-5 0,0 0 3 15,0 0 4-15,0 0-12 16,0 0-1-16,33 26-8 0,-18-20-7 0,0 2-11 16,2 1-4-16,0 0-5 15,-1-1-15-15,2 0-25 0,-3 2-28 0,-3-3-31 0,4 1-42 16,-6-1-38-16,2 0-39 16,-1 2-35-16,-3-4-53 0,-8-5-124 15,13 11-365-15,-6-8-12 0</inkml:trace>
  <inkml:trace contextRef="#ctx0" brushRef="#br0" timeOffset="-103266.21">2392 10767 2132 0,'2'-28'-17'0,"-2"28"47"0,0 0 33 0,2-22 22 0,-2 22 30 15,0 0 21-15,2-16 5 16,-2 16-1-16,0 0-6 0,0 0-7 0,4-12 2 16,-4 12 3-16,0 0-4 15,0 0-6-15,0 0-3 0,0 0-15 0,0 0-6 0,29 36-11 16,-22-22-7-16,1 2-10 16,-3 1-4-16,1 5-12 0,0 0-14 0,-1 1-22 15,-4-2-21-15,2 2-45 0,-1-2-49 0,-4 0-63 0,-1 0-50 16,-3 1-48-16,0-3-128 15,-5 2-568-15,1-3-385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5T14:34:34.42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780 12450 1639 0,'0'0'-96'0,"0"0"13"0,0 0 8 16,0 0 15-16,0 0 15 0,0 0 12 15,0 0 23-15,0 0 8 0,0 0 7 0,0 0 2 16,0 0 16-16,0 0 3 0,0 0 14 16,0 0 2-16,0 0 10 0,-13-11 16 15,13 11 4-15,0 0 17 0,0 0 23 16,0 0 0-16,0 0 1 0,0 0-3 0,0 0-2 16,0 0-3-16,0 0-13 0,0 0-7 15,0 0-10-15,29-17 0 0,-29 17-7 0,0 0-4 16,15-4-3-16,-15 4-4 0,16-5-7 15,-16 5 0-15,15-6-3 0,-15 6-11 16,0 0-3-16,23-6-1 0,-23 6 3 0,18-2-5 16,-18 2 3-16,0 0 0 0,22 0 2 15,-22 0 2-15,0 0 8 0,19 10 3 0,-19-10 4 16,11 9-3-16,-11-9-3 0,7 15-7 16,-7-15-3-16,6 17-3 0,-6-17-1 15,1 19-5-15,-1-19-3 0,0 24 2 0,0-24-2 16,0 25-2-16,0-25-3 0,-3 22-3 15,-1-8 2-15,-1-1-3 0,-2 2 0 0,7-15-2 16,-10 25-3-16,3-11 4 0,4-2-2 16,-6 0-5-16,9-12 5 0,-13 23-3 0,4-13 4 15,2 1-5-15,7-11-2 0,-13 18-1 16,9-10 1-16,4-8-1 0,-13 14-1 16,13-14-2-16,-11 11 1 0,11-11 6 0,-8 12-5 15,8-12 1-15,0 0 5 0,-10 10 4 16,10-10 3-16,0 0 8 0,0 0-3 15,-8 11 4-15,8-11-6 0,0 0-2 0,0 0-2 16,0 0-5-16,0 0 2 0,0 0-4 16,0 0-2-16,0 0-2 0,33-30-2 15,-23 18 3-15,1 2-6 0,-1 0 2 0,4-4-2 16,-4 0 1-16,2 3 2 0,0-4-7 16,-1-3 2-16,1 3-2 0,-1 0-1 0,0-3 2 15,3 3-1-15,-8 2 1 0,1-2-1 16,2 3 0-16,-2-1 4 0,-7 13-4 15,13-22 2-15,-7 14 1 0,-6 8-2 0,7-18 2 16,-7 18 0-16,10-15-4 0,-10 15 4 16,6-14-1-16,-6 14-3 0,5-10 0 0,-5 10-2 15,0 0-1-15,8-14 1 0,-8 14-4 16,0 0 4-16,0 0-3 0,0 0 3 16,0 0 0-16,0 0-3 0,0 0 2 0,0 0 0 15,0 0 3-15,0 0 1 0,0 0 3 16,0 0 5-16,0 0 2 0,0 0 3 15,-36 31 2-15,36-31 5 0,-13 19-2 0,7-6 6 16,-1 0-2-16,0-1-2 0,7-12 0 16,-7 29-1-16,1-14-2 0,4 0-1 15,-2 0 0-15,0 2-1 0,4-17-3 0,-4 30 1 16,6-12 5-16,-2-18 4 0,2 29 4 0,4-14 2 16,-2 0 1-16,2-2-2 0,-1 0-4 15,4 1 0-15,2 0-13 0,-2-3-15 16,0-2-23-16,5 0-33 0,-4 0-34 15,4-2-45-15,-2 0-46 0,-12-7-43 0,23 4-52 16,-23-4-135-16,23-1-502 0,-13-3-326 16</inkml:trace>
  <inkml:trace contextRef="#ctx0" brushRef="#br0" timeOffset="1318.96">26 11782 2618 0,'0'0'-149'0,"10"4"21"0,-10-4 24 16,14 4 26-16,-14-4 23 0,0 0 25 15,22 5 25-15,-22-5 12 0,16 4 5 0,-16-4 21 16,21 4 8-16,-21-4 0 0,24 4 10 15,-10 0 14-15,-1-2 1 0,5-1-5 0,-2 2 5 16,0 0-12-16,3-1 1 0,-2 0-2 16,5 1-4-16,-2 0 0 0,3-1-1 0,-1 1 0 15,5-1 3-15,0 2-14 0,0-2-4 16,4 0-3-16,-2-1-6 0,3 4-3 16,4-3-3-16,-4-1-4 0,1 3-7 0,1-2 0 15,0 0-2-15,-1 0-8 0,-1-2-4 16,1 1 5-16,1 2-3 0,1-3-1 15,-7 1 3-15,7 2-1 0,-5-2-1 0,1-1 11 16,-1 2 2-16,-2 0 2 0,-1 0 0 16,1 0 0-16,-2-1 6 0,-3 2-1 0,5-1 5 15,-2 0-6-15,5-1 2 0,-6 2 1 16,2 0-5-16,3-1-4 0,0 0 6 16,-2-1-2-16,5-1-1 0,-1 3-3 0,-3-3 0 15,3 0-1-15,1 0 1 0,1 3 0 16,-3-3-4-16,5 0-4 0,0 0 2 0,-2 0-1 15,-1 0-1-15,1 0-7 0,2 0 2 16,0 0-2-16,0-3-1 0,3 3 1 16,0-3-5-16,2 2 0 0,1-1 3 0,-7 2 1 15,8-2-1-15,-3 0-1 0,-3 1 1 16,-1-2 6-16,2 2-3 0,1-1 1 16,4 0 1-16,-1 2 2 0,2-3-5 0,-1 2 3 15,3 1 4-15,1 0 2 0,0-2-2 16,0 2 0-16,-1 0 2 0,1-2 0 0,-1 0 5 15,1 0-2-15,-1 2 5 0,1-4-1 16,-1 3 6-16,1-3 5 0,2 2 0 0,3-4 0 16,-5 3-1-16,2-1-1 0,4-2-3 15,-8 2-6-15,1-2-8 0,-4 3-13 0,1-3-19 16,-3 2-27-16,-3-2-24 0,-3 5-34 16,-2-3-26-16,-4 0-47 0,-7 2-114 15,-1 0-454-15,-4 0-40 0</inkml:trace>
  <inkml:trace contextRef="#ctx0" brushRef="#br0" timeOffset="2241.04">1355 12411 2128 0,'5'-20'-75'0,"-5"20"37"15,0 0 27-15,0 0 6 0,0 0 29 16,0 0 11-16,0 0 11 0,0 0-10 0,0 0 4 16,0 0 0-16,0 0 8 0,0 0 15 15,0 0-1-15,0 0 6 0,0 0 12 16,0 0-6-16,0 0 3 0,0 0-7 0,0 0 0 15,-23 37-7-15,23-37-2 0,-4 17-7 16,4-17-3-16,-7 20-7 0,4-6-5 16,-3 1 0-16,4 1-3 0,-1-1-5 0,-2 3 1 15,3-2 7-15,0 1 8 0,-2 2-1 16,2-1 2-16,2-1 2 0,-2-1 4 0,-1 2-3 16,3-18-2-16,0 30-8 0,0-16-4 15,0-14-9-15,5 28-18 0,-3-18-14 16,-2-10-24-16,4 23-29 0,0-13-48 0,-4-10-41 15,10 16-50-15,-10-16-61 0,13 12-161 16,-8-10-377-16,-5-2-103 0</inkml:trace>
  <inkml:trace contextRef="#ctx0" brushRef="#br0" timeOffset="2529.19">1445 12584 2267 0,'0'0'-95'0,"0"0"16"0,0 0 24 16,2-25 16-16,-2 25 22 0,0 0 14 0,0 0 9 15,11-11 0-15,-11 11 6 0,11-8 10 16,-11 8-8-16,14-5 7 0,-14 5-5 0,18-8-7 15,-18 8 4-15,16-8-12 0,-5 3-5 16,-11 5 10-16,18-6-36 0,-18 6-11 0,18-8-20 16,-10 6-20-16,-8 2-26 0,15-7-49 15,-15 7-113-15,11-6-171 0,-11 6 402 16</inkml:trace>
  <inkml:trace contextRef="#ctx0" brushRef="#br0" timeOffset="2824.76">1573 12403 1306 0,'0'0'19'0,"0"0"14"0,0 0 18 0,0 0 33 16,0 0 25-16,0 0 12 0,0 0 25 15,0 0 15-15,0 0 4 0,0 0 2 16,0 0 3-16,0 0-4 0,0 0-8 0,0 0-8 15,0 0-10-15,19 54-4 0,-15-42-3 16,2 4-10-16,-2-1-2 0,1 3-11 0,3 0-11 16,-4 1-13-16,0 1-9 0,-2 0-9 15,3-1-6-15,-3 0-7 0,0-2-14 16,-2 2-16-16,2 1-28 0,-2-2-31 0,0-18-46 16,-2 32-67-16,2-17-46 0,-2-2-56 15,2-13-105-15,-4 21-614 0,1-11-408 16</inkml:trace>
  <inkml:trace contextRef="#ctx0" brushRef="#br0" timeOffset="3163.95">1760 12418 2787 0,'0'0'-132'0,"0"0"36"0,0 0 27 16,0 0 22-16,0 0 33 0,0 0 40 0,0 0 13 15,0 0 17-15,0 0 5 0,0 0 8 16,0 0 6-16,0 0 2 0,24 36 3 15,-20-18 11-15,-2-1-11 0,1 2-8 0,-1 0-4 16,1 2-4-16,-3 0-7 0,0 1-9 16,-3 0-14-16,1-2-30 0,-1 0-40 15,-3-1-52-15,0-2-46 0,-2 1-58 0,1-4-81 16,-2 1-559-16,-1-3-165 0</inkml:trace>
  <inkml:trace contextRef="#ctx0" brushRef="#br0" timeOffset="3666.09">1534 12507 2291 0,'0'0'-157'0,"0"0"24"0,0 0 24 0,0 0 22 15,0 0 22-15,0 0 30 0,0 0 15 16,0 0 22-16,0 0 13 0,0 0 16 16,0 0 9-16,0 0 7 0,0 0 12 0,0 0-13 15,0 0 3-15,0 0-11 0,0 0-1 16,0 0 5-16,0 0-8 0,26-6 10 0,-26 6-8 15,13-3 1-15,-13 3 6 0,0 0-7 16,27-5-3-16,-27 5-8 0,13-4-4 16,-13 4-18-16,16-4-26 0,-16 4-22 0,0 0-25 15,0 0-31-15,17-4-45 0,-17 4-81 16,0 0-345-16,5-8 231 0</inkml:trace>
  <inkml:trace contextRef="#ctx0" brushRef="#br0" timeOffset="4100.01">1566 12417 1592 0,'0'0'-57'0,"0"0"15"15,0 0 13-15,0 0 20 0,0 0 18 16,0 0 4-16,0 0 16 0,0 0 8 0,0-26 0 15,0 26 7-15,0 0 11 0,0 0 17 16,0 0 5-16,0 0 12 0,0 0 8 16,0 0 4-16,0 0 10 0,0 0 1 0,0 0 3 15,0 0 1-15,0 0 1 0,0 0-6 16,0 0-3-16,0 0-7 0,0 0-9 16,0 0-6-16,0 0-12 0,0 0-2 15,0 0-7-15,14 42-9 0,-14-42-4 0,0 0-9 16,0 0 0-16,0 24-5 0,0-24-3 15,0 16-6-15,0-16 1 0,-7 20-2 0,7-20-2 16,-3 21-2-16,3-21 1 0,-8 25 0 16,6-12 1-16,2-13 4 0,-10 24 0 0,8-12 7 15,2-12 3-15,-3 25-1 0,3-25 0 16,-5 23-3-16,2-13-4 0,3-10-3 16,0 23-5-16,0-23-10 0,0 24-23 0,0-24-25 15,0 22-26-15,0-22-41 0,3 24-43 16,-3-24-66-16,0 18-124 0,3-8-224 15,-3-10-292-15,0 0-197 0</inkml:trace>
  <inkml:trace contextRef="#ctx0" brushRef="#br0" timeOffset="28763.72">3460 12669 176 0,'0'0'101'0,"0"0"-28"0,-20-1 11 0,20 1-15 15,0 0 6-15,0 0 4 0,0 0-6 16,0 0-1-16,0 0-10 0,0 0-3 0,0 0-12 16,0 0-8-16,0 0-12 0,0 0-16 15,0 0-2-15,0 0-4 0,0 0 2 16,0 0 0-16,0 0 4 0,0 0 5 15,0 0 5-15,0 0-12 0,0 0-6 0,0 0-22 16,0 0-13-16,-14-8-23 0,14 8-29 16,0 0-36-16,0 0-153 0,0 0 88 0</inkml:trace>
  <inkml:trace contextRef="#ctx0" brushRef="#br0" timeOffset="30163.11">3426 12650 699 0,'0'0'-57'0,"0"0"16"15,0 0 15-15,0 0 11 0,0 0 17 16,0 0-1-16,0 0 16 0,0 0-4 16,0 0 6-16,0 0-2 0,0 0 3 15,0 0 2-15,-27 0 10 0,27 0-5 0,0 0-3 16,0 0 0-16,0 0 3 0,0 0-5 0,-21 7 0 16,21-7 0-16,0 0 3 0,0 0-1 15,-21 0 3-15,21 0 7 0,0 0 1 16,0 0 3-16,-24 0-3 0,24 0-5 0,0 0-1 15,-18 1-7-15,18-1-6 0,0 0 0 16,0 0-7-16,-26 0-4 0,26 0-3 16,0 0 1-16,-21 2 1 0,21-2-4 15,0 0 1-15,-24 2-1 0,24-2 0 0,-20 0 0 16,20 0 2-16,-22-2 10 0,22 2-7 16,-21 2 2-16,21-2-1 0,-21 0-6 0,21 0 0 15,-21 0 5-15,21 0-5 0,-20 0 5 16,20 0-5-16,0 0 5 0,-25 0 2 0,25 0-7 15,0 0 2-15,-21-2 1 0,21 2 1 16,0 0-1-16,0 0 1 0,-21 0-2 16,21 0-2-16,0 0 0 0,0 0 1 15,0 0 3-15,-22-2-1 0,22 2-5 0,0 0 8 16,0 0-6-16,0 0 7 0,0 0 3 16,0 0 12-16,-18-1 6 0,18 1 9 0,0 0 18 15,0 0-3-15,0 0 1 0,0 0-3 16,0 0 0-16,0 0-7 0,0 0-9 15,0 0 1-15,0 0-3 0,0 0 4 0,0 0-13 16,0 0 1-16,0 0-4 0,0 0-1 16,0 0-3-16,0 0 0 0,0 0-3 0,0 0 5 15,65-2-9-15,-65 2 7 16,20 0 0-16,-20 0 1 0,18-2-10 0,-18 2-1 16,0 0 11-16,28-3 1 0,-28 3-6 0,17 0 6 15,-17 0 18-15,0 0 1 0,25 0-2 16,-25 0-17-16,19 0 19 0,-19 0-1 0,0 0 6 15,26 3 4-15,-26-3-8 0,21 0-3 16,-21 0 1-16,19 2-8 0,-19-2 2 16,23 2-3-16,-23-2-4 0,22 1-2 0,-22-1 10 15,22 2-15-15,-22-2 2 0,24 2-8 16,-24-2 13-16,23 2-1 0,-23-2 1 16,22 1 10-16,-22-1 2 0,22 3-1 0,-22-3 8 15,20 0-10-15,-20 0 4 0,21 1-5 16,-21-1-5-16,19 0 1 0,-19 0-4 0,21 3-5 15,-21-3 4-15,20 1-6 0,-20-1 0 16,20 3 2-16,-20-3 3 0,22 2 7 16,-22-2 4-16,23 0 3 0,-23 0 7 15,23 1-1-15,-23-1 2 0,25-1-5 0,-25 1-8 16,24 0-2-16,-24 0-2 0,25 0-6 16,-25 0 4-16,26 1-7 0,-26-1-3 0,22 2 4 15,-22-2-6-15,22 2 2 0,-22-2-4 16,21 2 2-16,-21-2 2 0,22 2 6 15,-22-2 2-15,18 2 2 0,-18-2-6 0,22 0-3 16,-22 0 3-16,23 0-3 0,-23 0-2 16,23 0-1-16,-23 0-2 0,25 2 0 0,-25-2-4 15,28 0 1-15,-13 0-2 0,4 0 3 16,-19 0-1-16,32 0 0 0,-15 2 12 0,-17-2 3 16,30 0 3-16,-18 1 6 15,-12-1-1-15,25-1-4 0,-25 1 1 0,22 1-2 16,-22-1 4-16,16 0 4 0,-16 0-2 15,0 0 2-15,22 3-5 0,-22-3-1 0,0 0-10 16,0 0-10-16,16 1-9 0,-16-1-11 16,0 0-12-16,0 0-9 0,0 0-9 15,0 0-14-15,0 0-9 0,0 0-24 0,0 0-4 16,0 0-14-16,0 0 3 0,5-20-3 16,-5 20-5-16,0 0 11 0,0 0 2 0,-25-25 9 15,25 25 8-15,-16-16 7 0,6 9 10 16,0-1-1-16,10 8 10 0,-22-15 7 0,11 7-6 15,11 8 8-15,-18-13 0 0,7 8 8 16,11 5 4-16,-15-12 5 0,15 12 11 16,-12-7 13-16,12 7 19 0,0 0 3 0,-15-12-3 15,15 12 1-15,0 0 11 0,-13-6-3 16,13 6 5-16,0 0-1 0,0 0 0 16,0 0-4-16,0 0 1 0,0 0 4 0,0 0 12 15,0 0 9-15,0 0 5 0,0 0 1 16,0 0-1-16,0 0 3 0,0 0-2 0,0 0 2 15,0 0-8-15,0 0-3 0,0 0-6 16,24 40-6-16,-12-33-2 0,0 1-4 16,4-2-2-16,0 3-7 0,1-2-2 15,0 0-2-15,0 1 3 0,1-3-5 0,-4 3 2 16,1 0 5-16,0-3 5 0,-3 1 4 16,-12-6 4-16,21 10 1 0,-14-5 9 0,-7-5 1 15,11 14 2-15,-11-14 0 0,0 15-7 16,0-15 3-16,0 0-3 0,-20 28-3 0,10-16 0 15,-1-1-5-15,1-1-7 0,-3 1 1 16,2-1-9-16,-1 1-5 0,-1-2-13 16,0-1-18-16,1 0-31 0,1 1-38 0,11-9-53 15,-21 16-42-15,14-11-42 0,-3-1-98 16,2 1-591-16,8-5-314 0</inkml:trace>
  <inkml:trace contextRef="#ctx0" brushRef="#br0" timeOffset="31693.33">4872 12365 2624 0,'0'0'-140'0,"0"0"23"0,0 0 31 0,0 0 24 16,0 0 32-16,0 0 27 0,0 0 28 16,0 0 20-16,0 0 23 0,0 0 7 15,0 0 10-15,0 0 2 0,0 0 3 0,0 0-2 16,0 0 5-16,0 0-3 0,0 0-1 16,0 0 2-16,0 0-1 0,0 0 2 15,0 0-10-15,0 0-4 0,36 25-3 16,-36-25-8-16,13 11-6 0,-5-1-7 0,3-3-2 15,-11-7-3-15,19 18-6 0,-11-9-3 16,4 0 3-16,-2 1-5 0,-2-1-5 16,3 1 0-16,-3 1-1 0,3 2 2 0,-2-2 1 15,1 0 1-15,-2 3 1 0,0-2-1 16,2 0 2-16,-2 2 1 0,0-1-6 16,0 0 3-16,1 1 3 0,0 1 0 0,-1-1-1 15,1 1 1-15,-1-1-3 0,-2 1 2 0,3-2-1 16,-2-1 5-16,1 2-5 0,-2-3-1 15,0 0-1-15,3 0 0 0,-9-11-2 16,11 16-10-16,-7-7 1 0,-4-9-7 0,10 14-1 16,-10-14-11-16,7 13-9 0,-7-13-16 15,8 12-16-15,-8-12-19 0,0 0-23 0,6 11-23 16,-6-11-39-16,0 0-42 0,0 0-46 16,0 0-46-16,0 0-107 0,0 0-156 15,0 0-355-15,0 0-269 0</inkml:trace>
  <inkml:trace contextRef="#ctx0" brushRef="#br0" timeOffset="32275.99">5156 12310 2530 0,'0'0'-137'16,"0"0"23"-16,0 0 16 0,0 0 23 15,-2-28 15-15,2 28 13 0,0 0 10 16,0 0 15-16,0 0 6 0,0 0 13 0,-3-17 20 15,3 17 1-15,0 0 17 0,0 0 10 16,0 0 10-16,0 0 13 0,0 0 13 16,0 0 3-16,0 0 4 0,0 0-7 0,0 0-2 15,0 0-2-15,0 0 6 0,0 0 1 16,0 0 5-16,0 0 5 0,0 0-4 0,0 0 3 16,0 0-2-16,-35 35 4 0,29-21-3 15,-3-1-3-15,0 3-1 0,-1-2-4 0,2 5-8 16,-4-1-3-16,2 1-5 0,0-1-12 15,-3 4-1-15,0 0-6 0,0 0-3 16,1 0-4-16,0 2-1 0,-2-4-4 16,2 3 7-16,-1-2-2 0,2 2-1 0,-1-3-1 15,3 2 0-15,-1-3-5 0,2 1-6 16,-2-6 4-16,4 1-6 0,0 0-4 16,0-1-3-16,6-14-2 0,-10 25-5 0,5-16-6 15,5-9-14-15,-7 21-14 0,7-21-18 16,-8 17-19-16,8-17-14 0,-4 16-23 0,4-16-13 15,-6 12-12-15,6-12-5 0,-9 16-23 16,9-16-3-16,-6 15-3 0,6-15-21 16,-9 14-6-16,9-14-20 0,-6 11-36 0,6-11-89 15,-5 9-438-15,5-9-52 0</inkml:trace>
  <inkml:trace contextRef="#ctx0" brushRef="#br0" timeOffset="32986.25">5561 12405 2095 0,'0'0'-118'0,"0"0"21"0,0 0 19 15,0 0 19-15,0 0 23 0,0 0 14 16,0 0 12-16,0 0 17 0,0 0 14 16,0 0 9-16,0 0 8 0,0 0 23 0,0 0-6 15,6-14 19-15,-6 14-2 0,0 0 1 16,0 0-6-16,0 0 5 0,0 0 5 15,0 0-5-15,0 0 4 0,0 0 7 0,0 0 0 16,0 0-2-16,0 0-2 0,0 0-6 16,-32 33-7-16,32-33 5 0,-13 13-1 15,7-4 4-15,6-9 4 0,-17 19 3 16,10-6-2-16,-1-2-4 0,2 0-4 0,6-11-4 16,-13 23 0-16,6-10-4 0,3-1-3 15,4-12-5-15,-6 23-2 0,6-23-3 0,-2 23-2 16,2-23-9-16,2 23-2 0,-2-23-6 0,2 20 0 15,2-11-8-15,-4-9 1 0,7 19-5 16,-7-19 0-16,7 18 0 0,-3-8-3 16,-4-10-2-16,4 18-1 0,-4-18-4 0,8 16 2 15,-8-16-1-15,8 16 0 0,-8-16-3 16,7 12-2-16,-7-12 2 0,7 14-2 0,-7-14 1 16,6 13-3-16,-6-13-7 0,4 12-11 15,-4-12-16-15,0 0-21 0,8 15-16 16,-8-15-29-16,0 0-26 0,9 12-38 0,-9-12-41 15,0 0-32-15,0 0-93 0,6 7-594 16,-6-7-321-16</inkml:trace>
  <inkml:trace contextRef="#ctx0" brushRef="#br0" timeOffset="33511.74">5806 12478 2611 0,'6'-14'-153'0,"-6"14"36"15,0 0 21-15,0 0 23 0,0 0 32 0,0 0 19 16,0 0 17-16,0 0 21 0,0 0 12 16,0 0 11-16,0 0 7 0,0 0 0 0,0 0-4 15,0 0-2-15,0 0-4 0,0 0-2 16,0 0-10-16,0 0 5 0,0 0-5 16,0 0-9-16,-31 36 10 0,31-36-7 15,-4 14-3-15,4-14-3 0,0 0-3 0,-5 22 10 16,5-22-13-16,3 19-9 0,-3-19 8 0,4 18-10 15,-4-18 8-15,4 18-3 0,-4-18-4 16,6 18 18-16,-2-6-12 0,-4-12 2 0,10 18 13 16,-5-8 9-16,-5-10 14 0,9 19 14 15,-3-9 4-15,-6-10 6 0,10 19 6 16,-5-12 2-16,-5-7 1 0,4 17-6 16,-4-17-3-16,0 22 1 0,0-22 0 0,-7 19-8 15,7-19-5-15,-12 20-5 0,4-11-6 16,8-9-3-16,-18 18-20 0,10-10-21 0,8-8-28 15,-17 13-37-15,8-7-29 0,9-6-29 16,-14 7-38-16,14-7-32 0,-11 3-57 16,11-3-124-16,0 0-347 0,0 0 10 15</inkml:trace>
  <inkml:trace contextRef="#ctx0" brushRef="#br0" timeOffset="33830.79">5983 12454 2042 0,'0'0'-68'0,"0"0"23"0,12-13 22 15,-12 13 28-15,0 0 18 0,0 0 28 16,0 0 24-16,0 0 10 0,0 0 10 15,0 0 18-15,0 0 1 0,33 17 0 0,-33-17-15 16,9 11 1-16,-9-11 1 0,8 20-7 16,-6-9-8-16,-2-11-5 0,4 29-3 15,-6-12-4-15,2-17-9 0,0 33-8 16,-2-17-7-16,0 2-15 0,-2-1-19 0,0-1-29 16,-1 0-37-16,-1 0-51 0,2 0-39 15,-1-2-45-15,-3-1-68 0,4 0-152 0,-2-1-335 16,0-1-12-16</inkml:trace>
  <inkml:trace contextRef="#ctx0" brushRef="#br0" timeOffset="34544.67">6572 12721 2077 0,'0'0'-98'0,"0"0"14"0,0 0 9 0,0 0 15 15,0 0 2-15,0 0 8 0,0 0 12 16,0 0 11-16,0 0 14 0,0 0-3 15,0 0 10-15,0 0 6 0,0 0 0 0,0 0 13 16,0 0 2-16,0 0 22 0,0 0 6 16,0 0 7-16,0 0 6 0,0 0 19 0,0 0 0 15,0 0 13-15,0 0-1 0,0 0 0 16,0 0 0-16,0 0-8 0,0 0-9 16,0 0-9-16,0 0-6 0,0 0 2 0,0 0 5 15,0 0-3-15,0 0 0 0,0 0 0 16,0 0-4-16,0 0-1 0,0 0-1 0,0 0 3 15,29 2-3-15,-29-2 0 0,0 0 2 16,26 0 8-16,-26 0-5 0,21 0 6 0,-21 0-7 16,24 0 0-16,-24 0-7 0,23 0 1 15,-23 0-6-15,23 0-6 0,-23 0-3 16,26 4 1-16,-26-4-11 0,25 0 4 16,-25 0-8-16,24 0 1 0,-10 2 2 0,-14-2 7 15,26 0 10-15,-26 0 8 0,27 0 0 16,-27 0 3-16,26 0-3 0,-26 0-5 15,22 0-3-15,-22 0-8 0,22 0-3 0,-22 0-8 16,19 0-16-16,-19 0-22 0,0 0-27 16,19 0-31-16,-19 0-21 0,0 0-40 15,0 0-34-15,21-4-29 0,-21 4-31 0,0 0-24 16,0 0-47-16,6-4-571 0,-6 4-227 16</inkml:trace>
  <inkml:trace contextRef="#ctx0" brushRef="#br0" timeOffset="35000.1">6603 12582 2490 0,'0'0'-125'0,"0"0"30"0,0 0 39 15,0 0 6-15,0 0 31 0,0 0 5 16,0 0 8-16,0 0 2 0,0 0 8 0,0 0 16 16,0 0-1-16,0 0 8 0,0 0 2 15,43-6 12-15,-43 6 5 0,24 3 5 16,-24-3 5-16,27 2 2 0,-12-2 3 16,4 1 2-16,-19-1-4 0,34-3 9 0,-15 3-1 15,-2-3-15-15,-17 3-13 0,30-1-26 16,-30 1-11-16,27-2-19 0,-27 2-23 0,21-2-30 15,-21 2-26-15,17-4-27 0,-9 4-34 16,-8 0-45-16,0 0-107 0,14-4-289 16,-14 4 192-16</inkml:trace>
  <inkml:trace contextRef="#ctx0" brushRef="#br0" timeOffset="35662.29">6526 12521 1684 0,'0'0'-40'16,"0"0"15"-16,0 0 15 0,0 0 6 16,0 0 16-16,0 0 11 0,0 0-6 0,19 23-4 15,-19-23 2-15,0 0 0 0,0 0-2 16,0 0 7-16,0 0 5 0,36-17 6 0,-36 17-5 15,14-13 5-15,-14 13 23 0,16-17 0 16,-8 5 17-16,0 2 5 0,-2-3-1 16,3 0 13-16,-3-3 7 0,3 1 4 0,-1 2-6 15,-1-4 1-15,1 2 7 0,0-1-2 16,-1 2 2-16,0 0-3 0,1-1-10 16,0 2-7-16,-8 13-3 0,10-22-5 0,-3 15-15 15,-7 7-4-15,9-18-2 0,-9 18-8 16,8-11-9-16,-8 11-5 0,9-11-6 15,-9 11 1-15,0 0 2 0,0 0 5 0,16-5-4 16,-16 5 1-16,0 0 2 0,0 0-12 16,26 19 4-16,-26-19-1 0,12 18-4 0,-3-9-2 15,0 3-1-15,-1-1 0 0,0 1 0 16,3-1-5-16,-3 3 1 0,1-3-3 16,-2 0 3-16,1 1 3 0,-8-12-1 0,12 17 1 15,-8-7-1-15,-4-10-1 0,8 15 5 16,-8-15 4-16,0 0-1 0,-6 21 5 0,6-21-4 15,-12 13-1-15,12-13 1 0,-19 10-5 16,6-5-2-16,13-5-10 0,-27 6-14 16,12-5-21-16,15-1-37 0,-29 4-30 0,16-1-40 15,13-3-43-15,-26 0-45 0,26 0-72 16,-19-3-666-16,8 2-405 0</inkml:trace>
  <inkml:trace contextRef="#ctx0" brushRef="#br0" timeOffset="36799.05">7768 11787 2775 0,'0'0'-166'0,"0"0"21"0,-24-5 17 0,24 5 21 16,0 0 20-16,0 0 16 0,0 0 10 15,0 0 17-15,-28 5 15 0,28-5 17 16,0 0 4-16,-16 10 26 0,16-10 19 15,-10 10 13-15,10-10 7 0,-11 15 3 0,11-15 6 16,-8 23 2-16,4-10-2 0,-1 2 3 16,3 2-13-16,-2 3-2 0,2 0 0 15,-3 5 4-15,3-4 7 0,0 2-7 0,0 2 6 16,2 1 0-16,0 2-1 0,0-2 2 16,0 3 2-16,-2 0 3 0,4-1 0 0,-2 2-2 15,2 0 1-15,-2 1 2 0,2 0 4 16,0 0 1-16,0 7-2 0,1-8-5 0,-1 0-7 15,2 2-7-15,-2 5 5 0,1-1 7 16,-1-1-5-16,-4-3-4 0,2 0-5 16,0 6-6-16,-3 2 1 0,1-1-2 0,0 0-5 15,0-1-1-15,-3 1-5 0,3 1-3 16,-2-3-1-16,2 0-3 0,-2-1-2 16,0-6 1-16,0-1 5 0,0 0 6 0,0-5-5 15,-2 2 6-15,2-4-4 0,0-5 0 16,0 2-2-16,0-3-3 0,-2-1 0 15,-1-1-5-15,-1 0-2 0,-3-2-7 0,0-3-6 16,1 1-11-16,-2-3-6 0,12-7-9 16,-22 10-18-16,22-10-18 0,-21 0-29 15,21 0-45-15,-23-12-41 0,12 4-57 0,3-8-58 16,-6-1-128-16,6 0-176 0,0-4-305 16,2 5-269-16</inkml:trace>
  <inkml:trace contextRef="#ctx0" brushRef="#br0" timeOffset="37477.97">7986 13440 2594 0,'0'0'-115'16,"0"0"15"-16,0 0 12 0,0 0 5 16,0 0 11-16,0 0 13 0,0 0 5 0,0 0 16 15,0 0 12-15,0 0 13 0,0 0 13 16,-12 26 7-16,12-26 11 0,0 0 28 16,0 0 14-16,0 0-1 0,0 0 8 15,0 0 1-15,0 0 2 0,0 0 1 0,0 0-8 16,0 0-5-16,0 0 3 0,0 0-6 15,0 0 10-15,0 0-4 0,0 0-6 0,0 0-4 16,0 0-6-16,0 0-8 0,0 0-5 16,0 0-3-16,0 0 4 0,0 0-4 15,0 0 4-15,0 0 9 0,0 0 6 0,0 0-3 16,0 0 3-16,0 0-9 0,0 0-4 16,0 0-1-16,0 0-4 0,0 0 1 0,0 0-16 15,0 0-34-15,0 0-46 0,0 0-57 16,0 0-48-16,0 0-77 0,0 0-179 15,-16 2-332-15,16-2-43 0</inkml:trace>
  <inkml:trace contextRef="#ctx0" brushRef="#br0" timeOffset="39260.89">8168 11818 2061 0,'0'0'-132'0,"24"2"13"15,-24-2 12-15,0 0 14 0,0 0 15 16,0 0 13-16,19 0 14 0,-19 0 12 0,0 0 20 15,0 0 17-15,0 0 14 0,14 4 17 16,-14-4 9-16,0 0-4 0,0 0 1 0,0 0-2 16,0 0-7-16,20 2-19 0,-20-2-8 15,0 0-16-15,0 0-19 0,0 0-20 16,0 0-20-16,0 0-16 0,8 4 0 16,-8-4-1-16,0 0 8 0,0 0-1 0,0 0 14 15,0 0 6-15,0 0 13 0,0 0 11 16,0 0 12-16,0 0 19 0,0 0 17 0,0 0-1 15,0 0 3-15,0 0 8 0,0 0 14 16,0 0 8-16,0 0 21 0,0 0 4 0,0 0 9 16,0 0 0-16,0 0-5 0,0 0 12 15,0 0-4-15,0 0-4 0,0 0-9 16,0 0-2-16,-51-10-17 0,51 10-15 16,0 0-12-16,0 0-10 0,0 0 1 0,0 0-2 15,0 0 2-15,0 0 5 0,0 0-4 0,0 0 0 16,0 0 2-16,0 0 0 0,0 0-3 15,0 0-4-15,0 0 1 0,0 0-1 16,0 0-3-16,0 0 3 0,0 0 9 16,0 0 3-16,0 0 13 0,0 0 19 0,0 0-5 15,0 0 16-15,0 0 10 0,0 0 9 16,0 0 17-16,0 0 7 0,0 0-4 0,0 0-2 16,4-25-7-16,-4 25-9 0,0 0-12 15,0 0-2-15,0 0-6 0,0 0-9 0,0 0-4 16,0 0-6-16,0 0 3 0,0 0-10 15,-30 22-8-15,30-22 1 0,-18 7 3 16,18-7-5-16,-24 9-6 0,12-5-7 16,12-4 0-16,-28 8-8 0,15-7-11 0,13-1-16 15,-25 7-14-15,25-7-6 0,-23 1 1 16,23-1-10-16,-24 0 7 0,24 0 4 0,-19-3 0 16,19 3 4-16,-16-6 11 0,16 6 5 15,0 0 6-15,-18-13 6 0,18 13 14 16,0 0 2-16,-8-14 7 0,8 14 18 0,0 0-12 15,0 0 3-15,0 0 3 0,0 0-1 16,0 0-1-16,0 0 6 0,0 0-2 0,0 0 5 16,0 0-2-16,34-11 3 0,-34 11-9 15,0 0 0-15,31 23-4 0,-19-14 1 16,-2 1-3-16,2 1 0 0,2 1-4 16,-4-3-1-16,2 0 1 0,1 1 1 0,-2 0-8 15,0-3 11-15,1-1-10 0,-12-6-2 16,22 6-12-16,-22-6-5 0,24-2-15 0,-24 2 5 15,24-10 3-15,-11 4 4 0,-3-4 0 0,3 3 1 16,-2-5 5-16,-1 2 5 0,3-2 6 16,-2-2 8-16,-3 3 16 0,0-2 19 15,1 2 13-15,-3-1-9 0,-6 12 0 16,8-21-7-16,-8 21-7 0,5-15-6 0,-5 15-6 16,0 0-3-16,0-17-1 0,0 17-3 15,0 0-2-15,0 0-2 0,-21-11 0 16,21 11-3-16,0 0-3 0,0 0 3 0,-30 8-5 15,30-8 4-15,-19 7-23 0,19-7-39 16,-16 7-56-16,16-7-48 0,-16 8-53 16,16-8-132-16,-17 6-478 0,11-5-143 0</inkml:trace>
  <inkml:trace contextRef="#ctx0" brushRef="#br0" timeOffset="41045.49">8437 12581 2342 0,'0'0'-108'0,"4"-18"16"16,0 9 13-16,-4 9 15 0,8-15 18 16,-8 15 18-16,14-16 20 0,-6 8 8 0,-8 8 10 15,15-11 9-15,-15 11 7 0,17-7 24 16,-17 7 1-16,17-8 4 0,-17 8 8 16,16-6-4-16,-16 6-5 0,16-4 1 0,-16 4 3 15,0 0 3-15,23-4 0 0,-23 4 5 16,0 0-5-16,21 6 5 0,-21-6-4 15,13 10 0-15,-13-10-2 0,12 10 2 0,-12-10 0 16,11 17-1-16,-6-8 0 0,-5-9-4 16,4 23-1-16,-4-23-6 0,0 25-8 0,0-25-1 15,-7 30-3-15,1-14-1 0,-1-1-5 16,-3-1-2-16,1 1 0 0,1 1 0 16,-5 1-5-16,4-3-2 0,-1-1-3 0,2-2-2 15,0-1 2-15,-4 1-4 0,12-11 0 16,-14 18-5-16,8-11-11 0,6-7-2 0,-9 12-2 15,9-12 1-15,0 0-1 0,-11 15 2 16,11-15-1-16,0 0 2 0,0 0-5 16,0 0 1-16,0 0-1 0,0 0-1 0,0 0 4 15,0 0-5-15,42-25 2 0,-26 12-7 16,0-3-7-16,2 0-4 0,1 0-3 0,1-6-2 16,-2 4 3-16,-2 0 1 0,2 3 7 15,-2-4 6-15,-1 5 7 0,-2-2 9 16,0 5 6-16,-3 0 6 0,-2-3 6 0,2 4 11 15,-2 3 1-15,-2-1 4 0,-6 8-4 16,10-13-5-16,-10 13-5 0,7-12-1 0,-7 12-3 16,0 0-1-16,0 0 1 0,0 0 7 15,0 0 2-15,0 0 6 0,0 0 9 16,0 0 7-16,0 0 1 0,-41 24 0 0,33-15-2 16,0 5-3-16,0-1 2 0,1 0-2 15,0 2 0-15,1 0-1 0,2 3-7 16,0-1 1-16,2-2-4 0,-3 2-1 0,5-17-6 15,0 34-3-15,2-17-1 0,3 1-2 16,-1-3-8-16,2 0-4 0,1-1-18 0,-1-1-18 16,3-2-26-16,1 0-35 0,-2-1-32 15,4 0-48-15,0-3-36 0,-2-1-53 16,-1-4-113-16,2 2-159 0,-11-4-349 0,21 1-241 16</inkml:trace>
  <inkml:trace contextRef="#ctx0" brushRef="#br0" timeOffset="41326.81">9030 12636 2544 0,'4'-19'-98'16,"-4"19"31"-16,4-14 15 0,-4 14 23 16,0 0 22-16,7-15 26 0,-7 15 18 0,0 0 21 15,0 0 27-15,0 0 12 0,0 0 11 16,0 0 6-16,0 0 2 0,0 0-3 15,0 0-4-15,0 0-8 0,0 0-8 0,0 0-14 16,-11 55-7-16,9-40-2 0,2-15-14 16,-5 27-3-16,8-12-6 0,-3-15-3 15,0 27-7-15,0-27-8 0,2 28-13 16,0-14-15-16,-2-14-22 0,4 22-22 0,1-10-31 16,1-1-36-16,-6-11-31 0,14 19-31 15,-4-11-44-15,-2-4-90 0,2 0-540 0,1 0-192 16</inkml:trace>
  <inkml:trace contextRef="#ctx0" brushRef="#br0" timeOffset="41549.06">9225 12711 2530 0,'0'0'-12'0,"-3"-20"30"0,3 20 24 15,0 0 20-15,0 0 16 0,7-15 7 16,-7 15-7-16,0 0-11 0,14-8-3 15,-14 8-12-15,16-4-11 0,-16 4-9 0,20-4-12 16,-20 4-12-16,24-7-9 0,-12 3-16 16,-12 4-8-16,22-8-10 0,-22 8-25 15,21-8-19-15,-11 5-18 0,-10 3-28 16,18-8-17-16,-10 4-25 0,-8 4-70 0,0 0-449 16,12-11 70-16</inkml:trace>
  <inkml:trace contextRef="#ctx0" brushRef="#br0" timeOffset="41776.42">9386 12571 1959 0,'0'0'-34'16,"0"0"34"-16,0 0 37 0,0 0 32 15,0 0 42-15,0 0 31 0,0 0 3 0,0 0 7 16,0 0 3-16,-18 28-3 0,18-28-10 16,-2 23-11-16,2-23-12 0,0 27-11 15,0-14-10-15,0-13-9 0,0 35-7 0,0-21-9 16,0 2-11-16,0-16-5 0,0 32-9 15,0-18-29-15,0-14-19 0,-2 28-28 0,0-15-24 16,2-13-37-16,-2 25-28 0,2-25-18 16,-2 23-20-16,0-12-20 0,2-11-34 15,-2 20-56-15,2-20-564 0,-4 14-155 0</inkml:trace>
  <inkml:trace contextRef="#ctx0" brushRef="#br0" timeOffset="42133.51">9436 12569 2391 0,'0'0'-87'0,"5"-14"26"15,-5 14 29-15,0 0 15 0,0 0 29 16,6-15 19-16,-6 15 20 0,0 0 25 15,0 0 12-15,0 0 16 0,0 0 14 16,0 0 11-16,0 0 2 0,0 0 8 0,0 0 1 16,0 0 0-16,0 0-6 0,0 0-16 15,0 0-7-15,0 0-12 0,24 29-10 16,-24-29-2-16,2 22-9 0,-2-22-9 0,2 30-5 16,0-14-3-16,0 2-5 0,-2 0-2 15,0 2 0-15,2-1-7 0,-4 2-3 0,0-2-8 16,2 0-2-16,-4 0-3 0,-2 2-14 15,0-2-27-15,0-3-37 0,-2 4-58 16,-3-3-72-16,1 0-58 0,-3-2-112 0,0-1-210 16,1-3-393-16,-2-1-380 0</inkml:trace>
  <inkml:trace contextRef="#ctx0" brushRef="#br0" timeOffset="43596.78">9921 12613 2768 0,'0'0'-129'0,"0"0"20"0,0 0 22 0,0 0 23 15,0 0 27-15,0 0 28 0,0 0 6 16,19 18 24-16,-19-18 13 0,0 0 13 15,0 0 12-15,24 0 9 0,-24 0 12 0,0 0 11 16,22-3 2-16,-22 3 5 0,0 0 0 16,26-6-6-16,-26 6-8 0,17-4-8 15,-17 4-10-15,19-7-8 0,-19 7-7 0,19-6-10 16,-9 0-4-16,-10 6-6 0,20-9-8 16,-12 3-3-16,0 1-3 0,-1-3 0 0,1 0 6 15,-1-1 4-15,-7 9 4 0,10-18 0 16,-5 9 1-16,-1 1 2 0,-4 8-6 15,4-19-2-15,-4 19-7 0,0-15-10 0,0 15-3 16,-2-13-2-16,2 13-2 0,-9-10-1 16,9 10 1-16,-10-9-2 0,10 9 2 15,-13-4-1-15,13 4-1 0,-17-4 6 0,17 4-1 16,0 0 8-16,0 0 9 0,-32 5 10 0,32-5 7 16,-18 14 5-16,7-6 2 0,2 3 0 15,1 0-4-15,-3 3-5 0,3-1-2 16,0 5-2-16,1-3-2 0,-2 4-4 0,3-4 1 15,0 2 1-15,2 0-1 0,0 0 2 16,-1 1-1-16,3-2-1 0,2-16-1 0,-2 31 1 16,2-17 4-16,4 1-1 0,1 0 0 15,1-1-1-15,0-3-2 0,2 0-3 16,4-1-4-16,0-1-4 0,0-1-7 0,3-2-18 16,0-2-21-16,0-1-30 0,-1-3-32 15,-14 0-40-15,34-2-47 0,-14-2-38 0,-1-1-35 16,2-5-73-16,0 1-136 0,-2-1-468 15,-4 1-339-15</inkml:trace>
  <inkml:trace contextRef="#ctx0" brushRef="#br0" timeOffset="44058.78">10378 12073 2755 0,'0'0'-89'0,"0"0"26"16,0 0 32-16,0 0 31 0,0 0 15 15,0 0 25-15,0 0 21 0,0 0 3 0,0 0 3 16,0 0-7-16,0 0-1 0,0 0-7 16,0 0-4-16,0 0 1 0,0 0-3 15,62 2-11-15,-62-2-19 0,21-6-25 16,-21 6-45-16,21-4-47 0,-21 4-56 0,19-3-69 16,-19 3-157-16,14-5-323 0,-7 1 36 15</inkml:trace>
  <inkml:trace contextRef="#ctx0" brushRef="#br0" timeOffset="44853.94">10986 11813 2036 0,'0'0'-53'0,"0"0"15"16,0 0 14-16,0 0 25 0,0 0 2 15,0 0 14-15,4-16 3 0,-4 16-3 16,0 0 0-16,0 0-3 0,0 0 1 0,0 0-1 15,0 0 0-15,0 0 12 0,0 0 18 16,-21-10 8-16,21 10 23 0,0 0 8 0,0 0 10 16,-26 0-5-16,26 0-12 0,0 0-9 15,0 0-4-15,-32 4-14 0,32-4-2 16,-17 6-2-16,17-6-4 0,-19 8-9 0,19-8-4 16,-14 8-1-16,14-8-4 0,-15 11-5 15,15-11-1-15,-13 11 1 0,13-11 4 16,-9 14 3-16,9-14-1 0,-4 15-7 0,4-15 6 15,-2 15-4-15,2-15-1 0,0 0-3 16,6 22-2-16,-6-22-9 0,9 18 0 0,-9-18-3 16,11 14 2-16,-11-14-2 0,11 15 3 15,-5-8 11-15,-6-7 3 0,10 16 13 16,-10-16 8-16,11 15 8 0,-4-7-3 16,-7-8-5-16,8 17-1 0,-8-17-5 0,10 16-4 15,-6-8-3-15,-4-8-2 0,9 15-6 16,-9-15 4-16,7 14 0 0,-7-14-1 0,4 15-1 15,-4-15-2-15,2 15 6 0,-2-15-1 16,0 0 1-16,0 0 8 0,-6 29 2 16,6-29 0-16,-14 13 1 0,6-6-2 0,8-7 6 15,-23 12-2-15,10-5 1 0,-1-2-1 16,14-5-2-16,-31 8-2 0,17-5-5 0,-3 1 0 16,17-4-5-16,-30 4-3 0,18-4-17 15,12 0-24-15,-24 0-28 0,24 0-35 0,-18-5-53 16,18 5-42-16,-14-9-67 0,14 9-136 15,-8-10-585-15,8 10-412 0</inkml:trace>
  <inkml:trace contextRef="#ctx0" brushRef="#br0" timeOffset="45217.5">11136 11969 2852 0,'0'0'-77'0,"0"0"54"15,0 0 13-15,9-15 35 0,-9 15 21 16,0 0 29-16,0 0 17 0,0 0 10 0,16-6-8 16,-16 6-5-16,0 0-10 0,23-8-8 15,-23 8 2-15,20-4-8 0,-20 4-5 16,23-6-11-16,-10 3-9 0,-13 3-21 0,25-8-19 16,-12 4-23-16,2-1-30 0,-15 5-33 15,28-9-26-15,-15 6-34 0,-4-1-27 16,4-3-49-16,-4 1-87 0,3 0-492 0,-3 0-117 15</inkml:trace>
  <inkml:trace contextRef="#ctx0" brushRef="#br0" timeOffset="45536.91">11372 11801 2356 0,'0'0'-66'0,"0"0"18"16,-33 4 29-16,33-4 33 0,0 0 45 15,0 0 13-15,-8 15 19 0,8-15 6 16,0 0-7-16,-8 21-1 0,4-11-4 16,4-10 6-16,-12 21-3 0,6-8-2 0,1 2 0 15,-5 0 1-15,2 0 4 0,-1 5-4 16,1 1-6-16,-1-2-2 0,-1 0 0 0,4-2 1 16,-1 3 4-16,0-1 0 0,4-2-4 15,-2 2-1-15,1-1-3 0,2-1-4 0,2 1-3 16,0-18-6-16,4 27-5 0,1-17-6 15,-2 4 11-15,-3-14-11 0,16 17-24 16,-10-12-18-16,-6-5-30 0,17 9-35 0,-17-9-53 16,19 3-65-16,-8-5-45 0,-11 2-67 15,18-5-140-15,-6-1-160 0,-4-2-260 16,-8 8-188-16</inkml:trace>
  <inkml:trace contextRef="#ctx0" brushRef="#br0" timeOffset="46540.78">11771 12824 2358 0,'3'-15'-174'16,"-3"15"29"-16,0 0 20 0,0 0 26 15,0 0 29-15,-3-27 28 0,3 27 23 16,0 0 15-16,0 0 23 0,-4-23 28 0,4 23 16 15,0 0 23-15,0 0 17 0,-6-15 2 16,6 15 7-16,0 0-6 0,0 0-4 0,-14-13-7 16,14 13-1-16,0 0-14 0,-16-6-5 15,16 6-16-15,0 0-3 0,0 0-7 16,-31 6-7-16,31-6-9 0,-20 8 4 0,20-8-7 16,-19 11 0-16,8-6-4 0,1 3-2 15,0 2-2-15,10-10 3 0,-14 15 1 0,14-15 0 16,-10 15 6-16,10-15 2 0,-8 15-8 15,8-15 6-15,-1 15-10 0,1-15 0 16,0 0-2-16,3 24 2 0,-3-24-4 0,8 12-1 16,-8-12-2-16,11 9-1 0,-11-9 2 15,11 7-3-15,-11-7-1 0,0 0 1 0,18 6 4 16,-18-6 3-16,0 0-7 0,0 0-2 16,25-4 0-16,-25 4-1 0,0 0-4 15,23-15 2-15,-18 7-5 0,-5 8-1 0,20-19 1 16,-12 5-3-16,4-4 0 0,-1-1-2 15,0-4 2-15,0-5 2 0,-1-3-2 0,-2-2 0 16,3-1-5-16,-1-4-3 0,-3 0-1 16,-1 0 6-16,0-2 6 0,1 2 1 15,-1-1 11-15,-1 1 6 0,0 2 4 0,-2 3 7 16,-1 1 5-16,2 2 3 0,-2 2 1 16,0 2-6-16,0 2 0 0,1 5-1 0,-3 0-5 15,2 4-1-15,1-1-3 0,-1 5-6 16,-2-3-2-16,0 14-7 0,2-19-3 15,-2 19-1-15,1-13 7 0,-1 13 4 0,0 0 1 16,0 0 10-16,0 0 1 0,0 0 1 16,0 0 6-16,0 0 0 0,0 0 0 15,0 0-2-15,-10 52-1 0,7-35-1 0,1 2-3 16,0 2 0-16,0-2 0 0,0 7-4 16,0 1-3-16,0 0 2 0,2 2 0 0,0 0-1 15,-2 0 0-15,2 0-2 0,-1 4 0 16,-4 2-3-16,3-3-2 0,-5 3-5 15,5-2 1-15,-3-3-2 0,1-2-4 0,0 2-18 16,2-2-13-16,0-1-13 0,2-3-18 16,-2-1-23-16,2-2-36 0,0-2-38 15,2-1-41-15,0 1-42 0,-2-8-46 0,0 0-126 16,2 0-556-16,2 1-403 0</inkml:trace>
  <inkml:trace contextRef="#ctx0" brushRef="#br0" timeOffset="46862.5">12052 12658 2827 0,'0'0'-104'0,"0"0"36"15,0 0 31-15,0 0 37 0,0 0 34 0,0 0 41 16,0 0 25-16,-2-22 17 0,2 22 7 16,0 0 1-16,0 0 4 0,0 0 5 0,23-6-2 15,-23 6-14-15,0 0-12 0,22-4-6 16,-22 4-10-16,23-4-10 0,-10 3-9 16,-13 1-8-16,28-4-9 0,-16 1-12 0,-12 3-13 15,30-5-24-15,-16 3-26 0,-14 2-36 16,24-9-37-16,-13 5-42 0,-11 4-47 15,22-12-52-15,-17 5-75 0,2 1-162 0,-7 6-395 16,1-14-226-16</inkml:trace>
  <inkml:trace contextRef="#ctx0" brushRef="#br0" timeOffset="47136.05">12203 12483 2589 0,'-15'-4'-72'0,"15"4"28"0,0 0 52 0,0 0 44 16,0 0 32-16,0 0 14 0,0 0-1 15,-12 25-10-15,12-25-4 0,-2 19-3 16,2-19-10-16,-3 29 6 0,-1-12 2 0,2 0 1 16,0 2 8-16,0 0 4 0,-2 2 1 15,1-1 5-15,-1 0 2 0,1-1 0 16,1 2 0-16,-1-2-6 0,1 0-4 0,2-1-8 16,-2-1-6-16,2-17-9 0,0 32-5 15,-2-19-7-15,2-13-5 0,2 23-4 16,-2-23-9-16,4 19-11 0,-1-10-13 15,-3-9-26-15,16 13-34 0,-16-13-47 0,17 1-61 16,-17-1-69-16,25-5-80 0,-9-4-199 16,4-4-71-16,-2-4-280 0,2-6-205 0</inkml:trace>
  <inkml:trace contextRef="#ctx0" brushRef="#br0" timeOffset="53369.04">609 14547 462 0,'0'0'137'0,"0"22"-15"0,0-22-19 16,0 0-18-16,0 0-4 0,0 0-12 16,0 0-3-16,0 0-17 0,0 0 2 0,0 0-6 15,0 0-11-15,0 0-1 0,0 0-2 16,0 0-3-16,0 0-8 0,0 0 2 15,0 0 4-15,-4 16 11 0,4-16 17 0,0 0 16 16,0 0 7-16,0 0 10 0,0 0 14 16,0 0-9-16,0 0 13 0,0 0-5 0,0 0 4 15,0 0-1-15,0 0-1 0,0 0-11 16,0 0 2-16,0 0-6 0,0 0-9 16,0 0-4-16,0 0-5 0,0 0-7 15,0 0 0-15,-7-48-6 0,7 48 0 0,0 0-1 16,0 0 2-16,24-14-1 0,-24 14-1 0,10-5 9 15,-10 5 1-15,15-5 4 0,-15 5-6 16,0 0-3-16,21-5 0 0,-21 5 1 16,0 0-6-16,22 3 0 0,-22-3 0 0,0 0-5 15,27 7 1-15,-27-7-6 0,14 12 3 16,-14-12-12-16,15 13 6 0,-10-4 0 16,-5-9-7-16,11 17-1 0,-9-5-2 0,-2-12 0 15,5 19-2-15,-5-19-3 0,2 23 11 16,-2-23-2-16,-2 22-4 0,2-22 0 15,-3 25-7-15,-1-11 4 0,0 0-7 0,-6 0 3 16,4 0-8-16,-3-1 0 0,2 1-2 16,-4-1 1-16,2 0-3 0,0 0-1 15,-1-1-2-15,2 0 0 0,-3-2-5 0,1 1 6 16,2 0-4-16,8-11-3 0,-13 18 2 16,5-11-2-16,8-7-2 0,-9 13 4 0,9-13-2 15,-11 12 3-15,11-12 1 0,0 0 1 16,-11 10-5-16,11-10 5 0,0 0 0 15,0 0-2-15,0 0-4 0,0 0-2 0,0 0-7 16,0 0-7-16,0 0-3 0,0 0-4 16,0 0 2-16,49-28-1 0,-38 16 1 15,4 2 0-15,0-4 2 0,1-1 3 0,-1 0 0 16,-1 0 1-16,4-1 0 0,-3 2 4 16,-1-1 0-16,0 0 1 0,-3 0 2 15,1 2 0-15,-2 0 0 0,1-1 2 0,-4 0-1 16,3 3-2-16,-2-1 2 0,-2 2 0 15,1-2 4-15,-7 12 1 0,12-20 6 0,-12 20 4 16,11-15 3-16,-11 15 1 0,6-13-2 16,-6 13 1-16,6-11-1 0,-6 11 3 0,0 0-6 15,9-14-2-15,-9 14-3 0,0 0 1 16,0 0-3-16,6-13 2 0,-6 13 1 16,0 0 1-16,0 0-2 0,0 0 0 15,0 0-2-15,0 0 0 0,0 0 0 0,0 0-2 16,0 0 3-16,0 0-4 0,0 0 0 15,0 0 0-15,0 0 0 0,0 0 2 16,0 0-3-16,0 0 4 0,0 0-1 0,0 0 4 16,0 0-3-16,0 0 5 0,0 0-5 15,0 0 3-15,0 0-2 0,0 0 0 0,0 0 0 16,0 0-1-16,0 0 4 0,0 0-3 16,0 0 7-16,0 0 7 0,0 0-2 15,-27 34 3-15,27-34-1 0,-6 17 5 0,6-17-5 16,-7 21 6-16,7-21 0 0,-10 22-2 15,6-10 4-15,4-12-2 0,-5 27-17 0,3-13 9 16,0 2-7-16,2-16-3 0,-4 29 7 16,4-13 1-16,-2 1 8 0,2-17-5 0,-2 28-2 15,2-12 4-15,2-1-2 0,-2-15 1 16,4 28 4-16,0-13-6 0,0-2 19 16,1 0-8-16,5-2-9 0,-1 1-11 15,1-4-11-15,2 3-30 0,1-4-31 0,3-3-28 16,-2 0-40-16,-14-4-53 0,35 1-50 15,-14-2-50-15,-6-1-63 0,1 0-134 0,1-2-126 16,0 0-316-16,-5 1-331 0</inkml:trace>
  <inkml:trace contextRef="#ctx0" brushRef="#br0" timeOffset="53992.03">1182 14625 2630 0,'0'0'-169'0,"0"0"23"0,0 0 22 15,0 0 21-15,0 0 32 0,0 0 20 0,0 0 27 16,0 0 20-16,0 0 28 0,0 0 28 15,0 0 18-15,0 0 15 0,0 0 16 16,0 0 3-16,0 0 3 0,0 0 12 0,0 0-1 16,0 0 2-16,0 0-2 0,0 0-1 15,0 0 0-15,0 0 11 0,0 0 1 16,0 0-4-16,0 0-2 0,0 0-3 0,0 0-7 16,0 0-10-16,0 0-11 0,0 0-1 15,0 0-8-15,0 0-6 0,0 0-7 16,20 40-6-16,-20-40-1 0,2 19-11 0,-2-19-3 15,5 23 2-15,-3-10-10 0,0 2 0 16,2 0-4-16,0 1-1 0,-4-16-2 0,6 29-4 16,-2-16-21-16,-1 0 1 0,-3-13-6 15,6 23 4-15,-2-14 2 0,-4-9-6 0,4 20-2 16,-4-20 2-16,4 19-3 0,-4-19-12 16,5 16-3-16,-5-16-10 0,4 15-9 15,-4-15-18-15,4 17-22 0,-4-17-21 16,0 0-32-16,2 17-38 0,-2-17-34 0,0 0-27 15,4 15-35-15,-4-15-70 0,0 0-132 16,8 3-429-16,-8-3-269 0</inkml:trace>
  <inkml:trace contextRef="#ctx0" brushRef="#br0" timeOffset="54787.98">1460 14618 2521 0,'7'-10'-148'0,"-7"10"22"0,0 0 10 0,0 0 15 16,0 0 13-16,0 0 20 0,8-12 11 15,-8 12 21-15,0 0 28 0,0 0 13 16,0 0 13-16,0 0 9 0,0 0 14 0,0 0 0 15,0 0 12-15,0 0-8 0,0 0 7 16,0 0-16-16,0 0-4 0,0 0 6 0,0 0-13 16,-26 38-13-16,26-38 5 0,-15 13-6 15,15-13-8-15,-14 12-1 0,6-6-2 16,8-6 11-16,-19 11-10 0,19-11 1 0,-15 8 7 16,15-8 7-16,-16 10 12 0,16-10 10 15,-10 8-7-15,10-8 2 0,0 0 5 16,-15 7-10-16,15-7-1 0,0 0-8 0,-14 8 5 15,14-8 0-15,0 0-4 0,-16 7 0 16,16-7 10-16,0 0 6 0,-12 6 9 16,12-6 5-16,0 0 5 0,0 0-3 15,0 0 8-15,-14 7 5 0,14-7 1 0,0 0-1 16,0 0-2-16,-14 10-7 0,14-10 0 0,0 0-3 16,-10 10-5-16,10-10-2 0,0 0 1 15,0 0-2-15,-13 12 2 0,13-12-2 16,0 0-5-16,0 0 1 0,0 0-3 0,-8 12 7 15,8-12 4-15,0 0 5 0,0 0 0 16,0 0-1-16,0 0 3 0,0 0-5 0,0 0-5 16,0 0-7-16,0 0-2 0,0 0-2 15,0 0-8-15,-9 11-4 0,9-11-5 16,0 0-4-16,0 0-6 0,0 0-1 0,0 0-4 16,0 0 5-16,0 0 0 0,0 0-2 15,0 0 3-15,0 0 3 0,0 0 2 0,0 0-4 16,0 0-1-16,0 0 2 0,0 0-2 15,0 0 3-15,0 0 0 0,0 0 0 16,0 0 6-16,44-6-3 0,-44 6 2 16,0 0 3-16,0 0 5 0,24 3 3 0,-24-3-1 15,0 0 6-15,20 3-3 0,-20-3 6 16,15 4 3-16,-15-4 1 0,18 3 0 16,-18-3-1-16,18 9-6 0,-18-9-1 0,20 10-1 15,-13-3-5-15,-7-7-1 0,21 15-3 0,-9-7-3 16,-1 2-4-16,-1-2-3 0,1 3-7 15,1-2-5-15,1-2-12 0,-3 3-14 16,5-5-18-16,-15-5-26 0,22 12-32 0,-12-9-34 16,-10-3-47-16,18 9-39 0,-10-6-42 15,-8-3-61-15,11 5-112 0,-11-5-142 0,0 0-258 16,10 3-175-16</inkml:trace>
  <inkml:trace contextRef="#ctx0" brushRef="#br0" timeOffset="55541.24">1209 14439 2361 0,'0'0'-138'15,"0"0"19"-15,0 0 22 0,0 0 25 16,0 0 20-16,0 0 23 0,0 0 16 15,0 0 17-15,0 0 18 0,0 0 1 16,-39 18 27-16,39-18 19 0,-8 14 2 0,8-14 13 16,-6 16 5-16,6-16 3 0,-8 20-5 15,8-20 4-15,-4 23-14 0,2-9 0 16,0 2-12-16,2-16 5 0,-5 35-10 0,3-17 7 16,0 2-4-16,1 0 4 0,-1 2-10 0,0-2-4 15,-1 2-1-15,-1 0-10 0,0 3-2 16,4-4-6-16,-2 2-5 0,2-2 1 15,0 0-9-15,2-3-5 0,-2 4 3 0,4-4-2 16,0 1-8-16,1 1-10 0,2 0-18 16,2-2-13-16,5-1-25 0,-2 0-23 0,0-4-41 15,4 2-33-15,-5-4-43 0,5-3-89 16,-1-1-500-16,-1 2-91 0</inkml:trace>
  <inkml:trace contextRef="#ctx0" brushRef="#br0" timeOffset="56244.83">1602 14379 2220 0,'0'0'-86'0,"0"0"28"0,0 0 21 15,0 0 26-15,0 0 29 0,0 0 15 16,0 0 35-16,0 0 11 0,0 0 10 0,0 0-4 15,0 0 9-15,34 26-10 0,-34-26-1 16,13 14-5-16,-8-6-1 0,4 1 2 16,-1 2-1-16,2-1 3 0,-2 2 0 0,2 1-1 15,-2 2-1-15,1 3 2 0,0 1-9 16,1 1 1-16,-3 1-5 0,-1 2-2 0,0 2-11 16,-3-3-2-16,0 3-9 0,0 3 0 15,-3-8-7-15,2 3-4 0,-4 4-6 16,-4-3-13-16,4 2-21 0,-1-1-27 0,-5-2-32 15,1 1-61-15,-3-3-49 0,-1 0-70 16,0-3-171-16,-2 1-464 0,2-2-248 0</inkml:trace>
  <inkml:trace contextRef="#ctx0" brushRef="#br0" timeOffset="69540.02">2931 14870 582 0,'0'0'104'0,"0"0"-25"0,0 0 11 15,0 0-9-15,-8 16 12 0,8-16-1 16,0 0-9-16,0 0 2 0,0 0 18 16,0 0 16-16,0 0 9 0,0 0 9 0,0 0 11 15,0 0-6-15,0 0-3 0,0 0-13 16,0 0-2-16,16 22-1 0,-16-22-8 16,0 0-5-16,0 0-9 0,16 8 1 0,-16-8-5 15,0 0-7-15,14 7-8 0,-14-7-4 16,15 3-4-16,-15-3-8 0,17 6 0 0,-17-6-3 15,19 3-6-15,-19-3-1 0,24 2-3 16,-24-2-5-16,25 4-4 0,-10-4-4 16,-15 0-4-16,27 0 0 0,-27 0-3 0,32 0 7 15,-15 0 3-15,2 2 0 0,-19-2-1 16,36 0-3-16,-17-2-1 0,0 2-6 16,0 0-5-16,-19 0-1 0,41-1-4 0,-23-2-4 15,4 3 0-15,-4-2 0 0,4 2-4 16,-3-1 0-16,1-1-4 0,-20 2 2 15,37-2-5-15,-18-1-2 0,0 3 0 0,-19 0-5 16,36-1 3-16,-21 1-2 0,-15 0-2 16,32-3 0-16,-18 2 3 0,-14 1 1 15,32-2-3-15,-17 0 0 0,-15 2 1 0,34-3 2 16,-19 0-3-16,-15 3 0 0,31-4-2 16,-13 1-1-16,-2 3 4 0,-16 0-1 0,34-6 2 15,-17 5-3-15,-3-2 0 0,6 0 3 16,-20 3-2-16,30-2 0 0,-16 0-1 0,-14 2 2 15,26-3-1-15,-11 0 0 0,-15 3 1 16,23-2-1-16,-23 2-1 0,23-3 2 16,-23 3-3-16,23-4 3 0,-23 4-2 15,24-3 0-15,-24 3 1 0,20-4 3 0,-20 4-4 16,24-3 3-16,-24 3-1 0,19-4-1 16,-19 4 2-16,19-1-2 0,-19 1 1 15,19-5-2-15,-19 5 2 0,22-3-2 0,-22 3 1 16,20-2 0-16,-20 2 2 0,0 0-2 15,22-4 0-15,-22 4 0 0,0 0 0 0,21-1 0 16,-21 1 0-16,0 0 2 0,17-6-2 16,-17 6 0-16,0 0 0 0,19-3-4 15,-19 3 1-15,0 0 3 0,21-1-2 0,-21 1-3 16,0 0-1-16,17-4-9 0,-17 4-5 0,0 0-5 16,0 0 0-16,0 0-2 0,15-6-2 15,-15 6-2-15,0 0-4 0,0 0 1 16,0 0-1-16,0 0 1 0,0 0 1 0,0 0 1 15,0 0 1-15,0 0-5 0,-39-19-5 16,39 19-2-16,-14-5 1 0,14 5 4 16,-17-4 5-16,17 4 4 0,-17-6 5 15,17 6 10-15,-13-8 6 0,13 8 8 0,0 0 1 16,-16-9-2-16,16 9 0 0,-13-8 0 16,13 8-4-16,0 0 3 0,-17-7-3 15,17 7-4-15,0 0-1 0,-12-13 2 0,12 13 2 16,0 0-2-16,-14-7 5 0,14 7 9 15,0 0 4-15,-12-10 12 0,12 10 7 0,0 0 8 16,0 0 3-16,-15-9-4 0,15 9 0 16,0 0-5-16,0 0-3 0,0 0-4 0,0 0-4 15,-13-7-1-15,13 7-6 0,0 0 2 16,0 0-1-16,0 0 4 0,0 0 10 16,0 0 8-16,0 0 1 0,0 0 5 0,0 0-1 15,0 0 3-15,0 0-2 0,0 0 0 16,0 0 0-16,0 0-4 0,32 28-4 15,-32-28-4-15,14 11 0 0,-14-11-1 16,18 14-7-16,-6-6 0 0,-1-1-2 0,2-1-2 16,-13-6 1-16,21 11-3 0,-21-11-3 15,19 9 0-15,-19-9-1 0,15 9 4 0,-15-9 0 16,10 7 3-16,-10-7 4 0,11 8-3 16,-11-8 2-16,0 0 4 0,0 16 0 15,0-16-1-15,0 0-19 0,-15 28-1 0,7-13 3 16,-3-4 0-16,2 2-6 0,-1-2 2 15,-1 6-2-15,1-7-2 0,-1 2-11 0,3-1-9 16,-1 1-25-16,-1-3-22 0,10-9-31 16,-15 15-34-16,15-15-30 0,-13 14-40 0,9-6-24 15,4-8-37-15,-13 7-80 0,13-7-143 16,0 0-414-16,-12 2-287 0</inkml:trace>
  <inkml:trace contextRef="#ctx0" brushRef="#br0" timeOffset="70462.09">4811 14691 2618 0,'-21'-7'-116'0,"21"7"23"16,0 0 23-16,0 0 29 0,-17-5 19 16,17 5 25-16,0 0 25 0,0 0 30 0,-12-11 23 15,12 11 18-15,0 0 19 0,-10-11 10 16,10 11-8-16,0 0-12 0,0 0-12 16,8-24-9-16,-8 24-10 0,8-15-5 15,-8 15-11-15,14-18 3 0,-8 8-6 0,-6 10 0 16,22-17-8-16,-12 7 6 0,1 3-2 15,-1-1 6-15,-10 8 6 0,24-14 2 0,-14 8 1 16,-10 6-3-16,22-10-2 0,-14 5 1 16,-8 5-5-16,21-6 3 0,-21 6 5 15,20-5-4-15,-20 5 2 0,16-3 7 0,-16 3-4 16,0 0 1-16,26 8-9 0,-26-8-2 16,12 11-7-16,-12-11-11 0,7 19-1 0,-7-19-6 15,-3 26-10-15,1-8 6 0,-4 1-5 16,0 2-1-16,-4-1 1 0,-2 4-7 15,2 1 3-15,-2-3-8 0,-4 5-1 0,2 0-1 16,-1-2 6-16,5-2-5 0,-2-1-3 16,2 0 0-16,2-1-19 0,0-1 2 15,1-3-1-15,2 1 2 0,1-3-1 0,0 2 1 16,2-1-19-16,2-16-16 0,-4 26-22 16,4-26-35-16,-4 21-47 0,4-21-66 0,0 18-68 15,0-18-135-15,-3 19-176 0,1-12 7 16,2-7-266-16,0 0-194 0</inkml:trace>
  <inkml:trace contextRef="#ctx0" brushRef="#br0" timeOffset="70677.09">4894 15385 2688 0,'0'0'108'0,"-4"23"52"0,4-23-2 0,0 0-19 16,0 0-14-16,0 0-7 0,6 21-7 16,-6-21-15-16,6 8-18 0,-6-8-24 15,0 0-37-15,13 8-51 0,-13-8-73 0,10 7-72 16,-10-7-96-16,4 6-223 0,-4-6-348 16,0 0-189-16</inkml:trace>
  <inkml:trace contextRef="#ctx0" brushRef="#br0" timeOffset="82493.39">7912 13511 447 0,'0'0'13'0,"30"-16"-34"15,-30 16-28-15,0 0-7 0,0 0-11 0,0 0-24 16,0 0 31-16</inkml:trace>
  <inkml:trace contextRef="#ctx0" brushRef="#br0" timeOffset="83266.44">7942 13495 244 0,'0'0'17'0,"0"0"5"0,0 0 8 0,0 0 1 15,0 0 11-15,0 0-2 0,0 0 9 16,0 0-6-16,0 0 4 0,0 0 0 16,0 0 1-16,0 0 0 0,0 0-2 0,0 0 2 15,0 0-1-15,0 0-9 0,0 0 7 16,0 0 0-16,0 0 0 0,0 0 3 15,0 0 1-15,0 0-5 0,0 0 0 0,0 0-6 16,0 0 9-16,0 0-9 0,0 0-2 16,0 0 2-16,0 0 7 0,0 0-10 0,0 0-1 15,0 0 3-15,0 0 13 0,0 0-11 16,0 0 6-16,0 0 1 0,14-12 1 16,-14 12 11-16,0 0 3 0,0 0 5 15,0 0-7-15,0 0-6 0,0 0-1 0,11-8 1 16,-11 8 5-16,0 0-7 0,0 0-23 15,0 0 18-15,0 0-10 0,11-11-5 0,-11 11-10 16,0 0 9-16,0 0-1 0,0 0-7 16,10-11 1-16,-10 11 2 0,0 0-10 0,0 0 6 15,11-8-1-15,-11 8-2 0,0 0 4 16,0 0 9-16,0 0 1 0,12-9-1 16,-12 9-6-16,0 0 6 0,0 0-8 0,14-10 2 15,-14 10-7-15,0 0 0 0,0 0-7 16,14-8 5-16,-14 8-3 0,0 0 1 0,0 0 7 15,15-5-1-15,-15 5 4 0,0 0 4 16,0 0 0-16,0 0-3 0,0 0 1 16,0 0-4-16,17-6-5 0,-17 6 2 15,0 0-6-15,0 0 0 0,0 0 0 0,0 0-1 16,0 0-3-16,21 2 2 0,-21-2-1 16,0 0-2-16,0 0-4 0,0 0 2 0,0 0 4 15,0 0 7-15,17 9 3 0,-17-9 1 16,0 0 0-16,0 0-1 0,11 12-3 15,-11-12 0-15,0 0-3 0,0 0 2 0,6 13-6 16,-6-13 2-16,0 0-3 0,4 14 3 16,-4-14-8-16,0 0 4 0,0 0 3 15,2 18-5-15,-2-18-1 0,0 0 2 0,0 0-7 16,-4 20-4-16,4-20 3 0,0 0-5 16,-8 16 0-16,8-16 1 0,-9 11-5 0,9-11 7 15,0 0-5-15,-15 13 0 0,15-13 1 16,-8 9-1-16,8-9 2 0,-9 10-6 0,9-10 6 15,0 0 2-15,-14 9 2 0,14-9-8 16,0 0-4-16,0 0 3 0,-11 12-2 16,11-12-1-16,0 0-2 0,0 0 1 15,0 0-2-15,-11 10 1 0,11-10-7 0,0 0 5 16,0 0 3-16,0 0 4 0,0 0-4 16,-16 1 7-16,16-1-7 0,0 0 4 15,0 0 3-15,0 0 0 0,0 0-2 16,0 0 0-16,0 0 1 0,-26-11-1 0,26 11-1 15,0 0 4-15,0 0 1 0,-15-8-7 0,15 8-21 16,0 0-29-16,0 0-32 16,-10-9-34-16,10 9-50 0,0 0-126 0,-7-10-420 0,7 10 9 15</inkml:trace>
  <inkml:trace contextRef="#ctx0" brushRef="#br0" timeOffset="98300.36">14899 10401 513 0,'0'0'97'15,"0"0"-49"-15,0 0-5 0,0 0-10 16,0 0 7-16,0 0-5 0,0 0 16 0,0 0 5 15,-18 9 0-15,18-9 6 0,0 0 7 16,0 0 5-16,0 0 3 0,0 0-1 16,0 0 0-16,0 0-10 0,0 0-1 0,0 0 0 15,0 0-5-15,0 0 0 0,0 0-4 16,0 0 7-16,0 0-6 0,0 0-4 16,0 0 10-16,0 0-1 0,0 0-6 0,0 0-1 15,0 0 0-15,0 0-6 0,0 0-7 16,0 0 4-16,0 0-2 0,0 0-6 0,0 0-9 15,-2 17 1-15,2-17 0 0,0 0-3 16,0 0-7-16,0 19 4 0,0-19-5 16,0 0-2-16,0 0-4 0,0 0-1 0,0 23 1 15,0-23 3-15,0 0 8 0,0 17-1 16,0-17-6-16,0 0 7 0,2 19 0 0,-2-19 4 16,2 16-4-16,-2-16 6 0,0 0 1 15,4 25-2-15,-4-25-1 0,2 16 3 16,-2-16 2-16,4 18 0 0,-4-18-4 0,0 19 2 15,0-19-5-15,0 19 0 0,0-19-4 16,-4 21-3-16,4-21 1 0,-2 20-1 0,2-20-6 16,-2 24 3-16,2-24-5 0,-2 24 0 15,2-24 0-15,-2 25 1 0,0-13-4 16,2-12 0-16,-3 27-1 0,3-27 1 16,-2 28-3-16,0-13 3 0,1 2-2 0,1-17-2 15,-6 31 1-15,4-16 0 0,-3 0-1 16,1 0 0-16,4-15-2 0,-8 29 3 0,3-14-2 15,0 1-2-15,3-1-4 0,-1 0 6 16,3-15 0-16,-5 30-2 0,3-14 3 16,0 1-3-16,0-2 2 0,0 2 0 0,0 1 1 15,2-18 2-15,-2 33-2 0,-1-17 0 16,1 3 19-16,0 2 2 0,1-2-5 0,-3 6-5 16,-3-3 4-16,4 2-1 0,-3 0-3 15,2 2 4-15,-2-2 1 0,-1 0 0 16,3-1 3-16,0 2 3 0,-2-2-1 0,1 0-1 15,3 0 6-15,0-2-4 0,-2 0 0 16,2-2-4-16,-4 0-2 0,4 2 1 16,2-2-2-16,-2 2-7 0,1-1 3 0,-1 0-3 15,0-1 3-15,2 2-5 0,-2 0-3 16,0-2 4-16,0 2-1 0,0-2-1 0,2 0-3 16,-2 2-1-16,0-1 3 0,2 0-3 15,-2 2 0-15,2-2 1 0,-3-1-1 0,3 2-1 16,-3-2-1-16,3 2 0 0,-2-2 0 15,2 1 0-15,-2-1-1 0,0 1 1 0,0 2-2 16,2-3 0-16,0 1 4 0,-3 1-5 16,3-2 0-16,-2 0 2 0,2 2-2 15,0-2 4-15,-2 1-2 0,2 2 1 0,-1-1 3 16,-1 0-7-16,0 0 3 0,2 0-2 16,-2-1 1-16,0 2-1 0,0 2 3 15,-3-3-2-15,3 2 0 0,-1 3 0 16,1-6 2-16,-2 5 1 0,2-1-2 0,-3-5-2 15,3 7 0-15,0-6-2 0,-1 3 13 16,-1-2-11-16,-1 2 3 0,3 2-3 0,-2-3 2 16,-1 4-2-16,1-4 0 0,3 3 1 15,-5 2 0-15,2-1-1 0,-2 1-2 16,2-1 3-16,-2 3-1 0,-1 0 1 0,3 0 1 16,-2-1 0-16,0 1-1 0,3-2 0 15,-3 5 3-15,2-3-4 0,2-1 2 16,-2 2 0-16,-2-4 0 0,3 3-2 0,-1 0 0 15,2 0 2-15,-2-3 0 0,-1 3-1 0,1-3 1 16,2 1 1-16,0 3-1 0,-3-3-2 16,3 1 1-16,-1-2 0 0,1 4 2 15,0-2-2-15,0 4 0 0,-1-1-1 0,3 0 0 16,-4 5-1-16,0-1 0 0,-2-1-3 16,0 0 2-16,0 1 1 0,-1-1 3 15,0 2-3-15,-2-2 0 0,0 1-1 0,3-3 2 16,-3 1-1-16,1 1 2 0,2 0-2 15,-3-2 1-15,4 0 0 0,-4-3-2 0,4 0 2 16,-1 2 0-16,2-3 1 0,-2 0-1 16,-2-1 0-16,3 2 1 0,-1-1 3 15,3-2 2-15,-3 3-3 0,0-1 7 0,-2 0-8 16,4-1 3-16,-1 1-3 0,-1-1 4 16,1 1-4-16,-1 2 2 0,-1-4-2 0,-2 3 0 15,6-3-1-15,-5 3 4 0,1-3-5 16,0 1 3-16,-2 4-3 0,3 0 4 15,1-4-3-15,-2 2 2 0,1 0-1 0,-3 3-2 16,0-1 1-16,1-3 1 0,-2 3 0 16,1-1 1-16,-3 0-2 0,3 2 1 15,-1-2-2-15,-2-2 4 0,3-1-1 0,2-3-1 16,-2 3 3-16,-2-2-3 0,2 7 0 16,-3-10 2-16,4 11-1 0,-1-7 0 15,2 0-2-15,-2 3 1 0,0-3-2 0,3 2 0 16,-1 2 2-16,2-3-1 0,2 1-1 15,-3-1-3-15,2 0 1 0,-3-1-3 0,3-1 2 16,-4 2 2-16,4-2-2 0,1-1 0 16,-1 1 0-16,0 0 1 0,-2-1 1 0,3 1 0 15,-2 0-1-15,1 0 1 0,-1-1 1 16,1 2 3-16,0-2-5 0,3 0 1 16,-1 3 1-16,-2-4 0 0,2 4 6 0,0-2-6 15,-1 2 0-15,0-1 1 0,1 0 1 16,0 4 0-16,0-2 5 0,0 1-1 0,-1 0 1 15,-3 1 2-15,4 0-5 0,-1 0 3 16,-1 1 3-16,-3 3 6 0,0 1 0 16,-1-2 3-16,3 2 4 0,-5 0 6 0,2-2 6 15,-1 3 1-15,2-1-2 0,-2 1-4 16,0 1-2-16,3-1 3 0,-4 0-3 16,3 2 0-16,1-2-3 0,0 0-1 0,-3 5 2 15,-1-1-3-15,6 2-3 0,1-1 2 0,-3 2-4 16,2-2 2-16,-4 7-2 0,4-6-1 15,2-2 1-15,-3-2-4 0,3 0-2 16,0-4-8-16,0-1-19 0,0-1-23 0,1-1-25 16,-1-1-22-16,0-2-19 0,2 3-16 15,-2-1-5-15,-1 2-20 0,1-4-24 16,0 2-32-16,-1 0-43 0,1-3-151 0,-2 0-572 16,4-6-411-16</inkml:trace>
  <inkml:trace contextRef="#ctx0" brushRef="#br0" timeOffset="99998.15">16499 11264 2846 0,'0'0'-154'0,"0"0"15"0,6-19 15 16,-6 19 16-16,0 0 18 0,0 0 24 15,4-15 22-15,-4 15 19 0,0 0 9 16,0 0 18-16,7-20 11 0,-7 20 6 0,0 0 14 16,6-13 17-16,-6 13 7 0,7-13 7 15,-7 13-6-15,0 0 1 0,10-19-1 16,-10 19-6-16,10-15-10 0,-10 15-2 0,12-17-6 16,-12 17-2-16,10-14-2 0,-4 5-5 15,-6 9 2-15,13-16 7 0,-7 7 5 0,-6 9 8 16,11-14 4-16,-11 14 0 0,9-13 0 15,-9 13-3-15,8-9 4 0,-8 9-18 0,0 0-8 16,12-12-7-16,-12 12-1 0,0 0 5 16,0 0 14-16,0 0 1 0,0 0 3 15,0 0 1-15,0 0 6 0,0 0-2 0,0 0 2 16,16 25 3-16,-16-25 5 0,2 16-5 16,-2-16 1-16,0 22-7 0,0-22 0 15,0 25-8-15,0-25-6 0,0 22-1 0,0-8-7 16,0-14-13-16,0 23-15 0,0-23-29 15,0 21-32-15,0-21-45 0,-2 18-52 0,2-9-54 16,0-9-121-16,0 0-588 0,-2 11-335 16</inkml:trace>
  <inkml:trace contextRef="#ctx0" brushRef="#br0" timeOffset="101987.49">16565 11153 2674 0,'0'0'-153'0,"0"0"25"0,-2-20 20 15,2 20 15-15,0 0 13 0,0 0 7 16,0 0 6-16,0 0 14 0,0 0 3 15,0 0 9-15,0 0 15 0,6-14 11 0,-6 14 15 16,0 0 22-16,0 0 18 0,0 0 9 16,0 0 28-16,0 0 5 0,0 0 3 15,0 0-4-15,0 0-6 0,0 0-17 0,0 0-17 16,0 0-10-16,0 0-24 0,0 0 1 16,0 0-11-16,0 0 3 0,0 0 7 15,0 0-8-15,0 0 13 0,0 0 2 0,0 0 10 16,0 0 12-16,0 0 10 0,0 0 5 15,0 0 3-15,0 0-1 0,0 0-8 0,0 0 0 16,0 0-3-16,0 0-2 0,0 0-2 16,0 0-5-16,0 0-3 0,0 0-4 15,0 0-2-15,0 0 0 0,0 0-3 0,0 0 10 16,0 0 3-16,0 0 3 0,0 0 9 16,0 0 7-16,0 0 6 0,0 0-3 0,0 0-2 15,19 32-2-15,-19-32-6 0,0 0-3 16,4 17-4-16,-4-17-3 0,0 0-1 15,4 19-6-15,-4-19-2 0,2 16-1 16,-2-16-3-16,2 17-4 0,-2-17 6 0,2 21-5 16,-2-21-1-16,0 21-4 0,0-21 0 15,3 25-2-15,-3-25-1 0,0 23 0 0,0-23-3 16,0 22 3-16,0-8-3 0,0-14 6 16,0 23-4-16,0-23 4 0,-3 25 4 0,3-25-1 15,-4 20-3-15,4-20-2 0,-2 23 3 16,2-23-2-16,0 19-1 0,0-19-1 0,-2 19-1 15,2-19 0-15,0 19 1 0,0-19-1 16,-2 17 2-16,2-17 3 0,0 0 2 16,0 25 2-16,0-25 0 0,0 15 4 0,0-15 2 15,0 0 4-15,0 21-3 0,0-21-1 16,0 0-4-16,-2 22-1 0,2-22-3 0,0 0 0 16,0 20-1-16,0-20 1 0,-2 16-5 15,2-16-2-15,0 0-1 0,-2 21 3 16,2-21-4-16,0 0-2 0,0 21-2 0,0-21 3 15,0 0-3-15,-5 21-2 0,5-21 1 16,0 0 1-16,-2 18 0 0,2-18 0 0,-2 14-3 16,2-14 1-16,0 0-2 0,-2 18 2 15,2-18-1-15,0 0 1 0,-2 20-2 16,2-20 9-16,-2 15-1 0,2-15-1 0,0 0-2 16,0 25 1-16,0-25-2 0,0 17 1 15,0-17-3-15,0 19 8 0,0-19-1 16,0 19 1-16,0-19-5 0,2 19 1 15,-2-19-2-15,2 19 2 0,-2-19-2 0,2 15-1 16,-2-15 7-16,0 0-4 0,2 24-6 16,-2-24 4-16,0 0 1 0,2 19 0 0,-2-19-3 15,0 0-5-15,0 18 3 0,0-18 4 16,0 0-3-16,2 22 1 0,-2-22 0 0,0 15 1 16,0-15 0-16,0 0-1 0,0 23-4 15,0-23 4-15,3 17-2 0,-3-17 4 16,0 16-2-16,0-16-2 0,2 20 0 0,-2-20 3 15,0 22-4-15,0-22 3 0,2 20 0 16,-2-20-3-16,0 19 2 0,0-19 1 0,0 21-3 16,0-21 1-16,2 19-2 0,-2-19 3 15,-2 17-1-15,2-17-1 0,0 19 2 16,0-19 0-16,0 19 0 0,0-19 0 0,0 0-1 16,0 28 5-16,0-28-4 0,-2 22-2 15,2-22-2-15,0 21 3 0,0-21 0 16,-2 23-2-16,2-23 2 0,-3 24-1 0,3-24 2 15,0 23-1-15,-2-11-2 0,2-12 3 16,0 24-2-16,0-24-1 0,0 27-1 0,2-14 1 16,-2-13 0-16,-2 29 2 0,2-16-3 15,0-13 1-15,0 27 0 0,0-27 2 0,2 27 0 16,-2-14 2-16,0-13-2 0,0 27 2 16,0-10-3-16,0-2 3 0,0-15-4 0,3 27 1 15,-3-12 2-15,0-15-1 0,0 26 2 16,2-12-2-16,-2-14-1 0,2 28 2 15,-2-14-2-15,2 2 2 0,-2-16-2 16,2 24 2-16,-2-24 0 0,2 27-1 0,-2-16 0 16,0-11 1-16,2 27-3 0,-2-14 3 15,0-13 0-15,4 25-5 0,-4-11 1 16,3 0 2-16,-3-14 1 0,0 29 0 0,2-13 0 16,-2-16 0-16,2 26-3 0,-2-13 0 15,2 4 2-15,-2-17 7 0,2 28-4 16,1-12-1-16,-1 0-3 0,-2-16 1 0,4 29 1 15,-4-15-1-15,2 0 0 0,-2-14-1 0,0 28 1 16,2-13 1-16,-2 2-1 0,0-17 0 16,2 27 0-16,-2-13-2 0,0-14 3 15,2 26 0-15,-2-13-3 0,0-13 4 0,2 25-4 16,0-11 3-16,-2-14-2 0,2 25 3 16,-2-25-2-16,2 23 0 0,-2-23-1 0,0 20 2 15,0-20-5-15,0 21 1 0,0-21-4 16,0 23 5-16,0-23-1 0,0 20-1 15,0-20-2-15,0 22 1 0,0-22 1 0,0 21 2 16,0-21-1-16,0 23-1 0,0-23 2 16,0 21 0-16,0-21 0 0,0 21-4 15,0-21 4-15,0 23-2 0,0-23 2 0,0 20-3 16,0-7 0-16,0-13 6 0,-2 22-7 16,2-22 5-16,2 21 1 0,-2-21-3 0,0 20-1 15,0-20 3-15,-2 21 0 0,2-21 0 16,0 21 0-16,0-21 1 0,2 24 0 15,-2-24 2-15,0 20-3 0,0-20 2 0,0 22-4 16,0-22 3-16,-2 20-2 0,2-20 3 16,0 20-1-16,0-20 2 0,-2 21-2 0,2-21 2 15,0 19-3-15,0-19 2 0,-2 24 1 16,2-24-3-16,-2 23 2 0,2-23 2 0,-2 27-6 16,0-16 3-16,2-11-2 0,0 25 2 15,-2-11-1-15,2-14 4 0,0 24-3 16,0-24 0-16,-2 23-3 0,2-23 6 0,0 25-1 15,0-11-1-15,0-14-1 0,0 24 0 16,0-24 0-16,0 26 2 0,0-12 0 0,0-14-3 16,0 28 2-16,0-13 0 0,0-15-2 15,2 33 2-15,0-18-1 0,0 2 0 16,-2-17 1-16,2 32 3 0,0-16 0 0,0 1 1 16,0-2 1-16,2 3 3 0,0-1-3 15,-1 0 1-15,0 1-2 0,1 0 3 16,0 1-3-16,-2-2 1 0,2 1-3 15,0 0 3-15,-2 2 1 0,0-4-1 0,2 4-6 16,-1-1 6-16,-1 0 0 0,0 0 3 16,-2-1 4-16,2 1-8 0,-2 3 2 0,2-2 5 15,-2 0-5-15,0 1 8 0,0-2-5 16,2 3-2-16,-2-4-2 0,0 1 2 0,-2 1-2 16,4-4-1-16,-2 1-8 0,2 0-9 15,-2-17-22-15,0 31-11 0,0-18-31 16,0-13-34-16,0 25-50 0,0-25-61 0,0 20-87 15,-2-11-210-15,2-9-70 0,0 0-320 16,-13 17-294-16</inkml:trace>
  <inkml:trace contextRef="#ctx0" brushRef="#br0" timeOffset="104554.04">15965 14550 2654 0,'0'0'-107'15,"0"0"23"-15,0 0 15 0,0 0 23 16,0 0 29-16,0 0 31 0,0 0 18 0,0 0 31 16,0 0 18-16,0 0 4 0,0 0 1 15,0 0-9-15,0 0-10 0,0 0-9 16,30-14-6-16,-30 14-1 0,0 0-5 0,29-2 0 15,-29 2-2-15,26-3 2 0,-11 3-5 16,-15 0-3-16,36-1-5 0,-17 1-8 0,2 0-7 16,-2 0-1-16,2 0-4 0,0 0-2 15,3 0-8-15,-3 1 1 0,2-1-2 16,0 3-2-16,1-3 0 0,0 2-2 0,-2-2 6 16,2 1-3-16,1-1 2 0,1 0 1 15,-1 0 2-15,0 0 1 0,0 2 4 16,1-2-6-16,0-2 3 0,3 2-3 0,1 0 2 15,-2-1 0-15,1-1-1 0,1 2 4 16,0-3-5-16,-4 2-2 0,4 1 2 16,0-2-1-16,-1 2-3 0,1 0 4 0,0 0 1 15,1 0 3-15,1 0-2 0,0 0-5 16,-3 2 4-16,3-2-4 0,0 1 1 0,0-1 2 16,-1 3-2-16,1-1-1 0,-2-2 4 15,1 1-1-15,-1-1 7 0,2 2 3 16,-3 0 7-16,1 0 7 0,0-1 1 0,-3 2-2 15,3-2 2-15,-2 1-6 0,1 0 4 16,1 0-8-16,-2 2 2 0,1-2-4 16,3 1-5-16,-2 1 3 0,-1-2-6 0,1 0-7 15,2 2-6-15,0-2-9 0,-3 0 3 16,3 0-1-16,0-1-1 0,-3 2 1 0,3-2 1 16,-2-1 7-16,-1 4 2 0,1-1 5 15,0 0 3-15,-1 1 0 0,-1 0-3 16,2 0 4-16,-4-1-2 0,2 1-2 0,2-1 1 15,-5 0 0-15,5 1-2 0,-2 1-3 16,-3-5 1-16,3 4 3 0,1-1-3 0,-1-3 0 16,-1 4 8-16,0-1 6 0,3 0 2 15,-2 0 4-15,1-1 5 0,3 0 8 16,-2 1-3-16,-1 1-2 0,3 0 0 0,-2-2-2 16,1 1-6-16,1 2-3 0,0-1-3 15,-2-1 3-15,1 1-4 0,1 0-1 16,0 0-1-16,-1 0-2 0,-1-3 0 0,2 2 5 15,0 2-10-15,-3-1 0 0,3 0-1 16,-2-1-1-16,1 1 1 0,-1-2-4 16,0 1 4-16,1 1-4 0,-1 2 1 0,2-2 4 15,-3-1-2-15,1 3-2 0,0 1 2 16,-3-3-1-16,1-1-1 0,0 2 0 0,-1-1-2 16,-4 0 0-16,2 2-3 0,-3-3 0 15,1 2-3-15,-4-4-5 0,2 3 4 16,1-2 0-16,-4-1 3 0,2 4 1 0,1-4-3 15,-2 2 2-15,0 0-1 0,-1 0 0 16,4-1 1-16,-1 0-2 0,-2 1-4 0,4-1 1 16,1 0-10-16,-3-1 2 0,2 2-2 15,0-2-4-15,1 2 8 0,0-2-1 0,-2-1 3 16,4 2 5-16,-1 2-5 0,-1-1 5 16,3-2-3-16,-3 0 3 0,-2 2 1 15,2-1 3-15,-3 1-1 0,2-1 2 0,-2 1-2 16,1 0 2-16,-1-1 0 0,0 1-4 15,2-1 5-15,-1 3-1 0,-4-5 1 16,4 6-2-16,-1-3-2 0,0 1-3 0,0-2 0 16,3 2-4-16,-4-1 2 0,4 1 0 15,-3-2 4-15,3 2-1 0,-2-2 0 16,0 2 1-16,1-3 2 0,3 3 3 0,-4-2 2 16,6 2-1-16,-6 0 1 0,1-3 0 15,-1 4-3-15,-2-3 1 0,2 1-7 0,1 0 10 16,-2-2-4-16,0 1-5 0,0 0 1 15,0 0-2-15,-2-2-2 0,3 0 2 16,-4 0 1-16,2 0 2 0,-1 0 2 0,-19 0 2 16,38-2 3-16,-20 0 9 0,0 2 4 15,-18 0 3-15,34-3 0 0,-19 3-1 0,-15 0-3 16,32-5-3-16,-16 5 0 0,4-1-5 16,-20 1-1-16,29 0-3 0,-14-2 0 0,-15 2-2 15,33-2 0-15,-17-1-2 0,-16 3 3 16,31-1-1-16,-14 1-1 0,0-3 2 15,-17 3-4-15,32-1 5 0,-16 1-2 0,-16 0 2 16,32 0-1-16,-15-2 5 0,-17 2-2 16,34 0 1-16,-17-2-2 0,2 2 3 15,2 0-3-15,-1 2-2 0,-2-2-2 0,2 0 3 16,1 2-5-16,0-1 0 0,0-1 2 16,1 3 1-16,-2-2-3 0,0 2 4 15,1-1-2-15,-3 0-1 0,4-2 8 0,-3 1 1 16,0 1 7-16,0-2-1 0,0 3-1 15,0-3-2-15,1 0-3 0,-20 0 3 0,35 1-6 16,-16-1-1-16,-4 0-2 0,1 2 3 16,-16-2-4-16,35 4 1 0,-20-2-2 15,2-1 4-15,-17-1-2 0,32 4 1 0,-18 0 5 16,1-2 1-16,2 0-1 0,-2 2 3 16,-15-4-1-16,30 3 3 0,-14 0-2 15,-1 0-6-15,2-1 2 0,-17-2 0 0,23 5 1 16,-23-5-1-16,26 3-4 0,-14-2 0 15,-12-1 2-15,22 4-7 0,-22-4 2 0,18 4 1 16,-18-4-2-16,0 0 1 0,22 3-2 16,-22-3-6-16,0 0-11 0,17 0-7 15,-17 0-4-15,0 0-13 0,0 0-7 0,0 0-12 16,0 0-11-16,18-8-7 0,-18 8 1 16,0 0 1-16,0 0 8 0,0 0 17 0,0 0-3 15,0 0 3-15,0 0 11 0,0 0 9 16,0 0 9-16,-29-32 3 0,29 32 10 0,-12-8 4 15,12 8 2-15,-11-9 5 0,11 9 10 16,0 0-1-16,-17-13 4 0,17 13 4 16,0 0 4-16,-12-9 5 0,12 9 2 15,0 0 0-15,-14-7 6 0,14 7 1 0,0 0 3 16,0 0 2-16,0 0-1 0,-14-10-1 16,14 10 2-16,0 0-8 0,0 0 2 15,0 0-8-15,0 0 0 0,0 0-3 0,-13-8-2 16,13 8-2-16,0 0-2 0,0 0 0 15,0 0 3-15,0 0-1 0,0 0 1 0,0 0 2 16,0 0 5-16,0 0 5 0,0 0 1 16,0 0 4-16,0 0-1 0,0 0 3 0,-13-7-5 15,13 7-2-15,0 0-7 0,0 0-1 16,0 0-4-16,0 0 1 0,0 0-5 16,0 0 0-16,0 0-4 0,0 0 0 0,0 0-4 15,0 0 1-15,0 0-1 0,0 0 7 16,0 0-7-16,0 0 2 0,0 0 2 15,0 0 2-15,0 0-6 0,0 0 0 0,0 0-2 16,0 0 2-16,0 0-3 0,0 0-3 16,0 0 0-16,36 34-3 0,-36-34-3 0,16 7 2 15,-8 0-1-15,-8-7 0 0,14 7-1 16,-14-7-2-16,17 9 3 0,-17-9 2 0,13 8 0 16,-13-8 0-16,11 6 2 0,-11-6 15 15,0 0 1-15,12 8 2 0,-12-8 4 16,0 0 2-16,0 0 1 0,0 0 3 0,0 0-4 15,-4 22-1-15,4-22-2 0,0 0 0 16,-19 15-3-16,19-15-2 0,-15 12-2 16,4-4-8-16,1-1-7 0,10-7-19 0,-24 14-28 15,14-8-37-15,-2 1-50 0,1 1-55 16,0 0-54-16,11-8-135 0,-29 9-199 16,15-6-279-16,14-3-209 0</inkml:trace>
  <inkml:trace contextRef="#ctx0" brushRef="#br0" timeOffset="105557.63">22849 14997 2449 0,'0'0'-108'0,"0"0"17"16,0 0 24-16,0 0 16 0,0 0 25 0,0 0 19 16,0 0 23-16,0 0 30 0,0 0 24 15,-19-8 24-15,19 8 13 0,0 0 5 16,0 0-4-16,0 0-7 0,0 0-5 0,0 0-16 16,0 0-6-16,0 0-12 0,0 0-5 15,0 0-13-15,0 0-2 0,0 0-7 16,0 0-3-16,0 0-5 0,59 5-3 0,-59-5-3 15,24 3-4-15,-24-3-1 0,25 1-4 16,-25-1-1-16,28 0-2 0,-12 0-2 0,-16 0 0 16,30 0-5-16,-15 0-7 0,-15 0-19 15,28 0-16-15,-28 0-17 0,23 0-36 16,-23 0-36-16,21 0-27 0,-13-1-63 0,-8 1-142 16,13-3-371-16,-13 3-2 0</inkml:trace>
  <inkml:trace contextRef="#ctx0" brushRef="#br0" timeOffset="105963.16">23071 14947 2109 0,'-12'-12'-63'0,"12"12"26"0,0 0 24 16,0 0 16-16,0 0 21 0,0 0 11 0,0 0 22 15,0 0 22-15,0 0 14 0,0 0 5 16,0 0 2-16,0 0-4 0,0 0 0 0,0 0 2 16,0 0-10-16,0 0-2 0,0 0-1 15,0 0 0-15,0 0 0 0,0 0-7 16,0 0-9-16,0 0-2 0,0 0-3 0,0 0-12 16,-23 25-5-16,23-25 8 0,-11 15-10 15,2-7 5-15,9-8 1 0,-14 21 3 16,6-9 4-16,-2-1-2 0,2 2-5 15,0-2-1-15,0 1-5 0,1 1-3 0,7-13-3 16,-13 23 0-16,9-14 2 0,4-9 4 16,-9 22 4-16,9-22 1 0,-2 18 4 0,2-18 3 15,0 18-1-15,0-18-3 0,7 16-2 16,-7-16-8-16,15 15-8 0,-7-10-14 0,-8-5-21 16,21 10-28-16,-9-7-39 0,-12-3-57 15,26 0-61-15,-9-3-77 0,-17 3-145 16,30-14-170-16,-18 6-364 0,2 0-361 0</inkml:trace>
  <inkml:trace contextRef="#ctx0" brushRef="#br0" timeOffset="107392.62">17145 10919 2708 0,'0'0'-163'0,"0"0"20"0,0 0 19 16,0 0 24-16,40-2 20 0,-40 2 20 16,0 0 12-16,0 0 19 0,10-12 11 15,-10 12 2-15,0 0 3 0,9-9 4 0,-9 9-4 16,0 0 1-16,10-13 11 0,-10 13-6 15,7-12 1-15,-7 12 1 0,0 0 6 16,8-17 1-16,-8 17 1 0,7-13 13 0,-7 13 9 16,4-15-6-16,-4 15 16 0,0 0 4 15,4-19 4-15,-4 19-3 0,0 0-4 0,4-20 0 16,-4 20-6-16,0 0 1 0,2-16-5 16,-2 16 5-16,0 0-4 0,0 0 0 15,2-18-2-15,-2 18-5 0,0 0 3 16,0 0-8-16,0 0-3 0,0-17 6 0,0 17-7 15,0 0 4-15,0 0-3 0,0 0-1 16,0 0-2-16,0 0 6 0,0 0 1 0,0 0 11 16,0 0 21-16,0 0 2 0,0 0 6 15,0 0 1-15,0 0 7 0,0 0-5 0,0 0-6 16,0 0-5-16,0 0 3 0,0 0-2 16,0 0-4-16,-25 42-2 0,25-42-1 15,-9 23-1-15,3-11-3 0,2 2 4 16,4-14-1-16,-9 29 1 0,5-14-4 0,2 3-1 15,-2-2-4-15,0 2-3 0,-2 3 3 16,4-2-4-16,-3-2-5 0,0 4-6 0,3-2 4 16,0 0-1-16,-2-2 0 0,2 2 1 15,0 0 16-15,-2-2 3 0,2 1-4 16,-2-3 1-16,2 2-3 0,2-17-2 0,-9 28-4 16,4-12 3-16,1-3-6 0,0 1-1 15,4-14 0-15,-8 22-6 0,1-12-1 0,1 1-3 16,6-11-5-16,-13 15-11 0,5-8-14 15,8-7-12-15,-13 8-19 0,13-8-19 16,0 0-23-16,-24 5-27 0,24-5-41 0,0 0-28 16,-16-9-55-16,16 9-119 0,-10-12-520 15,10 12-247-15</inkml:trace>
  <inkml:trace contextRef="#ctx0" brushRef="#br0" timeOffset="107615.48">17102 11139 2667 0,'0'0'-38'0,"0"0"15"0,0-24 26 15,0 24 18-15,0 0 23 0,0 0-1 16,0 0 12-16,0 0 12 0,0 0 0 0,19-4-5 16,-19 4-11-16,0 0-4 0,26 0-5 15,-26 0-14-15,23-1-17 0,-23 1-21 16,25 0-30-16,-25 0-19 0,26-2-35 0,-13 2-30 15,-1 0-39-15,-12 0-60 0,22-3-131 16,-22 3-303-16,18-1 112 0</inkml:trace>
  <inkml:trace contextRef="#ctx0" brushRef="#br0" timeOffset="107962.53">17519 11045 1892 0,'0'0'-49'0,"11"-14"5"16,-11 14 6-16,0 0 18 0,0 0 20 15,0 0 12-15,0 0 13 0,0 0 6 0,0 0 9 16,0 0 16-16,0 0-2 0,0 0 15 15,-30 34 17-15,30-34 8 0,-12 18 3 16,5-11 6-16,7-7-2 0,-13 23-1 0,7-11-7 16,0-1-5-16,6-11-12 0,-8 27-4 15,3-13-8-15,5-14-4 0,-5 26-7 16,3-15 4-16,2-11-5 0,2 27-11 0,-2-12-15 16,0-15-27-16,7 26-24 0,-2-16-31 15,-5-10-34-15,10 23-34 0,-4-15-42 0,-6-8-85 16,13 12-546-16,-6-8-106 0</inkml:trace>
  <inkml:trace contextRef="#ctx0" brushRef="#br0" timeOffset="108186.18">17569 11207 2279 0,'0'0'-59'16,"0"-20"19"-16,0 20 21 0,0 0 6 0,0 0 12 15,8-12 15-15,-8 12 22 0,0 0 12 0,16-8 0 16,-16 8 0-16,19-4-4 16,-19 4 0-16,22-4-10 0,-22 4-9 0,24-4-25 15,-8 2-30-15,-16 2-11 0,25-3-23 16,-25 3-16-16,21-4-29 0,-21 4-30 0,19-6-69 16,-19 6-372-16,13-7 221 0</inkml:trace>
  <inkml:trace contextRef="#ctx0" brushRef="#br0" timeOffset="108422.12">17745 11085 1720 0,'0'0'-2'0,"0"0"17"0,0 0 16 16,0 0 20-16,0 0 30 0,0 0 16 0,0 0 9 15,0 0 4-15,0 0-3 0,0 0 3 16,0 0-9-16,0 0-1 0,0 0-9 0,0 0-3 15,0 0-3-15,-4 59-8 0,4-59-8 16,0 24-6-16,-2-12-15 0,2-12-17 0,-2 25-8 16,2-25-23-16,-2 25-27 0,4-14-22 15,-2-11-43-15,-2 24-26 0,2-24-31 16,-2 24-46-16,2-24-95 0,0 21-425 0,0-14 26 16</inkml:trace>
  <inkml:trace contextRef="#ctx0" brushRef="#br0" timeOffset="108705.27">17894 11144 1996 0,'0'0'-58'0,"6"-12"18"0,-6 12 17 16,0 0 22-16,0 0 32 0,13-11 9 15,-13 11 27-15,0 0 20 0,0 0 20 16,19 0 14-16,-19 0 5 0,0 0 7 16,0 0 7-16,21 19 2 0,-21-19-1 0,10 18-11 15,-8-9-13-15,4 6-14 0,-6-15-16 16,4 26-1-16,-4-8-21 0,0-1-32 16,0-17-45-16,-10 36-51 0,4-14-60 0,-4 2-44 15,-3-3-71-15,-4 4-177 0,-2-1-392 16,1 1-120-16</inkml:trace>
  <inkml:trace contextRef="#ctx0" brushRef="#br0" timeOffset="112110.1">16668 13129 2256 0,'0'0'-108'0,"0"0"23"0,0 0 21 0,0 0 23 15,0 0 28-15,0 0 19 0,0 0 18 16,0 0 10-16,0 0 14 0,0 0-2 16,0 0 2-16,0 0-2 0,0 0-6 0,0 0 7 15,0 0-4-15,0 0-5 0,0 0-3 16,0 0-6-16,0 0 8 0,0 0-16 15,0 0-2-15,0 0 5 0,0 0 6 0,0 0 6 16,0 0-3-16,0 0 8 0,0 0-4 16,0 0 7-16,0 0-1 0,0 0-7 0,0 0-4 15,0 0-6-15,0 0-18 0,0 0-9 16,0 0-13-16,0 0-1 0,0 0-9 16,0 0-6-16,0 0-4 0,0 0 12 0,0 0 9 15,0 0-6-15,0 0 19 0,0 0 15 16,0 0-3-16,0 0 12 0,0 0-3 15,0 0 0-15,0 0 1 0,0 0 1 0,0 0 1 16,0 0 4-16,0 0-6 0,0 0 3 16,0 0-18-16,0 0-13 0,0 0-10 0,0 0-11 15,0 0-3-15,0 0-3 0,0 0 9 16,0 0 1-16,0 0 10 0,0 0 5 16,0 0 13-16,0 0 5 0,0 0 1 0,0 0 8 15,0 0-3-15,0 0 13 0,0 0-3 16,0 0-6-16,0 0 1 0,0 0 2 15,0 0-2-15,0 0 9 0,0 0-2 0,0 0 8 16,0 0 3-16,0 0 5 0,0 0-5 16,0 0 6-16,0 0-1 0,0 0 7 0,0 0-8 15,0 0-1-15,0 0 4 0,28-26-3 16,-28 26-1-16,0 0-10 0,19-10-2 0,-19 10-1 16,14-6-8-16,-14 6 4 0,18-5-3 15,-18 5-6-15,18-10 15 0,-18 10-3 16,16-10-5-16,-16 10-2 0,16-9-1 0,-16 9-1 15,17-10-3-15,-17 10-1 0,15-10-1 16,-15 10-4-16,17-9 0 0,-17 9-7 0,17-11 0 16,-17 11-1-16,15-8 1 0,-15 8-1 15,15-11 2-15,-15 11-3 0,14-12 4 16,-14 12-3-16,15-11-4 0,-8 3 4 16,3-1 1-16,-10 9 1 0,22-15 1 0,-12 7-5 15,0-2-3-15,3 1 4 0,-2 0-2 16,0-1 0-16,-1 0 0 0,0 0-1 15,2-1 1-15,-2 2 0 0,0-1-4 0,1 0 4 16,0 1 2-16,-3-1-1 0,3-1-1 16,-11 11-2-16,16-21 1 0,-7 10 1 0,0 2 3 15,1-3-4-15,0 1 0 0,1-3 1 16,2 1-3-16,-1-1 2 0,1 1-4 0,0 0 0 16,2-1 2-16,-3 1-5 0,-1-1 3 15,4 1-1-15,-3 2 2 0,1-1-3 16,0 3 6-16,0-4-3 0,-3 2 0 0,2-1 1 15,2 1 1-15,-2-1-2 0,1-1 4 16,-2 0-3-16,3 3-1 0,-1-2 4 0,2-2-1 16,-4 3-3-16,3 0 2 0,-1-2-2 15,2 3 4-15,-2-1-1 0,-3 0-3 16,3-1 2-16,0 2 3 0,-3 3 1 0,2-3 3 16,0 1-2-16,-2-1 2 0,-10 10-3 15,19-17 3-15,-8 9-5 0,-1 0 0 16,1-3-2-16,-1 2 3 0,1 1 0 0,0-2-3 15,1 1-3-15,-1-1 1 0,-11 10 3 16,25-17-3-16,-14 10 1 0,-1-1 0 0,-10 8 3 16,22-17-3-16,-10 10 0 0,-1 1 8 15,-11 6-5-15,19-16-1 0,-9 9-9 0,3-1 4 16,-2 1-5-16,-11 7-1 0,21-17 5 16,-9 10 0-16,0-2 2 0,0 0 0 15,0-1-3-15,1 3-2 0,-2-3 1 0,2 1-1 16,-1 1-1-16,-2-2-1 0,4 2 5 15,-14 8 0-15,23-14 3 0,-10 6 5 16,-3 2-8-16,1-1 1 0,-11 7 0 0,21-16 1 16,-12 11 2-16,-9 5 0 0,18-10-1 15,-18 10 2-15,18-11-1 0,-6 4-4 16,-12 7 6-16,19-14-3 0,-11 9-3 0,6-3-3 16,-14 8 2-16,22-14-4 0,-10 8-4 15,0-1-7-15,0 0-3 0,-12 7-4 16,20-11 6-16,-20 11-1 0,21-8 8 0,-13 3-3 15,-8 5 4-15,18-8 3 0,-18 8 2 16,16-5 1-16,-16 5 1 0,17-8-3 0,-17 8 7 16,15-5 0-16,-15 5 7 0,15-6-9 15,-15 6 0-15,16-8-1 0,-16 8 6 0,18-5-5 16,-18 5-1-16,18-6-6 0,-18 6 2 16,22-6 2-16,-12 3-2 0,-10 3-5 0,23-4-5 15,-9 0 5-15,-14 4-3 0,22-4-4 16,-22 4 8-16,26-4 3 0,-16 0-2 15,-10 4 1-15,26-2 8 0,-26 2-6 0,21-4 6 16,-21 4 0-16,24-4 0 0,-24 4 4 16,20-1 3-16,-20 1 3 0,22-2 5 0,-22 2 2 15,21-2-4-15,-21 2-1 0,22-2 2 16,-22 2 1-16,20 0-1 0,-20 0 4 16,24 0-4-16,-24 0 6 0,25 0-5 0,-10 2 5 15,-15-2-11-15,27 2 10 0,-9 0 3 16,-2-1-5-16,-16-1-2 0,32 4-2 15,-15-1 2-15,-1-2-8 0,2 1 5 0,-2 0 0 16,2 0 0-16,-1 0-5 0,-17-2 3 16,32 6 0-16,-18-4-1 0,1 0 1 15,-15-2-4-15,25 5 1 0,-12-1 4 0,-13-4-1 16,26 4 6-16,-16 0-3 0,-10-4 4 16,24 5-1-16,-12-1-1 0,-12-4-1 0,21 6-3 15,-8-2 7-15,-13-4-2 0,21 7 2 16,-9-1-5-16,-12-6 1 0,22 7 0 15,-12-1 3-15,-10-6-1 0,20 10 2 0,-12-5-3 16,-8-5-1-16,17 10-7 0,-17-10 5 16,17 11-1-16,-10-5 3 0,-7-6-3 0,12 12-1 15,-12-12 2-15,10 11 5 0,-10-11 3 16,9 11 5-16,-9-11-1 0,11 12 10 16,-11-12-7-16,8 12 5 0,-8-12-4 0,6 11 6 15,-6-11-4-15,7 13-3 0,-7-13-3 16,8 15 2-16,-8-15-3 0,6 18 5 15,1-9-2-15,-7-9-2 0,13 21 1 0,-5-10 4 16,-2 1-12-16,2-1 3 0,4 1-3 16,-6-1 7-16,4-1-1 0,1 1-1 15,-3 0-3-15,3 3 4 0,2-4 3 0,-3 1-9 16,0 1-1-16,4-3-2 0,-4 2 1 0,1-2 3 16,2 0-2-16,-1 0-2 0,-1-1 0 15,-1-1-1-15,1 1 1 0,0-1 8 16,1 3-3-16,-12-10 2 0,20 11 6 0,-12-6 2 15,-8-5 6-15,19 13 5 0,-11-10-1 16,-8-3-1-16,20 12-3 0,-20-12-4 16,18 10-1-16,-7-5 0 0,-11-5-5 15,23 11-2-15,-10-4 0 0,0 0-1 0,0 0-4 16,1-1-2-16,0 2-1 0,2 0 0 16,-2-1-2-16,1 1 0 0,0-1-3 15,2-1 3-15,-2 4-5 0,2-3 4 0,-3-1-4 16,2 2 2-16,-2-1-2 0,1 1-1 15,0-1 2-15,0 1-1 0,-1-2-2 0,-2 1 0 16,0 0-4-16,1 0 3 0,-1-2 0 16,1 3-2-16,-13-8 4 0,23 13-1 0,-13-7 0 15,-10-6 5-15,22 9 0 0,-14-2 4 16,-8-7 0-16,22 7 1 0,-12-1-2 0,-10-6 3 16,21 11-7-16,-7-3 4 0,-2-3-5 15,0 3 3-15,1-1-6 0,2 1 2 16,-2 0-1-16,3-1-1 0,-2 1-2 0,2 0 7 15,2 1-1-15,-2-2-4 0,-1 2-1 16,2 0 0-16,0-2 2 0,-1 0-3 0,2 3-1 16,1-2 1-16,-4 0-1 0,2 1 0 15,-3-1-3-15,4 2 0 0,-2-2-2 16,-1-1-1-16,0 3-7 0,2-3 1 0,0 1-3 16,4 1-1-16,-5-1 2 0,6-1 0 15,-1 3 0-15,3-2 3 0,-2 1-1 16,2-1 2-16,-1-1 0 0,3 2 6 0,0 1-1 15,0-2 3-15,0 2-1 0,3-3 1 16,-1 3 1-16,0-3-1 0,-1 3 0 0,1-2-1 16,0-1 2-16,-3 2-4 0,2 2 0 15,-2-4-2-15,3 2-4 0,-4-1 0 16,1 2-3-16,-2-3 3 0,0 0 0 0,1 1 3 16,-1 1 0-16,1-3 2 0,-4 2 2 15,0-3 0-15,-2 2 6 0,2-2 8 16,-1 1 1-16,-1-1 8 0,2 1-1 0,-1 0 0 15,0 0-4-15,0 0 2 0,2 0-3 16,-2-4-2-16,5 7 2 0,1-2-1 0,-2-1 0 16,2 0-3-16,1 1 4 0,-1 1 3 15,3-1 5-15,2 0 4 0,-1 0-1 16,1 0 3-16,0 2 0 0,6-2-1 0,-7-1 0 16,7 3-5-16,-6-3 1 0,-1-1-3 15,1 1-6-15,0 0-8 0,-3-3-11 16,-6 1-18-16,-2 0-38 0,-1-2-66 0,-4 0-80 15,-14-2-186-15,19-2-205 0,-19 2-268 16,0 0-233-16</inkml:trace>
  <inkml:trace contextRef="#ctx0" brushRef="#br0" timeOffset="116933.22">17335 14495 2478 0,'0'0'-125'0,"0"0"19"0,0 0 28 15,0 0 15-15,0 0 18 0,0 0 23 16,0 0 27-16,0 0 8 0,0 0 10 0,0 0 17 15,0 0 7-15,0 0 12 0,0 0 14 16,0 0-8-16,0 0 0 0,0 0 0 0,0 0 0 16,0 0-6-16,0 0 2 0,10-15-5 15,-10 15-3-15,0 0 4 0,0 0 2 16,0 0 2-16,0 0 4 0,0 0 5 0,0 0 2 16,0 0-2-16,0 0 1 0,0 0-4 15,0 0-3-15,0 0-4 0,0 0-6 16,0 0-1-16,0 0-2 0,0 0 3 0,0 0 5 15,0 0 5-15,0 0 7 0,0 0-4 16,0 0-6-16,0 0-7 0,0 0-1 0,6 41-7 16,-6-41-2-16,0 18-17 0,0-18-17 15,4 21-34-15,-4-21-42 0,-4 25-43 16,4-12-50-16,0-13-29 0,0 25-46 0,-2-11-103 16,0-4-612-16,2-10-379 0</inkml:trace>
  <inkml:trace contextRef="#ctx0" brushRef="#br0" timeOffset="118350.6">18015 14526 2720 0,'0'0'-167'0,"0"0"22"0,0 0 32 16,0 0 18-16,0 0 31 0,0 0 16 0,0 0 21 15,0 0 19-15,0 0 23 0,0 0 31 16,0 0-2-16,0 0 13 0,0 0 19 0,0 0 15 15,0 0 11-15,0 0 10 0,0 0 7 16,0 0 14-16,0 0 11 0,0 0 14 0,0 0 1 16,0 0 4-16,0 0 2 0,0 0 0 15,0 0 6-15,0 0-12 0,0 0 15 16,0 0-13-16,4 36-31 0,-4-36-18 0,-2 19-1 16,2-19-17-16,-7 24-28 0,5-8-32 15,0 0-37-15,-2-1-65 0,4-15-85 0,-9 28-104 16,5-13-193-16,-4-1-147 0,2-3 7 15,-2 3-292-15,8-14-254 0</inkml:trace>
  <inkml:trace contextRef="#ctx0" brushRef="#br0" timeOffset="120717.61">17347 14484 2464 0,'0'0'-143'0,"0"0"22"0,0 0 22 0,0 0 13 15,0 0 21-15,-6-22 7 0,6 22 11 16,0 0 2-16,0 0 6 0,0 0 8 16,-4-15-5-16,4 15 7 0,0 0 11 0,0 0-2 15,0 0 10-15,-4-19 5 0,4 19 18 16,0 0-6-16,0 0-2 0,0 0-2 0,0-21 1 15,0 21-4-15,0 0-4 0,0 0 1 16,0-18-5-16,0 18-12 0,0 0-5 0,0 0-7 16,-2-23 3-16,2 23 2 0,0 0 7 15,0-19-7-15,0 19 9 0,0 0 1 0,-2-20 9 16,2 20 1-16,0 0 4 0,0-19 1 16,0 19 9-16,0 0 6 0,0-19-2 15,0 19-3-15,0 0-13 0,2-20-3 0,-2 20-1 16,0 0-6-16,2-18 1 0,-2 18-8 15,0 0 6-15,2-21-6 0,-2 21-2 16,0 0 8-16,2-21 4 0,-2 21 7 16,0 0 5-16,0-23 5 0,0 23 7 0,2-13 12 15,-2 13-3-15,0 0-6 0,0-23-1 16,0 23-4-16,4-15-1 0,-4 15-9 16,0 0-5-16,4-20-2 0,-4 20-3 0,0 0-4 15,4-20 2-15,-4 20 3 0,4-15 8 16,-4 15 4-16,0 0 7 0,4-21 2 0,-4 21 2 15,2-13-5-15,-2 13-4 0,0 0 2 16,4-18-2-16,-4 18-5 0,0 0-2 0,4-17 2 16,-4 17 2-16,0 0 5 0,4-17-7 15,-4 17 1-15,0 0-4 0,4-15 0 16,-4 15-3-16,0 0 6 0,0 0-5 0,2-20 2 16,-2 20-1-16,0 0 6 0,0 0 3 15,4-16-1-15,-4 16-4 0,0 0 3 16,3-18 6-16,-3 18-6 0,0 0 2 0,4-14-6 15,-4 14 4-15,0 0-3 0,4-22-10 16,-4 22-1-16,0 0 6 0,3-20-3 16,-3 20 6-16,0 0 0 0,4-19-10 0,-4 19-20 15,0-18 13-15,0 18 1 0,0 0-3 16,-2-25 14-16,2 25 0 0,0-17-8 16,0 17-4-16,-2-17 8 0,2 17 15 0,-5-17 4 15,5 17 3-15,-2-17-1 0,2 17-4 16,0 0-24-16,-4-25-12 0,4 25 6 0,-3-16 10 15,3 16-6-15,0 0 10 0,-2-21 6 16,2 21 1-16,0 0-2 0,-4-18 8 0,4 18-1 16,0 0 3-16,-4-19-5 0,4 19-2 15,0 0-15-15,0-19 6 0,0 19-1 0,0 0 5 16,0-20-2-16,0 20 0 0,0-11-7 16,0 11-14-16,-2-15-10 0,2 15 11 15,-2-12 4-15,2 12 7 0,-2-13-2 16,2 13 4-16,0 0 5 0,-4-17-9 0,4 17 6 15,-4-14 10-15,4 14 2 0,-4-14 8 16,4 14 1-16,-6-12 4 0,6 12-2 16,-4-14 2-16,4 14-2 0,0 0 7 0,0 0-3 15,-6-22 1-15,6 22-3 0,-2-14-9 16,2 14 5-16,0-11-3 0,0 11-1 16,0 0 4-16,-2-18-3 0,2 18-6 0,0 0-5 15,0 0 11-15,-2-24 5 0,2 24 7 16,0 0 5-16,0-21 15 0,0 21-15 0,0 0 4 15,0-19-5-15,0 19 3 0,0 0-13 16,0-19-8-16,0 19 7 0,0 0 1 0,0-19-1 16,0 19 4-16,0 0 4 0,-4-21-3 15,4 21 0-15,0 0 5 0,-2-22 0 16,2 22-1-16,0 0-4 0,0-20-2 0,0 20 10 16,0 0-11-16,-2-19-3 0,2 19-8 15,0 0-1-15,0-19 2 0,0 19-1 16,0 0 9-16,2-21-6 0,-2 21 3 0,0 0-5 15,0-21 13-15,0 21-5 0,0 0-4 16,0-23 0-16,0 23-5 0,0-17-4 16,0 17-1-16,0 0 9 0,-2-25 6 0,2 25 4 15,-3-15 3-15,3 15-14 0,0 0 7 16,0-23-3-16,0 23-5 0,0 0 8 16,0-21-1-16,0 21-8 0,0 0-2 0,-2-17 8 15,2 17 3-15,0 0 3 0,0 0 11 16,0-25-2-16,0 25 1 0,0 0 6 0,-2-17-7 15,2 17 6-15,0 0-10 0,-2-17-6 16,2 17-12-16,0 0-10 0,-4-21 8 0,4 21 4 16,0 0 1-16,-2-21 6 0,2 21-3 15,0 0 1-15,-3-20-10 0,3 20-1 0,0 0 9 16,-4-24-1-16,4 24 1 0,-2-14 6 16,2 14 2-16,0 0 1 0,-2-23-3 15,2 23 12-15,0 0 7 0,0-20 4 16,0 20 5-16,0 0 2 0,-2-23-9 0,2 23 2 15,2-17 17-15,-2 17-12 0,0 0 7 16,4-20-5-16,-4 20-11 0,2-18 14 16,-2 18-23-16,5-17-3 0,-5 17-5 0,4-19 14 15,-4 19-12-15,6-19 11 0,-6 19 0 16,5-21-12-16,-5 21 7 0,4-22 8 16,-2 11-5-16,-2 11 2 0,4-21-12 0,-4 21-28 15,4-20-25-15,-4 20-19 0,4-19-23 16,-2 11-58-16,-2 8-146 0,0-17-313 0,0 17 194 15</inkml:trace>
  <inkml:trace contextRef="#ctx0" brushRef="#br0" timeOffset="123026.41">18059 14575 1640 0,'0'0'-82'16,"0"0"8"-16,0 0 6 0,0 0 12 15,0 0 16-15,0 0 24 0,0 0 6 16,0 0 17-16,0 0 9 0,0 0 20 15,0 0-4-15,0 0 16 0,-5-28 5 0,5 28-2 16,0 0 4-16,0 0-5 0,0 0 3 16,0 0-15-16,0 0 8 0,0 0-15 0,2-17-5 15,-2 17-17-15,0 0 7 0,0 0 0 16,0 0 0-16,-2-22 2 0,2 22 3 0,0 0-10 16,0 0 15-16,0 0-12 0,0-22-1 15,0 22-8-15,0 0 0 0,0-17-5 16,0 17-7-16,0 0-5 0,0-22 4 0,0 22 1 15,0 0 4-15,2-20-4 0,-2 20 4 16,0-18 5-16,0 18-7 0,0 0 21 16,3-24 2-16,-3 24-9 0,2-18 1 0,-2 18 9 15,3-17-14-15,-3 17 1 0,0 0-6 16,0-24 3-16,0 24 2 0,2-18-10 0,-2 18 9 16,2-19 7-16,-2 19 3 0,2-16 0 15,-2 16-1-15,2-22 1 0,-2 22-3 16,0-19-2-16,0 19 6 0,2-21-1 15,-2 21-10-15,2-21-7 0,-2 21-5 0,2-21-2 16,-2 21-6-16,-2-22 0 0,2 22 10 16,-2-22 7-16,2 22-5 0,0-18 13 15,0 18 0-15,-2-21 9 0,2 21-10 0,-2-21 3 16,2 21 12-16,0-19 4 0,0 19 21 16,0 0-26-16,-2-25-10 0,2 25-1 0,0 0-1 15,0-25-3-15,0 25 6 0,0 0 0 0,2-21 1 16,-2 21-4-16,0 0-2 0,0-23 4 15,0 23 5-15,0-15 0 0,0 15-4 16,0 0-4-16,4-21-4 0,-4 21-5 16,0-18 4-16,0 18-1 0,0 0-10 0,-2-22 4 15,2 22 6-15,0 0-3 0,2-21 6 0,-2 21-9 16,0 0-3-16,0-23 1 0,0 23 4 16,0-15 10-16,0 15 8 0,0 0-7 15,0-23 4-15,0 23-8 0,2-15 6 0,-2 15 0 16,0 0-6-16,0-23-9 0,0 23-5 15,0 0 8-15,0-21-3 0,0 21-1 16,0 0-2-16,-2-21-2 0,2 21 7 0,0 0 5 16,0 0 5-16,-2-23 6 0,2 23-3 15,0 0 3-15,2-19-1 0,-2 19-1 16,0 0-11-16,2-22-1 0,-2 22 1 0,2-14 2 16,-2 14 3-16,0 0-2 0,2-23 2 15,-2 23-10-15,0-19-14 0,0 19 9 0,2-17 11 16,-2 17-12-16,0-19 15 0,0 19 0 15,0-21-12-15,0 21 11 0,-2-23 17 16,2 23-3-16,-2-21-1 0,2 21-3 0,-2-24 1 16,2 24-22-16,-2-22 6 0,2 22 16 15,-2-21-7-15,2 21-2 0,-2-23-4 16,2 23 3-16,-2-18 0 0,2 18-9 0,-2-22 3 16,2 22-4-16,-2-20-1 0,2 20 20 15,0-20-6-15,0 20-3 0,-3-19-6 16,3 19 0-16,-2-17 4 0,2 17 2 0,0 0 3 15,0-23-11-15,0 23 2 0,0 0-1 0,2-24-5 16,-2 24 3-16,0-16-7 0,0 16-6 16,0-19-2-16,0 19 15 0,3-20 3 15,-3 20 0-15,0-19 6 0,0 19 0 16,0-22 3-16,0 22-8 0,0-23-4 0,0 23 3 16,0-23 3-16,0 23-1 0,2-20 3 15,-2 20-12-15,0-25-12 0,0 25 9 0,0-22 13 16,0 22 4-16,-2-22 3 0,2 22-1 15,0-21 0-15,0 21 0 0,-3-21 4 0,3 21-7 16,-2-19-3-16,2 19 7 0,-3-19-4 16,3 19-5-16,-2-17 3 0,2 17 2 0,-2-19 0 15,2 19 0-15,0 0 10 0,0-27-10 16,0 27 4-16,0-17-10 0,0 17 5 16,-2-19 0-16,2 19 2 0,-2-17 2 0,2 17 4 15,0 0-8-15,0-27 3 0,0 27-6 16,0-17 3-16,0 17-8 0,0-19-13 15,0 19 2-15,2-19-7 0,-2 19 8 0,0-19 2 16,0 19-4-16,0-18 4 0,0 18 3 16,0-18 0-16,0 18 3 0,0-19 4 0,0 19-1 15,0 0 8-15,-2-27-1 0,2 27 5 16,-2-17-3-16,2 17 3 0,0-19-4 16,0 19 1-16,2-18-2 0,-2 18-7 0,0-21-12 15,0 21-2-15,2-16 6 0,-2 16 11 16,2-20-2-16,-2 20 1 0,0-19 0 0,0 19-2 15,2-19-8-15,-2 19 6 0,2-19-5 16,-2 19 6-16,3-19 0 0,-3 19-1 0,2-19-8 16,-2 19 7-16,3-19-6 0,-3 19-1 15,0-19-4-15,0 19 7 0,0-19 0 16,0 19 5-16,2-19 1 0,-2 19-2 0,0-19-2 16,0 19-6-16,0 0-8 0,-2-29 12 15,2 29-3-15,2-18 6 0,-2 18 0 16,0 0-1-16,0-20 2 0,0 20-2 0,0 0 5 15,0-21 7-15,0 21-8 0,0 0 1 16,4-19-5-16,-4 19 5 0,2-13-7 0,-2 13 6 16,0 0 3-16,4-21-7 0,-4 21-1 15,0 0-13-15,4-19 20 0,-4 19-7 0,4-14 8 16,-4 14 5-16,0 0-11 0,4-16 13 16,-4 16-13-16,0 0 8 0,4-18-4 15,-4 18 10-15,0 0-2 0,5-17 3 0,-5 17 0 16,0 0-3-16,5-15-5 0,-5 15-1 15,0 0-1-15,2-17 1 0,-2 17-6 16,0 0 1-16,0 0-20 0,2-19-7 0,-2 19-4 16,2-8-27-16,-2 8-17 0,0 0-52 15,0 0-158-15,2-12-301 0,-2 12 206 16</inkml:trace>
  <inkml:trace contextRef="#ctx0" brushRef="#br0" timeOffset="125436.83">18807 14618 1627 0,'0'0'-74'0,"0"0"37"0,0 0 24 15,0 0 18-15,0 0 22 0,0 0 18 16,0 0 17-16,0-25 9 0,0 25 16 0,0 0-2 15,0 0-1-15,0 0-1 0,0 0-10 16,0 0 7-16,2-20-12 0,-2 20-8 0,0 0-5 16,0 0-8-16,0 0-1 0,0-23-3 15,0 23 1-15,0 0 2 0,0-16 7 16,0 16-15-16,0 0 15 0,0-19-2 16,0 19 1-16,0 0-5 0,-2-26 1 0,2 26-7 15,2-18 3-15,-2 18-6 0,0-20-7 16,0 20-5-16,2-21-1 0,-2 21-4 15,4-26 1-15,-2 12-7 0,0-1 3 0,-2 15-3 16,4-28-2-16,-2 12-3 0,0 1 2 16,-2 15-2-16,4-28-4 0,-1 13-2 15,-3 15-4-15,2-32-15 0,0 20 2 0,-2 12-12 16,2-28-5-16,0 16-1 0,-2 12-7 16,4-27 1-16,-2 15-1 0,-2 12 6 0,5-25 3 15,-5 25 5-15,4-23 5 0,-2 11-3 16,3-2 3-16,-5 14 3 0,6-27-7 15,-2 12 23-15,-2-1 8 0,-2 16-1 0,6-28 8 16,-4 13-9-16,0-1-14 0,-2 16-20 16,2-26 16-16,-2 12 4 0,0 14 8 15,0-24-1-15,0 24 7 0,2-23-8 0,-2 23 4 16,-2-19-5-16,2 19 9 0,2-21-12 16,-2 21 14-16,0-19 2 0,0 19 8 0,2-19-4 15,-2 19-1-15,4-19-5 0,-4 19-1 16,2-19 2-16,-2 19-6 0,4-19-8 0,-4 19-2 15,2-21 9-15,-2 21 8 0,2-19 1 16,-2 19 5-16,2-20-9 0,-2 20 5 0,2-18-6 16,-2 18 0-16,0-19 6 0,0 19 4 15,2-18-5-15,-2 18 4 0,0 0-2 16,0-24-6-16,0 24 5 0,2-16-2 16,-2 16 0-16,0 0 2 0,2-20-2 0,-2 20-9 15,0 0 5-15,2-23 5 0,-2 23 0 16,0-16-1-16,0 16 2 0,0 0 0 15,2-19 1-15,-2 19-1 0,0 0 2 0,0-19-5 16,0 19 2-16,0 0-3 0,0 0-1 16,2-23 1-16,-2 23 3 0,0 0 0 0,2-19-3 15,-2 19 4-15,0 0-1 0,0-19-7 16,0 19-3-16,0 0 7 0,3-21 1 0,-3 21-1 16,2-15-7-16,-2 15 2 0,0 0-1 15,0-25 5-15,0 25-2 0,0-16-7 16,0 16 2-16,0-20 4 0,0 20 1 0,0-19-1 15,0 19 0-15,0-19 1 0,0 19 2 16,0-21-4-16,0 21 1 0,-2-21 2 0,2 21 5 16,0-21 9-16,0 21-5 0,2-21-2 15,-2 21-1-15,2-20-2 0,-2 20-1 16,0-22-5-16,0 22-1 0,2-23 2 0,-2 23 0 16,4-21 1-16,-4 21-6 0,3-22 1 15,-3 22 2-15,0-24-9 0,0 24-7 16,0-23 4-16,0 23 0 0,0-22 2 0,0 22 1 15,0-23 3-15,0 23-5 0,0-24-1 16,2 12-2-16,-2 12 6 0,0-25 2 0,0 25 3 16,2-23-4-16,-2 23 4 0,2-21-1 15,-2 21 2-15,0-21-2 0,0 21-11 0,2-24-7 16,-2 24 1-16,-2-24-2 0,2 24 8 16,0-20-2-16,0 20 6 0,-2-25-11 15,2 25-6-15,-2-31 18 0,2 16 5 0,0 15 4 16,-5-26 7-16,3 12-2 0,2 14-3 15,-4-24-4-15,4 24-9 0,-2-23 11 16,2 23 4-16,-5-23-1 0,5 23 2 0,0-21-8 16,0 21-2-16,-2-19-1 0,2 19 5 15,0-21-1-15,0 21-1 0,0-19-9 0,0 19 5 16,0-21 5-16,0 21 8 0,0-21 3 16,0 21-3-16,2-17 3 0,-2 17-2 15,0 0-1-15,0-27 0 0,0 27-2 0,0-18 0 16,0 18-4-16,0 0-14 0,0-24 2 15,0 24 5-15,3-15 2 0,-3 15 3 16,0 0 0-16,0-25 0 0,0 25 0 0,0-15 6 16,0 15 0-16,0 0 0 0,0-24-4 15,0 24 4-15,2-17-1 0,-2 17 0 16,0 0-2-16,0-25 2 0,0 25-3 0,0-14-2 16,0 14 0-16,0 0 2 0,0-23-4 15,0 23-2-15,0 0 1 0,-2-21-6 0,2 21-1 16,0 0 5-16,0-21 1 0,0 21-1 15,0 0-1-15,0-23 5 0,0 23-5 0,2-15 8 16,-2 15-2-16,0 0-3 0,0-22 2 16,0 22-1-16,2-16 0 0,-2 16 2 0,0 0-6 15,4-23 5-15,-4 23 1 0,2-16 1 16,-2 16 6-16,0 0 1 0,3-22 2 16,-3 22-2-16,4-16 2 0,-4 16-3 0,2-16 1 15,-2 16 0-15,4-16-1 0,-4 16 2 16,2-17-2-16,-2 17-2 0,5-17 0 15,-5 17 5-15,4-19 0 0,-4 19 0 0,4-17-2 16,-4 17 3-16,2-19-17 0,-2 19-7 16,4-19-21-16,-4 19-11 0,4-19-28 15,-4 19-11-15,7-20 1 0,-7 20 14 0,4-17-4 16,-4 17-16-16,5-15-25 0,-3 8-35 16,-2 7-69-16,2-14-202 0,-2 14-219 15,0 0 133-15</inkml:trace>
  <inkml:trace contextRef="#ctx0" brushRef="#br0" timeOffset="128083.53">16642 13171 1699 0,'0'0'-122'0,"0"0"9"0,0 0 12 0,0 0 10 15,0 0 16-15,0 0 11 0,0 0 15 16,0 0 6-16,0 0 11 0,0 0 7 16,0 0 15-16,0 0-5 0,0 0 8 0,0 0 5 15,0 0 2-15,0 0-2 0,0 0 4 16,0 0-2-16,0 0 6 0,0 0-6 16,0 0 5-16,0 0 0 0,0 0 8 0,0 0 5 15,0 0 7-15,0 0 2 0,0 0 6 16,0 0 1-16,0 0-4 0,0 0 3 0,0 0-1 15,0 0-4-15,0 0-4 0,0 0-3 16,0 0-2-16,0 0 1 0,0 0-7 16,0 0 0-16,0 0 6 0,0 0-2 0,0 0 6 15,0 0-5-15,0 0-4 0,0 0 1 16,0 0 4-16,0 0-5 0,0 0 1 16,0 0-5-16,0 0 0 0,0 0-1 0,0 0 6 15,0 0-15-15,0 0 6 0,0 0-1 16,0 0-5-16,0 0 5 0,0 0-1 0,0 0-1 15,0 0 1-15,0 0-1 0,0 0-5 16,0 0 4-16,0 0-4 0,0 0-6 16,0 0 3-16,0 0 1 0,0 0 4 0,0 0-1 15,0 0 9-15,0 0-1 0,0 0 5 16,0 0 1-16,0 0 9 0,0 0-6 16,0 0 3-16,0 0 2 0,0 0-1 0,0 0-8 15,0 0-9-15,0 0 9 0,0 0-7 16,0 0 0-16,0 0-5 0,0 0 4 0,0 0 1 15,0 0 0-15,0 0 2 0,0 0 9 16,0 0 2-16,0 0 0 0,0 0 2 0,0 0-5 16,0 0 1-16,0 0-6 0,0 0-2 15,0 0 6-15,0 0-4 0,0 0-5 16,0 0 3-16,0 0 2 0,0 0-1 16,0 0-5-16,0 0-3 0,0 0 6 0,0 0-6 15,0 0-4-15,0 0 5 0,0 0-9 16,0 0-7-16,0 0-4 0,0 0-13 0,0 0-1 15,0 0-12-15,0 0-1 0,0 0-3 16,0 0-3-16,0 0 1 0,0 0 3 16,0 0 12-16,0 0 11 0,0 0 5 15,0 0 21-15,0 0 7 0,0 0-4 0,0 0 0 16,0 0 5-16,0 0-5 0,0 0-3 16,0 0-18-16,0 0-4 0,0 0-21 0,0 0-34 15,0 0-48-15,0 0-97 0,0 0-116 16,0 0 108-16</inkml:trace>
  <inkml:trace contextRef="#ctx0" brushRef="#br0" timeOffset="131165.76">16632 13159 918 0,'0'0'-27'0,"0"0"3"0,0 0 2 15,0 0 13-15,0 0-5 0,0 0 8 0,0 0 1 16,0 0 10-16,0 0-3 0,0 0 11 15,0 0 1-15,0 0 8 0,0 0 9 16,0 0 0-16,0 0 8 0,0 0 4 0,0 0-4 16,0 0 0-16,0 0-5 0,0 0-2 15,0 0-6-15,0 0-5 0,0 0-2 16,0 0-8-16,0 0-6 0,0 0 2 0,0 0-11 16,0 0 11-16,0 0-7 0,0 0 0 15,0 0-3-15,0 0 6 0,0 0 13 0,0 0-13 16,0 0 6-16,0 0 3 0,0 0-1 15,0 0-8-15,0 0 2 0,0 0 4 16,0 0-9-16,0 0-2 0,0 0 0 0,0 0 1 16,0 0-5-16,0 0 3 0,0 0 12 15,0 0 3-15,0 0 5 0,0 0 5 16,0 0 11-16,0 0 8 0,0 0 1 0,0 0 13 16,0 0-10-16,0 0-2 0,0 0-6 15,22 4-5-15,-22-4 2 0,0 0-9 0,0 0 0 16,0 0 11-16,0 0-7 0,0 0-3 15,0 0 5-15,0 0-1 0,0 0 12 0,0 0-11 16,0 0 5-16,0 0 4 0,0 0 1 16,0 0-2-16,0 0 1 0,0 0-14 15,0 0-1-15,0 0 3 0,0 0 1 0,0 0-3 16,0 0 4-16,0 0-3 0,0 0-3 16,0 0-1-16,0 0 8 0,0 0-13 15,0 0 3-15,0 0-2 0,0 0-4 16,0 0 3-16,0 0 3 0,0 0-12 0,0 0 9 15,0 0 1-15,0 0 8 0,0 0 1 16,0 0 1-16,0 0 5 0,0 0 1 0,0 0 5 16,0 0 2-16,0 0 7 0,10 10-6 15,-10-10 1-15,0 0 4 0,0 0-9 16,0 0 0-16,0 0-6 0,0 0-2 0,0 0-5 16,0 0 0-16,0 0-3 0,0 0-9 15,0 0 3-15,0 0 0 0,0 0-4 0,0 0 3 16,0 0-2-16,0 0-6 0,0 0 3 15,12 6 0-15,-12-6 1 0,0 0 4 16,0 0-7-16,0 0 2 0,0 0-2 0,0 0 0 16,0 0-2-16,0 0 2 0,22 0-5 15,-22 0 3-15,0 0-4 0,0 0 3 0,0 0-2 16,0 0-2-16,0 0 0 16,19 3 6-16,-19-3 0 0,0 0-3 0,0 0 1 15,0 0 5-15,0 0-1 0,0 0-4 0,19 3 1 16,-19-3-2-16,0 0-1 0,0 0 0 15,0 0-3-15,0 0 4 0,17 1-5 0,-17-1-1 16,0 0 2-16,0 0 1 0,0 0-1 16,0 0-1-16,19 2-1 0,-19-2-3 15,0 0-4-15,0 0 4 0,0 0-5 0,0 0 4 16,0 0-6-16,0 0 2 0,17 2-2 16,-17-2 2-16,0 0-3 0,0 0 2 15,0 0-5-15,0 0 6 0,0 0 13 0,19 0 2 16,-19 0 0-16,0 0-2 0,0 0-2 15,0 0 6-15,0 0 0 0,21 0-1 0,-21 0-3 16,0 0 2-16,0 0 0 0,0 0-6 16,0 0-2-16,19 0 2 0,-19 0 2 15,0 0-1-15,0 0-2 0,0 0 1 0,0 0 0 16,0 0 0-16,17 2-2 0,-17-2 1 16,0 0-2-16,0 0 3 0,0 0 0 15,0 0-2-15,0 0-1 0,21 3-2 16,-21-3-6-16,0 0-9 0,0 0 0 0,0 0-8 15,0 0 3-15,0 0 2 0,15 3 3 0,-15-3-2 16,0 0 2-16,0 0 2 0,0 0 5 16,0 0 1-16,0 0-2 0,0 0 3 0,0 0 0 15,19 0 3-15,-19 0-4 0,0 0-2 16,0 0-4-16,0 0-13 0,0 0-14 0,0 0-1 16,0 0-7-16,0 0 12 0,0 0-11 15,0 0 9-15,0 0 8 0,0 0 11 16,21 0-5-16,-21 0-5 0,0 0 14 15,0 0-1-15,0 0 8 0,0 0 7 0,0 0 0 16,0 0 3-16,0 0-4 0,0 0-14 16,0 0-16-16,0 0-7 0,0 0-25 0,0 0-21 15,6 1-34-15,-6-1-40 0,0 0-62 16,0 0-377-16,0 0 189 0</inkml:trace>
  <inkml:trace contextRef="#ctx0" brushRef="#br0" timeOffset="131388.1">16973 13188 1664 0,'0'0'-35'0,"0"0"21"0,0 0 11 16,0 0 6-16,0 0 1 0,0 0 2 15,0 0 1-15,0 0-5 0,0 0 1 0,0 0-21 16,0 0-21-16,0 0-38 0,0 0-56 16,13-2-97-16,-13 2-143 0,0 0 117 0</inkml:trace>
  <inkml:trace contextRef="#ctx0" brushRef="#br0" timeOffset="131539.15">17018 13188 1075 0,'0'0'-7'16,"0"0"18"-16,0 0 17 0,0 0 9 15,0 0 10-15,0 0 2 0,0 0 10 0,0 0-9 16,0 0-9-16,0 0-5 0,0 0-8 16,27-3-15-16,-27 3-9 0,0 0-15 0,9 1-24 15,-9-1-34-15,0 0-50 0,0 0-77 16,14 2-146-16,-14-2 109 0</inkml:trace>
  <inkml:trace contextRef="#ctx0" brushRef="#br0" timeOffset="131712.28">17109 13192 943 0,'0'0'-2'0,"0"0"18"0,0 0 4 15,14 0 14-15,-14 0 7 0,0 0 19 16,0 0 2-16,0 0 15 0,0 0-6 16,0 0 6-16,0 0 5 0,0 0 2 0,0 0 5 15,0 0-3-15,0 0-11 0,0 0-11 16,22 3-14-16,-22-3-37 0,0 0-25 16,12 3-20-16,-12-3-20 0,0 0-23 0,10 3-26 15,-10-3-17-15,0 0-21 0,16 2-29 16,-16-2-239-16,0 0 129 0</inkml:trace>
  <inkml:trace contextRef="#ctx0" brushRef="#br0" timeOffset="132016.91">17210 13205 1102 0,'0'0'-23'16,"0"0"19"-16,0 0 8 0,0 0 8 0,0 0 15 15,0 0 8-15,15-4 3 0,-15 4 10 16,0 0-10-16,0 0-2 0,0 0 7 16,0 0 0-16,0 0-11 0,0 0 1 0,0 0-1 15,0 0-10-15,25 2-8 0,-25-2-4 16,0 0 0-16,10 2-12 0,-10-2-6 0,0 0-9 15,0 0-5-15,16 2-4 16,-16-2-6-16,0 0-7 0,10 2 3 0,-10-2 5 16,0 0 5-16,0 0-2 0,0 0 6 0,0 0 3 15,17-2 3-15,-17 2 14 0,0 0 11 16,0 0 10-16,0 0 12 0,0 0-1 16,0 0 11-16,0 0 9 0,26-2 10 0,-26 2 16 15,0 0-3-15,0 0 7 0,0 0-14 16,0 0-9-16,0 0-1 0,0 0-16 0,0 0-3 15,18-2-11-15,-18 2-13 0,0 0-15 16,0 0-17-16,0 0-15 0,0 0-32 16,0 0-35-16,0 0-77 0,0 0-333 0,0 0 310 15</inkml:trace>
  <inkml:trace contextRef="#ctx0" brushRef="#br0" timeOffset="132648.1">16539 13173 1396 0,'0'0'-81'0,"0"0"10"15,0 0 4-15,0 0 18 0,0 0 14 0,0 0 5 16,0 0 5-16,0 0 2 0,0 0-6 16,0 0-19-16,0 0-37 0,0 0-56 15,0 0-96-15,0 0 77 0</inkml:trace>
  <inkml:trace contextRef="#ctx0" brushRef="#br0" timeOffset="133282.91">16745 13188 612 0,'0'0'-21'0,"0"0"8"16,0 0 10-16,0 0-5 0,0 0-7 0,0 0-20 15,0 0-22-15,0 0-97 0,0 0 49 16</inkml:trace>
  <inkml:trace contextRef="#ctx0" brushRef="#br0" timeOffset="133488.12">16745 13188 443 0,'0'0'23'0,"0"0"13"15,0 0 9-15,0 0-6 0,0 0 0 16,0 0-9-16,0 0-1 0,0 0 3 0,0 0-1 15,0 0-5-15,0 0-3 0,0 0-8 16,0 0-8-16,0 0-12 0,0 0-8 16,0 0-7-16,0 0-11 0,0 0 9 0,0 0 3 15,0 0-3-15,0 0 9 0,0 0 2 16,0 0 11-16,0 0 11 0,0 0 17 16,0 0 7-16,0 0 5 0,0 0 9 0,0 0-7 15,0 0 2-15,0 0-5 0,0 0-15 16,0 0-10-16,0 0-21 0,0 0-15 15,0 0-23-15,0 0-27 0,0 0-34 0,0 0-140 16,0 0 81-16</inkml:trace>
  <inkml:trace contextRef="#ctx0" brushRef="#br0" timeOffset="134295.98">16745 13188 679 0,'0'0'20'0,"0"0"11"15,0 0 8-15,0 0 3 0,0 0-2 16,0 0-6-16,0 0 4 0,0 0-5 16,0 0-3-16,0 0-5 0,0 0-2 0,0 0 0 15,0 0 2-15,0 0 5 0,0 0 9 16,0 0-2-16,0 0 8 0,0 0 7 0,0 0 19 15,0 0-14-15,0 0 2 0,0 0 6 16,0 0 13-16,0 0-6 0,0 0 7 16,0 0 8-16,0 0-5 0,0 0-2 0,0 0-4 15,0 0 5-15,0 0-3 0,0 0-9 16,0 0 0-16,0 0-5 0,0 0-8 16,0 0-5-16,0 0-5 0,0 0 1 0,0 0-1 15,0 0 5-15,0 0 4 0,0 0 4 16,0 0 0-16,0 0 1 0,0 0 1 15,0 0-1-15,0 0-3 0,0 0-1 0,0 0-8 16,0 0-1-16,0 0-7 0,0 0-7 16,0 0-10-16,0 0-7 0,0 0-1 0,0 0-7 15,0 0-11-15,0 0 2 0,0 0-9 16,0 0 6-16,0 0-4 0,0 0 0 16,0 0-1-16,0 0 4 0,0 0 1 0,0 0-2 15,18 2 2-15,-18-2 0 0,0 0-4 16,0 0 0-16,0 0-5 0,18 4 6 15,-18-4-9-15,0 0-14 0,0 0-1 0,21 5-9 16,-21-5-1-16,14 4 2 0,-14-4 3 16,16 4 7-16,-16-4-5 0,0 0 13 0,20 4-3 15,-20-4 10-15,15 3 14 0,-15-3-9 16,0 0 4-16,23 4-5 0,-23-4 4 16,15 3-4-16,-15-3-3 0,0 0 11 0,24 1-7 15,-24-1 0-15,14 2 8 0,-14-2-5 16,0 0 6-16,24 0-3 0,-24 0 2 15,14 4-2-15,-14-4-4 0,0 0 1 0,22 2 1 16,-22-2-7-16,15 3-4 0,-15-3 2 16,0 0-6-16,18 4-5 0,-18-4-5 0,0 0-11 15,20 3 4-15,-20-3 0 0,0 0-3 0,16 1 15 16,-16-1-3-16,0 0 2 0,0 0 4 16,22 2 17-16,-22-2-5 0,0 0 14 15,0 0 8-15,19 4-6 0,-19-4 20 16,0 0-2-16,0 0-5 0,16 2-4 0,-16-2-6 15,0 0-8-15,0 0-7 0,18 4-10 16,-18-4 4-16,0 0-7 0,0 0-1 0,16 2 2 16,-16-2 0-16,0 0-3 0,0 0 11 15,0 0-1-15,0 0 5 0,0 0 10 16,20 0-2-16,-20 0 10 0,0 0-7 0,0 0 8 16,0 0-8-16,0 0 1 0,0 0-6 15,0 0-11-15,0 0-2 0,23-2-2 16,-23 2-8-16,0 0 0 0,0 0-14 0,0 0 2 15,0 0-9-15,0 0 0 0,0 0 2 16,0 0 5-16,15-6 10 0,-15 6 7 0,0 0-7 16,0 0 3-16,0 0 9 0,0 0-1 15,0 0-11-15,0 0-23 0,0 0-26 0,6-4-46 16,-6 4-85-16,0 0-299 0,0 0 323 16</inkml:trace>
  <inkml:trace contextRef="#ctx0" brushRef="#br0" timeOffset="136970.39">16681 13190 1363 0,'0'0'-62'0,"0"0"5"16,0 0 18-16,0 0 8 0,0 0 20 15,0 0 6-15,0 0 0 0,0 0 0 0,0 0-4 16,0 0-18-16,0 0-3 0,10-9 0 15,-10 9 5-15,0 0 9 0,0 0 9 0,0 0 7 16,0 0 12-16,0 0 5 0,0 0 6 16,0 0 14-16,0 0 3 0,0 0 8 0,0 0-10 15,0 0 1-15,0 0-3 0,0 0-10 16,26 4-7-16,-26-4 2 0,0 0-8 16,0 0-1-16,0 0 5 0,0 0-1 15,28 3 4-15,-28-3 13 0,0 0-3 0,16 2 11 16,-16-2 6-16,0 0-4 0,20 2 7 15,-20-2-4-15,0 0-3 0,23 0-10 0,-23 0-2 16,18 2-5-16,-18-2 0 0,18 1-7 16,-18-1-1-16,20 3 9 0,-20-3-3 15,20 1 4-15,-20-1-13 0,19 2 14 0,-19-2-8 16,21 2-5-16,-21-2 1 0,21 2 3 16,-21-2-4-16,22 2 3 0,-22-2-6 15,23 0-7-15,-23 0-3 0,23 0-11 0,-23 0-4 16,23 0 8-16,-23 0-8 0,24 0 1 15,-24 0-2-15,23 2 2 0,-23-2-5 0,19 2-2 16,-19-2-3-16,19 2-1 0,-19-2-1 16,19 0-2-16,-19 0-3 0,17 1 4 0,-17-1 7 15,0 0-9-15,26 0 11 0,-26 0 2 16,0 0-1-16,23 0-3 0,-23 0 11 16,0 0-4-16,23-1-2 0,-23 1 6 15,0 0 1-15,23 0 8 0,-23 0-4 0,18-2 2 16,-18 2 3-16,0 0-6 0,22-2-8 15,-22 2 4-15,0 0 7 0,24 0 2 0,-24 0 1 16,0 0-6-16,19-2 14 0,-19 2 7 16,0 0 6-16,0 0 1 0,20-2 4 15,-20 2 16-15,0 0-9 0,0 0-1 16,24-4-12-16,-24 4 6 0,0 0 4 0,19 0-9 16,-19 0-3-16,0 0 1 0,19-3-12 15,-19 3-14-15,0 0-20 0,21-3-28 0,-21 3-20 16,11-1-60-16,-11 1-125 0,9-6-274 15,-9 6 289-15</inkml:trace>
  <inkml:trace contextRef="#ctx0" brushRef="#br0" timeOffset="138477.06">17260 12607 1416 0,'0'0'-72'0,"0"0"15"0,0 0 10 16,-8 6 18-16,8-6 11 0,0 0 11 15,0 0 18-15,0 0 4 0,0 0 8 0,0 0 3 16,0 0 7-16,0 0-5 0,0 0 10 16,0 0 3-16,0 0 3 0,0 0 7 0,0 0 6 15,0 0 0-15,0 0 2 0,0 0 5 16,0 0-11-16,0 0-4 0,0 0-4 16,0 0 0-16,0 0-1 0,0 0-12 0,0 0 5 15,0 0-1-15,0 0-1 0,0 0 4 16,0 0 5-16,28 17 1 0,-28-17-6 15,0 0-2-15,0 0-3 0,17 3-2 0,-17-3-3 16,0 0-5-16,15 4 5 0,-15-4-6 16,0 0-2-16,17 6-2 0,-17-6 1 15,0 0-4-15,16 2 1 0,-16-2-4 0,0 0-1 16,20 1-6-16,-20-1-8 0,0 0 8 16,18 3 17-16,-18-3-21 0,0 0 3 15,22 0 1-15,-22 0 4 0,0 0 3 0,21 1-1 16,-21-1-2-16,0 0-4 0,19 0 3 15,-19 0-6-15,0 0-4 0,19 3-7 0,-19-3 2 16,15 4-4-16,-15-4-5 0,0 0-2 16,21 1-5-16,-21-1-4 0,0 0 16 15,19 2-11-15,-19-2 12 0,15 2-10 0,-15-2 14 16,0 0-4-16,0 0 3 0,21 2 6 16,-21-2 8-16,0 0 7 0,0 0 9 0,20 0-8 15,-20 0-3-15,0 0 23 0,0 0-26 16,20 1-1-16,-20-1 4 0,0 0-11 0,0 0 2 15,22 0-4-15,-22 0 9 0,0 0 4 16,0 0-8-16,23-1-2 0,-23 1 8 16,0 0 4-16,0 0 5 0,0 0 5 0,24 0 1 15,-24 0-1-15,0 0 2 0,0 0-9 16,0 0 2-16,20 0-6 0,-20 0-1 0,0 0-2 16,0 0 3-16,19-2-4 0,-19 2-4 15,0 0 3-15,0 0-1 0,24-2-2 16,-24 2-2-16,0 0 4 0,18 0-2 0,-18 0 0 15,0 0-1-15,0 0 5 0,0 0 1 16,24 0 1-16,-24 0 3 0,0 0 3 16,0 0-4-16,17-3-1 0,-17 3-1 0,0 0-3 15,0 0-2-15,0 0 2 0,21-2-2 16,-21 2 0-16,0 0 1 0,0 0-2 0,21 2 1 16,-21-2-4-16,0 0-1 0,0 0 0 15,24-2 3-15,-24 2 1 0,0 0 1 16,0 0 0-16,20 0 4 0,-20 0 1 0,0 0-3 15,0 0 1-15,20 0 2 0,-20 0-2 0,0 0 12 16,0 0-1-16,19-2 5 0,-19 2 5 16,0 0 1-16,0 0 0 0,21-3 1 15,-21 3-1-15,0 0 1 0,0 0-4 0,21-4-2 16,-21 4-3-16,0 0-6 0,0 0-1 16,22 3-6-16,-22-3-1 0,0 0-12 15,0 0-8-15,0 0-19 0,0 0-25 0,22 0-36 16,-22 0-45-16,0 0-54 0,0 0-122 15,9-3-560-15,-9 3-233 0</inkml:trace>
  <inkml:trace contextRef="#ctx0" brushRef="#br0" timeOffset="141784.89">18125 12024 2405 0,'0'0'-191'0,"0"0"19"16,0 0 17-16,0 0 13 0,0 0 19 15,0 0 14-15,0 0 16 0,0 0 7 16,0 0 8-16,0 0 10 0,0 0 8 0,0 0 12 16,0 0 11-16,0 0 9 0,0 0 4 15,0 0 12-15,0 0-4 0,0 0 7 0,0 0 7 16,0 0 6-16,0 0-1 0,0 0 6 15,0 0 7-15,0 0 0 0,0 0 2 0,0 0 5 16,0 0 4-16,0 0 1 0,0 0 4 16,0 0 7-16,0 0-2 0,0 0-8 15,0 0 4-15,0 0-5 0,0 0 1 0,0 0 4 16,0 0-17-16,0 0 8 0,0 0-2 16,0 0 0-16,0 0 7 0,0 0 5 15,0 0 5-15,0 0-1 0,0 0 6 16,0 0-3-16,0 0 4 0,0 0-5 0,0 0 12 15,0 0-11-15,0 0-4 0,0 0 0 16,0 0-3-16,0 0-2 0,0 0-11 16,40 17 5-16,-40-17-6 0,0 0 6 0,0 0-14 15,0 0 3-15,0 0-6 0,18 0 4 16,-18 0-6-16,0 0 3 0,0 0-1 0,18 2-2 16,-18-2-4-16,0 0-3 0,0 0 9 15,19 2-4-15,-19-2-2 0,0 0 0 0,0 0 0 16,21 1 0-16,-21-1-3 0,0 0 2 15,0 0 7-15,15 3-7 0,-15-3-4 0,0 0 15 16,0 0-10-16,0 0-5 0,18 1-2 16,-18-1 7-16,0 0 3 0,0 0-3 15,0 0 6-15,16 4-1 0,-16-4 0 0,0 0 6 16,0 0-8-16,0 0 0 0,16 4 2 16,-16-4-8-16,0 0 0 0,0 0 8 15,0 0-8-15,0 0 3 0,0 0 9 16,20 2-6-16,-20-2-3 0,0 0 4 0,0 0-7 15,0 0 0-15,15 4 0 0,-15-4-2 16,0 0 10-16,0 0-8 0,0 0 6 16,0 0 2-16,0 0-4 0,18 1-4 0,-18-1 2 15,0 0 4-15,0 0 2 0,0 0 7 16,0 0-9-16,0 0 0 0,20 0-1 0,-20 0 8 16,0 0-19-16,0 0 6 0,0 0-4 15,0 0 2-15,0 0-1 0,0 0 9 16,20 3-7-16,-20-3-1 0,0 0-5 0,0 0 11 15,0 0-8-15,0 0-1 0,0 0 6 16,22-4 9-16,-22 4-13 0,0 0 4 0,0 0 2 16,0 0-7-16,0 0 5 0,19-2-4 15,-19 2 6-15,0 0-3 0,0 0-6 16,0 0 6-16,0 0 3 0,0 0-9 0,21-2 4 16,-21 2-5-16,0 0 2 0,0 0-1 15,0 0 0-15,0 0 1 0,19-2 5 16,-19 2-9-16,0 0 6 0,0 0-2 0,0 0 1 15,0 0 2-15,22 0 4 0,-22 0-1 16,0 0 4-16,0 0 1 0,0 0-3 16,0 0 0-16,18-1-4 0,-18 1 8 0,0 0-8 15,0 0 7-15,0 0 0 0,0 0-3 0,22-3 0 16,-22 3 13-16,0 0-13 0,0 0-6 16,0 0 1-16,21 0 5 0,-21 0-4 15,0 0 1-15,0 0 1 0,0 0 5 0,20-1 6 16,-20 1-7-16,0 0 7 0,0 0-6 15,0 0 5-15,0 0-5 0,22-3 0 16,-22 3 0-16,0 0 3 0,0 0-3 0,0 0-9 16,0 0 5-16,21 0-1 0,-21 0 4 15,0 0-10-15,0 0 16 0,0 0-8 16,0 0 7-16,21 0 4 0,-21 0-7 0,0 0 10 16,0 0 4-16,0 0-2 0,0 0 2 15,19 3-5-15,-19-3 5 0,0 0-2 16,0 0 0-16,0 0-4 0,20 1 0 0,-20-1 1 15,0 0 2-15,0 0-13 0,0 0 11 16,20-1-5-16,-20 1 0 0,0 0 1 16,0 0 10-16,0 0-8 0,0 0 2 0,0 0-6 15,24 0 10-15,-24 0-11 0,0 0-1 16,0 0 2-16,0 0-7 0,0 0 3 0,0 0-6 16,21 0 0-16,-21 0 3 0,0 0-6 15,0 0 0-15,0 0 2 0,0 0-4 16,19 4 0-16,-19-4-4 0,0 0 6 0,0 0 2 15,0 0-2-15,17 1 0 0,-17-1 2 0,0 0 4 16,0 0-2-16,0 0 2 0,0 0-9 16,17 4 12-16,-17-4-9 0,0 0-1 15,0 0-1-15,0 0-3 0,17 2 9 0,-17-2-2 16,0 0-1-16,0 0-3 0,0 0 10 16,17 1-3-16,-17-1 1 0,0 0-2 0,0 0 2 15,0 0 4-15,0 0-3 0,0 0-2 16,15 4 1-16,-15-4-2 0,0 0 3 15,0 0-2-15,0 0 4 0,0 0-2 16,0 0-10-16,0 0 9 0,19 3-2 0,-19-3 5 16,0 0 3-16,0 0-8 0,0 0 3 15,0 0 1-15,0 0-1 0,16 1 0 0,-16-1-5 16,0 0 4-16,0 0-2 0,0 0 3 16,0 0 5-16,0 0-2 0,0 0-1 15,18 2 2-15,-18-2-1 0,0 0 2 0,0 0 6 16,0 0-12-16,0 0 6 0,0 0-4 15,0 0 4-15,0 0 5 0,0 0-4 16,0 0 0-16,0 0-2 0,16 3 3 0,-16-3 2 16,0 0 6-16,0 0 1 0,0 0 5 15,0 0-5-15,0 0 1 0,0 0 4 0,20 0-5 16,-20 0 1-16,0 0-5 0,0 0-2 16,0 0-2-16,0 0-1 0,0 0 2 15,0 0-7-15,0 0-1 0,21 1 5 0,-21-1-2 16,0 0-4-16,0 0 7 0,0 0 2 15,0 0 7-15,0 0 3 0,0 0-1 0,0 0 4 16,0 0-4-16,0 0-6 16,0 0-2-16,0 0-18 0,0 0-19 0,0 0-42 15,0 0-51-15,12-1-73 0,-12 1-181 0,0 0-476 16,0 0-189-16</inkml:trace>
  <inkml:trace contextRef="#ctx0" brushRef="#br0" timeOffset="143187.23">19035 11827 2367 0,'0'0'-120'0,"0"0"35"15,0 0 22-15,0 0 40 0,0 0 8 16,0 0 39-16,0 0 19 0,0 0 13 15,0 0-14-15,0 0 0 0,0 0-22 0,0 0-18 16,0 0-24-16,0 0-10 0,0 0-21 16,0 0-15-16,0 0-8 0,0 0-15 15,0 0-4-15,0 0 0 0,0 0 12 0,0 0 2 16,0 0 10-16,0 0 7 0,0 0 2 16,53 5 14-16,-53-5 9 0,0 0 11 0,0 0 11 15,0 0-4-15,0 0 12 0,0 0 7 16,20 0 2-16,-20 0 4 0,0 0 4 0,0 0 13 15,0 0 4-15,0 0 6 0,20 0 5 16,-20 0-5-16,0 0 8 0,0 0-7 16,0 0 9-16,17 1-2 0,-17-1-7 15,0 0-2-15,0 0-2 0,0 0-14 0,21 4-18 16,-21-4-21-16,0 0-16 0,17 2-29 16,-17-2-40-16,0 0-77 0,24 0-207 15,-24 0 124-15</inkml:trace>
  <inkml:trace contextRef="#ctx0" brushRef="#br0" timeOffset="143331.17">19308 11839 1130 0,'0'0'26'0,"16"0"25"0,-16 0 12 16,0 0 16-16,0 0 7 0,18 2 16 15,-18-2-2-15,0 0 11 0,0 0-10 0,0 0-13 16,0 0-8-16,21 0-21 0,-21 0-45 16,0 0-25-16,0 0-34 0,0 0-27 0,0 0-26 15,19 2-54-15,-19-2-106 0,9 2-213 16,-9-2 366-16</inkml:trace>
  <inkml:trace contextRef="#ctx0" brushRef="#br0" timeOffset="143724.95">19456 11853 1245 0,'17'1'-57'0,"-17"-1"-1"0,0 0 10 16,0 0 13-16,0 0-4 0,17 2 10 15,-17-2 2-15,0 0 2 0,0 0-4 0,16 4 2 16,-16-4-2-16,0 0-2 0,0 0-4 15,18 4-3-15,-18-4-1 0,0 0 4 16,0 0 3-16,0 0 14 0,16 1 14 0,-16-1 19 16,0 0 17-16,0 0 12 0,0 0 4 15,0 0 10-15,18 3-1 0,-18-3 2 0,0 0 1 16,0 0-5-16,0 0-7 0,19 0-8 16,-19 0 15-16,0 0-4 0,0 0 8 15,0 0 6-15,0 0 14 0,0 0 19 0,0 0 6 16,26-3 23-16,-26 3 2 0,0 0 3 15,0 0-3-15,0 0-9 0,0 0-14 16,0 0-17-16,0 0-5 0,0 0-10 0,0 0-12 16,0 0-9-16,16-1-4 0,-16 1-13 15,0 0 2-15,0 0-9 0,0 0-11 0,0 0-9 16,0 0-21-16,0 0-19 0,0 0-17 16,0 0-15-16,0 0-11 0,0 0-11 15,0 0-21-15,0 0-12 0,0 0-21 16,0 0-3-16,0 0-16 0,0 0-16 0,0 0-20 15,0 0-315-15,0 0 319 0</inkml:trace>
  <inkml:trace contextRef="#ctx0" brushRef="#br0" timeOffset="144646.98">19649 11873 1460 0,'0'0'4'0,"0"0"16"16,0 0 16-16,0 0 23 0,0 0 37 0,0 0 13 16,0 0 12-16,0 0 15 0,0 0-5 15,0 0-4-15,0 0-7 0,0 0-16 0,0 0-3 16,0 0-11-16,0 0-7 0,0 0-11 15,0 0-9-15,0 0-16 0,0 0-33 0,0 0-31 16,0 0-37-16,0 0-29 0,0 0-36 16,-15 2-38-16,15-2-50 0,0 0-88 15,0 0-357-15,0 0 121 0</inkml:trace>
  <inkml:trace contextRef="#ctx0" brushRef="#br0" timeOffset="144901.06">19617 11898 1849 0,'0'0'-53'0,"0"0"21"15,0 0 19-15,0 0 20 0,0 0 31 16,0 0 17-16,0 0 7 0,0 0 2 0,0 0-11 16,0 0-7-16,0 0-10 0,0 0 11 15,0 0-20-15,0 0-2 0,0 0-5 0,0 0 8 16,0 0-6-16,0 0 15 0,0 0-2 15,0 0 3-15,0 0-9 0,0 0-6 16,0 0-2-16,0 0-4 0,0 0-13 0,0 0-30 16,0 0-33-16,0 0-31 0,0 0-42 15,0 0-92-15,0 0-396 0,0 0 164 0</inkml:trace>
  <inkml:trace contextRef="#ctx0" brushRef="#br0" timeOffset="145458.15">19634 11869 1723 0,'0'0'-81'0,"0"0"13"0,0 0 19 16,0 0-2-16,0 0 7 0,0 0 6 0,0 0-8 16,0 0-2-16,0 0-6 0,0 0 3 15,0 0 2-15,0 0 8 0,0 0 10 16,0 0 0-16,0 0 17 0,0 0 25 0,0 0 7 16,0 0 12-16,0 0 14 0,0 0 12 15,0 0-2-15,0 0 9 0,0 0 11 16,0 0-13-16,0 0-10 0,0 0-7 0,0 0-2 15,0 0 10-15,0 0 5 0,0 0 10 16,0 0 15-16,0 0-7 0,0 0 23 16,0 0-5-16,0 0 16 0,0 0 4 0,0 0-3 15,0 0-5-15,0 0-2 0,0 0-13 16,0 0-9-16,0 0-7 0,0 0-10 0,0 0-12 16,0 0 2-16,0 0-8 0,13 32-3 15,-13-32-7-15,0 0-4 0,0 0-1 16,0 0-5-16,0 0 0 0,0 0-4 0,0 0-5 15,0 0 3-15,0 0-3 0,0 20 3 16,0-20-7-16,0 0-1 0,0 0-1 0,0 0 1 16,0 0-3-16,0 0-2 0,0 0 1 15,0 0-2-15,0 0 0 0,4 19 0 0,-4-19 1 16,0 0-6-16,0 0-10 0,0 0-15 16,0 0-24-16,0 0-18 0,0 0-45 15,0 0-48-15,0 10-38 0,0-10-93 0,0 0-508 16,0 0-110-16</inkml:trace>
  <inkml:trace contextRef="#ctx0" brushRef="#br0" timeOffset="145662.46">19643 11962 2321 0,'0'0'-79'16,"0"0"26"-16,0 0 22 0,0 0 21 15,0 0 4-15,0 0-4 0,0 0 9 16,0 0-12-16,0 0-12 0,0 0-16 0,0 0-15 16,0 0-8-16,-9 14-22 0,9-14-20 15,0 0-37-15,0 0-84 0,0 0-218 0,0 0 398 16</inkml:trace>
  <inkml:trace contextRef="#ctx0" brushRef="#br0" timeOffset="145798.47">19638 12024 1230 0,'0'0'-12'0,"0"0"12"0,-4 17 10 16,4-17 13-16,0 0 13 0,0 0 21 0,-5 13-5 16,5-13-8-16,0 0-8 0,0 0-14 15,-4 15-12-15,4-15-22 0,0 0-22 16,-2 12-36-16,2-12-71 0,0 0-268 0,0 0 130 16</inkml:trace>
  <inkml:trace contextRef="#ctx0" brushRef="#br0" timeOffset="145961.07">19613 12163 1181 0,'-10'12'30'0,"10"-12"11"16,0 0 8-16,0 0 3 0,-12 11-6 16,12-11 0-16,0 0-7 0,0 0-15 0,-4 13-31 15,4-13-30-15,0 0-62 0,0 0-147 16,-2 10-121-16,2-10 117 0</inkml:trace>
  <inkml:trace contextRef="#ctx0" brushRef="#br0" timeOffset="146126.1">19581 12269 1031 0,'0'0'51'16,"0"0"-3"-16,-11 10 6 0,11-10 34 15,0 0-21-15,0 0 3 0,0 0 0 16,0 0-16-16,-6 15-18 0,6-15-8 0,0 0-16 15,0 0-19-15,0 0-25 0,0 0-22 16,2 18-31-16,-2-18-55 0,0 0-280 16,0 0 131-16</inkml:trace>
  <inkml:trace contextRef="#ctx0" brushRef="#br0" timeOffset="146292.81">19556 12384 1240 0,'0'0'11'15,"0"0"20"-15,-3 17 17 0,3-17-5 16,0 0 4-16,0 0 0 0,0 0-4 16,0 0-10-16,0 0-6 0,0 17-20 0,0-17-32 15,0 0-38-15,0 0-65 0,0 0-110 16,3 12-131-16,-3-12 118 0</inkml:trace>
  <inkml:trace contextRef="#ctx0" brushRef="#br0" timeOffset="146443.16">19558 12497 1153 0,'0'0'61'0,"0"0"12"0,0 0 10 15,-11 10-3-15,11-10-14 0,0 0 2 16,0 0-15-16,0 0-40 0,0 0-26 0,-2 8-44 16,2-8-63-16,0 0-135 0,0 0-139 15,0 0 124-15</inkml:trace>
  <inkml:trace contextRef="#ctx0" brushRef="#br0" timeOffset="146615.04">19595 12700 1184 0,'0'0'28'0,"-4"21"11"0,4-21 4 15,0 0-5-15,0 0 3 0,0 0-15 16,-4 22-7-16,4-22-14 0,0 0-19 0,2 9-29 15,-2-9-60-15,0 0-119 0,0 0-120 16,0 0 109-16</inkml:trace>
  <inkml:trace contextRef="#ctx0" brushRef="#br0" timeOffset="146765.12">19670 12918 1045 0,'0'0'39'0,"0"0"-25"16,-13 15-14-16,13-15-7 0,0 0-19 16,0 0-30-16,-4 6-86 0,4-6-145 15,0 0 93-15</inkml:trace>
  <inkml:trace contextRef="#ctx0" brushRef="#br0" timeOffset="147629.79">19674 11919 749 0,'0'0'-15'0,"0"0"19"16,0 0 12-16,0 0 8 0,0 0 13 15,0 0 12-15,0 0-13 0,0 0-7 16,0 0-28-16,0 0-38 0,0 0-62 0,0 0-165 16,0 0 86-16</inkml:trace>
  <inkml:trace contextRef="#ctx0" brushRef="#br0" timeOffset="148336.1">19674 11919 835 0,'0'0'63'0,"0"0"16"0,0 0 16 0,0 0 26 16,0 0 23-16,0 0 10 0,0 0 15 0,0 0 3 15,0 0 5-15,0 0-2 0,0 0-14 16,0 0-12-16,0 0-10 0,0 0-16 16,0 0 5-16,-8 25-27 0,8-25-11 0,0 0-10 15,0 0-19-15,0 0-23 0,-3 18-27 16,3-18-11-16,0 0-31 0,0 0-19 0,0 0-19 16,-2 20-18-16,2-20-15 0,0 0-4 15,-2 16-3-15,2-16 7 0,0 0 7 0,-4 16 1 16,4-16 18-16,0 0-3 0,-4 18 14 15,4-18 15-15,0 0 15 0,-4 17 15 16,4-17 20-16,0 0 8 0,-7 16 9 0,7-16 27 16,0 0 0-16,-4 20 7 0,4-20 0 15,-2 13 4-15,2-13-6 0,0 0 0 0,-3 19-3 16,3-19-4-16,0 0-6 0,-4 19-6 16,4-19 1-16,0 0-12 0,-2 15 2 15,2-15-4-15,0 0-14 0,0 0-7 16,-2 20-5-16,2-20-12 0,0 0 5 0,-2 15 7 15,2-15-7-15,0 0 1 0,0 0 6 16,-4 19-3-16,4-19-1 0,0 0 7 16,0 0 0-16,-4 17-1 0,4-17-5 0,0 0 6 15,-4 14 0-15,4-14-2 0,0 0 7 16,0 0-2-16,-6 17 4 0,6-17-2 0,0 0-2 16,-8 12 3-16,8-12-3 0,0 0 13 15,0 0-16-15,-4 17 3 0,4-17 3 0,0 0 0 16,0 0-3-16,-4 18 6 0,4-18 0 15,0 0 0-15,0 0-3 0,-6 15-3 16,6-15-3-16,0 0 0 0,0 0-3 0,-4 15 11 16,4-15-11-16,0 0-15 0,0 0-8 15,-7 14 0-15,7-14-3 0,0 0 3 0,0 0-1 16,0 0 1-16,-2 18 1 0,2-18 3 16,0 0 16-16,0 0 1 0,0 0 11 0,-6 14 12 15,6-14 2-15,0 0 10 16,0 0-3-16,-4 15 12 0,4-15-1 0,0 0-7 15,0 0-3-15,-2 16-9 0,2-16-9 16,0 0-8-16,0 0-10 0,-7 13-4 0,7-13 5 16,0 0-5-16,0 0-7 0,-6 16-10 15,6-16-6-15,0 0-4 0,0 0-10 16,0 0 3-16,-3 18 0 0,3-18 2 0,0 0 0 16,0 0-4-16,0 0-5 0,-2 18-8 15,2-18-8-15,0 9-16 0,0-9-21 0,0 0-45 16,0 0-269-16,0 16 420 0</inkml:trace>
  <inkml:trace contextRef="#ctx0" brushRef="#br0" timeOffset="148413.06">19540 12521 1186 0,'0'0'-30'16,"0"0"4"-16,0 0 1 0,0 23-7 15,0-23-23-15,0 8-31 0,0-8-44 16,0 0-137-16,0 0 88 0</inkml:trace>
  <inkml:trace contextRef="#ctx0" brushRef="#br0" timeOffset="148760.97">19545 12579 784 0,'0'0'7'0,"0"0"-2"16,-2 16-10-16,2-16-13 0,0 0-1 15,0 0 3-15,2 12-1 0,-2-12 2 0,0 0-10 16,0 0-20-16,0 0-7 0,0 15 7 16,0-15 30-16,0 0 24 0,0 0 21 15,0 0-2-15,2 19 6 0,-2-19-1 0,0 0 12 16,0 0 12-16,2 17-1 0,-2-17 10 16,0 0 2-16,0 0 6 0,0 0-5 0,2 18-7 15,-2-18-6-15,0 0-9 0,0 0-7 16,0 0-1-16,0 18-3 0,0-18-7 15,0 0 4-15,0 0-4 0,0 0 5 0,-4 20-4 16,4-20 5-16,0 0 1 0,0 0 2 16,-2 17 0-16,2-17-3 0,0 0-9 15,0 0 4-15,-5 15 0 0,5-15-8 0,0 0-2 16,0 0-2-16,0 0-7 0,-4 20-1 16,4-20-2-16,0 0 5 0,0 0-5 0,-4 15 3 15,4-15-4-15,0 0-1 0,0 0-2 16,0 0 4-16,-4 19-12 0,4-19-2 15,0 0-13-15,0 0-2 0,-4 17-10 0,4-17-15 16,-2 11-16-16,2-11-11 0,0 15-13 16,0-15-104-16,2 12-266 0,-2-12 386 15</inkml:trace>
  <inkml:trace contextRef="#ctx0" brushRef="#br0" timeOffset="149090.79">19540 13024 1287 0,'-10'17'42'0,"10"-17"11"16,0 0 17-16,0 0 16 0,-6 14 35 16,6-14 17-16,0 0 2 0,0 0-16 0,0 0-12 15,-2 18-12-15,2-18-32 0,0 0-33 16,0 0-26-16,0 0-32 0,0 0-18 16,-2 18-13-16,2-18-8 0,0 0-1 0,0 0 9 15,0 0 8-15,0 0 3 0,-4 14 10 16,4-14 2-16,0 0 7 0,0 0 18 15,0 0 4-15,0 0 13 0,0 0-8 0,-4 16 20 16,4-16-1-16,0 0 3 0,0 0 6 16,0 0 8-16,0 0-11 0,0 0 2 15,0 0 3-15,0 0 10 0,0 0-14 0,0 19 4 16,0-19-7-16,0 0 0 0,0 0-4 16,0 0-19-16,0 0-11 0,0 0-16 0,0 0-23 15,-4 12-26-15,4-12-31 0,0 0-49 16,0 0-113-16,0 0-266 0,0 0 287 15</inkml:trace>
  <inkml:trace contextRef="#ctx0" brushRef="#br0" timeOffset="151279.16">19653 11957 1510 0,'0'0'-29'0,"0"0"15"15,0 0 18-15,0 0 26 0,0 0 14 16,0 0 13-16,0 0 15 0,0 0-6 15,0 0 16-15,0 0-11 0,0 0 2 0,0 0-1 16,0 0-1-16,0 0-5 0,0 0-1 16,0 0-6-16,0 0 15 0,0 0 0 15,0 0 2-15,-4 37-2 0,4-37 3 0,0 0-5 16,-4 17-1-16,4-17-4 0,0 0-5 16,-5 21 4-16,5-21-9 0,-2 17-5 0,2-17 0 15,-4 19-8-15,4-19 0 0,-5 19-6 16,5-19-1-16,-4 21 2 0,4-21-2 0,-6 21-1 15,6-21 4-15,-4 21-4 0,4-21-1 16,-6 21-2-16,4-10-6 0,2-11-1 16,-7 23-3-16,4-11-1 0,3-12-1 0,-4 22-3 15,4-22 1-15,-4 21 0 0,4-21 1 16,-4 21 5-16,4-21-1 0,-4 20 3 16,4-20-1-16,-4 25-1 0,4-25 1 0,-2 18-2 15,2-18-6-15,-5 21 1 0,5-21-5 16,-2 19 2-16,2-19-4 0,-2 17-2 15,2-17 1-15,-4 19 1 0,4-19 3 0,-2 17 7 16,2-17-2-16,-4 17 8 0,4-17-2 16,-3 15 0-16,3-15-1 0,0 0 0 15,-4 22-5-15,4-22 0 0,0 0-3 0,-4 21 2 16,4-21-5-16,-2 15-5 0,2-15 3 16,0 0-2-16,-5 19-2 0,5-19 2 0,0 0 0 15,-2 21 3-15,2-21 2 0,-4 15 4 16,4-15 3-16,-4 19 9 0,4-19 0 15,-4 23 1-15,4-23-7 0,-2 19 0 0,2-19-3 16,-4 21-4-16,4-21 0 0,-4 17-3 16,4-17-1-16,-2 19-2 0,2-19 4 0,-4 18-4 15,4-18-4-15,-4 18 2 0,4-18-1 16,-2 18 0-16,2-18-1 0,-2 21 3 0,2-21-6 16,0 19 3-16,0-19-2 0,0 17 1 15,0-17-1-15,-2 17-1 0,2-17 1 16,0 0-3-16,-2 22 0 0,2-22 3 0,0 0-6 15,0 19 3-15,0-19-1 0,0 0 0 16,-2 20-1-16,2-20 2 0,0 0-3 16,0 0 5-16,0 19-5 0,0-19 2 0,0 0-3 15,0 0 4-15,0 19-3 0,0-19 0 16,0 0 0-16,0 0 1 0,0 17-1 0,0-17 2 16,0 0-4-16,0 0 3 0,-2 18-4 15,2-18 0-15,0 0-5 0,0 0-3 16,-2 17-1-16,2-17 3 0,0 0 2 0,0 19-1 15,0-19 5-15,0 0-3 0,-2 24 1 16,2-24 1-16,0 15-1 0,0-15 2 16,0 0-2-16,-2 27 3 0,2-27-2 0,2 18 6 15,-2-18-4-15,0 18 1 0,0-18-1 16,2 18 3-16,-2-18-3 0,0 19-1 16,0-19 2-16,2 17 1 0,-2-17-4 0,2 15 11 15,-2-15-2-15,0 0-1 0,2 23 3 16,-2-23 0-16,0 0-4 0,2 19 0 0,-2-19 0 15,0 0 3-15,0 20-4 0,0-20 1 16,0 0 0-16,-2 24 1 0,2-24-1 0,0 14-1 16,0-14 0-16,0 0 0 0,0 22 0 15,0-22-1-15,0 0-2 0,0 23-1 16,0-23 3-16,0 16 0 0,0-16 1 0,0 0 1 16,2 20-4-16,-2-20 2 0,0 0 2 15,-2 23-3-15,2-23-2 0,0 15 0 0,0-15-2 16,0 0-2-16,2 21 1 0,-2-21-1 15,0 0 1-15,0 21 0 0,0-21 1 0,0 0-1 16,0 20 2-16,0-20 0 0,0 16 2 16,0-16-1-16,0 17 0 0,0-17 1 15,2 15 1-15,-2-15 0 0,0 20-1 0,0-20 1 16,0 0-1-16,-2 25 1 0,2-25-2 16,0 16 3-16,0-16 4 0,-2 16 2 15,2-16-2-15,0 0 0 0,-2 20 0 0,2-20-1 16,-4 14-2-16,4-14 0 0,0 0 0 15,-2 21 1-15,2-21-5 0,0 0 1 0,-2 19-3 16,2-19 2-16,0 0 1 0,-4 20-2 16,4-20 0-16,-5 14 2 0,5-14-2 15,0 0 3-15,-4 22-3 0,4-22 1 16,-2 14 0-16,2-14 2 0,-2 18-3 0,2-18 5 16,-5 17-4-16,5-17 2 0,-4 17-1 15,4-17 7-15,-2 17-6 0,2-17-1 0,-4 19 1 16,4-19 1-16,-2 21 1 0,2-21-2 15,-5 19 2-15,5-19-1 0,-2 19-3 0,2-19-1 16,-2 21-3-16,2-21 2 0,-4 20-4 16,4-20 6-16,-4 20-3 0,0-8 1 15,4-12-2-15,-2 20 0 0,2-20 3 0,-6 20-1 16,6-20-1-16,-6 20-1 0,6-20-3 16,-4 23-1-16,4-11-1 0,0-12-5 0,-2 21 4 15,2-21 1-15,-4 22-1 0,4-22 4 16,0 25 0-16,0-25 1 0,-2 23 0 15,0-11 3-15,0 1-2 0,2-13-2 0,-2 23 4 16,2-11 0-16,-2-1 0 0,2-11 2 16,-2 22-3-16,0-10 3 0,2-12-2 0,0 23 5 15,-2-10-4-15,2-13-3 0,-2 23 2 16,2-11 1-16,0-1-3 0,0-11 5 16,0 23-4-16,0-11 2 0,0-12 0 15,0 22 1-15,0-9 0 0,0-13 0 0,-3 22 0 16,3-11-2-16,0-11-2 0,0 21-1 0,-2-10 1 15,2-11-4-15,-2 19 3 0,2-19-4 16,-2 21 3-16,-1-11 2 0,1 1 0 16,2-11-1-16,-2 22-1 0,0-13 6 0,2-9-1 15,-4 23 1-15,2-12-1 0,0 1-1 16,0-1 3-16,2-11 0 0,-4 22 1 0,1-10 0 16,-1-1-2-16,2 0 2 0,0 2-1 15,2-13 4-15,-4 22 2 0,4-10 3 16,-2 0 1-16,2-12 3 0,-4 24 0 0,4-24-1 15,-3 23-6-15,1-12 4 0,0 1-6 16,0-1-8-16,2-11-14 0,0 22-20 16,0-22-27-16,-3 19-53 0,3-9-66 0,0-10-94 15,-2 12-245-15,2-12-459 0,0 0-444 16</inkml:trace>
  <inkml:trace contextRef="#ctx0" brushRef="#br0" timeOffset="156010.56">23442 10771 2848 0,'0'0'-181'0,"0"0"13"0,0 0 16 0,0 0 13 15,0 0 13-15,0 0 16 0,4-20 20 16,-4 20 17-16,0 0 15 0,0 0 12 16,0 0 13-16,4-12 6 0,-4 12 11 0,0 0 19 15,0 0 0-15,0 0 2 0,0 0 17 16,3-18 13-16,-3 18 16 0,0 0 18 16,0 0 15-16,0 0 19 0,0 0 10 0,0 0-1 15,2-17 17-15,-2 17 1 0,0 0 8 16,0 0-3-16,0 0-2 0,0 0-11 0,0 0-9 15,0 0-10-15,0 0-3 0,0 0-14 16,0 0-15-16,0-19-7 0,0 19-10 16,0 0-4-16,0 0-12 0,0 0-4 0,0 0-9 15,0 0-3-15,0 0-2 0,0 0 5 16,0 0 6-16,0 0-1 0,0 0 6 16,0 0 1-16,0 0-1 0,0 0-4 0,0 0-4 15,-13 55 1-15,13-55-3 0,-2 21-4 16,-2-7 0-16,4-14 2 0,-4 28-5 0,1-13-1 15,3 2-2-15,-2 0 1 0,2-17-2 16,-2 34-2-16,2-15-1 0,0-1 1 16,0 1-1-16,0 0 2 0,0 0-1 0,0 0-3 15,2 0-1-15,-2 0 1 0,0 2 0 16,2-4-3-16,-2 2 0 0,3 0 0 0,-3 0-1 16,0-19 2-16,2 33 2 0,-2-16 15 15,0 0-3-15,2 2 3 0,-2-4 4 16,2 2-7-16,0-2 0 0,-2-15-2 15,0 31-2-15,0-17 0 0,2 1 0 0,-2-15 3 16,0 28 0-16,0-14 0 0,0-14 2 16,-2 24 2-16,2-24-9 0,-4 23 9 0,2-11-5 15,2-12 3-15,-7 23-4 0,3-12-1 16,-3 0-2-16,7-11-3 0,-8 18 3 16,8-18 2-16,-10 15-4 0,4-8 0 0,6-7-1 15,-12 14-2-15,12-14-1 0,-14 10-6 16,14-10-11-16,-13 8-13 0,13-8-12 0,0 0-12 15,-19 1-17-15,19-1-25 0,0 0-37 16,0 0-45-16,0 0-71 0,-25-15-116 16,21 9-226-16,4 6-401 0,0 0-442 0</inkml:trace>
  <inkml:trace contextRef="#ctx0" brushRef="#br0" timeOffset="157046.12">23614 11548 2875 0,'0'0'-148'0,"0"0"20"15,0 0 31-15,0 0 12 0,0 0 18 16,0 0 18-16,0 0 26 0,0 0 15 16,0 0 16-16,0 0 15 0,0 0 11 0,0 0 4 15,0 0 12-15,0 0 2 0,0 0 11 16,0 0 5-16,0 0 5 0,0 0 10 0,0 0-3 16,0 0-6-16,0 0-10 0,0 0-4 15,0 0-2-15,0 0-1 0,0 0 1 16,0 0-6-16,0 0-4 0,0 0-1 0,0 0-4 15,0 0-3-15,0 0-3 0,0 0-1 16,0 0 2-16,0 0 1 0,0 0-2 0,0 0 1 16,10 27 1-16,-10-27 2 0,0 0-3 15,0 0-1-15,0 0 2 0,0 0-7 0,0 0-1 16,0 0-2-16,0 0-2 0,0 0-3 16,0 0 2-16,0 0 0 0,0 0-2 15,0 0 0-15,0 0 6 0,0 0-2 0,0 0-2 16,0 0 1-16,0 0-1 0,0 0-6 15,0 0 3-15,0 0-4 0,15-29-1 16,-15 29-3-16,0 0 0 0,0 0-7 0,0 0-8 16,21 0-8-16,-21 0-13 0,0 0-20 15,0 0-29-15,0 0-42 0,0 0-61 16,9 12-73-16,-9-12-186 0,0 0-544 0,0 0-427 16</inkml:trace>
  <inkml:trace contextRef="#ctx0" brushRef="#br0" timeOffset="159975.13">23630 10650 2751 0,'0'0'-215'0,"0"0"24"0,0 0 19 0,0 0 25 16,-6 12 27-16,6-12 24 0,0 0 13 16,0 0 20-16,0 0 13 0,0 0 16 15,0 0 7-15,0 0 22 0,0 0 12 0,0 0 0 16,0 0 5-16,0 0 4 0,0 0-4 15,0 0 1-15,0 0-1 0,0 0 0 0,0 0-4 16,0 0-5-16,0 0 4 0,0 0 11 16,0 0-11-16,0 0 8 0,0 0 0 15,8-52 0-15,-1 41 1 0,1-2-8 0,1-2 15 16,1-3 3-16,1-2-4 0,-1 4 5 16,1-4 7-16,0 1 13 0,-1 3-5 0,-2 0 16 15,4 3 7-15,-4 3-2 0,0-1-4 16,-8 11-11-16,13-18 9 0,-7 11-3 15,-6 7 2-15,9-12-7 0,-9 12 20 0,0 0 8 16,11-8 9-16,-11 8 1 0,0 0 4 16,0 0-4-16,0 0-4 0,0 0 0 0,4 42-8 15,-4-29-4-15,0-13-8 0,0 28-6 16,0-11-8-16,0 1-4 0,2-3-4 16,-2-15-3-16,0 30-19 0,0-16-16 15,0-14-33-15,2 24-26 0,-2-24-47 0,0 22-37 16,2-13-35-16,-2 0-45 0,0-9-77 15,0 0-501-15,-4 15-110 0</inkml:trace>
  <inkml:trace contextRef="#ctx0" brushRef="#br0" timeOffset="160110.1">23753 10614 2359 0,'0'0'-44'0,"-10"-7"37"16,10 7 38-16,0 0 21 0,0 0 18 0,0 0-1 15,0 0-3-15,0 0-14 0,0 0-27 16,0 0-34-16,0 0-40 0,0 0-42 0,0 0-45 15,0 0-93-15,53 3-451 0,-41 0 79 16</inkml:trace>
  <inkml:trace contextRef="#ctx0" brushRef="#br0" timeOffset="160628.43">24164 10997 1921 0,'0'0'-78'0,"0"0"16"0,12-36 16 16,-12 36 18-16,9-17 11 0,-2 5 17 15,-1-1 0-15,-6 13 17 0,12-29-4 0,-6 12 5 16,-2 4 20-16,4-2 18 0,-3 1 20 16,-5 14 12-16,7-21 4 0,-3 12-2 15,-4 9-1-15,6-18-14 0,-6 18-6 0,5-12-19 16,-5 12-2-16,0 0-10 0,0 0 4 15,0 0-5-15,0 0 1 0,0 0 6 0,0 0 4 16,0 0 5-16,0 0 4 0,0 0 9 16,0 0-3-16,-45 28 1 0,37-14-2 15,2 0-3-15,-3 1 3 0,1 7 3 0,-1-1-1 16,-2-1 4-16,5 4-6 0,-4-2 0 16,4 3-1-16,-2-2-1 0,0 0-5 15,3 1-3-15,-2-2 6 0,3 0-3 16,-3-4-8-16,3 0-13 0,-3 0-25 0,3-4-26 15,0 0-35-15,0 0-45 0,4-14-45 16,-9 19-52-16,3-10-56 0,6-9-107 0,-8 12-522 16,1-8-249-16</inkml:trace>
  <inkml:trace contextRef="#ctx0" brushRef="#br0" timeOffset="160778.13">24005 11214 2550 0,'0'0'-35'15,"0"0"52"-15,0 0 47 0,0 0 20 0,0 0 26 16,0 0 16-16,0 0 9 0,23-25-2 15,-23 25-10-15,20-5-12 0,-20 5-17 0,18-4-34 16,-18 4-32-16,23-5-41 0,-23 5-62 16,22-4-45-16,-10 1-48 0,-1 0-60 15,0-1-123-15,-11 4-464 0,19-6-137 0</inkml:trace>
  <inkml:trace contextRef="#ctx0" brushRef="#br0" timeOffset="161049.35">24420 10965 2362 0,'0'0'-86'0,"14"-12"30"0,-14 12 41 16,0 0 33-16,0 0 35 0,0 0 30 0,0 0 33 15,0 0-1-15,0 0 12 0,0 0 1 16,-24 36-7-16,24-36-7 0,-14 25-10 15,8-12-4-15,0 3-8 0,2-1-12 0,-2 1-10 16,1-1-4-16,-1 0-14 0,4 2-15 16,-2-2-14-16,4-15-21 0,-5 27-19 15,5-27-23-15,-2 23-17 0,2-23-43 16,0 19-45-16,0-19-55 0,2 15-112 0,3-8-554 16,-5-7-225-16</inkml:trace>
  <inkml:trace contextRef="#ctx0" brushRef="#br0" timeOffset="161269.1">24475 11167 2691 0,'6'-20'11'0,"-6"20"29"0,0 0 18 16,10-8 14-16,-10 8 14 0,0 0 10 16,16-9 3-16,-16 9-4 0,22-4-10 15,-22 4-7-15,30-1-15 0,-12-1-5 0,0 0-12 16,-18 2-10-16,33-4-17 0,-17 2-6 15,2-2-19-15,-2 3-20 0,-16 1-26 16,25-6-30-16,-14 2-34 0,-11 4-35 0,21-6-41 16,-21 6-60-16,18-11-132 0,-14 5-359 15,-4 6-21-15</inkml:trace>
  <inkml:trace contextRef="#ctx0" brushRef="#br0" timeOffset="161462.85">24750 11023 2173 0,'0'0'-22'0,"0"0"27"0,0 0 39 15,0 0 38-15,0 0 27 0,0 0 21 16,0 0 13-16,0 0 12 0,0 0-8 0,0 0 2 16,-15 39-14-16,15-39-3 0,-2 21-18 15,2-21-12-15,-2 28-11 0,0-14-8 16,-2 1-20-16,4-15-18 0,-4 31-22 0,2-15-19 16,-3 0-22-16,4 1-9 0,-1 0-20 15,-4-1-62-15,6-16-55 0,-2 28-58 16,2-28-99-16,-2 19-588 0,1-11-303 0</inkml:trace>
  <inkml:trace contextRef="#ctx0" brushRef="#br0" timeOffset="161731.46">24905 11035 2600 0,'0'0'-121'0,"6"-9"29"0,-6 9 20 0,0 0 31 15,0 0 31-15,17-8 41 0,-17 8 18 16,0 0 15-16,0 0 12 0,0 0 17 16,0 0 16-16,27 19 11 0,-22-10 2 0,-5-9 1 15,10 23 2-15,-6-7-7 0,-1 0-6 16,-1 2-7-16,-2-1-14 0,0-17-5 0,-2 35-11 16,-1-19-9-16,-5 5-12 0,0-3-23 15,1-3-35-15,-3 2-33 0,1-2-42 16,-3-1-62-16,1-1-44 0,-2-3-56 0,1 1-125 15,-1-3-507-15,0 2-237 0</inkml:trace>
  <inkml:trace contextRef="#ctx0" brushRef="#br0" timeOffset="162374.98">25244 11100 2506 0,'0'0'-124'0,"0"0"24"0,0 0 26 0,-4-23 20 15,4 23 28-15,0 0 15 0,-12-12 19 16,12 12 15-16,0 0 20 0,-14-5 16 0,14 5 18 16,0 0 5-16,0 0 11 0,0 0-6 15,-33 11 1-15,33-11-6 0,-16 14-8 16,8-5-3-16,8-9-10 0,-12 19-5 16,7-9-4-16,5-10-1 0,-7 21-6 15,7-21-1-15,-2 21 4 0,2-21-2 0,2 17 3 16,-2-17 1-16,0 0 3 0,5 17-8 15,-5-17-4-15,11 8-8 0,-11-8 0 0,0 0-7 16,0 0-11-16,22-2-5 0,-22 2-13 16,0 0-10-16,23-16-6 0,-16 5-6 0,2 0 1 15,2-5-4-15,-4-3-2 0,5-3 1 16,-4-3 0-16,3 0 5 0,-4-2 10 0,0 1 16 16,2-1 11-16,-3 2 12 0,1 0 15 15,-4 2 10-15,2 2 6 0,-1 4 5 16,0 0 2-16,0 2 2 0,-4 15-7 0,7-24-11 15,-5 12-4-15,-2 12-10 0,4-18-8 16,-4 18-4-16,0 0 13 0,0 0 6 0,0 0 4 16,0 0 0-16,0 0 5 0,0 0 4 15,0 0 5-15,0 0 0 0,0 0-3 16,-15 62-1-16,11-43 0 0,0 3-2 0,0 3-15 16,1 0 2-16,0-2-5 0,1 4-7 15,-1-6-13-15,1-1-19 0,2 3-17 16,0-2-18-16,0 0-19 0,-2-2-22 0,4-1-25 15,0 0-29-15,3-2-33 0,-2-1-53 16,0-4-56-16,-3-11-143 0,6 19-551 0,-2-11-418 16</inkml:trace>
  <inkml:trace contextRef="#ctx0" brushRef="#br0" timeOffset="162580.92">25475 11153 2982 0,'0'0'-57'0,"4"-14"11"0,-4 14 23 0,0 0 20 16,0 0 31-16,16-9 10 0,-16 9 8 15,0 0-1-15,26-1-4 0,-26 1-5 16,19-3-5-16,-19 3-13 0,23-3-21 0,-23 3-36 16,22-6-31-16,-22 6-45 0,18-7-43 15,-7 1-70-15,-11 6-169 0,14-12-274 16,-8 3 94-16</inkml:trace>
  <inkml:trace contextRef="#ctx0" brushRef="#br0" timeOffset="162847.4">25610 10932 1948 0,'0'0'-2'0,"0"0"31"0,0 0 38 16,0 0 38-16,0 0 33 0,-24 29 26 15,24-29 24-15,-1 25 5 0,-1-10-3 16,0 2-9-16,0 0-18 0,-4 2-14 0,4 1-18 15,0-2-13-15,-2 5-7 0,0-2-7 16,2 1 12-16,1-3-11 0,-3-1-11 0,-1 1-2 16,3-1-13-16,-3-4-1 0,5-14-3 15,-2 27-10-15,-1-15-1 0,3-12-9 16,0 19-8-16,0-19-17 0,7 15-22 0,-7-15-22 16,12 7-23-16,-12-7-28 0,0 0-37 15,29-5-51-15,-16-1-52 0,1-1-46 16,0-4-62-16,4-1-110 0,0-2-122 0,-2-1-307 15,1 2-195-15</inkml:trace>
  <inkml:trace contextRef="#ctx0" brushRef="#br0" timeOffset="163820.07">26243 11146 2428 0,'0'0'-100'0,"-15"-13"20"15,15 13 19-15,0 0 16 0,0 0 21 0,0 0 4 16,0 0 17-16,0 0 20 0,17-25 3 16,-17 25 4-16,16-16-2 0,-9 5 8 15,2 1 1-15,1-1 14 0,0 0 13 16,-3 1 14-16,4-2 13 0,-11 12 2 0,16-17-12 15,-8 10-12-15,-8 7-3 0,15-14-12 16,-15 14-4-16,13-7-6 0,-13 7-4 0,16-6-4 16,-16 6-11-16,17-1-2 0,-17 1 3 15,0 0 0-15,27 5-3 0,-27-5-2 0,19 9-5 16,-6-1 8-16,-1 0-14 0,-1 1 7 16,1 3 4-16,2-1 7 0,-1 1 10 0,-1-1 18 15,1 0 16-15,-4-1 16 0,5 1 8 16,-1-3 7-16,-4 0 9 0,3-1 2 15,-12-7-1-15,19 11-1 0,-11-7 3 0,-8-4-11 16,22 3-11-16,-22-3-9 0,22-1-9 16,-22 1-7-16,23-6-8 0,-23 6-6 15,23-11-8-15,-14 6-14 0,4-1-17 0,-13 6-24 16,22-15-37-16,-15 7-52 0,-7 8-74 16,14-10-78-16,-12 4-129 0,-2 6-205 15,0 0-348-15,0 0-356 0</inkml:trace>
  <inkml:trace contextRef="#ctx0" brushRef="#br0" timeOffset="164435.26">26174 11407 2691 0,'0'0'-149'15,"0"0"30"-15,0 0 32 0,0 0 19 0,0 0 26 16,0 0 11-16,0 0 28 0,0 0 11 16,0 0 29-16,0 0 2 0,0 0 18 0,0 0 10 15,0 0 14-15,0 0 9 0,0 0-3 16,0 0 3-16,42 9 1 0,-42-9 4 16,25 4 4-16,-9-2 3 0,1 2 2 0,6-3-4 15,0 2-4-15,-1-1 1 0,5 1-5 16,4-1-5-16,-2 2-3 0,-2-2-1 15,3 1-4-15,1 0-1 0,-6-3-11 0,2 1-6 16,-2-1-5-16,-1 0-7 0,-1 0-6 16,-1 0-6-16,-4 0-6 0,-18 0-11 0,39-4-18 15,-22 4-23-15,-17 0-37 0,25-3-48 16,-14 1-63-16,3 2-63 0,-14 0-101 16,17-6-197-16,-17 6-367 0,14 0-280 0</inkml:trace>
  <inkml:trace contextRef="#ctx0" brushRef="#br0" timeOffset="166335.62">28290 10565 2560 0,'0'0'-120'0,"0"0"21"15,0 0 22-15,0 0 14 0,0 0 10 16,0 0 4-16,0 0 11 0,0 0 13 0,0 0 1 16,0 0 11-16,0 0 20 0,0 0 5 15,0 0 6-15,0 0 19 0,0 0 16 0,0 0 12 16,0 0 12-16,-29-19-4 0,29 19 0 15,-21-2-11-15,21 2-3 0,-27 0-7 16,27 0-6-16,-31 0-18 0,12 0-9 16,-2 0-6-16,0 2 4 0,0-2-10 0,-2 1-1 15,-3 1 3-15,3-2 1 0,-1 4 3 16,4-2-6-16,-4 1 11 0,3 0-5 0,2-2-3 16,0 4-1-16,3-1-8 0,16-4 3 15,-26 5-7-15,13-1 6 0,13-4-8 16,-19 6-1-16,19-6 9 0,-18 8-6 0,18-8 6 15,-9 7 0-15,9-7 1 0,0 0 0 16,-9 12 6-16,9-12 2 0,0 0 1 0,0 0 4 16,0 0 5-16,0 0-4 0,18 24 6 15,-18-24 5-15,13 12-2 0,-2-7-3 16,-11-5 1-16,18 14-5 0,-6-7-3 0,-1 1-1 16,3 1 0-16,1 0-2 0,-4 1-1 15,5 0 1-15,-1-1-1 0,0 5 3 16,0-5 1-16,-2 3 5 0,-3-1 5 0,0 0 6 15,2-1 4-15,-3 1 0 0,0 1 2 16,0-1 3-16,-9-11 2 0,11 21-3 16,-7-11-1-16,-4-10 1 0,5 23-4 0,-5-23 1 15,2 20-6-15,-2-6-4 0,0-14-1 16,-3 25 1-16,3-25-2 0,-6 27-6 16,2-14 6-16,-3 0-5 0,1-2-2 0,-1 3-5 15,-1-3 3-15,-2 1 1 0,-2-1-5 0,1-2-4 16,2 1 3-16,-4 0-3 0,0-1-1 15,0 1 2-15,1-1-4 0,-3-1 3 16,2 1-5-16,-2 0-3 0,-1-1 1 0,3 0-7 16,-3 2-5-16,0 0 1 0,1-3-3 15,1 2 2-15,-2-1-3 0,1 1 0 16,1-1-2-16,1-1-4 0,-1 2-4 0,3 0 3 16,11-9-3-16,-23 12 2 0,14-5-1 15,9-7 7-15,-18 13 2 0,18-13-1 16,-13 9 5-16,13-9 3 0,-9 14 3 0,9-14-3 15,-9 14 6-15,9-14 1 0,0 0 4 16,-5 19-3-16,5-19 0 0,0 0 4 16,5 18-3-16,-5-18 0 0,9 14 0 0,-9-14 5 15,7 15 18-15,3-5 20 0,-10-10 4 16,19 17-2-16,-10-10-1 0,3 1-4 0,1 1 1 16,0-3 3-16,3 2 2 0,-1 0 8 15,4-3 15-15,3 5 12 0,-2-3 18 0,5-1-6 16,2-2-9-16,2 2-1 0,1-3 5 15,-1 4-2-15,7 0-5 0,2 0 5 16,3 1 0-16,-3-2-4 0,0 1-6 0,2 0-9 16,-4-2-6-16,2 1-7 0,-6-1-7 15,-1-1-2-15,-4 2-16 0,2-2-12 16,-9-2-20-16,2 2-25 0,-5-3-28 0,0 3-33 16,-2-4-48-16,-5 2-70 0,-10-2-70 15,18-2-117-15,-18 2-214 0,0 0-26 0,0 0-359 16,0 0-456-16</inkml:trace>
  <inkml:trace contextRef="#ctx0" brushRef="#br0" timeOffset="168484.24">16787 13305 3035 0</inkml:trace>
  <inkml:trace contextRef="#ctx0" brushRef="#br0" timeOffset="168694.59">16787 13305 2657 0,'0'0'-140'0,"0"0"25"16,0 0 31-16,0 0 13 0,0 0 8 15,0 0 21-15,0 0 6 0,0 0-1 16,0 0 9-16,0 0 2 0,0 0 9 0,0 0 18 16,0 0-5-16,0 0 4 0,0 0 19 15,0 0 0-15,0 0 14 0,0 0 4 16,0 0 2-16,0 0 13 0,0 0 7 0,0 0 6 15,0 0-7-15,-36 38-3 0,30-31-10 16,6-7 3-16,-18 19-6 0,10-7-11 16,0-3-10-16,8-9-15 0,-15 19-12 0,6-10-7 15,1 1-14-15,8-10-13 0,-13 13-20 16,13-13-13-16,-12 14-8 0,8-8-15 16,4-6-14-16,-8 7-13 0,8-7-49 0,0 0-88 15,0 0-244-15,0 0 323 0</inkml:trace>
  <inkml:trace contextRef="#ctx0" brushRef="#br0" timeOffset="168928.14">16963 13282 1476 0,'0'0'1'0,"0"0"-1"0,14-6 16 15,-14 6 11-15,0 0 18 0,0 0 7 16,0 0 6-16,0 0 17 0,0 0 2 0,0 0-1 15,0 29 6-15,0-29-15 0,-14 22 2 16,4-10-7-16,0 1-5 0,-2 4-6 0,-1-1-3 16,-2-2-8-16,2 1-2 0,1 1-9 15,-1-1-14-15,0-3-32 0,3 0-28 16,0 1-36-16,0-4-37 0,4-2-73 0,6-7-126 16,-12 13-226-16,7-8 272 0</inkml:trace>
  <inkml:trace contextRef="#ctx0" brushRef="#br0" timeOffset="169143.1">17050 13403 1560 0,'0'0'17'0,"0"0"33"0,0 0 5 16,0 0 16-16,0 0 14 0,-5 33 6 15,5-33-2-15,-17 22-4 0,7-8 6 16,-1-1-6-16,0 3-2 0,1 2-5 0,-3-2-10 15,3 1-8-15,-4 2-19 0,2-2-7 16,0-2-25-16,1 0-37 0,2-1-37 0,1-3-45 16,-1 1-51-16,3-1-115 0,2-1-361 15,4-10 140-15</inkml:trace>
  <inkml:trace contextRef="#ctx0" brushRef="#br0" timeOffset="169361.93">17096 13637 1951 0,'0'0'34'0,"0"0"17"16,0 0 31-16,10 18 20 0,-10-18 22 0,0 0 8 15,-21 28-6-15,10-13-11 0,1 3-10 16,-2 1-33-16,-2 0-10 0,2 4-6 16,-3-2-14-16,2 2-14 0,-2 2-16 0,1-2-20 15,2 2-17-15,-2-5-23 0,2 1-24 16,1 0-24-16,0-2-17 0,3-2-14 0,2-4-29 15,-1 0-57-15,7-13-102 0,-4 19-296 16,4-19 179-16</inkml:trace>
  <inkml:trace contextRef="#ctx0" brushRef="#br0" timeOffset="169579.13">17193 13923 1782 0,'0'0'-9'0,"0"0"15"0,0 0 9 15,0 0 18-15,0 0 27 0,0 0 33 0,-30 36 15 16,14-22 24-16,-4 2 12 0,4 0 1 16,-5 5-11-16,-1 1-13 0,-1-1-13 15,4 1-15-15,-2 2-25 0,4-6-26 0,0 1-24 16,3 2-36-16,-2-4-22 0,4 2-23 16,-1-3-24-16,2-1-14 0,3-2-19 0,1 0-24 15,3-6-55-15,4-7-100 0,0 0-341 16,0 0 136-16</inkml:trace>
  <inkml:trace contextRef="#ctx0" brushRef="#br0" timeOffset="169767.4">17238 14093 1961 0,'0'0'18'0,"0"0"15"0,0 0 24 15,0 0 16-15,-20 44 25 0,4-29 3 16,-3-1 11-16,-1 0-6 0,2 4-7 0,-4-2-14 15,-1 2-11-15,4-3-20 0,2 0-37 16,1 2-52-16,0-5-56 0,4 1-23 0,3-2-50 16,-1-3-108-16,5 0-422 0,5-8 54 15</inkml:trace>
  <inkml:trace contextRef="#ctx0" brushRef="#br0" timeOffset="170550.15">17602 12727 1942 0,'0'0'-71'0,"0"0"20"16,0 0 4-16,0 0 17 0,0 0 10 16,0 0 24-16,0 0 12 0,0 0 2 15,0 0 20-15,-43 27 11 0,43-27 11 0,-16 15 15 16,5-3-6-16,0-3-1 0,1 4-7 15,-3-2-6-15,-2 5-3 0,0-1-5 0,1 2-2 16,-2 0-8-16,2-2-7 0,-1 2-30 16,3-1-12-16,1-4-6 0,0 1-14 0,3-3-17 15,8-10 1-15,-10 17-20 0,4-10-31 16,6-7-40-16,0 0-100 0,0 0-320 16,0 0 253-16</inkml:trace>
  <inkml:trace contextRef="#ctx0" brushRef="#br0" timeOffset="170725.12">17757 12771 1722 0,'0'0'47'0,"0"0"27"15,0 0 18-15,0 0 12 0,0 0 11 16,0 0-10-16,0 0-11 0,-20 43-12 16,12-29-17-16,-3 3-23 0,-1 0-34 0,1 0-28 15,-2 4-7-15,3 0-18 0,-4 1-22 16,4-2-33-16,0-1-49 0,-3 0-108 15,7-3-343-15,-3-3 193 0</inkml:trace>
  <inkml:trace contextRef="#ctx0" brushRef="#br0" timeOffset="170909.61">17790 13033 1786 0,'0'0'13'0,"0"0"10"0,0 0 9 16,0 0 6-16,0 0 29 0,-29 56 21 15,11-37 12-15,0 2 0 0,-4 2-17 0,3 1-5 16,-1 3-14-16,-2 1-9 0,1-2-28 16,2 2-33-16,0-1-18 0,1-2-36 0,0 1-30 15,1-3-41-15,2-2-73 0,2 0-441 16,1-4 129-16</inkml:trace>
  <inkml:trace contextRef="#ctx0" brushRef="#br0" timeOffset="171107.14">17688 13497 1898 0,'0'0'36'0,"0"0"28"0,0 0 20 15,0 0 39-15,0 0 22 0,-14 36 13 16,1-22 4-16,0 2-13 0,-3 2-13 16,1 0-20-16,-5 5-9 0,2 1-17 0,-2-1-26 15,2 1-26-15,2-3-34 0,2 0-35 16,1-2-44-16,1-2-39 0,0 0-37 15,4-4-40-15,2-3-97 0,2 1-495 0,4-11-80 16</inkml:trace>
  <inkml:trace contextRef="#ctx0" brushRef="#br0" timeOffset="171293.18">17686 13704 2408 0,'0'0'9'0,"0"0"14"0,-18 40 13 0,4-28 20 15,0 3 27-15,-3 0 15 0,0 3 3 16,-4 3 0-16,-1-3-13 0,2 4-19 16,2-4-19-16,4 1-32 0,-1 1-28 0,0-3-40 15,2 0-38-15,5-4-53 0,0-1-67 16,1-1-144-16,3-4-365 0,4-7 21 0</inkml:trace>
  <inkml:trace contextRef="#ctx0" brushRef="#br0" timeOffset="171494.07">17832 13941 2175 0,'2'17'8'0,"-2"-17"31"16,0 0 15-16,-16 36 28 0,5-21 21 0,-1 4 17 16,-4-1 1-16,0 2-3 0,-4 1-3 15,2 3-17-15,-4-2-16 0,3-1-15 16,3-2-30-16,-2 0-34 0,4-2-32 0,-1 0-46 15,2 1-31-15,2-5-35 0,3-1-41 16,2 1-98-16,4-6-470 0,2-7-31 0</inkml:trace>
  <inkml:trace contextRef="#ctx0" brushRef="#br0" timeOffset="171635">17720 14312 2279 0,'0'0'5'0,"13"10"13"15,-13-10 1-15,2 12 19 0,-2-12 23 16,0 0 27-16,-10 33 16 0,3-18 1 0,-3 0-10 15,-3 1-13-15,0 1-41 0,-1 0-55 16,0 1-54-16,2-3-55 0,-1-1-89 0,3-3-208 16,-1-1-241-16,5-3 102 0</inkml:trace>
  <inkml:trace contextRef="#ctx0" brushRef="#br0" timeOffset="172387.59">18434 12195 1911 0,'0'0'-16'0,"0"0"35"0,0 0 29 16,0 0 23-16,0 0 5 0,0 0-1 0,0 0 3 16,0 0-10-16,0 0 13 0,0 0 1 15,0 0 5-15,0 0 0 0,0 0 2 16,0 0 0-16,0 0 5 0,0 0 0 0,0 0 2 16,0 0 10-16,0 0-5 0,-28 14-6 15,15-3-14-15,-1 2-10 0,-6 3-19 16,4 0-28-16,-5 1-28 0,-1 5-21 0,2-3-27 15,-2 1-27-15,-1-1-26 0,-1 0-18 16,6-5-30-16,-2 2-13 0,4-5-17 0,0 0-27 16,4-1-62-16,1-3-445 0,1 1 25 15</inkml:trace>
  <inkml:trace contextRef="#ctx0" brushRef="#br0" timeOffset="172590.97">18417 12308 2161 0,'14'-8'-19'16,"-14"8"-3"-16,0 0 20 0,0 0 5 15,0 0 18-15,0 0 7 0,0 0 19 0,0 0 9 16,-25 39-16-16,12-24-2 0,1-2-7 16,-1 4-8-16,-2 0-6 0,3 0-28 15,-3 1-24-15,2-1-22 0,0-1-29 0,5-4-44 16,0 1-68-16,-2-3-408 0,8-2 185 15</inkml:trace>
  <inkml:trace contextRef="#ctx0" brushRef="#br0" timeOffset="172777.39">18704 12391 1822 0,'0'0'49'0,"0"0"20"0,0 0 1 0,0 0 0 16,-22 46 4-16,4-29 15 0,-5 8 18 15,-3 6-1-15,-2 2-9 0,0-1-10 0,-2 4-20 16,-9 11-32-16,1-1-32 0,7-4-40 16,3-6-50-16,3 0-37 0,-2 1-82 0,1-3-163 15,7-5-242-15,3-3 178 0</inkml:trace>
  <inkml:trace contextRef="#ctx0" brushRef="#br0" timeOffset="172978.54">18512 13013 1932 0,'-20'37'74'0,"10"-23"15"0,-4 4 2 0,-2 0 14 16,-5 5 24-16,1 2 14 0,-2 3 8 16,-1-1-4-16,2 0-13 0,-2 1-22 0,3-1-29 15,2 0-46-15,-2 0-37 0,8-7-41 16,-3 2-51-16,2-2-46 0,4-3-47 15,1-3-123-15,0-1-458 0,4-3-53 0</inkml:trace>
  <inkml:trace contextRef="#ctx0" brushRef="#br0" timeOffset="173171.44">18450 13441 2288 0,'0'0'45'0,"0"0"34"16,0 17 12-16,0-17 14 0,0 0 8 15,-21 33 9-15,11-20 0 0,-3 5-7 0,-2 0-11 16,1 1-13-16,-4 1-21 0,2-1-29 16,1 0-29-16,-2 0-35 0,2 0-36 0,1 1-38 15,-2-2-33-15,4-3-27 0,-1-1-30 16,4-1-62-16,1-1-525 0,2-3-70 16</inkml:trace>
  <inkml:trace contextRef="#ctx0" brushRef="#br0" timeOffset="173361.19">18468 13754 2422 0,'6'19'71'0,"-6"-19"26"15,0 0 12-15,-22 32-8 0,10-16 4 16,-3 0-4-16,-2 4-2 0,-4 0 1 16,0 4-13-16,0-2-9 0,0-1-21 0,-1 2-22 15,2-1-29-15,-2-2-30 0,5-1-36 16,2-1-27-16,-2 1-26 0,5-4-20 0,4-2-19 15,0 1-29-15,2-5-78 0,6-9-505 16,-2 15-53-16</inkml:trace>
  <inkml:trace contextRef="#ctx0" brushRef="#br0" timeOffset="173526.68">18421 14209 2403 0,'2'17'11'0,"-2"-17"1"16,0 0-24-16,-19 28 6 0,8-16 6 0,1 1 0 15,-7 1 6-15,0 1-6 0,-2 0 6 16,-3 3 2-16,4-3-4 0,-8 4-5 0,3 0-8 16,0-1-31-16,4-2-35 0,1 3-40 15,0-5-102-15,5-3-409 0,0 1 155 16</inkml:trace>
  <inkml:trace contextRef="#ctx0" brushRef="#br0" timeOffset="174279.27">19280 11929 1840 0,'6'-15'-5'0,"-6"15"18"0,0 0 16 16,0 0 16-16,0 0 20 0,0 0 3 0,0 0 8 15,0 0-6-15,-48 22-3 0,31-8-2 16,-1-1-2-16,-2 2-7 0,-1 1-12 0,-1 3-4 15,0 0-11-15,0-1-13 0,3 0-7 16,0-4-31-16,2 2-16 0,3 0-17 16,0-4-33-16,4-2-17 0,0 2-19 0,6-5-35 15,-1 1-85-15,5-8-318 0,-2 13 247 16</inkml:trace>
  <inkml:trace contextRef="#ctx0" brushRef="#br0" timeOffset="174445.15">19286 12110 1733 0,'20'-3'53'16,"-20"3"9"-16,0 0 17 0,0 0 12 16,0 0 6-16,0 0-3 0,-22 39-12 15,10-22-14-15,-3 2-11 0,-4 2-17 0,0 3-12 16,-1 2-28-16,0 0-3 0,-4 9-14 0,3-6-35 16,3-3-33-16,0 0-58 0,2-4-117 15,5-3-351-15,0-6 176 0</inkml:trace>
  <inkml:trace contextRef="#ctx0" brushRef="#br0" timeOffset="174619.78">19375 12413 1966 0,'0'0'76'0,"0"0"13"0,0 0 3 16,0 0 6-16,0 0 4 0,-29 55 2 15,7-32 2-15,2 0-3 0,-4 3-16 16,-3 3-24-16,1 1-41 0,-2 1-46 15,2-1-50-15,2 3-43 0,1-7-70 0,1 3-160 16,4-6-333-16,-2 1 79 0</inkml:trace>
  <inkml:trace contextRef="#ctx0" brushRef="#br0" timeOffset="174800.55">19185 13003 2082 0,'-10'21'11'0,"1"-9"2"0,-4 2-7 16,-2 5 24-16,1 1 8 0,-2-1 19 16,0 4-6-16,1-4-3 0,0 2-5 0,3-2-16 15,-1 0-36-15,3-2-30 0,1-2-28 16,2 1-40-16,-1-5-55 0,8-11-109 0,-6 23-289 16,4-16 247-16</inkml:trace>
  <inkml:trace contextRef="#ctx0" brushRef="#br0" timeOffset="174994.44">19145 13411 1776 0,'0'0'73'15,"0"19"-6"-15,0-19-6 0,-7 25-5 16,1-12 21-16,-2 6 25 0,-3-1 17 16,-2 2 11-16,1 2 12 0,-8 2 0 0,4-1-8 15,-3 4-13-15,-5-2-13 0,4 1-23 16,0-1-32-16,-1 0-32 0,4-3-38 0,0-3-43 15,5 0-50-15,-2 0-45 0,4-6-65 16,2-1-150-16,4-2-360 0,-1-3 3 0</inkml:trace>
  <inkml:trace contextRef="#ctx0" brushRef="#br0" timeOffset="175149.2">19029 13898 2261 0,'0'0'44'16,"0"0"1"-16,-7 24 1 0,7-24 8 0,-17 21-8 15,7-8 2-15,-3 2-8 0,-2 0-6 16,0 0-9-16,-2 2-29 0,2-5-29 0,3 4-32 16,2-3-41-16,-4-3-44 0,4 1-97 15,4 0-397-15,-1-3 128 0</inkml:trace>
  <inkml:trace contextRef="#ctx0" brushRef="#br0" timeOffset="175290.14">19203 14211 2136 0,'2'21'128'0,"-2"-21"-8"0,0 0-26 16,-12 34-28-16,4-24-21 0,2 3-40 15,-5 1-42-15,3-1-54 0,-5-3-90 16,0-1-221-16,3 1-197 0,-1-2 193 0</inkml:trace>
  <inkml:trace contextRef="#ctx0" brushRef="#br0" timeOffset="179772.14">16850 15090 1755 0,'0'0'-10'0,"0"0"29"0,0 0 29 16,0 0 51-16,0 0 43 0,0 0 31 15,0 0 30-15,0 0 8 0,0 0 4 16,0 0-5-16,0 0-23 0,0 0-20 0,0 0-19 16,0 0-24-16,0 0-20 0,0 0-9 15,0 0-8-15,0 0-13 0,0 0-11 16,0 0-14-16,0 0-7 0,32 11-7 0,-21-9-6 16,1 0-3-16,-12-2-5 0,26 0-1 15,-12 2-9-15,0-1-8 0,4-1-7 0,-5 3-9 16,4-3-2-16,-4 0-13 0,1 2-16 15,-14-2-14-15,24 0-8 0,-14 2-10 0,-10-2-20 16,17 0-26-16,-17 0-30 0,15 1-17 16,-15-1-36-16,0 0-63 0,0 0-129 0,0 0-415 15,0 0-135-15</inkml:trace>
  <inkml:trace contextRef="#ctx0" brushRef="#br0" timeOffset="180129.67">17018 15128 2394 0,'0'0'-66'0,"0"0"29"0,0 0 31 15,0 0 22-15,0 0 36 0,0 0 29 16,0 0 20-16,0 0 7 0,0 0 8 16,-13 13 1-16,13-13-1 0,0 0-1 0,-7 13-3 15,7-13-9-15,0 0-10 0,-6 19 3 16,6-19-13-16,-6 17-2 0,1-3-2 0,5-14 8 15,-6 29 0-15,2-12-2 0,0 0-7 16,2 2-6-16,-2 0-4 0,2 2-3 0,-4 2-4 16,4 1-5-16,0 1-4 0,0-1-3 15,0-2-9-15,0 0-4 0,0-2-2 16,0-1-9-16,0-2-5 0,0-2-2 0,2-15-2 16,-4 27-2-16,4-27-3 0,-2 22 4 15,2-22-6-15,-2 16-3 0,2-16-2 16,-2 18-5-16,2-18-6 0,0 14-16 0,0-14-25 15,-3 10-40-15,3-10-55 0,0 0-64 16,-4 12-87-16,4-12-197 0,0 0-67 0,0 0-326 16,0 0-256-16</inkml:trace>
  <inkml:trace contextRef="#ctx0" brushRef="#br0" timeOffset="181080.15">16759 14848 2499 0,'-12'2'-125'0,"12"-2"35"0,0 0 23 15,0 0 30-15,0 0 21 0,0 0 24 16,0 0 14-16,0 0 18 0,-22 3 10 0,22-3 5 15,0 0 0-15,0 0-3 0,0 0-2 16,0 0-11-16,0 0-9 0,0 0 4 16,0 0-4-16,0 0 5 0,0 0-7 0,0 0 3 15,0 0-8-15,0 0-2 0,0 0-1 16,58 6-7-16,-58-6-4 0,25 2-12 16,-25-2-13-16,28 0-5 0,-14 0-13 0,-14 0 4 15,28 5 1-15,-16-5 2 0,-12 0 5 16,28 0 21-16,-28 0-7 0,25 0 8 15,-25 0 15-15,26 0 1 0,-26 0 3 0,21 2 8 16,-21-2 1-16,19 2-6 0,-19-2-5 0,0 0-2 16,21 0 1-16,-21 0-10 0,0 0-1 15,22 3-6-15,-22-3-31 0,0 0-19 16,0 0-17-16,22 0-22 0,-15 0-16 0,-7 0-14 16,0 0-16-16,19-3-26 0,-19 3-7 15,15-2 10-15,-15 2-6 0,14 0-333 16,-14 0 329-16</inkml:trace>
  <inkml:trace contextRef="#ctx0" brushRef="#br0" timeOffset="181153.68">17145 14866 1360 0,'10'-3'-11'15,"-10"3"25"-15,0 0 10 0,0 0-9 16,17-2-3-16,-17 2-8 0,0 0-18 0,0 0-17 16,7-6-25-16,-7 6-21 0,0 0-26 15,0 0-9-15,0 0-225 0,0 0 107 16</inkml:trace>
  <inkml:trace contextRef="#ctx0" brushRef="#br0" timeOffset="181433.4">17191 14818 981 0,'0'0'30'15,"0"0"15"-15,2-10 4 0,-2 10-1 16,0 0 3-16,0 0 4 0,0 0 16 0,0 0 12 15,0 0 0-15,0 0 5 0,0-25 10 16,0 25 1-16,0 0-1 0,0 0 14 0,0 0 0 16,0 0-4-16,0 0 5 0,0 0 4 15,0 0-2-15,0 0-7 0,-8-15-1 16,8 15-4-16,0 0-9 0,0 0-3 0,0 0-3 16,0 0-3-16,0 0-1 0,0 0-9 15,0 0-10-15,0 0 0 0,0 0-16 0,0 0-12 16,0 0-11-16,0 0-5 0,0 0-2 15,0 0 1-15,-2 53-2 0,2-53 5 16,0 0 7-16,0 16 12 0,0-16 2 0,0 0 3 16,-2 21-6-16,2-21-4 0,-9 10-7 15,9-10-20-15,-9 12-31 0,9-12-38 0,-14 10-45 16,14-10-51-16,-13 9-42 0,6-5-55 16,7-4-127-16,-16 4-490 0,16-4-232 15</inkml:trace>
  <inkml:trace contextRef="#ctx0" brushRef="#br0" timeOffset="182334.99">16745 14823 2533 0,'0'0'-101'0,"0"0"27"0,0 0 34 16,2-19 26-16,-2 19 34 0,0 0 6 0,0 0 21 15,0 0 14-15,0 0 20 0,0 0 17 16,0 0 4-16,0 0-2 0,0 0-8 16,0 0-13-16,0 0-9 0,0 0-3 0,0 0-9 15,0 0-2-15,0 0-7 0,0 0-6 16,0 0-5-16,0 0-9 0,0 0-1 15,-22 39-2-15,22-39-4 0,0 0-1 0,-16 5-5 16,16-5 1-16,0 0-10 0,0 0-14 16,-13 7-6-16,13-7-15 0,0 0-2 15,0 0-3-15,0 0 7 0,0 0 2 0,0 0 6 16,0 0 1-16,-15 4 3 0,15-4 6 16,0 0 8-16,0 0 0 0,0 0 1 15,0 0 0-15,0 0-1 0,0 0 0 0,0 0-8 16,0 0-11-16,0 0-15 0,0 0-12 15,0 0-20-15,0 0-13 0,0 0-13 0,0 0-6 16,0 0-5-16,42-19 5 0,-42 19 0 16,0 0 4-16,0 0 7 0,0 0 7 0,16-7 9 15,-16 7 12-15,0 0 14 0,0 0 9 16,8-12 11-16,-8 12 12 0,0 0 5 16,0 0 8-16,10-13 3 0,-10 13 10 0,0 0 1 15,10-13 13-15,-10 13 21 0,0 0 19 16,11-14 1-16,-11 14 16 0,0 0 6 15,11-9 1-15,-11 9 2 0,0 0 2 0,0 0-4 16,0 0-5-16,8-10-7 0,-8 10-5 16,0 0-6-16,0 0-9 0,0 0 6 0,0 0-9 15,0 0 3-15,0 0-9 0,0 0-3 16,0 0 2-16,0 0-5 0,-34 36-1 16,34-36-7-16,-12 13-4 0,12-13 2 0,-10 12-9 15,10-12-3-15,-12 11-5 0,12-11-4 16,-12 9-4-16,12-9-9 0,-13 7-5 0,13-7 7 15,0 0-2-15,-17 11 0 0,17-11-1 16,0 0 0-16,-13 7 3 0,13-7 7 0,0 0 4 16,0 0-3-16,-8 11-2 0,8-11 1 15,0 0 0-15,0 0-3 0,0 0 2 16,0 0-6-16,0 0-3 0,23 20-17 0,-23-20-19 16,15 9-35-16,-4-1-36 0,-11-8-28 15,18 16-28-15,-6-8-43 0,-2-1-88 16,0 0-580-16,-1 3-238 0</inkml:trace>
  <inkml:trace contextRef="#ctx0" brushRef="#br0" timeOffset="183283.27">17218 14764 2578 0,'0'0'-79'0,"0"0"32"16,0 0 20-16,0 0 25 0,0 0 19 15,0 0 7-15,0 0 5 0,0 0-4 0,0 0-8 16,0 0-11-16,0 0 0 0,0 0 7 16,-12-20-5-16,12 20 8 0,0 0 2 0,0 0-2 15,0 0 11-15,0 0-4 0,0 0-5 16,0 0 4-16,0 0 2 0,0 0 8 15,0 0-3-15,0 0 1 0,0 0 8 0,0 0-8 16,0 0 5-16,0 0-2 0,0 0-3 16,0 0-5-16,0 0 1 0,0 0-4 15,0 0 2-15,0 0 1 0,0 0-1 0,0 0 10 16,28 37-1-16,-28-37-1 0,0 0 2 16,8 14 0-16,-8-14 1 0,0 0 0 0,6 16 0 15,-6-16 6-15,0 0-10 0,8 12 2 16,-8-12-7-16,0 0 3 0,7 11 0 15,-7-11-2-15,0 0 2 0,9 11-2 0,-9-11 0 16,0 0 2-16,8 13 0 0,-8-13 3 16,0 0-3-16,0 0-2 0,8 12-4 0,-8-12-1 15,0 0-1-15,0 0 1 0,9 12 2 16,-9-12-1-16,0 0 8 0,0 0 5 16,0 0 7-16,8 10 3 0,-8-10 7 0,0 0 3 15,0 0 0-15,0 0-2 0,0 0-3 16,0 0-5-16,0 0-4 0,-17 23-3 15,17-23 0-15,-12 7-10 0,12-7-5 0,-16 12-17 16,16-12-17-16,-16 7-28 0,16-7-28 16,-17 9-38-16,17-9-42 0,-15 7-46 15,15-7-29-15,-15 5-49 0,15-5-127 16,-14 2-562-16,14-2-399 0</inkml:trace>
  <inkml:trace contextRef="#ctx0" brushRef="#br0" timeOffset="183809.39">17167 14907 2839 0,'0'0'-116'0,"0"0"26"0,0 0 19 15,-18-9 17-15,18 9 36 0,0 0 16 0,0 0 7 16,0 0 5-16,0 0 23 0,0 0 8 16,0 0 2-16,0 0 1 0,0 0 0 0,0 0-4 15,0 0-16-15,0 0-27 0,0 0-33 16,0 0-39-16,50 10-42 0,-50-10-94 16,0 0-190-16,19-1-211 0,-19 1 173 0</inkml:trace>
  <inkml:trace contextRef="#ctx0" brushRef="#br0" timeOffset="211311.18">29028 11050 1702 0,'0'0'-53'0,"0"0"13"0,0 0 11 15,0 0 11-15,0 0-2 0,0 0 13 16,0 0 5-16,0 0 6 0,0 0 11 0,20-21 3 16,-20 21-13-16,0 0 9 0,0 0 2 15,11-7-4-15,-11 7 0 0,0 0 4 0,13-9-1 16,-13 9 4-16,0 0-8 0,10-8 1 16,-10 8 9-16,0 0-8 0,13-11 29 15,-13 11-8-15,8-10 3 0,-8 10 4 0,0 0 3 16,13-16 10-16,-13 16-24 0,11-10 2 15,-11 10 2-15,12-16-3 0,-6 7-12 0,-6 9-3 16,16-16 9-16,-10 9-9 0,-6 7 2 16,15-16-1-16,-9 7-7 0,-6 9-3 15,13-16 14-15,-13 16-4 0,11-15 10 16,-11 15-2-16,8-15-7 0,-8 15-1 0,8-13 0 16,-8 13 1-16,6-13-12 0,-6 13-1 15,0 0-2-15,4-18-3 0,-4 18-5 0,0 0 7 16,0-17 3-16,0 17 2 0,0 0 2 15,0 0 8-15,0 0 6 0,0-20-2 16,0 20-5-16,0 0 4 0,0 0-10 0,0 0 4 16,0 0 2-16,0 0 2 0,-8-18 4 15,8 18 3-15,0 0-4 0,0 0 10 16,0 0 0-16,0 0 0 0,0 0 2 0,0 0 13 16,-21 0 2-16,21 0 3 0,0 0 2 0,0 0 5 15,0 0-4-15,0 0 3 0,-25 13 1 16,25-13-2-16,0 0-5 0,-13 12 5 15,13-12-2-15,-10 10-1 0,10-10 0 16,-9 8-1-16,9-8-4 0,-11 11-4 0,11-11 1 16,-10 11-2-16,10-11-1 0,-8 13-2 15,8-13 7-15,-9 13 3 0,9-13-4 16,-9 18 2-16,9-18 2 0,-6 15 1 16,6-15-3-16,-8 19-3 0,8-19 3 0,-7 18-2 15,3-8-3-15,4-10-2 0,-4 19-2 0,4-19-2 16,-7 21-1-16,7-21 0 0,-4 20-4 15,4-20-2-15,-4 20 1 0,2-8 0 16,2-12 2-16,-5 20 5 0,5-20-7 0,-4 26 1 16,2-15 2-16,2-11 1 0,-4 25-2 15,4-25 2-15,-4 23-1 0,2-10-6 0,2-13-2 16,-2 23 21-16,2-23-4 0,-4 24-9 16,4-24 1-16,-2 23-1 0,0-9-4 15,-4-1-4-15,6-13-2 0,-6 27-4 0,0-12 6 16,2-2-6-16,-2 3-3 0,-1-5-7 15,-1 2 5-15,1 0 1 0,-1 1-5 0,1-3 2 16,-4 1 5-16,4-3-16 0,-5 3 5 16,2-1-11-16,10-11-12 0,-18 18-18 15,7-13-23-15,0 1-38 0,2 0-47 16,9-6-60-16,-18 11-64 0,9-9-94 0,-3 1-185 16,12-3-79-16,-15 4-322 0,15-4-373 15</inkml:trace>
  <inkml:trace contextRef="#ctx0" brushRef="#br0" timeOffset="212027.23">28887 11227 2685 0,'-21'-5'-149'0,"21"5"30"0,0 0 30 0,0 0 23 16,0 0 12-16,0 0 30 0,0 0 20 16,0 0 16-16,0 0 19 0,0 0 22 0,0 0 7 15,0 0 15-15,0 0 1 0,0 0-6 16,0 0 0-16,0 0-9 0,0 0-9 0,0 0 5 16,0 0-6-16,0 0 10 0,0 0 1 15,0 0-3-15,0 0-6 0,0 0-1 16,0 0-7-16,57-2 1 0,-57 2-3 0,29 0-2 15,-29 0 4-15,31 2-6 0,-14-2-6 16,0 0-6-16,-17 0-19 0,33 0-31 16,-33 0-57-16,28 0-57 0,-15-2-73 0,-13 2-142 15,20-6-468-15,-13 2-142 0</inkml:trace>
  <inkml:trace contextRef="#ctx0" brushRef="#br0" timeOffset="213370.97">29590 11045 2321 0,'0'0'-127'0,"0"0"18"0,0 0 28 16,0 0 22-16,0 0 12 0,0 0 29 16,0 0-3-16,0 0 29 0,0 0 25 0,0 0-4 15,0 0 14-15,0 0 3 0,0 0 21 16,0 0 2-16,0 0 6 0,0 0 14 15,-49 13 4-15,49-13 5 0,-16 10-11 0,16-10 0 16,-22 15-8-16,12-6-5 0,-3 0-1 16,-1 1-7-16,0 2-3 0,0 4-4 15,-1-2-5-15,0 1-7 0,0 4-2 16,3 1-1-16,-3-1-5 0,4 4-2 0,1-3-2 16,0 3 3-16,2 0-2 0,2 2 1 15,4 0-1-15,0 0-6 0,2-7 0 0,2 4-13 16,2-2-20-16,0-1-29 0,6 1-39 15,-2-1-45-15,0-6-50 0,2 2-40 16,-1-3-87-16,4-1-547 0,-5-1-177 0</inkml:trace>
  <inkml:trace contextRef="#ctx0" brushRef="#br0" timeOffset="213913.01">29763 11069 2387 0,'0'0'-111'15,"0"0"24"-15,7-11 26 0,-7 11 18 16,0 0 24-16,0 0 29 0,0 0 21 16,0 0 26-16,0 0 19 0,0 0 17 0,0 0 17 15,0 0 16-15,0 0 6 0,0 0 0 16,0 0-3-16,0 0-4 0,5 43 0 0,-5-43-12 16,-3 22-4-16,3-22-6 0,-9 28-13 15,5-12-6-15,0-1-8 0,2 2-9 16,-2 0-5-16,0 2-7 0,0-1-2 0,0-2-11 15,-1 2-4-15,0-1-13 0,1 0-10 16,2-2-13-16,2-15-15 0,-6 25-26 16,4-14-21-16,2-11-30 0,-4 19-39 0,4-19-29 15,-2 17-35-15,2-17-36 0,0 0-74 16,-5 14-588-16,5-14-272 0</inkml:trace>
  <inkml:trace contextRef="#ctx0" brushRef="#br0" timeOffset="214325.6">29969 11195 2542 0,'0'0'-136'16,"6"-9"37"-16,-6 9 12 0,0 0 20 16,0 0 13-16,0 0 13 0,0 0 19 15,0 0-5-15,0 0 13 0,0 0 18 0,0 0-2 16,0 0 6-16,0 0 14 0,0 0-9 15,0 0-4-15,-44 17-5 0,44-17 2 0,-19 7 2 16,19-7-8-16,-19 8 8 0,19-8-2 16,-19 5-3-16,19-5 0 0,-18 4 2 0,18-4 9 15,-12 6-6-15,12-6 5 16,0 0-4-16,-16 4 13 0,16-4 3 0,0 0 25 0,0 0-2 16,-18 6 14-16,18-6 5 0,0 0 15 15,0 0-9-15,0 0 15 0,0 0 20 16,-8 11-1-16,8-11 9 0,0 0 1 15,0 0 9-15,6 25 2 0,-6-25-3 0,11 17-5 16,-11-17-3-16,9 21-7 0,-3-8-8 16,0 0-9-16,-6-13-9 0,8 24-7 15,-2-13-12-15,-1 2-4 0,-5-13-12 0,9 23-14 16,-5-11-26-16,-4-12-34 0,6 19-40 16,-6-19-51-16,6 17-60 0,-6-17-52 15,7 11-79-15,-3-7-168 0,-4-4-438 0,0 0-310 16</inkml:trace>
  <inkml:trace contextRef="#ctx0" brushRef="#br0" timeOffset="-214673.52">30115 11121 2609 0,'0'0'-124'0,"0"0"35"0,0 0 37 16,0 0 26-16,0 0 33 0,0 0 21 15,0 0 4-15,0 0 14 0,0 0 10 0,0 0 7 16,0 0 8-16,0 0 9 0,34-10 4 15,-34 10 6-15,22 0 6 0,-22 0 4 0,27 2-6 16,-27-2 2-16,34 0-8 0,-18 0-7 16,4 0-14-16,-20 0-5 0,38 2-7 15,-19-2-7-15,-1 0-20 0,0 0-14 16,0 0-23-16,-18 0-13 0,28 0-27 0,-28 0-28 16,23 0-46-16,-23 0-36 0,20 0-41 15,-20 0-82-15,12-2-571 0,-12 2-199 0</inkml:trace>
  <inkml:trace contextRef="#ctx0" brushRef="#br0" timeOffset="-214359.47">30363 11136 2452 0,'-20'7'-119'16,"20"-7"28"-16,0 0 25 0,0 0 11 0,-12 7 33 15,12-7 19-15,0 0 46 0,0 0 29 16,-10 15 25-16,10-15 17 0,-7 15 8 0,7-15 14 16,-6 14 7-16,6-14 2 0,-6 19-5 15,1-9-6-15,5-10-5 0,-9 27-8 16,5-12-8-16,0 1-7 0,0-1-11 0,0 0-6 16,2 0-8-16,-2 2-9 0,2-1-7 15,2-16-5-15,-8 31-10 0,4-16-11 16,2-2-6-16,2-13-17 0,-6 25-14 0,4-14-17 15,2-11-30-15,-6 19-29 0,6-19-48 16,-2 17-60-16,0-11-48 0,2-6-86 0,0 0-186 16,-7 9-363-16,7-9-219 0</inkml:trace>
  <inkml:trace contextRef="#ctx0" brushRef="#br0" timeOffset="-213659.54">30557 10991 2435 0,'0'0'-124'16,"0"0"30"-16,0 0 22 0,0 0 28 16,0 0 19-16,0 0 31 0,0 0 18 15,0 0 21-15,0 0 12 0,0 0 19 0,0-23 10 16,0 23 22-16,0 0 20 0,0 0 1 0,0 0 4 15,0 0-4-15,0 0-5 0,0 0-6 16,0 0-6-16,0 0-9 0,0 0-2 16,0 0-6-16,0 0-7 0,24 37-11 0,-24-37-7 15,6 13-6-15,-6-13-8 0,6 19-5 16,-6-19-5-16,5 21-7 0,-3-10-4 16,0 7-1-16,-2-18-4 0,4 30-2 15,-2-14-1-15,1 4-5 0,-1-1-1 0,0 0 1 16,0 3-2-16,0 0 2 0,0-3-3 15,-2 2 1-15,0 0 3 0,2 0 1 0,-4 1 1 16,0-3 4-16,0 1-1 0,0 1 4 16,-2-2 2-16,-1 4-3 0,1-4-1 15,-3-2-3-15,1 3-2 0,-2 0-5 0,0-2-6 16,-2 0-16-16,4-2-21 0,-2-3-23 16,0 0-31-16,-1 0-41 0,1 1-49 15,-1-3-46-15,1 1-49 0,8-12-91 0,-15 17-155 16,9-10-405-16,0-1-310 0</inkml:trace>
  <inkml:trace contextRef="#ctx0" brushRef="#br0" timeOffset="-213092.16">31021 11289 2630 0,'2'-16'-145'0,"-2"16"33"0,0 0 21 15,0 0 26-15,0 0 23 0,0 0 26 16,0 0 18-16,0 0 15 0,0 0 11 16,0 0 13-16,0 0 3 0,0 0 12 0,0 0 5 15,0 0 7-15,0 0 12 0,0 0-3 16,0 0-5-16,0 0 1 0,0 0-6 0,0 0 14 16,0 0-1-16,-48 28-3 0,37-18 0 15,0 0-6-15,1-1-5 0,-1 1-4 0,1 1-6 16,-1 1-7-16,0 1-4 0,1-2-7 15,2 3-13-15,-4-2-17 0,4-1-25 16,2 0-25-16,-2 0-23 0,8-11-27 0,-13 19-29 16,6-11-21-16,3-2-30 0,4-6-40 15,-8 14-79-15,8-14-463 0,-5 7-40 0</inkml:trace>
  <inkml:trace contextRef="#ctx0" brushRef="#br0" timeOffset="-211619.66">30882 11319 2050 0,'0'0'-154'0,"0"0"24"0,0 0 19 0,0 0 25 15,-18-22 20-15,18 22 17 0,0 0 16 16,0 0 16-16,0 0 5 0,0 0 2 15,0 0 10-15,0 0 10 0,0 0-3 0,0 0 12 16,0 0 10-16,0 0 6 0,0 0 15 16,0 0 23-16,0 0 4 0,0 0 4 0,0 0 5 15,0 0 5-15,0 0-1 0,0 0-5 16,0 0 8-16,0 0-6 0,0 0 3 0,0 0 1 16,0 0-5-16,0 0 16 0,0 0-1 15,0 0-5-15,0 0 2 0,0 0 5 16,0 0 1-16,0 0 1 0,0 0 0 0,0 0-1 15,16 43 1-15,-16-43-4 0,6 13-4 16,-6-13-7-16,6 18-8 0,-6-18-8 16,4 16-9-16,-4-16-8 0,2 20-3 15,-2-20-7-15,4 20-4 0,-4-20-9 0,0 23-4 16,0-9-7-16,0-14-3 0,-2 23-6 16,2-23-6-16,4 24-7 0,-1-10-2 15,-3-14-4-15,6 21-3 0,-4-9-5 0,-2-12-3 16,5 17-8-16,-5-17-10 0,2 15-13 15,-2-15-20-15,2 15-34 0,-2-15-51 0,2 9-65 16,-2-9-95-16,0 0-208 0,0 0-366 16,0 0-258-16</inkml:trace>
  <inkml:trace contextRef="#ctx0" brushRef="#br0" timeOffset="-210919.39">31098 10989 2502 0,'0'0'-151'16,"0"0"23"-16,0 0 17 0,0 0 21 15,35-5 16-15,-35 5 24 0,0 0 21 0,0 0 24 16,34 5 12-16,-34-5 23 0,20 2 6 0,-20-2 6 16,22 4 10-16,-9-2-1 0,-13-2 6 15,28 2-2-15,-16 0 4 0,-12-2 1 16,36 2-9-16,-18-2 1 0,0 2 2 15,-18-2-3-15,35 0 6 0,-21-2-2 0,-14 2-6 16,30 0 1-16,-30 0 1 0,29 0-14 16,-29 0-4-16,26 0 6 0,-26 0-13 15,20 0 1-15,-20 0-7 0,22 0-6 0,-22 0-21 16,17-2-23-16,-17 2-23 0,0 0-30 16,19 2-18-16,-19-2-24 0,9 2-27 0,-9-2-36 15,0 0-81-15,0 0-356 0,0 0 157 16</inkml:trace>
  <inkml:trace contextRef="#ctx0" brushRef="#br0" timeOffset="-210625.68">31438 11016 1805 0,'0'0'-16'0,"0"0"32"0,0 0 24 15,0 0 24-15,-23 0 9 0,23 0 11 0,0 0 19 16,0 0 2-16,-15 10 6 0,15-10 0 16,0 0 2-16,-11 13 2 0,11-13 0 15,-8 11 7-15,8-11 4 0,-10 18-2 16,3-8 4-16,0 2-4 0,1 3 0 0,0 1-5 16,0-1 0-16,-1 7-32 0,1-5-10 15,0 2-4-15,2 0-13 0,-3-2-17 16,0-1-16-16,3 2-32 0,-2-1-38 0,0-4-47 15,0 3-56-15,2-1-67 0,-4-4-72 0,8-11-166 16,-14 19-448-16,3-11-283 0</inkml:trace>
  <inkml:trace contextRef="#ctx0" brushRef="#br0" timeOffset="-208829.67">27643 12091 2551 0,'0'0'-131'0,"0"0"24"15,8-12 14-15,-8 12 18 0,0 0 21 16,0 0 21-16,0 0 21 0,0 0 21 0,0 0 10 15,0 0 19-15,0 0 11 0,0 0 13 16,0 0 19-16,0 0 11 0,0 0 12 0,0 0 10 16,0 0 5-16,0 0 4 0,0 0 6 15,0 0-6-15,0 0 0 0,-2 44-1 16,2-44-7-16,0 0 2 0,-6 21-5 16,6-21-8-16,-5 19-3 0,5-19-7 0,-5 21-3 15,1-10-4-15,4-11-2 0,-3 25-4 16,3-25-10-16,-4 23-10 0,0-12-6 15,4-11-4-15,-5 24-6 0,5-24-6 0,-7 18-13 16,3-7-11-16,4-11-17 0,-2 16-25 16,2-16-26-16,-7 13-39 0,7-13-39 0,0 0-50 15,-4 15-26-15,4-15-37 0,-3 6-56 16,3-6-115-16,0 0-508 0,0 0-327 16</inkml:trace>
  <inkml:trace contextRef="#ctx0" brushRef="#br0" timeOffset="-208445.81">27816 12188 2704 0,'0'0'-105'0,"11"-6"39"0,-11 6 15 0,0 0 21 15,0 0 30-15,15-6 35 0,-15 6 7 16,0 0 13-16,0 0 4 0,0 0-3 16,0 0-10-16,0 0 2 0,0 0-2 0,0 0-4 15,0 0-7-15,0 0-5 0,0 0-3 16,0 0-7-16,0 0-6 0,-36 33-7 15,36-33-7-15,-20 5 3 0,20-5 1 0,-17 4-1 16,17-4-1-16,0 0-4 0,-18 6 4 16,18-6 3-16,0 0 14 0,-16 3-3 15,16-3 11-15,0 0 4 0,0 0 11 0,0 0 12 16,-14 9 10-16,14-9 13 0,0 0 8 0,0 0 3 16,0 0 5-16,0 0 9 0,0 0 0 15,4 21 1-15,-4-21-1 0,0 0 0 16,15 21-3-16,-9-14-5 0,-6-7-7 0,17 16-9 15,-9-5-9-15,1 0-2 0,2-1 4 16,-4 1-2-16,-7-11-5 0,13 18-16 0,-4-9-14 16,-2 1-28-16,-7-10-25 0,11 13-33 15,-11-13-35-15,6 13-54 0,-6-13-60 16,10 10-55-16,-10-10-91 0,7 5-186 16,-7-5-450-16,0 0-444 0</inkml:trace>
  <inkml:trace contextRef="#ctx0" brushRef="#br0" timeOffset="-208077.46">28145 12359 2962 0,'0'0'-99'16,"0"0"20"-16,0 0 24 0,0 0 17 15,0 0 21-15,0 0 22 0,0 0 14 16,0 0 9-16,0 0 2 0,0 0 4 16,0 0 1-16,0 0 2 0,0 0 6 15,0 0 17-15,0 0 5 0,0 0-6 0,0 0-1 16,0 0-4-16,0 0-5 0,0 0 2 16,0 0-5-16,0 0-9 0,0 0 1 15,0 0-1-15,0-20-1 0,0 20 7 0,0 0 11 16,12-9 3-16,-12 9 10 0,0 0 5 15,0 0 10-15,0 0-1 0,0 0 2 0,0 0-8 16,0 0-9-16,0 0-6 0,0 0-14 16,0 0-25-16,0 0-28 0,0 0-48 0,0 0-59 15,0 0-66-15,0 0-68 0,0 0-133 16,0 0-196-16,0 0-263 0,0 0-182 0</inkml:trace>
  <inkml:trace contextRef="#ctx0" brushRef="#br0" timeOffset="-205558.56">28081 12362 2464 0,'0'0'-84'0,"-30"1"26"16,30-1 24-16,0 0 22 0,0 0 15 16,0 0 19-16,0 0 19 0,0 0 14 0,0 0 6 15,0 0 8-15,0 0 12 0,0 0 0 16,0 0 2-16,0 0 0 0,0 0-2 16,0 0-3-16,0 0 2 0,0 0-3 0,0 0-5 15,0 0 3-15,0 0-1 0,0 0 2 16,0 0-4-16,42 19-1 0,-42-19-5 15,19 4-5-15,-19-4-4 0,23 4-6 0,-23-4 1 16,22 4-10-16,-9-3 0 0,-13-1-9 16,23 4-2-16,-23-4-6 0,22 2-11 0,-22-2-16 15,19 2-17-15,-19-2-24 0,0 0-29 16,25-4-37-16,-25 4-36 0,0 0-41 0,17 0-43 16,-17 0-115-16,6-5-548 0,-6 5-274 15</inkml:trace>
  <inkml:trace contextRef="#ctx0" brushRef="#br0" timeOffset="-205275.51">28145 12298 2572 0,'0'0'-93'0,"0"0"25"16,-14-9 19-16,14 9 26 0,0 0 8 15,0 0 6-15,0 0 5 0,0 0 11 0,0 0 16 16,0 0-2-16,0 0 8 0,0 0 14 16,0 0 8-16,0 0 12 0,19-24 6 15,-19 24 3-15,0 0-2 0,0 0-9 0,23-3-10 16,-23 3-3-16,0 0-2 0,23 2-14 16,-23-2-17-16,0 0-15 0,19 1-19 15,-19-1-39-15,0 0-29 0,25 7-29 0,-17-6-38 16,1 1-65-16,-9-2-153 0,14 4-259 15,-14-4 153-15</inkml:trace>
  <inkml:trace contextRef="#ctx0" brushRef="#br0" timeOffset="-204899.15">28536 12384 1825 0,'0'0'-29'0,"0"0"37"0,0 0 36 16,0 0 16-16,14 10 11 0,-14-10 5 15,0 0-5-15,0 0 6 0,0 0 4 16,0 0 0-16,0 0 3 0,0 0 0 0,0 0 12 16,0 0-1-16,0 0 1 0,0 0 6 15,0 0 7-15,0 0-3 0,0 0-4 16,0 0-5-16,0 0-13 0,0 0-11 0,0 0-16 16,0 0-15-16,0 0-16 0,0 0-30 15,0 0-30-15,0 0-37 0,0 0-47 0,0 0-47 16,-3-27-66-16,3 27-158 0,0 0-415 15,0 0-120-15</inkml:trace>
  <inkml:trace contextRef="#ctx0" brushRef="#br0" timeOffset="-203706.97">28094 10086 2259 0,'0'0'-134'16,"0"0"21"-16,0 0 22 0,0 0 29 15,0 0 15-15,-5 33 24 0,5-33 13 16,-6 20 17-16,6-20 9 0,-6 22 25 0,4-8 14 16,-4-2 6-16,6-12 16 0,-3 29 15 15,-1-16-1-15,4-13 1 0,-4 23 5 0,-1-14-5 16,5-9-5-16,-2 22-13 0,2-22-9 16,-4 14-1-16,4-14-3 0,-4 16-8 15,4-16-5-15,0 0-3 0,0 0-2 0,-5 19-3 16,5-19-3-16,0 0 1 0,0 0-3 15,-2 17-1-15,2-17 3 0,0 0-11 16,0 0 1-16,0 0-4 0,0 0-3 0,0 0-2 16,0 0-11-16,0 0-11 0,0 0-9 15,0 0-5-15,0 0-12 0,0 0 0 0,0 0-1 16,33-36-3-16,-23 27 5 0,-10 9-3 16,17-19 0-16,-6 9 3 0,-1 0 4 15,0 1 1-15,-10 9 7 0,19-17-5 0,-10 9 12 16,-9 8 11-16,17-9 22 0,-17 9 12 15,14-8 16-15,-14 8 23 0,0 0 13 0,0 0 7 16,0 0-3-16,24 12-12 0,-23-5-9 16,-1-7-13-16,0 19-35 0,0-19-37 0,-1 23-63 15,-1-10-68-15,-2-1-75 0,0 1-185 16,-3 0-456-16,2 1-218 0</inkml:trace>
  <inkml:trace contextRef="#ctx0" brushRef="#br0" timeOffset="-201210.6">23602 10768 2379 0,'0'0'-165'0,"0"0"27"16,0 0 26-16,0 0 25 0,0 0 24 0,0 0 23 16,0 0 21-16,0 0 7 0,0 0 17 15,0 0 5-15,0 0 28 0,0 0 6 16,0 0 3-16,0 0 4 0,0 0-18 0,0 0 2 16,0 0 8-16,0 0-10 0,0 0 0 15,0 0-4-15,0 0-1 0,0 0 5 16,0 0-4-16,0 0 5 0,0 0 8 0,0 0 4 15,0 0 14-15,0 0-7 0,0 0-2 16,0 0 4-16,0 0 2 0,0 0-7 0,0 0-9 16,0 0 1-16,0 0-7 0,0 0-2 15,0 0-7-15,0 0-3 0,0 0-1 16,0 0-2-16,0-43-3 0,0 43 5 0,0 0-7 16,0 0-1-16,8-21-7 0,-8 21 0 15,0 0-1-15,8-19-1 0,-8 19 2 16,6-14-3-16,-6 14 1 0,8-15-3 15,-8 15 4-15,9-14 1 0,-9 14-1 0,11-15 1 16,-11 15-2-16,10-13 2 0,-10 13 3 16,9-15 0-16,-9 15-3 0,10-16 3 0,-10 16-2 15,10-16 0-15,-5 7 13 0,-5 9-4 16,13-25-2-16,-9 15 3 0,2-2-4 0,0-2-5 16,-6 14 2-16,9-20-1 0,-4 8-5 15,-5 12-1-15,8-19 4 0,-2 8-1 16,-6 11-1-16,9-19-4 0,-9 19 5 15,8-17-3-15,-8 17 3 0,8-19-4 0,-8 19 0 0,7-13 3 16,-7 13-2-16,7-12 6 0,-7 12 6 16,8-12-2-16,-8 12 2 0,0 0 0 15,0 0-1-15,10-13-3 0,-10 13-3 0,0 0 3 16,13-5-1-16,-13 5-3 0,0 0 0 16,0 0-2-16,0 0 1 0,15-8 0 0,-15 8-2 15,0 0 3-15,0 0-3 0,0 0 7 16,0 0-5-16,0 0-2 0,0 0 8 15,12-6 0-15,-12 6 3 0,0 0 10 0,0 0 7 16,0 0 4-16,0 0-1 0,0 0-1 16,0 0-1-16,7 25-2 0,-7-25-3 15,0 0-5-15,0 23-3 0,0-23 1 16,0 19-2-16,0-19-3 0,-2 21-3 0,2-21-2 16,0 21 2-16,0-21-2 0,-2 21-3 15,2-21 0-15,-3 23 0 0,3-23-2 16,-4 21 1-16,4-21-2 0,0 22 2 0,0-22 0 15,-2 23 4-15,2-23-1 0,-2 23 2 16,2-23 2-16,-2 23-2 0,2-23 3 0,0 23 2 16,0-23 1-16,-2 21 1 0,2-21 3 15,0 21 1-15,0-21 0 0,-2 18 0 0,2-18-1 16,0 18-1-16,0-18-3 0,-2 17 0 16,2-17-1-16,0 0-4 0,-2 23-4 0,2-23 2 15,0 0-4-15,-2 19 1 0,2-19-4 16,0 0-5-16,-2 15-5 0,2-15-8 15,0 0-11-15,0 0-14 0,0 0-11 0,-3 20-7 16,3-20-17-16,0 0-25 0,0 0-21 16,0 0-36-16,0 0-22 0,-2 16-19 15,2-16-28-15,0 0-46 0,-9 7-70 0,9-7-462 16,0 0-112-16</inkml:trace>
  <inkml:trace contextRef="#ctx0" brushRef="#br0" timeOffset="-200868.31">23715 10707 2298 0,'0'0'-95'0,"0"0"17"16,0 0 26-16,0 0 18 0,-10-17 15 15,10 17 21-15,0 0 12 0,0 0 8 0,0 0 19 16,0 0 5-16,0 0 0 0,0 0 5 16,0 0 3-16,0 0 15 0,0 0 12 15,0 0 14-15,0 0-3 0,25-4-1 0,-25 4-18 16,0 0-14-16,27 3-19 0,-27-3-25 15,0 0-35-15,28 0-35 0,-28 0-39 16,19 0-43-16,-19 0-66 0,0 0-147 0,19-4-300 16,-19 4 126-16</inkml:trace>
  <inkml:trace contextRef="#ctx0" brushRef="#br0" timeOffset="-199156.53">22045 14907 1867 0,'0'0'-21'0,"0"0"26"0,0 0 18 15,0 0 45-15,0 0 29 0,0 0 33 16,0 0 22-16,0 0 24 0,0 0 19 0,0 0 5 15,0 0 2-15,0 0-9 0,0 0-6 16,0 0-7-16,0 0-8 0,22 36-17 0,-22-36-2 16,0 0-16-16,4 21-20 0,-4-21 5 15,2 18-26-15,-2-18-7 0,2 20-12 16,0-9-15-16,-2-11-27 0,0 23-35 16,0-5-43-16,0-18-51 0,-4 36-66 0,2-18-52 15,0 4-54-15,0 1-61 0,-4-1-122 16,4 3-127-16,-2-6-266 0,-2 3-180 0</inkml:trace>
  <inkml:trace contextRef="#ctx0" brushRef="#br0" timeOffset="-198657.57">21982 15765 2458 0,'0'0'-87'0,"-2"26"26"0,2-26 7 0,0 0 21 16,0 0 19-16,0 0 13 0,0 0 22 16,0 0 14-16,0 0 6 0,0 0 8 0,0 0-9 15,0 0-5-15,0 0-3 0,27-38-11 16,-19 25-4-16,-1-1-10 0,1-3 1 16,1 0 5-16,-1-2 4 0,0 2 20 0,-2 2 17 15,4-1 12-15,-2 3-2 0,0-1 0 16,-2 2-9-16,-6 12-7 0,13-16 2 0,-13 16 3 15,11-13 6-15,-11 13 7 0,10-8 0 16,-10 8-1-16,0 0 0 0,0 0 7 0,0 0 0 16,0 0 8-16,26 17 4 0,-26-17 5 15,4 20 4-15,1-5-1 0,-3 0-6 16,-2 3-12-16,2-1-4 0,-2 2-18 0,0-1-16 16,0 1-34-16,0-1-36 0,0-18-47 15,-2 32-57-15,0-19-56 0,2-2-60 16,0-11-161-16,-12 14-532 0,8-8-370 0</inkml:trace>
  <inkml:trace contextRef="#ctx0" brushRef="#br0" timeOffset="-198535.99">22083 15767 2882 0,'0'0'0'0,"0"0"37"0,0 0 0 0,0 0-1 16,0 0-18-16,0 0-26 0,0 0-48 15,0 0-54-15,42 5-68 0,-42-5-184 0,23 1-357 16,-23-1 20-16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5T14:41:07.78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1290 1126 2091 0,'0'0'-82'0,"0"0"15"16,0 0 7-16,0 0 10 0,0 0 9 0,0 0 8 15,0 0 8-15,0 0 17 0,0 0 13 16,0 0 6-16,0 0 12 0,0 0 5 0,0 0 8 16,0 0 18-16,0 0-7 0,0 0 11 15,0 0-1-15,0 0 11 0,0 0-2 16,0 0 7-16,0 0 6 0,0 0-1 0,0 0-4 15,0 0 0-15,0 0-3 0,0 0-3 16,0 0-2-16,0 0 0 0,35 20-2 16,-35-20-6-16,0 0 0 0,12 9-1 0,-12-9 3 15,0 0-6-15,13 12 2 0,-13-12-6 16,12 12-1-16,-12-12-7 0,12 12 1 0,-12-12-2 16,12 15-9-16,-12-15-3 0,9 15 1 15,1-7-5-15,-10-8-3 0,11 16-4 0,-3-4-1 16,-3 0-3-16,5-1 4 0,-2 0-1 15,1 1-3-15,0-1 2 0,-2 3-1 16,2 0-2-16,-1-1-2 0,2-2 2 0,-2 2-3 16,0 0 2-16,0-1-3 0,1 1-2 15,-1-1 1-15,-2-1-2 0,1 2 0 0,2-1 1 16,-1-1-2-16,-3 1-2 0,-5-12 0 16,17 21-1-16,-9-10 2 0,-2-1 0 0,-6-10-1 15,13 19-2-15,-7-9 0 0,-6-10 2 16,11 16 2-16,-5-8-3 0,-6-8-1 15,12 17 1-15,-12-17-4 0,11 15 2 16,-11-15 2-16,11 14-1 0,-11-14 1 0,9 13 5 16,-4-6-6-16,-5-7 0 0,9 12 3 15,-9-12-2-15,8 12 6 0,-8-12-1 0,0 0 0 16,9 12 1-16,-9-12 0 0,0 0 0 16,9 14 1-16,-9-14 0 0,0 0-2 15,0 0 1-15,7 14-5 0,-7-14 0 0,0 0-9 16,0 0-19-16,0 0-29 0,0 0-45 15,0 0-52-15,5 13-56 0,-5-13-120 16,0 0-609-16,0 0-351 0</inkml:trace>
  <inkml:trace contextRef="#ctx0" brushRef="#br0" timeOffset="604.04">1610 1192 2730 0,'0'0'-127'0,"-10"-11"23"16,10 11 16-16,0 0 10 0,0 0 18 16,0 0 12-16,0 0 10 0,0 0 7 0,0 0 0 15,-8-11 12-15,8 11 4 0,0 0 11 16,0 0 7-16,0 0 6 0,0 0 1 0,0 0 9 15,0 0-5-15,0 0 14 0,0 0 13 16,0 0 4-16,0 0 6 0,0 0 1 16,0 0 3-16,0 0-11 0,-24 24-3 0,24-24-5 15,-12 17-5-15,4-7-4 0,8-10 3 16,-16 21-4-16,5-8-5 0,2 1 4 0,0-2 6 16,-3 8-9-16,0-4 1 0,0 4 2 15,1 2-4-15,0-2 7 0,-3 3-7 16,5 0-1-16,-4 0 2 0,2-1-4 0,1 2 0 15,0-1-3-15,0 3-3 0,-1-2-1 16,2 0 2-16,-2 0-2 0,2-3 0 16,-2 2-1-16,4-2 1 0,-2-2 1 0,0-1-3 15,2-1-3-15,1-2 0 0,-4 0 2 16,4-4-2-16,6-11-1 0,-11 23-6 0,7-14-8 16,4-9-10-16,-8 16-21 0,8-16-5 15,-6 15-32-15,6-15-16 0,-5 11-27 16,5-11-34-16,-2 10-85 0,2-10-479 0,0 0 21 15</inkml:trace>
  <inkml:trace contextRef="#ctx0" brushRef="#br0" timeOffset="1447.76">2121 1273 1938 0,'0'0'-115'0,"0"0"28"16,0 0 21-16,0 0 11 0,0 0 22 0,10-12 9 15,-10 12 14-15,0 0 10 0,0 0 12 16,0 0 12-16,0 0 1 0,0 0 6 15,0 0-1-15,0 0 0 0,0 0 8 0,0 0-8 16,0 0 7-16,0 0 4 0,0 0-10 16,0 0 8-16,0 0-12 0,0 0-3 0,0 0 8 15,0 0-3-15,0 0 0 0,0 0 13 16,0 0-15-16,0 0 8 0,-40 23-9 16,40-23 16-16,-8 13-3 0,8-13 1 0,-11 15 2 15,11-15-1-15,-9 18-3 0,5-6 8 16,4-12-4-16,-8 22 3 0,6-11-4 15,2-11-2-15,-5 29 8 0,3-16-7 0,2-13-7 16,2 31 4-16,0-18-6 0,1 4 0 16,-3-17-3-16,5 29-3 0,2-12-3 15,-3-4-4-15,3 2-4 0,-3-1-19 0,3-1-47 16,-1 0-26-16,2 1-26 0,-2-3-38 16,0-2-48-16,-6-9-104 0,14 18-369 0,-6-13 101 15</inkml:trace>
  <inkml:trace contextRef="#ctx0" brushRef="#br0" timeOffset="2004.73">2438 1276 1877 0,'0'0'-54'0,"0"0"22"15,0 0 12-15,4-14 12 0,-4 14 18 0,0 0 8 16,0 0-4-16,0 0 11 0,0 0 6 0,0 0 0 15,0 0-6-15,0 0 6 0,0 0-4 16,0 0 5-16,0 0-3 0,-40 5-5 16,40-5 0-16,0 0-4 0,-23 14 1 0,23-14-9 15,-13 13-4-15,13-13 11 0,-11 13-14 16,11-13-9-16,-8 13 8 16,8-13-12-16,-2 13 5 0,2-13-5 0,0 0 8 0,0 0 4 15,10 23-16-15,-10-23 10 0,13 14 6 16,-7-6-9-16,-6-8 2 0,18 10-2 15,-10-1 13-15,-8-9-2 0,17 13 10 0,-8-6-2 16,-9-7-9-16,16 17 2 0,-9-9 7 16,-7-8-7-16,10 17 13 0,-6-7 9 15,-4-10 5-15,9 20 11 0,-9-20 16 0,2 21-17 16,-2-21 11-16,0 21-9 0,0-21 5 16,-5 21-4-16,5-21 1 0,-8 19-4 15,2-9-4-15,6-10-2 0,-13 17-3 0,7-9-12 16,6-8-28-16,-20 11-31 0,20-11-32 15,-18 8-27-15,10-8-31 0,8 0-50 0,0 0-110 16,-32-8-370-16,21 1 114 0</inkml:trace>
  <inkml:trace contextRef="#ctx0" brushRef="#br0" timeOffset="2479.23">2660 1229 1815 0,'0'0'-49'0,"0"0"16"0,0 0 12 0,7-19 17 16,-7 19 13-16,0 0 17 0,0 0 18 15,0 0 23-15,0 0 9 0,0 0-2 16,0 0-1-16,0 0 3 0,0 0-6 0,0 0 2 15,0 0-8-15,0 0-6 0,27 26-3 16,-20-14-3-16,-1 1 1 0,0 0 0 16,-2 2 3-16,2 1-3 0,-1 2-5 0,2 1 1 15,-5-1-4-15,2 1-2 0,-4 0-4 16,2 2-7-16,-2-2-3 0,0 2-3 16,-2-2-17-16,-2 0-20 0,0 0-25 0,-1-1-24 15,2 0-37-15,-3-3-31 0,2 3-33 16,-2-5-77-16,0 0-490 0,2-1 6 0</inkml:trace>
  <inkml:trace contextRef="#ctx0" brushRef="#br0" timeOffset="2902.58">3088 1440 2039 0,'0'0'-40'0,"0"0"44"0,0 0 18 15,0 0 8-15,0 0 3 0,0 0-4 0,0 0-2 16,0 0-7-16,0 0 2 0,0 0-8 16,0 0-3-16,6-19 1 0,-6 19 1 0,0 0 1 15,21-2-17-15,-21 2-1 0,20-4 0 16,-20 4 5-16,23-2-4 0,-23 2 3 16,27-3-3-16,-12 0 2 0,-15 3-1 0,28-5-1 15,-14 3 9-15,-14 2 0 0,26-3-10 16,-26 3 1-16,23-6 17 0,-10 3-22 0,-13 3-8 15,19-3-4-15,-19 3-5 0,16-4-3 16,-16 4-12-16,0 0-13 0,22-3-25 16,-16 0-43-16,-6 3-80 0,0 0-331 0,0 0 285 15</inkml:trace>
  <inkml:trace contextRef="#ctx0" brushRef="#br0" timeOffset="3230.78">3073 1278 1494 0,'0'0'-8'15,"0"0"21"-15,0 0 23 0,0 0 11 16,0 0 13-16,-17-5 6 0,17 5 10 0,0 0 6 15,0 0 8-15,0 0 6 0,0 0-6 16,0 0 2-16,0 0-7 0,0 0 1 16,0 0 5-16,0 0 9 0,0 0 11 0,0 0 1 15,0 0-2-15,0 0-4 0,0 0-15 16,59-3-9-16,-59 3-6 0,30-1-9 16,-15 1-12-16,-15 0-25 0,25-2-28 0,-25 2-36 15,25-2-42-15,-25 2-40 0,22-3-52 0,-14 2-69 16,-8 1-158-16,15-6-355 0,-15 6-34 15</inkml:trace>
  <inkml:trace contextRef="#ctx0" brushRef="#br0" timeOffset="4615.77">3111 1105 2112 0,'0'0'-105'0,"0"0"11"16,0 0 14-16,0 0 13 0,0 0 11 15,0 0 3-15,0 0 15 0,0 0 4 0,0 0 12 16,0 0 6-16,0 0 4 0,0 0 10 16,0 0 11-16,0 0 2 0,0 0 6 15,0 0 5-15,0 0 5 0,0 0 8 0,0 0 5 16,0 0 14-16,0 0 10 0,6-27 3 15,-6 27 2-15,6-17 6 0,-6 17-7 0,10-18-3 16,-10 18-4-16,10-18-2 0,-6 8-17 16,-4 10 7-16,8-19-5 0,-8 19 4 15,9-17-1-15,-9 17 0 0,9-13-3 0,-9 13-1 16,0 0-7-16,10-15-5 0,-10 15-6 16,0 0 7-16,0 0-6 0,13-5-9 0,-13 5-1 15,0 0 6-15,0 0-6 0,24 18-1 16,-24-18-5-16,14 14 3 0,-6-7 3 15,-8-7-3-15,15 15-6 0,-8-9-10 0,-7-6 9 16,12 15-3-16,-12-15-3 0,11 9 0 16,-11-9 5-16,4 12 1 0,-4-12-3 0,0 0 1 15,0 0-8-15,0 0 11 0,0 0-6 16,-19 20 4-16,19-20 0 0,-17 8-2 0,17-8 3 16,-23 2 1-16,23-2-6 0,-26 3-9 15,10 0-13-15,16-3-21 0,-30 2-37 16,30-2-28-16,-27 0-36 0,11 0-62 15,16 0-154-15,-23-2-282 0,23 2 134 0</inkml:trace>
  <inkml:trace contextRef="#ctx0" brushRef="#br0" timeOffset="5712.84">3907 549 1809 0,'6'-14'-63'0,"-6"14"12"15,0 0 13-15,0 0 6 0,0 0 19 16,4-16 1-16,-4 16 2 0,0 0 7 16,0 0 5-16,0 0-4 0,0 0 7 0,0-21 5 15,0 21-5-15,0 0 5 0,0 0 10 16,0 0 0-16,0 0 2 0,0 0-4 16,-8-15 0-16,8 15-10 0,0 0 17 0,0 0-9 15,0 0 2-15,0 0 12 0,0 0 4 16,0 0-13-16,0 0-1 0,-29 37 4 15,29-37 7-15,-4 25-22 0,1-12 7 0,1 4 4 16,2-17 8-16,0 35-13 0,2-13-3 16,1-3-5-16,-1 4 2 0,2 2-1 0,-2 0-5 15,2 2 8-15,0-3-7 0,1 3 5 16,1-1 2-16,0 1-6 0,-2-1-2 0,5 2-3 16,0 2 5-16,-3-3 3 0,4 0-8 15,-2-1 3-15,2-2 9 0,-2 3-7 0,0 0 0 16,1-1-10-16,-1 0 5 0,-2 0-8 15,1 1-9-15,-1 0 0 0,1-1 5 16,-3-1-3-16,0 0 0 0,-4-4 3 16,2 2-1-16,-4-2 8 0,2 0 4 15,-2-1 2-15,-2-1 14 0,0 0-6 0,-1 1 5 16,-1-1-3-16,-1-2 0 0,1 1-3 16,0-4 8-16,-1 0 0 0,-1-1 4 0,2-2 10 15,-3 1 9-15,9-12-5 0,-13 19-9 16,5-12 4-16,8-7-10 0,-15 12 8 15,15-12-13-15,-17 8 9 0,17-8 11 0,-15 3-4 16,15-3 0-16,0 0 2 0,0 0-2 16,-27-3 1-16,27 3 0 0,0 0-7 0,-15-12-9 15,15 12 1-15,0 0-1 0,-10-15 2 16,10 15-2-16,0 0 4 0,-4-15-4 0,4 15 1 16,0 0 4-16,0 0-1 0,0 0-2 15,-2-20 2-15,2 20-4 0,0 0 3 16,0 0-3-16,0 0 5 0,0 0-6 0,0 0 4 15,0 0 8-15,12-15-5 0,-12 15 6 16,0 0 3-16,0 0-8 0,0 0 2 16,0 0-2-16,0 0-2 0,0 0-1 0,0 0 0 15,0 0-1-15,19 38 0 0,-19-38-7 16,2 21 0-16,-2-21-9 0,0 21-17 0,0-21-38 16,2 22-37-16,-2-22-50 0,2 18-71 15,-2-18-182-15,0 12-334 0,0-12 8 16</inkml:trace>
  <inkml:trace contextRef="#ctx0" brushRef="#br0" timeOffset="6649.86">4135 1939 2305 0,'0'0'34'16,"0"0"3"-16,0 0-10 0,0 0 2 16,0 0 20-16,0 0 26 0,0 0 30 15,8 17 18-15,-8-17 7 0,0 0-4 0,0 0-13 16,0 0-18-16,0 0-10 0,0 0-16 15,0 0-17-15,0 0-19 0,0 0-28 0,0 0-39 16,0 0-63-16,2 6-56 0,-2-6-79 16,0 0-194-16,0 0-363 0,0 0-94 0</inkml:trace>
  <inkml:trace contextRef="#ctx0" brushRef="#br0" timeOffset="7519.63">4106 487 2178 0,'0'0'-115'0,"0"0"29"15,0 0 10-15,0 0 16 0,0 0 21 16,0 0 28-16,0 0 11 0,0 0 13 0,0 0 29 16,0 0 2-16,0 0 20 0,0 0-8 15,0 0-1-15,0 0-5 0,0 0 7 16,0 0 0-16,0 0-12 0,0 0 0 0,0 0 1 16,49 10-8-16,-49-10 0 0,21 0-7 15,-21 0 9-15,25-2-10 0,-25 2-4 0,28-2-4 16,-13 0-3-16,-15 2-22 0,27-1-19 15,-12-2-38-15,-15 3-12 0,23-2-24 16,-23 2-24-16,20-2-40 0,-20 2-71 16,0 0-358-16,8-6 211 0</inkml:trace>
  <inkml:trace contextRef="#ctx0" brushRef="#br0" timeOffset="7777.77">4197 426 1664 0,'0'0'-27'0,"0"0"12"16,0 0 5-16,0 0 20 0,9-29 10 15,-9 29 7-15,0 0-1 0,0 0 4 16,0 0 3-16,0 0-9 0,0 0 1 0,0 0 11 16,0 0-5-16,0 0 0 0,0 0-1 15,0 0-3-15,0 0 4 0,0 0-7 0,0 0 3 16,-7 61-10-16,7-61 6 0,2 27-1 15,-2-11-13-15,2-1-12 0,1 0-13 16,-3-15-23-16,4 31-20 0,-4-18-30 16,2 3-26-16,0-5-69 0,-2-11-333 0,2 19 302 15</inkml:trace>
  <inkml:trace contextRef="#ctx0" brushRef="#br0" timeOffset="8447.9">4593 477 1418 0,'0'0'-74'15,"0"0"10"-15,0 0 3 0,0 0 9 16,0 0 6-16,0 0 25 0,0 0 14 16,0 0 12-16,0 0 15 0,0 0-6 0,0 0-2 15,0 0 6-15,0 0-6 0,0 0-7 16,-53 20 6-16,53-20 4 0,-23 6 3 0,23-6 3 15,-21 3 7-15,21-3-9 0,-22 2 7 16,22-2-4-16,-18 2 2 0,18-2-2 16,0 0 2-16,-28-5 2 0,28 5-1 0,-15-8 8 15,15 8-8-15,-13-12-3 0,13 12-7 16,-8-14 5-16,8 14-1 0,-5-18 1 0,5 18-2 16,0 0 2-16,3-27 8 0,-3 27 12 15,0 0-5-15,10-23 7 0,-10 23 4 16,13-11 6-16,-13 11 3 0,15-5-2 15,-15 5 2-15,21 0-1 0,-21 0-5 0,23 5-4 16,-10 0 5-16,4 4-13 0,-2-4 0 16,-1 5-6-16,2-2-1 0,0-3 5 0,-1 3-6 15,2-1-14-15,-2-1 0 0,-3 0 6 16,4-3-10-16,-16-3 2 0,24 6 2 0,-24-6-4 16,24-2-4-16,-24 2-1 0,21-6 2 15,-21 6-4-15,19-11-5 0,-12 3 4 16,-7 8-5-16,14-20 10 0,-10 10 18 0,-4 10 13 15,8-21 5-15,-8 21 10 0,2-23 0 16,-2 23 6-16,-2-20 5 0,2 20-10 0,-8-14-10 16,8 14 0-16,-8-13-9 0,8 13-9 15,-14-7-9-15,14 7-15 0,0 0-31 16,-28 0-38-16,28 0-38 0,0 0-33 0,-29 9-55 16,29-9-162-16,-20 7-360 0,12-5 27 15</inkml:trace>
  <inkml:trace contextRef="#ctx0" brushRef="#br0" timeOffset="10718.7">5238 1068 1927 0,'0'0'-145'0,"9"-6"8"0,-9 6 12 0,0 0 7 16,11-5 17-16,-11 5 25 0,0 0 28 15,0 0 24-15,12-12 17 0,-12 12 5 16,0 0 11-16,0 0 1 0,0 0 8 0,10-11 1 15,-10 11 7-15,0 0 2 0,0 0 2 16,0 0-8-16,10-11-8 0,-10 11 12 0,0 0-7 16,0 0-6-16,0 0 11 0,0 0 14 15,0 0-14-15,0 0-4 0,0 0-1 16,6-14 4-16,-6 14-1 0,0 0 9 0,0 0 4 16,0 0 23-16,0 0-13 0,0 0 1 15,0 0-4-15,0 0 11 0,0 0-6 16,0 0-2-16,6-15 4 0,-6 15-4 15,0 0-15-15,0 0-5 0,0 0 12 16,0 0-14-16,0 0-7 0,0 0 3 0,0 0-8 16,6-11 7-16,-6 11-12 0,0 0 5 0,0 0 0 15,0 0-3-15,4-17 6 0,-4 17 4 16,0 0-4-16,0 0 23 0,5-15-14 0,-5 15 3 16,0 0 2-16,0 0-12 0,4-16 2 15,-4 16-1-15,0 0 3 0,0 0-8 16,0 0-5-16,0 0-1 0,0 0 0 0,0 0-3 15,0 0 0-15,2-18 0 0,-2 18 12 16,0 0-13-16,0 0 4 0,0 0 6 16,0 0-17-16,0 0 13 0,0 0-4 0,0 0-4 15,0 0 3-15,0 0-3 0,0 0 0 16,0 0-7-16,0 0 10 0,0 0 0 16,0 0-3-16,0 0 1 0,0 0-2 0,0 0 2 15,0 0 2-15,0 0 9 0,0 0-18 0,0 0 0 16,0 0 6-16,0 0 6 0,0 0-9 15,0 0 6-15,0 0-7 0,0 0-2 16,0 0 4-16,0 0 1 0,0 0-4 0,0 0 7 16,0 0-5-16,0 0 0 0,0 0-3 15,0 0 10-15,0 0-5 0,0 0 1 16,0 0-6-16,0 0 9 0,0 0-5 0,0 0-2 16,0 0-7-16,0 0 2 0,0 0 5 15,0 0 5-15,0 0-4 0,0 0 3 16,0 0-18-16,0 0-1 0,0 0-13 0,0 0-6 15,0 0-2-15,0 0-4 0,0 0-7 16,0 0-8-16,0 0 0 0,0 0 2 0,0 0 0 16,0 0 8-16,0 0 6 0,0 0 1 15,0 0 18-15,0 0 14 0,0 0 5 16,0 0 11-16,0 0 6 0,0 0 14 0,0 0 4 16,0 0 2-16,0 0 0 0,0 0 5 15,0 0-13-15,0 0 1 0,0 0-11 0,0 0 11 16,0 0-1-16,0 0-2 0,30 9 0 15,-30-9 7-15,0 0-9 0,0 0 7 16,16-6-10-16,-16 6 0 0,0 0-5 0,0 0 5 16,22-4-5-16,-22 4 5 0,0 0-3 15,0 0 16-15,19 10-9 0,-19-10 7 0,11 11 2 16,-11-11 0-16,8 18 3 0,-8-18-5 16,4 19-7-16,-4-19 8 0,2 24-3 15,-2-11 0-15,0-13-4 0,-4 29 0 0,2-16 1 16,2-13-1-16,-10 30-3 0,1-16 8 15,0 1-6-15,1-1 6 0,-2-1 10 16,-4-1-4-16,4 1 4 0,-2-2 0 0,-1 2-5 16,2-2-5-16,0 0-2 0,-1-2 1 15,2 2-5-15,-2-3-2 0,12-8-2 16,-14 14-3-16,14-14-1 0,-8 10 2 0,8-10-4 16,0 0 3-16,-9 12-2 0,9-12-2 15,0 0-1-15,0 0-3 0,0 0 3 16,0 0-2-16,0 0 0 0,31-29-3 0,-19 18 1 15,-2-2 1-15,5-2-1 0,-3-3-2 16,3 1 2-16,2 1 1 0,-1-4 6 0,-2 2 9 16,0 0 2-16,-1 0 12 0,0-1 6 15,-2 2 9-15,-1 2 6 0,-2 0-2 0,2 2 1 16,-4 2-1-16,-6 11-3 0,12-21-1 16,-12 21-7-16,10-15-9 0,-10 15-1 0,7-12-5 15,-7 12-5-15,0 0 1 0,0 0-5 16,0 0 2-16,0 0-4 0,0 0 0 15,0 0 1-15,0 0 2 0,0 0-1 0,-23 50 1 16,19-37 0-16,0 2 0 0,0 2 0 16,-1-2-1-16,0 2-1 0,1 1-2 0,2 0-3 15,2 0-1-15,-2 1-4 0,6-2-3 16,-2 1-15-16,5 0-18 0,0-3-24 16,3 0-35-16,-2-1-34 0,5-1-48 0,0-1-30 15,-1-1-37-15,-1-6-66 0,-11-5-643 16,24 7-364-16</inkml:trace>
  <inkml:trace contextRef="#ctx0" brushRef="#br0" timeOffset="10978.9">5692 1007 2800 0,'2'-14'-89'15,"-2"14"30"-15,0 0 28 0,4-19 25 16,-4 19 11-16,0 0 5 0,0 0 5 15,0 0 8-15,0 0 16 0,0 0 5 0,0 0 4 16,0 0 6-16,0 0 1 0,0 0-5 16,0 0-4-16,-28 45 2 0,26-31-4 15,2-14-11-15,0 26 17 0,0-26-3 0,4 29-5 16,0-12-3-16,1-5-10 0,0 2-17 16,1 0-19-16,0-3-24 0,-6-11-33 0,14 22-32 15,-7-16-24-15,0 2-35 0,-1-2-65 16,-6-6-111-16,10 6-396 0,-10-6 8 0</inkml:trace>
  <inkml:trace contextRef="#ctx0" brushRef="#br0" timeOffset="11158.58">5767 1120 2142 0,'-2'-19'-3'0,"2"19"33"16,0 0 13-16,0 0 10 0,7-20 6 0,-7 20 13 15,0 0 1-15,15-13 5 0,-15 13 1 16,14-6-10-16,-14 6-9 0,22-7-1 15,-22 7-7-15,19-6-3 0,-19 6-10 0,19-6-25 16,-19 6-38-16,17-3-48 0,-11 1-25 16,-6 2-43-16,12-4-52 0,-12 4-84 15,0 0-405-15,0 0 73 0</inkml:trace>
  <inkml:trace contextRef="#ctx0" brushRef="#br0" timeOffset="11346.3">5880 985 2004 0,'0'0'-8'0,"0"0"34"16,0 0 25-16,0 0 21 0,0 0 6 0,0 0 10 15,0 0 15-15,0 0 15 0,0 0 2 16,0 0 15-16,0 0-3 0,0 0-3 16,0 0-4-16,0 0-14 0,0 0-7 0,0 0-13 15,19 51-9-15,-14-38-12 0,-3 3-8 16,-2-16-5-16,4 26-6 0,-2-8-23 0,0-3-28 16,-2 2-39-16,2-2-38 0,-2-15-44 15,2 32-43-15,-2-18-42 0,0-14-87 16,2 21-598-16,-2-11-269 0</inkml:trace>
  <inkml:trace contextRef="#ctx0" brushRef="#br0" timeOffset="11564.86">6119 996 2646 0,'0'0'-49'0,"7"-13"36"0,-7 13 25 16,6-12 1-16,-6 12 8 0,0 0 7 0,15-7 7 15,-15 7 5-15,0 0 8 0,0 0-10 16,32 14-2-16,-24-5-3 0,-8-9-5 16,14 22-6-16,-10-6 1 0,4-3-2 0,-6 4-14 15,-2 0-34-15,0 1-27 0,0-18-45 16,-10 36-24-16,4-19-57 0,-4 0-107 16,-2 2-411-16,1-4 55 0</inkml:trace>
  <inkml:trace contextRef="#ctx0" brushRef="#br0" timeOffset="12814.82">6631 958 1908 0,'0'0'-93'0,"0"0"29"0,0 0 25 15,0 0 19-15,0 0 17 0,0 0 13 0,0 0 21 16,0 0 0-16,0 0 2 0,0 0-7 16,0 0-3-16,0 0 1 0,0 0-8 0,0 0-4 15,0 0-2-15,0 0-4 0,0 0-6 16,0 0-8-16,0 0 5 0,0 0-1 15,0 0 3-15,0 0 1 0,0 0 3 16,0 0 16-16,0 0 10 0,0 0 4 0,0 0 10 16,0 0 6-16,0 0-5 0,0 0 16 15,0 0-12-15,0 0-4 0,0 0 7 0,0 0-10 16,0 0 0-16,0 0-6 0,0 0 0 16,0 0 1-16,0 0-7 0,0 0-4 15,0 0-1-15,0 0 0 0,0 0 1 0,0 0-1 16,0 0-14-16,0 0 0 0,0 0-7 15,0 0-9-15,0 0-19 0,0 0 0 16,0 0-15-16,0 0 0 0,0 0 4 0,0 0 9 16,0 0-7-16,0 0 13 0,0 0 3 0,0 0-5 15,0 0 9-15,0 0-6 0,0 0 8 16,0 0 3-16,0 0-5 0,0 0 9 16,0 0 16-16,0 0 3 0,0 0-15 0,0 0 2 15,0 0 8-15,0 0 11 0,0 0 0 16,0 0 9-16,0 0-3 0,0 0 9 0,0 0 1 15,0 0-3-15,0 0 4 0,24-3 2 16,-24 3-7-16,0 0 11 0,0 0-12 16,0 0 5-16,0 0-5 0,0 0 1 0,27 0-1 15,-27 0-1-15,0 0 0 0,26-3-11 16,-26 3 5-16,23-4 3 0,-12 0-3 16,-11 4 1-16,21-7 6 0,-21 7 11 0,19-10 4 15,-11 4 6-15,-8 6 7 0,17-15-6 16,-11 8 4-16,-6 7-6 0,11-18-3 15,-11 18-5-15,7-16-11 0,-7 16-6 0,2-20-9 16,-2 20-8-16,0 0-4 0,-6-22-1 16,6 22 0-16,-10-11-7 0,10 11-1 0,-14-6 2 15,14 6 3-15,0 0 2 0,0 0-1 16,0 0 2-16,-40 17 1 0,31-7-1 16,-1 0 0-16,1 4 4 0,0 1-3 0,-1 0 3 15,4 3-2-15,0 1 1 0,-1-2 3 16,5 0-6-16,-3 3 9 0,5-2 1 0,0 1-1 15,2-1 6-15,1-2 5 16,2 0 8-16,3-1 6 0,0-1-2 0,2-3 1 16,4 0-5-16,-2-3-2 0,5-1-8 0,0-1-14 15,-2 0-10-15,1-4-47 0,-16-2-42 16,30-2-61-16,-13 0-57 0,-2-6-84 0,0 1-668 16,-1-2-398-16</inkml:trace>
  <inkml:trace contextRef="#ctx0" brushRef="#br0" timeOffset="13179.76">6987 487 2866 0,'0'0'-89'15,"-23"4"51"-15,23-4 47 0,0 0 21 16,0 0 21-16,0 0 11 0,0 0 5 0,0 0 5 15,0 0 5-15,0 0 3 0,0 0 2 16,0 0-4-16,0 0-5 0,0 0-9 16,61 2-11-16,-61-2-15 0,26-3-34 0,-26 3-45 15,27-5-62-15,-14 5-57 0,-2-4-71 16,-11 4-159-16,18-6-428 0,-10 2-140 0</inkml:trace>
  <inkml:trace contextRef="#ctx0" brushRef="#br0" timeOffset="14741.51">7437 347 2361 0,'12'-16'-102'0,"-12"16"18"0,0 0 15 16,0 0-1-16,0 0 11 0,0 0 11 0,0 0 6 15,0 0 3-15,6-14 6 0,-6 14 5 16,0 0-1-16,0 0 11 0,0 0-5 16,0 0 6-16,0 0 4 0,0 0 3 0,0 0 5 15,0 0 3-15,0 0 2 0,-36-5 12 16,36 5-12-16,0 0 0 0,0 0 7 15,-26 3-9-15,26-3 9 0,0 0 4 0,0 0-8 16,-25 7 6-16,25-7-3 0,0 0 7 16,-17 3 2-16,17-3-5 0,0 0 7 0,-11 10 10 15,11-10-5-15,0 0 2 0,0 0 2 16,0 17-5-16,0-17 3 0,0 0-8 16,0 0 4-16,13 27 10 0,-6-19-12 0,-7-8 2 15,12 15 1-15,-5-6-5 0,1 1 3 16,0 0-6-16,-8-10 4 0,18 22-1 15,-10-13-7-15,2 3 2 0,-1-1 5 0,-2 2-2 16,1-1 9-16,-2-1-7 0,0 1 12 16,1 0 9-16,-7-12 5 0,6 19 13 15,-6-19 12-15,4 19 8 0,-4-19 15 0,0 16 0 16,0-16 0-16,0 0 3 0,-10 22-9 16,10-22-8-16,-13 11-5 0,13-11-14 0,-14 10-10 15,14-10-31-15,-16 6-35 0,16-6-39 16,0 0-45-16,-22 0-41 0,22 0-50 15,0 0-111-15,-16-12-445 0,16 12-34 0</inkml:trace>
  <inkml:trace contextRef="#ctx0" brushRef="#br0" timeOffset="15049.98">7639 458 2154 0,'17'-5'-47'0,"-17"5"39"0,0 0 15 0,15-4 18 15,-15 4 2-15,0 0 15 0,21-4-8 16,-21 4 11-16,17-6-3 0,-17 6 1 0,21-1 4 15,-21 1 0-15,26-4-5 0,-26 4-1 16,23-4-4-16,-23 4-1 0,25-4-7 16,-25 4-17-16,19-2-24 0,-19 2-31 0,20-3-39 15,-20 3-30-15,14-5-54 0,-14 5-112 16,6-5-343-16,-6 5 158 0</inkml:trace>
  <inkml:trace contextRef="#ctx0" brushRef="#br0" timeOffset="15321.76">7813 358 1804 0,'0'0'-36'16,"0"0"26"-16,0 0 23 0,0 0 21 15,0 0 22-15,0 0 4 0,0 0 4 16,0 0 1-16,0 0-3 0,0 0-5 0,0 0-3 16,0 0-10-16,0 0 0 0,18 34-8 0,-18-34 5 15,-2 31-6-15,0-15 3 0,2 3-9 16,-2 0-8-16,0 1-5 0,2-1 5 15,-2 0 0-15,0 1 4 0,2-4 8 0,0-16 17 16,0 32 0-16,0-16-3 0,0-16 11 16,2 24 9-16,2-12 2 0,-4-12-3 15,8 19-10-15,0-9-4 0,-8-10-36 0,12 11-53 16,-2-5-65-16,-10-6-51 0,19 3-64 0,-19-3-161 16,20-1-333-16,-20 1 29 0</inkml:trace>
  <inkml:trace contextRef="#ctx0" brushRef="#br0" timeOffset="16223.28">8498 1207 2068 0,'0'0'-61'0,"0"0"23"16,0 0 20-16,0 0 18 0,0 0 8 0,0 0 16 16,0 0 8-16,0 0 10 0,-6-47 7 15,6 47 3-15,0 0 9 0,-2-21-2 16,2 21 4-16,0 0 10 0,0-19-6 0,0 19-3 15,-2-11 0-15,2 11-3 0,0 0-8 16,0 0-9-16,-9-18-7 0,9 18-2 0,-4-8-8 16,4 8-4-16,0 0-10 0,0 0 3 15,0 0-6-15,-30 0 0 0,30 0-9 16,0 0 6-16,-20 14-7 0,20-14 6 0,-16 13 1 16,10-3-3-16,-2 1 2 0,8-11-3 15,-13 25 4-15,9-14-1 0,2 3-2 0,2-14-3 16,-2 25 4-16,2-14-3 0,0 1-2 15,2-1 0-15,-2-11 3 0,6 21 6 0,-6-21 1 16,8 15 1-16,-8-15 4 0,11 15 1 16,-5-8-12-16,1 0 11 0,1-3-1 15,-8-4 7-15,15 7-1 0,-15-7 16 0,12 4-5 16,-12-4 6-16,16-3 0 0,-16 3 0 16,10-8 3-16,-10 8 1 0,13-14 1 0,-7 4-7 15,1-1-2-15,-1-2-3 0,0-5-3 16,1 1 1-16,-1-3-6 0,-2-3-3 15,2-1-3-15,-2-5 2 0,1 2 2 0,0-2-6 16,1-5-1-16,-4 1 1 0,2 0 1 16,-2-6 2-16,-2 7 1 0,2-1-1 0,-2-2-2 15,2 6 2-15,-2-2 2 0,2 1 0 16,-2 4 3-16,0 4 1 0,2 3-1 0,0-1 0 16,-2 4-3-16,2 0-2 0,-2 3-1 15,0 13-6-15,0-22-3 0,0 22-2 0,0-14 1 16,0 14-1-16,0 0 2 0,0 0-1 15,0 0-1-15,0 0 0 0,0 0 4 16,3 46-2-16,-6-30-2 0,3 6 2 0,0-2-3 16,0 3 2-16,0 3-1 0,0 2-1 15,0-1 1-15,0 1-1 0,3 1-2 0,-3-2-2 16,0-1-6-16,0 0-15 0,0-1-21 16,2 0-26-16,-2 2-27 0,2-6-23 0,-2 2-27 15,2 0-25-15,1-5-29 0,-3 0-78 16,0-2-626-16,0 0-292 0</inkml:trace>
  <inkml:trace contextRef="#ctx0" brushRef="#br0" timeOffset="16593.91">8810 1034 2617 0,'0'0'-114'0,"0"0"30"0,0 0 16 16,0 0 19-16,0 0 21 0,0 0 13 16,0 0 13-16,0 0 9 0,0 0 8 15,0 0 14-15,37-9-10 0,-37 9 12 0,30-4-1 16,-15 4-7-16,-15 0-2 0,28-5-7 16,-28 5-11-16,25-1-33 0,-12-1-38 15,-13 2-41-15,18-2-59 0,-18 2-124 0,12-5-278 16,-12 5 236-16</inkml:trace>
  <inkml:trace contextRef="#ctx0" brushRef="#br0" timeOffset="16857.78">8960 970 1629 0,'0'0'-10'0,"0"0"18"0,0 0 14 16,0 0-1-16,0 0 12 0,0 0 4 0,0 0 5 15,0 0 1-15,0 0 6 0,0 0 6 16,0 0-9-16,-8 37 2 0,8-37 3 0,-4 22 0 15,-1-9-3-15,5-13 12 0,-7 30-8 16,3-14-1-16,2 1 7 0,-2 1 7 16,4-18 9-16,-4 32-1 0,2-16-5 0,2 1-5 15,0-17 6-15,2 29-6 0,0-16 4 16,-2-13-1-16,4 27-9 0,0-17-1 16,-4-10-5-16,9 21-2 0,-2-12-19 0,-7-9-23 15,10 15-39-15,-10-15-58 0,12 11-64 16,-6-11-76-16,-6 0-185 0,0 0-312 15,0 0 1-15</inkml:trace>
  <inkml:trace contextRef="#ctx0" brushRef="#br0" timeOffset="21212.76">2117 4991 2049 0,'0'0'-91'0,"0"0"18"16,0 0 18-16,0 0 17 0,0 0 2 0,0 0 7 16,0 0-1-16,14 4 2 0,-14-4 11 15,0 0 12-15,0 0 12 0,0 0 11 0,0 0 15 16,0 0 0-16,0 0 7 0,0 0 9 16,0 0-10-16,0 0-10 0,21-19 6 15,-21 19-11-15,7-12 9 0,-7 12 5 0,10-14-10 16,-10 14 1-16,11-16 4 0,-5 9 6 15,-6 7-2-15,11-18 6 0,-2 11-9 0,-9 7 3 16,12-17-3-16,-6 7 4 0,-6 10 2 16,12-15-8-16,-5 7-2 0,-7 8-3 15,13-13-3-15,-13 13-4 0,11-12 1 0,-11 12-3 16,10-11 2-16,-10 11-11 0,8-7 13 16,-8 7-14-16,0 0-1 0,16-10 9 0,-16 10-4 15,0 0-7-15,12-8 2 0,-12 8 6 16,0 0-1-16,15-6 0 0,-15 6 1 15,0 0 10-15,0 0-10 0,19-3-7 0,-19 3 0 16,0 0 2-16,0 0 5 0,0 0-10 16,25 6 7-16,-25-6-4 0,11 7 3 0,-11-7 0 15,13 10 5-15,-13-10-16 0,12 9 10 16,-12-9-7-16,9 11 2 0,-9-11-3 16,13 14 0-16,-13-14 0 0,10 14 3 0,-6-6 0 15,-4-8 2-15,11 14-5 0,-11-14 8 16,10 13 0-16,-10-13 1 0,13 12 2 15,-13-12 5-15,9 9 0 0,-9-9 5 0,10 9 3 16,-10-9 11-16,0 0 2 0,20 7 0 16,-20-7 5-16,0 0 5 0,20 2-2 15,-20-2-5-15,0 0-4 0,26-4-1 0,-26 4-6 16,0 0-5-16,23-5-4 0,-23 5-18 16,18-7-28-16,-18 7-40 0,12-4-47 0,-12 4-63 15,10-3-91-15,-10 3-584 0,9-4-200 16</inkml:trace>
  <inkml:trace contextRef="#ctx0" brushRef="#br0" timeOffset="21819.8">2226 5209 2423 0,'0'0'-132'0,"0"0"24"0,0 0 10 0,0 0 16 16,0 0 8-16,0 0 19 0,0 0-2 16,0 0 13-16,0 0 7 0,0 0 14 15,0 0 5-15,0 0 18 0,0 0 15 0,0 0 30 16,0 0-3-16,0 0 10 0,0 0 15 16,0 0-1-16,0 0 7 0,0 0-3 0,0 0-1 15,0 0-7-15,39 9 4 0,-39-9 0 16,22-2 1-16,-22 2 4 0,27-2-1 15,-27 2 5-15,31 0 7 0,-14-2-3 0,2 2-6 16,-19 0-7-16,35-2-13 0,-17 1-4 16,-1-1 2-16,1 0-14 0,-18 2-14 15,30-4-21-15,-14 4-30 0,-16 0-38 0,22 0-30 16,-22 0-34-16,22 0-26 0,-22 0-48 16,0 0-130-16,19 0-349 0,-19 0 72 0</inkml:trace>
  <inkml:trace contextRef="#ctx0" brushRef="#br0" timeOffset="24883.7">4203 4139 1862 0,'0'0'-114'16,"0"0"28"-16,0 0 21 0,0 0 23 15,0 0 12-15,0 0 18 0,0 0-2 0,0 0 25 16,0 0-5-16,0 0 8 0,0 0 4 16,0 0 3-16,0 0 15 0,-18-12-9 0,18 12 0 15,0 0-1-15,0 0-6 0,0 0 13 16,-24-4-13-16,24 4-4 0,-14-5-3 15,14 5-1-15,-20-1-2 0,20 1 6 0,-21-2-8 16,21 2 4-16,-28 0 1 0,28 0-4 16,-32-1 1-16,12-2-7 0,20 3 4 15,-39 0 4-15,21-2-6 0,-4 2 0 0,1-2 4 16,21 2-9-16,-42 0 4 0,20 0-4 16,2-2-2-16,-2 2 5 0,22 0-4 0,-40 0 7 15,23 0 4-15,17 0-9 0,-32-2 12 16,18 2 2-16,14 0 10 0,-22 0 15 15,22 0-8-15,-21-1 9 0,21 1-5 16,0 0-6-16,-18-2 17 0,18 2-10 0,0 0 0 16,0 0 5-16,0 0-16 0,0 0 0 15,0 0-3-15,0 0-3 0,0 0-4 16,0 0 3-16,0 0-4 0,0 0-5 0,-14 9 17 16,14-9-18-16,0 0-1 0,0 0-5 0,0 0 9 15,32 33-6-15,-21-24-3 0,-1 3 3 16,1 1 0-16,2-2-3 0,-1 7 4 15,4-2-10-15,-4 2 6 0,0-1 13 0,1 0-10 16,0 2-10-16,-2-2 14 0,-1 2-10 16,-2 0 6-16,-1-1-9 0,2-1 15 15,-5-1-6-15,2 2-9 0,-2-1 5 0,0 0-7 16,-2-1 2-16,0 0 2 0,1 2-7 16,-3-18 1-16,0 33-6 0,-3-19-1 0,1 3-2 15,2-17 1-15,-6 31-2 0,4-16 4 16,-4-1-2-16,2 1 0 0,-2-2 7 15,-2 2 2-15,0-1-8 0,2 1-5 0,-2-2-4 16,-3 1 0-16,5 1-9 0,-5-2 3 16,2 0 6-16,-1 1-10 0,2-1 9 0,-4-2-7 15,4 1 4-15,0-1 2 0,0-1 6 16,8-10-1-16,-17 18-5 0,10-10 1 16,7-8 3-16,-12 16-1 0,12-16 4 0,-13 14 6 15,13-14-6-15,-8 13 5 0,8-13-6 16,-7 11 1-16,7-11 15 0,0 0-7 0,-7 16 1 15,7-16 1-15,0 0 8 0,0 0-10 16,0 16 4-16,0-16 1 0,0 0 1 16,0 0 1-16,12 14 15 0,-12-14-12 0,0 0-5 15,12 8 6-15,-12-8-4 0,0 0 1 16,13 7-1-16,-13-7 3 0,12 7 0 16,-12-7-3-16,0 0 3 0,20 8 6 0,-20-8 12 15,12 2 3-15,-12-2 2 0,0 0 7 16,26 0-2-16,-26 0-1 0,21 0-11 15,-21 0 11-15,25-2-2 0,-8 4 13 0,-17-2-7 16,36 0 22-16,-15 2-12 0,3-2 13 16,-4 2-7-16,4-2-9 0,-3 2-3 0,4-2 6 15,1 2 4-15,1-1 21 0,1 2-23 16,2-1 3-16,-3 0-2 0,3 1-2 16,-3 1-4-16,1-2-8 0,0 1 2 0,-2 0-8 15,-2-2-2-15,-3 2 2 0,1-2-5 16,-6 1-1-16,2 0-2 0,-18-2-12 0,25 0-27 15,-25 0-29-15,21 4-50 0,-15-4-50 16,-6 0-111-16,0 0-484 0,0 0-25 16</inkml:trace>
  <inkml:trace contextRef="#ctx0" brushRef="#br0" timeOffset="27178.75">5194 1994 2055 0,'0'0'-126'16,"9"10"14"-16,-9-10 20 0,0 0 14 15,10 13 8-15,-10-13 13 0,9 13 4 16,-9-13 12-16,8 16 7 0,-8-16 2 0,6 13 6 15,-6-13 12-15,9 14 7 0,-9-14 11 0,7 8 15 16,-7-8 10-16,0 0 8 0,10 13 6 16,-10-13-12-16,0 0-1 0,0 0-3 15,18 1-2-15,-18-1-1 0,0 0-9 0,0 0-3 16,24-11 8-16,-24 11-9 0,15-10 4 16,-15 10 2-16,17-11-9 0,-17 11 6 15,19-10-3-15,-19 10 2 0,20-7-9 0,-20 7 1 16,16-6 1-16,-16 6 4 0,19-3 2 15,-19 3-9-15,17-3 3 0,-17 3 4 16,0 0-5-16,23-1 3 0,-23 1-3 0,0 0-6 16,24-3 7-16,-24 3-4 0,0 0 1 15,18-3-3-15,-18 3 0 0,18-4-3 16,-18 4-2-16,14-6-3 0,-14 6 3 0,17-6-7 16,-17 6 4-16,17-4 3 0,-17 4 0 15,0 0-1-15,23-3-3 0,-23 3 6 0,18 0-2 16,-18 0-3-16,0 0 5 0,23 3-1 15,-23-3-1-15,14 6 9 0,-14-6 6 16,16 4-7-16,-16-4 8 0,0 0 4 0,24 4-2 16,-24-4 2-16,22 0-5 0,-22 0 3 15,19-4-6-15,-19 4-1 0,23-4-1 0,-23 4 3 16,23-3-6-16,-23 3 1 0,26-3-8 16,-26 3 13-16,23-1-8 0,-23 1 4 15,26 0-3-15,-26 0 3 0,25 1-6 0,-12 2 5 16,-13-3-6-16,28 6 9 0,-12-5 1 15,1 1-9-15,0 0 2 0,2-2 2 16,1 2-5-16,0-2-14 0,2 0 3 0,1 0 1 16,0-2-7-16,2 2 10 0,3-2-3 15,-3 0 2-15,1 2 7 0,-3 0-1 0,2 0 2 16,-3 0 6-16,1 2-1 0,1 0-10 16,-4 0 3-16,2-2 10 0,-3 2-2 15,-1 0-8-15,2-2 5 0,-2 2-5 0,2-1 2 16,-20-1 1-16,36 3 7 0,-17-3-3 15,2 0-10-15,-2 0-16 0,2 0 3 16,-21 0 3-16,40-3-1 0,-18 3 11 0,-1 0 15 16,0-1-1-16,2 1 4 0,-1 0 4 15,0 0-3-15,0-2-2 0,1 2-1 16,1 0 2-16,-4-2 1 0,4 2-7 16,1-2 1-16,-3 0 1 0,2-2-6 0,2 3 5 15,2-4 5-15,-1 1-2 0,1 1 2 16,-3-1 0-16,3 1 8 0,0-2-3 0,-4 2-2 15,2-3 13-15,-5 2 9 0,1 0 9 16,-2 0 4-16,0 3 10 0,-4-3-5 0,2 0 0 16,-2 1 3-16,-16 3-11 0,25-8-14 15,-25 8-29-15,20-6-47 0,-12 4-54 16,-8 2-103-16,11-9-412 0,-11 9 174 0</inkml:trace>
  <inkml:trace contextRef="#ctx0" brushRef="#br0" timeOffset="28020.76">6223 2539 1685 0,'0'0'-88'0,"0"0"17"16,0 0 16-16,0 0 9 0,0 0 13 15,0 0 11-15,0 0 15 0,0 0 4 0,0 0-3 16,0 0 1-16,-2-44 4 0,2 44-3 15,0 0 2-15,2-22 1 0,-2 22-3 16,-2-20 6-16,2 20-2 0,-2-20 3 0,2 20 8 16,-4-25 2-16,4 25 10 0,-7-23 6 15,7 23 13-15,-7-19 1 0,7 19 1 0,-4-19-7 16,4 19 11-16,-4-13-10 16,4 13-9-16,0 0-1 0,-8-14 0 0,8 14 3 15,0 0-12-15,0 0-4 0,0 0 3 0,0 0 2 16,0 0-6-16,0 0-3 0,0 0 11 15,-22 36-11-15,20-22 3 0,2-14 7 16,-4 32 8-16,2-13 16 0,0 0-28 0,-2 4 15 16,0-1 6-16,-1 4-11 0,3 1 25 15,-2-1-7-15,2-1 4 0,-2 2 10 16,2 1-3-16,-2-3-1 0,4 1 4 0,-3-1-11 16,1-4-2-16,0 4-8 0,-1-4 2 15,1-2-8-15,0 0-2 0,0 0 0 0,0-1-5 16,2-18-11-16,-4 29-1 0,0-17-7 15,4-12-9-15,-8 21-34 0,8-21-33 16,-9 14-29-16,9-14-35 0,-11 8-41 0,11-8-90 16,-14-5-384-16,14 5 123 0</inkml:trace>
  <inkml:trace contextRef="#ctx0" brushRef="#br0" timeOffset="28161.72">5977 2862 1846 0,'0'0'-26'0,"0"0"34"15,0 0 35-15,0 0 13 0,0 0 23 0,0 0 0 16,20-28-6-16,-20 28 2 0,18-4-13 15,-18 4-3-15,26-1-11 0,-26 1-10 0,27-2-34 16,-27 2-34-16,26 0-39 0,-14 0-42 16,-1-2-62-16,-11 2-138 0,19-5-249 15,-8 1 248-15</inkml:trace>
  <inkml:trace contextRef="#ctx0" brushRef="#br0" timeOffset="28553.84">6445 2678 1629 0,'0'0'-20'0,"0"0"10"0,0 0 5 15,0 0 11-15,0 0 6 0,0 0 10 16,0 0 4-16,0 0 8 0,-48 13 8 0,39-5 0 16,9-8 3-16,-13 24 12 0,7-12-8 15,0 0-3-15,6-12 9 0,-9 27 0 16,7-12 8-16,2-15 4 0,-2 25-1 0,2-12 4 15,0-13-7-15,6 30-7 0,-1-16-6 16,-1-1-4-16,0 1 0 0,-4-14-9 0,10 25-6 16,-3-13-15-16,0-1-29 0,-7-11-31 15,12 16-26-15,-6-6-32 0,-2-4-41 0,-4-6-75 16,0 0-446-16,13 5 100 0</inkml:trace>
  <inkml:trace contextRef="#ctx0" brushRef="#br0" timeOffset="28752.85">6454 2837 1895 0,'0'0'-37'0,"0"0"22"16,0 0 13-16,0-20 4 0,0 20 11 15,0 0-2-15,0 0-7 0,0 0 10 16,10-11 1-16,-10 11-2 0,0 0 6 0,0 0-8 16,24 0 0-16,-24 0-7 0,0 0 9 15,29 2-2-15,-29-2 6 0,25 0-12 0,-25 0-10 16,24 0-20-16,-24 0-14 0,25 0-29 15,-13-2-31-15,0 0-59 0,-12 2-96 16,18-7-186-16,-11 3 402 0</inkml:trace>
  <inkml:trace contextRef="#ctx0" brushRef="#br0" timeOffset="28966.82">6640 2727 1232 0,'0'0'-18'0,"0"0"11"15,0 0 18-15,0 0 18 0,0 0 18 16,0 0-5-16,-29 20 0 0,29-20 8 0,-4 17 6 16,4-17-3-16,-6 21-10 0,6-21 1 15,-2 23-1-15,0-10 10 0,2-13-15 16,0 25-5-16,0-25-6 0,-2 25 8 0,2-25-21 16,0 25-12-16,0-25-35 0,2 23-29 15,-2-14-48-15,0-9-97 0,0 13-264 0,0-13 363 16</inkml:trace>
  <inkml:trace contextRef="#ctx0" brushRef="#br0" timeOffset="29164.86">6706 2741 1366 0,'10'-13'24'0,"-10"13"21"0,8-8 16 15,-8 8 20-15,0 0 9 0,18-3 14 0,-18 3 2 16,0 0-1-16,21 17-11 0,-13-8 3 15,0 4-16-15,1 3-10 0,0 3-2 16,-1 1-11-16,-2 2-4 0,0 1-15 16,-2-1-16-16,-1 3-49 0,0 0-61 0,-3-4-70 15,-6 2-180-15,-2 0-285 0,-2-1 161 16</inkml:trace>
  <inkml:trace contextRef="#ctx0" brushRef="#br0" timeOffset="30628.01">5421 4402 1700 0,'0'0'-75'0,"0"0"24"0,0 0 10 16,0 0 19-16,0 0 4 0,0 0 7 15,0 0 3-15,0 0 3 0,0 0-2 0,0 0 0 16,0 0 9-16,0 0 0 0,0 0-4 0,0 0 11 16,0 0 4-16,0 0 11 15,0 0 8-15,23-26 3 0,-23 26 22 0,0 0 0 16,4-23 5-16,-4 23 4 0,4-17 14 16,-4 17-3-16,6-22 0 0,-3 10 2 0,-3 12-4 15,7-27-5-15,-5 11-5 0,2 2 2 16,-4 14-10-16,2-28 2 0,0 16 4 0,-2 12-7 15,2-26-1-15,-2 26-10 0,0-20-1 16,0 20-5-16,-2-21 3 0,2 21-5 16,-4-15-1-16,4 15 0 0,0 0-10 0,-2-21 0 15,2 21 3-15,0 0-8 0,-7-13-2 16,7 13-4-16,0 0 0 0,0 0 5 0,0 0-1 16,0 0-1-16,0 0 1 0,0 0 2 15,-23 38-3-15,19-26 3 0,-1 2-3 0,1 3 4 16,-2 0-4-16,2 1 0 0,-1 4 1 15,1-3 0-15,0 6-1 0,-3-1-1 16,5 0-1-16,-2 0-5 0,0 2 1 0,2-2-2 16,-2 1 5-16,2-2 0 0,-2 2 0 15,-2-2-8-15,4 2 11 0,-2-3 2 16,0-1 6-16,0-2 7 0,2 0 8 16,-2-2-1-16,0 2-4 0,-1-2-4 0,-1 1-5 15,2-3-2-15,-1-1-5 0,5-14-5 16,-10 26-36-16,3-14-41 0,-1-2-48 0,0 0-39 15,8-10-49-15,-20 16-46 0,10-11-130 16,0-3-451-16,-1 0-155 0</inkml:trace>
  <inkml:trace contextRef="#ctx0" brushRef="#br0" timeOffset="30758.69">5197 4763 2376 0,'0'0'-65'0,"0"0"41"16,0 0 48-16,27-29 27 0,-27 29 33 15,23-6 17-15,-8 3 3 0,-1-1-2 0,6 0-10 16,-4 1-12-16,2-2-19 0,-3 2-43 15,-15 3-53-15,26-6-59 0,-26 6-79 0,22-5-176 16,-14-2-385-16,-8 7-7 0</inkml:trace>
  <inkml:trace contextRef="#ctx0" brushRef="#br0" timeOffset="31651.18">5765 4359 2071 0,'0'0'-92'0,"0"0"26"0,0 0 24 16,0 0 11-16,0 0 27 0,0 0 1 15,0 0 3-15,0 0 13 0,0 0-5 16,0 0-6-16,0 0 9 0,0 0 7 0,0 0 11 15,0 0 11-15,0 0-3 0,0 0 21 16,0 0-12-16,0 0 10 0,-33 28-10 16,33-28-3-16,-13 23-1 0,6-9 6 0,1-1-4 15,0 2-4-15,0 2-4 0,0-1 2 16,2 1-5-16,-2 2 8 0,0 0-4 16,4-2 6-16,-2 2-2 0,2 2 5 0,2-2-3 15,0 0-1-15,0-1 13 0,2 2-2 16,0-1-3-16,2-2-1 0,-2 1 1 0,2-3-11 15,4 0-7-15,-4-2-21 0,-4-13-32 16,8 21-43-16,-4-11-45 0,0-5-46 0,0 3-87 16,-4-8-181-16,9 10-250 0,-9-10 85 15</inkml:trace>
  <inkml:trace contextRef="#ctx0" brushRef="#br0" timeOffset="32100.48">6003 4443 1922 0,'0'0'-66'0,"0"0"10"15,4-18 9-15,-4 18 11 0,0 0 13 16,0 0 14-16,2-15 14 0,-2 15 12 16,0 0-1-16,0 0 6 0,0 0 2 0,0 0-2 15,4-15 2-15,-4 15 9 0,0 0 19 16,0 0 25-16,0 0 6 0,0 0 11 0,0 0 2 16,0 0 4-16,0 0-6 0,0 0 1 15,0 0-7-15,0 0 9 0,2 50-12 16,-2-50-10-16,0 24 6 0,0-24-5 0,0 27-3 15,-2-12-8-15,2 2-2 0,0-17-2 16,0 33-11-16,0-15 3 0,0 0-5 0,-2-1-1 16,2-17-1-16,0 36 12 0,0-19 4 15,-2 2-4-15,4-2-3 0,-2 1-9 0,0-18-2 16,-2 29-9-16,2-16-4 0,0-13-23 16,2 25-32-16,-2-25-34 0,0 17-43 15,0-17-38-15,0 0-41 0,0 19-40 0,0-19-71 16,0 0-601-16,0 0-269 0</inkml:trace>
  <inkml:trace contextRef="#ctx0" brushRef="#br0" timeOffset="32480.03">6149 4566 2578 0,'8'-13'-134'0,"-4"2"14"0,-4 11 21 15,11-18 25-15,-11 18 29 0,9-13 16 0,-9 13 23 16,0 0 14-16,6-11 8 0,-6 11-2 15,0 0 19-15,0 0 8 0,0 0-13 16,0 0 1-16,0 0 9 0,0 0-11 0,0 0-2 16,0 0-2-16,0 0-5 0,-36 28-1 15,36-28 1-15,-17 14 4 0,17-14-7 0,-17 11 6 16,8-5-1-16,9-6-2 0,-16 7 7 16,16-7 4-16,-13 8-5 0,13-8 2 0,-13 5 5 15,13-5-5-15,0 0 10 16,-15 10-9-16,15-10-4 0,0 0 6 0,-10 8 0 15,10-8-4-15,0 0 1 0,0 0 7 0,-4 15 4 16,4-15-2-16,0 0 8 0,0 0 2 16,0 0 4-16,12 25-2 0,-12-25 1 15,15 15-1-15,-5-7-3 0,2 1-4 0,0-1-2 16,0 1-2-16,4 3-5 0,0 1-3 16,1-1-9-16,3-1-23 0,-4 1-27 15,4-1-48-15,-2 1-40 0,1-1-53 0,-3-6-72 16,-4 1-174-16,2 0-333 0,-14-6-31 15</inkml:trace>
  <inkml:trace contextRef="#ctx0" brushRef="#br0" timeOffset="32972.87">6426 4277 2162 0,'0'0'-82'16,"0"0"16"-16,-13-8 14 0,13 8 20 16,0 0 13-16,0 0 19 0,0 0 2 0,0 0 12 15,0 0-3-15,0 0 5 0,0 0-4 16,0 0 2-16,0 0 9 0,49-2-3 0,-49 2 1 16,26 0 11-16,-26 0-1 0,24 0 10 15,-8-1 2-15,-16 1 3 0,34-3-1 16,-15 3 3-16,-1-2-1 0,2 1 2 15,-20 1-6-15,38-4 8 0,-17 1-5 0,3 2 5 16,-4 1 3-16,2-2 5 0,1 0 7 16,-2 0-1-16,0 1 3 0,1-2-2 0,-4 0-2 15,1 3-2-15,-19 0-4 0,34-5-5 16,-20 5-1-16,-14 0 0 0,20-1-10 16,-20 1-18-16,19-2-34 0,-19 2-43 0,0 0-54 15,0 0-45-15,15 2-52 0,-15-2-116 16,0 0-472-16,0 0-94 0</inkml:trace>
  <inkml:trace contextRef="#ctx0" brushRef="#br0" timeOffset="33321.11">6790 4248 2203 0,'0'0'-85'0,"0"0"24"0,-23-3 26 0,23 3-2 16,0 0 18-16,0 0 7 0,0 0 12 16,0 0 12-16,-11 18 10 0,11-18 15 0,-2 16-10 15,2-16 3-15,-2 21 25 0,2-21-5 16,0 24 22-16,-2-8-4 0,2-16 13 16,0 30 8-16,0-13 4 0,0 1-1 0,0-18-7 15,0 36-6-15,0-18 1 0,0 0-3 16,0 0-5-16,0-18 3 0,0 36-10 0,0-17 11 15,0-3 12-15,0 3-11 0,0-2-5 16,0 2-7-16,2-1-12 0,-2-18-1 16,0 30-6-16,0-17-7 0,0-13-4 15,2 27-1-15,-2-27-27 0,2 22-37 0,-2-22-45 16,0 19-52-16,0-19-52 0,5 13-64 16,-5-13-142-16,0 0-477 0,0 0-218 0</inkml:trace>
  <inkml:trace contextRef="#ctx0" brushRef="#br0" timeOffset="33865.74">7044 4170 2406 0,'15'-1'-153'0,"-15"1"25"0,0 0 28 16,0 0 29-16,0 0 25 0,0 0 25 15,0 0 22-15,0 0 22 0,0 0 27 16,0 0 22-16,0 0 13 0,0 0 8 0,17 20 9 15,-17-20 2-15,6 13 9 0,-6-13 0 16,6 19 0-16,-1-3-1 0,-1-3 6 16,3 4-11-16,-3 1-3 0,4 3 2 0,-2 1 6 15,0 3 13-15,4-2-15 0,-4 3-6 16,0-1-10-16,-2 1-7 0,3 2-9 16,-1-2-9-16,-2 1-8 0,-2 0-6 0,0 1-21 15,-2 1-34-15,-2-1-49 0,-2-1-54 16,-2 2-72-16,-5 0-57 0,-1-1-104 0,-4-2-197 15,2-5-325-15,-3 3-210 0</inkml:trace>
  <inkml:trace contextRef="#ctx0" brushRef="#br0" timeOffset="34952.58">7694 4161 2478 0,'0'0'-110'0,"0"0"33"16,0 0 19-16,0 0 16 0,0 0 21 0,-23-4 13 15,23 4 13-15,0 0 9 0,0 0 20 16,0 0 4-16,0 0 13 0,0 0 15 16,0 0-2-16,0 0 8 0,0 0 6 0,0 0 4 15,0 0-5-15,0 0-3 0,0 0 3 16,0 0-3-16,0 0 1 0,0 0-11 16,0 0 0-16,0 0-1 0,59-7-6 15,-42 7 3-15,2-3 8 0,2 3 1 0,3-1-3 16,0 1-1-16,4-3 0 0,0 3-8 0,1-1-6 15,1 1-4-15,-4-3-8 0,-3 3-1 16,0 0-3-16,-2-1-9 0,1 1 0 16,-22 0-6-16,29 0-3 0,-16-2-14 0,-13 2-15 15,25 2-15-15,-25-2-28 0,0 0-25 16,20 0-25-16,-20 0-24 0,0 0-24 0,0 0-24 16,12 8-36-16,-12-8-76 0,0 0-569 15,0 0-209-15</inkml:trace>
  <inkml:trace contextRef="#ctx0" brushRef="#br0" timeOffset="35220.56">8035 4128 2463 0,'-17'3'-113'16,"17"-3"28"-16,0 0 21 0,0 0 24 15,0 0 37-15,0 0 31 0,0 0 12 16,-7 15 18-16,7-15 12 0,0 0 8 15,-2 23 1-15,2-23-4 0,0 22 10 0,-2-8 12 16,2-14 1-16,0 29-1 0,0-11 8 0,-2-1-7 16,2 2-1-16,-2 0-7 0,2 1-7 15,-2-1-7-15,0-2-9 0,0 2-7 16,0 0-9-16,2 0-3 0,-2-2-6 0,-1-1-10 16,1 2-38-16,0-1-51 0,0 1-50 15,0-1-47-15,0 0-58 0,2-17-180 0,-6 26-488 16,1-13-246-16</inkml:trace>
  <inkml:trace contextRef="#ctx0" brushRef="#br0" timeOffset="39123.76">3745 5450 2506 0,'0'0'-133'0,"0"0"30"0,0 0 17 0,0 0 27 16,0 0 13-16,0 0 22 0,0 0 21 16,-4-22 17-16,4 22 10 0,0 0 7 15,0 0 7-15,0 0-13 0,0 0 2 0,0 0-9 16,0 0 6-16,0 0 2 0,0 0-4 15,0 0 8-15,0 0 16 0,0 0 12 16,0 0 16-16,0 0 13 0,8-14 10 0,-8 14 10 16,0 0 2-16,0 0-4 0,0 0 0 15,0 0-8-15,0 0-8 0,0 0-10 0,0 0-7 16,0 0 0-16,0 0-11 0,0 0-6 16,0 0-6-16,0 0-4 0,0 0 4 0,0 0 5 15,0 0 7-15,0 0 2 0,0 0 4 16,0 0-2-16,0 0-6 0,0 0-3 15,10 49-6-15,-10-49-6 0,0 23-4 0,0-7-3 16,0-16-1-16,0 32-10 0,0-15 3 16,0 1-5-16,0 1 1 0,0-2 0 0,-2 2-6 15,2 0-1-15,0 1-1 0,0-20-3 16,0 33-1-16,0-16 0 0,0 1-2 16,0-18-4-16,0 26 2 0,0-13-4 0,0-13-12 15,0 25-22-15,0-25-24 0,0 19-34 16,0-19-36-16,0 17-35 0,0-17-38 15,0 0-40-15,0 18-54 0,0-18-112 0,0 0-532 16,-4 5-347-16</inkml:trace>
  <inkml:trace contextRef="#ctx0" brushRef="#br0" timeOffset="39579.06">3854 5645 2685 0,'0'0'-155'16,"6"-16"25"-16,-6 16 15 0,0 0 28 16,0 0 20-16,0 0 18 0,7-15 22 0,-7 15 19 15,0 0 19-15,0 0-8 0,0 0-1 16,0 0 3-16,0 0-4 0,0 0 4 16,0 0 6-16,0 0 3 0,0 0 2 0,-27 33 0 15,27-33-3-15,-16 10 1 0,16-10 1 16,-14 13 3-16,14-13 0 0,-17 12 7 15,17-12-2-15,-13 7 11 0,13-7 3 16,-13 7 9-16,13-7 6 0,0 0 6 0,-12 10-4 16,12-10 4-16,0 0-6 0,0 0-2 0,0 0 0 15,-14 7 2-15,14-7 4 0,0 0 2 16,0 0 4-16,0 0 9 0,0 0 3 16,0 0 11-16,0 0 3 0,0 0 2 0,0 0 2 15,0 0 2-15,0 0-1 0,0 0-2 16,0 0-2-16,39 14-6 0,-39-14 1 0,19 13-9 15,-6-6-4-15,-3 3-4 0,4 2-6 16,-2-3-8-16,-2 2-4 0,1-1-4 16,2 1-7-16,-3 0-5 0,1-1-2 0,-3 0-3 15,3-1-19-15,-11-9-27 0,15 14-37 16,-15-14-43-16,10 11-50 0,-10-11-55 16,11 8-62-16,-11-8-126 0,4 4-172 0,-4-4-302 15,0 0-221-15</inkml:trace>
  <inkml:trace contextRef="#ctx0" brushRef="#br0" timeOffset="39856.83">4106 5829 2596 0,'0'0'-36'0,"0"0"35"0,0 0 26 0,0 0 3 15,0 0 3-15,0 0 17 0,0 0 3 16,0 0 10-16,0 0 2 0,21-1-3 16,-21 1-3-16,22-3-5 0,-22 3-4 0,27-1-7 15,-27 1-3-15,25-3-9 0,-25 3-7 16,23-3-8-16,-23 3-17 0,18-4-28 0,-18 4-40 16,16-4-35-16,-16 4-26 0,0 0-37 15,13-9-52-15,-13 9-125 0,0-8-330 16,0 8 82-16</inkml:trace>
  <inkml:trace contextRef="#ctx0" brushRef="#br0" timeOffset="39981.76">4163 5732 2014 0,'-14'-7'8'15,"14"7"41"-15,0 0 16 0,0 0 10 0,-14-10 9 16,14 10 3-16,0 0 0 0,0 0-3 16,0 0-14-16,0 0-8 0,0 0-18 0,36-15-50 15,-36 15-40-15,22 0-47 0,-22 0-54 16,17-5-92-16,-7 1-451 0,-10 4 60 0</inkml:trace>
  <inkml:trace contextRef="#ctx0" brushRef="#br0" timeOffset="40225.93">4491 5652 1925 0,'0'0'-71'0,"19"4"19"0,-19-4 18 16,15 7 9-16,-15-7 27 0,13 7 13 0,-13-7 25 15,9 9 24-15,-9-9 28 0,0 0 31 16,4 16 4-16,-4-16 11 0,0 0 6 16,0 0 5-16,0 16 4 0,0-16 9 15,0 0 3-15,0 0-10 0,0 0-1 0,0 0-12 16,0 0-7-16,0 0-18 0,0 0-21 16,0 0-20-16,0 0-32 0,0 0-38 0,23-29-47 15,-23 29-63-15,7-12-66 0,-3 5-73 16,-4 7-152-16,4-13-538 0,-4 13-345 0</inkml:trace>
  <inkml:trace contextRef="#ctx0" brushRef="#br0" timeOffset="41776.78">3733 3717 2673 0,'0'0'-155'0,"0"0"40"0,0 0 30 15,0 0 31-15,0 0 37 0,0 0 40 16,0 0 22-16,0 0 13 0,0 0 9 16,0 0 1-16,0 0 2 0,0 0-8 0,0 0-4 15,0 0-8-15,0 0-1 0,60-6-6 16,-60 6-4-16,19 2-6 0,-19-2 3 15,24-2-11-15,-24 2-10 0,20 0-25 0,-20 0-27 16,22 2-36-16,-22-2-36 0,16 0-33 16,-16 0-44-16,0 0-94 0,21 0-397 0,-21 0 81 15</inkml:trace>
  <inkml:trace contextRef="#ctx0" brushRef="#br0" timeOffset="42084">3882 3653 1945 0,'0'0'-58'0,"0"0"19"0,0 0 8 16,0 0 11-16,-2-20 22 0,2 20-9 0,0 0 17 15,0 0 20-15,0 0 7 0,0 0 13 16,0 0 14-16,0 0 3 0,0 0 8 15,0 0-3-15,0 0 10 0,0 0 1 0,0 0 2 16,12 48 0-16,-12-48-8 0,2 24-12 16,-2-11-3-16,0-13-8 0,3 32-1 15,-1-16-10-15,-2 2-10 0,0-1-6 0,2-3-29 16,-2-14-23-16,2 30-33 0,0-15-36 0,-2-15-27 16,2 24-35-16,-2-12-49 0,0-12-109 15,0 15-311-15,0-15 157 0</inkml:trace>
  <inkml:trace contextRef="#ctx0" brushRef="#br0" timeOffset="42571.8">4178 3718 1703 0,'15'-5'-88'16,"-15"5"26"-16,0 0 22 0,0 0 16 0,0 0 9 15,0 0 8-15,0 0 11 0,0 0-1 16,0 0 0-16,0 0-3 0,0 0 11 16,0 0 0-16,-24 37 0 0,24-37 2 0,-12 9 9 15,12-9-5-15,-14 4 1 0,14-4-1 16,-18 3 1-16,18-3 22 0,0 0-8 16,0 0 8-16,-27-3-3 0,27 3 3 0,0 0-3 15,-20-13-3-15,20 13-1 0,-8-12 1 16,8 12-5-16,-6-14 6 0,6 14 11 0,0 0-10 15,-2-22-1-15,2 22-7 0,0 0-1 16,2-21 3-16,-2 21-5 0,0 0 4 0,6-18-6 16,-6 18 3-16,0 0 1 0,8-11-6 15,-8 11 4-15,0 0-1 0,0 0-4 16,0 0-1-16,0 0 0 0,37 14-1 0,-37-14-11 16,20 11 11-16,-6-6 14 0,-2 1-5 15,-12-6-2-15,26 10-6 0,-12-5 1 0,-1-1 5 16,-13-4-15-16,22 4 3 0,-22-4 3 15,18 0 3-15,-18 0-7 0,0 0 19 16,26-4-9-16,-26 4 4 0,10-9-3 0,-10 9-4 16,0 0-6-16,2-20-5 0,-2 20 1 15,0 0-8-15,0 0-12 0,-14-28-19 16,14 28-33-16,-16-11-29 0,10 5-41 0,-2 0-75 16,8 6-223-16,-15-10-177 0,4 7 183 15</inkml:trace>
  <inkml:trace contextRef="#ctx0" brushRef="#br0" timeOffset="57807.67">9290 4964 965 0,'0'0'190'0,"15"6"-58"16,-15-6 4-16,17 4 18 0,-17-4-14 16,17 2-17-16,-17-2-1 0,0 0-16 15,25 4 7-15,-25-4-1 0,15 2-5 0,-15-2-8 16,0 0-4-16,25 0-10 0,-25 0 3 16,22 1-4-16,-22-1 1 0,21 2-5 15,-21-2 0-15,26 3-5 0,-12-3-4 0,-14 0-6 16,34 3-5-16,-17-1-4 0,2 0-4 15,0 0-5-15,0 0-1 0,2 0-7 0,2-1 6 16,-1 4-8-16,-2-3-9 0,2-1-4 16,-5 1-3-16,0 0-8 0,-17-2-24 0,27 4-29 15,-27-4-57-15,18 2-63 0,-18-2-85 16,0 0-177-16,0 0-435 0,0 0-208 0</inkml:trace>
  <inkml:trace contextRef="#ctx0" brushRef="#br0" timeOffset="58175.47">9206 4814 2541 0,'0'0'-45'0,"0"0"33"16,0 0 34-16,0 0 40 0,0 0 21 0,0 0 19 15,0 0 17-15,0 0 6 0,48-4-5 16,-27 4-7-16,3 2-14 0,-1-2-10 0,5 0-15 16,4 2-33-16,-3 0-41 0,-2 0-41 15,6 0-76-15,-7-2-67 0,0 0-113 16,-3 1-585-16,3-1-252 0</inkml:trace>
  <inkml:trace contextRef="#ctx0" brushRef="#br0" timeOffset="59106.9">11234 4298 2527 0,'0'0'-139'0,"24"-6"19"16,-24 6 27-16,0 0 14 0,15-4 19 16,-15 4 17-16,0 0 12 0,0 0 4 0,11-7 19 15,-11 7 13-15,0 0 9 0,0 0 19 16,0 0-6-16,0 0 1 0,0 0 4 15,0 0-2-15,-42-15 0 0,42 15-8 0,-28-5-1 16,12 4-4-16,-3-3 3 0,-5 1-3 16,3 2-6-16,-8-1 2 0,1-2 2 15,-2 0-6-15,1 3-1 0,-3-3 1 16,2 1 4-16,3 0 8 0,-1-1 7 0,2 1 12 16,3 0 2-16,4 2 4 0,2-2 6 15,17 3-7-15,-28-3-6 0,28 3-5 0,-20 0-2 16,20 0-10-16,0 0 2 0,-21 0-4 15,21 0 5-15,0 0-6 0,0 0 5 16,0 0 4-16,0 0 2 0,0 0 3 0,0 0-4 16,37 34-8-16,-19-22 6 0,2-1-3 15,2 4 8-15,1 1 13 0,4 1 1 16,-4 2-2-16,3 0 0 0,3 0-4 0,-4 2-3 16,0 2-3-16,0 0-1 0,-2 0-7 0,2 0-1 15,-3 3-2-15,-1-1 4 0,-2 1-2 16,-2-1 5-16,-2 0-2 0,-4-2 6 15,-1 2 0-15,-3-3-10 0,-2 3 1 0,-3 0-7 16,-4-2 1-16,0 1-2 0,-1 3 1 16,-2 0-4-16,-5 3-1 0,1 3-1 15,-2-5 3-15,3-1-2 0,-3 3 1 0,5-3-5 16,-2-2 3-16,0 2 5 0,-2-3 0 16,2-1-2-16,2 0-1 0,0 0 3 0,2-2 3 15,0-2 6-15,1-2 9 0,1 0 5 16,-1 1 8-16,8-1 2 0,-2-2 7 0,3 0-4 15,2-1 4-15,4-1 6 0,6 2 3 16,1-2 1-16,8 2-2 0,2-3 3 16,7 1 1-16,-1-2-5 0,6 0-8 0,9-3-10 15,0 2 2-15,3-3-9 0,5 2-1 16,-1-2-12-16,1 2-15 0,-5-4-15 0,3 0-16 16,-8 1-28-16,-5-2-36 0,-5 2-47 15,-5-3-63-15,-3 4-62 0,-8-6-126 16,-3 1-214-16,-9 0 29 0,-3 0-276 0,-7-2-182 15</inkml:trace>
  <inkml:trace contextRef="#ctx0" brushRef="#br0" timeOffset="59586.02">11217 5942 2485 0,'17'-8'-51'0,"-17"8"17"0,0 0 31 16,0 0 0-16,12-5 18 0,-12 5 23 0,0 0-1 15,0 0 12-15,0 0 4 0,0 0 9 16,13 26 4-16,-13-26 19 0,4 22 11 15,-2-7 22-15,0-1 4 0,0 1 11 0,0 1-9 16,0 1 0-16,1 0-10 0,-1 1-6 16,2-1-17-16,-2 0-4 0,0 0-10 0,-2-17-6 15,3 29-10-15,-1-14-11 0,-2-15-11 16,5 21-15-16,-5-21-31 0,3 17-29 16,-3-17-53-16,0 0-51 0,2 16-54 0,-2-16-40 15,0 0-70-15,0 0-666 0,0 0-416 16</inkml:trace>
  <inkml:trace contextRef="#ctx0" brushRef="#br0" timeOffset="59905.84">11424 5977 2894 0,'6'-10'-77'0,"-6"10"43"0,9-12 41 0,-9 12 41 15,0 0 25-15,0 0 13 0,10-11 3 16,-10 11-11-16,0 0-1 0,0 0-13 0,0 0-6 16,0 0-9-16,0 0-7 0,0 0-9 15,0 0-16-15,-50 23-9 0,37-17 0 16,13-6-2-16,-23 5 0 0,7-1-1 15,16-4 3-15,-20 6 1 0,20-6 7 0,-20 4 16 16,20-4 18-16,-14 3 5 0,14-3 5 0,0 0-2 16,-17 4 7-16,17-4 6 0,0 0 4 15,0 0-2-15,0 0 0 0,0 0-5 0,0 0 1 16,0 0-1-16,27 30-5 0,-17-20-1 16,0-2 0-16,3 2-9 0,-4 1 3 15,7 3-7-15,-2-1 5 0,1 0-15 16,-1 0-6-16,4 1 0 0,-3 1-6 0,2-2-15 15,-3 1-20-15,1-5-31 0,0 0-45 16,-2 2-46-16,-1-1-56 0,1-1-47 0,0-2-83 16,-3-1-142-16,-1-3-136 0,-9-3-285 15,19 4-246-15</inkml:trace>
  <inkml:trace contextRef="#ctx0" brushRef="#br0" timeOffset="60080.82">11700 6186 2541 0,'0'0'-38'16,"11"-16"55"-16,-11 16 31 0,0 0 36 0,0 0 15 16,16-5 6-16,-16 5-6 0,0 0-3 15,20-6-14-15,-20 6-11 0,18-2-14 0,-18 2-35 16,21-1-33-16,-21 1-52 0,21-2-46 16,-10-1-53-16,-3-2-77 0,-8 5-142 0,13-8-343 15,-13 8 8-15</inkml:trace>
  <inkml:trace contextRef="#ctx0" brushRef="#br0" timeOffset="60187.97">11771 6075 2170 0,'0'0'10'0,"0"0"1"16,-10-8 18-16,10 8 1 0,0 0 16 15,0 0-6-15,0 0 0 0,0 0-19 0,0 0-59 16,25-13-74-16,-25 13-160 0,13-1-354 16,-13 1 155-16</inkml:trace>
  <inkml:trace contextRef="#ctx0" brushRef="#br0" timeOffset="60326.95">12056 6092 1967 0,'0'0'83'0,"0"0"28"15,19 7 26-15,-19-7 6 0,0 0-15 16,11 3-23-16,-11-3-44 0,0 0-88 0,12 2-94 16,-12-2-210-16,0 0-377 0,0 0 38 15</inkml:trace>
  <inkml:trace contextRef="#ctx0" brushRef="#br0" timeOffset="61179.84">11168 3829 2103 0,'0'0'-27'16,"14"-6"25"-16,-14 6 31 0,0 0-7 16,0 0 1-16,0 0 10 0,0 0 6 0,0 0-6 15,0 0 16-15,0 0-18 0,0 0 0 16,0 0-5-16,0 0 7 0,0 0 5 15,0 0 10-15,0 0 3 0,0 0-5 16,0 0 3-16,-41 10 6 0,41-10-3 0,-20-2 6 16,10-2 10-16,10 4 2 0,-20-7 5 15,10 2-11-15,2 0 5 0,8 5-1 0,-13-9-14 16,13 9-1-16,-13-8-7 0,13 8-3 16,-9-8-5-16,9 8-3 0,0 0-9 0,-8-7-1 15,8 7-4-15,0 0-4 0,0 0-4 16,0 0 1-16,0 0 4 0,0 0-6 0,0 0-2 15,0 0 2-15,38 20-4 0,-25-12 2 16,-1 0 1-16,4 1-3 0,-2-1 0 16,1-2-2-16,-2 2 3 0,2-3-4 0,-1 1-1 15,2-2 0-15,-6-1 0 0,3-3-2 16,-13 0-2-16,19 0 2 0,-19 0-5 16,20-7 3-16,-15 1 0 0,-5 6 4 0,15-16 0 15,-11 7 2-15,0-1 7 0,1 1 10 16,-5 9 3-16,5-21 8 0,-4 14 5 0,-1 7-2 15,0-18-8-15,0 18 0 0,0 0-4 16,0 0-7-16,0 0-6 0,-15-14-19 16,15 14-7-16,0 0-21 0,0 0-28 0,0 0-31 15,-34 19-38-15,28-14-33 0,-2 3-39 16,-6-4-100-16,4-1-614 0,10-3-316 0</inkml:trace>
  <inkml:trace contextRef="#ctx0" brushRef="#br0" timeOffset="63156.67">12922 4755 2686 0,'-9'-17'-114'0,"9"17"26"15,0 0 20-15,0-19 23 0,0 19 35 16,0 0 8-16,9-19 25 0,-9 19 12 16,11-14 9-16,-11 14 19 0,15-13 9 0,-15 13 6 15,15-9 4-15,-7 2-5 0,-8 7 1 16,16-7-13-16,-16 7-3 0,16-7-3 15,-16 7-3-15,16-2-3 0,-16 2 4 0,0 0-14 16,22 5-1-16,-22-5 4 0,16 11-6 16,-8-2 1-16,-8-9-1 0,12 20-1 0,-7-6-4 15,-3 0-2-15,0 0-1 0,-2-14 0 16,-2 33-2-16,-3-16-5 0,-2-2-2 16,0 6-1-16,-3-4 1 0,-1 2-4 0,1-2-2 15,-1 1-3-15,-1-4 0 0,2-2-2 16,3 0 2-16,-2-1-1 0,0-2-4 0,9-9 6 15,-11 16-2-15,11-16 13 0,-9 14 9 16,9-14 0-16,0 0-5 0,0 0-1 0,0 0-1 16,0 0-5-16,0 0 1 0,0 0-8 15,0 0-1-15,31-31 0 0,-20 20-4 16,0-2-4-16,3-3 0 0,1 2 1 0,2-1-4 16,-4-2 0-16,3 2 0 0,-3-1-3 15,-1 1 3-15,3-2-1 0,-3 4 1 16,-5-1-2-16,1 1 2 0,1 0 1 0,0 1-2 15,-4 1 3-15,1 1-3 0,-3 1 3 16,-3 9 0-16,6-17 1 0,-6 17-4 0,7-12 1 16,-7 12-2-16,0 0 3 0,0 0 1 15,0 0 1-15,0 0 4 0,0 0 7 16,0 0-1-16,0 0 3 0,0 0-2 0,-47 23 6 16,40-12 1-16,-2 1 6 0,2 1 3 15,1 1 4-15,-1 1 0 0,3 0 1 0,4-15-3 16,-4 30-6-16,6-12-3 0,2-1-1 15,2-1 2-15,3 4-16 0,5-1-37 0,-5-2-38 16,6-1-57-16,1-1-67 0,3-2-56 16,-8-3-123-16,4-3-207 0,3-1-400 15,-7 0-422-15</inkml:trace>
  <inkml:trace contextRef="#ctx0" brushRef="#br0" timeOffset="63551.8">13641 4621 2889 0,'0'0'-125'0,"0"0"32"0,0 0 25 16,0 0 31-16,0 0 21 0,0 0-7 0,0 0 8 16,0 0 18-16,0 0 12 0,0 0 9 0,0 0 5 15,0 0 9-15,0 0 21 0,0 0 9 16,0 0 14-16,0 0 12 0,0 0 8 16,-14 52 4-16,14-52 4 0,-3 25 4 15,3-8-10-15,0 1 3 0,-2-1-4 0,2 3-12 16,2-2-6-16,-2 3-8 0,1-3 5 15,1 4-6-15,1-4-8 0,1 1-5 0,-1 2-13 16,-1-1-14-16,2-4-25 0,-2 2-27 16,2-3-31-16,1 0-36 0,-1-1-46 15,-4-14-53-15,6 20-43 0,-4-12-93 0,4 0-161 16,-6-8-385-16,9 5-224 0</inkml:trace>
  <inkml:trace contextRef="#ctx0" brushRef="#br0" timeOffset="64010.05">13976 4625 2571 0,'0'0'-54'15,"0"0"27"-15,0 0 46 0,2-23 28 0,-2 23 8 16,0 0-2-16,0 0 0 0,0 0 14 15,0 0 21-15,0 0 6 0,0 0-1 0,0 0 3 16,0 0 16-16,0 0 7 0,0 0 3 16,6 46 9-16,-6-46-3 0,0 27-3 15,0-11-9-15,0-16-9 0,-2 34-5 0,2-19-10 16,0 2-7-16,2 2-11 0,-2-2-8 16,2 2-6-16,-2-1-7 0,2-2-3 0,-2 2-10 15,0-18-9-15,0 28-28 0,1-14-33 16,-1-14-43-16,0 21-44 0,0-21-53 0,0 19-46 15,2-12-49-15,-2-7-105 0,0 0-154 16,0 0-387-16,0 13-306 0</inkml:trace>
  <inkml:trace contextRef="#ctx0" brushRef="#br0" timeOffset="64344.78">14171 4774 2780 0,'0'0'-40'0,"0"0"30"16,13-11 20-16,-13 11 5 0,0 0-3 0,0 0-7 15,0 0 4-15,0 0 3 0,0 0-5 16,0 0 2-16,0 0-4 0,0 0 0 16,0 0-1-16,0 0-2 0,0 0 2 0,-51 13 2 15,51-13-2-15,-18 6 3 0,18-6 3 16,-16 6 6-16,16-6 11 0,-16 3 6 0,16-3 15 16,0 0 16-16,0 0 11 0,-18 6 7 15,18-6 5-15,0 0 13 0,0 0 8 0,0 0-2 16,-15 4 0-16,15-4-13 0,0 0-5 15,0 0-6-15,0 0 4 0,0 0 4 16,0 0 8-16,0 19-5 0,0-19 4 16,0 0-3-16,16 23-34 0,-12-14 0 0,5 0-10 15,1 3-4-15,0 0-7 0,-3-2-3 0,2 1-7 16,0 1-22-16,-2-3-29 0,-7-9-41 16,15 16-49-16,-7-8-51 0,0 2-56 15,-2-2-56-15,-6-8-120 0,9 11-181 0,-1-6-341 16,-8-5-319-16</inkml:trace>
  <inkml:trace contextRef="#ctx0" brushRef="#br0" timeOffset="64642.19">14474 4625 2640 0,'0'0'-113'15,"0"0"21"-15,0 0 36 0,9-23 30 0,-9 23 26 16,0 0 26-16,22-4 29 0,-22 4 17 16,21-1 3-16,-21 1 7 0,30 0 3 0,-13-2-7 15,4 0 1-15,-3 2-5 0,1-2-8 16,-19 2-6-16,36-2-4 0,-18 1-27 15,-18 1-26-15,28-3-32 0,-28 3-64 0,25-3-54 16,-15-1-53-16,-10 4-118 0,13-6-431 16,-13 6-30-16</inkml:trace>
  <inkml:trace contextRef="#ctx0" brushRef="#br0" timeOffset="64863.02">14667 4569 2225 0,'0'0'-47'0,"-11"10"33"0,11-10 58 16,0 0 36-16,-4 19 26 0,4-19 15 0,-1 18 19 16,1-18 11-16,-2 21-13 0,2-21-16 15,-2 24-6-15,2-8-14 0,0-16-8 0,-5 32-9 16,1-13-7-16,2 0-10 0,2 0-6 16,-2 0-7-16,-1 2 5 0,1-2-28 0,2 1-30 15,-2-1-36-15,2-2-34 0,-2 1-43 16,2 1-46-16,-1-4-44 0,-2-2-80 15,3 0-621-15,0-13-286 0</inkml:trace>
  <inkml:trace contextRef="#ctx0" brushRef="#br0" timeOffset="65346.4">15015 4563 2618 0,'0'0'-110'0,"0"0"34"15,0 0 35-15,0 0 34 0,0 0 16 16,0 0 12-16,-9-13 5 0,9 13 15 16,0 0 5-16,0 0 5 0,0 0 7 0,0 0 16 15,0 0 6-15,0 0 11 0,0 0 6 16,0 0 5-16,0 0 7 0,0 0-4 15,0 0-3-15,25 32-2 0,-25-32-9 0,9 23-3 16,-4-8-5-16,-1 0 5 0,0 2-3 16,-1 2 0-16,2 6 1 0,0-2 0 0,-4 1 16 15,-1 3-10-15,0 0-7 0,0 1-9 16,-3-1-6-16,-3 2-9 0,2-1-21 16,-3 5-28-16,-4-2-47 0,1-3-63 0,-6 0-84 15,2 0-76-15,-5 0-174 0,-2-4-165 16,0 1-346-16,-5 0-360 0</inkml:trace>
  <inkml:trace contextRef="#ctx0" brushRef="#br0" timeOffset="66914.46">15398 4703 2806 0,'0'0'-93'0,"0"0"16"16,0 0 3-16,0 0 11 0,0 0 10 15,0 0 9-15,0 0 6 0,0 0 13 0,0 0 7 16,0 0 4-16,0 0 5 0,0 0 15 16,0 0 17-16,26 24 26 0,-26-24 16 15,0 0 12-15,20 6 5 0,-20-6 6 0,0 0-7 16,22 0 11-16,-22 0-15 0,0 0-3 15,27-5-7-15,-27 5-10 0,17-5-3 0,-17 5-6 16,21-9-3-16,-10 2-7 0,-11 7-6 16,17-15-2-16,-6 8 5 0,-11 7 3 15,12-16 2-15,-12 16 4 0,9-16 0 0,-9 16 4 16,9-14-4-16,-9 14-5 0,4-14-6 16,-4 14-6-16,0 0-1 0,4-15-4 0,-4 15-2 15,0 0-6-15,0 0 1 0,0 0-4 16,0 0 0-16,0 0-1 0,0 0 1 15,-34-1-2-15,34 1 1 0,0 0 0 0,-34 16 0 16,23-6-4-16,-3-2 2 0,0-1 0 16,2 3 2-16,-3-1 5 0,3-1-3 0,1 1 6 15,0 1 4-15,1 0-2 0,0 1 4 16,0-1 1-16,10-10 8 0,-12 23 10 16,6-12 7-16,6-11 1 0,-4 19 8 0,4-19 2 15,0 21 1-15,0-21 5 0,4 23-7 16,-4-23 1-16,12 21-22 0,0-10-3 0,-2-1-6 15,4 1-1-15,1-3-10 0,1-1-17 16,0 0-22-16,4-2-36 0,-4-3-46 16,3 1-69-16,0-1-54 0,0-6-86 0,1 1-184 15,-4-2-81-15,-1-3-299 0,0-2-240 16</inkml:trace>
  <inkml:trace contextRef="#ctx0" brushRef="#br0" timeOffset="67675.67">15769 4027 2530 0,'0'0'-113'15,"0"0"23"-15,0 0 17 0,0 0 24 16,0 0 22-16,0 0 11 0,0 0 15 15,0 0 27-15,0 0 9 0,0 0 13 0,0 0 15 16,0 0 7-16,0 0 18 0,0 0 5 16,0 0 5-16,0 0 4 0,0 0 2 0,0 0 0 15,0 0-6-15,0 0-6 0,25 23-11 16,-25-23-8-16,0 0-9 0,0 0-8 16,22 2-7-16,-22-2-4 0,0 0-3 0,22 0-2 15,-22 0-4-15,18 0-6 0,-18 0 1 16,18 0-5-16,-18 0 0 0,0 0-3 0,28 1-2 15,-28-1 0-15,17 0-5 0,-17 0 1 16,0 0-3-16,26 3-3 0,-26-3-3 0,16 0-16 16,-16 0-21-16,0 0-27 0,25-3-31 15,-25 3-51-15,16 0-54 0,-16 0-105 16,12-3-639-16,-12 3-355 0</inkml:trace>
  <inkml:trace contextRef="#ctx0" brushRef="#br0" timeOffset="68855">16361 3765 2661 0,'0'0'-155'0,"0"0"25"0,9-6 13 15,-9 6 16-15,0 0 14 0,0 0 12 16,0 0 14-16,0 0 8 0,0 0 1 15,0 0 8-15,0 0 4 0,0 0-1 0,0 0 8 16,0 0 5-16,0 0 9 0,0 0 9 16,0 0 12-16,0 0 6 0,0 0 14 0,-51-2 16 15,51 2-3-15,0 0 3 0,-30 6 3 16,30-6 3-16,-19 7-2 0,19-7 21 0,-19 8-2 16,19-8-2-16,-17 9-2 0,9-3 5 15,8-6-12-15,-13 12 0 0,13-12-4 16,-13 10 0-16,13-10-8 0,-6 12 6 0,6-12-9 15,-6 14-4-15,6-14 1 0,0 0 2 16,0 19 5-16,0-19 2 0,0 0 1 0,8 19 10 16,-8-19 3-16,13 10 5 0,-13-10-6 15,15 14-1-15,-7-8-1 0,-8-6-8 16,17 12-5-16,-6-3-2 0,-11-9-4 0,19 13-1 16,-11-5-2-16,1 0-7 0,-9-8 3 15,15 19-5-15,-11-12 4 0,-4-7-2 0,10 17 6 16,-4-7-6-16,-6-10 2 0,6 19-2 15,0-9 4-15,-6-10 0 0,4 18 4 16,-4-18 2-16,0 18 5 0,0-18 3 16,0 0 0-16,-4 23-4 0,4-23 2 0,-10 11-4 15,10-11-1-15,-16 10-6 0,16-10 0 0,-19 7-3 16,6-4-3-16,13-3-7 0,-25 3-3 16,25-3-24-16,-28-2-32 0,28 2-33 15,-28-9-50-15,16 4-36 0,-1 1-45 0,3-5-65 16,-1 0-146-16,2 1-402 0,5-1-144 15</inkml:trace>
  <inkml:trace contextRef="#ctx0" brushRef="#br0" timeOffset="70070.85">16630 3866 2327 0,'0'0'-71'16,"0"0"29"-16,0 0 42 0,0 0 34 16,0 0 25-16,8-16 13 0,-8 16 30 15,0 0 11-15,0 0 13 0,0 0 7 16,0 0 10-16,0 0 4 0,0 0 0 0,0 0 1 15,0 0 1-15,0 0-4 0,4-13-4 16,-4 13-15-16,0 0-15 0,0 0-14 0,0 0-13 16,0 0-7-16,0 0-10 0,0 0-5 15,0 0-5-15,0 0-3 0,0 0-3 16,0 0 0-16,0 0-6 0,0 0-4 0,-8 59 0 16,8-59-1-16,-6 27-5 0,4-14-3 15,-2 2-2-15,0 0-4 0,4-15 0 0,-5 32-6 16,3-15-3-16,-2 1 0 0,2-1-3 15,-1 2-1-15,1-4 4 0,-2 3-5 16,4-18-2-16,-4 30-1 0,2-19 0 0,2-11-3 16,-4 26-3-16,4-26-18 0,-3 18-29 15,3-18-32-15,-4 15-41 0,4-15-51 0,0 14-50 16,0-14-56-16,-2 9-103 0,2-9-159 16,0 0-64-16,0 0-243 0,0 0-184 15</inkml:trace>
  <inkml:trace contextRef="#ctx0" brushRef="#br0" timeOffset="70432.83">16721 3939 2446 0,'0'0'-87'0,"0"0"26"0,8-9 17 16,-8 9 1-16,0 0 10 0,0 0 24 15,0 0-21-15,0 0 9 0,0 0 2 0,0 0 2 16,0 0 9-16,0 0-6 0,0 0 23 15,0 0 7-15,0 0-3 0,0 0 7 16,0 0 1-16,-50 17 5 0,50-17 9 0,0 0-1 16,-13 6 5-16,13-6 4 0,0 0-1 15,0 0 5-15,-12 7 3 0,12-7-3 0,0 0 7 16,0 0-14-16,0 0-3 0,0 0-3 16,-12 10 3-16,12-10 4 0,0 0 2 15,0 0 7-15,0 0 8 0,2 23 8 0,-2-23 5 16,0 0 13-16,0 0-3 0,8 27 1 15,-4-18 6-15,-4-9-5 0,8 19-5 16,-2-7-1-16,3-1-15 0,-1 2-4 0,3-1-8 16,-3-1-14-16,3 3-28 0,-1-4-43 0,-1 1-47 15,2-2-57-15,-1 1-53 0,-10-10-72 16,17 11-198-16,-8-7-352 0,-3-1-140 16</inkml:trace>
  <inkml:trace contextRef="#ctx0" brushRef="#br0" timeOffset="70913.06">16907 3667 2335 0,'0'0'-88'0,"0"0"21"0,0 0 26 16,0 0 16-16,0 0 23 0,0 0 35 16,0 0 19-16,0 0 13 0,0 0 14 15,0 0 6-15,0 0 16 0,0 0 5 0,0 0 12 16,0 0 2-16,0 0-2 0,60-1-4 16,-60 1-9-16,27 0-7 0,-10 0-1 0,2-3-4 15,-19 3-5-15,40 0-6 0,-18 0-10 16,-1 0-6-16,0 0-8 0,0 3-5 15,-2-6-8-15,0 3-4 0,-2 0-7 0,-2 0-10 16,-2-1-20-16,-13 1-27 0,0 0-39 16,34 0-43-16,-26 0-50 0,-8 0-68 15,0 0-79-15,0 0-658 0,0 0-395 0</inkml:trace>
  <inkml:trace contextRef="#ctx0" brushRef="#br0" timeOffset="71134.33">17167 3667 2849 0,'0'0'-120'0,"0"0"40"16,-10 11 27-16,10-11 37 0,0 0 14 0,-4 17 18 15,4-17 39-15,0 18 19 0,0-18 12 16,2 26 3-16,-2-8 3 0,-2 1-2 16,2 0-5-16,0 0-8 0,-2 1-3 0,0 2-6 15,2-1-6-15,-2 0-5 0,2-1-6 16,-2 4-4-16,0-3-7 0,2-1-10 0,-2 2-44 15,-1-3-59-15,1 2-52 0,0-3-66 16,-3 0-115-16,3-3-595 0,-2 0-282 16</inkml:trace>
  <inkml:trace contextRef="#ctx0" brushRef="#br0" timeOffset="75612.81">18097 4424 2515 0,'0'0'-165'0,"0"0"21"0,0 0 34 0,0 0 32 16,0 0 21-16,0 0 25 0,0 0 20 15,0 0 24-15,0 0 38 0,0 0 7 0,0 0 25 16,-23 7 20-16,23-7 8 0,0 0 6 16,0 0 6-16,0 0-1 0,0 0-7 15,0 0-1-15,0 0-2 0,0 0 5 16,0 0-9-16,0 0-4 0,0 0-4 0,0 0-4 16,0 0 3-16,0 0-13 0,0 0-4 15,0 0-7-15,0 0-3 0,0 0-7 0,0 0-2 16,0 0-7-16,0 0 1 0,59 0-3 15,-59 0 0-15,32 0-1 0,-16 2-2 16,6-1-2-16,-3 2-4 0,2-1-4 0,2-2-4 16,-1 2-3-16,-2 0-4 0,2-2-4 15,-3 2 0-15,0-1-1 0,-19-1-4 0,27 0-4 16,-14 2-3-16,-13-2-11 0,21 2-12 16,-21-2-18-16,17 2-30 0,-17-2-22 15,0 0-37-15,0 0-37 0,22 1-38 0,-22-1-26 16,0 0-15-16,6 6-34 0,-6-6-49 15,0 0-616-15,0 0-341 0</inkml:trace>
  <inkml:trace contextRef="#ctx0" brushRef="#br0" timeOffset="75944.66">18282 4439 2702 0,'0'0'-106'15,"-22"6"36"-15,22-6 40 0,0 0 36 16,0 0 22-16,0 0 16 0,-12 7 12 0,12-7 22 16,0 0-1-16,0 0 7 0,-5 15 6 15,5-15-5-15,0 0 13 0,-2 21-1 16,2-21 0-16,0 19 9 0,0-19-3 0,-2 21 4 16,0-7 3-16,2-14-4 0,0 24 3 0,-2-7 12 15,2-17-6-15,0 29-16 0,0-11-6 16,0-2-8-16,0 4-9 0,-3-4-6 15,3 4-9-15,0-1-5 0,-2 0-5 0,2 0 1 16,0-19-29-16,-2 34-5 0,2-18 1 16,-2 0-8-16,2-16 4 0,-2 28-6 0,0-11-21 15,2-17-27-15,-4 22-35 0,1-10-49 16,3-12-74-16,-2 19-72 0,2-19-178 16,-6 17-119-16,6-17-401 0,-8 11-412 0</inkml:trace>
  <inkml:trace contextRef="#ctx0" brushRef="#br0" timeOffset="87262.41">19179 1989 460 0,'0'0'124'0,"0"0"-53"16,0 0-10-16,8-14-19 0,-8 14-2 0,0 0-9 16,0 0 0-16,0 0-4 0,0 0 7 15,0 0 10-15,0 0 0 0,0 0 6 0,0 0 0 16,0 0-4-16,0 0 1 0,0 0-5 16,0 0 12-16,0 0-3 0,0 0 18 15,0 0-6-15,0 0 6 0,0 0 23 0,0 0-14 16,0 0 11-16,0 0-10 0,0 0 10 15,0 0-8-15,0 0 15 0,2-16-7 16,-2 16-2-16,0 0-9 0,0 0 4 0,24-3-12 16,-24 3 3-16,18-1 2 0,-18 1 5 15,28 0-7-15,-9 1-3 0,3-2-4 16,0 2 5-16,4-2-10 0,3 1-3 0,1-3-6 16,0 3-4-16,0 0-2 0,-3-1-8 15,-1 1-5-15,-1 0-2 0,-2-2-4 0,-2 2-7 16,-1-2-10-16,-20 2-13 0,31-2-24 15,-31 2-36-15,23 0-39 0,-23 0-63 16,15-3-46-16,-15 3-114 0,0 0-477 0,2-7-114 16</inkml:trace>
  <inkml:trace contextRef="#ctx0" brushRef="#br0" timeOffset="87520.81">19551 1978 2307 0,'0'0'-106'0,"0"0"19"16,0 0 23-16,-6 16 23 0,6-16 6 15,0 0 22-15,-5 22 21 0,5-22-2 16,-4 17 7-16,4-17 6 0,-4 22 4 0,2-8 8 16,2-14-2-16,-2 26 10 0,2-12-3 15,0-14-7-15,0 33 0 0,0-20-5 0,0 3-3 16,0-16 2-16,2 29 1 0,0-18-9 15,-2-11-1-15,2 27-25 0,0-16-24 16,-2-11-34-16,2 24-24 0,-2-13-47 0,0-11-116 16,5 17-301-16,-5-17 252 0</inkml:trace>
  <inkml:trace contextRef="#ctx0" brushRef="#br0" timeOffset="88209.25">19803 2253 1493 0,'-17'-4'-70'15,"17"4"17"-15,0 0 19 0,0 0 8 16,0 0 14-16,0 0 17 0,0 0-4 0,-17-3 6 16,17 3 5-16,0 0 1 0,0 0 5 15,0 0 3-15,0 0-4 0,0 0 14 0,0 0-7 16,0 0 6-16,0 0-4 0,0 0-6 16,0 0 4-16,0 0-1 0,0 0-1 15,66 10-5-15,-66-10 6 0,32 1 5 16,-13 1 4-16,2-2-2 0,-2 2-1 0,4 0 1 15,-2 0-6-15,2-2 4 0,1 1-10 0,-3-1 3 16,0 3-10-16,0-3-7 0,1 0-1 16,-4 2 5-16,-18-2-8 0,32 0 2 0,-17 0-10 15,-15 0 4-15,24 2-10 0,-24-2-6 16,20 0-11-16,-20 0-10 0,18 0-5 16,-18 0-5-16,10-2-14 0,-10 2-8 0,0 0-7 15,0 0 10-15,0 0 9 0,0 0 12 16,0 0 11-16,0 0 19 0,0 0 1 15,0 0 24-15,0 0 21 0,0 0 20 0,-28-31 5 16,28 31 6-16,0 0 4 0,-10-11 12 16,10 11-7-16,0 0 2 0,-10-12 0 15,10 12 18-15,0 0 4 0,0 0 13 0,-11-11 7 16,11 11-8-16,0 0-9 0,0 0-7 16,0 0-14-16,0 0-6 0,0 0-6 15,0 0-5-15,0 0-15 0,0 0 6 0,0 0-12 16,0 0 1-16,0 0-6 0,0 0 0 15,0 0-2-15,0 0-7 0,0 0 9 0,0 0-10 16,31 28-6-16,-31-28 3 0,16 22-3 16,-10-15-4-16,-6-7-1 0,12 17 1 15,-12-17-4-15,7 14-5 0,-7-14-9 0,4 13-12 16,-4-13-1-16,0 0-37 0,0 0-27 16,-11 23-27-16,7-18-36 0,4-5-50 0,0 0-113 15,-16 12-355-15,10-10 95 0</inkml:trace>
  <inkml:trace contextRef="#ctx0" brushRef="#br0" timeOffset="88620.8">20779 2233 1943 0,'0'0'-60'0,"26"0"4"16,-26 0 7-16,0 0-1 0,0 0 9 16,0 0 11-16,0 0 0 0,0 0 12 0,0 0 6 15,0 0 5-15,0 0 4 0,0 0-5 16,0 0 8-16,0 0 8 0,0 0-5 16,0 0 4-16,0 0 11 0,-53 13-4 0,53-13 7 15,0 0 4-15,-26-6 13 0,26 6 9 16,0 0-8-16,-19-13-2 0,19 13 7 15,-11-10-13-15,11 10 3 0,-4-13-13 0,4 13 11 16,0 0 0-16,-4-21-13 0,4 21 11 16,0 0 6-16,0-17-12 0,0 17-4 0,0 0 2 15,0 0-6-15,0 0 4 0,10-17-4 16,-10 17-2-16,0 0-4 0,0 0 6 16,0 0-4-16,0 0 4 0,0 0-12 0,0 0 13 15,0 0-8-15,0 0-4 0,38 15 0 16,-38-15 1-16,0 0-20 0,0 0-46 15,12 6-51-15,-12-6-106 0,0 0-401 0,0 0 169 16</inkml:trace>
  <inkml:trace contextRef="#ctx0" brushRef="#br0" timeOffset="104141.87">9415 8745 864 0,'0'0'185'16,"0"0"-48"-16,0 0-36 0,0 0-25 0,0 0-16 16,0 0-1-16,0 0-11 0,0 0-4 15,0 0 6-15,0 0 10 0,0 0-1 0,0 0 0 16,0 0 6-16,0 0 16 0,0 0-7 15,0 0 3-15,0 0 8 0,0 0 4 0,0 0 3 16,0 0 1-16,0 0 2 0,0 0-5 16,0 0-4-16,0 0-2 0,38-6-6 15,-38 6-7-15,0 0-9 0,26 3-3 0,-26-3-9 16,23 0-1-16,-23 0-7 0,27 1 2 16,-12-1 5-16,-15 0 2 0,32 0-3 15,-16 0-5-15,2 0-2 0,1 0-7 0,-19 0-1 16,34 0-6-16,-22 0-10 0,-12 0-14 15,28 0-23-15,-28 0-28 0,19-1-43 16,-19 1-51-16,17-4-50 0,-17 4-99 0,4-9-573 16,-4 9-224-16</inkml:trace>
  <inkml:trace contextRef="#ctx0" brushRef="#br0" timeOffset="104440.79">9461 8564 2550 0,'-18'-6'-80'0,"18"6"22"0,0 0 25 15,0 0 25-15,0 0 48 0,0 0 24 16,0 0 23-16,0 0 25 0,0 0 7 15,0 0 3-15,0 0-6 0,0 0-1 0,0 0 0 16,0 0-4-16,0 0-1 0,63 16-14 16,-48-15-8-16,2 2-16 0,-1 0-23 15,4-1-35-15,-2 1-46 0,-18-3-43 0,37 0-60 16,-20 3-48-16,-2-1-67 0,-15-2-163 16,27 0-421-16,-14 0-167 0</inkml:trace>
  <inkml:trace contextRef="#ctx0" brushRef="#br0" timeOffset="105619.02">11788 7986 2423 0,'0'0'-99'0,"0"0"8"0,0 0 16 16,0 0 13-16,0-19 12 0,0 19 7 15,0 0 9-15,0 0 2 0,-12-15 6 0,12 15 8 16,-11-7 4-16,11 7 9 0,-15-10 2 16,15 10 9-16,-17-8 12 0,17 8 19 15,-24-8-15-15,11 6 12 0,13 2 3 0,-33-9-5 16,16 6-9-16,-5 1 7 0,4-1-12 15,-3 2-4-15,-3-1 3 0,2 0-4 0,-1 2-1 16,0 0 9-16,3 0-6 0,-4 2 8 16,3-2-4-16,2 2 0 0,-2-2-5 15,2 1 7-15,0 2-7 0,19-3 0 0,-37 3 13 16,21 2-1-16,-1-4-6 0,0 4-3 16,17-5 7-16,-25 2-6 0,25-2 5 15,-21 5 2-15,21-5 4 0,-19 5 2 0,19-5 14 16,-14 4 17-16,14-4 22 0,0 0 9 15,0 0-5-15,-12 12-4 0,12-12 0 16,0 0-4-16,0 0-6 0,0 0-1 0,30 25-6 16,-18-18-1-16,6 2-7 0,-2 1-5 15,5 3-7-15,1 0-5 0,-2 0-7 0,3 0-2 16,-5 2-6-16,2-2-4 0,-2 1-4 16,-1 1-1-16,0-2-4 0,-2 2-1 15,-1-1-2-15,-7-1-2 0,1 2-2 0,-1 0 2 16,-1 1-4-16,-4 0 2 0,0 4-2 15,-2-1 13-15,-2 2 7 0,0 3-4 0,-4-1 4 16,-1 5 3-16,1-2-2 0,-7 3 3 16,3 1-1-16,-3-1 4 0,0 1 0 15,-4 5-3-15,3-3-4 0,-3 4-2 0,-3 2-1 16,0-3-2-16,2-5-4 0,2-1 0 16,-2-1-1-16,4 1 0 0,-1-3 1 0,0-1 3 15,3-4 1-15,1 0 2 0,1-2 4 16,-2-2 7-16,4 0 8 0,2-3 9 15,-1 0 2-15,1-2 8 0,6-12 13 0,-3 24 12 16,3-24-23-16,3 19-2 0,-3-19-3 16,11 17-6-16,1-8 1 0,4-2-5 0,2 1 7 15,6-2-9-15,3-1-1 0,4 2-11 16,4-2 1-16,6-1-12 0,1 2-9 16,0-2-24-16,2-3-21 0,1 1-23 0,-1 0-21 15,2-2-27-15,-5 2-31 0,-4-2-52 16,-3 0-49-16,-2-2-38 0,-4 0-99 0,-3-1-180 15,-4-1-55-15,-6-1-249 0,-5 0-211 16</inkml:trace>
  <inkml:trace contextRef="#ctx0" brushRef="#br0" timeOffset="106219.62">11374 9715 2429 0,'0'0'-111'0,"0"0"13"0,0 0 20 0,0 0 29 16,0 0 22-16,0 0 26 0,0 0 27 16,0 0 33-16,0 0 17 0,0 0 22 15,-5 46 7-15,5-46 13 0,-2 22 9 0,2-22 6 16,-2 26 5-16,2-26 0 0,0 26-5 15,0-11-2-15,0-15-14 0,0 28-14 0,0-10-12 16,0-1-4-16,2-1-11 0,-2-16-5 16,2 30-14-16,-2-13-9 0,0-17-10 0,3 25-9 15,-3-25-18-15,0 22-21 0,0-22-18 16,0 19-20-16,0-19-20 0,2 17-25 16,-2-17-27-16,0 0-25 0,0 18-34 0,0-18-23 15,0 8-41-15,0-8-72 0,0 0-494 16,0 0-128-16</inkml:trace>
  <inkml:trace contextRef="#ctx0" brushRef="#br0" timeOffset="106559.6">11529 9919 2426 0,'14'-16'-35'0,"-14"16"26"0,11-11 9 16,-11 11 9-16,7-7 11 0,-7 7 1 0,0 0 2 16,0 0 6-16,0 0-2 0,0 0-2 15,0 0-5-15,0 0-1 0,0 0-4 16,0 0-3-16,0 0 1 0,0 0 5 0,0 0-2 15,0 0 14-15,-59 12 2 0,59-12 2 16,-21 9-8-16,10-6-3 0,11-3 2 16,-21 6-5-16,21-6 3 0,-15 6-10 15,15-6 4-15,0 0 15 0,-18 5 9 0,18-5 21 16,0 0 1-16,-14 7 13 0,14-7 18 0,0 0 5 16,0 0 1-16,0 0 7 0,0 0 3 15,0 0 0-15,0 0 2 0,18 29-2 0,-18-29-7 16,14 12-10-16,-3-6-7 0,-11-6-1 15,21 14-12-15,-9-7-9 0,-1 1-9 16,0-1-6-16,2 0-8 0,-13-7-14 0,23 16-19 16,-10-9-33-16,-1 1-40 0,-1-1-49 15,2 1-54-15,0-3-43 0,-1 2-53 0,-1-3-106 16,1-1-179-16,-3 1-341 0,1-2-268 16</inkml:trace>
  <inkml:trace contextRef="#ctx0" brushRef="#br0" timeOffset="106757.1">11782 10050 2590 0,'0'0'-67'0,"0"0"32"0,23-5 28 16,-23 5 28-16,0 0 30 0,27 1 5 0,-27-1-4 16,23 0-5-16,-23 0-9 0,27 3-6 15,-13-3-10-15,-14 0-16 0,29-3-12 0,-11 3-22 16,-18 0-2-16,31 0-19 0,-31 0-21 15,28 0-26-15,-16-1-20 0,-1-2-50 16,1 0-83-16,-12 3-384 0,13-8 148 0</inkml:trace>
  <inkml:trace contextRef="#ctx0" brushRef="#br0" timeOffset="106887.88">11868 9936 1917 0,'0'0'28'15,"0"0"20"-15,0 0 19 0,0 0 12 0,0 0 8 16,0 0-8-16,0 0-8 0,0 0-12 15,45-11-35-15,-45 11-48 0,30 1-72 0,-15-2-93 16,-15 1-203-16,27-3-171 0,-12 2 246 16</inkml:trace>
  <inkml:trace contextRef="#ctx0" brushRef="#br0" timeOffset="107071.6">12295 9951 1723 0,'0'0'68'0,"12"8"33"0,-12-8 32 0,11 8 42 16,-11-8 25-16,0 0 9 0,7 13-5 16,-7-13-14-16,0 0-18 0,4 14-22 15,-4-14-17-15,0 0-23 0,8 10-30 0,-8-10-47 16,0 0-74-16,0 0-92 0,4 10-110 16,-4-10-252-16,0 0-353 0,0 0-195 15</inkml:trace>
  <inkml:trace contextRef="#ctx0" brushRef="#br0" timeOffset="109137.17">11453 7529 2470 0,'-31'4'-88'0,"31"-4"17"0,0 0 17 16,0 0 9-16,-26-4 8 0,26 4 13 16,0 0 18-16,-14-9 12 0,14 9 16 15,-10-7 3-15,10 7 5 0,0 0 7 0,-11-10 14 16,11 10 4-16,0 0 5 0,-11-14 5 16,11 14-11-16,0 0-11 0,0 0-4 15,-11-15 11-15,11 15-2 0,0 0-3 0,0 0-3 16,0 0-10-16,-8-11 5 0,8 11-9 15,0 0-1-15,0 0-3 0,0 0 0 0,0 0 0 16,0 0-4-16,0 0-8 0,0 0 1 16,0 0 1-16,-6-14 3 0,6 14-3 15,0 0-2-15,0 0 2 0,0 0 3 16,0 0-1-16,0 0 1 0,0 0-3 0,0 0-2 16,0 0-1-16,0 0-1 0,0 0-5 0,0 0 1 15,0 0-6-15,0 0-7 0,0 0-7 16,0 0-12-16,0 0-22 0,0 0-26 0,0 0-19 15,0 0-11-15,0 0-8 0,0 0 2 16,-2-14-3-16,2 14 6 0,0 0 8 16,0 0 14-16,0 0 18 0,0 0 14 0,0 0 16 15,0 0 25-15,0 0 24 0,0 0 26 16,0 0 1-16,0 0 10 0,0 0 4 16,0 0 1-16,0 0 1 0,0 0 9 0,0 0 5 15,0 0 15-15,0 0 6 0,0 0 11 16,0 0 4-16,0 0 3 0,0 0 6 0,0 0-6 15,0 0-11-15,0 0-10 0,0 0-11 16,0 0-13-16,0 0-14 0,0 0-20 16,0 0-27-16,0 0-18 0,0 0-24 0,0 0-14 15,0 0-18-15,0 0-8 0,0 0-5 16,0 0 18-16,0 0-2 0,0 0 13 0,0 0 10 16,0 0 9-16,0 0 23 0,0 0 25 15,0 0 20-15,0 0 9 0,0 0 11 16,0 0 3-16,0 0 0 0,0 0-3 0,0 0-8 15,0 0-5-15,0 0-6 0,0 0-8 16,0 0-11-16,0 0-6 0,0 0-16 0,0 0-18 16,0 0-20-16,0 0-17 0,0 0-23 15,0 0-2-15,0 0-14 0,0 0-1 16,0 0 8-16,0 0 10 0,0 0 0 0,0 0 9 16,0 0 10-16,0 0 26 0,0 0 15 15,0 0 14-15,0 0 15 0,0 0 9 16,0 0-1-16,0 0 1 0,0 0 17 0,0 0 17 15,0 0-1-15,0 0 20 0,0 0 9 16,0 0 2-16,0 0 0 0,0 0 6 0,0 0-7 16,0 0-12-16,0 0-2 0,0 0-7 15,0 0-2-15,0 0-8 0,0 0 1 16,0 0-6-16,0 0-3 0,0 0-4 0,-30 20-4 16,30-20-1-16,-17 13-4 0,8-7 4 15,9-6-2-15,-19 9 1 0,19-9-1 0,-16 10-2 16,16-10 2-16,-18 6-6 0,18-6 0 15,-14 4 0-15,14-4-3 0,0 0 0 16,0 0-2-16,-28-4-1 0,28 4-3 0,0 0-7 16,-15-13 5-16,15 13-2 0,-8-14-3 15,8 14 1-15,-4-15-3 0,4 15-3 0,0 0 3 16,2-25-3-16,-2 25-6 0,0 0-1 16,8-27 4-16,-8 27 0 0,6-15-4 15,-6 15 0-15,11-13 4 0,-11 13 0 0,15-10-5 16,-15 10 4-16,17-7-2 0,-17 7 2 15,20-3-2-15,-20 3-1 0,26 3 8 0,-26-3-3 16,30 10 3-16,-14-3-5 0,-3 1 5 16,5-1-3-16,-2 5-2 0,-1-3 2 15,2 2-4-15,-2 0 2 0,-1 0 2 0,2-3 1 16,-2-1 2-16,-1 0 4 0,0-1 6 16,-13-6 4-16,23 5-1 0,-23-5-1 0,22 4-1 15,-9-6 0-15,-13 2-2 0,21-5 1 16,-13-1-2-16,4-1 1 0,-1-2-3 15,0-1 1-15,-3-3-4 0,3-1 0 0,-3 1 1 16,0-1 6-16,-3-2-4 0,2 3 6 16,-2 0-3-16,-3 2 7 0,-2 11 0 15,0-22-6-15,0 22 2 0,-7-16-1 0,0 10-8 16,7 6 5-16,-13-4-6 0,13 4 3 0,0 0-4 16,-30 8 3-16,18 0 1 0,0 0-4 15,-1 2 3-15,-1 0-1 0,0-1 2 16,-1 1-2-16,0 1-3 0,2 0-1 0,1-3-10 15,-1 2-23-15,13-10-45 0,-19 13-56 16,13-9-55-16,-1 0-106 0,7-4-655 16,-17 2-379-16</inkml:trace>
  <inkml:trace contextRef="#ctx0" brushRef="#br0" timeOffset="110674.58">12506 8561 2737 0,'0'0'-137'16,"0"0"31"-16,0 0 23 0,-11-12 31 15,11 12 29-15,0 0 32 0,0 0 20 16,0 0 16-16,0 0 27 0,0 0 9 0,0-22-1 16,0 22 16-16,0 0-1 0,0 0 13 15,13-18 3-15,-13 18 3 0,13-12-3 0,-13 12-11 16,19-13-3-16,-10 7-6 0,-9 6-12 16,24-11-8-16,-9 5-4 0,0 0-11 15,1 2-4-15,-16 4-2 0,29-4-3 0,-16 3-1 16,-13 1 1-16,27 1 1 0,-27-1 2 15,19 4-3-15,-19-4-5 0,11 12-3 16,-11-12-3-16,4 18-6 0,-4-18-1 0,-4 18-5 16,4-18-1-16,-16 26-6 0,4-13 2 15,-1 2-4-15,-2 0-1 0,1-2-1 0,-2-1 1 16,5-1-5-16,-1-1 1 0,2-1-3 16,-1 1 4-16,11-10-3 0,-15 13 3 0,15-13-7 15,-12 9 4-15,12-9-4 0,0 0-1 16,0 0-3-16,0 0-4 0,0 0-7 0,0 0-4 15,0 0-4-15,42-24-7 0,-24 8-8 16,-1 0-1-16,7-2 2 0,0-3 2 16,-3 2 5-16,-2 3 8 0,-2 0 12 0,-2 0 19 15,-3 5 17-15,-1 0 15 0,-1 1 2 16,-10 10-2-16,17-15-9 0,-17 15-3 0,0 0-3 16,0 0 3-16,0 0 3 0,0 0-1 15,0 0-3-15,0 0-1 0,0 0-2 16,-32 38-2-16,23-25-1 0,2 2 1 0,2 0-8 15,3 3-4-15,2-18 7 0,0 34-4 16,5-17-4-16,-1-1-14 0,4-1-17 16,3 0-30-16,-1-2-43 0,2-1-58 0,4-1-79 15,0-3-78-15,1-1-198 0,1-3-109 16,-2 0-313-16,2-4-333 0</inkml:trace>
  <inkml:trace contextRef="#ctx0" brushRef="#br0" timeOffset="111061.8">13315 8310 2778 0,'2'-14'-76'0,"-2"14"56"15,0 0 48-15,0 0 37 0,0 0 34 16,0 0 12-16,0 0-2 0,0 0 28 0,0 0 12 16,0 0-3-16,0 0-4 0,0 0-8 15,0 0-3-15,-9 53-2 0,7-34-8 0,-2 0 0 16,2 2 6-16,-3 3-16 0,5 2-1 15,-2 0-19-15,0-1-10 0,2 2-11 16,-3-3-15-16,1-1-20 0,2 4-21 0,0-6-32 16,-1-1-32-16,1 0-38 0,0-4-39 15,-2 4-47-15,2-5-41 0,2-1-46 0,-2-14-84 16,0 22-163-16,1-13-456 0,-1-9-406 16</inkml:trace>
  <inkml:trace contextRef="#ctx0" brushRef="#br0" timeOffset="112000.87">13724 8440 2861 0,'0'0'-119'0,"5"-9"25"0,-5 9 33 16,0 0 4-16,0 0 11 0,0 0 8 15,0 0 32-15,0 0 7 0,0 0 11 16,0 0 8-16,-44 4 4 0,44-4 3 0,-22 9-4 16,22-9 5-16,-22 10-10 0,11-3 7 15,11-7 12-15,-21 10 1 0,13-3 8 0,8-7-10 16,-16 12 1-16,16-12 2 0,-9 13 2 16,9-13-7-16,-9 12 2 0,9-12-5 15,0 0 3-15,-12 12-7 0,12-12 1 16,0 0-3-16,0 0-2 0,-9 12-2 0,9-12-3 15,0 0-5-15,0 0-4 0,0 0-2 16,-8 10-3-16,8-10-12 0,0 0-2 16,0 0-10-16,0 0-1 0,0 0-4 0,0 0 4 15,0 0-5-15,-10 11 3 0,10-11-6 16,0 0 6-16,0 0-8 0,0 0 10 16,0 0 1-16,0 0 11 0,0 0 5 0,0 0 9 15,0 0 4-15,0 0 7 0,0 0-8 0,0 0 5 16,0 0-10-16,0 0 0 0,0 0-6 15,0 0-6-15,0 0-15 0,0 0-14 16,0 0-18-16,0 0-4 0,0 0-3 0,0 0 3 16,0 0 11-16,0 0 3 0,0 0 4 15,0 0 9-15,-27-17 14 0,27 17 14 0,0 0 28 16,0 0-8-16,0 0 10 0,0 0 17 16,0 0-2-16,0 0 5 0,0 0-3 0,0 0 2 15,0 0 2-15,0 0 9 0,0 0 15 16,0 0 1-16,0 0 9 0,0 0 4 15,0 0-5-15,-6-16-6 0,6 16-5 16,0 0-5-16,0 0 3 0,0 0 1 0,0 0 1 16,0 0-2-16,0 0 3 0,0 0-1 15,0 0 6-15,0 0-5 0,0 0-1 16,0 0-5-16,0 0 0 0,0 0-7 16,38 22-1-16,-38-22-2 0,0 0 3 0,0 0-3 15,13 7-5-15,-13-7-3 0,0 0 5 0,0 0-4 16,9 8-6-16,-9-8 1 0,0 0-6 15,0 0-6-15,12 11-3 0,-12-11-2 16,0 0-6-16,0 0-1 0,11 11 1 0,-11-11-4 16,0 0-1-16,0 0-1 0,0 0 2 15,7 10-4-15,-7-10 4 0,0 0-3 0,0 0 2 16,8 10 4-16,-8-10 12 0,0 0-2 16,0 0-6-16,0 0 2 0,10 9-1 15,-10-9-3-15,0 0 2 0,0 0-5 0,0 0 0 16,0 0-2-16,0 0-3 0,0 0 0 15,0 0-5-15,0 0 3 0,0 0 1 16,0 0-4-16,9 10 0 0,-9-10-3 0,0 0-1 16,0 0 2-16,0 0 1 0,0 0-3 15,0 0 9-15,0 0 7 0,10 10 2 0,-10-10 1 16,0 0 7-16,10 11-9 0,-10-11-23 16,11 14 6-16,-11-14-9 0,13 14-12 0,-8-6-9 15,-5-8-14-15,9 13-19 0,-4-7-27 16,-5-6-36-16,0 0-42 0,8 12-69 0,-8-12-64 15,0 0-132-15,0 0-172 0,0 0-382 16,0 0-442-16</inkml:trace>
  <inkml:trace contextRef="#ctx0" brushRef="#br0" timeOffset="112413.07">13513 8427 2935 0,'0'0'-110'0,"0"0"28"0,0 0 41 15,0 0 37-15,-2-15 26 0,2 15 17 0,0 0 5 16,0 0 1-16,0 0-7 0,0 0 7 16,0 0-4-16,0 0 0 0,0 0 0 0,0 0 2 15,0 0 10-15,0 0 12 0,0 0 14 16,0 0 23-16,0 0 17 0,0 0 10 16,0 0-2-16,0 0 0 0,0 0-5 15,0 0-2-15,0 0-9 0,0 0-8 16,0 0-14-16,-2 53-7 0,2-53 11 0,-6 28-14 15,2-15-4-15,0 5-29 0,-1-3-26 0,1 0-33 16,0 2-38-16,1-2-48 0,-4-1-50 16,7-14-61-16,-2 27-54 0,-1-15-99 15,3-3-172-15,0-9-414 0,-2 17-378 0</inkml:trace>
  <inkml:trace contextRef="#ctx0" brushRef="#br0" timeOffset="112920.56">13908 8419 2745 0,'0'0'-134'0,"0"0"26"0,0 0 40 15,0 0 29-15,0 0 27 0,0 0 21 16,0 0 23-16,0 0 16 0,0 0 8 0,0 0 14 16,0 0 4-16,0 0 6 0,0 0 3 15,0 0-1-15,0 0-3 0,0 0-3 16,56 6-9-16,-40-4-9 0,-16-2-4 0,29 0-7 15,-29 0-12-15,27 0-13 0,-11 2-23 16,-16-2-36-16,20 0-33 0,-20 0-27 16,23 0-27-16,-23 0-31 0,0 0-16 0,22 0-21 15,-22 0-29-15,0 0-53 0,0 0-363 16,0 0 138-16</inkml:trace>
  <inkml:trace contextRef="#ctx0" brushRef="#br0" timeOffset="113603.41">13974 8429 1812 0,'0'0'-51'0,"0"0"17"16,0 0 12-16,0 0 22 0,-19 6 10 16,19-6 20-16,0 0 27 0,0 0 23 15,0 0 17-15,0 0 14 0,0 0 13 0,0 0 13 16,0 0 5-16,0 0 5 0,0 0-3 16,0 0-12-16,0 0-7 0,0 0-15 0,0 0-4 15,50 7-10-15,-50-7-5 0,29 4-6 16,-11-3-1-16,2 2-3 0,3-2 2 0,-3 2-6 15,0-2-1-15,5 2-3 0,-5-3-2 16,4 2-4-16,-5-1-1 0,0 1-1 16,-19-2 2-16,32 2-3 0,-18-2-1 0,-14 0-5 15,27 2-8-15,-27-2-3 0,17 2-5 16,-17-2-15-16,20 0-9 0,-20 0-18 16,0 0-21-16,19 2-40 0,-19-2-55 0,0 0-69 15,15 0-58-15,-15 0-75 0,0 0-140 16,0 0-153-16,0 0-218 0,0 0-159 0</inkml:trace>
  <inkml:trace contextRef="#ctx0" brushRef="#br0" timeOffset="113912.38">14191 8458 2481 0,'0'0'-38'0,"0"0"50"0,0 0 36 0,0 0 35 15,0 0 17-15,0 0 11 0,0 0 16 16,0 0 11-16,0 0-3 0,0 0-10 16,-6 15-9-16,6-15-4 0,0 0-4 0,0 20-8 15,0-20-5-15,0 19-5 0,0-19-3 16,0 24-2-16,0-24-1 0,0 22-6 16,0-22-4-16,-1 31-12 0,-3-16-3 0,-1 3-8 15,3-1-3-15,-1-1-5 0,-1 2-5 16,0-1-5-16,0 2 0 0,0-3-8 0,-4 2-8 15,5-1-21-15,-1 1-19 0,-4-3-26 16,5-2-31-16,-1 3-34 0,4-16-56 16,-5 20-42-16,3-10-67 0,2-10-162 0,-5 11-166 15,5-11-245-15,0 0-199 0</inkml:trace>
  <inkml:trace contextRef="#ctx0" brushRef="#br0" timeOffset="114291.53">14649 8248 2515 0,'0'0'-80'0,"0"0"22"16,0 0 34-16,10 45 25 0,-6-32 25 0,2 3 25 15,2 3 9-15,-2 1 17 0,0 2 18 16,-1 3 7-16,2-1-9 0,-5 4-7 15,0 0-11-15,-4 2 30 0,0 1-12 0,-7 6-13 16,0-1-29-16,-9 3-38 0,0-1-45 16,-5 2-54-16,-5-1-47 0,-10 8-68 15,-10-5-130-15,1-2-466 0,-7-4-106 0</inkml:trace>
  <inkml:trace contextRef="#ctx0" brushRef="#br0" timeOffset="116006.65">15273 8354 2288 0,'0'0'-77'0,"0"0"5"15,0 0 18-15,0 0 10 0,0 0 23 16,0 0 29-16,0 0 22 0,0 0 18 15,0 0 18-15,0 0 16 0,0 0 15 0,0 0 15 16,0 0 9-16,0 0-1 0,0 0-1 16,0 0-6-16,0 0-11 0,0 0-10 0,0 0-10 15,0 0-10-15,0 0-7 0,40-3-2 16,-40 3-17-16,24-5-15 0,-12 2-11 0,-12 3-3 16,30-8-6-16,-16 2-8 0,1-1 2 15,1 1 0-15,-4-4 3 0,1 3 1 0,0-2 11 16,-4-2 10-16,1 1 5 0,-10 10 2 15,15-20-1-15,-10 13-6 0,-5 7-3 16,9-16-4-16,-9 16-2 0,0 0-2 0,0-19-7 16,0 19 0-16,0 0-1 0,0 0 2 15,-19-11-6-15,19 11 2 0,0 0 0 16,-25 0 6-16,25 0-2 0,0 0 9 0,-33 10 13 16,22-2-1-16,-5-3 0 0,3 5 1 15,-1-1-1-15,1 1 1 0,1-1 0 16,-1 3-6-16,0-2-2 0,-1 3-3 0,5-2-3 15,-1 2-1-15,1-1-1 0,-1 1-1 16,3 0 5-16,1 1 14 0,-1-1 8 16,7-13 8-16,-5 22 8 0,5-22 12 0,3 26-9 15,1-13 2-15,3-1 0 0,3 1 0 16,3-2-1-16,0-1-27 0,5 1-7 16,0-1-7-16,0-1-2 0,6-3-4 0,-5-1-13 15,3-1-13-15,-2-1-33 0,0-3-46 16,-1-4-55-16,-2-1-73 0,2-3-66 0,-1-2-155 15,0-3-165-15,-4-6-2 0,5-3-229 16,-3-4-169-16</inkml:trace>
  <inkml:trace contextRef="#ctx0" brushRef="#br0" timeOffset="118533.89">15713 7610 2397 0,'0'0'-113'0,"0"0"24"0,0 0 22 15,0 0 12-15,0 0 10 0,0 0 7 0,0 0 15 16,0 0 7-16,0 0 13 0,0 0 14 15,0 0 9-15,0 0 13 0,0 0 8 0,0 0 21 16,0 0 9-16,0 0 17 0,0 0 3 16,0 0 5-16,0 0-1 0,0 0 7 15,0 0-12-15,0 0-8 0,0 0-1 0,0 0 0 16,0 0 12-16,0 0-5 0,0 0 4 16,0 0-5-16,0 0-7 0,0 0 4 15,0 0-3-15,44 8-6 0,-32-8-9 0,-12 0-8 16,21 4-8-16,-9-4-4 0,2 0-7 0,-14 0-4 15,22 3-8-15,-9-3-12 0,-13 0-22 16,0 0-30-16,30 0-38 0,-30 0-43 16,16 0-44-16,-16 0-55 0,14 0-123 0,-14 0-583 15,10-3-328-15</inkml:trace>
  <inkml:trace contextRef="#ctx0" brushRef="#br0" timeOffset="119139.72">16359 7320 2664 0,'0'0'-143'0,"0"0"25"16,0 0 20-16,0 0 27 0,0 0 28 15,0 0 24-15,0 0 20 0,0 0 7 0,-24 0 34 16,24 0 17-16,0 0 9 0,0 0 14 0,0 0 12 15,-20 17-8-15,20-17 4 0,-13 10 1 16,13-10 7-16,-11 14 3 0,11-14 3 16,-14 17 2-16,7-5 2 0,1 2-3 0,0-1 0 15,-1 2 21-15,0 0-10 0,3 2-5 16,0 0-4-16,0 3-14 0,2-3-9 0,0 0-6 16,0 2-15-16,0-3-1 0,0 2-11 15,2 1-5-15,0-19-14 0,2 33-12 16,2-18-20-16,-2 0-19 0,2-1-23 0,2-1-31 15,1-1-46-15,2-2-55 0,-1 2-58 16,-2-5-71-16,5 0-173 0,-3-2-453 16,1-1-335-16</inkml:trace>
  <inkml:trace contextRef="#ctx0" brushRef="#br0" timeOffset="119823.87">16729 7293 2673 0,'0'0'-159'16,"0"0"19"-16,0 0 16 0,0 0 13 15,0 0 11-15,0 0 9 0,0 0 12 0,0 0 9 16,0 0 14-16,0 0 8 0,0 0 10 16,0 0 6-16,0 0 12 0,0 0 9 0,0 0 12 15,0 0 16-15,-40 6-4 0,40-6 9 16,0 0 5-16,-17 9-2 0,17-9 3 16,-10 10-10-16,10-10 5 0,-10 9-2 0,10-9 5 15,-10 12 7-15,10-12 9 0,0 0 6 16,-6 13 4-16,6-13 7 0,0 0-4 0,0 0 2 15,2 22-4-15,-2-22-10 0,0 0 1 16,12 22-4-16,-12-22-2 0,10 13-17 16,-4-5 8-16,-6-8-6 0,15 18 15 0,-9-11-1 15,-6-7 10-15,11 19 3 0,-7-10 2 16,-4-9 1-16,11 19-1 0,-7-7-7 0,-4-12 15 16,4 19 8-16,-4-19-16 0,6 16 4 15,-6-16 11-15,2 18 6 0,-2-18 8 0,0 0 6 16,-4 23-1-16,4-23 3 0,-4 15-2 15,4-15 2-15,-8 13-5 0,8-13 1 16,-11 10-9-16,11-10 1 0,-13 10-7 0,13-10-12 16,-15 7-2-16,15-7-13 0,0 0-17 15,-22 4-23-15,22-4-27 0,0 0-35 0,0 0-48 16,-28-11-57-16,24 4-51 0,-3-1-79 16,7 8-174-16,-6-18-434 0,1 9-286 15</inkml:trace>
  <inkml:trace contextRef="#ctx0" brushRef="#br0" timeOffset="120409.71">16918 7169 2612 0,'0'0'-122'0,"0"0"32"0,0 0 40 16,0 0 33-16,0 0 40 0,0 0 50 15,0 0 27-15,0 0 26 0,0 0 13 16,0 0 6-16,0 0 3 0,0 0-5 0,0 0-6 16,0 0-8-16,0 0-2 0,55-2-7 15,-36 4-6-15,0 0-4 0,2 1-8 16,5-3 3-16,1 0-6 0,3 0-10 0,-4 0-7 16,3 3-7-16,0-3-8 0,-3 0-7 15,-1-3-10-15,1 3-3 0,-3 0-10 0,0 0-3 16,-2 0-5-16,-1 0-11 0,-2-3-14 15,-18 3-6-15,28-2-12 0,-28 2-17 16,23 0-30-16,-23 0-38 0,20-2-49 0,-20 2-67 16,10-2-70-16,-10 2-125 0,0 0-188 15,0 0-313-15,0 0-302 0</inkml:trace>
  <inkml:trace contextRef="#ctx0" brushRef="#br0" timeOffset="120704.46">17216 7211 2624 0,'0'0'-77'0,"0"0"42"0,0 0 40 15,-12 7 35-15,12-7 27 0,0 0 29 16,0 0 22-16,0 0 9 0,-5 16 2 16,5-16-7-16,0 0-14 0,3 20-8 15,-3-20-7-15,0 0-8 0,4 32-3 0,-4-21-9 16,0-11-2-16,0 28 1 0,-2-11 1 15,2 1-3-15,-2-1 22 0,-3-1-11 0,3 6-7 16,-2-2-10-16,0-1-7 0,0-1-5 16,0 1-6-16,-3 0-4 0,2 0-7 15,1-1-12-15,0-2-14 0,2-2-20 0,-2 1-26 16,4-15-41-16,-6 23-57 0,6-23-66 16,-4 17-81-16,4-17-201 0,-5 12-133 0,5-12-234 15,0 0-197-15</inkml:trace>
  <inkml:trace contextRef="#ctx0" brushRef="#br0" timeOffset="121392.21">17567 7250 2425 0,'0'0'-117'0,"0"0"26"0,0 0 30 16,0 0 17-16,0 0 19 0,0 0 23 15,0 0 27-15,0 0 15 0,0 0 15 16,0 0 13-16,0 0 7 0,0 0 12 0,0 0-1 16,41 15 8-16,-41-15 4 0,11 9 3 15,-11-9 1-15,0 0 1 0,15 15 2 16,-15-15-2-16,8 11-8 0,-8-11-7 0,12 15-9 15,-8-5-4-15,-4-10-2 0,12 17-13 16,-6-5-3-16,-2 1-6 0,-4-13-4 16,12 26-5-16,-7-12-2 0,-1 2-4 0,3-1 1 15,-5 1 15-15,2 0-1 0,-2 0 0 0,0 3 4 16,-4-2-7-16,2-1 0 0,0-16-5 16,-4 37 4-16,0-17-4 0,-1-4-5 0,-1 4-5 15,-1 0 1-15,-1 1-7 0,0-1-2 16,2-3-9-16,-4-2-19 0,2-1-32 15,0 1-45-15,2-4-52 0,-3 2-63 16,9-13-58-16,-15 19-117 0,9-12-198 0,-1-2-337 16,7-5-294-16</inkml:trace>
  <inkml:trace contextRef="#ctx0" brushRef="#br0" timeOffset="121946.9">18074 7250 2683 0,'0'0'-93'0,"0"0"30"16,0 0 26-16,0 0 32 0,0 0 16 15,0 0 23-15,0 0 11 0,8-16 4 0,-8 16 25 16,0 0 6-16,0 0 11 0,0 0 1 16,0 0 6-16,0 0 7 0,0 0 2 15,4 40 0-15,-4-40-1 0,0 23 4 16,0-23 0-16,0 26-3 0,0-8-2 0,2-4-2 15,-2 5-9-15,0-19-7 0,-2 33-3 16,2-13-10-16,0-3-6 0,0 0-7 0,-2 0-4 16,2 2-15-16,0-19-19 0,-4 31-26 15,0-18-32-15,4-13-37 0,-6 22-44 16,6-22-55-16,-2 20-49 0,0-13-42 0,2-7-90 16,-2 13-147-16,2-13-379 0,0 0-245 15</inkml:trace>
  <inkml:trace contextRef="#ctx0" brushRef="#br0" timeOffset="122316.09">18313 7389 2521 0,'0'0'-136'16,"0"0"29"-16,0 0 40 15,0 0 12-15,0 0 20 0,0 0 4 0,0 0 9 0,0 0 7 16,0 0 1-16,0 0 5 0,0 0 9 16,0 0 0-16,0 0 14 0,0 0 3 15,-55 13 1-15,55-13 4 0,-17 2-5 16,17-2 23-16,0 0 0 0,-19 3 16 0,19-3 17 16,0 0 3-16,0 0 5 0,-19 4 7 15,19-4-8-15,0 0 16 0,0 0 1 16,-15 8-1-16,15-8 1 0,0 0 7 0,-9 12 2 15,9-12-3-15,0 0-3 0,-4 18-5 16,4-18-4-16,-2 15-1 0,2-15-3 0,2 22-13 16,-2-22-6-16,6 23-8 0,1-10-6 15,-2-2-21-15,-5-11-28 0,10 21-44 0,-6-12-59 16,-4-9-69-16,11 20-69 0,-11-20-142 16,6 17-581-16,-2-10-394 0</inkml:trace>
  <inkml:trace contextRef="#ctx0" brushRef="#br0" timeOffset="124926.08">19380 7986 2772 0,'0'0'-157'15,"0"0"33"-15,0 0 30 0,0 0 33 0,0 0 33 16,0 0 25-16,0 0 36 0,0 0 26 15,0 0 25-15,0 0 29 0,0 0 19 16,0 0 11-16,0 0 12 0,0 0 7 0,0 0-5 16,0 0-7-16,0 0-8 0,0 0-9 15,0 0-7-15,23-16-19 0,-23 16-6 16,24 0-5-16,-4 0 16 0,-20 0-11 0,43 1-7 16,-13 2-12-16,-1-3-7 0,5 3-4 15,0 1-12-15,6-3-7 0,1 3-6 16,-1-1-2-16,2 1-2 0,-1-4-8 0,-6 3-3 15,-1 0-2-15,0-3-6 0,-4 1-10 16,-5-1-12-16,-4 0-14 0,0 2-28 0,-4-4-41 16,-17 2-56-16,23-1-74 0,-16-2-56 15,-7 3-84-15,0 0-169 0,0 0-106 16,0 0-244-16,0 0-233 0</inkml:trace>
  <inkml:trace contextRef="#ctx0" brushRef="#br0" timeOffset="125193.85">19827 7979 2606 0,'0'0'-53'0,"0"0"30"15,-18 7 50-15,18-7 37 0,0 0 17 16,-14 13 24-16,14-13 12 0,-11 16 2 0,3-2-1 16,1 1-3-16,1 6-5 0,-3 0-3 15,1 3-6-15,0 1 3 0,-1 0-3 0,0 7 0 16,1-2-3-16,0 2-4 0,2-4 16 15,-3 3-13-15,2-3-9 0,3 1-10 16,-2 0-4-16,2-1-9 0,-1-1-11 0,1 1-2 16,-2 0-15-16,2-2-14 0,0-2-15 15,-1 2-34-15,1-4-28 0,-3-5-40 16,5 4-97-16,-2-6-90 0,0 1-187 0,-2-2-151 16,-2-2-303-16,-2 0-323 0</inkml:trace>
  <inkml:trace contextRef="#ctx0" brushRef="#br0" timeOffset="170348.69">12825 9474 1084 0,'0'0'123'0,"0"0"-24"0,0 0-18 16,0 0 6-16,0 0 2 0,0 0-8 16,0 0-5-16,0 0 1 0,0 0 14 15,0 0 11-15,-20-22 12 0,20 22 8 16,0 0 2-16,0 0-4 0,0 0-6 0,0 0-7 16,0 0-8-16,0 0-7 0,0 0-12 0,0 0-11 15,0 0-6-15,0 0-7 0,0 0-4 16,0 0-6-16,0 0-6 0,0 0-4 0,0 0-5 15,0 0-2-15,0 0-3 0,0 0-5 16,0 0-6-16,0 0 1 0,0 0-2 16,0 0-4-16,0 0-1 0,0 0-3 0,0 0 0 15,0 0-1-15,0 0-5 0,0 0 0 16,0 0 0-16,0 0-1 0,0 0 11 0,0 0-2 16,0 0 5-16,0 0-1 0,0 0 1 15,0 0-1-15,0 0 1 0,0 0-3 16,0 0 1-16,0 0-6 0,38 22 1 0,-38-22 2 15,0 0 1-15,11 8-2 0,-11-8-2 16,0 0 0-16,14 6 4 0,-14-6 1 0,0 0 7 16,0 0 4-16,16 4-1 0,-16-4 3 15,0 0-5-15,0 0 0 0,26-4-2 16,-26 4-8-16,17-7-1 0,-17 7-3 0,19-10 0 16,-19 10-7-16,21-12 3 0,-10 7 0 15,-11 5 4-15,20-9-5 0,-11 5-1 16,-9 4 2-16,19-6 0 0,-19 6-1 0,18-2 2 15,-18 2-2-15,0 0 1 0,21 8 1 16,-21-8 1-16,14 7-1 0,-14-7 3 0,14 11-6 16,-14-11 5-16,12 12-3 0,-12-12 2 15,15 10-2-15,-15-10-1 0,16 7-5 16,-16-7-3-16,17 4-6 0,-17-4-7 0,25-4-14 16,-25 4-9-16,25-7-12 0,-10 0-4 15,-15 7 1-15,25-9 6 0,-9 3 7 16,-16 6 6-16,22-7 10 0,-10 3 4 0,-12 4 14 15,22-2 11-15,-22 2 9 0,0 0 8 16,29 4 6-16,-17 0 2 0,-12-4-3 16,17 5 4-16,-17-5-4 0,23 8 0 0,-12-4 0 15,-11-4-1-15,23 7-9 0,-9-3-7 16,3-1-12-16,-17-3-16 0,36 1-9 0,-18-1-22 16,5 2 5-16,-4-2-2 0,4 0-3 15,0 2 3-15,-2 0 10 0,2-2 17 0,-2 1 8 16,2 2 23-16,-2-2 17 0,0 2 19 15,2-2 14-15,-4 1 8 0,6 1 10 16,-6-2 2-16,2 1 6 0,-2-2-1 0,3 0-8 16,-2 0 1-16,-20 0 0 0,41-2-1 15,-23 1-10-15,2-4-7 0,-1 4-6 0,-2-2-7 16,-17 3-8-16,34-5-10 0,-21 3-11 16,-13 2-18-16,24-2-26 0,-24 2-35 15,21-2-36-15,-21 2-51 0,20 2-62 0,-20-2-96 16,13 2-669-16,-13-2-435 0</inkml:trace>
  <inkml:trace contextRef="#ctx0" brushRef="#br0" timeOffset="171321.2">13103 10180 2845 0,'-8'3'-153'0,"8"-3"23"15,0 0 26-15,0 0 20 0,0 0 21 0,0 0 20 16,-20 8 22-16,20-8 14 0,0 0 14 16,0 0 20-16,0 0 10 0,0 0 19 15,0 0 11-15,0 0 10 0,0 0-4 0,0 0 4 16,-14-20-2-16,14 20-2 0,0 0-4 15,0 0-11-15,7-29 3 0,-7 29-13 16,11-17 1-16,-11 17-4 0,11-14-5 0,-11 14 8 16,13-14 0-16,-13 14-7 0,12-11-1 15,-12 11-1-15,15-8 0 0,-15 8 6 0,15-5-2 16,-15 5-1-16,0 0-2 0,22 1-3 16,-22-1-5-16,0 0-1 0,16 12-3 0,-16-12-1 15,8 14 0-15,-8-14-7 0,5 19-1 16,-5-19-3-16,0 21 2 0,0-21-4 0,-3 24 1 15,-1-10-1-15,0 2-4 0,-1-3 2 16,-1 2-1-16,-4 0-2 0,1 0 3 16,1 0-6-16,1-1 7 0,-3-1-2 0,2 0-1 15,1-1-3-15,7-12 0 0,-14 17-1 16,10-7 1-16,4-10-4 0,-9 13 0 0,9-13-9 16,0 0 1-16,0 0-9 0,0 0-3 15,0 0-11-15,0 0-7 0,0 0-6 16,0 0-6-16,0 0-3 0,36-31-2 0,-22 18 0 15,-3-1 5-15,2 1 6 0,-1 0 4 16,-1-4 0-16,3 4 6 0,-5-1 10 16,3 1 9-16,-2 2 10 0,-1-1 3 0,-1 0 8 15,-8 12 7-15,14-16 3 0,-14 16 4 16,7-14 5-16,-7 14-3 0,7-10 7 16,-7 10 3-16,0 0 7 0,0 0 9 0,0 0 11 15,0 0 9-15,0 0-1 0,0 0 2 16,0 0 0-16,0 0 4 0,0 0-2 0,-30 37 2 15,26-22-2-15,0-1-6 0,-1 0-9 16,5-14-5-16,-4 33-4 0,1-16-8 16,6 0-7-16,-1 0-17 0,5 1-19 0,-1-3-25 15,-1 0-29-15,8-2-38 0,-4 1-37 16,4-2-37-16,1-2-61 0,-1-2-100 16,2-2-188-16,2-1-437 0,1-1-380 0</inkml:trace>
  <inkml:trace contextRef="#ctx0" brushRef="#br0" timeOffset="171811.62">13601 10121 2851 0,'0'0'-89'0,"-6"-21"34"0,6 21 31 15,0 0 24-15,0 0 21 0,0 0 23 16,-2-17 14-16,2 17 8 0,0 0 7 0,0 0 3 15,0 0 0-15,0 0-4 0,0 0 8 16,0 0 11-16,0 0 13 0,0 0 5 16,0 0 2-16,0 0 2 0,0 0 4 0,0 0-1 15,0 0-1-15,-13 49-7 0,11-34-2 16,-2 2-10-16,2 1 0 0,-1-1-4 0,1 2-4 16,-1 0 7-16,1 2-10 0,2-2-14 15,0 1-5-15,0 0-5 0,0-1-3 0,2 0-9 16,1-2-1-16,-3 1-8 0,2-1-4 15,-2-17-5-15,3 28-6 0,-1-17-16 16,-2-11-16-16,4 23-14 0,-4-14-16 0,2 2-16 16,-2-11-20-16,0 12-32 0,0-12-41 15,0 0-53-15,2 13-36 0,-2-13-42 16,0 0-67-16,0 0-121 0,0 0-119 0,0 0-283 16,0 0-227-16</inkml:trace>
  <inkml:trace contextRef="#ctx0" brushRef="#br0" timeOffset="172322.59">13748 10349 2524 0,'0'0'-78'0,"10"-7"23"0,-10 7 25 15,0 0 27-15,0 0 22 0,9-12 30 16,-9 12 6-16,0 0 3 0,0 0-8 16,0 0-9-16,0 0-3 0,0 0-2 0,0 0-4 15,0 0 0-15,0 0-9 0,0 0 2 16,0 0-1-16,0 0-1 0,0 0-2 0,0 0-1 15,0 0-2-15,0 0 1 0,0 0-6 16,0 0 1-16,0 0-3 0,0 0 2 16,0 0-5-16,-52 10 2 0,52-10-1 0,0 0-1 15,-22 2-5-15,22-2 2 0,0 0-2 16,-21 4 3-16,21-4 0 0,0 0 1 0,-14 1-2 16,14-1 5-16,0 0 4 0,0 0 4 15,0 0-1-15,0 0 5 0,-21 0-3 16,21 0 1-16,0 0-1 0,0 0 0 0,0 0 4 15,0 0 2-15,0 0 10 0,0 0 6 16,0 0 1-16,0 0 6 0,0 0 7 16,0 0 10-16,0 0 4 0,0 0 6 0,0 0 3 15,0 0 3-15,0 0-3 0,0 0 2 16,0 0-3-16,0 0-8 0,0 0 0 0,0 0-2 16,0 0-9-16,0 0-4 0,0 0-2 15,50 8-4-15,-50-8-3 0,8 10 1 0,-8-10 2 16,9 15 5-16,-9-15 6 0,11 17-8 15,-4-7-3-15,-7-10-6 0,7 19-4 16,-1-10 5-16,-6-9-8 0,11 19-13 16,-7-9 1-16,-4-10-17 0,10 14-11 0,-10-14-26 15,6 14-25-15,-6-14-40 0,5 13-41 16,-5-13-56-16,7 9-47 0,-7-9-67 0,5 5-142 16,-5-5-149-16,0 0-300 0,0 0-282 15</inkml:trace>
  <inkml:trace contextRef="#ctx0" brushRef="#br0" timeOffset="172886.82">14070 10113 2590 0,'0'0'-85'16,"0"0"35"-16,0 0 30 0,0 0 28 15,0 0 16-15,0 0 23 0,0 0 11 16,29 27 5-16,-25-12 4 0,-2 1-7 0,-1 3 4 16,1 0-11-16,-2 3-3 0,-2 1 0 15,1 4-2-15,-1-1 3 0,-4 0-3 0,-2 2-5 16,0-3-10-16,-1 1-29 0,0-1-39 15,-2-3-38-15,-2 2-52 0,0-3-31 16,-6 1-65-16,-4-2-132 0,3-5-350 0,2 0 41 16</inkml:trace>
  <inkml:trace contextRef="#ctx0" brushRef="#br0" timeOffset="173515.05">13542 10054 2039 0,'0'0'-64'0,"0"0"10"15,0 0 15-15,0 0 31 0,0 0 14 0,0 0 12 16,0 0 5-16,-31 31 30 0,23-20 12 16,2 0 8-16,-3 3 9 0,0 1 5 15,-3 4 11-15,-1 1 2 0,3 0 2 0,-4 1-3 16,5 0 2-16,-3 1-1 0,3 4-10 16,1-4-2-16,1 3-7 0,-3 2-2 0,6-3-1 15,0 2-10-15,4 0-10 0,0 1-7 16,4-3-8-16,0 3-10 0,4-1-16 15,1 0-20-15,-1-4-54 0,3 4-38 0,5-2-42 16,1-2-66-16,2 2-133 0,0-7-504 16,5 2-178-16</inkml:trace>
  <inkml:trace contextRef="#ctx0" brushRef="#br0" timeOffset="178379.31">19615 7565 2399 0,'0'0'-128'0,"14"-5"11"16,-14 5 12-16,16-6 10 0,-16 6-3 15,16-6 2-15,-16 6 3 0,17-3 5 0,-17 3-2 16,18-4-10-16,-18 4-2 0,20 0 1 15,-9-3 1-15,-11 3-2 0,25 3 3 0,-12-2-195 16,2-1 97-16</inkml:trace>
  <inkml:trace contextRef="#ctx0" brushRef="#br0" timeOffset="179220.76">20207 8957 864 0,'-14'10'23'16,"1"-3"8"-16,2 2 10 0,1-1 8 16,10-8 2-16,-21 12-3 0,11-9 5 0,10-3-1 15,-26 12-3-15,13-7-4 0,-2 1-2 16,-2-2-3-16,3 2-8 0,14-6 4 0,-32 9 0 16,12-7 3-16,4 2-18 0,-3 0 0 15,-1-2-6-15,0-1 6 0,0-1-16 16,-1 0 10-16,-2 0-3 0,-4-1-2 0,-1-1 8 15,0-2 7-15,3 0-10 0,-3 2 3 16,1-1-3-16,-1-3 3 0,1 2 3 16,2-2-1-16,-1-1 5 0,1 0 6 0,1 0-7 15,2-1 21-15,0-1-24 0,1-1 3 16,2 1 2-16,0-3-6 0,-1-1-7 0,2-1-3 16,-2 2-2-16,1-6 4 0,3 3-12 15,-4-4 5-15,0 0-3 0,0-2 9 16,1-2-11-16,0 2-3 0,2-1 6 0,1-3-3 15,-2 0 0-15,4-1 0 0,-1 0 11 16,4 1-16-16,-4-1 11 0,5 2-4 16,-1-1 0-16,2 2 7 0,-1-3-1 0,2 2 1 15,-1-1 1-15,3 2-5 0,-1-2 1 16,5 6-3-16,0-2-1 0,2 0 2 0,2 0-4 16,2-3-6-16,3 3 1 0,0-4-7 15,1 3-1-15,4-2-11 0,-1 2-2 16,2-1 3-16,-1-1-1 0,3 0 2 0,0 3-2 15,-2 0 5-15,3-4-4 0,0 3-7 16,0-2 1-16,-1 3 4 0,2-2-1 16,0 1 0-16,-2 1-5 0,0-3 11 0,1 4 4 15,0-2-4-15,-2 4-2 0,3-4 4 16,0 7-9-16,0-4 4 0,0 3-4 0,0 1 6 16,4 0-16-16,-2 1-6 0,2 1-25 15,1 3-16-15,-2-4-32 0,2 5-35 16,-1-2-202-16,3 1 115 0</inkml:trace>
  <inkml:trace contextRef="#ctx0" brushRef="#br0" timeOffset="179741.78">20618 8148 914 0,'-4'19'-61'0,"-1"-5"15"0,1 1 8 16,0-1 14-16,-2 1 2 0,2 1 2 16,-5 0-1-16,3 1 7 0,-5 2-1 0,2 1 7 15,-1-2 16-15,2 4 34 0,-2-2-3 16,0 0 0-16,2 1-3 0,-2 0 6 16,-1 2 10-16,3-3 15 0,-1 3-6 0,-2 0 4 15,3 2 9-15,0-3 3 0,0 6 6 16,0-4-2-16,0 3-8 0,2 0-5 0,0-3 0 15,-1 3 7-15,1-2-10 0,-1 1-3 16,1-1 8-16,0-3-1 0,-1 4 6 16,1-4-2-16,-2 1 12 0,0-2-6 0,-4-1-5 15,2-1-4-15,-2 0 0 0,-2-4-1 16,0 2-7-16,-1-3 0 0,-2 0-6 0,-2 0-7 16,3-1-8-16,-4 1-14 0,-1-1-19 15,-1-2-16-15,2 1-12 0,-2 1-39 16,-1-1-32-16,2-1-50 0,-2-2-77 0,3-2-185 15,-2 4-208-15,0-4 179 0</inkml:trace>
  <inkml:trace contextRef="#ctx0" brushRef="#br0" timeOffset="187128.63">24682 7873 1761 0,'0'0'-41'16,"0"0"20"-16,0 0 17 0,0 0 22 16,0 0 12-16,0 0 19 0,0 0 26 0,0 0 9 15,0 0 18-15,0 0 14 0,0 0-1 16,0 0-5-16,0 0-5 0,0 0-4 0,0 0-8 16,51-2-11-16,-51 2-12 0,0 0-16 15,0 0-7-15,0 0-11 0,0 0-9 16,0 0-6-16,0 0 3 0,22 3-9 0,-22-3 2 15,0 0 1-15,0 0 0 0,0 0-8 16,0 0 2-16,0 0 1 0,0 0-5 0,0 0-5 16,0 0 5-16,16 3 0 0,-16-3 6 15,0 0-4-15,0 0 1 0,26 3-2 16,-26-3 0-16,20 0-3 0,-20 0 1 0,27 2 0 16,-13-2-3-16,-14 0-4 0,32 0 3 15,-15 0-3-15,1-2 0 0,-18 2 5 16,30 0-2-16,-15-2-2 0,-15 2 10 0,27-1-5 15,-27 1 3-15,24 0-1 0,-24 0 2 16,19-3 1-16,-19 3 2 0,17-1 2 0,-17 1 11 16,0 0-2-16,0 0 6 0,21 0-4 15,-21 0-2-15,0 0-5 0,0 0 2 16,0 0-1-16,0 0 4 0,0 0-3 0,0 0-1 16,-10 27 0-16,10-27 1 0,-13 19-1 15,4-6-3-15,2 0 1 0,-4 0 0 16,0 3 1-16,0-1-4 0,-1 2 2 0,-1 0 1 15,-2 1-8-15,0-2 4 0,1 0-4 16,-2-2 2-16,0 2-3 0,1-2 1 16,0-3-1-16,0 0-3 0,3-2-2 0,-2-2 3 15,2 2 1-15,0-1-3 0,12-8-1 0,-24 13 1 16,15-8 4-16,9-5-5 0,-22 9-8 16,10-5 1-16,12-4-5 0,-16 4-9 15,16-4 3-15,-16 7 4 0,16-7-1 16,0 0 2-16,-20 5 3 0,20-5 1 0,0 0 7 15,-13 3 7-15,13-3 6 0,0 0 6 16,0 0 6-16,0 0 6 0,0 0 2 0,0 0-2 16,0 0 1-16,0 0 0 0,0 0 1 15,0 0 1-15,0 0 2 0,0 0 0 16,0 0 1-16,0 0 3 0,0 0-2 0,0 0-7 16,0 0 4-16,0 0-1 0,0 0-4 15,0 0-6-15,0 0-2 0,0 0-2 0,51 0 0 16,-51 0-5-16,0 0-1 0,0 0-2 15,19 4 0-15,-19-4-3 0,0 0 0 16,15 7 5-16,-15-7-6 0,14 5 2 0,-14-5-6 16,15 6 9-16,-15-6-7 0,20 5 8 15,-20-5 2-15,22 6 3 0,-22-6 4 0,24 4-3 16,-11 0 5-16,2-3-5 0,-15-1-3 16,29 5-4-16,-10-2-3 0,-19-3-8 15,28 0-4-15,-13 0-18 0,5 0-26 16,-20 0-40-16,35-5-45 0,-19 1-64 0,4 0-59 15,-6-4-80-15,10 3-167 0,-7 0-87 16,-2-3-269-16,1 1-202 0</inkml:trace>
  <inkml:trace contextRef="#ctx0" brushRef="#br0" timeOffset="187484.53">25521 8187 2548 0,'0'0'-57'15,"0"0"44"-15,0 0 35 0,0 0 32 16,0 0 13-16,0 0 7 0,0 0 5 0,0 0 3 16,0 0 0-16,0 0-3 0,0 0-4 15,0 0-6-15,23-2-2 0,-23 2 0 16,29 2-3-16,-8 0-9 0,-5-1-10 0,2-1-4 16,0 2-13-16,-18-2-19 0,34 0-20 15,-19 0-27-15,-15 0-42 0,27-2-52 16,-13 1-52-16,-14 1-72 0,17-6-160 0,-10 0-337 15,-7 6-36-15</inkml:trace>
  <inkml:trace contextRef="#ctx0" brushRef="#br0" timeOffset="187680.54">25586 8058 2267 0,'0'0'-14'0,"0"0"48"0,-15-7 30 16,15 7 17-16,0 0-1 0,0 0 5 0,0 0 14 15,0 0 4-15,0 0-8 0,0 0-4 16,0 0-11-16,0 0-8 0,0 0-7 0,46-5-19 16,-46 5-29-16,25 0-34 0,-25 0-44 15,26 0-39-15,-10 2-49 0,-1-4-57 16,1 0-118-16,-1 0-425 0,0-2-32 16</inkml:trace>
  <inkml:trace contextRef="#ctx0" brushRef="#br0" timeOffset="188311.23">26187 7964 2095 0,'0'0'-104'0,"0"0"24"0,0 0 18 15,0 0 22-15,0 0 20 0,0 0 0 0,0 0 15 16,0 0 2-16,0 0 8 0,0 0 18 0,0 0-13 15,0 0 5-15,52 13 14 0,-52-13 13 16,23-6 2-16,-23 6 12 0,24-10 0 16,-11 5-2-16,-2-2 15 0,3-3-7 15,-5-2-3-15,2-1-11 0,1-1-5 0,-3 0-2 16,-1-1-3-16,2 1 4 0,-2-1 14 0,-1 1-3 16,-3-1 1-16,-4 15 0 0,5-23-1 15,-5 23-1-15,0-19-5 0,0 19 1 16,0 0-6-16,-7-18-1 0,7 18-7 0,-13-8-3 15,13 8 5-15,0 0-8 0,-29 1 4 16,29-1 5-16,-27 12 7 0,16-3 11 16,-5-1 4-16,-1 4 6 0,0 4 1 0,4-1-4 15,-8 2 2-15,6-1-3 0,-1 2-11 16,0 3-2-16,3-3-2 0,-3 1-4 16,3 3-2-16,4-4 9 0,-3 1 6 15,6-1 9-15,-1 0 0 0,5-4 1 0,2-14 3 16,2 31-1-16,5-18-4 0,1 0 0 0,4-1-6 15,-1 0 0-15,9-4-13 16,-2 2-2-16,7-2-3 0,-3-3-13 0,6 1-6 16,-1-2-12-16,4-1-19 0,-2-3-39 0,3-3-38 15,-1-1-54-15,3-3-63 0,2-5-56 16,-5-3-107-16,0 0-184 0,-3-4-377 0,-6-2-335 16</inkml:trace>
  <inkml:trace contextRef="#ctx0" brushRef="#br0" timeOffset="189055.86">27022 7018 2671 0,'8'-7'-144'15,"-8"7"28"-15,0 0 33 0,0 0 20 0,0 0 21 16,0 0 13-16,8-12 29 0,-8 12 15 16,0 0 10-16,0 0 3 0,0 0-9 15,0 0-2-15,0 0 0 0,0 0-2 16,0 0 9-16,0 0-10 0,0 0-3 15,-33-9-2-15,33 9 14 0,-23 0 6 0,23 0-5 16,-23 2 14-16,23-2-2 0,-29 7-2 16,16-4-10-16,13-3 1 0,-27 9-6 0,18-5 2 15,9-4-5-15,-18 10 5 0,18-10 1 16,-13 11 0-16,13-11 0 0,-5 14 4 16,5-14-4-16,0 0-7 0,0 0 4 0,0 0 1 15,9 28-5-15,-9-28 2 0,15 9 9 16,-15-9 9-16,17 12 15 0,-9-5 12 0,-8-7 14 15,23 9 4-15,-14-1 4 0,3-2-3 16,-12-6-2-16,21 13-7 0,-11-5-8 16,-1-1-5-16,1 1-7 0,-10-8-3 0,15 18-5 15,-9-9-5-15,-6-9-4 0,11 17-5 16,-7-8 0-16,-4-9-4 0,6 20 0 0,-4-8-8 16,-2-12 3-16,0 20 0 0,0-20-2 15,-4 21 1-15,4-21-5 0,-6 22 2 16,6-22 0-16,-13 16 1 0,6-8 1 15,7-8 4-15,-20 13-2 0,9-9-1 0,11-4-4 16,-23 7 1-16,10-5-1 0,13-2-16 16,-24 0-13-16,24 0-24 0,-26-3-23 15,26 3-38-15,-22-8-49 0,22 8-44 0,-15-13-47 16,8 6-91-16,2-3-628 0,5 10-390 0</inkml:trace>
  <inkml:trace contextRef="#ctx0" brushRef="#br0" timeOffset="189455.8">27317 6990 2889 0,'-16'-13'-75'15,"16"13"49"-15,0 0 35 0,0 0 27 16,0 0 25-16,0 0 14 0,0 0 15 15,0 0-3-15,0 0-1 0,43 1-2 0,-43-1-8 16,32 5-6-16,-12-4-6 0,0 3-10 16,8 0-4-16,-3 0-4 0,3-1-6 15,-1 0-7-15,-2 1-18 0,1-4-17 0,-5 0-17 16,1 4-29-16,-2-4-27 0,-2 0-50 16,-18 0-48-16,35-4-39 0,-22 1-59 15,-13 3-596-15,17-7-227 0</inkml:trace>
  <inkml:trace contextRef="#ctx0" brushRef="#br0" timeOffset="189673.31">27580 7011 2548 0,'0'0'-87'16,"-9"11"45"-16,9-11 48 0,-7 16 27 15,7-16 26-15,-4 21 10 0,-1-10 3 0,5-11 5 16,-8 27-6-16,4-10-1 0,0-2-5 15,-2 2-2-15,-1 2-13 0,1 0-3 0,-2 3-2 16,3-3-7-16,-3 3-3 0,2-1-19 16,-4 0-17-16,3 0-40 0,1 1-37 15,1-2-58-15,-1-2-49 0,-4-2-119 0,5 0-469 16,-5-3-66-16</inkml:trace>
  <inkml:trace contextRef="#ctx0" brushRef="#br0" timeOffset="190594.67">25523 7884 2156 0,'0'0'-72'16,"0"0"30"-16,-2 21 34 0,2-21 29 0,0 0 42 16,0 0 30-16,0 0 17 0,0 0 7 15,0 0-5-15,0 0-5 0,0 0-8 0,0 0-3 16,0 0-9-16,0 0-2 0,0 0-2 16,0 0-6-16,42-27-5 0,-42 27-6 15,12-17-10-15,-2 6-6 0,-1-1 0 0,0-1-11 16,0-2-2-16,2 1-7 0,-4-1 1 15,5 2-7-15,-4-1 1 0,1 1-4 16,-2-1-3-16,2 5-1 0,-9 9 6 0,13-17 3 16,-6 9 2-16,-7 8-4 0,10-14 1 15,-10 14-8-15,8-9-2 0,-8 9 1 16,0 0 4-16,0 0-1 0,0 0 2 0,25 0-3 16,-25 0-1-16,0 0 1 0,19 17-7 15,-7-7 5-15,-3 2-3 0,0-2-3 16,3 2 2-16,1 2 1 0,-4-1-3 0,2-2-3 15,0 3 0-15,1-2 0 0,-5-1 2 16,1-2-3-16,-8-9 9 0,11 17 4 0,-11-17 8 16,0 14 0-16,0-14 2 0,0 0 3 15,-19 12-3-15,19-12-1 0,-21 7-2 0,21-7-4 16,-25 4-9-16,10-2-13 0,15-2-18 16,-29 0-32-16,12 0-38 0,17 0-54 15,-25 2-60-15,15-2-69 0,10 0-152 0,-21 0-539 16,21 0-399-16</inkml:trace>
  <inkml:trace contextRef="#ctx0" brushRef="#br0" timeOffset="193076.24">8786 13222 2778 0,'0'0'-141'0,"0"0"22"16,0 0 23-16,0 0 15 0,-23-17 19 15,23 17 16-15,0 0 18 0,0 0 21 0,0 0 23 16,0 0 26-16,0 0 20 0,0 0 11 15,0 0 23-15,0 0 6 0,0 0 14 0,0 0-1 16,0 0-6-16,0 0-7 0,0 0-11 16,0 0-15-16,0 0-10 0,0 0-4 15,0 0-4-15,0 0-6 0,0 0-1 0,0 0-4 16,0 0-1-16,0 0 1 0,0 0 2 16,0 0 7-16,0 0 6 0,0 0 2 15,0 0-4-15,0 0-1 0,0 0-5 0,0 0 0 16,66 6-7-16,-52-4 6 0,-14-2-15 15,34 5-3-15,-14-2-3 0,-2-2-7 16,1 3-6-16,3 0-5 0,-4-1-5 0,0 1-6 16,1 0-4-16,-3-2-13 0,0 2-14 15,-16-4-17-15,24 3-19 0,-24-3-12 16,18 5-20-16,-18-5-31 0,0 0-34 0,10 3-53 16,-10-3-66-16,0 0-149 0,0 0-435 15,0 0-219-15</inkml:trace>
  <inkml:trace contextRef="#ctx0" brushRef="#br0" timeOffset="193376.51">8859 13026 2536 0,'0'0'-60'0,"-4"-17"43"16,4 17 36-16,0 0 29 0,0 0 25 15,0 0 21-15,0 0 13 0,0 0 5 0,0 0 2 16,16-9-3-16,-16 9 0 0,0 0-10 16,26 3-6-16,-26-3-9 0,25 4-11 15,-9 0-8-15,-16-4-12 0,36 6-21 0,-18-5-28 16,1 3-32-16,-3-2-34 0,2 2-46 15,0-1-49-15,-2-1-46 0,-2 1-93 0,-1-3-597 16,0 1-265-16</inkml:trace>
  <inkml:trace contextRef="#ctx0" brushRef="#br0" timeOffset="196536.32">11062 12413 2611 0,'0'0'-79'0,"0"0"41"0,19-8 25 16,-19 8 13-16,0 0 18 0,0 0 24 0,0 0 17 15,0 0 11-15,0 0 5 0,0 0-6 16,0 0-2-16,0 0-3 0,0 0-3 15,0 0-5-15,0 0 0 0,0 0-8 0,0 0-2 16,0 0-5-16,0 0-3 0,0 0-8 16,-63-4-6-16,42 4-9 0,-3 0-5 0,-6 0-5 15,-2 0 2-15,-1-2-3 0,-9 2-2 16,6-1 5-16,-1-2-4 0,1 2 3 16,0 1 5-16,0-3 5 0,5 3 1 0,-1 0-1 15,4 0 0-15,5 0-1 0,2 0-3 16,0 0 1-16,21 0 12 0,-32 3 13 0,17-2-3 15,15-1 2-15,-21 4-1 0,21-4 8 16,-17 4 1-16,17-4 5 0,0 0-1 0,-16 10-3 16,16-10-1-16,0 0-2 0,-8 9-5 15,8-9-3-15,0 0-7 0,0 0-2 16,8 24-3-16,-8-24-1 0,10 18-5 0,-2-7 1 16,0 3-2-16,3-2-2 0,-2 5 1 15,4 0-1-15,-1 0 0 0,3 0-3 16,0 2 0-16,-1 0 3 0,4 0-6 0,-6 0 0 15,3 1 0-15,0 4 12 0,0-2-2 16,-3 0-2-16,-1 0 1 0,-2 2-4 16,-1-2 1-16,-4 1-1 0,0-1-1 15,-4 1 2-15,0 2 0 0,-6 0-2 0,0 0-1 16,-4 0-3-16,-2-2-2 0,-2 3 0 16,-3-1-3-16,-2 0 1 0,0-2 0 0,-1 0 3 15,2-3-5-15,-4 1 3 0,6-1-2 16,-1-3-1-16,-1-2-1 0,4 2 0 0,-1-1-2 15,2-1 3-15,3-2 1 0,-1 1 1 16,3-3 5-16,1 1-2 0,7-12 0 16,-6 25 2-16,6-25-2 0,4 22 1 0,2-11-4 15,5 1 2-15,2-1 0 0,5 1 1 16,4-1-2-16,8 2 2 0,5-2 4 0,1 3 7 16,9 0-3-16,1-3 3 0,3 4 0 15,3-4 3-15,0-1-5 0,1 1 2 16,-2 0-4-16,3-4-1 0,-2 3-1 0,-7-5-2 15,-4 1-14-15,1-2-17 0,-6 0-16 16,-4-3-25-16,-2 1-33 0,-6 0-40 16,-1 0-59-16,-2-2-54 0,-4-2-124 0,-6 2-227 15,-11 0-333-15,18-5-344 0</inkml:trace>
  <inkml:trace contextRef="#ctx0" brushRef="#br0" timeOffset="197153.9">10518 13979 2729 0,'11'-12'-117'16,"-11"12"26"-16,0 0 28 0,0 0 39 15,0 0 31-15,0 0 34 0,0 0 28 0,0 0 19 16,0 0 15-16,0 0 8 0,-2 44 11 16,2-44 6-16,-3 22 3 0,3-22-4 15,0 26-1-15,0-9-12 0,0 2-4 16,0 1-5-16,0-2-2 0,0 3-14 0,3 0-7 16,-1 0-7-16,0 0-5 0,-2-1-10 15,2 0-4-15,0 2-10 0,-2-4-4 0,4 1-4 16,-4-1-3-16,2-4-7 0,-2-14-3 15,4 29-10-15,-2-20-15 0,-2-9-21 0,0 19-37 16,0-19-54-16,0 0-71 0,5 18-55 16,-5-18-84-16,0 0-169 0,0 0-458 0,0 0-379 15</inkml:trace>
  <inkml:trace contextRef="#ctx0" brushRef="#br0" timeOffset="197502.79">10687 14201 2800 0,'0'0'-107'0,"0"0"25"0,12-12 4 16,-12 12 15-16,0 0 13 0,0 0 20 16,0 0 31-16,0 0-1 0,0 0 6 15,0 0 5-15,0 0-5 0,0 0 2 0,-52 10-4 16,52-10-1-16,-21 6 11 0,21-6-10 16,-22 6 19-16,22-6 0 0,-18 4 10 0,18-4 0 15,-15 2-2-15,15-2-4 0,0 0 7 16,-17 4 0-16,17-4-2 0,0 0-1 0,0 0 2 15,-15 9 2-15,15-9 8 0,0 0 7 16,0 0 17-16,0 0 14 0,2 19 20 16,-2-19 6-16,0 0 8 0,0 0 10 0,15 27 2 15,-11-17-2-15,4 1-7 0,-8-11-6 16,16 26-7-16,-8-12-9 0,2 3-11 16,4-2-8-16,-2 2-11 0,-2 1-16 15,3-1-19-15,-2-4-26 0,-3 3-27 0,3-5-37 16,-3 0-39-16,0 1-42 0,2-2-40 15,-2-2-43-15,-2-2-50 0,0 1-133 0,-6-7-530 16,9 7-351-16</inkml:trace>
  <inkml:trace contextRef="#ctx0" brushRef="#br0" timeOffset="197897.88">11028 14521 2769 0,'0'0'-127'0,"0"0"18"16,0 0 16-16,0 0 11 0,0 0 12 0,0 0 38 15,17 5 29-15,-17-5 26 0,0 0 25 16,0 0 19-16,0 0 18 0,0 0 11 15,0 0 12-15,0 0 2 0,0 0 4 0,0 0-12 16,0 0-22-16,0 0-6 0,0 0-10 16,0 0-1-16,15-13-6 0,-15 13-2 0,0 0 6 15,0 0 1-15,0 0 4 0,0 0-1 16,0 0 4-16,0 0 8 0,0 0 6 0,10-11-3 16,-10 11 1-16,0 0-4 0,0 0-6 15,0 0-9-15,0 0-4 0,0 0-4 16,0 0-6-16,0 0-6 0,0 0-14 0,0 0-21 15,0 0-23-15,0 0-37 0,0 0-52 16,0 0-80-16,6-7-86 0,-6 7-197 0,0 0-104 16,0 0-290-16,0 0-218 0</inkml:trace>
  <inkml:trace contextRef="#ctx0" brushRef="#br0" timeOffset="198298.82">11083 14423 2611 0,'0'0'-40'0,"-13"-8"17"0,13 8 19 0,0 0 5 16,0 0 16-16,0 0 26 0,0 0 19 15,0 0 24-15,0 0 13 0,0 0 10 16,0 0-8-16,0 0-2 0,0 0-8 0,55 10-10 15,-37-7-8-15,-2-1-19 0,4 2-17 16,-3-2-19-16,-1 1-24 0,1 1-15 0,-17-4-24 16,29 1-27-16,-16-1-27 0,-13 0-36 15,0 0-30-15,30-4-68 0,-30 4-139 16,10-6-366-16,-10 6-13 0</inkml:trace>
  <inkml:trace contextRef="#ctx0" brushRef="#br0" timeOffset="198595.39">11089 14236 2197 0,'0'0'32'0,"-4"-18"49"15,4 18 43-15,0 0 28 0,0 0 17 16,-4-17 22-16,4 17 2 0,0 0-2 0,0 0-9 16,0 0-18-16,0 0-14 0,0 0-20 15,0 0-17-15,0 0-11 0,24-5-11 0,-24 5-14 16,0 0-27-16,0 0-34 0,36 18-44 16,-26-15-56-16,2 5-58 0,4-3-55 15,-2 2-51-15,3 0-105 0,-3-2-161 16,4 0-353-16,1 2-227 0</inkml:trace>
  <inkml:trace contextRef="#ctx0" brushRef="#br0" timeOffset="198913.87">11587 14341 2447 0,'0'0'-117'0,"0"0"12"16,0 0 19-16,0 0 15 0,0 0 29 0,2 21 30 16,-2-21 13-16,0 0 18 0,0 0 8 15,0 0 24-15,-15 20 21 0,15-20 17 16,0 0 6-16,-15 10 25 0,15-10 4 0,0 0 3 16,-16 2 6-16,16-2-2 0,0 0 1 15,0 0 0-15,0 0-4 0,0 0-1 0,-30-12-8 16,30 12-10-16,0 0-6 0,-4-19-13 15,4 19-12-15,0 0-9 0,0 0-12 0,0 0-17 16,0 0-27-16,16-24-33 0,-16 24-45 16,0 0-57-16,0 0-61 0,18-2-68 15,-18 2-165-15,0 0-530 0,0 0-373 0</inkml:trace>
  <inkml:trace contextRef="#ctx0" brushRef="#br0" timeOffset="199917.47">11331 12176 2751 0,'0'0'-97'0,"0"0"40"0,10-9 35 16,-10 9 41-16,0 0 17 0,0 0 32 0,0 0 18 16,0 0 14-16,0 0 5 0,0 0-2 15,0 0-5-15,0 0-1 0,0 0 0 0,0 0-2 16,0 0-2-16,-28 36-11 0,28-36-6 16,-14 11-10-16,14-11-3 0,-19 8-13 15,6-4-10-15,13-4-12 0,-23 1-4 16,23-1-11-16,-27 3-2 0,27-3-5 0,-25-3-2 15,25 3-5-15,-26-7-12 0,14 4 2 0,12 3 2 16,-23-12 2-16,15 5 2 0,8 7 3 16,-16-14 11-16,16 14 10 0,-12-15 8 0,12 15 1 15,-8-14-5-15,8 14-3 0,0 0-5 16,-4-12 0-16,4 12-3 0,0 0-4 16,0 0-6-16,0 0-3 0,0 0-5 15,0 0-2-15,0 0-10 0,0 0-1 0,48 12-1 16,-34-5-4-16,-14-7 3 0,25 13 0 15,-11-7-1-15,2-1 3 0,-2 0 3 0,1 2 0 16,0-2 2-16,0-1 2 0,-15-4-3 16,32 4-9-16,-20-2-1 0,-12-2 4 15,28-2-2-15,-28 2 4 0,27-10 6 0,-13 4 8 16,-2 1 7-16,-2-4 8 0,0-1 10 16,-10 10 17-16,18-17 15 0,-14 7 4 15,-4 10 11-15,8-14-9 0,-8 14-5 0,0 0-9 16,3-18-3-16,-3 18-9 0,0 0-3 15,0 0-2-15,0 0-1 0,0 0-8 0,-38 2-13 16,38-2-17-16,0 0-25 0,-38 12-39 16,24-8-54-16,3 2-50 0,2-2-60 15,9-4-120-15,-20 8-210 0,12-5-276 0,8-3-185 16</inkml:trace>
  <inkml:trace contextRef="#ctx0" brushRef="#br0" timeOffset="201069.66">12432 13050 2443 0,'0'0'-85'0,"0"0"18"0,-4-22 5 16,4 22 22-16,0 0-1 0,2-19 21 15,-2 19 17-15,0 0 14 0,11-15 25 0,-11 15 3 16,9-8 21-16,-9 8 17 0,12-10 21 15,-12 10 13-15,0 0 15 0,15-9 1 16,-15 9 1-16,9-8-5 0,-9 8-8 0,0 0-12 16,0 0-6-16,20-7-6 0,-20 7-4 0,0 0-9 15,0 0-4-15,21 3-9 16,-21-3-6-16,0 0-5 0,15 14-7 0,-15-14-5 16,12 12-2-16,-12-12-7 0,4 17-3 0,-4-17-4 15,1 23-2-15,-1-23-9 0,-3 26-1 16,-6-11-2-16,4 1 0 0,-2-1-6 15,-3 3 2-15,-2-2-3 0,-1 1 1 0,-1-2 0 16,3 1 2-16,-4-1-5 0,3-2 3 16,1-2-1-16,-1 1 0 0,3-2-2 15,9-10 8-15,-15 17-7 0,8-12 0 0,7-5 3 16,-11 14-1-16,11-14-2 0,-9 10-5 0,9-10-4 16,0 0-6-16,0 0-2 0,0 0-3 15,0 0 2-15,0 0 2 0,0 0 0 16,0 0 3-16,49-16-4 0,-31 5-4 15,-3-3-5-15,6-3-7 0,2-2-4 0,2-1 0 16,-3-2 2-16,2 2 1 0,-3 0 6 16,-4 1 8-16,0 4 9 0,-2-1 9 15,1 4 7-15,-5 0 3 0,-2-1 8 0,2 3 10 16,-11 10-1-16,13-13 3 0,-13 13-4 16,0 0 5-16,1-15 8 0,-1 15 13 0,0 0 6 15,0 0 6-15,0 0 3 0,0 0 3 16,-41 23-3-16,30-13 1 0,-3 4 1 0,4 3-11 15,1 0 3-15,-3 2-8 0,4 2 4 16,1 3-11-16,1-4 1 0,5 5-10 16,1-4-4-16,1 6-9 0,5-5-17 0,1 2-28 15,5-3-42-15,3-3-51 0,2 0-64 16,3-2-78-16,1-4-147 0,-1 0-197 16,4-6 6-16,-3-3-299 0,0-1-265 0</inkml:trace>
  <inkml:trace contextRef="#ctx0" brushRef="#br0" timeOffset="202407.22">13142 12923 2563 0,'0'0'-123'16,"0"0"31"-16,0 0 31 0,0 0 28 15,0 0 32-15,0 0 36 0,0 0 27 16,0 0 28-16,0 0 20 0,0 0 17 0,0 0 0 15,0 0 4-15,0 0-4 0,0 0-5 16,0 0-9-16,0 0-4 0,0 0 1 16,0 0-6-16,0 0-11 0,0 0-7 0,0 0-2 15,0 0-2-15,-25 8-6 0,17 4-1 16,-2 0-4-16,-3 4-1 0,2 1-3 0,1 2 0 16,0 2-1-16,1-2-4 0,2 3 2 15,0 0-8-15,5-1-4 0,2-2-8 16,2 2-1-16,0 0-4 0,5-2-7 0,0 0-17 15,4 0-12-15,-2-2-32 0,2-2-35 16,0-2-46-16,2-3-61 0,1 2-60 0,-1-5-67 16,0 0-162-16,-3-4-115 0,1-1-316 15,-11-2-269-15</inkml:trace>
  <inkml:trace contextRef="#ctx0" brushRef="#br0" timeOffset="202674.73">13440 13026 2751 0,'0'0'8'0,"6"-13"34"0,-6 13 29 0,0 0 29 15,6-15 31-15,-6 15 8 0,0 0 1 16,0 0 10-16,0 0 0 0,0 0-4 16,0 0-4-16,0 0-14 0,0 0-5 0,0 0-10 15,7 41-10-15,-7-41-8 0,-9 34-13 16,3-14-2-16,0 1-14 0,-3-1-2 0,1 1-6 15,1 0-18-15,-2 1-9 0,2-2-13 16,1-2-23-16,-1-1-21 0,0-4-25 0,0 0-37 16,1 1-44-16,6-14-49 0,-7 19-59 15,3-13-65-15,4-6-149 0,-8 9-114 16,8-9-322-16,0 0-263 0</inkml:trace>
  <inkml:trace contextRef="#ctx0" brushRef="#br0" timeOffset="202988.71">13557 13108 2698 0,'0'0'-27'0,"0"0"22"0,15-10 24 16,-15 10 19-16,0 0 17 0,0 0 7 15,0 0 3-15,0 0-8 0,0 0-5 16,0 0-7-16,0 0-8 0,0 0-1 16,-52 25-4-16,40-19-5 0,12-6 2 0,-27 8-7 15,14-5 3-15,13-3-9 0,-20 8 4 16,20-8 3-16,-18 6 6 0,18-6 3 0,-13 4 12 15,13-4 5-15,0 0 7 0,-17 5-3 16,17-5 4-16,0 0 6 0,-13 8-5 16,13-8 1-16,0 0 5 0,0 0 7 0,-9 14 3 15,9-14 2-15,0 0 0 0,2 20 0 16,-2-20-6-16,9 21-6 0,-2-7-5 0,0-1-5 16,4 0-11-16,0-1-20 0,0 1-28 15,-3-1-32-15,5-3-48 0,-3 0-55 16,2 1-56-16,-3-2-67 0,-9-8-133 0,20 8-172 15,-13-7-312-15,-7-1-248 0</inkml:trace>
  <inkml:trace contextRef="#ctx0" brushRef="#br0" timeOffset="203231.98">13888 13011 2630 0,'0'0'-13'0,"9"-11"45"0,-9 11 45 16,0 0 45-16,0 0 34 0,0 0 24 0,0 0 0 16,0 0-7-16,24 31-13 0,-21-15-18 15,1 3-13-15,0 0-12 0,2 8-14 16,-6 0-9-16,0 3-9 0,2-1-12 0,-2 1-15 16,-2 0-25-16,-1-1-34 0,-2-2-45 15,1-1-61-15,1 1-69 0,-5-4-73 0,3 0-119 16,-2-3-195-16,1-4-352 0,-3-1-313 15</inkml:trace>
  <inkml:trace contextRef="#ctx0" brushRef="#br0" timeOffset="204662.18">14541 12925 2654 0,'0'0'-61'0,"0"0"24"0,-24-2 25 0,24 2 18 15,0 0 19-15,0 0 12 0,0 0 0 16,0 0 19-16,0 0 10 0,0 0 2 15,0 0 7-15,0 0 11 0,0 0 0 0,0 0 10 16,0 0-6-16,0 0-3 0,62 6-3 16,-62-6-6-16,27 2-7 0,-9 0-8 0,-2-1-5 15,-16-1-8-15,34 3-3 0,-18-1-7 16,-1-1-2-16,-15-1-3 0,27 4 2 16,-27-4 4-16,23 0 9 0,-23 0 5 0,18 2 10 15,-18-2 3-15,0 0 3 0,21 2-4 16,-21-2-7-16,0 0 0 0,0 0-4 0,22 0-9 15,-22 0-4-15,0 0-9 0,0 0-3 16,0 0-8-16,17 6 0 0,-17-6 0 0,0 0-3 16,0 0 3-16,0 0 1 0,0 0 1 15,-24 32 6-15,15-20-8 0,-5-1 9 16,-3 2-5-16,0 2-7 0,-1 1-6 0,3-1 4 16,-5 0 0-16,0 0-6 0,0 1-3 15,-1-1 2-15,1-1 0 0,0-2-3 0,3 2 3 16,-2-4-2-16,4-1-3 0,0 1 1 15,2-3 1-15,2 1 4 0,11-8-1 16,-21 11-2-16,13-5 4 0,8-6 4 16,-14 7 4-16,14-7 4 0,0 0-4 0,-13 8-3 15,13-8 2-15,0 0-9 0,0 0 9 16,0 0-4-16,0 0 2 0,0 0 5 16,0 0 4-16,0 0 7 0,0 0-2 0,0 0 11 15,39 17 0-15,-25-13-5 0,0-1 1 16,6 4-13-16,-1-1 5 0,-2-1-10 0,8 1-9 15,-1 1-23-15,-3-2-24 0,1 2-42 16,0-3-56-16,-3-1-63 0,3-3-68 0,0-1-75 16,2-3-177-16,-5 1-96 0,4-5 42 15,0 0-338-15,-1-4-298 0</inkml:trace>
  <inkml:trace contextRef="#ctx0" brushRef="#br0" timeOffset="205269.72">14998 12418 2661 0,'0'0'-81'0,"0"0"42"16,0 0 34-16,0 0 38 0,0 0 58 15,0 0 32-15,0 0 32 0,0 0 17 16,0 0 2-16,0 0 0 0,0 0-12 16,0 0-10-16,0 0-8 0,0 0-14 0,53 12-14 15,-40-9 5-15,-13-3-14 0,25 4-9 16,-11-2-12-16,2 2-27 0,-16-4-35 0,27 2-40 15,-12-1-58-15,-15-1-69 0,27-1-82 16,-13-1-114-16,-3-2-224 0,0-2-33 16,0 3-234-16,-11 3-163 0</inkml:trace>
  <inkml:trace contextRef="#ctx0" brushRef="#br0" timeOffset="205795.9">15646 12064 2419 0,'0'0'-80'0,"0"0"23"0,10-10 32 0,-10 10 13 16,0 0 26-16,0 0 18 0,0 0 31 16,11-11 15-16,-11 11 17 0,0 0 1 15,0 0 7-15,0 0 11 0,0 0 11 0,0 0 2 16,0 0 5-16,0 0 4 0,0 0 0 16,0 38-2-16,0-38-5 0,-2 26-8 0,-2-12-4 15,1 4-8-15,-1-2-7 0,0 1-9 16,0 2-12-16,-2-1 18 0,-1 5-19 15,0-2-6-15,3-5-15 0,-2 8-23 0,0-9-28 16,2 3-28-16,-2-4-30 0,-1 0-35 16,7-14-41-16,-7 22-48 0,3-10-35 15,2-5-60-15,2-7-121 0,0 0-170 0,-6 14-312 16,6-14-233-16</inkml:trace>
  <inkml:trace contextRef="#ctx0" brushRef="#br0" timeOffset="206102.91">15792 12254 2599 0,'0'0'-78'0,"12"-11"27"0,-12 11 16 15,0 0 25-15,0 0-4 0,0 0 8 16,0 0 12-16,0 0-9 0,0 0 6 16,0 0 3-16,0 0-4 0,0 0 4 0,0 0 16 15,-59 11-2-15,59-11 9 0,-20 4 16 16,20-4 10-16,-22 4 12 0,22-4 2 15,-19 2 9-15,19-2 10 0,-17 1 10 0,17-1 9 16,0 0 6-16,-19 3-7 0,19-3-8 16,0 0-9-16,0 0 3 0,-17 7 7 15,17-7 3-15,0 0 5 0,0 0-3 0,0 0-8 16,7 23-3-16,-7-23-7 0,14 17-8 16,-5-6-10-16,1 2-21 0,3-2-41 15,-2 1-56-15,-1 1-70 0,4 0-92 0,-4-2-117 16,0 1-258-16,-4-3-373 0,0 2-391 15</inkml:trace>
  <inkml:trace contextRef="#ctx0" brushRef="#br0" timeOffset="209754.9">5950 12668 2823 0,'0'0'-109'0,"0"0"31"15,0 0 10-15,0 0 11 0,0 0 7 0,0 0 9 16,0 0 9-16,-24 0 5 0,24 0 2 15,0 0 4-15,0 0 8 0,0 0 4 0,0 0-6 16,0 0 15-16,0 0 7 0,0 0 16 16,0 0 22-16,0 0 21 0,0 0 24 15,0 0 12-15,0 0 8 0,0 0 4 0,0 0-20 16,0 0-17-16,0 0-14 0,0 0-20 16,0 0-20-16,0 0-15 0,0 0-15 0,0 0-19 15,0 0-18-15,0 0-8 0,0 0-8 16,0 0 8-16,0 0-12 0,0 0-15 0,0 0-20 15,0 0-32-15,-10 5-44 0,10-5-43 16,0 0-456-16,0 0 90 0</inkml:trace>
  <inkml:trace contextRef="#ctx0" brushRef="#br0" timeOffset="211078.67">4707 12801 1853 0,'0'0'-57'0,"0"0"22"0,0 0 17 16,0 0 18-16,0 0 21 0,0 0 20 0,0 0 15 15,0 0 12-15,0 0 17 0,0 0 19 16,0 0 18-16,54-13 11 0,-46 6 2 16,-8 7-7-16,18-15-5 0,-4 3-7 0,-4 1-9 15,7-5-13-15,-3 0-9 0,2-2-9 16,2-2-11-16,0 4 0 0,3-5-12 0,0-1-9 16,0 3 1-16,1-1-7 0,-6 4-5 15,3 1-6-15,-2 2 2 0,0 0-3 16,-3 3 0-16,4 0 2 0,-6 3 6 0,6 3 2 15,-18 4-4-15,27-4-2 0,-10 6-5 16,-17-2 0-16,33 8-3 0,-13 0-7 16,1 3 1-16,5-2-1 0,-4 3 15 0,8 3-6 15,2-1 1-15,-1 0-4 0,3 0-2 16,1-1-2-16,-1-2-3 0,0 1-5 0,1-2 1 16,1-3 0-16,-6-1-3 0,2-2 0 15,-1 0-3-15,-1-3 0 0,0 1 2 0,-1-2-6 16,-1-2-3-16,-3-1-4 0,1-3-1 15,-1-4-4-15,-2 2-4 0,-1-2-5 16,-4-2 1-16,-1-2-2 0,-2 1 6 0,-2 2 11 16,-3-1 9-16,0 1 5 0,-2-1 6 15,-8 12 2-15,10-15 0 0,-10 15-5 16,4-13 0-16,-4 13 4 0,0 0 0 0,0 0-7 16,0 0 2-16,0 0-3 0,0 0 3 15,-28-11-1-15,28 11-4 0,0 0 1 16,-35 10 0-16,20-3 5 0,-2-2 7 0,-2 7 5 15,0 0 8-15,0 2 1 0,0 2 0 16,-4 5-4-16,1-1-2 0,2 3-7 0,-4 0 3 16,1 2-7-16,1 1 2 0,2-1-5 15,-4 5 2-15,3-5-5 0,-5 8 5 16,4 0-1-16,-2 1 1 0,0-2 0 0,1 3 4 16,0 1 1-16,-2-2-3 0,3 0 2 15,-3 2-1-15,2 0 0 0,2-1 3 0,-3-1-2 16,5-6-4-16,-2 3 1 0,2-2-3 15,0 1 0-15,0-1 0 0,0 0-5 16,-2-1 3-16,2 1-5 0,-3-3-1 0,2-1-4 16,-4-1 0-16,1-4-1 0,-3 1-1 15,4-2-6-15,-6-2 0 0,0-2-2 16,5-1-5-16,-1-3 4 0,-1-2-4 0,2 0-9 16,0-6-9-16,-1-2-8 0,3-1-7 15,0-3-7-15,-2-3 0 0,1-1 0 0,2-2 6 16,2-3 5-16,2-2 9 0,1 1-2 15,2 0 6-15,4-1 5 0,9 14 4 16,-8-24 4-16,8 11 6 0,0 3-1 0,0 10 6 16,10-21 5-16,-1 12 8 0,4 3 5 0,0-2 1 15,3 4 4-15,2 1 2 0,0 0-1 16,4 3-2-16,-1 3-2 0,2-2 2 16,4 5 3-16,-1 1 6 0,1-3 4 0,5 8 6 15,-2 1-1-15,2 2-1 0,-3 1-4 16,1 3-1-16,2 0-5 0,1 3-2 15,-1 4-1-15,-4-6 2 0,5 3 3 0,1 2 4 16,-6-6 0-16,-1 0 12 0,1 1 4 16,-2-4-6-16,3 0-1 0,1-3-7 0,2-4-11 15,-1-3-19-15,1-6-32 0,2-2-39 16,4-4-47-16,2-1-62 0,7-8-65 16,-3-6-93-16,13-13-239 0,-4-8 6 0,-2-6-298 15,-7-3-226-15</inkml:trace>
  <inkml:trace contextRef="#ctx0" brushRef="#br0" timeOffset="211782.03">6011 13045 2458 0,'0'0'-102'0,"11"-14"22"0,-11 14 9 15,0 0 8-15,0 0 22 0,0 0 6 16,0 0 19-16,0 0 27 0,0 0 27 0,0 0 24 15,0 0 13-15,0 0 8 0,0 0 9 16,0 0 8-16,0 0 9 0,0 0 0 0,-41 31-2 16,35-24 3-16,6-7 2 0,-19 20-4 15,11-9-6-15,-3 3-10 0,3-3-8 16,-3 4-2-16,3 0-6 0,0 3-7 0,0-1 1 16,2 2-7-16,0 0-3 0,2 0-4 15,2 0-3-15,0 2-2 0,2 0-4 0,0-2-2 16,0 2-12-16,4 0 0 0,0-2-9 15,0 2-14-15,0-2-24 0,2-2-25 16,2 0-32-16,0 0-45 0,0-1-41 0,1 0-45 16,-1-5-37-16,1 2-91 0,-1-5-592 15,1 1-326-15</inkml:trace>
  <inkml:trace contextRef="#ctx0" brushRef="#br0" timeOffset="212724.81">6079 13241 2680 0,'0'0'-115'16,"0"-24"23"-16,0 24 16 0,0 0 23 0,0 0 20 15,5-18 20-15,-5 18 19 0,0 0 14 16,0 0 26-16,6-14 12 0,-6 14 10 0,0 0 4 16,0 0-5-16,10-16 0 0,-10 16-13 15,0 0 4-15,10-10-14 0,-10 10-4 16,0 0-4-16,14-5 1 0,-14 5-2 0,0 0 3 16,14-6-2-16,-14 6 2 0,0 0 1 15,21-2 5-15,-21 2 7 0,0 0 6 0,20 0 4 16,-20 0 0-16,0 0-4 0,20 0-2 15,-20 0-13-15,0 0-1 0,0 0-5 16,22 2 1-16,-22-2 7 0,0 0 0 0,0 0 2 16,0 0 9-16,12 7-10 0,-12-7 2 15,0 0-3-15,0 0-3 0,7 14 0 0,-7-14-2 16,0 0 1-16,2 16-2 0,-2-16-4 16,0 0 1-16,-4 20-3 0,4-20-5 15,0 0-4-15,-9 23-2 0,9-23 0 16,-6 15-5-16,6-15 0 0,-8 19-1 0,4-9-1 15,4-10-3-15,-10 19-1 0,10-19-1 16,-8 20 0-16,2-13 1 0,6-7 2 0,-10 16-2 16,10-16-1-16,-11 16 3 0,11-16-3 15,-9 13-2-15,9-13-1 0,-8 12-1 16,8-12 1-16,0 0-3 0,-9 13-5 0,9-13 1 16,0 0-3-16,0 0 1 0,-8 11-3 15,8-11 0-15,0 0 1 0,0 0-1 16,0 0 0-16,0 0 1 0,0 0 1 0,0 0-1 15,0 0 1-15,0 0-3 0,25-36-1 16,-16 25-8-16,2-2 1 0,-1-5-3 0,2 1 2 16,4-2 3-16,-4 0-2 0,-1 0 3 15,1 0 3-15,-1 0 1 0,2 0 13 0,-5 4 7 16,2 2 5-16,-2 1 11 0,-8 12 5 16,12-21 1-16,-12 21 2 0,8-15-3 15,-8 15 1-15,6-10-1 0,-6 10 2 0,0 0 8 16,0 0-3-16,0 0 4 0,0 0-3 15,0 0-4-15,0 0 3 0,-24 44-1 0,18-30-4 16,2 3-3-16,2-2-1 0,-2 2-3 16,4-17-2-16,0 34-3 0,0-17 7 15,2 0-15-15,2-1-1 0,4 1-6 0,-2-2-10 16,2 1-18-16,0-4-19 0,3 2-26 16,2-2-32-16,-3-3-44 0,1-1-52 0,1-1-40 15,4-1-57-15,-8-4-108 0,-8-2-148 16,21 0-419-16,-21 0-405 0</inkml:trace>
  <inkml:trace contextRef="#ctx0" brushRef="#br0" timeOffset="213281.99">6553 13083 2823 0,'0'0'-137'0,"0"0"35"0,0 0 36 15,0 0 35-15,0 0 31 0,0 0 27 16,0 0 19-16,0 0 18 0,0 0 4 0,0 0 4 16,-27 25 2-16,27-25 3 0,-14 15 8 15,8-4 9-15,-2 1 5 0,0 0-1 16,-1 1-2-16,0 1-1 0,3 0 3 16,2 1-6-16,-2 1-5 0,1-1-7 0,5-15-9 15,-4 33-6-15,6-18-6 0,0 3-11 0,3-4-3 16,-1 1-2-16,2 0-13 0,0-3-14 15,3 2-18-15,0-3-18 0,-1 0-28 16,2-1-33-16,2-2-35 0,-12-8-45 0,16 11-43 16,-7-10-56-16,-9-1-132 0,14 0-499 15,-14 0-272-15</inkml:trace>
  <inkml:trace contextRef="#ctx0" brushRef="#br0" timeOffset="213470.95">6599 13300 2626 0,'0'0'-72'0,"0"0"38"16,2-15 13-16,-2 15 6 0,0 0 6 16,0 0-2-16,6-16 10 0,-6 16-4 15,0 0 2-15,0 0-6 0,12-8-2 16,-12 8-12-16,0 0-19 0,19-4-10 0,-19 4-7 16,19-2-9-16,-19 2-3 0,19-2-31 15,-11-1-18-15,-8 3-22 0,18-1-44 16,-18 1-319-16,12-2 318 0</inkml:trace>
  <inkml:trace contextRef="#ctx0" brushRef="#br0" timeOffset="213609.09">6728 13245 1327 0,'0'0'-75'0,"0"0"23"16,0 0 14-16,0 0 13 0,0 0 11 15,0 0 14-15,0 0 10 0,0 0 26 0,0 0 25 16,0 0 7-16,18 12-3 0,-18-12 0 16,0 0 3-16,0 0-12 0,12 5-18 15,-12-5-26-15,0 0-25 0,11 4-31 0,-11-4-35 16,0 0-50-16,0 0-94 0,0 0-142 15,0 0 116-15</inkml:trace>
  <inkml:trace contextRef="#ctx0" brushRef="#br0" timeOffset="214008.45">6712 13179 1149 0,'0'0'95'15,"0"0"45"-15,0 0 8 0,0 0 33 16,0 0 23-16,0 0 19 0,0 0 5 0,0 0-2 16,0 0-8-16,0 0-10 0,14 39-16 15,-14-39-18-15,-2 18-18 0,2-18-13 16,-4 22-9-16,2-8-13 0,2-14-13 0,0 32-15 16,-2-13-10-16,2-2-12 0,0 2-11 15,0-1-18-15,2 0-15 0,0 0-22 0,0-1-21 16,0-2-27-16,5 1-32 0,-3-1-47 15,3-2-52-15,-1-1-40 0,2-2-51 16,-8-10-120-16,11 12-559 0,-7-5-369 0</inkml:trace>
  <inkml:trace contextRef="#ctx0" brushRef="#br0" timeOffset="214273.32">6892 13137 2863 0,'6'-10'-79'0,"-6"10"31"0,0 0 23 0,0 0 21 16,0 0 27-16,0 0 24 0,0 0 15 15,30 21-5-15,-26-7-7 0,-2 0-7 0,0 4-13 16,0 1-12-16,-2-1-18 0,0 1-13 15,-2 3-11-15,0-3-25 0,-2 2-33 16,0 0-28-16,-2 1-32 0,-2-4-47 0,-2-1-124 16,2-2-353-16,0 1 95 0</inkml:trace>
  <inkml:trace contextRef="#ctx0" brushRef="#br0" timeOffset="-214206.11">7004 12958 1832 0,'0'0'-71'0,"0"0"30"0,0 0 18 16,0 0 20-16,0 0 29 0,0 0 22 15,0 0 30-15,0 0 21 0,0 0 16 16,0 0 8-16,0 0 5 0,0 0 2 0,0 0-3 16,0 0-6-16,-2 23-4 0,2-23-9 15,0 0-8-15,0 0 0 0,0 0-9 0,0 0-1 16,17 26 10-16,-17-26-3 0,8 14 5 15,-8-14 12-15,8 15-3 0,-1-6 0 0,-7-9 0 16,11 24-6-16,-7-10-8 0,2 1-7 16,1 3-3-16,-1-3-14 0,2 6-9 15,1 0-5-15,0 0-5 0,-1-1-5 0,0 3-6 16,-2-2-5-16,3 3 2 0,-4-3 1 16,1-1-4-16,2 1 7 0,-6-2 0 0,2 3-9 15,-1-4 3-15,-1 1-12 0,-2 0 3 16,0 1-6-16,-2-2-10 0,-1 1-18 15,-1-1-16-15,2 1-24 0,-4-2-18 0,0-2-31 16,-1 0-26-16,-2 1-35 0,3-1-38 16,0-3-36-16,0-1-36 0,0-1-76 15,1-3-151-15,5-7-455 0,-11 13-375 0</inkml:trace>
  <inkml:trace contextRef="#ctx0" brushRef="#br0" timeOffset="-212950.78">3626 13166 2753 0,'0'0'-147'16,"-22"5"26"-16,22-5 15 0,-10 5 17 16,10-5 28-16,0 0 24 0,-17 9 18 0,17-9 30 15,0 0 42-15,-11 7 31 0,11-7 30 16,0 0 26-16,0 0 17 0,-11 9 7 0,11-9-3 15,0 0-13-15,0 0-10 0,0 0-11 16,0 0-13-16,-12 10-4 0,12-10-10 0,0 0 0 16,0 0-2-16,0 0 2 0,0 0-7 15,0 0-8-15,0 0-4 0,40 7-5 16,-40-7-6-16,32-1-10 0,-11 1 0 0,3 0-13 16,1 0-1-16,5 0-9 0,2 0-3 15,-1 0-3-15,3 0-5 0,0 0 3 16,-2 1-7-16,-1 2-8 0,1-3-5 0,0 1-10 15,-3 1-8-15,-1 0-8 0,-7-2-18 16,-2 2-16-16,-19-2-22 0,30 0-32 16,-30 0-35-16,17 0-53 0,-17 0-30 15,6 0-32-15,-6 0-66 0,0 0-125 0,0 0-476 16,0 0-321-16</inkml:trace>
  <inkml:trace contextRef="#ctx0" brushRef="#br0" timeOffset="-212723.83">3793 13069 2699 0,'0'0'-82'0,"-15"-11"33"16,15 11 25-16,0 0 24 0,0 0 6 0,0 0 4 16,0 0 13-16,-9-11 21 0,9 11 21 15,0 0-2-15,0 0-4 0,0 0-7 16,49-4-7-16,-29 6-12 0,2-2-15 0,6 2-21 15,1 0-35-15,1-2-27 0,2 1-45 16,0 2-37-16,-1-3-58 0,-1 2-128 16,-4-2-319-16,-5 2 121 0</inkml:trace>
  <inkml:trace contextRef="#ctx0" brushRef="#br0" timeOffset="-211537.8">1257 12485 1871 0,'0'0'-26'0,"0"0"29"0,0 0 32 16,0 0 33-16,0 0 27 0,0 0 13 16,0 0 20-16,0 0 2 0,0 0 3 0,0 0-1 15,0 0-2-15,0 0 4 0,0 0-4 0,8-16-6 16,-8 16-6-16,0 0 0 0,0 0-8 16,0 0-2-16,0 0-7 0,0 0 4 15,23 28-10-15,-23-28-7 0,11 13-6 16,-5-4 5-16,-6-9-3 0,15 21-2 0,-9-9-5 15,3-1 4-15,0 2 1 0,0 1-21 16,4 3 0-16,-1 2 0 0,0 0-6 0,-2-2-3 16,4 4-3-16,-2 0-10 0,1-2-3 15,-3 4 1-15,3-2 6 0,4 6-2 0,-5 0 8 16,5-3 9-16,-4 4 2 0,1-1 3 16,1 0 4-16,3 0 4 0,-1 0-1 15,-2-1-3-15,-2-2-6 0,6 2-1 0,-5-5-11 16,3 4-5-16,-1-5-5 0,-3 0-6 15,0 0-4-15,3-1-1 0,-5 0-3 16,3-2-3-16,-5 2-5 0,3-1-6 0,-3-4-9 16,-1 4-15-16,-2-5-16 0,-1 3-12 15,3-1-17-15,-4-2-16 0,-2-2-32 0,3 1-32 16,-3-2-44-16,-2-10-50 0,6 17-44 16,-4-12-38-16,-2-5-110 0,0 0-175 0,0 0-12 15,0 0-292-15,0 0-292 0</inkml:trace>
  <inkml:trace contextRef="#ctx0" brushRef="#br0" timeOffset="-210975.83">1768 12458 2599 0,'6'-21'-115'0,"-6"21"25"16,2-15 24-16,-2 15 11 0,0 0 5 0,2-19 14 15,-2 19 18-15,0 0 22 0,2-17 23 16,-2 17 20-16,0 0 7 0,0 0 13 16,0 0 14-16,0-19 3 0,0 19 4 0,0 0 8 15,0 0-3-15,0 0-1 0,0 0-2 16,0 0 1-16,0 0 1 0,0 0 1 16,0 0-1-16,0 0-4 0,-38 27-6 0,26-16-7 15,3 2-7-15,-5 5 12 0,-1 0-7 16,2 7 0-16,-7-3-5 0,1 6 2 15,2-2-1-15,-4 1 0 0,-4 5-2 0,4 0 1 16,-3 3 4-16,0-1-5 0,-1-1 5 16,2 3-3-16,2-2-2 0,-2 3-4 15,0-3 0-15,4 2-2 0,-3 1-5 0,3-7-8 16,1 2-3-16,2 1-6 0,0-1-5 16,0-2-3-16,1 3-5 0,3-3-5 0,-3-1-11 15,1-3-13-15,5-1-16 0,-1-2-16 16,-2-3-21-16,3 0-18 0,2-5-24 0,1 0-30 15,-4-1-33-15,10-14-42 0,-11 23-31 16,5-14-47-16,6-9-125 0,-8 13-169 16,8-13-303-16,-2 8-247 0</inkml:trace>
  <inkml:trace contextRef="#ctx0" brushRef="#br0" timeOffset="-210382.83">2159 12698 2578 0,'0'0'-100'0,"0"0"21"15,0 0 16-15,0 0 28 0,0 0 22 16,0 0 40-16,0 0 17 0,0 0 23 0,0 0 9 16,0 0 6-16,0 0 2 0,0 0 3 15,0 0 19-15,0 0-5 0,-32 33 12 0,26-21-1 16,-3 0 3-16,2 4-1 0,1-1 0 15,0 2-7-15,2 2 1 0,-2 2 1 16,-1 0-2-16,3 4-2 0,-1-2-1 0,3 2-9 16,0 0-5-16,2-1-8 0,2 1-3 15,3 1-12-15,1-1-6 0,3 0-4 16,-1-1-5-16,2-2-9 0,4-1-11 0,-4-4-17 16,0 2-18-16,1-6-26 0,-3 1-26 15,1-3-33-15,2-2-38 0,-3 1-48 0,0-2-44 16,0-2-58-16,-8-6-116 0,14 5-182 15,-14-5-312-15,12 2-258 0</inkml:trace>
  <inkml:trace contextRef="#ctx0" brushRef="#br0" timeOffset="-210018.39">2349 12912 2600 0,'0'0'-91'0,"0"0"25"0,0 0 14 16,0 0 19-16,-12-9 8 0,12 9 25 16,0 0 14-16,0 0 16 0,0 0 10 15,0 0 4-15,0 0 4 0,0 0 2 0,46-5 2 16,-46 5 11-16,27 0 14 0,-27 0 2 15,30 0 3-15,-11-1 6 0,-19 1-5 16,34 0-2-16,-14 0-10 0,-4-3-7 0,-16 3 1 16,30-1-11-16,-15-1-10 0,-15 2-7 15,22-4-20-15,-22 4-21 0,22-2-22 0,-22 2-14 16,17-2-14-16,-17 2-24 0,17-2-12 16,-17 2-9-16,0 0 0 0,0 0-11 15,23-2-2-15,-23 2-6 0,0 0-20 0,13-1-30 16,-13 1-78-16,0 0-426 0,0 0 88 15</inkml:trace>
  <inkml:trace contextRef="#ctx0" brushRef="#br0" timeOffset="-209406.86">2635 12903 1938 0,'0'0'-32'0,"0"0"16"0,0 0 34 0,27 9 4 15,-27-9 30-15,0 0 42 0,0 0 21 16,0 0 18-16,0 0 7 0,13 3-2 0,-13-3-7 16,0 0-16-16,0 0-14 0,0 0 4 15,-15 29-8-15,15-29-6 0,-14 19-3 16,5-7-6-16,-4 3-15 0,1 0-3 0,1 4-5 16,-2 0-2-16,1 0-7 0,-3 2-9 15,2 0-8-15,-1 0-10 0,3 0-4 0,3-1-1 16,-4-4 1-16,2 0-3 0,2-3 0 15,1 0 0-15,-2 0-1 0,9-13-5 0,-10 21 1 16,6-11-3-16,4-10 0 0,-9 14-6 16,9-14-20-16,0 0-12 0,0 0-18 15,-8 9-14-15,8-9-6 0,0 0-2 0,0 0 4 16,0 0 5-16,0 0 0 0,0 0 21 16,0 0 19-16,0 0 16 0,0 0 7 0,13-50 12 15,-13 50 20-15,0 0 13 0,10-8 6 16,-10 8 6-16,0 0 9 0,0 0 14 15,28 0-1-15,-28 0 3 0,0 0 3 0,30 10 3 16,-18-4-3-16,3-2 1 0,2 1-6 16,2 1-6-16,-2-1-6 0,2 2-4 15,0-4 4-15,2 1-18 0,0 0-32 16,3-2-28-16,-2 0-42 0,0-4-42 0,-3 2-57 16,-19 0-55-16,38-4-51 0,-20-2-90 15,-4 3-161-15,-2-5-435 0,1-2-357 16</inkml:trace>
  <inkml:trace contextRef="#ctx0" brushRef="#br0" timeOffset="-209111.51">2959 12767 2833 0,'0'0'-55'0,"0"0"62"15,2-17 51-15,-2 17 45 0,0 0 37 16,0 0 28-16,0 0 14 0,0 0-1 16,23 4-7-16,-23-4-15 0,0 0-19 0,24 30-3 15,-12-13-11-15,-2 4-11 0,2 3-5 16,0 8-3-16,-1-2-12 0,-1 6-9 16,1 1-8-16,-5-1-11 0,1 2-9 0,-3-2 2 15,-4 0-18-15,0-4-18 0,0 1-28 16,-4-3-37-16,-5 3-47 0,0-3-54 0,-1 1-69 15,-5-3-67-15,-6-3-116 0,0 0-203 16,-3-2 0-16,-1-3-271 0,-5 0-229 16</inkml:trace>
  <inkml:trace contextRef="#ctx0" brushRef="#br0" timeOffset="-195915.81">796 11443 178 0,'0'0'105'16,"0"0"2"-16,0 0-3 0,0 0 1 0,0 0-7 15,0 0-4-15,0 0-1 0,0 0 7 16,0 0 7-16,0 0-5 0,0 0 1 16,0 0 7-16,0 0 12 0,0 0 12 0,0 0 11 15,0 0 2-15,0 0-8 0,0 0-12 16,0 0 0-16,0 0-11 0,0 0-1 16,0 0-2-16,0 0-3 0,0 0-3 0,56 2-3 15,-56-2-6-15,27 1-8 0,-13 2-8 16,-14-3-5-16,37 1-13 0,-16-1-5 0,2 0-7 15,1 0-5-15,2 3-8 0,1-3-7 16,3 1-7-16,2-1-4 0,-3 0-8 0,2 2-6 16,4-2-3-16,-3 0-6 0,2 0-1 15,2 0-6-15,0 2 0 0,0 0-1 16,0-2 1-16,2 0-5 0,5 2 0 0,-8-2-1 16,6 0-4-16,-3 0-3 0,6 2 6 15,-2-1-1-15,-2 2 1 0,1 0 1 0,-5-1 5 16,6 0-1-16,-3 2-1 0,0-2 2 15,0 2 4-15,-2 0-1 0,2-3 6 16,-1 3 1-16,2-1-8 0,0 1-3 0,-1 0-9 16,1-1-13-16,-1 0-6 0,4 0-5 15,-1-2-1-15,-2 1-3 0,5-2 5 0,-3 0 9 16,1 0-1-16,-1 4 6 0,2-2 5 16,-1-2 2-16,1 4 6 0,1-4 2 15,-1 3-4-15,-2-1 6 0,3 1-3 0,-1-2-1 16,3 3-7-16,-3 0-15 0,1-2-1 15,1 2-1-15,-1-3-4 0,-1 1-4 16,1 3 11-16,1-4-6 0,-1-1 6 0,-3 3-1 16,2-3 6-16,-1 0 5 0,-1-3 2 15,-4 3 5-15,1 0-3 0,1-1 2 16,-2 1 10-16,-2-3 5 0,1 3 12 0,6 0 8 16,-1-2-2-16,1 2 5 0,1 0 0 15,1 2 7-15,1 1-2 0,-2-3 2 0,1 1 5 16,2 2-10-16,-2-6 3 0,1 6 4 15,1-2-12-15,-3 1-2 0,1 0 4 16,-1-4-5-16,1 2 2 0,-3 0-3 0,2 0 0 16,-1-2 2-16,-1 2-4 0,1-1 13 15,-2 1 1-15,1-3 4 0,1 2-1 16,1 1-6-16,-1 0-4 0,1-3-3 0,-2 3 2 16,1 0-1-16,-1-2-4 0,-4 4 2 15,1-2 6-15,-3 0-4 0,8 3 14 0,-3-2-4 16,1 2-4-16,-6-2 3 0,5-1 0 15,2 2-5-15,-7 0-3 0,0-2 15 16,2 2-17-16,5 0-14 0,-5-2-4 0,0 0-9 16,5 0-7-16,-1 0-1 0,2 0-2 15,-1 0 4-15,1-2-5 0,1 2 7 16,-1-2 9-16,1 2 13 0,1 0 2 0,-1-2 16 16,-1 2 3-16,0 0-4 0,1 0-2 0,-1 0-1 15,1 0 0-15,-1 0-2 0,1 0-4 16,-1 2 2-16,-2-2-2 0,1 0-4 0,-1 0-3 15,-5-2 4-15,2 4 3 0,-1-4 9 16,-2 2 9-16,2 0 5 0,-2 0 7 16,-2-2 1-16,2 2-7 0,-2-1 3 0,2 1-7 15,0-3-4-15,-3 2-10 0,6 1-9 16,-3 0-8-16,2-3-6 0,-2 3-9 16,2 0-1-16,5 0 1 0,1 0 3 0,-4-2-5 15,5 2 3-15,-3 2 12 0,0-2 2 16,0 0 8-16,2 0-2 0,-1 0 2 0,1 3 4 15,-5-3-1-15,3 1-3 0,0-1-1 16,1 3-1-16,1-2-2 0,-2-1-1 16,1 2-3-16,-1-2 0 0,-4 0 1 0,5 2-1 15,1-2-1-15,1 0 6 0,-3 0-5 16,3 2 3-16,-1-2 2 0,0 0-1 0,1 0 0 16,-3 0-4-16,3 0-3 0,-1 0-7 15,1 2-10-15,-3-1 4 0,0-1-16 0,1 3-3 16,-3-2 6-16,0 1 2 0,3 2 1 15,-8-4 5-15,1 2 11 0,2 0 3 16,-2-2 7-16,1 0 4 0,1 1 5 0,-3-1-5 16,1-1 1-16,0 1-3 0,1 0 2 15,-1 0-4-15,-1-2-1 0,3 2-7 16,-2-2 1-16,-2 0-3 0,3 0 1 0,-1 0 3 16,3 1 1-16,-3-2-2 0,0 3 7 15,0-1 1-15,5-3 1 0,-5 2 1 0,-1 0 3 16,1 2 0-16,0-1-5 0,1-2 5 15,-1 3-4-15,0 0-4 0,-1-1-4 0,1 1-3 16,3-3-1-16,-3 3-2 0,2-2-1 16,2 2 2-16,1-2-2 0,1 1 3 15,-3-1 2-15,4 2 6 0,1-2 1 0,0 0-2 16,3 2 3-16,-2-1-3 0,2-2 3 16,0 3-1-16,-1-1 2 0,1 1-2 0,-3 0 1 15,0-3 0-15,1 2-1 0,-5-2-2 16,3 1 3-16,-8 2 0 0,1-1 0 0,-2-1-3 15,2 2 3-15,0-2 0 0,-3 0 3 16,-1 2 1-16,3-2 3 0,-3 0 1 16,-1 0 5-16,-1 0 0 0,2 1 0 0,-3-2 1 15,-2 2 1-15,3-1 0 0,-1-1-4 16,1 2-3-16,-1-2 0 0,0 2 8 16,0 1-9-16,1 0 1 0,-1 0-1 0,3 0 4 15,1 0 2-15,-2 1-1 0,0-1 0 0,5 0-2 16,-2 0-1-16,1 0-2 0,-2-1 2 15,1 1-5-15,2 0 2 0,-4 0-1 16,1-3 0-16,-1 6-2 0,0-6 1 16,0 3-3-16,-1 0 1 0,-1 0 2 0,2 0-4 15,-3 0 4-15,2-1-2 0,-2 1 0 16,0 0-1-16,1 0-1 0,1 0 3 0,-3 1-1 16,2-1-2-16,2 3 3 0,-2-3-3 15,1 1 3-15,2 2 2 0,-4-2-5 0,3 2-1 16,1-1 2-16,-1-1 0 0,0 2 3 15,-1-2-4-15,1 3-2 0,3-2 0 16,-4 0 4-16,1 0-4 0,-1 0 1 0,3-2 1 16,-3 2-3-16,4-1 6 0,-3 1 0 15,3 1-2-15,-5-2 2 0,5 2 1 16,-1-2 0-16,2 2 1 0,-3 0 2 0,3-1-4 16,1 0 3-16,-2-1-2 0,1 1-2 15,0 0-7-15,-2-2-9 0,-1 0-2 16,1 3 0-16,1-3-3 0,-2 0 0 0,1 1 2 15,1-1 4-15,-1 3-4 0,0-2 4 16,-1-1 4-16,1 2-2 0,2 0 4 16,-1 0 4-16,7 1 3 0,-2 0-1 0,-1-2 4 15,1 3 1-15,0 0 1 0,-2-2 7 16,-3 2 2-16,2-3-2 0,-3 3 5 0,-1-2-2 16,1 0 2-16,-2 0-2 0,1 0-3 15,1-2 0-15,-3 0-1 0,0 0-2 16,-1-2-2-16,1 2-2 0,1-2 3 0,-5 0-4 15,-1 0 1-15,4 2 0 0,-3-1-3 16,0-3-2-16,1 1-6 0,-1 0-6 0,-1-1 1 16,1 0 1-16,1 0 2 0,-2-1-4 15,1 1 3-15,-1-1 4 0,-2-2-3 0,2 4 4 16,-3-2-3-16,-1 1-2 0,2-3 6 16,0 4-1-16,-2-1 0 0,-2 0 4 15,2 0-5-15,-1 1 2 0,-1 0 3 0,2 0-4 16,-2 0 4-16,5 2-1 0,-5-3 1 15,2 1-2-15,1 2 1 0,1-1 1 16,4-2 0-16,-4 3-4 0,3-1 5 0,1-3-5 16,0 2 3-16,0 1 0 0,-1 0-3 15,3 0 0-15,-2 0 4 0,-1 0-3 0,-3 1 0 16,0 1 4-16,2-3-2 0,1 2 1 16,-3-1 0-16,4 0 1 0,-6 0-1 0,4 0 5 15,-3 0-3-15,1 1 1 0,-2-2 8 16,2 2-11-16,-1 1 4 0,-1-3 2 15,0 3-4-15,2-1-5 0,-3 1 6 0,0 0-1 16,0-2-3-16,1 2-2 0,-2 0 5 16,2 0 2-16,-1 0 2 0,1 0 0 15,-4 2 2-15,-18-2 2 0,36-2 1 0,-16 2 0 16,-6 2-2-16,-14-2 3 0,33 0 5 0,-17 0-4 16,1 1 2-16,0 2-5 0,-17-3 2 15,33 1 4-15,-17 3 1 0,0-2-1 16,-16-2 0-16,34 2-1 0,-19 0 2 0,2 0 1 15,-17-2 1-15,27 3 2 0,-11 0 0 16,-16-3-1-16,27 3-5 0,-14-1 0 16,-13-2-6-16,25 4 0 0,-13-2-1 0,-12-2-3 15,22 6 0-15,-22-6 6 0,23 4-12 16,-14 0 2-16,-9-4 2 0,19 3 7 0,-19-3-8 16,19 5 1-16,-19-5-1 0,15 4 2 15,-15-4 1-15,12 6 3 0,-12-6 2 0,0 0 3 16,20 6-4-16,-20-6 9 0,0 0-4 15,14 8-2-15,-14-8 6 0,0 0 4 16,9 7 2-16,-9-7 4 0,0 0-2 0,0 0-1 16,8 14 1-16,-8-14-3 0,0 0-4 15,4 13-1-15,-4-13 2 0,0 0-1 0,-2 23-2 16,2-23 3-16,-2 17-3 0,2-17 5 16,-2 21 3-16,2-21 4 0,-4 25-2 15,2-10-1-15,2-15-1 0,-5 30 2 0,3-12-8 16,0-1 3-16,-2 2-9 0,2 0 3 15,-2 4-1-15,0 2-2 0,-1-3-2 0,1 3-1 16,1-1-1-16,-1 1 1 0,0-2-1 16,0 2 2-16,0-2 0 0,-2 2 5 15,2-2 2-15,-3 0 3 0,-2 0-4 0,-1 1-1 16,1 1-3-16,3 0 1 0,-2 0-5 16,-1 2-4-16,-2 2-10 0,5-2-2 15,0 0-2-15,0 2 4 0,2-3-2 0,-1 3 1 16,0-3 1-16,1 5 3 0,0-3 2 15,0 1 4-15,0 2 4 0,-2-2 3 16,-1 5 1-16,3-2 2 0,-2 2 1 0,-1-1-1 16,1 2 0-16,1-3 2 0,-3 2 0 15,4-2-1-15,-2 2-3 0,0 0 2 16,0-3-3-16,2-1 1 0,0-1 0 0,0 2-4 16,0-3-1-16,0 0 2 0,0 4 0 0,0-3-1 15,1-1-2-15,-1 2 1 0,0-1-2 16,2-3 3-16,-3 3-4 0,1-3 2 15,2 3-2-15,-2-4 1 0,2 4 4 0,-5-5-4 16,5 3-2-16,-4 0 2 0,2-1-4 16,-2-1 3-16,-1 2-1 0,0-2-2 15,3 1-3-15,-2-1 4 0,0 2-1 16,0-1 2-16,-1 2-5 0,0-2-2 0,3 0 1 16,2 3-1-16,0-3 0 0,0 1 1 0,2 1 1 15,-2 0 2-15,2-2-1 0,0-3 9 16,2 4-9-16,-2-1 6 0,2-1 4 0,0 1-5 15,-2-1 0-15,2 0 0 0,0-2 4 16,-2-2-4-16,0 2 0 0,0-4-2 16,0 2-2-16,0 0 2 0,-2-2-5 0,2 0 6 15,-2 0-2-15,0 1 1 0,0-2-1 16,2 2 0-16,-2-1 0 0,0-2-1 0,2 2-1 16,-2-3-2-16,0 4 3 0,2-20 4 15,-3 34-3-15,1-19-1 0,2 3 5 16,0-18-4-16,-4 28-1 0,2-14 7 0,2-14-2 15,-2 26-5-15,0-15 1 0,2-11-1 16,-4 25-1-16,4-25 0 0,-5 25-3 16,3-12-2-16,2-13 0 0,-2 26-1 0,2-13-6 15,0-13 1-15,-2 25 4 0,2-25 0 16,0 24-1-16,0-24 4 0,0 21-4 0,0-21 12 16,-2 19-3-16,2-19 8 0,-3 18 1 15,3-18 2-15,-4 16 7 0,4-16 3 0,-6 13 0 16,6-13-1-16,-10 12-9 0,10-12 3 15,-16 10 4-15,16-10-3 0,-20 8 0 16,9-6-1-16,11-2-2 0,-28 7 4 0,14-6 2 16,-4 2 1-16,18-3 1 0,-35 1-4 15,16-1 0-15,-2 0-1 0,1 0 4 0,20 0-4 16,-42-4-4-16,21 4 0 0,-3-1 1 16,4-1-2-16,-4 0-5 0,1 2-18 0,-1-3 1 15,2 1 2-15,-4 0 5 0,0-1 0 16,-1 0 7-16,-1 0-1 0,1 0-1 15,-5 0 2-15,4 0 2 0,-3 2-4 16,-3-3 3-16,0-1-1 0,-4 2 2 0,0-1-6 16,-6-2 2-16,3 2 0 0,-1 1-2 15,-3-2 3-15,-1 1 1 0,-2-3-1 16,-6 1 0-16,2 1 1 0,-3 0-1 0,1-2 1 16,6 2 0-16,1 1 1 0,-7-2 3 0,7 1-6 15,0 0 6-15,0 1-1 0,1 0-4 16,0 0 5-16,-2-2-2 0,4 2-2 0,-2 3 0 15,2-6 0-15,-4 3-3 0,4 1-2 16,-4-1-4-16,3-3 1 0,-2 5 4 16,-2-5-7-16,1 6 6 0,2-3 0 15,-4 1 6-15,2-1-6 0,2 1-2 0,-4-1-2 16,3 3-1-16,-3-1-2 0,4 0 2 0,-2-1-5 16,1 0 4-16,0 1-4 0,0 0 4 15,0-1-2-15,-1-1 2 0,-1 0-2 16,0 0 2-16,4 3 0 0,-7-4 5 0,3 4-2 15,0-3 3-15,1 1 2 0,-3 2-6 16,5-1 0-16,-3 0 3 0,2 2 1 16,3-2 1-16,0 0-1 0,-1 2-2 0,2-2 0 15,1 2 4-15,0-2-3 0,1 0 5 16,-1 1-4-16,1 1 3 0,0-4-1 0,-1 2-1 16,-1-2 2-16,0 2 2 0,-1-2 5 15,3 2-5-15,-1-2 5 0,1 3-2 0,0-1-3 16,1-2 3-16,6 3 0 0,-2-1-2 15,1-1-1-15,1 2 0 0,-1-1 1 16,0 2 0-16,0-2 1 0,1-1 0 0,-2 2 1 16,3 0-2-16,-3-2 2 0,2 1-1 15,-1 1 1-15,2-1 1 0,-1 0 0 16,2-1 1-16,1 2-7 0,-1-1 4 0,0 2-3 16,0-3 6-16,0 3-6 0,3 0 0 15,-1-3-2-15,0 3 0 0,1-2-1 0,-1 2 7 16,0-2-6-16,1 1 2 0,1-2-4 15,-2-1 4-15,2 3-1 0,-2-1 0 16,0-2 2-16,1 3-4 0,1-5 6 0,-2 5 0 16,3-2 0-16,-1-1 2 0,3 0-4 15,-3 2 3-15,6 0-1 0,0-1 2 16,-1 0 2-16,-1 2 0 0,4-2 1 0,-4 3 5 16,2-3 0-16,-1 3 2 0,2-1-1 15,0 1 3-15,0-3-3 0,-2 3 2 0,2 0-8 16,21 0 3-16,-40 0-3 0,16 0 1 0,3-1 1 15,-1 1-3-15,22 0-1 0,-42 0 0 16,19-3 6-16,0 3 7 0,2 0 0 16,-3-2 8-16,1 2 2 0,2-2 2 0,-2 2 14 15,1-2-4-15,0 0-7 0,0 2 1 16,1-1-10-16,-1 1 0 0,0-2 2 16,0 2-9-16,1 0-1 0,-2 0-4 0,23 0 2 15,-41 0-4-15,23-2 0 0,-4 2 1 16,1 2-6-16,2-2 2 0,-2 0-2 0,1 2 3 15,0-2-3-15,1 1 3 0,19-1-4 16,-36 0 2-16,16 2 0 0,6 0-2 0,14-2-5 16,-32 0 8-16,13 2 0 0,19-2-5 15,-36 2 1-15,19-2-1 0,0 3-2 0,17-3 3 16,-34 4 0-16,19-4-3 0,-1 1 2 16,-2 2-1-16,2-3-1 0,-4 3 4 0,3-3 3 15,-1 1 4-15,-2 2 0 0,0-3 1 16,0 0 0-16,-1 0-1 0,0 3-1 0,0-1 0 15,-1 0-3-15,-1-1 1 0,2 2-3 16,-2-3-1-16,-1 1-2 0,1 2 1 16,-2-1-2-16,2-2 1 0,-7 1 1 0,0 0-3 15,3 2 2-15,-3 0-2 0,2-3 0 16,-1 1 0-16,-1 1-6 0,0 0-8 0,3-2-1 16,-5 2-2-16,4-2 0 0,4 0 2 15,-4 0-1-15,3 0 1 0,-5 0 2 16,4 0 9-16,-3 0-6 0,3 0 1 0,-1-2 0 15,2 2 2-15,-3 0 2 0,-1-2-5 16,1 0 4-16,-2 2-3 0,3-4 2 16,-3 1 0-16,2 2-2 0,-1 0 1 0,-1-1 1 15,0-2 0-15,-1 1 2 0,1 0-2 16,-2 1 2-16,1-1-1 0,-3 0 2 0,2 2 0 16,-2-2 1-16,1 0 1 0,-3 2 0 0,0-2 3 15,-5 2-1-15,-1-2 1 0,0 1 2 16,-1 0-6-16,1-2 3 0,-1 3-3 0,-1-1 6 15,-1-2-2-15,1 2 0 0,0-2-6 16,-1 1 4-16,1-2 1 0,-1 2-1 16,3-2 8-16,0 0-6 0,-1 1-1 0,-1-1 3 15,1 2 0-15,1-4-4 0,0 3 2 16,-1 0-3-16,3 3 2 0,-1-3 0 16,0 0-1-16,-1 0-1 0,-1 3-5 0,1-4 0 15,2 2-4-15,-3-1 2 0,1 0 3 16,0-2 0-16,-1 2 0 0,1 0-2 0,0 3 2 15,-1-3 1-15,-1 2 1 0,3 1 2 16,-3-3 3-16,4 4-3 0,-3-3 2 16,1 2 1-16,2-2-6 0,4 2 6 0,0-1-3 15,0 0 2-15,0 0-6 0,-2 2 8 16,5-2 1-16,-4 0-5 0,-3 0 4 16,0-1-5-16,0 1 1 0,-1-1-1 0,-1 0 1 15,2 2 0-15,-3-5-1 0,3 6 0 0,-3-5-1 16,3 3 0-16,-2-2 1 0,3 1-1 15,-4 1 4-15,1-1 0 0,-1 2-4 0,1-1 2 16,-2 0-2-16,1 0-1 0,1 0 1 16,2 2-1-16,-5-1 1 0,1-2-7 0,-3 2 9 15,1-3 0-15,-3 4 0 0,0-2 1 16,0 0 0-16,0 2-2 0,-1-2 6 0,1 1-2 16,0 1 4-16,-1-3 2 0,1 2-3 15,1-1 3-15,-2 0-1 0,4-1-1 16,-3 3-2-16,2-3 2 0,3 2 2 0,-3-4-4 15,1 1-1-15,-1 3 2 0,1-4 0 16,2 4-2-16,-1-1-1 0,1 0 0 16,1 0 0-16,1 0 3 0,0 2-3 0,5-1 3 15,-1 1-3-15,3-3 1 0,-1 3-2 16,2 0 2-16,0 0-1 0,-1 3-2 0,2-3 1 16,1 0-2-16,-2 0 0 0,2 0-1 15,-1 0-3-15,1 1-2 0,-2-2 3 0,3 1-3 16,-3-3 3-16,0 3 1 0,0-1-1 15,2 1 0-15,-1-3 2 0,0 1-3 16,-1 2 1-16,0-1 1 0,1-1 1 0,1 0 3 16,-2-1-4-16,0 0 0 0,1 0 2 15,-1 1 0-15,0 0-1 0,0-1 0 0,0 2 2 16,-2 0-2-16,4-2 2 0,-4-1 1 0,4 3 1 16,-2-1 2-16,1-1 0 0,1 0-5 15,-2 1 6-15,1 0-2 0,1-2 0 16,-3 1 1-16,3 0-2 0,2-1 2 0,-1 1-2 15,-1-1 0-15,3 3 1 0,2-2-1 16,-3-1 2-16,3 1-2 0,-1 0 1 0,1 0-3 16,-1-1 1-16,0 0-1 0,1 3 2 15,-1-2-1-15,0 2-4 0,2-3 0 16,-2 2 1-16,-2 2-1 0,1-4 1 16,-1 4 0-16,0-1 2 0,-1-5 0 0,1 6 1 15,-1-1 0-15,1-1 2 0,0 1 1 0,-2-2 5 16,5 3 4-16,-1-1 4 0,2-1-2 15,1 2-3-15,1 0-1 0,1-2-1 16,2 2-3-16,-2 0-1 0,2-2 2 0,2 2 1 16,0 0-3-16,0 0-2 0,-1-2 2 15,5 2 0-15,-3 0 0 0,0 0-2 16,2 0-1-16,0 0-1 0,-4 0-2 0,2-2-1 16,-2 2-1-16,2 0-1 0,1-2 0 0,-4 2-1 15,3-1 1-15,-2 1 1 0,2-2 0 16,-3-1 0-16,2 1 3 0,-4 2-2 0,23 0 2 15,-38 0-2-15,17 0 0 0,4-1-2 16,17 1 2-16,-37 0 0 0,24-3-2 16,13 3 2-16,-27-1-5 0,27 1 0 0,-25 0 1 15,25 0 0-15,-17-2-1 0,17 2 0 16,0 0 1-16,-25-1-3 0,25 1-2 0,0 0 3 16,-16-7 4-16,16 7-3 0,0 0 1 15,-14-8 1-15,14 8-1 0,-11-14 1 0,11 14-3 16,-11-15 3-16,11 15 0 0,-11-18 3 15,6 6 0-15,5 12 1 0,-13-22 1 16,8 10 2-16,-1-2 0 0,6 14-1 0,-14-28 1 16,11 14-3-16,-3 2 1 0,2-2-1 15,4 14 0-15,-9-34 1 0,5 19-2 0,-4-2 0 16,6-1 5-16,-1 0-3 0,1-1-1 16,0-1 0-16,0 0-3 0,0-1 2 15,0-3-5-15,2 1-2 0,2-1-4 0,-2-3-1 16,2 3-1-16,0-3-2 0,0 0 1 15,0 0-1-15,-1 1 3 0,1-3 1 0,0 3 0 16,0-1 3-16,0 0-3 0,2 1 3 16,-2 1 0-16,0-2-1 0,0 3 8 0,0-3-8 15,0 0 1-15,-2 3-4 0,3-3 2 16,-3 0 4-16,2 0-2 0,-2 1-2 16,0-1 4-16,2 0-3 0,-4-1 1 0,2-1-1 15,0 2-1-15,-2-2 1 0,2 1-2 0,0 1-1 16,2-1 3-16,-2 1-1 0,2 2-1 15,-2-1-4-15,2 1 0 0,2-1 1 16,-2 0 3-16,2 2 9 0,0-1-7 0,1 0 5 16,-1 3 1-16,2-1 2 0,-1 0-3 15,-1 2 3-15,1-2 0 0,0 2 1 0,-1 2-2 16,0 0-3-16,1-2 3 0,1 4-6 16,-1-2 7-16,0 2-1 0,-1-1-3 15,0 2-2-15,-1 0-5 0,-1-1 2 0,2 2-12 16,-1-4-3-16,-1-1 8 0,0 4 11 15,-2-2 0-15,0 18 14 0,0-30-8 0,0 17 5 16,0 13-2-16,-2-27-1 0,2 27 3 16,0-27-1-16,0 27-8 0,-2-23-2 0,2 23 5 15,0-20-6-15,0 20-6 0,0-19-4 16,0 19 3-16,2-22-3 0,-2 22-1 0,2-22 5 16,1 11-4-16,-3 11 2 0,2-24 3 15,-2 24 0-15,2-23 0 0,-2 23 1 0,2-21 1 16,-2 21 4-16,0-22 4 0,0 22-2 15,0-20 1-15,0 20-1 0,0-19 2 16,0 19-2-16,0-17-2 0,0 7-3 0,0 10-4 16,0-15 0-16,0 15-6 0,-2-15-2 15,2 15 2-15,-2-17 0 0,2 17-2 16,-2-17 2-16,2 17 2 0,-5-16 2 0,5 16 8 16,-2-17 3-16,2 17 6 0,0 0 0 15,-5-21 6-15,5 21-3 0,0 0-1 0,0 0-1 16,0-23-4-16,0 23 2 0,0 0-3 15,-2-14-5-15,2 14 2 0,0 0 2 0,2-12-3 16,-2 12 2-16,0 0 5 0,2-13-6 16,-2 13 5-16,0 0-4 0,0 0 4 15,0 0 0-15,5-23 1 0,-5 23-5 0,0 0-2 16,0 0 6-16,5-17-4 0,-5 17 3 16,0 0-2-16,0 0 3 0,4-16 0 0,-4 16-5 15,0 0-3-15,5-12 5 0,-5 12-7 16,8-10 5-16,-8 10 2 0,7-8-5 0,1 2-7 15,-8 6-5-15,14-10-2 0,-9 5 1 16,-5 5 4-16,14-11 3 0,-7 7 1 0,-7 4 1 16,10-10 4-16,-10 10-1 0,10-7-3 15,-10 7-5-15,9-6-23 0,-9 6-22 0,9-6-45 16,-9 6-55-16,0 0-65 0,20 2-51 16,-20-2-128-16,15 2-191 0,-3 2 30 15,-3 0-275-15,6 1-181 0</inkml:trace>
  <inkml:trace contextRef="#ctx0" brushRef="#br0" timeOffset="-193550.75">11633 14269 2353 0,'0'0'-125'15,"0"0"33"-15,0 0 24 0,0 0 22 16,0 0 20-16,0 0 17 0,0 0 29 16,0 0 15-16,0 0 8 0,0 0 9 0,21-1-2 15,-21 1 0-15,0 0-5 0,0 0-8 16,0 0-6-16,0 0-2 0,20-2 3 0,-20 2-2 16,0 0 7-16,0 0-4 0,0 0 9 15,0 0 14-15,22 7 6 0,-22-7 0 16,0 0 2-16,0 0 1 0,11 6 5 0,-11-6 4 15,0 0 3-15,0 0 0 0,16 7-3 16,-16-7 2-16,0 0 5 0,0 0-2 0,13 11 1 16,-13-11-2-16,0 0-4 0,5 14-9 15,-5-14-4-15,0 0 0 0,4 16-4 0,-4-16 0 16,2 14-3-16,-2-14-1 0,0 0 2 16,-2 19 4-16,2-19-1 0,0 0-2 15,-7 22 2-15,7-22-1 0,-7 15-3 0,7-15-1 16,-8 12-7-16,8-12 1 0,-10 14-2 15,10-14-2-15,-10 11-9 0,10-11-3 0,-10 10 0 16,10-10-1-16,-13 7-6 0,13-7 2 16,0 0-3-16,-19 6-3 0,19-6-1 15,0 0-2-15,-23-3-2 0,23 3-2 0,0 0 2 16,-24-3 2-16,24 3-6 0,0 0 1 16,-20-4-4-16,20 4 1 0,0 0-3 15,-18-3 4-15,18 3-4 0,0 0 3 0,0 0-4 16,0 0 6-16,-19-8-4 0,19 8-1 15,0 0 4-15,0 0-7 0,-1-15 1 0,1 15 0 16,0 0 1-16,0 0-2 0,5-24 0 16,-5 24 0-16,0 0 0 0,5-22 0 0,-5 22-4 15,4-13 2-15,-4 13 2 0,0 0-1 16,2-19 0-16,-2 19-2 0,0 0-5 0,0 0-1 16,2-16-5-16,-2 16 6 0,0 0 0 15,0 0 1-15,13-11-1 0,-13 11 0 16,0 0 1-16,15-9 1 0,-15 9 0 0,10-6 1 15,-10 6 1-15,0 0 0 0,16-8-4 16,-16 8 3-16,0 0-1 0,14-4 2 16,-14 4 1-16,0 0-1 0,0 0-2 0,0 0-14 15,0 0-17-15,0 0-32 0,21 14-52 16,-21-14-80-16,0 0-88 0,0 0-236 16,0 0-75-16,0 0-387 0,0 0-445 0</inkml:trace>
  <inkml:trace contextRef="#ctx0" brushRef="#br0" timeOffset="-156527.85">12893 13994 401 0,'0'0'149'0,"-20"5"-65"0,20-5-28 16,0 0-30-16,0 0-6 0,0 0-20 0,-17 6-24 15,17-6-37-15,0 0-68 0,0 0-47 16,-12 4 59-16</inkml:trace>
  <inkml:trace contextRef="#ctx0" brushRef="#br0" timeOffset="-118531.02">4357 10265 547 0,'-6'-15'-29'0,"-2"2"33"0,2-2 19 15,-5-3-48-15,3 1 20 0,-5-3 7 16,2 0 11-16,-1-1-6 0,-1 1 4 16,-2-8 12-16,3 6-4 0,-4-1-14 0,0-3 6 15,1-1-29-15,-4-2-57 0,2-1-98 16,-5-5 58-16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5T14:52:24.17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 1312 1149 0,'0'0'-72'15,"0"0"19"-15,0 0 20 0,0 0 23 0,0 0 17 16,0 0 27-16,0 0 7 0,0 0 28 16,0 0-1-16,0 0-2 0,0 0 2 15,0 0 6-15,0 0-1 0,0 0 6 0,0 0-12 16,0 0 5-16,0 0 7 0,0 0-22 15,0 0-12-15,0 0 5 0,0 0-14 0,0 0 7 16,0 0 9-16,0 0-28 0,4-38 3 16,-4 38-10-16,0 0 5 0,0 0-1 15,11-17-12-15,-11 17 2 0,10-9 2 0,-10 9-7 16,11-10 3-16,-11 10 7 0,12-9-13 16,-12 9 9-16,15-8 1 0,-15 8 5 0,13-8-4 15,-13 8 1-15,16-7 1 0,-16 7-7 16,17-7 8-16,-17 7-5 0,18-3-4 15,-18 3-2-15,0 0 3 0,23 2 0 16,-23-2 2-16,0 0-5 0,16 9-1 0,-16-9 2 16,12 14-1-16,-12-14-3 0,6 13 15 15,-6-13-10-15,4 18 1 0,-4-18 8 0,4 21-2 16,-3-10 6-16,-1-11 3 0,0 23 0 16,0-23 5-16,-1 23 4 0,1-23 2 15,-2 25-2-15,2-25-2 0,-6 23-5 0,4-13-6 16,2-10 3-16,-12 23-1 0,8-11-2 15,-3-1-2-15,7-11-1 0,-11 21-6 0,4-11-1 16,7-10 5-16,-11 16-1 0,6-8-3 16,5-8-11-16,-13 14 17 0,13-14-7 15,-11 13 0-15,11-13-1 0,-9 10-2 0,9-10-4 16,0 0 5-16,-11 13-4 0,11-13 3 16,0 0-7-16,-10 10 6 0,10-10 1 0,0 0-1 15,0 0-5-15,0 0 3 0,0 0-7 16,0 0 3-16,0 0 0 0,0 0 0 15,0 0 3-15,26-39 3 0,-20 28-6 0,3 0 4 16,-2-3-7-16,2 1 3 0,0 0 6 16,2-1-13-16,-4 1 4 0,2-1 3 15,3-1-1-15,-4 4 4 0,0-4-3 16,0 4-5-16,-1-2 5 0,2-1 0 0,-3 0-4 16,0 1 1-16,-6 13 0 0,11-23 8 15,-7 14-8-15,-4 9 0 0,6-20 0 0,-6 20 3 16,9-16-3-16,-9 16 6 0,6-16-6 15,-6 16 5-15,5-13-5 0,-5 13 7 16,0 0-1-16,3-17 0 0,-3 17 5 0,0 0 2 16,5-13-1-16,-5 13-4 0,0 0 9 15,0 0 2-15,4-15 2 0,-4 15-2 0,0 0-5 16,0 0 5-16,0 0-3 0,0 0 0 16,0 0-2-16,0 0-3 0,0 0 5 0,0 0-1 15,0 0 4-15,0 0 3 0,0 0-1 16,-23-10 0-16,23 10-2 0,0 0 2 15,0 0-2-15,0 0 1 0,-19 25 4 0,19-25 0 16,-9 20 2-16,3-7 5 0,4 1-3 16,-4-1 1-16,1 2 1 0,3 3 2 15,-2-4 2-15,1 3 5 0,1 1 0 0,2-18-2 16,2 33 4-16,1-16-1 0,-1 0-4 16,5 0 0-16,-3 0 1 0,2 0-4 15,1-2-3-15,3 1-1 0,2-1-2 0,2-1-2 16,-4-3-11-16,2 0-19 0,4-1-30 15,-4-1-36-15,1-2-51 0,2-3-55 0,0-1-67 16,-3-3-104-16,-12 0-555 0,26-3-300 16</inkml:trace>
  <inkml:trace contextRef="#ctx0" brushRef="#br0" timeOffset="621.77">1901 1166 2597 0,'-6'-21'-142'0,"6"21"31"0,0 0 28 16,0 0 27-16,0 0 12 0,0 0 27 0,0 0 13 15,0 0 9-15,0 0 15 0,0 0 23 16,0 0 23-16,0 0 24 0,0 0 7 0,0 0 2 15,0 0-8-15,0 0 6 0,0 0 3 16,0 0-3-16,0 0-1 0,2 59-2 16,0-42-2-16,-2 2-3 0,2 3-7 15,0 4-4-15,-2-2-8 0,2 6-5 0,0-5-1 16,2 5-8-16,-3-2-7 0,2-1-4 16,1-1-3-16,-2 1-2 0,3-2-6 15,-3 0 0-15,2-1-8 0,-2-3-17 0,0-2-20 16,-2-2-24-16,3-1-49 0,-1-1-34 15,-2-15-39-15,4 22-45 0,-4-22-57 0,2 14-129 16,0-8-457-16,-2-6-188 0</inkml:trace>
  <inkml:trace contextRef="#ctx0" brushRef="#br0" timeOffset="2119.73">2197 1229 2344 0,'0'0'-152'0,"0"0"28"0,0 0 23 0,0 0 26 16,0 0 16-16,0 0 15 0,0 0 16 15,0 0 15-15,0 0 3 0,0 0 12 0,0 0-2 16,0 0 10-16,0 0-4 0,0 0 4 16,0 0 10-16,0 0 4 0,0 0 1 15,0 0 9-15,0 0 0 0,0 0-5 16,0 0-2-16,0 0 5 0,0 0-6 0,0 0 4 15,0 0-4-15,0 0 7 0,0 0 25 16,0 0-2-16,0 0-3 0,0 0 7 16,0 0-8-16,0 0-2 0,0 0 0 0,0 0-5 15,0 0-3-15,0 0-5 0,0 0-3 16,0 0 5-16,0 0 2 0,0 0-12 0,0 0-3 16,0 0-1-16,0 0 2 0,0 0-5 15,0 0-5-15,0 0 3 0,0 0-1 16,0 0-2-16,0 0 2 0,0 0 5 0,0 0 5 15,0 0 7-15,0 0 4 0,0 0-1 16,0 0 0-16,0 0-6 0,0 0-4 0,0 0 1 16,0 0-2-16,-34 30-7 15,34-30 7-15,-15 15-8 0,4-5 3 0,11-10-4 16,-18 17-5-16,4-9 2 0,2 0 0 0,2-2-2 16,-1 4-1-16,11-10-4 0,-18 10 1 15,18-10 2-15,-14 9 1 0,14-9-3 16,-12 10 7-16,12-10-3 0,0 0 7 0,-16 8-2 15,16-8-8-15,0 0 5 0,0 0 1 16,0 0 0-16,-12 5-1 0,12-5 0 16,0 0-1-16,0 0-4 0,0 0 3 0,0 0 0 15,0 0 0-15,0 0 6 0,0 0-9 16,0 0 3-16,0 0-1 0,0 0-2 0,0 0-3 16,0 0-1-16,0 0 1 0,0 0-2 15,0-33-4-15,0 33 1 0,0 0-1 16,0 0 1-16,0 0-3 0,0 0 1 0,0 0 1 15,0 0-1-15,0 0 0 0,0 0-1 16,0 0 0-16,0 0-1 0,0 0 0 16,0 0 1-16,0 0-2 0,0 0 7 0,0 0-6 15,0 0 1-15,0 0 0 0,21-12 1 16,-21 12 3-16,0 0-6 0,0 0 2 16,0 0-2-16,0 0 1 0,0 0 4 0,0 0-2 15,0 0 0-15,0 0 2 0,0 0-3 16,0 0 3-16,0 0-3 0,0 0 0 0,0 0 2 15,0 0-1-15,0 0-2 0,0 0 2 16,0 0-4-16,0 0 5 0,0 0-4 0,0 0 0 16,0 0 3-16,0 0 0 0,0 0-3 15,0 0 4-15,0 0 1 0,0 0-7 16,0 0 3-16,0 0 0 0,0 0 1 0,0 0 3 16,0 0-4-16,0 0 2 0,0 0 1 15,0 0-4-15,0 0 1 0,0 0 0 0,0 0 0 16,0 0 1-16,0 0-3 0,0 0 3 15,0 0-2-15,0 0 4 0,0 0-1 16,0 0 3-16,0 0-1 0,0 0-3 16,0 0 1-16,0 0-1 0,0 0-3 0,0 0 0 15,0 0 1-15,0 0 0 0,0 0-4 16,0 0 4-16,0 0-2 0,0 0-1 16,0 0 0-16,0 0 3 0,0 0-1 0,0 0 1 15,0 0 2-15,0 0 1 0,0 0-3 16,0 0-1-16,0 0 3 0,0 0 0 0,0 0-1 15,0 0-2-15,0 0 0 0,0 0-5 16,0 0-11-16,0 0-1 0,0 0 1 0,-44 22 5 16,44-22-3-16,0 0 0 0,0 0 1 15,0 0 1-15,-13 7 5 0,13-7-1 16,0 0 1-16,0 0 1 0,0 0 8 0,0 0-1 16,0 0 4-16,0 0 3 0,-11 8 3 15,11-8 2-15,0 0 6 0,0 0-1 16,0 0 1-16,0 0 0 0,0 0-5 0,0 0-5 15,0 0 4-15,0 0-2 0,0 0-6 16,0 0 2-16,0 0 0 0,0 0 2 16,0 0-4-16,-12 8 0 0,12-8 3 15,0 0 3-15,0 0 2 0,0 0 4 0,0 0 2 16,0 0 2-16,0 0 0 0,0 0-2 0,0 0-2 16,0 0-2-16,0 0-3 0,0 0 1 15,0 0-4-15,0 0 0 0,0 0-1 16,0 0 1-16,0 0 3 0,0 0 4 0,0 0 8 15,0 0 5-15,0 0 4 0,0 0 1 16,0 0 1-16,0 0 0 0,0 0 1 16,0 0 1-16,0 0 5 0,0 0 3 0,33 13 3 15,-19-4 2-15,-2-2-1 0,2 2 2 16,4 4-3-16,-1 3-5 0,1-1-3 0,2 2-5 16,-4 0-4-16,6 4 0 0,-1 1-10 15,-2-1-19-15,0-5-21 0,-3 0-25 16,2 1-34-16,-4-2-35 0,3-1-51 15,-6-3-36-15,0 0-34 0,-5-5-69 0,4 0-164 16,-10-6-453-16,0 0-328 0</inkml:trace>
  <inkml:trace contextRef="#ctx0" brushRef="#br0" timeOffset="2420.65">2379 1240 2646 0,'0'0'-116'0,"9"-17"35"0,-9 17 20 15,0 0 9-15,12-12 32 0,-12 12 25 16,0 0 16-16,16 0 54 0,-16 0 17 15,0 0 5-15,20 23-7 0,-14-9-6 16,1 0-8-16,-1 4-8 0,0 3-6 0,-4 1-5 16,3 0-13-16,-4 3-28 0,-1-3-27 15,-1 7-61-15,-6-2-43 0,1-1-39 16,-5 7-56-16,-3-5-130 0,-4-1-351 0,-2 0 59 16</inkml:trace>
  <inkml:trace contextRef="#ctx0" brushRef="#br0" timeOffset="2995.44">1735 1135 1916 0,'0'0'-81'15,"4"-11"24"-15,-4 11 17 0,0 0 29 0,0 0-4 16,0 0 5-16,0 0 11 0,0 0 8 16,0 0 12-16,0 0 10 0,0 0 17 15,0 0-6-15,0 0 5 0,0 0 35 16,0 0-7-16,0 0 26 0,-20 51-23 0,17-34 0 16,-1 2-3-16,2 3-7 0,2 0-3 15,0 1-5-15,0 4-4 0,2 1-10 0,2-1-2 16,3 1-9-16,2 5-18 0,5-2-31 15,0 1-39-15,4-4-38 0,2 3-53 0,2-7-88 16,3 1-473-16,-1-2 41 0</inkml:trace>
  <inkml:trace contextRef="#ctx0" brushRef="#br0" timeOffset="5284.14">3430 1545 1908 0,'0'0'-127'0,"0"0"26"0,0 0 16 15,0 0 22-15,0 0 12 0,0 0 25 0,0 0 4 16,0 0 20-16,-14 11 13 0,14-11 7 16,0 0 16-16,0 0 10 0,0 0 12 15,0 0-6-15,0 0 5 0,0 0-14 0,0 0 5 16,0 0-10-16,0 0 0 0,0 0 2 15,0 0 4-15,26-40-11 0,-26 40 18 0,8-22-6 16,-4 8-1-16,0 1-11 0,-4 13 8 16,9-29-12-16,-3 16 29 0,-2-1-7 15,3 1-10-15,-7 13-1 0,13-20-9 0,-7 8-3 16,-6 12 1-16,12-14-3 0,-12 14-7 16,16-6-1-16,-16 6 2 0,0 0 2 0,0 0-7 15,31 14 5-15,-22-4-5 0,-1-1-4 16,3 3-4-16,-1-1 5 0,0 0-2 15,0 1 0-15,2-1 1 0,-2-1-6 0,1-1 9 16,0-2-5-16,-1 1 2 0,-10-8 0 16,19 8-3-16,-8-5 3 0,-11-3 2 15,21-1-3-15,-21 1-7 0,0 0 5 16,32-7 3-16,-32 7-6 0,19-8 14 0,-19 8-20 16,21-6 6-16,-10 2-3 0,-11 4-6 15,22-3-1-15,-22 3 6 0,22-3-2 0,-22 3 0 16,24 3 1-16,-24-3 1 0,25 5 4 15,-13-3-5-15,-12-2 4 0,28 3-5 0,-14 0 3 16,-14-3 3-16,30 2-2 0,-15 0 2 16,-15-2-3-16,28-2-1 0,-12-3 4 15,-16 5-5-15,30-7-4 0,-15 4 5 0,0-3 2 16,0 0 1-16,-15 6-4 0,30-10 1 16,-16 6 1-16,-14 4 1 0,26-7-9 0,-16 3 13 15,-10 4-10-15,23-2-1 0,-23 2 3 16,22 0 0-16,-22 0 0 0,18 4 0 15,-18-4 0-15,20 4 3 0,-20-4-3 16,19 8 6-16,-19-8 3 0,21 5-3 0,-21-5 1 16,21 4 1-16,-21-4-4 0,20 0 15 15,-20 0 3-15,20-2 16 0,-20 2 4 0,22-7 1 16,-7 3-3-16,-15 4-1 0,20-10-9 16,-8 6 1-16,-12 4 0 0,22-5-4 15,-22 5-4-15,26-4-2 0,-13 2 3 0,-13 2-7 16,27-2 1-16,-27 2-2 0,27 4-2 15,-9-2 2-15,-18-2-3 0,27 3 1 0,-10 0 7 16,-17-3-14-16,29 3 1 0,-11-1 2 16,-2 0-1-16,-16-2-1 0,34 0 1 15,-17 2-4-15,3-2-2 0,-20 0-8 0,35-2-5 16,-18 0-11-16,-17 2-7 0,34-2-16 16,-21 2-8-16,-13 0-12 0,25-3-5 0,-25 3 3 15,19-4-10-15,-19 4-4 0,19-2-3 16,-19 2 6-16,15-4 3 0,-15 4 6 15,0 0 14-15,17-6 16 0,-17 6 13 16,0 0 26-16,14-6 16 0,-14 6 5 0,0 0 1 16,0 0-8-16,20-3 11 0,-20 3 0 15,0 0-8-15,0 0 7 0,17-2-9 16,-17 2 1-16,0 0-8 0,0 0 6 0,0 0 2 16,19-2 2-16,-19 2 11 0,0 0 5 15,0 0-7-15,0 0-6 0,0 0 11 16,0 0-11-16,0 0-14 0,0 0-24 0,0 0-27 15,0 0-22-15,19-2-9 0,-19 2-28 0,0 0-13 16,0 0-13-16,0 0-15 0,0 0-3 16,0 0 10-16,0 0 12 0,0 0 1 15,0 0 9-15,0 0-7 0,0 0-254 0,0 0 118 16</inkml:trace>
  <inkml:trace contextRef="#ctx0" brushRef="#br0" timeOffset="5831.64">4892 1204 1065 0,'-18'-5'0'15,"18"5"21"-15,0 0 28 0,0 0 27 0,-16-3 24 16,16 3 7-16,0 0 13 0,0 0 2 15,0 0 0-15,0 0-11 0,0 0-3 16,0 0-29-16,0 0 0 0,0 0-12 16,0 0-8-16,0 0-5 0,0 0 19 0,0 0-24 15,0 0 5-15,0 0-6 0,0 0 4 16,0 0-4-16,0 0-1 0,0 0-4 16,32 40-2-16,-20-31-2 0,1 1-7 0,3 4 2 15,4 1-11-15,-2-1 1 0,2 2-5 16,-1-2-2-16,2 3-3 0,-4-2 2 0,2 0-7 15,-2-2 0-15,0 3 1 0,-2-3 2 16,-5-1 4-16,-1-1 16 0,-1 1 22 16,-8-12 9-16,6 21 7 0,-6-21 4 0,-2 18 1 15,2-18 0-15,-8 19-6 0,2-6-8 16,6-13-5-16,-15 19-10 0,4-12-16 0,2 3-27 16,9-10-41-16,-18 15-52 0,10-8-67 15,0 1-66-15,8-8-139 0,-14 9-522 16,8-3-260-16</inkml:trace>
  <inkml:trace contextRef="#ctx0" brushRef="#br0" timeOffset="6932.03">6286 1007 2542 0,'0'0'-116'16,"-8"-14"25"-16,8 14 29 0,0 0 14 15,-6-15 23-15,6 15 14 0,0 0 16 16,0 0 9-16,-4-16 15 0,4 16 8 0,0 0 7 16,0 0 3-16,0 0 4 0,0 0 3 15,0 0 0-15,0 0-1 0,0 0 0 0,0 0 0 16,0 0 15-16,0 0 7 0,0 0 3 15,0 0-2-15,0 0-8 0,0 0-4 16,0 0-4-16,0 0-2 0,42 19-6 0,-34-9-4 16,2 2-6-16,4 1 2 0,-2 4-1 15,3-1 6-15,-3 5 0 0,4-1-5 0,-2 0 4 16,3 5 1-16,0-1 1 0,0 1 6 16,2 2 2-16,0 0-5 0,3 0-1 0,-2-3-4 15,2 3 2-15,-1-1-4 0,1-2-4 16,-4-2-2-16,1 1-2 0,0 0-4 15,-4-5-1-15,-1 0-2 0,2-1-7 16,-4-1 3-16,-1-5-6 0,-2 3-3 0,1-5 0 16,-2 3-3-16,-8-12-14 0,11 15-11 15,-5-8-26-15,-6-7-30 0,0 0-49 0,13 14-62 16,-13-14-57-16,0 0-69 0,0 0-158 16,0 0-462-16,0 0-327 0</inkml:trace>
  <inkml:trace contextRef="#ctx0" brushRef="#br0" timeOffset="7302.56">6720 1049 2696 0,'-4'-15'-113'15,"4"15"23"-15,0 0 40 0,0 0 10 16,0 0 13-16,-4-21 2 0,4 21 15 16,0 0-4-16,0 0 11 0,0 0 20 0,0 0 15 15,0 0 1-15,0 0 1 0,0 0 10 16,0 0-4-16,0 0 5 0,-34 27 7 16,34-27-6-16,-17 25 5 0,7-7 0 15,-3 2 5-15,0 1 3 0,-1 6-4 16,-4 0-2-16,2-1-4 0,-2 0 0 0,-3 3-7 0,3 0-3 15,0-1-2-15,0 2-3 0,-2-1-1 16,1 2-5-16,2-3-1 0,0 0 0 16,3 1-6-16,0-3-1 0,4-1-10 0,0-3-14 15,1-1-28-15,3 0-35 0,0-4-48 16,1-2-44-16,3-1-65 0,2-14-134 0,-4 21-404 16,4-21-47-16</inkml:trace>
  <inkml:trace contextRef="#ctx0" brushRef="#br0" timeOffset="7724.41">7417 1106 2148 0,'2'-15'-96'16,"-2"15"16"-16,0 0 24 0,0 0 25 15,0 0 23-15,0 0 24 0,0 0 10 16,0 0 14-16,-26-3 16 0,26 3 9 0,0 0 9 15,-29 22 9-15,18-8 7 0,0 3 6 16,-1 2-1-16,2 0 4 0,-2 4-11 16,2 1-6-16,4 2-1 0,0-2-3 0,-3 3-3 15,3 0 0-15,2 2 0 0,1-3-9 16,-1 0-5-16,6 1-8 0,-2-3-4 16,5 2-2-16,-1-2-5 0,2-1-9 0,0-3-21 15,3 0-29-15,-1-4-44 0,0-1-56 16,4-2-65-16,-4-3-79 0,4-3-215 15,-3-1-277-15,-9-6-36 0</inkml:trace>
  <inkml:trace contextRef="#ctx0" brushRef="#br0" timeOffset="8334.2">7563 1276 2145 0,'-5'-15'-30'0,"5"15"29"0,0 0 27 0,-4-13 10 16,4 13-7-16,0 0 6 0,0 0-7 16,0 0 5-16,0 0 13 0,0 0-9 15,15-15 1-15,-15 15 15 0,0 0-7 0,26-3 1 16,-26 3 2-16,25-1-3 0,-25 1-1 16,34-3-2-16,-15 3-10 0,2-1 2 0,-2 1-9 15,2-2-2-15,1 0-4 0,-4 0 5 16,1 0-7-16,1-1 2 0,-20 3-6 0,32-3 9 15,-18 2 0-15,-14 1 3 0,21-3 8 16,-21 3 6-16,20-1 13 0,-20 1 8 16,0 0-5-16,18-2-5 0,-18 2 0 15,0 0-11-15,0 0-1 0,18-2-1 0,-18 2-5 16,0 0-5-16,0 0-3 0,0 0-2 16,0 0-1-16,0 0-2 0,0 0-1 0,-14 34-1 15,14-34 2-15,-12 19 1 0,4-9 3 16,-1 3 3-16,-2-2-1 0,1 3-4 15,-3 3 2-15,1 0-2 0,-2 1-2 16,2-2-3-16,0 1-1 0,1 1 0 0,-2-1-3 16,2-4 0-16,3 3-1 0,0-6 0 0,-1 2-2 15,2 1-2-15,7-13 0 0,-12 18-2 16,12-18 3-16,-10 12-2 0,10-12 3 16,-9 13 1-16,9-13 5 0,0 0 7 0,-9 15 6 15,9-15-4-15,0 0-1 0,0 0-3 16,0 0 2-16,0 0-4 0,0 0-5 15,0 0 2-15,0 0-1 0,0 0 2 0,40 0 10 16,-40 0 5-16,26 0 6 0,-26 0 5 16,32-2 3-16,-15 2-1 0,1 0-7 15,2 0-2-15,-20 0 0 0,36 0-5 0,-17 0-3 16,-5 0-16-16,-14 0-22 0,28-1-35 16,-28 1-46-16,26-5-51 0,-26 5-69 0,21-6-78 15,-13 1-164-15,-2-1-177 0,-6 6-239 16,14-15-230-16</inkml:trace>
  <inkml:trace contextRef="#ctx0" brushRef="#br0" timeOffset="8589.87">8241 1116 2529 0,'0'0'-54'0,"4"-15"43"0,-4 15 29 0,0 0 2 16,8-11-1-16,-8 11 7 0,0 0 2 15,0 0 32-15,0 0 16 0,0 0 10 0,23 4 1 16,-23-4 5-16,13 16 3 0,-5-3-29 16,1 1 9-16,-1 1-9 0,0 4 3 15,4 2-1-15,-4 1-1 0,-2 4-4 0,0-1-8 16,-2 1-3-16,1 0-2 0,-3 3-9 16,-2 0-7-16,0 0-36 0,-2 0-52 0,-3 0-47 15,-1 4-37-15,2-4-76 0,-4-2-143 16,2 0-529-16,-1-3-261 0</inkml:trace>
  <inkml:trace contextRef="#ctx0" brushRef="#br0" timeOffset="8912.95">8979 1546 2614 0,'0'0'-58'0,"0"0"44"15,0 0 22-15,0 0 17 0,0 0 18 0,0 0 21 16,0 0 5-16,0 0 5 0,0 0 0 15,27 0-10-15,-27 0-3 0,24-1-6 16,-24 1-10-16,23-2-12 0,-23 2-24 16,26-1-32-16,-26 1-44 0,18-5-57 15,-18 5-41-15,15-7-63 0,-15 7-120 0,2-13-347 16,-2 13 57-16</inkml:trace>
  <inkml:trace contextRef="#ctx0" brushRef="#br0" timeOffset="9035.54">8950 1426 2085 0,'0'0'16'16,"-20"-3"31"-16,20 3 33 0,0 0 0 0,0 0-3 15,-12-8-4-15,12 8 5 0,0 0 4 16,0 0-11-16,0 0-7 0,0 0-10 0,0 0-22 16,50-4-42-16,-50 4-64 0,30-1-54 15,-15-2-80-15,-1 0-175 0,4 1-261 16,-6-3 130-16</inkml:trace>
  <inkml:trace contextRef="#ctx0" brushRef="#br0" timeOffset="9995.79">10933 887 1867 0,'0'0'-24'0,"0"0"24"16,12-9 15-16,-12 9-4 0,0 0-5 0,7-13 2 15,-7 13-4-15,0 0 4 0,0 0-5 16,0 0-6-16,-32-16-5 0,17 12 8 16,15 4-4-16,-38-3-2 0,17 1 0 15,-3 0 7-15,-2 2-6 0,-4 0 4 0,0-3 4 16,1 3 0-16,-5-1 7 0,-1 1 13 16,3 0-4-16,-1 0 5 0,-1 0-6 0,0 0 11 15,0 0-4-15,1 0 7 0,1 0-5 16,2 0 0-16,0 1-8 0,5-1 1 15,1 0-3-15,4 3 1 0,0-3-7 0,4 2-8 16,16-2 1-16,-28 2-5 0,28-2-2 16,-19 6 7-16,19-6 3 0,-10 5-4 15,10-5 4-15,0 0 4 0,0 0-1 0,0 0-4 16,0 0-5-16,20 32-1 0,-9-22 0 16,0-2 4-16,1-1 6 0,1 4-10 0,2-1 11 15,0 2 12-15,1 0 4 0,2 0 14 16,1 0 0-16,-2 3 2 0,-2-2 1 15,-1 3-1-15,2-1 2 0,-6 2-5 0,2 2 2 16,-3 2-4-16,-1-1 0 0,-1 2-3 16,-3 1-3-16,-2 0-2 0,-2 1 11 15,-2 3-21-15,-2 4 3 0,-3-2 1 0,-4 3-3 16,3 1 0-16,-4-4-4 0,1 4-1 16,-2-2 2-16,-1 1 5 0,1-2-2 0,0-1 2 15,0-1 1-15,1 1-2 0,-2-3 2 16,4 0-5-16,2-4-4 0,-2 1-1 15,3-3 2-15,0-2-9 0,3 2 6 0,0-5 3 16,0 2 7-16,4-17 4 0,2 26 10 16,2-12-2-16,2-1 1 0,5-1 2 15,4-3 3-15,-1 3-4 0,8-4-1 0,3 0 0 16,5 0-2-16,6 0-5 0,2 0 3 16,3-4 2-16,1 2 0 0,2-2-4 0,3-1-3 15,-3-2-1-15,1 2-4 0,1-3-4 16,-3 0-4-16,-1-3-19 0,-11 3-26 15,1-1-35-15,0-2-74 0,-4-1-74 16,-11-3-126-16,-1 1-600 0,-8 1-360 0</inkml:trace>
  <inkml:trace contextRef="#ctx0" brushRef="#br0" timeOffset="10602.38">10325 2442 2785 0,'2'-25'-117'0,"-2"25"17"16,0 0 5-16,0 0 13 0,2-19 15 15,-2 19-4-15,0 0 9 0,0 0 2 16,0 0 5-16,2-15 9 0,-2 15 12 0,0 0 13 15,0 0 12-15,0 0 4 0,0 0 13 0,0 0 13 16,0 0 7-16,0 0 15 0,-6 54 13 16,6-54-8-16,0 26 10 0,-2-9 1 15,2 1 3-15,0 0-1 0,-2 1-7 0,2 2 2 16,-2-2-2-16,2 3-8 0,-2-2 0 16,0 1-9-16,0-2-3 0,0-2-4 15,0 1-5-15,2-18-18 0,-2 28-30 0,-1-14-25 16,3-14-57-16,-3 21-49 0,3-21-132 15,-2 11-399-15,2-11 70 0</inkml:trace>
  <inkml:trace contextRef="#ctx0" brushRef="#br0" timeOffset="10950.14">10547 2509 1985 0,'0'0'-39'15,"13"-8"9"-15,-13 8 19 0,0 0 20 0,0 0 28 16,0 0 2-16,0 0 1 0,0 0 17 15,0 0-8-15,0 0-15 0,0 0-1 0,0 0-3 16,-55 23-4-16,41-19 5 0,0 2-6 16,14-6-4-16,-20 5-4 0,20-5-3 15,-19 8 6-15,19-8-1 0,-16 6 19 0,16-6 17 16,0 0 9-16,-16 6 0 0,16-6 4 16,0 0-7-16,-16 3 0 0,16-3-7 15,0 0-7-15,0 0-6 0,-12 8-5 0,12-8 4 16,0 0-4-16,0 0 10 0,-4 21 8 15,4-21 9-15,0 0 0 0,8 30-4 16,-2-18 0-16,2 1 2 0,0 0-3 0,0 2-4 16,0 2-6-16,5-1 1 0,0 0-5 15,0 0-4-15,1 0-3 0,2-1-10 0,-2-2-11 16,-2 2-37-16,2-5-40 0,-2 2-51 16,1-3-36-16,-3-1-41 0,-1-3-56 15,-9-5-154-15,17 6-424 0,-9-6-150 0</inkml:trace>
  <inkml:trace contextRef="#ctx0" brushRef="#br0" timeOffset="11162.4">10802 2778 2453 0,'0'0'-74'0,"0"0"31"15,22 0 29-15,-22 0 19 0,0 0 29 0,24-3-1 16,-24 3 19-16,0 0 7 0,25 0-7 15,-25 0-6-15,22 0-9 0,-22 0 0 16,18-1-12-16,-18 1-20 0,0 0-8 0,26-4-35 16,-26 4-42-16,15-4-31 0,-15 4-34 15,0 0-53-15,13-11-107 0,-13 11-278 0,0 0 217 16</inkml:trace>
  <inkml:trace contextRef="#ctx0" brushRef="#br0" timeOffset="11295.5">10875 2705 1675 0,'-16'-4'20'0,"16"4"26"0,0 0 33 15,-17-3 15-15,17 3 6 0,0 0 11 16,0 0 4-16,0 0-4 0,0 0-7 16,0 0-9-16,0 0-15 0,0 0-37 0,0 0-45 15,0 0-55-15,44-13-72 0,-44 13-100 16,17-5-479-16,-11 2 38 0</inkml:trace>
  <inkml:trace contextRef="#ctx0" brushRef="#br0" timeOffset="11483.75">11184 2657 2033 0,'16'6'-59'0,"-6"0"27"0,-10-6 35 0,12 8 27 15,-12-8 15-15,0 0 26 0,0 0-17 16,2 15 23-16,-2-15 16 0,0 0 9 0,0 0-5 16,0 0 4-16,0 0-9 0,0 0-9 15,0 0-12-15,0 0-27 0,0 0-35 16,0 0-39-16,0 0-37 0,0 0-49 0,0 0-65 15,0 0-150-15,0 0-357 0,5-36 65 16</inkml:trace>
  <inkml:trace contextRef="#ctx0" brushRef="#br0" timeOffset="12324.2">10681 485 1914 0,'0'0'-91'0,"26"10"41"0,-26-10 30 16,0 0 35-16,0 0 21 0,-2 21 22 0,2-21 5 15,0 0 13-15,-12 23-1 0,12-23 5 16,-10 16 9-16,10-16 5 0,-13 12-4 0,3-4-7 16,10-8-5-16,-24 13-4 0,12-9-15 15,-4-1-1-15,16-3-6 0,-26 4-4 16,26-4-3-16,-26 0-2 0,26 0-8 0,-23-4 1 16,23 4-8-16,-24-8-7 0,14 1-6 15,10 7-9-15,-17-15 2 0,17 15-8 0,-13-16-10 16,13 16 2-16,-8-12-5 0,8 12-1 15,0 0-4-15,-4-16-2 0,4 16 1 16,0 0 0-16,0 0-3 0,0 0-8 0,0 0 4 16,0 0-4-16,38 5-3 0,-38-5 9 15,23 13-9-15,-10-7 12 0,1 1-2 16,3-1-2-16,-2 1 6 0,0-1-3 0,-1 0 1 16,4 0 1-16,-4-4 4 0,-14-2-10 15,24 3 0-15,-24-3-4 0,23-1 1 0,-23 1 10 16,22-10-8-16,-14 4 10 0,-8 6 14 15,19-16 9-15,-9 6 18 0,-3 0 18 16,-7 10-4-16,12-19 11 0,-7 9 8 0,-5 10 17 16,6-15-7-16,-6 15-5 0,4-16-14 15,-4 16-2-15,0 0-15 0,0 0 5 16,0 0-12-16,0 0-15 0,-21-11-15 0,21 11-36 16,0 0-26-16,0 0-48 0,-30 21-52 15,30-21-92-15,-18 12-489 0,6-6-32 0</inkml:trace>
  <inkml:trace contextRef="#ctx0" brushRef="#br0" timeOffset="13991.08">11581 1489 2079 0,'0'0'-108'16,"0"-19"25"-16,0 19 17 0,0-21 31 0,0 21 19 16,2-20 16-16,-2 20 11 0,4-22 16 15,-4 22 9-15,7-22 2 0,-3 11 22 16,2-1 0-16,-6 12 14 0,10-20 2 0,-3 8-3 16,2 5-4-16,-9 7-2 0,14-18-9 0,-6 10-5 15,-8 8-8-15,17-12-4 0,-17 12-1 16,20-9-10-16,-20 9-4 0,16-3 2 15,-16 3-9-15,0 0 5 0,26 1-5 0,-26-1-5 16,14 10 1-16,-14-10 1 0,14 19-2 16,-10-8 4-16,0 3-7 0,0 1 4 15,-1 1-2-15,-3-16-3 0,0 32 0 0,-3-16 3 16,1 0 5-16,-4 1-1 0,2-2 3 16,-1 0 9-16,-2-1-7 0,3 1 6 0,4-15-2 15,-12 25-4-15,8-15-4 0,4-10 5 16,-11 17-4-16,11-17 2 0,-7 15 4 15,7-15 9-15,-4 13 15 0,4-13 10 0,0 0-4 16,0 0-8-16,0 0-5 0,0 0-3 16,0 0-6-16,0 0 3 0,0 0-8 15,0 0-5-15,33-28-1 0,-24 14-5 0,5 0-1 16,1-4-4-16,-1 1 1 0,1-1-5 16,0 1 2-16,-3 0 3 0,4 0-8 15,-4-2-1-15,1 4 3 0,-3 1-2 0,2 2 0 16,-5-1 0-16,2 4 6 0,-9 9-3 15,10-20 0-15,-10 20-2 0,8-12-4 0,-8 12-1 16,0 0 0-16,0 0 2 0,0 0 0 16,0 0 3-16,0 0 1 0,0 0 7 15,0 0 5-15,0 0 1 0,-42 23 6 0,42-23 1 16,-12 23-2-16,7-12-1 0,1 2-2 16,0 3-1-16,4-16-1 0,-4 28-1 0,4-14-1 15,0-14-1-15,4 26-4 0,-2-11-23 16,4-2-14-16,-1 1-40 0,3-3-43 15,4 1-41-15,-2-2-69 0,3-2-88 16,0-4-665-16,1 2-417 0</inkml:trace>
  <inkml:trace contextRef="#ctx0" brushRef="#br0" timeOffset="14363.35">12165 1204 2799 0,'0'0'-164'0,"4"-13"28"0,-4 13 31 15,0 0 32-15,0 0 19 0,0 0 20 0,0 0 20 16,5-16 0-16,-5 16 17 0,0 0 34 15,0 0 6-15,0 0 13 0,0 0 5 16,0 0 12-16,0 0 5 0,0 0-2 16,7 46 12-16,-7-46-8 0,1 28-4 0,-1-10 0 15,0 0-4-15,2 6 1 0,-2-3-9 16,0 4-8-16,0-2-2 0,0 3-5 0,2 3-2 16,-2-3-8-16,2 2-9 0,-2-5-8 15,2 1-24-15,-2-3-26 0,0-1-25 0,2-1-40 16,-2-2-36-16,0 1-27 0,2-5-29 15,-4-2-49-15,2-11-127 0,0 16-335 16,0-16 53-16</inkml:trace>
  <inkml:trace contextRef="#ctx0" brushRef="#br0" timeOffset="14754.87">12456 1310 1991 0,'8'-9'-78'0,"-8"9"27"15,0 0 27-15,0 0 13 0,0 0 7 16,0 0 14-16,0 0-10 0,0 0-1 16,0 0 2-16,0 0 2 0,0 0 2 0,-43 27-1 15,34-20 4-15,9-7 0 0,-15 11-2 16,15-11-7-16,-18 13 4 0,18-13 2 16,-13 8 3-16,13-8 0 0,-13 8 0 0,13-8 13 15,-10 8 8-15,10-8 10 0,0 0 0 16,-14 8 19-16,14-8 3 0,0 0-1 15,0 0 5-15,-9 11-2 0,9-11-2 0,0 0-8 16,0 0-1-16,-9 15 5 0,9-15-7 16,0 0 5-16,-2 23-1 0,2-23 6 15,0 19-6-15,0-19 3 0,2 21 8 0,-2-21-2 16,7 23-4-16,-5-12-2 0,2 3-4 16,-4-14-9-16,9 27-4 0,-3-15-2 0,0 2-6 15,0-1-1-15,3 0-5 0,-1 1-5 16,1-2-9-16,1 1-21 0,0-4-15 15,-1 3-31-15,1-3-27 0,-10-9-38 16,21 16-42-16,-21-16-78 0,13 7-170 0,-3-7-316 16,-10 0 5-16</inkml:trace>
  <inkml:trace contextRef="#ctx0" brushRef="#br0" timeOffset="15601.91">12666 1261 2055 0,'0'0'-84'0,"0"0"26"16,0 0 17-16,0 0 22 0,31 15 11 0,-26-6 30 15,-5-9 1-15,9 24 11 0,-5-10-7 16,1 5 9-16,-3 1-8 0,-2 1-7 0,2 0 9 16,-4 5 8-16,0 3-21 0,0-1 7 15,-5-1-18-15,1 1-26 0,-2-3-32 16,-3 5-55-16,-5-2-61 0,-2-4-130 15,-4 1-188-15,-1-2 344 0</inkml:trace>
  <inkml:trace contextRef="#ctx0" brushRef="#br0" timeOffset="16149.63">12025 1267 1301 0,'0'0'-78'0,"0"0"17"16,0 0 22-16,0 0 19 0,0 0 22 15,0 0 19-15,0 0 16 0,0 0 7 16,0 0 22-16,0 0 3 0,0 0 26 0,0 0 3 16,-2 45 16-16,2-45 5 0,-9 26-7 15,5-9 4-15,0-1-17 0,0 4-8 0,1-1-10 16,1 1-15-16,-1 5-6 0,3-2-1 15,3 2-6-15,0 2-1 0,3-1-10 16,7 5-20-16,3-1-41 0,-1-1-50 0,6-2-55 16,-1-1-74-16,2-1-133 0,-2-2-267 15,8 0 194-15</inkml:trace>
  <inkml:trace contextRef="#ctx0" brushRef="#br0" timeOffset="17406.22">12437 1345 1624 0,'0'0'-82'16,"0"0"21"-16,0 0 20 0,0 0 10 15,0 0 18-15,0 0 9 0,0 0 21 16,0 0 16-16,0 0 2 0,5-12 14 0,-5 12 14 16,0 0 3-16,0 0-9 0,0 0 17 15,0 0-27-15,0 0-6 0,0 0 2 0,0 0-4 16,0 0 17-16,0 0-16 0,0 0 7 15,0 0 2-15,0 0-16 0,0 0 19 16,0 0-3-16,-26 42-3 0,26-42 5 0,-8 12-5 16,8-12 1-16,-11 13-2 0,11-13 3 15,-14 11 2-15,5-3-11 0,9-8-1 0,-12 11 3 16,12-11 3-16,-13 10-12 0,13-10 2 16,-16 9-6-16,16-9-3 0,-13 8 3 15,13-8-11-15,-13 5 3 0,13-5-5 0,-14 7 2 16,14-7-3-16,0 0-2 0,-18 7 2 15,18-7 1-15,0 0 5 0,-16 8-2 16,16-8 0-16,0 0-3 0,-15 5-1 0,15-5-4 16,0 0 1-16,-20 5-1 0,20-5-8 15,0 0 1-15,-15 5 3 0,15-5-5 0,0 0 6 16,0 0-8-16,0 0 3 0,-17 4 0 16,17-4-1-16,0 0-2 0,0 0 5 15,0 0-3-15,0 0 3 0,0 0-5 16,-18 4 8-16,18-4-4 0,0 0 2 0,0 0-1 15,0 0-1-15,0 0-2 0,0 0 1 16,0 0 2-16,0 0 0 0,0 0 6 0,0 0 7 16,0 0 2-16,0 0 7 0,0 0 7 15,0 0 5-15,0 0 0 0,0 0-4 0,0 0-2 16,0 0-6-16,0 0-5 0,0 0-2 16,0 0-2-16,0 0-2 0,0 0-2 0,0 0-4 15,0 0 6-15,0 0-1 0,0 0 0 16,0 0 3-16,56-4-3 0,-56 4-3 15,20 6 0-15,-20-6-1 0,18 5-2 16,-6-2 1-16,-1 6-2 0,-11-9-9 16,16 16-16-16,-10-7-37 0,3 4-56 0,-6 1-56 15,1-1-67-15,3 2-157 0,-2-2-452 16,-1 4-182-16</inkml:trace>
  <inkml:trace contextRef="#ctx0" brushRef="#br0" timeOffset="18854.9">13090 1257 2370 0,'0'0'-109'0,"0"0"23"0,0 0 32 0,0 0 28 16,0 0 11-16,0 0 6 0,0 0 14 16,0 0 17-16,0 0-8 0,0 0 16 0,0 0-18 15,25-8 3-15,-25 8 7 0,0 0-2 16,28 0-2-16,-28 0 4 0,24-1-5 0,-24 1 8 15,26 0-16-15,-9 0 13 0,-17 0 2 16,37 0-7-16,-20 0 0 0,2 0-5 16,-19 0 6-16,30-3 1 0,-16 1-6 15,-14 2-1-15,27-1 8 0,-27 1 16 0,19-6 3 16,-19 6 6-16,19-2 2 0,-19 2 5 16,0 0-2-16,17-4-8 0,-17 4-4 15,0 0-12-15,0 0 1 0,0 0-4 0,0 0-5 16,12 13-6-16,-12-13 5 0,0 0-2 15,0 0 4-15,-25 38-9 0,14-25 4 0,-3 2-3 16,3-1 2-16,-3 5-2 0,-1-5-1 16,1 4 1-16,-1-4-2 0,-1 2-1 0,2-1-1 15,1 0 0-15,-3-1 3 0,5-3-1 16,-1 0-2-16,0-1 2 0,5-1 6 16,-5 1-3-16,12-10 4 0,-13 15-7 0,4-6 5 15,9-9-3-15,-12 12-3 0,12-12-1 16,-12 11 4-16,12-11-3 0,-7 9 1 0,7-9-1 15,0 0 1-15,-12 11 5 0,12-11 4 16,0 0 7-16,0 0 2 0,0 0 6 16,0 0 13-16,0 0 8 0,0 0 4 0,18 21 4 15,-18-21 7-15,18 4 8 0,-18-4 10 16,25 3 1-16,-9 0-3 0,3-3-10 0,2 1-6 16,0-1-8-16,0 0-9 0,2 0-21 15,-2-1-30-15,0-2-46 0,0 0-52 16,2-1-66-16,-6-4-79 0,1 0-121 0,-1-3-227 15,-2 2-265-15,-6-3-209 0</inkml:trace>
  <inkml:trace contextRef="#ctx0" brushRef="#br0" timeOffset="19266.03">13726 917 2434 0,'0'0'-126'0,"0"0"38"0,0 0 27 15,0 0 30-15,0 0 24 0,28 4 22 16,-28-4 24-16,0 0 0 0,26 3-5 15,-26-3-4-15,24 0-1 0,-24 0-8 0,28 0-22 16,-28 0-28-16,25-3-44 0,-25 3-76 16,24-1-122-16,-15-3-306 0,0 0 227 15</inkml:trace>
  <inkml:trace contextRef="#ctx0" brushRef="#br0" timeOffset="19639.37">14115 643 1557 0,'0'0'-88'0,"0"0"25"16,0 0 35-16,0 0 22 0,0 0 21 0,0 0 12 16,0 0 19-16,0 0 10 0,0 0 22 15,0 0 17-15,9 41 21 0,-9-41-7 0,0 20 8 16,0-20-6-16,2 26 3 0,-2-13 3 16,0-13-11-16,0 35-7 0,2-19-13 15,-2 2-8-15,2-2-3 0,-2 4-8 0,0-3-10 16,1-1-9-16,-1 2 1 0,0-1-11 15,0-17-4-15,-1 28-32 0,1-13-31 16,0-15-44-16,0 24-42 0,0-24-35 0,-2 20-59 16,2-20-146-16,-2 16-330 0,0-9 67 15</inkml:trace>
  <inkml:trace contextRef="#ctx0" brushRef="#br0" timeOffset="19949.15">14277 858 1874 0,'0'0'-123'0,"0"0"17"0,0 0 13 0,0 0 12 15,-21-13 9-15,21 13 15 0,0 0 14 16,0 0 10-16,0 0 9 0,-35 12 5 0,35-12 14 16,-17 4 13-16,17-4-2 0,-17 6 16 15,17-6-1-15,0 0 14 0,-21 5 4 16,21-5 8-16,0 0 2 0,-16 6 7 0,16-6-5 15,0 0 6-15,0 0-6 0,0 0-1 16,0 0 11-16,-6 12 4 0,6-12 0 0,0 0 16 16,0 0 10-16,0 0 8 0,26 20-1 15,-16-13 3-15,4 2-11 0,-2 0 9 16,3-1-16-16,0 1-6 0,-2-2-35 16,1 4-59-16,0-2-73 0,-3-1-130 0,0 1-259 15,0 1-141-15,0-1 162 0</inkml:trace>
  <inkml:trace contextRef="#ctx0" brushRef="#br0" timeOffset="20710">14342 756 1664 0,'0'0'-112'0,"0"0"15"0,0 0 20 15,0 0 17-15,0 0 15 0,0 0 9 16,0 0 24-16,0 0 1 0,0 0 15 0,0 0 4 16,0 0 22-16,0 0 6 0,23 11 16 15,-23-11 25-15,0 0-2 0,0 0 14 16,0 0-5-16,0 0 13 0,0 0-2 0,0 0-24 16,-27 33-13-16,15-23-10 0,12-10-52 15,-18 16-45-15,2-7-59 0,5-1-124 0,-7 2-297 16,0-2 291-16</inkml:trace>
  <inkml:trace contextRef="#ctx0" brushRef="#br0" timeOffset="94644.09">74 3772 112 0,'0'0'19'16,"0"0"-15"-16,0 0 8 0,14 4-12 15,-14-4 6-15,0 0-2 0,0 0 0 0,0 0-1 16,0 0 3-16,11 3 2 0,-11-3 10 15,0 0 7-15,0 0 4 0,0 0 2 16,0 0 5-16,0 0-3 0,0 0 11 0,0 0 3 16,0 0 8-16,0 0 7 0,16-5 1 15,-16 5-2-15,0 0 11 0,0 0-8 16,0 0-9-16,0 0-3 0,0 0 0 0,14-9-11 16,-14 9-3-16,0 0-8 0,11-5 0 15,-11 5-9-15,0 0 5 0,13-1-3 0,-13 1 5 16,0 0-12-16,15-2-2 0,-15 2 12 15,15-2-7-15,-15 2 2 0,18-2-8 16,-18 2 3-16,17 0-6 0,-17 0 1 0,25 0 2 16,-14 0 4-16,-11 0-5 0,29 0 2 15,-14 0 8-15,0 0-6 0,1 0 7 0,1-2-4 16,2 4 5-16,0-4 4 0,0 2-4 16,1-1 1-16,-2 1 2 0,4 0-4 0,-1 0 7 15,1-3 1-15,0 2-3 0,1 1 14 16,2-3-11-16,-1 2 0 0,3-2 6 15,0 2-14-15,2 1 1 0,1-2 0 0,-1 0 0 16,-2 2-14-16,4-2 14 0,-2 2-5 16,1 0-10-16,-3 0-1 0,2-2 0 0,-2 4-3 15,3-2 6-15,-2 0-6 0,-1 0 0 16,0 0-5-16,0 0 3 0,-2 2 3 16,0-2-11-16,2 0 10 0,-3 0-10 0,3 0 10 15,4 2-2-15,-4-2-6 0,1 2 2 16,0-1-4-16,-3 2 5 0,3 1 3 15,-6-3-1-15,4-1-4 0,-3 0-4 16,0 0 12-16,2 0-3 0,-1 0 2 0,0 3 4 16,-3-6 1-16,2 6 4 0,0-6 2 15,-1 6-2-15,-2-6-2 0,2 3-8 0,-1 3 8 16,0-3 1-16,0-3-12 0,2 6 4 16,-3-3 0-16,0 1-5 0,2-1 3 15,-1 2 0-15,1 0 3 0,0 0-8 0,0 1 4 16,3 2 1-16,3-2-6 0,-2 1 3 15,0-2 3-15,-2 0 0 0,1 1-4 0,1 2 2 16,2-4-4-16,-3 3 11 0,0-2-8 16,2 2-2-16,-3-2-1 0,1-1-1 15,-1 2 8-15,1-2-1 0,-3-1-3 0,7 3 0 16,-2-2 3-16,-3 1-4 0,-1-4 1 0,4 4-5 16,1-2 2-16,-5 2 3 0,3-2-3 15,-1 0 3-15,0 0 3 0,3 0-3 16,-3 0-3-16,5 0 6 0,-3 2-9 0,3-2 3 15,-4 0 1-15,1 0 1 0,1 2-2 16,2-2-2-16,-1 1 0 0,-2-1 4 16,3 2-7-16,-3 1 9 0,3-2-2 0,0 1 1 15,-1 0-6-15,-1 0 1 0,1 0 3 16,-1 0 4-16,2 0-4 0,-1-1 4 16,-1 2-5-16,2-1 3 0,-1 0 0 0,1-2-5 15,-2 0 2-15,1 0-5 0,-2 0-4 16,3 0 7-16,-1 0-3 0,-3 0 3 0,2 0-6 15,1 0 2-15,-1 1-1 0,2-1 5 16,-1 0 2-16,1 0 0 0,-5 0-3 0,5 0 3 16,0 0-10-16,-2 0 15 0,0 0-10 15,0 0-3-15,-1 3 1 0,3-3-3 16,-2 0 7-16,-1 1-12 0,3-1 6 0,-2 2-4 16,1 0 1-16,3 0 7 0,0-1 2 15,-1 2-1-15,1-2-6 0,2 4 5 0,0-4 3 16,-1 3 4-16,1-2-6 0,0 0 1 15,3 0 3-15,-5 0 4 0,-1 0-2 16,1-2 7-16,-2 0 1 0,-6 0 9 0,2 0 5 16,-1-2-1-16,-1 2-3 0,1-2 3 15,-2 2-7-15,5-2-3 0,-3 0 10 0,3 0-1 16,-1 1-3-16,-3 1-6 0,4-3 2 16,-2 2-5-16,-2-1-1 0,3-2 3 15,-1 1-1-15,-3 2-3 0,3-1-3 16,-5 0-1-16,2 0 4 0,1 1-7 0,-4-2 13 15,2 2-4-15,-3-1-4 0,1 0 6 16,0-1-3-16,1 2-4 0,-2-1 0 0,0 2-1 16,1-2 5-16,0 2 2 0,-20 0-6 15,38-2-1-15,-16 2 6 0,-3 0-7 16,1 0 3-16,0 0-3 0,-20 0 1 0,38 0 1 16,-17 0 6-16,-1 0-13 0,-2 0 6 15,4 0 3-15,-22 0 0 0,37 0 1 0,-19-2-4 16,2 0 3-16,0 0 0 0,-20 2-1 15,36-6-4-15,-17 6-4 0,-1-1 4 16,0-3 8-16,1 0-4 0,0 3-9 0,-2-2 6 16,-17 3-1-16,34-5 12 0,-18 3-15 15,2 0 1-15,-1-2-4 0,-1 0 2 0,-16 4 6 16,36-3-4-16,-18 0 0 0,0 2 2 16,-1-1-1-16,-17 2 8 0,36-2-9 15,-18 0 5-15,-2 0-7 0,3 2 5 0,-19 0 0 16,34-4 0-16,-16 4-3 0,0 0 0 15,-18 0 3-15,34 2 8 0,-15 0-10 0,0 0-3 16,-19-2 4-16,34 2-1 0,-15-2 2 16,0 2-1-16,-19-2 4 0,34 2-6 15,-20-2 0-15,-14 0 1 0,32 1 1 0,-17-1 1 16,-15 0 6-16,30 0-3 0,-16 0-5 16,-14 0 1-16,28 0 1 0,-13 0 9 0,-15 0-10 15,28 0 5-15,-14 3-2 0,-14-3-7 16,26 0 5-16,-26 0 0 0,25 0 0 15,-10 0-6-15,-15 0 6 0,23 0 1 0,-23 0 6 16,22 3-3-16,-22-3-5 0,22 0 2 16,-22 0 2-16,20 2 10 0,-20-2 1 0,21 0 9 15,-21 0-9-15,17 4 12 0,-17-4 2 16,21 0-7-16,-21 0-1 0,0 0-5 16,28 2-7-16,-28-2 4 0,16 0 2 0,-16 0-2 15,0 0-6-15,26 0 3 0,-26 0-3 16,0 0 2-16,21-2-2 0,-21 2 0 0,0 0-6 15,24 0 9-15,-24 0-8 0,0 0 13 16,18 0-13-16,-18 0 2 0,0 0-3 16,24-2 8-16,-24 2-13 0,0 0 2 0,21 2 0 15,-21-2 0-15,17 2 3 0,-17-2 2 16,19 2-4-16,-19-2 2 0,16 3 3 0,-16-3-6 16,22 4 3-16,-22-4-7 0,21 3-10 15,-8 0-10-15,-13-3 13 0,21 4-7 16,-21-4 6-16,24 3 4 0,-24-3-7 0,22 5 13 15,-11-2 10-15,-11-3 1 0,0 0 3 16,24 4 17-16,-24-4 9 0,0 0 16 16,18 2 5-16,-18-2 5 0,0 0 5 0,16 4 11 15,-16-4 7-15,0 0 9 0,0 0 8 16,0 0 2-16,0 0 0 0,18 0 3 16,-18 0-2-16,0 0-5 0,0 0-4 0,0 0-14 15,0 0-8-15,0 0-9 0,0 0-6 16,0 0-11-16,0 0-9 0,0 0-9 0,0 0-8 15,0 0-18-15,0 0-16 0,0 0-20 16,0 0-24-16,22 0-28 0,-22 0-44 0,0 0-47 16,0 0-92-16,0 0-252 0,0 0-335 15,0 0-202-15</inkml:trace>
  <inkml:trace contextRef="#ctx0" brushRef="#br0" timeOffset="97133.2">6951 3805 2417 0,'0'0'-138'0,"0"0"24"0,0 0 22 0,0 0 18 15,0 0 4-15,0 0 2 0,0 0 16 16,0 0 16-16,0 0 6 0,0 0 17 0,0 0 5 16,0 0 3-16,0 0 1 0,0 0-4 15,0 0 5-15,0 0 3 0,0 0 8 0,0 0-13 16,0 0 8-16,0 0-3 0,36 16-1 16,-36-16 6-16,17 0 0 0,-17 0-9 15,23 0 4-15,-23 0 4 0,32-1 1 0,-13 1-7 16,3 0 14-16,0-3-14 0,2 3-3 15,5-2 0-15,3 1 2 0,2 1-1 16,4-2 3-16,3-2 12 0,1 2-12 0,2 2-8 16,1-1 8-16,1-2 2 0,-1 3-4 15,1-1 3-15,-1 1 0 0,3 0 12 0,-1-3-14 16,2 3-1-16,-3 0-1 0,3 0 4 16,-1 0-8-16,-1 0 8 0,2 0 15 15,0 0-18-15,-1 0 9 0,-1 0 11 16,2 0 1-16,1 0 2 0,-1-1-9 0,1 1 10 15,1 0-3-15,3 0-10 0,-4 0 5 16,1-2 4-16,2 2-4 0,-3 0-5 16,4 2-3-16,-3-2 3 0,-1 0 0 0,1 0-5 15,-2 0 0-15,-1 0 12 0,1 0-7 0,-5 0-3 16,1 0 1-16,-3-2-6 0,0 2 3 16,-5 0-1-16,-1-2-1 0,-2 2 4 15,-1-2 2-15,1 2-4 0,-2-2 5 0,2 2-13 16,-1 0 5-16,1 0-5 0,3 0 7 15,-3 0 1-15,2 0 4 0,-1 0-1 16,3 2 8-16,3-2-4 0,3 0-1 0,-2 2 3 16,1 0 11-16,1 0 6 0,1-1-8 15,-3 2-6-15,5 1-1 0,-1-3-1 0,1 1-13 16,1 2 0-16,2-2 0 0,-2 1 0 16,1 1 16-16,0-2-21 0,-3 0-3 15,3 2 8-15,-3-2-8 0,1 0 4 16,-3-1 4-16,3-1 1 0,-3 3-4 0,0-3-2 15,-1 0 5-15,1 0-3 0,1 0 6 16,-3 0-4-16,3-3-1 0,-1 3 1 0,-1 3 2 16,1-3-2-16,0-3 7 0,-1 3 7 15,1 0 2-15,2 3-5 0,-3-3-1 16,1 0 0-16,3 0 1 0,0 0 2 0,1 0-1 16,1 0 0-16,2 0 11 0,0 0 13 15,0 0-5-15,-1 0-1 0,1 0 3 0,-2 0-3 16,-3 0-5-16,-2 0 2 0,1-3-6 15,0 3-8-15,-10-1 4 0,9-1-11 16,-11 0 1-16,1 0 1 0,0-2 4 0,-3 2 1 16,-1-2-8-16,1 2-2 0,-2-1 8 15,0-1-8-15,1 1-1 0,-1-1 10 0,4 0-1 16,-4 0 0-16,3 0-1 0,1 0-1 16,-3 1-4-16,2-1-1 0,1-2 0 0,3 0-6 15,-5 0 12-15,3 3-6 0,-3-3 1 16,0 1 7-16,1-2-8 0,-1 2 1 15,1-1 5-15,5 1-3 0,-4-1-3 0,-3 0 1 16,3 2-2-16,-2 0 8 0,1 0-8 16,1 1 2-16,-1 2-1 0,2-3-5 0,-1 0 5 15,-1-1-10-15,1 1 7 0,1 1 3 16,-3-3-9-16,1 3 3 0,-1-3-1 16,2-1 2-16,-3 2 1 0,1-1-4 0,-1 3 7 15,-1-5-7-15,0 2 1 0,0 1 4 16,0-1-9-16,-1 0 6 0,1 0-15 15,-2 1 8-15,4 1 3 0,-3-4-4 0,1 2 7 16,-2 2-4-16,2-1 5 0,-5 0 0 16,1 0 5-16,0 0-5 0,2-1 9 15,-6 0-3-15,0 2 9 0,0 1-2 0,4-3 6 16,1 3-2-16,-3-4-1 0,3 4 0 16,-1-3 2-16,3 2-5 0,-1 0-5 15,1 0-1-15,2 3 2 0,-1-2-2 0,1 0-7 16,-2 3 3-16,1-1-7 0,0 1-12 15,1-3-18-15,-5 3-10 0,1-3-17 16,-3 3-16-16,2 0-22 0,3-1-43 0,-7-2-89 16,6-3-395-16,-7 0 153 0</inkml:trace>
  <inkml:trace contextRef="#ctx0" brushRef="#br0" timeOffset="99217.04">14579 0 677 0,'0'0'9'0,"31"23"-3"0,-31-23-4 16,6 20 7-16,-6-20-2 0,5 19-1 0,-5-19 1 16,4 22 4-16,-2-13 4 0,-2-9 3 15,4 20-1-15,-4-20-5 0,5 21 7 0,-5-21-5 16,6 19 10-16,-3-6-4 0,-3-13-4 16,6 18 2-16,-3-6 4 0,-3-12 6 0,7 20 14 15,-3-8-5-15,-4-12-5 0,9 23 3 16,-2-12 8-16,-3 2-12 0,1 2-1 15,-1-3 0-15,3 1-2 0,0 1-4 0,0-1-5 16,-1 3 7-16,2 0-7 0,-3-2 1 16,3 1 1-16,-2 3-7 0,1-3-1 0,-3 0-3 15,2 0 1-15,-2 0 4 0,0 1-1 16,1-1-8-16,-3 0 10 0,2 0 1 16,-4-15-6-16,4 29 6 0,-2-13 12 15,0-1-7-15,0 0-2 0,-1 0 1 0,-1-15-4 16,7 30-2-16,-5-14-2 0,0-1 6 15,1 1-8-15,-1-1 1 0,3 2-2 0,-3-2 6 16,2 0-4-16,-2 2-4 0,2-2 3 16,-4-15-3-16,6 30 6 0,-4-15-1 15,0-1-2-15,-2-14-3 0,6 29 2 0,-4-15 1 16,-2-14-1-16,1 26-2 0,-1-13 20 16,2 2-9-16,-2-15-16 0,3 32 1 15,-1-17 10-15,-2 2 7 0,2-2-10 0,3 0-6 16,-3 2 0-16,0 1 5 0,2-1-4 15,-2 1 4-15,-1-2-1 0,3 4 1 0,-1-4-1 16,-1 1-1-16,0 1-3 0,0-2 0 16,0 1-2-16,0 1 11 0,2 1-14 15,-2-2 3-15,0 0-7 0,0-1 13 16,-2 0-3-16,2 2-6 0,0-1 7 0,0 0-9 16,-2-17 5-16,0 35-4 0,2-16 10 15,-2-2-7-15,0 2-1 0,0 0 1 0,0 0 1 16,0 0-4-16,0 0 7 0,0 0 2 15,0 0-11-15,-2 2 9 0,2-2-5 0,0 0-2 16,0 0 4-16,0 0-1 0,-2-1-2 16,0 4-4-16,0-2 14 0,0-1-5 15,-2 0-2-15,0 0 6 0,0-1-9 0,2 3-4 16,-2 0 7-16,1-2-2 0,-1 2-1 16,3 0 3-16,-1 1 4 0,0 0-7 15,-2-3 11-15,4 2-5 0,-2 0-6 0,-1 0-5 16,1-3-3-16,0 4 8 0,-3-2 0 15,2-1-1-15,1-1 12 0,-4 1-2 16,1 0-6-16,0 0-6 0,1 1 13 16,0-4 2-16,0 4-15 0,-1-1 14 0,3 2-5 15,0-2-3-15,1 2 3 0,-1 0 1 16,2-1-4-16,0 0-2 0,0 1-1 0,0 0 6 16,0-3 4-16,0 2-4 0,0-1 0 15,0 2-6-15,0-4 11 0,-2 2-8 0,2-19 0 16,0 34 2-16,-2-15-11 0,2-4 7 15,0-15 4-15,-5 35-4 0,4-17 1 16,1-4 6-16,0-14-5 0,-2 30 3 0,0-14-8 16,0-1-5-16,2-15 17 0,-2 29-3 15,2-14-3-15,-4 0 5 0,4-15-4 0,-4 31 6 16,2-16-7-16,-1-1 1 0,1 2 7 16,2-16 0-16,-6 31-5 0,4-16 6 15,0-2-8-15,-2 2 10 0,4-15-20 16,-5 27 7-16,1-13 9 0,4-14-1 0,-6 26 1 15,4-11-5-15,-4-1 6 0,6-14 8 16,-5 27-8-16,1-14 7 0,0 0-4 0,-2 2 2 16,2 1 4-16,-2-3-2 0,6-13-4 15,-11 29 3-15,7-14-5 0,1-2 2 16,3-13-6-16,-6 28 4 0,4-14-3 0,2-14 1 16,-5 25 8-16,5-25-8 0,-2 25-9 15,2-25-11-15,2 21-41 0,-2-21-49 0,3 21-75 16,-3-21-199-16,-3 15-265 0,-2-7 136 15</inkml:trace>
  <inkml:trace contextRef="#ctx0" brushRef="#br0" timeOffset="104732.05">1137 5286 1713 0,'0'0'-98'15,"0"0"31"-15,0 0 22 0,0 0 9 16,0 0 12-16,0 0 6 0,0 0 9 15,0 0 2-15,0 0 12 0,0 0-1 0,0 0-2 16,0 0 3-16,0 0 8 0,0 0 4 16,0 0 5-16,0 0 12 0,0 0 8 15,0 0 2-15,0 0 8 0,0 0 27 0,0 0-10 16,0 0 8-16,0 0 13 0,0 0-10 16,0 0 1-16,0 0-5 0,0 0 10 0,0 0-8 15,0 0-12-15,0 0-12 0,0 0-6 16,11-30-6-16,-11 30-14 0,0 0-4 15,16-18 4-15,-16 18-1 0,11-13-4 0,-11 13-1 16,12-11 2-16,-12 11-1 0,11-13 3 16,-11 13-4-16,11-10 2 0,-11 10-4 15,14-11-1-15,-14 11 1 0,11-10-1 0,-11 10-2 16,12-9 3-16,-12 9 1 0,13-6-3 16,-13 6 2-16,0 0-3 0,15-8-3 0,-15 8-4 15,0 0 2-15,18-4-2 0,-18 4 0 16,0 0-3-16,0 0-2 0,25 10-2 0,-25-10 3 15,11 10 1-15,-11-10-3 0,11 13-3 16,-11-13 8-16,9 19 0 0,-7-9-5 16,-2-10 2-16,3 20-9 0,-3-20 10 0,2 24-1 15,-2-10-2-15,0-14 4 0,-3 26-6 16,-1-11-2-16,0-1 1 0,-1 0 2 0,-1 1-1 16,-1-1 0-16,1-1-2 0,-2 2 7 15,1-3-7-15,1 1 7 0,6-13-2 16,-16 21 1-16,7-9 0 0,2-3 5 0,7-9 0 15,-13 15 0-15,13-15 2 0,-10 14-3 16,10-14 1-16,-10 11 2 0,10-11 4 16,0 0 5-16,-9 11 9 0,9-11 5 0,0 0-5 15,0 0-1-15,0 0-10 0,0 0-3 16,0 0 1-16,0 0-7 0,0 0-3 16,0 0-6-16,0 0-8 0,0 0-4 0,21-47-2 15,-13 34-1-15,1-3 3 0,-1 3 0 16,4-6 3-16,-3 2-1 0,2-2 0 0,1 0 2 15,1 0-4-15,1 1 6 0,-4 0-1 16,0 0 2-16,2-1 5 0,0 2 3 0,-5 3 6 16,0 2-7-16,0-2 5 15,2 5 4-15,-9 9 2 0,8-17 5 0,-8 17-3 16,10-18 1-16,-10 18 1 0,7-11-8 16,-7 11 0-16,0 0 0 0,6-13-4 0,-6 13-1 15,0 0-3-15,0 0 1 0,0 0-1 0,0 0 2 16,0 0-3-16,0 0 4 0,0 0-4 15,-38 34 3-15,32-22-2 0,-2-2 1 16,1 4-2-16,1-1 0 0,-2 2-1 0,0 1 4 16,2 0-4-16,-1 2 1 0,4-1 0 15,-3 1 1-15,1-1 1 0,3 0-6 0,0 0 9 16,2-17-3-16,2 34 0 0,0-19-2 16,3-1 2-16,1 0 0 0,-3-2-8 15,4 2-17-15,1-5-21 0,2 1-33 0,0-1-41 16,-10-9-36-16,19 12-35 0,-10-9-54 15,-9-3-126-15,15 3-404 0,-15-3-64 16</inkml:trace>
  <inkml:trace contextRef="#ctx0" brushRef="#br0" timeOffset="105403.56">1665 5077 2091 0,'0'0'-166'0,"0"0"12"16,0 0 20-16,0 0 23 0,0 0 23 16,0 0 23-16,0 0 22 0,0 0 16 0,0 0 15 15,0 0 10-15,0 0 19 0,0 0 7 16,0 0 16-16,0 0 1 0,0 0 7 0,0 0 3 15,0 0 4-15,0 0-6 0,0 0-3 16,0 0-3-16,0 0-1 0,0 0 15 0,0 0-1 16,0 0 7-16,0 0-1 0,0 0 4 15,-16 41-3-15,11-28 11 0,5-13-6 16,-6 28 8-16,2-11-1 0,-1 2-2 16,1 0-7-16,0 2-1 0,-4 1-6 0,5 2-1 15,-1-1-9-15,0 0-5 0,2-3-4 16,0-1-3-16,0 1-7 0,2-1 3 0,2-3-6 15,0 1-4-15,2-1-11 0,0 0-19 16,-1-3-25-16,7 0-28 0,-2-3-32 0,3-1-27 16,-2-1-30-16,-1-4-63 0,2 0-120 15,-10-4-306-15,20 3 136 0</inkml:trace>
  <inkml:trace contextRef="#ctx0" brushRef="#br0" timeOffset="105775.74">1809 5238 1774 0,'0'0'-69'0,"0"0"21"0,0 0 20 0,0 0 4 15,0 0 21-15,0 0 6 0,0 0 7 16,0 0 22-16,3-17 3 0,-3 17 6 0,0 0 7 16,0 0-2-16,0 0-2 0,18-5-10 15,-18 5-8-15,0 0 4 0,22-2 4 16,-22 2-13-16,20-2-2 0,-20 2 5 15,25-2-29-15,-25 2-6 0,24-1-8 16,-24 1-20-16,26-2-9 0,-13 0-15 0,-13 2-12 16,25-4-19-16,-25 4-31 0,21-6-55 15,-12 2-271-15,1 1 390 0</inkml:trace>
  <inkml:trace contextRef="#ctx0" brushRef="#br0" timeOffset="106158.83">2010 5118 1263 0,'-8'-16'-9'0,"8"16"37"0,0 0 3 16,0 0 17-16,0 0 12 0,0 0 13 15,0 0 13-15,0 0 1 0,0 0 1 16,0 0 0-16,0 0-2 0,0 0-12 0,0 0-8 16,0 0 9-16,0 0 9 0,0 0 3 15,0 0-5-15,0 0-4 0,0 0 6 0,0 0-13 16,0 0 1-16,-17 34 1 0,17-34-12 16,-2 23-1-16,-1-9-4 0,3-14 1 15,-3 32-8-15,3-13-3 0,0 0 1 16,0-2-7-16,0 2-7 0,0 1-3 0,0 0-2 15,0-1 0-15,0 0-8 0,0 0-7 16,0-2-13-16,0-17-25 0,0 35-22 16,3-18-41-16,-3-2-37 0,0 0-21 0,3-4-30 15,-3 3-39-15,0-14-77 0,2 19-407 0,-2-19 47 16</inkml:trace>
  <inkml:trace contextRef="#ctx0" brushRef="#br0" timeOffset="106680.3">2174 5085 1914 0,'2'-19'-118'0,"-2"19"11"0,0 0 22 15,0 0 23-15,4-14 16 0,-4 14 19 16,0 0 24-16,0 0 11 0,10-11 11 0,-10 11 13 16,0 0 1-16,0 0 14 0,0 0 8 15,0 0 28-15,0 0-4 0,0 0 4 16,0 0-11-16,0 0 9 0,0 0-3 16,30 23-2-16,-24-12 3 0,0 2-2 15,-2 1 1-15,3 2-6 0,-1 0-6 0,3 1-11 16,0 6-1-16,-3 0 1 0,0-2-13 15,0 2-2-15,1 2-1 0,0-2-3 0,-3 2-3 16,0-3 2-16,-2-1 1 0,0-2-7 16,0 0-2-16,-2 0-3 0,-2-2-5 15,0 1-15-15,-2-1-22 0,0-1-38 0,-2-2-34 16,-2 1-45-16,2-3-39 0,0-1-74 16,6-11-498-16,-15 17-21 0</inkml:trace>
  <inkml:trace contextRef="#ctx0" brushRef="#br0" timeOffset="107311.28">2612 5344 2082 0,'0'0'-103'15,"0"0"16"-15,0 0 17 0,0 0 22 0,0 0 27 16,0 0 11-16,0 0 23 0,0 0 20 16,0 0 1-16,0 0 5 0,0 0 2 15,0 0-7-15,0 0 4 0,0 0-1 0,0 0 4 16,38-16 7-16,-38 16 2 0,0 0 4 15,25-1-3-15,-25 1 4 0,22-2 2 0,-22 2-3 16,18 0-7-16,-18 0-10 0,22-2 4 16,-22 2 1-16,23 2-17 0,-23-2-12 15,0 0-10-15,25-2-21 0,-25 2-19 0,0 0-23 16,21-2-46-16,-21 2-39 0,0 0-53 16,14-6-94-16,-14 6-275 0,0 0 238 15</inkml:trace>
  <inkml:trace contextRef="#ctx0" brushRef="#br0" timeOffset="107483.5">2665 5212 1563 0,'0'0'-53'0,"0"0"19"0,0 0 13 16,0 0 21-16,0 0 14 0,0 0 10 15,0 0-6-15,0 0-1 0,0 0 3 0,0 0-16 16,40-13-31-16,-40 13-24 0,26-2-41 15,-16-2-69-15,-10 4-238 0,25-7 125 16</inkml:trace>
  <inkml:trace contextRef="#ctx0" brushRef="#br0" timeOffset="108379.21">3346 4446 1066 0,'3'-21'-7'16,"-3"21"18"-16,0 0 1 0,2-16 4 15,-2 16 9-15,0 0 3 0,0 0 11 0,0 0 6 16,0-20 2-16,0 20 0 0,0 0 1 15,0 0-4-15,0 0-8 0,0 0-9 0,0 0 4 16,0 0-4-16,0 0-11 0,0 0 3 16,0 0-4-16,0 0 2 0,0 0-1 15,0 0-2-15,0 0-1 0,0 0 4 0,-20 44-7 16,18-27 0-16,0 0 6 0,0 2-8 16,0 4 1-16,0-1-1 0,0 2-2 0,2 3 4 15,-2 0-1-15,0-1-6 0,0 0 3 16,-1 1 6-16,-1-1-7 0,-1-2 1 15,-1-1 6-15,0-2-11 0,-2-1 8 16,-1 2 5-16,-1-3-4 0,-1-2 6 0,0 0 1 16,3-2 2-16,-2-3 2 0,0 2 5 15,0-5-7-15,2 2-1 0,8-11 1 16,-11 15-1-16,11-15 18 0,-10 11-20 0,10-11-6 16,0 0-5-16,-9 10 6 0,9-10-7 0,0 0 7 15,0 0-3-15,0 0-3 0,0 0 6 16,0 0-8-16,0 0 7 0,0 0-6 15,0 0 1-15,0 0-2 0,0 0 0 16,0 0 15-16,30 9-12 0,-30-9 5 0,0 0 11 16,12 14-11-16,-12-14 10 0,11 13 9 15,-4-3 13-15,-7-10 11 0,12 23-10 0,-6-10 12 16,0 2-17-16,3 2-7 0,-2 4-2 16,1 1-4-16,1 2 4 0,-3 1 7 15,2 0-16-15,3 7-4 0,-4-2 8 0,-1-1-10 16,2 2-1-16,-4-1-5 0,2-1 0 15,-1 1 1-15,-3 1 2 0,0-1 9 16,1 3-9-16,-3-1-6 0,-3 0 1 0,1 4-1 16,-3 1-2-16,1 1 0 0,0-2 1 15,-2 2 0-15,2-2 3 0,2 3-4 0,0-5 7 16,0 0-3-16,2-2-4 0,2-1 2 16,-2-1-2-16,2 3 0 0,2-4-1 15,0 1 0-15,0-2-2 0,0 3-1 0,3-4 3 16,-3-1-4-16,5-1-4 0,-1 0-15 15,3-4-2-15,-1 0-22 0,3-2-19 0,0 0-37 16,3-4-52-16,-2-5-104 0,0-1-451 16,3-2 33-16</inkml:trace>
  <inkml:trace contextRef="#ctx0" brushRef="#br0" timeOffset="109490.22">3907 4531 1946 0,'6'28'-118'15,"-6"-28"23"-15,0 0 19 0,0 0 16 16,0 0 26-16,0 0 9 0,0 0 7 16,0 0 11-16,0 0 10 0,0 0-8 0,0 0 12 15,0 0 3-15,0 0 5 0,0 0 16 16,0 0 9-16,0 0 0 0,0 0 8 15,0 0 8-15,0 0-4 0,0 0-4 16,0 0-11-16,0 0 0 0,0 0-5 0,0 0 0 16,0 0-10-16,0 0 7 0,0 0-10 15,0 0 3-15,40-25-4 0,-40 25-9 0,12-15 1 16,-12 15 1-16,14-16-3 0,-8 8-1 16,-6 8 11-16,13-18-12 0,-13 18 6 15,11-17 9-15,-5 9 2 0,-6 8 10 0,13-13 7 16,-13 13 0-16,8-12 0 0,-8 12 4 15,8-9-8-15,-8 9 3 0,0 0-6 16,10-12-3-16,-10 12 0 0,0 0-3 0,0 0 11 16,0 0 14-16,0 0 4 0,0 0 1 15,0 0-2-15,0 0-7 0,10 28 2 16,-10-28-2-16,-2 30 3 0,2-30 0 0,-4 34-1 16,4-17-2-16,-2 2-8 0,2 2-2 0,-2 0-2 15,-1 0-2-15,3 0-6 0,0 0-3 16,0-3-11-16,0 2-21 0,-3-2-38 15,6 1-65-15,-3-2-70 0,0-17-113 0,-3 24-566 16,3-24-211-16</inkml:trace>
  <inkml:trace contextRef="#ctx0" brushRef="#br0" timeOffset="110601.96">5626 4434 2423 0,'0'0'-155'0,"0"0"32"16,21 3 19-16,-21-3 22 0,17 2 16 0,-17-2 19 15,0 0 11-15,28-2 8 0,-28 2 14 16,23 0 14-16,-23 0 0 0,23 0 10 16,-23 0 12-16,25-3 8 0,-9 2 2 0,-16 1 1 15,29-2 4-15,-29 2-2 0,32 0-9 16,-13 0 6-16,-2-1-4 0,-17 1-16 0,34 0 5 16,-15 0-3-16,0 0-15 0,-19 0-12 15,35 1-12-15,-15 1-26 0,-4-2-18 16,2 1-27-16,-18-1-28 0,27 3-48 15,-27-3-326-15,26-4 329 0</inkml:trace>
  <inkml:trace contextRef="#ctx0" brushRef="#br0" timeOffset="110987.79">5965 4374 1406 0,'0'0'-16'0,"-4"-19"20"0,4 19 1 15,0 0 7-15,0 0 5 0,0 0 14 0,0 0 40 16,0 0-9-16,0 0 5 0,0 0-3 16,0 0-5-16,0 0 2 0,0 0-6 15,0 0-2-15,0 0 2 0,10 46 0 0,-10-46-1 16,-2 29 3-16,0-13-7 0,-2 2-5 15,2-1-4-15,-1 2 4 0,-1 2-1 0,2-2 8 16,-2 0-16-16,2 0 8 0,-3 0 4 16,3-2 8-16,0 2 4 0,0-2 0 15,2 0 4-15,0-17-3 0,-2 29 0 16,4-16 3-16,-2-13-1 0,4 22 4 0,3-13-13 16,-7-9-9-16,12 15 2 0,-12-15-9 15,17 9-12-15,-5-7-20 0,-12-2-39 0,24 0-30 16,-24 0-43-16,30-3-44 0,-15 1-28 15,-3-2-54-15,-12 4-108 0,26-11-365 16,-14 5 41-16</inkml:trace>
  <inkml:trace contextRef="#ctx0" brushRef="#br0" timeOffset="111474.88">6331 4553 1998 0,'0'0'-69'15,"0"0"17"-15,0 0-2 0,0 0 13 16,0 0 9-16,0 0 5 0,0 0 17 0,0 0 7 15,0 0 1-15,0 0 4 0,0 0 0 16,0 0 4-16,0 0-7 0,0 0 7 16,0 0-6-16,11 30 5 0,-11-30 0 0,12 15-8 15,-3-4 9-15,1-4 3 0,0 2 2 16,-10-9-7-16,20 16 0 0,-12-11 3 0,-8-5 9 16,20 11-1-16,-14-4 6 0,-6-7 15 15,14 9 1-15,-14-9 18 0,11 8 16 16,-11-8-2-16,0 0 9 0,10 10 6 15,-10-10 4-15,0 0-6 0,0 0 1 0,-6 23-3 16,6-23-11-16,-10 17 5 0,1-6 1 16,-1 0-4-16,-1 0-4 0,-2 5-12 15,-1-1 7-15,-2 2-16 0,0 1-4 0,-1-2 1 16,0 2-6-16,0 1-26 0,1 0-4 0,-2-2-10 16,1 2-11-16,2-2-12 0,0-2-26 15,1 0-30-15,4-3-24 0,0 1-31 16,2-3-30-16,0-1-56 0,8-9-136 0,-8 14-297 15,8-14 114-15</inkml:trace>
  <inkml:trace contextRef="#ctx0" brushRef="#br0" timeOffset="111718.66">6549 4881 1832 0,'0'0'-28'0,"0"0"11"0,0 0 1 0,0 0 18 16,0 0 9-16,0 0 14 0,0 0 12 16,0 0 0-16,0 0 7 0,0 0-5 0,-27 33-6 15,27-33 4-15,-14 22-2 0,6-8 9 16,2 0-19-16,0 0 4 0,-3-1-15 16,2 3-11-16,-1-2-20 0,0 0-13 0,1 0-21 15,-1 0-22-15,0-4-34 0,1 0-50 16,7-10-106-16,-19 13-219 0,13-9 354 15</inkml:trace>
  <inkml:trace contextRef="#ctx0" brushRef="#br0" timeOffset="112087.17">6737 4695 1373 0,'0'0'-24'0,"13"-14"5"16,-13 14 16-16,11-12 10 0,-11 12 8 16,10-5 21-16,-10 5 0 0,0 0 0 15,17-11 10-15,-17 11-1 0,0 0 16 0,17-1-1 16,-17 1-11-16,0 0 14 0,0 0 2 16,0 0 0-16,24 12-1 0,-24-12-3 15,8 7 7-15,-8-7 0 0,0 0-14 0,4 20 2 16,-4-20-7-16,0 0 8 0,0 0-1 15,-12 24 3-15,12-24 9 0,-14 12-9 0,14-12 3 16,-16 9 13-16,16-9 1 0,-15 6 5 16,15-6 9-16,-17 5-4 0,17-5-3 15,0 0-3-15,0 0-4 0,-23-4-15 0,23 4-7 16,0 0-9-16,0 0-18 0,2-26-21 16,-2 26-30-16,0 0-21 0,12-22-36 15,-12 22-43-15,11-14-48 0,-7 8-75 0,-4 6-184 16,9-11-318-16,-9 11-32 0</inkml:trace>
  <inkml:trace contextRef="#ctx0" brushRef="#br0" timeOffset="115922.5">4108 6071 2074 0,'0'0'-126'0,"11"-8"21"16,-11 8 20-16,8-10 16 0,-8 10 17 15,0 0 9-15,13-14 11 0,-13 14 7 16,9-7 4-16,-9 7 8 0,0 0 6 0,12-11 7 16,-12 11 10-16,0 0 7 0,10-7 7 15,-10 7 4-15,0 0 9 0,0 0-5 16,16-8-1-16,-16 8 4 0,0 0-9 0,0 0-4 16,19-5-2-16,-19 5-2 0,0 0-5 15,0 0 5-15,20 0-5 0,-20 0 5 0,0 0 6 16,0 0-19-16,28 4 3 0,-28-4-2 15,13 4-4-15,-13-4 6 0,15 7-6 16,-15-7 2-16,10 9 0 0,-10-9 2 0,11 12-1 16,-11-12-3-16,6 16-1 0,-6-16 1 15,4 17 1-15,-4-17 5 0,0 15 5 16,0-15-3-16,0 0 1 0,-6 26 3 0,6-26 2 16,-10 18 14-16,10-18 8 0,-15 13-6 15,9-5 6-15,6-8 6 0,-14 11 1 16,14-11 4-16,-14 9 4 0,14-9 14 0,-15 8 0 15,15-8-1-15,0 0-5 0,-19 2 0 16,19-2-9-16,0 0 0 0,0 0-10 0,-17-15-3 16,17 15-26-16,0 0-15 0,-6-21-21 15,6 21-16-15,0 0-41 0,0-19-37 16,0 19-48-16,2-15-101 0,-2 15-417 0,6-14 75 16</inkml:trace>
  <inkml:trace contextRef="#ctx0" brushRef="#br0" timeOffset="116688.88">5914 6053 1905 0,'0'0'-88'16,"0"0"14"-16,0 0 26 0,-12-14 10 16,12 14 20-16,0 0 9 0,0 0 11 15,0 0 0-15,0 0 3 0,0 0 10 0,0 0 5 16,0 0 13-16,0 0 0 0,0 0 6 15,27-15 15-15,-27 15-12 0,19-3 4 0,-19 3-3 16,21-1-14-16,-21 1 11 0,28-2-8 16,-12 2 4-16,-16 0 3 0,38-2-7 15,-19 2-3-15,3-3 3 0,-4 3-12 0,-18 0-8 16,41-4-30-16,-24 4-12 0,0-3-33 16,-3 2-49-16,0 1-81 0,-14 0-397 0,18-6 209 15</inkml:trace>
  <inkml:trace contextRef="#ctx0" brushRef="#br0" timeOffset="117010.81">6142 5969 1736 0,'0'0'-1'0,"0"0"7"15,0 0 22-15,0 0 15 0,0 0 1 16,0 0 5-16,0 0-22 0,0 0 15 15,0 0 1-15,-23 8 11 0,23-8-13 0,-9 12 0 16,9-12-10-16,-8 20 11 0,4-9 17 16,4-11-8-16,-10 29 7 0,6-14 12 15,-1 3 8-15,-2-1 6 0,3-1 4 16,0 4-30-16,-2 1 2 0,4 0-3 0,0-3-2 16,-1 1-2-16,3 1-2 0,0-1 1 15,3-2-1-15,3 0 6 0,0-2-4 0,2-2-4 16,4 1-6-16,-2-5-1 0,4 1-13 15,2-2-19-15,0-5-30 0,1 1-43 16,3-4-43-16,-20 0-43 0,34-7-56 0,-18-3-118 16,-1 1-471-16,-2-3-102 0</inkml:trace>
  <inkml:trace contextRef="#ctx0" brushRef="#br0" timeOffset="117514.89">6635 6068 2295 0,'0'0'-95'0,"0"0"23"0,0 0 24 16,0 0 21-16,0 0 4 0,0 0 2 15,0 0 8-15,0 0-1 0,-20 42 6 16,12-33 0-16,-4 3 4 0,2-1-4 0,-1 1 7 16,1 1-7-16,-3-2 3 0,2 0 5 15,-1 1 0-15,-1 0-5 0,2-3 7 0,1 1 3 16,10-10-1-16,-17 17 9 0,10-10-1 15,7-7 0-15,-12 14 12 0,12-14 19 16,-11 9 8-16,11-9-16 0,0 0 4 0,0 0-8 16,0 0 0-16,0 0 11 0,0 0 3 15,0 0 11-15,0 0 16 0,25 20 14 16,-25-20 19-16,20 5-6 0,-20-5 15 0,20 6 13 16,-8-2 7-16,0 3-10 0,1-1-10 15,0 2-13-15,-1-1-11 0,1 2-9 16,-3 1-8-16,4-1-10 0,-4 1-12 0,2 2-17 15,-3-1-24-15,2-1-27 0,-1-2-37 16,-10-8-42-16,17 17-38 0,-9-10-36 0,-8-7-37 16,14 9-68-16,-14-9-610 0,8 6-257 15</inkml:trace>
  <inkml:trace contextRef="#ctx0" brushRef="#br0" timeOffset="117868.58">6926 6263 2571 0,'14'-7'-122'0,"-14"7"23"15,0 0 11-15,0 0 12 0,0 0 13 16,0 0 13-16,0 0 11 0,0 0 0 0,0 0 10 16,0 0 1-16,0 0 1 0,0 0 6 15,7 26 2-15,-7-26 9 0,0 0 3 16,0 0 9-16,0 0 0 0,0 0 11 0,0 0-10 15,-21 20 18-15,21-20 5 0,0 0 4 16,0 0 7-16,0 0 0 0,-24-2-1 16,24 2 4-16,0 0-7 0,0 0 8 0,0 0-11 15,-18-21 10-15,18 21 14 0,0 0-3 16,-5-20-8-16,5 20-4 0,0 0-1 0,0 0 7 16,11-25-7-16,-11 25-1 0,12-10-1 15,-12 10-5-15,18-6 1 0,-18 6-7 0,16-2-4 16,-16 2-3-16,0 0-32 0,26 4-40 15,-26-4-53-15,10 4-84 0,-10-4-189 16,0 0-255-16,0 0 141 0</inkml:trace>
  <inkml:trace contextRef="#ctx0" brushRef="#br0" timeOffset="126218.9">9506 4983 1694 0,'0'0'-124'0,"0"0"14"16,11-10 28-16,-11 10 22 0,0 0 26 16,0 0 13-16,10-9 21 0,-10 9 14 15,0 0 1-15,0 0 15 0,0 0 11 0,17-5-2 16,-17 5 9-16,0 0 8 0,0 0-9 16,17-2 9-16,-17 2-18 0,0 0 4 0,0 0-1 15,23-2-7-15,-23 2 11 0,0 0 21 16,18-2-19-16,-18 2 8 0,0 0 10 15,0 0-9-15,25-2 7 0,-25 2-5 16,0 0 5-16,23-1-14 0,-23 1 2 0,17 0-10 16,-17 0 5-16,24 0-21 0,-24 0-1 15,20 0-3-15,-20 0-1 0,22 3 5 0,-22-3-10 16,19 6-3-16,-19-6 10 0,16 14-13 16,-10-7 20-16,-6-7-5 0,8 21 5 0,-6-8-8 15,-2-13-1-15,0 27-1 0,-2-12 6 16,-3 2 1-16,-2 1-8 0,1-2 4 15,0 5-3-15,-2-2-2 0,-1 0-3 0,-2-2 0 16,3 2-4-16,-1-5 4 0,1 1-4 16,0-1 0-16,-4-2 2 0,6 1-3 15,6-13 4-15,-12 19-2 0,6-12 5 0,6-7-2 16,-9 15 0-16,9-15 3 0,-9 12 2 16,9-12 1-16,0 0-1 0,0 0-6 0,0 0-2 15,0 0 0-15,0 0-3 0,0 0 3 16,0 0-6-16,0 0 4 0,0 0-4 0,24-44 1 15,-16 31 6-15,-2-1-9 0,4-1-2 16,0-2-1-16,0-1 3 0,3 2 0 16,0-1-1-16,0-2-2 0,1 2 0 0,-4-1 3 15,4 3-6-15,-4 1 7 0,-2 1 6 16,3 3 2-16,-4-3 7 0,1 1 14 0,-8 12 9 16,11-14 2-16,-11 14 0 0,8-14-6 15,-8 14-5-15,6-11-3 0,-6 11-4 0,0 0 0 16,0 0-7-16,0 0 3 0,0 0-3 15,0 0-1-15,0 0 1 0,0 0 4 16,0 0 0-16,-46 25 4 0,37-14 4 0,1 0 1 16,0 6 2-16,-1-1-2 0,2 0-2 15,3 0 0-15,0 4-1 0,0-1-5 16,0 0-4-16,4 1 0 0,0 0-4 0,2-1-15 16,2-2-15-16,0 1-21 0,2-2-36 15,4-3-40-15,-2 1-45 0,2-1-53 0,3-5-75 16,0-1-180-16,-3-3-376 0,1 0-178 15</inkml:trace>
  <inkml:trace contextRef="#ctx0" brushRef="#br0" timeOffset="126567.1">10120 4953 2402 0,'-15'-13'-121'0,"15"13"31"16,0 0 24-16,0 0 20 0,0 0 17 0,0 0 21 15,0 0 15-15,0 0 12 0,-16 36 1 16,16-36 20-16,2 29 7 0,-2-14 9 15,0-15 14-15,4 37 3 0,-2-17 14 0,0 2 2 16,2 0 1-16,-2-1-1 0,2 2-12 16,-2 1-4-16,0-4-8 0,3 0-9 0,-3 1-6 15,-2-1-22-15,2-4-19 0,0 2-28 16,-2-18-32-16,0 27-37 0,0-27-22 16,0 24-27-16,0-14-52 0,0-10-95 0,2 13-410 15,-2-13 57-15</inkml:trace>
  <inkml:trace contextRef="#ctx0" brushRef="#br0" timeOffset="126965.87">10353 5050 2098 0,'0'0'-2'0,"0"0"18"16,0 0-3-16,11-12 10 0,-11 12-2 15,0 0 21-15,0 0-8 0,0 0 0 16,0 0-2-16,0 0-7 0,0 0 0 15,-24 43-6-15,18-32-3 0,6-11 5 0,-15 23-6 16,7-10 0-16,-4 1-4 0,2-3 4 16,0 1 0-16,-1-1-6 0,-4 1-16 0,3-3 13 15,-3 1-12-15,2-1 12 0,0 0-15 16,3-1 3-16,10-8 3 0,-20 13 4 0,20-13-13 16,-14 10-2-16,14-10-1 0,-11 8 3 15,11-8 9-15,0 0-4 0,-8 9 5 0,8-9 8 16,0 0 6-16,0 0 14 0,0 0 6 15,0 0 5-15,0 0 10 0,0 0 6 16,27 13 3-16,-27-13 3 0,0 0 0 0,20 6 2 16,-20-6-4-16,14 7 0 0,-14-7-3 15,17 8-6-15,-8 0-2 0,-9-8-4 16,19 17-10-16,-9-5 4 0,-1-3-7 0,2 3-17 16,-1-4-24-16,-2 1-32 0,-8-9-45 15,18 19-32-15,-10-10-40 0,-2-1-57 16,-6-8-144-16,11 7-348 0,-11-7 30 0</inkml:trace>
  <inkml:trace contextRef="#ctx0" brushRef="#br0" timeOffset="127260.96">10471 5119 1932 0,'0'0'-94'0,"11"-19"29"0,-11 19 32 15,11-14 26-15,-11 14 38 0,12-9 14 0,-12 9 13 16,15-4 13-16,-15 4-16 0,0 0 13 16,0 0 7-16,23 19-2 0,-19-7-1 0,1 2-8 15,-1 2-1-15,-2 1 1 0,-2 1-9 16,0 2-4-16,0 1-8 0,-2 0-4 0,0 4-7 15,-2 0-22-15,-1-2-30 0,-1 1-29 16,-2-1-46-16,1-1-40 0,-4-2-60 0,1-3-117 16,0-3-292-16,-1-1 190 0</inkml:trace>
  <inkml:trace contextRef="#ctx0" brushRef="#br0" timeOffset="127847.29">10126 4891 1644 0,'0'0'-84'16,"0"0"20"-16,0 0 22 0,-45 16 16 0,45-16 33 15,-8 8 3-15,8-8 21 0,-8 12 13 16,8-12 1-16,-8 15 19 0,8-15 19 15,-7 17 10-15,7-17 3 0,-6 26 18 0,4-12-11 16,-1 3 5-16,1 2-7 0,0-1-8 16,2 4-13-16,0-1 0 0,-2 4-14 15,2 1-5-15,-2 1-9 0,2 0-7 0,0 1-10 16,-2-1-8-16,0 2-9 0,-1-3-16 16,-1 1-10-16,2 0-19 0,0-3-31 0,0 1-6 15,0-4-25-15,2-2-21 0,0 0-20 16,2 0-39-16,0-4-75 0,4 1-387 15,1-2 153-15</inkml:trace>
  <inkml:trace contextRef="#ctx0" brushRef="#br0" timeOffset="129112.01">11068 5188 1730 0,'0'0'-70'0,"0"0"20"0,0 0 20 0,0 0 17 16,0 0 9-16,0 0 10 0,0 0 0 15,0 0 8-15,0 0-3 0,0 0 8 0,0 0 6 16,0 0 13-16,0 0 10 0,0 0 9 15,0 0 7-15,0 0 7 0,0 0 5 0,0 0-8 16,0 0 2-16,0 0-15 0,0 0 2 16,21 11-10-16,-21-11-3 0,0 0-7 15,25 0-2-15,-25 0-9 0,15 2-2 0,-15-2 5 16,25 0-7-16,-25 0-4 0,22 1 2 16,-22-1-7-16,24 0 1 0,-24 0-5 15,24 3-5-15,-24-3 2 0,22 0-18 0,-22 0-16 16,17 0-17-16,-17 0-25 0,0 0-30 15,23-3-44-15,-23 3-57 0,0 0-432 16,11-5 148-16</inkml:trace>
  <inkml:trace contextRef="#ctx0" brushRef="#br0" timeOffset="129379.84">11176 5099 1799 0,'-17'-13'-63'0,"17"13"19"0,0 0 24 16,-10-7 15-16,10 7 18 0,0 0 6 16,0 0 23-16,0 0 6 0,-15-8-4 15,15 8 15-15,0 0-9 0,0 0 15 0,0 0 1 16,0 0 3-16,0 0 0 0,0 0 11 16,0 0 2-16,0 0 15 0,0 0-8 15,0 0-8-15,0 0-11 0,0 0-11 0,0 0-6 16,38-7-12-16,-38 7-20 0,0 0-24 15,34 2-23-15,-34-2-20 0,26 0-48 16,-14-2-28-16,2 2-63 0,-3-4-125 0,2 1-351 16,-2-1 102-16</inkml:trace>
  <inkml:trace contextRef="#ctx0" brushRef="#br0" timeOffset="130597.84">11813 4374 1791 0,'0'0'-92'0,"0"0"18"0,0 0 12 16,0 0 15-16,0 0 8 0,0 0 5 0,0 0 16 15,0 0 13-15,0 0 20 0,0 0 5 16,0 0 7-16,0 0 2 0,0 0 5 15,0 0-5-15,0 0 2 0,0 0-2 0,2-24-9 16,-2 24 1-16,0 0-2 0,0 0-8 16,0 0 2-16,0 0 10 0,0 0-9 15,0 0-1-15,0 0-10 0,0 0 4 0,0 0 7 16,-36 41-1-16,31-30 2 0,-2 3-7 16,1 0-6-16,-3 2 1 0,2-1 4 0,1 5 4 15,-2 1 5-15,0-2-3 0,4 0 13 16,-2 0 5-16,2 0 9 0,2 0 8 15,0 2 4-15,2 0 7 0,2-3-11 0,0 4 1 16,2-3-12-16,4 2 4 0,0-2-16 16,1 0 7-16,0-2-3 0,5 0 0 15,-4-3 15-15,1-1-32 0,-1-1-10 0,-1-3 4 16,-1 1-2-16,-8-10 11 0,17 15 3 16,-17-15-9-16,13 7-1 0,-13-7-2 0,11 4 6 15,-11-4 1-15,0 0-4 0,0 0 9 16,0 0 1-16,0 0 2 0,25-4-2 15,-25 4 5-15,0 0-4 0,0 0 14 0,0 0 2 16,21 2 3-16,-21-2 3 0,11 8 10 16,-11-8-8-16,14 11-23 0,-8-1 1 0,4-1-7 15,-4 5 1-15,2 1-4 0,1 4 5 16,-1 0-3-16,0 4-8 0,-1 0 8 16,-3 3-3-16,0 1 1 0,-1 3-2 0,0 1-3 15,-6 1 6-15,0 5-2 0,-3 1-3 16,-3 0 4-16,-1-2-5 0,2 2 2 15,-3 0 4-15,1-2 4 0,-2 1 6 0,5-3 8 16,-4-2-5-16,4 3 1 0,2-7-1 0,-1 0-4 16,4 1 2-16,4 0-2 0,-2-2-2 15,7 1-1-15,2-1-3 0,4 1 4 16,0 0-8-16,3 0-2 0,0-3 1 0,4 0-5 16,-1-5-11-16,2 1-19 0,-4-2-22 15,3-4-37-15,-2 0-39 0,2-2-39 16,-3-1-51-16,-5-5-119 0,1 1-458 15,-1-2-94-15</inkml:trace>
  <inkml:trace contextRef="#ctx0" brushRef="#br0" timeOffset="131656.23">12567 4306 2217 0,'0'0'-119'0,"0"0"16"0,0 0 17 0,4-17 23 16,-4 17 22-16,0 0 18 0,0 0 22 15,0 0 12-15,0 0 12 0,0 0 8 16,0 0 6-16,5-14 10 0,-5 14-8 0,0 0 17 16,0 0 14-16,0 0 2 0,0 0 20 15,0 0 17-15,0 0-10 0,0 0 3 0,0 0-1 16,0 0-2-16,0 0 1 0,0 0-3 16,0 0-2-16,14 36 5 0,-14-36-11 15,2 21 0-15,3-7-8 0,-1 1 4 0,-2 0-3 16,-2-15-5-16,6 33-6 0,-3-18-2 15,0 0-13-15,1 2-6 0,-2-4-4 0,0 3-6 16,-1-1-9-16,1 0-16 0,-2-15-28 16,2 25-34-16,0-14-53 0,-2-11-73 15,2 23-76-15,-2-23-191 0,0 19-476 16,0-19-310-16</inkml:trace>
  <inkml:trace contextRef="#ctx0" brushRef="#br0" timeOffset="132998.19">14822 4239 2609 0,'0'0'-162'0,"0"0"20"0,0 0 21 16,0 0 19-16,0 0 21 0,0 0 10 0,0 0 8 16,0 0 16-16,0 0 11 0,0 0 13 15,0 0 15-15,0 0 1 0,0 0 19 0,0 0 8 16,0 0 11-16,0 0 11 0,0 0 18 16,0 0 1-16,0 0 1 0,0 0 10 15,0 0 0-15,0 0 6 0,0 0-7 16,0 0-4-16,0 0-3 0,0 0-11 0,0 0-11 15,0 0 2-15,0 0 8 0,0 0 4 16,0 0 0-16,0 0-8 0,16 32-1 16,-16-32-4-16,0 24-8 0,0-24 7 0,0 28-6 15,-2-11-3-15,2 0 4 0,-2 2-2 16,2-19-2-16,-1 36 4 0,-1-17-7 0,-1 0 2 16,1 0-8-16,0 0-3 0,0-1-1 15,0-1 5-15,2-17-8 0,-2 34-8 0,0-19-13 16,2-15-18-16,-5 25-33 0,5-12-31 15,0-13-40-15,-4 21-30 0,4-21-42 16,-1 15-94-16,-1-9-462 0,2-6-40 0</inkml:trace>
  <inkml:trace contextRef="#ctx0" brushRef="#br0" timeOffset="133349.87">15000 4430 2197 0,'10'-10'-76'0,"-10"10"10"16,0 0 7-16,12-11 5 0,-12 11 7 16,0 0 6-16,0 0 10 0,0 0-1 0,0 0 2 15,0 0 12-15,0 0-2 0,0 0-1 0,0 0 4 16,-62 9 6-16,62-9 2 0,-25 7 13 16,12-5 2-16,13-2 1 0,-23 6-2 15,23-6-3-15,-23 6 8 0,23-6-10 16,-13 4 3-16,13-4 7 0,0 0 11 15,-17 5-4-15,17-5-3 0,0 0 22 0,0 0-3 16,-13 8 9-16,13-8 7 0,0 0 2 16,0 0 13-16,0 0 11 0,0 0-11 0,0 0 0 15,14 30-2-15,-14-30-2 0,9 14-1 16,-9-14-6-16,13 17 0 0,-6-6-10 0,2 1-4 16,1-1-1-16,0 1-7 0,-1-3 0 15,3 2-25-15,1 1-35 0,-2-1-44 16,1 1-40-16,1-3-67 0,-2 1-144 0,1-2-309 15,-4-3 146-15</inkml:trace>
  <inkml:trace contextRef="#ctx0" brushRef="#br0" timeOffset="133911.92">15281 4376 1768 0,'0'0'-71'0,"0"0"14"16,0 0 22-16,0 0 12 0,0 0 15 16,0 0 21-16,0 0 15 0,0 0 7 15,0 0 10-15,0 0 18 0,0 0-16 0,0 0 2 16,0 0-7-16,0 0-8 0,0 0 5 15,0 0-5-15,43 11 1 0,-43-11-8 16,17 10-4-16,-17-10 1 0,19 12-10 0,-11-7 2 16,-8-5-4-16,24 11 9 0,-16-5-9 15,-8-6 6-15,20 10-8 0,-12-5-13 0,-8-5 14 16,14 10-6-16,-14-10 10 0,11 8 4 16,-11-8 7-16,11 7 1 0,-11-7 9 0,0 0 4 15,4 14 10-15,-4-14-3 0,0 0-2 16,0 0 5-16,-13 32-4 0,7-22 11 15,-3 1 2-15,0 2-7 0,0-1-3 0,-3 3-3 16,2-2-6-16,-4 2-10 0,1 3-17 16,0-3-29-16,-2-1-28 0,3 4-45 15,-5-3-57-15,6-1-67 0,-1-3-145 0,0-1-308 16,2 0 101-16</inkml:trace>
  <inkml:trace contextRef="#ctx0" brushRef="#br0" timeOffset="134445.09">15612 4527 1905 0,'0'0'-52'0,"6"-16"17"0,-6 16 26 16,0 0 23-16,0 0 21 0,0 0 12 15,0 0 4-15,0 0 2 0,0 0 9 0,-27 32-1 16,16-22 1-16,1 1 8 0,1 3-6 16,-4 1-4-16,1 1-7 0,1 0-4 15,1 2-6-15,-4-1 1 0,4 0-9 0,-2 1-15 16,1-6-26-16,3 4-34 0,-3-3-47 16,2-2-42-16,2-1-57 0,7-10-118 15,-13 19-294-15,3-13 194 0</inkml:trace>
  <inkml:trace contextRef="#ctx0" brushRef="#br0" timeOffset="134890.09">15735 4260 1622 0,'10'-10'-89'0,"-10"10"5"16,0 0 12-16,15-9 12 0,-15 9 18 15,0 0 16-15,15-7 9 0,-15 7 11 0,0 0 13 16,0 0 14-16,0 0 19 0,0 0-4 16,20 18 12-16,-20-18 9 0,3 19-8 15,-3-19-12-15,0 24 11 0,0-24-2 0,-4 26-12 16,0-13 6-16,4-13-6 0,-11 27 7 16,7-16 0-16,4-11 15 0,-13 21 5 15,5-13-4-15,8-8 0 0,-13 13 6 16,13-13 8-16,-14 7-15 0,14-7-6 0,0 0-5 15,-18 0-16-15,18 0-14 0,0 0-10 16,0 0-27-16,-4-28-30 0,4 28-36 0,0 0-44 16,8-32-98-16,-4 22-358 0,0 2 208 15</inkml:trace>
  <inkml:trace contextRef="#ctx0" brushRef="#br0" timeOffset="135772.15">12917 5723 1751 0,'0'0'-8'16,"10"-8"1"-16,-10 8 4 0,15-8-2 0,-15 8-3 15,18-7-7-15,-18 7 5 0,18-4 10 16,-18 4-6-16,22-1 4 0,-22 1 0 15,25 1 7-15,-11 3-3 0,2 2-2 0,-1-1 15 16,1 2 3-16,-3 0 0 0,1 2-1 16,-1 1-6-16,1 1 5 0,-5 1-3 15,0-1-6-15,-3 0 1 0,-6-11 9 0,12 24-9 16,-12-24 0-16,-2 16 13 0,2-16 8 16,0 0 2-16,-12 21 11 0,12-21 2 0,-15 10 10 15,15-10 8-15,-11 6 15 0,11-6 11 16,0 0 3-16,-23 0 3 0,23 0 6 15,0 0-14-15,0 0-11 0,-12-23-17 0,12 23-28 16,2-22-22-16,-2 22-42 0,12-20-41 16,-1 8-51-16,1 3-55 0,-1-2-121 15,4 1-366-15,3 2 94 0</inkml:trace>
  <inkml:trace contextRef="#ctx0" brushRef="#br0" timeOffset="136324.31">15256 5601 1836 0,'0'0'-81'15,"0"0"10"-15,0 0 27 0,0 0 19 16,0 0 19-16,0 0 11 0,0 0 8 0,19 27 4 15,-19-27 9-15,1 24 14 0,2-8 10 16,-1 1 2-16,-2 2 19 0,0 0-4 16,0 0 8-16,-2 0-12 0,-1 0 3 0,2 0-6 15,-1 0-12-15,0-2 3 0,-2 2-5 16,2-3-26-16,-2-1-28 0,4-15-35 16,-7 26-31-16,2-14-35 0,4-3-37 0,1-9-71 15,0 0-353-15,-11 22 236 0</inkml:trace>
  <inkml:trace contextRef="#ctx0" brushRef="#br0" timeOffset="136601.35">15366 5805 1679 0,'0'0'-19'0,"0"0"3"0,0 0 9 16,0 0 2-16,0 0-5 0,0 0 5 0,0 0 5 15,0 0 15-15,-35-8-7 0,35 8-3 16,0 0 7-16,-28 5 0 0,28-5 6 0,0 0 5 15,-27 7-3-15,27-7 1 0,0 0-4 16,-18 5 1-16,18-5 10 0,0 0 7 16,0 0 11-16,-12 10 7 0,12-10-5 0,0 0 2 15,0 0-8-15,0 0 1 0,12 30 4 16,-12-30-14-16,17 20 18 0,-8-11-28 16,0 0 7-16,-1 3-1 0,2-1 0 15,-2 1-8-15,1-2-12 0,0 0-30 0,-3 2-34 16,-6-12-32-16,12 18-55 0,-12-18-123 15,11 15-319-15,-6-12 213 0</inkml:trace>
  <inkml:trace contextRef="#ctx0" brushRef="#br0" timeOffset="137034.84">15862 5713 1619 0,'0'0'-66'16,"0"0"21"-16,0 0 13 0,0 0 10 0,0 0 5 15,0 0 5-15,0 0 12 0,-38 25 12 16,27-16 8-16,0 1 0 0,-1 2 16 15,1-3-2-15,-2 2 6 0,1-1 3 0,1 0 26 16,-2-3 3-16,2 2-5 0,11-9 3 16,-16 14 4-16,16-14 10 0,-15 11 3 15,15-11 5-15,-11 7-9 0,11-7-11 0,0 0-14 16,0 0 1-16,0 0-10 0,0 0-6 16,0 0-6-16,0 0 5 0,0 0 5 0,0 0 18 15,0 0 13-15,0 0 12 0,0 0 11 16,18 26 8-16,-18-26 4 0,14 12-8 0,-4-3-9 15,0 2-8-15,0-1-13 16,0 3-5-16,-2-1-10 0,4 1-17 0,-2 1-25 16,-1-2-34-16,1 0-43 0,-2 0-55 15,2-4-43-15,-4 0-64 0,-6-8-100 0,10 12-579 16,-6-8-280-16</inkml:trace>
  <inkml:trace contextRef="#ctx0" brushRef="#br0" timeOffset="137265.81">16135 5868 2589 0,'0'0'-146'15,"0"0"24"-15,0 0 12 0,0 0 14 16,0 0 23-16,0 0 21 0,0 0 20 16,0 0 9-16,0 0 10 0,0 0 10 0,0 0 16 15,0 0 6-15,0 0 10 0,0 0 21 16,-49-4-7-16,49 4-10 0,0 0-2 15,0 0-4-15,0 0 4 0,0 0-17 0,0 0-20 16,0 0-33-16,0 0-43 0,0 0-65 16,0 0-163-16,0 0-212 0,0 0 297 15</inkml:trace>
  <inkml:trace contextRef="#ctx0" brushRef="#br0" timeOffset="160816.51">9911 8517 524 0,'0'0'151'0,"0"0"-10"15,0 0-39-15,0 0 5 0,0 0 5 16,0 0 9-16,0 0-14 0,0 0 4 0,0 0 22 15,0 0 1-15,27 34 13 0,-27-34 5 16,15 5 0-16,-15-5-10 0,17 4-6 16,-17-4-9-16,14 7-12 0,-14-7-4 0,18 4-7 15,-18-4 0-15,14 4-5 0,-14-4-1 16,17 6-3-16,-17-6-4 0,13 5-7 16,-13-5-6-16,17 10-7 0,-17-10-9 0,16 12-4 15,-4-3-6-15,-2-1-3 0,0 2-7 16,1 1-3-16,0 3-4 0,3 0-3 0,-1 3-7 15,2 1 3-15,-2-2-7 0,-1 6 2 16,1-1-1-16,2 0-1 0,-2 0 3 0,1 4 1 16,-1 1 4-16,2 1 0 0,-3 2 2 15,4-1-3-15,-4 1-1 0,3-3 4 0,-2 3-4 16,0-3 1-16,1 1 2 0,-4-2 8 16,2-3-3-16,0 2-1 0,-2-3 0 15,-1-1-3-15,2 1-2 0,-3-5-2 0,-1-1-5 16,-1-1 2-16,0-1 0 0,0-2 1 15,1 2-4-15,-7-13-1 0,9 20-2 16,-5-9 0-16,-4-11-4 0,8 19-1 0,-8-19-7 16,6 17-1-16,-6-17-10 0,4 15-11 15,-4-15-19-15,5 14-20 0,-5-14-30 16,0 0-31-16,4 15-46 0,-4-15-61 0,0 0-75 16,0 0-176-16,0 0-124 0,0 0-269 15,0 0-226-15</inkml:trace>
  <inkml:trace contextRef="#ctx0" brushRef="#br0" timeOffset="161245.32">10484 8619 2518 0,'0'0'-110'16,"0"0"20"-16,0 0 11 0,0 0 24 15,0 0 16-15,0 0 19 0,0 0 34 0,0 0 22 16,0 0 12-16,0 0 14 0,0 0 1 15,0 0 6-15,-40 24-13 0,31-12-2 0,-4 4-3 16,3 0-8-16,-2 2 10 0,-4 2 2 16,-2 4-7-16,-2 2-8 0,1 2-1 15,1 0-4-15,-8 4-2 0,0 2-8 0,1-2 2 16,1 3 3-16,0-2-2 0,-2-1-3 16,7-3-4-16,-2-1-1 0,2 1 6 15,1-5-8-15,2 1-1 0,3-4 0 0,3-2-11 16,-3 0-19-16,4-3-22 0,1-3-23 15,0 0-34-15,2-1-31 0,0-3-51 0,-2-2-128 16,8-7-443-16,-8 10-19 0</inkml:trace>
  <inkml:trace contextRef="#ctx0" brushRef="#br0" timeOffset="161782.26">10901 8804 2197 0,'0'0'-43'0,"0"0"17"0,0 0 16 16,0 0 21-16,0 0 16 0,0 0 31 15,0 0 23-15,0 0 12 0,-40 31 15 0,31-20-4 16,-1 3 0-16,-1 3-2 0,-4 2-6 16,3 0-2-16,-1 4-8 0,0-1-3 15,1 5 2-15,-3 0-3 0,4 1-2 0,0-3 0 16,5 1-1-16,0 2-1 0,2-4-9 15,2 3-1-15,0-5-10 0,4-1-5 0,0 3-6 16,0-5-8-16,4 0-23 0,0-3-30 16,1 1-43-16,-1-3-56 0,3 0-50 15,-1-5-63-15,1-3-131 0,-9-6-570 0,12 5-337 16</inkml:trace>
  <inkml:trace contextRef="#ctx0" brushRef="#br0" timeOffset="162359.26">10980 8981 2826 0,'0'0'-59'0,"6"-13"12"0,-6 13 13 16,0 0 3-16,0 0-3 0,0 0 15 16,4-17 4-16,-4 17 18 0,0 0 3 15,0 0 1-15,10-8 1 0,-10 8-10 0,0 0 2 16,20-4 2-16,-20 4-1 0,0 0 7 15,23-1-1-15,-23 1-4 0,17-2 9 0,-17 2-9 16,0 0 7-16,27-3-5 0,-27 3 6 16,18 0 3-16,-18 0-4 0,0 0 0 15,24-1 0-15,-24 1 1 0,0 0 0 16,18-3 13-16,-18 3 11 0,0 0 8 0,0 0 4 16,0 0 3-16,0 0 2 0,21 0-3 0,-21 0-3 15,0 0-5-15,0 0-5 0,0 0-2 16,0 0-2-16,0 0 2 0,0 0-2 15,0 0 1-15,0 0 1 0,0 0-1 0,-32 39 1 16,21-28-6-16,-3 4 1 0,-2 3-4 16,2 1 0-16,-3 4-3 0,-2 0 2 15,2 3 4-15,-3-1 2 0,2 2-4 0,1-3 0 16,3 1-4-16,0-3-2 0,2-3 2 16,2-1 2-16,0-3-6 0,4 0-1 0,-2-1 1 15,3-3 0-15,0-3 1 0,5-8 1 16,-3 16-5-16,3-16 1 0,0 0-1 0,0 0-5 15,0 0-3-15,0 0 2 0,0 0-2 16,0 0 0-16,47-18 0 0,-37 12-4 16,-10 6 2-16,26-11 4 0,-15 5-1 0,3 1 5 15,-2-1 5-15,-12 6 9 0,26-6 1 16,-13 4 1-16,-13 2-2 0,25-1-3 0,-25 1-3 16,28 0 1-16,-28 0-5 0,29 3-4 15,-15-1-22-15,0 2-24 0,-14-4-28 0,27 3-37 16,-13 1-46-16,-2-1-34 0,0-2-60 15,-12-1-110-15,22-1-596 0,-12-3-369 16</inkml:trace>
  <inkml:trace contextRef="#ctx0" brushRef="#br0" timeOffset="162617.85">11464 8922 2894 0,'0'0'-52'0,"4"-12"27"0,-4 12 12 16,0 0 9-16,7-13 27 0,-7 13 20 16,0 0 17-16,0 0 14 0,0 0-2 0,0 0 3 15,0 0-7-15,21 42 0 0,-19-24 8 16,2 1 1-16,1 5-2 0,-3 3 1 16,0-2-10-16,-2 4-6 0,0-1-7 0,0 1-4 15,-4-2-9-15,-1 2-16 0,-1 0-13 16,-3-2-19-16,1-3-31 0,-5 5-43 15,1-6-52-15,1 0-53 0,-2-4-78 0,-1-2-171 16,-1-2-405-16,0-1-179 0</inkml:trace>
  <inkml:trace contextRef="#ctx0" brushRef="#br0" timeOffset="163016.85">11909 9219 2515 0,'0'0'-56'0,"-14"-13"17"0,14 13-5 0,0 0 9 15,0 0 1-15,0 0 1 0,0 0 6 16,30-3 3-16,-30 3 2 0,24-3 4 0,-24 3 4 15,27 0-2-15,-12-1 0 0,-15 1-4 16,37-2-13-16,-21 2-21 0,2-4-36 16,-18 4-48-16,27-8-109 0,-13 2-254 0,-4 1 325 15</inkml:trace>
  <inkml:trace contextRef="#ctx0" brushRef="#br0" timeOffset="163162.23">12048 9081 1523 0,'0'0'29'0,"0"0"28"0,-13-7 11 15,13 7 23-15,0 0 21 0,0 0 1 0,0 0-11 16,0 0-10-16,0 0-6 0,0 0-18 16,0 0-24-16,49-3-36 0,-49 3-53 0,23-2-55 15,-23 2-93-15,22-6-228 0,-11 3-104 16,-11 3 294-16</inkml:trace>
  <inkml:trace contextRef="#ctx0" brushRef="#br0" timeOffset="165699.57">14020 8341 1435 0,'10'-3'-39'0,"-10"3"-4"15,15-9 12-15,-6 3 0 0,0 3 13 0,-9 3 22 16,0 0 22-16,20-11 17 0,-20 11 17 16,12-6 8-16,-12 6 0 0,0 0 5 15,13-10 4-15,-13 10 5 0,0 0 11 0,11-9 9 16,-11 9 3-16,0 0-1 0,12-10-3 0,-12 10-12 16,0 0-8-16,0 0-9 0,0 0 0 15,0 0-11-15,0 0 2 0,13-7-8 16,-13 7-4-16,0 0-2 0,0 0-5 0,0 0-11 15,0 0 1-15,0 0-7 0,-41-8-9 16,23 6-5-16,18 2-3 0,-38-3-7 16,17 0-7-16,-6 1 2 0,-3-1-2 0,1 1 4 15,-3 0-3-15,1 1-1 0,-1-4 2 16,-2 4 0-16,8-1 2 0,1 2-3 0,2-4-1 16,3 4 2-16,-2-3-1 0,22 3-4 15,-29-1 2-15,29 1-1 0,-19 1 3 16,19-1-1-16,0 0 5 0,0 0-3 0,0 0-1 15,0 0 0-15,0 0-3 0,25 33-5 16,-10-23 4-16,2 0 4 0,3 3-7 0,-2 0 3 16,2 2 4-16,-4-2-7 0,4 5 7 15,-7-1 0-15,3 1-4 0,-1-1 4 0,-5 3-2 16,-1-1 2-16,-5 0 3 0,-2 1-2 16,-2-2 12-16,-4 1 5 0,-2 2 6 15,-5 1 13-15,1 0 4 0,-5 1 0 0,-2 0 1 16,-2 3 3-16,-2 1-2 0,-1-2 3 15,2 1-2-15,-1 1-1 0,-1-2 6 16,1 2-1-16,2-3-5 0,0 3-4 0,2 0-2 16,1-2-5-16,3 2 0 0,-1-1-6 15,5-1 1-15,2 0-2 0,1-1-5 0,1 1-1 16,0-1 0-16,3 2-6 0,2-4 5 16,0 2-3-16,2 0-3 0,3-1 1 0,0 2-2 15,1-2 1-15,-1-3-2 0,3 2 12 16,4-4 0-16,3 2 8 0,2-1 4 15,2-4 6-15,4 3 4 0,4-4 2 0,4-2 3 16,1-1 0-16,6-1-6 0,2-2-3 16,6-3-2-16,-2-1-3 0,3 1-6 0,0-1-1 15,3-2-5-15,6 4-4 0,-11-3-15 16,0 0-25-16,-2 1-40 0,-3 0-54 16,-2 1-56-16,-6-2-58 0,-7 1-121 0,-3 0-191 15,-6-2-312-15,-5 2-206 0</inkml:trace>
  <inkml:trace contextRef="#ctx0" brushRef="#br0" timeOffset="166485.88">13499 10081 2425 0,'0'0'-81'0,"-11"-16"25"0,11 16 5 15,0 0 11-15,0 0 1 0,0 0 9 0,0 0-8 16,0 0 5-16,0 0 6 0,0 0 7 16,0 0-7-16,9-19 2 0,-9 19 9 15,0 0-4-15,0 0 12 0,0 0 7 16,0 0 18-16,16-4 12 0,-16 4 24 0,0 0 15 16,0 0 6-16,0 0 1 0,0 0 4 15,0 0 1-15,0 0 10 0,0 0 6 0,0 0 7 16,0 0 7-16,0 0-2 0,0 0-11 15,15 29 0-15,-15-29 4 0,0 21-5 16,0-21-2-16,-2 29-4 0,0-11-3 0,2-2 0 16,-2 4 4-16,0 2 2 0,-1-1 3 15,3 6-5-15,-4-3-9 0,2 1-8 16,0 0-7-16,1-1-10 0,1-2-7 0,0-1-8 16,-2 0-4-16,2-2-15 0,2-3-19 15,-2-16-20-15,0 29-19 0,0-29-23 0,-2 23-28 16,2-23-27-16,-3 19-37 0,3-13-34 15,0-6-55-15,0 0-94 0,0 0-638 16,0 0-418-16</inkml:trace>
  <inkml:trace contextRef="#ctx0" brushRef="#br0" timeOffset="166819.28">13702 10237 2891 0,'15'-11'-101'16,"-15"11"13"-16,11-8 19 0,-11 8-1 15,0 0 4-15,0 0 7 0,0 0 11 0,0 0-1 16,0 0 1-16,0 0 8 0,0 0 1 16,0 0-11-16,0 0 4 0,-45 23 7 15,45-23 2-15,-29 8 2 0,14-7 7 16,0 3 15-16,15-4 0 0,-29 4 16 0,19-1 8 16,10-3 18-16,-21 3 11 0,21-3 4 15,-17 3 2-15,17-3 9 0,0 0-3 0,0 0 3 16,0 0 2-16,0 0 6 0,0 0 8 15,0 0 7-15,0 0-2 0,0 0-1 0,33 25 5 16,-22-20-6-16,3 4 2 0,-1 0 5 16,1 1-4-16,-3-2 0 0,2 6-11 15,-1-2-11-15,-1 0-2 0,1-1-10 0,-1 1-26 16,-3 1-32-16,1-2-51 0,1 0-55 16,-2 1-51-16,-3-3-77 0,-5-9-170 0,12 14-319 15,-8-9-11-15</inkml:trace>
  <inkml:trace contextRef="#ctx0" brushRef="#br0" timeOffset="167093.13">14016 10469 2151 0,'0'0'-80'0,"0"0"10"16,0 0 4-16,27-2 11 0,-27 2 5 15,18 2 7-15,-18-2 16 0,20 0 7 0,-20 0 10 16,25 4 7-16,-7-4 6 0,-18 0-5 16,34 2 4-16,-17-2-2 0,2 2-3 15,-19-2-19-15,29 0-19 0,-16 0-29 0,0-2-47 16,-3-2-121-16,-10 4-166 0,20-6 127 15</inkml:trace>
  <inkml:trace contextRef="#ctx0" brushRef="#br0" timeOffset="167247.13">14085 10349 1327 0,'0'0'72'0,"0"0"-9"0,0 0-9 0,0 0-1 16,0 0-7-16,0 0-2 0,0 0-21 15,54 12-25-15,-37-8-44 0,0-2-63 0,-17-2-177 16,38 0-118-16,-20 0 127 0</inkml:trace>
  <inkml:trace contextRef="#ctx0" brushRef="#br0" timeOffset="167514.96">14602 10382 1252 0,'14'13'47'0,"-14"-13"8"0,0 0 9 16,0 0 14-16,0 0 18 0,0 0 20 16,0 0 14-16,0 0 15 0,-32 17 4 15,32-17 4-15,0 0-6 0,-24-2-2 0,24 2-8 16,0 0-13-16,0 0-7 0,-17-15-15 15,17 15-9-15,0 0-16 0,0 0-31 0,0 0-29 16,10-30-53-16,-10 30-68 0,13-8-67 16,-13 8-125-16,15-10-529 0,-15 10-155 15</inkml:trace>
  <inkml:trace contextRef="#ctx0" brushRef="#br0" timeOffset="168660.28">14254 7925 2380 0,'0'0'-115'0,"11"-13"25"0,-11 13 21 16,0 0 15-16,0 0 27 0,0 0 44 15,0 0 32-15,0 0 32 0,0 0 12 16,0 0 19-16,0 0 5 0,0 0-3 0,0 0-8 16,-20 42-8-16,20-42-5 0,-13 20-6 15,6-12-13-15,-4 3-5 0,11-11-9 16,-14 18-5-16,3-10-3 0,-1 0-13 0,3 0-8 15,9-8-11-15,-22 11-13 0,9-9-4 16,13-2-6-16,-21 6 0 0,21-6-3 0,-23 0-6 16,23 0-3-16,0 0 4 0,-26-8-7 15,26 8 5-15,-16-8-6 0,16 8 5 16,-11-14 1-16,11 14 1 0,-6-13-2 0,6 13 4 16,0 0 2-16,-3-18 4 0,3 18-1 15,0 0-1-15,0 0 3 0,0 0-2 0,0 0-1 16,20-16 5-16,-20 16-5 0,0 0 5 15,0 0-10-15,38 13-4 0,-24-4-11 0,-1-2-4 16,3 1-18-16,0-3-7 0,2 3 5 16,-3-3-1-16,6 1-9 0,-3-2 16 15,0 0-4-15,0-2 3 0,2-2 4 0,-20 0 1 16,36-4 6-16,-19 1 10 0,0-2-1 16,0-2 20-16,-2 0 2 0,-1-1 24 15,-1-2 18-15,0-1 17 0,-5 4 3 0,-8 7 2 16,10-16-11-16,-10 16-4 0,2-14-9 15,-2 14-1-15,0 0-5 0,0 0-3 0,-23-17-3 16,23 17-3-16,-20-4-4 0,20 4-3 16,-20 0-27-16,20 0-29 0,0 0-54 15,-31 4-50-15,19-4-98 0,12 0-228 16,-18 2-185-16,18-2 114 0</inkml:trace>
  <inkml:trace contextRef="#ctx0" brushRef="#br0" timeOffset="173089.8">15669 8596 1938 0,'0'0'5'0,"0"0"14"0,0 0 15 16,0 0 30-16,0 0 18 0,0 0 13 16,0 0 3-16,0 0 1 0,0 0-3 0,0 0 3 15,0 0-2-15,0 0-3 0,0 0-3 0,0 0-7 16,0 0-3-16,0 0-7 0,0 0-7 16,0 0-8-16,0 0-5 0,0 0-9 15,0 0-2-15,40 23-9 0,-40-23-3 0,21-2-10 16,-21 2-8-16,21 0-10 0,-21 0-8 15,22-3-9-15,-22 3 2 0,21-6-1 16,-21 6 5-16,17-4 6 0,-17 4 3 0,17-4 2 16,-17 4 1-16,0 0-2 0,16-4 2 15,-16 4-2-15,0 0-2 0,0 0 4 16,0 0-4-16,0 0 9 0,24 4-3 0,-24-4 1 16,0 0 4-16,4 15-4 0,-4-15 4 15,0 0-2-15,-4 27-1 0,4-27 2 0,-10 23-4 16,1-8 3-16,0 0 1 0,-3 3 2 15,0 1-2-15,-2 0 1 0,0 1-6 16,-1-2 8-16,-2-1-9 0,0 0-3 0,-1 1-1 16,4-1-4-16,-1-4-4 0,3-2-1 15,-1 0 0-15,2 1 0 0,3-4-3 16,8-8 3-16,-17 16-5 0,10-9 1 0,7-7-4 16,-11 11-4-16,11-11-3 0,0 0 2 15,0 0-4-15,0 0 8 0,-9 10 2 0,9-10 5 16,0 0 6-16,0 0 7 0,0 0 10 15,0 0 7-15,0 0 6 0,0 0 10 16,0 0 10-16,0 0 0 0,0 0 13 0,34 11 9 16,-34-11 8-16,16 6 6 0,-16-6 0 0,23 7 2 15,-8-3 1-15,2 1-3 0,1-2-6 16,0-2-8-16,3 4-6 0,1-1-18 16,-2-3-24-16,2 1-39 0,1-2-48 15,1-2-57-15,1 1-72 0,0-8-95 0,-3 0-223 16,-1-2-456-16,0-3-419 0</inkml:trace>
  <inkml:trace contextRef="#ctx0" brushRef="#br0" timeOffset="173574.28">16209 8320 2921 0,'0'0'-59'16,"0"0"23"-16,0 0 42 0,0 0 24 15,0 0 20-15,0 0 18 0,0 0 11 0,0 0 4 16,33-10-1-16,-33 10-4 0,24 0-10 16,-24 0-2-16,27 0-1 0,-9 0-8 15,-18 0-8-15,36 0-20 0,-20 0-28 0,1 3-40 16,-17-3-25-16,34 0-31 0,-19 0-22 16,-15 0-29-16,27 0-24 0,-14-3-30 15,-13 3-56-15,26-5-533 0,-14 3-94 0</inkml:trace>
  <inkml:trace contextRef="#ctx0" brushRef="#br0" timeOffset="174037.35">16676 7979 2198 0,'0'0'-110'0,"0"0"32"0,0 0 16 0,0 0 19 16,13-8 18-16,-13 8 20 0,0 0 15 15,0 0 19-15,0 0 24 0,0 0 2 0,0 0 18 16,0 0-1-16,0 0 14 0,0 0 3 16,0 0 10-16,0 0 8 0,0 0 13 15,0 0 2-15,0 0-4 0,0 0 5 0,20 22-4 16,-20-22-12-16,2 21 0 0,-2-21-7 16,-2 22-1-16,2-22-3 0,-3 31-10 15,1-15-5-15,0 4-9 0,-2-1-9 0,2 0-4 16,-5 0-6-16,3 0-6 0,0 1-6 15,-3 3-4-15,1-3-6 0,0-3-9 0,2 2-14 16,-2-1-19-16,1-4-32 0,0-1-25 16,5-13-31-16,-8 26-37 0,6-17-36 15,2-9-22-15,-6 20-26 0,4-15-69 0,2-5-628 16,0 0-315-16</inkml:trace>
  <inkml:trace contextRef="#ctx0" brushRef="#br0" timeOffset="174384.07">16808 8155 2774 0,'0'0'-78'15,"0"0"12"-15,0 0 7 0,0-17 8 16,0 17 9-16,0 0 7 0,0 0 3 0,0 0 3 16,0 0 11-16,0 0-5 0,0 0 6 15,-30-3 8-15,30 3 15 0,0 0 6 0,0 0 2 16,0 0-8-16,-31 12 20 0,31-12-9 15,0 0-2-15,-18 4 0 0,18-4 11 16,0 0-5-16,-14 3-1 0,14-3 5 0,0 0 8 16,0 0-3-16,0 0 7 0,-21 1-3 15,21-1 3-15,0 0 1 0,0 0-3 0,0 0-4 16,0 0 2-16,0 0 10 0,0 0 12 16,-7 15 10-16,7-15 5 0,0 0 8 15,0 0 9-15,0 0-2 0,17 34-4 0,-12-24-11 16,-5-10-8-16,12 22-3 0,-4-9-10 15,2 1-27-15,-4-3-38 0,2 3-45 0,0-1-47 16,1 0-73-16,-3-4-75 0,-6-9-181 16,15 15-364-16,-11-7-113 0</inkml:trace>
  <inkml:trace contextRef="#ctx0" brushRef="#br0" timeOffset="175344.01">17337 9204 2379 0,'0'0'-52'0,"0"0"16"16,0 0 27-16,0 0 32 0,0 0 19 0,0 0 20 15,0 0 22-15,0 0 17 0,0 0 10 16,0 0 7-16,0 0 7 0,0 0-5 0,0 0 2 15,0 0 2-15,0 0 1 0,34 8-5 16,-34-8-4-16,0 0-16 0,21 2-10 16,-21-2-10-16,0 0-9 0,23 4-7 0,-23-4-9 15,17 1-3-15,-17-1-7 0,22 3-2 16,-22-3-13-16,20 0-13 0,-20 0-13 16,22 0-10-16,-22 0-13 0,19 0-16 15,-19 0-31-15,0 0-25 0,23-7-48 0,-23 7-40 16,11-7-50-16,-11 7-75 0,0 0-672 15,-2-17-428-15</inkml:trace>
  <inkml:trace contextRef="#ctx0" brushRef="#br0" timeOffset="175533.3">17329 9074 2976 0,'0'0'-68'15,"0"0"34"-15,0 0 26 0,0 0 24 16,0 0 23-16,0 0 13 0,0 0 8 0,0 0 1 15,0 0-4-15,0 0-10 0,0 0-2 16,0 0-15-16,52 14-20 0,-52-14-29 16,30 2-36-16,-11 1-37 0,-1 0-54 0,-18-3-76 15,31-5-174-15,-18 4-338 0,-13 1-7 16</inkml:trace>
  <inkml:trace contextRef="#ctx0" brushRef="#br0" timeOffset="177178.36">18611 8803 2169 0,'4'-18'-51'15,"-4"18"24"-15,0 0 24 0,0 0 25 0,7-17 37 16,-7 17 11-16,0 0 19 0,0 0 14 16,0 0 7-16,6-15-3 0,-6 15 1 15,0 0 2-15,0 0-4 0,0 0-3 0,0 0 9 16,0 0 0-16,0 0-8 0,0 0-6 16,0 0-6-16,0 0-6 0,0 0-8 0,17 34-5 15,-17-34-11-15,2 27-7 16,1-10-4-16,-3 2-2 0,0 0-6 0,0 2-6 15,0-1 1-15,0 2-5 0,-3 1-4 0,3-2 0 16,-2 0-7-16,2 0-1 0,-2 0-7 16,2-2-3-16,-2-3-15 0,0 3-13 0,2-19-21 15,-2 31-32-15,0-17-35 0,2-14-51 16,-2 22-47-16,2-11-64 0,0-11-191 16,-2 12-453-16,2-12-306 0</inkml:trace>
  <inkml:trace contextRef="#ctx0" brushRef="#br0" timeOffset="177691.04">19090 9023 2646 0,'0'0'-101'0,"0"0"14"15,0 0 16-15,0 0 20 0,0 0 30 16,0 0 11-16,0 0 30 0,0 0 8 0,0 0 13 15,0 0 5-15,0 0 1 0,0 0-4 16,0 0 5-16,36 23 4 0,-36-23 0 0,29 4-10 16,-11 0-4-16,0 0-3 0,0-2-2 15,-2 1-12-15,1-1-10 0,0 0-11 16,0 2-33-16,-17-4-37 0,30 6-31 0,-18-5-36 16,1 2-45-16,-13-3-115 0,21-3-348 15,-21 3 126-15</inkml:trace>
  <inkml:trace contextRef="#ctx0" brushRef="#br0" timeOffset="178003.79">19342 8974 1872 0,'0'0'-50'0,"0"0"24"0,0 0 12 0,0 0 16 16,0 0 19-16,-20 30 9 0,20-30 20 15,0 0 11-15,-2 25 24 0,0-13 7 0,2-12 10 16,-4 26 3-16,0-12 8 0,2 2-6 16,2-16-6-16,-6 32-10 0,4-12-13 15,-2 2-9-15,1-3-6 0,1 1-5 16,2-1-7-16,-3 2-16 0,3-2-19 0,0 0-42 15,0 0-41-15,3-2-53 0,-3 1-43 16,0-18-98-16,-3 23-507 0,3-12-61 16</inkml:trace>
  <inkml:trace contextRef="#ctx0" brushRef="#br0" timeOffset="178406.57">20144 8705 2154 0,'0'0'-105'0,"0"0"22"16,0 0 22-16,0 0 22 0,0 0 24 16,0 0 28-16,0 0 10 0,0 0 15 0,-12 49 24 15,8-31-10-15,0-1 12 0,2 4-13 16,-2 2 9-16,2 2 11 0,0-1 3 15,-2 3 4-15,2-3-4 0,2 3-10 0,0-4 0 16,0 0-11-16,0 0-12 0,0-2-25 16,0 0-51-16,0-4-47 0,0 2-51 15,0-5-61-15,0-14-166 0,-4 22-258 16,2-14 169-16</inkml:trace>
  <inkml:trace contextRef="#ctx0" brushRef="#br0" timeOffset="178691.29">19793 9263 1883 0,'0'0'12'0,"0"0"18"0,0 0 16 0,0 0 30 16,18 25 22-16,-18-25 19 0,28 5 14 15,-9-1 3-15,5 0-6 0,3 2-11 16,2-3-10-16,10 5-11 0,1 0-7 16,2 1-9-16,1-2-15 0,1 2-3 0,-1 1-17 15,-3-3-20-15,0 1-22 0,-2-1-37 16,-7 0-28-16,-3 0-36 0,0-1-28 16,-5-1-30-16,-3-1-38 0,-8-2-89 0,0 0-463 15,-12-2-21-15</inkml:trace>
  <inkml:trace contextRef="#ctx0" brushRef="#br0" timeOffset="179256.77">20082 9572 2175 0,'-10'13'-63'0,"10"-13"14"15,-9 14 27-15,9-14 23 0,0 0 25 16,-6 17 29-16,6-17 23 0,0 0 14 0,0 0 9 16,9 21-2-16,-9-21-8 0,12 9-8 15,-12-9-7-15,20 8 1 0,-8-3-3 0,-12-5-6 16,26 5-2-16,-14-4-8 0,-12-1 0 16,32 0 0-16,-17 0 4 0,-15 0-2 15,28-1-1-15,-28 1-6 0,27-3-2 0,-27 3-9 16,23-2-7-16,-23 2-2 0,23 0-3 15,-23 0-5-15,18-1-5 0,-18 1-2 16,0 0 3-16,18-3-3 0,-18 3-6 0,0 0 1 16,0 0-1-16,20 6-1 0,-20-6 0 15,0 0-7-15,0 0 5 0,4 16-3 0,-4-16-1 16,0 0 1-16,0 0-4 0,-11 26 3 16,11-26-1-16,-13 19-2 0,5-6 3 15,0-5-2-15,-3 4-3 0,0 1 5 16,-1 1-4-16,-1 1 0 0,0 0-1 0,0-4 0 15,1 3 3-15,2-1-2 0,-4-2-2 16,4 2 6-16,-1-1-5 0,-1-1-5 16,3-1-1-16,9-10-1 0,-17 19-1 0,11-13-2 15,6-6-2-15,-8 15 5 0,8-15 0 16,-6 12 3-16,6-12 1 0,0 0 1 0,0 0 4 16,0 0-1-16,0 0 4 0,18 17 5 15,-18-17 7-15,23 2 1 0,-23-2 5 0,32 2-12 16,-14 0-2-16,2-2-9 0,2 1-17 15,1-1-25-15,0 0-37 0,-2 0-39 0,3 0-34 16,-1-1-50-16,-2-3-84 0,-2 0-620 16,-1-2-293-16</inkml:trace>
  <inkml:trace contextRef="#ctx0" brushRef="#br0" timeOffset="179520.29">20874 9368 2680 0,'0'0'-105'0,"0"0"8"0,0 0 24 0,19-5 18 16,-19 5 1-16,17 0 15 0,-17 0 15 15,24 1-1-15,-24-1 9 0,27 4-12 16,-10 0-5-16,2-2 0 0,0 2-32 0,0 0-33 16,-1-3-59-16,0-1-125 0,-3 0-201 15,0-1 348-15</inkml:trace>
  <inkml:trace contextRef="#ctx0" brushRef="#br0" timeOffset="179714.33">21130 9301 1420 0,'-27'17'22'0,"27"-17"29"0,-6 17 19 16,6-17 26-16,-7 18-12 0,1-6 16 15,-1 5 2-15,1-2-6 0,0 2-1 16,0 0-11-16,-4 2-14 0,4-2-4 0,-2 2-19 16,4 1 2-16,-4 0-22 0,1-3-25 15,5-2-51-15,-2 1-55 0,2-3-68 0,2-13-175 16,-7 20-230-16,5-13 223 0</inkml:trace>
  <inkml:trace contextRef="#ctx0" brushRef="#br0" timeOffset="180020.81">21734 9478 1702 0,'0'0'16'0,"0"0"-4"0,0 0-6 16,18-7-6-16,-18 7-16 0,0 0-22 0,0 0-32 16,10-4-49-16,-10 4-148 0,0 0-134 15,12-8 128-15</inkml:trace>
  <inkml:trace contextRef="#ctx0" brushRef="#br0" timeOffset="180169.11">21998 9452 1153 0,'0'0'-20'16,"28"-6"1"-16,-28 6 8 0,0 0 1 15,17-1-17-15,-9-2-23 0,-8 3-41 16,0 0-72-16,20-5-90 0,-20 5 82 0</inkml:trace>
  <inkml:trace contextRef="#ctx0" brushRef="#br0" timeOffset="181410.61">21816 8763 730 0,'0'0'61'0,"0"0"4"0,0 0 15 16,0 0 15-16,0 0 4 0,0 0-3 15,0 0 3-15,0 0 11 0,0 0 25 0,0 0 8 16,0 0 2-16,0 0 3 0,0 0-9 16,0 0-2-16,0 0-10 0,0 0 0 0,19 45-3 15,-17-30 9-15,0 3-12 0,0 1 0 16,0-1 2-16,1 5-10 0,-3-2 4 15,2 6-10-15,-2-4-10 0,2 4-9 0,-2 1-9 16,0-1-10-16,3 1-10 0,-1-3-15 16,0 0-20-16,0-2-39 0,-2-4-48 0,4 0-74 15,-2-2-69-15,-2-5-105 0,0 1-656 16,0-13-411-16</inkml:trace>
  <inkml:trace contextRef="#ctx0" brushRef="#br0" timeOffset="181893.23">21668 9490 2869 0,'0'0'-140'16,"23"23"13"-16,-23-23 28 0,15 2 25 15,-15-2 24-15,19 2 39 0,-19-2 16 0,23 2 2 16,-23-2 7-16,32 5 3 0,-15-3-6 16,4 0 7-16,0 2-3 0,5 0 6 15,2 2-9-15,3-3 12 0,1 1-3 0,0 0 2 16,6 1 2-16,3 1-7 0,-4-2-3 16,3 0-5-16,0 2 6 0,-1-2 8 0,1-1-2 15,-4 3 7-15,0 0 2 0,-5-3 1 16,-1 4-4-16,0-4 2 0,-3-1-8 15,-5 2-6-15,-4-1-11 0,2 0-9 0,-3-2-18 16,-3 3-14-16,-14-4-35 0,22 2-35 16,-14-2-47-16,-8 0-95 0,0 0-454 15,0 0 43-15</inkml:trace>
  <inkml:trace contextRef="#ctx0" brushRef="#br0" timeOffset="182828.53">21725 9994 2066 0,'0'0'-28'0,"0"0"5"0,0 0 12 15,0 0 22-15,0 0 5 0,0 0 10 16,0 0 8-16,0 0 9 0,45-22-8 0,-45 22-9 16,21-11-1-16,-8 3-2 0,-1 2-4 15,1-1 3-15,-13 7-13 0,26-12 6 0,-14 6 7 16,-12 6 4-16,19-9 5 0,-8 5 11 15,-11 4-1-15,19-8 15 0,-19 8-4 0,17-7-3 16,-17 7-9-16,17-4-2 0,-17 4-7 16,0 0-2-16,22 0 0 0,-22 0-9 15,0 0 2-15,22 10 0 0,-22-10-8 0,10 7 3 16,-10-7-2-16,11 12-3 0,-11-12-6 16,9 10 4-16,-9-10-3 0,6 14-1 0,-6-14 1 15,0 0 0-15,9 14-14 0,-9-14-4 16,0 0-6-16,10 11-11 0,-10-11 0 15,0 0 8-15,6 10-18 0,-6-10 5 0,0 0 1 16,0 0 10-16,0 0 9 0,0 0-1 16,0 0 1-16,12 9 10 0,-12-9 0 15,0 0 6-15,0 0-7 0,0 0 5 0,0 0-1 16,0 0 2-16,0 0-1 0,0 0 7 16,0 0-1-16,0 0 2 0,0 0-6 15,0 0 7-15,0 0-7 0,0 0 4 0,0 0 5 16,0 0-3-16,0 0-1 0,0 0 5 15,0 0-7-15,0 0 7 0,0 0 5 16,6 12 9-16,-6-12-4 0,0 0 7 0,0 0 0 16,0 0 0-16,0 0 0 0,0 0-2 15,-16 20-5-15,16-20 1 0,-10 14-3 0,4-2 0 16,6-12-2-16,-17 22-6 0,6-11-2 16,-2 3 3-16,1 1-2 0,-4 3 8 0,2-1-5 15,-3-2 4-15,0 4-8 0,0-1 5 16,-2 0-2-16,2-1 0 0,1 3-7 15,-2-5 1-15,4-1 0 0,-1 2 1 0,4-4-2 16,0-1 1-16,3-2 2 0,8-9-4 16,-16 16 4-16,16-16-2 0,-14 11-1 15,14-11 1-15,-8 6-1 0,8-6-2 0,0 0-1 16,0 0 0-16,0 0-3 0,0 0 2 16,0 0-2-16,0 0 3 0,0 0 3 0,0 0-6 15,0 0 2-15,0 0 2 0,0 0-6 16,0 0 5-16,0 0-3 0,0 0 6 0,59-8 5 15,-59 8 9-15,28 0 7 0,-14 0 25 16,6 2 12-16,-2 2 12 0,4 1 6 16,3 1-4-16,-1 1-4 0,-2 0-8 0,4 1-4 15,-2-1-12-15,-3 0-3 0,3 1-17 16,-6-2-15-16,-1-1-21 0,0 1-19 0,0-2-33 16,-17-4-46-16,28 2-61 0,-16-4-70 15,-12 2-129-15,24-11-609 0,-14-1-420 16</inkml:trace>
  <inkml:trace contextRef="#ctx0" brushRef="#br0" timeOffset="183175.22">22477 9971 2853 0,'0'0'-146'0,"0"-24"11"15,0 24 18-15,0 0 24 0,0 0 16 16,0 0 11-16,0 0-2 0,8-14 16 0,-8 14 16 16,0 0 9-16,0 0 16 0,17-5 20 15,-17 5 9-15,0 0 9 0,0 0 15 16,23 1 2-16,-23-1 3 0,0 0 15 0,0 0 17 16,0 0 8-16,13 14 0 0,-13-14 4 15,0 0-1-15,0 0-1 0,0 0-2 16,-23 31 2-16,12-23 0 0,11-8 3 0,-19 15 2 15,9-8 2-15,-1 1-8 0,11-8-7 16,-15 17-6-16,9-7-4 0,6-10-9 16,-6 19-5-16,6-19-10 0,0 0-5 0,10 28-29 15,2-18-35-15,2 0-64 0,2-1-58 16,6-3-81-16,-3-1-151 0,4-2-541 16,0 1-315-16</inkml:trace>
  <inkml:trace contextRef="#ctx0" brushRef="#br0" timeOffset="183410.86">23400 9722 2784 0,'0'0'-12'0,"0"0"-9"16,0 0 6-16,0 0-8 0,0 0 3 0,0 0-9 16,0 0-26-16,0 0-21 0,18 0-35 15,-18 0-71-15,0 0-200 0,26-3-210 16,-26 3 204-16</inkml:trace>
  <inkml:trace contextRef="#ctx0" brushRef="#br0" timeOffset="183540.82">23747 9715 1781 0,'29'0'34'0,"-29"0"0"16,0 0-9-16,0 0 1 0,18-4-9 0,-18 4-17 15,0 0-25-15,14-2-62 0,-14 2-93 16,15-3-342-16,-15 3 297 0</inkml:trace>
  <inkml:trace contextRef="#ctx0" brushRef="#br0" timeOffset="183662.48">24132 9709 1592 0,'15'-3'10'16,"-15"3"-8"-16,0 0-16 0,15-9-24 15,-15 9-33-15,8-5-52 0,-8 5-102 0,11-7-146 16,-11 7 118-16</inkml:trace>
  <inkml:trace contextRef="#ctx0" brushRef="#br0" timeOffset="183797.39">24352 9631 1158 0,'0'0'138'0,"0"0"20"16,19-5-3-16,-19 5-1 0,0 0-21 16,17-8-17-16,-17 8-29 0,0 0-27 0,13-8-43 15,-13 8-62-15,15-3-42 0,-15 3-65 16,0 0-130-16,30-4-235 0,-18 1 302 16</inkml:trace>
  <inkml:trace contextRef="#ctx0" brushRef="#br0" timeOffset="183917.32">24676 9585 1607 0,'19'-2'72'16,"-19"2"17"-16,0 0 10 0,0 0-4 16,13-9-18-16,-13 9-17 0,0 0-31 15,0 0-31-15,0 0-47 0,11-10-59 0,-11 10-120 16,0 0-329-16,6-6 251 0</inkml:trace>
  <inkml:trace contextRef="#ctx0" brushRef="#br0" timeOffset="184541.16">23046 9583 1594 0,'0'0'8'0,"0"0"25"0,-23 0 40 15,23 0 51-15,0 0 16 0,0 0 13 16,0 0 0-16,0 0-5 0,0 0 4 15,0 0-10-15,0 0-16 0,0 0-10 0,0 0-19 16,0 0-9-16,52 20-15 0,-34-19-22 16,0 2-31-16,4-1-38 0,-1 1-44 15,3-1-48-15,-2 0-29 0,2-2-46 16,-3-2-95-16,0 0-494 0,-2-1-71 0</inkml:trace>
  <inkml:trace contextRef="#ctx0" brushRef="#br0" timeOffset="184740.03">23260 9478 2287 0,'0'0'-54'15,"-28"8"35"-15,28-8 39 0,0 0 37 0,-6 20 32 16,6-20 21-16,-4 16 0 0,4-16 7 16,-6 27-9-16,2-14-9 0,-4 4-11 15,4-1-10-15,0 3-7 0,0-2-10 0,0 2-25 16,-2-2-31-16,2 1-48 0,2 0-56 15,-1 0-66-15,3-18-83 0,-2 26-189 16,2-15-274-16,0-11 29 0</inkml:trace>
  <inkml:trace contextRef="#ctx0" brushRef="#br0" timeOffset="185212.27">24319 9604 2087 0,'0'0'-41'0,"0"0"34"16,0 0 33-16,0 0 24 0,0 0 5 16,0 0 6-16,0 0-1 0,0 0 8 0,46 8-10 15,-46-8 0-15,29 6-10 0,-11-5-5 16,2 2 3-16,2 1-10 0,1-3-11 16,-2 3-34-16,4-2-31 0,-3-2-31 0,1 2-27 15,-4-2-27-15,0 0-47 0,-19 0-107 16,32-8-320-16,-24 3 197 0</inkml:trace>
  <inkml:trace contextRef="#ctx0" brushRef="#br0" timeOffset="185407.1">24581 9517 1843 0,'-25'11'36'0,"25"-11"33"0,0 0 49 16,-15 17 21-16,9-7 9 0,-2 0-8 0,0 4 3 15,0 2-7-15,0 3-13 16,-3 0-9-16,4 0-15 0,-3 2-13 0,4-2-22 16,-3 2-35-16,2-2-52 0,0 2-79 15,2-3-71-15,-4-4-127 0,1 2-527 0,-1-3-157 16</inkml:trace>
  <inkml:trace contextRef="#ctx0" brushRef="#br0" timeOffset="186903.29">17181 11988 2362 0,'0'0'-81'0,"0"0"19"15,0 0 18-15,0 0 17 0,0 0 24 0,0 0 28 16,0 0 22-16,0 0 20 0,0 0 11 16,0 0 18-16,0 0 9 0,0 0 18 15,33 10 10-15,-33-10 9 0,0 0 12 0,22 1 2 16,-22-1 4-16,0 0-11 0,24-1-9 16,-24 1-16-16,22 0-16 0,-22 0-12 15,19 0-6-15,-19 0-15 0,24-3-9 16,-24 3-7-16,24 0-11 0,-24 0-15 0,26-1-12 15,-26 1-13-15,24-3-8 0,-24 3-14 16,23-1-11-16,-23 1-17 0,19-2-34 0,-19 2-40 16,17-6-44-16,-17 6-40 0,12-6-47 15,-12 6-94-15,2-9-627 0,-2 9-413 16</inkml:trace>
  <inkml:trace contextRef="#ctx0" brushRef="#br0" timeOffset="187087.42">17268 11801 2944 0,'0'0'-50'0,"0"0"22"16,0 0 24-16,0 0 21 0,0 0 12 0,0 0-2 16,0 0-3-16,0 0-10 0,0 0-38 15,0 0-53-15,0 0-68 0,48 10-100 16,-37-10-525-16,-11 0-64 0</inkml:trace>
  <inkml:trace contextRef="#ctx0" brushRef="#br0" timeOffset="190412.91">17227 11809 2180 0,'0'0'-114'16,"0"0"30"-16,0 0 10 0,0 0 20 0,0 0 9 16,0 0 12-16,0 0 15 0,0 0 1 15,0 0 9-15,0 0 13 0,0 0 8 0,0 0-4 16,0 0 17-16,0 0 10 0,0 0 8 16,0 0 6-16,0 0 9 0,0 0 4 0,0 0-2 15,0 0-6-15,0 0 2 0,0 0-3 16,0 0 2-16,0 0 5 0,0 0-11 15,0 0-9-15,0 0-2 0,0 0-12 0,0 0 2 16,0 0-7-16,0 0 3 0,0 0-7 16,0 0 4-16,0 0 3 0,0 0 2 15,0 0 8-15,0 0 4 0,0 0-4 0,0 0 2 16,0 0-1-16,0 0 1 0,0 0-4 16,0 0-2-16,0 0 0 0,0 0 5 0,55 9-4 15,-55-9-2-15,17 2-5 0,-17-2 4 16,19 2-5-16,-19-2 3 0,21 2-2 15,-21-2 2-15,24 3-2 0,-24-3 0 0,23 3-4 16,-10-1 2-16,-13-2 2 0,23 1 6 16,-23-1 9-16,21 0 7 0,-21 0 4 15,17 2 2-15,-17-2 5 0,0 0-4 0,26 0 3 16,-26 0 0-16,0 0-1 0,20 0-6 16,-20 0-2-16,0 0-7 0,15 2-5 0,-15-2 1 15,0 0-9-15,0 0-6 0,0 0-1 16,24 0-1-16,-24 0-3 0,0 0-3 15,0 0 1-15,0 0-4 0,18 2 3 0,-18-2-6 16,0 0-6-16,0 0-12 0,0 0-17 16,0 0-25-16,0 0-40 0,0 0-42 15,16 6-46-15,-16-6-61 0,0 0-137 0,0 0-576 16,0 0-383-16</inkml:trace>
  <inkml:trace contextRef="#ctx0" brushRef="#br0" timeOffset="201194.55">18302 11869 2103 0,'0'0'-67'0,"0"0"22"0,0 0 15 0,0 0 9 16,0 0 16-16,0 0 13 0,0 0 8 15,0 0 13-15,0 0 5 0,0 0 29 16,0 0 0-16,0 0 12 0,0 0 4 0,0 0 7 15,0 0 2-15,0 0-1 0,0 0-5 16,36 21-6-16,-36-21-9 0,0 0-4 0,21 4-9 16,-21-4-4-16,18 4-3 0,-18-4-8 15,18 6-7-15,-18-6 0 0,22 4-1 0,-10-2-3 16,-12-2-3-16,30 7-6 0,-13-3 3 16,-1 0-4-16,4 1-2 0,-1 0-4 15,4-1-4-15,2 1 6 0,1-1-9 0,2 2 6 16,1-1 0-16,1-1-6 0,0 2 2 15,-1-3-3-15,1 3 4 0,0-2-6 16,-3 0 2-16,1-2 2 0,-2 1-4 0,-2 0 6 16,0-2 7-16,-1 2-2 0,0-2 3 15,0 1 5-15,-1 2-2 0,1-2 5 0,0 2 4 16,-2-2-1-16,3 2 1 0,-3-3-6 16,0 3-1-16,2 0 0 0,-1-3-2 15,-2 4 0-15,2-2 3 0,-3-1 5 0,-1 0 0 16,0 2 4-16,-2-2-1 0,2-1-2 15,-18-1 0-15,27 4-2 0,-14-1-4 0,-13-3-1 16,23 1 0-16,-23-1-3 0,22 3-1 16,-22-3-1-16,16 3-4 0,-16-3-2 0,17 2 1 15,-17-2-1-15,0 0-5 0,19 2-8 16,-19-2-22-16,0 0-34 0,17 1-54 16,-17-1-52-16,8 0-73 0,-8 0-208 0,0 0-463 15,0 0-301-15</inkml:trace>
  <inkml:trace contextRef="#ctx0" brushRef="#br0" timeOffset="209891.38">18529 11189 606 0,'0'0'128'0,"0"0"-35"0,0 0-18 16,0 0-21-16,0 0 5 0,0 0-13 16,0 0 2-16,0 0-1 0,0 0 8 0,0 0-1 15,0 0 10-15,0 0-15 0,0 0 4 16,0 0 9-16,0 0-7 0,0 0 9 0,-17-3 9 16,17 3 18-16,0 0-9 0,0 0-6 15,0 0 0-15,0 0 5 0,0 0-8 0,0 0-3 16,0 0 3-16,0 0-19 0,0 0-4 15,0 0 3-15,0 0-2 0,0 0-3 16,0 0 1-16,0 0 12 0,0 0 5 0,0 0 1 16,0 0-7-16,0 0 5 0,0 0-7 15,0 0-2-15,0 0-7 0,0 0-4 16,0 0-2-16,0 0-3 0,0 0-8 0,0 0 1 16,0 0-7-16,0 0 5 0,0 0 5 15,-10 13-4-15,10-13-1 0,0 0-2 0,0 0 0 16,0 0 0-16,0 0 3 0,-2 17-1 15,2-17 0-15,0 0-2 0,0 0-1 16,0 0-1-16,0 21 0 0,0-21 0 16,0 0 1-16,0 0-2 0,0 17 1 0,0-17-3 15,0 0-2-15,0 0 1 0,0 0-4 16,2 25 0-16,-2-25-3 0,0 0 3 16,2 15 1-16,-2-15 1 0,0 0-4 0,2 21 5 15,-2-21-2-15,0 0-3 0,0 20-3 16,0-20-1-16,0 0 1 0,0 18-2 0,0-18-2 15,2 14 4-15,-2-14-8 0,0 0 4 16,0 20-3-16,0-20 1 0,0 0-2 0,0 20-1 16,0-20 1-16,0 0 0 0,4 20-3 15,-4-20 0-15,2 14-2 0,-2-14 4 16,0 0 0-16,4 19-3 0,-4-19 1 0,4 11-1 16,-4-11-3-16,0 0 2 0,5 19 0 15,-5-19 2-15,0 0-1 0,4 20-1 0,-4-20 1 16,2 15 0-16,-2-15-2 0,0 0 0 15,4 18 0-15,-4-18 1 0,0 0 3 16,2 19-1-16,-2-19-2 0,0 0 0 0,3 14-4 16,-3-14 5-16,0 0-4 0,0 0 2 15,4 18 0-15,-4-18-2 0,0 0 6 16,0 0-4-16,2 14 4 0,-2-14-3 0,0 0 8 16,0 0-1-16,0 0-1 0,0 0 2 15,2 16 5-15,-2-16 1 0,0 0 0 0,0 0-1 16,0 0-1-16,0 0 0 0,0 0 2 15,0 0-10-15,0 0-17 0,7 11-33 16,-7-11-42-16,0 0-62 0,0 0-65 0,0 0-96 16,2 10-238-16,-2-10-377 0,0 0-326 15</inkml:trace>
  <inkml:trace contextRef="#ctx0" brushRef="#br0" timeOffset="213800.59">18455 12483 2718 0,'0'0'-116'0,"0"0"22"16,0 0 12-16,0 0 21 0,0 0 23 16,0 0 15-16,0 0 23 0,0 0 11 15,0 0 10-15,0 0 14 0,0 0 5 0,0 0 7 16,0 0 4-16,0 0 2 0,0 0 6 15,0 0 9-15,0 0-1 0,0 0-4 0,0 0 2 16,0 0-5-16,0 0-9 0,0 0-2 16,0 0 25-16,0 0 9 0,0 0-6 15,0 0-11-15,0 0 0 0,0 0-5 0,0 0 0 16,-11 42-5-16,11-42 0 0,-4 25-6 16,4-12 5-16,0-13-10 0,-2 31-1 15,0-18-3-15,2-13 0 0,-2 30 1 0,-1-14-11 16,3-1-1-16,0-15-2 0,-4 29-6 15,2-14-1-15,0-2-1 0,2-13-2 0,-4 23-3 16,4-23 6-16,-4 21-12 0,4-21 5 16,-2 19-4-16,2-19-1 0,0 17-3 15,0-17-22-15,-5 16-37 0,5-16-52 0,0 0-63 16,0 0-74-16,0 0-168 0,-2 15-558 16,2-15-408-16</inkml:trace>
  <inkml:trace contextRef="#ctx0" brushRef="#br0" timeOffset="214272.85">18668 12658 2865 0,'0'0'-103'0,"0"0"36"16,0 0 18-16,0 0 24 0,0 0 25 16,0 0 14-16,0 0 19 0,0 0 6 0,0 0 12 15,0 0 5-15,24 10 9 0,-24-10 4 16,0 0 10-16,14 4-1 0,-14-4 1 16,0 0-5-16,24 0 0 0,-24 0-8 0,23 4-6 15,-23-4-7-15,26 0-7 0,-26 0-9 16,28 0-9-16,-16 0-18 0,-12 0-19 0,34 0-25 15,-19 0-17-15,-15 0-28 0,34-3-21 16,-18 3-11-16,1-1-20 0,-17 1-13 16,30-3-17-16,-16 2-24 0,-2-3-54 0,-12 4-505 15,18-7-22-15</inkml:trace>
  <inkml:trace contextRef="#ctx0" brushRef="#br0" timeOffset="-214536.09">19217 12489 2117 0,'0'0'-81'0,"0"0"11"0,0 0 21 15,0 0 19-15,0 0 17 0,0 0 24 16,0 0-3-16,0 0 5 0,30 5-2 16,-30-5 4-16,0 0-5 0,16 3 2 15,-16-3-4-15,0 0 9 0,23 0-11 0,-23 0-9 16,20 0 12-16,-20 0-4 0,21-3 2 15,-21 3-7-15,19-1-4 0,-19 1 8 0,19-6-9 16,-19 6-2-16,17-4 3 0,-17 4 0 16,17-5 14-16,-17 5 15 0,0 0-4 0,18-6 1 15,-18 6 7-15,0 0-2 0,14-7-5 16,-14 7-7-16,0 0 17 0,0 0 18 16,0 0-1-16,0 0 14 0,0 0-5 0,14 14 12 15,-14-14 1-15,0 0 2 0,0 0 0 16,-12 31-1-16,12-31-7 0,-13 26-4 0,4-12-3 15,-1 5-5-15,0-2-3 0,-4 2 1 16,2 2-11-16,1-2-1 0,-3 0-2 16,1 2-3-16,0 1-3 0,-1-4-8 0,-2 1 3 15,4-1 0-15,-1-4-6 0,1 1-3 16,-1-1 2-16,2-2 0 0,-1-1-5 16,-2-2 0-16,4 0-2 0,0 2 2 15,10-11-2-15,-17 12-3 0,17-12 1 0,-15 10 1 16,15-10-4-16,-11 10 2 0,11-10-5 15,0 0 5-15,0 0-4 0,0 0-2 0,0 0 1 16,0 0 5-16,0 0-2 0,0 0-2 16,0 0 5-16,0 0 10 0,28 11 6 0,-28-11-3 15,21 0 10-15,-21 0 3 0,28 3 1 16,-28-3-3-16,29 0-6 0,-14 0 1 16,-15 0-9-16,31-3-21 0,-13 1-24 0,-2-2-47 15,2 3-63-15,-2-3-66 0,-3-4-128 16,2 0-613-16,-4-1-363 0</inkml:trace>
  <inkml:trace contextRef="#ctx0" brushRef="#br0" timeOffset="-209083.45">25864 9757 350 0,'0'0'136'16,"0"0"-4"-16,0 0-23 0,0 0-20 15,-16-8-7-15,16 8 1 0,0 0-12 0,0 0 2 16,0 0 6-16,0 0-3 0,0 0 16 16,0 0-2-16,0 0 11 0,0 0 10 0,-14-6 2 15,14 6 14-15,0 0 1 0,0 0 6 16,0 0 0-16,0 0-4 0,0 0 1 16,0 0-9-16,0 0 1 0,0 0-3 15,0 0-1-15,0 0-1 0,0 0 0 0,0 0-6 16,0 0 0-16,0 0-5 0,0 0-7 15,0 0-2-15,0 0-9 0,0 0-9 16,0 0-3-16,0 0-3 0,0 0-8 0,0 0-4 16,0 0-5-16,0 0-5 0,0 0-1 15,0 0-6-15,45-7-4 0,-45 7-2 0,25-4-3 16,-7 4-2-16,-18 0-2 0,36-4 0 16,-15 4-7-16,0-2-4 0,0 0 0 0,2 2-1 15,-2-2-2-15,0 1-6 0,2 1 2 16,-4-2-6-16,2 2 3 0,-21 0-1 15,36-2-4-15,-20 2-11 0,-16 0-15 16,25 0-11-16,-25 0-20 0,21-2-17 0,-21 2-21 16,19-2-25-16,-19 2-32 0,0 0-46 15,23-4-47-15,-23 4-87 0,13-6-177 16,-9 3-424-16,-4 3-337 0</inkml:trace>
  <inkml:trace contextRef="#ctx0" brushRef="#br0" timeOffset="-208541.43">25828 9572 2640 0,'-19'2'-156'15,"19"-2"33"-15,0 0 30 0,0 0 23 16,0 0 33-16,0 0 30 0,0 0 22 0,0 0 24 16,0 0 17-16,0 0 1 0,0 0 10 15,0 0 3-15,0 0-7 0,0 0 3 0,0 0-7 16,0 0 6-16,0 0-1 0,0 0 6 15,0 0 7-15,0 0 11 0,0 0-4 0,0 0 6 16,0 0-6-16,0 0-8 0,0 0-1 16,0 0-6-16,59 5-4 0,-38-2-8 0,2-3-4 15,-2 1-5-15,6-1-9 0,-4 2-1 16,1-2-10-16,3 2-16 0,-2-2-33 16,0 0-36-16,-4-2-51 0,0 0-56 15,0-2-92-15,-3 1-201 0,-5-1-391 0,-2-4-191 16</inkml:trace>
  <inkml:trace contextRef="#ctx0" brushRef="#br0" timeOffset="-206837.35">27074 9061 2481 0,'-25'2'-90'0,"25"-2"29"0,0 0 22 16,0 0 13-16,0 0 35 0,0 0-2 16,0 0 3-16,0 0 27 0,0 0 6 0,0 0 9 15,0 0 4-15,0 0 9 0,0 0-3 16,0 0 8-16,63 4-7 0,-63-4-2 16,27 0-8-16,-27 0-4 0,27-2-5 0,-9 2-5 15,0-2-5-15,-18 2-6 0,36-2-3 16,-18 1-3-16,3-1-4 0,-4 2 2 0,4-3-4 15,-21 3-3-15,33-1-1 0,-15-1-1 16,-18 2-5-16,25-2 2 0,-25 2-1 16,27-2-1-16,-27 2-1 0,22 0 1 15,-22 0-4-15,19 0 1 0,-19 0-3 0,0 0 3 16,22-2-5-16,-22 2 8 0,0 0-3 16,20 2-1-16,-20-2-2 0,0 0 7 0,0 0 1 15,0 0 5-15,23-2-4 0,-23 2 2 16,0 0 4-16,0 0-4 0,0 0-2 0,21 0 2 15,-21 0-4-15,0 0 2 0,0 0-2 16,0 0 0-16,0 0 0 0,19 0 5 0,-19 0-3 16,0 0 4-16,0 0 3 0,0 0-5 15,0 0 2-15,0 0-1 0,0 0 0 16,0 0 2-16,0 0-5 0,0 0 0 0,0 0 3 16,0 0-3-16,-33 40-1 0,22-29 9 15,0 1-8-15,-3 5 4 0,0 0-1 16,0 0-3-16,-2 1 2 0,1 1 0 0,1 2 10 15,-3-2-1-15,-2 4-1 0,0-1 0 16,5-3 0-16,-4 1-3 0,4-2-1 16,-1-2 0-16,1 1-1 0,3-4 0 0,-1 1-5 15,1-3 4-15,3-2 0 0,8-9-6 16,-16 16 4-16,9-9-3 0,7-7 2 16,-13 12 1-16,13-12-3 0,0 0-1 0,-14 9 2 15,14-9-3-15,-11 6 3 0,11-6-4 16,0 0 4-16,0 0-2 0,-14 5-4 0,14-5 0 15,0 0 1-15,0 0-3 0,0 0 3 16,0 0-1-16,0 0 3 0,-15 8-3 16,15-8-1-16,0 0 0 0,0 0 1 0,0 0 2 15,0 0 3-15,0 0 7 0,0 0 8 16,0 0 4-16,48 11 4 0,-36-7 4 16,-1 2-3-16,5 0-2 0,-2 4 0 0,4-3-2 15,-1 3-5-15,6-1 1 0,-7 1-3 0,4-3-3 16,-4 2 2-16,3-2-4 0,-4-2 1 15,2-1-2-15,1 0-2 0,-1-2-5 16,-17-2-11-16,31-6-22 0,-14 1-21 16,0-3-30-16,2-4-29 0,0 1-46 0,3-2-35 15,-4-3-40-15,0 3-81 0,-3-4-673 16,3 3-435-16</inkml:trace>
  <inkml:trace contextRef="#ctx0" brushRef="#br0" timeOffset="-206068.12">26892 9885 2830 0,'-17'-8'-153'0,"17"8"30"0,0 0 27 15,0 0 29-15,0 0 17 0,0 0 7 16,0 0 7-16,0 0 7 0,0 0 13 0,0 0 19 15,0 0 17-15,0 0 22 0,0 0 9 16,0 0 13-16,0 0 5 0,0 0 9 16,0 0-5-16,58 9-1 0,-40-7-5 0,4 0-1 15,1-2-3-15,5 2-2 0,7 0-4 16,-1 0-5-16,10-1-3 0,1 2-3 16,2-2-3-16,11 1-4 0,-3 2 5 0,5-2 8 15,-3 2-2-15,-2 0-4 0,-5-2 0 16,-3-2-4-16,2 2-4 0,-5-2-4 15,0 0-3-15,-6-2-1 0,-2 2-2 0,1-2-6 16,-4 0 1-16,1 0-6 0,-2 2-4 16,-2-2 0-16,-2 0-5 0,-6 0-11 0,2 2-23 15,-3 0-26-15,-2-1-40 0,0 2-45 16,0-1-36-16,-4 0-59 0,-15 0-131 16,23 2-466-16,-15-2-155 0</inkml:trace>
  <inkml:trace contextRef="#ctx0" brushRef="#br0" timeOffset="-205116.47">26810 10456 2318 0,'0'0'-126'0,"0"0"24"16,0 0 34-16,0 0 18 0,-12 8 20 0,12-8 20 15,0 0 23-15,0 0 25 0,0 0 15 0,0 0 15 16,0 0 28-16,0 0 14 0,0 0 9 16,0 0 5-16,0 0-6 0,0 0-8 15,0 0-16-15,0 0-11 0,0 0-14 0,0 0-16 16,45 14-22-16,-34-11-21 0,-11-3-24 15,32 4-14-15,-12-3-17 0,-3 3-7 16,4-2-15-16,-3 0 13 0,2-2 0 0,0 2 2 16,-20-2 14-16,32 0-2 0,-17 0 3 15,-15 0 6-15,27-2 18 0,-27 2 6 0,23-2 5 16,-23 2 8-16,15-2-2 0,-15 2-10 16,0 0 2-16,0 0 13 0,21 2-9 15,-21-2 1-15,0 0-4 0,0 0 9 0,0 0 6 16,0 0 3-16,0 0-3 0,-25 36 9 15,16-25-4-15,1-1 1 0,-6 2 2 16,3 2 4-16,0 1-7 0,-5-1 1 16,2 4-1-16,-2-3 2 0,1 2-2 0,-1 0 1 15,1 1 2-15,-4 0 4 0,3 0 3 0,-1-1 1 16,-2-1-9-16,4 1 4 0,-3-5-9 16,2 2 6-16,0-2-5 0,3-2 2 15,1 0-1-15,-1-2-6 0,2-3 6 0,11-5-2 16,-20 14-1-16,20-14-2 0,-16 5-4 15,16-5 0-15,0 0 1 0,0 0-4 0,0 0-4 16,0 0 0-16,0 0 0 0,0 0-1 16,0 0 5-16,0 0-3 0,0 0-2 15,0 0 4-15,0 0-3 0,0 0 7 0,0 0 2 16,0 0 4-16,0 0 17 0,56-7 18 16,-56 7 11-16,31 4 21 0,-12-1-1 15,0 1 2-15,-2-2-2 0,5 2-6 0,-4-1-12 16,4 2-9-16,-3-3-17 0,2 2-23 15,-4-4-32-15,-17 0-48 0,38 0-45 16,-20 0-46-16,0-3-54 0,0-2-107 0,-1 1-587 16,0-4-297-16</inkml:trace>
  <inkml:trace contextRef="#ctx0" brushRef="#br0" timeOffset="-204757.38">27596 10736 2761 0,'0'0'-28'0,"0"0"41"16,0 0 31-16,0 0 14 0,0 0 12 0,0 0 15 15,0 0 5-15,20 17 1 0,-20-17 0 16,22 6-10-16,-8-4-5 0,3 2-7 16,1-2-8-16,-18-2-10 0,36 4-6 0,-17-3-18 15,0-1-22-15,-2 3-31 0,-17-3-42 16,33 0-32-16,-13 0-41 0,-20 0-48 0,34-4-53 15,-19 0-114-15,0 2-438 0,-3-4-102 16</inkml:trace>
  <inkml:trace contextRef="#ctx0" brushRef="#br0" timeOffset="-204413.58">28362 10489 2327 0,'0'0'-70'0,"0"0"27"0,0 0 40 16,0 0 29-16,0 0 44 0,0 0 20 16,0 0 15-16,0 0 8 0,0 0 8 15,5 41 2-15,-5-41-2 0,-2 28 2 0,4-10-13 16,-2 0-7-16,0 2-9 0,0-1-11 16,0 2-12-16,-2-2-24 0,-1 2-52 15,3 0-71-15,-2 0-107 0,-3-2-189 0,2 1-532 16,-2-4-289-16</inkml:trace>
  <inkml:trace contextRef="#ctx0" brushRef="#br0" timeOffset="-202571.91">28350 10449 2550 0,'0'0'-162'16,"0"0"17"-16,0 0 11 0,0 0 16 0,0 0 9 15,0 0 3-15,0 0 12 0,0 0 9 16,0 0 6-16,-11-10 8 0,11 10 9 16,0 0 14-16,0 0 21 0,0 0 9 15,0 0 17-15,0 0 16 0,0 0 13 0,0 0 16 16,0 0 9-16,0 0-2 0,0 0 19 15,0 0 3-15,0 0-6 0,0 0-1 0,0 0 8 16,0 0-5-16,0 0 4 0,0 0-8 16,0 0 0-16,0 0-8 0,0 0-1 15,0 0-3-15,0 0 1 0,0 0-5 0,0 0 4 16,0 0-1-16,0 0-3 0,0 0 5 16,0 0 2-16,0 0-1 0,0 0 1 0,0 0-1 15,0 0 3-15,0 0-7 0,0 0-5 16,0 0-5-16,26 32-2 0,-26-32-5 0,3 14 1 15,-3-14 2-15,0 0-1 0,5 20-4 16,-5-20 1-16,0 16-3 0,0-16 4 16,0 0 1-16,2 21-4 0,-2-21 0 15,2 16-1-15,-2-16 0 0,0 0-1 0,0 18 2 16,0-18 5-16,2 15-5 0,-2-15 3 16,0 0 3-16,-2 22 2 0,2-22-2 15,0 0 4-15,2 24-3 0,-2-24-2 0,0 13-1 16,0-13-5-16,0 0 0 0,0 23-3 15,0-23-5-15,0 0 2 0,0 21-1 0,0-21-5 16,0 0 1-16,3 17-2 0,-3-17 0 16,0 0-2-16,0 19-3 0,0-19 1 15,0 0-2-15,2 17-3 0,-2-17 1 0,0 0-1 16,0 18-2-16,0-18 2 0,0 0-2 0,2 17 0 16,-2-17 0-16,0 0-1 0,2 15 0 15,-2-15-3-15,0 0 0 0,0 0 3 16,0 0 3-16,0 21-5 0,0-21-1 15,0 0 3-15,0 0-5 0,4 17 2 0,-4-17-1 16,0 0 4-16,1 15 0 0,-1-15-5 16,0 0 2-16,2 15 2 0,-2-15-3 15,0 0 0-15,5 13-1 0,-5-13 3 0,0 0-1 16,0 0 0-16,0 0 0 0,2 22-1 16,-2-22 1-16,0 0-2 0,0 0 2 15,0 0-3-15,2 15 2 0,-2-15 0 0,0 0-1 16,0 0 1-16,2 15-1 0,-2-15 0 15,0 0 3-15,0 0-6 0,0 0 6 0,6 16-3 16,-6-16-3-16,0 0 6 0,0 0-1 16,0 0-1-16,0 0 0 0,0 0 1 15,2 15-5-15,-2-15-25 0,0 0-56 0,0 0-91 16,0 0-113-16,0 0-307 0,0 0-349 16,0 0-369-16</inkml:trace>
  <inkml:trace contextRef="#ctx0" brushRef="#br1" timeOffset="-178008.36">18821 4923 1438 0,'0'0'-54'0,"0"0"12"0,0 0 20 16,0 0 12-16,34 19 10 0,-34-19-4 16,0 0 8-16,15 5 3 0,-15-5 1 0,0 0 8 15,0 0-1-15,18 4 21 0,-18-4-7 16,0 0 2-16,16 2 5 0,-16-2 6 0,0 0 8 16,18 0-15-16,-18 0 4 0,0 0-4 15,26 0-1-15,-26 0-2 0,19-2-3 16,-19 2 5-16,24-1-12 0,-24 1 2 0,20-3-1 15,-20 3-4-15,24-1 4 0,-24 1-9 16,23-3-1-16,-23 3 2 0,19-1 17 16,-19 1-1-16,17-4 23 0,-17 4 6 0,0 0 15 15,19-2 3-15,-19 2-2 0,0 0-4 16,0 0-3-16,19-2-9 0,-19 2-9 16,0 0-9-16,0 0-5 0,0 0-6 0,0 0-3 15,0 0 1-15,0 0-3 0,0 0-8 16,0 0 5-16,0 0-8 0,-14 36 2 0,14-36-3 15,-20 21 3-15,10-10 3 0,-3 5 5 16,0 1-3-16,-2 0 2 0,3 1-3 16,-3 3-2-16,2-1-1 0,-1 2 0 0,-2-4 1 15,2 4-3-15,-1-2-2 0,-2-1 2 16,4 0-3-16,-3 0-2 0,2-3 1 0,0-1 0 16,1 0 2-16,0-4 0 0,1 1 0 15,1-3 3-15,3 1-4 0,8-10 3 16,-20 15 3-16,20-15-2 0,-14 12 9 0,14-12 5 15,-10 9 2-15,10-9 9 0,-11 8 7 16,11-8-5-16,0 0 8 0,-11 9 3 0,11-9-1 16,0 0-2-16,0 0-5 0,0 0 0 15,0 0 5-15,0 0 5 0,0 0 3 16,32 11 3-16,-32-11 6 0,38 3-1 0,-17-1-4 16,5-2-6-16,-4 0-5 0,4 2-10 15,0-2-8-15,-1 0-12 0,1 0-21 16,-4-2-28-16,2 0-40 0,-3-2-65 15,1 0-80-15,-6-5-103 0,2-5-253 0,-8 3-393 16,-2-5-396-16</inkml:trace>
  <inkml:trace contextRef="#ctx0" brushRef="#br1" timeOffset="-176157.92">19587 5169 2702 0,'0'0'-193'0,"0"0"20"15,0 0 28-15,0 0 15 0,0 0 20 0,0 0 12 16,0 0 9-16,0 0 17 0,0 0 5 16,0 0 7-16,0 0 5 0,0 0 7 0,0 0 4 15,0 0 3-15,0 0 10 0,0 0 2 16,0 0-4-16,0 0 12 0,0 0 10 0,0 0 6 16,0 0 2-16,0 0 10 0,0 0 8 15,0 0 10-15,0 0 13 0,0 0-7 16,0 0 11-16,0 0 6 0,0 0-5 0,0 0-3 15,0 0 4-15,0 0-9 0,0 0 5 16,0 0 0-16,0 0 1 0,0 0-3 16,0 0-2-16,0 0-2 0,0 0-4 15,0 0-6-15,0 0-3 0,0 0-2 0,0 0 0 16,0 0 4-16,0 0-10 0,0 0 3 16,0 0-10-16,0 0-1 0,0 0 12 0,0 0-9 15,0 0 5-15,0 0-5 0,0 0 2 16,0 0-4-16,0 0 5 0,0 0-2 15,0 0 10-15,0 0-12 0,0 0 0 0,0 0-3 16,0 0 13-16,0 0-12 0,0 0-7 0,0 0 7 16,0 0-5-16,0 0-3 0,0 0 17 15,0 0-21-15,0 0 14 0,0 0-7 16,0 0 3-16,0 0 11 0,0 0 11 0,0 0 4 16,0 0 7-16,0 0 3 0,0 0 8 15,0 0-1-15,0 0 9 0,0 0-6 0,0 0-8 16,0 0-1-16,0 0-6 0,0 0-6 15,0 0 0-15,0 0-7 0,0 0 4 16,0 0-8-16,0 0 1 0,0 0-1 0,0 0-2 16,0 0-2-16,0 0 1 0,0 0 0 15,0 0 2-15,0 0 0 0,0 0 0 0,0 0 12 16,0 0-2-16,0 0-3 0,0 0 1 16,0 0 4-16,0 0 2 0,0 0 1 15,0 0 6-15,0 0 2 0,0 0 0 0,0 0 2 16,0 0-7-16,47 7 0 0,-47-7-7 15,0 0 0-15,0 0-3 0,23 2-1 16,-23-2-3-16,0 0-8 0,17 2 4 16,-17-2-3-16,0 0 1 0,0 0 0 0,19 0-2 15,-19 0 1-15,0 0-1 0,0 0 5 16,0 0-6-16,0 0-4 0,19 2 3 0,-19-2-3 16,0 0 1-16,0 0 0 0,20 1-4 15,-20-1 0-15,0 0 5 0,0 0 1 16,20 3 3-16,-20-3 8 0,0 0 2 0,0 0 4 15,21 0 3-15,-21 0 4 0,0 0-2 16,0 0 3-16,18 2 0 0,-18-2-10 0,0 0-1 16,0 0-3-16,18 1-1 0,-18-1-4 15,0 0 1-15,0 0-4 0,22 0-3 16,-22 0 2-16,0 0-3 0,16 2-2 0,-16-2 2 16,0 0 0-16,0 0-2 0,0 0 2 15,22 2 1-15,-22-2 2 0,0 0 1 0,0 0-3 16,0 0 3-16,19 0-1 0,-19 0-1 15,0 0 0-15,0 0-3 0,0 0 1 16,0 0 0-16,16 2 4 0,-16-2 1 0,0 0 4 16,0 0-1-16,0 0-2 0,0 0 0 15,0 0-1-15,0 0-3 0,0 0 1 0,0 0-5 16,0 0-7-16,0 0-5 0,0 0-10 16,0 0-19-16,20 2-30 0,-20-2-32 0,0 0-41 15,0 0-46-15,0 0-38 0,0 0-76 16,0 0-685-16,0 0-442 0</inkml:trace>
  <inkml:trace contextRef="#ctx0" brushRef="#br1" timeOffset="-175459.9">19771 5118 2851 0,'0'0'-152'16,"0"0"28"-16,0 0 33 0,0 0 18 15,0 0 27-15,0 0 19 0,0 0 19 0,0 0 26 16,0 0 31-16,0 0 3 0,0 0 10 15,0 0 4-15,0 0 0 0,0 0-1 16,0 0-8-16,0 0-2 0,0 0-12 0,0 0 2 16,0 0-2-16,0 0-4 0,0 0 4 15,0 0 3-15,0 0 4 0,0 0 3 16,0 0-8-16,0 0 15 0,0 0-3 0,0 0-3 16,-2 41-1-16,2-41-5 0,-2 21-5 15,2-21-6-15,0 25 1 0,0-25-9 0,2 28 1 16,-2-12-6-16,0-1 1 0,0 2-5 15,0-17 1-15,2 26-2 0,0-12-4 16,-2-14-5-16,0 25-4 0,0-25-1 0,3 23-19 16,-3-23-31-16,0 20-37 0,0-20-48 15,2 20-61-15,-2-15-79 0,0-5-201 0,0 0-337 16,0 15-124-16</inkml:trace>
  <inkml:trace contextRef="#ctx0" brushRef="#br1" timeOffset="-174896.21">20243 4904 2382 0,'0'0'-81'0,"7"-16"9"0,-7 16 15 16,0 0 13-16,0 0 15 0,0 0 18 0,8-11 26 16,-8 11-3-16,0 0 18 0,0 0 17 15,0 0 0-15,0 0 9 0,0 0 8 16,0 0 8-16,15 44-16 0,-13-32 16 0,0 2-2 15,0 5-4-15,1 0-5 0,1 3-8 16,-2 2-9-16,2 2 5 0,-2 0-10 16,0 0-4-16,-2-1-4 0,2 2 3 0,-2-6 1 15,0-1 0-15,2 2-10 0,-2-3 4 16,0 1-4-16,0-4-4 0,0-16-5 0,-2 27 2 16,4-14-6-16,-2-13-1 0,0 21-25 15,0-21-18-15,0 17-30 0,0-17-39 0,0 0-53 16,0 19-68-16,0-19-165 0,0 0-332 15,0 0 20-15</inkml:trace>
  <inkml:trace contextRef="#ctx0" brushRef="#br1" timeOffset="-174452.44">20686 5178 2036 0,'0'0'-69'15,"0"0"34"-15,0 0 20 0,0 0 19 16,6-19 21-16,-6 19-2 0,0 0 7 0,0 0 9 16,0 0 10-16,20-4 6 0,-20 4-3 15,0 0-3-15,28-2 3 0,-28 2-8 0,26-2 8 16,-9 2-11-16,-17 0 12 0,40 0-11 15,-18 0 5-15,-1 0 5 0,0 0-2 16,2 0-15-16,1 0-11 0,-4 0-20 16,2 0-20-16,-3 0-27 0,0-1-17 0,-19 1-25 15,29-3-24-15,-29 3-30 0,26-1-42 16,-26 1-64-16,19-6-348 0,-13 2 203 0</inkml:trace>
  <inkml:trace contextRef="#ctx0" brushRef="#br1" timeOffset="-174167.63">21012 5056 1720 0,'0'0'-8'0,"0"0"6"16,0 0 12-16,0 0 3 0,-13-10 5 16,13 10 12-16,0 0 16 0,0 0 9 15,0 0 25-15,0 0 10 0,0 0 6 0,0 0 9 16,0 0 1-16,0 0 2 0,-15 31 2 15,15-31 6-15,0 18-5 0,0-18-4 16,0 23-6-16,0-23-9 0,2 24-6 0,1-7-8 16,-1-2-9-16,0 2-7 0,0 2-5 15,0-1-5-15,0-1-5 0,2 1-8 0,-2-2-6 16,1 1-14-16,-1-2-21 0,0 1-35 16,-2-16-36-16,2 24-41 0,0-12-41 15,0-1-45-15,-2-11-94 0,5 15-555 16,-5-15-195-16</inkml:trace>
  <inkml:trace contextRef="#ctx0" brushRef="#br1" timeOffset="-173786.54">21516 4799 2514 0,'0'0'-103'0,"10"-14"17"0,-10 14 29 16,0 0 18-16,0 0 27 0,0 0 15 15,0 0 20-15,0 0 18 0,0 0-4 16,2 46 21-16,0-34-3 0,-2-12 5 0,0 34-1 16,2-16-3-16,0 1-2 0,-2 0 0 15,3 1-9-15,-1 1 2 0,-2 0-5 16,2-2-8-16,1 2-3 0,-3 0 5 0,2-2-26 16,-2-2-33-16,2 0-35 0,0 1-39 15,-2-18-41-15,2 24-59 0,-2-24-134 0,0 19-337 16,-2-11 96-16</inkml:trace>
  <inkml:trace contextRef="#ctx0" brushRef="#br1" timeOffset="-172948.37">21391 5450 1832 0,'0'0'-84'0,"0"0"21"0,0 0 17 15,0 0 12-15,0 0 16 0,0 0 6 16,0 0 2-16,0 0 14 0,0 0 7 0,0 0 3 15,0 0 11-15,0 0 6 0,0 0 4 16,0 0 16-16,0 0 33 0,0 0 1 0,0 0 6 16,0 0 12-16,0 0-1 0,12-15 2 15,-12 15-21-15,0 0-1 0,0 0-7 16,30 2-5-16,-30-2-11 0,26 0-10 0,-8 1-4 16,4 2-1-16,1-3-3 0,7 2 1 15,0 0-2-15,1-2 0 0,1 2-1 16,2 0 1-16,0-1 0 0,-1 1 8 0,1-2-6 15,-4 0-4-15,1 2-4 0,-1-2-3 16,0 2-1-16,-7-2-4 0,-1 0-10 0,-2 1-14 16,0-1-29-16,-20 0-25 0,29 0-39 15,-29 0-35-15,24 3-25 0,-14-3-40 0,-10 0-94 16,0 0-473-16,20-3-44 0</inkml:trace>
  <inkml:trace contextRef="#ctx0" brushRef="#br1" timeOffset="-172263.85">21695 5757 2107 0,'-10'12'-125'0,"10"-12"23"0,0 0 26 16,0 0 15-16,0 0 21 0,-8 9 16 0,8-9 19 15,0 0 10-15,0 0 8 0,0 0 17 16,0 0 12-16,0 0-1 0,0 0 7 0,0 0 2 16,0 0-10-16,14 23-3 0,-14-23 5 15,0 0-3-15,17 4-16 0,-17-4 8 16,0 0-14-16,24 4-2 0,-24-4 2 0,16 1-3 15,-16-1-11-15,22 0 3 0,-22 0-6 16,23-1-3-16,-23 1-1 0,23-4 2 0,-23 4 2 16,25-4 0-16,-11 2-11 0,-14 2 8 15,22-6 0-15,-22 6 6 0,20-5 0 16,-20 5 11-16,19-4-12 0,-19 4 10 16,14-4 7-16,-14 4 4 0,0 0-6 0,18-4 2 15,-18 4-4-15,0 0-1 0,0 0 0 16,18-2 0-16,-18 2 0 0,0 0-8 15,0 0 0-15,0 0 3 0,0 0 10 0,0 0-1 16,0 0 0-16,2 21 20 0,-2-21-6 16,0 0 4-16,0 0-3 0,-20 34 5 0,9-20 2 15,0-1 0-15,1 1-3 0,-3 1-6 16,1 2 2-16,-2 0-1 0,0 1-3 0,1-1-3 16,0-2-2-16,1 2 1 0,1-4-1 15,1-1 0-15,-1-2-4 0,0 3 2 16,3-2 4-16,0-2-2 0,8-9-7 0,-18 16 6 15,12-9-5-15,6-7 5 0,-10 10 6 16,10-10 2-16,0 0 5 0,-15 8 6 0,15-8 2 16,0 0 6-16,0 0-5 0,0 0-10 15,0 0 2-15,0 0-4 0,0 0-5 16,0 0-5-16,0 0-2 0,31 15 3 16,-13-14-5-16,0 1-1 0,4 0-4 0,1 2-2 15,5-2-12-15,1 0-15 0,1 0-40 16,2 0-48-16,0 0-36 0,1-2-49 0,-3-6-80 15,0 1-165-15,-5-3-335 0,2-2-61 16</inkml:trace>
  <inkml:trace contextRef="#ctx0" brushRef="#br1" timeOffset="-171900.44">22481 5388 2220 0,'0'0'-78'0,"0"0"15"0,0 0 18 0,0 0 10 15,0 0 15-15,0 0 16 0,0 0 6 16,0 0 6-16,23-22 6 0,-23 22-7 16,19-3 5-16,-19 3-2 0,25 0-7 0,-25 0-6 15,28 0-19-15,-13 0-30 0,-2 0-31 16,3-2-68-16,-16 2-139 0,26-6-174 15,-13 2 376-15</inkml:trace>
  <inkml:trace contextRef="#ctx0" brushRef="#br1" timeOffset="-171714.52">22665 5275 1304 0,'0'0'-10'15,"0"0"19"-15,0 0 13 0,0 0 23 16,0 0 16-16,0 0 4 0,-23 32 6 0,21-20 9 15,2-12-20-15,-2 34 1 0,2-17-7 16,-3 4-10-16,1-2 1 0,0 2-19 16,0 0-31-16,2 0-24 0,-2-2-51 0,0-1-68 15,2-18-164-15,0 30-131 0,-2-17 401 16</inkml:trace>
  <inkml:trace contextRef="#ctx0" brushRef="#br1" timeOffset="-171514.46">23245 5489 1464 0,'0'0'64'15,"13"-6"-8"-15,-13 6-21 0,0 0-25 16,19-8-34-16,-13 6-29 0,-6 2-44 0,16-5-69 15,-16 5-254-15,16-5 131 0</inkml:trace>
  <inkml:trace contextRef="#ctx0" brushRef="#br1" timeOffset="-171383.22">23683 5435 1205 0,'26'-1'4'16,"-26"1"-1"-16,23-5-15 0,-10 4-23 15,-13 1-46-15,25-8-85 0,-10 6-138 0,-2-2 99 16</inkml:trace>
  <inkml:trace contextRef="#ctx0" brushRef="#br1" timeOffset="-171264.1">24289 5424 844 0,'10'-4'-39'0,"-10"4"-34"15,22-4-77-15,-22 4-46 0,20-7 66 16</inkml:trace>
  <inkml:trace contextRef="#ctx0" brushRef="#br1" timeOffset="-171027.37">25353 5407 717 0,'0'0'101'0,"26"2"28"0,-26-2 27 16,24 1 0-16,-24-1-13 0,21 0-19 15,-21 0-35-15,17 0-54 0,-17 0-73 0,0 0-103 16,17-1-235-16,-17 1 17 0,0 0 113 15</inkml:trace>
  <inkml:trace contextRef="#ctx0" brushRef="#br1" timeOffset="-166533.33">18347 6541 1025 0,'0'0'6'16,"0"0"22"-16,0 0 22 0,0 0 17 16,0 0 13-16,0 0 17 0,0 0 12 15,0 0 14-15,0 0 12 0,0 0-1 0,0 0 3 16,0 0-3-16,0 0-6 0,0 0-2 15,0 0-2-15,0 0-4 0,0 0-8 16,0 0-11-16,0 0-5 0,0 0-11 0,0 0-13 16,0 0-6-16,0 0-10 0,0 0-17 15,0 0-10-15,59 1-16 0,-59-1-10 16,32 4-14-16,-15-4-8 0,2 2-14 0,-19-2-6 16,36 0-28-16,-19 0-8 0,-17 0-21 15,30 0-21-15,-18-2-29 0,-2 1-62 0,-10 1-128 16,16-4-340-16,-16 4 82 0</inkml:trace>
  <inkml:trace contextRef="#ctx0" brushRef="#br1" timeOffset="-166012.91">18896 6293 1877 0,'0'0'-68'0,"0"0"27"16,10-11 11-16,-10 11 19 0,0 0 11 16,0 0-2-16,0 0 20 0,0 0 17 15,0 0 12-15,0 0 11 0,0 0 12 0,23 3 11 16,-23-3 8-16,0 0 5 0,0 0 7 15,13 15 0-15,-13-15 10 0,4 14 13 16,-4-14 0-16,0 21-7 0,0-21-9 16,-2 24-1-16,2-24-11 0,-2 28-1 0,0-12-10 15,-3 2-7-15,3 0-6 0,0-1-11 0,-2 2-4 16,1-1-7-16,-1 0-4 0,2 0-2 16,0-1-5-16,-2-2-5 0,4-15-2 15,-2 28-6-15,0-15-2 0,2-13-17 0,-4 20-28 16,4-20-45-16,-4 19-63 0,4-11-64 15,0-8-120-15,0 0-657 0,-2 14-416 16</inkml:trace>
  <inkml:trace contextRef="#ctx0" brushRef="#br1" timeOffset="-165516.72">19437 6493 2849 0,'0'0'-110'0,"0"0"32"15,0 0 29-15,0 0 42 0,0 0 20 0,0 0 24 16,0 0 7-16,0 0 22 0,0 0 4 15,0 0 4-15,0 0-3 0,0 0 4 0,0 0 5 16,0 0 4-16,0 0-2 0,0 0-1 16,0 0-7-16,0 0-2 0,0 0-11 0,0 0-5 15,0 0-6-15,0 0-2 0,38 6-9 16,-38-6-5-16,23 3-2 0,-9-3-2 16,-14 0-6-16,26 4-7 0,-11-2-12 0,-15-2-9 15,30 2-9-15,-13-1-27 0,-2 2-36 16,-15-3-40-16,28 1-37 0,-16-1-52 0,-12 0-105 15,21-1-601-15,-13-2-307 0</inkml:trace>
  <inkml:trace contextRef="#ctx0" brushRef="#br1" timeOffset="-164766.5">20237 6132 2646 0,'0'0'-137'0,"0"0"19"0,0 0 23 16,0 0 28-16,0 0 22 0,0 0 30 15,0 0 26-15,0 0 29 0,0 0 8 0,0 0 11 16,0 0 11-16,0 0 5 0,0 0 0 15,0 0-1-15,0 0 3 0,0 0 12 16,0 0-8-16,0 0-8 0,4 31-5 0,-4-31-4 16,6 19-1-16,-1-4-6 0,-1-1-5 15,-2 0 2-15,-2-14-8 0,3 31-4 16,-3-13 1-16,0 1-11 0,0-2-2 0,0 0-3 16,0-17-6-16,-5 36-12 0,3-19-15 15,0 2-18-15,-3-4-24 0,3 3-27 0,-2-1-23 16,2 1-56-16,-2-4-46 0,4-14-112 15,-4 27-500-15,2-16-130 0</inkml:trace>
  <inkml:trace contextRef="#ctx0" brushRef="#br1" timeOffset="-164364.89">20631 6545 2324 0,'0'0'-82'0,"8"-13"24"16,-8 13 19-16,0 0 28 0,0 0 22 15,0 0 5-15,0 0 28 0,0 0 13 16,0 0 11-16,0 0 5 0,0 0 8 16,-30 42 4-16,22-30 9 0,-2 1-4 0,-1 2 0 15,-4 3 1-15,0 1-6 0,-1 2-4 16,-4 0-9-16,-1 1-2 0,0 4-7 16,-2-2-7-16,-3-1-5 0,3 2-7 0,0 0 0 15,0-3-8-15,-1 4-2 0,3-3-7 0,0-1-5 16,0-2-10-16,-1 2-13 0,8-5-14 15,-4-1-26-15,4-2-33 0,4 0-42 16,-1-3-49-16,0-1-47 0,3-1-97 0,1-1-520 16,1-1-162-16</inkml:trace>
  <inkml:trace contextRef="#ctx0" brushRef="#br1" timeOffset="-163670.59">20476 7087 2348 0,'0'0'-115'0,"0"0"13"16,0 0 13-16,0 0 11 0,0 0 9 0,0 0 10 15,0 0 19-15,0 0 15 0,0 0-3 16,0 0 18-16,0 0 12 0,0 0 13 0,0 0 9 16,0 0 1-16,0 0 16 0,0 0 17 15,0 0-10-15,22 5 2 0,-22-5 6 16,0 0-4-16,0 0 6 0,0 0-12 16,0 0 0-16,0 0-5 0,22-5-6 0,-22 5-3 15,0 0-9-15,20-1 1 0,-20 1-2 16,0 0-3-16,23 0 6 0,-23 0-10 15,19-3-8-15,-19 3 5 0,23 0-3 0,-23 0-1 16,28-1 2-16,-12 1-4 0,-16 0 2 16,28-4 7-16,-28 4 1 0,26-3 14 15,-26 3 20-15,19-1 10 0,-19 1 6 0,14-2 0 16,-14 2-5-16,0 0-10 0,0 0-4 16,22-2-7-16,-22 2-5 0,0 0-5 0,0 0-4 15,0 0-5-15,0 0 2 0,0 0-2 0,8 16 1 16,-8-16 4-16,0 0 2 0,0 0 4 15,0 0-7-15,-20 32 1 0,10-25-1 16,10-7-2-16,-18 20 1 0,7-11-5 16,-2 2-3-16,1 1-1 0,-3-1 0 0,-3 3-2 15,4-1 3-15,-3 0-4 0,0 0 0 0,0 0-6 16,1 0 6-16,-2-2-6 0,4-2 0 16,-2 1 0-16,4-2 2 0,-1 1-2 15,3-1 1-15,-3-1-1 0,13-7 1 16,-19 13-3-16,11-7-2 0,8-6 5 0,-14 9 2 15,14-9 3-15,0 0 2 0,-14 13 5 16,14-13 4-16,0 0 3 0,-4 11 3 16,4-11 11-16,0 0-3 0,0 0-1 0,28 15-2 15,-16-9-7-15,5-3-5 0,2 1-7 16,2 0-10-16,1-2-18 0,5 2-28 0,0-1-38 16,3-2-47-16,-3-2-49 0,1 1-61 15,-1-5-116-15,-1 1-549 0,-4-4-286 16</inkml:trace>
  <inkml:trace contextRef="#ctx0" brushRef="#br1" timeOffset="-162833.92">21247 6691 2589 0,'0'0'-134'0,"0"0"29"0,0 0 19 16,0 0 30-16,0 0 12 0,0 0 24 15,0 0 12-15,0 0 20 0,0 0 15 16,0 0 4-16,0 0 3 0,0 0 13 16,0 0 8-16,0 0 22 0,0 0-6 0,0 0 11 15,0 0 0-15,0 0 1 0,34 27-11 16,-34-27 0-16,17 5-8 0,-17-5-3 0,19 5-9 15,-19-5-3-15,25 5-6 0,-13-3-6 16,-12-2-7-16,28 3-1 0,-15-3-12 0,-13 0-16 16,26 3-26-16,-26-3-20 0,22 0-37 15,-22 0-41-15,24-3-47 0,-18 2-96 0,-6 1-524 16,13-4-95-16</inkml:trace>
  <inkml:trace contextRef="#ctx0" brushRef="#br1" timeOffset="-161984.81">22093 6335 2206 0,'0'0'-118'0,"0"0"37"0,0 0 30 16,0 0 32-16,0 0 30 0,0 0 10 15,0 0 24-15,0 0 26 0,0 0 13 16,0 0 1-16,-22 45 8 0,18-32 6 0,-2 5 5 16,4-4-2-16,-2 4-5 0,2 2-4 15,0-2-6-15,-2 1-2 0,0-1-10 16,2 1-11-16,0 0-4 0,0-2-9 0,-1 2-13 15,-1-5-24-15,4-14-46 0,-2 28-44 16,2-15-36-16,0-13-33 0,-4 25-47 16,4-25-77-16,-2 19-504 0,-1-11-66 0</inkml:trace>
  <inkml:trace contextRef="#ctx0" brushRef="#br1" timeOffset="-161665.45">21780 6782 2209 0,'0'0'-95'0,"0"0"11"0,0 0 15 0,0 0 16 15,0 0 25-15,0 0 15 0,0 0 20 16,0 0 14-16,49 18 11 0,-30-17 21 0,2 3 0 15,3-2 26-15,3 2 3 0,5 2 20 16,-2-3 5-16,1 4 7 0,1-3-10 16,2 0 2-16,2 3 5 0,-3-4 2 15,-1 2-9-15,-2-4-12 0,-1 2-12 0,-3 2-13 16,-4-4-16-16,-2-1-12 0,-3 3-19 0,0-2-26 16,-17-1-31-16,27 3-42 0,-27-3-48 15,20 0-57-15,-20 0-94 0,0 0-549 16,14-3-161-16</inkml:trace>
  <inkml:trace contextRef="#ctx0" brushRef="#br1" timeOffset="-161031.67">21903 7184 2463 0,'0'0'-64'0,"0"0"24"16,-10 9 34-16,10-9 24 0,0 0 10 0,0 0 11 15,0 0 11-15,0 0-3 0,0 0 8 16,0 0-18-16,0 0 3 0,0 0-3 15,35 6 8-15,-35-6 10 0,20 3 2 0,-20-3 0 16,18 0 4-16,-18 0-7 0,20 0 2 16,-20 0 5-16,21 0 2 0,-21 0 3 0,19 0 2 15,-19 0-9-15,19 1 1 0,-19-1-2 16,18 3-4-16,-18-3-4 0,0 0 3 16,24 3-5-16,-24-3-2 0,13 4-6 0,-13-4-6 15,0 0 2-15,13 5 0 0,-13-5 0 16,0 0-4-16,8 14-2 0,-8-14-3 0,0 0-3 15,0 18-2-15,0-18-3 0,0 0-1 16,-10 24-1-16,10-24-2 0,-13 17-2 16,4-5-1-16,-1-2 0 0,0-1-3 0,-2 1 3 15,0-1-6-15,1 0 4 0,-1 1 0 16,-3 0-4-16,0-3 2 0,3 2-2 0,-4 1 1 16,4-1 0-16,-1 1-3 0,2-2-1 15,1 1 2-15,10-9-1 0,-17 14 0 16,17-14 1-16,-15 11 2 0,15-11-1 0,-11 10-4 15,11-10 3-15,0 0 0 0,-6 11-1 16,6-11 3-16,0 0-3 0,0 0 5 16,0 0-7-16,28 17 0 0,-18-11 1 0,-10-6-1 15,23 5-2-15,-7 2 3 0,0-6-8 16,-16-1 0-16,28 4 2 0,-14-2-18 16,-14-2-13-16,28 2-21 0,-28-2-19 0,25-2-43 15,-25 2-54-15,26-6-46 0,-14 2-93 16,-1-3-204-16,2-1-353 0,-2-1-227 0</inkml:trace>
  <inkml:trace contextRef="#ctx0" brushRef="#br1" timeOffset="-160688.58">22420 7125 2503 0,'0'0'-86'15,"0"0"8"-15,0 0 12 0,0 0 5 16,0-25 18-16,0 25 13 0,0 0 8 16,0 0 8-16,0 0 1 0,0 0 7 0,21 3 7 15,-21-3 20-15,0 0-2 0,0 0 25 16,0 0 20-16,0 0 8 0,0 0 8 16,0 0 2-16,21 16 7 0,-21-16 1 0,0 0 0 15,0 0-3-15,0 0 4 0,-21 32-6 16,21-32-4-16,-13 16 7 0,5-6-6 15,8-10-2-15,-13 15-3 0,13-15-2 0,-11 14 0 16,11-14-5-16,-10 15-2 0,10-15-4 16,-2 13-5-16,2-13-7 0,0 0-10 0,0 0-19 15,10 23-25-15,-10-23-38 0,17 8-44 16,-17-8-46-16,23 8-54 0,-8-8-61 0,-15 0-136 16,30-5-493-16,-14 2-243 0</inkml:trace>
  <inkml:trace contextRef="#ctx0" brushRef="#br1" timeOffset="-160454.71">23063 6872 2774 0,'0'0'74'0,"0"0"4"16,12-13-4-16,-12 13-9 0,0 0-9 16,0 0-8-16,0 0-15 0,14-9-34 0,-14 9-58 15,0 0-60-15,12-5-56 0,-12 5-71 16,0 0-557-16,22-6-118 0</inkml:trace>
  <inkml:trace contextRef="#ctx0" brushRef="#br1" timeOffset="-160330.83">23309 6828 2371 0,'23'0'-76'16,"-23"0"14"-16,0 0-7 0,0 0-2 0,25-1-10 15,-18-2-26-15,-7 3-42 0,0 0-148 16,23-5-176-16,-12 5 365 0</inkml:trace>
  <inkml:trace contextRef="#ctx0" brushRef="#br1" timeOffset="-160202.83">23757 6839 1370 0,'0'0'8'16,"19"-4"13"-16,-19 4 13 0,20-7-12 15,-20 7-23-15,18-6-23 0,-18 6-58 0,18-9-143 16,-8 5-144-16,3-2 118 0</inkml:trace>
  <inkml:trace contextRef="#ctx0" brushRef="#br1" timeOffset="-160063.45">24428 6800 1038 0,'22'-4'37'0,"-22"4"11"0,16-4-11 16,-16 4-32-16,17-6-45 0,-8 5-74 16,-9 1-218-16,15-7 105 0</inkml:trace>
  <inkml:trace contextRef="#ctx0" brushRef="#br1" timeOffset="-157710.2">19350 6024 993 0,'0'0'34'15,"0"0"23"-15,0 0 35 0,0 0 26 16,0 0 42-16,0 0-5 0,0 0 5 15,0 0 0-15,0 0-4 0,0 0-13 0,0 0-21 16,0 0-14-16,0 0-13 0,0 0-24 16,0 0-31-16,0 0-49 0,0 0-60 0,0 0-54 15,0 0-72-15,0 0-151 0,0 0-265 16,0 0 178-16</inkml:trace>
  <inkml:trace contextRef="#ctx0" brushRef="#br1" timeOffset="-157579.14">19263 6063 1761 0,'0'0'-38'0,"-12"5"12"0,12-5 19 16,0 0 14-16,-20 7-4 0,20-7 7 16,-10 8-7-16,10-8-3 0,0 0-16 0,-16 9-22 15,16-9-37-15,-10 8-37 0,10-8-61 16,0 0-250-16,-12 11 133 0</inkml:trace>
  <inkml:trace contextRef="#ctx0" brushRef="#br1" timeOffset="-157450.34">19007 6267 1160 0,'0'0'-44'0,"-14"10"-41"16,14-10-97-16,-14 10-100 0,8-6 91 16</inkml:trace>
  <inkml:trace contextRef="#ctx0" brushRef="#br1" timeOffset="-157333.27">18890 6428 873 0,'0'0'38'0,"-16"11"-6"0,10-3-14 0,6-8-23 15,-15 9-33-15,15-9-60 0,-15 12-174 16,15-12 89-16</inkml:trace>
  <inkml:trace contextRef="#ctx0" brushRef="#br1" timeOffset="-157154.67">18567 6731 849 0,'-8'6'20'0,"8"-6"0"15,-13 11-22-15,13-11-40 0,-11 11-84 16,11-11-114-16,-11 11 78 0</inkml:trace>
  <inkml:trace contextRef="#ctx0" brushRef="#br1" timeOffset="-156949.7">18385 6927 708 0,'-17'11'54'0,"17"-11"-7"0,-15 12-3 0,15-12-3 16,-15 13 1-16,7-7-3 0,-3 3 1 15,11-9-6-15,-13 14-4 0,13-14 3 16,-14 14-1-16,8-7-13 0,6-7 4 0,-14 12-5 16,14-12-1-16,-14 13-1 0,14-13-6 15,-8 9 1-15,8-9-18 0,-13 10-40 0,13-10-61 16,0 0-172-16,-11 7 9 0,11-7 87 16</inkml:trace>
  <inkml:trace contextRef="#ctx0" brushRef="#br1" timeOffset="-156125.89">20616 4692 920 0,'0'0'91'0,"0"0"58"16,0 0-11-16,0 0 2 0,0 0 6 0,0 0-8 16,0 0-7-16,0 0-17 0,9-15-21 15,-9 15 8-15,0 0-9 0,0 0-9 16,0 0-5-16,0 0-7 0,0 0-26 0,0 0-54 15,0 0-59-15,0 0-77 0,-28 44-133 16,20-38-365-16,-3 1 134 0</inkml:trace>
  <inkml:trace contextRef="#ctx0" brushRef="#br1" timeOffset="-155979.29">20114 5140 1838 0,'-10'10'-67'0,"2"-1"1"0,8-9 8 15,-18 17 13-15,12-10-4 0,6-7 6 16,-13 18 2-16,7-10-17 0,6-8-23 16,-12 19-37-16,2-10-45 0,2 3-183 15,0-4 111-15</inkml:trace>
  <inkml:trace contextRef="#ctx0" brushRef="#br1" timeOffset="-155811.43">19773 5578 1052 0,'-14'17'48'0,"5"-10"8"16,9-7 18-16,-12 16 21 0,12-16-6 15,-16 13 0-15,16-13-10 0,-12 14-11 0,12-14-19 16,-10 15-54-16,10-15-39 0,-9 15-53 16,5-8-86-16,4-7-262 0,-7 14 398 0</inkml:trace>
  <inkml:trace contextRef="#ctx0" brushRef="#br1" timeOffset="-154978.56">22208 4746 1392 0,'0'0'67'0,"0"0"-23"0,0 0-2 0,0 0 3 15,0 0-26-15,0 0-13 0,-38 18-12 16,38-18-23-16,0 0-19 0,-8 6-20 16,8-6-47-16,0 0-41 0,0 0-233 0,0 0 122 15</inkml:trace>
  <inkml:trace contextRef="#ctx0" brushRef="#br1" timeOffset="-154824.73">21982 4899 1181 0,'-16'8'24'0,"2"3"23"16,1-2 5-16,0 0 5 0,3 1-4 0,-1 1-1 16,-1-2-10-16,1 3 0 0,0 1 2 0,1-2-19 15,2 5-47-15,-4-5-40 0,2 3-59 16,-3-1-96-16,5 2-175 0,-5 0 124 16</inkml:trace>
  <inkml:trace contextRef="#ctx0" brushRef="#br1" timeOffset="-154701.87">21503 5393 1149 0,'-15'14'13'16,"4"-3"13"-16,1 0 7 0,2-2 14 16,8-9-2-16,-14 18-5 0,8-8-1 15,6-10-3-15,-10 16-21 0,10-16-32 0,-11 14-44 16,11-14-81-16,-8 15-257 0,4-7 125 16</inkml:trace>
  <inkml:trace contextRef="#ctx0" brushRef="#br1" timeOffset="-154556.89">21239 5707 1140 0,'-14'11'62'0,"0"-4"8"16,3-1 4-16,11-6 11 0,-17 9-10 15,17-9 9-15,-15 7-15 0,15-7-11 16,-12 8-20-16,12-8-29 0,0 0-50 0,-12 12-73 16,12-12-173-16,-8 3-144 0,8-3 418 15</inkml:trace>
  <inkml:trace contextRef="#ctx0" brushRef="#br1" timeOffset="-154054.66">20991 6225 1528 0,'12'-9'147'0,"-12"9"14"0,0 0-6 16,0 0-12-16,0 0-21 0,0 0-2 16,0 0-11-16,0 0-10 0,0 0-4 0,0 0-22 15,0 0-9-15,0 0-19 0,0 0-25 16,0 0-29-16,0 0-37 0,0 0-48 16,0 0-38-16,0 0-48 0,0 0-104 0,0 0-390 15,-42 19 90-15</inkml:trace>
  <inkml:trace contextRef="#ctx0" brushRef="#br1" timeOffset="-153915.42">20631 6425 2033 0,'-10'9'-5'0,"-2"-2"30"0,12-7 45 15,-16 12 21-15,16-12 8 0,-15 10-6 16,15-10-12-16,-13 11-3 0,13-11-10 0,-13 12-33 16,13-12-60-16,-10 13-46 0,10-13-45 15,-10 12-83-15,10-12-184 0,-14 12-214 16,8-3 198-16</inkml:trace>
  <inkml:trace contextRef="#ctx0" brushRef="#br1" timeOffset="-153672.56">20231 6827 1750 0,'-12'8'-20'0,"0"-1"7"0,12-7 6 16,-18 15-8-16,7-8 9 0,0-1 4 0,11-6-3 15,-21 17-5-15,11-9 2 0,-2-1-17 16,2 3-14-16,0 0-13 0,-1-1 0 15,-2 3 3-15,3-4 1 0,1 4 7 0,-3 0 12 16,-1-3 17-16,2 3 12 0,-3-2 12 16,-1 2 7-16,0-2 6 0,0 0 15 15,1-1-4-15,-4 3 11 0,4-3-5 0,-4 5-6 16,4-4-1-16,-1-2-22 0,4 0-20 16,-1 2-21-16,12-10-31 0,-17 16-58 0,11-12-127 15,2 4-138-15,4-8 121 0</inkml:trace>
  <inkml:trace contextRef="#ctx0" brushRef="#br1" timeOffset="-152985.36">22279 6824 1197 0,'-14'11'8'0,"14"-11"-34"0,-15 7-34 0,15-7-78 16,-15 5-186-16,7-1 104 0</inkml:trace>
  <inkml:trace contextRef="#ctx0" brushRef="#br1" timeOffset="-152855.28">21875 7125 896 0,'-18'9'-38'0,"0"-5"-29"16,4 3-64-16,-1-3-90 0,2 1 72 0</inkml:trace>
  <inkml:trace contextRef="#ctx0" brushRef="#br1" timeOffset="-152718.36">21544 7341 845 0,'-14'7'121'0,"4"0"4"15,10-7 17-15,-19 12 21 0,11-5-24 0,8-7-20 16,-16 8-13-16,16-8-51 0,-12 8-34 16,12-8-55-16,-10 7-46 0,10-7-65 0,0 0-176 15,-10 7-90-15,10-7 131 0</inkml:trace>
  <inkml:trace contextRef="#ctx0" brushRef="#br0" timeOffset="-127242.95">19627 12363 2759 0,'0'0'-157'0,"0"0"28"0,26-20 23 0,-26 20 21 16,0 0 25-16,0 0 13 0,0 0 11 15,0 0 15-15,0 0 6 0,0 0 2 0,0 0 14 16,0 0 7-16,0 0-3 0,0 0 6 16,0 0 5-16,0 0 17 0,0 0 15 15,0 0 5-15,0 0 23 0,0 0 5 0,0 0 14 16,0 0 3-16,0 0-2 0,0 0-3 16,0 0 5-16,0 0-3 0,0 0-2 15,0 0-7-15,0 0-6 0,21 3-6 0,-21-3-5 16,0 0-6-16,0 0-10 0,0 0-4 15,0 0-6-15,19 2 0 0,-19-2-4 0,0 0-4 16,15 2-5-16,-15-2-2 0,0 0-3 16,14 1 4-16,-14-1-3 0,12 3 4 15,-12-3-10-15,0 0 4 0,0 0-4 0,0 0 0 16,14 0-5-16,-14 0-2 0,0 0-7 16,0 0-9-16,0 0-12 0,11 3-13 15,-11-3-11-15,0 0-8 0,0 0-10 0,0 0-5 16,0 0-6-16,0 0 4 0,0 0-4 0,21 5-15 15,-21-5-22-15,0 0-35 0,13 0-32 16,-13 0-39-16,0 0-126 0,0 0-442 16,8-11-75-16</inkml:trace>
  <inkml:trace contextRef="#ctx0" brushRef="#br0" timeOffset="-126633.23">19989 12220 2169 0,'0'0'-96'16,"0"0"32"-16,0 0 21 0,0 0 9 15,0 0 31-15,0 0 25 0,0 0 10 0,0 0 15 16,0 0 21-16,0 0 6 0,0 0 10 16,0 0 7-16,0 0 8 0,0 0 11 0,0 0 1 15,0 0 0-15,0 0 7 0,0 0-2 16,0 0-3-16,0 0-6 0,0 0-3 0,0 0-2 15,0 0-4-15,0 0-6 0,0 0 1 16,0 0 0-16,0 0-8 0,0 0-2 16,0 0-6-16,-19 37-7 0,19-37-1 0,-6 15-9 15,6-15-2-15,-4 19-6 0,4-19-6 16,-11 23-3-16,7-11-4 0,4-12-4 0,-9 22-6 16,5-8-3-16,4-14-3 0,-8 20-5 15,4-11-16-15,4-9-23 0,-6 18-33 16,6-18-24-16,-7 15-50 0,7-15-47 0,-5 13-65 15,5-13-97-15,-6 8-179 0,6-8-414 16,0 0-342-16</inkml:trace>
  <inkml:trace contextRef="#ctx0" brushRef="#br0" timeOffset="-125432.3">19443 12020 2649 0,'0'0'-131'0,"0"0"19"15,0 0 11-15,0 0 13 0,0 0 3 16,0 0 14-16,0 0 22 0,0 0 3 16,0 0 9-16,0 0 19 0,0 0 8 15,0 0 12-15,0 0 11 0,0 0 16 0,0 0 5 16,0 0 17-16,0 0-1 0,49 10 9 16,-49-10 3-16,0 0 5 0,0 0-2 0,0 0 13 15,0 0-8-15,12 5 2 16,-12-5-1-16,0 0 3 0,0 0-3 0,16 6 3 15,-16-6 2-15,0 0 1 0,14 4-2 0,-14-4-3 16,0 0 4-16,15 4-4 0,-15-4-2 16,0 0 0-16,19 1-6 0,-19-1-2 15,0 0-4-15,19 0-10 0,-19 0-3 0,0 0-3 16,24 3-6-16,-24-3-3 0,0 0 1 16,29-3-9-16,-29 3-1 0,21-1-2 15,-21 1 0-15,23-3 3 0,-23 3 0 0,24-1 0 16,-24 1-5-16,24-4 3 0,-24 4 0 0,22-2-1 15,-22 2 0-15,26-4 5 0,-13 2 3 16,-13 2 2-16,22-6 5 0,-22 6-2 16,24-3 5-16,-24 3-4 0,21-4 5 0,-21 4-14 15,19-3 0-15,-19 3-3 0,19-4-4 16,-19 4-1-16,20-4-2 0,-20 4-3 16,16-2 0-16,-16 2-5 0,0 0 4 15,26-2-2-15,-26 2 0 0,17-2 1 0,-17 2-1 16,0 0 1-16,23-2 2 0,-23 2 1 15,15-2 1-15,-15 2-3 0,0 0-1 0,23-1 1 16,-23 1-3-16,0 0-1 0,19-3-3 16,-19 3 2-16,0 0-4 0,19-1 8 15,-19 1-8-15,0 0 3 0,17-3-3 16,-17 3 2-16,0 0 2 0,0 0 3 0,21-3 2 16,-21 3 3-16,0 0 2 0,0 0-2 0,20-2-1 15,-20 2-3-15,0 0 1 0,0 0 0 16,16-4-2-16,-16 4 10 0,0 0-11 15,0 0-2-15,0 0 2 0,0 0-2 0,0 0 2 16,19-2-3-16,-19 2 2 0,0 0-4 16,0 0 4-16,0 0-5 0,0 0 0 0,0 0 4 15,0 0-14-15,0 0-22 0,0 0-42 16,0 0-79-16,15-2-107 0,-15 2-203 16,0 0-119-16,0 0 14 0,0 0-333 0,0 0-280 15</inkml:trace>
  <inkml:trace contextRef="#ctx0" brushRef="#br0" timeOffset="-172821.96">22028 11915 591 0,'0'0'15'16,"0"0"21"-16,0 0 8 15,0 0 6-15,0 0-8 0,0 0 0 0,0 0-6 0,0 0 2 16,0 0 0-16,0 0 2 16,0 0-1-16,0 0 0 0,0 0 4 0,0 0 4 15,0 0-6-15,0 0 1 16,0 0 12-16,0 0-8 0,0 0 1 0,0 0-1 16,0 0-12-16,0 0 2 0,0 0-2 0,0 0-2 0,0 0-4 15,0 0 2-15,0 0-1 16,0 0 6-16,0 0-14 0,0 0 4 15,0 0 1-15,0 0-12 0,0 0 2 16,0 0-5-16,0 0 1 0,0 0 3 0,0 0 1 0,47-14-6 16,-47 14-1-16,16-1-4 15,-16 1 12-15,0 0-5 0,22-2-3 0,-22 2-6 16,0 0-2-16,25-2-1 16,-25 2 7-16,17-2-9 0,-17 2 6 0,0 0-1 0,25 0-10 15,-25 0 11-15,0 0-4 0,20-1-9 0,-20 1 14 16,0 0 0-16,0 0-2 15,23 0-7-15,-23 0 13 0,0 0-6 0,0 0 2 16,16-3 2-16,-16 3-1 0,0 0 5 16,0 0-6-16,0 0 3 0,0 0 5 0,0 0-8 15,20-1-5-15,-20 1 6 16,0 0 1-16,0 0-10 0,0 0 6 0,0 0 11 0,0 0-15 16,0 0-3-16,0 0 1 0,0 0 8 0,0 0 11 15,0 0-18-15,20 0 5 16,-20 0-6-16,0 0 8 0,0 0 0 0,0 0-10 15,0 0 10-15,0 0-12 16,0 0 11-16,0 0 23 0,0 0-30 0,0 0 3 0,0 0 6 16,0 0-1-16,0 0-9 15,0 0 11-15,0 0-9 0,0 0 5 0,0 0-11 16,0 0 7-16,0 0 1 16,0 0-3-16,0 0 0 0,0 0 7 0,0 0-2 0,0 0-5 15,0 0 12-15,0 0-1 0,0 0 2 0,0 0 2 16,0 0 6-16,0 0 1 15,0 0-12-15,0 0 5 0,0 0-3 0,0 0-1 16,0 0 0-16,0 0 6 16,0 0-8-16,0 0-4 0,0 0 4 0,0 0 6 0,0 0-7 15,0 0 3-15,0 0-5 16,0 0-3-16,0 0-2 0,0 0 8 0,0 0-2 16,0 0 0-16,0 0 6 0,0 0 8 0,0 0-4 0,-22 40 9 15,22-40-9-15,-15 17 0 16,6-6 3-16,1 1-5 0,-5 5 5 0,3-4-8 15,-1 5-1-15,-2-2 10 16,1 1-3-16,-1 1-10 0,0-1 4 16,3-1-5-16,-3 2-2 0,4-4 8 0,1-1-5 15,-3 0-2-15,3-1 0 0,8-12 5 0,-12 20 1 16,2-12-6-16,10-8 0 0,-12 15 0 0,12-15-2 16,-13 13 1-16,13-13-2 15,-12 12 0-15,12-12 9 0,-13 7-9 16,13-7-9-16,-15 7 12 0,15-7-6 15,0 0 0-15,-16 4-3 0,16-4 6 0,0 0 3 0,0 0-12 16,0 0 4-16,-20 1-10 16,20-1 4-16,0 0 7 0,0 0-2 0,0 0-5 0,0 0 13 15,0 0-11-15,0 0-1 16,0 0 3-16,0 0 7 0,0 0-11 0,0 0 5 16,0 0 6-16,55-9 0 0,-55 9 11 0,26 0 10 15,-26 0 5-15,28 0 7 0,-12 4 3 16,-16-4-1-16,34 1-7 0,-19 2-4 0,-15-3-8 15,30 1-22-15,-14 3-26 16,-1-2-24-16,-15-2-31 0,28 1-22 0,-16 2-41 16,-12-3-75-16,22 0-394 0,-22 0 163 15</inkml:trace>
  <inkml:trace contextRef="#ctx0" brushRef="#br0" timeOffset="-172196.22">22557 11762 1713 0,'0'0'-73'0,"0"0"13"0,0 0 8 15,0 0 17-15,0 0 8 0,0 0 16 0,0 0 10 16,0 0 6-16,0 0 8 0,0 0 6 0,0 0 10 15,0 0 9-15,15 24 6 16,-15-24-2-16,2 15 9 0,-2-15 2 0,-2 19-2 0,2-19-1 16,-6 25 6-16,6-25-8 15,-4 30-5-15,-1-15-1 0,1 5-4 16,-1-1-11-16,1 0 6 0,-2 2-8 16,0 0-2-16,-1 2 7 0,1-1 4 0,0 0 3 0,0 0 6 15,-1 0 2-15,2 0 2 0,1-1-9 0,0 2 0 16,0 0-5-16,2-4-2 15,0 2-7-15,0-1-2 0,2-1-4 0,0 1-12 0,0-2-18 16,0-18-41-16,2 32-34 16,-2-16-60-16,0-16-127 0,-4 23-377 0,0-13 123 15</inkml:trace>
  <inkml:trace contextRef="#ctx0" brushRef="#br0" timeOffset="-171466.65">21907 11763 1805 0,'0'0'-77'0,"0"0"6"15,0 0 16-15,0 0 10 16,0 0 14-16,0 0 1 0,0 0 11 0,0 0 16 0,0 0 3 16,0 0 14-16,0 0-3 0,0 0 11 0,0 0 5 15,9 38 2-15,-9-38 1 16,0 25 10-16,0-12-7 0,0-13 7 0,-2 34 18 15,-1-14-1-15,1 1 0 0,-2 0 1 16,-2 1 1-16,2 1 1 0,-3 2 11 0,3-3 8 16,-3 1-3-16,3 0-10 15,-2 2 2-15,0-2-10 0,2 0-6 0,-3 2-5 16,0-3-4-16,3 1-4 0,0-4-2 0,0 1-6 0,2-4 1 16,-2 2-7-16,0-1-5 15,-1 0 3-15,3 1-4 0,-2-3-2 0,0 0-4 16,0 0-10-16,4-15-25 15,-5 29-31-15,1-16-39 0,2 2-26 0,2-15-59 0,-13 24-156 16,7-11-327-16,0-2 105 16</inkml:trace>
  <inkml:trace contextRef="#ctx0" brushRef="#br0" timeOffset="-169126.56">22913 11999 1805 0,'0'0'-95'0,"-4"-15"22"0,4 15 13 0,0 0 15 16,0 0 12-16,0 0 8 15,0 0 10-15,0 0 13 0,0 0-3 0,0 0 8 0,0 0 9 16,0 0-5-16,0 0 1 15,0 0 13-15,0 0-8 0,0 0 11 0,0 0-1 16,0 0 4-16,0 0 2 16,0 0-3-16,0 0 14 0,0 0 0 0,0 0-4 0,0 0-3 15,0 0 6-15,0 0-10 16,0 0-1-16,0 0-10 0,0 0 3 0,0 0-2 16,0 0-5-16,0 0-1 0,0 0 3 15,0 0-9-15,0 0 7 0,0 0-1 16,0 0-5-16,0 0 11 0,0 0-11 0,51 19-2 0,-43-13-3 15,-8-6-4-15,20 13 9 16,-8-5-13-16,0-1 3 0,-1 1 2 0,2 1 7 16,-1-1-1-16,-1 2-4 0,-1-3-7 15,3 3 5-15,0-3 8 0,-1 1-13 0,-12-8 7 16,22 13 1-16,-12-7-8 0,-10-6 8 16,15 10 3-16,-15-10-1 0,15 10 0 15,-15-10 8-15,13 5-9 0,-13-5 6 0,0 0 6 0,14 9 1 16,-14-9 8-16,0 0 4 15,11 8-4-15,-11-8 13 0,0 0-5 0,0 0-5 16,0 0 4-16,13 7-1 16,-13-7-4-16,0 0 0 0,0 0 1 0,0 0-4 0,0 0-2 15,0 0 5-15,0 0-3 16,-26 23 3-16,12-15-5 0,-8 3-15 0,1 1-17 16,-5-1-20-16,0 6-29 0,-2-2-21 0,-2 1-22 15,1 0-40-15,-1-2-85 0,6 0-404 16,-3 0 153-16</inkml:trace>
  <inkml:trace contextRef="#ctx0" brushRef="#br0" timeOffset="-167326.44">23571 11965 1796 0,'0'0'-60'0,"2"-21"18"0,-2 21 12 15,0 0 5-15,0 0-2 0,0-17 15 16,0 17-4-16,0 0 12 0,0 0-2 0,5-19 16 15,-5 19 16-15,0 0-7 16,0 0 6-16,4-15 10 0,-4 15 3 16,0 0 24-16,0 0 0 0,0 0 1 0,4-20 11 15,-4 20-5-15,0 0 5 0,0 0-5 0,0 0-2 16,0 0-12-16,2-15-3 0,-2 15-12 16,0 0-2-16,0 0-3 0,0 0-13 15,0 0 5-15,0 0-9 0,0 0-3 0,0 0 6 0,0 0-6 16,0 0 1-16,0 0-4 15,0 0 1-15,0 0 8 0,0 0-5 0,0 0-4 16,0 0 10-16,0 0-10 16,0 0-2-16,-6 53-3 0,6-53 3 0,-2 24 1 0,2-24-3 15,0 27 0-15,0-14-1 16,0-13-4-16,2 30 10 0,-2-13-2 0,0-2 7 16,2 1 0-16,2 0 1 0,-2 0 8 0,-2-16-7 15,2 32-3-15,2-16 1 16,-2-1-7-16,0 0 3 0,2 3-3 0,0-4-6 0,0 2-24 15,0-3-22-15,-4-13-38 16,6 30-40-16,-4-19-47 0,-2-11-155 0,0 24-384 16,0-24 38-16</inkml:trace>
  <inkml:trace contextRef="#ctx0" brushRef="#br0" timeOffset="-128066.92">2303 7949 394 0,'0'0'106'0,"0"0"-37"0,0 0-30 0,0 0-7 0,0 0-2 15,0 0-5-15,0 0 1 16,-24 0-4-16,24 0-2 0,0 0 1 0,0 0-1 16,0 0-4-16,0 0 2 0,0 0 4 0,0 0-4 0,0 0 6 15,0 0 4-15,0 0 1 16,0 0 5-16,0 0-5 0,0 0 5 0,0 0-2 15,0 0-4-15,0 0-5 16,0 0 3-16,0 0-5 0,0 0 4 0,0 0-10 16,0 0 1-16,0 0-2 0,0 0 3 15,58 0-5-15,-58 0 1 0,23 0-7 0,-23 0 5 16,28 0-6-16,-12 2 4 0,-16-2 3 0,34 0-5 16,-17 0-6-16,2 0 6 15,-19 0-3-15,33 0-1 0,-15-2-3 0,1 2 7 0,-19 0-7 16,34-2 0-16,-18 2 3 15,-16 0-3-15,34-2 4 0,-18-1 4 0,-16 3-1 16,31-1 10-16,-31 1 2 16,28-2 3-16,-12 0-1 0,-16 2 6 15,26-2-9-15,-11 0 1 0,-15 2-6 0,23-1 1 16,-23 1-2-16,23-3 1 0,-23 3-6 0,22-2 1 16,-22 2-3-16,20 0 3 0,-20 0-4 0,0 0-1 15,24 0 4-15,-24 0-11 16,0 0 8-16,19-2-3 0,-19 2-6 0,0 0 2 0,0 0 6 15,0 0-6-15,22 2-5 16,-22-2-14-16,0 0-12 0,0 0-18 0,0 0-23 16,0 0-45-16,0 0-54 15,0 0-200-15,0 0 120 0</inkml:trace>
  <inkml:trace contextRef="#ctx0" brushRef="#br0" timeOffset="-127576.86">2681 7989 974 0,'0'0'-45'16,"0"0"10"-16,0 0 3 0,0 0 1 0,0 0 13 0,0 0 5 16,0 25 7-16,0-25 14 15,0 0-3-15,0 0 4 0,7 15 4 0,-7-15 0 16,0 0-2-16,6 13 3 0,-6-13 3 0,5 13 4 16,-5-13 13-16,2 16 2 0,-2-16 0 15,0 0-2-15,-2 24-4 0,2-24 4 0,-2 19-11 16,2-19-2-16,-5 21 3 15,5-21-4-15,-7 20 4 0,5-7-5 0,2-13 11 16,-6 21-8-16,6-21 4 0,-6 21 2 16,2-12-4-16,4-9 5 0,-7 22 3 0,7-22-3 15,-8 18-5-15,8-18 3 16,-6 19 0-16,6-19-7 0,-5 21 6 0,5-21-6 16,-4 17 3-16,4-17 0 0,-2 15 2 0,2-15-11 0,-5 15 15 15,5-15-7-15,0 0 1 16,-2 18-2-16,2-18-5 0,0 0 4 0,0 0-4 15,0 0-14-15,0 0-18 16,0 0-33-16,4 19-39 0,-4-19-59 16,0 0-128-16,0 0-137 0,0 0 130 0</inkml:trace>
  <inkml:trace contextRef="#ctx0" brushRef="#br0" timeOffset="-87066.71">1236 12607 575 0,'0'0'170'0,"0"0"-55"16,-23-9-50-16,23 9-13 0,0 0-25 0,0 0-15 0,0 0-6 16,-11-8 12-16,11 8-9 0,0 0 3 0,0 0 4 15,0 0 3-15,0 0 10 16,0 0 2-16,-13-9 3 0,13 9 13 0,0 0 1 15,0 0 16-15,0 0-2 16,0 0-1-16,0 0 12 0,0 0-9 0,0 0-9 0,0 0 8 16,0 0-16-16,0 0-6 15,0 0-5-15,0 0-5 0,0 0 4 0,0 0-2 16,0 0-4-16,0 0 9 16,0 0 6-16,0 0-15 0,0 0-1 0,0 0-1 0,0 0-3 15,0 0-12-15,0 0-2 0,0 0-1 0,-5-18 6 16,5 18-1-16,0 0-7 15,0 0 0-15,0 0 15 0,0 0-19 0,0 0 7 0,20-20-9 16,-20 20 1-16,9-8-1 16,-9 8 2-16,14-8 0 0,-14 8 4 0,0 0-7 15,21-9-2-15,-21 9 4 16,13-4 7-16,-13 4-2 0,0 0 12 0,18-7 1 0,-18 7 3 16,0 0 1-16,13-7 11 0,-13 7-6 0,0 0 3 15,0 0 4-15,0 0 0 16,21 12-1-16,-21-12 2 0,7 13-13 0,-7-13 4 15,5 18 3-15,-5-18 4 16,1 28-3-16,-1-13 7 0,0 2-3 0,0-17-2 16,-3 33 2-16,0-16 3 0,0 2-7 15,1-2-2-15,-3 1-1 0,2-2 2 0,-3 1-2 16,0 0 2-16,-2 1-2 0,2-2 0 16,-2 0-8-16,-2 1 5 0,-1-2-6 0,3 1-1 15,0-2 2-15,-3 0-2 0,-1-3-8 0,5 2 8 16,-3-2-4-16,-2 0-2 15,3-1 3-15,9-10-3 0,-17 15 5 16,10-7-8-16,7-8 5 0,-14 13-2 0,14-13 2 16,-11 9 1-16,11-9 2 0,0 0-1 0,-11 11 0 15,11-11-1-15,0 0-4 0,0 0-2 16,0 0-4-16,0 0 4 0,0 0-8 0,0 0 3 16,0 0 3-16,0 0-9 0,0 0 2 0,0 0-1 15,33-28-6-15,-21 16 7 16,-2 1-4-16,0 0 3 0,2-3-2 0,-2-1 2 0,1 0 0 15,3-5 0-15,-1 4-3 16,-1-4 3-16,3 0-1 0,-1 1 1 0,-5-2-1 16,2 3 1-16,0-1 0 15,-3 1 0-15,-2 0 0 0,3 5-3 0,-5-2 0 0,3 1 3 16,-7 14 0-16,7-27 2 16,-3 14-5-16,-4 13 0 0,9-19 7 0,-9 19 0 15,6-17 3-15,-6 17 4 0,4-17 6 0,-4 17 6 16,4-13 2-16,-4 13-3 0,0 0 1 15,0 0-7-15,0 0-3 0,0 0 0 0,0 0-7 16,0 0 5-16,0 0-1 16,0 0 2-16,0 0-5 0,0 0 1 0,0 0 3 15,-41 30 1-15,32-18-1 0,4 3 4 16,-5 2 1-16,5 2 1 0,-4 1 1 0,3 2 2 16,-1-5 1-16,4 2 0 0,-1 1 1 0,2 0-3 15,2-1-2-15,0-1 3 16,2-1 0-16,2-1-4 0,1 1-4 0,4-1-11 0,-1-3-12 15,0-1-20-15,5 0-32 16,1-3-39-16,-1-2-48 0,6 1-47 0,-5-2-52 16,1-2-115-16,2-2-536 15,-6-1-283-15</inkml:trace>
  <inkml:trace contextRef="#ctx0" brushRef="#br0" timeOffset="-86696.46">1632 12398 2542 0,'0'0'-151'0,"0"0"31"16,0 0 18-16,0 0 17 15,-28 20 13-15,28-20 8 0,-10 19 17 0,3-6 10 0,0 1 16 16,2 1 10-16,0 3 9 16,1 0 5-16,0 2 7 0,0 0 0 0,-1 4-2 15,0-2 8-15,3-1 2 0,2-2-4 0,0 2 4 0,0 0 8 16,2 0-17-16,3-2 4 15,0-2 5-15,1 0-16 0,0 1-9 16,1-3-22-16,1-2-38 0,3-2-29 16,-3-1-75-16,-1-1-351 0,5-3 297 0</inkml:trace>
  <inkml:trace contextRef="#ctx0" brushRef="#br0" timeOffset="-86466.5">1760 12697 1637 0,'10'-19'52'0,"-10"19"-14"15,10-14-38-15,-10 14-30 0,8-14-7 0,-8 14 9 0,17-13 8 16,-8 6-5-16,-9 7 8 0,22-16 7 0,-8 9-5 16,-4-2 8-16,2 2-1 15,1 0-2-15,1-1 1 0,-2 3-3 0,-2-3 2 0,3 4-2 16,-4-1-10-16,1-1-2 15,-10 6-13-15,17-8-13 0,-10 3-35 0,-7 5-51 16,12-8-233-16,-12 8 118 16</inkml:trace>
  <inkml:trace contextRef="#ctx0" brushRef="#br0" timeOffset="-86156.8">1899 12523 1049 0,'0'0'12'0,"0"0"16"15,-16 4 9-15,16-4 4 0,0 0-1 16,0 0 11-16,0 0-6 0,0 0 3 0,0 0 10 16,-11 9 10-16,11-9-3 15,0 0 10-15,0 0-5 0,0 0 3 0,0 0 10 0,0 0 4 16,0 26 1-16,0-26 8 16,-1 14-2-16,1-14 13 0,-2 22-5 0,2-22 2 15,-2 26-1-15,0-11-7 0,-1 1-10 0,3-16-8 16,-4 32-10-16,2-15-7 0,2 2-5 15,0-2-4-15,0-17-8 0,0 35 2 0,2-20-9 16,0 2-2-16,-2-17-5 16,5 26-3-16,-1-14-6 0,-4-12-4 0,2 21-17 15,-2-21-25-15,6 15-44 0,-6-15-46 16,6 16-45-16,-6-16-96 0,6 6-206 0,-6-6-255 16,0 0 21-16</inkml:trace>
  <inkml:trace contextRef="#ctx0" brushRef="#br0" timeOffset="-85746.54">2137 12307 2030 0,'0'0'-61'0,"0"0"24"0,0-18 6 16,0 18 9-16,0 0 4 0,0 0 11 0,0 0 20 16,0 0 10-16,0 0 14 0,0 0-3 15,0 0 11-15,0 0-2 0,0 0 17 16,0 0-11-16,26 40 10 0,-22-25 15 0,3 3 0 0,-1 1 1 15,2 3-4-15,-2 1-4 16,4 1-2-16,-4 4 12 0,2-2 10 0,-4 1 7 16,2-1 2-16,-2 3 1 15,-1-4-1-15,-2 1-6 0,-1 1-5 0,0 0-3 0,-4-3-10 16,0 1-10-16,0-2-8 16,-2-2-18-16,-2 0-40 0,-2 0-39 0,2-4-47 15,0 0-54-15,0-4-70 0,-1 1-103 0,1-3-555 16,-1 2-237-16</inkml:trace>
  <inkml:trace contextRef="#ctx0" brushRef="#br0" timeOffset="-82926.83">3111 12601 2419 0,'0'0'-176'0,"0"0"12"15,0 0 19-15,0 0 20 0,0 0 26 0,0 0 26 16,0 0 23-16,0 0 15 15,0 0 16-15,0 0 9 0,0 0 3 0,0 0 16 0,0 0 14 16,-10-15 8-16,10 15 10 16,0 0 21-16,0 0 4 0,0 0 16 0,0 0-4 15,0 0-3-15,0 0-5 16,0 0 0-16,0 0-9 0,0 0 3 0,0 0-8 0,0 0-4 16,0 0 0-16,0 0-10 0,54 4-8 0,-54-4-3 15,0 0 4-15,30 1 2 16,-30-1-10-16,23 0-1 0,-23 0-5 0,28 3-3 0,-13-3-1 15,-15 0 4 1,32 0-2-16,-14 0-4 0,4 0-2 0,-3-3 7 0,0 6 3 16,2-3 3-16,1 0 4 15,-2 0 11-15,2 0-4 0,-1 1 2 0,0-1 4 0,2 3-4 16,-1-3-4-16,0 0-3 0,2 0 0 0,1 0-3 16,1 0 1-16,0 0 2 15,1 1-5-15,-2-1-1 0,0 0-3 16,5-1-2-16,-4 1 6 0,5 0-1 0,-3-3 0 15,2 3 0-15,-1 0-1 0,3-1 0 0,0 1-3 16,-1-3 1-16,1 3-1 16,0 0 4-16,2 0-3 0,-3 0 3 0,1 0-4 15,2-1 8-15,0 1-2 0,-1 1-4 16,2-1 1-16,-1 0 1 0,0 0-2 0,-3 0-3 16,3 0 0-16,-2 0-3 0,0 0-4 0,-1 0 0 15,1 3 1-15,0-3-3 16,-3 0 0-16,3 0 0 0,0 0-5 0,-2 0 3 0,1 0 2 15,-1 0 0-15,0 0 4 16,1 0 0-16,-3 1 1 0,2-2-3 0,-5 1-3 16,1 1 0-16,-4-1-1 15,4 0-2-15,-1 3 4 0,-1-3-3 0,-1 0 5 16,0 1-2-16,1 1-5 0,-1-2 4 0,-2 2-4 0,0-2 1 16,3 2 0-16,-6 0-2 15,4 0 2-15,-3-2-2 0,-1 2-2 0,2 0-1 16,-20-2 0-16,27 4 2 0,-12-7-3 15,-15 3 0-15,23 3-2 0,-23-3 3 0,22 1-1 16,-22-1 0-16,21 0-1 16,-21 0-4-16,15 3 5 0,-15-3-2 0,0 0 2 15,21 1-2-15,-21-1-2 0,0 0-1 16,0 0-4-16,0 0-7 0,21-1-6 0,-21 1-3 16,0 0 0-16,0 0 2 0,0 0 1 0,0 0-1 15,0 0 0-15,0-20 1 16,0 20 2-16,0 0-1 0,0 0-1 0,0 0-4 0,-19-22-1 15,19 22-2-15,-13-10-1 16,13 10 5-16,-15-12 1 0,15 12 3 0,-15-11 0 16,15 11 2-16,-16-11 1 15,8 5 5-15,8 6 2 0,-16-10 1 0,16 10-4 0,-16-9 4 16,16 9 2-16,-13-10 3 0,13 10 3 0,0 0 0 16,-15-11 1-16,15 11-1 15,0 0-3-15,-13-8 6 0,13 8-4 0,0 0-2 16,0 0 2-16,-12-8 1 0,12 8 0 15,0 0 2-15,0 0 0 0,0 0 4 0,-14-8 0 16,14 8-1-16,0 0 3 16,0 0-3-16,0 0 4 0,0 0-4 0,0 0-2 0,0 0-1 15,0 0-4-15,0 0 2 16,0 0 1-16,0 0 0 0,0 0 2 0,0 0 1 16,0 0 2-16,0 0-1 0,0 0-2 0,0 0 0 15,0 0 1-15,0 0-2 0,0 0 0 16,0 0 2-16,41 29-3 0,-33-23-1 0,-8-6 0 15,22 14 5-15,-12-9-4 16,0 3-1-16,4 1 4 0,-4 1-3 0,5-1 2 16,-2-1 0-16,-1 2-6 0,1-1 7 15,-1-1-3-15,2 1-3 0,-2-3 9 0,-2 2-7 16,-10-8 3-16,18 11 2 0,-18-11 3 0,12 7 18 16,-12-7 1-16,11 8-7 15,-11-8 4-15,0 0-1 0,0 0-4 0,0 0 0 0,-21 23-3 16,8-16-1-16,-2 0-2 15,-1 0-2-15,-4 1 1 0,-1 1-4 0,0 2 1 16,0-3-6-16,-3 2-16 16,3 0-15-16,-2-3-32 0,0 2-42 0,3-1-47 0,2 0-45 15,1-3-49-15,-2 1-138 16,2-2-507-16,2-2-262 0</inkml:trace>
  <inkml:trace contextRef="#ctx0" brushRef="#br0" timeOffset="-81966.75">3681 11721 2544 0,'0'0'-133'0,"0"0"27"15,0 0 10-15,-11-11 13 0,11 11 12 0,0 0 15 16,0 0 15-16,0 0 8 16,0 0 22-16,0 0 6 0,0 0 21 15,0 0 23-15,0 0 20 0,0 0 21 16,0 0 14-16,0 0 17 0,0 0 19 0,0 0 0 0,0 0-3 16,0 0 5-16,0 0 0 0,0 0 1 0,0 0-3 15,0 0-8-15,0 0-14 16,0 0-13-16,27-17-7 0,-27 17-11 0,22 0-7 0,-22 0-13 15,26-3-2-15,-26 3-6 16,31 0-7-16,-12-1-2 0,2 1-1 0,1-2-4 16,-2 2 4-16,2-2 2 15,-1 2 0-15,0 0-2 0,0 0 4 0,1 0-4 16,-4 0-5-16,3 0-5 0,1 0-2 16,-4 2-21-16,2-2 0 0,-1 0-2 0,-19 0-3 15,30 0-10-15,-30 0-13 0,24 0-15 0,-24 0-16 16,20 0-25-16,-20 0-31 15,0 0-42-15,23 0-47 0,-23 0-64 0,0 0-130 0,9-5-553 16,-9 5-369-16</inkml:trace>
  <inkml:trace contextRef="#ctx0" brushRef="#br0" timeOffset="-81556.42">3987 11701 2740 0,'0'0'-150'15,"0"0"16"-15,0 0 20 0,0 0 12 0,0 0 13 16,0 0 23-16,0 0 17 15,0 0 17-15,0 0 15 0,0 0 12 0,0 0 11 0,0 0 13 16,0 0 20-16,0 0 33 16,-22 9 18-16,22-9 7 0,0 0 4 0,0 0 8 15,0 19 0-15,0-19-4 16,0 0-1-16,0 26-2 0,0-26-6 0,-3 25-2 16,1-14 0-16,2-11 0 0,-2 31-4 0,2-16-6 15,-3 1-4-15,3-16-2 0,-2 32-7 16,2-16-1-16,-2 0-7 0,2-16-7 0,0 33-5 15,-2-18-4-15,2-15-5 16,0 29-6-16,0-29-12 0,0 23-23 0,2-13-36 0,-2-10-54 16,0 22-72-16,2-14-62 15,-2-8-114-15,0 12-640 0,0-12-429 0</inkml:trace>
  <inkml:trace contextRef="#ctx0" brushRef="#br0" timeOffset="-78346.53">6288 12694 2838 0,'-23'-3'-158'0,"23"3"11"16,0 0 11-16,0 0 4 0,0 0 1 0,0 0 15 0,0 0 9 15,0 0 21-15,0 0 19 16,0 0 19-16,0 0 27 0,0 0 21 0,0 0 16 16,0 0 15-16,0 0 6 0,0 0 0 15,0 0 7-15,0 0-3 0,0 0 2 0,0 0-2 16,-23 2 6-16,23-2 1 0,0 0 12 16,0 0-14-16,0 0 7 0,0 0 2 15,0 0 4-15,0 0-9 0,0 0-1 0,0 0-4 0,0 0 5 16,0 0-1-16,0 0 4 15,0 0-7-15,0 0-3 0,0 0-3 0,0 0-2 16,0 0-9-16,0 0 4 16,0 0-9-16,0 0 4 0,0 0-3 0,0 0 2 0,0 0-1 15,0 0 5-15,-13-8-2 16,13 8 2-16,0 0 0 0,0 0 3 0,0 0 1 16,0 0-1-16,0 0 4 0,0 0 0 15,0 0-1-15,0 0-2 0,0 0-4 0,0 0-3 16,0 0-2-16,0 0 1 0,2-21-3 0,-2 21-6 15,0 0-2-15,0 0 0 16,17-25-2-16,-17 25 0 0,11-13-1 0,-11 13-1 0,11-12-3 16,-11 12 5-16,10-11-2 15,-10 11 3-15,10-12 3 0,-10 12-1 0,14-10 0 16,-14 10-6-16,14-8-2 16,-14 8 0-16,17-8-4 0,-17 8 3 0,17-6-2 0,-17 6-2 15,19-4 0-15,-19 4 0 0,0 0-5 0,26 4 1 16,-26-4-2-16,16 3 5 15,-16-3-3-15,15 5 1 0,-15-5-1 0,13 9 0 16,-13-9 0-16,15 15 1 16,-9-7-4-16,-6-8 5 0,13 15-3 0,-9-5 1 0,-4-10 1 15,7 19 5-15,-7-19-3 16,2 22 6-16,-2-22-3 0,0 24 3 0,0-24 2 16,-7 26 3-16,1-12 3 0,-1 0-4 0,1-2 5 0,-2 2-2 15,-3-1 1-15,3-1 0 16,-3 1-3-16,-2 1 0 0,1-4 2 0,-1 4 1 15,-2 1-2-15,0-2 2 16,1 3-1-16,-2-2-1 0,0-3-3 0,2 0-1 0,2 1 0 16,2-1 0-16,-3-4-3 15,2 4 1-15,11-11-3 0,-19 15 1 0,13-10 1 16,6-5-3-16,-12 12 5 16,12-12 0-16,-12 7 2 0,12-7 4 0,0 0 2 0,0 0-3 15,0 0-1-15,0 0-1 0,0 0-2 0,0 0 2 16,0 0-6-16,0 0 0 15,0 0-3-15,32-34 0 0,-17 21-1 0,-2-2-1 16,2-3 0-16,1 1 0 0,2 0-2 16,-2-2 0-16,2 0-2 0,1-4 0 0,-3 0 1 15,0 2 0-15,-2 4 0 16,1-2-1-16,-2 0 5 0,-1 0-4 0,1 1 1 16,0 2-2-16,0 0 1 0,-1-1-2 15,-4 3 0-15,4 1 1 0,-4 0 2 0,2-1 1 16,-1 5 0-16,-1-2-2 0,-8 11 2 0,11-17 3 15,-11 17 4-15,11-15 1 16,-11 15 4-16,8-10-2 0,-8 10 0 0,6-11-2 0,-6 11-2 16,0 0-5-16,0 0 4 15,0 0-3-15,0 0 1 0,0 0-1 0,0 0 2 16,0 0-3-16,-27-14-3 0,27 14 1 0,0 0 1 16,0 0 0-16,-32 21-1 0,24-13 2 15,8-8-2-15,-20 22 3 0,12-8 0 0,-2-1 2 16,1 3 1-16,0-1-2 15,1 0 3-15,-1 0 1 0,3 2 1 0,0-1-3 16,0-1 3-16,4 2-2 0,-3-2 3 16,3 2-2-16,2-17 0 0,0 33 0 0,2-18-1 15,0 0 2-15,3 0-1 16,1-2-1-16,0 2 2 0,3-1 0 0,1-1 1 16,1 1-1-16,2-3-3 0,-1-1-1 0,0 0 0 0,4-1-11 15,-2-2-9-15,3-1-22 16,1-2-29-16,-18-4-44 0,30 2-64 0,-14-5-66 15,1-6-109-15,0-2-207 16,0-4-361-16,-3-4-312 0</inkml:trace>
  <inkml:trace contextRef="#ctx0" brushRef="#br0" timeOffset="-77466.73">7156 12453 2704 0,'0'0'-90'16,"2"-14"15"-16,-2 14 3 0,0 0 13 16,3-17 2-16,-3 17 27 0,0 0 20 0,0 0 18 15,0-19 17-15,0 19 7 16,0 0 4-16,0 0 8 0,0 0-1 0,0 0-6 16,0 0 5-16,-9-17 12 0,9 17 9 15,0 0 10-15,0 0-2 0,0 0 1 0,0 0-1 16,-36 27-2-16,26-16-2 0,-1 1-6 0,0-2-6 15,1 8-1-15,-3-3 1 16,1 4-3-16,-2-2 1 0,2 4 3 0,2 2-5 0,-1 0-4 16,0 0-3-16,3 0 4 15,-1-1-3-15,3 1-1 0,2 2-2 0,0 0-2 16,-1 0 0-16,3-4-4 16,2 0 3-16,0 0-7 0,2-1-6 0,0 2 0 0,3-3-3 15,1 2-4-15,3-2-6 0,-1 0-22 0,0-2-27 16,1-2-41-16,2-2-50 15,1 3-59-15,-2-5-58 0,2-1-134 0,2-2-548 16,-1-1-332-16</inkml:trace>
  <inkml:trace contextRef="#ctx0" brushRef="#br0" timeOffset="-76952.42">7286 12594 2755 0,'2'-23'-98'16,"-2"23"16"-16,0 0 12 0,2-16 14 15,-2 16 16-15,0 0 28 0,0 0 18 16,6-15 25-16,-6 15 11 0,0 0 9 0,0 0 16 15,0 0 10-15,0 0 19 0,0 0 8 16,0 0-2-16,0 0 0 0,0 0-1 0,0 0-4 16,0 0-3-16,6 55-10 15,-10-39-11-15,2 3-1 0,-2 0-7 0,2 4-8 16,-2-2 0-16,-1 1-8 0,1 3-3 16,0 2-4-16,0-3-3 0,-1-1-5 0,1 0-6 15,0 2 0-15,2-4-3 0,-3 0 1 0,3-2-10 16,0-2-11-16,0 1-20 15,-2-3-24-15,4-15-34 0,-2 22-38 0,2-22-35 0,-4 19-46 16,4-11-44-16,0-8-93 16,0 0-574-16,0 0-288 0</inkml:trace>
  <inkml:trace contextRef="#ctx0" brushRef="#br0" timeOffset="-76556.51">7413 12698 2767 0,'14'-15'-62'0,"-14"15"14"0,10-11-6 16,-10 11 8-16,14-12 7 0,-14 12 6 0,10-7 18 16,-10 7 3-16,0 0 13 15,0 0 22-15,0 0 18 0,0 0 17 0,0 0-3 16,0 0-2-16,0 0 0 0,0 0 4 16,0 0 5-16,-38 34 12 0,26-28 5 0,-2 2 3 15,2-1-5-15,-3 0-8 0,15-7-1 0,-26 12-7 16,16-8-6-16,10-4-6 15,-18 9-3-15,6-5-5 0,12-4-2 0,-14 8-8 0,14-8 7 16,0 0-6-16,-17 10-4 16,17-10-1-16,0 0-2 0,-9 7 2 0,9-7-3 15,0 0-3-15,0 0 2 0,0 0-5 16,0 0 5-16,0 0 3 0,19 26 5 0,-19-26 14 16,13 14 11-16,-9-5 6 0,-4-9-2 15,16 19-2-15,-10-6-8 0,0 1-1 16,0 0-5-16,0-1-9 0,1 3-2 0,-1-2-3 0,1 2-3 15,1-3-9-15,-2 0-8 16,1 0-22-16,1-1-32 0,-8-12-45 0,11 21-61 16,-2-12-60-16,-3-3-73 15,-6-6-168-15,12 7-125 0,-12-7-265 0,0 0-177 0</inkml:trace>
  <inkml:trace contextRef="#ctx0" brushRef="#br0" timeOffset="-76206.85">7713 12417 2503 0,'0'0'-63'16,"0"0"16"-16,7-14 7 15,-7 14 9-15,0 0 20 0,0 0 33 0,0 0 19 0,0 0 17 16,0 0 12-16,0 0 9 16,32 30-2-16,-26-14 1 0,-4 3-7 0,4 6-2 15,-2 1-6-15,0 7 0 0,-1 3-3 0,-3 2-5 16,-3 0-11-16,1 2 0 15,-2 0-15-15,-4-2-35 0,-3 2-57 0,0 2-68 0,-3-8-91 16,-1-1-210-16,-6 3-309 16,-7-3-20-16</inkml:trace>
  <inkml:trace contextRef="#ctx0" brushRef="#br0" timeOffset="-72926.42">1501 13735 2106 0,'-8'-17'-83'16,"8"17"8"-16,0 0 7 0,0 0 3 0,0 0 0 15,0 0 5-15,0 0 15 16,0 0 5-16,0 0 9 0,0 0 7 0,0 0 0 15,0 0 11-15,-4-20 11 0,4 20 16 16,0 0 9-16,0 0 16 0,0 0 23 0,0 0 6 16,0 0 6-16,0 0 10 15,0 0-14-15,0 0-3 0,0 0 0 0,0 0-9 16,0 0-4-16,0 0-3 0,0 0-5 16,0 0-13-16,0 0 0 0,0 0 4 0,0 0-6 15,0 0-1-15,0 0 3 0,0 0 6 0,0 0 12 16,0 0-8-1,0 0 3-15,0 0 4 0,0 0-11 0,0 0 11 0,0 0-5 0,0 0 6 16,-10 41-4-16,10-41-1 16,-7 23-11-16,4-10 0 0,-1 2-5 15,1 0 2-15,-1 2-6 0,2 4 2 16,-3-3-2-16,3 1 1 0,-2 2 7 0,0 1-2 0,2 4-3 16,-3-4 4-16,0 3 3 0,2 1-1 15,-1 0-3-15,-2 1-2 0,2-1-2 16,1 0-1-16,-1 1-2 0,-1-2 1 0,0 1 0 0,1 1-4 15,1 0 5-15,-1-3 0 16,0 1-1-16,0 2 1 0,2-2 1 0,-6 0 3 16,6-3-2-16,0 1-2 15,-3 1 0-15,1-2 2 0,1 1-3 0,-1 0 0 0,0-1-1 16,-1 1-3-16,1-1 3 16,1-3-7-16,-1 3 1 0,1 1-4 0,-3-1 2 15,2-3-3-15,1 2-1 0,0-2-1 0,-1 0-1 16,2 0-2-16,0 0 1 15,0 1-1-15,0-5 2 0,-3 4 8 0,5-19-1 0,0 34-3 16,-2-20 3-16,1 1-3 16,1-15 2-16,-2 29-3 0,0-17 0 15,2-12-5-15,0 24 1 0,0-24 0 16,-2 24 0-16,2-24-2 0,-2 22 0 0,2-22-2 0,-5 21 1 16,5-21 0-16,0 21-4 0,0-21 2 0,-1 19 0 15,1-19-2-15,-4 18 2 16,4-18-4-16,-2 18 5 0,2-18 0 0,-2 18-4 0,2-18-1 15,-2 16 1 1,2-16 0-16,-2 20 2 0,2-20-5 0,-2 17 3 0,2-17-1 16,0 17 0-16,0-17 0 15,-2 18 0-15,2-18 1 0,0 0 0 0,-3 18-3 0,3-18 2 16,0 0-1-16,0 19 2 16,0-19 2-16,0 0-4 0,0 0 0 0,-2 20 0 15,2-20 2-15,0 0-1 0,0 0 0 0,0 0 0 16,-2 19-3-16,2-19 3 15,0 0 0-15,0 0 3 0,0 0-2 0,0 0 1 0,0 0-1 16,-2 17 1-16,2-17 1 16,0 0-1-16,0 0-4 0,0 0-5 0,0 0-7 15,0 0-4-15,0 0-6 0,0 0 2 16,0 0 3-16,0 0-3 0,0 0-1 0,-12-46 0 16,12 46 2-16,-5-19-2 0,5 19 0 15,-4-23 5-15,4 23 5 0,-4-23 7 16,2 12 3-16,2 11 4 0,-8-23 3 0,4 9 4 0,4 14-7 15,-5-19 4-15,5 19-2 16,-6-21 0-16,6 21 0 0,-6-17-2 0,6 17 2 16,-8-17-1-16,8 17 1 15,-4-13-4-15,4 13 2 0,0 0-2 0,-7-18 0 0,7 18 0 16,0 0-1-16,-3-15 2 0,3 15 1 0,0 0-3 16,0 0-2-16,0 0 2 15,-4-15-5-15,4 15-3 0,0 0 2 0,0 0-2 0,0 0-3 16,0 0-5-16,0 0-2 15,-8-12 5-15,8 12 0 0,0 0 1 0,0 0-1 16,0 0-1-16,0 0 5 16,0 0-4-16,-12-8-1 0,12 8 4 0,0 0 3 15,0 0 2-15,0 0 0 0,0 0-4 16,0 0 3-16,0 0-3 0,0 0 0 0,0 0 1 16,0 0-5-16,0 0-5 0,-13-9-2 0,13 9-3 15,0 0 2-15,0 0 8 0,0 0-3 16,0 0 2-16,0 0 3 0,0 0 3 0,0 0 1 15,0 0 3-15,0 0 3 16,-7-10-2-16,7 10 4 0,0 0-1 0,0 0 2 16,0 0 5-16,0 0-1 0,0 0-2 15,0 0 1-15,0 0 2 0,0 0 5 0,0 0 3 16,0 0 2-16,0 0 4 16,0 0 0-16,0 0-3 0,0 0 6 0,0 0-4 15,0 0-4-15,0 0 5 0,49 8-1 0,-49-8 7 0,0 0 2 16,0 0-2-1,14 12 3-15,-14-12-1 0,0 0-2 0,11 14-2 0,-11-14-2 16,6 13-4-16,-6-13 0 16,5 11-1-16,-5-11-1 0,10 18-2 0,-10-18-1 0,6 18-1 15,-2-6-3-15,-4-12 3 16,5 20-2-16,-3-7-2 0,-2-13 7 0,2 22-7 16,-2-22-1-16,2 23 0 0,2-12 2 0,-4-11-2 15,2 23-1-15,-2-23 0 0,2 19 1 16,-2-19-3-16,4 18 1 0,-4-18 2 0,0 15 2 15,0-15-2-15,0 0 2 16,5 17 6-16,-5-17 2 0,0 0 5 16,0 0 3-16,4 15 2 0,-4-15-4 0,0 0-1 15,0 0-3-15,0 0 2 0,10 7-4 0,-10-7-1 16,0 0-1-16,0 0-1 0,0 0 4 0,0 0-2 16,0 0 0-16,19-28 2 0,-19 28 6 15,9-16 3-15,-9 16-4 16,9-25-3-16,-4 14 2 0,0-3-5 0,1-3 0 15,1 0-5-15,-1 2-2 0,1 1-3 0,0-2 1 16,2 1-4-16,3-4-12 0,-2 1-26 16,1 2-35-16,6-3-54 0,-3 1-78 15,1 2-84-15,0-2-200 0,-2 3-104 16,-3-2-381-16,-2 4-417 0</inkml:trace>
  <inkml:trace contextRef="#ctx0" brushRef="#br0" timeOffset="-70766.71">1454 13752 2767 0,'0'0'-204'0,"0"0"17"0,0 0 17 15,0 0 22-15,0 0 32 0,0 0 27 16,0 0 28-16,0 0 19 0,0 0 19 0,0 0 14 16,0 0 9-16,0 0 10 0,0 0 7 0,0 0 24 15,0 0-9-15,0 0 6 16,0 0 4-16,0 0 3 0,0 0 5 0,0 0-10 0,0 0 0 15,0 0 8-15,0 0 6 16,0 0 4-16,0 0 4 0,0 0-1 0,0 0 3 16,0 0 3-16,0 0-1 15,-32 33-4-15,24-26 12 0,8-7-1 0,-16 15 1 0,8-5 1 16,8-10-3-16,-16 17 2 0,6-8-7 0,1 1-1 16,9-10-8-16,-18 19-5 15,11-9-9-15,7-10-2 0,-13 15-6 0,8-8-4 0,5-7-3 16,-11 14-4-16,11-14 2 15,-9 12-4-15,9-12-2 0,0 0 0 0,-9 13-2 16,9-13 0-16,0 0 1 16,0 0 1-16,-10 9-1 0,10-9 7 15,0 0 7-15,0 0 2 0,0 0 3 0,0 0-3 16,0 0-4-16,0 0-3 0,0 0-6 16,0 0-2-16,0 0-2 0,0 0-5 0,0 0 1 0,0 0-5 15,0 0-4-15,24-40-1 0,-24 40-2 16,10-17 2-16,-2 5 0 0,0 2-1 0,-8 10 3 15,12-18 3-15,-5 9 2 16,-7 9 5-16,10-18 1 0,-10 18 0 0,8-17-2 16,-8 17-1-16,8-13 0 0,-8 13-8 15,12-13 1-15,-12 13 2 0,10-12-6 0,-10 12 1 16,10-11-3-16,-10 11 4 16,9-10-2-16,-9 10-3 0,0 0 3 0,15-11-1 15,-15 11 1-15,0 0 2 0,0 0-3 0,7-10 4 0,-7 10 0 16,0 0 0-16,0 0 0 15,0 0-2-15,14-12 0 0,-14 12-4 0,0 0 0 16,0 0 3-16,11-8-3 16,-11 8-1-16,0 0 1 0,0 0-3 0,13-9 1 0,-13 9 2 15,0 0-2-15,0 0 2 16,0 0-2-16,0 0-1 0,0 0 2 0,12-7-1 16,-12 7 2-16,0 0 1 0,0 0 3 0,0 0 1 0,0 0 1 15,0 0 0-15,0 0-2 16,0 0 2-16,0 0 6 0,0 0 2 0,0 0 0 15,0 0-1-15,18 19 0 16,-18-19-3-16,0 0 2 0,6 20 2 0,-6-20-5 16,10 20-2-16,-4-11 0 0,-6-9 1 15,14 19-3-15,-4-7 2 0,1-1-1 0,-3 1-6 16,1-1-24-16,3 1-43 16,-3-2-73-16,1 1-90 0,-10-11-183 0,15 15-183 15,-15-15-326-15,6 15-321 0</inkml:trace>
  <inkml:trace contextRef="#ctx0" brushRef="#br0" timeOffset="-68296.67">817 15703 2620 0,'0'0'-153'16,"0"0"31"-16,0 0 20 15,0 0 18-15,0 0 16 0,0 0 24 0,0 0 12 0,0 0 13 16,0 0 11-16,0 0 16 16,0 0 10-16,0 0 10 0,0 0 20 0,0 0 7 15,0 0 8-15,0 0 25 16,0 0 12-16,0 0 6 0,0 0 10 0,0 0 2 0,0 0-1 16,15 41-8-16,-15-41-3 0,0 0-13 0,8 15-6 15,-8-15-14-15,5 13-3 16,-5-13-5-16,7 15-9 0,-7-15-6 15,11 15-1-15,-5-5 2 0,-6-10 2 0,10 22 7 16,-1-12-2-16,-2 2 2 0,-1 1-4 0,0 1-2 16,0-1-8-16,1 0-2 15,-3 3-8-15,2-1 3 0,1-1-5 0,0 2 2 16,-2 0-4-16,1-2 3 0,1 1-6 16,-1-1 2-16,2 1-1 0,-2-1 1 0,-2 1 0 15,1-2 2-15,2 0-1 0,0 1-2 0,-3-1-3 16,3 0-1-16,-1-1-5 15,-6-12-2-15,12 22-2 0,-3-9 0 0,-5-4-2 0,1 1 0 16,5 5-2-16,-4-4 0 16,-6-11-3-16,11 22 4 0,-5-13-2 0,-6-9 10 15,10 21-4-15,-5-10 5 16,-5-11-3-16,10 17 4 0,-5-9-6 0,-5-8 6 16,11 17-1-16,-11-17-8 0,7 15 5 0,-7-15 2 0,9 15-4 15,-9-15 5-15,9 14-9 16,-9-14-2-16,7 13-2 0,-7-13-2 0,6 9 4 15,-6-9 0-15,0 0-4 16,7 14-4-16,-7-14 1 0,0 0-10 0,7 11-24 0,-7-11-39 16,0 0-57-16,0 0-83 15,0 0-96-15,6 8-203 0,-6-8-108 0,0 0-363 16,0 0-431-16</inkml:trace>
  <inkml:trace contextRef="#ctx0" brushRef="#br0" timeOffset="-67536.83">1274 15656 2836 0,'0'0'-115'0,"0"0"31"16,0 0 25-16,7-18 10 0,-7 18 10 16,0 0 12-16,0 0 22 0,0 0 17 15,0 0 18-15,0 0 3 0,0 0 15 0,4-13 6 0,-4 13 6 16,0 0 4-16,0 0 10 16,0 0 7-16,0 0 8 0,0 0 4 0,0 0 0 15,0 0-7-15,-31 31-5 0,23-21-7 0,0 3-5 16,-3 0-10-16,-3 2-4 0,5 3-6 15,-6 1-2-15,1-1-6 0,-1 1-3 0,-1 1-1 16,0 1-2-16,-4 1 2 16,4 0-6-16,-1 1 2 0,-4 1-5 15,6 1-2-15,-2-1-3 0,-2 0 2 0,2-1-3 16,3 3-1-16,-5-2-1 0,6 1-3 0,-3-2 1 16,2 2-4-16,-1-4-1 0,3 2 3 0,-4-2 0 15,1 1 0-15,3-2-6 16,-3-1 2-16,1 0-2 0,1 0 0 0,-3-2-4 0,1 2 0 15,1-1-1-15,-1-3-3 16,3 0-4-16,-1 0-7 0,0-2-9 16,1-1-15-16,5-1-22 0,-4-1-26 15,11-10-36-15,-16 19-42 0,12-9-53 0,4-10-79 0,-9 13-193 16,3-7-383-16,6-6-224 0</inkml:trace>
  <inkml:trace contextRef="#ctx0" brushRef="#br0" timeOffset="-66686.77">1661 15797 2590 0,'-10'-24'-49'0,"10"24"23"0,0 0-8 0,0 0 16 0,0 0 16 15,0 0 13-15,0 0 23 16,0 0 11-16,0 0 16 0,0 0 9 0,0 0 7 16,0 0 2-16,0 0 9 0,0 0 12 0,0 0 6 0,0 0 8 15,0 0-1-15,0 0-2 16,-40 26-6-16,40-26-7 0,-15 19-2 0,6-8-2 15,-1 1-11-15,3 1-4 16,-3 2-10-16,0 0 0 0,-3 3-3 0,6 1-6 16,-4 0-3-16,0-1 1 0,4 3-7 15,-1-5-4-15,2 4 1 0,2 0-3 0,0-3-4 16,0 2-3-16,-1 0-5 16,5-2-4-16,-1 2 0 0,1-1-3 0,1 1-4 15,-1-2-1-15,5 0-4 0,-3 1-1 0,2-4-11 0,2 1-14 16,-2-3-12-16,0 3-14 15,-4-15-14-15,12 25-17 0,-9-16-22 0,-3-9-20 16,13 21-27-16,-8-11-21 16,1-1-34-16,-6-9-23 0,11 18-30 0,-6-11-53 0,-5-7-682 15,14 14-429-15</inkml:trace>
  <inkml:trace contextRef="#ctx0" brushRef="#br0" timeOffset="-66086.8">1897 15995 2889 0,'6'-23'-127'0,"-6"23"11"0,0 0 17 16,2-18 13-16,-2 18 24 16,0 0 25-16,0 0 28 0,0 0 18 15,0 0 19-15,0-19 10 0,0 19-3 0,0 0 8 16,0 0 10-16,-18-9 20 0,18 9 16 0,0 0 13 16,-22 0 4-16,22 0-4 15,0 0-4-15,-31 4-5 0,31-4-16 16,-20 5-6-16,9 1-10 0,11-6-8 0,-23 10-5 0,11-3-13 0,1 1-10 15,11-8-4-15,-15 15-15 16,8-7-11-16,7-8-8 0,-7 16-10 16,7-16-8-16,-3 15-4 0,3-15 5 15,0 17 6-15,0-17 2 0,0 0 0 0,3 22 3 0,-3-22 4 16,9 16-1-16,-2-8 5 16,-7-8 2-16,10 16 1 0,-1-8 0 0,-9-8 5 15,15 19-4-15,-7-11 5 0,-8-8-3 0,17 17 7 16,-8-7 2-16,-1-1 12 15,0 1 2-15,0-1 3 0,-8-9 10 0,14 16 4 0,-8-6 2 16,-6-10 10-16,11 16 12 16,-7-6 4-16,-4-10 2 0,8 15 3 0,-8-15-1 15,4 17 1-15,-4-17 2 16,0 16 0-16,0-16-5 0,0 0-5 0,-12 20 15 0,12-20-9 16,-17 12-7-16,2-7-8 0,0 1-7 15,15-6-18-15,-32 8-9 0,16-7-18 16,-3 2-17-16,19-3-22 0,-32 1-28 0,17-1-34 15,15 0-39-15,-29-1-43 0,29 1-45 16,-27-4-47-16,27 4-118 0,-18-6-532 0,14 4-332 16</inkml:trace>
  <inkml:trace contextRef="#ctx0" brushRef="#br0" timeOffset="-65636.39">2063 15871 2726 0,'0'0'-62'0,"0"0"47"16,0 0 30-16,0 0 25 16,0 0 7-16,22-4 14 0,-22 4 19 0,0 0 17 15,0 0 1-15,0 0-3 0,22 22-4 0,-12-12-12 0,-2 2-5 16,2-1-5-16,3 7-7 15,0-1 0-15,2-1 0 0,-5 6-2 0,1-2 3 16,3 2-2-16,-3 3-1 16,-1-3 0-16,-1 3-7 0,-1 0-6 0,-3 0-4 0,1-1-3 15,-4-2-13-15,1 2-12 16,-3-5-25-16,-5 3-27 0,1-3-47 0,-4 0-64 16,-4-2-62-16,0-2-80 0,2-2-179 0,-8 0-432 15,2-3-282-15</inkml:trace>
  <inkml:trace contextRef="#ctx0" brushRef="#br0" timeOffset="-63376.36">6591 13727 1177 0,'0'0'42'15,"-4"14"-14"-15,4-14-17 0,0 0-6 0,-6 17 9 16,6-17 22-16,0 0 7 15,-7 13 22-15,7-13 30 0,0 0-9 0,0 0 22 16,0 0 0-16,0 0 4 0,-6 15 5 16,6-15-11-16,0 0-8 0,0 0 1 0,0 0-8 15,0 0-8-15,0 0 2 16,0 0-2-16,0 0 3 0,0 0 1 0,0 0 3 16,0 0-1-16,0 0-9 0,0 0-7 0,0 0 2 0,0 0-13 15,0 0-4-15,0 0-3 16,0 0-10-16,0 0-5 0,0 0-2 0,0 0-7 15,41-28-1-15,-41 28-3 16,14-15-4-16,-6 6-1 0,1-2-4 0,-1 0 2 0,3 1-2 16,-11 10-8-16,15-17 2 15,-7 9 2-15,-8 8-2 0,13-13 9 0,-13 13 3 16,11-11 7-16,-11 11 0 16,10-10-5-16,-10 10-2 0,0 0-1 0,10-7-5 0,-10 7 0 15,0 0 2-15,0 0 3 0,0 0 1 0,0 0-11 16,0 0 5-16,0 0-2 15,16 25-1-15,-16-25 1 0,2 15-3 0,-2-15 6 16,2 15-6-16,-2-15 0 0,4 20 4 16,-4-20-2-16,4 19 2 0,-4-19-2 0,2 17-3 15,-2-17-1-15,7 19 5 16,-3-10-8-16,-4-9 1 0,6 15-4 0,-6-15-9 16,6 17-17-16,-6-17-32 0,9 14-38 0,-9-14-53 0,7 11-53 15,-7-11-72-15,0 0-156 16,6 11-522-16,-6-11-375 0</inkml:trace>
  <inkml:trace contextRef="#ctx0" brushRef="#br0" timeOffset="-61341.81">6631 13843 2680 0,'0'0'-178'0,"0"0"26"15,0 0 24 1,0 0 18-16,0 0 23 0,0 0 16 0,0 0 15 15,0 0 4-15,9-26 10 0,-9 26 2 16,0 0 9-16,0 0-2 0,0 0 5 0,0 0 0 16,8-13 6-16,-8 13-3 0,0 0 3 15,7-12 0-15,-7 12 14 0,0 0 8 0,0 0 22 16,0 0 5-16,4-17 3 16,-4 17 13-16,0 0 13 0,0 0 12 0,0 0 12 15,2-16 8-15,-2 16-5 0,0 0-5 0,0 0-4 0,0 0-9 16,6-12-16-16,-6 12-7 15,0 0-27-15,0 0-4 0,0 0-5 0,11-12-4 16,-11 12-2-16,0 0-13 16,0 0 7-16,0 0 14 0,10-9 18 0,-10 9 12 0,0 0 1 15,0 0 8-15,0 0-5 16,0 0-1-16,12-10-1 0,-12 10-9 0,0 0-3 16,0 0-4-16,0 0-7 0,0 0-10 0,0 0-7 0,0 0 0 15,0 0-4-15,0 0 4 16,0 0 10-16,0 0 16 0,12-11 16 0,-12 11 19 15,0 0 0-15,0 0 6 16,0 0-1-16,0 0-5 0,0 0-6 0,0 0-7 16,0 0-6-16,0 0 0 0,0 0-11 15,0 0-1-15,0 0-5 0,0 0 1 0,0 0-9 16,0 0 6-16,0 0-2 16,0 0 9-16,0 0 8 0,0 0 8 0,0 0 5 15,0 0-2-15,0 0-5 0,0 0-1 0,0 0-7 0,0 0-1 16,0 0-3-16,0 0-9 15,0 0 4-15,-17 53-3 0,17-53-2 0,-5 17-5 16,5-17-1-16,-4 19-1 16,4-19-1-16,-2 20-3 0,2-20 1 0,-2 22-1 0,0-8 0 15,2-14 0-15,-2 22-4 16,0-9 2-16,2-13-2 0,-2 26-1 0,0-14 1 16,2-12-2-16,-2 27 1 0,2-27-1 0,-3 25 2 0,1-10 0 15,0 0-1 1,2-15-1-16,-2 28 2 0,0-13 1 0,2-15-2 0,-4 24 0 15,4-24 2-15,-4 27-2 16,4-15 0-16,0-12 5 0,-5 22 6 0,5-22 2 0,-2 24 0 16,0-14 3-16,2-10-4 15,-7 23-2-15,5-12-1 0,2-11 0 0,-4 25-3 16,4-25 0-16,-4 23-1 0,2-11-1 16,2-12-4-16,-4 25 1 0,4-25-2 0,-4 22 1 15,2-8 4-15,2-14-5 0,-2 23-2 0,2-23 3 16,-4 24 0-16,0-11-3 15,4-13 0-15,-4 22 0 0,4-22 1 0,-4 24-1 16,4-24-1-16,-2 22 1 0,0-11-3 16,2-11 2-16,-2 21 2 0,2-21-3 0,0 20 4 15,0-20-3-15,0 20-1 16,0-20 1-16,0 21 2 0,0-21 0 0,-2 17 6 16,2-17-5-16,0 21 1 0,0-21 2 0,-2 21 1 0,2-21-2 15,0 21 1-15,0-21 0 16,-4 22-5-16,2-10-1 0,2-12 4 0,-2 25-2 15,-1-12-1-15,3-13-1 16,-2 27 0-16,0-14 1 0,0 2 0 0,0 3-3 16,2-18 2-16,-2 28-1 0,0-13 4 15,2-15-3-15,-5 29 0 0,3-11 1 0,0-6-1 16,2-12-2-16,-2 28 2 16,2-14 1-16,0-14 0 0,0 25-3 0,0-25 3 0,0 27 0 15,0-14 2-15,0-13-5 0,0 24 0 0,0-24 1 16,2 24 1-16,-2-24-2 15,-2 22 2-15,2-22-2 0,0 26 0 0,0-26-2 16,-2 22 8-16,2-9-4 0,0-13-2 16,-2 26 0-16,2-26-2 0,-2 22 4 0,2-22 0 15,-3 24-2-15,3-24 1 16,-2 24 1-16,2-24-4 0,0 21 1 0,0-21 1 16,-2 22 4-16,2-22-5 0,-2 18-2 0,2-18 6 0,0 18-3 15,0-18 0 1,0 19 0-16,0-19 0 0,0 0 2 0,0 26-2 0,0-26-2 15,0 19 4-15,0-19-2 16,0 17 0-16,0-17-1 0,0 19 2 0,0-19 0 0,0 0-2 16,-2 25-1-16,2-25 2 15,0 17-3-15,0-17 7 0,0 0-8 0,0 23-1 16,0-23-1-16,0 15 4 0,0-15-3 0,0 0-2 16,0 20 2-16,0-20 1 0,0 0-1 15,0 0-2-15,-2 20 0 0,2-20 3 0,0 0-2 16,0 0 4-16,-2 19 0 15,2-19-5-15,0 0-2 0,0 0-1 0,0 0-3 16,-2 15-5-16,2-15 5 0,0 0-3 16,0 0-1-16,0 0 4 0,0 0-3 0,0 0-6 15,0 0-3-15,0 0 0 16,0 0-7-16,0 0 7 0,0 0-8 0,0 0 4 16,0 0-2-16,-40-20-1 0,40 20 6 0,-13-15 5 0,13 15 6 15,-13-16 11-15,5 9-2 16,8 7 3-16,-13-17 1 0,13 17 1 15,-8-17 1-15,8 17 1 0,-9-15-6 16,9 15 4-16,-5-15 0 0,5 15-1 0,0 0 0 16,-2-19 0-16,2 19 0 0,0 0 0 15,-2-20-6-15,2 20 0 0,0 0-1 0,0 0-2 16,0-19-1-16,0 19 2 0,0 0-1 16,0 0 4-16,0 0 1 0,0-23 11 0,0 23-1 15,0 0 4-15,0 0-3 0,0 0-2 0,0-19 3 16,0 19-3-16,0 0-3 15,0 0-5-15,0 0 0 0,0 0 1 0,0-20-1 0,0 20 2 16,0 0 0-16,0 0-3 16,0 0-2-16,0 0 3 0,0 0 1 0,0 0 1 15,0 0 0-15,7-12 1 16,-7 12-3-16,0 0 2 0,0 0-3 0,0 0 4 16,0 0-1-16,32 7-2 0,-32-7 3 0,0 0 1 15,21 8 2-15,-21-8-1 0,13 9 1 16,-13-9 8-16,12 9 3 0,-12-9-2 0,10 13 3 15,-10-13 4-15,12 16-6 16,-8-7 0-16,-4-9-2 0,8 22 0 0,-4-13-1 0,-4-9-1 16,7 22-2-16,-3-11 2 15,0 4-1-15,-4-15 0 0,6 22 0 0,-1-10 5 16,-5-12 3-16,4 25 4 16,-2-14-1-16,-2-11-2 0,4 22-1 0,-4-22-3 0,5 22-2 15,-5-22 4-15,2 21-4 0,0-10-1 0,-2-11 5 16,0 18-6-16,0-18 1 15,0 0-3-15,4 21 0 0,-4-21 5 0,0 0 3 0,0 16 5 16,0-16 9-16,0 0 2 16,0 0 0-16,6 13-3 0,-6-13 0 0,0 0-2 15,0 0 0-15,0 0 0 16,0 0 1-16,0 0-3 0,0 0-1 0,32-26-1 0,-32 26-4 16,13-16-1-16,-5 8-3 0,1-3-12 0,-9 11-11 15,17-22-20-15,-9 9-27 16,0-1-35-16,4 2-30 0,-4-1-65 0,2 0-50 15,-2-1-89-15,3-1-197 16,-4 3-416-16,-1-2-357 0</inkml:trace>
  <inkml:trace contextRef="#ctx0" brushRef="#br0" timeOffset="-58926.68">1742 14550 2777 0,'0'0'-103'0,"0"0"19"0,13-9 12 0,-13 9 17 16,12-10 12-16,-12 10 8 0,15-10 23 0,-15 10 16 16,16-14 16-16,-7 4 8 15,-9 10-6-15,23-13 4 0,-12 5 0 0,0 3-5 0,-11 5 0 16,17-12-6-16,-17 12-3 15,16-9-2-15,-16 9 2 0,14-10 1 0,-14 10 2 16,10-10 0-16,-10 10-2 16,8-9 8-16,-8 9 7 0,0 0 10 0,11-17 12 0,-11 17 0 15,4-14-7-15,-4 14-8 16,9-17-2-16,-9 17-2 0,9-23-9 16,-1 10 0-16,-2-4-3 0,0 1 2 0,-1 0-4 0,3 1-1 15,-2-4 4-15,1 5 3 16,-3-1 7-16,0-3 13 0,0 3 5 0,-4 15 14 0,4-26 2 15,-4 12 2-15,0 14-2 16,0-22-2-16,0 22-4 0,-2-19-10 0,2 19-3 16,-8-18-8-16,8 18-5 0,-8-13-5 15,8 13-3-15,-11-8 0 0,11 8-5 0,-17-4 0 16,17 4-5-16,0 0 1 16,-32 4-2-16,32-4-1 0,-25 10 4 0,13-5-2 15,-2 3 2-15,2 2 2 0,1 0 0 0,1-2-4 0,-1 6 4 16,2-1 1-16,1 1-5 15,2 1 1-15,-1 2-3 0,3 1 0 0,-1-2-3 16,-2 5 0-16,4 1-3 16,-1 2 0-16,-2-1 0 0,2 2 2 0,-4-1-1 0,5 1 0 15,-2 0-2-15,0 0 1 16,2 0-2-16,-1 0 1 0,0-3 2 0,-3 1-1 16,2 0-1-16,0 0-2 0,-1-3 2 0,1 0 1 15,-1-1-1-15,1-2-2 0,1 1 0 16,0-2 0-16,-3-2-2 0,4 1 2 0,-3-2 4 15,6-13-4-15,-12 25 2 16,8-15 0-16,4-10-1 0,-8 17 7 0,8-17-2 16,-8 15 1-16,8-15-2 15,-11 14 1-15,11-14-2 0,-11 12 5 0,11-12 0 0,-12 10 0 16,12-10 5-16,0 0 3 16,-9 11 1-16,9-11-1 0,0 0 3 0,0 0-1 15,-12 7-4-15,12-7 1 0,0 0-5 0,0 0 8 0,0 0-5 16,0 0-1-16,0 0-2 15,0 0-3-15,0 0 0 0,0 0-1 0,0 0-2 16,-26-18-3-16,26 18 2 16,0 0-5-16,0 0-1 0,4-24 0 0,-4 24-4 15,0 0 2-15,13-25-2 0,-13 25 1 16,11-18 0-16,-5 9-1 0,-6 9 1 0,13-17 2 16,-5 9-4-16,-8 8 3 0,15-13-2 0,-15 13 3 15,13-11-4-15,-13 11 3 16,12-13-1-16,-12 13-3 0,16-8 1 0,-16 8 2 0,16-8 0 15,-16 8 0-15,17-4-2 16,-17 4 3-16,18-3-4 0,-18 3 5 0,22-3-1 16,-22 3-2-16,24 3 2 15,-24-3 0-15,22 3 2 0,-22-3 1 0,26 5 5 0,-11-1 4 16,0-1 1-16,0 2 9 16,-1-2-2-16,4 4 8 0,-2-4 3 0,1 3 2 15,-1-2 2-15,2 1 1 0,2 2-7 0,-2-2 5 16,1-1-1-16,0 0-3 0,0-1-2 15,3 0-3-15,-4-2-10 0,4 2-10 0,-3-3-22 16,2-3-14-16,0-1-36 16,1-2-47-16,-4 1-57 0,1-4-74 0,-2-4-142 15,-2-2-215-15,-2-1-3 16,-6-3-251-16,-5-3-208 0</inkml:trace>
  <inkml:trace contextRef="#ctx0" brushRef="#br0" timeOffset="-57031.06">6999 14457 2520 0,'0'0'-68'0,"0"0"24"0,0 0 4 0,0 0 3 16,0 0 7-16,0 0 7 15,0 0-4-15,0 0 13 0,0 0 6 0,0 0 18 0,0 0 18 16,0 0 10-16,0 0 19 16,3-25 16-16,-3 25 10 0,0 0-2 0,0 0-6 15,0 0-10-15,0 0-8 16,0 0-4-16,0 0-3 0,7-20-7 0,-7 20-6 0,0 0-2 16,8-18-2-16,-8 18-2 0,8-12-4 0,0 1 1 15,-8 11 0-15,14-15 1 16,-8 6-3-16,-6 9-5 0,12-17 0 0,-12 17 0 0,15-14-1 15,-9 6-2-15,-6 8-6 16,18-13 3-16,-18 13-3 0,12-9-1 0,-4 2-2 16,-8 7 3-16,18-10 0 15,-18 10 6-15,19-3 3 0,-19 3 7 0,23-4 4 0,-23 4-6 16,21 0 2-16,-21 0-2 0,24 4 0 0,-24-4-1 16,27 3-3-16,-14 1 2 15,4-1 0-15,-3 1 3 0,4 2 8 0,-2-3 0 16,1 3 1-16,2 0 0 0,0 0-1 15,-2-1 1-15,4-1-4 0,-1 2-6 16,0-1 2-16,0-1-3 0,1 0-7 16,-3 0-2-16,2-2-4 0,1 2-1 0,-2-4-2 15,-2 2 1-15,-17-2-4 0,32 0 4 16,-32 0-3-16,27-4 4 0,-14 2-9 0,-13 2 5 16,21-6 4-16,-21 6 6 0,17-5 8 0,-17 5 2 15,15-7 4-15,-15 7 3 16,0 0-3-16,16-7-5 0,-16 7-3 0,0 0-2 0,0 0-4 15,0 0-5-15,0 0 0 16,0 0-4-16,0 0 0 0,0 0 1 0,0 0-2 16,0 0-2-16,0 0 1 15,0 0-1-15,0 0-1 0,-56 7 3 0,56-7-5 0,-32 12-2 16,17-4 3-16,-3 2-2 16,-2 0 0-16,3 4 0 0,-2 3-1 0,0-2 2 15,-3 4-5-15,4 3 2 0,-3-1 3 0,-1-1-2 16,2 4 2-16,-2-2 3 0,1 3-5 15,2-5 2-15,-2 3-1 0,1-2-2 0,4 0 1 16,-2 0 1-16,2-2 1 16,1-1 0-16,0 1 0 0,0-2-1 0,3 0 0 15,-4-2 2-15,2 1 0 0,-1-1-1 16,0-1 0-16,-2-2 3 0,1 2-1 0,-2-3-2 16,0 0 6-16,-2 0-5 0,4-3-1 0,1-1 1 15,-2-1-1-15,2-1 2 16,1 0-3-16,0 2 1 0,14-7 3 0,-25 7-2 0,15-3-2 15,10-4-5-15,-18 6-4 16,18-6-8-16,0 0-3 0,-24 0-2 0,24 0 4 16,0 0 1-16,0 0-1 15,0 0 2-15,-22-9-1 0,22 9 1 0,0 0 2 0,-2-16 0 16,2 16 3-16,0 0 1 16,0 0 1-16,10-28 1 0,-10 28-1 0,8-18 2 15,-8 18 0-15,14-13-1 0,-6 5-1 0,-8 8 3 0,19-11-2 16,-10 5 3-16,-9 6 0 15,21-9-2-15,-9 6 4 0,-12 3 0 16,26-7 0-16,-26 7 7 0,23-2 3 16,-23 2 6-16,23 2 6 0,-23-2 2 0,28 7-2 0,-15-2-1 15,1 0 0-15,2 3 1 16,-4-1-4-16,3 1 2 0,2 1-4 0,0 4-1 16,1-6 0-16,2 6-1 0,-1-4 1 0,0-3-2 15,0 4 5-15,3-1-6 16,0-3 4-16,0 2 0 0,1-1 4 0,0-1-5 0,0 0 3 15,3-2-4-15,-1-3-2 16,1 1 2-16,0 2-2 0,-2-4 0 0,2-2-4 16,1 2-1-16,1-4-17 15,-3 0-22-15,1-1-41 0,-3-4-52 0,2 1-85 0,-5-6-91 16,-2-1-219-16,-1 0-56 0,-4-3-297 0,-2 1-238 16</inkml:trace>
  <inkml:trace contextRef="#ctx0" brushRef="#br0" timeOffset="-53986.58">6312 16075 2458 0,'0'0'-128'0,"0"0"31"0,0 0 22 16,0 0 2-16,0 0 27 0,0 0-5 0,-2-17 8 15,2 17 4-15,0 0 8 16,0 0-1-16,0 0 4 0,0 0 7 0,0 0-4 16,0 0 7-16,0 0 18 0,0 0 4 0,0 0 20 0,0 0 27 15,0 0 7-15,0 0 16 16,0 0 5-16,0 0 5 0,0 0 10 0,0 0 2 15,0 0 0-15,0 0-5 16,0 0-3-16,0 0-1 0,0 0-8 0,32 28 1 0,-32-28-12 16,6 13-4-16,-6-13-2 15,10 16 2-15,-10-16-4 0,9 19-1 0,-3-9 0 16,-6-10-1-16,10 21 0 0,-2-10 5 0,-2 0 2 16,0 0-2-16,0 0-9 0,2 3 4 15,-1 0-6-15,2-3-3 16,-1 4-2-16,2-3 21 0,-3 3-4 0,1-2-4 15,3 3-3-15,-4-3 0 0,1 0-3 0,0 1-7 16,0-1 4-16,-1 1-10 0,2-3 2 16,-1 3-3-16,-2-2-3 0,1 0-4 0,1 1-1 15,-2-1-5-15,1 1-1 16,1-2-4-16,-1 1 1 0,-1 0-7 16,2-1 3-16,-8-11-3 0,12 19-4 0,-8-10 1 0,-4-9-4 0,12 18 6 15,-8-10 4-15,-4-8 0 16,11 17 3-16,-5-8-2 0,-6-9 13 0,9 13-4 15,-9-13 2-15,8 15 0 16,-8-15-3-16,9 14-4 0,-9-14-1 0,8 13 3 0,-8-13-6 16,6 13 2-16,-6-13-1 15,11 12 2-15,-11-12-4 0,7 10-4 0,-7-10-4 16,0 0 1-16,10 13 0 0,-10-13 0 0,0 0-5 16,8 11-17-16,-8-11-17 15,0 0-35-15,0 0-43 0,0 0-62 0,8 9-75 0,-8-9-99 16,0 0-197-16,0 0-66 15,0 0-333-15,0 0-352 0</inkml:trace>
  <inkml:trace contextRef="#ctx0" brushRef="#br0" timeOffset="-53326.71">6797 16136 2830 0,'0'0'-74'16,"0"0"16"-16,6-15-1 0,-6 15 13 0,0 0 19 15,0 0 14-15,0 0 31 16,0 0 20-16,0 0 5 0,0 0 10 0,0 0-10 0,0 0-6 15,0 0 8 1,0 0 3-16,0 0 9 0,0 0 8 16,0 0 6-16,0 0-6 0,0 0 0 0,0 0-6 15,-42 30-3-15,31-18-8 0,-4 2-2 0,2 2-8 0,-3 0 1 16,-2 2-6-16,2-1-4 0,-5 5 0 0,-1-4-2 16,0 3 0-1,-2 0 0-15,0 3 4 0,1-4-3 0,-1 3 2 0,2-1 0 16,-2 0 1-16,3 1-5 0,0-2 1 15,0 0 0-15,4-2 0 0,0 0-2 16,2-1 5-16,-2 0 2 0,2-1-1 16,1 1 3-16,-2-2 0 0,4 0 7 0,-3-1-2 15,5 0 9-15,-1-2-6 16,0-1 1-16,3 1-4 0,-2-2-3 0,0 1-5 0,0-2-2 16,2 1-5-16,8-11 0 0,-17 17-5 0,10-12-3 15,7-5-11-15,-10 16-5 16,10-16-19-16,-11 10-19 0,11-10-19 0,0 0-27 0,-10 13-29 15,10-13-32-15,0 0-38 16,-6 11-40-16,6-11-86 0,0 0-172 0,0 0-399 16,0 0-248-16</inkml:trace>
  <inkml:trace contextRef="#ctx0" brushRef="#br0" timeOffset="-52456.59">7231 16197 2509 0,'-2'-27'-103'0,"2"27"33"16,0 0 24-16,0 0 13 15,0 0 16-15,0 0 5 0,0 0 21 0,0 0 11 16,0 0 7-16,0 0 14 0,-18-4 7 16,18 4 11-16,0 0 3 0,0 0 6 0,0 0-1 15,-25 20 17-15,25-20 3 16,-13 12 2-16,13-12 4 0,-12 17-3 0,5-6-4 16,-1 0-5-16,2 0-2 0,-3 3-2 0,0-1-4 0,3 2-21 15,-2 0 2-15,2 2 2 16,-1 1 3-16,0-3 5 0,1 3-3 0,0 0 0 15,2 2 7-15,-3 0 1 16,3 0-1-16,0 0 1 0,0-1-2 0,2 0-6 0,0 1 0 16,2-4-10-16,-2 4-4 15,2-1-4-15,2-2-7 0,0 2-1 0,0-1-1 16,2-2-9-16,0 0 0 0,0-2-2 0,1 2-4 16,-1-3-1-16,2 1-4 15,0-1 0-15,-6-13-11 0,11 23-13 0,-6-13-18 0,-5-10-21 16,8 18-27-16,-8-18-29 15,8 14-48-15,-8-14-46 0,6 15-38 0,-6-15-81 16,0 0-164-16,9 11-446 0,-9-11-334 16</inkml:trace>
  <inkml:trace contextRef="#ctx0" brushRef="#br0" timeOffset="-51406.21">7288 16380 2739 0,'0'0'-28'0,"0"0"25"0,0 0 3 0,0 0-10 15,0 0-5-15,0 0 6 16,0 0 9-16,0 0 3 0,0 0-1 0,0 0 12 0,0 0 0 15,0 0 5-15,0 0 0 16,0 0 13-16,0 0 3 0,44 0-4 0,-44 0 0 16,0 0-6-16,0 0-2 15,28 4-4-15,-28-4-2 0,17 2-7 0,-17-2-10 0,20 1-5 16,-20-1-14-16,24 0 7 16,-24 0-9-16,24 0-4 0,-24 0 8 0,22-1 1 15,-22 1 11-15,24-2-8 0,-24 2 1 0,21 0 9 0,-21 0 13 16,0 0 21-16,22-3 13 15,-22 3 22-15,0 0 7 0,18-1 5 0,-18 1-2 16,0 0-5-16,0 0-7 16,0 0-6-16,15 7-6 0,-15-7 1 0,0 0-4 0,0 0 0 15,-9 28 2-15,9-28-1 16,-12 20 3-16,4-8 3 0,-2 1-1 0,0 0 2 16,0 0-1-16,-3 3-5 0,0-1 0 0,1-2-4 15,-1-2 2-15,3 1-3 0,-4-2 2 16,2-1-10-16,2 0-3 0,-4 1-3 0,4-2-3 15,10-8-3-15,-17 13 0 16,17-13-3-16,-12 10-3 0,12-10-1 0,-11 9-5 16,11-9 3-16,0 0-4 0,-15 10 1 15,15-10-4-15,0 0 0 0,0 0-2 0,0 0-2 16,-4 11 2-16,4-11-5 0,0 0 3 0,0 0-2 16,0 0 0-16,0 0 1 15,0 0 4-15,30 11 5 0,-30-11-2 0,16 4 2 0,-16-4 0 16,21 6 0-16,-5 0 0 15,-2-4-1-15,3 1-2 0,-2 2-2 0,0-1 1 16,2-1-1-16,0 1-5 16,-1-2-7-16,2 2-14 0,-4-2-18 0,1-1-29 0,0-1-36 15,-15 0-36-15,29 0-47 16,-11-1-41-16,-4-5-43 0,-1 0-126 0,2 0-154 16,-2-3-314-16,-3-1-212 0</inkml:trace>
  <inkml:trace contextRef="#ctx0" brushRef="#br0" timeOffset="-51126.38">7867 16334 2591 0,'9'-9'11'0,"-9"9"20"0,0 0 2 0,9-12 0 16,-9 12-3-16,0 0 8 15,0 0 14-15,12-10 10 0,-12 10 6 0,0 0 9 16,0 0 1-16,0 0 8 16,23 18 8-16,-23-18 6 0,7 19 8 15,-5-2-6-15,-2-1-8 0,0 4-10 0,-2 6-4 16,-3-2-13-16,-1 3-11 0,2-1-26 0,-4-1-33 16,-5 5-49-16,0-1-59 0,0 2-67 0,-1-7-75 15,-4 3-172-15,-2-3-481 16,-2-2-293-16</inkml:trace>
  <inkml:trace contextRef="#ctx0" brushRef="#br0" timeOffset="38023.39">5577 15899 918 0,'0'0'175'15,"0"0"-31"-15,0 0-63 0,0 0-21 0,0 0-3 16,0 0-4-16,0 0-3 0,0 0-4 0,0 0 9 16,0 0 1-16,0 0 17 15,0 0-8-15,0 0 0 0,0 0-4 0,0 0-10 16,0 0-15-16,0 0-35 0,0 0-39 15,0 0-62-15,0 0-86 0,0 0-367 0,0 0 261 16</inkml:trace>
  <inkml:trace contextRef="#ctx0" brushRef="#br0" timeOffset="38189.67">5482 15899 1647 0,'0'0'101'0,"0"0"5"0,0 0-15 0,0 0-38 16,-14 7-31-16,14-7-30 0,0 0-1 0,0 0-6 15,0 0-2-15,0 0 7 16,0 0-5-16,0 0-23 0,-16 7-19 0,16-7-25 16,0 0-30-16,0 0-56 15,0 0-313-15,-25-7 351 0</inkml:trace>
  <inkml:trace contextRef="#ctx0" brushRef="#br0" timeOffset="38313.29">5247 15866 1520 0,'-23'0'62'0,"23"0"-7"16,0 0-8-16,0 0-31 0,0 0-36 16,-21 0-28-16,21 0-39 0,0 0-33 0,0 0-58 15,0 0-229-15,-13-8 129 16</inkml:trace>
  <inkml:trace contextRef="#ctx0" brushRef="#br0" timeOffset="38463.54">5048 15834 1230 0,'0'0'22'16,"0"0"1"-16,0 0-11 0,-23 0-14 0,23 0-3 16,0 0-2-16,0 0-17 15,0 0-4-15,0 0-9 0,-24 0-17 0,24 0-27 16,0 0-43-16,0 0-182 0,0 0 100 16</inkml:trace>
  <inkml:trace contextRef="#ctx0" brushRef="#br0" timeOffset="38603.65">4904 15827 983 0,'-21'4'66'0,"21"-4"20"16,0 0-10-16,0 0-7 0,-17 3 0 16,17-3-16-16,0 0-10 0,0 0-11 0,0 0-3 15,0 0-7-15,0 0-8 16,-17 3-16-16,17-3-18 0,0 0-23 0,0 0-28 16,0 0-44-16,0 0-92 0,-17 4-148 0,17-4 112 0</inkml:trace>
  <inkml:trace contextRef="#ctx0" brushRef="#br0" timeOffset="38753.31">4745 15847 1116 0,'0'0'63'0,"-16"5"10"0,16-5-10 15,0 0-12-15,0 0 1 0,-15 7-20 16,15-7 2-16,0 0 2 0,0 0-13 16,-15 7-11-16,15-7-9 0,0 0-29 0,0 0-29 15,-17 3-30-15,17-3-37 0,0 0-52 0,0 0-186 0,-26 4 114 16</inkml:trace>
  <inkml:trace contextRef="#ctx0" brushRef="#br0" timeOffset="38903.81">4563 15883 1047 0,'-23'1'30'0,"23"-1"18"0,-19 2 13 0,19-2-7 15,-23 3 5-15,23-3 5 0,-22 1 8 16,22-1-1-16,-20 4 7 0,20-4-7 0,-22 2-8 16,22-2-15-16,-17 2-17 0,17-2-26 0,-17 1-21 15,17-1-29-15,0 0-14 16,-23 3-13-16,23-3-15 0,0 0-11 0,-28-3-14 0,28 3 1 15,-23-1-7-15,23 1-237 16,-21 0 112-16</inkml:trace>
  <inkml:trace contextRef="#ctx0" brushRef="#br0" timeOffset="39013.46">4224 15894 1006 0,'-18'0'18'0,"18"0"17"16,0 0 20-16,-26 2 3 0,26-2 0 16,0 0-8-16,-19 2-3 0,19-2-2 0,0 0-8 15,0 0-8-15,-18 1-8 0,18-1-30 16,0 0-32-16,0 0-62 0,-22 0-137 15,22 0-110-15,-13-1 111 0</inkml:trace>
  <inkml:trace contextRef="#ctx0" brushRef="#br0" timeOffset="39153.62">3939 15883 1149 0,'-19'0'162'16,"19"0"11"-16,0 0-20 0,0 0-37 0,-23 1-46 0,23-1-39 15,0 0-27-15,0 0-8 16,-17 2-7-16,17-2-22 0,0 0-16 0,0 0-32 15,0 0-46-15,0 0-130 16,-20 0-164-16,20 0 130 0</inkml:trace>
  <inkml:trace contextRef="#ctx0" brushRef="#br0" timeOffset="39293.46">3687 15890 1533 0,'0'0'194'0,"0"0"-10"0,-23 1-26 0,23-1-36 16,0 0-28-16,-20 3-20 15,20-3-16-15,0 0-25 0,0 0-40 0,0 0-57 16,-18 2-56-16,18-2-97 16,0 0-428-16,-13-5 126 0</inkml:trace>
  <inkml:trace contextRef="#ctx0" brushRef="#br0" timeOffset="39413.48">3442 15875 1841 0,'0'0'23'0,"0"0"-4"0,0 0-30 15,-18 6-43-15,18-6-79 16,0 0-110-16,0 0-224 0,-14 0 370 0</inkml:trace>
  <inkml:trace contextRef="#ctx0" brushRef="#br0" timeOffset="39593.42">3327 15873 1330 0,'0'0'48'0,"-23"-6"28"0,23 6 0 16,0 0-4-16,0 0-19 0,0 0 7 0,-21-1-17 16,21 1-2-16,0 0-8 0,0 0-19 0,0 0-22 15,-19-5-23-15,19 5-28 16,0 0-22-16,0 0-33 0,-20-5-19 0,20 5-26 0,0 0-253 16,-16-5 130-16</inkml:trace>
  <inkml:trace contextRef="#ctx0" brushRef="#br0" timeOffset="39723.32">3185 15841 1100 0,'0'0'-4'0,"0"0"38"0,-23-3 17 0,23 3 12 15,0 0 29-15,-19 0 7 16,19 0 16-16,0 0 2 0,0 0 16 0,0 0-1 0,-26 3 2 16,26-3-27-16,0 0-27 15,0 0-35-15,0 0-45 0,0 0-33 16,0 0-32-16,-16 0-32 0,16 0-42 16,0 0-82-16,0 0-338 0,0 0 253 0</inkml:trace>
  <inkml:trace contextRef="#ctx0" brushRef="#br0" timeOffset="40553.5">3297 15680 1532 0,'0'0'-33'0,"0"0"27"16,0 0 19-16,0 0 4 0,0 0-2 0,0 0 5 15,0 0-11-15,0 0-1 16,7-10 4-16,-7 10 16 0,0 0 7 0,0 0 14 15,0 0 2-15,0 0 6 16,0 0 3-16,0 0-16 0,0 0-4 0,-38 22 8 0,38-22-11 16,-22 13-7-16,10-7-3 15,0 1-8-15,-4 1 9 0,4 1 2 0,-3 0-6 16,0 0-7-16,0-2 6 16,1 3-14-16,-2 0 4 0,4-3-7 0,-1 1-3 0,0-1-1 15,-1-1-1-15,14-6-2 0,-23 14-10 0,13-11 12 16,10-3-7-16,-16 9-2 15,16-9-2-15,-15 7-15 0,15-7-5 0,-11 10-3 16,11-10-3-16,0 0 0 16,-14 7 2-16,14-7 1 0,0 0 9 15,0 0 1-15,0 0-4 0,-9 9 6 0,9-9 11 16,0 0 10-16,0 0 0 0,0 0 8 0,0 0-3 16,0 0 10-16,0 0-2 0,0 0 7 15,0 0-2-15,0 0 5 0,0 0-11 0,0 0 6 16,0 0 1-16,0 0-2 0,0 0-4 0,0 0 12 15,0 0 10-15,0 0-1 16,17 24 7-16,-17-24 1 0,0 0 12 0,8 11 3 16,-8-11-10-16,0 0 6 15,12 13-17-15,-12-13 6 0,10 13 1 0,-10-13-11 0,10 15 0 16,-4-7 2-16,-6-8-5 0,16 19 4 0,-6-8-3 16,-1-1-8-16,-1 1-2 15,3 2 0-15,-3-2-5 0,3-2 2 0,-1 3-7 16,0-3 0-16,0 1-4 0,-10-10-5 15,16 15-19-15,-10-7-15 0,-6-8-28 0,16 13-21 16,-16-13-39-16,12 11-37 16,-12-11-102-16,7 9-423 0,-7-9 75 0</inkml:trace>
  <inkml:trace contextRef="#ctx0" brushRef="#br0" timeOffset="57223.29">6892 16894 325 0,'0'0'169'0,"0"0"-21"16,0 0-52-16,0 0-19 0,0 0-28 16,0 0-13-16,0 0 0 0,0 0 5 15,0 0 0-15,0 0 7 0,0 0 2 0,0 0 3 16,0 0 4-16,0 0 8 0,0 0 2 0,0 0 6 0,0 0 4 16,0 0 4-16,0 0 4 15,0 0-1-15,0 0 4 0,0 0 3 0,0 0 8 16,0 0-4-16,0 0-9 15,0 0-2-15,0 0-6 0,0 0-2 0,0 0 2 0,0 0-2 16,0 0-5-16,0 0-8 16,0 0 11-16,0 0-5 0,-34 23-1 0,34-23-5 15,0 0 5-15,-2 19-3 16,2-19-2-16,-5 17 0 0,5-17 2 0,-2 19-3 16,2-19-7-16,-2 23-6 0,0-9-5 0,2-14-3 0,-6 25-5 15,4-11 0-15,2-14-7 16,-2 25-1-16,0-13-2 0,2-12-6 0,-4 21-1 15,4-21-1-15,-2 19-2 16,2-19 2-16,-6 16-7 0,6-16 2 0,0 0-2 0,-4 20-1 16,4-20-1-16,0 0-7 15,-4 16-11-15,4-16-17 0,0 0-17 0,0 0-34 16,0 0-36-16,-2 16-39 16,2-16-43-16,0 0-49 0,0 0-120 0,0 0-458 15,0 0-149-15</inkml:trace>
  <inkml:trace contextRef="#ctx0" brushRef="#br0" timeOffset="58173.25">6809 16944 2344 0,'0'0'-107'15,"0"0"24"-15,0 0 19 16,0 0 12-16,0 0 13 0,0 0 9 0,0 0-1 15,0 0 10-15,0 0-6 16,0 0 3-16,0 0 11 0,0 0-2 0,18-12 2 16,-18 12-2-16,0 0 4 15,0 0 8-15,0 0 3 0,0 0 3 0,0 0 13 0,20 2 20 16,-20-2-16-16,0 0 7 16,0 0-1-16,0 0-2 0,0 0 7 0,21 6 5 15,-21-6-4-15,0 0 11 0,0 0 6 0,16 4 9 16,-16-4-12-16,0 0 9 0,0 0 3 15,10 7 2-15,-10-7-9 0,0 0 5 0,0 0-7 16,12 7-3-16,-12-7-9 16,0 0-1-16,12 11-3 0,-12-11 1 0,0 0-2 15,12 14 8-15,-12-14-1 16,8 7 0-16,-8-7-2 0,11 9-3 0,-11-9-1 0,0 0 0 16,13 13-3-16,-13-13-2 0,10 10-3 0,-10-10-2 15,11 8 2-15,-11-8-1 16,8 9-5-16,-8-9 1 0,0 0-2 0,13 9-2 15,-13-9-2-15,0 0 1 0,13 10-3 16,-13-10 4-16,0 0-6 0,0 0 9 0,10 9-2 16,-10-9 5-16,0 0 3 15,0 0 0-15,0 0 3 0,8 12 4 0,-8-12 0 16,0 0 2-16,0 0-3 16,0 0 0-16,0 0 4 0,0 0-4 0,3 17-4 0,-3-17-2 15,0 0-1-15,0 0-3 0,0 0-5 0,0 0 2 16,-11 23-5-16,11-23 4 15,0 0-6-15,-6 11 0 0,6-11 3 0,0 0 3 0,-8 11 0 16,8-11 9-16,0 0-4 16,-11 13 2-16,11-13 2 0,0 0 2 0,-13 13-1 15,13-13 4-15,-10 7-2 16,10-7-5-16,-15 6 4 0,15-6-5 0,-15 8-6 16,15-8 4-16,-21 5-3 0,21-5 0 0,-20 6-7 0,20-6 5 15,-18 4-8-15,18-4 2 16,-22 6 0-16,22-6-2 0,-19 3-4 0,19-3-8 15,-18 3-18-15,18-3-25 16,-18 1-40-16,18-1-53 0,0 0-65 0,-23 3-136 0,23-3-243 16,0 0-307-16,-23-8-272 15</inkml:trace>
  <inkml:trace contextRef="#ctx0" brushRef="#br0" timeOffset="60403.35">1335 16727 2602 0,'0'0'-105'16,"0"0"19"-16,0 0 11 15,0 0 3-15,17-8 5 0,-17 8 14 0,0 0 8 16,0 0 22-16,0 0 15 15,0 0 6-15,0 0 5 0,0 0 10 16,0 0 3-16,0 0-4 0,0 0 18 0,0 0 5 16,0 0 9-16,0 0 2 0,0 0 7 0,0 0-6 15,0 0-9-15,0 0 0 16,0 0 2-16,0 0-4 0,0 0-9 0,0 0 1 0,0 0 5 16,0 0 10-16,0 0-8 0,0 0-1 0,0 0 10 15,0 0 1-15,0 0 2 16,0 0 2-16,0 0 4 0,-26 42 1 15,26-42 2-15,-11 12-9 0,6-1 1 0,5-11-6 16,-15 19-1-16,7-7-2 0,0-1-8 0,-2 1 0 16,2 1-1-16,-1-1 2 15,1 2 1-15,2-1 0 0,-3 3-4 0,1-3-4 16,-2 0 0-16,3 0-1 0,-1-1-5 0,-1 1-2 0,9-13 2 16,-12 21-5-16,7-9 3 15,5-12-2-15,-12 17 4 0,12-17-5 0,-7 15-1 16,7-15-1-16,-9 12-1 15,9-12-2-15,0 0-1 0,-9 17-4 0,9-17-4 0,0 0 1 16,-5 9-1-16,5-9 0 16,0 0-3-16,0 0 3 0,0 0 0 0,0 0-2 15,0 0-1-15,0 0 2 16,0 0-2-16,0 0-2 0,0 0 0 0,0 0-5 0,0 0 0 16,0 0 3-16,0 0 1 0,30-42 2 0,-24 33-2 15,-6 9 1-15,9-19 2 16,-2 6 0-16,0 0-2 0,-7 13-2 0,13-22 4 15,-5 8-1-15,-5 3 0 16,5-2-1-16,-2 2 3 0,-6 11 0 0,9-21 7 0,-3 11-1 16,-6 10-4-16,8-17-1 15,-8 17 1-15,6-17 1 0,-6 17-2 0,11-15-2 16,-11 15 3-16,8-14-6 16,-8 14 6-16,10-15-3 0,-10 15 2 0,5-11-3 0,-5 11 3 15,0 0-3-15,13-16 3 0,-13 16-6 0,11-7 2 16,-11 7 3-16,0 0-1 15,11-12 3-15,-11 12 0 0,0 0-1 0,0 0-1 16,10-11-2-16,-10 11 4 0,0 0-1 16,0 0 2-16,0 0-2 0,11-10 1 0,-11 10 0 15,0 0-2-15,0 0 3 16,0 0-2-16,0 0-3 0,13-5 6 0,-13 5 0 16,0 0 1-16,0 0 3 0,0 0 5 0,0 0 1 0,0 0 1 15,0 0 1-15,0 0 0 16,0 0 4-16,23 19 3 0,-23-19-2 0,0 0 0 15,6 13-3-15,-6-13 0 16,4 13 0-16,-4-13-1 0,0 0-2 0,3 21-2 16,-3-21 0-16,5 17-1 0,-5-17 0 15,7 18 7-15,-7-18-6 0,4 17-3 0,-4-17 1 16,3 19 1-16,-3-19-1 16,4 17-2-16,-4-17 1 0,4 21-1 0,-4-21-1 0,4 19 2 15,-4-19-2-15,2 17-1 0,-2-17 4 0,3 19 1 16,-3-19 0-16,0 17 2 15,0-17-2-15,2 18 1 0,-2-18-3 0,0 19 0 16,0-19 5-16,0 0-2 0,-2 25-1 16,2-25 2-16,0 14-1 0,0-14-1 0,0 0 0 15,-1 22 1-15,1-22-3 16,0 0 1-16,-4 19-1 0,4-19 1 0,0 0-5 16,0 14 0-16,0-14-10 0,0 0-5 15,0 0-20-15,0 0-17 0,-6 18-23 0,6-18-23 16,0 0-34-16,0 0-28 0,0 0-31 0,-2 12-39 15,2-12-61-15,0 0-612 16,0 0-283-16</inkml:trace>
  <inkml:trace contextRef="#ctx0" brushRef="#br0" timeOffset="60783.43">1236 16966 2530 0,'0'0'-130'0,"0"0"37"16,-13-15 8-16,13 15 19 0,0 0 6 0,0 0 13 16,0 0 13-16,0 0 9 15,0 0 7-15,0 0 12 0,0 0-1 0,0 0 2 16,0 0 20-16,0 0-1 0,0 0 7 16,0 0-2-16,0 0 0 0,0 0-8 15,40 2 12-15,-40-2-20 0,0 0 6 0,0 0-12 16,29 2-14-16,-29-2-18 0,0 0-15 15,25 2-27-15,-25-2-35 0,20 1-52 0,-20-1-113 16,15 0-164-16,-7 3 407 0</inkml:trace>
  <inkml:trace contextRef="#ctx0" brushRef="#br0" timeOffset="65283.41">9955 16118 1205 0,'0'0'-19'0,"0"0"14"15,0 0 0-15,0 0 6 16,0 0 3-16,0 0 1 0,0 0 14 0,0 0 2 0,0 0 19 16,0 0 19-16,0 0 1 15,0 0 15-15,0 0 7 0,0 0-5 0,0 0 4 16,0 0 8-16,0 0-9 16,0 0 5-16,0 0 0 0,0 0-3 0,0 0 11 15,0 0-9-15,0 0-9 0,0 0-2 0,0 0-8 0,0 0-8 16,0 0-1-16,0 0-9 15,0 0-8-15,0 0-7 0,0 0-5 0,0 0 1 16,0 0-5-16,0 0 5 16,0 0-1-16,0 0-3 0,0 0 5 0,0 0-5 0,0 0 0 15,0 0 0-15,0 0-3 16,0 0 1-16,0 0 0 0,0 0-2 0,0 0-1 16,0 0 2-16,4 48 2 0,-4-48 0 0,0 0-1 0,2 21-3 15,-2-21 0-15,5 14 3 16,-5-14 3-16,6 18-4 0,-6-18 0 0,6 15-2 15,-6-15 9-15,8 17-4 16,-8-17-1-16,6 15 5 0,-6-15-6 0,10 15-2 16,-10-15 0-16,8 15 1 0,-8-15-4 15,4 12-2-15,-4-12-1 0,6 13 3 0,-6-13-3 16,9 13-2-16,-9-13-2 16,8 11-1-16,-8-11 2 0,7 14-2 0,-7-14-4 15,6 14 0-15,-6-14 0 0,7 14 0 0,-7-14-2 0,4 14 5 16,-4-14-4-16,6 14 2 15,-6-14-1-15,4 12 2 0,-4-12-4 0,0 0 1 16,6 21 1-16,-6-21-1 16,4 15 1-16,-4-15 0 0,8 16 2 0,-8-16 2 15,6 13 0-15,-6-13 1 0,6 16 5 16,-6-16-1-16,0 0 1 0,8 18 7 0,-8-18 3 16,6 14 5-16,-6-14 2 0,9 9 0 0,-9-9 4 15,7 14 0-15,-7-14 0 16,6 10-4-16,-6-10 1 0,8 13-6 0,-8-13 2 0,7 11-6 15,-7-11-3-15,0 0 0 16,8 11-3-16,-8-11-3 0,0 0 1 0,8 11-4 16,-8-11-3-16,0 0 2 15,0 0 0-15,0 0-6 0,9 12 4 0,-9-12-2 0,0 0-2 16,0 0-2-16,0 0-4 0,9 12-5 16,-9-12-8-16,0 0-10 0,0 0-11 15,8 13-14-15,-8-13-16 0,0 0-10 0,8 11-8 16,-8-11-15-16,0 0-12 15,0 0-22-15,9 14-24 0,-9-14-28 0,0 0-47 0,0 0-133 16,0 0-468-16,0 0-166 16</inkml:trace>
  <inkml:trace contextRef="#ctx0" brushRef="#br0" timeOffset="66013.7">10321 16151 2308 0,'0'0'-139'0,"0"0"22"15,10-10 21-15,-10 10 27 0,0 0 18 0,0 0 22 0,0 0 16 16,0 0 8-16,0 0 15 16,0 0 3-16,0 0 10 0,0 0 8 0,0 0 6 15,0 0 2-15,-42 27 4 0,42-27 13 0,-16 12-2 16,5-5 5-16,11-7 7 15,-21 14-2-15,8-10 13 0,0 6-7 0,0-3-1 16,1 0-1-16,-1 1 3 0,-2-1-11 16,0 3 8-16,-1-2-9 0,3 1-4 15,-2 3-10-15,-1-3 7 0,-2 1-11 16,3-1 20-16,3 2-2 0,-3-1-4 0,-2 3-3 0,-1 1-1 16,0-1 3-16,-1 2-5 0,2-1 1 0,-2 1-5 15,-1 0 2-15,4-1-8 16,-1 1-1-16,0 0-5 0,0 0 0 0,0 0-6 15,2-1 1-15,1-1-6 0,-2 2 2 16,4-4 0-16,-1 3-3 0,1 0 0 0,1-3 0 16,-2 3-5-16,3-3 2 15,-1 1-5-15,0-3-2 0,1 2-1 0,10-11 0 16,-19 17-2-16,12-9 1 16,7-8 0-16,-12 14-1 0,12-14-4 0,-11 10-6 0,11-10-19 15,-10 10-31-15,10-10-29 0,0 0-48 0,-9 9-49 16,9-9-38-16,0 0-80 15,-7 8-617-15,7-8-310 0</inkml:trace>
  <inkml:trace contextRef="#ctx0" brushRef="#br0" timeOffset="66793.6">10465 16566 2581 0,'0'0'-150'16,"0"0"24"-16,0 0 15 15,0 0 20-15,0 0 8 0,0 0 16 0,0 0 15 16,0 0 9-16,0 0 2 16,0 0 16-16,0 0 4 0,0 0 11 0,0 0 17 0,0 0 14 15,0 0 10-15,0 0 5 16,0 0 14-16,0 0 3 0,0 0-8 0,0 0 1 16,0 0 3-16,-34 25 2 0,34-25 7 0,-7 15-4 15,7-15-1-15,-8 21 8 0,4-10-5 16,-2 2 8-16,6-13 11 0,-8 26 8 0,0-13 8 15,2-1 0-15,0 1-5 16,0 1-6-16,0-3-4 0,6-11-7 0,-11 25-11 16,4-14-3-16,7-11-4 0,-8 19-9 15,8-19 0-15,-9 17-3 0,9-17-3 0,-6 17-2 16,6-17-6-16,-6 14-3 16,6-14-4-16,0 0 2 0,-6 17-6 0,6-17 1 15,0 0-1-15,-6 13-4 0,6-13 1 0,0 0-3 0,0 0-4 16,-8 13-2-16,8-13-15 15,0 0-30-15,0 0-33 0,0 0-47 0,0 0-53 16,-4 10-57-16,4-10-150 16,0 0-444-16,0 0-151 0</inkml:trace>
  <inkml:trace contextRef="#ctx0" brushRef="#br0" timeOffset="67483.35">10404 16555 2350 0,'4'-15'-110'0,"-4"15"18"0,0 0 13 0,0 0-2 0,0 0 10 15,0 0 12 1,12-10 0-16,-12 10 15 0,0 0 6 0,0 0 11 0,24-1 9 16,-24 1 10-16,0 0 13 0,21 0 5 0,-21 0 6 15,0 0 11-15,26 1 7 0,-26-1 1 16,18 2 10-16,-18-2-6 0,20 4 8 0,-20-4 3 15,18 4 1 1,-18-4-5-16,21 5 2 0,-9 1-14 0,-12-6 2 0,22 7 0 16,-8-2-12-16,-14-5 5 15,22 9 3-15,-11-4-13 0,2-1 10 0,-13-4-8 0,21 10 7 16,-13-4 4-16,-8-6 7 0,18 9 0 0,-10-3 12 16,-8-6-6-16,14 10 5 15,-14-10-1-15,13 12-11 0,-13-12 1 0,11 11-3 16,-11-11-4-16,11 13-2 0,-11-13-7 15,8 15 7-15,-4-5-7 0,-4-10-2 0,6 13 6 16,-6-13 5-16,7 17 7 16,-7-17 10-16,0 17 2 0,0-17 6 0,0 0 4 15,-9 23-2-15,9-23-1 16,-10 16-5-16,1-12 0 0,9-4-4 0,-19 18-2 0,9-10-2 16,-3-1-1-16,13-7-6 0,-26 16 1 0,14-9-1 15,-1 2-2-15,1-2-5 16,-3 0 1-16,2 1-1 0,-1-1 4 0,0 1-3 15,0-2-2-15,-1 2 1 0,15-8-1 16,-30 9-4-16,14-4 1 0,-2 0-3 0,4-2-3 16,14-3-2-16,-32 4-2 15,17-4-4-15,15 0-8 0,-32-2-11 0,32 2-14 16,-32-4-30-16,16 3-35 16,16 1-47-16,-28-8-48 0,15 2-62 0,13 6-111 0,-26-13-607 15,16 3-395-15</inkml:trace>
  <inkml:trace contextRef="#ctx0" brushRef="#br0" timeOffset="68233.44">11214 16094 2778 0,'0'0'-166'0,"0"0"17"0,0 0 14 16,0 0 15-16,0 0 10 0,0 0 19 15,0 0 32-15,0 0 19 0,0 0 17 0,0 0 9 16,0 0 15-16,0 0 2 16,0 0 5-16,0 0 14 0,0 0 2 0,-25 32-11 15,25-32 25-15,-9 12 7 0,9-12 6 0,-8 15 4 0,8-15 3 16,-9 17 3-16,9-17-1 15,-8 20 9-15,8-20-13 0,-6 19-6 0,2-6 1 16,4-13-3-16,-7 22 3 16,3-8-18-16,-1-1 4 0,5-13-5 0,-6 27 8 0,2-12 25 15,2-2-5-15,-1 2 0 16,3-15-8-16,-5 29 2 0,5-13-7 0,0-16 0 16,-2 30-7-16,0-17 1 0,2-13-8 0,2 31-2 15,-2-18 1-15,0-13 5 16,2 27 5-16,0-14 4 0,-2-13 10 0,4 25 7 0,0-12-5 15,0-1-1-15,-4-12-5 16,8 23-1-16,-3-14-8 0,-5-9-4 0,11 20-6 16,-11-20 0-16,8 14-6 15,-8-14-1-15,6 14-7 0,-6-14-4 16,9 11-16-16,-9-11-19 0,0 0-27 0,6 13-32 16,-6-13-41-16,0 0-48 0,0 0-54 0,0 0-89 15,13 8-617-15,-13-8-334 0</inkml:trace>
  <inkml:trace contextRef="#ctx0" brushRef="#br0" timeOffset="68993.67">11502 16286 2642 0,'0'0'-145'0,"0"0"10"0,0 0 10 0,-23-3 13 16,23 3 12-16,0 0 12 15,0 0 5-15,0 0 7 0,0 0 8 0,0 0 7 16,0 0 6-16,0 0 9 0,0 0 1 16,0 0 14-16,0 0 8 0,0 0 11 0,0 0 5 15,0 0 12-15,0 0-3 16,0 0 4-16,0 0 0 0,0 0-5 0,0 0 3 16,0 0-1-16,0 0-3 0,0 0 5 0,48 13 2 0,-48-13-7 15,0 0 2-15,22-6 1 16,-22 6 0-16,0 0 6 0,21-7 4 0,-21 7 1 15,17-6 1-15,-17 6 0 16,13-6 11-16,-13 6-3 0,12-8-3 16,-12 8 0-16,0 0 12 0,12-9-9 15,-12 9-5-15,0 0-1 0,0 0-7 16,9-13 1-16,-9 13 2 0,0 0-6 0,0 0 3 16,0 0 1-16,0 0 7 0,0 0-3 0,-23-19 8 15,23 19-2-15,0 0 3 0,-16-6-3 0,16 6 5 16,0 0 1-16,-22-1 1 0,22 1 3 15,0 0 0-15,0 0-1 0,0 0-8 0,-27 1 13 16,27-1-6-16,0 0-2 16,-20 7 1-16,20-7 9 0,-12 11-9 15,12-11 2-15,-13 9-1 0,13-9 9 16,-13 13-11-16,5-6-5 0,8-7 2 0,-15 14-4 0,9-2 13 16,-3-2-14-16,0 2 5 0,9-12 9 0,-14 25 16 15,8-14 13-15,0 3-4 16,-1-2-8-16,1 4 0 0,1-3-8 0,5-13 2 15,-4 27-7-15,2-13-3 0,2-14-6 16,-2 23 2-16,2-23 2 0,4 20 1 0,-4-20-5 16,7 19 0-16,-2-9-6 15,-5-10 1-15,16 14-1 0,-8-9-5 16,-8-5-2-16,21 10-16 0,-10-9-7 0,-11-1-32 0,25 4-23 0,-10-2-33 16,-15-2-33-16,31-4-44 15,-15-2-91-15,3 1-515 0,-2-2-78 0</inkml:trace>
  <inkml:trace contextRef="#ctx0" brushRef="#br0" timeOffset="70653.87">12228 15823 2167 0,'8'-14'-147'0,"-8"14"14"0,0 0 10 16,10-8 16-16,-10 8 19 15,0 0 32-15,13-10 25 0,-13 10 23 0,0 0 18 16,0 0 21-16,9-10 14 0,-9 10 17 0,0 0 21 16,0 0-10-16,12-9 16 15,-12 9-22-15,0 0 5 0,0 0-7 0,11-10-8 0,-11 10-7 16,0 0-6-16,0 0-1 16,0 0-4-16,7-9 7 0,-7 9 7 0,0 0-1 15,0 0-4-15,0 0-12 0,0 0 3 0,0 0-8 16,0 0 6-16,0 0-7 0,0 0 11 15,0 0-13-15,-28-18-2 0,28 18 2 0,-15-3-7 16,15 3 1-16,-21-4-1 16,21 4-3-16,0 0 3 0,-29 0-9 0,29 0 5 15,-21 2-6-15,21-2 3 16,-19 2-2-16,19-2-2 0,-18 3 1 0,18-3-3 0,-14 6 4 16,14-6-2-16,0 0-3 0,-15 8 1 0,15-8 2 15,0 0-3-15,-9 13-14 16,9-13 18-16,0 0-11 0,0 0 4 0,4 19-1 15,-4-19-8-15,0 0-1 0,12 18-1 16,-12-18-2-16,13 10 4 0,-13-10 2 0,12 14 0 16,-12-14 5-16,15 11-1 15,-15-11-7-15,16 13 6 0,-9-8-2 0,-7-5 3 16,17 9-1-16,-17-9 1 16,15 12 4-16,-15-12 2 0,12 10 3 0,-12-10 4 0,9 7 7 15,-9-7 5-15,9 9 2 0,-9-9 2 0,0 0-1 16,0 0 4-16,3 19 0 15,-3-19 7-15,0 0-1 0,0 0 7 0,-17 17 0 0,17-17 1 16,-14 10-2-16,14-10-3 16,-13 9-4-16,13-9-1 0,-19 8-2 0,19-8-5 15,-16 8 4-15,16-8 2 16,-24 6-4-16,24-6-3 0,-25 3 0 0,25-3-4 16,-27 0-3-16,11 0-1 0,16 0-6 15,-30-6 2-15,30 6-14 0,-29-5-19 16,16 2-21-16,13 3-35 0,-23-11-34 0,23 11-48 15,-15-9-36-15,15 9-56 0,-9-11-140 16,7 5-459-16,2 6-190 0</inkml:trace>
  <inkml:trace contextRef="#ctx0" brushRef="#br0" timeOffset="71263.65">12454 15834 2493 0,'0'0'-76'0,"0"0"12"0,0 0 6 0,0 0 13 15,12-16 18-15,-12 16 10 0,0 0 23 16,0 0 2-16,0 0 15 0,0 0-5 0,0 0-3 16,0 0 2-16,0 0 5 0,0 0-1 0,0 0 8 15,9-12 9-15,-9 12 2 16,0 0 4-16,0 0 5 0,0 0 2 15,25 2 17-15,-25-2-22 0,0 0-5 0,25 0-2 16,-25 0-6-16,20 0-5 0,-20 0-1 0,26 1 2 16,-11-1-3-16,-15 0-6 15,31 3-2-15,-18-3-4 0,-13 0 3 0,29 4-4 16,-18-4-3-16,-11 0-2 0,27 0-5 16,-27 0-7-16,16 2-3 0,-16-2-17 0,0 0-16 15,23 1-23-15,-23-1-32 0,0 0-28 16,0 0-33-16,0 0-60 0,0 0-121 15,0 0-284-15,0 0 158 0</inkml:trace>
  <inkml:trace contextRef="#ctx0" brushRef="#br0" timeOffset="72243.66">12545 15806 1779 0,'0'0'-46'16,"0"0"8"-16,0 0 3 0,0 0 0 0,0 0 4 0,0 0-5 15,0 0 6-15,0 0 5 16,0 0-4-16,0 0 12 0,0 0 10 0,0 0 14 16,0 0 15-16,0 0 24 0,0 0 33 0,28 28-1 15,-28-28 11-15,0 0 7 16,0 0-9-16,0 0 5 0,0 0-2 15,0 0-3-15,0 0-20 0,0 0-10 0,0 0-16 16,0 0-15-16,0 0-11 0,0 0-9 0,0 0-6 16,0 0-3-16,0 0 5 15,0 0 7-15,0 0 3 0,0 0 14 0,0 0-8 0,0 0 1 16,0 0-4-16,0 0-4 16,0 0 1-16,0 0 0 0,0 0 0 0,0 0-6 15,0 0 1-15,0 0-4 0,0 0-8 0,0 0-15 16,0 0-10-16,0 0 1 0,0 0 16 15,0 0-19-15,0 0 11 0,0 0 16 0,0 0-1 16,-42-5 0-16,42 5 12 16,0 0-1-16,0 0 2 0,-23-4-5 15,23 4 1-15,0 0-6 0,0 0-5 16,0 0 1-16,-22-3 4 0,22 3-2 0,0 0 22 0,0 0-11 16,0 0 18-16,0 0 0 0,0 0 15 0,0 0 2 15,0 0-12-15,0 0 5 16,-18-6-4-16,18 6-2 0,0 0 0 0,0 0-6 0,0 0 2 15,0 0 0-15,-14-10 0 16,14 10 1-16,0 0-9 0,0 0-1 0,0 0 5 16,-8-13-4-16,8 13 1 15,0 0-5-15,0 0-7 0,0 0 3 0,-5-13 3 16,5 13 0-16,0 0 2 0,0 0 1 16,0 0 4-16,0 0-1 0,0 0 11 0,0 0-7 15,0 0 3-15,0 0 4 0,0 0-6 0,-6-14 0 16,6 14 6-16,0 0 0 15,0 0 2-15,0 0 4 0,0 0 6 0,0 0 1 0,0 0 10 16,0 0 2-16,0 0 0 16,0 0 3-16,0 0-1 0,44 7-7 0,-44-7 0 15,0 0-2-15,29 7-6 16,-14-4-4-16,2 0-6 0,1 0-1 0,-18-3-4 16,32 6 1-16,-13-4-4 0,-2 2 1 0,3-3-2 0,-4 1 3 15,2 2-4-15,-1-3 3 16,-17-1 4-16,31 3 4 0,-19 0 0 15,-12-3 4-15,22 3-2 0,-22-3-1 16,17 1-7-16,-17-1-1 0,18 3-7 0,-18-3-1 0,0 0-5 16,17 1-15-16,-17-1-13 15,0 0-17-15,18 2-15 0,-18-2-15 0,0 0-20 16,0 0-7-16,0 0-12 16,14 4-13-16,-14-4-19 0,0 0-13 0,0 0-15 0,0 0-19 15,0 0-31-15,0 0-74 0,0 0-544 0,0 0-165 16</inkml:trace>
  <inkml:trace contextRef="#ctx0" brushRef="#br0" timeOffset="72743.54">12571 15856 2394 0,'0'0'-99'0,"0"0"18"0,0 0 15 0,0 0 24 0,0 0 15 16,0 0 30-16,0 0 18 16,0 0 13-16,0 0 20 0,0 0 9 0,0 0 10 15,34-29 6-15,-34 29 8 0,0 0 1 0,0 0 7 16,0 0-2-16,0 0-6 0,0 0-5 15,0 0 3-15,0 0-8 0,0 0-12 0,0 0-3 16,27 14-2-16,-27-14-2 16,0 0-4-16,9 15-3 0,-9-15-4 0,3 15 1 15,-3-15-6-15,2 18 1 16,-2-18-11-16,2 17 4 0,-2-17-4 0,2 22-3 0,-2-22-3 16,2 23 0-16,1-12-4 0,-3-11 2 0,0 27-1 15,2-16 1-15,-2-11 1 16,0 27 3-16,2-15 0 0,-2-12 2 0,0 27 1 15,0-27 5-15,2 24 2 0,-2-12-1 16,0-12 2-16,0 23-3 0,0-23-4 0,0 20-1 16,0-20-7-16,0 18 1 15,0-18-4-15,0 17 0 0,0-17-8 0,0 0-9 16,-2 18-16-16,2-18-24 0,0 0-33 0,0 0-48 0,0 0-60 16,0 22-65-16,0-22-136 15,0 0-213-15,-4 3-261 0,4-3-199 0</inkml:trace>
  <inkml:trace contextRef="#ctx0" brushRef="#br0" timeOffset="74613.54">13111 16039 2371 0,'0'0'-179'0,"0"0"12"16,0 0 14-16,0 0 11 0,0 0 14 0,0 0 20 16,0 0 23-16,0 0 24 0,0 0 23 0,0 0 20 0,0 0 22 15,0 0 18-15,0 0 16 16,0 0 15-16,0 0 15 0,0 0 7 0,0 0 5 15,0 0 1-15,0 0 2 16,0 0-8-16,0 0 2 0,0 0-3 0,0 0-5 0,0 0 7 16,0 0-10-16,0 0 9 15,0 0-1-15,0 0 2 0,0 0 1 0,0 0 0 16,25 31 2-16,-25-31 2 16,6 11-5-16,-6-11 1 0,5 11-7 0,-5-11-7 15,8 15-6-15,-8-15-1 0,9 14-8 0,-9-14-4 0,12 17-2 16,-8-8-3-16,-4-9 0 15,11 18 4-15,-6-10 2 0,-5-8 4 0,12 20 5 16,-6-11-1-16,-6-9-1 16,7 18 1-16,-7-18-2 0,9 19-4 0,-5-7 1 0,-4-12-3 15,9 19-4-15,-5-12-6 16,-4-7 0-16,5 22-6 0,2-10-2 0,-4 2-4 16,-3-14 1-16,6 22-4 0,-2-10-1 0,-4-12-3 15,7 21-1-15,-7-21 2 0,6 19-2 16,-5-7-1-16,-1-12 1 0,2 20-6 0,-2-20 3 15,3 20-2-15,-3-20-3 16,0 22 2-16,0-22 2 0,-3 21-1 16,3-21 2-16,-3 21-2 0,3-21-1 15,-8 21 1-15,6-10 2 0,2-11-2 0,-11 25 2 0,8-11-1 16,-6-3 1-16,4 3-3 16,-1 1-4-16,-1-2 3 0,-2 0 2 0,4 2-3 15,-5-1 0-15,3 1-2 0,-3 0 0 0,2-1 1 16,1 1-2-16,1-2-2 0,-4 0 4 15,1 1 0-15,-1-1-1 0,-3 0 2 0,3 1 3 16,-3 0 2-16,3-3-3 16,-5 2 4-16,1 0-5 0,-2-1 3 0,2 1-3 15,-1-1 0-15,-1-1-3 0,5-1-8 16,-5-1-9-16,3 1-18 0,4-3-39 0,-5 3-38 16,14-10-64-16,-19 15-59 0,9-11-96 0,3-1-199 15,7-3-420-15,-20 8-369 16</inkml:trace>
  <inkml:trace contextRef="#ctx0" brushRef="#br0" timeOffset="76733.43">11416 15883 2772 0,'0'0'-139'0,"0"0"12"16,0 0 12-16,0 0 12 0,0 0 12 0,0 0 14 15,0 0 14-15,0 0 13 0,0 0 22 0,0 0 5 0,0 0 12 16,0 0 12-16,0 0 9 15,0 0 14-15,0 0 13 0,0 0 7 0,0 0 12 16,0 0 11-16,0 0 8 16,0 0-3-16,0 0-3 0,0 0-5 0,0 0-4 0,0 0-7 15,0 0-9-15,0 0-1 16,0 0-5-16,0 0 0 0,-24 34-6 0,24-34-4 16,0 0 11-16,0 0-10 0,-8 15-1 0,8-15 5 15,0 0 3-15,-9 11 1 0,9-11-2 16,0 0-3-16,-10 15-4 0,10-15 0 0,-9 10-3 15,9-10-9-15,-9 12 5 16,9-12-6-16,-8 9-1 0,8-9 1 0,0 0 2 16,-10 17 2-16,10-17 1 15,-10 9 3-15,10-9 1 0,0 0 7 0,-12 15 3 0,12-15-2 16,-8 9 4-16,8-9-6 16,0 0 2-16,-13 12-3 0,13-12-6 0,0 0 0 15,-10 8-9-15,10-8 4 0,0 0 0 0,-11 11-2 0,11-11-5 16,0 0 2-16,-11 11-1 15,11-11 4-15,-10 8-3 0,10-8 4 0,0 0-6 16,-15 14 3-16,15-14-4 16,-10 10 2-16,10-10-4 0,-11 12-1 0,11-12 0 15,-8 9 2-15,8-9-4 0,0 0 3 16,-11 17-1-16,11-17 0 0,-9 12 0 0,9-12-3 16,-6 10 1-16,6-10 0 0,0 0-3 15,-13 14 3-15,13-14-1 0,0 0-1 16,-10 15 2-16,10-15-2 0,0 0 1 0,-8 14 1 0,8-14 0 15,-7 10 1-15,7-10-1 16,0 0 1-16,-7 15 1 0,7-15-2 16,0 0-1-16,-6 13 3 0,6-13-1 15,0 0 0-15,-4 17 0 0,4-17 2 0,0 0-1 0,-5 18-1 16,5-18 2-16,0 0-4 16,-7 19 3-16,7-19-1 0,-4 11-3 0,4-11 3 15,0 0-2-15,-8 19 3 0,8-19-4 0,0 0-3 16,-6 17 2-16,6-17 6 0,0 0 1 15,0 18 2-15,0-18-1 0,0 0-1 0,0 22 0 16,0-22 1-16,2 16-3 16,-2-16 2-16,0 0-2 0,0 20-1 15,0-20 1-15,2 14 3 0,-2-14-4 16,0 0 0-16,5 21-5 0,-5-21 5 0,0 0-1 0,2 17-2 16,-2-17 1-16,3 13-1 0,-3-13 1 0,0 0-2 15,2 17 1-15,-2-17 0 16,0 0 0-16,0 17 0 0,0-17 1 0,0 0 3 0,2 17 0 15,-2-17 3-15,0 0 0 16,7 19 2-16,-7-19-1 0,3 15 2 0,-3-15-3 16,8 12 2-16,-8-12-4 15,9 13 0-15,-9-13-1 0,11 14 3 0,-11-14-7 16,9 11 4-16,-9-11-6 0,5 12 4 16,-5-12 1-16,0 0-2 0,11 15-1 0,-11-15 5 15,6 9-6-15,-6-9 2 0,0 0-1 0,8 14 2 16,-8-14-3-16,0 0 4 15,8 13-4-15,-8-13 2 0,0 0-3 0,8 14 3 0,-8-14 1 16,8 9-4-16,-8-9 3 16,0 0 0-16,11 17-4 0,-11-17 1 0,5 10-1 15,-5-10 0-15,0 0 0 16,12 11 3-16,-12-11-1 0,6 10 0 0,-6-10-1 0,0 0 2 16,8 15 0-16,-8-15-1 0,0 0 1 15,8 13 0-15,-8-13-2 0,0 0 0 16,5 13-1-16,-5-13 3 0,0 0-3 0,8 14 3 15,-8-14 5-15,7 11 0 0,-7-11 6 16,0 0 4-16,6 14 1 0,-6-14 1 0,9 11-1 16,-9-11-2-16,10 11-6 15,-10-11 3-15,8 12-5 0,-8-12-15 0,12 10-22 16,-12-10-25-16,0 0-37 16,13 13-49-16,-13-13-42 0,7 7-50 0,-7-7-87 0,7 8-194 15,-7-8-412-15,0 0-324 0</inkml:trace>
  <inkml:trace contextRef="#ctx0" brushRef="#br0" timeOffset="78243.46">13643 16099 2677 0,'0'0'-141'0,"0"0"16"0,0 0 15 0,0 0 17 0,0 0 17 15,0 0 17-15,0 0 22 0,0 0 19 0,0 0 23 16,0 0 6-16,0 0 16 15,0 0 5-15,0 0 14 0,0 0 6 0,0 0 0 16,0 0-4-16,0 0 5 16,0 0-6-16,0 0 2 0,0 0-2 0,0 0 2 0,0 0-10 15,0 0-2-15,44 12-4 16,-44-12-1-16,0 0 1 0,21 4-7 0,-21-4 0 16,16 3 2-16,-16-3-4 0,16 4 1 0,-16-4-3 15,22 4 2-15,-22-4-3 0,21 6 7 16,-21-6-1-16,21 4 7 0,-9-1 5 15,-12-3 3-15,24 6-1 0,-14-1 18 16,-10-5-3-16,27 4-4 0,-18 1 0 0,-9-5-4 16,27 7-1-16,-14-3-3 0,1-1-6 15,-14-3-2-15,24 4 2 0,-12 0-2 0,-12-4 2 16,25 5 1-16,-25-5 4 16,23 4-3-16,-11-1 0 0,-12-3-1 0,25 2 1 15,-25-2 1-15,22 3 3 0,-8 0-2 0,-14-3-2 0,20 1 1 16,-20-1-4-16,24 3-8 15,-11-3 3-15,-13 0-3 0,21 3-1 16,-21-3-1-16,23 4 3 0,-23-4-1 16,18 3 0-16,-18-3 2 0,18 1 3 0,-18-1 1 0,0 0-1 15,25 3 0-15,-25-3-1 16,18 1-1-16,-18-1-3 0,13 2-11 0,-13-2 6 16,0 0-1-16,27 0-4 0,-27 0-2 0,13 1-2 15,-13-1-2-15,0 0 1 16,23 0-4-16,-23 0 4 0,0 0-5 0,21 3-1 0,-21-3 0 15,0 0-1-15,0 0 0 16,19 0-2-16,-19 0-1 0,0 0 2 0,0 0-2 16,0 0-5-16,0 0-2 15,23 0-13-15,-23 0-16 0,0 0-12 0,0 0-18 0,0 0-23 16,0 0-29-16,0 0-30 16,0 0-40-16,0 0-34 0,0 0-44 0,0 0-87 15,0 0-148-15,0 0-374 0,0 0-236 0</inkml:trace>
  <inkml:trace contextRef="#ctx0" brushRef="#br0" timeOffset="78893.62">14003 16260 2500 0,'0'0'-118'0,"0"0"26"0,0 0 19 0,0 0 20 16,0 0 14-16,0 0 26 15,-15 7 21-15,15-7 11 0,0 0 17 0,0 0 0 16,0 0 6-16,0 0-2 16,0 0-5-16,0 0-1 0,0 0-5 0,0 0 0 0,-14 8-6 15,14-8 3-15,0 0 4 0,0 0 6 0,0 0 3 16,-12 8 4-16,12-8 11 15,0 0 10-15,-9 11-3 0,9-11-2 0,0 0-6 16,-9 14 0-16,9-14 3 0,-6 11-2 16,6-11-4-16,-10 15 2 0,10-15-6 0,-7 16-7 15,7-16 6-15,-8 18-5 16,8-18-4-16,-7 18-1 0,7-18-3 0,-5 20 1 16,5-20 3-16,-4 20-4 0,4-20 5 0,-5 19-4 0,5-19 2 15,-4 17 1-15,4-17 5 16,-2 19-1-16,2-19 2 0,-2 21-5 0,2-21 0 15,0 19-3-15,0-19-4 16,-1 19-4-16,1-19 0 0,0 21-2 0,0-21-6 0,1 20 3 16,-1-20-2-16,-1 22-4 15,1-22 1-15,0 19-7 0,0-19 6 0,0 19-4 16,0-19-2-16,-2 17 1 16,2-17 4-16,0 19-1 0,0-19-1 0,-2 17 0 0,2-17 0 15,-2 17 5-15,2-17 3 0,-2 18 2 0,2-18 1 16,-6 15 3-16,6-15-1 15,-4 17-7-15,4-17 5 0,-4 15-6 0,4-15 2 16,-4 15-3-16,4-15 3 16,0 0 2-16,-7 21 4 0,7-21 0 0,-4 12 0 0,4-12-2 15,0 0-5-15,-1 17 1 16,1-17-1-16,0 0-2 0,0 0-2 0,-7 17 1 16,7-17-9-16,0 0 3 0,0 0-8 0,0 0-20 0,-6 13-26 15,6-13-40-15,0 0-58 16,0 0-80-16,0 0-109 0,0 0-219 0,0 0-57 15,0 0-223-15,0 0-165 16</inkml:trace>
  <inkml:trace contextRef="#ctx0" brushRef="#br0" timeOffset="80513.36">14826 16660 2325 0,'0'0'-113'0,"0"0"22"16,0 0 22-16,0 0 8 0,0 0 16 0,0 0 20 16,0 0 9-16,0 0 17 15,0 0 15-15,0 0 4 0,0 0 17 0,0 0 10 0,0 0 7 16,0 0 3-16,0 0-3 16,0 0-6-16,0 0 0 0,0 0-11 0,0 0-2 15,0 0 0-15,0 0-3 0,0 0-3 0,0 0 0 16,0 0-7-16,0 0-1 0,0 0 14 15,0 0-10-15,0 0-7 0,0 0 1 0,0 0-7 16,20-40 4-16,-20 40-1 16,8-15-5-16,-8 15-2 0,9-15 5 0,-3 5-9 15,1-1 2-15,2-1 0 16,-9 12 25-16,18-21 2 0,-9 11-2 0,3-1-1 0,-3 1-6 16,3 1 2-16,-1-1-7 0,-1 1 1 0,1 2-2 15,-11 7-5-15,19-16 1 16,-9 9 2-16,-10 7-6 0,16-12 5 0,-16 12-3 15,14-8-1-15,-14 8-4 0,15-7 0 16,-15 7-1-16,0 0 1 0,18-4-2 0,-18 4-2 16,0 0 3-16,20-1-4 15,-20 1 0-15,0 0-1 0,0 0-1 0,0 0 0 16,28 7 4-16,-28-7 1 16,10 5-5-16,-10-5 0 0,11 10 1 0,-11-10 2 0,10 10 1 15,-10-10 1-15,11 13 4 0,-11-13 3 0,13 15-1 16,-9-6 5-16,-4-9-3 15,12 16-1-15,-5-7 1 0,-7-9-4 0,13 16 0 0,-8-7 1 16,-5-9 2-16,13 15-6 16,-13-15 3-16,11 14-2 0,-11-14 3 0,12 13-2 15,-12-13 3-15,12 11 6 16,-12-11 5-16,8 10 10 0,-8-10 7 0,0 0 5 16,12 11 6-16,-12-11-2 0,0 0-3 0,14 8-2 0,-14-8-4 15,0 0 3-15,0 0-1 16,18 4 0-16,-18-4-2 15,0 0 4-15,20-1 3 0,-20 1 0 0,0 0 0 16,18-11 2-16,-18 11-2 0,0 0 2 0,17-11-4 0,-17 11 0 16,16-10-7-16,-16 10 2 15,14-10-6-15,-14 10-4 0,14-8-3 0,-14 8-1 16,16-12-9-16,-16 12-1 16,14-10-11-16,-14 10-15 0,11-9-23 0,-11 9-25 0,11-8-26 15,-11 8-42-15,0 0-50 0,13-11-54 0,-13 11-117 16,2-11-222-16,-2 11-291 15,0 0-217-15</inkml:trace>
  <inkml:trace contextRef="#ctx0" brushRef="#br0" timeOffset="81503.74">14834 16906 2411 0,'0'0'-155'0,"0"0"24"15,0 0 16-15,0 0 18 16,0 0 20-16,0 0 19 0,0 0 16 0,0 0 21 0,0 0 3 15,0 0 6-15,0 0 1 16,0 0 11-16,0 0 0 0,0 0 8 0,0 0 5 16,0 0 12-16,0 0 15 15,0 0 9-15,0 0 11 0,0 0 1 0,0 0 8 16,0 0-7-16,0 0-13 0,0 0-5 16,0 0-4-16,0 0 2 0,0 0-11 0,0 0-10 15,0 0 12-15,0 0-9 0,0 0-11 0,0 0 8 16,0 0 0-16,0 0-2 15,0 0 5-15,0 0 14 0,0 0-17 0,42 5-5 0,-42-5 10 16,19 6-11-16,-19-6 6 16,19 5-14-16,-19-5 3 0,25 7 8 0,-8-4-6 15,-3-1-6-15,-14-2 6 16,30 6 6-16,-14-5 11 0,-1 3 11 0,-15-4 6 16,30 4 6-16,-12-2-7 0,-3 2 6 0,-15-4-4 0,33 6-1 15,-16-2-6-15,-2-3-7 16,2 3 0-16,-17-4-1 0,28 4-9 0,-16-2-1 15,-12-2 0-15,26 4-5 16,-14-1 0-16,-12-3 1 0,22 3-6 0,-22-3-1 0,25 4 3 16,-25-4-6-16,18 3-1 15,-18-3 4-15,20 4-6 0,-20-4-2 0,19 4-1 16,-19-4-11-16,17 5-3 0,-17-5-7 0,18 6-12 16,-18-6-10-16,19 7-20 15,-19-7-22-15,21 3-14 0,-21-3-38 0,20 2-58 0,-20-2-148 16,17 0-386-16,-17 0 5 15</inkml:trace>
  <inkml:trace contextRef="#ctx0" brushRef="#br0" timeOffset="82923.53">16476 16284 2022 0,'0'0'-76'0,"0"0"28"0,0 0 14 0,0 0 8 0,0 0 15 16,0 0 17-16,0 0 2 16,0 0 13-16,10-11 12 0,-10 11-11 0,0 0 17 15,0 0 3-15,0 0 6 16,0 0 9-16,0 0 16 0,0 0-15 0,0 0 6 0,0 0 0 16,0 0 6-16,0 0 1 0,0 0 4 0,0 0 2 15,0 0-3-15,32 17-4 16,-32-17-8-16,0 0-4 0,7 15-9 0,-7-15-1 15,2 14-2-15,-2-14-1 16,6 19-6-16,-6-19-3 0,2 19-5 0,-2-19-2 0,4 24-2 16,0-10 2-16,0 2 1 15,0-1 6-15,1 2 2 0,0 0 3 16,-1 0-1-16,2 2 1 0,-2-2 5 16,4 4-2-16,1 2-1 0,-1-3 0 0,1 2-3 0,0-1-3 15,1 0-4-15,0 0 2 0,2 0-7 0,-2-1-4 16,0-2-2-16,1 1-1 15,-3-2-4-15,-1-2 3 0,1-1-1 16,-1-1 4-16,-1 0-4 0,-2 1 5 0,-4-14-6 16,12 25-1-16,-9-16-1 0,-3-9-4 0,11 21 1 15,-9-12-2-15,-2-9-2 16,6 18-2-16,-6-18 1 0,6 17 1 0,-6-17-2 16,4 16 0-16,-4-16-1 0,2 16-1 0,-2-16-1 0,0 0-1 15,5 20-6-15,-5-20-10 16,2 14-18-16,-2-14-15 0,0 0-24 0,2 18-24 15,-2-18-17-15,0 0-31 16,0 0-28-16,2 17-21 0,-2-17-27 0,0 0-68 0,0 0-581 16,0 0-227-16</inkml:trace>
  <inkml:trace contextRef="#ctx0" brushRef="#br0" timeOffset="83443.24">16911 16347 2458 0,'0'0'-119'0,"0"0"13"0,3-18 12 15,-3 18 5-15,0 0 11 16,0 0 14-16,0 0 18 0,0 0 1 0,0 0 20 16,0 0 17-16,0 0-2 15,0 0 18-15,0 0 10 0,0 0 12 0,0 0 1 16,0 0 9-16,0 0 31 16,0 0-4-16,0 0-5 0,-36 24 1 0,36-24-8 0,-18 20-1 15,10-7-9-15,-2-2-2 16,-3 0-11-16,0 4 1 0,1-1 5 0,-3 3-3 15,0-1 7-15,0 0 7 0,1 1 0 0,-4 1-5 0,2 1-3 16,-4-2-3-16,1 3-4 16,-1 2 0-16,0-1-8 0,-1 2 13 15,0-3 1-15,0 3-2 0,-3-1-1 16,4 0 1-16,-2 1 0 0,-1 0 0 0,1 0-7 16,2 0 1-16,-2 0 0 0,1-1 2 0,0 0 3 0,2-2 3 15,-1 0 0-15,2 0 0 16,1-3 5-16,0 0-5 0,2-3-6 0,1 0-2 15,0-1-4-15,2-2-4 16,0-1-15-16,0-1-24 0,12-9-22 0,-16 16-46 0,16-16-30 16,-13 11-63-16,7-7-84 15,6-4-214-15,-11 4-291 0,11-4-56 0</inkml:trace>
  <inkml:trace contextRef="#ctx0" brushRef="#br0" timeOffset="84343.62">16886 17252 2200 0,'0'0'-75'15,"0"0"19"-15,0 0 13 0,0 0 18 0,0 0 9 16,0 0 30-16,0 0 26 16,0 0 19-16,0 0 24 0,0 0 12 0,0 0 14 15,0 0 2-15,0 0-8 0,0 0-9 0,0 0-9 0,0 0-10 16,0 0-12-16,0 0-3 15,0 0-6-15,0 0-8 0,0 0-7 0,0 0 3 16,0 0-13-16,0 0-2 16,17-41-1-16,-11 32-1 0,-6 9-7 0,16-26 1 0,-8 11-6 15,4-5-2-15,2 1-3 16,0-5 3-16,5 1-3 0,-2-1-1 0,0-1-1 16,-1 2 1-16,0 3 1 0,-4 0-1 0,3 1 6 15,-2 4 1-15,-2-1 6 0,-3 3 9 16,2-1-3-16,-3 5 4 0,-7 9-7 0,15-17-2 15,-9 9-5-15,-6 8-1 16,12-13 1-16,-12 13-3 0,12-5 0 0,-12 5 4 16,0 0-3-16,0 0-1 0,0 0 0 15,0 0 5-15,23 13-2 0,-23-13 2 0,2 15 6 16,-2-15 7-16,0 19-3 0,0-19 4 0,-2 25-2 16,2-25-8-16,-5 30 4 15,3-13-2-15,0 0-4 0,-2 0 0 16,2 1 2-16,-2-1-8 0,2 0 2 0,-2-2 0 15,-1 2-4-15,0 1 5 0,5-18-6 0,-8 28 4 16,4-15-5-16,0 1 0 16,0-1-3-16,4-13-7 0,-6 19-15 0,6-19-19 15,-7 17-26-15,7-17-36 0,-5 13-49 16,5-13-55-16,-4 10-88 0,4-10-193 0,0 0-385 16,0 0-223-16</inkml:trace>
  <inkml:trace contextRef="#ctx0" brushRef="#br0" timeOffset="84535.96">16922 17058 2533 0,'0'0'-7'0,"-13"-10"13"0,13 10-14 16,0 0-10-16,0 0-10 0,0 0 0 0,0 0 13 15,0 0 6-15,0 0-21 0,50 0 2 0,-50 0-7 16,29 4-10-16,-12 0 0 15,0-2-11-15,-1 2-21 0,4-2-21 0,-4 1-39 0,0-3-113 16,0 3-272-16,-1-3 297 16</inkml:trace>
  <inkml:trace contextRef="#ctx0" brushRef="#br0" timeOffset="85113.43">17745 16406 1518 0,'-8'-22'-15'0,"8"22"15"0,0 0 3 0,0 0 12 15,0 0 1-15,0 0 14 0,0 0 10 16,0 0 7-16,0 0-7 0,0 0 6 0,0 0-4 16,0 0 11-16,0 0 5 15,0 0-14-15,0 0 14 0,0 0-11 0,-29 7 2 16,29-7 18-16,0 0-2 16,-22 20-1-16,14-12-7 0,-2 2-1 0,10-10-1 0,-18 22 1 15,8-10-2-15,2 2 4 0,-1 1-1 0,-2 1 8 16,3-2-3-16,-1 5 3 15,1 1 1-15,2-4-8 0,0 4-4 0,0-2-3 16,2 1-2-16,0 1-6 0,2-1-5 16,0 1 2-16,2-4-12 0,0 4 3 0,0-20-5 15,-2 29 0-15,4-15-8 16,-2-14 1-16,0 23-7 0,0-23-11 0,0 20-30 16,0-20-35-16,2 16-56 0,-2-16-66 0,0 0-139 0,4 14-508 15,-4-14-164-15</inkml:trace>
  <inkml:trace contextRef="#ctx0" brushRef="#br0" timeOffset="86373.72">18317 16347 2414 0,'0'0'-103'0,"0"0"18"16,0 0 10-16,0 0 15 0,0 0 0 0,0 0 17 0,0 0 13 15,0 0 4-15,0 0 5 16,0 0 3-16,0 0 5 0,0 0 10 0,0 0 13 16,0 0 4-16,0 0-4 15,0 0 9-15,0 0 13 0,0 0-3 0,-53 3 2 16,53-3-3-16,-21 3-2 0,21-3 13 16,-21 4-6-16,21-4 3 0,-21 6-6 15,21-6 1-15,-20 7-8 0,10-4-6 0,10-3-3 0,-17 11 3 16,17-11-6-16,-17 11 9 15,17-11 4-15,-17 11-7 0,9-2-2 0,8-9 5 0,-15 11-3 16,6-3-2-16,9-8 8 16,-10 14-7-16,10-14-4 0,-8 15 3 0,8-15-3 15,-2 16-4-15,2-16 4 16,0 0-15-16,4 24-3 0,-4-24 3 0,6 18 4 0,-6-18 4 16,8 15-8-16,-8-15 3 0,9 15 18 0,-2-5-5 15,-7-10 8-15,10 15 6 16,-10-15-4-16,10 14-5 0,-10-14 7 15,11 15 4-15,-5-8-11 0,-6-7-3 16,11 15 1-16,-2-4-2 0,-9-11-1 0,12 16 3 0,-4-7 0 16,-2 1 3-16,4 1-3 15,-10-11 7-15,12 18 8 0,-8-9 3 0,-4-9-1 16,13 19 1-16,-9-11-6 16,-4-8 4-16,4 19 2 0,-4-19-7 0,7 16 4 0,-7-16-2 15,0 20-4-15,0-20-1 0,0 18 14 16,0-18-4-16,0 0 12 0,-11 23 0 15,11-23 7-15,-15 11 10 0,7-5 0 0,8-6 5 16,-22 9 2-16,10-6 4 0,12-3-2 16,-25 4-1-16,10-1-2 15,15-3-7-15,-32 0-2 0,32 0-7 0,-29-3-8 16,13 2-1-16,16 1-11 0,-31-8-25 0,16 2-18 16,0 1-39-16,1-1-48 0,14 6-60 0,-24-12-65 0,10 5-111 15,3-3-231-15,0 1-316 16,11 9-248-16</inkml:trace>
  <inkml:trace contextRef="#ctx0" brushRef="#br0" timeOffset="86983.68">18522 16484 2533 0,'0'0'-77'0,"0"0"21"0,-10-26 14 0,10 26 11 15,0 0 19-15,0 0 12 16,0 0 21-16,0 0 7 0,0 0 8 0,0 0-4 16,0 0 8-16,0 0 9 0,0 0 2 0,0 0 6 0,0 0 13 15,0 0 6-15,0 0 10 16,0 0 12-16,17 50 5 0,-15-39 11 0,-2-11-4 15,4 26 2-15,-4-8-7 16,2-1-6-16,0 0-3 0,-4 2-4 0,0 3-8 16,-2 2-2-16,-3 0-11 0,-3 5-7 15,-4 0-4-15,-4 0-5 0,-3 4-9 16,-4 2-6-16,-5-3-30 0,-1-2-50 16,-3-1-61-16,-3 2-79 0,-3-4-80 0,-2-2-189 15,-1-2-530-15,-1-3-436 0</inkml:trace>
  <inkml:trace contextRef="#ctx0" brushRef="#br0" timeOffset="95603.43">21099 14217 498 0,'0'0'183'0,"0"0"-40"0,0 0-51 0,0 0-17 16,0 0-16-16,-9-10 0 0,9 10-5 15,0 0-1-15,0 0 3 0,0 0 4 0,0 0 5 16,0 0 19-16,0 0 15 16,0 0 1-16,0 0 20 0,0 0 10 0,0 0 14 15,0 0-1-15,0 0 1 0,0 0-14 0,0 0-6 0,0 0-13 16,0 0-7-16,0 0-18 15,0 0-7-15,0 0-15 0,0 0 1 0,0 0-3 16,0 0 2-16,0 0-3 16,0 0-5-16,0 0-1 0,0 0-9 0,0 0-5 0,0 0 1 15,0 0-4-15,11 46 0 16,-11-46-3-16,2 20-3 0,-2-20-1 0,4 20 1 16,-4-20-4-16,5 27 2 0,-1-13 0 15,0-1 0-15,2 2 2 0,-2 0-5 0,0 0 5 16,3 0-9-16,0 3 1 0,-1-3-3 0,0-1 2 15,2 3-1-15,-1-2 2 16,-1 1 1-16,1-2 2 0,-1 4-5 0,2-4-5 16,-1 1 1-16,1 3 0 0,-2-1-4 15,1-2 4-15,2 2-3 0,-3-2 3 0,2 1 2 16,-2-1 1-16,1 0 5 16,0-1 2-16,-3 1 6 0,0-1-3 0,2 1-3 15,-2-2 2-15,3 1-3 0,-3-1-2 0,0 0-1 0,0 3 0 16,-4-16-4-16,7 25 1 15,-3-15-3-15,-4-10 2 0,7 20-4 0,-3-8-1 16,-4-12-2-16,4 16 7 16,-4-16-9-16,6 15-4 0,-6-15 2 15,4 11-6-15,-4-11-14 0,0 0-20 0,4 16-28 16,-4-16-39-16,0 0-55 0,0 0-74 0,0 0-98 16,4 6-198-16,-4-6-56 0,0 0-272 0,0 0-200 15</inkml:trace>
  <inkml:trace contextRef="#ctx0" brushRef="#br0" timeOffset="96333.62">21461 14462 2503 0,'6'-18'-92'0,"-6"18"22"0,0 0 20 15,4-16 20-15,-4 16 12 16,0 0 12-16,0 0 3 0,6-16 14 0,-6 16-2 16,0 0 16-16,7-13 11 15,-7 13 11-15,0 0 20 0,0 0 6 0,0 0 8 0,0 0-3 16,9-13-7-16,-9 13 0 16,0 0 0-16,0 0-11 0,0 0-9 0,0 0-6 15,0 0-4-15,0 0 0 0,2-15-7 0,-2 15 0 16,0 0-2-16,0 0-6 0,0 0-1 15,0 0-2-15,0 0-2 0,2-17 5 0,-2 17 1 16,0 0 5-16,0 0 8 16,0 0 4-16,0 0 0 0,0 0 3 15,0 0-3-15,0 0-1 0,0 0-8 0,-9-20 0 16,9 20-4-16,0 0-1 0,0 0-4 0,0 0 2 16,0 0 0-16,0 0-6 0,0 0 3 0,-37 26 1 15,37-26 0-15,-16 17 2 16,8-8 3-16,-3 3 2 0,1 2-3 0,-5-1 1 0,0 5 2 15,3-4-2-15,-2 5-1 16,0-1-5-16,-1-1-1 0,0 2-3 0,-2-1-2 16,1 1-2-16,-6 3 3 15,1 0-6-15,0-3 5 0,2 1-3 0,-3 0 3 0,4-3 2 16,0 3 1-16,2-5 0 16,-1 2-6-16,-3 1 6 0,4-3 3 0,-2-1-3 15,2 2 0-15,1-2-4 0,0-1 0 0,2-2-4 16,1 0 1-16,1-1-10 15,0 2 9-15,1-3-3 0,10-9-1 16,-17 19-3-16,10-12 1 0,7-7-12 0,-12 14-13 16,4-6-25-16,8-8-25 0,-11 13-43 0,11-13-56 15,-8 11-51-15,3-7-68 16,5-4-162-16,-6 9-141 0,6-9-257 0,0 0-188 0</inkml:trace>
  <inkml:trace contextRef="#ctx0" brushRef="#br0" timeOffset="97443.71">21401 15358 2399 0,'0'0'-78'0,"0"0"33"15,0 0 16-15,0 0 18 0,0 0 18 0,0 0 21 0,0 0 22 16,0 0 14-16,0 0 3 16,0 0 5-16,0 0 3 0,0 0 5 0,0 0 5 15,0 0-1-15,0 0-6 16,0 0-7-16,0 0-4 0,0 0-7 0,0 0-11 0,0 0-6 16,0 0-7-16,0 0-6 0,11-43-10 0,-11 43-13 15,6-16-9-15,-6 16-6 16,11-20-7-16,-5 4-11 0,0 5 2 0,0-4-12 15,4 0 9-15,0-2 2 16,0 1 3-16,-1-2 9 0,2 3 12 0,-3 0-5 0,3 2 12 16,-1 0 9-16,-2-3 7 15,2 5 11-15,0-1 6 0,-2 2-8 0,2-2 6 16,0 2-3-16,-10 10 1 16,14-17-8-16,-8 9 0 0,-6 8-1 0,11-14-3 15,-11 14-3-15,10-8 2 0,-10 8-1 0,0 0-1 16,11-12 2-16,-11 12-2 0,0 0-2 15,0 0 3-15,15-6 5 0,-15 6 4 0,0 0-2 16,0 0-3-16,0 0 9 0,0 0-4 16,0 0 4-16,14 26-5 0,-14-26 1 0,5 16 2 15,-5-16-2-15,3 15-4 16,-3-15 2-16,0 20-2 0,0-20 0 0,0 23-3 16,0-23 5-16,0 22-2 0,0-8 3 0,0-14-10 0,0 22 1 15,0-22-2-15,-6 25-3 16,6-25-1-16,-2 23 0 0,2-23-1 15,-2 20-5-15,2-20-6 0,-4 22-2 16,4-22-11-16,-4 20-14 0,4-20-25 0,-2 14-25 16,2-14-45-16,0 0-40 0,-2 22-32 15,2-22-33-15,-2 7-75 0,2-7-644 0,0 0-362 16</inkml:trace>
  <inkml:trace contextRef="#ctx0" brushRef="#br0" timeOffset="97663.68">21539 15237 2791 0,'0'0'-87'0,"0"0"28"16,9-25 10-16,-9 25 28 0,0 0 6 0,0 0 15 0,0 0 26 15,0 0 0-15,18-4-2 16,-18 4-3-16,0 0-4 0,0 0-11 0,28 3-7 15,-28-3-35-15,0 0-14 16,25 1-50-16,-14 2-34 0,-11-3-77 0,0 0-465 0,33-3 82 16</inkml:trace>
  <inkml:trace contextRef="#ctx0" brushRef="#br0" timeOffset="99253.42">22093 14413 1930 0,'0'0'-72'0,"0"0"23"0,0 0 8 0,0 0 18 15,0 0 14-15,13-14 29 0,-13 14 23 0,0 0 16 16,0 0 17-16,0 0 10 15,0 0 9-15,0 0-2 0,0 0 6 0,0 0-7 16,0 0-9-16,0 0-11 16,0 0-6-16,0 0-12 0,0 0 8 0,0 0-18 0,0 0-1 15,0 0-3-15,0 0-4 16,0 0 0-16,0 0 2 0,0 0 8 0,0 0-7 16,0 0 0-16,-33 44 6 0,23-33-11 0,0-3-1 0,2 3 0 15,0 2 0-15,-1-2-5 16,0 3-1-16,1-2-4 0,-1 2 2 0,3 1 0 15,0 0 3-15,2 0 0 16,0 1 2-16,0 1 0 0,4 1 1 0,0-18 13 16,0 34 7-16,2-17 4 0,2-2 2 15,0 1-2-15,2-1-2 0,-2-1-6 0,2 0-5 16,-1 0-4-16,1-3-5 16,-6-11-11-16,9 21-13 0,-5-11-20 0,-4-10-30 15,6 15-40-15,-6-15-54 0,9 14-59 0,-9-14-75 0,8 8-205 16,-6-1-397-16,-2-7-231 15</inkml:trace>
  <inkml:trace contextRef="#ctx0" brushRef="#br0" timeOffset="99773.35">22404 14573 2562 0,'0'0'-92'0,"0"0"10"15,5-17 7-15,-5 17-1 0,0 0 3 0,0 0 2 0,0 0 17 16,-11-22 18-16,11 22 5 16,0 0 18-16,-16-8 20 0,16 8 7 0,-20-4 12 15,20 4 14-15,-21-1 5 0,21 1 15 0,-25 1-3 16,25-1-12-16,-25 4 17 0,25-4-13 15,-24 5-2-15,24-5-12 0,-21 6 0 0,12 0-1 16,9-6-2-16,-12 9-13 16,12-9-7-16,0 0-18 0,-4 19 3 0,4-19-12 15,0 0 3-15,0 0 6 0,14 29-4 16,-7-21-8-16,-7-8 10 0,13 15 13 0,-13-15 2 16,14 14-4-16,-8-7 11 0,-6-7 5 0,14 17 5 15,-8-10 6-15,-6-7 8 16,10 18-2-16,-4-10 1 0,-6-8 2 0,9 18-4 0,-9-18 4 15,6 19 1-15,-6-19 2 16,5 22 6-16,-5-22 6 0,2 19 4 0,-2-19-1 16,0 23 2-16,0-23-4 15,-5 21 0-15,5-21-5 0,-4 18-3 0,4-18-2 0,-8 16 1 16,8-16-7-16,-11 13-1 16,11-13-6-16,-14 10-5 0,14-10 3 0,-20 6-7 15,20-6-13-15,-21 0-23 0,21 0-31 0,-23-6-31 16,23 6-51-16,-23-7-19 0,10 4-28 15,2-5-30-15,-3 1-79 0,14 7-526 0,-20-19-126 16</inkml:trace>
  <inkml:trace contextRef="#ctx0" brushRef="#br0" timeOffset="100373.36">22697 14417 2361 0,'0'0'-76'0,"0"0"17"0,0 0 27 16,0 0 2-16,0 0 19 15,0 0 27-15,0 0 7 0,0 0 7 0,0 0-2 0,0 0 7 16,0 0 24-16,0 0-12 16,17 37 8-16,-17-37 8 0,6 22 9 0,-2-11 7 15,1 4 3-15,-5-15 6 0,6 32 0 0,-2-16 6 16,-2 1-2-16,3 2-3 0,-1 3-9 15,-2 0-2-15,2-5-11 0,-4 4-6 0,2 2-4 16,-2-2-6-16,0 1-5 16,-2-2 0-16,0-1 0 0,-4 0 1 0,-1 3-4 15,-1-2 0-15,2-3-7 0,-5 0-1 16,-2 3-3-16,1-5-7 0,-2 2-15 0,2-3-24 16,2-3-43-16,-3-2-32 0,2 3-61 0,0-3-39 15,3-1-56-15,8-8-141 16,-18 15-489-16,10-9-238 0</inkml:trace>
  <inkml:trace contextRef="#ctx0" brushRef="#br0" timeOffset="101453.87">23000 14724 2550 0,'0'0'-101'16,"0"0"17"-16,0 0 9 15,0 0 14-15,0 0 12 0,0 0 13 0,0 0 21 16,0 0 9-16,0 0 22 0,0 0 15 16,0 0 18-16,0 0 17 0,0 0 20 0,0 0 10 15,0 0 12-15,0 0 5 16,0 0 2-16,0 0-3 0,48-4 0 0,-48 4-10 16,19 0-5-16,-19 0-7 0,26 2-11 15,-26-2-6-15,25 0-8 0,-10 0-1 0,-15 0-9 16,31 0-4-16,-15-2-2 0,-16 2-9 0,34 0-3 15,-20 0-4-15,-14 0-6 16,32 0-6-16,-17 0-15 0,-15 0-14 0,28-2-26 16,-28 2-31-16,20 2-36 0,-20-2-40 15,20 2-39-15,-20-2-45 0,0 0-107 0,14-2-532 16,-14 2-224-16</inkml:trace>
  <inkml:trace contextRef="#ctx0" brushRef="#br0" timeOffset="101673.45">23109 14618 2606 0,'0'0'-62'0,"0"0"14"16,0 0 18-16,0 0-5 15,0 0 13-15,0 0 7 0,0 0 3 0,0 0 10 16,0 0 1-16,0 0-5 0,0 0 7 0,51 16-5 0,-35-13 2 15,0 0-10-15,1 1-14 16,-17-4-37-16,34 3-40 0,-17-3-65 0,-17 0-164 16,29 0-202-16,-13-2 282 15</inkml:trace>
  <inkml:trace contextRef="#ctx0" brushRef="#br0" timeOffset="103493.71">24157 14394 1547 0,'9'-12'-4'0,"-3"-1"16"16,-6 13 12-16,13-24 9 16,-6 10 30-16,-1-1 5 0,0 0 25 15,0 0 3-15,3-2 0 0,-2 1-1 16,1-1-9-16,-2 2-10 0,2-2-8 0,-1-1-7 0,3-1-8 16,-1 4 0-16,-1-4-10 0,1 4-3 15,-1-2 6-15,0 2-4 0,0-3 6 16,0-1 10-16,0-2 11 0,-2 6 9 0,0-4 5 0,-1 2-5 15,-1-1 1-15,3 3-5 16,-3 1 2-16,0 0-4 0,-4 14-4 0,7-27-10 16,-6 15-3-16,-1 12-7 15,7-18-7-15,-7 18-5 0,4-16-5 0,-4 16-3 0,4-13-3 16,-4 13-3-16,0 0-6 16,6-16-5-16,-6 16-1 0,0 0-3 0,0 0-1 15,0 0-2-15,0 0 3 0,0 0 2 0,0 0 5 0,0 0-2 16,0 0 4-16,0 0 6 15,0 0 4-15,0 0 8 0,-16 45 7 0,10-32 11 16,1 2-2-16,-1 2-1 16,0 1-2-16,1 4 1 0,-1 1-3 0,-1 2-5 15,4 1 3-15,-2 2-6 0,3 1-3 16,0-2-5-16,0 4-2 0,0 0-2 16,2-1-6-16,-2 1 4 0,2-2-3 0,-4 3-5 0,2-2 2 15,-1 1-3-15,-4 4 0 16,1-2-2-16,-2-1-1 0,2 1-2 0,-5-2 2 0,2-1-1 15,-1 0-5-15,-1 1 3 16,3-7 2-16,-2 3-4 0,-2-4-2 0,4 0 0 16,0-2 1-16,-3 0-1 15,3-1 2-15,1-5 0 0,-1-2-3 0,1 0 0 0,-1-1 4 16,8-12 2-16,-12 19-5 16,0-12 0-16,12-7 0 0,-16 10-3 0,16-10 0 15,-17 3-1-15,17-3 3 0,0 0 1 0,0 0-6 0,-32-10 1 16,32 10 1-16,-10-17 5 15,10 17-6-15,-9-15 0 0,9 15 0 0,-2-19 0 16,2 19 3-16,0 0-4 16,9-28 0-16,-9 28 1 0,14-17-1 0,-5 9-2 15,1 0 3-15,-10 8 0 0,24-13 2 16,-13 7 6-16,-11 6 1 0,27-7 1 0,-13 4-2 16,-14 3 4-16,30 3-2 0,-13-1 2 15,3 2 7-15,0 2 4 0,1 1 11 16,3 3-3-16,2-1 3 0,-2 2-2 0,4-1-2 0,-1 3 0 15,3 1-1-15,0-3-1 16,-1 3-2-16,3-1 2 0,0-2-5 0,0 0 1 16,-1 1 1-16,3-2-2 15,2-1-5-15,-5-3-5 0,-1-1-2 0,0 0-6 0,2-2-13 16,-1-3-14-16,3-2-18 16,-1-4-33-16,3-2-47 0,1-4-57 0,-3-2-71 15,6-9-86-15,-6-2-192 0,0-1-65 0,-12 2-376 0,-3-6-408 16</inkml:trace>
  <inkml:trace contextRef="#ctx0" brushRef="#br0" timeOffset="104093.39">25266 14244 2796 0,'0'0'-113'0,"0"0"32"0,0 0 20 0,0 0 4 16,0 0-1-16,0 0 11 15,0 0 13-15,0 0 5 0,0 0 23 0,0 0 12 0,0 0 9 16,0 0 16-16,0 0 7 16,0 0 6-16,0 0 3 0,0 0 9 0,0 0 11 15,-18 44 4-15,18-44 8 16,-8 24 3-16,2-9 1 0,4 1 5 0,-2 1-8 15,2 0-6-15,0 3-8 0,0 0-8 0,2-1-6 0,0 2-4 16,0 1-7-16,0-2-9 16,4 3-16-16,0-4-16 0,0 2-20 15,2-4-25-15,0 0-30 0,3-2-26 0,-4-1-28 16,3-2-33-16,-1 3-26 0,-7-15-67 0,13 15-522 16,-4-10-77-16</inkml:trace>
  <inkml:trace contextRef="#ctx0" brushRef="#br0" timeOffset="104693.58">25406 14515 2253 0,'0'0'-13'0,"4"-18"24"16,-4 18-12-16,7-21 1 0,-7 21 1 15,7-19 12-15,-1 9 19 0,-6 10-10 0,11-20 19 0,-6 10-1 16,4 0-4-16,-9 10-4 16,17-15 4-16,-10 8 3 0,-7 7-12 0,14-12 9 15,-14 12 7-15,17-10 0 16,-17 10-8-16,15-3-2 0,-15 3 1 0,0 0 0 0,0 0 8 16,27 3-5-16,-27-3 5 0,9 10-2 15,-9-10 5-15,4 17-3 0,-4-17 7 16,0 22 3-16,0-22-1 0,-6 24 5 0,3-10 2 15,-4 1-3-15,0 0-1 0,-2-1-4 16,1 0 1-16,1 1 0 0,-3-1-7 0,2 1-4 16,-3-1 1-16,4-1-9 15,-3 1-5-15,4-3-1 0,6-11 1 0,-11 21-7 16,6-12-4-16,5-9 3 0,-4 16-14 16,4-16-10-16,0 0-9 0,0 0-8 0,0 0-2 15,16 15-5-15,-16-15 4 0,0 0-3 0,0 0 2 16,42-20 3-16,-28 12 4 15,1-8 5-15,4 0 3 0,-4 1 13 0,3-2 0 0,-4 0 8 16,-1 2 14-16,1-3 4 16,0 3 1-16,-6 2 7 0,1 0 9 15,-2 0 5-15,0 3 3 0,-7 10-5 16,9-16-5-16,-9 16-7 0,4-15 2 0,-4 15 4 0,0 0 4 16,0 0-2-16,0 0 7 15,0 0-4-15,0 0 0 0,0 0-1 0,0 0-5 16,-30 43-4-16,26-30-1 0,0 0-2 0,4-13-5 15,-4 31-1-15,2-15-4 0,4 2-3 16,0-1-9-16,4-1-20 0,-2 0-25 0,3-2-43 16,-2 1-48-16,7-3-60 0,-2-1-50 15,1-4-63-15,-11-7-170 0,18 9-511 16,-7-8-431-16</inkml:trace>
  <inkml:trace contextRef="#ctx0" brushRef="#br0" timeOffset="104963.87">25908 14394 2989 0,'0'0'-77'16,"0"0"4"-16,0 0 3 0,0 0 22 0,0 0 22 16,0 0 26-16,0 0 20 0,0 0 16 0,0 0 10 15,0 0 18-15,0 0 10 0,0 0 8 16,0 0 4-16,0 0-5 0,-15 49 0 0,15-49-10 15,-2 23-4-15,2-23-7 16,2 25-7-16,3-11-5 0,-5-14-3 0,8 26-9 0,-4-14-18 16,6-1-24-16,-3-2-27 15,1 1-36-15,6-2-40 0,-14-8-46 0,24 14-39 16,-12-13-80-16,-12-1-590 16,25 2-217-16</inkml:trace>
  <inkml:trace contextRef="#ctx0" brushRef="#br0" timeOffset="105196.24">26080 14394 2640 0,'0'0'-38'0,"0"0"14"0,0 0 0 16,0 0 3-16,0 0 30 0,0 0-4 0,0 0 23 16,0 0 18-16,17-15-3 0,-17 15 4 0,0 0 11 15,23 0-7-15,-23 0 0 0,0 0-10 16,27 3-1-16,-27-3-10 0,24 0 2 0,-24 0-5 15,20 0-10-15,-20 0-21 16,23 0-22-16,-23 0-16 0,0 0-12 0,22 0-25 16,-22 0-15-16,0 0-16 15,21-3-43-15,-16-1-78 0,-5 4-479 0,0 0 33 16</inkml:trace>
  <inkml:trace contextRef="#ctx0" brushRef="#br0" timeOffset="105493.37">26180 14363 2036 0,'0'0'-21'0,"0"0"36"0,0 0 32 16,0 0 18-16,0 0 10 0,0 0 12 15,0 0 9-15,0 0-2 0,0 0 6 16,0 0 4-16,0 0-1 0,0 0 4 0,21 27-3 15,-21-27 5-15,4 12 4 0,-4-12 0 16,4 15-2-16,-4-15-12 0,5 19-10 0,-5-19-8 16,0 23-9-16,0-10-9 15,0-13-4-15,-2 25-9 0,-1-9-12 0,3-16-17 16,-6 28-24-16,2-15-23 16,4-13-32-16,-10 25-36 0,6-15-39 0,4-10-46 0,-5 19-42 15,5-19-98-15,-6 10-590 0,6-10-301 0</inkml:trace>
  <inkml:trace contextRef="#ctx0" brushRef="#br0" timeOffset="105810.27">26473 14194 2637 0,'0'0'-87'0,"4"-12"33"0,-4 12 19 0,0 0 20 16,7-10 3-16,-7 10 9 0,0 0 7 15,0 0 19-15,0 0 16 0,0 0 8 0,0 0 5 16,0 0 4-16,0 0 9 16,31 24 8-16,-27-15 13 0,-4-9 1 0,3 25-6 15,-3-11 4-15,0-14-16 0,-1 35-3 0,1-17-9 0,-2 1-8 16,-2 2 0-1,-2-2-8-15,3 4-6 0,-4-5-10 0,0 0-23 0,1-1-23 16,1-2-34-16,-3 3-48 16,0-3-43-16,2-1-42 0,-1-3-81 15,3-3-571-15,4-8-182 0</inkml:trace>
  <inkml:trace contextRef="#ctx0" brushRef="#br0" timeOffset="106893.62">26666 14102 2350 0,'0'0'-136'15,"0"0"17"-15,0 0 12 0,0 0 11 0,0 0 14 16,0 0 23-16,-7-12 26 16,7 12 25-16,0 0 16 0,0 0 17 15,0 0 14-15,0 0 9 0,0 0-4 0,0 0 12 16,0 0-6-16,0 0 4 0,0 0 24 0,0 0-1 16,0 0 10-16,0 0-1 0,0 0-8 0,0 0-10 0,0 0 2 15,0 0 0-15,0 0 0 16,0 0 3-16,13 45-2 0,-13-45 1 0,9 19-6 15,-5-9-7-15,4 1 0 16,-8-11-4-16,11 24-2 0,-3-9 1 0,0-3-5 0,0 3-6 16,1 1-1-16,-2 0-9 15,2 0-1-15,-2-1-4 0,2 4-5 0,2-3 1 16,-6 1 0-16,1-2-8 16,1 3 3-16,-1-3-2 0,0 0-1 0,0-2 5 15,-1 2 1-15,-3-1 6 0,-2-14 5 0,6 25 2 0,-4-12 0 16,-2-13-1-16,3 24 4 15,-3-10 0-15,0-14-2 0,0 23 6 0,0-23 1 16,-5 25 5-16,1-10-2 16,4-15 1-16,-7 26-6 0,3-12-3 0,0 0-4 0,-2-1 0 15,2 2-1-15,4-15-8 16,-13 25-1-16,7-14-2 0,-2 1-2 0,3-1-6 16,5-11-4-16,-12 23-14 0,5-14-14 15,7-9-21-15,-10 18-29 0,6-10-31 0,4-8-45 16,-11 15-43-16,11-15-44 0,-10 9-79 0,10-9-175 15,-6 6-399-15,6-6-256 16</inkml:trace>
  <inkml:trace contextRef="#ctx0" brushRef="#br0" timeOffset="107343.52">27166 14439 2645 0,'0'0'-46'0,"0"0"15"16,0 0 19-16,0 0 28 0,0 0 29 0,0 0 6 15,0 0 7-15,-4-16 0 0,4 16-3 0,0 0-5 16,0 0 5-16,0 0-4 15,0 0-2-15,34-2 3 0,-34 2-4 0,0 0-2 0,29 2-1 16,-29-2-7-16,24 4 5 16,-24-4-6-16,26 1-8 0,-13 1-5 0,-13-2-12 15,27 4-18-15,-15-2-22 16,-12-2-38-16,28-2-44 0,-28 2-47 0,23-2-42 0,-23 2-88 16,20-5-507-16,-14-1-99 0</inkml:trace>
  <inkml:trace contextRef="#ctx0" brushRef="#br0" timeOffset="107533.73">27223 14289 2455 0,'0'0'11'0,"0"0"10"16,0 0-8-16,0 0-7 16,0 0 3-16,0 0 0 0,0 0-4 0,0 0-1 0,0 0-16 15,0 0-7-15,0 0-13 0,0 0 0 0,0 0-4 16,64 15-21-16,-50-15-18 15,4 3-20-15,-18-3-19 0,32 0-23 0,-32 0-47 16,31-4-373-16,-11 2 252 16</inkml:trace>
  <inkml:trace contextRef="#ctx0" brushRef="#br0" timeOffset="107973.56">28234 13734 1582 0,'0'0'8'0,"8"-11"1"16,-8 11 17-16,0 0 1 0,0 0 5 0,8-12 6 15,-8 12 3-15,0 0 0 0,0 0 13 16,0 0 13-16,0 0-2 0,0 0 0 0,0 0-5 16,0 0-3-16,17 32 4 0,-15-21 1 0,-2-11 11 15,2 32 6-15,0-13 9 16,-2 1 4-16,3 1 4 0,-3-1 4 0,0 5 5 0,0 2 0 15,0-1-6-15,-3 1-3 16,1 1-6-16,0 1-8 0,0 0-8 0,0-3-6 16,-2 2-9-16,0 0-3 15,0-1-10-15,1-1-17 0,1 0-21 0,0-3-23 0,-2 2-52 16,2-8-53-16,0 4-48 16,0-3-58-16,0-3-138 0,0-4-487 0,-3 1-200 15</inkml:trace>
  <inkml:trace contextRef="#ctx0" brushRef="#br0" timeOffset="108403.42">28716 14207 2589 0,'0'0'-53'0,"13"-6"1"15,-13 6 6-15,0 0-1 0,0 0 9 0,0 0 12 16,0 0 18-16,0 0 13 0,0 0 33 16,0 0 8-16,0 0 7 0,-37 31 19 0,25-22 1 15,-5 4-5-15,0 2 3 0,-2 2-13 16,-4 4 5-16,-4-2-4 0,3 3-5 15,-6 5-6-15,-4 0 1 0,1-1-1 0,-1 3-11 0,-4 1 3 16,1 1-2-16,1-1-6 16,3 1-1-16,-1 1 1 0,0-2-3 0,-1-1 3 15,5 3-3-15,0-4 6 16,-2 0-11-16,0-1 1 0,5-4-4 0,3-1 0 16,1 1-1-16,-1-3-5 0,6-3 1 0,-1-2-3 0,4 0-1 15,-1-1-8-15,4-3-15 16,2-3-24-16,-2 1-32 0,5 1-40 0,7-10-50 15,-15 11-82-15,15-11-176 16,-11 3-388-16,11-3-115 0</inkml:trace>
  <inkml:trace contextRef="#ctx0" brushRef="#br0" timeOffset="109133.43">28723 14663 2321 0,'9'-9'-92'0,"-9"9"10"16,0 0 8-16,0 0 5 0,5-13 11 0,-5 13 13 16,0 0 11-16,0 0 16 0,0 0 9 15,-32-11-3-15,32 11 16 0,-23 0 0 0,23 0 16 16,-29 0-1-16,29 0 4 16,-31 7 13-16,15-4 10 0,-2 2-8 0,4 2-4 15,-3-2-1-15,3 3-8 0,-4-1 7 0,5 3-2 0,-1-2-1 16,1 1 1-16,-1 3-8 15,3-5 4-15,0 2 3 0,0 3-9 0,11-12 5 16,-14 18-13-16,8-9 5 16,6-9 1-16,-6 17-2 0,6-17-1 15,-6 15 0-15,6-15-9 0,0 0 3 0,6 23 8 16,-6-23-17-16,6 15-3 0,-6-15 6 0,12 14-3 16,-12-14-5-16,15 16 10 0,-9-9 7 0,3 2 9 15,-9-9 1-15,14 13 20 16,-5-5 3-16,-9-8-1 0,17 12 6 0,-8-5-8 0,-9-7 3 15,18 13-4-15,-8-5 6 16,0-1-4-16,0 1 11 0,1 0 11 0,-11-8 5 16,17 13 4-16,-17-13 0 15,15 13 2-15,-9-7 6 0,-6-6-5 0,9 14-3 16,-9-14-3-16,12 11-9 0,-12-11-9 16,7 13 2-16,-7-13-6 0,6 14-7 0,-6-14 2 15,0 0-5-15,2 19 14 0,-2-19 5 0,0 0 2 16,-2 22-1-16,2-22 0 15,-8 16-3-15,8-16 1 0,-10 14-7 0,10-14 5 0,-14 13-1 16,14-13 5-16,-18 11-8 16,5-6-1-16,13-5-6 0,-22 9-3 0,8-8-12 15,14-1 6-15,-32 2-2 16,12-4-26-16,20 2 5 0,-33-6-2 0,17 5-3 16,0-4-1-16,-2 2-10 0,18 3-18 0,-29-10-34 0,17 5-50 15,12 5-78-15,-24-9-81 16,13 1-181-16,2 0-149 0,-3 1-381 0,12 7-430 15</inkml:trace>
  <inkml:trace contextRef="#ctx0" brushRef="#br0" timeOffset="117573.58">20690 16811 2865 0,'0'0'-148'0,"2"-20"30"0,-2 20 12 15,0 0 10-15,2-19 10 0,-2 19 18 0,0 0 6 16,-2-21 10-16,2 21 14 16,0 0 15-16,0-19 4 0,0 19 14 0,0 0 29 15,0 0-4-15,-2-19 17 0,2 19 10 0,0 0 10 0,0 0 1 16,0 0 2-16,0 0 5 15,-2-17-11-15,2 17 4 0,0 0-7 0,0 0-2 16,0 0 0-16,0 0-1 16,0 0 0-16,0 0 0 0,0 0 0 0,0 0 3 0,0 0-1 15,0 0-2-15,0 0-8 16,0 0 2-16,0 0-6 0,26 33 3 0,-26-33-2 16,12 19 1-16,-6-9-5 0,0 2 8 0,4 2-6 15,0-1 5-15,-2 2-4 16,1-1 4-16,1 3 1 0,1 2 1 0,-2-2-3 0,-1 2-2 15,2 2-4-15,-1 0-1 16,0 0-3-16,-1 1-5 0,-2-4 1 0,5 3 6 16,0 0 1-16,-3-2 7 15,2 2 1-15,-1-2 6 0,3 0 5 0,0 0-1 0,-2-2 1 16,2 0-2-16,-3-1-3 0,0-3-3 16,1 0-4-16,-2-2-3 0,-1 1-2 15,1-3-5-15,-8-9-5 0,11 18-2 0,-11-18 0 16,9 13-4-16,-9-13-3 15,10 14 1-15,-10-14-4 0,6 9-4 0,-6-9-9 0,0 0-20 16,6 11-28-16,-6-11-39 16,0 0-49-16,0 0-44 0,0 0-37 0,6 12-56 15,-6-12-146-15,0 0-525 16,0 0-369-16</inkml:trace>
  <inkml:trace contextRef="#ctx0" brushRef="#br0" timeOffset="118093.62">20997 17009 2742 0,'0'0'-145'0,"-2"-23"27"16,2 23 12-16,0 0 12 16,-4-16 20-16,4 16 17 0,0 0 19 0,0 0 16 15,-7-15 8-15,7 15 5 0,0 0 2 16,0 0 9-16,0 0 4 0,0 0 10 0,-4-15-3 16,4 15 6-16,0 0 14 0,0 0-5 0,0 0 8 15,0 0 0-15,0 0 1 16,-10-10 3-16,10 10 10 0,0 0 1 0,0 0 11 15,0 0-2-15,0 0-1 0,-30 6-1 16,30-6-1-16,0 0-9 0,-22 13 0 0,22-13-4 16,-14 14 0-16,5-7-3 15,9-7-2-15,-14 20 3 0,5-9 7 16,0-1-4-16,-1 3 2 0,0-2 0 0,-1 2-4 16,0 1 1-16,1-1-3 0,-1 1-6 0,3-1 2 15,-3 2-4-15,0-2-2 0,3 2-2 0,-4 3 1 16,2-4-4-16,0 2 1 15,2-3-4-15,-2 3-5 0,1-3 0 0,0 0-1 0,1 1-2 16,-3-1 1-16,3-1-1 16,2-1-4-16,-3 0-3 0,9-11-4 0,-15 20-16 15,9-11-27-15,6-9-35 16,-13 16-48-16,7-9-54 0,6-7-68 0,-9 13-179 16,3-7-391-16,6-6-140 0</inkml:trace>
  <inkml:trace contextRef="#ctx0" brushRef="#br0" timeOffset="118703.43">21249 17326 2380 0,'0'0'-65'16,"0"0"12"-16,0 0 8 15,0 0 0-15,0 0 4 0,0 0 13 0,0 0 20 16,0 0 11-16,0 0 13 16,0 0 9-16,0 0 19 0,0 0 10 0,0 0 0 15,0 0 5-15,-19 43 13 0,19-43 5 16,-7 17 5-16,3-6 1 0,4-11 4 0,-8 25-12 16,4-14-2-16,4-11-1 15,-5 27-13-15,3-12-4 0,2-15-3 0,-2 27-5 16,0-14-7-16,2-13 1 0,-2 25-9 0,2-25-7 0,-2 19 4 15,2-19-8-15,-4 18-2 16,4-18-2-16,-2 17 1 0,2-17-12 16,0 0-12-16,-5 18-28 0,5-18-30 15,0 0-48-15,0 0-47 0,0 18-63 0,0-18-166 16,0 0-372-16,0 0-49 0</inkml:trace>
  <inkml:trace contextRef="#ctx0" brushRef="#br0" timeOffset="119198.65">21194 17341 2121 0,'0'0'-60'0,"0"0"32"0,0 0 12 15,2-16-2 1,-2 16 7-16,0 0 11 0,0 0 2 0,0 0 11 0,11-13 1 15,-11 13-6-15,0 0 6 16,0 0 8-16,16-10-3 0,-16 10 13 0,0 0-2 16,16-4 3-16,-16 4 0 0,0 0 12 15,20-2 7-15,-20 2 2 0,0 0-2 0,24 2-5 16,-24-2-9-16,17 4-2 16,-17-4-5-16,19 6 9 0,-19-6 3 0,19 5-6 15,-19-5 3-15,18 9 9 0,-8-2 1 0,-10-7 7 0,16 11 9 16,-16-11 5-16,15 14-2 15,-9-10-4-15,-6-4 1 0,11 14 0 0,-11-14-7 16,7 18 0-16,-7-18-1 16,2 15-7-16,-2-15 2 0,0 17-9 0,0-17-2 15,0 0-5-15,-9 29-1 16,9-29-2-16,-8 16 5 0,3-6 3 0,5-10 0 0,-10 17 5 16,10-17-1-16,-11 15 2 0,3-7-1 0,8-8-4 15,-16 13-3-15,6-7-4 16,10-6-2-16,-21 8-4 0,21-8-4 0,-21 5-4 15,21-5 0-15,-21 5-8 0,21-5-14 16,-24 1-22-16,24-1-36 0,-22 0-44 16,22 0-64-16,0 0-60 0,-32-4-94 15,25 1-180-15,7 3-393 0,0 0-275 0</inkml:trace>
  <inkml:trace contextRef="#ctx0" brushRef="#br0" timeOffset="120053.21">21797 16826 2503 0,'0'0'-156'0,"0"0"26"16,0 0 25-16,0 0 26 0,0 0 8 15,0 0 15-15,0 0 12 0,0 0 14 0,0 0 18 16,0 0 9-16,-15-14 11 0,15 14 5 0,0 0 5 16,0 0 9-16,0 0 15 0,0 0 5 0,0 0 3 15,-28 26 1-15,28-26 5 16,-12 14 4-16,4-3 10 0,-1-1-5 0,-1 2 2 0,1 1 6 15,-2 0-1-15,1 3 6 16,0 1 3-16,0-3 5 0,0 4 5 0,2-1-4 16,2 1-2-16,-1-2-1 15,3 2-1-15,-3 1 1 0,5-2-4 0,-2 2-8 16,2 0 1-16,2 0-4 0,2-2-4 16,0 0-11-16,0 1 0 0,3-2-6 15,-1 2-1-15,0-3-9 0,3 0-3 0,-3 1-4 0,2-1-1 16,0-2-6-16,0-2-4 15,4 1-8-15,-4 0-25 0,-6-12-29 0,14 18-35 16,-7-11-47-16,-7-7-36 0,15 16-52 16,-7-13-81-16,-8-3-649 0,21 7-364 0</inkml:trace>
  <inkml:trace contextRef="#ctx0" brushRef="#br0" timeOffset="120623.45">21996 17087 2797 0,'0'0'-117'0,"0"0"12"0,-4-16 14 16,4 16 9-16,0 0 10 15,0 0 18-15,0 0 21 0,0 0 15 0,0 0 27 0,0 0-3 16,0 0 7-16,0 0 13 16,0 0 0-16,0 0 5 0,0 0 0 0,0 0-1 15,0 0-2-15,0 0-3 16,21-9-8-16,-21 9 6 0,0 0 1 0,17-2-15 16,-17 2 1-16,0 0-2 0,19-8-8 0,-19 8 10 0,12-7-4 15,-12 7-4 1,14-10 1-16,-14 10 0 0,10-13 22 0,-10 13 11 0,10-13 5 15,-10 13 3-15,9-14 6 16,-9 14 1-16,4-12-1 0,-4 12-1 0,0 0-8 0,5-17-4 16,-5 17-7-16,0 0 2 15,0 0-4-15,0 0-3 0,-13-18 6 0,13 18-2 16,0 0 8-16,0 0 1 16,-21-3 5-16,21 3 4 0,0 0 4 0,0 0 0 15,-36 13 5-15,27-5-2 0,9-8-6 0,-19 17-1 0,8-7-2 16,3 2-4-16,0 2-4 15,0-2-1-15,-2 2-5 0,4 1 2 0,0 0-4 16,2 0 1-16,4-15 1 16,-6 29 0-16,4-15 4 0,2-14-4 0,0 25-1 15,0-25-3-15,4 25-3 0,0-15 0 16,-4-10-8-16,10 19-22 0,-4-11-22 0,-6-8-35 16,18 11-37-16,-6-4-42 0,-12-7-42 15,24 5-45-15,-24-5-86 0,31-4-621 16,-15-2-350-16</inkml:trace>
  <inkml:trace contextRef="#ctx0" brushRef="#br0" timeOffset="121178.74">22462 16603 2692 0,'0'0'-115'0,"0"0"26"0,-3-26 15 0,3 26 10 0,0 0 13 15,0 0 8 1,-6-19 15-16,6 19 14 0,0 0-9 0,-10-11 12 0,10 11 4 15,-13-7-2-15,13 7-1 16,0 0 12-16,-21-6-7 0,21 6 5 0,-17-2 16 16,17 2 11-16,0 0-2 15,-28 0 9-15,28 0 1 0,0 0 1 0,-20 2-6 0,20-2-2 16,0 0 1-16,-18 7-8 16,18-7 0-16,0 0 2 0,-2 16-11 0,2-16 6 15,0 0 3-15,0 0-7 0,0 0-8 0,13 30 6 16,-13-30-6-16,11 14 4 0,-11-14 1 15,12 14 3-15,-6-7 1 0,-6-7 3 0,14 16 1 16,-14-16 0-16,10 14 5 16,-4-4-2-16,-6-10-7 0,11 17 5 0,-7-7-1 15,-4-10 0-15,4 17 11 16,-4-17 8-16,3 16 6 0,-3-16 15 0,0 0 6 0,-7 26 9 16,7-26 6-16,-11 13 3 0,11-13-5 15,-14 12 1-15,14-12-7 0,-18 11-9 16,8-8-3-16,10-3-7 0,-21 6-12 0,21-6-12 15,-21 4-24-15,21-4-30 0,0 0-41 16,-23 0-57-16,23 0-39 0,-14-2-51 0,14 2-88 16,0 0-570-16,-10-11-233 15</inkml:trace>
  <inkml:trace contextRef="#ctx0" brushRef="#br0" timeOffset="121693.71">22638 16569 2550 0,'0'0'-98'0,"0"0"17"16,0 0 28-16,0 0 25 0,0 0 31 0,0 0 40 15,0 0 20-15,0 0 10 0,0 0 5 16,0 0-16-16,0 0 0 0,0 0-9 0,0 0-8 16,0 0-5-16,15-16-6 15,-15 16-1-15,0 0-1 0,24 2-5 0,-24-2-3 16,24 2-3-16,-24-2 13 0,28 1-20 0,-11-1 2 0,-17 0-1 15,34 3-5-15,-18-3-9 16,2 2-12-16,-18-2-16 0,27 0-9 0,-13 0-28 16,-14 0-15-16,24-2-24 15,-24 2-27-15,18-3-38 0,-18 3-92 0,12-5-429 16,-12 5 61-16</inkml:trace>
  <inkml:trace contextRef="#ctx0" brushRef="#br0" timeOffset="122023.73">22804 16566 1935 0,'0'0'-68'0,"-8"15"5"0,8-15 14 15,0 0 7-15,-6 12 8 16,6-12 12-16,0 0 25 0,-6 13 1 0,6-13 21 16,0 0 13-16,-6 14 3 0,6-14 21 0,0 0 19 0,-7 15 1 15,7-15 13-15,0 0 8 16,-5 21-3-16,5-21 5 0,-4 15-8 0,4-15 0 15,-6 19-1-15,6-19-10 16,-4 21-5-16,4-21-6 0,-4 19-3 0,2-8-1 0,2-11-5 16,-7 24-2-16,7-24-4 15,-4 21-8-15,2-10-2 0,2-11-7 0,-6 19-6 16,6-19 2-16,-5 18-4 16,5-18-3-16,-4 17-1 0,4-17-1 0,-4 12-10 15,4-12 2-15,-5 14-10 0,5-14-22 0,0 0-27 0,-4 16-43 16,4-16-42-16,0 0-41 15,-4 9-69-15,4-9-173 0,0 0-401 0,0 0-125 16</inkml:trace>
  <inkml:trace contextRef="#ctx0" brushRef="#br0" timeOffset="122733.47">23055 16611 2274 0,'0'0'-109'0,"0"0"23"0,0 0 19 15,0 0 16-15,0 0 6 0,0 0 9 16,0 0 2-16,0 0 0 0,8 49 14 15,-8-49 6-15,6 13 17 0,-6-13-2 0,9 16 9 16,-9-16 8-16,13 14 5 0,-9-4 2 16,-4-10 5-16,12 19 1 0,-8-6 4 0,3-1 7 15,0 1 3-15,-3 1 13 16,2 1 2-16,-2 1 3 0,3-2 3 0,-1 4 5 16,-2 1-1-16,2-2-3 0,-1 2 5 0,1 4 0 15,-1-4 6-15,-1 0 0 0,-2 2-3 16,0-2-5-16,-2 0-4 0,2 0-2 15,-4 0-6-15,2-2-7 0,-2 0 6 16,-2 0-8-16,0 1-2 0,-1-2 2 0,-2 2-3 16,-1-4-3-16,0 4-1 15,1-2-4-15,-3-1-5 0,2 2-2 0,-4-2-5 16,2-3-21-16,0 1-24 0,-3-2-47 16,4 1-55-16,-1-1-61 0,-5-6-114 0,2 3-605 15,13-8-282-15</inkml:trace>
  <inkml:trace contextRef="#ctx0" brushRef="#br0" timeOffset="125553.82">23723 17141 2496 0,'0'0'-178'0,"0"0"29"15,0 0 21-15,0 0 17 0,0 0 11 0,0 0 0 16,0 0-8-16,0 0-13 16,0 0-15-16,0 0-39 0,0 0-215 0,0 0 123 15</inkml:trace>
  <inkml:trace contextRef="#ctx0" brushRef="#br0" timeOffset="126493.58">23423 16611 1050 0,'0'0'-26'0,"0"0"10"15,0 0 12-15,0 0 6 16,0 0 14-16,0 0 7 0,0 0 4 0,0 0 19 16,6-31-8-16,-6 31 11 0,0 0-2 0,0 0 7 0,0 0 8 15,0 0 3-15,0 0 1 16,0 0 10-16,0 0-4 0,0 0 1 0,0 0 12 15,0 0-10-15,0 0-7 16,0 0 6-16,0 0-5 0,0 0 4 0,17-4-4 16,-17 4 3-16,0 0 5 0,0 0-1 15,0 0 1-15,27 5 0 0,-27-5 3 0,0 0-5 16,28 9-9-16,-28-9-3 16,26 5-5-16,-16-1-9 0,3 0-1 0,-13-4-5 15,23 5-8-15,-10-2 7 0,-13-3-15 0,24 5-1 0,-12-1 3 16,-12-4-2-16,25 7 0 15,-10-5 5-15,-15-2-1 0,25 6 6 0,-9-6 8 16,-16 0 4-16,20 4 5 16,-20-4 2-16,22 4-8 0,-22-4 1 0,21 2-7 15,-21-2-5-15,21 2-3 0,-21-2-5 16,19 1-4-16,-19-1-2 0,22 3-6 0,-22-3-2 16,20 3 1-16,-20-3-3 0,21 8-4 0,-10-4 4 15,-11-4-2-15,21 7-2 16,-9-3-1-16,-12-4-1 0,20 9 1 0,-20-9 2 0,19 7-1 15,-19-7 1 1,17 7 1-16,-17-7-1 0,15 6 3 0,-15-6 0 16,12 5 2-16,-12-5-3 0,16 4 1 15,-16-4-2-15,0 0-1 0,16 7-1 0,-16-7-4 0,13 5-5 16,-13-5-10-16,0 0-17 16,0 0-26-16,19 5-29 0,-19-5-46 0,0 0-39 15,0 0-52-15,0 0-75 0,0 0-665 0,0 0-399 16</inkml:trace>
  <inkml:trace contextRef="#ctx0" brushRef="#br0" timeOffset="127213.57">23776 16727 2755 0,'0'0'-161'0,"0"0"30"0,-25-8 26 16,25 8 11-16,0 0 21 16,0 0 7-16,0 0 21 0,0 0 18 0,0 0 7 15,0 0 17-15,0 0 19 0,0 0 11 0,0 0-1 0,0 0 11 16,0 0-4-16,0 0 4 15,0 0 2-15,0 0-8 0,0 0 1 16,0 0 8-16,0 0-12 0,0 0 15 16,0 0 5-16,0 0 2 0,0 0 4 0,0 0 5 15,0 0 4-15,0 0 0 0,0 0-2 16,0 0-2-16,0 0 3 0,0 0-1 0,0 0-3 16,0 0 4-16,27 39 2 0,-27-39-2 0,5 18-5 15,-5-18-2-15,6 17 0 16,-6-17 0-16,5 19-3 0,-1-7 4 0,-4-12-4 0,6 19 0 15,-6-19-1-15,6 19-6 16,-6-19-4-16,4 19 0 0,0-10 2 0,-4-9-3 16,5 19 2-16,-5-19-8 15,7 18 1-15,-7-18-1 0,6 18 0 0,-6-18-6 16,2 20 4-16,-2-20-4 16,8 22 0-16,-4-12 2 0,-4-10-3 0,9 19-1 0,-5-9 0 15,-4-10-4-15,6 19 1 0,-6-19-1 0,9 19 0 16,-7-10 1-16,-2-9 0 15,7 17-2-15,-7-17 1 0,6 18-4 0,-6-18-5 16,4 17 4-16,-4-17-7 0,4 16 3 16,-4-16-3-16,2 17-1 0,-2-17-3 0,4 16 1 15,-4-16 1-15,2 16-3 16,-2-16 1-16,0 0-4 0,2 19 2 16,-2-19 3-16,0 0-2 0,0 18-1 0,0-18 2 0,0 0 0 0,0 0-3 15,0 21 2-15,0-21-1 16,0 0 0-16,0 16 0 0,0-16-3 0,0 0 3 15,-6 15 2-15,6-15-5 16,0 0 0-16,0 0 2 0,-4 15-2 0,4-15 1 16,0 0-10-16,0 0-16 0,0 0-27 15,0 0-50-15,0 0-66 0,0 0-76 0,0 0-149 16,-6 12-193-16,6-12-363 16,0 0-372-16</inkml:trace>
  <inkml:trace contextRef="#ctx0" brushRef="#br0" timeOffset="128973.64">24460 17275 2783 0,'0'0'-122'16,"0"0"8"-16,0 0 17 0,0 0-3 0,0 0 15 0,0 0 3 15,0 0 17-15,0 0 16 16,0 0 5-16,0 0 18 0,0 0 14 0,0 0 7 16,0 0 13-16,0 0 17 15,0 0-2-15,0 0 23 0,0 0 15 0,0 0 14 16,0 0 9-16,0 0 18 0,0 0 1 16,0 0 5-16,0 0 2 0,0 0 1 0,0 0-1 15,0 0-6-15,0 0-12 0,0 0-9 0,0 0-5 16,0 0-13-16,0 0-1 15,31-15-6-15,-31 15-5 0,0 0-7 16,27 0-4-16,-27 0 1 0,25 2-3 0,-25-2-3 16,31 2-4-16,-10 0-1 0,-6-2-5 0,5 1-2 15,-2 2 2-15,2-3 4 16,-3 1 2-16,-17-1 5 0,32 3-1 0,-18-2-2 0,-14-1 0 16,28 0-1-16,-14 2 1 0,-14-2-3 0,26 2-1 15,-26-2-3-15,25 0-2 16,-25 0-1-16,24 2-4 0,-24-2 0 0,23 0 0 15,-23 0-5-15,24 2-3 16,-24-2-1-16,20 0-4 0,-20 0 2 0,19 0-4 0,-19 0 1 16,15 2-2-16,-15-2-10 15,0 0-14-15,21 0-19 0,-21 0-31 16,0 0-47-16,17 2-60 0,-17-2-54 16,0 0-119-16,13-4-175 0,-13 4-368 0,0 0-269 15</inkml:trace>
  <inkml:trace contextRef="#ctx0" brushRef="#br0" timeOffset="129443.33">24612 17141 2521 0,'0'0'-125'0,"0"0"25"16,0 0 16-16,0 0 14 16,-17-3 4-16,17 3 29 0,0 0 13 0,0 0 21 0,0 0 13 15,0 0 9-15,0 0 3 0,0 0-3 16,0 0 13-16,0 0-15 0,-18-5 11 15,18 5 0-15,0 0-9 0,0 0-2 0,0 0 10 16,0 0 4-16,0 0 12 0,0 0 12 16,0 0 12-16,-20-4-1 0,20 4 6 0,0 0 5 15,0 0 1-15,0 0-10 16,0 0 0-16,0 0-5 0,0 0-6 0,0 0 2 16,0 0 1-16,0 0 2 0,0 0 7 0,0 0-1 0,57 11-2 15,-57-11 3-15,30 4-2 16,-12 0-6-16,0-3-5 0,0 1 1 0,3 1-14 15,-2 0-6-15,2-2-7 16,0 2-10-16,-2-1-19 0,0 0-22 0,-1-2-34 16,1 2-35-16,-19-2-40 15,29 5-38-15,-15-3-44 0,-14-2-126 0,23 0-522 0,-12-2-208 16</inkml:trace>
  <inkml:trace contextRef="#ctx0" brushRef="#br0" timeOffset="130323.72">26400 16399 2482 0,'-29'2'-91'0,"29"-2"30"0,0 0 13 15,0 0 16-15,0 0 16 16,0 0 25-16,0 0 24 0,0 0 29 0,0 0 14 15,0 0 10-15,0 0 10 16,0 0 6-16,4 26 9 0,-4-26 4 0,0 0 6 0,12 21 0 16,-12-21-3-16,9 18-4 15,-5-5 5-15,1 0-4 0,2 0 5 0,-3 3 0 16,3-1-6-16,-1 0-9 16,-1 3 0-16,2 0-6 0,-2 3-4 0,1 0-10 0,1 2-8 15,-1 0-4-15,2 0 1 0,-2 0-12 0,-1 1-2 16,1 0 0-16,3-3-17 15,-4 0 2-15,0-3-7 0,1 0-14 0,0-2 12 16,-5 2-19-16,3-5-34 0,0 2-29 16,-4-15-52-16,8 21-59 0,-8-21-61 15,6 18-73-15,-6-18-142 0,2 13-179 16,-2-13-352-16,0 0-406 0</inkml:trace>
  <inkml:trace contextRef="#ctx0" brushRef="#br0" timeOffset="131083.49">25781 17158 2803 0,'0'0'-129'0,"-30"-4"30"0,30 4 26 15,0 0 14-15,0 0 16 0,0 0 27 0,0 0 9 16,0 0 24-16,0 0 9 16,0 0 3-16,0 0-3 0,0 0-1 0,0 0-4 15,0 0 3-15,0 0-3 0,0 0 0 0,0 0 0 0,70 1 4 16,-70-1 5-16,27 0 3 15,-11 2-3-15,3-2-5 0,-2 1-7 16,5-1 4-16,-4 3-6 0,4-3-4 16,-1 0 5-16,1-3-1 0,2 3-9 15,-3 0 2-15,4 0 4 0,-1 0 10 16,-1 0 1-16,0 0 10 0,3 0 1 0,-3 0 6 0,4 0-3 16,-3 0-2-16,3 0-2 0,1 3-2 0,1-3-4 15,4 2 0-15,-1 0-6 16,-3 0 4-16,0 1-6 0,0-1-4 0,-1 0 10 15,1 1 0-15,-7 0 6 0,2 0 2 16,-3-2 4-16,0 3 0 0,0-2 0 0,0-1-1 16,-4 1-2-16,2 0-5 15,1 0-2-15,-3-2 0 0,2 2-2 0,-19-2-2 16,36 4-1-16,-20-2 0 16,1-2-4-16,-17 0-1 0,32 4 0 0,-16-2-4 15,-1-2-2-15,-15 0 5 0,31 4 1 0,-19-4-2 0,-12 0-1 16,26 4 0-16,-26-4-4 15,25 1-1-15,-25-1 0 0,21 2-4 0,-21-2 1 16,20 0-7-16,-20 0-5 0,0 0-8 16,22 2-13-16,-22-2-26 0,0 0-29 0,18 2-46 15,-18-2-45-15,0 0-70 16,0 0-139-16,14 1-505 0,-14-1-261 0</inkml:trace>
  <inkml:trace contextRef="#ctx0" brushRef="#br0" timeOffset="132013.6">25630 17780 2643 0,'0'0'-59'0,"0"0"22"15,0 0 14-15,0 0 16 0,0 0 2 0,0 0 16 16,0 0 11-16,0 0 5 15,0 0-2-15,0 0 4 0,0 0-1 0,0 0 4 16,0 0 3-16,0 0 13 16,0 0 9-16,0 0 9 0,0 0 7 0,0 0 7 0,0 0 10 15,0 0 9-15,0 0 8 16,0 0 0-16,0 0 2 0,0 0-5 0,0 0-3 16,52 19-6-16,-52-19-3 0,8 12-7 0,-8-12-9 15,9 13-6-15,-9-13-6 0,10 15-5 16,-6-5-7-16,-4-10-1 0,9 17-2 0,-5-6-3 15,-4-11-7-15,4 20-8 16,2-10 4-16,-6-10-5 0,4 22-7 0,-3-11 3 16,-1-11-6-16,2 21-3 15,-2-21 1-15,4 19-4 0,-4-19-2 0,2 19 2 0,-2-19-1 16,2 20-1-16,-2-20-4 16,4 15-1-16,-4-15-5 0,2 15-2 15,-2-15-16-15,0 0-25 0,3 15-37 0,-3-15-51 0,0 0-69 16,5 12-72-16,-5-12-193 0,0 0-103 15,0 0-359-15,0 0-333 0</inkml:trace>
  <inkml:trace contextRef="#ctx0" brushRef="#br0" timeOffset="132533.53">26057 17889 2753 0,'0'0'-92'0,"0"0"12"0,0 0 8 0,0 0 15 15,0 0 16-15,0 0 17 16,0 0 22-16,0 0 19 0,0 0 15 0,0 0 18 15,27 8 4-15,-27-8-1 16,0 0 8-16,20 1-2 0,-20-1-1 16,16 2 0-16,-16-2-3 0,20 2-8 0,-20-2 6 15,20 2-7-15,-20-2 2 0,22 3 1 16,-22-3-1-16,25 5-2 0,-25-5 0 16,23 1-6-16,-23-1-4 0,22 2-2 0,-10 0-3 15,-12-2-7-15,22 2-3 0,-22-2-1 0,20 3-12 0,-20-3-16 16,20 4-25-16,-20-4-35 15,14 3-31-15,-14-3-50 0,16 4-47 0,-16-4-130 16,0 0-477-16,0 0-116 16</inkml:trace>
  <inkml:trace contextRef="#ctx0" brushRef="#br0" timeOffset="133773.62">26625 17852 2316 0,'0'0'-73'0,"0"0"24"16,-31 3 0-16,31-3 27 0,0 0 11 0,0 0 27 16,0 0 7-16,0 0 17 0,0 0 17 0,0 0 10 15,0 0 6-15,0 0 2 0,0 0 6 0,0 0-1 16,0 0 4-16,0 0-2 15,0 0-6-15,0 0 2 0,0 0-13 0,0 0-9 0,36 26-3 16,-36-26-6-16,0 0-7 16,22 2-7-16,-22-2-6 0,0 0-5 0,22-4-2 15,-22 4-2-15,0 0-6 16,29-8-6-16,-29 8-5 0,15-7 2 0,-15 7 1 16,17-12-3-16,-17 12 0 0,14-13 5 0,-7 5-4 0,-7 8 5 15,8-15 9-15,-8 15 7 16,9-14 4-16,-9 14 1 0,8-15-3 15,-8 15 0-15,6-13-5 0,-6 13-3 16,0 0-4-16,0 0-3 0,0-19 2 0,0 19-4 16,0 0 0-16,0 0 1 0,0 0 2 15,0 0 8-15,-18-14-4 0,18 14 2 0,0 0 0 16,0 0 17-16,-25 0-1 16,25 0-7-16,0 0 0 0,0 0-4 0,-30 8 1 15,30-8-6-15,-13 6 4 0,13-6 1 0,-18 8 1 0,18-8-2 16,-15 11 0-16,15-11-1 15,-16 13 3-15,7-9 0 0,9-4 2 0,-17 18-1 16,9-11 1-16,-1 3 2 16,9-10-4-16,-13 19-1 0,6-9 0 0,7-10-1 0,-11 19-3 15,9-10 2-15,2-9-7 16,-9 19 1-16,9-19-5 0,-8 19 4 0,8-19-3 16,-6 17-3-16,6-17 2 0,-4 17-1 0,4-17 0 15,-3 18-1-15,3-18 1 0,-2 14-2 16,2-14 3-16,0 0-2 0,-2 20-2 0,2-20-1 15,0 0 2-15,4 19 1 16,-4-19 1-16,0 0-1 0,7 16-1 0,-7-16 1 16,12 9 0-16,-12-9-5 15,17 9 7-15,-17-9-2 0,19 6 2 0,-9-2 5 0,-10-4 2 16,23 6-2-16,-12-3 0 16,-11-3 0-16,25 2-5 0,-25-2 6 0,25 2-6 15,-25-2-13-15,25-4-25 0,-25 4-42 0,22-9-52 16,-6 3-72-16,-5-3-100 0,1-1-222 15,-2-1-75-15,1-1-255 0,-3-1-189 0</inkml:trace>
  <inkml:trace contextRef="#ctx0" brushRef="#br0" timeOffset="134613.6">26780 17522 2466 0,'0'0'-79'0,"0"0"22"0,0 0 32 0,0 0 8 16,0 0 10-1,0 0 5-15,0 0 5 0,0 0 13 0,0 0 2 0,0 0 11 16,0 0 2-16,0 0 10 16,0 0 8-16,0 0 2 0,0 0-2 0,0 0 6 15,0 0 1-15,0 0 6 0,0 0-1 0,0 0 4 0,0 0-8 16,0 0-1-16,0 0-3 15,0 0 1-15,0 0-4 0,0 0-6 0,54 12-4 16,-54-12-6-16,18 4-3 16,-18-4-1-16,25 3-5 0,-16 1 0 0,-9-4-3 0,22 4-9 15,-22-4 0-15,16 5-9 16,-16-5-13-16,18 1-15 0,-18-1-22 0,0 0-22 16,19 4-40-16,-19-4-39 0,15 2-57 0,-15-2-177 15,0 0-374-15,0 0-41 16</inkml:trace>
  <inkml:trace contextRef="#ctx0" brushRef="#br0" timeOffset="135563.61">27231 17441 2098 0,'0'0'-81'0,"0"0"14"16,0 0 9-16,0 0 4 15,0 0 5-15,0 0 16 0,-21-35 15 0,21 35 7 16,0 0 14-16,-17-4 8 16,17 4 14-16,0 0 1 0,-16-3 9 0,16 3-3 15,0 0 4-15,0 0 7 16,0 0-10-16,0 0 0 0,-28 10-4 0,28-10-4 0,0 0 1 16,-12 11-3-16,12-11 2 0,0 0 4 15,-13 11 4-15,13-11 1 0,-12 8 6 16,12-8 10-16,0 0-14 0,-13 13-2 0,13-13 4 15,-11 8 6-15,11-8 1 16,0 0 8-16,-14 11-18 0,14-11 5 0,0 0 8 0,-11 10 0 16,11-10-2-16,0 0-4 15,0 0-3-15,-9 12-4 0,9-12-1 0,0 0 4 16,0 0-2-16,0 0 3 16,-7 15 10-16,7-15 4 0,0 0 5 0,0 0 5 0,0 0-2 15,0 0 1-15,0 0-4 0,10 22-9 0,-10-22-5 16,0 0-4-16,8 14-1 15,-8-14-4-15,9 10-6 0,-9-10-6 0,11 9 0 16,-11-9 0-16,16 10-2 16,-16-10-2-16,13 10 3 0,-13-10-2 0,19 8 0 0,-11-2 0 15,-8-6 0-15,17 10-3 16,-17-10 5-16,17 9-4 0,-17-9 4 0,14 10-2 16,-14-10 0-16,15 9-4 0,-7-3-1 0,-8-6-1 15,0 0-7-15,17 11 5 16,-17-11-2-16,0 0 0 0,12 10 2 15,-12-10 0-15,0 0 3 0,0 0 1 0,6 13 6 16,-6-13-3-16,0 0 1 0,0 0-6 0,0 0 4 16,0 0-4-16,0 0 0 15,0 0 0-15,-20 25-4 0,20-25 1 0,-13 4-15 0,13-4-2 16,0 0 6-16,-23 5 8 16,23-5-6-16,-16 3 4 0,16-3 0 0,0 0-2 15,-31 0 0-15,31 0 1 0,-20 0-2 16,20 0-3-16,0 0-1 0,-31-5-1 15,31 5-7-15,-23-3-8 0,23 3-10 0,-18-6-15 0,18 6-24 16,-20-5-31-16,20 5-37 16,-12-6-40-16,12 6-47 0,-13-10-82 0,13 10-671 15,0 0-422-15</inkml:trace>
  <inkml:trace contextRef="#ctx0" brushRef="#br0" timeOffset="136133.4">27304 17445 2965 0,'0'0'-63'0,"0"0"24"16,0 0 15-16,0 0 11 0,0 0 1 0,0 0 4 15,23-21 11-15,-23 21 5 0,0 0-5 0,0 0 7 16,26-2 5-16,-26 2 9 15,20 0 5-15,-20 0-1 0,0 0 5 0,32 4-4 16,-32-4-5-16,29 1-1 0,-14-1-1 16,-15 0-3-16,30 3-2 0,-14-2 0 0,-16-1-6 15,27 2-8-15,-27-2-6 16,27 0-13-16,-14 0-6 0,-13 0-2 0,24 0-21 16,-24 0-14-16,22-3-20 0,-22 3-6 0,18-3-20 15,-18 3-21-15,0 0-29 0,19-5-45 16,-19 5-133-16,0 0-262 0,0 0 196 0</inkml:trace>
  <inkml:trace contextRef="#ctx0" brushRef="#br0" timeOffset="136503.29">27533 17439 1720 0,'0'0'-25'0,"0"0"12"0,0 0 10 16,-11 10-1-16,11-10 18 16,0 0 10-16,0 0 6 0,0 0 9 0,0 0 25 15,-6 17 3-15,6-17 8 16,0 0 6-16,0 0 4 0,0 0 1 0,-4 17 5 16,4-17 3-16,0 0 4 0,-7 15 3 0,7-15-2 0,-6 14-2 15,6-14-6-15,-9 13 1 16,9-13 2-16,-9 15-7 15,9-15 1-15,-9 17 4 0,9-17-2 0,-7 19-7 16,5-7 2-16,2-12-1 0,-6 21-2 0,3-8-2 16,3-13-7-16,-7 23-6 0,5-11-1 15,2-12-7-15,-1 22-4 0,1-22-7 0,-2 21-2 16,2-21-13-16,-6 19 3 16,6-19-5-16,-2 15-14 0,2-15-24 0,-3 14-32 15,3-14-51-15,0 0-62 0,0 0-102 0,-11 11-264 16,11-11-86-16,0 0-236 0,-24-5-177 15</inkml:trace>
  <inkml:trace contextRef="#ctx0" brushRef="#br0" timeOffset="140283.67">27831 16530 2336 0,'0'0'-142'0,"0"0"30"15,0 0 20-15,0 0 18 0,0 0 19 0,0 0 26 0,0 0 7 16,0 0 9-16,0 0 15 16,0 0 11-16,0 0 8 0,0 0 13 0,0 0 8 15,0 0 18-15,0 0-4 0,0 0 14 0,0 0 2 16,0 0-3-16,0 0 8 15,0 0 0-15,0 0 3 0,0 0-9 0,0 0-6 0,0 0-4 16,0 0-5-16,0 0-10 16,0 0-1-16,0 0-3 0,53 0-3 0,-53 0-5 15,19 0 5-15,-19 0-7 16,22 0-6-16,-22 0 0 0,26 0 0 0,-26 0-7 16,33 0-1-16,-19 0-4 0,6 0 3 0,-2-1 3 0,-18 1 4 15,39 0 14-15,-20 1 7 16,2-2 4-16,-4 2 1 0,6-1 5 0,-5 2-2 15,2 0 1-15,-2 0-4 16,3 0-6-16,-3 0-6 0,-1-1 0 0,-17-1-4 0,34 4-4 16,-21 0-1-16,-13-4-5 15,29 2-5-15,-17 0 1 0,-12-2-1 0,22 4-3 16,-22-4 1-16,18 1-4 16,-18-1 1-16,17 3-3 0,-17-3-7 0,0 0-8 0,18 2-8 15,-18-2-12-15,0 0-17 0,15 3-16 0,-15-3-27 16,0 0-21-16,0 0-33 15,0 0-44-15,17 4-45 0,-17-4-108 0,0 0-507 16,0 0-183-16</inkml:trace>
  <inkml:trace contextRef="#ctx0" brushRef="#br0" timeOffset="140793.5">28145 16626 2434 0,'0'0'-96'0,"0"0"22"15,0 0 15-15,0 0 13 0,0 0 38 0,0 0-4 0,0 0 27 16,0 0 26-16,0 0 23 16,0 0 8-16,0 0 5 0,0 0-1 0,0 0-6 15,0 0-10-15,0 0-3 16,0 0-7-16,0 0 3 0,0 0-7 0,0 0-5 16,0 0 3-16,0 0 6 0,0 0-8 0,0 0 15 0,0 0 4 15,0 0 0-15,0 0 4 16,0 0 1-16,0 0-3 0,0 0 3 0,0 0-3 15,0 0 0-15,0 0 7 16,0 0 2-16,0 0-1 0,0 0 4 0,0 0 3 0,0 0-1 16,0 0 1-16,0 0 3 15,0 0 3-15,28 30-3 0,-28-30 1 0,5 15-1 16,-5-15-3-16,4 23 1 16,-2-8-7-16,2 3-3 0,-1 3-4 0,2 3 0 15,-1 1-6-15,0 4-6 0,3 3-7 0,0 0-6 0,-1 3-1 16,4-2-5-16,-4 2-27 15,2-2-33-15,-5-5-50 0,3 1-82 0,-2-4-108 16,0-4-211-16,-6-5-127 16,2-16 26-16,-10 24-336 0,5-17-307 0</inkml:trace>
  <inkml:trace contextRef="#ctx0" brushRef="#br0" timeOffset="171763.43">29006 17197 188 0,'0'0'116'0,"0"0"-23"0,0 0-9 15,0 0-9-15,0 0-10 16,0 0 4-16,0 0-5 0,0 0-7 0,0 0 3 15,0 0-6-15,0 0 2 0,0 0-1 16,0 0 5-16,0 0 4 0,0 0-3 0,0 0 16 16,0 0 14-16,0 0 1 15,0 0 29-15,0 0-18 0,0 0-3 0,0 0 4 16,0 0-1-16,0 0-1 16,0 0-8-16,0 0-6 0,0 0 1 0,26 5-4 15,-26-5-10-15,0 0-5 0,0 0-5 0,0 0-2 16,0 0-3-16,0 0-1 0,0 0-2 15,0 0-3-15,16 3-1 0,-16-3-6 0,0 0-5 16,0 0 1-16,0 0 0 16,0 0 2-16,19 1 3 0,-19-1-6 0,0 0 1 0,0 0-3 15,0 0 0-15,19 3-4 16,-19-3-1-16,0 0-6 0,0 0-1 0,19 2-9 16,-19-2 6-16,0 0-6 0,0 0 2 0,24 4-2 15,-24-4 2-15,0 0-6 16,16 1-3-16,-16-1 3 0,0 0 1 0,20 3 1 0,-20-3 3 15,0 0-3-15,0 0 4 16,19 3-1-16,-19-3 1 0,0 0 2 0,0 0 0 16,0 0 1-16,19 2-4 15,-19-2-2-15,0 0 1 0,0 0-5 0,0 0 2 16,0 0-4-16,0 0-2 0,19 0 0 16,-19 0 2-16,0 0-2 0,0 0-1 0,0 0-1 15,0 0 1-15,0 0-4 0,0 0 5 0,24-2-2 16,-24 2 2-16,0 0-1 15,0 0 4-15,0 0 1 0,16-3-5 0,-16 3-1 0,0 0 0 16,0 0 0-16,0 0-2 16,0 0 0-16,0 0 0 0,21-3-2 0,-21 3 0 15,0 0-2-15,0 0 1 16,0 0-1-16,17-1-2 0,-17 1 1 0,0 0 2 16,0 0-2-16,0 0 1 0,19-3-2 0,-19 3 1 0,0 0-2 15,0 0 2-15,22-1-1 16,-22 1-1-16,0 0 2 0,0 0 0 0,20 0-2 15,-20 0 4-15,0 0-2 16,20-2-1-16,-20 2 0 0,0 0 2 0,0 0-1 16,23 0-1-16,-23 0 0 15,0 0 6-15,0 0 2 0,19 0 3 0,-19 0-3 0,0 0-1 16,0 0 0-16,0 0-1 16,0 0-5-16,21 0-9 0,-21 0-24 0,0 0-29 15,0 0-44-15,0 0-56 0,0 0-77 0,0 0-151 16,0 0-198-16,0 0-255 0,0 0-183 15</inkml:trace>
  <inkml:trace contextRef="#ctx0" brushRef="#br0" timeOffset="191863.54">29268 17186 65 0,'0'0'-12'0,"0"0"-34"0,0 0 42 0,0 0 2 15</inkml:trace>
  <inkml:trace contextRef="#ctx0" brushRef="#br0" timeOffset="193633.42">29335 17051 104 0,'0'0'97'16,"0"0"-2"0,0 0-16-16,0 0-17 0,0 0-7 0,0 0 0 0,0 0 6 15,0 0 4-15,0 0-8 0,0 0 4 0,0 0-5 16,0 0-1-16,0 0-1 15,0 0-10-15,0 0-3 0,0 0 4 0,0 0-3 0,0 0 4 16,0 0 5-16,0 0 15 16,0 0-1-16,0 0 7 0,0 0 13 0,0 0 9 15,0 0-7-15,0 0 15 16,0 0-8-16,-28-6 7 0,28 6-5 0,0 0-10 16,0 0-6-16,0 0 8 0,0 0-7 0,0 0-9 0,0 0-1 15,0 0-9-15,0 0 0 16,0 0-3-16,0 0-14 0,0 0 4 0,0 0 3 15,0 0 0-15,0 0-6 16,0 0-5-16,0 0-1 0,0 0-6 0,0 0 1 0,0 0-6 16,0 0-3-16,0 0-1 15,22 42 2-15,-22-42-4 0,12 9-3 0,-12-9 1 16,12 13-5-16,-12-13-1 16,13 12 0-16,-13-12-2 0,13 12-1 0,-7-5-1 15,-6-7-2-15,13 9-1 0,-13-9 0 0,12 12-4 0,-12-12 2 16,11 9 0-16,-11-9-3 15,13 10 2-15,-13-10-1 0,10 8-1 0,-10-8 2 16,0 0-2-16,10 11-2 16,-10-11 3-16,0 0-1 0,12 10 0 0,-12-10-1 0,0 0 0 15,10 6-1-15,-10-6 3 16,0 0-4-16,10 7 0 0,-10-7 3 0,0 0-1 16,0 0 6-16,0 0-5 0,13 8 1 0,-13-8 4 15,0 0-6-15,0 0 1 16,15 5 2-16,-15-5 0 0,0 0-5 0,0 0 7 0,19 6-7 15,-19-6 3-15,0 0-1 16,14 6 4-16,-14-6-6 0,0 0 6 0,16 4-7 16,-16-4 3-16,0 0 0 15,0 0 8-15,0 0 3 0,16 3 7 0,-16-3 7 16,0 0 6-16,0 0 1 0,0 0 6 16,0 0 3-16,0 0 0 0,13 6 8 0,-13-6-1 15,0 0-2-15,0 0-1 0,0 0-8 0,0 0-4 16,0 0-1-16,0 0 2 15,0 0-7-15,0 0-4 0,0 0 0 0,0 0-3 0,-40 15-2 16,40-15-1-16,-17 10-2 16,9-5-2-16,8-5-1 0,-22 18-1 0,12-9 0 15,-1 0-4-15,-1 3 1 16,1-1-1-16,0 1 0 0,-1-3-4 0,2 1-1 16,0 0-10-16,10-10-17 0,-14 15-18 0,3-8-36 0,11-7-41 15,-12 12-56-15,12-12-45 16,-11 7-81-16,11-7-193 0,-9 4-406 0,9-4-283 15</inkml:trace>
  <inkml:trace contextRef="#ctx0" brushRef="#br0" timeOffset="198013.58">29899 16569 903 0,'0'0'105'0,"0"0"-27"15,0 0-20-15,0 0-46 16,0 0 4-16,0 0 12 0,0 0 9 0,0 0 3 0,0 0 10 15,0 0 0-15,0 0 1 16,0 0 9-16,0 0-13 0,0 0-5 0,0 0 3 0,0 0-17 16,0 0-4-1,0 0 2-15,0 0-1 0,0 0-5 0,0 0 3 0,0 0-9 16,0 0 1 0,0 0-5-16,0 0-5 0,0 0-2 0,0 0 12 15,0 0-20-15,0 0 0 0,0 0 2 0,46 3-2 0,-46-3 2 16,0 0-1-16,8-15-2 15,-8 15 3-15,4-16 3 0,-4 16 3 0,4-15 0 0,-4 15 7 16,4-17-2-16,-4 17-1 16,6-20-1-16,-2 8 4 0,-4 12-5 0,7-23 11 15,-5 8-13-15,-2 15 13 16,4-24 2-16,-2 8 6 0,-2 16 13 0,5-23 5 0,-3 10 3 16,-2 13 1-16,2-22-5 0,-2 22 6 0,2-20-1 15,-2 20 7-15,2-19-4 16,-2 19 4-16,0-16-9 0,0 16-3 0,0 0-4 15,2-19-2-15,-2 19-10 0,0 0 5 16,0 0-11-16,0-19-1 0,0 19 1 0,0 0-1 16,0 0 4-16,0 0 3 15,0 0 0-15,0 0 2 0,0 0-3 0,0 0 2 16,0 0-2-16,0 0 5 16,0 0-6-16,0 0 0 0,0 0 0 0,0 0-5 0,0 0-2 15,0 0 2-15,0 0-2 0,-15 51-1 0,15-51 1 16,-6 22 6-16,6-22-4 15,-7 20-1-15,5-8 0 0,2-12-1 0,-6 24 0 16,4-10 2-16,2-14 0 0,-2 25 5 16,0-12 0-16,2-13 1 0,2 27-1 0,0-12-1 15,0 0-9-15,-2-15 5 16,4 25-5-16,0-11 1 0,-4-14 1 0,9 22-6 16,-5-11 2-16,3 1 1 0,-7-12-4 0,10 17 2 0,-3-9 1 15,-7-8-4-15,10 16-2 16,-4-8 6-16,-6-8-5 0,9 10 1 0,-9-10-2 15,0 0 2-15,13 14-2 16,-13-14 8-16,0 0-1 0,10 9-5 0,-10-9 2 16,0 0 0-16,0 0-3 0,15 4 4 15,-15-4-3-15,0 0 0 0,0 0-3 0,0 0-5 16,28-15-2-16,-28 15-4 16,10-12-5-16,-4 3-8 0,-6 9-1 15,11-15-7-15,-11 15-10 0,7-18-17 16,-7 18-31-16,6-17-29 0,-6 17-50 0,4-15-40 0,-4 15-105 15,0-15-465-15,0 15-74 0</inkml:trace>
  <inkml:trace contextRef="#ctx0" brushRef="#br0" timeOffset="198293.65">30157 16481 2311 0,'0'0'-47'0,"0"0"-5"15,0 0 12-15,0 0 16 0,0 0 16 16,0 0 19-16,0 0 16 0,0 0 3 0,0 0 9 16,18 24-1-16,-18-24 4 0,0 0 16 0,8 14-17 15,-8-14 0-15,0 0-6 0,6 15-1 0,-6-15-7 16,0 0 0-16,6 13-18 15,-6-13-15-15,0 0-19 0,0 0-28 0,5 16-30 16,-5-16-51-16,0 0-103 0,0 0-415 16,0 0 121-16</inkml:trace>
  <inkml:trace contextRef="#ctx0" brushRef="#br0" timeOffset="198543.33">30111 16391 1895 0,'0'0'-28'0,"-6"-18"10"0,6 18 1 15,0 0 2-15,0 0 13 0,0 0 2 0,0 0-1 0,0 0 2 0,0 0-2 16,0 0-1-16,0 0 2 15,0 0-23-15,0 0-20 0,0 0-24 0,0 0-55 16,0 0-115-16,0 0-192 16,0 0 416-16</inkml:trace>
  <inkml:trace contextRef="#ctx0" brushRef="#br0" timeOffset="199223.54">30225 16470 1266 0,'17'7'54'0,"-17"-7"-1"0,0 0-8 0,0 0-4 16,0 0-4-16,12 9 9 16,-12-9-1-16,0 0 12 0,12 14-4 0,-12-14 3 0,6 11-7 15,-6-11 3-15,8 11-3 0,-8-11-4 0,6 12-6 16,-6-12 10-16,0 0-3 15,9 15-5-15,-9-15 3 0,0 0 11 0,4 14-15 16,-4-14 3-16,0 0 3 0,0 0 2 16,0 0-3-16,0 0-16 0,0 0-18 0,0 0-10 15,0 0-14-15,0 0 8 16,0 0-1-16,0 0-6 0,0 0-8 0,0 0 11 16,0 0-6-16,13-37 21 0,-13 37-6 0,6-18-2 0,-6 18 10 15,5-18 9-15,-5 18 7 16,6-15 5-16,-6 15 4 0,6-13 3 0,-6 13-8 15,0 0 3-15,8-15-3 16,-8 15 0-16,0 0-4 0,10-10 1 0,-10 10-2 0,0 0 5 16,0 0 0-16,0 0 5 15,0 0 6-15,0 0 8 0,0 0-6 0,0 0-3 16,0 0-2-16,18 25-7 16,-18-25-2-16,2 15 3 0,-2-15-5 0,0 0-4 15,0 21 0-15,0-21-2 0,0 0-5 0,2 19-2 0,-2-19-1 16,0 0-5-16,0 0-5 15,0 17-8-15,0-17-16 0,0 0-13 0,0 0-15 16,0 0-17-16,0 0 1 16,0 0 2-16,0 0 4 0,0 0 2 0,0 0 6 0,0 0 17 15,34-31 11-15,-34 31 4 16,9-13 12-16,-9 13 12 0,10-11 11 0,-10 11 6 16,9-9 8-16,-9 9 6 0,13-8 2 0,-13 8 3 15,0 0 7-15,16-9 10 16,-16 9 10-16,0 0 9 0,0 0 11 0,24 3 3 0,-24-3 3 15,0 0-4-15,17 11 2 16,-17-11-6-16,12 12-8 0,-12-12-7 0,11 11-12 16,-11-11-3-16,11 13-6 15,-11-13-7-15,8 16-17 0,-8-16-20 0,6 11-32 0,-6-11-46 16,6 14-45-16,-6-14-67 16,8 7-72-16,-8-7-189 0,0 0-430 0,0 0-243 15</inkml:trace>
  <inkml:trace contextRef="#ctx0" brushRef="#br0" timeOffset="201470.41">30032 16927 2481 0,'0'0'-151'0,"0"0"30"0,0 0 33 15,0 0 30-15,0 0 18 16,0 0 31-16,0 0 13 0,0 0 14 0,0 0 12 0,0 0-3 16,0 0 6-16,0 0-3 15,-14-12 6-15,14 12 1 0,0 0-4 0,0 0 10 16,0 0-1-16,0 0-1 16,0 0 5-16,0 0 4 0,0 0-8 0,0 0 7 15,0 0-1-15,0 0 5 0,0 0-3 0,0 0 5 0,0 0-3 16,0 0 9-16,0 0 1 15,0 0 8-15,0 0 0 0,0 0-5 16,0 0 0-16,0 0-8 0,0 0-7 16,0 0-9-16,0 0-1 0,52 2-3 0,-52-2-6 15,22 2-1-15,-22-2-6 0,19-2 2 16,-19 2-9-16,23 0-2 0,-23 0 5 0,25-4-4 16,-25 4-4-16,24-2 0 0,-24 2-3 0,23-2-1 15,-23 2 0-15,24-3-3 16,-24 3 1-16,20-3-1 0,-20 3-2 0,20-1-3 0,-20 1 2 15,0 0-2-15,21-2-1 16,-21 2-1-16,0 0-11 0,19-2-9 0,-19 2-3 16,0 0-15-16,0 0-20 15,21 0-30-15,-21 0-24 0,0 0-24 0,0 0-20 16,24 4-21-16,-20-3-42 0,-4-1-88 16,0 0-419-16,14 5 6 0</inkml:trace>
  <inkml:trace contextRef="#ctx0" brushRef="#br0" timeOffset="201873.45">30219 16955 2003 0,'0'0'-113'0,"0"0"23"0,0 0 13 0,0 0 9 16,0 0 18-16,0 0 8 15,0 0 24-15,0 0 15 0,0 0 16 0,0 0 9 0,0 0 13 16,0 0 15-16,0 0 28 0,0 0 2 0,0 0 5 16,0 0 6-16,0 0-11 15,13 38-3-15,-13-38-1 0,0 0-1 16,2 19-14-16,-2-19 2 0,2 15-6 15,-2-15 0-15,0 0-8 0,0 25 3 0,0-25-9 16,0 18 3-16,0-18-7 0,0 17-4 16,0-17-2-16,0 16 0 0,0-16-4 0,0 0-6 15,-2 24 2-15,2-24-2 16,0 0-7-16,-2 18-7 0,2-18-2 0,0 0-19 0,-2 16-19 16,2-16-24-16,0 0-34 0,0 0-21 0,0 19-41 15,0-19-64-15,0 0-133 16,-2 10-284-16,2-10 149 0</inkml:trace>
  <inkml:trace contextRef="#ctx0" brushRef="#br0" timeOffset="202789.62">30454 17149 1782 0,'0'0'-26'0,"0"0"18"0,0 0 10 0,0 0 19 15,0 0 13-15,0 0 27 0,0 0 21 16,0 0 11-16,0 0 2 0,0 0-9 0,0 0-3 16,0 0 6-16,0 0-8 15,0 0-6-15,0 0-7 0,0 0 0 16,0 0-3-16,0 0-3 0,2-16 0 16,-2 16-5-16,0 0-6 0,0 0-6 0,0 0-2 0,0 0-6 15,26 0-6-15,-26 0 1 0,0 0-8 0,20 1 0 16,-20-1-6-16,0 0-2 15,28 2-6-15,-28-2-10 0,19 2 2 16,-19-2 0-16,20 0-13 0,-20 0-3 16,20 0-8-16,-20 0-8 0,0 0-3 0,26-4-2 0,-26 4 3 15,15-4-1-15,-15 4-3 16,0 0 7-16,18-5 5 0,-18 5-8 0,0 0 15 16,12-10 0-16,-12 10-4 0,0 0 3 0,0 0-2 15,0 0 6-15,6-15 8 0,-6 15 3 16,0 0-5-16,0 0 6 0,0 0-5 0,0 0 8 15,0 0 4-15,-4-23 3 16,4 23 2-16,0 0 14 0,0 0 6 0,-14-15 13 16,14 15 6-16,0 0 13 15,0 0 3-15,-14-11 1 0,14 11 2 0,0 0-8 0,-13-8-9 16,13 8-1-16,0 0-3 16,0 0-3-16,-17-5 0 0,17 5-2 15,0 0 1-15,0 0 1 0,-15-7 6 0,15 7 2 0,0 0 2 16,0 0-2-16,0 0-7 0,0 0-5 15,0 0-3-15,0 0-6 0,0 0-3 0,0 0-1 16,0 0-6-16,0 0-2 16,0 0-5-16,0 0 2 0,0 0-9 0,0 0 3 15,0 0-7-15,0 0-5 16,0 0 0-16,0 0-7 0,0 0-8 0,0 0-1 0,0 0-6 16,0 0 2-16,24 42 3 0,-24-42-1 0,12 10 3 15,-12-10 6-15,13 7 0 16,-13-7 0-16,12 8 0 0,-12-8 1 0,14 8 3 15,-14-8 3-15,0 0 8 16,14 5 3-16,-14-5 7 0,0 0 2 0,10 8 1 0,-10-8 2 16,0 0 0-16,0 0-1 15,0 0 8-15,12 11-2 0,-12-11 3 0,0 0 3 16,0 0-6-16,0 0-1 16,0 0-3-16,0 0-3 0,-16 28-3 0,16-28-8 0,0 0-6 15,-12 16-14-15,12-16-17 0,-10 9-22 0,10-9-30 16,0 0-24-16,-12 12-36 15,12-12-35-15,0 0-34 0,-10 10-49 0,10-10-132 16,0 0-464-16,-8 6-208 16</inkml:trace>
  <inkml:trace contextRef="#ctx0" brushRef="#br0" timeOffset="203263.32">30894 17096 2425 0,'0'0'-104'15,"0"0"20"-15,0 0 14 0,0 0 6 0,0 0 0 16,0 0 10-16,0 0 4 0,0 0 8 16,0 0 10-16,0 0 7 0,0 0 12 0,0 0 0 15,0 0 5-15,0 0 3 16,0 0 4-16,0 0 22 0,0 0 5 0,0 0 8 16,0 0 6-16,0 0 17 0,0 0 5 0,0 0-3 0,0 0 26 15,0 0-4-15,0 0 12 16,-18 42 5-16,18-42-6 0,0 0 4 0,-18 3 6 15,18-3-9-15,0 0 0 16,0 0 3-16,-21 0 5 0,21 0-9 0,0 0-6 16,0 0-9-16,0 0-19 0,-21-11-7 15,21 11-3-15,0 0-10 0,0 0-3 0,0 0-4 16,0 0-4-16,0 0-4 16,0 0-6-16,0 0-4 0,0 0 1 0,0 0-14 15,0 0-27-15,30-24-19 0,-30 24-40 0,0 0-39 0,0 0-65 16,0 0-89-16,0 0-626 15,0 0-294-15</inkml:trace>
  <inkml:trace contextRef="#ctx0" brushRef="#br0" timeOffset="205623.92">31339 16483 2559 0,'0'0'-136'0,"0"0"26"16,0 0 20-16,0 0 17 0,0 0 11 0,0 0 16 15,0 0 22-15,0 0 15 16,0 0 12-16,0 0 8 0,0 0 7 0,0 0 10 0,0 0 7 16,0 0 17-16,0 0 11 15,0 0 0-15,0 0-1 0,0 0 5 0,0 0 0 16,0 0 2-16,0 0-7 16,0 0-4-16,0 0-5 0,0 0-1 0,0 0-7 0,0 0 6 15,0 0-7-15,0 0 2 0,0 0-4 0,0 0-5 16,27 0-6-16,-27 0-1 15,0 0-4-15,21 0 3 0,-21 0-6 0,0 0 3 16,26 0-4-16,-26 0 2 0,19 0-1 16,-19 0 8-16,0 0-1 0,21 1 2 0,-21-1 2 15,0 0 2-15,0 0-6 16,21 2 2-16,-21-2 0 0,0 0-17 0,0 0-8 16,0 0-37-16,0 0-36 0,22-2-48 0,-22 2-42 0,0 0-42 15,0 0-71-15,0 0-566 16,0 0-169-16</inkml:trace>
  <inkml:trace contextRef="#ctx0" brushRef="#br0" timeOffset="206103.41">31339 16408 2400 0,'0'0'-92'16,"0"0"27"-16,0 0 13 0,0 0 1 0,0 0 14 0,0 0 13 15,0 0 10-15,0 0 6 0,0 0 19 0,0 0-8 16,0 0 10-16,0 0 4 15,0 0 7-15,0 0 10 0,38-2 21 0,-38 2-4 16,0 0 14-16,0 0 2 16,23 0 6-16,-23 0-2 0,0 0 2 0,23 2-16 0,-23-2-4 15,0 0-10-15,26 0-23 16,-26 0-36-16,15 3-32 0,-15-3-45 0,0 0-37 16,18 0-63-16,-18 0-153 0,0 0-276 0,0 0 161 15</inkml:trace>
  <inkml:trace contextRef="#ctx0" brushRef="#br0" timeOffset="209903.9">32530 15951 1685 0,'-16'-2'-115'0,"16"2"-8"15,0 0-1-15,0 0 1 0,-20-2 9 16,20 2-243-16,0 0 114 0</inkml:trace>
  <inkml:trace contextRef="#ctx0" brushRef="#br0" timeOffset="210953.64">32407 15721 1018 0,'2'-18'7'0,"-2"18"17"0,0 0 20 16,0 0 14-16,2-17 12 0,-2 17 7 0,0 0-5 15,0 0 3-15,0 0 8 16,0 0 13-16,0 0 0 0,0 0 2 0,0 0 5 15,0 0 1-15,0 0-6 0,0 0-1 16,0 0-10-16,0 0 2 0,0 0-12 0,0 0 6 16,0 0 1-16,0 0-4 15,0 0-3-15,-14 51-5 0,14-51-3 0,-4 16-1 0,4-16-8 16,-2 14-7-16,2-14-3 16,-4 19-3-16,4-19-3 0,0 0-6 0,-5 22-6 15,5-22-1-15,-2 15-5 0,2-15-5 0,-2 15-1 16,2-15-2-16,0 0-2 15,-2 21 5-15,2-21 3 0,0 0 6 0,-4 16-4 0,4-16 0 16,0 0 2-16,0 0-4 16,-5 15-3-16,5-15 3 0,0 0 1 0,0 0 7 15,0 0 8-15,-6 13 5 16,6-13 2-16,0 0-2 0,0 0-6 0,0 0-10 16,0 0-1-16,0 0-6 0,0 0-2 0,0 0-2 0,0 0 0 15,0 0-6-15,0 0 2 16,0 0 0-16,0-56-2 0,0 56-1 0,2-22 0 15,-2 22-3-15,6-23 2 16,-6 23-1-16,7-21 3 0,-5 10-3 0,-2 11-1 0,9-21-2 16,-9 21-1-16,6-19-1 15,-6 19 5-15,6-17 4 0,-6 17-2 0,4-14-1 16,-4 14 1-16,4-13 5 16,-4 13 1-16,0 0 7 0,6-13 2 0,-6 13 4 0,0 0 0 15,0 0 0-15,0 0 0 0,6-17-2 0,-6 17-5 16,0 0-3-16,0 0-4 15,0 0-4-15,0 0-1 0,0 0-7 16,0 0 3-16,0 0 1 0,0 0-1 16,0 0-1-16,0 0 2 0,0 0-4 0,0 0 2 0,0 0 0 15,0 0-2-15,2 45 2 16,-2-45-2-16,-2 24 0 0,2-24 5 0,-2 26 3 16,-2-12-1-16,4-14 0 0,-2 30 0 0,0-16 0 15,2-14-4-15,2 32 1 0,-2-17-1 16,6 0 1-16,-6 0-3 0,4 1 0 15,-4-16 1-15,4 24 0 0,-2-12-4 16,-2-12-4-16,6 19-12 0,-6-19-23 0,2 16-29 16,-2-16-51-16,2 14-66 15,-2-14-94-15,0 0-198 0,0 0-122 0,-14 13-320 0,14-13-319 16</inkml:trace>
  <inkml:trace contextRef="#ctx0" brushRef="#br0" timeOffset="211973.57">32100 16405 2577 0,'-12'-6'-190'0,"12"6"17"0,0 0 14 0,-15-6 20 16,15 6 9-16,0 0 19 16,0 0 13-16,0 0 19 0,0 0 14 0,-21-6 22 0,21 6 13 15,0 0 12-15,0 0 10 16,0 0 13-16,0 0 5 0,0 0 11 0,0 0 18 16,0 0 19-16,0 0 8 0,-19-1 6 0,19 1 18 15,0 0 1-15,0 0 10 0,0 0-5 16,0 0-8-16,0 0-1 0,0 0-8 0,0 0 2 15,0 0-2-15,0 0 3 16,0 0-10-16,0 0-11 0,0 0-2 0,0 0-10 16,0 0-2-16,0 0-10 15,0 0 2-15,0 0-3 0,61 3 0 0,-61-3-5 0,20 0 9 16,-20 0-2-16,22 2 4 16,-22-2-1-16,26 0-6 0,-11 0-4 0,-15 0 18 15,30 2-6-15,-14 0-6 0,-16-2 4 0,34 2-6 16,-15 0-3-16,1-2-6 0,-20 0 0 15,34 0 1-15,-18 0 3 0,3 2 0 0,-19-2 8 16,36 0 2-16,-16 0 5 16,-2 0-1-16,4 1 4 0,-3 2-7 0,-1-3-2 15,2 0-5-15,-2 0-3 0,4 0-1 16,-3 1-1-16,0-1-5 0,0 0-3 0,-19 0-2 16,34-4 0-16,-19 4-5 0,-15 0 1 15,32-3-1-15,-20 1 1 0,-12 2-4 16,26-2 1-16,-26 2-4 0,21-2 1 0,-21 2-5 15,23-4 0-15,-23 4 0 0,21-2-2 16,-21 2-1-16,20 0-2 0,-20 0-1 0,0 0-4 16,24 0-6-16,-24 0-9 15,0 0-10-15,24 2-20 0,-24-2-18 0,0 0-35 16,21 4-43-16,-21-4-58 0,10 4-93 16,-10-4-668-16,12 2-407 0</inkml:trace>
  <inkml:trace contextRef="#ctx0" brushRef="#br0" timeOffset="-213693.27">32181 17199 2785 0,'0'0'-159'16,"0"0"20"-16,0 0 14 0,0 0 24 16,0 0 12-16,0 0 27 0,0 0 25 0,0 0 19 15,0 0 20-15,0 0 15 16,0 0 12-16,0 0 13 0,0 0 11 16,0 0 8-16,0 0 11 0,0 0 8 0,0 0 8 0,0 0 3 0,0 0 4 15,0 0 7-15,0 0-3 16,0 0-9-16,0 0-11 0,0 0-9 0,0 0-4 15,0 0-8-15,0 0-6 16,0 0-9-16,0 0 0 0,0 0-7 0,0 0-1 16,0 0-6-16,0 0 1 15,0 0-1-15,0 0-9 0,51-4-2 0,-51 4 3 0,19 0 1 16,-19 0 4-16,19 0-3 16,-19 0 1-16,24 2 1 0,-24-2-7 0,20 0 1 15,-20 0-3-15,20 2 0 0,-20-2-3 0,0 0 3 16,25 0-5-16,-25 0-4 0,0 0-7 15,19 3-18-15,-19-3-30 0,0 0-28 0,0 0-42 16,0 0-35-16,23 0-33 16,-23 0-46-16,0 0-126 0,0 0-459 0,0 0-140 15</inkml:trace>
  <inkml:trace contextRef="#ctx0" brushRef="#br0" timeOffset="-212623.08">32797 16936 2365 0,'0'0'-80'0,"0"0"18"15,8-9 4-15,-8 9 14 16,0 0-8-16,0 0 1 0,0 0 5 0,0 0 8 16,0 0 5-16,12-10-2 15,-12 10 5-15,0 0 8 0,0 0 7 0,0 0 13 16,0 0 9-16,0 0 29 16,0 0-9-16,0 0 4 0,0 0 6 0,-35-8-10 0,35 8 2 15,0 0 10-15,0 0-8 0,-27 2-1 0,27-2 0 16,0 0 2-16,-19 6-4 15,19-6 0-15,0 0 3 0,-20 8-18 0,20-8 4 16,-10 7 3-16,10-7-11 16,-10 9 10-16,10-9-7 0,-9 10 8 0,9-10 1 0,0 0 10 15,-13 14-7-15,13-14 6 16,0 0-2-16,-8 15-10 0,8-15 0 0,0 0 1 16,-7 13-5-16,7-13 1 0,0 0 1 0,-4 16-6 15,4-16 1-15,0 0 4 0,0 0 0 16,-4 18-4-16,4-18 7 0,0 0 3 0,0 0-5 15,0 0-3-15,0 0 6 16,4 21 1-16,-4-21 1 0,0 0-2 0,0 0 2 16,0 0 1-16,9 16-3 15,-9-16 0-15,0 0-4 0,8 9 4 0,-8-9 1 0,0 0-6 16,13 10 7-16,-13-10-5 16,13 7 5-16,-13-7-2 0,0 0 0 0,18 8-3 15,-18-8-5-15,14 5 0 0,-14-5 6 16,12 6 1-16,-12-6 3 0,13 6 13 15,-13-6 6-15,0 0 0 0,17 10 2 0,-17-10 3 0,13 4 0 16,-13-4-3-16,12 5-3 16,-12-5-5-16,0 0 2 0,15 6-7 0,-15-6-3 15,0 0 1-15,13 5-3 16,-13-5-5-16,0 0 0 0,12 6-6 0,-12-6-1 0,0 0 1 16,0 0-2-16,13 7-4 0,-13-7 0 0,0 0 0 15,0 0-5-15,9 11 1 16,-9-11 4-16,0 0-3 0,0 0-1 0,0 0 3 15,0 0 1-15,10 8-1 16,-10-8 1-16,0 0 2 0,0 0 4 0,0 0 7 0,0 0-1 16,0 0-1-16,0 0-2 15,0 0 0-15,-6 25-2 0,6-25-1 0,0 0-1 16,0 0-3-16,0 0 5 16,-13 13-4-16,13-13 1 0,0 0 3 0,0 0 5 15,-13 9 0-15,13-9-1 0,0 0 1 0,-10 9 0 0,10-9-1 16,0 0 0-16,0 0 1 15,-15 10 0-15,15-10 0 0,0 0 0 0,-13 5 4 16,13-5-3-16,0 0 8 16,0 0 3-16,-19 6 2 0,19-6 0 0,0 0-1 0,0 0-1 15,-19 3-3-15,19-3-2 16,0 0-7-16,0 0-2 0,-23-3-14 0,23 3-17 16,0 0-27-16,0 0-47 0,-26-7-59 0,26 7-69 15,-12-8-87-15,12 8-212 16,-22-12-447-16,12 5-400 0</inkml:trace>
  <inkml:trace contextRef="#ctx0" brushRef="#br0" timeOffset="-211412.99">33096 17039 2737 0,'0'0'-156'0,"0"0"41"15,0 0 25-15,0 0 25 0,0 0 13 0,0 0 5 16,0 0 10-16,0 0-2 0,0 0 2 15,0 0 11-15,0 0-9 0,0 0 7 0,0 0 11 16,0 0 3-16,0 0 7 16,0 0 12-16,0 0 0 0,0 0 6 0,0 0 11 15,0 0 16-15,0 0 4 16,0 0 0-16,0 0 15 0,0 0-14 0,0 0 2 0,0 0-12 16,0 0 3-16,0 0-10 0,0 0 0 0,0 0-6 15,0 0 3-15,0 0 12 16,0 0-23-16,0 0 4 0,0 0 8 0,0 0 2 15,0 0 11-15,0 0 4 0,-28-28 2 16,28 28 3-16,0 0-4 0,0 0 0 16,0 0-6-16,0 0 3 0,0 0 4 15,0 0-16-15,0 0 0 0,0 0 3 16,0 0-7-16,0 0 3 0,0 0-7 16,0 0-2-16,0 0 0 0,0 0-2 0,0 0 6 0,0 0 0 15,0 0 1-15,0 0 0 0,0 0-2 0,0 0-3 16,0 0-2-16,0 0 1 15,0 0-4-15,0 0-5 0,42 4-3 0,-42-4 0 16,0 0-4-16,22-9-5 16,-22 9-2-16,14-9-4 0,-5 3 4 15,-9 6 6-15,13-14 9 0,-5 6-5 0,-8 8 1 16,13-14 4-16,-13 14 3 0,8-15 8 0,-8 15 5 16,8-11 6-16,-8 11 2 0,0 0 1 0,12-14 0 15,-12 14-8-15,0 0-1 0,0 0 1 16,0 0-5-16,0 0 2 0,0 0 5 0,0 0-1 15,0 0 3-15,0 0-3 16,0 0 4-16,0 0-1 0,-54 23 3 16,43-16-3-16,1 3-2 0,0 1 0 15,2-1-2-15,-4 1-4 0,4 1-4 0,0 0 2 0,-1-1-1 16,1 2-1-16,1 0 4 16,-1 1 5-16,8-14 1 0,-11 25 4 0,7-14 3 15,4-11-2-15,-4 23 3 16,4-23-4-16,2 20-2 0,-2-20 2 0,8 20-4 15,-1-12 0-15,-7-8-7 0,15 15-6 0,-7-9-10 0,-8-6-11 16,19 9-15-16,-9-5-13 16,-10-4-21-16,20 3-31 0,-20-3-28 0,0 0-28 15,27-3-37-15,-27 3-34 16,17-13-57-16,-6 3-155 0,-5 0-440 0,-6 10-222 0</inkml:trace>
  <inkml:trace contextRef="#ctx0" brushRef="#br0" timeOffset="-210993.16">33201 16732 2484 0,'0'0'-99'16,"0"0"19"-16,0 0 20 15,0 0 1-15,0 0 9 0,0 0 5 0,32-15 9 0,-32 15 12 16,0 0-1-16,26 2-6 16,-26-2 1-16,19 0 1 0,-19 0-12 0,21 0-9 15,-21 0-17-15,19-6-12 0,-19 6-45 16,16-5-99-16,-16 5-211 0,20-6 414 15</inkml:trace>
  <inkml:trace contextRef="#ctx0" brushRef="#br0" timeOffset="-210063.28">33487 16586 1247 0,'0'0'-15'0,"0"0"2"16,0 0 8-16,0 0-4 15,0 0 4-15,0 0 9 0,0 0-6 0,0 0 4 16,0 0 12-16,0 0-7 0,32 13 3 0,-32-13 9 0,0 0 2 16,0 0 5-16,19 2 7 15,-19-2 6-15,0 0 21 0,0 0 0 0,0 0 10 16,0 0 7-16,0 0-5 0,0 0 2 15,24-2-6-15,-24 2-16 0,0 0-7 0,0 0-8 16,0 0-2-16,0 0-5 16,0 0-7-16,0 0-12 0,20-4 5 0,-20 4-7 15,0 0 4-15,0 0 10 16,0 0 10-16,0 0 0 0,0 0 12 0,0 0-9 0,0 0 4 16,0 0 4-16,15-5 3 0,-15 5-21 0,0 0 3 15,0 0-4-15,0 0-5 16,0 0 7-16,0 0-3 0,0 0-1 0,0 0 16 15,0 0-12-15,0 0-1 0,-57-4 2 16,57 4-5-16,0 0-4 0,0 0-6 0,0 0 2 16,-23 1-1-16,23-1-5 15,0 0 3-15,0 0-5 0,0 0-1 16,0 0 1-16,0 0-1 0,0 0-9 16,0 0 3-16,0 0-6 0,0 0 9 0,0 0 0 0,0 0 0 15,25 37-6-15,-25-37-3 0,15 7 15 16,-15-7-2-16,13 10 6 0,-13-10 2 15,12 10 1-15,-12-10 11 0,11 7-12 0,-11-7 2 0,10 9 4 16,-10-9 18-16,0 0-17 16,9 14 13-16,-9-14-8 0,0 0 5 0,0 0 7 15,2 19-4-15,-2-19 6 16,0 0 6-16,0 0 7 0,0 0 8 0,-13 21 7 16,13-21-3-16,-12 6 3 0,12-6-2 0,0 0-5 0,-19 7-4 15,19-7-2 1,-15 4-10-16,15-4-5 0,0 0-14 0,-25 2-16 0,25-2-18 15,0 0-26-15,-24-2-39 16,24 2-42-16,0 0-47 0,-19-6-44 0,19 6-53 0,0 0-150 16,-12-13-429-16,12 13-177 15</inkml:trace>
  <inkml:trace contextRef="#ctx0" brushRef="#br0" timeOffset="-209753.42">33649 16591 2402 0,'0'0'-49'0,"12"-5"43"15,-12 5 30-15,0 0 22 16,0 0-17-16,0 0 0 0,19-5-14 0,-19 5-2 16,0 0 5-16,21 0 2 15,-21 0-23-15,0 0-12 0,27 3-9 0,-27-3-16 16,22 0 4-16,-22 0-7 0,21 0-10 16,-21 0-7-16,0 0-1 0,25 0-22 0,-25 0-23 15,17-3-31-15,-17 3-81 0,0 0-316 16,13-4 284-16</inkml:trace>
  <inkml:trace contextRef="#ctx0" brushRef="#br0" timeOffset="-209556.26">33826 16577 1627 0,'0'0'65'16,"0"0"7"-16,0 0-6 0,0 0-13 0,0 0 2 15,0 0-5-15,-34 29 14 16,34-29-13-16,0 0 7 0,-4 21-5 15,4-21-8-15,-6 18-5 0,6-18-9 16,-7 17-14-16,7-17-20 0,-7 21-17 0,7-21-31 0,-4 19-42 16,2-10-78-16,-2-1-194 15,4-8-163-15,-6 11 290 0</inkml:trace>
  <inkml:trace contextRef="#ctx0" brushRef="#br0" timeOffset="-206183.37">33678 16536 1510 0,'0'0'-16'0,"0"0"8"0,0 0 3 15,-3-25 1-15,3 25 8 16,0 0 8-16,0 0 1 0,0 0-1 0,0 0 2 0,0 0-8 15,0 0 1-15,0 0 11 16,0 0 3-16,0 0 7 0,0 0 25 0,0 0 25 16,0 0 9-16,0 0 5 15,0 0 11-15,0 0 1 0,0 0 0 0,0 0-1 16,0 0-10-16,0 0-2 0,0 0-8 16,0 0 3-16,0 0-11 0,0 0-4 0,0 0-7 15,-24 40-9-15,24-40-7 0,-10 18-5 0,4-10-5 16,6-8-3-16,-14 24-3 15,5-10-3-15,-2-2 1 0,1 2-1 0,-1 1-2 0,1 2-6 16,-3-1 3-16,0 3-4 16,3-2 2-16,-3-1-2 0,0 4-1 15,1-1 0-15,1 2-2 0,-1-2-2 16,1 2-1-16,0 0 0 0,1 0 0 0,-3-1-3 0,2 2 1 16,1-2-3-16,-1 4-1 0,1-3 0 0,1 0-3 15,0-2 3-15,-1-1-3 16,2 0 2-16,0-1-6 0,-2 0-1 0,4-2-1 15,-2 0-2-15,2-1 0 16,-3-1-1-16,0 0 4 0,3 0-1 0,-2-1-2 0,-1-1 2 16,1 2-1-16,0-1 2 15,-2 0 2-15,2-1-4 0,-2 1-5 0,0 1-4 16,1 1-4-16,-2-4 7 16,1 4-7-16,-1-1 2 0,1-2 1 0,-1 3 5 0,0-2-1 15,1-2 0-15,0 4 6 0,0-2-1 0,0 0-2 16,0 0 1-16,-1 0-2 15,2 1 6-15,1-1-1 0,-3 1 1 0,3 0 0 16,0 1 0-16,-2-1 4 0,0-1-3 16,4 3 2-16,-4-2 0 0,1-1-1 0,0 2 1 15,1-2 2-15,-1 2 5 16,3-3 3-16,-2 0-1 0,0 1 6 0,-2-1-3 16,10-11 0-16,-14 21-5 0,8-9 1 0,6-12-4 0,-11 17-5 15,4-9-11-15,7-8-5 16,-8 13-7-16,8-13-1 0,-6 13-1 0,6-13 5 15,0 0-1-15,-11 16 0 16,11-16 6-16,0 0 5 0,-8 11-5 0,8-11-9 0,0 0-4 16,0 0-12-16,0 0-4 15,-8 12-18-15,8-12-17 0,0 0-12 0,0 0-8 16,0 0-9-16,-5 6-9 16,5-6 1-16,0 0 3 0,0 0 11 0,0 0 11 15,0 0 10-15,0 0 18 0,0 0 10 0,0 0 8 0,0 0 11 16,0 0 7-16,0 0-2 15,0 0 9-15,0 0-9 0,5-47 11 0,-5 47-7 16,8-10-10-16,-8 10-14 16,8-7-19-16,-8 7-28 0,7-7-40 0,-7 7-56 0,0 0-239 15,0 0 418-15</inkml:trace>
  <inkml:trace contextRef="#ctx0" brushRef="#br0" timeOffset="-205767.88">32896 17689 1225 0,'0'0'38'0,"0"0"22"0,0 0 16 0,5-18-11 15,-5 18-6-15,0 0 2 16,0 0 9-16,0 0 3 0,0 0-8 0,7-13 7 0,-7 13-9 15,0 0-2 1,0 0-5-16,0 0 15 0,0 0-3 0,0 0 3 0,0 0 11 16,0 0 2-16,0 0 5 15,0 0-2-15,0 0-7 0,16-4-5 0,-16 4-14 0,0 0-10 16,0 0 0-16,0 0-6 16,0 0-2-16,0 0-1 0,0 0-3 0,0 0-1 15,0 0-1-15,0 0-5 0,0 0 0 0,0 0-9 16,2 36 4-16,-2-36-1 0,0 0 4 15,-6 22-2-15,6-22-2 0,-8 14-2 0,8-14 1 16,-9 19 3-16,2-7-1 16,7-12-1-16,-10 19 2 0,4-7 0 0,6-12 1 15,-11 19-8-15,7-10 3 16,4-9 1-16,-8 15-3 0,8-15 1 0,-7 16-3 0,7-16-2 16,0 0 0-16,-7 19-4 0,7-19 5 0,0 0 3 15,-6 13-1-15,6-13 8 16,0 0 1-16,0 0 2 0,-4 14 4 0,4-14 1 0,0 0 1 15,0 0 3-15,0 0 1 16,0 0-1-16,19 11-1 0,-19-11-7 0,0 0-6 16,21 2-2-16,-21-2-1 15,0 0-5-15,25-4-13 0,-25 4-26 0,0 0-32 16,24-5-38-16,-24 5-56 0,14-4-52 16,-9-2-100-16,-5 6-207 0,9-8-413 0,-9 8-321 15</inkml:trace>
  <inkml:trace contextRef="#ctx0" brushRef="#br0" timeOffset="-204823.18">32776 18158 2721 0,'0'0'-81'0,"0"0"34"0,0 0 10 0,0 0-1 15,0 0 19-15,0 0-10 16,0 0 17-16,0 0 18 0,0 0-14 0,0 0 5 0,0 0 2 15,0 0-5-15,0 0 21 16,0 0 15-16,0 0 9 0,0 0 6 0,0 0 17 16,0 0-3-16,0 0 7 15,0 0-3-15,0 0 1 0,0 0-7 0,0 0-7 0,0 0-1 16,0 0-7-16,21 3-7 16,-21-3 1-16,0 0-7 0,6 12-1 0,-6-12 5 15,0 0 6-15,0 0 6 0,6 15 7 16,-6-15-1-16,0 0 2 0,0 0-3 15,0 0-1-15,3 17-5 0,-3-17-4 0,0 0-3 0,0 0-5 16,2 15-4-16,-2-15 0 16,0 0-4-16,0 0-3 0,0 0 2 0,0 0-2 15,0 22 6-15,0-22-4 16,0 0 3-16,0 0 0 0,-2 19 2 16,2-19-2-16,0 0 1 0,0 0 8 0,-3 16 1 15,3-16 0-15,0 0-1 0,0 0-2 0,3 20-5 16,-3-20-2-16,0 0-3 0,0 0-3 0,0 16-10 15,0-16-19-15,0 0-33 16,0 0-46-16,0 0-77 0,0 0-80 0,0 0-195 0,-7 16-115 16,7-16-305-16,0 0-208 15</inkml:trace>
  <inkml:trace contextRef="#ctx0" brushRef="#br0" timeOffset="-197103.03">32378 17111 2339 0,'0'0'-730'0,"-15"-5"-1"16</inkml:trace>
  <inkml:trace contextRef="#ctx0" brushRef="#br0" timeOffset="-196753.21">32363 17106 1987 0,'0'0'-133'16,"0"0"24"-16,0 0 28 16,0 0 24-16,0 0 17 0,-11-10 16 0,11 10 16 15,0 0 5-15,0 0 8 0,0 0 3 0,0 0 0 16,0 0 2-16,0 0 4 0,0 0-1 15,0 0 9-15,0 0 11 0,0 0 4 0,0 0 14 16,0 0 7-16,0 0 20 16,0 0 12-16,0 0 12 0,0 0 7 0,0 0 0 15,0 0-3-15,0 0-4 16,0 0-8-16,0 0-2 0,0 0 2 0,0 0-8 0,0 0 3 16,0 0-7-16,0 0-3 0,0 0 13 0,0 0 18 15,0 0 0-15,0 0-3 16,0 0 1-16,0 0-4 0,0 0 1 0,0 0-5 15,0 0-1-15,0 0-5 0,0 0-7 16,13 45-1-16,-13-45-7 0,0 0-2 0,2 22-5 16,-2-22-6-16,0 17-7 15,0-17-5-15,-2 23-8 0,2-23-8 0,2 23-19 16,-2-23-21-16,0 22-43 16,0-22-61-16,5 26-100 0,-5-26-128 0,-5 20-246 0,5-20 7 15,-6 19-328-15,6-19-289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5T16:24:02.03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 1534 565 0,'0'0'103'16,"0"0"-22"-16,0 0-8 0,0 0-19 15,0 0-5-15,0 0-2 0,0 0-11 0,0 0-10 16,0 0 5-16,0 0 2 0,0 0-6 16,0 0 4-16,0 0 3 0,0 0 2 0,0 0 1 15,0 0 3-15,0 0-1 0,0 0 11 16,0 0 0-16,0 0 1 0,0 0 13 15,0 0 1-15,0 0 5 0,0 0-1 16,0 0 0-16,0 0-6 0,0 0 3 0,0 0-10 16,0 0 0-16,0 0-4 0,0 0-3 15,0 0-1-15,14-27 2 0,-14 27 4 0,0 0-2 16,0 0 3-16,0 0-4 0,0 0-1 16,0 0 1-16,0 0 8 0,11-8 3 15,-11 8-4-15,0 0 5 0,0 0-3 0,0 0-4 16,13-10 2-16,-13 10-3 0,0 0-5 15,13-9-1-15,-13 9-9 0,0 0 8 16,10-7-6-16,-10 7 3 0,0 0-6 0,0 0 0 16,18-8 1-16,-18 8-4 0,0 0-5 15,13-4-2-15,-13 4 1 0,0 0-2 0,0 0-4 16,20-2-2-16,-20 2-2 0,0 0-2 16,0 0-2-16,0 0 0 0,26 10-2 15,-26-10 0-15,12 7 4 0,-12-7-3 16,7 12 7-16,-7-12-6 0,12 13 4 0,-12-13 0 15,8 13 9-15,-8-13-1 0,7 17 3 16,-7-17 3-16,4 18-1 0,-4-18-2 0,4 18-3 16,-4-18-3-16,2 18 0 0,-2-18-5 15,0 21 0-15,0-21-2 0,-2 20-2 16,2-20-4-16,-2 23 1 0,2-23-1 0,-2 24-2 16,2-24 1-16,-6 22 0 0,6-22-4 15,-7 21 1-15,5-9 0 0,2-12 3 16,-6 23-3-16,2-14-1 0,4-9 1 0,-9 19-2 15,9-19 1-15,-8 19-1 0,8-19 2 16,-6 15 0-16,6-15-4 0,-10 14 2 0,10-14 0 16,-6 11-1-16,6-11 2 0,0 0-5 15,-8 14 1-15,8-14 2 0,0 0 2 16,0 0 5-16,-6 13 2 0,6-13 4 0,0 0 7 16,0 0 7-16,0 0 6 0,0 0-2 15,0 0-6-15,0 0-2 0,0 0-6 16,0 0-2-16,0 0 3 0,0 0-2 0,0 0-8 15,0 0 1-15,0 0-3 0,9-48-3 16,-9 48 3-16,7-20-1 0,-3 4-2 16,1 3-1-16,-5 13-1 0,11-29-1 0,-7 14-1 15,1 0 1-15,3-2-3 0,-2 3-3 16,0-2 3-16,1 2-1 0,-1 0 0 0,0-1 1 16,0 2-2-16,1-1 2 0,-3 0-3 15,2 0 4-15,-6 14-3 0,12-25 1 0,-8 14 0 16,-4 11 0-16,12-19-2 0,-8 9 1 15,-4 10 1-15,9-18-1 0,-9 18-6 0,5-12 10 16,-5 12 2-16,8-12-2 0,-8 12-2 16,0 0-2-16,5-15 3 0,-5 15-1 15,0 0-3-15,0 0 0 0,0 0 1 16,7-13-8-16,-7 13 7 0,0 0 1 16,0 0-1-16,0 0 2 0,0 0-5 0,0 0 4 15,0 0-1-15,0 0 1 0,0 0-5 16,0 0 5-16,0 0-2 0,0 0-2 0,0 0 2 15,0 0 1-15,0 0-1 0,0 0-1 16,0 0-5-16,0 0 7 0,0 0-1 0,0 0 0 16,0 0 0-16,0 0 1 0,0 0 0 15,0 0 0-15,0 0 0 0,0 0 1 0,-36 28 0 16,36-28 0-16,-6 19-4 0,6-19 5 16,-8 21-1-16,8-21 2 0,-6 20 0 15,4-6 0-15,2-14-1 0,-6 25 4 0,6-25-5 16,-2 25 3-16,2-25 0 0,0 25-2 15,0-25 1-15,0 23-6 0,0-23 6 0,0 23 2 16,0-23-4-16,0 21 5 0,0-21-3 16,2 19-4-16,-2-19 6 0,6 17 3 15,-6-17 1-15,6 17 0 0,-3-8-2 16,-3-9 0-16,9 16 1 0,-9-16-1 0,8 13 0 16,-8-13-5-16,10 14 4 0,-10-14-2 15,11 9-7-15,-11-9-15 0,13 10-22 0,-13-10-30 16,13 3-42-16,-13-3-59 0,0 0-66 15,0 0-117-15,24-3-231 0,-24 3-397 16,0 0-444-16</inkml:trace>
  <inkml:trace contextRef="#ctx0" brushRef="#br0" timeOffset="1254.96">1727 1462 2826 0,'0'0'-190'0,"0"0"26"0,0 0 22 16,0 0 26-16,0 0 22 0,0 0 23 16,0 0 10-16,0 0 13 0,0 0 17 0,0 0 10 15,0 0 10-15,0 0 8 0,0 0 6 16,0 0 7-16,0 0 9 0,0 0-4 16,0 0 10-16,0 0-2 0,0 0 1 0,0 0 14 15,0 32 7-15,0-32-3 0,0 0 15 16,0 0-10-16,0 0 9 0,19 0-7 15,-19 0 0-15,0 0-6 0,0 0 2 0,0 0 5 16,34-6-4-16,-34 6 3 0,15-4 5 16,-15 4-9-16,19-6-2 0,-19 6-4 15,19-4-4-15,-19 4-4 0,21-5-3 0,-21 5-4 16,20-4 2-16,-20 4-8 0,23-4 1 16,-23 4-2-16,18-4-5 0,-18 4-6 0,19-4-3 15,-19 4-12-15,16-4-15 0,-16 4-17 16,0 0-16-16,20-1-12 0,-20 1-14 15,0 0-22-15,0 0-25 0,21-5-43 0,-21 5-96 16,7-3-379-16,-7 3 125 0</inkml:trace>
  <inkml:trace contextRef="#ctx0" brushRef="#br0" timeOffset="1663.77">1816 1374 1840 0,'0'0'-53'0,"0"0"30"0,0 0 15 15,0 0 25-15,0 0 22 0,0 0 18 0,0 0 22 16,0 0 22-16,0 0 8 0,0 0 3 15,0 0 3-15,0 0-1 0,10 45 5 0,-10-45 8 16,0 21-7-16,0-21-3 0,0 25 2 16,0-12-7-16,0-13-8 0,2 31-3 15,-2-14-4-15,0 2-10 0,0 2 0 0,2-2-5 16,-2 0-4-16,3 2-8 0,-2 0-6 16,1 0-1-16,3 0-9 0,1 0 1 15,1 0-4-15,-1-2-4 0,1-4-5 0,-3 2-10 16,2-1 3-16,0-3-5 0,0 0-1 15,-6-13-10-15,12 21-12 0,-10-12-18 16,-2-9-21-16,9 12-32 0,-9-12-36 0,11 8-53 16,-11-8-41-16,13-2-49 0,-13 2-63 15,0 0-154-15,19-19-420 0,-19 19-246 0</inkml:trace>
  <inkml:trace contextRef="#ctx0" brushRef="#br0" timeOffset="2018.51">2200 1305 2547 0,'0'0'-104'0,"0"0"31"16,22 18 38-16,-22-18 15 0,4 15 26 16,-4-15 26-16,6 22 9 0,-2-11 12 0,-4-11 12 15,7 29-12-15,-2-12 11 0,-1-1-7 16,0 0-4-16,0 4 4 0,1-1-11 16,-1 2 1-16,-2-2-4 0,0 4-7 0,0-3-4 15,-2 1 1-15,0 2-4 0,-2 2 1 16,2-3-25-16,-4 4-16 0,0-1-16 0,-1-3-20 15,-1 3-33-15,-5 0-26 0,0-3-22 16,1 1-41-16,-6 2-73 0,-2 0-475 0,-1-2 25 16</inkml:trace>
  <inkml:trace contextRef="#ctx0" brushRef="#br0" timeOffset="2650.17">1710 1338 1954 0,'0'0'-95'0,"0"0"28"0,0-21 15 16,0 21 7-16,0 0 15 0,0 0 7 0,0 0 10 15,0 0 13-15,0 0 8 0,0 0 7 16,0 0-3-16,0 0 9 0,0 0 17 15,0 0-10-15,0 0 17 0,0 0 15 16,0 0 5-16,-29 39 18 0,29-39-3 0,-10 18 8 16,6-7-1-16,4-11-2 0,-10 26-4 15,5-8 2-15,2-1-1 0,-2 2-8 16,3 4 7-16,-2 3 3 0,2-1-4 0,0 3-1 16,2 3-5-16,2 0 6 0,0 5-6 15,2-2 1-15,3 2-5 0,-2-1-7 0,2-3-5 16,1 3-3-16,2-3-7 0,-2 0-6 15,0 1-15-15,2-3-23 0,-1-5-31 16,4 3-47-16,-1-1-68 0,1-6-75 0,0-1-164 16,0 2-480-16,2-2-217 0</inkml:trace>
  <inkml:trace contextRef="#ctx0" brushRef="#br0" timeOffset="3675.4">2725 1649 2521 0,'0'0'-93'0,"0"0"16"0,0 0 14 16,0 0 14-16,0 0 16 0,0 0 22 15,0 0 5-15,0 0 11 0,0 0 6 16,0 0 6-16,0 0 8 0,0 0 4 0,0 0 28 16,0 0 12-16,0 0 22 0,0 0 6 15,0 0 8-15,0 0 3 0,0 0 4 0,0 0-8 16,0 0-8-16,0 0-7 0,60-1-9 16,-60 1-7-16,21-4-4 0,-21 4-9 15,24-2-6-15,-24 2-6 0,21-6-6 0,-8 4-4 16,-13 2-6-16,21-5-5 0,-21 5-4 15,20-4-9-15,-20 4-15 0,22-4-18 16,-22 4-17-16,17-4-17 0,-17 4-19 0,15-4-24 16,-15 4-12-16,0 0-28 0,19-3-15 15,-19 3-27-15,6-3-43 0,-6 3-75 0,0 0-451 16,0 0-25-16</inkml:trace>
  <inkml:trace contextRef="#ctx0" brushRef="#br0" timeOffset="3922.8">2781 1516 2076 0,'0'0'-89'15,"0"0"36"-15,0 0 24 0,-17-7 9 0,17 7 18 16,0 0 11-16,0 0 10 0,0 0 8 15,0 0 1-15,0 0 2 0,0 0-4 0,0 0 2 16,0 0-9-16,50-8-9 0,-50 8-16 16,26-2-34-16,-11 2-24 0,-15 0-41 15,26-4-54-15,-26 4-86 0,24-4-227 16,-12 1 362-16</inkml:trace>
  <inkml:trace contextRef="#ctx0" brushRef="#br0" timeOffset="5111.89">3505 726 1294 0,'0'0'-36'16,"2"-20"15"-16,-2 20 12 0,0 0 11 16,4-18 8-16,-4 18 16 0,0 0 6 15,0-19 11-15,0 19 1 0,0 0-4 0,0 0 1 16,0-20-4-16,0 20-5 0,0 0 5 16,0 0 3-16,0 0-7 0,-17-12 4 15,17 12-6-15,0 0-4 0,0 0 12 0,0 0-6 16,0 0-2-16,-32 11-7 0,32-11 7 15,-14 13 1-15,8-2-1 0,6-11 3 16,-18 23 4-16,12-8-3 0,0 1 3 0,-2 6-7 16,3-1 7-16,1 1-13 0,0 0-2 15,4 0 2-15,0 4-8 0,0 0 5 0,0 3 2 16,0-1-7-16,2 2 0 0,0-2-3 16,-2 3-5-16,0-2 2 0,0 0-3 15,-2 0 4-15,0-3 0 0,-1 2-3 0,-1-3 5 16,-2 1 1-16,2-2-12 0,-3-3 3 15,1 0 6-15,0-3 2 0,0-4-2 16,-1 0 1-16,0-2 5 0,7-12-9 0,-10 17-6 16,10-17 9-16,-10 13-1 0,10-13 2 15,-11 6-7-15,11-6-3 0,0 0 7 16,0 0-5-16,0 0 2 0,0 0 8 0,0 0 0 16,0 0-6-16,0 0 1 0,0 0-4 15,0 0 10-15,0 0-7 0,0 0 13 16,0 0-16-16,0 0 4 0,0 0 8 0,0 0-4 15,0 0 2-15,0 0 11 0,47-4-4 16,-47 4 11-16,10 16-1 0,-10-16-6 0,4 18 1 16,-2-7 0-16,-2-11-4 0,2 27-6 15,0-10 1-15,-4 2 2 0,2 1-3 0,0-1-5 16,0 5 0-16,0-1-1 0,-2 4-4 16,2 0 6-16,0 2-4 0,0-2-1 0,-2 2 8 15,2 2-2-15,0-1-1 0,-2 2 2 16,2 3-1-16,0-3 0 0,0 1 0 15,0 2 0-15,0 4-2 0,0-1-1 16,0 0-1-16,0 0 2 0,0 2 1 0,0 3-3 16,0-2-1-16,2-3 1 0,0 3-1 15,0-2 10-15,3-1 0 0,-3-2-2 16,2-1 5-16,2-4-4 0,-1-3 2 0,3 1-5 16,-1-4-3-16,1-3-15 0,2 1-20 15,-2-6-31-15,6 0-37 0,-2 1-37 0,3-9-49 16,-2-1-68-16,2-3-148 0,1-1-361 15,2-4-38-15</inkml:trace>
  <inkml:trace contextRef="#ctx0" brushRef="#br0" timeOffset="5892.4">3935 745 2172 0,'0'0'-66'0,"0"0"21"0,0 0 14 15,0 0 10-15,0 0 19 0,0 0 17 16,0 0 21-16,0 0 27 0,0 0 7 0,0 0 13 15,0 0 2-15,0 0 8 0,0 0 6 16,0 0 8-16,0 0 6 0,0 0-2 0,0 0-7 16,0 0-10-16,0 0-6 0,0 0-14 15,0 0-7-15,0 0-1 0,40 0-14 16,-40 0-5-16,21-2-8 0,-21 2-10 0,26 0-14 16,-26 0-10-16,26-2-8 0,-10 2-3 15,-16 0-11-15,32 0-2 0,-15-3-1 0,-17 3-22 16,30 0-11-16,-30 0-13 0,22-1-22 15,-22 1-14-15,24-3-16 0,-24 3-24 16,14-1-34-16,-5-2-41 0,-9 3-71 0,0 0-406 16,12-4 61-16</inkml:trace>
  <inkml:trace contextRef="#ctx0" brushRef="#br0" timeOffset="6234.95">4098 662 1988 0,'0'0'-56'0,"-7"-17"11"16,7 17 16-16,0 0 17 0,0 0 15 16,0 0 22-16,5-21 17 0,-5 21 11 0,0 0 8 15,0 0-1-15,0 0 4 0,0 0 13 0,0 0 19 16,0 0-6-16,0 0-8 0,0 0 8 16,0 0-13-16,0 0 8 0,0 0-3 15,-9 52-4-15,5-35-3 0,-1 2 5 16,-1 2-7-16,2 2-7 0,-2 0-4 0,0 0-7 15,1 1-3-15,-2 1-2 0,3-4 4 16,0 4-3-16,2-6 0 0,0 2-1 16,0-2 4-16,2-1 0 0,2 1 2 0,0-3 4 15,2 0-20-15,0-1 2 0,0 0 2 16,4-2-3-16,0-1-3 0,0-2-4 16,-8-10-2-16,15 15-6 0,-15-15-14 0,17 5-20 15,-17-5-36-15,0 0-51 0,0 0-47 16,33-16-48-16,-23 5-47 0,-10 11-106 0,8-24-594 15,-6 10-352-15</inkml:trace>
  <inkml:trace contextRef="#ctx0" brushRef="#br0" timeOffset="7095.51">6646 689 2721 0,'0'0'-100'16,"-21"-8"38"-16,21 8 33 0,0 0 23 0,0 0 12 15,0 0 20-15,0 0 2 0,0 0 6 16,0 0 6-16,0 0 9 0,0 0-1 15,0 0 6-15,0 0-1 0,0 0 0 0,45-16 3 16,-45 16-4-16,18-3-3 0,-18 3 0 16,28-1-9-16,-13-2 0 0,-15 3-4 0,34-1-8 15,-15 1-2-15,-2-2-10 0,3 2-5 16,0-2-22-16,-20 2-14 0,36-4-14 16,-19 4-38-16,-17 0-32 0,26-1-20 15,-26 1-38-15,22-5-49 0,-22 5-93 0,13-4-392 16,-13 4 44-16</inkml:trace>
  <inkml:trace contextRef="#ctx0" brushRef="#br0" timeOffset="7414.09">6831 580 2046 0,'0'0'-31'16,"0"0"26"-16,-7-11 25 0,7 11 18 15,0 0 19-15,0 0 26 0,0 0 7 0,0 0 2 16,0-20-4-16,0 20-25 0,0 0-11 15,0 0 10-15,0 0-3 0,0 0 7 16,0 0 0-16,0 0 4 0,0 0 7 16,-11 50 6-16,5-34 7 0,2 3 0 0,-2 2 1 15,-1 2-4-15,1 2-4 0,1-2-8 0,-1 2-5 16,2-1 3-16,0-1-4 0,2 2-3 16,0-6-2-16,-1 1 3 0,3-2-6 15,0 1 4-15,3-5-1 0,-1 2-5 0,-2-16-3 16,6 27-4-16,0-16-5 0,3-4-4 15,-9-7-18-15,23 14-19 0,-13-9-19 0,-10-5-19 16,26 0-35-16,-26 0-35 0,28-8-31 16,-15 4-29-16,1-3-47 0,-2-3-32 15,0 1-68-15,-2-2-655 0,-2 0-405 0</inkml:trace>
  <inkml:trace contextRef="#ctx0" brushRef="#br0" timeOffset="7887.67">7078 734 2791 0,'0'0'-111'16,"0"0"36"-16,0 0 23 0,0 0 20 15,0 0 26-15,0 0 12 0,0 0 14 0,0 0 14 16,0 0 0-16,24-1 14 0,-24 1 6 16,0 0 2-16,0 0-6 0,0 0 5 15,14 12-6-15,-14-12-1 0,10 8-5 16,-10-8-4-16,14 10-7 0,-14-10 0 0,14 12-4 16,-5-4-3-16,1 2-6 0,1-3 3 15,0 0 1-15,-1 1-7 0,-10-8 1 16,16 13-9-16,-4-7 7 0,-12-6-2 0,12 8-7 15,-12-8 7-15,13 9 6 0,-13-9-3 16,9 10 4-16,-9-10 8 0,0 0 15 0,6 15 8 16,-6-15-1-16,0 0-3 0,-6 23 3 15,6-23-4-15,-9 17-4 0,2-6-1 0,-1 1-2 16,0 0 1-16,0 1-5 0,0 1-2 16,-2-1-22-16,-2 2 1 0,-1 0-4 15,2 2 5-15,-1-2-6 0,-1 2-3 0,3-6-11 16,-4 3-10-16,6-3-22 0,0 0-32 15,-3-1-38-15,11-10-48 0,-13 19-34 0,9-13-47 16,4-6-118-16,-13 10-499 0,13-10-202 16</inkml:trace>
  <inkml:trace contextRef="#ctx0" brushRef="#br0" timeOffset="8313.46">7459 1000 2432 0,'0'0'-108'0,"0"0"27"16,0 0 32-16,0 0 30 0,0 0 27 15,0 0 23-15,0 0 31 0,0 0 26 16,0 0 9-16,-30 38 10 0,22-27-1 0,-4 5 1 15,-4 0-7-15,4 2-6 0,-1-1-4 16,-2 0-11-16,0 1-11 0,3-2-5 0,-1 4-13 16,0-3-12-16,1 0-27 0,-1-2-26 15,5 1-41-15,-1-6-45 0,0 2-26 16,3-1-44-16,6-11-47 0,-8 13-153 0,8-13-354 16,-2 9 13-16</inkml:trace>
  <inkml:trace contextRef="#ctx0" brushRef="#br0" timeOffset="8724.79">7660 807 1961 0,'0'0'-126'0,"26"12"19"0,-26-12 19 16,8 9 18-16,-8-9 20 0,0 0 14 15,6 21 16-15,-6-21 13 0,2 18 17 16,-2-18 9-16,-2 18 18 0,2-18 12 0,0 0 11 16,-6 25 23-16,6-25 9 0,-6 17 6 15,6-17 9-15,-11 14 15 0,11-14 3 16,-12 11 4-16,12-11 6 0,-14 10-3 0,14-10-6 15,-16 5 1-15,16-5-5 0,0 0-10 16,-22 0-11-16,22 0-8 0,0 0-11 0,0 0-17 16,-16-19-14-16,16 19-7 0,0-19-11 15,0 19-4-15,0 0-10 0,8-26-11 16,-8 26-4-16,8-16-14 0,-8 16-10 16,12-11-21-16,-12 11-34 0,10-7-40 0,-10 7-32 15,0 0-31-15,16-7-44 0,-16 7-85 16,0 0-485-16,0 0-94 0</inkml:trace>
  <inkml:trace contextRef="#ctx0" brushRef="#br0" timeOffset="9776.41">4432 2309 2214 0,'0'0'-105'0,"6"-15"21"0,-6 15 7 16,0 0 14-16,0 0 14 0,11-10 20 15,-11 10 14-15,0 0 10 0,0 0 7 0,0 0 1 16,0 0 1-16,0 0 12 0,31 19-10 16,-31-19 3-16,7 16-1 0,-7-16 15 15,7 16 6-15,-7-16 5 0,2 24 11 0,-2-24 11 16,0 22 10-16,0-22 15 0,-2 25 0 15,2-25-1-15,-5 24 16 0,1-14 2 0,4-10 8 16,-11 23 4-16,5-13 3 0,6-10 2 16,-12 12 0-16,12-12-1 0,-18 13 3 0,18-13-1 15,-14 5-1-15,14-5-1 0,0 0-6 16,-24-2-2-16,24 2 1 0,0 0-8 16,-15-16-9-16,15 16-2 0,-8-12-15 0,8 12-11 15,-4-17-9-15,4 17-13 0,0 0-11 16,0-29-13-16,0 29-13 0,6-19-19 15,-6 19-22-15,8-19-40 0,-1 9-37 0,-7 10-55 16,15-17-43-16,-9 8-45 0,1-1-88 16,1-1-139-16,-2-1-376 0,0 5-214 0</inkml:trace>
  <inkml:trace contextRef="#ctx0" brushRef="#br0" timeOffset="10498.36">6769 2185 2520 0,'-11'-11'-97'0,"11"11"24"0,0 0 28 0,0 0 28 16,0 0 30-16,-10-10 33 0,10 10 27 15,0 0 24-15,0 0 16 0,0 0 9 0,0 0 10 16,0 0-2-16,0 0-1 0,0 0-14 16,0 0-12-16,0 0-12 0,0 0-7 15,0 0-16-15,38-5-2 0,-38 5-9 0,27 0-11 16,-9 0-10-16,-18 0-15 0,33 1-8 16,-13-1-15-16,-4-1-19 0,-16 1-16 0,34 0-20 15,-17-3-23-15,-17 3-32 0,28-1-22 16,-28 1-24-16,25-4-16 0,-25 4-13 15,17-4-39-15,-17 4-96 0,8-8-407 16,-8 8 3-16</inkml:trace>
  <inkml:trace contextRef="#ctx0" brushRef="#br0" timeOffset="10804.74">6922 2076 2082 0,'0'0'-30'0,"-14"-11"28"0,14 11 25 16,0 0 22-16,0 0 15 0,0 0 12 15,0 0-7-15,0 0 5 0,0 0-9 16,0 0 5-16,0 0 6 0,0 0-1 0,0 0 3 16,0 0 11-16,0 0 0 0,0 0-2 15,4 51-4-15,-6-36-3 0,0 5 0 0,-2-1 1 16,-2 3-3-16,0 2 1 0,2 0 1 16,-3 2-4-16,1 0-1 0,2 1-5 0,-3 0-5 15,3-2-3-15,2 1-2 0,-2-2-1 16,4-1-4-16,-3-2-2 0,6-2 1 15,-3-2-7-15,4 1 3 0,0-5-8 0,2-2 0 16,3-1-21-16,-9-10-19 0,19 11-27 16,-9-9-33-16,-10-2-34 0,0 0-35 15,36-10-29-15,-23 5-32 0,0-4-40 0,-2-5-75 16,-1 0-623-16,0 1-337 0</inkml:trace>
  <inkml:trace contextRef="#ctx0" brushRef="#br0" timeOffset="11312.38">7279 2204 2686 0,'0'0'-135'15,"21"7"33"-15,-21-7 26 0,0 0 11 0,0 0 36 16,0 0 28-16,0 19 18 0,0-19 29 16,0 0 19-16,0 0 22 0,-10 31 7 15,10-31 8-15,-13 20 0 0,5-7 5 0,1 0-3 16,1-1-1-16,-1 1 0 0,1 1-9 16,6-14-9-16,-12 22-9 0,2-11-7 15,10-11-4-15,-10 18-9 0,10-18-6 0,-8 17-4 16,2-10-5-16,6-7-3 0,0 0-4 15,-11 17-4-15,11-17-1 0,-6 11-5 16,6-11 1-16,0 0-1 0,-9 12-4 0,9-12 3 16,0 0 4-16,0 0 3 0,0 0 8 15,-8 12-1-15,8-12-4 0,0 0 2 0,0 0-8 16,0 0 0-16,0 0-7 0,0 0 0 16,0 0-5-16,0 0-2 0,8 22 1 15,-8-22-3-15,11 12 1 0,-11-12-1 16,15 12 1-16,-5-4 2 0,2-1-4 0,2 2 0 15,-2 1 1-15,1-1-6 0,0 0 5 0,2 1-1 16,-1 2-4-16,-1-4-4 0,0 1-13 16,-1 0-19-16,1-1-19 0,-2 0-28 0,-1-1-25 15,-10-7-36-15,15 11-40 0,-15-11-41 16,13 6-64-16,-13-6-149 0,11 0-467 0,-11 0-287 16</inkml:trace>
  <inkml:trace contextRef="#ctx0" brushRef="#br0" timeOffset="11692.32">7647 2423 2577 0,'0'0'-154'16,"0"0"19"-16,0 0 25 0,0 0 20 16,0 0 17-16,0 0 24 0,0 0 21 15,28 17 17-15,-28-17 16 0,6 16 27 0,-6-16 8 16,5 17 11-16,-5-17 15 0,0 18 19 15,0-18 13-15,0 0 15 0,-7 25-3 16,7-25 5-16,-6 18-6 0,6-18 1 0,-13 13-15 16,13-13-11-16,-11 9-5 0,11-9-11 15,-14 4-23-15,14-4-38 0,0 0-51 0,0 0-51 16,0 0-43-16,-22-28-55 0,20 15-98 16,2-1-479-16,0 14-60 0</inkml:trace>
  <inkml:trace contextRef="#ctx0" brushRef="#br0" timeOffset="16711.38">9334 1419 336 0,'0'0'99'0,"0"0"-8"16,0 0-14-16,0 0-9 0,0 0 2 16,0 0 2-16,0 0-3 0,0 0 8 15,0 0 5-15,0 0 9 0,0 0 2 0,0 0 5 16,0 0 10-16,0 0-1 0,0 0 2 15,0 0-10-15,0 0 0 0,0 0-7 16,0 0-19-16,11-15-1 0,-11 15-6 0,0 0-20 16,0 0 0-16,0 0-7 0,0 0 6 0,0 0 10 15,0 0-2-15,0 0 5 0,0 0 3 16,0 0-3-16,0 0 1 0,0 0 0 16,0 48-1-16,0-48-1 0,-4 18-7 15,4-18-1-15,-4 21-7 0,4-21-1 0,-3 21-3 16,3-21-3-16,-4 19-6 0,4-19 5 0,-2 18-12 15,2-18 1-15,0 0-2 0,-2 21-2 16,2-21-1-16,0 0-6 0,-2 15 1 16,2-15 1-16,0 0 0 0,-2 15-5 0,2-15 6 15,0 0-10-15,0 0 7 0,0 0-2 16,0 0 1-16,-2 17-1 0,2-17 2 0,0 0-5 16,0 0-6-16,0 0 1 0,0 0-4 15,0 0 0-15,0 0-5 0,0 0 3 16,0 0 0-16,0 0 1 0,0 0-1 0,0 0 2 15,0 0-4-15,0 0 8 0,0 0-2 16,14-43-4-16,-14 43 2 0,0 0 2 16,7-14-2-16,-7 14 0 0,0 0-2 0,9-11 0 15,-9 11 1-15,0 0 5 0,0 0-5 16,6-14 4-16,-6 14-1 0,0 0 3 16,0 0-6-16,0 0-1 0,0 0-2 0,0 0-4 15,8-11-7-15,-8 11 3 0,0 0 2 16,0 0-3-16,0 0 1 0,0 0 3 0,0 0 7 15,0 0-3-15,0 0-5 0,0 0 4 16,0 0-2-16,0 0 5 0,0 0-1 0,0 0 2 16,0 0-4-16,0 0 2 0,0 0 2 15,0 0 0-15,0 0 4 0,0 0-1 16,0 0-1-16,0 0 0 0,0 0-3 0,0 0 0 16,0 0-12-16,26 19-1 0,-26-19-8 15,0 0 9-15,0 0 2 0,0 0-5 16,0 0 2-16,0 0 4 0,0 0-2 0,14-15 5 15,-14 15-2-15,0 0 8 0,0 0-3 16,11-12 4-16,-11 12 4 0,0 0-3 0,0 0-5 16,8-9 6-16,-8 9-6 0,0 0 5 15,0 0-13-15,15-8 9 0,-15 8-6 16,0 0-2-16,0 0-8 0,23 0 0 0,-23 0-1 16,0 0 3-16,0 0-3 0,24 2 8 15,-24-2-1-15,0 0 2 0,19 6-1 0,-19-6-1 16,15 5-7-16,-15-5 6 0,19 5-16 15,-19-5-7-15,19 9-9 0,-8-5 5 16,-11-4-9-16,24 12 5 0,-10-8 3 0,0 2 4 16,-1 1 4-16,0-2 3 0,-13-5 14 15,25 10 8-15,-13-6 10 0,4-1 8 16,-16-3-4-16,27 6 4 0,-12-4-7 0,0 1 13 16,-15-3-1-16,30 5-7 0,-16-4 3 15,-14-1 6-15,26 4-5 0,-14-2-11 16,-12-2 1-16,23 3-6 0,-23-3 6 0,26 6-14 15,-16-4 7-15,-10-2-5 0,26 6-4 16,-13-1 2-16,-13-5 6 0,25 8-5 16,-12-2 3-16,-1-2-3 0,-12-4 5 0,22 9 2 15,-22-9 1-15,19 6 5 0,-19-6 6 0,15 8 0 16,-15-8 5-16,17 3-2 0,-17-3 1 16,14 4 1-16,-14-4-5 0,0 0 5 15,24 2 9-15,-24-2-17 0,16 0 0 0,-16 0 2 16,0 0-1-16,26 0 5 0,-26 0-6 15,19-2 0-15,-19 2 5 0,0 0-6 0,26 0 1 16,-26 0 4-16,0 0 4 0,22 0 2 16,-22 0-9-16,0 0 9 0,22 0 5 15,-22 0-13-15,0 0 10 0,19-1-10 16,-19 1 1-16,0 0 2 0,19-3-11 0,-19 3-1 16,0 0-2-16,17-8-5 0,-17 8 9 15,12-4-1-15,-12 4 12 0,0 0 2 16,16-9 3-16,-16 9 1 0,0 0 7 0,0 0-6 15,12-5-9-15,-12 5 7 0,0 0-3 16,0 0-2-16,0 0-7 0,0 0 7 0,0 0-5 16,28 4-4-16,-28-4-1 0,0 0 2 15,0 0 2-15,0 0 0 0,0 0-2 0,0 0 2 16,17 4 10-16,-17-4-7 0,0 0 2 16,0 0 7-16,0 0-7 0,14-10-1 15,-14 10-1-15,0 0-3 0,14-8 6 0,-14 8-10 16,0 0 1-16,16-4 6 0,-16 4-5 15,0 0 8-15,23-1-7 0,-23 1 2 0,0 0-4 16,24 1-11-16,-24-1 10 0,0 0-1 16,23 3-4-16,-23-3 0 0,0 0-5 15,19 1 4-15,-19-1-4 0,0 0-1 0,23 0-6 16,-23 0 2-16,0 0-4 0,23-1 2 16,-23 1-4-16,0 0 6 0,21 0-1 15,-21 0 0-15,0 0 9 0,24-3-1 16,-24 3 0-16,0 0-4 0,22 0-5 0,-22 0-8 15,16-1-9-15,-16 1-14 0,0 0 8 16,28-3-4-16,-28 3 0 0,23-1 8 0,-23 1 7 16,24-2-2-16,-24 2 6 0,24-2 6 15,-9 0-2-15,-15 2 8 0,26 0 1 0,-26 0 13 16,32 4 6-16,-16-2 6 0,4 2 9 16,-1-3-9-16,-1 5 10 0,2-4-8 15,-2 2-6-15,2 0 7 0,-3 2 3 0,0-5 12 16,0 4-17-16,-1-2 7 0,-16-3-4 15,26 4 5-15,-26-4 2 0,25 0 8 0,-25 0-8 16,22 0-5-16,-22 0 0 0,18-4 8 16,-18 4-18-16,0 0-5 0,26-3-18 15,-26 3 5-15,14-5-10 0,-14 5 1 0,0 0 7 16,20-1 4-16,-20 1 7 0,0 0 3 16,17-4 1-16,-17 4 8 0,0 0 0 15,0 0-1-15,0 0-4 0,19-4-1 16,-19 4-4-16,0 0-8 0,0 0-1 0,0 0 2 15,0 0-2-15,0 0-3 0,0 0 6 16,0 0 0-16,17-6-1 0,-17 6 8 0,0 0 2 16,0 0-1-16,0 0 0 0,0 0-5 15,0 0 10-15,0 0 2 0,0 0-12 0,6-12 15 16,-6 12 0-16,0 0-8 0,0 0 3 16,0 0-9-16,0 0 4 0,0 0 2 15,0 0 11-15,-18-32-4 0,18 32 1 0,-10-16 1 16,10 16 6-16,-12-16 4 0,5 6 6 15,7 10 7-15,-12-17 2 0,12 17-12 0,-13-15 9 16,13 15-11-16,-13-15 4 0,13 15-10 16,-10-14 8-16,10 14 7 0,-10-11 12 15,10 11-15-15,-7-11 2 0,7 11 0 0,0 0 0 16,-13-12-5-16,13 12-3 0,0 0-2 16,0 0-7-16,-8-9 4 0,8 9-5 15,0 0-1-15,0 0-3 0,0 0-12 16,0 0 11-16,0 0 0 0,0 0 3 0,0 0-9 15,0 0 8-15,0 0-4 0,0 0 9 16,0 0-8-16,0 0-2 0,0 0 4 16,0 0-6-16,0 0 1 0,0 0 0 0,0 0-12 15,26 39 7-15,-26-39 5 0,11 10-7 16,-11-10 2-16,9 12-4 0,-9-12 6 0,15 11-3 16,-15-11-3-16,13 11-10 0,-13-11 2 15,15 11-2-15,-15-11 6 0,10 9-5 0,-10-9 1 16,11 8 3-16,-11-8-1 0,0 0 19 15,13 8-4-15,-13-8-4 0,0 0-1 0,0 0-1 16,12 11 6-16,-12-11 4 0,0 0-3 16,0 0 4-16,0 0 1 0,8 9-3 15,-8-9 18-15,0 0-1 0,0 0-8 0,0 0 2 16,9 11 4-16,-9-11-4 0,0 0 6 16,0 0 1-16,7 15 5 0,-7-15-12 15,0 0-2-15,6 16-3 0,-6-16 1 0,4 11 1 16,-4-11-1-16,0 0-8 0,4 15 7 15,-4-15 4-15,0 0-9 0,0 0 1 16,4 18 7-16,-4-18 3 0,0 0 5 0,0 0 2 16,4 12 12-16,-4-12 1 0,0 0 7 15,0 0 7-15,0 0 0 0,0 0-2 0,0 0-1 16,0 0-7-16,0 0 5 0,3 16-6 16,-3-16 1-16,0 0 2 0,0 0 2 15,0 0 0-15,0 0-4 0,0 0-4 0,0 0 5 16,0 0-1-16,0 0 2 0,0 0 0 15,-17 13-3-15,17-13 0 0,0 0 2 16,-17 10 3-16,17-10 0 0,-15 10 3 0,15-10 1 16,-14 11-2-16,14-11-8 0,-19 14 0 15,8-7-2-15,0 1-5 0,11-8-3 0,-21 15-13 16,12-6-20-16,9-9-24 0,-18 12-40 16,18-12-55-16,-14 11-65 0,6-7-77 0,8-4-195 15,-14 5-450-15,14-5-301 0</inkml:trace>
  <inkml:trace contextRef="#ctx0" brushRef="#br0" timeOffset="23638.38">9946 885 632 0,'0'0'91'0,"0"0"-14"0,0 0-10 16,0 0-14-16,0 0 8 0,0 0 5 0,0 0-8 16,0 0 6-16,0 0 2 0,0 0 3 15,0 0 4-15,0 0 14 0,0 0-1 16,0 0 11-16,0 0 4 0,0 0-1 0,0 0 0 15,0 0 4-15,0 0-12 0,0 0 11 16,0 0 9-16,0 0 10 0,0 0 3 16,0 0 5-16,-12 32-3 0,12-32-4 0,-9 22-9 15,3-9-3-15,2 2-12 0,2 1-9 16,-3 1-8-16,1 2-7 0,-1 2 5 16,3-2-2-16,-2 0-12 0,2 0-6 0,-2 0-8 15,2 0-5-15,0-3-12 0,0-1-18 16,2-15-20-16,-2 25-25 0,2-25-24 0,-2 19-32 15,2-19-35-15,0 15-42 0,0-15-48 16,0 0-70-16,0 0-141 0,0 0-392 16,0 0-135-16</inkml:trace>
  <inkml:trace contextRef="#ctx0" brushRef="#br0" timeOffset="24041.83">10063 991 2327 0,'14'-12'-101'0,"-14"12"31"0,0 0 13 16,0 0 24-16,0 0 19 0,0 0 12 15,0 0 17-15,0 0 10 0,0 0 2 0,0 0 7 16,0 0 13-16,0 0 8 0,0 0 8 16,0 0 0-16,0 0-8 0,-46 23 1 15,46-23 1-15,-15 7-1 0,15-7-4 16,-16 7-2-16,16-7-7 0,-16 7-1 0,16-7 1 15,-12 6-1-15,12-6-3 0,0 0 3 16,-19 9-1-16,19-9-3 0,0 0-2 16,-11 5 1-16,11-5 1 0,0 0-8 0,0 0-2 15,0 0 0-15,-13 8 1 0,13-8 2 16,0 0 2-16,0 0 6 0,0 0 8 0,0 0 1 16,0 0 8-16,0 0 4 0,17 27 2 15,-17-27-2-15,18 10-8 0,-18-10-5 16,16 9-3-16,-8-3-4 0,-8-6-6 0,20 12-2 15,-12-7-3-15,-8-5-5 0,17 10-5 16,-17-10-14-16,17 9-26 0,-8-3-35 0,-9-6-49 16,16 10-47-16,-16-10-48 0,18 5-78 15,-18-5-174-15,14 2-394 0,-6-2-189 16</inkml:trace>
  <inkml:trace contextRef="#ctx0" brushRef="#br0" timeOffset="24595.65">10275 840 2437 0,'0'0'-87'0,"0"0"33"0,0 0 22 16,0 0 27-16,0 0 39 0,0 0 3 0,0 0 20 16,0 0 12-16,0 0 5 0,0 0-5 15,0 0 3-15,0 0-1 0,0 0 6 16,0 0-7-16,0 0 2 0,0 0-2 15,0 0 3-15,0 0-4 0,0 0-3 0,0 0-8 16,0 0 0-16,46-5-10 0,-46 5-3 0,23 3-6 16,-23-3-4-16,28 0-3 0,-28 0-6 15,32 0-14-15,-14 0-16 0,2-3-20 0,-1 3-28 16,-19 0-17-16,36-1-22 0,-22 0-22 16,-14 1-14-16,26-3-16 0,-26 3-14 15,19-4-12-15,-13 2-40 0,-6 2-85 0,0 0-380 16,6-7 86-16</inkml:trace>
  <inkml:trace contextRef="#ctx0" brushRef="#br0" timeOffset="24962.1">10402 887 1845 0,'0'0'-67'0,"0"0"25"0,0 0 29 16,0 0 12-16,0 0 14 15,0 0 20-15,0 0 29 0,0 0 17 0,0 0 0 16,0 0 4-16,0 0 4 0,0 0-2 0,0 0 8 16,0 0-4-16,0 0 1 0,0 0 1 15,0 0-9-15,0 0-12 0,0 0-5 0,0 0 1 16,-16 12 7-16,16-12 6 0,0 0 6 15,0 0 8-15,0 18-3 0,0-18 4 0,0 20 4 16,0-20 1-16,0 25-5 0,0-25-6 16,-2 31-10-16,0-15-7 0,2 4-8 15,0-1-3-15,2 0-9 0,-2 2-13 0,2-3-18 16,-2 3-32-16,0-2-42 0,2 1-54 16,0-2-60-16,1 0-49 0,-3-18-59 0,0 27-134 15,3-16-478-15,-3-11-264 0</inkml:trace>
  <inkml:trace contextRef="#ctx0" brushRef="#br0" timeOffset="30800.79">13182 1473 2494 0,'0'0'-169'0,"0"0"28"15,0 0 17-15,0 0 18 0,0 0 23 16,0 0 12-16,0 0 16 0,0 0 5 16,0 0 15-16,0 0 7 0,0 0 11 0,-20-8 6 15,20 8 4-15,0 0 22 0,0 0-2 16,0 0 17-16,0 0 10 0,0 0 5 0,0 0 22 15,0 0 0-15,-17-6 13 0,17 6 10 16,0 0 6-16,0 0 0 0,0 0-10 16,0 0-14-16,-7-13-2 0,7 13-8 0,0 0-5 15,0 0-7-15,0 0-3 0,0 0 0 16,5-29-2-16,-5 29-1 0,0 0 6 16,10-17-2-16,-10 17 4 0,9-9 5 0,-9 9-1 15,0 0-3-15,12-12-2 0,-12 12-11 16,0 0 5-16,8-12-8 0,-8 12-2 15,0 0 0-15,14-7-3 0,-14 7-7 0,0 0 1 16,18-4-6-16,-18 4-5 0,0 0-1 16,0 0-2-16,20 0-5 0,-20 0-4 15,0 0 5-15,0 0 0 0,16 8 4 0,-16-8-5 16,0 0 0-16,12 14 2 0,-12-14-2 16,6 13-3-16,-6-13 1 0,4 15 1 0,-4-15-1 15,5 17 3-15,-5-17 4 0,2 17 2 16,-2-17-3-16,-2 21 3 0,2-21 1 0,-5 20 2 15,5-20 2-15,-8 22 0 0,3-11-5 16,-4 1 4-16,9-12-9 0,-13 25 5 0,6-14 1 16,0 1-6-16,0-3 6 0,7-9-4 15,-13 19-2-15,13-19 0 0,-12 17 0 16,12-17-3-16,-8 14 3 0,8-14-7 0,-7 11 5 16,7-11-2-16,0 0-2 0,-9 14 4 15,9-14-2-15,0 0 4 0,0 0 0 0,-9 12 4 16,9-12 4-16,0 0 0 0,0 0 2 15,0 0-5-15,0 0-1 0,0 0-1 16,0 0-1-16,0 0 0 0,0 0-4 0,0 0-3 16,35-36 3-16,-25 25-3 0,-3-2-1 15,4 0 3-15,2-3 0 0,0 1-2 16,1-2 0-16,0 2-4 0,-3-5 1 16,5 5 0-16,-3 0 3 0,-3-2-2 0,2 3-2 15,-1 1 0-15,1-1 3 0,-3 1-2 16,0 4 1-16,0-3 1 0,-9 12 0 0,13-18 7 15,-8 10 3-15,-5 8-3 0,12-14 5 16,-12 14-2-16,8-10 0 0,-8 10-4 0,0 0 2 16,9-12-6-16,-9 12 0 0,0 0 1 15,0 0 5-15,0 0-5 0,0 0 6 16,0 0-8-16,0 0 6 0,0 0-1 0,0 0 4 16,0 0 2-16,-45 21-3 0,45-21 2 15,-11 16 1-15,11-16-2 0,-9 20 1 16,7-9 5-16,2-11-6 0,-2 23 1 0,2-23-3 15,2 25 0-15,2-12 0 0,0 1-3 16,4 1-3-16,1-2-8 0,-3-2-11 16,3 3-22-16,3-3-42 0,-1-2-52 0,1 0-61 15,3-2-57-15,-15-7-167 0,18 5-164 16,-7-5-272-16,-11 0-198 0</inkml:trace>
  <inkml:trace contextRef="#ctx0" brushRef="#br0" timeOffset="31215.35">13748 1269 2493 0,'0'0'-58'0,"0"0"11"16,6-20 18-16,-6 20 31 0,0 0 24 15,0 0 22-15,0 0 26 0,0 0 4 16,0 0 8-16,4-16-4 0,-4 16-4 0,0 0-6 16,0 0-12-16,0 0-4 0,0 0 3 15,0 0 9-15,0 0 11 0,0 0 4 16,0 0 9-16,0 0 5 0,0 0-2 0,-12 56-5 15,10-38 1-15,0 1-9 0,-3 0-4 0,1 6-8 16,2 2-6-16,-1 1-5 0,1 0-7 16,-2 3-6-16,-1-1-2 0,3 1-8 15,-1-1-1-15,1-1-7 0,0 0-10 0,2-1-19 16,-2-4-21-16,2-2-33 0,0-3-34 16,0-2-45-16,2-1-33 0,0-5-46 0,0-2-65 15,-2-9-153-15,5 13-478 0,-5-13-301 16</inkml:trace>
  <inkml:trace contextRef="#ctx0" brushRef="#br0" timeOffset="31913.53">13993 1443 2523 0,'0'0'-210'0,"8"-13"18"15,-8 13 29-15,0 0 23 0,6-11 30 0,-6 11 24 16,0 0 33-16,9-12 24 0,-9 12 17 16,0 0 16-16,0 0 38 0,6-15-1 0,-6 15 23 15,0 0 8-15,0 0 20 0,0 0 3 16,4-13-11-16,-4 13 4 0,0 0-18 15,0 0-8-15,0 0-2 0,0 0-4 16,0 0-15-16,0 0-5 0,4-17-1 0,-4 17 3 16,0 0-13-16,0 0 1 0,0 0-4 15,0 0 8-15,0 0 7 0,0 0 1 16,0 0-13-16,0 0 6 0,0 0-6 0,0 0-1 16,0 0-5-16,0 0 0 0,0 0-2 15,0 0-4-15,0 0 0 0,0 0 3 0,0 0-5 16,0 0 6-16,0 0-1 0,0 0 4 15,0 0 1-15,0 0 3 0,0 0 6 0,0 0 0 16,0 0-2-16,0 0 5 0,0 0 2 16,0 0 1-16,0 0 2 0,0 0 4 15,0 0 0-15,0 0 4 0,6-11 0 16,-6 11 9-16,0 0-1 0,0 0 2 0,0 0-4 16,0 0-1-16,0 0-1 0,0 0-2 15,0 0-2-15,0 0-4 0,0 0-7 0,0 0-4 16,0 0-2-16,0 0-1 0,0 0-4 15,0 0-2-15,0 0 0 0,0 0-4 0,0 0-2 16,0 0-2-16,0 0 0 0,0 0 2 16,0 0 2-16,0 0-3 0,0 0 8 15,0 0 2-15,0 0 4 0,-4 60 3 0,2-46-5 16,2-14-2-16,-3 32 0 0,3-15-2 16,-1 3-1-16,1-2-5 0,0 1 2 15,0 2-3-15,0 1-2 0,0-2-1 0,0 1-3 16,0 0-1-16,0 2-4 0,0-4-15 0,1 2-21 15,-2-3-14-15,1 0-22 0,0-18-23 16,-2 35-22-16,2-20-39 0,0-15-30 16,-2 25-21-16,0-16-19 0,2-9-36 0,-2 15-86 15,2-15-510-15,2 10-199 0</inkml:trace>
  <inkml:trace contextRef="#ctx0" brushRef="#br0" timeOffset="32259.34">14146 1534 2429 0,'10'-20'-96'0,"-10"20"34"16,4-13 19-16,-4 13 23 0,6-12 20 16,-6 12 28-16,0 0-17 0,0 0-1 15,0 0 21-15,0 0 6 0,0 0 22 0,0 0 7 16,0 0 8-16,0 0 1 0,0 0 9 16,0 0 5-16,0 0 1 0,0 0-3 0,0 0-1 15,0 0-4-15,-36 28-2 0,36-28-4 16,-13 9-8-16,13-9-9 0,-14 8-5 0,14-8-5 15,0 0-7-15,-16 8 1 0,16-8 0 16,0 0-1-16,0 0 5 0,-15 7 8 16,15-7 0-16,0 0-3 0,0 0-5 0,0 0 4 15,0 0-5-15,-6 15-1 0,6-15 0 16,0 0-3-16,0 0 2 0,0 0 0 0,13 30-5 16,-13-30-4-16,13 19-4 0,-4-6-3 15,0-3-1-15,0 3-1 0,2-1-21 16,2 0-16-16,0-1-31 0,-1 0-25 0,4-1-43 15,0 1-49-15,-2-1-50 0,4-2-52 16,-5-3-128-16,-2-1-571 0,3 0-391 16</inkml:trace>
  <inkml:trace contextRef="#ctx0" brushRef="#br0" timeOffset="32534.86">14461 1453 2842 0,'0'0'-84'0,"6"-19"31"15,-6 19 46-15,3-13 14 0,-3 13 17 16,0 0-4-16,9-14 14 0,-9 14 3 0,0 0 18 16,0 0 8-16,0 0 11 0,28 22-3 15,-21-9-7-15,1 2 2 0,-2 6 0 16,1 2-2-16,-1 2-7 0,-4 4-2 0,0 1-6 15,0 0-6-15,-2 1-5 0,-4-1-26 16,0 4-29-16,-3-1-48 0,-1 2-58 16,-4-6-53-16,1 1-58 0,-5-5-167 15,0 1-396-15,-1-4-109 0</inkml:trace>
  <inkml:trace contextRef="#ctx0" brushRef="#br0" timeOffset="33866.82">13877 1343 2214 0,'0'0'-102'0,"0"0"23"15,0 0 13-15,0-20 24 0,0 20 15 0,0 0 19 16,0 0 23-16,0 0 10 0,0 0 6 15,0 0 11-15,0 0 7 0,6-14-2 16,-6 14 8-16,0 0 11 0,0 0 2 0,0 0 6 16,0 0 5-16,0 0 7 0,0 0 1 15,0 0 0-15,0 0-5 0,0 0-6 16,0 0 1-16,0 0-4 0,0 0 7 16,3-15-5-16,-3 15-1 0,0 0-2 0,0 0-3 15,0 0-1-15,0 0-4 0,0 0-7 0,0 0 1 16,0 0 0-16,0 0-4 0,0 0-4 15,0 0-5-15,0 0-3 0,0 0-7 0,0 0-4 16,0 0 5-16,0 0-1 0,0 0-2 16,0 0 1-16,0 0 4 0,0 0 6 15,0 0 3-15,-34 29 2 0,34-29-5 0,-10 10 0 16,10-10 0-16,-10 12 1 0,10-12-2 16,-13 14-2-16,13-14-2 0,-15 15-6 15,9-8-4-15,6-7 0 0,-11 13-3 0,11-13-3 16,-12 16-1-16,12-16 4 0,-9 13-1 15,9-13-3-15,-8 17-1 0,8-17 1 0,-10 13-4 16,10-13 2-16,-8 16-5 0,8-16-1 16,-7 18 3-16,7-18-4 0,-7 12-1 0,7-12 1 15,-9 15-1-15,9-15-1 0,-7 17-7 16,7-17 5-16,-8 15 0 0,8-15-2 16,-7 16 3-16,7-16-1 0,-5 17 9 0,5-17-10 15,-7 15 1-15,7-15 1 0,-6 17 3 16,6-17-7-16,-5 18 1 0,5-18-1 15,-6 19-1-15,6-19-2 0,-5 17 7 0,5-17-4 16,-5 19-2-16,5-19 2 0,-7 17 2 16,7-17 0-16,-4 15 1 0,4-15-1 15,-4 15 0-15,4-15 6 0,0 0 2 0,-2 21-7 16,2-21 3-16,0 0-3 0,2 22 2 16,-2-22 0-16,0 0-4 0,2 23 1 0,-2-23-1 15,2 13 3-15,-2-13 0 0,5 15 3 16,-5-15-3-16,8 15 1 0,-8-15 3 15,6 15 6-15,-6-15-7 0,8 18-1 0,-1-10-7 16,-7-8-1-16,11 18 5 0,-6-10-2 16,-5-8-3-16,13 17 2 0,-6-10-4 0,-7-7 5 15,14 18-6-15,-8-12 5 0,-6-6-6 16,11 15 4-16,-11-15 0 0,14 11-3 16,-14-11 1-16,11 11-3 0,-11-11-21 0,16 10-21 15,-9-6-35-15,-7-4-63 0,0 0-83 16,17 10-90-16,-9-9-194 0,-8-1-91 0,0 0 26 15,0 0-325-15,33-11-282 0</inkml:trace>
  <inkml:trace contextRef="#ctx0" brushRef="#br0" timeOffset="34683.56">15066 1681 2590 0,'0'0'-127'0,"0"0"29"0,0 0 24 16,0 0 17-16,0 0 17 0,0 0 30 15,0 0 9-15,0 0 10 0,0 0 13 0,0 0 6 16,0 0 6-16,0 0 8 0,0 0 10 16,0 0 7-16,0 0 14 0,0 0-1 0,0 0 6 15,0 0 7-15,0 0 4 0,0 0 4 16,0 0-6-16,0 0 4 0,0 0-1 16,0 0-4-16,0 0-3 0,0 0-5 0,0 0-8 15,0 0-7-15,47 0-11 0,-47 0 0 16,19 3-2-16,-19-3-9 0,27 1-4 0,-27-1-5 15,25 3 0-15,-9-3-8 0,-16 0-8 16,28 1-10-16,-28-1-15 0,26 3-18 16,-26-3-23-16,22-3-23 0,-22 3-28 0,21 0-45 15,-21 0-16-15,16-1-35 0,-16 1-49 16,0 0-122-16,11-8-416 0,-11 8-84 0</inkml:trace>
  <inkml:trace contextRef="#ctx0" brushRef="#br0" timeOffset="34904.93">15123 1589 2223 0,'0'0'-92'16,"0"0"24"-16,0 0 19 0,0 0 10 0,0 0 6 15,0 0 8-15,0 0 6 0,0 0 14 16,0 0-5-16,0 0 2 0,0 0 7 0,0 0 1 15,0 0-7-15,0 0 1 0,61 2-4 16,-43-1-5-16,-18-1-25 0,31-1-49 16,-15-1-88-16,-16 2-317 0,30-6 336 0</inkml:trace>
  <inkml:trace contextRef="#ctx0" brushRef="#br0" timeOffset="35803.94">15921 869 1378 0,'4'-16'-29'0,"-4"16"14"15,0 0 11-15,0 0 1 0,0 0 3 16,0 0 0-16,2-18 7 0,-2 18-2 0,0 0 4 16,0 0-1-16,0 0 14 0,0 0-8 15,0 0 5-15,0 0 3 0,0 0 16 16,0 0 1-16,-12-16 6 0,12 16 2 16,0 0-5-16,0 0-2 0,0 0-1 15,0 0-4-15,0 0 1 0,0 0 0 0,-41 21 3 16,35-12 8-16,6-9-12 0,-15 25 10 0,9-9-5 15,-1 0 6-15,1 2-7 0,2 2-4 16,-2 3-2-16,2 1 1 0,2-2-1 16,0 3 2-16,-1-2 4 0,1-3-13 0,2 4 0 15,-3-3 8-15,3-1 5 0,-2 1 6 16,-2-1 9-16,2 0-6 0,-3-1-2 0,4-2 2 16,-3 2 12-16,-3-1-3 0,3-3 6 15,-2 0 0-15,-1 3-2 0,-2-4-3 0,3-4-1 16,6-10-8-16,-10 23-5 0,6-15 1 15,4-8-3-15,-8 15 2 0,8-15 1 16,-8 12-1-16,8-12-4 0,0 0-1 0,0 0-6 16,0 0-3-16,0 0-3 0,0 0-5 15,0 0-5-15,0 0 0 0,0 0-6 16,0 0 6-16,0 0-4 0,0 0-3 0,0 0-1 16,33 7-6-16,-33-7 2 0,0 0-1 15,19 4 0-15,-19-4 1 0,15 8-4 0,-15-8-1 16,14 11 5-16,-8-3-1 0,2 3 6 15,-2 0 0-15,-2 6-2 0,-2-1 1 16,0 1 2-16,0 5-2 0,-2-2 0 0,0 3-4 16,-2 5 3-16,2-1-3 0,-4 2 3 15,2 1 0-15,0 1 0 0,-2-1-1 16,-1 4 1-16,0 1-3 0,1 1-2 0,2 0 5 16,-6 0-3-16,4 1 1 0,0 0-1 15,-3-2 1-15,3 0-2 0,2 3 0 16,-2-2 1-16,-1 0 0 0,3 3 5 0,0 0 1 15,-2-3 1-15,4 5 2 0,0-8-2 16,0 5 2-16,1 1-2 0,-1-7-2 0,3 0 1 16,1 4-11-16,1-5-25 0,-1-4-41 15,-2 1-60-15,4-1-56 0,1-5-84 16,-1-2-187-16,-2-3-433 0,0-4-261 0</inkml:trace>
  <inkml:trace contextRef="#ctx0" brushRef="#br0" timeOffset="49099.97">16480 737 331 0,'0'0'138'0,"0"0"-4"16,0 0 8-16,0 0-11 0,0 0-5 0,0 0-2 15,0 0 1-15,0 0-18 0,0 0 16 16,0 0-4-16,0 0 1 0,0 0 3 15,0 0 3-15,0 0-2 0,0 0-6 0,0 0-8 16,0 0-3-16,0 0-5 0,0 0 1 16,0 0 3-16,0 0-2 0,0 0-5 0,0 0 6 15,0 0-10-15,0 0-5 0,0 0-4 16,0 0-4-16,0 0-7 0,0 0-8 16,0 0 2-16,0 0-12 0,0 0-3 0,0 0-3 15,0 0-6-15,0 0-5 0,0 0-1 16,0 0-6-16,0 0 1 0,0 0-4 0,0 0-4 15,0 0-3-15,0 0-3 0,0 0-4 16,0 0 1-16,0 0-4 0,0 0 3 16,0 0-9-16,0 0-1 0,0 0 1 0,0 0-2 15,0 0-6-15,0 0 4 0,0 0-3 16,0 0 0-16,0 0 0 0,0 0-1 0,0 0 3 16,0 0 0-16,0 0 0 0,0 0 0 15,0 0 0-15,0 0-2 0,0 0 2 0,0 0-2 16,0 0 2-16,0 0 0 0,0 0 0 15,0 0 0-15,0 0 2 0,8 37-2 16,-8-37 0-16,0 0-4 0,0 0 4 16,0 0 1-16,0 0-3 0,0 0 3 0,2 14-6 15,-2-14 6-15,0 0 0 0,0 0 1 16,0 0 0-16,0 0 0 0,0 0-2 16,0 0 3-16,0 0 1 0,0 18-3 0,0-18 1 15,0 0-1-15,0 0-1 0,0 0-2 16,0 0 1-16,0 0 3 0,0 0-2 0,3 14 1 15,-3-14 0-15,0 0 3 0,0 0-5 16,0 0-1-16,0 0 3 0,0 0-2 16,0 0 0-16,0 0 0 0,2 15-1 0,-2-15 1 15,0 0-2-15,0 0 0 0,0 0 3 16,0 0-2-16,0 0 3 0,0 0-3 0,0 0 1 16,0 0 4-16,0 0-7 0,0 0 2 15,0 0 0-15,0 0 0 0,0 0 2 16,2 16-1-16,-2-16-4 0,0 0 5 0,0 0-1 15,0 0-1-15,0 0 0 0,0 0 2 16,0 0-4-16,0 0 2 0,0 0 0 0,0 0 2 16,0 0 2-16,0 0-4 0,0 0 0 15,0 18-3-15,0-18 3 0,0 0 0 16,0 0-3-16,0 0 3 0,0 0 1 0,0 0-2 16,0 0 2-16,0 0-2 0,0 0 0 15,0 0 2-15,0 0-1 0,0 0-1 0,0 0 1 16,0 0 0-16,0 0 1 0,2 16-2 15,-2-16 3-15,0 0 5 0,0 0-7 16,0 0 0-16,0 0 0 0,0 0 0 16,0 0 3-16,0 0 0 0,0 0-4 15,0 0-1-15,0 0 2 0,0 20-1 0,0-20 2 16,0 0-2-16,0 0 1 0,0 0 0 0,0 0 0 16,0 0 0-16,0 0 0 0,-2 19 0 15,2-19 0-15,0 0 0 0,0 0 1 16,0 0 2-16,0 0-2 0,0 0-1 0,0 0 1 15,0 0-1-15,0 0-1 0,2 19 1 16,-2-19 1-16,0 0-1 0,0 0 1 0,0 0-1 16,0 0 3-16,0 0-3 0,0 0 2 15,0 16-4-15,0-16 2 0,0 0 0 0,0 0 1 16,0 0-1-16,0 0-1 0,0 0-2 16,0 0 1-16,2 15 3 0,-2-15-1 15,0 0 1-15,0 0 1 0,0 0-1 0,0 0-1 16,0 0-3-16,0 0 5 0,0 20-1 15,0-20-5-15,0 0 3 0,0 0 2 16,0 0-2-16,0 0 0 0,0 0 0 0,-2 21 2 16,2-21 1-16,0 0-1 0,0 0-1 15,0 0 0-15,-2 18 0 0,2-18 0 0,0 0-2 16,0 0 4-16,-2 16-3 0,2-16 1 16,0 0 1-16,0 0 3 0,-5 18-1 15,5-18 3-15,0 0-1 0,0 0 4 0,-2 16-5 16,2-16 5-16,0 0-2 0,0 0-1 15,-4 20 0-15,4-20 4 0,0 0-5 16,-2 17 1-16,2-17-1 0,0 0-2 16,-2 19 0-16,2-19 2 0,0 0-1 0,-4 16-1 15,4-16 1-15,0 0-1 0,-5 15-2 0,5-15 1 16,0 0-4-16,0 0-11 0,0 0-11 16,-2 17-28-16,2-17-26 0,0 0-43 15,0 0-41-15,0 0-43 0,-4 9-33 0,4-9-86 16,0 0-630-16,0 0-387 0</inkml:trace>
  <inkml:trace contextRef="#ctx0" brushRef="#br0" timeOffset="49683.85">16685 910 2756 0,'0'0'-138'0,"0"0"25"16,11-11 17-16,-11 11 26 0,0 0 27 15,0 0 15-15,0 0 16 0,0 0 17 0,0 0 4 16,0 0 9-16,0 0 15 0,0 0 5 15,0 0 8-15,0 0 5 0,0 0-4 16,0 0 3-16,0 0 9 0,0 0 6 0,0 0 0 16,0 0-10-16,0 0-1 0,0 0 1 15,0 0-2-15,-26 34-3 0,26-34-5 16,-16 11-2-16,16-11 0 0,-16 14-10 0,8-6-1 16,8-8-5-16,-17 8-1 0,17-8 0 15,-15 13 1-15,15-13-5 0,-12 7-4 0,12-7-6 16,0 0 4-16,-15 9-3 0,15-9 2 15,0 0 4-15,-13 8-5 0,13-8 9 16,0 0 5-16,0 0 1 0,-13 8 4 0,13-8 1 16,0 0 3-16,0 0 1 0,0 0-5 15,0 0 8-15,0 0-2 0,0 0 0 0,-10 7 1 16,10-7-1-16,0 0 2 0,0 0 0 16,0 0-2-16,0 0 0 0,0 0-1 15,0 0-3-15,0 0-4 0,0 0-2 0,0 0 3 16,0 0-1-16,0 0-1 0,32 22-1 15,-32-22-3-15,21 7 0 0,-11-1-4 0,3 0-5 16,0 1-2-16,-1 0-1 0,-12-7-10 16,24 14-17-16,-14-6-26 0,1-2-37 15,-11-6-35-15,17 11-64 0,-9-7-56 0,-8-4-96 16,11 3-209-16,-11-3-354 0,0 0-266 16</inkml:trace>
  <inkml:trace contextRef="#ctx0" brushRef="#br0" timeOffset="50469.89">17085 743 2515 0,'-23'-2'-130'0,"23"2"24"16,0 0 28-16,0 0 19 0,0 0 23 15,0 0 20-15,0 0 30 0,0 0 22 16,0 0 16-16,0 0 12 0,0 0 13 0,0 0-7 16,0 0 5-16,0 0-3 0,0 0-1 15,0 0 1-15,0 0-7 0,0 0-6 0,0 0-1 16,0 0-9-16,0 0-5 0,0 0-6 16,0 0-4-16,0 0-1 0,65 4-5 15,-45-4 0-15,-2 3-3 0,4-3-7 0,1 3 4 16,1-2-5-16,5-1-6 0,0 1 4 15,1 2-4-15,-1-3-2 0,-1 2 2 0,-2-2-6 16,-3 2 4-16,-1-2-3 0,-2 1 0 16,0-1 1-16,-1 2-3 0,-19-2-2 15,29 0-2-15,-14 0-8 0,-15 0-4 16,24 3-11-16,-24-3-4 0,18 1-9 0,-18-1-30 16,0 0-25-16,24 0-22 0,-24 0-28 0,13 2-28 15,-13-2-35-15,0 0-109 0,0 0-351 16,0 0 102-16</inkml:trace>
  <inkml:trace contextRef="#ctx0" brushRef="#br0" timeOffset="50847.31">17369 812 1846 0,'-22'0'-73'0,"22"0"20"16,0 0 22-16,0 0 12 0,0 0 26 15,0 0 24-15,-14 5 9 0,14-5 29 16,0 0 6-16,0 0 8 0,0 0-3 0,0 0 9 16,-2 18 7-16,2-18-1 0,0 0 4 15,0 0-3-15,2 26-2 0,-2-26 8 0,0 0-8 16,4 26 1-16,-4-26 2 0,6 22-6 15,-4-11-1-15,-2-11-7 0,4 26-3 16,-2-13-2-16,2 2-8 0,-2 4-6 0,0-3-5 16,0 1-2-16,-2 0-9 0,2 1-3 15,-2 1-4-15,0 0-5 0,0-2-5 0,0 2-2 16,0-2 0-16,0-17-10 0,0 31-15 16,0-20-24-16,0-11-44 0,2 25-68 15,-2-25-60-15,0 19-99 0,0-14-214 0,0-5-341 16,0 0-192-16</inkml:trace>
  <inkml:trace contextRef="#ctx0" brushRef="#br0" timeOffset="51648.88">20043 998 2464 0,'0'0'-79'0,"6"-13"30"0,-6 13 12 0,0 0 26 15,12-15 22-15,-12 15 14 0,9-11 24 16,-9 11 10-16,0 0 5 0,12-11 15 0,-12 11 10 16,9-7 6-16,-9 7 9 0,0 0-1 15,13-10 2-15,-13 10-1 0,0 0-3 0,0 0-7 16,12-7-2-16,-12 7-17 0,0 0-15 15,0 0-5-15,0 0-7 0,0 0-5 16,0 0-5-16,0 0-4 0,0 0 0 0,0 0-5 16,0 0-3-16,6 34 0 0,-6-34-2 15,-2 21-1-15,2-21-3 0,0 23-2 16,0-23-1-16,-2 28-2 0,2-10 0 16,0-1-1-16,-2-1 0 0,2-16-2 0,-2 35-1 15,2-16 1-15,0-2-3 0,0 1-2 16,-2 0-1-16,2-18-8 0,0 31-17 0,0-17-22 15,0-14-30-15,0 22-28 0,0-22-43 16,0 21-35-16,0-21-35 0,0 15-35 16,0-15-103-16,0 0-503 0,0 10-203 15</inkml:trace>
  <inkml:trace contextRef="#ctx0" brushRef="#br0" timeOffset="52041.38">20286 1152 2473 0,'14'-13'-97'0,"-14"13"19"0,0 0 22 16,0 0 14-16,12-9 9 0,-12 9 11 15,0 0 22-15,0 0 9 0,0 0 12 16,0 0 9-16,0 0 16 0,0 0 8 16,0 0 9-16,0 0 12 0,0 0 9 0,-51 22 4 15,40-15 1-15,11-7 4 0,-25 7-5 16,11-2 6-16,14-5-5 0,-22 4-7 0,22-4-2 15,-22 6-8-15,22-6-2 0,-19 2-6 16,19-2-5-16,-14 4-1 0,14-4-1 16,0 0 4-16,-18 4-5 0,18-4-1 0,0 0-8 15,0 0-4-15,0 0-8 0,0 0 1 16,0 0-3-16,0 0-4 0,0 0 4 0,0 0-2 16,0 0-1-16,0 0-2 0,0 0-6 15,0 0-1-15,0 0 0 0,30 23-4 16,-30-23 0-16,19 15-3 0,-10-8-2 0,3 0-2 15,-1 2-15-15,-1-2-12 0,2 1-17 16,-2-1-25-16,2 0-29 0,-1 1-34 0,2 0-46 16,-1 0-20-16,1-1-31 0,-3-2-41 15,-10-5-93-15,22 11-490 0,-14-9-184 16</inkml:trace>
  <inkml:trace contextRef="#ctx0" brushRef="#br0" timeOffset="52495.51">20540 1133 2408 0,'-2'-24'-110'0,"2"24"21"15,0 0 17-15,0 0 12 0,0 0 17 0,0 0 12 16,0 0 2-16,0 0 0 0,0 0 9 16,0 0 3-16,0 0-1 0,0 0 2 0,0 0 3 15,0 0-5-15,0 0 2 0,42 24-6 16,-33-18-1-16,-9-6-11 0,18 12 4 16,-9-7-6-16,-9-5 6 0,17 11-3 0,-17-11 4 15,16 8 13-15,-16-8 7 0,16 6 16 16,-16-6 13-16,10 6 8 0,-10-6-1 0,0 0 10 15,15 7-3-15,-15-7 1 0,0 0 1 16,11 8 11-16,-11-8 9 0,0 0 14 16,0 0-1-16,2 17 3 0,-2-17-2 0,0 0 14 15,-7 23 12-15,7-23-6 0,-12 20-1 16,3-8-1-16,1-1-3 0,-2 2-7 16,-2 1-8-16,2 0-5 0,0-2-7 0,-6 5-6 15,6-5-15-15,-3 2-23 0,3-3-31 16,-1 1-39-16,2-1-42 0,1-1-32 0,0-1-39 15,0-3-86-15,8-6-479 0,-12 9-8 16</inkml:trace>
  <inkml:trace contextRef="#ctx0" brushRef="#br0" timeOffset="53314.9">20918 1238 1991 0,'0'0'-124'0,"0"0"28"0,0 0 17 16,-33 5 27-16,33-5 17 0,0 0 7 0,0 0 14 16,0 0 9-16,0 0 12 0,-19 10-9 15,19-10 16-15,0 0 11 0,0 0 5 0,-15 12 10 16,15-12 20-16,0 0 7 0,-10 13 13 16,10-13 2-16,-9 13 3 0,2-3 14 15,7-10 4-15,-10 19 0 0,2-9-2 0,1 5 0 16,1-1 3-16,-3-2-8 0,1 2-3 15,1 1-7-15,-1 0-5 0,0 3-8 16,0-5-2-16,-4 6-8 0,4-3-7 0,0 0-6 16,-1 1-6-16,-2-3-11 0,5 1-22 15,-2-2-35-15,-1-2-36 0,3 3-65 16,0-4-42-16,2-1-59 0,4-9-151 0,-12 11-381 16,12-11-41-16</inkml:trace>
  <inkml:trace contextRef="#ctx0" brushRef="#br0" timeOffset="53931.11">21279 1094 2061 0,'0'18'-129'0,"0"-18"29"0,0 0 21 16,-2 21 23-16,2-21 24 0,0 0 21 15,-7 22 14-15,7-22 7 0,-9 15 23 16,9-15 27-16,-8 13-5 0,8-13 10 0,-10 11 9 16,10-11 3-16,-13 10 4 0,13-10 8 15,-15 7 8-15,15-7 7 0,-15 6 6 16,15-6 10-16,-17 2 12 0,17-2 3 0,0 0-8 16,0 0-7-16,-29-6-10 0,29 6-14 15,0 0-12-15,-8-15-12 0,8 15-17 0,-2-15-12 16,2 15-12-16,0 0-11 0,2-21-13 15,-2 21-8-15,0 0-9 0,10-21-8 16,-10 21-16-16,6-14-10 0,-6 14-20 16,10-10-13-16,-10 10-17 0,0 0-8 0,16-8-26 15,-16 8-12-15,6-3-21 0,-6 3-37 16,0 0-80-16,0 0-447 0,0 0 13 16</inkml:trace>
  <inkml:trace contextRef="#ctx0" brushRef="#br0" timeOffset="54883.88">17032 2524 2052 0,'0'0'-117'0,"4"-15"62"16,-4 15 39-16,9-17 10 0,-9 17 17 16,7-15 0-16,-7 15 17 0,10-14-1 0,-10 14 18 15,10-11 13-15,-10 11 0 0,11-10 2 16,-11 10-7-16,15-7 2 0,-15 7-4 0,15-6-15 16,-15 6 1-16,16-4-3 0,-16 4 0 15,0 0-8-15,0 0-5 0,28 4-1 16,-28-4-1-16,0 0 1 0,17 8-1 15,-17-8 15-15,7 10 8 0,-7-10 6 0,0 0 9 16,4 19 13-16,-4-19 7 0,0 0 10 0,-2 22 11 16,2-22 16-16,0 0 4 0,-13 19 8 15,13-19 1-15,-11 13 2 0,11-13-6 0,-14 10 0 16,14-10-12-16,-11 8-2 0,11-8-4 16,0 0-8-16,-17 8-10 0,17-8-15 15,0 0-7-15,0 0-21 0,0 0-29 0,0 0-24 16,0 0-37-16,-13-33-46 0,13 33-56 15,11-29-55-15,-5 14-59 0,2-5-118 16,4 1-185-16,-2 3-334 0,2-1-278 0</inkml:trace>
  <inkml:trace contextRef="#ctx0" brushRef="#br0" timeOffset="55717.84">20381 2543 2668 0,'0'0'-65'0,"6"-16"46"16,-6 16 38-16,0 0 45 0,0 0 25 0,9-14 16 15,-9 14 3-15,0 0 5 0,0 0-13 16,0 0-9-16,0 0-8 0,0 0-8 16,9-12-1-16,-9 12-4 0,0 0-4 0,0 0 0 15,0 0-1-15,0 0-1 0,0 0 0 16,0 0-4-16,2 42-4 0,-2-42-4 0,-5 27-5 15,3-10-6-15,-2 0-5 0,0 2 2 16,-1 4-5-16,1 0-6 0,0 0 0 16,0-1-3-16,-3 3-1 0,5-4-3 0,-2-2 2 15,2 3-9-15,0-2-7 0,0-3-13 16,0 1-12-16,0-3-20 0,2-15-17 16,-4 23-23-16,4-23-26 0,-3 19-38 0,1-12-51 15,2-7-49-15,0 0-84 0,0 0-638 0,0 0-405 16</inkml:trace>
  <inkml:trace contextRef="#ctx0" brushRef="#br0" timeOffset="56065.36">20572 2688 2843 0,'0'0'-132'0,"0"0"14"15,0 0 22-15,0 0 25 0,0 0 24 16,0 0 10-16,0 0 13 0,0 0 11 0,0 0 10 15,-42 26 16-15,42-26 8 0,-20 10 11 16,12-4 6-16,8-6 8 0,-19 8-5 16,19-8-5-16,-15 8 3 0,15-8-5 0,-15 7-4 15,15-7 11-15,0 0-1 0,-16 7 3 16,16-7 5-16,0 0 4 0,-12 8 4 0,12-8 5 16,0 0 7-16,0 0 6 0,-12 7-5 15,12-7-4-15,0 0 0 0,0 0-5 0,0 0 1 16,0 0-8-16,-4 16-7 0,4-16-2 15,0 0-5-15,0 0-7 0,12 29 0 16,-12-29-2-16,10 21-5 0,-2-9 0 0,0 1-5 16,-2 1-4-16,2 2-17 0,1-2-26 15,2-1-29-15,-3-1-43 0,1 0-44 16,1 0-37-16,-2-3-60 0,-8-9-144 16,16 11-437-16,-10-7-147 0</inkml:trace>
  <inkml:trace contextRef="#ctx0" brushRef="#br0" timeOffset="57142.76">21003 2635 2308 0,'0'0'-138'15,"0"0"29"-15,0 0 28 0,0 0 22 0,-23 34 21 16,23-34 19-16,0 0 4 0,-10 15 19 15,10-15 4-15,-14 15 18 0,6-5 16 0,0 0-2 16,8-10 11-16,-19 19 8 16,8-10-12-16,1 3 14 0,-1-3-6 0,1 1-6 15,-3-1 4-15,2 2 0 0,1-1 5 0,0-1 8 16,-2-1-3-16,12-8 5 0,-16 13-3 16,7-5-5-16,9-8-4 0,-13 11-1 15,13-11-7-15,-13 9-1 0,13-9-3 0,0 0-5 16,-12 12 9-16,12-12 2 0,0 0 2 15,-12 7 3-15,12-7-6 0,0 0-5 16,0 0-10-16,0 0-9 0,0 0-2 16,0 0-7-16,0 0-6 0,0 0 2 0,0 0-7 15,0 0 3-15,0 0-1 0,0 0-2 16,0 0 3-16,20 26 4 0,-20-26 5 0,11 9 1 16,-11-9 7-16,15 15 1 0,-7-7 3 15,3 4-5-15,-3-1-1 0,3 2-1 0,2 1 0 16,-3 1-8-16,3 0-23 0,-4-1-23 15,1-2-39-15,1 1-32 0,-3-2-31 0,2 0-35 16,-10-11-43-16,12 14-127 0,-4-10-485 16,-8-4-154-16</inkml:trace>
  <inkml:trace contextRef="#ctx0" brushRef="#br0" timeOffset="57563.84">21259 2892 2371 0,'-6'11'-92'0,"6"-11"33"0,0 0 28 16,-10 16 29-16,10-16 24 0,-11 9 26 16,11-9 22-16,0 0 25 0,-15 10 13 15,15-10-1-15,0 0 4 0,-15 5 3 16,15-5 3-16,0 0-2 0,0 0 3 0,0 0-14 16,-23-4-8-16,23 4-5 0,0 0-11 15,0 0-11-15,-9-20-19 0,9 20-20 16,0 0-4-16,0 0-8 0,7-27 0 0,-7 27-7 15,0 0-6-15,9-19-9 0,-9 19-1 16,0 0-1-16,8-16 1 0,-8 16-8 0,0 0 3 16,0 0-3-16,13-8-11 0,-13 8-22 15,0 0-21-15,0 0-41 0,0 0-48 0,0 0-26 16,0 0-50-16,0 0-121 0,0 0-447 16,0 0-108-16</inkml:trace>
  <inkml:trace contextRef="#ctx0" brushRef="#br0" timeOffset="71901">13176 4928 1029 0,'0'0'199'16,"-21"-7"-85"-16,21 7-25 0,0 0-24 15,-12-7 19-15,12 7 18 0,0 0 5 0,0 0 12 16,0 0 12-16,0 0 8 0,-17-7 8 16,17 7-2-16,0 0 3 0,0 0-4 0,0 0-4 15,0 0-4-15,0 0-3 0,0 0-10 16,0 0-3-16,0 0-8 0,-21 0-3 16,21 0-4-16,0 0 0 0,0 0-4 0,0 0-2 15,0 0-4-15,0 0 0 0,0 0-3 16,0 0-3-16,-19 11-6 0,19-11-4 0,0 0-10 15,-11 9-2-15,11-9-10 0,0 0-2 16,-5 16-6-16,5-16-5 0,-2 16 3 16,2-16-7-16,0 0-2 0,11 32-4 0,-6-18-8 15,4 2 3-15,-3 0-4 0,4 3-2 16,1 2 0-16,2 1-5 0,-1 0-3 16,1 0-1-16,3 8 0 0,-1-4-5 0,1 3 0 15,-1-1 3-15,-1-1-4 0,0 0 1 16,0-1-1-16,-4-1-3 0,1 0 5 0,-1-2-4 15,-1-1 0-15,-1 1 2 0,-1 2-5 16,1-4 6-16,0 4-5 0,-4-4 1 16,3 2-3-16,1 0 0 0,-2-2 5 0,-2 1-7 15,-1-5 4-15,3 2-7 0,-2 2 5 0,1-3 3 16,0-1-5-16,-1-2 1 0,1 2-1 16,-1-3 4-16,-4-14 0 0,5 24-2 15,-3-15-4-15,-2-9 2 0,6 19 0 0,-6-19-4 16,6 18-8-16,-6-18-9 0,4 13-22 15,-4-13-14-15,4 8-43 0,-4-8-47 0,0 0-67 16,0 0-51-16,0 0-80 0,0 0-165 16,0 0-98-16,0 0-322 0,15-27-340 15</inkml:trace>
  <inkml:trace contextRef="#ctx0" brushRef="#br0" timeOffset="72389.99">13542 5134 2701 0,'0'0'-120'0,"7"-15"29"0,-7 15 29 16,6-12 28-16,-6 12 28 0,0 0 47 15,7-15 17-15,-7 15 11 0,0 0 12 16,0 0 11-16,7-11 9 0,-7 11 1 0,0 0-1 16,0 0-5-16,0 0 10 0,0 0 3 15,0 0 6-15,0 0-2 0,0 0-6 0,0 0-9 16,0 0-1-16,-31 50-10 0,19-30-5 15,-1 2-5-15,-1 4-5 0,-3 4-9 16,0 1-3-16,-2 5-6 0,-2 0-10 0,-1 2 0 16,-1-1-5-16,1 1-4 0,-3-1-5 15,0 0-4-15,2-1 2 0,0 1-6 0,0-4 3 16,-2 2-7-16,2 0-1 0,4-9-1 16,0 3 1-16,2-5-4 0,-2 3 0 15,3-3-5-15,1-4-6 0,1-1-14 0,5 0-14 16,-4-3-19-16,4-4-20 0,-2 2-30 15,4-2-36-15,1-2-43 0,-2 0-43 0,4-2-53 16,4-8-122-16,-9 12-164 0,9-12-297 16,-8 9-199-16</inkml:trace>
  <inkml:trace contextRef="#ctx0" brushRef="#br0" timeOffset="73088.21">14074 5095 2458 0,'9'-22'-61'0,"-9"22"23"15,0 0 6-15,0 0 24 0,4-13 19 16,-4 13 20-16,0 0 27 0,0 0 23 16,0 0 18-16,0 0 20 0,0 0 5 0,0 0 2 15,0 0 6-15,0 0-8 0,-35 28 0 16,28-12-4-16,-4 5-8 0,3 1 2 0,0 4-20 15,-1 3-2-15,1 6-7 0,-2-1-9 16,5 2-9-16,-1 1-5 0,0 1-3 0,1-2-10 16,-2 0-3-16,5-4-3 0,-1 0-6 15,1-3-6-15,2 0-9 0,0-3-22 16,0-4-21-16,0-1-28 0,0-2-36 0,0-19-35 16,2 28-50-16,3-16-45 0,-3-6-70 15,-2-6-162-15,0 0-479 0,0 0-335 0</inkml:trace>
  <inkml:trace contextRef="#ctx0" brushRef="#br0" timeOffset="73722.82">14194 5283 2756 0,'0'0'-110'0,"0"0"18"16,0 0 17-16,0 0 19 0,0 0 41 16,0 0 18-16,0 0 29 0,0 0 13 0,0 0 15 15,0 0 16-15,0 0 2 0,0 0-2 16,0 0-8-16,0 0-8 0,0 0-4 0,42 12-4 16,-42-12 0-16,0 0-14 0,27 0-2 15,-27 0 0-15,22 0-4 0,-22 0 1 0,27-3-2 16,-27 3 4-16,28-3 5 0,-15 3 4 15,-13 0 4-15,25-4 12 0,-25 4 5 16,19-2 6-16,-19 2 1 0,21-2-4 0,-21 2-4 16,0 0-6-16,23 0-3 0,-23 0-4 15,0 0 0-15,11 11-8 0,-11-11-3 0,0 0-2 16,0 22-1-16,0-22-5 0,0 0 1 16,-18 37-4-16,8-19-3 0,0 1-4 15,-3 2 0-15,-2 1-2 0,0 3-4 0,-4 1 1 16,2-2-2-16,1 2-1 0,-2-1-3 15,0-2-5-15,5-4-4 0,-3 0 0 0,2-3-2 16,-1-1-5-16,4-1-1 0,1-4 1 16,0 2 6-16,1-5-1 0,9-7-1 15,-15 12-5-15,15-12 0 0,0 0 3 0,0 0-2 16,0 0-1-16,0 0 2 0,0 0 2 16,0 0 0-16,0 0-1 0,0 0 5 0,0 0 3 15,0 0 2-15,0 0 2 0,0 0 6 16,0 0-4-16,0 0 2 0,44-2 1 0,-44 2 5 15,20 8 0-15,-7-3 1 0,1 1 7 16,2 0 4-16,-1-2 1 0,3 2 1 16,-2-1-4-16,4-1-3 0,-3 1 1 0,2-3-5 15,0 0-8-15,0-2-6 0,-3-2-16 16,2 0-18-16,0-3-26 0,3-1-26 16,-2-2-24-16,4-1-24 0,-2-3-35 0,2 1-41 15,0-3-53-15,-4-1-82 0,2 1-143 16,-4 0-425-16,1-4-294 0</inkml:trace>
  <inkml:trace contextRef="#ctx0" brushRef="#br0" timeOffset="74021.81">14782 5306 2756 0,'8'-14'-51'0,"-8"14"7"0,10-11 10 16,-10 11 12-16,9-11 34 0,-9 11 14 0,13-13 20 15,-13 13 16-15,11-11 10 0,-11 11 9 16,11-9 10-16,-11 9 11 0,0 0 14 0,14-9 4 16,-14 9-2-16,0 0 15 0,0 0 4 15,0 0 0-15,0 0-3 0,21 18-16 16,-21-18-8-16,6 27-8 0,-4-8-10 16,4 7-8-16,-2 0-11 0,2 8-3 0,0 1-12 15,-1 1-5-15,5 0 0 0,-6 0-14 16,1 0-4-16,-1 0-11 0,-4-5-18 0,-2-3-26 15,-2-1-34-15,-1-2-50 0,-4-2-66 16,-1-3-66-16,-8 0-97 0,1-5-175 0,-3-4-74 16,-6 1-302-16,2-4-256 0</inkml:trace>
  <inkml:trace contextRef="#ctx0" brushRef="#br0" timeOffset="75320.07">15487 5510 2649 0,'0'0'-60'0,"0"0"33"0,0 0 27 0,0 0 40 15,0 0 29-15,-25 0 18 0,25 0 13 16,0 0 7-16,0 0 1 0,0 0-2 16,0 0-1-16,0 0 1 0,0 0-4 0,0 0-1 15,0 0-6-15,0 0-2 0,0 0-7 16,0 0-3-16,0 0-8 0,0 0-3 0,0 0-11 15,0 0-2-15,0 0-11 0,0 0-2 16,34 22-6-16,-17-16-7 0,-1 0-7 0,1 0-11 16,7 1-13-16,-3 1-18 0,1-3-16 15,-2 1-23-15,1 0-32 0,0-2-42 16,-1-1-40-16,-4 0-38 0,0-3-38 0,-4 0-78 16,-12 0-630-16,15-9-380 0</inkml:trace>
  <inkml:trace contextRef="#ctx0" brushRef="#br0" timeOffset="75504.78">15349 5279 2992 0,'-14'-8'-57'0,"14"8"0"16,0 0-11-16,0 0 0 0,0 0 6 15,0 0 15-15,0 0 14 0,55 4 1 16,-37-2-9-16,2 2-22 0,-1-2-21 0,2 0-29 15,2 2-23-15,1-2-57 0,3-1-101 16,1 3-234-16,2-4 290 0</inkml:trace>
  <inkml:trace contextRef="#ctx0" brushRef="#br0" timeOffset="76408.48">17141 4685 1592 0,'18'-4'23'15,"-18"4"16"-15,20-6 6 0,-20 6 20 0,16-2 12 16,-16 2 24-16,17-4 1 0,-17 4 2 16,0 0-2-16,20-3-14 0,-20 3-6 15,0 0-3-15,0 0-13 0,0 0-4 0,0 0 9 16,0 0 11-16,0 0-1 0,0 0-1 15,0 0-7-15,0 0-1 0,0 0-12 16,-47 19-9-16,19-16 0 0,-4 0-2 0,-1-2-9 16,-9 3-3-16,-1-2-5 0,-1 0-2 15,-1-2-3-15,1 2-3 0,-1-2-4 16,1 1-1-16,2-1 0 0,5 3-3 0,1-3-6 16,2 0 4-16,5 1 1 0,3-1-1 15,6 0-1-15,0 2 4 0,1-2 2 16,19 0-2-16,-25 2-8 0,25-2 5 0,-15 4-4 15,15-4 2-15,0 0 1 0,0 0-8 16,0 0 5-16,0 0-4 0,0 0-3 16,0 0 3-16,31 25-1 0,-19-18 2 0,2-1-4 15,1 0 1-15,0 1-1 0,-1 1 2 16,1 0-3-16,3 1 16 0,-4 1-3 0,3-1-1 16,-2-1-5-16,-1 1 1 0,-1 3-4 15,2-1 3-15,-4 0 1 0,-1 1 4 0,-2 0-4 16,2 2 6-16,-2 1-5 0,-2 2 1 15,0 2-4-15,-2-3 1 0,-1 6 0 0,-3-1-1 16,0-1-1-16,-5 4 0 0,1 2-2 16,-4-1 1-16,0-1-3 0,-6 5 3 15,0 0-4-15,-3-3 2 0,-2 3 1 0,-2 0-1 16,-5 3-3-16,3-2-1 0,0-1-6 16,0-4 2-16,1 2 4 0,4-3-5 15,-2 2-1-15,3-4-4 0,3-3-1 0,0 0 0 16,4 0-3-16,2-4 3 0,2 1 0 15,2-1 5-15,-2-2 0 0,6-13 1 0,3 23 4 16,-3-23 8-16,9 26 4 0,1-13 3 16,0-1-2-16,8 2 8 0,1-1 3 15,4 0 10-15,4 3 11 0,5-1 9 0,4-2 12 16,9 4 17-16,3-1 3 0,3 1 2 0,0-2 1 16,21 6-4-16,-1-2-9 0,-9-6-3 15,-9-1-11-15,2-1-10 0,3-3-1 16,-1-3-9-16,-3 0-15 0,-7-5-9 0,-1 1-11 15,-1-2-7-15,-3-2-21 0,-8 1-28 16,-2-1-42-16,-3-1-47 0,-1-2-63 16,-2 1-70-16,-7-1-139 0,-5 0-198 15,0-2-363-15,-14 8-415 0</inkml:trace>
  <inkml:trace contextRef="#ctx0" brushRef="#br0" timeOffset="77259.59">16719 6531 2849 0,'10'-21'-96'0,"-10"21"42"16,7-11 22-16,-7 11 32 0,9-12 28 15,-9 12 35-15,0 0 21 0,10-15 6 0,-10 15-1 16,6-9 1-16,-6 9 1 0,0 0-2 16,9-12 2-16,-9 12-3 0,0 0-5 0,0 0-6 15,0 0-7-15,0 0-3 0,6-13-8 16,-6 13 0-16,0 0 1 0,0 0 0 0,0 0-2 15,0 0-6-15,0 0-4 0,0 0-7 16,0 0-2-16,-15 45-5 0,15-45-3 16,-6 25-1-16,2-10-4 0,0 0-1 0,2 3 2 15,-2 0-8-15,2 1-3 0,-1 2-1 16,-2 4 0-16,3 0 0 0,0-3-4 0,0 0-4 16,0-2 3-16,0 0-5 0,0-1-7 15,0-4-3-15,0 0-8 0,0-1-8 16,2-3-19-16,0-11-21 0,0 0-36 0,-4 25-41 15,1-19-57-15,3-6-35 0,0 0-61 16,0 0-112-16,0 0-516 0,0 0-317 0</inkml:trace>
  <inkml:trace contextRef="#ctx0" brushRef="#br0" timeOffset="77609.38">16941 6580 2720 0,'0'0'-53'0,"20"-11"26"16,-20 11 17-16,12-10 13 0,-12 10 16 0,0 0 12 15,15-7 6-15,-15 7 10 0,0 0 16 16,0 0 6-16,0 0 5 0,0 0 4 0,0 0 0 16,0 0-3-16,0 0-4 0,0 0-3 15,-31 32 9-15,19-24-17 0,12-8-4 16,-23 14-7-16,10-6-4 0,1-2-5 0,-1 2-1 16,1-2-8-16,12-6 0 0,-20 9-5 15,20-9 1-15,-18 8 1 0,18-8-10 16,-18 8 2-16,18-8 2 0,-14 5 1 0,14-5 8 15,-13 6 6-15,13-6 8 0,0 0 3 16,0 0 5-16,-15 7-3 0,15-7 1 0,0 0 2 16,0 0 4-16,0 0 7 0,0 0-3 15,0 0 6-15,19 33-4 0,-10-23-2 16,-9-10-5-16,14 21-11 0,-5-8-2 0,0-2-13 16,-1 2-18-16,0 1-31 0,0-3-28 15,-1 3-43-15,0-3-59 0,-1 3-75 0,-2-5-78 16,4-1-189-16,-8-8-113 0,7 15-288 15,-3-10-274-15</inkml:trace>
  <inkml:trace contextRef="#ctx0" brushRef="#br0" timeOffset="77881.67">17134 6803 2721 0,'0'0'-3'0,"0"0"6"0,0 0 0 0,0 0-1 15,0 0 8-15,0 0 10 0,23-2 14 16,-23 2-1-16,0 0-5 0,0 0-5 16,30 10-12-16,-30-10-5 0,19 4-6 0,-7-2-7 15,-12-2-8-15,24 3-21 0,-24-3-22 16,21 4-15-16,-21-4-12 0,19-2-14 15,-9 0-5-15,-10 2-19 0,13-3-24 0,-13 3-59 16,5-10-409-16,-5 10 170 0</inkml:trace>
  <inkml:trace contextRef="#ctx0" brushRef="#br0" timeOffset="78006.91">17246 6728 1854 0,'0'0'17'0,"-10"-10"2"16,10 10 0-16,0 0 17 0,0 0 25 15,0 0 13-15,0 0-1 0,0 0-7 0,0 0-12 16,0 0-16-16,0 0-30 0,0 0-29 15,0 0-30-15,36 4-32 0,-36-4-37 0,18 1-75 16,-18-1-395-16,22-1 209 0</inkml:trace>
  <inkml:trace contextRef="#ctx0" brushRef="#br0" timeOffset="78265.83">17567 6714 1723 0,'20'15'15'16,"-20"-15"11"-16,8 12 9 0,-8-12 6 16,7 13 15-16,-7-13 17 0,2 16 11 0,-2-16 17 15,0 0-5-15,-7 23-2 0,7-23 5 16,-6 16 8-16,6-16-5 0,-10 11 1 16,10-11 5-16,-9 12 0 0,9-12 6 15,0 0 1-15,-11 10-10 0,11-10-14 0,0 0-16 16,0 0-13-16,0 0-15 0,0 0-23 15,0 0-28-15,0 0-46 0,0 0-64 0,0 0-61 16,11-42-83-16,-11 42-182 0,9-20-352 16,-7 10-101-16</inkml:trace>
  <inkml:trace contextRef="#ctx0" brushRef="#br0" timeOffset="79136.55">17365 4327 2271 0,'0'0'-71'0,"8"-13"32"0,-8 13 29 15,0 0 23-15,0 0 18 0,0 0 17 0,0 0 17 16,0 0 18-16,0 0 11 0,0 0 5 16,0 0 9-16,0 0 6 0,0 0-9 15,0 0-7-15,0 0-6 0,0 0-6 0,0 0 3 16,0 0-4-16,0 0-2 0,0 0-1 15,-59 26-4-15,44-16-7 0,-2 1-7 16,-2 0-4-16,0 2-7 0,-2-1-3 0,2 1-6 16,-2-2-1-16,-1 1-7 0,4 0-2 0,-2-4-5 15,3 0 3-15,5-2-2 0,-3 0-4 16,15-6 3-16,-23 8-7 0,23-8 2 16,-18 0-4-16,18 0-1 0,0 0-5 15,-14-15 0-15,14 15-3 0,0-23-3 0,0 23-6 16,6-34-3-16,2 14-1 0,2 0-5 15,0 1 9-15,0-3-6 0,1 5 1 16,0 1-2-16,-1 2 3 0,1 0-3 0,-1 6-2 16,0-3-1-16,-10 11 0 0,22-11-3 15,-22 11 2-15,19 0 4 0,-19 0-4 0,21 13 3 16,-8-3 2-16,-1 1-6 0,2 4 5 16,-2 1 0-16,0 1-1 0,2-2-6 15,-2 2 0-15,1-2-3 0,-3-3-4 0,3 1-9 16,-2-2-2-16,3 1-4 0,0-5-9 15,0 2-5-15,1-5-10 0,-15-4 5 0,27 5-8 16,-12-5 5-16,-15 0-5 0,34-8-1 16,-17 2-3-16,-2-3 10 0,0-1 16 15,-3 1 17-15,1-3 7 0,-4 1 20 0,-1-2 10 16,-2 2 8-16,-6 11 18 0,4-23 6 16,-4 23 2-16,-4-24 10 0,4 24-2 0,-8-18-1 15,8 18-1-15,-15-16-5 0,6 10-3 16,9 6-5-16,-16-7-7 0,16 7-23 0,-19-6-38 15,19 6-48-15,0 0-72 0,-26 2-68 16,26-2-122-16,-14 1-633 0,14-1-412 16</inkml:trace>
  <inkml:trace contextRef="#ctx0" brushRef="#br0" timeOffset="80909.98">18658 4888 956 0,'0'0'265'0,"0"0"-85"15,0 0-65-15,0 0-21 0,0 0-12 16,0 0 18-16,0 0 6 0,0 0-1 0,0 0 13 16,0 0-2-16,0 0 0 0,46 3-5 15,-46-3-1-15,0 0-4 0,0 0-3 0,0 0-11 16,18 4-5-16,-18-4-1 0,0 0 10 15,0 0-6-15,8 9-2 0,-8-9 0 16,0 0-1-16,4 17-4 0,-4-17-4 0,0 21 0 16,0-21-7-16,-2 31 1 0,2-13-5 15,0 3 1-15,0 2-4 0,-2 2-5 16,0 3-3-16,2 3-3 0,-2-3-9 0,0 5-5 16,0-1-5-16,0-1-1 0,2-3-3 15,0 3-3-15,0-5-4 0,0-1-3 0,0-4-3 16,0-2 1-16,0-2-3 0,0 1-8 15,0-18-14-15,0 24-18 0,0-24-25 0,-3 21-35 16,3-21-36-16,3 16-49 0,-3-16-40 16,4 10-46-16,-4-10-79 0,0 0-122 15,0 0-418-15,0 0-243 0</inkml:trace>
  <inkml:trace contextRef="#ctx0" brushRef="#br0" timeOffset="81404.38">19183 5127 2668 0,'10'-9'-45'0,"0"0"13"0,-10 9 18 15,12-13 33-15,-12 13 31 0,8-11 30 16,-8 11 8-16,0 0-6 0,11-10-7 0,-11 10-15 16,0 0 2-16,0 0-2 0,0 0 6 15,0 0 6-15,0 0 0 0,0 0 0 0,-27 24-2 16,15-16-3-16,2 4 0 0,-5 2-3 15,-2 0-6-15,0 2-4 0,1-1-4 16,-4-2-2-16,2 1-5 0,-2-1 0 0,1-2-6 16,3 1 0-16,0-3-5 0,4 1 0 15,-1-3-6-15,2 1 2 0,1 0-3 0,4-5 1 16,-3 3-2-16,9-6 2 0,-15 7-3 16,15-7-5-16,0 0 0 0,0 0-1 15,0 0-5-15,0 0 2 0,-13-16-3 0,13 16 3 16,0 0 4-16,0 0 9 0,0 0 5 15,0 0-1-15,0 0 1 0,5-29-4 0,-5 29-7 16,0 0-1-16,0 0-4 0,0 0-3 16,0 0-1-16,0 0-3 0,0 0 0 15,0 0 4-15,0 0-7 0,0 0 6 0,0 0-2 16,0 0 2-16,0 0-5 0,0 0 0 16,32 38 1-16,-24-30 0 0,2 2 0 0,-1-1 0 15,2 0-2-15,-11-9-3 0,16 19 7 16,-5-9-2-16,-2-1-4 0,-1 1-11 0,1 0-20 15,-1-1-24-15,-2-3-34 0,-6-6-43 16,13 12-50-16,-6-7-43 0,-7-5-70 0,10 3-148 16,-10-3-163-16,0 0-251 0,0 0-204 15</inkml:trace>
  <inkml:trace contextRef="#ctx0" brushRef="#br0" timeOffset="82959.69">19140 5186 2347 0,'0'0'-172'15,"0"0"30"-15,0 0 26 0,0 0 34 16,20-6 28-16,-20 6 26 0,0 0 18 0,0 0 22 16,0 0 4-16,0 0 9 0,0 0 12 15,0 0 9-15,0 0 4 0,0 0 14 16,0 0 4-16,0 0 15 0,0 0 18 0,0 0 4 16,0 0 9-16,0 0 6 0,0 0 1 15,0 0 4-15,0 0 1 0,0 0-4 0,0 0-5 16,0 0-2-16,-34 34-14 0,34-34-9 15,-18 14-12-15,8-7-6 0,10-7-4 16,-16 11-10-16,5-5-8 0,-2 2-2 0,13-8-5 16,-21 11-2-16,8-3-6 0,13-8 3 15,-23 7 3-15,13-1-6 0,10-6 0 0,-24 8-6 16,24-8 0-16,-21 6 0 0,21-6-9 16,-22 4 0-16,22-4-6 0,-18 5-1 15,18-5-1-15,-18 4 1 0,18-4 4 0,-16 4-10 16,16-4-1-16,-15 4 2 0,15-4-3 15,-17 4 5-15,17-4-4 0,-15 5 1 0,15-5 2 16,0 0-4-16,-24 4-1 0,24-4 1 16,-14 4-4-16,14-4 2 0,0 0-1 15,-21 2-3-15,21-2 2 0,0 0-1 0,-15 4-1 16,15-4 8-16,0 0-8 0,0 0 5 16,0 0-5-16,-21 1 4 0,21-1-2 0,0 0 1 15,0 0-1-15,0 0 1 0,0 0-1 16,0 0 3-16,0 0 0 0,-17 2-1 15,17-2-2-15,0 0 1 0,0 0-1 0,0 0 0 16,0 0 3-16,0 0 2 0,0 0 2 16,-7-21 1-16,7 21-3 0,0 0-2 15,0 0 5-15,0 0-6 0,0 0 2 0,0 0-2 16,0 0 2-16,28-22-1 0,-28 22-1 16,15-4 0-16,-15 4 4 0,15-4-7 15,-15 4 5-15,0 0 1 0,21-3-3 0,-21 3 5 16,0 0-1-16,26 0-4 0,-26 0 5 15,0 0-1-15,25 3 3 0,-25-3-7 0,17 5 3 16,-17-5-1-16,17 8-1 0,-17-8 1 16,16 10 0-16,-6-4 2 0,-10-6-1 0,14 13 2 15,-6-4-1-15,1 1 0 0,-1 0 2 16,1-1-1-16,1 0-3 0,1 2 2 16,-1 1 2-16,1-1 13 0,-2 1 0 0,1 0 5 15,0 2 7-15,-1-2-6 0,2-1-3 16,-3 3-2-16,1 0-4 0,-1-1 0 0,0-2-1 15,1 2 0-15,2-1 4 0,-3-1-12 16,2 1 3-16,0-3 0 0,0 1 18 16,-10-10-5-16,21 13-1 0,-13-7-4 0,-8-6-7 15,18 11-17-15,-18-11-10 0,12 8-32 16,-12-8-33-16,0 0-69 0,18 7-86 0,-18-7-96 16,0 0-208-16,0 0-83 0,0 0 38 15,0 0-274-15,0 0-205 0</inkml:trace>
  <inkml:trace contextRef="#ctx0" brushRef="#br0" timeOffset="83661.75">19570 4770 2508 0,'0'0'-85'0,"0"0"27"16,-25 2 11-16,25-2 8 0,0 0 16 0,0 0 12 15,0 0 14-15,0 0 22 0,0 0 17 16,-17 8 19-16,17-8 18 0,0 0 16 15,0 0 10-15,0 0 12 0,0 0 17 0,0 0 5 16,0 0 2-16,0 0-3 0,0 0-8 16,0 0-4-16,0 0-12 0,0 0-8 0,40 21-7 15,-23-20-1-15,5 2 5 0,5 1 1 16,2-3-5-16,4 3-3 0,3-2-10 16,5 0-3-16,1 1-7 0,1 0-12 0,1 0-6 15,-1 0-9-15,-9 0 0 0,0-1-13 16,-2 0 1-16,-5-2-8 0,-3 2-9 0,-4-2-11 15,0 2-15-15,-2-2-13 0,-18 0-24 16,28 0-23-16,-28 0-46 0,17-4-61 16,-9 2-60-16,-8 2-79 0,0 0-169 0,6-10-137 15,-6 10-273-15,0 0-272 0</inkml:trace>
  <inkml:trace contextRef="#ctx0" brushRef="#br0" timeOffset="84041.36">19722 4830 2637 0,'0'0'-96'15,"-12"11"14"-15,12-11 23 0,0 0 29 16,-6 12 31-16,6-12 25 0,0 0 26 0,-2 20 17 15,2-20 9-15,0 0 12 0,0 27 11 16,0-27 10-16,0 27 15 0,2-14 15 16,0 4 0-16,2 0 1 0,0 2-6 0,0 4-8 15,2-1-10-15,2 3-9 0,-2-2-12 16,2 5-8-16,-2-2-12 0,1 3-6 0,-1-1-8 16,-2-1-4-16,0 1-9 0,1-1-4 15,-1 1-4-15,-2-3-5 0,0 2-4 16,1-4-2-16,-1 0-3 0,0-3-3 0,0 0-4 15,-2 1 1-15,2-4-11 0,0 0-14 16,-2 1-24-16,0-18-31 0,2 24-45 0,-2-24-70 16,0 19-46-16,0-11-104 0,0-8-187 15,2 9-98-15,-2-9-227 0,0 0-169 0</inkml:trace>
  <inkml:trace contextRef="#ctx0" brushRef="#br0" timeOffset="87269.44">20657 5007 2426 0,'0'0'-81'0,"0"0"27"16,0 0 6-16,0 0 25 0,0 0 14 15,0 0 34-15,0 0 18 0,0 0 25 0,0 0 5 16,0 0 3-16,0 0-10 0,0 0 4 15,0 0 9-15,0 0 3 0,0 0 11 0,0 0 4 16,0 0 2-16,0 0-2 0,0 0 0 16,14 26-9-16,-14-26-2 0,0 0-11 0,21 2-9 15,-21-2-8-15,22 2-4 0,-22-2-7 16,29 0-9-16,-12 0-1 0,4 0-5 16,-2 1-2-16,2-2-3 0,1 2-3 0,-22-1-3 15,38-1 0-15,-19-1 0 0,2 2 3 16,-4-4 5-16,-17 4 8 0,32-3 5 0,-16-1 5 15,-16 4 5-15,24-6 1 0,-24 6 1 16,21-6 3-16,-21 6 2 0,16-7-2 16,-16 7-1-16,16-4-5 0,-16 4-1 0,0 0-11 15,19-2-4-15,-19 2-8 0,0 0-4 16,0 0-1-16,0 0 1 0,0 0 3 0,15 13 1 16,-15-13-2-16,0 0 3 0,-11 26 4 15,11-26-4-15,-19 29 3 0,9-11-1 16,-6 1-6-16,-2 4 10 0,-2 0-5 0,-1 1 0 15,0-1-4-15,0 1-1 0,-3 1-1 16,1 0-2-16,0-1 2 0,0-4 0 0,-1 3-1 16,3-2-6-16,4-4 2 0,0-2-1 15,3 1-8-15,-4-2 3 0,6 0-6 16,0-2 4-16,-2-3-1 0,6 1 2 0,-3-3-8 16,11-7 3-16,-16 13 1 0,16-13 6 15,-14 13-3-15,14-13 2 0,-8 7 1 0,8-7 5 16,0 0-8-16,0 0 0 0,0 0-11 15,0 0 10-15,0 0-2 0,0 0 5 16,0 0 0-16,0 0-4 0,0 0 2 0,0 0 2 16,0 0-21-16,0 0 9 0,0 0 2 15,22-38 4-15,-22 38 10 0,23 2 8 0,-23-2 15 16,36 7 7-16,-12-1 5 0,0 0 2 16,4 1-3-16,-1 1-4 0,1-1-5 0,2 0-6 15,-3-2-3-15,-1 0-9 0,-1-1-15 16,-2-2-22-16,1 1-23 0,-1-3-34 15,1-6-37-15,-2-4-47 0,-2-1-73 0,3-8-76 16,-2-4-127-16,-2-7-176 0,2-3-18 16,-2-3-412-16,-6 1-552 0</inkml:trace>
  <inkml:trace contextRef="#ctx0" brushRef="#br0" timeOffset="87953.3">21423 4515 3150 0,'0'0'-109'0,"0"0"34"0,0 0 27 0,0 0 46 15,0 0 37-15,0 0 23 0,0 0 12 16,0 0 6-16,0 0 4 0,0 0 5 15,0 0 9-15,0 0 7 0,0 0 7 0,0 0 1 16,0 0-5-16,0 0-2 0,0 0-15 16,63 2-10-16,-63-2-10 0,25 0-11 15,-12 2-16-15,-13-2-22 0,30 0-36 16,-16 0-47-16,-14 0-58 0,32 0-60 0,-13 0-43 16,-1-2-58-16,-18 2-134 0,34-3-483 15,-22 0-286-15</inkml:trace>
  <inkml:trace contextRef="#ctx0" brushRef="#br0" timeOffset="88340.09">21886 4263 2698 0,'0'0'-75'0,"7"-15"18"0,-7 15 30 0,6-14 35 16,-6 14 29-16,8-10 31 0,-8 10 19 16,0 0 13-16,9-14 5 0,-9 14 8 15,0 0-6-15,0 0 4 0,8-15-7 0,-8 15-9 16,0 0-8-16,0 0-13 0,0 0-7 16,0 0-7-16,0 0-3 0,0 0 7 0,0 0 3 15,0 0-8-15,0 0-2 0,0 0-1 16,0 0-3-16,0 0 2 0,-8 57 0 15,6-42-2-15,-1 3-2 0,1-1 0 0,0 4-7 16,0-2-3-16,0 2-5 0,0-1 0 16,2 2-5-16,-2-2-4 0,0 1-4 0,0 0-3 15,0-2-8-15,0 1-11 0,2-3-17 16,0-17-20-16,-3 28-29 0,1-16-36 16,2-12-35-16,-2 22-51 0,2-22-28 15,-2 13-64-15,2-13-140 0,0 0-557 0,0 0-427 16</inkml:trace>
  <inkml:trace contextRef="#ctx0" brushRef="#br0" timeOffset="88717.68">22051 4376 2898 0,'18'-11'-134'16,"-18"11"22"-16,0 0 16 0,10-10 15 0,-10 10 20 15,0 0 21-15,0 0 22 0,0 0 18 16,0 0 20-16,0 0 21 0,0 0 6 15,0 0 12-15,0 0 7 0,0 0 0 0,0 0 0 16,-42 30-2-16,33-22 0 0,9-8-8 16,-24 13 5-16,12-5-13 0,0-2 2 15,-2 1-7-15,14-7-2 0,-25 12-2 0,17-6 1 16,8-6 1-16,-19 7 4 16,19-7 6-16,-15 8 5 0,15-8 8 0,-13 6 2 15,13-6 8-15,0 0 4 0,-15 5 1 0,15-5 0 16,0 0 2-16,0 0-7 0,0 0-3 15,0 0-2-15,-10 10-6 0,10-10-2 0,0 0-1 16,0 0 3-16,0 0 1 0,0 0 1 16,0 0-5-16,0 0-5 0,32 21-5 15,-20-14-3-15,1 1-4 0,-1 2-5 0,4 1-8 16,0 2-3-16,2 0-39 0,0 2-50 16,-1 1-70-16,2-1-85 0,-2-1-94 0,-1 1-214 15,-6-2-71-15,-2-1-321 0,-2-3-314 16</inkml:trace>
  <inkml:trace contextRef="#ctx0" brushRef="#br0" timeOffset="100651.04">22341 5511 477 0,'0'0'242'0,"0"0"-70"16,0 0-59-16,0 0-31 0,0 0-24 15,0 0-14-15,0 0-4 0,0 0-9 0,0 0 4 16,0 0 3-16,0 0 3 0,0 0 2 16,0 0 5-16,0 0 4 0,0 0-1 0,0 0 2 15,-6-19 16-15,6 19-15 0,0 0 12 16,0 0-13-16,0 0-4 0,0 0 2 15,0 0-14-15,0 0-5 0,0 0 10 16,0 0-1-16,0 0-4 0,0 0 9 0,0 0 0 16,0 0 12-16,0 0 3 0,0 0 3 15,0 0 3-15,0 0-1 0,0 0 2 16,0 0-4-16,0 0-9 0,0 0-1 0,0 0-6 16,0 0-2-16,0 0-2 0,0 0 0 15,0 0 0-15,0 0 1 0,0 0-1 0,0 0-6 16,0 0 2-16,0 0-6 0,0 0-5 15,0 0 2-15,0 0-1 0,0 0 0 16,0 0 2-16,0 0 1 0,0 0 7 0,0 0 1 16,0 0 3-16,0 0 3 0,0 0-1 15,0 0 3-15,0 0 3 0,0 0 0 0,0 0 3 16,0 0-1-16,0 0-1 0,0 0-1 16,0 0 4-16,0 0 0 0,0 0 0 0,0 0-2 15,0 0 2-15,0 0-5 0,0 0 5 16,0 0-5-16,0 0-2 0,0 0-1 15,0 0-3-15,0 0-7 0,0 0-7 0,0 0 1 16,0 0-5-16,25-1-4 0,-25 1 3 16,0 0-10-16,26 1 2 0,-26-1 0 0,21 4 1 15,-21-4 1-15,25 3 0 0,-10 0 0 16,-15-3-1-16,28 4-1 0,-16-3-3 16,-12-1-4-16,26 4 4 0,-26-4-2 0,21 3-5 15,-21-3-2-15,19 1 6 0,-19-1-6 16,15 4-5-16,-15-4-15 0,0 0-17 0,16 2-25 15,-16-2-28-15,0 0-41 0,0 0-54 16,0 0-48-16,0 0-65 0,0 0-148 16,0 0-168-16,0 0-290 0,0 0-277 0</inkml:trace>
  <inkml:trace contextRef="#ctx0" brushRef="#br0" timeOffset="101028.36">22328 5366 2532 0,'0'0'-121'0,"0"0"31"15,0 0 20-15,0 0 17 0,0 0 25 0,0 0 16 16,0 0 18-16,0 0 30 0,0 0 1 16,0 0 17-16,0 0 9 0,0 0 21 0,0 0 25 15,0 0 8-15,0 0 13 0,0 0 12 16,0 0-2-16,0 0-7 0,0 0-6 0,18-13-4 16,-18 13-3-16,0 0-5 0,24 2-9 15,-24-2-9-15,20-2-13 0,-20 2-9 16,23 0-12-16,-23 0-7 0,30 0-14 0,-30 0-14 15,30 0-21-15,-16 0-24 0,-14 0-37 16,28 0-42-16,-28 0-63 0,25 2-56 16,-14-4-106-16,0 0-206 0,-11 2-346 0,14-5-239 15</inkml:trace>
  <inkml:trace contextRef="#ctx0" brushRef="#br0" timeOffset="101920.35">23050 4923 2461 0,'0'0'-119'16,"0"0"31"-16,0 0 18 0,0 0 18 16,0 0 21-16,0 0 9 0,0 0 12 0,0 0 20 15,-10-16 17-15,10 16 7 0,0 0 20 16,0 0 25-16,0 0 7 0,0 0 13 0,0 0 5 16,0 0-2-16,0 0 8 0,0 0 0 15,0 0-2-15,0 0 0 0,0 0 3 16,0 0 4-16,0 0-5 0,0 0-4 0,0 0-7 15,0 0-5-15,0 0-5 0,0 0-6 16,0 0-8-16,0 0-6 0,49-1 0 16,-49 1-1-16,25 0 1 0,-6 1 3 0,4 1 1 15,1-2 1-15,3 2-5 0,2 1-10 16,-1-2-4-16,1 2-4 0,1-3-9 0,0 1-6 16,-1 1-1-16,3-2-4 0,-6 0-4 15,-3 0-3-15,1 0 0 0,-4 0-13 0,2 2 2 16,-3-4-6-16,-19 2-7 0,32 0-3 15,-18 0-8-15,-14 0-5 0,28-2-11 16,-28 2-10-16,21-1-17 0,-21 1-17 0,0 0-33 16,23 0-40-16,-23 0-51 0,13 0-46 15,-13 0-68-15,0 0-153 0,8 3-522 0,-8-3-440 16</inkml:trace>
  <inkml:trace contextRef="#ctx0" brushRef="#br0" timeOffset="102386.77">23271 5012 2956 0,'0'0'-104'16,"0"0"30"-16,0 0 16 0,0 0 23 16,0 0 24-16,0 0 23 0,0 0 13 15,0 0 15-15,0 0 5 0,0 0 4 0,0 0 4 16,0 0-7-16,0 0-2 0,0 0 11 16,0 0 20-16,0 0 11 0,0 0 5 0,0 0 5 15,0 0 2-15,0 29 2 0,0-29 1 16,-2 15-5-16,2-15-7 0,-3 23-7 15,1-7-5-15,0-2-7 0,-2 4-1 16,2-2 1-16,-1 4 4 0,1 0-2 0,0 2 3 16,0-2-1-16,-2 5 1 0,2 0-3 15,0 0 1-15,-1-2-10 0,1-2-14 16,0 0-3-16,2 0-2 0,-2-2-6 0,0 0-1 16,2-2-3-16,0-17-8 0,-2 30 0 15,2-30-7-15,0 24-10 0,0-24-10 0,0 20-17 16,0-20-28-16,-2 16-36 0,2-16-47 15,0 0-60-15,0 19-62 0,0-19-107 0,0 0-184 16,0 0-73-16,0 0-273 0,0 0-264 16</inkml:trace>
  <inkml:trace contextRef="#ctx0" brushRef="#br0" timeOffset="103804.78">24886 4585 2520 0,'0'0'-120'0,"0"0"36"0,0 0 18 15,0 0 22-15,0 0 21 0,17-3 15 0,-17 3 17 16,0 0 8-16,0 0 10 0,0 0 2 15,0 0 7-15,0 0-10 0,0 0 3 16,0 0-4-16,0 0-1 0,0 0-9 0,0 0 10 16,0 0-10-16,0 0 2 0,0 0-5 15,0 0 3-15,0 0-5 0,-71 7 2 16,49-5-9-16,-4 0 9 0,-3 0 0 0,-5 0 2 16,2-1 8-16,-2-1 9 0,0 0 9 15,-2 0 19-15,2 0 8 0,2-1 3 0,1 1-6 16,-1 0-3-16,6-2-11 0,4 2-2 15,-2 0-9-15,5 0-2 0,19 0-4 16,-34 0-5-16,34 0-9 0,-26 2-1 0,26-2 0 16,-18 0-8-16,18 0 4 0,0 0-2 15,0 0-2-15,-15 4 3 0,15-4-1 16,0 0 1-16,0 0-4 0,0 0 9 16,0 0-4-16,0 0 1 0,37 19-3 0,-37-19 0 15,18 10 1-15,-8-5-2 0,1 3-2 16,0-1 2-16,-11-7-3 0,15 14 0 0,-7-7-8 15,0 3 8-15,-8-10 1 0,9 19 3 16,-9-19 1-16,2 21 1 0,-2-21 2 16,-5 29-3-16,1-13 3 0,-2 1-2 0,0 5-2 15,-5-2 1-15,1 5-3 0,-3 2 5 0,-2 0-6 16,1 3-2-16,-2-1 4 16,0-1-1-16,2 2 1 0,-2 1-4 0,-1 0 2 15,-1-3-4-15,6 1-1 0,-2-3 1 0,3-1 3 16,0-2-2-16,3 0 7 0,-1-4-7 15,3 0-1-15,2-2 8 0,2-2 7 16,0 3 13-16,2-18 7 0,0 26 9 0,2-12 5 16,2-1 4-16,2 0 1 0,3-2-1 15,-1 1 3-15,5-2 2 0,0 0 0 0,3-1 4 16,5 0 1-16,1 2-4 0,3-4-4 16,7-2-1-16,2 3 4 0,6-2-3 15,0-3-5-15,0 4-1 0,3-4 15 16,-3 1-8-16,0 0-9 0,-3-3-2 0,-3 2-6 15,-1-2 1-15,-3 2-17 0,0-2-4 16,-1-1-17-16,-6 0-4 0,0 0-12 0,1-1-21 16,-3-2-30-16,-1-1-33 0,0-1-53 15,1-2-80-15,-4-3-85 0,2-2-191 16,-8 1-124-16,-1-3-353 0,-2 0-433 0</inkml:trace>
  <inkml:trace contextRef="#ctx0" brushRef="#br0" timeOffset="182599.91">24685 6016 2575 0,'0'0'-96'0,"0"0"20"15,0 0 26-15,8-11 16 0,-8 11 13 0,0 0 16 16,0 0 23-16,0 0 12 0,0 0-3 16,8-12 11-16,-8 12-4 0,0 0 1 15,0 0-5-15,0 0-6 0,0 0 7 0,0 0 5 16,0 0 7-16,0 0-5 0,0 0-2 15,0 0-1-15,0 0-2 0,0 0 2 16,0 0 1-16,0 0-4 0,0 0 0 0,0 0 1 16,0 0-3-16,0 0-5 0,0 0 6 15,0 0 2-15,0 0 2 0,0 0 5 0,0 0-1 16,0 0-5-16,0 0-2 0,0 0-5 16,0 0 0-16,0 0-1 0,0 0-6 15,10-13-3-15,-10 13 2 0,0 0-3 16,0 0-4-16,3-13-4 0,-3 13 0 0,0 0-6 15,0 0-2-15,0 0-4 0,0 0-10 16,0 0-7-16,5-16-6 0,-5 16-9 0,0 0-13 16,0 0-3-16,0 0-10 0,0 0-10 15,0 0-8-15,0 0-8 0,0 0-8 0,0 0-3 16,0 0-1-16,0 0 9 0,0 0 1 16,0 0 11-16,0 0 4 0,0 0-1 15,-14-19-11-15,14 19-17 0,0 0-37 16,0 0-84-16,-18-7-309 0,13 3 284 0</inkml:trace>
  <inkml:trace contextRef="#ctx0" brushRef="#br0" timeOffset="183081.91">24327 5847 1615 0,'0'0'35'0,"0"0"20"15,0 0 8-15,0 0-4 0,0 0 17 16,0 0 1-16,0 0 9 0,0 0-7 0,0 0-1 15,0 0-16-15,0 0 9 0,0 0-11 16,0 0 12-16,0 0 17 0,0 0 11 0,0 0 14 16,0 0 0-16,0 0-2 0,-8 32-5 15,8-32-9-15,-7 16-7 0,7-16-12 16,-7 18-7-16,5-4-7 0,2-14-5 0,-4 30-8 16,0-14-3-16,2-3-4 0,-2 3-3 15,4-16 1-15,-7 32-4 0,5-17 4 16,0-1-6-16,2-14-1 0,-4 26 1 0,2-13-4 15,2-13-2-15,-1 21 1 0,1-21-1 16,-6 21-3-16,6-21-2 0,-2 17-1 0,2-17-4 16,0 0-1-16,-2 19 0 0,2-19-2 15,0 0-12-15,-2 15-11 0,2-15-20 0,0 0-27 16,0 0-25-16,0 0-49 0,0 0-39 16,0 0-40-16,6 11-41 0,-6-11-73 15,0 0-613-15,0 0-341 0</inkml:trace>
  <inkml:trace contextRef="#ctx0" brushRef="#br0" timeOffset="183485.9">24374 6085 2745 0,'0'0'-115'0,"10"-15"15"0,-10 15 29 0,8-16 28 16,-8 16 15-16,11-13 37 0,-11 13 10 15,9-12 20-15,-9 12 21 0,0 0 6 16,10-15-4-16,-10 15 0 0,0 0-14 0,0 0-4 15,6-9 2-15,-6 9 3 0,0 0 3 16,0 0 4-16,0 0 3 0,0 0 1 0,0 0 3 16,0 0-6-16,0 0 1 0,-34 29-4 15,34-29-2-15,-14 11 0 0,5-3-4 0,9-8-6 16,-17 11-2-16,17-11-6 0,-15 10 1 16,15-10-8-16,-16 9-1 0,16-9 1 15,-14 8-3-15,14-8 1 0,-10 8 4 0,10-8 2 16,0 0 8-16,-12 7 0 0,12-7 1 15,0 0 1-15,0 0 3 0,-11 9-4 16,11-9-4-16,0 0 7 0,0 0 0 16,0 0 6-16,0 0 5 0,0 0 0 0,27 23-2 15,-27-23-3-15,16 13-7 0,-6-7-2 16,0 6-3-16,3-3-3 0,2 5 15 16,0-1-11-16,2 0-18 0,-1 1-26 0,-5-3-38 15,3 0-46-15,0-1-59 0,1 0-61 16,-3-2-66-16,-1-1-166 0,2-3-162 0,-5-1-281 15,-8-3-257-15</inkml:trace>
  <inkml:trace contextRef="#ctx0" brushRef="#br0" timeOffset="184026.14">24735 6119 2562 0,'0'0'-113'0,"0"0"31"0,0 0 16 16,0 0 12-16,0 0 26 0,0 0 29 15,0 0 21-15,0 0 23 0,0 0 13 16,0 0 28-16,0 0 4 0,0 0 13 0,0 0 2 16,0 0-1-16,0 0 4 0,0 0 2 15,0 0 0-15,44 16 4 0,-44-16-11 0,0 0-7 16,22 2-11-16,-22-2-5 0,21 1-7 16,-21-1-10-16,26 2-7 0,-26-2-5 15,23 0-8-15,-8 0-6 0,-15 0-2 16,23 2-9-16,-23-2-9 0,25 0-14 0,-25 0-21 15,17-2-22-15,-17 2-31 0,0 0-37 16,24 0-43-16,-24 0-34 0,0 0-24 16,14-2-32-16,-14 2-84 0,0 0-504 0,0 0-159 15</inkml:trace>
  <inkml:trace contextRef="#ctx0" brushRef="#br0" timeOffset="184426.24">24780 6041 2311 0,'0'0'-139'16,"0"0"9"-16,0 0 10 0,-13-7 5 15,13 7 16-15,0 0 15 0,0 0 23 16,0 0 18-16,0 0 22 0,-12-13-1 16,12 13 12-16,0 0 14 0,0 0-4 0,0 0 15 15,-14-7 15-15,14 7 2 0,0 0 15 16,0 0 2-16,0 0-4 0,-16-3 14 0,16 3 2 15,0 0 1-15,0 0 4 0,0 0 9 16,0 0 9-16,0 0 17 0,0 0 3 0,0 0 11 16,0 0-1-16,0 0 8 0,0 0 1 15,0 0 3-15,0 0 4 0,-17-5 3 0,17 5-7 16,0 0-6-16,0 0-6 0,0 0-2 16,0 0-10-16,0 0-10 0,0 0-8 15,0 0-6-15,0 0-7 0,0 0-8 0,0 0-7 16,0 0-1-16,0 0-10 0,65 8-4 15,-48-6-6-15,1 0-4 0,-2 1-13 0,4 0-21 16,-2-2-28-16,0 2-29 0,0-2-32 16,2-1-35-16,-3 5-37 0,1-4-31 15,-18-1-19-15,32 0-25 0,-17 0-47 16,-15 0-623-16,26-1-300 0</inkml:trace>
  <inkml:trace contextRef="#ctx0" brushRef="#br0" timeOffset="184958.07">25255 6119 2643 0,'0'0'-128'0,"0"0"21"16,0 0 20-16,0 0 17 0,-23-20 13 16,23 20 11-16,0 0 19 0,0 0 5 15,0 0 14-15,0 0 5 0,0 0 3 0,0 0-8 16,0 0 13-16,18-31 0 0,-18 31-2 16,0 0-8-16,14-5 5 0,-14 5 2 0,0 0-8 15,0 0 4-15,20-3 7 0,-20 3 9 16,0 0-5-16,0 0 9 0,0 0 13 0,0 0 25 15,0 0 3-15,14 17 11 0,-14-17 8 16,0 0 5-16,0 0 5 0,0 0 2 16,0 0-1-16,0 0-3 0,-21 33-6 0,21-33-11 15,0 0-3-15,-15 8 5 0,15-8-10 16,0 0-13-16,0 0-29 0,0 0-49 16,0 0-54-16,0 0-50 0,0 0-52 0,0 0-105 15,0 0-498-15,0 0-91 0</inkml:trace>
  <inkml:trace contextRef="#ctx0" brushRef="#br0" timeOffset="186475.34">24676 4208 2200 0,'0'0'-109'0,"0"0"14"16,0 0 10-16,0 0 10 0,0 0 12 15,0 0 7-15,19-23 1 0,-19 23 13 0,0 0 9 16,0 0 18-16,0 0 13 0,0 0 12 16,0 0 4-16,0 0 4 0,0 0 4 15,0 0 3-15,0 0 8 0,-27 42 5 0,27-42 8 16,-8 15 1-16,8-15 15 0,-14 17 1 15,8-10-1-15,6-7-3 0,-16 16 1 16,6-10-2-16,10-6 5 0,-19 15-8 0,7-11-2 16,-1 3-8-16,13-7 10 0,-23 5 8 15,23-5-6-15,-22 4 7 0,22-4-1 0,-20 0-6 16,20 0-2-16,0 0-7 0,-25-9-4 16,25 9-1-16,-11-11-3 0,11 11-4 0,-11-8-2 15,11 8-3-15,0 0-2 0,-5-18-7 16,5 18-5-16,0 0 1 0,-3-17-2 15,3 17-2-15,0 0-3 0,0 0-4 0,0 0-2 16,0 0-3-16,0 0-6 0,10-23-3 16,-10 23 1-16,0 0 2 0,0 0-4 0,25 4-3 15,-25-4 7-15,0 0-6 0,28 9 5 16,-28-9 1-16,26 6-3 0,-12-2 3 16,1-1 1-16,-15-3 4 0,32 8-1 15,-18-4-1-15,4-2 4 0,-2 0-5 0,2 0 9 16,-18-2-8-16,27 0 1 0,-27 0 2 15,32-6-4-15,-19 2-1 0,2-1 3 16,-3-1 4-16,-12 6 10 0,19-18 0 0,-11 9 6 16,-1 0-2-16,-7 9 7 0,11-19-12 15,-11 19 0-15,7-16-4 0,-7 16-2 0,0 0-2 16,-5-23 1-16,5 23-8 0,0 0-6 16,-13-11-15-16,13 11-29 0,0 0-37 15,0 0-43-15,-22 4-38 0,22-4-73 0,0 0-180 16,-22 10-258-16,15-7 73 0</inkml:trace>
  <inkml:trace contextRef="#ctx0" brushRef="#br0" timeOffset="188042.81">26226 4746 1919 0,'0'0'-83'0,"0"0"16"16,0 0 11-16,0 0 8 0,0 0 20 0,0 0 11 16,0 0 17-16,0 0 5 0,0 0 19 15,0 0 2-15,0 0-1 0,0 0 18 16,0 0-4-16,0 0 14 0,0 0 5 0,0 0 10 15,13 15 7-15,-13-15 14 0,0 0 9 16,0 0-6-16,0 0 10 0,-11 27 2 16,11-27 5-16,-8 21-4 0,2-9 3 0,-1 2-6 15,1 3 0-15,-1 2-2 0,-2 1-10 16,2 3-5-16,-2-3-5 0,3 3-11 0,-4 2 0 16,2 0-9-16,3-1-8 0,-2-2-1 15,2 4-6-15,-1-5-5 0,2-2-3 16,-1 0-4-16,3-2 3 0,-2 1-11 0,2-3-1 15,2-15-3-15,-6 26-7 0,4-15-11 16,2-11-23-16,-5 20-23 0,5-20-30 0,-4 12-32 16,4-12-35-16,0 0-53 0,0 14-67 15,0-14-144-15,0 0-438 0,0 0-181 16</inkml:trace>
  <inkml:trace contextRef="#ctx0" brushRef="#br0" timeOffset="188413.97">26400 4904 2429 0,'0'0'-111'0,"0"0"16"0,0 0 17 15,0 0 26-15,0 0 24 0,0 0 12 16,0 0 24-16,0 0 20 0,0 0 12 16,0 0 10-16,0 0 18 0,-36 39 8 0,21-31 8 15,1 0 9-15,1-3-3 0,-1 5-3 16,1-4-4-16,-1 2-9 0,-1-1-2 0,3 0-5 15,12-7-12-15,-20 10 0 0,20-10-5 16,-16 9 0-16,16-9 5 0,-15 8-2 0,15-8 9 16,-14 6 1-16,14-6 7 0,0 0-1 15,-11 8 4-15,11-8-3 0,0 0 0 0,0 0-5 16,0 0-2-16,-13 7-4 0,13-7-7 16,0 0-7-16,0 0-1 0,0 0-1 15,0 0 7-15,26 20 2 0,-14-11 2 16,3 0-1-16,1 3-8 0,0 3-3 0,0 1-7 15,4 0 3-15,-4 3-13 0,6 3-16 16,-2-1-28-16,1-1-39 0,-3 0-42 16,1 1-68-16,2-2-48 0,-3-2-68 0,-7-5-153 15,2-2-538-15,-3 0-428 0</inkml:trace>
  <inkml:trace contextRef="#ctx0" brushRef="#br0" timeOffset="189635.27">26804 4881 2902 0,'0'0'-111'16,"0"0"15"-16,0 0 12 0,0 0 8 15,0 0 7-15,0 0 14 0,0 0 17 0,0 0 24 16,0 0 5-16,0 0 9 0,0 0 12 15,0 0 8-15,0 0 9 0,57 14 6 0,-45-13 3 16,-12-1 8-16,19 8-4 0,-19-8-8 16,27 5 3-16,-16 0-6 0,-11-5-6 0,27 5 0 15,-15-1-4-15,-12-4-4 0,22 4-4 16,-22-4 0-16,23 1 2 0,-23-1 2 16,20 0 5-16,-20 0 2 0,20 0 14 0,-20 0 6 15,0 0 15-15,25 0 2 0,-25 0 7 16,0 0-2-16,20-1 0 0,-20 1 5 15,0 0-18-15,0 0-11 0,0 0-12 0,0 0-3 16,21 4-1-16,-21-4 0 0,0 0 11 16,0 0-10-16,-8 28-1 0,8-28 4 15,-11 24-2-15,3-8 2 0,-2 1 3 0,-3 4-1 16,4-1 1-16,-7 2-2 0,1 1-4 16,-1 2-4-16,4-5 2 0,-4 2-4 15,1-2-2-15,3 0-1 0,-3-4 2 0,1 2-4 16,3-4-1-16,0 0-1 0,0-2 3 15,2-3 1-15,9-9 2 0,-13 18 9 16,13-18 7-16,-10 13 4 0,10-13-2 0,-9 8-5 16,9-8 0-16,0 0-1 0,0 0 1 0,0 0 1 15,0 0-3-15,0 0-4 0,0 0 2 16,0 0-5-16,0 0 2 0,0 0 0 16,0 0 8-16,52-12 4 0,-34 14 0 0,2 2 0 15,3-2-4-15,1 2-5 0,7-3-4 16,-3 3-16-16,-4-2-22 0,3-2-39 0,-2 0-56 15,-2 0-70-15,6-2-71 0,-7-6-142 16,-1-1-203-16,-1-4-376 0,-5-4-416 16</inkml:trace>
  <inkml:trace contextRef="#ctx0" brushRef="#br0" timeOffset="190143.81">27416 4531 2812 0,'0'0'-126'0,"0"0"34"16,0 0 43-16,0 0 40 0,0 0 30 16,0 0 34-16,0 0 18 0,0 0 13 0,0 0 9 15,0 0 5-15,0 0 5 0,0 0-10 0,0 0-5 16,0 0-12-16,0 0-5 0,0 0-9 16,0 0-9-16,0 0-6 0,0 0-4 15,51 9-4-15,-51-9-8 0,30 2-6 0,-17-2-9 16,8 1-13-16,-21-1-31 0,35 0-22 15,-15 3-44-15,-2-3-40 0,2 0-41 16,-1 0-42-16,-19 0-44 0,38-4-123 0,-23 2-370 16,4-2-35-16</inkml:trace>
  <inkml:trace contextRef="#ctx0" brushRef="#br0" timeOffset="191001.99">28029 4206 2136 0,'-5'-24'-81'0,"5"24"14"15,0 0 17-15,0 0 13 0,0 0 11 16,0 0 7-16,0 0 12 0,0 0 14 0,0 0 6 15,0 0 16-15,0 0 8 0,0 0 7 16,0 0 10-16,0 0 8 0,0 0 4 0,0 0 10 16,0 0-6-16,0 0 0 0,0 0 9 15,0 0-8-15,0 0 4 0,0 0-3 16,0 0-1-16,0 0-7 0,0 0 1 16,0 0 2-16,0 0-5 0,0 0-3 0,0 0-6 15,0 0-2-15,0 0-9 0,0 0-5 16,0 0-6-16,0 0 0 0,0 0 9 0,0 0 7 15,0 0 5-15,0 0-2 0,0 0 0 16,0 0 4-16,0 0-2 0,-4 63 2 16,0-49-6-16,2 2 0 0,-4 1-5 0,4 0-3 15,0 1-2-15,-2-2-5 0,4 2-2 16,-2-1-4-16,-1 0-3 0,3-17 0 0,-2 32-12 16,0-18-4-16,2-14-16 0,-1 25-21 15,1-25-19-15,-2 22-26 0,2-22-34 16,-2 18-31-16,2-18-18 0,0 17-21 0,0-17-16 15,0 0-31-15,0 0-45 0,-2 19-547 16,2-19-140-16</inkml:trace>
  <inkml:trace contextRef="#ctx0" brushRef="#br0" timeOffset="191340.02">28040 4496 2256 0,'16'-17'-128'0,"-12"9"22"0,-4 8 26 0,11-15 21 15,-11 15 24-15,14-13 23 0,-14 13 22 16,8-12 24-16,-8 12 7 0,9-10-3 0,-9 10 20 15,0 0-10-15,10-9-7 0,-10 9-11 16,0 0 18-16,0 0 8 0,0 0 3 16,0 0 9-16,0 0 0 0,0 0-1 15,0 0-7-15,0 0 8 0,0 0 1 0,0 0 0 16,0 0-5-16,0 0-5 0,-48 15-6 16,48-15 0-16,0 0 0 0,-17 7-3 0,17-7-2 15,0 0 1-15,-18 7 8 0,18-7-2 16,0 0 6-16,0 0-5 0,-13 5 0 15,13-5-6-15,0 0-2 0,0 0-8 0,0 0-3 16,0 0-3-16,0 0-7 0,0 0 3 16,0 0-7-16,0 0-2 0,24 36 2 0,-15-30-5 15,-9-6 3-15,20 18-1 0,-8-10-1 16,0-1-4-16,0 3-7 0,0-3-20 16,-4 2-35-16,-8-9-51 0,20 14-72 0,-12-9-83 15,-8-5-184-15,13 10-447 0,-9-4-253 16</inkml:trace>
  <inkml:trace contextRef="#ctx0" brushRef="#br0" timeOffset="-209529.72">15309 8471 2572 0,'0'0'-67'16,"0"0"23"-16,0 0 24 0,0 0 14 16,0 0 9-16,0 0 28 0,0 0 15 0,0 0 22 15,0 0 20-15,0 0 15 0,0 0 7 16,0 0-1-16,0 0-8 0,0 0-1 15,0 0 1-15,0 0-4 0,0 0 0 0,0 0 1 16,0 0-4-16,0 0-6 0,0 0 5 16,0 0-9-16,0 0-6 0,0 0-3 0,0 0-4 15,0 0-6-15,0 0-4 0,0 0-4 16,0 0-1-16,0 0 1 0,17 17 4 16,-17-17 5-16,0 0 3 0,19 2-11 0,-19-2-4 15,17 2-6-15,-17-2-6 0,0 0-3 16,24 0-6-16,-24 0-5 0,18 1 1 15,-18-1-8-15,18 3 0 0,-18-3 1 0,20 3-9 16,-20-3 1-16,18 2-1 0,-18-2-9 16,17 2-4-16,-17-2-5 0,18 1-10 0,-9 1-9 15,-9-2-15-15,19 3-15 0,-19-3-22 16,19 0-28-16,-19 0-22 0,17 1-34 0,-6-1-26 16,-11 0-16-16,14 2-6 0,-14-2-28 15,0 0-58-15,18-3-89 0,-18 3-524 16,0 0-297-16</inkml:trace>
  <inkml:trace contextRef="#ctx0" brushRef="#br0" timeOffset="-209234.82">15442 8335 2671 0,'0'0'-90'16,"0"0"36"-16,0 0 14 0,0 0 14 16,0 0 26-16,0 0 6 0,0 0 26 15,0 0 34-15,0 0 4 0,9-17 9 0,-9 17 1 16,0 0 4-16,0 0 7 0,0 0 9 16,0 0 0-16,19-2 2 0,-19 2-9 0,0 0-9 15,25-2-11-15,-25 2-9 0,24 0-18 16,-24 0-28-16,25 0-28 0,-25 0-41 15,30-1-50-15,-16 2-37 0,6-1-36 0,-4-1-57 16,0-2-136-16,-16 3-429 0,25-1-107 16</inkml:trace>
  <inkml:trace contextRef="#ctx0" brushRef="#br0" timeOffset="-208802.76">15917 7981 2298 0,'0'0'-36'16,"0"0"22"-16,-15-11 23 0,15 11 10 16,0 0 1-16,0 0 17 0,0 0 21 0,0 0 18 15,0 0 13-15,0 0 4 0,0 0 17 16,0 0 9-16,0 0-2 0,0 0 0 16,0 0 2-16,0 0-5 0,0 0-7 0,43-3-5 15,-43 3-11-15,37 0-11 0,-11 0-9 16,2 0-5-16,1 0-8 0,3 0-3 15,0-3-10-15,-1 0-6 0,1 3-8 0,0-3-7 16,0 1-6-16,-3 0-5 0,1 0-8 16,-2 1 0-16,-4-1-8 0,-2 2-10 0,-1-2-18 15,-2 0-20-15,-19 2-24 0,29-3-29 16,-29 3-38-16,24 0-30 0,-16 3-48 0,-8-3-127 16,0 0-562-16,0 0-301 0</inkml:trace>
  <inkml:trace contextRef="#ctx0" brushRef="#br0" timeOffset="-208493.36">16175 8009 2830 0,'0'0'9'0,"-4"22"-9"16,4-22 0-16,0 0 0 0,0 0 3 0,0 0 26 15,0 0 34-15,0 0 22 0,4 20 0 16,-4-20 11-16,0 10-5 0,0-10 2 0,0 15-7 15,-2-4-2-15,2-11-1 0,-6 26 5 16,4-11-6-16,2-15-1 0,-7 32-13 16,3-15-1-16,1 2-4 0,1 2 1 0,-2 0 2 15,2 0-5-15,0 4-5 0,0-4-2 16,0 3-4-16,2-2-4 0,0 0-3 0,0 1-4 16,0-2-7-16,2 0-2 0,-2-1-5 15,2-4-3-15,0 2-13 0,-2-18-17 16,2 27-23-16,0-14-30 0,-2-13-50 0,0 19-64 15,2-14-60-15,-2-5-133 0,0 0-194 16,0 0-383-16,0 0-364 0</inkml:trace>
  <inkml:trace contextRef="#ctx0" brushRef="#br0" timeOffset="-207899.82">17050 7810 2752 0,'0'0'-101'0,"0"0"28"0,0 0 21 16,0 0 14-16,0 0 9 0,0 0 11 15,0 0 21-15,0 0 19 0,0 0 15 0,0 0 19 16,0 0-7-16,0 0 4 0,0 0 1 16,0 0-2-16,0 0-2 0,-20 45 8 0,16-33 5 15,4-12-1-15,-6 28 9 0,-1-11-5 16,1 4 1-16,0 2-3 0,1 0-2 0,-1 4 6 16,-1-2-2-16,1 1 2 0,0 3 1 15,0-1-2-15,2 1 3 0,0-2-4 16,-2 3 0-16,4-1 0 0,0-1 0 0,2-1-2 15,0 2 2-15,2-1-5 0,0 1-6 16,4-3-5-16,-2 0 0 0,0-2-2 0,2 1-4 16,2-4-1-16,1 2-4 0,-3-5-2 15,3 2-3-15,-1-2-1 0,-1-3-6 16,-1-2-8-16,2 0-13 0,-2-2-15 0,-6-11-23 16,12 19-30-16,-8-11-49 0,-4-8-57 15,8 13-58-15,-8-13-103 0,6 4-175 0,-6-4-468 16,11 2-415-16</inkml:trace>
  <inkml:trace contextRef="#ctx0" brushRef="#br0" timeOffset="-199818.27">18052 7858 2809 0,'0'0'-142'0,"0"0"23"0,0 0 26 15,0 0 6-15,0 0 18 0,0 0 13 16,0 0 7-16,0 0 17 0,0 0 1 16,0 0 18-16,0 0 1 0,0 0 4 0,0 0 11 15,0 0 2-15,0 0 1 0,0 0-6 16,0 0 0-16,0 0 3 0,0 0-12 0,0 0-6 16,0 0 1-16,0 0 0 0,0 0 3 15,0 0 3-15,0 0 6 0,0 0 2 16,0 0 11-16,0 0 18 0,0 0 6 0,0 0 10 15,0 0 10-15,0 0 7 0,0 0 13 16,0 0-6-16,0 0-5 0,0 0-4 0,0 0-5 16,0 0-6-16,0 0-1 0,0 0-11 15,0 0-5-15,0 0 0 0,0 0 0 16,0 0 4-16,0 0 5 0,0 0 5 0,0 0-4 16,0 0 1-16,0 0-7 0,0 0 6 15,0 0 1-15,0 0 2 0,-29 19 2 16,29-19 3-16,0 0 4 0,0 0 5 0,0 0 3 15,0 0 0-15,0 0 0 0,0 0-2 16,0 0 0-16,0 0-5 0,0 0-2 0,0 0-8 16,0 0-4-16,0 0-1 0,0 0-5 15,0 0-1-15,0 0-2 0,0 0-3 0,0 0 0 16,0 0-1-16,0 0-6 0,0 0 1 16,0 0-4-16,0 0 1 0,0 0 1 15,0 0-4-15,45 15 0 0,-45-15-4 0,22 1 2 16,-8 1-1-16,-14-2-1 0,25 5-4 0,-11-2-1 15,-14-3-1-15,28 3 1 0,-16-1-2 16,-12-2 1-16,26 3-1 0,-26-3 3 16,21 3-4-16,-21-3 12 0,18 3 0 0,-18-3 6 15,16 1 7-15,-16-1 3 0,0 0 2 16,18 1 2-16,-18-1-2 0,0 0 3 0,0 0-4 16,16 5-2-16,-16-5-3 0,0 0-3 15,0 0-3-15,0 0-6 0,0 0-1 16,17 3-2-16,-17-3-3 0,0 0 3 15,0 0 3-15,0 0-1 0,0 0-2 0,0 0 1 16,0 0 0-16,0 0-3 0,0 0 0 16,0 0 1-16,-11 29-3 0,11-29 3 0,0 0-3 15,-16 23-3-15,8-13 2 0,0 1-1 16,0 0-2-16,0 1 4 0,0 1-6 0,-1-1 0 16,0 1 2-16,-1 0 1 0,1-1-3 15,-1-1 0-15,2 1-2 0,-4-1 0 16,4 1 2-16,-2-1-3 0,-1 0 3 0,0-1-2 15,1 0 8-15,-1 1-9 0,1-1-1 16,-1-1 0-16,0 1 3 0,11-10-4 0,-18 15 3 16,9-6 3-16,9-9-3 0,-17 13-2 15,17-13 1-15,-13 10-2 0,13-10 3 16,-10 10 0-16,10-10 6 0,0 0 1 0,-13 8 0 16,13-8 5-16,0 0-4 0,0 0 1 15,0 0 2-15,0 0-2 0,0 0 2 0,0 0-1 16,21 22 5-16,-21-22-9 0,23 4 6 15,-9-3-1-15,-14-1-1 0,24 3-11 16,-24-3-11-16,32-3-11 0,-15 3-21 0,1-1-29 16,0-3-40-16,0-1-51 0,-2 1-58 15,-1-6-55-15,-4 0-91 0,2-1-146 0,-5-1-61 16,0-1-324-16,-2-1-280 0</inkml:trace>
  <inkml:trace contextRef="#ctx0" brushRef="#br0" timeOffset="-199507.24">18508 7692 2753 0,'0'0'-39'16,"0"0"17"-16,0 0 13 0,0 0 0 0,12-13 45 15,-12 13 6-15,0 0 12 0,0 0-4 16,24-1-4-16,-24 1-4 0,21 0-1 0,-21 0-7 16,26 1-5-16,-26-1-5 0,29 0-11 15,-12 0-20-15,-17 0-41 0,33 0-26 0,-13 3-39 16,-4-6-32-16,2 2-63 0,-6 0-142 15,5-4-324-15,-2 3 86 0</inkml:trace>
  <inkml:trace contextRef="#ctx0" brushRef="#br0" timeOffset="-199285.05">18834 7497 2009 0,'10'-16'13'15,"-10"16"7"-15,0 0 33 0,0 0 35 16,0 0 33-16,0 0 27 0,0 0 14 16,0 0-1-16,0 0-12 0,0 0-15 0,17 32-19 15,-17-32-9-15,0 28-10 0,3-12-12 16,-3 4-11-16,0-1-20 0,2-1-31 16,-2 3-44-16,2-1-59 0,2 3-63 0,-2-4-74 15,0 2-176-15,0-4-449 0,0 1-184 16</inkml:trace>
  <inkml:trace contextRef="#ctx0" brushRef="#br0" timeOffset="-198180.42">19183 8226 2458 0,'0'0'-68'0,"0"0"25"15,0 0 35-15,0 0 17 0,0 0 22 0,0 0 22 16,0 0 23-16,0 0 3 0,0 0 8 16,0 0-2-16,0 0-8 0,0 0-1 15,0 0-2-15,0 0-3 0,0 0 1 0,0 0-1 16,0 0 0-16,0 0-2 0,0 0-3 16,0 0-4-16,0 0-1 0,0 0-5 0,0 0 0 15,36-1-4-15,-36 1-7 0,17 1-1 16,-17-1-6-16,23 0-4 0,-23 0-8 15,25 3 1-15,-9-3-1 0,-16 0-3 0,29 4-2 16,-14-2-1-16,-15-2-7 0,27 1-8 16,-12-1-19-16,-15 0-22 0,25 5-26 0,-25-5-31 15,22 0-28-15,-22 0-21 0,0 0-29 16,23-3-23-16,-17 0-56 0,-6 3-113 16,0 0-432-16,11-9-101 0</inkml:trace>
  <inkml:trace contextRef="#ctx0" brushRef="#br0" timeOffset="-197913.14">19346 8124 2298 0,'0'0'-58'16,"0"0"21"-16,0 0 4 0,0 0 14 15,0 0 19-15,0 0 18 0,0 0 30 16,0 0 14-16,0 0 7 0,0 0 21 15,0 0-10-15,0 0 8 0,0 0 7 0,0 0 7 16,0 0-1-16,0 0 1 0,8 44-5 16,-8-44-10-16,0 19-10 0,0-19-5 15,0 23-9-15,0-23-7 0,0 25-7 0,0-25-14 16,3 24-19-16,-3-12-32 0,0-12-35 16,2 22-37-16,-2-22-44 0,4 23-52 0,-2-14-109 15,2-1-563-15,0 2-204 0</inkml:trace>
  <inkml:trace contextRef="#ctx0" brushRef="#br0" timeOffset="-196212.24">19991 7942 2527 0,'20'-43'-66'0,"-20"43"30"15,8-13 31-15,-8 13-4 0,12-17 12 16,-2 6 18-16,-2 3-4 0,2-2 3 15,-10 10 7-15,17-15 10 0,-8 8 11 0,-9 7 8 16,17-12 19-16,-17 12 10 0,16-7 4 16,-16 7 21-16,20-6-8 0,-20 6-5 0,14-3-7 15,-14 3-6-15,0 0-8 0,24 6-12 16,-24-6-6-16,13 10-5 0,-13-10-3 16,8 12-7-16,-8-12 0 0,-2 20 2 0,2-20 1 15,-9 25 2-15,3-11-1 0,-2 1-1 16,-3 1 0-16,-2 1-2 0,1 0 3 15,-4 2-2-15,2 1 2 0,-1-1-3 0,0 3 0 16,0-3-4-16,1-2 2 0,-2 1-1 16,4 1-6-16,0-1-1 0,-2-2-2 0,6 0-7 15,0-3 1-15,-1-1-5 0,3-1 0 16,6-11-2-16,-8 19 4 0,8-19-5 16,0 17 0-16,0-17-3 0,0 0-1 0,12 18-1 15,-12-18 0-15,19 7-3 0,-6-5-1 16,-13-2 0-16,27 5 0 0,-11-3-4 15,0 1-12-15,-16-3-18 0,30 1-14 0,-15-1-28 16,-15 0-29-16,30 0-65 0,-14 0-56 16,-1-1-73-16,0 1-172 0,2-3-122 0,-3 0-286 15,4-1-234-15</inkml:trace>
  <inkml:trace contextRef="#ctx0" brushRef="#br0" timeOffset="-195636.52">20559 7869 2536 0,'0'0'-89'0,"0"0"15"16,0 0-3-16,0 0 14 0,17-8 3 15,-17 8 7-15,0 0 2 0,0 0 0 0,25 4 4 16,-25-4-5-16,0 0-11 0,32 4-11 16,-18-2-3-16,6-2 4 0,-1 2 8 0,0-2 8 15,2 0 4-15,1-2 10 0,-22 2 11 16,40-2 22-16,-21 0 11 0,-3 0 23 16,4 0 22-16,-20 2 26 0,29-5 35 0,-29 5 21 15,26-1 14-15,-26 1-3 0,18 0-12 16,-18 0-3-16,0 0-9 0,16 4-12 0,-16-4-7 15,0 0-9-15,0 0-8 0,0 0-2 16,-20 36-11-16,10-25-6 0,-1 3-4 16,-1 5-9-16,-4-2-1 0,0 4-7 0,-2 2-2 15,2 2-3-15,-3-2-4 0,-3 0-2 16,4-1-1-16,-4 1-6 0,4-2 0 16,-4 0-2-16,5-6 13 0,-1 2-11 0,2-2 8 15,0-3 7-15,3-2 1 0,0 3 4 16,0-4 4-16,5-1 1 0,8-8 3 0,-19 15 3 15,12-10 2-15,7-5 9 0,-10 11 0 16,10-11-5-16,0 0-8 0,-6 13-4 0,6-13-3 16,0 0-5-16,0 0-5 0,0 0-1 15,25 11-7-15,-25-11 0 0,23 6-4 0,-8-4-1 16,2-1-3-16,4 1-3 0,1 1-1 16,1-2-4-16,0 1-23 0,0 0-25 15,3-2-42-15,-3 2-47 0,0-2-51 0,2-2-46 16,-3 0-84-16,3-1-157 0,-6-2-428 15,-2 0-275-15</inkml:trace>
  <inkml:trace contextRef="#ctx0" brushRef="#br0" timeOffset="-195325.06">21293 7585 2651 0,'0'0'-49'0,"0"0"16"0,11-15 21 15,-11 15-18-15,0 0 8 0,0 0 2 0,26-2 14 16,-26 2 2-16,22 0-7 0,-22 0-12 16,28 2-25-16,-13-2-17 0,2 3-18 15,2-3-26-15,1 2-44 0,-4-4-82 0,3 2-325 16,-4-3 250-16</inkml:trace>
  <inkml:trace contextRef="#ctx0" brushRef="#br0" timeOffset="-194983.09">21713 7392 1647 0,'0'0'55'0,"8"-15"11"0,-8 15-7 15,0 0-11-15,9-10-6 0,-9 10-1 16,0 0 2-16,12-7 11 0,-12 7-10 15,0 0 1-15,0 0-2 0,20-3 1 0,-20 3 13 16,0 0 6-16,0 0 5 0,0 0 15 16,24 13 2-16,-24-13-1 0,5 12 7 0,-5-12-5 15,0 0-2-15,-5 27-2 0,5-27 4 16,-8 23 0-16,0-9-1 0,2 1 0 16,-1-2-6-16,-2 0 1 0,3 3-3 0,-2-3-2 15,2-1-8-15,6-12-5 0,-11 22-6 16,9-12-1-16,2-10-12 0,-2 19-15 0,2-19-21 15,8 16-31-15,-8-16-49 0,23 12-68 16,-10-5-66-16,4-3-117 0,-3 0-641 16,4-4-408-16</inkml:trace>
  <inkml:trace contextRef="#ctx0" brushRef="#br0" timeOffset="-194352.52">21920 8271 2851 0,'0'0'-68'0,"0"0"25"0,0 0 11 15,0 0 13-15,0 0 7 0,0 0 27 16,0 0 30-16,34 8 14 0,-34-8-7 16,18 3-4-16,-18-3-5 0,26 4-7 0,-13-2-9 15,-13-2-6-15,28 2-11 0,-12 1-2 16,0 0-5-16,-16-3-4 0,24 3-7 0,-11-1-7 15,-13-2-16-15,19 5-36 0,-19-5-35 16,21 3-45-16,-14-3-74 0,-7 0-147 16,0 0-290-16,19-4 110 0</inkml:trace>
  <inkml:trace contextRef="#ctx0" brushRef="#br0" timeOffset="-194115.91">22121 8242 1972 0,'0'0'15'0,"0"0"12"16,0 0 5-16,0 0 7 0,0 0 29 0,0 0 35 15,0 0 21-15,0 0 11 0,0 0-1 16,-21 25-14-16,21-25-14 0,-7 15-10 16,7-15-10-16,-6 19-11 0,2-7-6 0,0 0-7 15,4-12-7-15,-6 26-13 0,4-16-11 16,2-10-16-16,-4 22-26 0,4-22-32 15,-4 20-27-15,4-20-54 0,-2 20-46 0,2-14-103 16,0-6-560-16,2 13-171 0</inkml:trace>
  <inkml:trace contextRef="#ctx0" brushRef="#br0" timeOffset="-193562.61">22642 8160 2875 0,'0'0'186'0,"0"0"-30"0,0 0-29 0,0 0-35 16,0 0-15-16,0 0-20 0,21-7-33 15,-21 7-48-15,0 0-75 0,12 0-65 0,-12 0-92 16,14-5-187-16,-14 5-363 0,0 0-118 16</inkml:trace>
  <inkml:trace contextRef="#ctx0" brushRef="#br0" timeOffset="-193436.71">22776 8167 2440 0,'0'0'-53'15,"0"0"-24"-15,14 1-25 0,-14-1-24 0,0 0-32 16,0 0-71-16,0 0-315 0,19-10 271 16</inkml:trace>
  <inkml:trace contextRef="#ctx0" brushRef="#br0" timeOffset="-193298.59">22907 8155 1723 0,'0'0'32'16,"0"0"-42"-16,0 0-48 0,0 0-39 16,0 0-51-16,0 0-319 0,0 0 370 0</inkml:trace>
  <inkml:trace contextRef="#ctx0" brushRef="#br0" timeOffset="-192465.64">22500 7867 1503 0,'0'0'81'15,"0"0"2"-15,0 0-9 0,13-9-16 16,-13 9-12-16,0 0 5 0,14-7-5 16,-14 7-3-16,13-5-10 0,-13 5-5 0,17-4-1 15,-17 4 9-15,17-6-6 0,-17 6 11 16,20-1 2-16,-20 1 2 0,20 0-2 0,-20 0 4 15,24 0-2-15,-24 0-17 0,25 1 8 16,-11 1-10-16,4 2 1 0,-18-4-5 16,27 8 1-16,-14-3 8 0,-2 1-7 0,-1 0-1 15,0 1 1-15,-3 1 7 0,-2 2 10 16,-1-2 4-16,-4-8-6 0,0 22 9 16,0-22-3-16,-9 25 4 0,2-12-2 0,-3 1-1 15,2-2 6-15,-3 1-5 0,-2-3 7 16,0 3 2-16,-1-3-1 0,0 0 7 0,0-1 5 15,0-2 6-15,3 2-6 0,-2-2-3 16,13-7-7-16,-21 12-10 0,13-7 0 0,8-5-3 16,-18 10-6-16,18-10-3 0,-10 8-4 15,10-8-3-15,0 0-5 0,-12 9-7 16,12-9-7-16,0 0-8 0,-5 6-1 0,5-6-6 16,0 0-4-16,0 0 0 0,0 0 4 15,19 11-6-15,-19-11-2 0,12 8 5 0,-2-4-4 16,-4 2 6-16,-6-6-2 0,14 8-1 15,-7-1 3-15,-1-1 3 0,1 3 2 16,-1-2 3-16,0 2 1 0,1-1-1 0,-3 2 2 16,-4-10-1-16,8 18 7 0,-6-9 5 15,0 1 6-15,-2-10 2 0,0 18 6 0,0-18 5 16,-4 20-1-16,4-20 4 0,-8 14 4 16,8-14-2-16,-15 14-6 0,15-14 1 15,-19 8-2-15,6-5-5 0,13-3-1 0,-23 4-3 16,23-4-4-16,-25 3-8 0,12-3-10 15,2 0-9-15,11 0-17 0,-21 0-23 0,21 0-41 16,0 0-49-16,-26-7-49 0,18 5-49 16,8 2-118-16,-12-9-183 0,12 9-308 0,-6-11-189 15</inkml:trace>
  <inkml:trace contextRef="#ctx0" brushRef="#br0" timeOffset="-191482.75">23073 7967 2617 0,'0'0'85'0,"0"0"6"16,0 0-18-16,-4-28-15 0,4 28-13 15,0 0 5-15,0 0-12 0,0 0-6 0,18-6-21 16,-18 6-17-16,0 0-23 0,27 2-15 16,-27-2-16-16,25 2-7 0,-25-2-18 15,30 2 8-15,-15 0-10 0,-15-2 1 0,32 0 6 16,-18 0 9-16,-14 0 13 0,26-2 21 16,-26 2 25-16,25-4 29 0,-25 4 21 15,22-3 25-15,-22 3 18 0,18-5 6 0,-18 5 0 16,0 0-2-16,19-3-8 0,-19 3-2 15,0 0-3-15,0 0-4 0,0 0-4 0,0 0-8 16,0 0-3-16,-21 40-2 0,9-30-1 16,-2 9-3-16,-2-1 4 0,1 2 4 0,-4 4-3 15,-2-1 2-15,1 2-2 0,0 0-6 16,-2-2-1-16,1 0 0 0,0-1-2 16,0 1-4-16,4-6 6 0,-2 1-1 0,2-3 4 15,2 0-2-15,-2-2 2 0,5-4 1 16,-2 3 5-16,4-5 0 0,0 3-4 0,10-10-5 15,-15 10-7-15,15-10 0 0,0 0-3 16,-15 6-4-16,15-6-5 0,0 0-2 16,0 0 3-16,0 0-5 0,0 0-3 0,0 0-1 15,0 0-5-15,0 0 1 0,0 0-1 16,0 0 5-16,0 0 3 0,0 0 0 16,58 2 6-16,-42 3-5 0,5-2-3 0,3 6-1 15,1-4 2-15,2 1-7 0,1 0-9 16,-3 0-17-16,3-3-19 0,-2 1-35 0,-4-4-36 15,2 0-54-15,-1-1-47 0,1-3-54 16,-4-3-116-16,0-2-184 0,-1-2-370 16,-9-3-338-16</inkml:trace>
  <inkml:trace contextRef="#ctx0" brushRef="#br0" timeOffset="-191138.74">23643 7703 2739 0,'0'0'-62'16,"0"0"43"-16,0 0-9 0,0 0 0 0,0 0-2 15,0 0 14-15,30-4 16 0,-30 4 6 16,0 0 10-16,25 0-7 0,-25 0-5 16,25 0 2-16,-25 0-1 0,28 4-1 0,-11-2-20 15,-17-2-24-15,32 1-23 0,-16 2-44 16,0-1-44-16,-2-4-111 0,1 2-363 15,-15 0 161-15</inkml:trace>
  <inkml:trace contextRef="#ctx0" brushRef="#br0" timeOffset="-190637.37">24020 7518 1796 0,'8'-17'52'15,"-8"17"29"-15,0 0 12 0,11-14-8 16,-11 14-6-16,9-9-8 0,-9 9-4 16,12-8-6-16,-12 8-5 0,13-7-7 0,-13 7-4 15,16-4-11-15,-16 4 6 0,18-4-7 16,-18 4-7-16,0 0-5 0,27 2 4 0,-27-2-13 15,17 6 1-15,-17-6 0 0,15 7 6 16,-15-7 3-16,6 11 5 0,-6-11 8 16,0 0 2-16,-2 22-1 0,2-22 4 0,0 0-2 15,-13 21 0-15,13-21 1 0,-12 12 4 16,12-12 0-16,-11 12-3 0,11-12-4 16,-9 12-2-16,9-12-3 0,-8 10 0 0,8-10-7 15,0 0-7-15,0 0-8 0,0 0-10 16,0 18-10-16,0-18-8 0,0 0-4 0,15 17 6 15,-15-17-5-15,13 17 6 0,-5-8-3 16,1 2 9-16,-1 0 2 0,-2 0-3 0,-1 3 4 16,-1 0 17-16,-2 0 3 0,0-2 15 15,-4 1 11-15,2-13 1 0,-4 27 7 0,-3-14-1 16,1-1-3-16,0 0 2 0,-3-4-3 16,1 4 2-16,0-4-7 0,-4 1-4 15,4-1-10-15,2-2-29 0,6-6-47 0,0 0-63 16,-19 12-70-16,10-9-143 0,9-3-588 15,0 0-315-15</inkml:trace>
  <inkml:trace contextRef="#ctx0" brushRef="#br0" timeOffset="-190078.82">24624 8254 2852 0,'0'0'-1'0,"0"0"3"0,0 0 6 15,0 0 15-15,14 3 27 0,-14-3 23 16,0 0 25-16,0 0 6 0,0 0 5 0,0 0 0 15,0 0 1-15,0 0-5 0,0 0-11 16,0 0-6-16,19 2-15 0,-19-2-27 16,0 0-40-16,0 0-61 0,0 0-91 15,0 0-107-15,13-5-216 0,-13 5-448 0,0 0-314 16</inkml:trace>
  <inkml:trace contextRef="#ctx0" brushRef="#br0" timeOffset="-189933.89">24855 8254 2806 0,'0'0'-73'16,"0"0"-17"-16,22-5-20 0,-22 5 3 0,0 0 8 15,26-3 11-15,-26 3-4 0,17-2-19 16,-12 0-43-16,-5 2-81 0,0 0-294 16,26-4 289-16</inkml:trace>
  <inkml:trace contextRef="#ctx0" brushRef="#br0" timeOffset="-189675.05">25355 8229 1504 0,'22'4'17'0,"-22"-4"2"0,20 2 1 15,-20-2-8-15,22 3 1 0,-22-3 7 16,22 3-30-16,-22-3-28 0,21 1-35 0,-21-1-48 16,17 0-93-16,-17 0-162 0,16-1 118 15</inkml:trace>
  <inkml:trace contextRef="#ctx0" brushRef="#br0" timeOffset="-188912.2">24454 8261 1070 0,'0'0'44'0,"0"0"35"0,0 0 36 0,0 0 12 16,0 0 28-16,0 0 26 0,0 0 22 16,0 0 4-16,0 0-9 0,0 0-9 0,0 0-11 15,0 0-2-15,0 0-1 0,0 0-3 16,0 0-15-16,0 0-15 0,0 0-16 16,0 0-14-16,0 0-11 0,0 0-17 15,0 0-11-15,44 13-12 0,-44-13-13 0,21 5-14 16,-21-5-9-16,24 7-11 0,-11-5-5 15,1 2-2-15,-14-4 0 0,32 4-1 0,-18-1-2 16,5-1 3-16,-19-2-2 0,31 4 0 16,-19-3-2-16,-12-1 0 0,30 3-1 15,-15-3 0-15,-15 0 2 0,22 1-3 0,-22-1-8 16,22 0-18-16,-22 0-34 0,19 0-40 16,-19 0-56-16,0 0-50 0,26-1-61 0,-26 1-143 15,6-4-523-15,-6 4-344 0</inkml:trace>
  <inkml:trace contextRef="#ctx0" brushRef="#br0" timeOffset="-188596.19">24664 8229 2756 0,'0'0'-83'16,"-14"-7"12"-16,14 7 13 0,0 0 13 15,0 0 22-15,-2-18 32 0,2 18 41 0,0 0 27 16,0 0 10-16,0 0 1 0,0 0-3 15,0 0-5-15,0 0-5 0,0 0 1 0,12-25-4 16,-12 25 1-16,0 0-4 0,0 0 10 16,0 0 8-16,0 0 2 0,0 0 7 0,0 0 3 15,0 0-2-15,0 0 3 0,0 0-7 16,0 0-4-16,0 0-3 0,-14 47-10 16,14-47-7-16,-8 23-3 0,5-11-10 0,-2 4-2 15,5-16-8-15,-9 28-6 0,7-13-4 16,-1 0-1-16,3-15-4 0,-4 26-12 0,2-12-13 15,2-14-20-15,0 21-33 0,0-21-55 16,-4 18-73-16,4-18-67 0,0 0-152 16,0 21-187-16,0-21-383 0,0 0-405 15</inkml:trace>
  <inkml:trace contextRef="#ctx0" brushRef="#br0" timeOffset="-186769.4">25313 8195 2814 0,'-23'-6'-100'0,"23"6"53"16,0 0 37-16,0 0 33 0,0 0 50 16,0 0 37-16,0 0 24 0,0 0 19 15,0 0 7-15,0 0-6 0,0 0-13 16,0 0-11-16,0 0-19 0,0 0-19 0,0 0-25 16,0 0-24-16,0 0-33 0,0 0-42 15,0 0-54-15,0 0-74 0,0 0-66 16,0 0-126-16,0 0-610 0,0 0-400 0</inkml:trace>
  <inkml:trace contextRef="#ctx0" brushRef="#br0" timeOffset="-186620.64">25428 8226 3016 0,'14'7'21'16,"-14"-7"6"-16,0 0-16 0,16 5-13 16,-16-5 5-16,0 0 3 0,19 3-3 15,-19-3-2-15,0 0-12 0,20 0-27 0,-20 0-17 16,19 1-23-16,-19-1-29 0,17 0-30 15,-17 0-44-15,25 0-58 0,-25 0-463 0,21-1 42 16</inkml:trace>
  <inkml:trace contextRef="#ctx0" brushRef="#br0" timeOffset="-186514.45">25747 8219 1961 0,'0'0'-94'15,"0"0"9"-15,0 0-3 0,25 0 3 16,-25 0-16-16,11 0-54 0,-11 0-286 0,13-2 407 15</inkml:trace>
  <inkml:trace contextRef="#ctx0" brushRef="#br0" timeOffset="-186375.84">25987 8222 1464 0,'0'0'91'0,"18"4"-39"15,-18-4-44-15,0 0-16 0,20 0-5 16,-20 0-1-16,0 0-14 0,21 0-25 15,-13 0-33-15,-8 0-52 0,0 0-277 0,0 0 130 16</inkml:trace>
  <inkml:trace contextRef="#ctx0" brushRef="#br0" timeOffset="-185553.67">26729 7583 1200 0,'0'0'21'0,"0"0"10"15,0 0 9-15,0 0 2 0,0 0 11 0,0 0-2 16,0 0 14-16,0 0 2 0,0 0 10 16,0 0-11-16,0 0 20 0,0 0 2 15,0 0 4-15,0 0 30 0,0 0-11 0,0 0-1 16,0 0-12-16,0 0-7 0,0 0-12 16,0 0-8-16,0 0-8 0,0 0-4 0,0 0-9 15,17 39-4-15,-12-30-6 0,0 0-7 16,-1 2 0-16,0 2-2 0,1 1-4 15,1 1-2-15,0-2-6 0,0 3-5 0,1 0 9 16,-3-1-11-16,0 0 0 0,1 1 4 16,0 3-7-16,1-4 7 0,-1 3-8 15,1 0 1-15,-1 1-2 0,2 1 2 0,-5-1 0 16,1 2-1-16,1-2 1 0,-2 3 1 16,0-3 4-16,-2 3 13 0,2 1 4 15,-2-3 3-15,-2 4 6 0,0 0-4 0,0 2-1 16,0-5-9-16,0 3 5 0,-1 2-2 15,1-7-6-15,-1 5 0 0,-1-3-2 16,1 0-1-16,-1 0-4 0,2-2-3 0,-2-1 1 16,-1 1 1-16,1-3-5 0,2-1 3 15,-2 1-10-15,0-3-15 0,4-13-38 0,-11 22-50 16,7-11-55-16,-2-4-84 0,-4-1-214 16,1-3-383-16,-7 4-173 0</inkml:trace>
  <inkml:trace contextRef="#ctx0" brushRef="#br1" timeOffset="60601.79">17612 8945 1323 0,'0'0'-79'16,"0"0"7"-16,2-24 19 16,-2 24 14-16,0 0 15 0,0 0 15 0,3-18 23 0,-3 18 5 15,0 0 22-15,0 0 5 16,0 0-8-16,2-17-6 0,-2 17 1 0,0 0 0 16,0 0-11-16,0 0 6 0,0 0 3 0,0 0 10 15,0 0-7-15,0 0-4 0,0 0 7 16,0 0 0-16,0 0 4 0,0 0 0 0,0 0-11 15,-2 63 5-15,2-63 3 16,-3 22 0-16,3-22-2 0,-2 20 3 0,2-20-2 0,-2 19 7 16,2-19-1-16,-2 19 0 15,2-19-3-15,-2 17-7 0,2-17 5 0,-2 17 6 16,2-17-10-16,0 0 8 16,-2 19 0-16,2-19 4 0,0 0-3 0,0 0-10 15,-5 19 3-15,5-19 1 0,0 0-4 0,0 0-2 0,-2 16 8 16,2-16-15-16,0 0-8 15,0 0 5-15,0 0-2 0,0 0-5 0,0 0-2 16,0 19 4-16,0-19-5 16,0 0 3-16,0 0-4 0,0 0 5 0,0 0 1 0,0 0 0 15,0 0 4-15,0 0 5 16,0 0-7-16,0 19 1 0,0-19-3 0,0 0 1 16,0 0 3-16,0 0-6 0,0 0 5 0,0 0 2 15,0 0-9-15,0 0 8 0,0 0-6 16,0 0 2-16,7 13 1 0,-7-13 1 0,0 0 3 15,0 0 4-15,0 0-7 16,0 0 0-16,0 0-5 0,0 0 1 0,0 0-1 0,21 0 3 16,-21 0-8-16,0 0 3 15,29-4-5-15,-29 4 0 0,26-6 1 0,-7 5 0 16,-19 1-6-16,34-4 5 0,-13 2-1 16,0 0 3-16,1 0-9 0,3 2-3 0,-2-2 0 15,2 2-3-15,5 0-4 0,-5 0-1 0,3 0 0 16,-2 0-1-16,-4 0 5 15,8 0-1-15,-5 0 2 0,1 0-6 0,-2 0 6 16,1-2 2-16,-2 4 1 16,0-2 0-16,3 0-6 0,-3 0 7 15,1 0 2-15,-2 0-5 0,4 0 3 0,0 0-1 16,3-2-3-16,1 2 10 0,0 0-7 0,-1-1 3 16,1-2 1-16,2 2 0 0,-1-2 2 0,1 0-6 0,0-1 3 15,-1 0 4-15,1 1-8 16,-2-1 4-16,0 0-2 0,-1 0 6 0,-1 2-2 15,2-2-3-15,-3 2-2 0,0 1 2 16,0-2-3-16,-1 3 2 0,-3 0-1 0,3 0-1 16,0 0 4-16,-2 0 4 15,2 3-2-15,1 0 1 0,-1-1-7 0,2 0 3 16,-1 0 2-16,-1 2 1 0,-2 0 0 16,4-3 6-16,-2 3-9 0,-1-2 3 0,3 2-2 15,-3 0 1-15,0-1 0 0,1 0 1 0,1 1-4 16,-3-3 3-16,1 3 4 15,1 0-4-15,-2 0 0 0,2-1 3 0,-2 2 3 0,-1-4-6 16,-2 3 1 0,2-1-2-16,1-2 1 0,-1-1-4 0,0 2 2 0,-2-2 5 15,3 2 0-15,-5-2-3 16,2 2 0-16,-21-2-2 0,33 0 5 0,-15 1-1 16,-18-1-4-16,29 0 4 0,-14 0-5 0,-15 0 1 0,31 2 2 15,-15 0 0-15,-16-2-1 16,32 0 4-16,-18 2-5 0,-14-2 4 0,27 0-2 15,-13 2 1-15,-14-2 3 0,24 0 0 16,-24 0 3-16,22 3-2 0,-22-3-10 0,17 0 5 16,-17 0 0-16,17 3-5 15,-17-3 5-15,11 10 3 0,-11-10-3 0,8 15 0 16,-8-15 1-16,6 19 3 0,-6-19-1 0,4 21 0 16,-2-10-5-16,-2-11 6 0,2 24 3 15,-2-10-5-15,0-14-5 0,0 25 4 0,0-25 1 16,2 23 1-16,-2-23 1 15,2 21-2-15,-2-21-2 0,0 19 5 0,0-19-7 16,0 15 8-16,0-15 1 0,0 0 0 16,0 19 2-16,0-19-1 0,0 0-3 0,0 0-3 15,0 0-2-15,0 0 7 16,0 0-4-16,0 0 1 0,0 0-3 0,32-30 2 16,-32 30-7-16,16-20 7 0,-8 12-3 0,1-5 1 0,1 2-4 15,0 0 2-15,2 1 5 16,-2-1-8-16,2-1 1 0,1 2-5 0,2-1-2 15,-2 3-2-15,1-1 2 0,4 2 2 16,-4-1-6-16,4 0-1 0,0 3-6 0,-1-3 7 16,0 5-4-16,2-4 4 15,3 2-8-15,-4 1 9 0,4-2-5 0,-3 2 7 0,3 1-5 16,2-1-4-16,4 1 2 16,-1-2 0-16,3 1-2 0,0 1 4 0,-1 1-1 15,1 0 12-15,2 0-15 0,1 1 10 0,1-2 5 16,0 0-4-16,0 2-4 15,2 1 9-15,0-1 2 0,0 1-8 0,0 0-3 16,6-3 6-16,1 3-5 0,1 0 6 16,-2 0 2-16,3-2 2 0,-1 2-2 0,1 2-3 15,-1-2 4-15,3 0-1 0,-3 0 6 16,3 3-9-16,1-3 3 0,-1 1 4 16,-1 0-7-16,1 5 4 0,-3-5-12 0,3 1 18 0,-3 0-6 15,1 1 6-15,-1-1-6 16,-2 2 6-16,1 1-6 0,-1-4 3 0,1 1-2 15,-1 2 7-15,-2-1-1 16,1 0 5-16,-7-2-2 0,2 3-2 16,-3 0 3-16,7-1 1 0,-2 0-2 0,1 2 4 15,1-2-1-15,-2 2-4 0,3-1-5 0,-3 2 9 0,-5-2-3 16,5 1 9-16,0-1-10 0,1 2-2 0,-1-1-4 16,0 3 8-16,0-3-8 15,0 1 5-15,4 0 0 0,-2-3 0 0,1 1-5 16,1 2 5-16,0 0-7 15,-1-2 5-15,-1 0 0 0,0 0-3 16,3-1 2-16,-9-1-2 0,1 0-2 0,5 2 2 16,-6-1-4-16,0 0 7 0,3-2-3 0,-3-1 1 15,1 4-2-15,1-4 2 0,-2 2 5 16,0 0-6-16,1 0-3 0,2 0 3 16,-3-2-3-16,0 0 3 0,0 0-1 0,-1 0-1 0,3 0-1 15,-2-2-7-15,0 0 12 16,0 0-4-16,2 0-1 0,0 2 2 0,0-1-2 15,2 1 0-15,5 0 3 0,-1 0-1 16,2 0-2-16,1 0 3 0,-3 0-2 0,3 1 4 16,-2-1-2-16,-5 0-3 15,-4 0 2-15,3 0-4 0,-1 0 5 0,-4 0-3 0,0-1 3 16,-1-2 3-16,1 3-6 0,-4-3 6 16,1 2-4-16,-1 1-5 0,-2-3 2 15,0 0 8-15,0 3-7 0,-1-1 2 0,1 1-7 16,-3 0 8-16,2 0 0 0,-2 0-2 15,2-2-6-15,-3 2 8 0,-1 0 2 0,1 0 4 16,-3-2 7-16,-19 2-15 16,35-3 9-16,-20 0-7 0,2 0 0 0,-2-2 8 15,-15 5-10-15,29-7 11 0,-13 4-3 16,-2-1-8-16,1 0 5 0,-15 4 0 16,30-8-5-16,-15 5-3 0,1-1 2 0,-16 4 0 0,28-8 0 15,-15 4 2-15,-13 4 3 16,27-5-4-16,-14 3-1 0,-13 2 4 0,22-6-2 15,-11 2-1-15,-11 4 1 16,22-9 1-16,-22 9-2 0,19-10-2 0,-8 7 8 16,-11 3-4-16,19-11-4 0,-19 11 5 15,19-9-3-15,-19 9 3 0,18-7-4 0,-9 1 9 0,-9 6-13 16,19-8 1-16,-19 8-4 0,21-7 4 0,-21 7 2 16,19-6-2-16,-19 6 3 15,20-7 0-15,-20 7 2 16,16-5 2-16,-16 5-4 0,16-3 3 0,-16 3-1 15,0 0 1-15,17-8 3 0,-17 8-5 0,0 0 2 0,12-10 2 16,-12 10-5-16,0 0 4 16,10-7 2-16,-10 7-6 0,0 0 3 0,0 0-1 15,5-19 11-15,-5 19-10 0,0 0-9 16,2-17 6-16,-2 17-16 0,0 0-4 0,4-18-36 16,-4 18-38-16,2-9-54 0,-2 9-94 0,0 0-441 15,4-15 66-15</inkml:trace>
  <inkml:trace contextRef="#ctx0" brushRef="#br1" timeOffset="64731.91">17515 10409 1905 0,'0'0'-109'0,"0"0"13"16,0 0 10-16,0 0 4 0,0 0 10 0,0 0 6 16,0 0 20-16,0 0 11 15,0 0 20-15,0 0-1 0,23-33 14 0,-23 33 13 0,0 0-3 16,0 0 6-16,0 0 7 15,0 0-6-15,0 0 11 0,0 0-2 0,0 0-2 16,0 0-5-16,0 0 2 16,0 0-2-16,0 0-2 0,0 0 4 0,0 0 6 0,0 0 12 15,0 0-5-15,0 0 8 16,0 0 10-16,0 0-19 0,0 0 10 0,0 0-3 16,0 0-8-16,0 0 5 0,-13 57-4 0,9-45 0 15,4-12 4-15,-6 22 4 16,4-11-8-16,2-11 8 0,-4 27-9 0,1-11 9 0,1-1-6 15,2-15 6-15,-4 29 9 16,4-16-2-16,0-13-7 0,-4 26 5 0,4-26 8 16,-2 23-17-16,2-9 4 15,0-14-8-15,-2 21-1 0,2-21-6 0,-2 19-2 0,2-19 0 16,-2 16-4-16,2-16-8 0,0 0-29 0,0 22-22 16,0-22-35-16,0 0-36 0,2 20-55 15,-2-20-147-15,-2 7-304 0,2-7 169 0</inkml:trace>
  <inkml:trace contextRef="#ctx0" brushRef="#br1" timeOffset="65841.47">18050 10652 1667 0,'0'0'-90'0,"0"0"14"0,0 0 13 0,0 0 5 0,0 0 1 15,0 0 0-15,0 0 12 16,0 0 17-16,0 0 9 0,0 0 19 0,0 0 0 15,0 0 12-15,0 0 6 0,0 0 10 16,0 0 1-16,0 0 8 0,0 0 2 0,0 0-4 16,0 0 7-16,0 0 3 15,0 0 2-15,0 0-11 0,0 0-1 0,0 0 5 16,0 0-2-16,0 0 4 0,0 0 7 0,0 0 1 16,20 12-1-16,-20-12 6 15,18 1 6-15,-18-1-10 0,26 3 10 0,-11-3-14 0,-15 0 0 16,28 1 1-16,-10 1-15 15,-18-2 9-15,34 2-2 0,-19-2-12 0,4 2 5 0,-19-2-7 16,27 0-3 0,-11 0 7-16,-16 0-10 0,27 2 5 0,-27-2-7 0,23 0-10 15,-23 0-8-15,21 1-42 16,-21-1-8-16,18 0-26 0,-18 0-29 0,0 0-35 16,18 0-63-16,-18 0-409 0,9-3 177 0</inkml:trace>
  <inkml:trace contextRef="#ctx0" brushRef="#br1" timeOffset="66271.41">18268 10523 1685 0,'0'0'-80'16,"-16"-9"20"-16,16 9 11 0,0 0 12 0,0 0 9 0,0 0 17 15,0 0 11 1,0 0 5-16,0 0 5 0,0 0 9 0,0 0 3 0,0 0 5 15,0 0 5-15,0 0 3 16,0 0 20-16,0 0 10 0,0 0 6 0,0 0 9 0,0 0 14 16,-2 39-12-16,2-39 0 15,-5 22 6-15,5-22-19 0,-4 22 5 0,2-9-4 16,-2 3-3-16,4-16-5 0,-7 28-1 0,5-11-11 16,0-2-1-16,0 0-6 15,2-15-6-15,-7 27-3 0,7-15 3 0,0-12-11 0,-2 25-8 16,2-25-27-16,-2 21-30 15,2-21-38-15,-2 19-39 0,2-10-46 0,0-9-91 16,-4 13-447-16,4-13 50 16</inkml:trace>
  <inkml:trace contextRef="#ctx0" brushRef="#br1" timeOffset="67808.16">18922 10429 1900 0,'0'0'-118'0,"0"0"21"0,0 0 12 0,0 0 17 16,0 0 10-16,0 0 9 16,0 0 13-16,0 0 12 0,0 0 7 0,0 0 10 15,0 0 12-15,0 0-3 16,0 0 11-16,0 0 10 0,0 0-1 0,45 10 5 0,-45-10 17 16,0 0-20-16,0 0 3 0,30-2-7 15,-30 2-3-15,18 0 2 0,-18 0-6 16,0 0 2-16,30-2 0 0,-30 2-10 15,23 0 8-15,-23 0-4 0,26-2-1 16,-26 2 5-16,26-2-6 0,-26 2 1 0,27-2 2 0,-10 0-2 16,-17 2-3-16,29-4 12 15,-13 1-17-15,-2-1 6 0,-14 4 6 0,24-6 1 16,-24 6 10-16,21-6 3 0,-21 6 0 0,18-3 9 16,-18 3 0-16,18-2 5 0,-18 2-4 15,0 0 2-15,16-5-1 0,-16 5-7 0,0 0-5 16,0 0-9-16,18-3 12 15,-18 3-9-15,0 0 11 0,0 0-12 0,0 0 9 0,0 0-10 16,0 0 7 0,0 0-4-16,-22 40 16 0,12-30-1 0,2 1-8 0,-4 2-2 15,0 3 8-15,-3-1-18 16,0 0-4-16,0 2 4 0,-1 1 7 0,-2-2-8 16,0 2-4-16,1-3 14 0,-3 0-12 0,2 2 6 0,-4-2-2 15,4-1-1-15,-4 1 4 16,3-1-9-16,2-3 1 0,-2 0 5 0,7-1-6 15,-4-1 5-15,4-2-8 0,-1 2 2 16,13-9 3-16,-19 11-1 0,19-11-1 0,-17 9 5 16,17-9 7-16,-10 9-2 15,10-9 7-15,-10 7 9 0,10-7-7 0,0 0-3 16,0 0-4-16,0 0-5 0,0 0 3 0,0 0-9 16,0 0 5-16,0 0-5 0,35 13 5 15,-18-9-5-15,2-4 1 0,3 4 1 0,0 0-1 16,4-2-2-16,1 1 1 15,-1 2-2-15,-3-4-2 0,2 5-1 0,-3-4 1 0,1 2-16 16,-1-3-32 0,-2 3-26-16,2-2-40 0,-3-2-52 0,-19 0-77 0,38-6-204 15,-24 1-221-15,1-4 104 16</inkml:trace>
  <inkml:trace contextRef="#ctx0" brushRef="#br1" timeOffset="68831.66">19502 10159 1802 0,'0'0'-110'16,"0"0"18"-16,0 0 8 0,0 0 17 0,0 0 14 0,0 0 11 16,0 0 13-16,0 0 14 15,0 0 4-15,0 0 15 0,28 21 10 0,-28-21 1 16,0 0 6-16,15 3-1 15,-15-3-1-15,0 0 9 0,17 2-13 0,-17-2 2 0,0 0 0 16,0 0 0-16,21 5-4 16,-21-5-8-16,0 0 1 0,17 1 4 0,-17-1-17 15,0 0-7-15,23 4-14 16,-23-4-20-16,17 0-27 0,-17 0-31 0,0 0-73 16,30-1-170-16,-18-2 110 0</inkml:trace>
  <inkml:trace contextRef="#ctx0" brushRef="#br1" timeOffset="69171.89">19998 10031 1006 0,'0'0'5'0,"11"-15"-5"0,-11 15 5 0,0 0-5 15,0 0 4-15,0 0 7 0,0 0 15 0,0 0 12 16,0 0 7-16,0 0-1 0,4 40-2 16,-4-40 9-16,-2 29-5 0,2-13-3 15,0 2 4-15,-2 2-8 0,2 0-5 16,-2-1 3-16,2 2 3 0,-2-1-6 0,-1 2-6 15,1-4-1-15,2 4-4 0,-2-3-8 16,2 2-16-16,-2-3-28 0,2 0-32 0,-3-3-61 16,3-15-127-16,-2 27-152 15,0-16 126-15</inkml:trace>
  <inkml:trace contextRef="#ctx0" brushRef="#br1" timeOffset="69661.41">20156 10658 1160 0,'0'0'10'0,"-12"6"17"16,12-6 13-16,0 0 5 0,0 0 19 0,0 0-2 0,0 0 1 15,0 0-4-15,0 0 8 16,0 0-7-16,0 0 1 0,0 0-15 0,0 0-1 16,42 9-1-16,-27-7-2 0,-15-2-7 15,34 3-11-15,-17 2 18 0,2-3-18 16,-2-1-2-16,2 2-6 0,0 0 2 15,0-1-6-15,-2 0-10 0,0-1-19 0,-17-1-6 16,30 4-24-16,-18-1-34 0,-12-3-50 0,24-3-91 16,-24 3-284-16,16-5 321 0</inkml:trace>
  <inkml:trace contextRef="#ctx0" brushRef="#br1" timeOffset="69921.54">20379 10561 1471 0,'0'0'-5'16,"0"0"-7"-16,0 0-5 16,0 0-4-16,0 0 4 0,0 0 3 0,26-10 6 15,-26 10 16-15,0 0 15 0,0 0 21 16,0 0 0-16,0 0 17 0,8 35-1 16,-8-35 7-16,-4 22-3 0,4-22 0 0,-7 31 1 15,5-14-7-15,-2 0-8 0,0 0 4 16,-3 3-11-16,3-2 1 0,0 1-6 0,0 1-2 15,-1-4-21-15,1 4-13 0,0-3-25 16,0-2-26-16,2 0-28 0,2-15-40 0,-6 27-56 16,6-27-168-16,-5 15-124 15,5-15 371-15</inkml:trace>
  <inkml:trace contextRef="#ctx0" brushRef="#br1" timeOffset="70611.59">20938 10526 1366 0,'0'0'48'0,"0"0"5"16,0 0-7-16,0 0-14 0,0 0-25 0,0 0-7 16,0 0 5-16,0 0-5 15,0 0 1-15,18-7-4 16,-18 7 6-16,30 4-3 0,-13-1-1 0,3-1-8 15,-4 0 6-15,4 0-10 0,-2-1 9 0,-18-1-1 0,37 6 2 16,-23-6 1-16,-14 0 0 16,32 0 4-16,-20 0 10 0,-12 0 6 0,26 0 8 15,-26 0 14-15,21-3 5 16,-21 3 8-16,20 0 22 0,-20 0-16 0,0 0 6 0,20-3-14 16,-20 3-10-16,0 0-5 0,0 0-4 0,20 7 0 15,-20-7 4-15,0 0-6 16,0 0 1-16,2 18 0 0,-2-18 2 0,0 0-9 15,-8 25-7-15,8-25 11 0,-14 25 1 16,2-7-9-16,2-2 6 0,-4 1-2 0,2 1-6 16,-5 1 2-16,2-2-3 15,-4 2-2-15,3-2 0 0,-4 2 1 0,1-1-5 16,2-1 7-16,-4-2-5 0,1 0-2 0,2-2-1 0,3-1-1 16,2-1-2-16,-2-2 4 15,3-1-7-15,12-8 2 0,-20 15-4 16,12-6 15-16,8-9 17 0,-10 9 12 15,10-9 5-15,0 0-1 0,0 0 8 0,0 0-3 0,0 0 6 16,23 20-4-16,-23-20-6 16,30 1-1-16,-14 1-6 0,6-2-3 0,-2 2-8 15,4-2-2-15,-1 2-4 16,3-2-4-16,0 0 0 0,-2 0-14 0,2 0-26 0,1 0-17 16,-1-2-38-16,0 2-33 0,-6-2-33 0,4 0-43 15,-5-2-65-15,-3 0-176 16,0-3-263-16,-2 1 67 0</inkml:trace>
  <inkml:trace contextRef="#ctx0" brushRef="#br1" timeOffset="70991.44">21721 10069 1953 0,'0'0'-55'0,"0"0"11"0,0 0-1 0,0 0-3 16,17 28-1-16,-17-28 7 0,0 0 4 15,22 4 3-15,-22-4 8 0,22 5 2 0,-22-5 0 16,30 1-1-16,-11 3 3 0,0-2-8 0,2 0-7 16,1 0 2-16,-4-2-13 15,4 2-12-15,-1-2-12 0,-3 0-35 0,-18 0-71 16,32-4-118-16,-14 0 95 15</inkml:trace>
  <inkml:trace contextRef="#ctx0" brushRef="#br1" timeOffset="71417.94">22223 9942 849 0,'0'0'15'16,"14"-14"15"-16,-14 14 1 15,16-13-13-15,-16 13 5 0,14-9-8 0,-14 9 4 16,20-9-4-16,-20 9 4 0,18-7-4 0,-18 7 4 0,21-4-8 16,-21 4 3-16,22-1 2 15,-22 1-9-15,20 0 3 0,-20 0 13 0,20 3 2 16,-20-3-8-16,14 8 6 15,-14-8-4-15,13 10-1 0,-13-10 6 0,5 13 0 0,-5-13-3 16,0 0 7-16,-5 27-1 16,5-27 4-16,-15 21 12 0,7-10-3 0,-2 1 6 15,-4-1-1-15,0 2 9 16,1 2 7-16,-2-2-5 0,-2-1-5 0,5-1 6 16,2 1-2-16,-2-1-3 0,2-2 0 0,2 3 3 0,8-12 0 15,-11 19-2-15,11-19-5 16,-4 19-6-16,4-19-2 0,8 20 11 0,3-11-22 15,-1-2-12-15,6 1-28 0,-2 0-33 16,1-3-25-16,2 1-31 0,2-2-45 0,-3-2-74 16,-16-2-362-16,34-2 220 15</inkml:trace>
  <inkml:trace contextRef="#ctx0" brushRef="#br1" timeOffset="72771.91">22227 10790 1634 0,'0'0'-12'0,"0"0"12"0,0 0 8 15,0 0 6-15,0 0 7 0,0 0 6 16,-25 1 14-16,25-1 18 0,0 0 13 0,0 0 12 16,0 0-2-16,0 0 3 15,0 0-17-15,0 0 2 0,0 0-7 0,0 0-3 0,0 0-5 16,0 0-8-16,0 0-7 0,0 0 1 0,51 14-6 16,-51-14-2-16,22 5-9 15,-6-1 2-15,0-2-29 0,-1 2-13 0,-15-4-13 0,32 6-16 16,-18-5-24-16,2 1-5 15,-16-2-16-15,23 0-28 0,-23 0-36 0,21-2-54 16,-21 2-388-16,13-7 199 16</inkml:trace>
  <inkml:trace contextRef="#ctx0" brushRef="#br1" timeOffset="72991.85">22392 10683 1911 0,'0'0'64'0,"0"0"-16"0,0 0-22 15,0 0-15-15,0 0 0 0,0 0-6 16,0 0 1-16,0 0 0 0,0 0-3 0,0 0 5 16,0 0-1-16,0 0 2 15,0 0 4-15,0 0-2 0,0 0-2 0,15 43 2 16,-15-43 2-16,-5 23-2 0,5-23 3 0,-8 29-14 16,4-16-6-16,0 3-13 15,-2-3-25-15,2 2-23 0,-2 0-22 0,6-15-48 0,-8 27-51 16,6-15-341-16,0-1 289 15</inkml:trace>
  <inkml:trace contextRef="#ctx0" brushRef="#br1" timeOffset="73191.89">22834 10919 1692 0,'0'0'46'0,"19"-4"-11"0,-19 4-14 16,18-4-33-16,-18 4-30 15,16-4-43-15,-16 4-22 0,0 0-35 0,22-6-64 16,-22 6-187-16,12-4 125 0</inkml:trace>
  <inkml:trace contextRef="#ctx0" brushRef="#br1" timeOffset="73321.6">23148 10889 1235 0,'21'3'28'15,"-21"-3"-11"-15,21 4-36 16,-21-4-58-16,22 1-83 0,-22-1-178 0,29 3 108 0</inkml:trace>
  <inkml:trace contextRef="#ctx0" brushRef="#br1" timeOffset="73481.81">23596 10919 1045 0,'0'0'35'15,"22"0"-3"-15,-22 0-4 0,21 2-1 0,-21-2-8 0,23 2-5 16,-23-2 0-16,21 3-7 0,-21-3-21 16,18 3-9-16,-18-3-26 0,18 1-18 15,-18-1-22-15,0 0-30 0,20 3-166 0,-20-3 92 16</inkml:trace>
  <inkml:trace contextRef="#ctx0" brushRef="#br1" timeOffset="102082.14">16426 10744 394 0,'0'0'72'0,"0"0"-36"0,0 0-6 15,-14-5 1-15,14 5 1 0,0 0-9 16,0 0 12-16,0 0 4 0,0 0 14 16,0 0 17-16,0 0 11 0,0 0 4 0,0 0 9 0,0 0 8 15,0 0 5-15,0 0 13 16,0 0-11-16,0 0-3 0,0 0 2 0,0 0-13 0,0 0-9 15,0 0-11-15,0 0-8 16,0 0-7-16,0 0-1 0,0 0-6 0,0 0-16 16,0 0 2-16,0 0-4 15,0 0-1-15,0 0-10 0,0 0-12 0,0 0 8 16,51-7-5-16,-51 7 6 0,23 1 4 0,-23-1-13 0,25 0-5 16,-25 0 8-16,32 0-3 15,-19 3-3-15,-13-3 2 0,27 3-7 0,-27-3 1 16,24 0 4-16,-24 0 0 15,23 0-9-15,-23 0 0 0,20 1 4 0,-20-1 5 16,18 0-9-16,-18 0 6 0,0 0-2 16,23 0-7-16,-23 0-5 0,18 0-4 0,-18 0-29 15,0 0-13-15,22-1-11 16,-22 1-31-16,0 0-20 0,18-3-40 0,-18 3-60 0,8-3-368 16,-8 3 213-16</inkml:trace>
  <inkml:trace contextRef="#ctx0" brushRef="#br1" timeOffset="102581.53">16484 10608 1580 0,'0'0'-87'0,"0"0"10"0,0 0 14 16,0 0 14-16,0 0 15 15,0 0 4-15,0 0 11 0,0 0 9 0,0 0-1 0,0 0 11 16,0 0 4-16,25-18 11 0,-25 18-1 0,0 0 5 16,0 0 6-16,18-4 4 15,-18 4-1-15,0 0-6 0,20-3-1 0,-20 3 4 16,0 0 4-16,30 0 9 0,-30 0-3 15,23 0 6-15,-23 0 8 0,28 0-3 0,-14-1-1 16,-14 1 10-16,34 0-6 16,-14-2-3-16,-20 2-2 0,35-2-1 0,-17 2-6 15,-18 0 0-15,36-2-8 16,-22 2-21-16,-14 0-32 0,28 0-60 0,-28 0-98 0,19-1-377 16,-13-2 253-16</inkml:trace>
  <inkml:trace contextRef="#ctx0" brushRef="#br1" timeOffset="103711.71">14962 10050 1563 0,'0'0'-30'0,"0"0"8"0,0 0 4 16,0 0-1-16,0 0 0 0,0 0-1 15,0 0 8-15,0 0 7 0,0 0 1 0,0 0-11 16,0 0 15-16,0 0 5 0,0 0-8 0,48 9 6 16,-48-9 7-16,0 0 1 0,16 8 9 15,-16-8 1-15,0 0-3 0,12 7 8 0,-12-7-1 16,11 9 5-16,-11-9-1 15,9 11 1-15,-9-11 5 0,14 13 1 0,-14-13-3 0,11 14 5 16,-5-7 5-16,-6-7 2 16,12 19-1-16,-5-7 6 0,0 0 0 0,-1-1 4 0,0 1-3 15,1-2 0-15,1 4 4 16,1-1 1-16,-1 1 3 0,0 0-7 0,1 0-5 16,-3-1-3-16,4 1-5 0,0-1-4 0,-4 0-8 15,4 3 1-15,-2-5 0 0,-1 3-1 16,2-3-4-16,-9-11-2 15,12 19-8-15,-8-9 2 0,-4-10-2 0,9 13 0 16,-9-13-1-16,8 11-4 0,-8-11-6 0,6 11-11 16,-6-11-14-16,7 12 2 15,-7-12-24-15,0 0-16 0,0 0-18 0,5 17-23 16,-5-17-16-16,0 0-30 0,0 7-32 0,0-7-102 0,0 0-263 16,0 0 265-16</inkml:trace>
  <inkml:trace contextRef="#ctx0" brushRef="#br1" timeOffset="104161.96">15493 10058 1452 0,'3'-18'-72'0,"-3"18"10"0,0 0 12 0,5-17 5 15,-5 17 6-15,0 0 3 16,0 0 7-16,6-14 10 0,-6 14 8 0,0 0 18 16,0 0 8-16,0 0 7 15,0 0 5-15,0 0-1 0,0 0 6 0,0 0 15 16,0 0 5-16,0 0 8 16,0 0-16-16,-18 45 6 0,10-26 2 0,-5 4 5 0,-4 6-5 15,-1-1-2-15,1 2 4 0,-6 6 1 0,3-1-6 16,-2-1 16-16,-1 3-6 15,0-3-3-15,2 1 4 0,-2 0-3 0,2 0 14 0,1 1-20 16,-3-3 0-16,6-1-2 16,-2-2-8-16,2 1-1 0,0-3-1 0,0 3-4 15,1-3-5-15,3-1 1 0,-2 0 3 16,3-4-10-16,0-3-2 0,1 1-3 0,2-2 9 16,-1 0-10-16,2-2-3 0,0-2 1 0,0-1-5 15,1 0 2-15,7-14-4 16,-11 22-6-16,5-12 1 0,6-10-18 0,-8 17-8 15,8-17-10-15,-7 13-8 0,7-13-22 16,0 0-8-16,-10 16-11 0,8-13-35 16,2-3-49-16,0 0-111 0,0 0-333 15,0 0 183-15</inkml:trace>
  <inkml:trace contextRef="#ctx0" brushRef="#br1" timeOffset="104661.74">15648 10353 1670 0,'0'0'-80'0,"0"0"18"0,0 0 16 15,-40 22 16-15,40-22 20 0,-17 8 8 0,8 3 14 0,-1-2 13 16,-3 0 4-16,2 5 3 15,-2-1 0-15,-1 4-3 0,3-2 4 0,-3 3 0 16,5-2 5-16,-1 4 17 0,1-1-9 16,-2-1 4-16,3 2 4 0,1-3 5 0,1 0-1 15,0 2 12-15,0-2-18 16,4-1-5-16,-2 1 7 0,2-2-6 0,2-15-6 0,-8 30-3 16,8-18-7-16,0-12 5 0,-2 20-1 0,2-20-3 15,2 20-7-15,-2-20-10 16,0 0 8-16,2 23-3 0,-2-23-2 0,8 9-10 15,-8-9-18-15,8 9-28 0,-8-9-24 16,0 0-25-16,16 8-33 0,-16-8-46 16,0 0-69-16,22-4-375 0,-22 4 177 15</inkml:trace>
  <inkml:trace contextRef="#ctx0" brushRef="#br1" timeOffset="105361.79">15642 10528 1738 0,'0'0'-49'0,"0"0"5"15,0 0 4-15,0 0-3 0,0 0 9 16,8-14 2-16,-8 14 3 15,0 0 5-15,0 0 9 0,0 0 1 0,17-1 4 16,-17 1-2-16,0 0 10 0,0 0-6 0,21 0 4 0,-21 0 4 16,0 0 4-16,21 0 6 15,-21 0 0-15,0 0 4 0,24 0-5 0,-24 0-1 16,0 0 6-16,27-2-2 0,-27 2 0 16,19-1-2-16,-19 1 0 0,21-3 0 15,-21 3 2-15,22-2-2 0,-22 2 2 0,20-1-2 16,-20 1 8-16,18-3 3 0,-18 3 10 15,0 0 4-15,19-4 9 0,-19 4-8 0,0 0-6 16,16-1 2-16,-16 1-1 16,0 0-1-16,0 0-6 0,0 0 2 0,20-2-5 15,-20 2-18-15,0 0 7 0,0 0 11 16,0 0-18-16,0 0 2 0,0 0 8 0,0 0-7 16,0 0 0-16,0 0 2 0,0 0-1 0,-4 27-7 15,4-27 6-15,0 0 12 0,-22 18-7 16,14-10-3-16,8-8 14 0,-19 18-11 0,6-7 6 15,2 0-10-15,-1 1 2 16,2 2-3-16,-4-4 1 0,2 6 1 16,-1-5 4-16,0 3 2 0,3-3 0 15,-1 0 2-15,3-1-8 0,-2-1-5 0,10-9 5 0,-16 20 23 16,10-12-11-16,6-8-14 0,-13 14 4 0,13-14-3 16,-10 14-1-16,10-14 16 15,-7 10-4-15,7-10 10 0,0 0 9 0,0 0-4 0,0 0-6 16,0 0 4-1,11 24-6-15,-11-24-2 0,0 0-2 0,23 8 0 0,-23-8-9 16,22 2 10-16,-22-2-6 16,25 2-1-16,-25-2-3 0,25 1 1 0,-10-1-9 15,-15 0 10-15,26-1-7 0,-26 1-3 16,20 0-5-16,-20 0-5 0,22-2-32 0,-22 2-23 16,17-4-21-16,-17 4-18 0,12-6-24 0,-6 2-39 15,-6 4-70-15,0 0-368 0,7-16 192 16</inkml:trace>
  <inkml:trace contextRef="#ctx0" brushRef="#br1" timeOffset="106101.43">16084 10319 1637 0,'0'0'-89'0,"0"0"8"15,0 0 16-15,0 0 11 0,0 0 12 0,0 0 13 16,0 0 6-16,0 0 6 15,39 7 1-15,-39-7 0 0,0 0 6 0,12 4 15 0,-12-4-1 16,0 0 8-16,12 9 7 16,-12-9 9-16,0 0 0 0,13 7-2 0,-13-7 3 15,0 0 2-15,13 11 1 16,-13-11-1-16,6 10 10 0,-6-10-14 0,0 0 0 16,11 19-4-16,-11-19 9 0,4 13-10 15,-4-13 6-15,4 17-8 0,-4-17 0 16,4 17 3-16,-4-17-3 0,7 16-5 0,-7-16 3 0,4 15 0 15,-4-15 7-15,5 13 9 16,-5-13 5-16,2 15-10 0,-2-15 7 0,0 0 2 0,4 19 12 16,-4-19-12-1,0 0 0-15,2 21 1 0,-2-21-1 0,2 14-10 0,-2-14 3 16,0 0-3-16,0 25-6 0,0-25 6 16,0 15-10-16,0-15 2 0,0 0-5 15,-2 27 5-15,2-27 3 0,-4 18 6 0,4-18-14 16,-2 21-3-16,2-21-4 0,-2 17 1 15,2-17 9-15,-7 20-3 0,7-20 6 0,-5 16 12 16,5-16-2-16,-8 18-9 16,2-9 8-16,6-9 1 0,-9 17-8 0,3-7 11 15,6-10-15-15,-12 19 7 0,3-10-7 16,9-9-9-16,-13 18 7 0,7-10-28 0,6-8-34 16,-12 20-58-16,4-12-74 0,8-8-219 0,-12 17-267 0,6-10 103 15</inkml:trace>
  <inkml:trace contextRef="#ctx0" brushRef="#br1" timeOffset="108111.76">17225 12409 1869 0,'0'0'-62'0,"0"0"8"0,0 0 6 0,0 0 7 16,0 0 4-16,-13-8 7 0,13 8 28 15,0 0 1-15,0 0 22 0,0 0-11 0,0 0 5 0,0 0-5 16,0 0 4-16,0 0-3 0,0 0-1 0,0 0 4 15,0 0 0-15,0 0 0 16,0 0 15-16,0 0-3 0,0 0 2 0,0 0 11 16,0 0-11-16,0 0-5 0,0 0 2 15,0 0 1-15,0 0 2 0,0 0-8 0,28 40-1 16,-28-40 1-16,10 13-8 0,-10-13 4 16,10 18 2-16,-4-11-9 0,-6-7 21 15,8 19-6-15,-4-9-2 0,-4-10 0 0,6 25-5 0,-2-15 0 16,0 2 11-1,-1 4 0-15,-3-16-8 0,6 27-8 0,-2-12 2 0,1-2 6 16,-3 0-8-16,4 3 8 16,-2-3 4-16,1 0 5 0,-5-13 5 0,8 23-4 15,-4-12-2-15,-4-11-2 0,8 19-1 16,-4-9-7-16,-4-10-3 0,8 15 1 0,-8-15 0 16,6 12-16-16,-6-12-31 0,0 0-31 0,6 13-57 15,-6-13-78-15,0 0-167 0,0 0-230 16,0 0 199-16</inkml:trace>
  <inkml:trace contextRef="#ctx0" brushRef="#br1" timeOffset="108541.89">17591 12479 1619 0,'0'0'-61'16,"0"0"13"-16,0 0 12 0,0 0 19 0,0 0 14 15,0 0 11-15,0 0 23 0,0 0 8 16,0 0 6-16,0 0 7 0,0 0 6 15,0 0 1-15,-16 36-6 0,6-22 6 16,2 0-3-16,-4 2 9 0,-1 4 3 0,-4 0 5 16,0 5 2-16,-5 0 3 15,0 2-7-15,-4 5-1 0,-3 3-8 0,-1-3-2 16,0 2-7-16,1 0 0 0,-1 1-9 0,-2 1-6 16,2 0-1-16,1-2-1 0,-1 3-6 15,5-3 4-15,-3-2-11 0,3-1 1 0,4-5-7 16,1 1-1-16,2-3-1 15,1-1-9-15,2-1-16 0,2-5-16 0,1 2-16 0,0-6-30 16,4 1-33-16,0-3-22 16,0 0-33-16,1-3-129 0,-1-2-383 0,8-6 91 15</inkml:trace>
  <inkml:trace contextRef="#ctx0" brushRef="#br1" timeOffset="109091.75">18015 11872 1859 0,'0'0'-98'0,"0"0"12"15,0 0 20-15,0 0 22 0,0 0 14 0,0 0 21 16,0 0 20-16,0 0 10 15,-20 24 30-15,20-24-1 0,-10 15-6 0,2-3 4 0,-2 0-2 16,-2 3 0-16,0 0-9 16,-3 2 15-16,-2 0-15 0,2 2 3 0,-2-2-13 15,2 2 14-15,1-1-15 16,-2 1-30-16,4-2-22 0,-1 1-25 0,1-1-44 16,-2-3-77-16,6 0-187 0,-2-1-94 0,2-2 388 0</inkml:trace>
  <inkml:trace contextRef="#ctx0" brushRef="#br1" timeOffset="109751.5">18163 12584 1247 0,'0'0'-10'0,"0"0"17"0,0 0 19 16,-30-8-2-16,30 8-1 0,0 0-1 0,0 0 5 16,0 0 9-16,-23 22-3 0,23-22 3 0,-15 15-1 15,8-6 6-15,-3 0 4 0,0 3 2 16,-4 3 13-16,0 3 1 0,1-1-12 15,-2 1 3-15,0 2 1 0,1-1-13 16,-2 2 1-16,4 2 5 0,0 0-5 0,1-1 0 16,0 3 0-16,3 0-2 15,1 0 1-15,-1 0-1 0,4-1-3 0,0 1-7 0,0 0 9 16,2-5 2-16,2 2-6 0,2-1 1 0,0-2-5 16,2 2-1-16,2 0-4 15,0-4-13-15,3-2-21 0,-1 1-25 0,3-3-44 0,0 0-23 16,-1-2-50-1,-10-11-108-15,20 11-362 0,-10-8 162 0</inkml:trace>
  <inkml:trace contextRef="#ctx0" brushRef="#br1" timeOffset="110531.51">18319 12795 1796 0,'0'0'-43'16,"0"0"10"-16,0 0 7 0,0 0 6 0,0 0 3 15,0 0 10-15,0 0 1 0,0 0-1 16,0 0-5-16,0 0 6 0,0 0-3 0,0 0 1 16,0 0 3-16,0 0-5 0,38 0 13 0,-38 0-9 15,0 0 6-15,28 5 3 0,-28-5 7 16,19 1 0-16,-19-1 0 0,21 2 5 0,-21-2-7 15,21 0 2-15,-21 0-3 16,22 0 10-16,-22 0-2 0,18 0-1 0,-18 0 19 16,20 0 4-16,-20 0 7 15,0 0 6-15,21 0 7 0,-21 0 2 0,0 0 7 16,0 0-6-16,21-2-5 0,-21 2 3 0,0 0-1 0,0 0-8 16,0 0-9-16,0 0-8 15,19 4 3-15,-19-4-3 0,0 0-3 0,0 0-1 16,0 0-4-16,-4 21 6 0,4-21-9 15,0 0-6-15,0 0 0 0,-15 31 5 0,15-31 1 16,-13 19 0-16,5-8-4 16,-1 0 1-16,-1 3 1 0,-1-1 1 0,0 1-7 15,1 1 2-15,-5 0-1 16,2 0-2-16,1 1-6 0,1-3 5 0,-3 2-2 0,2-2-1 16,0-1 2-16,2-1-4 0,1 1 0 0,-2-3 3 15,11-9-8-15,-16 19 15 16,7-12-9-16,9-7 4 0,-13 12-6 0,13-12-5 0,-8 10 4 15,8-10 0-15,0 0 0 16,-11 13-2-16,11-13-1 0,0 0 4 0,-6 12 2 16,6-12 1-16,0 0-1 15,0 0-2-15,0 0 0 0,17 18 1 0,-17-18-6 0,17 5 8 16,-17-5-6-16,25 5 1 0,-12-3 4 16,-13-2-3-16,31 4 0 0,-13-2 5 15,1-2-4-15,-3 1 1 0,4 2-3 0,-2-2 2 16,-18-1-8-16,32 4-16 0,-17-4-8 15,-15 0-24-15,28 0-28 0,-14 0-24 16,0-2-47-16,-4-1-97 0,4-1-490 16,-3-4-7-16</inkml:trace>
  <inkml:trace contextRef="#ctx0" brushRef="#br1" timeOffset="111101.79">18914 12591 2073 0,'0'0'-94'0,"0"0"24"16,0 0 10-16,0 0 13 0,0 0 19 0,0 0 0 15,0 0 22-15,0 0 11 0,43 20 5 16,-43-20 8-16,12 6 6 0,-12-6 6 0,15 9-4 16,-6-2 4-16,-9-7 6 15,14 13-5-15,-8-2-6 0,3-3 10 0,0 5 10 16,-1-2-9-16,-2 1-2 0,3 2 3 0,-3 2-8 0,-2-1-1 16,0 1-8-16,1 1-3 15,-1-1 3-15,-1 3-3 0,-1-2 0 0,-2 2 21 0,2 3-10 16,-4-3 1-1,2 1-3-15,-2 0 13 0,-1-1-7 0,-1 2-4 0,2-4-2 16,-3 2 2-16,1-2-3 16,0 0-4-16,0-1 0 0,-3-1 8 0,3-2-10 15,0 2-3-15,4-15-14 0,-12 25-11 16,5-16-17-16,7-9-19 0,-13 21-21 0,7-13-21 16,0 0-33-16,2 0-39 0,4-8-74 0,0 0-393 15,-16 13 158-15</inkml:trace>
  <inkml:trace contextRef="#ctx0" brushRef="#br1" timeOffset="111491.85">19498 13055 1746 0,'0'0'-13'0,"0"0"16"16,0 0 19-16,0 0 2 0,0 0 4 0,0 0-2 15,0 0 2-15,0 0 3 0,26-5-2 16,-26 5 3-16,0 0 10 0,23 0-10 0,-23 0-7 16,19 0 2-16,-19 0 0 15,23 3-8-15,-23-3-3 0,22 0 5 0,-22 0-3 16,23 2-10-16,-23-2-10 0,21 2-12 0,-21-2-10 0,21 0-15 16,-21 0-8-16,20 1-17 15,-20-1-26-15,14-1-25 0,-14 1-61 0,0 0-344 16,19-8 298-16</inkml:trace>
  <inkml:trace contextRef="#ctx0" brushRef="#br1" timeOffset="111841.6">19462 12866 1481 0,'0'0'8'0,"0"0"26"16,0 0 17-1,0 0 0-15,0 0-2 0,0 0 7 0,0 0-15 0,0 0 5 16,0 0-2-16,0 0 0 15,0 0 5-15,0 0-5 0,0 0-6 0,0 0 5 0,0 0-2 16,0 0 8-16,62 12-6 16,-50-11-1-16,8 1-8 0,-20-2 3 0,29 4-12 15,-14-4-16-15,-15 0-23 16,27 4-26-16,-14-2-26 0,-13-2-33 0,21 0-46 0,-21 0-114 16,21-2-296-16,-10-2 252 0</inkml:trace>
  <inkml:trace contextRef="#ctx0" brushRef="#br1" timeOffset="112911.58">20343 12791 1599 0,'-17'12'16'0,"17"-12"11"0,0 0 15 0,0 0-6 16,0 0 0-16,0 0-6 16,0 0-2-16,0 0-1 0,0 0 6 15,0 0-1-15,0 0 4 0,26 8 4 0,-26-8-4 0,0 0-1 0,21 2-6 16,-21-2-1-16,19 1 1 16,-19-1-7-16,21 4 1 0,-21-4-9 15,24 6-4-15,-12-4-3 0,2 2 1 16,4-1-16-16,-18-3-4 0,25 6-13 0,-13-4-14 0,-12-2-15 15,24 2-11-15,-24-2-17 16,19 3-21-16,-8-3-35 0,-11 0-70 0,0 0-273 16,19-5 351-16</inkml:trace>
  <inkml:trace contextRef="#ctx0" brushRef="#br1" timeOffset="113681.7">20863 12658 1430 0,'0'0'15'0,"0"0"6"16,0 0-8-16,0 0-3 0,0 0-6 0,0 0 4 16,0 0 1-16,0 0-1 15,0 0-1-15,0 0-2 0,0 0 0 0,0 0 7 16,0 0-11-16,0 0 4 0,32 0 4 0,-32 0-2 16,0 0-6-16,30 6 1 0,-30-6-2 15,25 1 2-15,-25-1 4 0,24 0-9 0,-9 0 6 16,-15 0-14-16,23-1 9 15,-23 1 7-15,23-2 3 0,-23 2-1 0,24-2-4 16,-24 2 17-16,16-3 4 0,-16 3-1 16,15-4 5-16,-15 4 10 0,0 0 3 0,19-3-19 15,-19 3 1-15,0 0-5 0,0 0-4 16,19-1-4-16,-19 1-3 0,0 0 6 0,0 0-7 16,0 0 4-16,0 0 6 0,20 6-16 0,-20-6 13 15,0 0 0-15,0 0-10 16,0 0 7-16,-2 23-4 0,2-23 0 0,0 0 2 0,-18 20-8 15,12-7 12-15,-4-5-4 16,-3 4-3-16,2 0 6 0,-2 2-2 0,-1 0-4 16,-4 1 13-16,2-1-14 15,-1 0 3-15,0 0-12 0,-2 1 5 0,1-1 0 16,2 1 6-16,-1 0-6 0,2 1 5 0,2-4 1 0,1 4-4 16,-1-4-2-16,2 0 6 15,1 0-6-15,2-3 0 0,-1 3 0 0,9-12 0 16,-15 17 2-16,9-9 0 15,6-8-1-15,-9 13 6 0,9-13-11 0,-10 13 4 0,10-13 16 16,-9 11-17-16,9-11-3 16,0 0 12-16,-11 16-8 0,11-16 8 0,0 0-6 15,-8 10 1-15,8-10-1 16,0 0-4-16,0 0 4 0,0 0 7 0,0 0-6 16,0 0-3-16,19 15-3 0,-19-15 6 0,19 2-3 15,-19-2 10-15,23 2-6 0,-23-2 11 16,28 2 3-16,-13-2 4 0,-15 0 11 0,36 1-7 0,-19-1-7 15,2 0-2 1,0 0-5-16,0 0 8 0,-19 0-7 0,36 0-19 0,-17 0-21 16,1 0-33-16,-4 0-29 15,1-1-62-15,-17 1-133 0,34-2-263 16,-20-2 265-16</inkml:trace>
  <inkml:trace contextRef="#ctx0" brushRef="#br1" timeOffset="114611.89">21399 12343 1614 0,'0'0'-10'0,"0"0"5"0,0 0 6 15,0 0-7-15,0 0 7 0,0 0 14 0,0 0 4 16,0 0 9-16,0 0 5 16,0 0-8-16,38 12 0 0,-38-12-7 0,20 4 3 15,-20-4-1-15,18 3-2 0,-18-3-2 16,22 3 0-16,-22-3-4 0,19 2-15 0,-19-2-7 16,18 4-23-16,-18-4-22 0,20 2-33 0,-14 0-39 15,-6-2-81-15,0 0-227 0,26 0 411 16</inkml:trace>
  <inkml:trace contextRef="#ctx0" brushRef="#br1" timeOffset="115001.7">21886 12148 1294 0,'0'0'-7'0,"0"0"-10"0,0 0-14 16,0 0 3-16,13-8 0 0,-13 8 8 0,0 0 5 15,0 0-3-15,27 4 7 0,-27-4 8 16,0 0-6-16,26 6 7 0,-26-6-3 0,18 5 14 16,-18-5 1-16,16 7 3 0,-16-7 27 0,12 5 0 15,-12-5 21-15,0 0 7 16,9 17-10-16,-9-17 0 0,0 0-5 0,-7 21-6 15,7-21-7-15,-10 19 5 16,10-19 3-16,-15 21 15 0,6-9-11 0,1-4 1 0,2 5 3 16,6-13 5-16,-13 18 10 15,9-7 8-15,4-11 2 0,-7 16 4 0,7-16 6 16,0 20-17-16,0-20-12 0,11 16 4 0,-2-6-13 16,3-1-5-16,0 1 3 15,4-3-16-15,0 1-25 0,4 0-23 0,1-1-44 0,-3-1-49 16,4-2-67-16,-3-1-111 15,2-1-392-15,0-2 82 0</inkml:trace>
  <inkml:trace contextRef="#ctx0" brushRef="#br1" timeOffset="115841.58">22100 13047 1854 0,'0'0'-65'0,"0"0"27"0,0 0 10 16,0 0 5-16,0 0-2 16,0 0 10-16,0 0-1 0,0 0 11 0,0 0 3 0,0 0 0 15,0 0 7-15,0 0 9 16,0 0 9-16,0 0 10 0,0 0-3 0,0 0 4 0,0 0 10 16,0 0 7-16,0 0 12 0,0 0 3 0,0 0 2 15,0 0 0-15,0 0-2 16,0 0-4-16,0 0-5 0,0 0-3 0,0 0-7 15,0 0-6-15,0 0-2 16,0 0 9-16,27 15-6 0,-27-15 14 0,0 0-1 0,0 0 6 16,17 2-9-1,-17-2 0-15,0 0 1 0,0 0-4 0,16 4-8 0,-16-4 2 16,0 0-9-16,0 0-3 0,0 0-4 0,20 4-2 0,-20-4-3 16,13 4-1-16,-13-4-6 15,15 3-1-15,-15-3 3 0,19 4-3 0,-19-4-2 16,19 4-8-16,-19-4 7 15,23 6-3-15,-23-6 3 0,24 5-4 16,-12 0-2-16,-12-5 4 0,26 5-4 16,-13-2 6-16,-13-3-10 0,20 3-4 0,-20-3-6 15,18 4-11-15,-18-4-9 0,16 1-20 16,-16-1-33-16,0 0-31 0,22 2-36 0,-22-2-39 16,0 0-59-16,0 0-520 0,10-9-55 15</inkml:trace>
  <inkml:trace contextRef="#ctx0" brushRef="#br1" timeOffset="116581.78">22776 12885 2123 0,'-14'-6'-128'16,"14"6"25"-16,0 0 26 0,0 0 26 15,0 0 23-15,0 0 12 0,0 0-1 16,0 0 8-16,0 0 7 0,0 0 7 16,0 0 0-16,0 0 1 0,0 0 1 0,0 0 5 0,14-33-3 15,-14 33 0-15,0 0 4 16,14-5-3-16,-14 5 0 0,0 0 3 0,21-4-8 16,-21 4 11-16,0 0 2 0,21 0 11 0,-21 0 5 0,0 0 7 15,26 4-4-15,-26-4 1 16,17 8-1-16,-17-8-7 0,12 11 0 0,-6-2 0 15,-6-9-8-15,7 20-4 0,-7-20 3 16,0 22-6-16,0-22 1 0,-7 23 6 16,3-11-10-16,-2 4 5 0,-2-3-1 15,-1 0-6-15,-4 2 6 0,1 0-6 0,-1 0 3 16,-1 1 5-16,0-1-13 0,0 0 2 0,1-3-2 0,2 0-5 16,-1-1 6-1,3-2 0-15,-1 1 2 0,10-10 7 0,-15 17-7 0,10-8 7 16,5-9 11-16,-4 16 4 15,4-16 10-15,0 0 1 0,7 20-1 0,-7-20-2 0,15 14 2 16,-3-9-6 0,3 2-7-16,2-2-2 0,6 0 7 0,3 1-16 0,1-2-3 15,1-2-16-15,4-2-33 16,-3 2-29-16,3 0-37 0,-2-4-38 0,1-2-91 16,1-1-478-16,-4-1 34 0</inkml:trace>
  <inkml:trace contextRef="#ctx0" brushRef="#br1" timeOffset="117161.78">23338 12828 1995 0,'-4'-14'-44'0,"4"14"4"0,0 0 0 15,-7-13-4-15,7 13-5 0,0 0 4 16,0 0 6-16,0 0 14 0,0 0-9 0,0 0 8 16,22-11 2-16,-22 11 8 0,0 0 2 15,27 0-3-15,-27 0 2 0,24 1 5 16,-24-1-7-16,27 3 9 0,-27-3-3 0,28 0 5 16,-14-3 1-16,-14 3 8 0,26-1 12 0,-26 1 16 15,24-2 21-15,-24 2-7 0,20 0 25 16,-20 0-7-16,19-2-8 0,-19 2-15 0,0 0 12 15,24-2-22-15,-24 2-1 16,0 0-8-16,20 6 10 0,-20-6-12 0,12 8-2 16,-12-8-1-16,6 11 6 15,-6-11-17-15,4 15 11 0,-4-15 1 0,0 17-6 0,0-17 0 16,0 0 3-16,-8 35-4 0,2-22-17 0,-2 2 18 16,0 0-3-16,0 3 0 15,-2 0 2-15,-3 2-7 0,0-1 9 0,0 0-10 0,1 1 4 16,-4 0 0-1,4-1 3-15,0 0-10 0,0-2 9 16,0 0-11-16,1-3 15 0,1-3-17 0,2 2 2 16,-1-3 0-16,9-10 6 0,-13 19 5 0,9-12 8 15,4-7-3-15,-10 14 12 0,10-14 6 16,-7 11 9-16,7-11 1 0,0 0 3 0,0 0-3 16,17 19 8-16,-17-19-11 0,23 7-9 0,-6-2-1 15,4-3-2-15,-1 2-3 0,0-4 1 16,4 0-1-16,1 0-11 0,-1 0-8 15,0-3-19-15,0 2-18 0,4-3-31 16,-5 0-22-16,1 0-28 0,-2-1-38 0,0-4-75 16,-1 2-425-16,0-3 121 15</inkml:trace>
  <inkml:trace contextRef="#ctx0" brushRef="#br1" timeOffset="117661.64">23913 12359 1883 0,'0'0'-56'0,"0"0"-10"16,0 0 10-16,0 0 5 0,0 0 7 16,0 0-4-16,0 0 9 0,48 4 12 0,-48-4-5 0,19 2 3 15,-19-2 5-15,25 2 3 16,-12 0 3-16,-13-2 2 15,30 0 1-15,-18 2 1 0,-12-2-12 0,29 0-3 16,-13 0-13-16,-4 0-33 0,0 0-49 0,-12 0-215 0,24-2 107 16</inkml:trace>
  <inkml:trace contextRef="#ctx0" brushRef="#br1" timeOffset="118001.87">24293 12199 932 0</inkml:trace>
  <inkml:trace contextRef="#ctx0" brushRef="#br1" timeOffset="118391.52">24293 12199 865 0,'0'0'-9'0,"0"0"9"16,0 0 11 0,0 0 2-16,0 0 12 0,0 0 9 0,0 0 4 0,0 0 5 15,0 0 2-15,0 0-3 16,26-27-1-16,-26 27-3 0,0 0 2 0,18-5-3 16,-18 5-6-16,0 0-5 0,28 0-4 0,-28 0 6 15,23 4-9-15,-23-4-6 0,27 5 1 16,-14 0-4-16,3 0 7 0,-6 0-6 0,-10-5-3 15,23 16-3-15,-12-9 2 16,-11-7-7-16,10 16-3 0,-10-16-4 0,5 15 3 16,-5-15 1-16,0 0 0 15,-12 20 6-15,12-20 0 0,-18 13 8 0,18-13 2 0,-17 9 2 16,17-9 2-16,-16 6 2 0,16-6 1 0,-16 5-1 16,16-5-6-1,0 0 2-15,-12 10-13 0,12-10 4 0,0 0-2 0,0 0-4 0,0 0 6 16,0 0-6-16,20 27 0 15,-20-27 2-15,21 11 0 0,-12-3 3 16,2-3 0-16,1 3 3 0,-12-8 0 16,18 15 9-16,-10-7-2 0,-8-8 3 0,12 15 9 15,-12-15 7-15,6 15 2 0,-6-15 10 16,0 0 3-16,-8 21 4 0,8-21 14 0,-14 12 14 16,1-7-5-16,13-5 6 0,-28 7-9 0,16-3-1 15,12-4-12-15,-28 6 7 0,18-3-28 16,10-3-29-16,-22 5-49 0,22-5-38 0,-14 8-57 15,14-8-108-15,-9 7-415 16,9-7 112-16</inkml:trace>
  <inkml:trace contextRef="#ctx0" brushRef="#br1" timeOffset="119121.79">24680 13186 1948 0,'0'0'-19'16,"0"0"4"-16,0 0 6 15,0 0-3-15,0 0 6 0,0 0 2 16,0 0 13-16,0 0-11 0,0 0 8 15,0 0-2-15,0 0-3 0,0 0 4 0,0 0-2 0,0 0 2 16,55-1 2-16,-55 1-3 16,26 5 0-16,-26-5 13 0,23 4-1 0,-10-3-3 0,-13-1-6 15,29 6 12-15,-15-4-8 16,-14-2 0-16,24 6 4 0,-11-4-6 16,-13-2-3-16,28 3 7 0,-18 1-6 0,-10-4-9 0,20 3-27 15,-20-3-34-15,20 3-49 16,-20-3-106-16,19-3-312 0,-19 3 289 0</inkml:trace>
  <inkml:trace contextRef="#ctx0" brushRef="#br1" timeOffset="119901.62">25372 12931 1459 0,'0'0'-50'0,"0"0"28"0,0 0 20 16,0 0 21-16,-12-10 12 15,12 10 18-15,0 0 27 0,0 0 3 0,0 0 10 16,0 0-10-16,0 0-3 16,-9-14-8-16,9 14-1 0,0 0-11 0,0 0-5 15,0 0-9-15,28-14 2 0,-28 14-8 16,20-8-2-16,-20 8-4 0,20-6-8 0,-20 6-2 16,25 0 1-16,-9 0-7 0,-16 0-11 0,24 4-17 15,-11 0-2-15,0 2-1 0,-13-6-9 16,21 11-1-16,-12-4-2 0,-9-7 17 0,12 14-9 15,-12-14 11-15,4 15-1 16,-4-15 4-16,0 0 6 0,-12 26-5 16,12-26 12-16,-17 16 22 0,10-8-19 0,7-8 4 15,-23 13 8-15,15-7-8 0,8-6-6 16,-17 9-13-16,17-9-14 0,-12 10-11 0,12-10-8 0,-10 9 0 16,10-9 8-16,0 0-6 15,0 0 10-15,2 21-1 0,-2-21 4 16,0 0 18-16,20 18-10 0,-12-12 1 15,-8-6 15-15,22 15 13 0,-11-8 1 0,1 3-3 16,0-1 4-16,5 2-4 0,-6-1-3 16,-1 1 3-16,4 3-5 0,-5-2 9 0,-2 1-6 15,0 0-3-15,-2 1 6 0,-5-14 2 16,2 24 9-16,-2-24-5 0,-7 23 8 0,7-23 4 16,-11 21 18-16,4-12-15 0,-4-2-1 0,11-7-5 15,-25 13 6-15,9-10-3 16,16-3-12-16,-29 4-18 0,13-2-19 0,16-2-41 15,-27 3-25-15,27-3-32 0,-24 0-65 16,24 0-148-16,-18-3-198 0,18 3 292 0</inkml:trace>
  <inkml:trace contextRef="#ctx0" brushRef="#br1" timeOffset="120611.45">25940 12919 1570 0,'0'0'0'15,"-13"-8"4"-15,13 8 2 0,0 0 8 0,0 0-8 16,0 0 16-16,0 0-10 0,0 0 9 0,0 0 1 0,0 0 3 16,0 0 0-16,0 0-1 15,0 0-4-15,0 0 3 0,0 0-12 0,0 0 4 16,48 4 0-16,-48-4-7 15,25 6 5-15,-25-6-11 0,29 4 1 0,-14-2-3 16,-15-2 1-16,33-2 1 16,-18 2 3-16,-15 0 0 0,36-6 4 0,-20 5 8 15,0-2 10-15,2 0 10 0,-18 3 3 16,25-4 0-16,-25 4-2 0,20-4-14 0,-20 4-2 16,20-1-2-16,-20 1-4 0,0 0 3 0,23 0-4 15,-23 0-8-15,13 5 8 16,-13-5 5-16,0 0 1 0,7 15 11 0,-7-15 8 0,0 0-2 15,0 0-1-15,-22 39-4 16,12-26-5-16,-5 4-4 0,-3 0 7 0,2 0-4 16,-6 4-13-16,-4 0-7 15,5 2 2-15,-8-2-9 0,2 0 0 0,1 0-3 0,-1-2 5 16,1 0 8-16,4-2-13 0,3-4 7 0,-1 2-2 16,3-3-2-16,4 0 6 15,1-4-9-15,-2 2 4 0,5 0 1 0,9-10 8 16,-15 14 1-16,10-6 12 15,5-8 10-15,-9 12 2 0,9-12-4 0,0 0-6 0,16 20-4 16,-16-20-2-16,25 11-3 16,-10-6 0-16,5 2-2 0,-2-4-2 0,4-1-3 15,1 2-7-15,-1-2-9 16,3 0-10-16,-3 0-9 0,1-2-17 0,-3 0-3 0,1 0-8 16,1 0-18-16,-7 0-18 0,6 0-41 0,-21 0-59 15,31-6-115-15,-15 2-298 16,0 0 189-16</inkml:trace>
  <inkml:trace contextRef="#ctx0" brushRef="#br1" timeOffset="121111.47">26471 12449 1662 0,'0'0'-70'0,"21"5"13"16,-5-2 11-16,-16-3 7 16,30 1 20-16,-15 1 8 0,3 2 16 0,-2-3 13 0,2 2 6 15,-1-2 17-15,-17-1 9 16,30 0 12-16,-16 3-7 0,-14-3 5 0,31 1-17 16,-31-1-1-16,27 2-34 0,-14 1-39 0,-13-3-31 15,23 3-61-15,-23-3-97 0,21 0-233 16,-11 0 392-16</inkml:trace>
  <inkml:trace contextRef="#ctx0" brushRef="#br1" timeOffset="121681.39">27202 12407 1226 0,'0'0'-64'0,"0"0"13"0,0 0 3 0,0 0 14 15,0 0 5-15,0 0 22 16,0 0-2-16,0 0 18 0,0 0 9 0,-53-4-5 16,53 4 8-16,-31 2 7 0,14-2 4 0,17 0 7 0,-34 0 5 15,19 0 3-15,15 0 9 16,-30-2-1-16,30 2-5 0,-26-2-3 15,26 2-1-15,-23-3-10 0,23 3 8 16,-18-4-16-16,18 4 2 0,-15-4 3 0,15 4-8 0,0 0-8 16,0 0 1-16,-12-12 0 15,12 12-3-15,0 0-12 0,0 0 9 0,0 0-6 16,23-23-2-16,-23 23 4 0,20-15-10 0,-7 8 7 16,-6-3 0-16,7 2-7 15,-3 0 2-15,1-1 7 0,-12 9-7 0,24-16 0 0,-11 9 6 16,-4 0-6-16,2-1 2 15,-11 8 1-15,21-11 4 0,-13 5 12 0,-8 6-6 16,19-10-3-16,-19 10 0 16,11-6 3-16,-11 6-13 0,0 0 1 0,16-5 9 0,-16 5 3 15,0 0 2-15,0 0 15 16,0 0-7-16,15 19 2 0,-15-19 4 0,0 19-8 16,0-19 18-16,0 25 13 0,0-25-1 0,-5 32-2 15,3-14 21-15,0-2-21 0,-2 4 3 16,2 0-2-16,-5 3 0 0,3 0-2 0,-1 2-7 15,0 2-5-15,1-1-8 16,-3-2 6-16,3 0-15 0,-2 1-16 0,0 0-37 0,4-5-50 16,-2 0-52-1,1-4-83-15,3 0-486 0,-2-1 41 0</inkml:trace>
  <inkml:trace contextRef="#ctx0" brushRef="#br1" timeOffset="122221.87">27052 13199 2004 0,'0'0'-27'0,"0"0"11"16,0 0 3-16,0 0 0 0,0 0 3 0,0 0 1 16,0 0-2-16,0 0 1 0,0 0 16 0,0 0-2 15,0 0 12-15,0 0 11 16,33 18-8-16,-33-18 1 0,18 1-1 0,-18-1-10 15,23 6 9-15,-10-4-1 0,1 2-9 16,3-1 3-16,0 1-9 0,0-1 6 0,1 0-14 16,-18-3-7-16,25 4-11 15,-25-4 6-15,20 6 9 0,-20-6-15 0,18 2-7 16,-18-2-15-16,14 3-16 0,-14-3-15 0,0 0-22 0,20 4-19 16,-20-4-16-16,0 0-23 15,19 2-255-15,-19-2 130 0</inkml:trace>
  <inkml:trace contextRef="#ctx0" brushRef="#br1" timeOffset="122592.02">27715 13218 1252 0,'0'0'11'0,"0"0"-6"15,17 4 0-15,-17-4-1 16,0 0-6-16,21 4-1 0,-21-4-25 0,18 5-42 16,-18-5-52-16,20 2-224 0,-5 2 111 0</inkml:trace>
  <inkml:trace contextRef="#ctx0" brushRef="#br1" timeOffset="122721.49">28062 13298 981 0,'0'0'30'0,"15"5"-1"0,-15-5 3 0,16 1-18 16,-16-1-7-16,17 4-9 0,-17-4-21 0,17 4-16 0,-17-4-27 16,0 0-37-16,26 4-182 15,-26-4 92-15</inkml:trace>
  <inkml:trace contextRef="#ctx0" brushRef="#br1" timeOffset="122921.91">28412 13344 796 0,'0'0'28'0,"0"0"-3"0,18 4-3 15,-18-4 1-15,0 0-6 16,0 0-8-16,19 2-4 0,-19-2-1 15,0 0-8-15,22 4 2 0,-22-4-7 16,18 4 0-16,-18-4-14 0,23 5-23 0,-10-2-28 0,-13-3-33 16,24 5-113-16,-24-5 73 15</inkml:trace>
  <inkml:trace contextRef="#ctx0" brushRef="#br1" timeOffset="142011.55">14876 14837 1031 0,'0'0'152'0,"0"0"-67"0,0 0-24 16,0 0-1-16,0 0 0 0,-2-19 1 0,2 19-2 16,0 0-6-16,0 0 15 15,0 0 0-15,0 0 1 0,0 0-4 0,0 0 1 16,0 0 2-16,0 0-3 0,9-19 8 0,-9 19 3 16,0 0-9-16,0 0 0 0,0 0-15 15,0 0 3-15,0 0-10 0,0 0 4 0,18-1-12 16,-18 1 0-16,0 0-3 0,0 0 3 15,0 0-4-15,0 0-2 0,0 0-1 0,0 0-1 16,30 13-7-16,-30-13-3 16,10 7 3-16,-10-7-2 0,9 11-5 0,-9-11 2 15,12 11-7-15,-12-11 4 16,10 15-1-16,-3-7 5 0,-7-8-4 16,11 22-3-16,-3-12 9 0,-4 3-3 0,2 1 2 0,1-1 2 0,0 1 19 15,-1 1-1-15,2 0-6 16,-2 0-3-16,3 4-3 0,-4-3-1 0,5 2 0 15,-4-2-6-15,3 0 3 16,-3-1 6-16,0-1 1 0,0 0 8 0,3 1 5 16,-2-2 2-16,1 0 1 0,-2 1-4 15,3-2-5-15,-1-1-5 0,-1 1-4 0,-7-12 4 16,12 18-9-16,-5-11-2 0,-7-7 0 0,8 17-2 16,-8-17 3-16,10 11-10 15,-10-11-4-15,7 10-15 0,-7-10-25 0,0 0-35 0,11 11-46 16,-11-11-33-16,10 8-66 15,-10-8-91-15,0 0-614 0,0 0-315 0</inkml:trace>
  <inkml:trace contextRef="#ctx0" brushRef="#br1" timeOffset="142501.83">15390 14796 2739 0,'0'0'-87'0,"0"-17"13"0,0 17 13 0,0 0 2 16,3-18 1-16,-3 18 8 15,0 0 11-15,3-17-2 0,-3 17 13 0,0 0 5 16,0 0-2-16,0 0 12 0,2-18 7 15,-2 18-2-15,0 0 32 0,0 0 8 0,0 0 7 16,0 0 14-16,0 0 6 16,0 0-7-16,0 0 1 0,0 0-8 0,-36 43 0 15,23-29 4-15,1 1-1 16,-4 1 3-16,0 3 1 0,-1-1-7 0,-2 4 2 0,-1-2-2 16,-1 3 1-16,3 1-1 0,0 0-7 15,-1-2-2-15,1 4-7 0,1-3-5 16,0 1-1-16,1-4-2 0,2 0 2 0,0 2-2 15,-2-3-5-15,4 0 4 16,-3-1-3-16,1 2 1 0,-2-2 0 0,3-3 3 0,1 3-4 16,1-7-3-16,1 2-3 15,-1 1 3-15,1-1-2 0,1-1 1 16,0-1-4-16,1-2 1 0,8-9-1 0,-12 19-4 0,6-11-2 0,6-8-8 16,-14 15-9-16,14-15-3 15,-12 14-14-15,12-14-15 0,-11 11-31 0,11-11-32 16,-9 10-39-16,6-3-47 0,3-7-117 15,0 0-460-15,-10 7-63 0</inkml:trace>
  <inkml:trace contextRef="#ctx0" brushRef="#br1" timeOffset="143035.66">15741 14821 2276 0,'0'0'-67'0,"0"0"6"15,0 0 11-15,0 0 4 16,0 0 11-16,0 0 9 0,0 0 14 0,-53 29 2 16,42-16 7-16,1 4 8 0,1 1 3 15,-1 2 1-15,0 2 7 0,0-2 11 0,2 2 3 16,1 0 18-16,2 1-4 0,1 0-3 0,2-4 10 16,-3 6-8-16,1-6 5 0,4 0-4 15,-2 2-1-15,2-4 9 0,0 2-12 0,2-3-5 16,0 1 1-16,5-2-7 15,-3 0-5-15,3-2-24 0,0-2-31 0,1 0-39 0,-8-11-22 16,18 17-46 0,-10-16-85-16,3 3-436 0,-11-4 111 0</inkml:trace>
  <inkml:trace contextRef="#ctx0" brushRef="#br1" timeOffset="143591.57">15879 15025 1927 0,'6'-13'-29'0,"-6"13"11"15,0 0 2-15,0 0 13 0,8-10 3 0,-8 10 6 16,0 0 4-16,13-8 3 0,-13 8-2 0,0 0 2 16,19-5-2-16,-19 5-11 15,17-4 0-15,-17 4 7 0,19-2-7 0,-19 2 2 0,19-4 17 16,-19 4-10-16,22-4 3 15,-22 4 5-15,18-2-5 0,-18 2 3 0,22-4-7 16,-22 4 7-16,18-3-6 16,-18 3-2-16,20-4 1 0,-20 4 18 0,19-4 9 15,-19 4 8-15,16-1 17 0,-16 1 6 0,0 0 3 0,22-7 1 16,-22 7-4-16,0 0-4 16,0 0-7-16,19-1-9 0,-19 1-4 0,0 0 1 15,0 0 2-15,0 0-2 16,11 15 2-16,-11-15-4 0,0 0 0 0,0 0 0 15,-22 33-1-15,8-18 1 0,0 0-4 16,2 1 1-16,-3 0-7 0,1 1 2 0,-4 1-5 16,4 1-1-16,-2 0-5 15,2-3-2-15,0 2-2 0,3-7-4 0,0 2-3 0,3 1 3 16,-3-3 0-16,11-11 0 0,-12 18 4 0,7-11 2 16,5-7 2-16,-7 17 5 15,7-17-3-15,0 0 6 0,0 0-6 0,14 26-6 16,-4-22 0-16,-10-4-1 0,27 7-4 15,-7-3 4-15,-2 0-4 0,4-2-4 0,-1-2 1 16,2 1 2-16,-2-1-3 16,3 0 0-16,-1 0 0 0,-2 0-3 0,0-1-2 15,1-1-4-15,-4-1-17 16,4 2-28-16,-22 1-36 0,36-3-52 0,-19-1-48 0,-1 0-78 16,0 1-182-16,-2-2-356 0,-1-3-106 0</inkml:trace>
  <inkml:trace contextRef="#ctx0" brushRef="#br1" timeOffset="144016.62">16577 14886 2330 0,'0'0'-90'0,"0"0"4"0,0 0 22 0,6-13 20 0,-6 13 21 15,0 0 28-15,0 0 19 16,0 0 0-16,0 0-2 0,0 0 11 0,0 0-6 16,0 0-1-16,33 20 4 0,-33-20-4 0,10 15 13 0,-4-5 17 15,-6-10 3 1,10 25-1-16,-5-10 2 0,0 0-4 0,-1 2-3 0,0 1-3 15,2 5-4-15,-2-4 2 16,0 2-10-16,1-1 14 0,-3 0-5 0,0 1-5 16,0-3 3-16,0 2-4 15,0-3 1-15,-2 1-7 0,2-1 4 0,-2 1-6 0,0-18 1 16,-2 29 9-16,0-18-7 0,2-11 0 0,-6 27-5 16,-1-13-6-16,7-14-5 15,-8 20-6-15,2-11-14 0,6-9-22 0,-10 20-35 16,10-20-26-16,-10 17-36 0,10-17-45 15,-6 17-42-15,6-17-129 0,-6 14-422 0,6-14-40 16</inkml:trace>
  <inkml:trace contextRef="#ctx0" brushRef="#br1" timeOffset="144321.75">16992 15353 2239 0,'0'0'-33'0,"4"-19"10"16,-4 19-1-16,0 0 10 15,0 0 5-15,0 0 13 0,0 0 17 0,0 0-1 16,11-13 7-16,-11 13-10 15,0 0 11-15,23-3-3 0,-23 3-8 0,24-2-1 0,-24 2-2 16,31 0-6-16,-12 0 6 16,2 0 7-16,-1 0-22 0,0 0-16 0,2 0-22 15,-1 0-29-15,3-1-21 16,-6-3-50-16,2 0-85 0,-2-1-348 0,-3-6 231 16</inkml:trace>
  <inkml:trace contextRef="#ctx0" brushRef="#br1" timeOffset="144461.56">17240 15084 1773 0,'0'0'54'0,"-19"-5"-1"0,19 5-8 0,0 0 12 16,0 0-9-16,0 0 1 15,0 0 6-15,0 0-20 0,0 0 5 0,51 12-21 16,-33-8-39-16,2 2-43 0,1-2-65 0,-1-1-138 0,2 2-294 16,-3-2 247-16</inkml:trace>
  <inkml:trace contextRef="#ctx0" brushRef="#br1" timeOffset="147371.77">17919 14598 1552 0,'0'0'-44'0,"0"0"13"0,0 0 11 16,0 0 8-16,0 0 9 16,0 0 6-16,0 0 6 0,0 0 6 0,0 0 5 0,0 0 14 15,0 0-12-15,0 0 0 16,0 0-4-16,0 0 12 0,0 0-8 0,46 7 5 16,-46-7 1-16,0 0 13 0,0 0-6 15,18 3 2-15,-18-3-1 0,0 0-3 16,0 0 2-16,0 0 2 0,0 0-9 0,23-3 4 15,-23 3-12-15,0 0 14 16,0 0-9-16,21 0 2 0,-21 0-2 0,0 0-12 0,19 0 1 16,-19 0 9-16,0 0-12 15,26-1 11-15,-26 1 8 0,18 0-6 0,-18 0 0 0,22-2-1 16,-22 2-11-16,21 0 29 0,-21 0 1 16,24 0-9-16,-24 0-1 0,22-2-2 15,-22 2-11-15,26-2 7 0,-26 2-4 0,27 0 3 16,-11 0 2-16,-16 0 7 15,26-2-2-15,-26 2 5 0,26 0-6 0,-26 0-2 0,26 0-8 16,-26 0 1-16,25 0 1 16,-25 0 2-16,22 2-3 0,-22-2 4 15,18 0 3-15,-18 0 2 0,0 0 5 16,26 0-2-16,-26 0 1 0,0 0 0 0,19-2-1 0,-19 2-5 16,0 0-4-16,0 0-8 0,23 0-17 0,-23 0-29 15,0 0-39-15,0 0-51 16,17-1-63-16,-17 1-101 0,0 0-509 0,0 0-94 15</inkml:trace>
  <inkml:trace contextRef="#ctx0" brushRef="#br1" timeOffset="147911.49">18243 14653 2231 0,'0'0'-125'15,"0"0"10"-15,0 0 22 0,0 0 9 16,0 0 25-16,0 0 17 0,0 0 14 0,0 0 10 0,0 0 13 15,0 0 3-15,0 0 16 16,0 0 6-16,0 0 9 0,0 0 3 0,17 26 9 16,-17-26 3-16,0 0 1 0,8 15-6 15,-8-15 1-15,6 13 5 0,-6-13-8 16,8 13 10-16,-8-13 2 0,6 19-7 0,-6-19-1 0,6 22-1 16,-2-14 5-16,-4-8-2 15,4 23 4-15,0-11 8 0,-4-12 2 0,5 25-1 16,-3-10 2-16,-2-15-2 0,4 26-6 15,-2-11-1-15,1-2 0 0,-3-13 3 0,2 28-2 16,0-17 8-16,-2-11 3 16,4 25 6-16,-2-12 4 0,-2-13 4 15,2 23 0-15,0-9-4 0,-2-14-7 16,5 20-4-16,-3-5 0 0,-2-15-5 0,4 26-7 0,-4-9-5 16,2 0-3-16,-2-17-5 0,0 33-4 0,0-17-2 15,-2-1-4-15,2-15 0 16,0 31-7-16,-2-18-2 0,2-13-7 0,0 22-10 0,0-22-17 15,-2 22-29-15,2-22-35 16,0 17-62-16,0-17-57 0,0 0-139 0,-2 15-604 16,2-15-369-16</inkml:trace>
  <inkml:trace contextRef="#ctx0" brushRef="#br1" timeOffset="149191.54">17839 15156 2761 0,'0'0'-125'0,"0"0"16"0,0 0 17 0,0 0 1 15,0 0 11 1,0 0 14-16,0 0 12 0,0 0 6 0,0 0 7 0,0 0 8 16,0 0 10-16,0 0 9 15,0 0 3-15,0 0 14 0,0 0-5 0,0 0 10 16,0 0 8-16,0 0 13 0,0 0 6 0,0 0-10 16,0 0 16-16,0 0 6 0,0 0-3 15,0 0 4-15,0 0 5 0,0 0 2 0,0 0 4 16,0 0-4-16,0 0-4 0,0 0-2 15,0 0-6-15,23 3-8 0,-23-3-1 0,0 0-7 16,0 0 0-16,26-3 1 16,-26 3 5-16,0 0 11 0,20 0-3 0,-20 0 3 15,0 0 7-15,18-3 0 16,-18 3 5-16,0 0 2 0,0 0 0 0,23-5-3 0,-23 5-5 16,0 0-3-16,18-3-5 0,-18 3-5 15,0 0-1-15,22-4-6 0,-22 4-2 16,0 0-1-16,23-1 1 0,-23 1-6 0,0 0-3 15,22-3-3-15,-22 3 0 16,0 0-1-16,20-2-3 0,-20 2-4 0,0 0-9 16,18-1-22-16,-18 1-38 0,0 0-41 15,18-2-35-15,-18 2-58 0,0 0-78 0,22-4-615 16,-14 1-262-16</inkml:trace>
  <inkml:trace contextRef="#ctx0" brushRef="#br1" timeOffset="150431.93">18851 14888 2475 0,'0'0'-154'0,"0"0"34"0,0 0 18 15,0 0 25-15,0 0 17 0,0 0 27 16,0 0 4-16,0 0 12 0,0 0 24 0,0 0 6 16,0 0 30-16,0 0-6 0,0 0 3 0,0 0-11 0,0 0 1 15,0 0-13 1,0 0 13-16,0 0-11 0,0 0-2 0,0 0-2 0,0 0 6 15,0 0-11-15,59-6 2 16,-59 6 1-16,30-2 1 0,-13 1-8 0,-1-1 2 0,-16 2-4 16,34-4 6-16,-19 1-6 15,2 1 2-15,-17 2 11 0,27-2-11 0,-11 2-6 16,-16 0 7-16,26-3-7 0,-26 3 3 0,26 0-5 16,-26 0 5-16,26-2-7 15,-26 2 10-15,23-2-9 0,-23 2 7 0,24-1-1 16,-24 1 5-16,20-3 7 0,-20 3 7 15,20-2 2-15,-20 2-1 0,0 0 1 0,23-3 7 16,-23 3-16-16,14-2 1 16,-14 2 10-16,0 0-11 0,0 0-8 0,22-3 7 0,-22 3-10 15,0 0 4-15,0 0-10 16,16-1 5-16,-16 1-3 0,0 0 3 0,0 0-3 16,0 0 5-16,0 0 8 0,0 0-1 15,0 0 1-15,0 0 12 0,0 0-6 16,0 0 3-16,18 7-4 0,-18-7 3 0,0 0-7 15,0 0 5-15,0 0-9 0,0 0 5 16,-20 37-8-16,12-27 5 0,0 0 2 0,0 2 2 16,-4 2-4-16,2 1-1 15,-3 2-4-15,1-1-1 0,-1 0 28 0,0 2-8 16,1-2-2-16,-2 3 3 0,2 1-6 0,0-3-4 0,-1 0 3 16,0 0-5-16,4-4 1 15,-1 2-2-15,2-2-3 0,-4 1 0 0,6-2-1 16,-2 1 2-16,8-13-8 15,-12 20 3-15,5-12-1 0,7-8 2 0,-11 17-5 0,11-17 1 16,-8 12 6-16,8-12-3 16,-11 12-3-16,11-12 0 0,0 0 4 15,-8 13-1-15,8-13-1 0,0 0 10 16,0 0 6-16,-8 14 5 0,8-14 7 0,0 0 7 16,0 0-8-16,0 0-1 0,0 0 3 0,0 0-2 0,33 6-1 15,-33-6-3-15,28-5-2 16,-28 5-2-16,36-4-5 0,-17 4 0 0,0-1-4 15,2 1-3-15,3-3-6 16,-4 2-18-16,2-2-21 0,-1 2-28 0,0-2-28 0,0-1-38 16,-2 0-51-16,2-4-76 15,2-2-218-15,-7 3-292 0,-2-6-51 0</inkml:trace>
  <inkml:trace contextRef="#ctx0" brushRef="#br1" timeOffset="151416.91">20015 14544 2264 0,'0'0'-31'0,"0"0"1"16,0 0 16-16,0 0 9 0,0 0 4 0,0 0 13 16,0 0-2-16,0 0 8 15,0 0 24-15,0 0 6 0,0 0-2 0,0 0 18 16,0 0-5-16,0 0-3 0,0 0-7 15,0 0-6-15,38 22-6 0,-30-15-5 16,-8-7-1-16,19 16 0 0,-8-7-7 16,0 4-2-16,-3-6 1 0,0 5-1 15,4-1-9-15,-4 2 4 0,0 0-4 16,0 0-2-16,3-2-2 0,-2 3 4 0,-1-2-5 0,3 1 4 16,-1-2 5-16,-2 1-3 0,2-1-1 0,0 1 9 15,-2-3-3-15,0 2-1 16,1-2-1-16,-9-9 1 0,15 16-10 0,-15-16 3 15,13 13-6-15,-13-13-18 0,8 10-15 16,-8-10-31-16,10 7-53 0,-10-7-72 16,0 0-125-16,0 0-441 0,0 0-27 15</inkml:trace>
  <inkml:trace contextRef="#ctx0" brushRef="#br1" timeOffset="151851.85">20433 14541 2131 0,'0'0'-73'0,"8"-13"24"16,-8 13 17-16,0 0-7 0,10-17 6 15,-10 17-3-15,0 0 7 0,10-9 3 16,-10 9 8-16,0 0-2 0,0 0-1 15,0 0 14-15,0 0 10 0,0 0 15 16,0 0 13-16,0 0 9 0,0 0 8 0,0 0-1 0,9 34 1 16,-9-34 11-16,0 0-13 15,-17 39 2-15,9-24 13 0,2 0-8 0,-4 6 2 16,0-2 8-16,2 3-6 0,-3-2-1 0,0 2-8 0,1 3-3 16,-1-2-1-16,-1 3-2 15,-1 2-9-15,-2-3 4 0,3 2-5 0,-2-2-10 16,0 2 8-16,1-1 17 15,1 2-4-15,-1 1 2 0,0-2-2 0,3-2-7 0,2-2 12 16,-4 2-9-16,2-2 4 16,2-1-4-16,-1-2 2 0,3 4-3 15,-3 0-3-15,5-8 5 0,-3 4-8 16,3-4-4-16,0 1-3 0,0-2-5 0,0 1-14 0,4-16-40 16,-6 24-50-16,4-12-48 0,2-12-109 0,-8 15-260 15,4-11-266-15,4-4-58 16</inkml:trace>
  <inkml:trace contextRef="#ctx0" brushRef="#br1" timeOffset="152441.93">20654 14075 2158 0,'0'0'-105'0,"17"16"19"0,-17-16 24 0,0 0 18 15,0 0 15-15,0 17 17 16,0-17 12-16,0 0 8 0,-4 23 12 0,4-23 12 15,-4 19-4-15,4-19-1 16,-4 23 0-16,4-23 6 0,-2 23-3 0,-1-12-9 16,3-11 1-16,-5 23-5 15,5-23-14-15,-4 24-26 0,2-12-36 0,0-2-64 0,2-10-138 16,-6 21-261-16,6-21 300 0</inkml:trace>
  <inkml:trace contextRef="#ctx0" brushRef="#br1" timeOffset="153091.35">21018 14645 1454 0,'0'0'-40'0,"0"0"10"0,0 0 6 16,0 0 12-16,0 0 6 15,0 0 12-15,0 0 9 0,0 0 16 0,-46 12 10 16,46-12 1-16,-22 15 9 0,12-5 8 0,0-1 11 0,-4 2-7 16,2 5 3-16,-3 0 1 15,3 0-3-15,-2 0 1 0,2 3-6 0,0-2 3 16,-2 2-3-16,2 0-6 15,-1 2-6-15,1 0-4 0,1 0-9 0,0 2 0 16,5 0 7-16,-2-3-12 0,2 3 4 16,0-3 9-16,4-1-6 0,0-3 0 0,2 3 1 15,0-19-6-15,7 33-1 16,0-17-4-16,1-3-17 0,2 0-28 0,1-1-39 16,2-2-35-16,2-2-60 0,-3-2-105 0,4-1-417 0,-4-5 86 15</inkml:trace>
  <inkml:trace contextRef="#ctx0" brushRef="#br1" timeOffset="153721.47">21200 14851 1919 0,'0'0'-81'0,"0"0"6"15,0 0 7-15,0 0 8 16,0 0 22-16,11-15 8 0,-11 15 11 0,0 0 9 0,0 0 4 16,17-3 6-16,-17 3 0 0,0 0-4 0,19-3 11 15,-19 3 5-15,19-1-2 16,-19 1 8-16,17-4 11 0,-17 4-3 0,23-7 1 15,-8 5 1-15,0-3 4 16,-15 5-9-16,28-13 1 0,-14 7-1 0,-1 3-8 16,-13 3 5-16,23-12-2 0,-12 8-12 15,-11 4 6-15,18-7 10 0,-18 7-7 0,16-5 3 16,-16 5 4-16,14-4-4 0,-14 4-2 16,0 0 11-16,0 0-6 0,0 0 14 15,0 0 1-15,0 0-3 0,0 0 15 0,13 16 3 0,-13-16 7 16,0 0 0-16,0 0-1 15,-17 32-7-15,11-19-2 0,-2-2-6 0,-4 3-3 16,4-2-2-16,-4 3-7 0,-1 3-2 16,0-3 6-16,0 2-12 0,1-2 3 0,-4 0-1 15,2 1-6-15,2-3-7 16,-1 2 8-16,0 0-6 0,2-3 0 0,1-1-13 16,0 1 12-16,0 0-1 0,10-12-5 0,-12 15 5 15,6-7 4-15,6-8 6 0,-6 15 6 16,6-15-1-16,0 0 12 0,2 21 1 0,-2-21 2 15,14 10 8-15,-14-10-5 16,24 9-3-16,-10-6-4 0,5 3-4 16,1-2-1-16,2-3-5 0,2 1-3 15,4 2-2-15,-1-2-4 0,-1-2-18 0,-1 0-14 0,0 0-24 16,0-2-24-16,-1 1-38 0,-3-2-33 0,-2 0-39 16,-2-3-80-16,2-1-564 0,-8 1-139 15</inkml:trace>
  <inkml:trace contextRef="#ctx0" brushRef="#br1" timeOffset="154041.64">21897 14667 2385 0,'0'0'-87'0,"14"-8"12"0,-14 8 21 0,0 0 24 16,19 0 12-16,-19 0 28 0,0 0 29 0,22 13 20 16,-22-13 3-16,14 18 3 0,-10-3-4 15,4 0-8-15,-6 2 7 0,0 4-15 0,0 2-3 16,-2 0-10-16,-2 3 8 15,-2 2-9-15,-4 0 2 0,-4 4-5 16,0 3 18-16,-4 2-31 0,-3 2-51 16,-1 1-78-16,-4-4-94 0,-2 0-267 0,1 0-161 0,-3-2 141 15</inkml:trace>
  <inkml:trace contextRef="#ctx0" brushRef="#br1" timeOffset="162411.54">26050 10807 1674 0,'0'0'-131'0,"0"0"31"0,0 0 30 15,-52-8 27 1,52 8 11-16,0 0 7 0,0 0 1 0,0 0 0 0,-17-5-3 15,17 5 3-15,0 0 5 0,0 0 1 16,0 0 4-16,0 0-6 0,0 0 13 0,0 0-7 16,0 0 14-1,-16-7-2-15,16 7 11 0,0 0 11 0,0 0 13 0,0 0 11 16,0 0-5-16,0 0 1 0,0 0-2 0,0 0 0 16,0 0-9-16,0 0 0 0,0 0-12 15,0 0 9-15,0 0-2 0,0 0 6 0,0 0-13 16,0 0 5-16,0 0 0 15,0 0 5-15,0 0-4 0,0 0 7 0,0 0-7 16,0 0-3-16,0 0 10 16,56 0-5-16,-56 0 3 0,25 3 0 0,-25-3-12 15,31 0 4-15,-18 0 11 16,-13 0-15-16,32 1-3 0,-16 2 5 0,-16-3-10 0,29 1 3 16,-11-1 0-16,-2 2-4 0,-16-2-3 0,27 0 3 15,-27 0 11-15,26 0-10 0,-26 0-4 16,23 0 6-16,-23 0-7 0,20 0 0 0,-20 0-1 15,18 0-23-15,-18 0-14 16,0 0-30-16,20-2-41 0,-20 2-61 16,0 0-351-16,14-5 307 0</inkml:trace>
  <inkml:trace contextRef="#ctx0" brushRef="#br1" timeOffset="162741.71">25996 10686 1406 0,'0'0'-57'0,"0"0"9"0,0 0 10 16,-25 0-2-16,25 0 21 0,0 0 12 0,0 0 17 0,0 0 13 15,0 0 15-15,0 0-3 16,0 0 8-16,0 0 1 0,0 0 8 0,0 0-13 16,0 0 6-16,0 0-9 15,0 0 2-15,0 0 4 0,0 0-5 0,0 0-9 0,75 0 0 16,-56 0-5-16,2-1-10 0,0 1-3 0,2 0-25 16,-2-2-11-16,4 0-20 15,-2-2-16-15,1-2-23 0,3 3-49 0,-7-6-79 16,7 2-180-16,-9-3 125 15</inkml:trace>
  <inkml:trace contextRef="#ctx0" brushRef="#br1" timeOffset="164021.79">27930 9793 995 0,'0'0'-79'0,"0"0"25"16,0 0 10-16,0 0 13 0,0 0 7 16,0 0 6-16,0 0 11 0,0 0 9 15,9-14 7-15,-9 14 13 0,0 0 3 0,0 0 15 0,0 0 13 16,0 0-3-16,0 0 10 0,0 0-10 0,0 0-6 16,0 0 7-16,0 0 2 15,0 0-6-15,0 0 3 0,0 0 5 0,0 0-12 16,0 0 8-16,0 0-13 0,0 0 4 15,0 0 2-15,0 0 6 0,0 0-5 0,0 0 1 16,0 0 10-16,0 0 0 0,0 0-4 16,0 0 0-16,0 0-4 0,0 0 2 0,-9 50-3 15,9-50-1-15,0 0 6 16,0 0-8-16,-2 23 1 0,2-23-3 0,2 13-7 16,-2-13-1-16,3 16-4 0,-3-16-8 0,0 0 6 0,2 25 0 15,-2-25-1-15,2 15 4 16,-2-15 4-16,2 19-4 0,-2-19 0 0,2 21 0 15,-2-21-3-15,2 22-3 16,0-8 7-16,-2-14-7 0,0 26 4 0,0-12 1 16,0-14-2-16,5 28 3 15,-5-15 4-15,0-13-3 0,0 31-2 0,0-18-2 16,0-13-1-16,1 29 0 0,-1-16-3 0,0-13-4 0,0 27 0 16,0-14-2-16,0-13-3 15,0 25-1-15,0-25 0 0,0 21 1 0,0-21-4 0,0 21-6 16,0-21-13-1,0 15-29-15,0-15-48 0,0 0-57 0,-1 20-84 0,1-20-226 16,-7 7-260-16,7-7 28 16</inkml:trace>
  <inkml:trace contextRef="#ctx0" brushRef="#br1" timeOffset="164821.6">27196 10635 1983 0,'0'0'-62'0,"0"0"15"0,-30-2 11 0,30 2 8 0,0 0 5 16,0 0 7-16,0 0 11 15,0 0 8-15,0 0 6 0,0 0 10 0,0 0-4 16,0 0 0-16,0 0 4 16,0 0-6-16,0 0 8 0,0 0-5 0,0 0-1 0,0 0 6 15,0 0 6-15,0 0-14 16,54 13 3-16,-54-13 2 0,25 3-4 0,-7-2-3 16,2 1 7-16,-2 0-6 0,6-2 9 0,6 2-2 15,-3 0-2-15,4-1-4 16,1 2 7-16,2-3-4 0,1 2 3 0,2-2-2 0,-1 1-14 15,1-1 6-15,1 0 1 16,8 0 2-16,-3-1 4 0,-1 1-5 0,1-2 1 16,-5-2 5-16,-3 2 8 15,1 2 2-15,-1-2 7 0,-1 0 3 0,1 0-7 16,-3 1 5-16,-1 1-10 0,-1-3 2 0,1 3-4 0,2 0-1 16,-3-1 0-16,1 1-1 15,1-3-3-15,-3 3-2 0,-2 0 3 0,6-1-8 16,-5 1 3-16,1-2 1 0,-3 2-8 15,5-2 4-15,-6 2-6 0,3-2-3 0,-6 2 7 16,3-2-4-16,-3 2-5 16,0 0-5-16,-1-2-3 0,1 2-28 0,-22 0-22 15,34 0-19-15,-20 0-36 16,-1 2-39-16,-2-2-51 0,-11 0-96 0,0 0-277 0,0 0 228 16</inkml:trace>
  <inkml:trace contextRef="#ctx0" brushRef="#br1" timeOffset="165396.85">27407 11092 1670 0,'0'0'10'0,"-3"-21"9"0,3 21-5 16,0 0-4-16,0 0-3 0,0 0-2 0,0 0 6 16,0 0 6-16,0 0-1 15,0 0 4-15,23-6-7 0,-23 6-5 16,0 0 2-16,0 0 6 0,0 0 0 0,0 0 10 15,0 0 2-15,27 18 4 0,-27-18 2 16,9 11-2-16,-9-11 1 0,6 16 10 16,-6-16 1-16,5 19 3 0,-5-19-3 15,7 21-7-15,-5-10-1 0,-2-11 5 16,2 26-10-16,1-12-1 0,-1 1-4 0,1 1-9 0,-3-16 6 16,4 26 1-16,-4-15-5 0,0-11 4 0,4 23 4 15,-2-11-6-15,-2-12-11 0,2 19 6 16,-2-19-16-16,0 20-10 0,0-20-35 15,2 16-48-15,-2-16-41 0,0 0-87 16,0 19-442-16,0-19 101 0</inkml:trace>
  <inkml:trace contextRef="#ctx0" brushRef="#br1" timeOffset="165871.8">27730 11347 1840 0,'0'0'-82'0,"0"0"26"0,0 0 24 0,0 0 17 16,0 0 17-16,-26 3 10 15,26-3 11-15,0 0-5 0,0 0 12 0,0 0 11 16,0 0 3-16,0 0 13 0,0 0 6 16,0 0-2-16,0 0 12 0,49 11-7 0,-49-11 1 15,22 4-14-15,-6-2 3 16,-16-2-7-16,31 4-5 0,-13 0-6 0,-1-3-20 16,-1 1-21-16,-16-2-27 0,32 2-16 0,-17-2-24 15,-15 0-15-15,31 0-30 0,-16-4-29 16,-15 4-51-16,29-7-375 0,-12 1 236 0</inkml:trace>
  <inkml:trace contextRef="#ctx0" brushRef="#br1" timeOffset="166581.84">28373 11139 1542 0,'0'0'-95'0,"0"0"30"0,0 0 19 0,0 0 27 15,0 0 17-15,0 0 10 16,0 0 18-16,0 0-2 0,0 0 2 16,0 0 3-16,0 0-3 0,0 0-6 0,0 0 4 15,0 0-6-15,29 33-2 0,-29-33-6 16,24 6 11-16,-24-6-4 0,23 2-3 16,-10 0-8-16,-13-2 3 0,25-2 6 0,-25 2 16 15,25-3 6-15,-25 3 6 0,21-5 16 0,-7 1 13 16,-14 4-17-16,19-3 4 15,-19 3-3-15,16-6-13 0,-16 6-7 0,0 0 0 16,22-1-7-16,-22 1-4 0,0 0-11 16,0 0 4-16,16-3 7 0,-16 3 8 0,0 0 8 15,0 0 3-15,0 0-7 0,0 0-2 16,4 22-2-16,-4-22-4 0,0 0 1 0,-12 30-3 16,8-17-8-16,-2 4 6 0,0-1-7 0,-3 2 0 15,-1 3 2-15,1-2 7 16,-2 0-11-16,1 2-3 0,-4-1-1 0,2-4-3 0,0 4-2 15,-4-1 5 1,4-2-10-16,-3-2 7 0,3 2 3 0,-2-5-2 0,4-2-4 16,-2 3 5-16,0-2-3 15,4-3-1-15,8-8-3 0,-16 15 3 0,9-8-5 16,7-7 6-16,-13 12 1 0,13-12 10 0,-8 9 4 16,8-9 8-16,0 0 12 0,-9 14-2 15,9-14-3-15,0 0 2 0,0 0-2 0,0 0 0 16,0 0-3-16,23 13-6 15,-23-13 2-15,24 2-5 0,-24-2-4 0,34 0-2 16,-15 0 3-16,2 0-7 16,0-2-1-16,1 2-1 0,-2-2 0 0,1-1-6 0,3 0-16 15,2-2-14-15,-4 1-21 16,4-3-27-16,-3 1-33 0,0-1-42 0,-1-4-44 16,-1 0-85-16,-1-4-520 0,0 1-106 0</inkml:trace>
  <inkml:trace contextRef="#ctx0" brushRef="#br1" timeOffset="169441.49">28692 10978 2161 0,'0'0'-176'16,"0"0"16"-16,0 0 15 15,0 0 23-15,0 0 21 0,0 0 22 0,0 0 14 0,0 0 13 16,0 0 12-16,0 0 5 15,0 0 9-15,0 0 3 0,0 0 2 0,0 19 5 16,0-19 9-16,0 0 7 16,0 0 10-16,0 0 3 0,0 0 4 0,0 0 3 15,0 0 1-15,0 0 9 0,0 0 11 16,0 0-2-16,0 0 4 0,0 0 0 16,31 4 10-16,-31-4-9 0,0 0 5 0,18 2-3 15,-18-2 1-15,0 0-1 0,24 0-6 16,-24 0-2-16,19 2-8 0,-19-2-4 15,21 0 0-15,-21 0 2 0,21 0-9 0,-21 0-6 16,19 0 7-16,-19 0-7 0,0 0-7 0,25 0-12 16,-25 0-22-16,15 2-32 15,-15-2-38-15,0 0-57 0,0 0-106 0,22-2-165 16,-22 2 424-16</inkml:trace>
  <inkml:trace contextRef="#ctx0" brushRef="#br1" timeOffset="169931.91">29133 10818 1137 0,'0'0'-30'0,"0"0"12"0,0 0-3 0,0 0 3 15,0 0 6-15,0 0 14 16,0 0 15-16,0 0 19 0,0 0 6 0,0 0 0 16,0 0 14-16,0 0 0 0,0 0 1 0,30 17 11 15,-30-17-8-15,6 14 11 0,-6-14 3 16,4 16-4-16,-4-16-9 0,4 21 9 0,-2-10-11 15,-2-11-4-15,-2 29-14 16,2-13 2-16,0-16-3 0,-4 33-3 0,2-17-25 0,-2 1-20 16,2 2-39-1,-2-1-75-15,0-1-168 0,-1-2-238 0,0 0 294 0</inkml:trace>
  <inkml:trace contextRef="#ctx0" brushRef="#br1" timeOffset="172151.54">29834 10575 1416 0,'0'0'-89'15,"0"0"6"-15,-11-17 8 0,11 17 9 0,0 0 19 0,0 0 18 16,0 0 15-16,0 0 14 16,0 0 11-16,0 0 10 0,0 0 13 0,0 0 3 15,0 0 5-15,2-22 9 0,-2 22 13 0,0 0 0 16,0 0 0-16,0 0 1 15,0 0-18-15,0 0 5 0,0 0-7 16,0 0 0-16,0 0-10 0,0 0-7 0,21-8-14 16,-21 8 10-16,0 0-4 0,22 0 0 0,-22 0-7 15,0 0 0-15,25 0 0 16,-25 0-2-16,23 2 4 0,-23-2-12 0,21 2 4 16,-21-2-1-16,24 1 4 0,-24-1-5 0,21 0 12 15,-21 0-15-15,19 3-2 0,-19-3 8 16,17 3-8-16,-17-3-8 0,0 0-15 0,21 0-19 15,-21 0-33-15,13 0-59 16,-13 0-97-16,0 0-225 0,0 0 384 0</inkml:trace>
  <inkml:trace contextRef="#ctx0" brushRef="#br1" timeOffset="172401.91">29834 10340 1277 0,'-13'-15'7'0,"13"15"3"0,0 0 2 0,0 0-5 16,0 0-7-16,0 0 0 0,0 0 4 0,0 0-4 15,0 0 6-15,0 0 0 0,47-4-10 16,-47 4 6-16,31 5-2 0,-14-1-14 15,0-2-15-15,3 2-22 0,-2-1-43 16,1-2-62-16,5 2-169 0,-6-4 106 0</inkml:trace>
  <inkml:trace contextRef="#ctx0" brushRef="#br1" timeOffset="173511.89">31195 9735 871 0,'0'0'-18'0,"0"0"3"0,0 0 6 16,0 0 2-16,0 0 0 16,0 0 3-16,0 0 2 0,0 0-7 0,0 0 5 15,14-11-1-15,-14 11 5 0,0 0 7 16,0 0 2-16,0 0 9 0,0 0-3 0,26-2 0 16,-26 2-3-16,17 0 1 0,-17 0-4 0,0 0 0 15,28-1-2-15,-28 1 6 16,20-2-4-16,-20 2-4 0,24 0 8 0,-24 0 1 0,23-4 6 15,-23 4 9-15,22-4 3 16,-22 4 1-16,18-2 1 0,-18 2 5 0,0 0-2 16,24-3 1-16,-24 3-10 15,0 0 3-15,16-3-10 0,-16 3 0 0,0 0 1 16,0 0-3-16,17-2-5 0,-17 2 1 0,0 0-3 16,0 0 4-16,0 0-3 15,0 0 3-15,0 0-1 0,0 0 5 0,0 0 2 0,0 0 4 16,-23 36 0-16,11-24 10 15,-2 3-11-15,0 0 13 0,-3 5-10 0,-2 0 2 16,-2 6-5-16,1 0-1 0,-2 0-2 16,-2 6 12-16,1 3-18 0,-3 2 7 15,4 1-3-15,-4-3-4 0,-2 4-3 16,3-3-2-16,-3 0-5 0,1-2 7 0,1-3-14 16,8-6 4-16,-4-4 0 0,8-4 2 0,-2-2-2 0,2-3 5 15,1-5-3-15,0 1 3 16,13-8 5-16,-19 7 14 0,19-7 22 0,-16 0 32 15,16 0-3-15,0 0-3 16,0 0-5-16,0 0-10 0,0 0-4 0,0 0-8 16,0 0-9-16,0 0 4 15,0 0-9-15,0 0-9 0,46-16 0 0,-46 16 0 0,31 0-9 16,-13 1-1-16,3-1-2 0,-21 0 3 0,40 0-2 16,-18 0-2-16,-2 0 2 15,0-1-5-15,0-2-2 0,4 0-1 16,-1-4-15-16,3 2-34 0,-3-4-39 15,0-1-33-15,6-5-43 0,-1-2-60 0,-2-4-478 0,1 0 53 16</inkml:trace>
  <inkml:trace contextRef="#ctx0" brushRef="#br1" timeOffset="174371.79">30623 10594 1880 0,'0'0'-120'0,"0"0"29"0,0 0 19 16,0 0 17-16,0 0 6 15,0 0 5-15,0 0 20 0,0 0 10 0,0 0 9 16,0 0 17-16,0 0 12 0,0 0 5 0,0 0 6 0,39-12-4 16,-39 12 2-16,24 4-1 15,-24-4 6-15,37 8-14 0,-12-3 11 0,2 0-17 16,3 1 3-1,6 2 2-15,1 0-3 0,0-1-12 0,1-1 8 16,2 0 4-16,-1-1-9 0,1 1-1 16,-2-3 8-16,-2 0-8 0,-3-1-2 0,2-1 11 15,-1 2-6-15,0-3 0 0,0 1-2 16,-3-1-4-16,1 2 2 0,-2-2 1 0,1 0 0 16,-3 0-12-16,-2 2-19 0,-2-2-5 0,0 0-16 15,-3 2-21-15,1 0-25 16,-4-2-27-16,-1 1-45 0,-17-1-311 0,28 3 363 15</inkml:trace>
  <inkml:trace contextRef="#ctx0" brushRef="#br1" timeOffset="175191.93">30727 11013 1242 0,'0'0'-54'0,"0"0"19"0,0 0 12 16,0 0 7-16,0 0 14 0,0 0 6 16,0 0 17-16,0 0 9 0,0 0-4 0,0 0 2 0,0 0 5 15,0 0-7-15,0 0 9 16,0 0 3-16,0 0-6 0,0 0 6 0,0 0-1 15,0 0-4-15,0 0 2 0,0 0-3 16,0 0-7-16,0 0 7 0,0 0-4 0,0 0 2 16,12 40 0-16,-12-40-7 15,7 15 12-15,-7-15-16 0,4 17 6 0,-4-17 4 16,3 16-6-16,-3-16 0 0,4 22 9 0,-2-12-6 16,-2-10 3-16,2 20 5 15,-2-20 15-15,2 19 3 0,-2-19-8 0,2 17 8 0,-2-17-12 16,0 18-1-16,0-18 3 15,0 0-1-15,0 19-12 0,0-19 3 16,0 0-8-16,0 0 4 0,0 20 5 0,0-20-5 16,0 0 10-16,0 0 0 0,0 16 2 0,0-16 0 15,0 0 1-15,0 0-7 16,0 0-4-16,0 0 0 0,0 0-6 0,0 0-3 16,0 19-4-16,0-19-1 0,0 0 3 0,0 0-2 15,0 0-6-15,0 0-1 0,0 0 1 16,0 0 1-16,0 0 2 15,0 0-1-15,0 0-5 0,0 0 0 0,0 0-1 16,0 0-5-16,0 0-4 0,0 0-6 0,0 0-22 0,0 0-18 16,0 0-33-16,0 0-39 15,0 0-47-15,0 0-93 0,0 9-466 0,0-9 9 16</inkml:trace>
  <inkml:trace contextRef="#ctx0" brushRef="#br1" timeOffset="176251.44">30504 11132 1993 0,'0'0'-113'0,"-18"-6"14"0,18 6 7 0,0 0 22 15,0 0 14-15,0 0 19 16,0 0 19-16,0 0 6 0,0 0 0 15,0 0 4-15,0 0-1 0,0 0 2 0,0 0 4 16,0 0-7-16,0 0 5 0,0 0 5 16,0 0-9-16,0 0 6 0,0 0 4 15,63 7-4-15,-63-7 5 0,24 3-1 0,-24-3 3 16,25 3-4-16,-25-3-4 0,23 0 8 0,-23 0-1 16,21-3 2-16,-21 3 16 15,22 0-1-15,-22 0 0 0,0 0 4 0,22-3-7 0,-22 3 1 16,0 0 8-16,20-1-6 15,-20 1 3-15,0 0-1 0,0 0 4 0,19-2 1 16,-19 2-1-16,0 0-3 16,0 0-1-16,0 0-3 0,0 0-9 0,19-1-3 15,-19 1-3-15,0 0 0 0,0 0 1 16,0 0-4-16,0 0 4 0,13 7 0 16,-13-7-2-16,0 0 2 0,0 0 11 0,0 0-1 0,0 0-2 15,0 0 11-15,0 0-3 0,0 0-6 16,0 0 1-16,-28 35-2 0,28-35-6 15,-11 13 3-15,11-13-1 0,-14 19 3 16,7-9-2-16,3 0-2 0,4-10 4 0,-13 23 6 16,7-11-14-16,0-1 6 15,6-11 3-15,-11 25-6 0,4-18 3 0,7-7-6 0,-10 20-2 16,6-11 11-16,4-9-8 0,-11 17 4 0,11-17 4 16,-12 14-5-16,5-6-4 15,7-8-3-15,-13 13 1 0,13-13-2 0,-12 13 16 16,4-5-12-16,8-8-2 15,-14 11 5-15,14-11-8 0,-12 12 3 0,12-12 3 16,-10 9-3-16,10-9-3 0,0 0 11 16,-11 11-9-16,11-11 6 0,0 0 5 0,-11 8-8 15,11-8-2-15,0 0 8 16,0 0-11-16,0 0-5 0,-11 14 16 0,11-14-9 16,0 0-2-16,0 0 9 0,0 0 5 0,-6 11-14 15,6-11 14-15,0 0-1 0,0 0-2 16,0 0 15-16,0 0-3 0,0 0 9 15,0 0-2-15,0 0 8 0,0 0-5 0,21 18 0 16,-21-18-13-16,18 7 7 0,-18-7-11 16,20 6 4-16,-4-2-3 0,-2-1-3 15,1 1 0-15,2 0 2 0,2-2 22 0,0 1-1 16,2-1-7-16,1-2-4 0,1 3 1 0,-2-2-4 0,0-2-4 16,1 1 2-1,-2-3-9-15,-1 3-18 0,-19 0-27 0,34-2-47 0,-18 2-42 16,-16 0-52-16,24-3-70 15,-7 1-474-15,-4-2 19 0</inkml:trace>
  <inkml:trace contextRef="#ctx0" brushRef="#br1" timeOffset="176561.45">31288 11424 2065 0,'0'0'-62'16,"0"0"10"-16,12-8-12 15,-12 8 2-15,0 0 8 0,24-3 19 0,-24 3 4 16,17-3 6-16,-17 3 5 15,21 0 0-15,-21 0 2 0,27 4 3 0,-27-4 5 0,30 2 0 16,-15 0 7-16,2 2-4 16,0-2-15-16,-1 0-13 0,-16-2-31 0,32 4-49 15,-19-4-75-15,2 2-186 16,-15-2 118-16</inkml:trace>
  <inkml:trace contextRef="#ctx0" brushRef="#br1" timeOffset="176781.79">31803 11235 1116 0,'12'-5'67'0,"-12"5"-3"0,0 0-17 16,0 0-11-16,17-4-10 0,-17 4 0 0,0 0 1 0,0 0-1 16,0 0 5-1,11 17-1-15,-11-17-3 0,0 21 0 0,0-21 3 0,-3 25-8 16,3-9 5-16,-2 4-2 15,0-1-9-15,-2 4 13 0,2 0-29 0,-1 1-37 16,-1-1-50-16,0 0-101 16,-4-2-263-16,2-1 393 0</inkml:trace>
  <inkml:trace contextRef="#ctx0" brushRef="#br1" timeOffset="178841.7">22875 15050 1275 0,'-24'6'-30'16,"7"-3"-1"-16,3 4-11 0,-4-4-18 16,0 1-18-16,-2 2-15 0,-3 1-39 0,-2-2-136 0,0 3 86 15</inkml:trace>
  <inkml:trace contextRef="#ctx0" brushRef="#br1" timeOffset="180701.83">22711 15122 752 0,'0'0'4'0,"0"0"5"16,0 0 15-16,0 0 9 0,0 0 5 0,0 0 5 0,0 0 15 0,0 0-11 15,0 0-1-15,0 0 3 16,0 0-8-16,0 0-2 0,0 0-3 0,0 0-1 15,0 0-9-15,-24 0-3 16,24 0 4-16,0 0-1 0,0 0 0 0,0 0 6 16,0 0 8-16,0 0 4 15,0 0 6-15,0 0 16 0,0 0-3 0,0 0 8 0,0 0-5 16,0 0 0-16,0 0 8 0,0 0 5 0,0 0-3 16,0 0-4-16,0 0 1 15,0 0 1-15,0 0-11 0,0 0 1 0,0 0-5 0,0 0 2 16,0 0-7-1,0 0 0-15,52 6-10 0,-52-6-2 0,0 0-4 0,25 2 0 16,-25-2-5-16,20 2-3 16,-20-2-4-16,20 3-4 0,-20-3-3 0,20 2 1 15,-20-2-3-15,19 3 2 0,-19-3-3 16,17 1-4-16,-17-1 0 0,17 2 4 0,-17-2 0 16,20 0-5-16,-20 0-1 0,20 0 6 0,-20 0 2 15,21 0 0-15,-21 0 3 16,22 0-2-16,-22 0 2 0,18 0 0 0,-18 0-1 15,20 0-1-15,-20 0-5 0,0 0 3 16,25-2-6-16,-25 2-3 0,0 0 4 0,21-1-7 16,-21 1-5-16,0 0-8 15,0 0-20-15,19 0-21 0,-19 0-40 0,0 0-28 16,0 0-34-16,10 0-64 0,-10 0-148 0,0 0-369 0,0 0-2 16</inkml:trace>
  <inkml:trace contextRef="#ctx0" brushRef="#br1" timeOffset="181321.49">22752 15019 2050 0,'0'0'-88'0,"0"0"11"0,0 0 6 16,0 0 2-16,0 0 6 16,0 0 8-16,-13-10 15 0,13 10 20 0,0 0 13 15,0 0 10-15,0 0 14 0,0 0 15 16,-8-12 10-16,8 12 24 0,0 0 0 0,0 0 7 16,0 0 11-16,0 0-15 0,0 0 10 0,0 0-1 15,0 0-14-15,0 0-12 0,0 0-7 16,0 0 1-16,0 0-2 0,0 0 14 0,0 0-21 15,0 0 4-15,0 0 9 16,0 0-1-16,0 0-2 0,0 0 2 0,0 0-1 16,0 0 1-16,0 0-3 0,0 0-1 15,0 0-4-15,29-14-4 0,-29 14-6 0,0 0 1 16,26 3-7-16,-26-3 0 0,21 0-4 0,-21 0-1 16,25 3-5-16,-25-3 5 15,28 0-2-15,-11 0 6 0,-17 0 0 0,32-3 2 0,-18 2-2 16,-14 1 5-1,30 0 2-15,-30 0-11 0,25-2 2 0,-25 2-4 0,22-1-2 16,-22 1 0-16,18 0-6 16,-18 0-8-16,0 0-22 0,24 0-31 0,-24 0-28 15,0 0-30-15,19 1-53 0,-19-1-77 0,14 3-200 0,-7 0-306 16,-7-3-19-16</inkml:trace>
  <inkml:trace contextRef="#ctx0" brushRef="#br1" timeOffset="182461.76">23789 15088 2172 0,'0'0'-49'0,"0"0"19"0,0 0 6 0,0 0 10 15,0 0 17-15,0 0 12 16,0 0 18-16,0 0 23 0,0 0 18 0,0 0 11 0,0 0 14 15,0 0 1-15,0 0-2 16,0 0-2-16,0 0-13 0,0 0-11 0,51-4-3 16,-51 4-15-16,23 2-8 15,-23-2-22-15,26 4-24 0,-14-3-24 0,6 2-32 16,-18-3-38-16,29 5-17 0,-14-3-26 0,2 0-36 0,-17-2-80 16,30-4-443-16,-18 3 56 15</inkml:trace>
  <inkml:trace contextRef="#ctx0" brushRef="#br1" timeOffset="182851.6">24341 14667 1995 0,'-12'-10'-70'16,"12"10"11"-16,0 0 5 15,0 0 10-15,0 0 12 0,0 0 19 0,0 0 15 16,0 0-4-16,0 0 9 0,0 0-1 15,0 0-1-15,53 10 2 0,-36-9-4 0,4 3 6 16,3-1-5-16,3-2 3 16,0 2 0-16,0-2 11 0,4 1-10 0,-4-2 5 0,0 0 0 15,-1 0-2-15,0 0-4 16,-6 0-4-16,3-2-8 0,-3 1-18 16,0-2-22-16,-2 2-36 0,-18 1-73 0,25-8-182 0,-16 4-58 15,-9 4 124-15</inkml:trace>
  <inkml:trace contextRef="#ctx0" brushRef="#br1" timeOffset="183179.87">24619 14720 1132 0,'-7'11'-2'0,"7"-11"9"0,0 0 5 16,-8 16 11-16,8-16 7 15,-4 14 13-15,4-14-4 0,-5 12 11 0,5-12 1 16,-8 16 14-16,8-16-2 16,-4 16-6-16,4-16 5 0,-4 18 0 0,4-18 8 0,-7 21 2 15,7-21 3-15,-6 22-20 16,4-9 4-16,-3 1-15 0,5-14-1 0,-6 29-7 16,4-14 7-16,0 1-11 0,-2-2-1 0,4-14-9 15,-4 27 17-15,2-13-21 16,2-14-4-16,-6 24 1 0,2-12 5 0,4-12-14 0,-4 19 6 15,4-19-3-15,-4 19-4 16,4-19-19-16,-3 13-7 0,3-13-14 0,-7 16-45 0,7-16-42 16,-6 11-66-16,6-11-172 15,-7 8-154-15,7-8 312 0</inkml:trace>
  <inkml:trace contextRef="#ctx0" brushRef="#br1" timeOffset="183901.87">25039 14772 1426 0,'0'0'-34'0,"0"0"10"0,0 0 5 16,0 0 6-16,21 20 7 0,-21-20 12 0,0 0-13 16,17 6 7-16,-17-6 1 15,12 6-1-15,-12-6 18 0,17 1-18 0,-17-1-2 16,21 0 4-16,-21 0-4 0,25 0 2 15,-25 0 5-15,21-3 5 0,-21 3 18 0,26-4-1 16,-15 1 14-16,-11 3 15 16,20-6 1-16,-20 6-2 0,18-4 9 0,-18 4-8 15,14-6-19-15,-14 6-4 16,0 0-2-16,24-3-6 0,-24 3 5 0,0 0-10 16,19-3 7-16,-19 3-6 0,0 0 1 0,0 0-1 0,23 8 0 15,-23-8-5-15,10 8 4 16,-10-8 1-16,0 0 3 0,7 13-10 0,-7-13 6 15,0 0 7-15,-2 19-8 0,2-19 2 16,0 0 11-16,-13 23-14 0,13-23 33 0,-15 17-11 16,7-8-3-16,-2 3-1 15,1-2-9-15,-2 1 1 0,0-2 8 0,2 2-6 16,-2 1-15-16,-1 0 7 0,2 1 0 0,0-1-7 0,-1-1-2 16,-2 0-4-16,4 0 0 15,-3 1 0-15,2 0 3 0,3-1-8 0,-3 0 1 16,1 1 5-16,1-2-3 15,8-10 2-15,-9 21 3 0,1-14-2 0,8-7-8 16,-8 17 2-16,8-17 0 16,-3 16 6-16,3-16-4 0,0 0 13 0,7 20-13 15,-7-20 0-15,13 13-5 0,-5-7 5 16,-8-6-3-16,24 10 6 0,-8-4-9 0,0 0 4 16,2-3-3-16,0-1 5 0,-1 2 1 0,6-3-4 15,-1 2 3-15,0-3 0 0,1 3-6 16,0-2 3-16,2 2-9 0,-6-3-11 0,4 0-24 15,0 3-25-15,-5-2-37 16,4 2-27-16,-4-3-31 0,3 0-54 0,-21 0-449 0,31 0 100 16</inkml:trace>
  <inkml:trace contextRef="#ctx0" brushRef="#br1" timeOffset="185181.93">26318 14307 1794 0,'0'0'-124'0,"0"0"17"0,-10 11 21 0,10-11 13 16,0 0 8-16,-9 17 8 0,9-17 15 0,-8 15 18 0,8-15 8 15,-5 17 0-15,0-5 16 16,5-12 0-16,-4 25 9 0,-1-12 3 0,3 2 8 15,-2 0-6-15,4-15 5 0,-5 33 1 16,-2-18 12-16,3 3-1 0,-3-1-9 0,0 0 9 16,-1-1-4-16,1 0-1 15,0 1 4-15,-2 2-3 0,0 0 1 0,0-3-2 16,2 1 0-16,-2-2-1 0,3 2 6 0,-4-1-4 16,4 0 23-16,1 0-3 0,-1 1-2 15,1 0 0-15,0 0-3 0,3 1 2 0,-2-4 1 16,2 4 3-16,0 0 4 15,-1-2-1-15,3 3-11 0,3-2 6 0,-1 2-7 16,0 1-2-16,2-2-5 16,3 5-4-16,-2 0-1 0,1-1 7 0,-1-2-9 15,3 1 7-15,0 2-9 0,1 0 5 16,0-3-4-16,-1 1 3 0,4 3-6 0,-1-4 4 16,1 2-6-16,-2 0-4 0,4 2 3 0,-2-3 1 15,3 1-4-15,-3-1-1 0,1-2-5 16,3 2 6-16,-5-1 8 0,0-2-10 15,3 0 3-15,-3-2 4 0,-1 2-4 16,4-1-1-16,-1 0-1 0,-3-2-1 0,1 0-22 16,2 3-30-16,-1-4-48 15,1-1-60-15,-1-2-99 0,-3-3-487 0,1-1-6 0</inkml:trace>
  <inkml:trace contextRef="#ctx0" brushRef="#br1" timeOffset="187742.08">27166 14479 2023 0,'16'-13'-91'0,"-16"13"23"0,0 0 13 15,0 0 4-15,0 0 6 16,0 0 2-16,0 0 3 0,0 0 4 0,0 0 4 15,0 0 5-15,0 0 8 16,0 0 4-16,0 0 3 0,0 0 12 0,0 0 4 16,0 0 18-16,0 0 10 0,0 0 18 15,0 0 10-15,0 0 11 0,0 0 13 0,0 0 2 16,0 0-2-16,0 0-13 0,0 0-4 0,0 0-1 16,0 0-18-16,0 0-3 15,0 0 0-15,0 0-10 0,0 0-4 16,14-7 5-16,-14 7-12 0,0 0 5 15,0 0-6-15,0 0 8 0,20-5-17 0,-20 5-4 0,0 0-1 16,25 0 6-16,-25 0-2 16,17 0-1-16,-17 0-9 0,27-3 8 0,-27 3-10 15,25 0 2-15,-25 0 0 16,25 3 7-16,-25-3-10 0,24 0 8 0,-24 0 4 16,25-3-11-16,-25 3 4 0,25 0-5 0,-25 0-2 15,25 0 1-15,-25 0 8 0,23-1-7 16,-23 1 7-16,17 0 2 0,-17 0 21 0,0 0-6 15,23-3 6-15,-23 3 2 0,0 0-1 16,0 0 5-16,19 0-14 0,-19 0-2 0,0 0-4 16,0 0 1-16,0 0-4 15,0 0-4-15,0 0-1 0,0 0-1 0,0 0 4 16,0 0-5-16,0 0-1 0,0 0 4 0,-21 37-8 0,21-37 5 16,-21 15 1-1,14-7-4-15,-6 1-2 0,3 3 10 0,-5-3-11 0,2 2 3 16,1 1-4-16,-2-1 2 15,2 0-4-15,0 2 6 0,-1-4-6 0,0 2 3 0,1-1 3 16,1 2 0-16,0-5-4 16,-1 2 5-16,12-9-7 0,-17 17 3 0,7-11 3 15,10-6-6-15,-17 14 0 16,17-14 2-16,-12 12-6 0,12-12 4 0,-13 10-4 16,13-10 0-16,-11 10 4 0,11-10 4 0,0 0-3 0,-14 9 2 15,14-9 2 1,0 0 0-16,-9 8-5 0,9-8 4 0,0 0-3 0,0 0-1 15,0 0 3-15,0 0 0 16,0 0 4-16,0 0-3 0,0 0-3 0,0 0-1 16,25 18 6-16,-25-18-5 0,25 0-2 15,-25 0 7-15,28 1 0 0,-12-1 1 0,3 0 4 16,-19 0 1-16,36 0-5 0,-17 3 3 0,0-3-10 16,3 0-11-16,-6 1-27 15,-16-1-34-15,38 0-39 0,-23 0-48 16,-15 0-59-16,26-1-171 0,-14-2-248 15,-12 3 136-15</inkml:trace>
  <inkml:trace contextRef="#ctx0" brushRef="#br1" timeOffset="188081.68">27914 14652 1763 0,'27'0'-93'0,"-27"0"13"0,0 0 8 16,0 0 6-16,0 0 13 15,25 2 8-15,-25-2 9 0,20 3 12 16,-20-3 14-16,18 2 6 0,-18-2 2 16,24 4 2-16,-24-4-1 0,25 2 1 0,-12-2 1 0,-13 0 5 15,23 3-13-15,-23-3 0 16,26 0-35-16,-26 0-53 0,20-1-124 0,-7-1-83 16,-13 2 97-16</inkml:trace>
  <inkml:trace contextRef="#ctx0" brushRef="#br1" timeOffset="188471.62">28443 14430 925 0,'0'0'58'0,"0"0"4"15,0 0 2-15,11-9-3 16,-11 9 11-16,0 0-11 0,0 0-3 0,0 0-3 0,0 0 0 16,0 0 21-16,0 0 6 0,0 0-1 0,0 0 1 15,0 0-3-15,14 26 1 16,-14-26 5-16,2 15-3 0,-2-15 0 0,0 22 0 15,0-22-8-15,0 24 2 0,0-24-6 16,0 29-7-16,0-12-7 0,0-17-3 16,-2 32-7-16,2-16-7 0,-2 0-4 15,2-16 1-15,-4 32-5 0,2-19-8 16,2-13-2-16,-2 24-12 0,-2-12-18 0,4-12-28 0,-3 21-43 16,3-21-59-16,-6 19-93 15,4-14-520-15,2-5-35 0</inkml:trace>
  <inkml:trace contextRef="#ctx0" brushRef="#br1" timeOffset="191401.57">28883 14582 2165 0,'0'0'-74'0,"15"-5"11"0,-15 5 4 0,15-4 3 15,-15 4 4-15,0 0 6 0,26-4 7 16,-26 4 6-16,18-2 8 0,-18 2 12 15,21 0 15-15,-21 0 16 0,24 0 8 0,-24 0 19 16,23 0 5-16,-23 0 18 16,21 0-11-16,-21 0 2 0,21 0-13 0,-21 0-7 15,17 4-6-15,-17-4 13 16,19 2-18-16,-19-2-5 0,15 4 0 0,-15-4 8 0,17 2-12 16,-17-2-1-16,17 3-10 0,-17-3 2 0,17 3 9 15,-17-3-7-15,19 1-6 16,-19-1 6-16,0 0-7 0,26 3-5 0,-26-3-21 15,16 0-36-15,-16 0-36 0,0 0-67 16,22-3-184-16,-22 3-212 0,0 0 257 0</inkml:trace>
  <inkml:trace contextRef="#ctx0" brushRef="#br1" timeOffset="192131.64">29402 14397 1610 0,'12'-12'5'0,"-12"12"5"0,0 0-3 15,0 0 11-15,0 0 2 0,0 0 2 0,0 0-1 16,0 0-1-16,0 0 8 0,18-3 7 0,-18 3-19 0,0 0 8 16,0 0-11-16,27 0 0 15,-27 0 5-15,19 3-15 0,-19-3 6 16,21 1 5-16,-21-1 1 0,26 3 2 15,-26-3-10-15,24 0-4 0,-8 0-3 0,-16 0 5 16,25-3 11-16,-25 3-13 16,28-4 7-16,-28 4 22 0,20-3 12 0,-20 3 16 0,20-4 16 15,-20 4 0-15,17-4-1 16,-17 4-9-16,0 0-4 0,19-2-15 0,-19 2-8 16,0 0-8-16,0 0 0 0,0 0-9 0,0 0 2 15,21 4-5-15,-21-4 3 16,0 0-4-16,0 0 5 0,-6 24-4 0,6-24 3 15,0 0-6-15,-15 28-2 0,7-14 4 16,-1-2-7-16,-2 3-1 0,-1 1 3 0,2 4-1 16,-6-4 0-16,2 3-3 15,-1 0 1-15,2-2-3 0,-2 0-3 0,3 1-2 16,-2-3-1-16,2-1 5 0,0-4-5 0,1 2 4 0,0-1-1 16,1-1-3-16,10-10 4 15,-17 18-5-15,8-14 3 0,9-4 2 0,-13 13-3 16,13-13-2-16,-10 11 4 15,10-11-4-15,-8 9-3 0,8-9 6 0,0 0 3 16,0 0-1-16,-9 14 11 0,9-14 2 16,0 0 12-16,0 0-2 0,0 0 5 0,0 0-5 15,31 12 1-15,-31-12-1 16,26 1-5-16,-11 3-4 0,4-2 1 0,2 2-5 16,7 1-5-16,-3-1 4 0,5 1-3 0,0 1-12 0,1-2-6 15,-1-1-27-15,0 2-31 16,-1-1-40-16,1-1-42 0,-7-3-69 0,2 0-196 15,-5 0-310-15,-2-6 11 16</inkml:trace>
  <inkml:trace contextRef="#ctx0" brushRef="#br1" timeOffset="193591.99">27193 15182 2088 0,'0'0'-27'0,"0"0"12"0,0 0 8 0,0 0-6 16,0 0 2-16,0 0 13 15,0 0 1-15,0 0 2 0,0 0 9 0,59-2 5 16,-59 2 11-16,25 2 0 16,-25-2 6-16,29 0 18 0,-14 0 0 0,4 1 9 15,0-1 0-15,2 0 10 16,1 2-16-16,0 0-3 0,3 0-8 0,0-2-3 0,4 1-2 16,1 4-11-16,1-3 0 0,-2-2 4 0,4 3-13 15,-3-3-2-15,1 2 3 16,-1 0-2-16,-3-2 1 0,2 1 5 0,0-1 3 15,-4 3 0-15,5 0 7 16,-2-2-3-16,1 2-2 0,2-3-2 0,-1 0-4 0,1 3 0 16,1 1-1-16,1-4-2 15,1 0 1-15,-2 3 4 0,1-3 9 0,-1-3-1 0,0 6 3 16,-1-3 2-16,-1-3-5 0,0 3-3 16,-1 0-3-16,1 0-3 0,-2 0-2 15,-5 0-3-15,8 0-2 0,-1 0 1 0,-1 0-5 16,-1 3 1-16,-1-3-6 0,1 0 4 15,0 2-6-15,1-2-3 0,-3 0 0 0,2 2-1 16,-2-1-1-16,-2-1-2 16,-1 3 3-16,1-2-2 0,-5-1 1 0,6 0-3 15,-4 0-4-15,0 3 4 16,2-3-1-16,-1 0 3 0,-1 3 1 0,-2-2-6 0,2 2 3 16,1 0 3-16,-2-2-2 0,4 1-2 0,-3 2 4 15,0-2-2-15,0-1 7 16,1 1-7-16,-2 0-1 0,4 0-1 0,-3-2 2 15,1 2-4-15,0 0 3 16,0-2-1-16,1 0 2 0,-1 0-1 0,0-2-1 16,2 2 0-16,-3-2-3 0,0 2 1 15,2-2-1-15,-1 2 4 0,-1 0 0 16,0-2-2-16,0 2 3 0,3 0-2 0,-4 0 2 0,2-2-1 0,-1 2-5 16,-1 0 5-16,0 0 1 15,1-1-2-15,0 1-2 0,-21 0 3 0,41-2-2 16,-23 2 2-16,2 0 1 15,-1 0-2-15,2 0 3 0,-2-2-3 0,-19 2 4 16,40 2-2-16,-19-2-1 16,-2 0 1-16,0 2-1 0,1-1-1 0,-2-1-2 0,-1 2 5 15,-17-2-14-15,32 2-20 16,-19 0-38-16,-13-2-45 0,25 4-47 0,-17-4-68 16,-8 0-160-16,0 0-436 0,14-4-152 15</inkml:trace>
  <inkml:trace contextRef="#ctx0" brushRef="#br1" timeOffset="194551.96">27555 15713 2385 0,'0'0'-87'0,"0"0"15"0,0 0 8 0,0 0 16 16,0 0 13-16,0 0 22 0,0 0 5 0,0 0 21 0,0 0-2 15,0 0 2-15,0 0 1 16,31-20 9-16,-31 20 3 0,18-1 3 0,-18 1 10 15,23 0-6-15,-23 0 3 16,25 1-6-16,-25-1-5 0,31 2-8 0,-15-2 4 16,4 3-10-16,-20-3 7 0,38 1 2 15,-20-1 1-15,5 0-12 0,-5 0 5 0,4-1-8 16,-22 1 9-16,35-3 13 0,-18 1 17 0,-17 2 9 16,35-1 9-16,-23-1-2 15,-12 2 2-15,25-4-13 0,-25 4-2 0,20-1-6 16,-20 1-9-16,0 0-3 0,22-2-2 15,-22 2-10-15,0 0-1 0,18 0-6 0,-18 0-1 16,0 0-3-16,0 0 4 16,0 0-3-16,14 5-2 0,-14-5 2 0,0 0-1 15,0 0-2-15,0 0-2 16,0 0 1-16,-24 34 5 0,12-22-5 0,2-1-1 16,-5 3-2-16,-2 2 7 0,2 0-4 15,-3 1 2-15,-2 0 1 0,0-1-2 0,2 2-1 16,-2-2 5-16,2 0-9 0,-2-1 2 0,4 0-2 15,-2-2 8-15,2 0-6 16,1-2 1-16,1-1 6 0,3 1-7 0,-2-4 3 16,-1 0 0-16,14-7 0 0,-15 13-3 15,5-7 0-15,10-6-1 0,-13 10 0 0,13-10-2 16,-9 8 0-16,9-8 7 0,0 0 4 0,-7 14 4 16,7-14-1-16,0 0 5 15,0 0-3-15,18 18 1 0,-18-18 1 0,23 8-1 16,-10-5-4-16,3 1 4 0,1 0-5 15,2-2 1-15,0 1-4 0,0 0 0 0,1-2-3 16,0 1-10-16,0-2-23 16,-1 2-33-16,2-2-41 0,0 2-49 0,-21-2-61 15,36-6-154-15,-20 5-420 16,0-4-89-16</inkml:trace>
  <inkml:trace contextRef="#ctx0" brushRef="#br1" timeOffset="194821.93">28295 16015 2350 0,'0'0'-45'0,"0"0"4"15,21-3 3-15,-21 3 6 0,23-3 2 0,-23 3 17 16,26 0-2-16,-12-1 4 15,-14 1 4-15,29 0-2 0,-9 0 6 0,-1 0 9 0,0 1-9 16,-19-1 3 0,36 0 0-16,-21 0-3 0,1 3-2 0,-16-3-17 0,26 0-18 15,-26 0-27-15,23 0-39 16,-23 0-70-16,20-4-366 0,-14 1 272 0</inkml:trace>
  <inkml:trace contextRef="#ctx0" brushRef="#br1" timeOffset="195141.58">28854 15852 1725 0,'0'0'80'0,"10"-8"7"16,-10 8-10-16,0 0-13 15,0 0-6-15,0 0-2 0,0 0-8 0,0 0 11 16,0 0 20-16,0 0 13 16,0 0 1-16,25 23 6 0,-25-23 8 0,5 19-5 15,-3-7 1-15,-2-12-6 0,4 27-5 16,-4-11-5-16,0 1-8 0,-2 4-7 0,0-5-9 16,2 4-3-16,-5-1-10 0,3-2 0 0,0 2-10 0,0 0-2 15,-4-3-11 1,4 0-21-16,-2 1-23 0,-1-2-42 0,5-15-62 0,-4 27-62 15,0-18-79-15,4-9-218 16,-6 16-314-16,6-16-102 0</inkml:trace>
  <inkml:trace contextRef="#ctx0" brushRef="#br1" timeOffset="195636.62">29321 15688 2234 0,'0'0'-120'15,"0"0"16"-15,0 0 26 0,0 0 20 0,0 0 27 16,0 0 23-16,0 0 27 15,0 0 12-15,0 0 19 0,0 0 25 0,0 0 14 0,34 27 13 16,-28-17 10 0,-1 5 3-16,1-2 4 0,1 4 0 0,-1 4-1 15,-2 3-7-15,-2-1-6 0,0 5-9 16,-6-3-13-16,0 10-2 0,-7 1-12 0,-6 8-31 16,-1 1-35-16,-10 13-52 0,-2 3-38 0,-5 0-25 0,-2-3-24 15,-3-2-14-15,-4-4-12 16,-5-1-18-16,-2-5-26 0,-2-4-86 0,4-5-341 15,-8-2 148-15</inkml:trace>
  <inkml:trace contextRef="#ctx0" brushRef="#br1" timeOffset="196501.66">27407 15707 1838 0,'-31'2'-46'16,"31"-2"7"-16,0 0 3 0,0 0 4 0,-23 13 14 0,23-13 5 16,-13 13 16-16,3-3 9 0,10-10 8 15,-13 20 9-15,4-10-4 0,2 4 21 16,-2-1 11-16,5 1 8 0,-1 1 6 0,-1 1 7 0,2 0 4 15,-4 4 2 1,6-1-2-16,-3 0 4 0,3 1-11 0,-2 1-3 0,2 4-11 16,1-3-3-16,1 4-7 15,-2-3-6-15,2 0-4 0,0 1-8 0,2 3 8 16,-1-2-7-16,3-1-4 0,3 0 0 0,-1 0-6 16,6 5-1-16,-1-6-9 0,7 4-27 15,1-3-21-15,2 1-44 0,2-2-45 0,4-1-58 16,-1-2-109-16,7-1-432 15,-5-2 15-15</inkml:trace>
  <inkml:trace contextRef="#ctx0" brushRef="#br1" timeOffset="197661.57">29547 15535 2018 0,'0'0'-88'0,"0"0"12"16,0 0 19-1,-2-18 1-15,2 18 5 0,0 0 11 0,0 0 5 16,0 0 12-16,0 0 15 0,0 0-1 16,0 0 14-16,0 0 2 0,0 0-4 0,0 0 2 15,0 0 2-15,16-14 8 16,-16 14 0-16,0 0 0 0,0 0-5 0,0 0 3 16,0 0 2-16,0 0-6 0,0 0-1 0,0 0 0 15,0 0 4-15,0 0-7 0,0 0 4 16,33 23-2-16,-33-23 0 0,9 11-2 0,-9-11 1 15,11 10-7-15,-11-10 2 0,12 10-2 16,-12-10 2-16,0 0 20 0,10 13 7 16,-10-13 3-16,0 0 10 0,10 9-4 15,-10-9 0-15,0 0-8 0,0 0 6 0,8 14 5 16,-8-14-5-16,0 0-2 0,0 0 1 0,-4 23-10 16,4-23-1-16,0 0 4 0,-9 20-7 15,9-20 5-15,-11 20-13 0,7-10 8 0,4-10-2 16,-15 20-2-16,7-11-5 15,-1 1 7-15,1 0-9 0,8-10 0 0,-17 19-3 16,11-12 8-16,6-7-5 16,-14 16-10-16,14-16-1 0,-10 13 10 0,10-13-4 15,-10 13 14-15,10-13-15 16,-6 12 11-16,6-12 9 0,-7 11 4 0,7-11 6 0,0 0 16 16,-9 12 1-16,9-12-4 0,0 0 4 0,0 0-8 15,0 0-6-15,0 0-4 16,0 0-2-16,26 13-1 0,-26-13-4 0,24 0-10 15,-24 0-15-15,31-2-15 0,-14 2-33 16,4-4-33-16,-1 1-43 0,0-1-56 0,4-6-135 16,-1 3-373-16,-2-5 63 15</inkml:trace>
  <inkml:trace contextRef="#ctx0" brushRef="#br1" timeOffset="199892.04">30260 14214 1849 0,'0'0'-124'0,"0"0"28"0,0 0 24 16,0 0 26-16,0 0 17 0,0 0 19 0,0 0 5 15,0 0 12-15,0 0-4 16,0 0 9-16,0 0-3 0,0 0-1 0,0 0 2 0,0 0 11 16,0 0-3-16,0 0 7 0,0 0 2 0,0 0 8 15,0 0-2-15,0 0 5 16,0 0-1-16,0 0-9 0,0 0-1 0,0 0 3 15,0 0-12-15,0 0 0 16,0 0 11-16,0 0-13 0,0 0 3 0,0 0-3 0,0 0 2 16,0 0-2-16,0 0-2 15,0 0-1-15,0 0 3 0,4 30-5 0,-4-30-3 16,0 0 3-16,0 0-3 0,0 0-6 0,8 25 7 16,-8-25-4-16,0 0 17 15,4 17-3-15,-4-17-2 0,0 0 1 0,6 15 4 16,-6-15 6-16,0 0 9 15,6 15 0-15,-6-15 5 0,7 11-10 0,-7-11 0 0,11 14-1 16,-11-14 0-16,8 13-9 16,-8-13 3-16,11 13-4 0,-11-13-3 0,10 12-1 0,-10-12-5 15,6 10 4 1,-6-10-3-16,9 10 2 0,-9-10 0 0,0 0-3 0,11 16-2 16,-11-16-4-16,0 0 8 0,8 17-6 0,-8-17 1 15,6 15-3-15,-6-15 7 16,7 12-4-16,-7-12 0 0,6 14-3 0,-6-14 0 0,5 14-2 15,-5-14 5 1,8 15-12-16,-8-15 9 0,4 13 2 0,-4-13-5 0,6 15-1 16,-6-15 4-16,7 14 11 15,-7-14-10-15,8 16 6 0,-8-16 0 0,6 19 3 16,-6-19-3-16,9 19 7 0,-2-9-5 0,-7-10 0 16,8 22 0-16,-4-15-7 0,-4-7 4 15,8 20-8-15,-4-10 3 0,-4-10-3 0,10 19 5 16,-10-19-2-16,6 16-1 15,-6-16 5-15,4 15-7 0,-4-15 1 0,4 17 0 16,-4-17-3-16,6 15 0 16,-6-15-2-16,2 19 9 0,-2-19-9 0,3 17-2 0,-3-17 2 15,0 20 8-15,0-20-1 16,0 20 0-16,0-20-12 0,0 18 11 16,0-18-7-16,-3 18-1 0,3-18-1 0,0 0 3 15,0 27 2-15,0-27-4 0,0 19 4 16,0-19-4-16,0 19 2 0,0-19 3 0,-2 21-4 0,2-21 4 15,2 22-3-15,-2-22 2 16,-4 25 0-16,6-14-2 0,-2-11 3 0,-2 27 2 16,2-12 5-16,0-15-6 0,-2 32-1 15,0-17-3-15,2 2 4 0,0-17-5 0,0 34 0 16,0-17 2-16,0 1 0 0,0-1 2 0,0-17-3 16,0 30-1-16,0-17 1 15,0-13 3-15,0 27 1 0,-2-14-3 0,2-13 2 0,0 27 1 16,0-27-2-16,0 27 5 15,0-14-3-15,0-13-1 0,-2 23-3 0,2-23 11 16,-4 25-4-16,2-12 1 16,0 1 0-16,-4 1 6 0,0 0-7 0,0 0 0 15,0 1 3-15,0 0-2 16,-4 2-1-16,1 0-2 0,0 1 4 0,-1-1-4 0,1-1 2 16,-1 2-3-16,1-4-2 0,0 5 7 0,1-4-7 15,0 2-5-15,0-2 8 16,1 2 2-16,0-3-4 0,-1 0-6 0,0 1-38 15,1-1-52-15,-1 0-63 16,-3-1-105-16,3 0-563 0,-5-2-154 0</inkml:trace>
  <inkml:trace contextRef="#ctx0" brushRef="#br1" timeOffset="202291.98">27873 14091 2274 0,'0'0'-149'16,"0"0"14"-16,-22-1 14 0,22 1 7 0,0 0 13 15,0 0 5-15,-22 5 14 16,22-5 2-16,0 0 11 0,-18 7 10 0,18-7 2 0,-9 6 9 16,9-6 10-16,-18 8 8 0,18-8 10 15,-18 11-3-15,7-3 7 0,-4 0-2 16,0 1-1-16,-2 5-10 0,-4-1-5 0,1 0-11 15,-4 6 1-15,-1-1 1 16,-4 0 2-16,2 3 3 0,-2-1 5 16,-1-1 7-16,-4 1 5 0,-4 3 5 0,3-2 12 15,-2 0-3-15,1 2 8 0,-4 1 3 0,2-2 0 16,-3 1-2-16,3 0 7 0,-2 1-3 0,-1 1-1 16,3 0 1-16,0 2-3 0,0 2-3 15,2-3-5-15,0 2-1 0,0-1 3 16,2 2-5-16,1 0 8 0,1-3-2 15,-1 2 10-15,5-3 3 0,-5 2 2 0,10-2-4 16,-2-2-13-16,4 0-33 16,-2-3-92-16,5-3-42 0,2 1 58 0</inkml:trace>
  <inkml:trace contextRef="#ctx0" brushRef="#br1" timeOffset="203481.96">29730 14144 418 0,'-11'10'-34'16,"11"-10"0"-16,0 0 5 16,-12 13 4-16,12-13 17 0,-11 10 1 0,11-10 16 15,-13 13 14-15,13-13 10 16,-13 14 5-16,13-14 2 0,-14 13 0 0,8-5 9 0,6-8-2 16,-16 16-1-16,10-8-7 0,6-8 2 0,-17 20 0 15,9-7-10-15,-1-2-5 16,-3 3-3-16,-1 1-1 0,-1 0 2 0,-2 1-6 0,0-2 2 15,-4 4-11-15,-3 2 5 16,-1 0-1-16,0 2 7 0,-2-3 3 0,-1 2 0 16,1 3-1-16,-2-1 3 15,3-1 0-15,0 3-6 0,-4 2 0 0,5-2-1 16,-4 5-6-16,-1-2 15 0,3 1-17 16,-2 1 4-16,1 1-5 0,-2-1-23 0,4 2-25 15,-5-2-45-15,-2 0-88 0,1-1-121 0,-4-1 96 16</inkml:trace>
  <inkml:trace contextRef="#ctx0" brushRef="#br1" timeOffset="205691.74">24081 14816 796 0,'0'0'-12'16,"0"0"4"-16,0 0 1 16,0 0 5-16,0 0 4 0,0 0 5 0,0 0 11 15,0 0 4-15,0 0 2 16,0 0 3-16,0 0 8 0,0 0-8 0,0 0 3 0,0 0-6 16,-42 18-3-16,42-18 6 0,-7 11 5 0,7-11 8 15,-8 14-6-15,8-14-4 16,-12 21 0-16,3-8-4 0,-2 2 9 15,1 4-4-15,-3 1 5 0,0 0-5 0,-6 10 5 16,1-2 5-16,-6 8 0 0,-6-2-2 16,-5 16-7-16,-8 2 5 0,-1-2-5 15,-3-2-9-15,-2 4-18 0,0 3-25 0,-1-4-44 16,-3 5-119-16,0-1-263 0,5-3 395 0</inkml:trace>
  <inkml:trace contextRef="#ctx0" brushRef="#br1" timeOffset="207851.74">28313 14444 1160 0,'-35'28'-67'0,"-1"-1"12"16,2 0 14-16,-17 9 12 0,9-2 6 0,-9 7 10 0,3-2 8 15,-2 3 14 1,10-7 5-16,-4 7 6 0,4-8-2 0,-6 7 2 0,1 4-6 16,-2-6 9-16,-1 5-11 0,3-4-35 0,-6 2-52 15,0-4-161-15,1-2-4 16,-4 3 78-16</inkml:trace>
  <inkml:trace contextRef="#ctx0" brushRef="#br1" timeOffset="211371.69">22502 17247 638 0,'0'0'-6'0,"0"0"6"0,0 0 10 0,0 0 5 15,0 0-2-15,0 0 9 16,0 0 7-16,-13 7 15 0,13-7 11 0,0 0 9 15,0 0 6-15,0 0 14 16,0 0 4-16,0 0-7 0,0 0-8 0,0 0-5 16,0 0-2-16,0 0-11 0,0 0-8 15,0 0 0-15,0 0-6 0,0 0-3 0,0 0 4 16,0 0-1-16,0 0 2 0,0 0 12 0,0 0-4 16,0 0-14-16,0 0 10 15,0 0-10-15,0 0-9 0,0 0 7 0,0 0-6 0,0 0 1 16,0 0 0-1,0 0-12-15,51-2 4 0,-51 2 6 0,22-1 0 0,-22 1-9 16,22 0 7-16,-22 0 1 16,28-3 6-16,-13 2-7 0,-15 1-4 0,28-2 4 15,-14 0-13-15,-14 2 7 16,30-2 1-16,-13-1-7 0,-17 3 7 0,25-5-5 0,-25 5-11 16,25-2-1-16,-25 2-13 0,22-4-22 0,-22 4-18 15,16-1-30-15,-6-1-33 16,-10 2-59-16,0 0-166 0,14-5-223 0,-14 5 250 0</inkml:trace>
  <inkml:trace contextRef="#ctx0" brushRef="#br1" timeOffset="211701.95">22638 17149 1625 0,'0'0'2'0,"0"0"13"0,0 0 0 0,0 0 8 0,0 0 4 15,0 0 9-15,-9-11 12 16,9 11 7-16,0 0 15 0,0 0 7 0,0 0-4 16,0 0-11-16,0 0 10 0,0 0 10 0,0 0-8 15,0 0-1-15,0 0 1 16,0 0-5-16,0 0 4 0,0 0-7 15,0 0-9-15,0 0-8 0,0 0 6 0,40-5-13 16,-40 5-4-16,26 1-5 0,-26-1-15 0,25 0-14 16,-25 0-16-16,30 2-21 15,-18-2-24-15,-12 0-18 0,30 0-28 0,-15 0-27 0,-2-2-39 16,-13 2-90-16,31-1-424 0,-18-2 75 0</inkml:trace>
  <inkml:trace contextRef="#ctx0" brushRef="#br1" timeOffset="212391.66">23463 16570 1930 0,'0'0'-34'0,"0"0"20"0,0 0 15 0,0 0 6 16,0 0 6-16,0 0 13 15,0 0 17-15,0 0 5 0,0 0 14 0,0 0 3 0,0 0 11 16,0 0 8-16,0 0-1 15,0 0-33-15,0 0-9 0,0 0 10 0,46-4-8 16,-46 4-1-16,30-1-7 16,-13-1 1-16,3 2-10 0,0-2-3 0,4 2-4 15,-1-3 9-15,5 2-5 16,-1 1-4-16,2-2-6 0,-1 0 4 0,2 0-7 0,-3 0-4 16,-3 0 4-16,-1 2 0 0,-4-2-8 0,2 2-12 15,-3-1-5-15,-18 1-18 16,29 0-10-16,-29 0-20 0,23-3-30 15,-23 3-21-15,17-1-44 0,-17 1-45 16,0 0-126-16,10-2-255 0,-10 2 213 0</inkml:trace>
  <inkml:trace contextRef="#ctx0" brushRef="#br1" timeOffset="212731.73">23820 16601 1605 0,'-16'5'-26'16,"16"-5"19"-16,0 0 15 0,0 0 7 16,0 0-8-16,-15 6 13 0,15-6 5 0,0 0 5 15,0 0 18-15,0 0 13 16,0 0-1-16,0 0 8 0,-4 17 8 0,4-17-11 16,0 0 8-16,0 0-4 0,2 25-9 0,-2-25-6 0,0 17 5 15,0-17-7-15,0 23-5 16,0-23-1-16,0 25-2 0,0-25-1 0,-2 30 1 15,2-13-2-15,0 1 3 16,-2-3-6-16,2-15 2 0,0 32-6 0,0-16 2 16,-3-1-7-16,3-15 4 15,0 27-7-15,-2-14 3 0,2-13-1 0,0 23-5 16,0-23-7-16,-2 20 3 0,2-20-16 0,-2 20-21 0,2-20-36 16,0 18-39-16,0-18-53 15,-2 16-80-15,2-16-214 0,4 13-231 0,-4-13 89 16</inkml:trace>
  <inkml:trace contextRef="#ctx0" brushRef="#br1" timeOffset="213671.68">24676 16635 1917 0,'0'0'-59'0,"0"0"21"0,0 0 0 0,0 0 16 16,0 0 10-16,0 0 20 0,0 0 14 0,0 0 10 0,0 0-10 16,0 0 13-1,0 0-9-15,45-19 6 0,-45 19-14 0,29-1 1 0,-12-2 7 16,-17 3 12-16,32-1-3 15,-16-2 22-15,-1 1-17 0,3-1 2 16,-18 3-9-16,27-4 4 0,-9 0-2 16,-4 0 1-16,-14 4-7 0,28-7-2 0,-16 3 8 15,-12 4-1-15,21-4 6 0,-21 4 7 16,19-4-4-16,-19 4 1 0,15-3-7 0,-15 3 7 16,0 0-3-16,19-4 3 0,-19 4 1 0,0 0 3 0,0 0-1 15,18-2 0-15,-18 2-7 16,0 0-5-16,0 0-5 0,0 0 1 0,0 0 6 15,0 0-1-15,0 0-3 16,0 0-1-16,0 0-4 0,0 0-1 0,0 0-4 16,-29 45-1-16,18-33-3 15,-3 3-3-15,-3 2 1 0,2 2 4 0,1 0-5 16,-5 2-1-16,0 2-7 0,2 0 4 0,-1 0-6 0,0 2 4 16,2-6-2-16,1 0 1 15,-1 0-3-15,3-2-2 0,-2-2 4 0,3 0-1 16,-4 1-3-16,4-5 1 0,2 1 0 15,0-3-4-15,-3 0-1 0,4 1 7 16,9-10-6-16,-15 15 1 0,15-15-2 16,-14 12 1-16,14-12-4 0,-12 12 1 0,12-12-4 15,-8 7 3-15,8-7 3 16,0 0 3-16,-10 9 3 0,10-9 3 0,0 0-4 0,0 0-2 16,0 0 3-16,0 0-2 0,0 0 1 0,0 0-1 15,32 12-1-15,-32-12-2 16,31 2 0-16,-9 0 2 0,-1-2-4 0,2 1 2 15,0-1-1-15,3 0-10 0,0 0-10 16,2 0-27-16,3-1-27 0,-3 1-45 16,2-2-34-16,-2 0-48 0,-5-2-87 15,-1 3-542-15,-2-2-164 0</inkml:trace>
  <inkml:trace contextRef="#ctx0" brushRef="#br1" timeOffset="214491.77">23711 17462 2388 0,'0'0'-112'0,"0"0"27"0,-20-4 6 16,20 4 9-16,0 0 19 0,0 0 14 0,0 0 15 16,0 0 4-16,0 0 15 15,0 0 8-15,0 0-2 0,0 0 16 0,0 0 25 16,0 0-4-16,0 0 7 0,0 0 2 15,0 0 27-15,0 0 1 0,0 0 2 16,0 0-4-16,0 0-6 0,0 0-4 16,58-4-10-16,-58 4-3 0,31 3-7 0,-11-3 0 0,0 0-2 15,4 0-13-15,4 0-1 16,1 1-12-16,5-1 14 0,0 0-5 0,5 0-6 16,3-1-4-16,0 1 2 0,3-3-5 0,3 3 1 15,0-2 6-15,1 2 1 0,2 0 3 16,2 0 5-16,7 0 4 0,-1 2 7 0,-8-2 6 15,7 3-1 1,1-2-9-16,-9 1 0 0,6 0-1 0,-1 0-5 0,-5 0-4 16,0-1 0-16,-3 3-4 15,0-1-5-15,0-3 3 0,-5 1-3 0,-5-1-2 16,-5 0 1-16,3 0-7 0,-6 0 2 0,-4 0-7 16,1-1-19-16,-5 1-21 0,-2 0-38 15,0 0-53-15,-19 0-59 0,29-3-116 0,-15 2-569 16,-14 1-231-16</inkml:trace>
  <inkml:trace contextRef="#ctx0" brushRef="#br1" timeOffset="-213995.07">23804 17877 2441 0,'0'0'-136'0,"0"0"28"16,0 0 23-16,0 0 25 16,-24-3 17-16,24 3 22 0,0 0 10 0,0 0 9 0,0 0 15 15,0 0 2-15,0 0-1 16,0 0 7-16,0 0 10 0,0 0-1 0,0 0 0 0,0 0-5 16,0 0 2-16,0 0 3 0,0 0-5 0,0 0-8 15,0 0-5-15,58 5-1 16,-58-5 4-16,0 0-1 0,29 0-3 0,-29 0 3 15,24 0-6-15,-24 0 1 16,20 0-3-16,-20 0 2 0,24-2 8 0,-24 2-8 16,21-1 9-16,-21 1 4 0,17-2-1 15,-17 2 3-15,0 0 11 0,23-4-4 0,-23 4 18 16,0 0-2-16,18 0 4 0,-18 0 0 0,0 0-7 16,0 0-1-16,0 0-12 15,0 0-8-15,0 0 6 0,0 0-8 0,14 7-3 0,-14-7-2 16,0 0 3-16,0 0-6 15,0 0 6-15,0 0-15 0,-20 32 11 16,20-32-1-16,-20 22 3 0,10-13-4 16,-3 3 3-16,-2 3-6 0,0-2 3 0,1 2-3 0,-2 3 0 15,0-3 2-15,1 2-1 16,0 0 4-16,2-2-6 0,1 2-4 0,-4-4 6 16,4 1-4-16,2-2 1 0,-1-1-6 0,2-1 3 15,9-10-7-15,-17 19 3 16,11-12 2-16,6-7-2 0,-10 14 0 0,10-14 1 0,-9 11-2 15,9-11 5-15,0 0 4 16,-4 17 13-16,4-17 2 0,0 0 3 0,0 0 9 16,21 17 1-16,-10-13-11 15,-11-4 6-15,27 8-1 0,-10-4-6 0,0-1 5 16,4 0-7-16,-2 0-3 0,3-1-1 0,-2 0-4 0,2 0-4 16,-1-2-15-16,0 0-27 15,-2 0-30-15,1 0-45 0,0-2-44 16,0 0-56-16,-4-2-156 0,-1 0-446 15,-15 4-127-15</inkml:trace>
  <inkml:trace contextRef="#ctx0" brushRef="#br1" timeOffset="-213755.14">24434 18144 2596 0,'0'0'44'0,"0"0"2"0,20-4-12 0,-20 4-9 16,17-3-1-1,-17 3-6-15,27-3-8 0,-10 2 5 16,3 1 0-16,1-2-4 0,2 2-1 0,2-2-7 0,-1 2-5 0,0 0-9 16,2 0-18-16,-1-3-11 15,1 2-28-15,-5-1-24 0,0 0-17 0,0 0-32 16,-1-4-89-16,-6 2-440 15,2-1 89-15</inkml:trace>
  <inkml:trace contextRef="#ctx0" brushRef="#br1" timeOffset="-213444.66">25117 17973 2018 0,'0'0'40'16,"0"0"20"-16,0 0 9 0,14-6 11 0,-14 6-3 0,0 0-10 16,0 0 3-16,0 0 0 15,21-2 12-15,-21 2-13 0,0 0 19 0,0 0 10 16,13 15-3-16,-13-15-5 0,8 17-8 0,-8-17 0 0,8 22-5 16,-5-10-7-1,-1 4-7-15,0-1-5 0,-2-15-6 0,2 32-8 0,-2-13 0 16,-2 1-7-16,2-4-3 15,-4 4-5-15,2-1-7 0,-1-2-22 0,0-2-23 16,-2 0-35-16,1 1-44 0,4-16-42 16,-6 28-69-16,2-17-130 0,3-1-537 15,1-10-246-15</inkml:trace>
  <inkml:trace contextRef="#ctx0" brushRef="#br1" timeOffset="-213035.19">25549 17929 2596 0,'10'11'-100'0,"-10"-11"21"0,8 15 30 0,-4-1 11 0,0 0 26 15,2 2 12-15,-6 4 15 16,0 0 6-16,0 5 4 0,-6 1-4 0,0 3-7 16,-4 6 10-16,0-1-6 15,-8 4-1-15,-3 2-15 0,-2 0-10 0,-18 12-19 16,-1-4-28-16,-2-3-19 0,-5-2-40 0,-2-3-47 0,-2-3-158 16,-2-2-231-1,5-9 261-15</inkml:trace>
  <inkml:trace contextRef="#ctx0" brushRef="#br1" timeOffset="-212055.04">23584 18039 1597 0,'0'0'-7'0,"0"0"-3"16,0 0 4-16,0 0-6 15,0 0 0-15,0 0-5 0,0 0 0 16,0 0 14-16,0 0 6 0,0 0 6 16,0 0 18-16,0 0 0 0,0 0 3 0,0 0 23 0,0 0 18 15,0 0 14-15,-34 23-2 16,34-23 4-16,-9 17 4 0,9-17 3 0,-8 21 1 16,2-6 5-16,2-1-4 0,0 2-1 0,-2 2-3 15,0 6 8-15,2-2-3 16,0 0 1-16,-2 5-6 0,2 0-4 0,-3 7-3 0,3-1-9 15,-1 3-8 1,1-5-3-16,4 3-6 0,2-2-6 0,0 6-6 0,7-2-21 16,-2 3-33-16,5-3-46 15,6 1-68-15,0 0-55 0,1-7-120 0,7 3-601 16,-4-9-280-16</inkml:trace>
  <inkml:trace contextRef="#ctx0" brushRef="#br1" timeOffset="-210985.09">25559 17757 2608 0,'0'0'-118'0,"-12"-24"13"0,12 24 10 16,0 0 19-16,0 0 7 0,0 0 4 0,0 0 7 16,0 0 15-16,0 0 12 15,0 0 17-15,0 0 9 0,16-26 5 0,-16 26 6 16,0 0-1-16,0 0 14 0,10-13-9 0,-10 13-4 16,0 0 2-16,12-9-9 0,-12 9 6 15,0 0 3-15,14-11-5 0,-14 11-2 0,0 0 4 16,15-10 3-16,-15 10 2 15,10-7 7-15,-10 7 7 0,0 0 8 0,16-10 17 16,-16 10 12-16,0 0 10 0,14-8 0 16,-14 8 2-16,0 0-5 0,17-6-3 15,-17 6-10-15,0 0 0 16,21 0-10-16,-21 0 0 0,0 0-10 0,23 6 0 0,-23-6-7 16,13 6 9-16,-13-6-6 0,15 7-4 0,-15-7 0 15,12 10 12-15,-12-10 7 16,12 12-1-16,-12-12-1 0,9 11 0 0,-9-11-3 0,2 17-1 15,-2-17-3-15,-2 19-6 16,2-19-3-16,-9 19 0 0,9-19-1 0,-12 21 0 16,6-9-1-16,0-2 2 15,6-10-4-15,-13 19 2 0,13-19-4 0,-10 17-4 16,10-17-3-16,-9 12 2 0,9-12-4 0,-8 14 1 0,8-14-3 16,0 0 2-1,-8 13 0-15,8-13-5 0,0 0-8 0,0 0-16 0,0 0-39 16,0 0-43-16,22 16-52 0,-5-16-53 15,-17 0-115-15,40-3-555 0,-13 2-234 16</inkml:trace>
  <inkml:trace contextRef="#ctx0" brushRef="#br0" timeOffset="-134317.77">27376 8160 625 0,'0'0'162'0,"0"0"-31"0,0 0-31 16,-30 1-7-16,30-1-18 16,0 0-7-16,0 0-5 0,0 0-5 0,0 0 5 15,0 0 9-15,0 0-5 16,0 0-4-16,0 0-3 0,0 0 6 0,0 0-9 0,0 0-6 16,0 0 15-16,0 0-2 15,0 0 8-15,0 0 0 0,0 0 3 0,0 0 0 16,0 0 3-16,0 0 1 15,0 0 1-15,0 0 5 0,0 0 3 0,0 0 5 0,0 0 11 16,0 0-3-16,0 0 1 0,0 0-12 0,0 0-6 16,0 0-13-16,0 0-4 15,0 0-8-15,0 0-8 0,44-16-5 0,-44 16-3 16,26-6-8-16,-13 5 2 16,-13 1-6-16,34-6-5 0,-21 3-2 0,8-1-4 0,-8 1-1 15,-13 3-2-15,33-5-2 16,-16 2-3-16,-17 3 1 0,24-4-2 0,-24 4-3 15,20-4-1-15,-20 4-9 0,20-3-12 0,-20 3-14 16,0 0-23-16,21-4-30 0,-21 4-43 16,0 0-44-16,19-2-54 0,-19 2-107 0,8-6-548 15,-8 6-243-15</inkml:trace>
  <inkml:trace contextRef="#ctx0" brushRef="#br0" timeOffset="-133957.49">27351 7929 2536 0,'-13'-7'-124'0,"13"7"10"15,0 0 14-15,0 0 14 0,-21-4 13 0,21 4 17 16,0 0 19-16,0 0 20 16,-21-1 5-16,21 1 24 0,0 0 9 0,0 0 4 15,0 0 7-15,0 0 7 0,0 0-11 16,0 0 12-16,0 0 10 0,0 0 9 0,0 0 3 16,0 0 6-16,0 0-5 15,0 0 5-15,0 0-5 0,0 0-7 0,0 0-4 16,50 12-6-16,-50-12-5 0,32 0-8 15,-10-2-21-15,-2 0-28 0,2 1-26 0,-1 1-42 16,1-2-26-16,2-2-38 0,0 3-45 0,-4-4-109 16,4 1-301-16,-5 1 192 15</inkml:trace>
  <inkml:trace contextRef="#ctx0" brushRef="#br0" timeOffset="-133127.43">28327 7345 1695 0,'0'0'-70'0,"0"0"8"0,0 0 10 0,0 0 20 16,0 0 10-16,0 0 15 0,0 0 29 0,0 0 9 15,0 0 9-15,0 0 7 16,0 0 3-16,0 0-3 0,0 0 11 0,0 0 20 16,0 0 4-16,0 0 25 15,0 0-4-15,0 0 4 0,0 0-4 0,0 0-11 0,0 0 0 16,0 0-7-16,0 0-11 15,0 0-6-15,0 0-5 0,55 3-9 0,-39 1 1 16,6-2-7-16,5 1-9 0,3 0-1 0,0-2-3 16,4 5-6-16,-1-3-2 0,-1 1-4 15,2-1-4-15,-3-2-1 0,3 2-12 0,-4-2-12 16,-2 2-7-16,-5-3-11 16,-1 0-22-16,0 0-32 0,-3 0-30 0,-19 0-14 15,25-4-35-15,-14 0-36 0,-11 4-80 16,0 0-409-16,6-10 72 0</inkml:trace>
  <inkml:trace contextRef="#ctx0" brushRef="#br0" timeOffset="-132667.38">28577 7423 1903 0,'0'0'-39'15,"0"0"15"-15,0 0 12 0,0 0 4 0,0 0-7 16,0 0 6-16,0 0 2 16,0 0-3-16,0 0 9 0,0 0 2 0,0 0-2 0,0 0 7 15,0 0 7-15,0 0 7 16,0 0 6-16,0 0 5 0,16 28-5 0,-16-28 3 16,0 0-7-16,5 21 6 0,-5-21 0 15,0 23-10-15,0-23 6 0,-2 27-2 0,2-11-2 16,0 1-5-16,-3 1 2 15,3 1-1-15,-3-1 7 0,3 1 6 0,0-1-11 16,0 2-1-16,0-1-6 0,0 0 5 0,3-2-4 0,-3-1 5 16,0-16-8-16,0 31-13 15,3-17-7-15,-3-14-32 0,2 23-32 0,-2-23-42 16,4 19-76-16,-4-19-396 16,6 13 208-16</inkml:trace>
  <inkml:trace contextRef="#ctx0" brushRef="#br0" timeOffset="-131737.54">29234 7449 1670 0,'0'0'-31'0,"0"0"17"0,0 0 11 0,0 0 13 16,0 0 8-16,0 0 14 15,0 0 3-15,0 0 1 0,-8-14 2 0,8 14 1 16,0 0-3-16,0 0-4 16,0 0-9-16,0 0 1 0,0 0 5 0,0 0-13 15,0 0 1-15,34 0 2 0,-34 0-6 16,0 0 5-16,32 2-1 0,-32-2-4 0,27 1 1 15,-9-1 10-15,-18 0-2 0,31 0-18 0,-16 0 3 16,-15 0-6-16,29-1 4 16,-29 1 1-16,28-2 4 0,-28 2 16 15,26-3 11-15,-26 3 7 0,20-3 10 0,-20 3 4 16,19-2 1-16,-19 2-5 0,16-3-7 0,-16 3-3 16,0 0-23-16,0 0 1 15,0 0 6-15,20 8-11 0,-20-8 0 0,0 0 1 0,-2 17-8 16,2-17 6-1,0 0-7-15,-14 27 2 0,5-16 2 0,0 3-1 0,-1 1-3 16,-3 0 8-16,3 2-8 0,-3 3 1 0,-2-3 3 16,1 1-5-16,-2-3-2 15,2 2 7-15,-1-3-6 0,0 1 3 0,2 0-5 0,-1-1-3 16,-4-2 6-16,6-1-3 16,2-2 5-16,-3 1 0 0,13-10-8 0,-20 15 3 15,12-7 1-15,8-8-2 0,-14 10 8 16,14-10 2-16,-12 9-3 0,12-9 13 0,0 0-4 15,-12 10 2-15,12-10-1 0,0 0-1 0,0 0-6 16,0 0 1-16,0 0-9 16,0 0 1-16,0 0-2 0,0 0 3 0,40 3-8 0,-40-3 6 15,34 5-2-15,-17-4 2 16,5 2-4-16,-4-3 1 0,6 1-1 0,-3 2-1 16,0-3-2-16,2 3-1 15,1-3-3-15,-3 2-22 0,2-2-30 0,-2-2-28 0,3-1-23 16,-4 3-44-16,2-4-37 0,-1-2-86 0,1-3-438 15,-4 0 26-15</inkml:trace>
  <inkml:trace contextRef="#ctx0" brushRef="#br0" timeOffset="-131027.5">28352 7989 2033 0,'0'0'-42'16,"-24"-3"17"-16,24 3 7 15,0 0 8-15,0 0 2 0,0 0 10 0,0 0 6 16,0 0 26-16,0 0 25 15,0 0 12-15,0 0 0 0,0 0-1 0,0 0-2 0,47 16-1 16,-47-16-7-16,27 9-4 0,-11-5-5 0,-1 3-5 16,6-2 1-16,4 0-7 15,1 1-3-15,0 0-6 0,9 1-5 0,3 0-3 0,0 2-3 16,2-2 1-16,1 1-1 16,-1-3-4-16,2 3-4 0,0-2-2 0,0-1 5 15,0 2 0-15,3-3 8 16,-4 1 10-16,3-2-5 0,-2 1-5 0,0-1 1 15,1 0-6-15,-7 0 8 0,-2-3 1 0,2 1-2 0,-3 1 1 16,-1-2 3-16,-2 0 5 16,-5 0-5-16,1 0-8 0,-3 0-2 0,0 0-1 15,-2-2-6-15,-1 2-14 16,-20 0-12-16,32 0-31 0,-18 0-37 0,-14 0-40 0,24 0-50 16,-24 0-74-16,17-1-139 15,-17 1-326-15,0 0 27 0</inkml:trace>
  <inkml:trace contextRef="#ctx0" brushRef="#br0" timeOffset="-129997.77">28470 8506 2034 0,'0'0'-75'0,"0"0"9"16,0 0 6-16,0 0 8 16,0 0 6-16,0 0 16 0,0 0 10 0,0 0 7 15,0 0 3-15,45-13-2 16,-45 13 7-16,22 0 9 0,-22 0 7 0,29-1 16 15,-15 1 3-15,-14 0 14 0,32-2-5 0,-17 0-1 0,-15 2 3 16,26-2-11-16,-10 0-1 16,-16 2-3-16,25-2-5 0,-25 2 0 0,27-4 20 15,-27 4 3-15,18-1 19 16,-18 1 3-16,0 0 9 0,24-3-3 0,-24 3-4 0,0 0-10 16,14-1-10-16,-14 1-9 15,0 0 5-15,0 0-11 0,0 0-4 0,0 0 2 16,13 11-6-16,-13-11-2 15,0 0-3-15,0 0-2 0,-6 25-1 0,6-25 8 0,0 0-14 16,-14 27 5-16,7-16 1 0,-2 0 2 0,0 2-1 16,-1-1 0-16,0 1-3 15,-6 3-3-15,4-1 5 0,-3 0-2 0,0 1-5 16,0 0 7-16,1 0-6 0,-2-1 2 16,2-2-6-16,-1 1 4 0,-1-1-3 0,5-1 1 15,-2-1-6-15,3-1 5 16,-2-1-3-16,12-9 2 0,-19 16-4 0,14-9-1 15,5-7-1-15,-14 9 3 0,14-9 0 0,-10 10 7 0,10-10 0 16,0 0 1-16,-6 13-1 16,6-13 0-16,0 0 9 0,0 0 2 0,0 0 3 15,23 18 2-15,-23-18-4 16,23 7 0-16,-10-3-1 0,1-1-5 0,-14-3-2 0,35 7-4 16,-16-6-23-16,-3 1-14 15,4 0-51-15,-4 0-29 0,6-2-36 0,-3-2-55 16,-3-2-97-16,3 3-491 15,-1-6-85-15</inkml:trace>
  <inkml:trace contextRef="#ctx0" brushRef="#br0" timeOffset="-129747.88">29042 8789 2324 0,'0'0'-45'0,"0"0"14"0,19 8-19 0,-19-8-9 15,0 0 2-15,0 0 9 16,28-4 5-16,-28 4 3 0,18-4 13 0,-18 4-2 16,28-2 1-16,-14 0-1 0,-14 2 3 15,33-4 1-15,-17 4-6 0,4-2-10 0,-2 4-32 16,-18-2-37-16,36-6-80 15,-21 3-247-15,-2 2 410 0</inkml:trace>
  <inkml:trace contextRef="#ctx0" brushRef="#br0" timeOffset="-129467.66">29476 8642 1387 0,'0'0'79'0,"0"0"3"0,0 0-23 15,0 0-6-15,17-1-14 16,-17 1 0-16,0 0-9 0,0 0 6 0,0 0 6 16,8 19-1-16,-8-19 10 15,0 0-1-15,0 27 1 0,0-27 1 0,-2 26-7 0,2-10 0 16,0 2 2-1,0 2-14-15,-2 0-4 0,2-1-20 0,-2 4-23 0,2-2-31 16,-2 2-31-16,0-5-44 0,2 1-81 0,-2-1-386 16,-1-3 209-16</inkml:trace>
  <inkml:trace contextRef="#ctx0" brushRef="#br0" timeOffset="-129167.84">29872 8568 1768 0,'14'-10'5'0,"-14"10"-4"0,0 0-4 0,0 0 5 0,0 0 3 16,0 0 16-16,30 16 5 15,-30-16 8-15,9 21 12 0,-7-6 0 0,2 2-1 16,-2 4 5-16,2 5-8 0,-4 1 10 0,2 1-11 16,-2 3-16-16,-2 0-2 0,-2 4-18 15,0 2-31-15,-4-1-34 0,-3-2-44 0,-2 0-71 16,-2-4-156-16,-3 0-166 16,-4-3 334-16</inkml:trace>
  <inkml:trace contextRef="#ctx0" brushRef="#br0" timeOffset="-128527.48">28464 8539 1471 0,'-10'-12'17'0,"10"12"-6"16,0 0 3-16,0 0 1 16,0 0 5-16,-16-8 12 0,16 8 10 0,0 0 21 0,0 0 7 15,0 0 13-15,0 0 8 16,-26 22 2-16,26-22 3 0,-12 19 11 0,5-5 1 15,2-2 8-15,1 6-24 0,-1 5-3 0,1 1-5 16,-1 2-4-16,5 2-3 0,-2 3-10 16,2 0-1-16,2 1-8 0,-2 0-8 0,3 6-1 15,1-2-13-15,-2-2-17 16,5 3-26-16,-1-5-29 0,0 1-37 0,4-1-34 0,2-4-30 16,0-1-43-16,1-4-94 15,8-3-474-15,-4-1-28 0</inkml:trace>
  <inkml:trace contextRef="#ctx0" brushRef="#br0" timeOffset="-127617.76">30115 8379 2085 0,'0'0'-113'0,"8"-11"8"15,-8 11 9-15,0 0 10 0,0 0 10 0,9-10 5 16,-9 10 14-16,0 0-3 16,0 0 7-16,0 0 17 0,13-9 7 0,-13 9-1 0,0 0 8 15,0 0 8-15,0 0-2 16,0 0 4-16,16-4 10 0,-16 4 0 15,0 0 1-15,0 0 1 0,0 0 0 0,26 4 0 0,-26-4 7 16,0 0-7-16,19 5 12 16,-19-5-7-16,13 4 4 0,-13-4 12 0,0 0 5 0,17 6 0 15,-17-6 1-15,0 0 6 16,14 8-1-16,-14-8 3 0,0 0-3 0,14 7-2 16,-14-7 6-16,0 0-9 15,0 0 15-15,0 17-14 0,0-17-3 0,0 0 0 0,0 0 6 16,-20 26 7-16,12-19 5 15,8-7 9-15,-17 15 7 0,6-8 2 0,1 2 6 16,10-9-13-16,-19 14-4 0,11-6 10 0,8-8-24 16,-14 14 16-16,6-7 2 15,8-7-5-15,-10 12-3 0,10-12-5 0,-9 10 1 0,9-10 1 16,0 0-3-16,0 0-4 16,0 0-11-16,19 26 3 0,-9-23 6 0,-10-3-25 15,30 6-5-15,-11-5-32 16,1-1-31-16,0 0-40 0,2 0-54 0,-1-3-88 0,0-1-438 15,-6 1 80-15</inkml:trace>
  <inkml:trace contextRef="#ctx0" brushRef="#br0" timeOffset="-109787.77">829 4715 862 0,'0'0'95'0,"0"0"-27"0,-2 23-32 15,2-23-13-15,0 0-5 0,0 0-8 0,0 0-1 16,0 0 2-16,0 0 13 16,21 4-4-16,-21-4 6 0,0 0 2 15,0 0 1-15,0 0 11 0,0 0-2 0,22-4-5 16,-22 4 1-16,0 0-3 0,0 0-9 0,0 0-5 16,27-10-2-16,-27 10-3 15,0 0-10-15,18-9-4 0,-18 9-3 16,15-10-5-16,-3 4 5 0,-12 6-2 15,18-17 0-15,-6 8 4 0,-4-1-4 0,1-1 5 0,2-2 6 16,-2 1-3-16,0-3 5 0,2-3-3 0,-1 2-5 16,0-5 6-16,1 2-1 15,-3 1 7-15,1 0 9 0,-3 0-9 0,0 1 2 16,0 2 5-16,-1 0-2 0,0 1 5 16,-5 14 0-16,5-25-3 0,-5 25 8 0,3-19-14 15,-3 19-1-15,4-14-3 16,-4 14 1-16,0 0-4 0,0 0-1 0,0 0-1 15,0 0-1-15,0 0 11 0,0 0 1 0,-45 29-5 0,33-11 10 16,-1 3-6 0,-3 6 4-16,3-2-6 0,-2 5 5 0,-1 1-2 0,3 1-6 15,-3 0 2-15,4 4 1 16,-4 5 0-16,1 2 6 0,3-1-6 0,2-6 5 16,-4 8-1-16,0-1 1 0,1-2-6 15,3-5 3-15,-1-2 2 0,1-1 2 0,-2-1-9 16,3-7 1-16,0 2-3 15,2-7 1-15,-1 2 12 0,1-5-9 0,2-2 4 16,-3-4 0-16,0 1-7 0,-2-3 5 0,10-9 0 0,-17 10-8 16,17-10 5-16,-19 2 5 15,19-2-8-15,0 0 7 0,-23-16-10 0,23 16 7 16,-15-15 12-16,7 8 21 16,8 7-6-16,-6-18 14 0,6 18-12 0,-3-16-7 0,3 16 0 15,0 0-7-15,19-26 4 16,-6 17-10-16,3 4 3 0,8-3-4 15,1 4 4-15,0-2 1 0,6 6-7 0,-2-1 8 0,3 2-7 16,2 2-1-16,4 2-5 0,-5-1 4 16,-1 2-5-16,-1-1-5 0,0-1-23 15,-4 0-20-15,1 0-24 0,-8-1-17 16,3-3-28-16,-3 0-57 0,-2-6-76 0,-3 1-365 16,1-6 181-16</inkml:trace>
  <inkml:trace contextRef="#ctx0" brushRef="#br0" timeOffset="-109397.4">1445 4682 1700 0,'0'0'-36'0,"-25"-13"9"0,25 13-5 16,0 0 4-16,0 0 3 15,0 0 5-15,0 0 1 0,0 0 14 0,0 0 7 16,0 0 1-16,-22 29 17 0,22-29 4 15,-10 23 13-15,8-6 6 0,-2 0-5 0,-2 6-3 16,2 0 1-16,-2 3 5 0,0 3-8 0,3 0-4 16,-1 0 4-16,1 3 6 15,1-2-18-15,0 3-2 0,0-1 5 0,4 0-13 0,0-1-9 16,0-2-5-16,3-1-26 16,2-3-31-16,3-1-28 0,-2-5-50 0,-2-3-111 15,1-4-214-15,0-3 373 16</inkml:trace>
  <inkml:trace contextRef="#ctx0" brushRef="#br0" timeOffset="-108837.65">1573 4976 1280 0,'0'0'-50'0,"0"0"8"0,7-17 3 16,-7 17 4-16,0 0 3 0,7-19 2 0,-7 19 0 16,9-12 1-16,-9 12 10 15,8-9-1-15,-8 9 4 0,0 0-1 0,15-12 5 16,-15 12-1-16,0 0 11 0,17-5 10 16,-17 5 13-16,0 0 3 0,0 0 4 0,0 0-1 15,0 0 2-15,25 17-1 16,-25-17-1-16,2 19-2 0,-2-19 6 0,0 25-3 15,-2-10 2-15,2-15-2 0,-9 36 7 0,6-19-6 0,-2 2-1 16,-3 2 1-16,-1-1 11 16,1 0-8-16,0-4 4 0,3 0 0 15,-3 0-4-15,4-2 6 0,4-14 1 16,-12 20 3-16,7-11 6 0,5-9 15 0,-5 14-3 0,5-14-9 16,0 0 0-16,0 0-20 15,0 0 0-15,0 0-6 0,0 0-3 0,0 0-6 16,36-36-5-16,-23 19-3 15,-2 0 26-15,-1-2-28 0,0 1 5 0,1 1-3 16,-3 0 0-16,2 2 9 0,-4 1 7 0,2 1 22 0,-8 13-4 16,8-21 2-16,-4 11-12 15,-4 10-7-15,5-14 1 0,-5 14-4 0,0 0-5 16,0 0-3-16,0 0 13 16,0 0-10-16,0 0-4 0,0 0 4 0,0 0-2 0,0 0 13 15,-22 43-14-15,22-43 2 16,5 29 2-16,-1-14 1 0,0 2-11 0,3-2-19 15,2 1-17-15,-1-1-30 0,0 0-31 0,3-3-35 0,-2-1-47 16,1-1-100-16,-1-7-326 16,1 1 195-16</inkml:trace>
  <inkml:trace contextRef="#ctx0" brushRef="#br0" timeOffset="-108587.57">1934 4891 1674 0,'0'0'-59'0,"9"-14"4"16,-9 14 3-16,0 0 8 15,0 0 8-15,0 0 0 0,0 0 22 0,0 0 6 16,0 0 4-16,0 0 4 16,-40 32 6-16,36-20 2 0,4-12 11 0,-8 22-10 15,8-22-4-15,0 27 3 0,0-12 4 16,6 1 0-16,-2-1-3 0,0 0-6 0,3-1-8 15,2-2-16-15,2 2-14 0,0 0-29 0,1-3-21 16,-1-1-32-16,-2-1-43 16,5-3-161-16,-14-6 104 0</inkml:trace>
  <inkml:trace contextRef="#ctx0" brushRef="#br0" timeOffset="-108427.51">1989 4988 1100 0,'0'0'70'0,"9"-22"-12"0,-9 22-34 16,8-9-18-16,-8 9-1 16,22-7-2-16,-8 3 1 0,-14 4-2 15,34-6-4-15,-16 4-21 0,3-2-27 0,-5 3-28 0,3-1-23 16,-19 2-24-16,36-6-171 0,-22 2 96 16</inkml:trace>
  <inkml:trace contextRef="#ctx0" brushRef="#br0" timeOffset="-108233.71">2197 4877 902 0,'0'0'46'16,"0"0"6"-16,0 0-2 16,0 0-7-16,-19 2 13 0,19-2 9 15,0 0-1-15,0 0-10 0,-2 30-1 16,2-30-3-16,6 29-1 0,0-12-5 0,0 1-3 16,0 4-3-16,2-1-3 0,0 1-17 15,-2 3-6-15,0-3-10 0,1-1-12 0,-3-2-24 16,0-1-26-16,-2-2-17 15,2-1-29-15,-4-15-27 0,5 25-276 0,-5-25 129 16</inkml:trace>
  <inkml:trace contextRef="#ctx0" brushRef="#br0" timeOffset="-108017.52">2431 4864 1315 0,'0'0'58'0,"18"-7"-5"0,-18 7-10 15,19-1-8-15,-19 1-6 0,0 0-2 0,31 14 0 16,-19-5-2-16,-4 3 15 16,2 3-20-16,0 4-5 0,-1-1 6 0,0 5-6 15,-1 0-2-15,-2 4-6 0,1-2-7 16,-3 0-13-16,-2 0-17 0,-2-5-13 0,0 2-19 16,-2-4-25-16,0 1-32 15,-4-1-40-15,-1-5-244 0,1-2 128 0</inkml:trace>
  <inkml:trace contextRef="#ctx0" brushRef="#br0" timeOffset="-107137.54">2699 4677 1116 0,'0'0'-23'15,"0"0"-4"1,0 0 1-16,0 0 2 0,0 0 3 0,0 0 3 0,0 0 6 15,0 0-3-15,0 0 12 0,0 0 12 0,0 0 9 16,0 0 5-16,26 25 5 0,-26-25 4 16,12 15 4-16,-6-7 4 0,2 3-1 15,1 0 1-15,-3 3-3 0,3 1 3 16,-1 2-7-16,1 0-2 0,-1 3-2 0,-2-4-5 16,0 4 0-16,-2-1-9 15,4 2 7-15,-6 0 0 0,2-1-1 0,-2-1 4 0,0 3-2 16,-2-1-4-16,0 1 1 15,-2-1-3-15,0 0-2 0,-2 2 3 0,2 2 2 16,-2-6-8-16,-2 4 1 0,2-3-6 0,-2-1 1 16,2-1 8-16,0 0-6 0,-2 0-3 15,1-1 3-15,-1 1-2 0,2-3-8 0,-3 0 5 16,3-2 1-16,4-13-7 16,-9 25-9-16,7-15-18 0,2-10-25 0,-6 17-35 15,6-17-41-15,-4 13-86 0,4-13-192 16,0 0 129-16</inkml:trace>
  <inkml:trace contextRef="#ctx0" brushRef="#br0" timeOffset="-106787.52">3065 5063 1079 0,'0'0'-52'0,"0"0"2"0,0 0 9 16,6-17 7-16,-6 17 7 0,0 0 1 0,10-9 12 15,-10 9 3-15,0 0-6 0,20-8 6 0,-12 7 0 16,-8 1 0-16,16-4-3 16,-16 4 1-16,18-6-7 0,-18 6-1 0,15-4-1 15,-15 4 2-15,15-4-2 0,-15 4-6 16,10-3-15-16,-10 3-4 0,11-5-21 0,-11 5-86 16,0 0 51-16</inkml:trace>
  <inkml:trace contextRef="#ctx0" brushRef="#br0" timeOffset="-106587.72">3125 4963 445 0,'0'0'47'16,"-20"-4"17"-16,20 4-1 0,0 0 12 15,0 0 11-15,-19-4 1 0,19 4-4 0,0 0-6 16,0 0-11-16,0 0-1 16,0 0-12-16,0 0-10 0,0 0 2 15,0 0-7-15,0 0-3 0,0 0-1 16,0 0-12-16,57-9-1 0,-57 9 1 0,23 0-11 15,-23 0-9-15,26-3-14 0,-12 3-22 0,-14 0-17 0,24-1-32 16,-24 1-35-16,23-2-66 16,-10 0-147-16,-13 2 107 0</inkml:trace>
  <inkml:trace contextRef="#ctx0" brushRef="#br0" timeOffset="-105987.68">3765 4420 902 0,'0'0'-17'0,"0"0"-8"16,17-2 0-16,-17 2 3 0,0 0 9 15,0 0 7-15,0 0 16 0,0 0 10 0,0 0 12 16,13 16 17-16,-13-16 9 0,2 16 10 15,-2-16-3-15,2 19 11 0,-2-19 4 0,0 26-9 0,2-14 5 16,-2 5 7-16,0-17-12 16,0 35 3-16,0-18-1 0,0 2-5 0,0 2-4 0,0-2 7 15,0 2-13-15,0-2-4 16,0 2-9-16,-2-2 1 0,2 2-7 0,0-2 0 16,0 0-6-16,0 0-3 15,0 0 21-15,0-19-8 0,0 33-16 16,0-18-24-16,0-15-38 0,0 28-34 15,0-14-56-15,0-14-69 0,0 19-142 0,0-19-183 0,-2 13 304 16</inkml:trace>
  <inkml:trace contextRef="#ctx0" brushRef="#br0" timeOffset="-105617.61">3571 5186 1368 0,'-7'13'-79'0,"7"-13"18"0,0 0 10 0,0 0 14 16,0 0 18-16,0 0 24 15,0 0 15-15,0 0 11 0,26 15 6 0,-26-15-6 0,23 4 9 16,-23-4-5-16,29 0 8 0,-11 0 12 0,3 0-16 16,0 0 2-16,2-2-2 15,5-2 4-15,-5 2-1 0,0 1-2 16,4-1 0-16,-3 0-2 0,4-2 0 16,-1 0-11-16,1 2-5 0,-1-2 2 0,-2 1-11 0,-1 1-10 15,3-1-25-15,-5 2-29 16,-2-1-33-16,2 2-46 0,-5-2-75 15,-17 2-241-15,26-2 395 0</inkml:trace>
  <inkml:trace contextRef="#ctx0" brushRef="#br0" timeOffset="-104977.47">3939 5686 1296 0,'0'0'-19'0,"0"0"-14"0,0 0-2 15,0 0 3-15,0 0 4 16,0 0 9-16,0 0 22 0,0 0 27 0,0 0 9 0,0 0 4 15,0 0 10-15,0 0 5 0,0 0 7 0,0 0 10 16,0 0-14-16,0 0-4 16,0 0-4-16,0 0-3 0,0 0-12 0,0 0 3 15,0 0-10-15,-30-23-4 0,30 23-1 16,-27 1-1-16,27-1-1 0,-30 6-2 16,16-3-7-16,-2 1-1 0,16-4-3 15,-23 9 1-15,23-9-5 0,-17 10 1 16,17-10 0-16,-11 14 2 0,11-14-12 15,-6 13 6-15,6-13-12 0,0 0 3 0,4 21-5 0,-4-21-7 16,11 15 1-16,-11-15 8 0,15 14-7 0,-6-9-2 16,-9-5 4-16,18 15 5 15,-10-9-5-15,-8-6 5 0,18 14 4 0,-18-14-5 0,14 11 5 16,-14-11 1-16,16 11 0 16,-10-3-7-16,-6-8 14 0,13 13-6 0,-13-13 4 15,8 14 2-15,-8-14 1 16,8 17-2-16,-8-17 6 0,4 17-6 0,-4-17 7 15,3 19-1-15,-3-19-2 0,0 19 1 0,0-19 6 0,-3 17-4 16,3-17 9-16,-4 19-8 16,4-19-1-16,-8 19 6 0,8-19 1 0,-8 17-4 15,1-10 8-15,7-7-7 16,-14 16 18-16,2-8-20 0,2 0 17 0,10-8 5 0,-26 10 5 16,16-6 14-16,10-4-2 15,-25 4-2-15,12-1 9 0,13-3-14 0,-27 0-2 16,27 0-3-16,-24-4-20 15,24 4-44-15,-16-7-44 0,16 7-36 0,-11-13-60 16,11 13-101-16,-2-21-352 0,2 21 169 0</inkml:trace>
  <inkml:trace contextRef="#ctx0" brushRef="#br0" timeOffset="-104547.47">4220 5399 1695 0,'0'0'-100'0,"16"-4"3"0,-16 4-2 0,0 0 11 0,16-4 5 16,-16 4 10-16,0 0 14 15,0 0 15-15,22 8 17 0,-22-8 11 16,0 0 13-16,10 19 15 0,-10-19 13 16,0 20 20-16,0-20 7 0,-4 25-6 15,-2-13 15-15,-1 4 9 0,-2-3-2 16,1 1 13-16,0-1 1 0,-1 0 5 0,-2 0 0 15,5-1-7-15,-2-1-15 0,8-11 2 0,-13 19-3 0,13-19-7 16,-4 19 0-16,4-19 1 0,2 16-11 16,-2-16-2-16,15 13-5 0,-1-8-24 0,-14-5-36 15,34 5-36-15,-12-5-44 16,1-1-81-16,-2-3-158 0,4-1-183 0,-1-1 300 16</inkml:trace>
  <inkml:trace contextRef="#ctx0" brushRef="#br0" timeOffset="-99124.53">844 9115 1471 0,'0'0'-31'0,"0"0"7"15,0 0-5-15,0 0 8 16,0 0 1-16,0 0 15 0,0 0 6 0,0 0 17 15,0 0 6-15,0 0 0 16,0 0 11-16,0 0 1 0,0 0 17 0,0 0-11 16,0 0 14-16,0 0 1 0,0 0-14 0,0 0-2 0,46 13 0 15,-46-13-4-15,0 0 4 16,23-2-2-16,-23 2-6 0,0 0 0 0,29-2 2 16,-29 2-7-16,18 2 13 15,-18-2-23-15,27 0 4 0,-11 2 0 16,-16-2 1-16,34 1-7 0,-17 2-2 0,4 0-5 15,-4-3 7-15,4 1-5 0,-3 1 4 0,4-2-16 16,-2 0 16-16,1 1 4 0,-2-1-6 16,2 0 6-16,-1 0-8 0,0 3 4 0,1-3 3 15,-1 0-8-15,2 0-3 0,-4 1-7 0,-18-1 5 16,33 0 2-16,-18 0-8 16,-15 0-7-16,26 2-10 0,-26-2-8 0,22 0-11 15,-22 0-29-15,19 2-30 16,-19-2-19-16,0 0-41 0,17 2-62 0,-17-2-316 0,0 0 284 15</inkml:trace>
  <inkml:trace contextRef="#ctx0" brushRef="#br0" timeOffset="-98787.73">1223 9171 1390 0,'0'0'-106'0,"0"0"12"0,0 0 7 15,0 0 18-15,-15 7 26 0,15-7 17 0,0 0 13 16,0 0 18-16,0 0 13 0,0 0 15 0,-6 16 4 16,6-16 14-16,0 0 2 15,-6 20-2-15,6-20-4 0,-7 21 0 0,0-10-5 0,3 3 2 16,-3 0 11-16,2 4 1 16,-1-1-9-16,-1 2 2 0,2 4 4 0,-3-2-1 15,1 2-3-15,4 0 9 16,-6-2-11-16,5 1 0 0,-3 2 3 0,2-2 2 0,0 3 2 15,-4-4-7-15,3 0 2 0,-2 0 3 0,1-2-12 16,2 0 2-16,-2-4-6 16,0 1-7-16,1-2 0 0,2 0-8 0,4-14 2 15,-12 25-3-15,10-14-28 16,2-11-25-16,-5 21-38 0,5-21-39 0,-2 15-69 0,2-15-175 16,0 12-186-16,0-12 276 15</inkml:trace>
  <inkml:trace contextRef="#ctx0" brushRef="#br0" timeOffset="-96767.5">1921 8964 1387 0,'0'0'-114'0,"0"0"13"0,0 0 8 0,22 27 22 0,-22-27 8 16,0 15 21-16,0-15 24 16,2 17 11-16,-2-17 11 0,0 18 10 0,0-18 11 15,0 20 10-15,0-20-10 16,0 23 9-16,0-23 10 0,-2 23 0 0,2-23 1 0,0 22 2 16,0-22 0-16,0 26 10 15,0-13 4-15,0-13-3 0,0 26 0 16,0-10 4-16,0-16-3 0,2 32-9 15,-2-14 8-15,2-1 1 0,0 2 2 0,-2-2-6 16,1-1-1-16,2 2 0 0,-1-1 5 0,3-2-5 0,-3 1-1 16,0-1 1-16,0 1 3 15,2-1-7-15,-4-15 8 0,4 24-6 0,-3-11-7 16,-1-13-3-16,8 25-4 16,-6-13-4-16,-2-12 2 0,4 21 7 0,1-10-21 0,-5-11-2 15,4 18 11-15,-4-18 0 16,2 18-5-16,-2-18-5 0,4 17 3 15,-4-17-4-15,4 18-4 0,-4-18-1 0,4 17 1 0,-4-17-3 16,7 13 1-16,-7-13-2 0,4 16-2 16,-4-16 1-16,5 13 0 0,-5-13 1 0,0 0-5 15,4 15 0-15,-4-15-7 16,0 0-9-16,4 14-19 0,-4-14-22 0,0 0-35 16,0 0-44-16,4 11-46 0,-4-11-77 15,0 0-460-15,0 0 28 0</inkml:trace>
  <inkml:trace contextRef="#ctx0" brushRef="#br0" timeOffset="-96187.61">2301 9074 1919 0,'0'0'-130'15,"0"0"26"-15,0 0 29 0,0 0 17 0,8-13 19 16,-8 13 19-16,0 0 1 16,0 0 0-16,0 0 9 0,0 0 7 0,0 0 10 0,0 0 8 15,0 0-5-15,0 0-2 16,0 0 8-16,-28 32 6 0,16-18 3 0,-1 1 14 15,-4 1-11-15,0 3 0 0,-1 2 2 0,-4 0 2 16,1 2-2-16,-1 1 2 0,2 1-4 16,-5 1-8-16,5 1 11 0,-3-2-5 0,0 2-3 15,-1 0 10-15,3-3 0 16,-2 3-1-16,-1-4 11 0,5 0-10 0,-1-1 0 16,2 1 4-16,1-6-3 0,2 3 2 15,2-5-16-15,1 2 4 0,-3-2-7 16,1 1 4-16,5-3-1 0,-1-2-1 15,1 1-16-15,-1 1 11 0,3-1 1 0,-2-1-1 16,9-11-8-16,-12 20-11 0,6-8-15 0,-1-3 2 16,7-9-23-16,-11 24-37 0,7-15-32 15,-5 3-52-15,9-12-111 0,-9 16-264 0,9-16 280 16</inkml:trace>
  <inkml:trace contextRef="#ctx0" brushRef="#br0" timeOffset="-94997.63">2656 9063 1404 0,'0'0'-103'0,"0"0"18"0,0 0 13 16,0 0 10-16,0 0 29 0,0 0 6 0,0 0 18 15,0 0 14-15,0 0 6 0,0 0 3 0,0 0 9 16,-36 21 2-16,36-21-4 15,0 0 6-15,-6 13-6 0,6-13-2 0,-8 16-5 16,8-16 4-16,-12 16-8 0,4-3 2 0,0 0 4 16,1 0-7-16,-3 0-1 0,1 0 4 15,-1 3 1-15,1-3-1 0,-3 5 7 0,-2 1-12 16,4-2 10-16,-2-1 3 16,1 4 3-16,0-4-1 0,1 4 5 0,-1-1-1 0,3 0 9 15,2-2-9-15,-1 1-4 16,0-1 1-16,3-1 1 0,0 3-1 0,0-1 0 15,2 0 6-15,0 1-1 0,0 1-2 0,0-4 2 16,2 4 7-16,0-1 12 16,2 0 3-16,-2 0-4 0,2 3 5 15,2-4-3-15,0 1 1 0,0-1 2 0,2 0-7 16,2 2-8-16,2 1-5 0,-2-2 3 0,3-2-2 16,-1 2-4-16,3-2-3 15,2-2-6-15,-3 2-16 0,4-2-36 0,-2 1-33 16,-1-4-43-16,0-1-67 0,-3-4-176 15,3 1-176-15,-13-8 290 0</inkml:trace>
  <inkml:trace contextRef="#ctx0" brushRef="#br0" timeOffset="-94027.79">2853 9481 1406 0,'0'0'-50'0,"0"0"19"15,0 0 9-15,0 0 3 0,0 0-2 0,0 0 2 16,0 0 1-16,8 16-4 16,-8-16 4-16,0 0 1 0,0 0 4 0,0 0-3 0,0 0 8 15,22-1-1-15,-22 1-5 16,0 0 5-16,0 0 4 0,0 0-8 15,28-11-1-15,-28 11 3 0,14-11 3 0,-14 11 2 0,12-13 8 0,-3 7-2 16,-9 6 11-16,13-16-1 16,-13 16 4-16,12-20-1 0,-5 11-1 0,-7 9-1 15,8-17 10-15,-8 17 4 16,6-17 6-16,-6 17 9 0,9-18 2 0,-9 18-6 16,5-15 11-16,-5 15-13 0,0 0 0 15,2-17-10-15,-2 17 7 0,0 0-8 0,0 0-6 16,0 0 4-16,-9-20-3 15,9 20 2-15,0 0 5 0,-17-9-10 0,17 9 5 16,0 0 7-16,0 0 0 0,-36 10 2 0,36-10 3 16,-21 8 2-16,11-1-5 0,10-7 11 15,-24 14 2-15,14-5 0 0,-1 1-4 0,0-1 0 16,3 3 5-16,-1-1 13 16,9-11-17-16,-12 25-3 0,6-14 1 0,-2 1 8 0,4 3-9 15,4-15 4-15,-6 24 1 16,4-12 0-16,2-12-7 0,-2 24 9 0,2-24-7 15,2 22 5-15,-2-22 0 0,4 21 3 0,-4-21-4 16,8 19 1-16,0-9-3 0,-8-10-5 16,14 13 0-16,-8-5-5 0,-6-8 2 0,20 11-6 15,-10-6-13-15,-10-5-14 16,21 7-29-16,-21-7-36 0,26 0-36 0,-26 0-36 16,34-8-40-16,-15-1-67 15,-1-5-437-15,6-3 71 0</inkml:trace>
  <inkml:trace contextRef="#ctx0" brushRef="#br0" timeOffset="-93182.52">3519 8722 1872 0,'0'0'-129'16,"0"0"11"-16,0 0 6 0,0 0 13 0,0 0 8 16,-20-15 12-16,20 15 12 15,0 0 18-15,-22-2 14 0,22 2 8 0,0 0 10 16,-27 2 4-16,27-2 10 0,-22 3 6 15,22-3 6-15,-20 7 5 0,20-7 2 0,-22 7-3 16,22-7-1-16,-21 9 0 0,11-3 2 0,-3 0 2 16,13-6-2-16,-19 13-1 15,11-3-8-15,8-10 7 0,-18 17-5 0,12-9 9 0,6-8-7 16,-10 17-4-16,10-17 7 16,-7 19-5-16,7-19 2 0,-2 19 1 0,2-19-6 15,2 19 6-15,-2-19-5 16,7 19-1-16,-7-19 4 0,8 17-4 15,-2-5 6-15,-6-12 4 0,15 17 5 0,-8-6-5 0,-7-11 3 0,14 15 2 16,-6-6-11-16,-8-9 6 16,12 14 0-16,-12-14-2 0,10 16 11 0,-10-16-2 15,8 15-3-15,-8-15 11 16,2 15 3-16,-2-15 13 0,0 0-1 0,0 0-1 0,-12 28 6 16,6-20 6-16,6-8 3 15,-18 14-7-15,10-7-2 0,8-7 15 16,-21 13-25-16,10-7 3 0,11-6-9 15,-21 10 0-15,11-5-1 0,10-5-3 0,-22 8-2 0,22-8-10 16,-16 9 1-16,16-9-11 0,-18 3-4 0,18-3-27 16,0 0-28-16,-23 1-38 15,23-1-46-15,0 0-61 0,-19-10-377 0,13 3 227 16</inkml:trace>
  <inkml:trace contextRef="#ctx0" brushRef="#br0" timeOffset="-92657.61">3608 8826 1595 0,'0'0'-37'0,"0"0"9"0,0 0 8 0,-14-4 3 15,14 4 5-15,0 0 13 16,0 0 13-16,0 0 10 0,0 0 1 0,-17-7-1 16,17 7-3-16,0 0 1 15,0 0 0-15,0 0-1 0,0 0-1 0,0 0-3 0,0 0-4 16,0 0-1-16,55-1-1 0,-55 1 2 0,26 1 2 15,-26-1-3-15,25 0-1 16,-11 3 1-16,4-2-7 0,-18-1 4 0,36 3-5 16,-22-2-1-16,-14-1-19 15,34 2-2-15,-19-1-12 0,-15-1-21 0,26 3-9 0,-26-3-29 16,20 2-28-16,-20-2-58 16,0 0-236-16,20-2 131 0</inkml:trace>
  <inkml:trace contextRef="#ctx0" brushRef="#br0" timeOffset="-92397.54">3717 8835 1247 0,'-13'7'21'0,"13"-7"-2"16,0 0-8-16,0 0 1 0,0 0-2 16,0 0 4-16,0 0 0 0,0 0 1 15,0 0-6-15,0 0 13 0,6 25 2 0,-6-25 1 16,0 0 9-16,0 0 10 15,3 21-12-15,-3-21-1 0,0 0 5 0,-3 29-9 0,3-29 1 16,-2 22-4-16,2-22 2 0,-2 25-10 0,2-10-1 16,0-15 0-16,-2 29 3 15,2-14-5-15,0-15 3 0,0 29-1 0,-2-14-5 16,2-15-7-16,0 26 0 0,0-12-22 16,0-14-22-16,0 25-38 0,0-14-47 0,0 1-98 15,0-12-218-15,-2 17 402 16</inkml:trace>
  <inkml:trace contextRef="#ctx0" brushRef="#br0" timeOffset="-91447.65">4040 8903 1303 0,'0'0'8'16,"0"0"4"-16,0 0 7 0,0 0 9 15,0 0 16-15,0 0 1 0,0 0-5 0,0 0-6 16,0 0-2-16,0 0-3 0,0 0-11 0,0 0 4 16,0 0 4-16,0 0-4 15,0 0-2-15,0 0 3 0,0 0-5 0,0 0 0 0,0 0-1 16,0 0 4-16,0 0-3 16,36 25-2-16,-36-25 2 0,7 17 0 0,-7-17 8 15,2 19-4-15,-2-19 1 16,4 23-1-16,0-10-4 0,-1 1 3 0,-3-14-4 0,6 28 11 15,-4-15 2-15,2 5 0 0,-2-3 18 0,3 2-7 16,-1 0 1-16,-2-1-1 16,2 3-3-16,-2-2-3 0,0 0-4 0,0 2-2 15,2-2-5-15,-2 2 8 0,-2 0-3 16,3 0-10-16,0 0 2 0,-3 0 2 0,0 2-4 16,0-1 9-16,0-1-7 15,-3 2 6-15,-2-1-4 0,3 2 11 0,-2 2-6 16,0-1 2-16,-2 0-2 15,2-2-8-15,-5 1 1 0,1 2-3 0,-1 1-5 0,-2-3 7 16,1 1-10-16,-2 6-24 16,-4-3-31-16,2 2-33 0,-3 1-44 0,-5 0-65 15,-3 4-163-15,-2-3-313 0,-3-1 101 0</inkml:trace>
  <inkml:trace contextRef="#ctx0" brushRef="#br0" timeOffset="-89687.47">101 9694 1805 0,'-15'9'-92'16,"15"-9"33"-16,0 0 22 0,0 0 14 0,0 0 19 15,0 0 21-15,0 0 5 0,0 0 19 16,0 0-4-16,0 0 11 0,0 0 1 0,0 0 5 15,0 0-6-15,0 0 12 0,0 0 4 0,0 0-9 16,0 0-3-16,0 0-5 16,0 0-8-16,0 0 0 0,0 0-3 0,0 0-1 0,0 0-10 15,0 0-13-15,13-45-6 16,-13 45-3-16,10-13-8 0,-10 13-21 0,11-19-11 16,-5 5-7-16,3-1-9 15,-1-6-10-15,2 0-9 0,-1-2 2 0,1-2 9 0,3-4 5 16,-4 5 18-16,2-1 6 15,-2 0 10-15,2 3 8 0,-1-2 2 0,-2 4 14 16,-1 0 0-16,-1 3-2 0,-1 2 11 0,2 2 4 16,-7 13 8-16,9-25 4 0,-5 14-1 15,-4 11 15-15,5-18-8 0,-5 18-10 0,4-15-5 16,-4 15-6-16,0 0-1 16,8-17 1-16,-8 17-8 0,0 0 4 0,0 0 0 15,0 0-1-15,0 0 1 0,0 0 6 16,0 0-6-16,0 0 3 0,-21 44-3 0,14-29 4 15,1 0-4-15,-2 2-2 0,2 5 10 16,1 0-8-16,-1 1 5 0,2 0-4 16,-2 2-4-16,2 0 3 0,2-4 2 0,2-1-3 0,-2 2 2 15,2-3-3-15,0 0 0 16,2-2 5-16,-2 0 2 0,0-17-1 0,4 29 5 16,-4-16-4-16,0-13 3 15,5 21-9-15,-5-21-4 0,5 19 6 0,-5-19 3 0,4 13 5 16,-4-13-17-16,0 0-3 15,0 0 0-15,11 7 1 0,-11-7-7 0,0 0 2 16,0 0-6-16,0 0 15 0,0 0 10 0,0 0 8 0,21-26 6 16,-21 26-5-16,0 0-1 15,0 0-3-15,8-11-5 0,-8 11 11 0,0 0-17 16,0 0-6-16,0 0 3 16,0 0 3-16,0 0-9 0,0 0 7 0,23 1 4 0,-23-1-13 15,0 0 10-15,15 12-5 16,-15-12 0-16,12 8-11 0,-12-8 4 0,0 0 2 15,17 9-16-15,-17-9 7 0,14 2-1 0,-14-2-17 16,0 0-3-16,25 0-13 16,-18-2-13-16,-7 2-14 0,23-3-2 0,-13-1 2 0,1 2 8 15,1-2-6-15,-12 4 13 16,20-4 3-16,-8 2 8 0,-12 2-3 0,19-2 16 16,-19 2 9-16,17-1 15 15,-17 1 6-15,0 0 14 0,22-3 17 0,-22 3 3 0,0 0 4 16,20-1-4-16,-20 1 13 15,0 0 0-15,25 4 5 0,-25-4 4 0,20 0 5 16,-20 0 0-16,24 1-17 0,-24-1-16 0,25 0-2 0,-9 0-28 16,-1 0-39-16,-3 0-39 15,4-1-67-15,-16 1-208 0,20-10-100 0,-20 10 382 16</inkml:trace>
  <inkml:trace contextRef="#ctx0" brushRef="#br0" timeOffset="-89215.91">501 8964 1342 0,'0'0'83'0,"0"0"5"15,0 0-4-15,0 0-11 0,21 0-7 0,-21 0 3 16,0 0-20-16,20 0-5 0,-20 0 6 15,0 0-23-15,22 7-31 0,-22-7-32 0,16 3-28 16,-11-1-49-16,-5-2-97 0,11 3-289 0,-11-3 328 16</inkml:trace>
  <inkml:trace contextRef="#ctx0" brushRef="#br0" timeOffset="-88514.63">93 10473 1370 0,'-11'-8'-50'16,"11"8"17"-16,0 0-3 16,0 0 15-16,-8-7-7 0,8 7 9 0,0 0 6 0,0 0 20 15,0 0 9-15,0 0 10 16,0 0 11-16,0 0 18 0,27-17 0 15,-27 17 7-15,19-4-2 0,-19 4-16 0,22-4 3 16,-22 4 6-16,24-2-15 0,-8 0-9 0,-16 2-1 16,34 0 3-16,-11-2-7 0,-6 2-2 0,4 0 1 15,-3-1-10-15,-18 1-2 16,38 0-1-16,-23 0-10 0,2 0-13 0,-4 0-20 0,-13 0-16 16,25 1-28-16,-14-1-25 15,-11 0-38-15,0 0-68 0,0 0-196 0,13-5 127 16</inkml:trace>
  <inkml:trace contextRef="#ctx0" brushRef="#br0" timeOffset="-88277.55">324 10412 1197 0,'0'0'42'15,"0"0"6"-15,-26 0-6 0,26 0-11 0,0 0-1 16,0 0 8-16,0 0-6 16,-15 10 7-16,15-10-3 0,0 0 1 0,0 17-4 0,0-17 9 15,0 0-5-15,2 23 2 16,-2-23 12-16,0 21-5 0,0-21 3 0,-2 27-4 15,0-12 7-15,2-15-4 0,-2 33-1 0,0-16-7 16,0-1-1-16,0 1-6 0,-3 1 5 16,3-3 13-16,0 2-12 0,2-17-13 0,-5 32-3 15,2-18-5-15,3-14-10 16,-4 24-11-16,2-12-16 0,2-12-22 0,-2 19-29 16,2-19-29-16,-2 16-46 0,2-16-124 15,-1 8-285-15,1-8 256 0</inkml:trace>
  <inkml:trace contextRef="#ctx0" brushRef="#br0" timeOffset="-87487.68">605 10771 1577 0,'0'0'42'15,"0"0"3"-15,0 0-4 16,0 0-6-16,0 0-14 0,0 0 9 0,0 0-9 16,0 0-1-16,0 0-6 15,24-4 4-15,-24 4-10 0,0 0 2 0,0 0 0 0,0 0-2 16,0 0-3-16,0 0 9 15,21 1 5-15,-21-1-15 0,20 3 8 0,-20-3-4 16,25 4 1-16,-5-4-6 0,-2 3-6 0,5-3-14 0,-3 2 1 16,6 0-13-16,-1-1 0 15,-2-1 2-15,1 0 1 0,3-1 8 0,2 1-2 16,-6-2 9-16,0 2 7 16,-1-2 11-16,-2 0-2 0,-1-2-2 15,-2 3 7-15,4-3-7 0,-7-1 0 0,-14 5-8 16,30-7 4-16,-18 3-7 0,-12 4-4 0,20-7 4 15,-20 7 1-15,17-8 7 0,-17 8 2 0,10-8 3 16,-10 8 2-16,0 0-6 16,0 0 6-16,0 0 3 0,0 0-7 0,0 0 2 0,0 0 5 15,0 0-6-15,0 0 1 16,0 0 2-16,-25-23 3 0,25 23 3 0,0 0 17 16,-22-4 1-16,22 4 3 15,-16-4 3-15,16 4-2 0,0 0 0 0,-24-3 9 16,24 3 2-16,0 0 3 0,-19-2-4 15,19 2-5-15,0 0-1 0,0 0-1 0,-20-2-3 16,20 2-4-16,0 0 6 0,0 0-5 0,0 0-2 16,0 0-7-16,-15-4 5 15,15 4-4-15,0 0 4 0,0 0 16 0,0 0 5 0,0 0 6 16,0 0-1-16,0 0-6 16,0 0-10-16,0 0-4 0,0 0-8 0,0 0 4 15,0 0-6-15,0 0-2 16,0 0-4-16,0 0 2 0,0 0-1 0,0 0-6 0,0 0-5 15,0 0 1-15,31 31 3 0,-31-31-6 16,15 9 5-16,-15-9-2 0,12 10-3 16,-12-10 1-16,15 11-2 0,-15-11-1 0,11 8 5 15,-11-8-7-15,9 10 5 0,-9-10 4 16,0 0-4-16,0 0 0 0,0 0-6 0,-13 29-6 16,13-29-18-16,-20 13-15 15,8-7-18-15,-1-1-20 0,-1 0-24 0,14-5-27 16,-27 10-32-16,18-4-49 15,9-6-88-15,-17 6-381 0,8-6 81 0</inkml:trace>
  <inkml:trace contextRef="#ctx0" brushRef="#br0" timeOffset="-87107.73">1483 10799 1874 0,'0'0'-95'0,"0"0"18"15,0 0 19-15,0 0 14 0,20 4 11 0,-20-4 14 16,0 0 9-16,0 0 5 15,0 0 7-15,5 11 5 0,-5-11 4 0,0 0 3 16,0 0 1-16,0 0 10 0,0 0 12 0,0 0 1 0,-33 15 16 16,33-15 9-16,0 0 9 15,-28 0 8-15,28 0 5 0,0 0 5 0,-23-2-4 16,23 2-7-16,0 0-14 16,0 0-9-16,-19-7-4 0,19 7-17 0,0 0-13 0,0 0-2 15,0 0-7-15,0 0-7 16,0 0 3-16,0 0-18 0,0 0-21 0,36-25-33 15,-36 25-31-15,0 0-43 0,0 0-92 0,15-1-406 16,-15 1 141-16</inkml:trace>
  <inkml:trace contextRef="#ctx0" brushRef="#br0" timeOffset="-86007.77">4640 9776 1741 0,'0'0'-82'0,"0"0"15"15,0 0 12-15,0 0-1 0,0 0 3 0,0 0 5 0,0 0 2 16,0 0 11-16,0 0 9 0,0 0 5 0,0 0 13 16,0 0 4-16,0 0 11 15,0 0 11-15,0 0 9 0,0 0 1 0,0 0 1 16,0 0 2-16,0 0-2 16,0 0-1-16,0 0-1 0,0 0 3 0,46-12-11 15,-46 12 3-15,0 0 1 0,0 0-1 16,28 3 0-16,-28-3-2 0,19 1-5 0,-19-1 2 15,18 0 6-15,-18 0-8 0,24 0 6 0,-24 0-1 16,28-1-5-16,-28 1-5 0,25 0 6 16,-25 0-4-16,30 0-2 0,-30 0 4 0,25-3-2 15,-25 3-2-15,23 0-2 16,-23 0-2-16,21-2 2 0,-21 2 2 0,0 0-7 16,24 0 2-16,-24 0-13 15,0 0-28-15,16-1-26 0,-16 1-32 0,0 0-35 0,0 0-51 16,0 0-263-16,18-4 401 15</inkml:trace>
  <inkml:trace contextRef="#ctx0" brushRef="#br0" timeOffset="-85677.45">4707 9655 1183 0,'-15'-7'-43'0,"15"7"17"0,0 0 8 16,0 0-1-16,0 0 8 15,0 0 2-15,0 0 9 0,0 0 11 0,0 0 12 16,0 0 5-16,0 0 6 15,0 0 20-15,0 0-3 0,0 0-6 0,0 0-9 0,0 0 9 16,57 6-6-16,-57-6-7 0,26 1 6 0,-26-1-3 16,30 6-25-16,-16-3-10 15,1-2-20-15,-15-1-34 0,28 2-37 0,-28-2-50 16,23-2-262-16,-12 1 128 16</inkml:trace>
  <inkml:trace contextRef="#ctx0" brushRef="#br0" timeOffset="-84527.66">6161 9191 1018 0,'0'0'-116'15,"0"0"-183"-15,0 0 97 0</inkml:trace>
  <inkml:trace contextRef="#ctx0" brushRef="#br0" timeOffset="-84277.32">6161 9191 800 0,'-21'-8'0'0,"21"8"18"0,0 0 13 16,0 0 7-16,0 0 7 0,0 0 2 0,0 0-6 0,0 0 5 16,0 0-7-16,0 0 7 15,0 0 0-15,0 0-4 0,0 0-1 0,0 0-3 16,0 0-2-16,0 0-3 16,0 0 0-16,0 0-4 0,0 0-2 0,0 0 10 15,0 0 0-15,0 0 2 0,0 0 9 16,0 0-1-16,0 0-11 0,55 7 8 0,-55-7-3 15,32 4-5-15,-15-1 21 0,2 0-15 0,2 1-10 16,-1 0 3-16,0-2-9 16,2 2 6-16,-3 0-9 0,-1 0 1 0,0-3-8 0,0 3-2 15,0-2-9-15,-18-2-4 16,25 4-10-16,-25-4-34 0,24 2-15 0,-24-2-27 16,16 2-32-16,-16-2-75 15,0 0-336-15,10-2 290 0</inkml:trace>
  <inkml:trace contextRef="#ctx0" brushRef="#br0" timeOffset="-83967.57">6286 9241 1377 0,'0'0'-93'16,"0"0"20"-16,-8 11 18 0,8-11 18 0,0 0 21 15,-8 15 16-15,8-15 13 0,-5 17 4 0,5-17 12 0,-6 22 6 16,2-10-2-16,4-12 17 16,-7 31-1-16,5-16 4 0,-2 3-10 0,0-1-2 15,1 2-1-15,-1 0 2 16,2-2-3-16,-2 2-1 0,2-2 7 0,2 2-3 0,0-19-11 16,-4 33 4-16,2-18-4 15,2 0-7-15,0-15 2 0,-2 27-5 0,2-27-3 16,0 24 1-16,2-12-17 15,-2-12-5-15,0 20-26 0,0-20-20 0,0 18-15 16,0-18-35-16,0 0-46 0,-2 21-112 0,2-21-158 0,0 0 130 16</inkml:trace>
  <inkml:trace contextRef="#ctx0" brushRef="#br0" timeOffset="-83247.44">6640 8739 1130 0,'6'-14'-34'0,"-6"14"4"0,0 0 14 15,0 0 7-15,0 0 4 16,7-12 5-16,-7 12 9 0,0 0-2 0,0 0 4 16,12-8 3-16,-12 8 4 0,0 0 5 15,0 0 3-15,17-4 7 0,-17 4 1 0,0 0 2 16,0 0 8-16,0 0-8 15,0 0 0-15,0 0-7 0,0 0 0 0,26 12 0 16,-26-12-2-16,2 12-8 0,-2-12 1 0,0 0 9 0,-2 29-16 16,2-29 6-16,-4 24-2 15,4-24 1-15,-4 22-5 0,-1-10-6 0,5-12 6 16,-5 24-4-16,1-12 2 16,4-12-1-16,-6 21 0 0,2-9 4 0,4-12-3 15,-9 18 12-15,9-18-3 0,-10 18-2 16,10-18-3-16,-13 15-1 0,7-8 6 0,-3 3-7 15,9-10-6-15,-18 18 7 0,8-11-4 0,10-7-2 16,-14 11 5-16,14-11 0 16,-13 12 5-16,13-12 8 0,-10 9 9 0,10-9 3 0,0 0 5 15,-11 13 8-15,11-13-2 16,0 0-10-16,0 0 4 0,0 0 1 0,0 0-9 16,0 0-1-16,19 23-2 15,-19-23 3-15,19 6-30 0,-9-2-24 0,-10-4-34 0,24 8-38 16,-11-7-50-16,-13-1-88 0,25-1-374 0,-12 1 192 15</inkml:trace>
  <inkml:trace contextRef="#ctx0" brushRef="#br0" timeOffset="-81757.41">7251 9490 1741 0,'0'0'-42'0,"-10"13"7"15,10-13 0-15,0 0 3 16,0 0 9-16,0 0 7 0,0 0-7 15,0 0 4-15,0 0 7 0,0 0 1 0,23 19 11 0,-23-19 3 0,0 0 5 16,15 4 4-16,-15-4-2 16,0 0-1-16,21 2-2 0,-21-2-2 0,0 0 5 15,28-4-7-15,-28 4 11 16,21-3-11-16,-21 3 5 0,23-11-3 0,-10 4-1 0,-1 0 4 16,2-3 5-16,-4 1 6 15,0-3 14-15,-1 1 2 0,0-2 18 0,-1 1-9 16,-2-1-3-16,-6 13-1 15,4-25-6-15,-4 25-3 0,0-23-4 0,0 23-4 0,-4-21 0 16,4 21 5-16,-10-15-6 0,10 15 5 0,-16-11-5 16,16 11 1-16,-20-4 7 15,20 4 5-15,-28 5-14 0,11 1 4 0,1 2 3 16,-4 1-9-16,2 3 10 0,0 2 3 16,-1 0 6-16,5 4-3 0,-4-2 0 0,2 4 0 15,0-4-2-15,4 3-3 16,0 0-1-16,-1 1-2 0,2-4-5 0,0 4 3 15,5-5 2-15,0-1-4 0,0-1 1 0,2 3-4 0,4-16 2 16,-3 20 11-16,3-20-11 16,5 21 5-16,-5-21-11 0,12 19 0 0,-1-9-3 15,-1-2 5-15,5-1-3 16,0 1-7-16,1-2-2 0,4-3-20 0,-1 3-16 0,2-4-23 16,-2 2-30-16,3-3-31 15,-2-1-41-15,-20 0-56 0,39-3-145 0,-21-3-261 16,-2 0 170-16</inkml:trace>
  <inkml:trace contextRef="#ctx0" brushRef="#br0" timeOffset="-80652.36">8081 8591 1703 0,'0'0'-79'0,"0"0"7"16,0 0 8-16,0 0 2 15,-34-16 14-15,34 16 12 0,-18-1 14 0,18 1 15 0,-24 0 4 16,24 0 6-16,-23 1 4 16,23-1 7-16,-22 3 5 0,22-3 6 0,-22 5-2 15,22-5-4-15,-22 8 3 16,12-4-2-16,10-4 11 0,-19 15-14 0,10-8 3 15,1 3 2-15,8-10-5 0,-11 19-1 0,11-19-6 16,-4 19 9-16,4-19-4 0,2 22-10 16,-2-22 8-16,6 23-10 0,-2-11 4 0,3-1 0 15,-1 3-2-15,1-3-4 0,-7-11 11 16,13 21-7-16,-7-9 3 0,0-3 0 16,-6-9-1-16,10 22 1 0,-8-13-4 15,-2-9 1-15,5 19 0 0,-5-19 3 16,3 19 0-16,-3-19 7 0,-3 19 11 15,3-19-6-15,-11 15 11 0,11-15 9 0,-12 15-7 0,3-9-6 16,9-6 10-16,-21 12 0 16,8-6-25-16,1-1 9 0,12-5-7 0,-24 8 4 15,24-8-6-15,-23 5 1 0,23-5-7 16,-21 4 2-16,21-4-22 0,-17 4-29 0,17-4-33 16,0 0-38-16,0 0-82 0,-28-8-342 15,28 8 279-15</inkml:trace>
  <inkml:trace contextRef="#ctx0" brushRef="#br0" timeOffset="-80287.76">8293 8627 1481 0,'0'0'-44'0,"21"-2"9"0,-21 2 6 0,0 0 4 16,20-3 0-16,-20 3 15 0,0 0 17 0,24-3 19 15,-24 3-2-15,22 0 10 0,-22 0-7 0,27-2-1 16,-9 0-1-16,-18 2-1 16,38-1-7-16,-22 1 3 0,3 0-5 0,-19 0-3 0,34-2-5 15,-16 2-21-15,-18 0-23 16,26 0-37-16,-26 0-44 0,24-2-93 0,-13 2-158 16,-11 0 118-16</inkml:trace>
  <inkml:trace contextRef="#ctx0" brushRef="#br0" timeOffset="-80067.89">8490 8606 1214 0,'0'0'58'0,"-11"6"-7"0,11-6-14 0,0 0-5 0,-12 10 6 16,12-10-4-16,0 0 12 16,-6 14-4-16,6-14 0 0,0 0 9 0,-2 22 4 15,2-22 6-15,0 0 8 16,0 22 4-16,0-22-4 0,-6 21 11 0,4-5-39 0,-2-1 11 15,0 0-22-15,2 2 12 0,-2 0-9 16,2 1-7-16,-2-2-3 0,0 4-17 16,2-3-23-16,-1-2-26 0,1 2-32 0,0-2-46 0,0-4-83 15,0 1-385-15,-3-2 211 16</inkml:trace>
  <inkml:trace contextRef="#ctx0" brushRef="#br0" timeOffset="-78907.59">6019 9972 1617 0,'0'0'-62'0,"0"0"10"0,0 0 16 0,0 0 9 16,0 0 22-16,0 0 19 15,0 0 13-15,0 0 10 0,0 0 8 16,0 0-8-16,0 0 2 0,0 0 12 15,0 0 10-15,9-19 23 0,-9 19 3 0,0 0-3 0,17-2-8 16,-17 2-8-16,0 0-4 0,27 0-9 0,-27 0-8 16,24 0-5-16,-24 0-1 15,32 2-9-15,-11 0-3 0,0-2 10 16,4 2-15-16,3-2 5 0,4 2-8 16,-1 0-2-16,3-2 0 0,0 1-7 0,0-1-3 0,4 2 3 15,-2 1 0-15,0-6-2 16,0 6-5-16,7-2-1 0,-1-1-3 0,2 3 2 15,-1-3 6-15,-1 1-3 0,0 1-3 0,3-2 3 16,1 0-6-16,1 0 15 0,4 0-14 16,-1 0 8-16,3 0-8 0,9 0 1 0,-1 0 2 15,1 0 1-15,1 2 8 16,-4 0-13-16,1 2-2 0,-3-3 15 0,-3 3-16 16,-5-1 8-16,0-2-4 0,0 2 4 15,-2-2-3-15,1 1-2 0,-1 0-1 0,-1 0 2 16,-3-4 5-16,3 2-6 15,-1 0 6-15,-1-2 4 0,-1 0-14 0,-3 2 10 16,-4-1-8-16,-1-3-1 0,-1 1 5 0,-2 1 5 0,-3 0-7 16,1 1-3-16,-6 1-6 15,-1-2 7-15,-2 2-1 0,-2-2-10 0,-19 2-12 16,34 0-28-16,-34 0-22 16,28-2-43-16,-18 4-63 0,-10-2-120 0,17-2-336 15,-17 2 138-15</inkml:trace>
  <inkml:trace contextRef="#ctx0" brushRef="#br0" timeOffset="-77467.48">6477 10926 1820 0,'0'0'-69'16,"0"0"7"-16,0 0 17 0,0 0 10 0,0 0 20 15,2 16 23-15,-2-16 22 0,0 0 13 16,0 0 10-16,0 0 24 0,0 0 5 0,15 5-13 16,-15-5-8-16,0 0-4 15,21 3-8-15,-21-3-10 0,19 1 5 0,-19-1-3 16,21 0-6-16,-21 0 4 0,22-1-9 15,-22 1-8-15,24-3 1 0,-24 3 1 0,30-5 3 16,-17 2-15-16,2-4 4 0,-2 0-16 0,-1 1 3 16,1-3-6-16,-2-1-2 15,-1 0-1-15,-2-2 5 0,-8 12-7 0,11-20 6 0,-11 20 1 16,5-19 2-16,-5 19 1 16,-5-21 12-16,5 21-7 0,-11-17 7 0,11 17 4 15,-12-15 1-15,12 15 1 16,-19-8-2-16,19 8 1 0,-23-2 5 0,23 2-5 15,-24 4 6-15,24-4 3 0,-27 11 6 0,17-3 0 16,-4 1-1-16,2 3 3 0,1-1-1 16,1 0-2-16,1 3-9 0,-1 1 5 0,3 0-2 15,1-1-4-15,0 1-2 16,2 0 1-16,4-15-5 0,-10 29 1 0,8-16-1 0,2-13 0 16,0 25 1-16,0-25-1 15,7 25-1-15,0-14-3 0,1-1-6 0,2-3-14 16,-10-7-24-16,26 14-30 15,-11-10-29-15,3-1-27 0,0-3-22 0,3 0-25 16,0-2-37-16,0-2-32 0,5-3-438 16,1-1 92-16</inkml:trace>
  <inkml:trace contextRef="#ctx0" brushRef="#br0" timeOffset="-76687.29">7256 10339 1835 0,'0'0'-71'0,"0"-18"14"0,0 18 12 0,0 0 12 16,0 0 16-16,-27-8 9 15,27 8 8-15,0 0 11 0,-26 2 13 0,26-2 16 0,0 0-9 16,-28 7 17-16,28-7-6 0,-14 6 3 0,14-6 0 16,-17 11 3-16,17-11-11 15,-16 8-3-15,16-8 4 0,-12 10-5 0,12-10-10 16,-12 10 3-16,12-10-4 0,0 0 3 16,-13 13-3-16,13-13 3 0,0 0-5 15,0 0 2-15,2 17 1 0,-2-17-3 16,0 0-4-16,13 19-7 0,-13-19 2 0,12 11-2 15,-12-11-3-15,15 12 9 0,-15-12-9 0,13 11-1 0,-5-5 4 16,-8-6 0-16,13 13-1 16,-13-13 0-16,13 16-5 0,-7-9 10 0,-6-7-1 15,9 18 2-15,-9-18-3 16,6 15 14-16,-6-15-2 0,2 17 4 0,-2-17 9 0,0 0 1 16,-6 23 1-16,6-23 6 15,-11 13 3-15,11-13 3 0,-15 9-1 0,15-9 1 16,-19 10-10-16,19-10-2 15,-21 7-11-15,21-7 5 0,-21 6-6 0,11-2-4 0,10-4-9 16,-20 6-9-16,20-6-22 0,-19 2-24 0,19-2-40 16,0 0-33-16,-23 1-45 15,23-1-64-15,0 0-134 0,-21-9-305 0,21 9 103 16</inkml:trace>
  <inkml:trace contextRef="#ctx0" brushRef="#br0" timeOffset="-76311.76">7413 10386 1869 0,'20'-6'-82'0,"-20"6"3"16,0 0 11-16,20-4 2 16,-20 4 12-16,17-4 16 0,-17 4 13 0,19-4 13 15,-19 4 16-15,23-1 4 0,-23 1 2 16,24-5 9-16,-24 5 8 0,27-1-5 15,-27 1-10-15,27-2-1 0,-12 2 5 0,-15 0-3 0,28 0-5 16,-28 0-4-16,25-2-16 16,-25 2-12-16,23 0-11 0,-23 0-33 0,19 0-31 0,-19 0-57 15,0 0-238-15,16-4 124 16</inkml:trace>
  <inkml:trace contextRef="#ctx0" brushRef="#br0" timeOffset="-76127.64">7578 10346 1183 0,'0'0'14'0,"0"0"12"16,-20 7 10-16,20-7 22 0,-4 12 9 0,4-12 6 16,0 0 8-16,0 21 1 15,0-21-3-15,0 0-7 0,9 28-8 0,-9-28-4 0,4 21-4 16,-2-10-11 0,-2-11-2-16,2 27 3 0,-2-14-22 0,0-13-34 0,-2 33-29 15,0-19-34-15,-5 4-39 16,3-4-64-16,4-14-368 0,-10 26 267 0</inkml:trace>
  <inkml:trace contextRef="#ctx0" brushRef="#br0" timeOffset="-75097.43">7895 10940 1513 0,'0'0'-36'16,"0"0"4"-16,0 0 0 15,0 0 4-15,0 0 6 0,0 0 0 0,0 0 8 0,0 0 7 16,0 0 4-16,0 0 3 0,0 0 6 0,0 0 3 16,0 0 8-16,57 6 4 15,-57-6 1-15,20-2 14 0,-20 2 7 0,0 0 11 16,27 0 3-16,-27 0 1 16,17 0 5-16,-17 0-2 0,19 2-2 0,-19-2-7 0,21 0-10 15,-21 0-8-15,23 4-3 16,-23-4-1-16,23 3-1 0,-7-1-20 0,-16-2-13 15,30 6-25-15,-18-2-16 0,2-2-27 16,-14-2-41-16,24 1-59 0,-24-1-347 0,21 0 301 16</inkml:trace>
  <inkml:trace contextRef="#ctx0" brushRef="#br0" timeOffset="-74557.39">8552 10725 1504 0,'0'0'-10'16,"0"0"5"-16,0 0-3 15,0 0-9-15,0 0 2 0,0 0 1 0,0 0 2 16,0 0 9-16,0 0 8 0,0 0 10 16,0 0 19-16,0 0 20 0,0 0-2 0,0 0 12 15,0 0 2-15,10 24 10 16,-10-24 5-16,0 19-6 0,0-19-2 0,2 23 2 15,-2-7-7-15,0-16-15 0,4 32-3 0,-4-15-3 16,2 2-8-16,-2 0-16 0,2-2-17 16,-2 2-32-16,0 1-20 0,0-3-38 0,0 0-49 15,0-17-77-15,0 26-387 16,-2-14 195-16</inkml:trace>
  <inkml:trace contextRef="#ctx0" brushRef="#br0" timeOffset="-74037.51">8847 10395 1577 0,'0'0'-101'0,"0"0"19"16,0 0 15-16,0 0 25 0,20 40 15 0,-14-26 16 15,2 1 18-15,1 4 19 0,2 2 2 16,1 1 10-16,1 5 8 0,-3 2-3 0,2 2-7 15,-2 1 6-15,-4 0 3 0,-2-2-4 0,-4 3 5 16,0-1-7-16,-6 3 5 16,-2 0-4-16,-5 8-3 0,-4-3-2 0,-2-2-4 0,-5 2 3 15,0-2-10-15,-11 13-11 16,-3 3-26-16,0-3-36 0,-6 1-45 0,-7-7-83 16,6 0-341-16,-5-6 305 15</inkml:trace>
  <inkml:trace contextRef="#ctx0" brushRef="#br0" timeOffset="-73167.4">6496 10435 1440 0,'0'0'-5'0,"0"0"19"16,0 0-3-16,0 0 0 0,0 0 2 0,0 0 4 15,0 0 17-15,0 0 5 0,0 0 2 0,0 0 4 16,0 0 22-16,0 0-5 0,0 0 23 16,0 0 3-16,0 0 7 0,2 48 4 0,-2-48-8 15,-6 22-8-15,2-6-1 16,0-1-4-16,-3 4-8 0,0 2-3 0,-1 0-11 16,-3 2-7-16,1-1-3 15,0 1-2-15,-6 6-3 0,4-2-10 16,0-1-1-16,-2 3-3 0,4-4 1 0,1 1-3 15,3-1-5-15,0 1 0 0,2 1-2 0,1-2-4 16,3-2 2-16,0 4-8 0,5-2-3 0,1-1 1 16,5 7-7-16,3-2-12 0,4-1-22 15,6 8-18-15,2-2-27 0,1 1-30 0,3-3-32 16,0-1-44-16,-1-5-82 16,5 3-430-16,-6-8 51 0</inkml:trace>
  <inkml:trace contextRef="#ctx0" brushRef="#br0" timeOffset="-71617.52">9222 10088 1930 0,'0'0'-103'16,"0"0"26"-16,17-2 19 0,-17 2 20 15,0 0 11-15,0 0 9 0,0 0 8 0,0 0 6 16,0 0 9-16,0 0 12 15,0 0 8-15,0 0 20 0,0 0 13 0,0 0-6 16,18-3 7-16,-18 3 4 0,0 0-10 0,0 0-5 0,0 0-15 16,0 0 4-16,0 0-18 15,0 0-7-15,0 0 7 0,0 0-6 0,0 0-7 16,0 0 0-16,0 0 1 16,0 0 5-16,0 0-2 0,0 0-4 0,10 13 2 0,-10-13 1 15,0 0-3-15,0 0-1 16,0 0 1-16,0 0-4 0,0 0 2 0,0 0-2 15,0 0 3-15,0 0-5 0,16 4-4 0,-16-4 4 16,0 0 7-16,0 0-7 0,16 6-2 16,-16-6 5-16,0 0 0 0,12 7 7 0,-12-7-1 15,7 12 8-15,-7-12-5 16,6 14-3-16,-6-14 4 0,4 14-6 0,-4-14 6 16,0 0 11-16,-2 27-7 15,2-27 12-15,-8 21 9 0,8-21 3 0,-13 18 7 16,3-6-12-16,1-2-4 0,-4-1 1 15,3 0-8-15,-3 1-1 0,0-2 0 0,3 1-3 16,10-9-1-16,-19 14 4 0,10-8-20 0,9-6 5 0,-17 11-1 16,17-11 5-16,-10 9-5 15,10-9 2-15,0 0 3 0,-14 14-2 0,14-14 17 16,0 0 3-16,0 0-5 16,0 0 6-16,16 21-8 0,-16-21-1 0,18 6-12 0,-2-1-1 15,-2-1-28-15,3 0-40 16,1-1-38-16,0 1-34 0,2 0-49 0,-2-1-66 15,1-3-480-15,-1 0 13 0</inkml:trace>
  <inkml:trace contextRef="#ctx0" brushRef="#br0" timeOffset="-70667.54">8399 9961 1942 0,'0'0'-146'16,"19"-8"22"-16,-19 8 27 15,0 0 21-15,0 0 27 0,0 0 7 0,21-2 6 0,-21 2 6 16,0 0 11-16,0 0-5 15,24 2 5-15,-24-2 0 0,0 0 2 0,25 4 3 16,-25-4-2-16,17 2 2 0,-17-2 4 0,19 0-8 16,-19 0 13-16,18 2 8 0,-18-2 15 15,20 0 1-15,-20 0 6 0,19 0-6 0,-19 0 3 16,19 1-1-16,-19-1 3 16,19 0-6-16,-19 0-8 0,24 2 7 0,-24-2-2 15,22 3-8-15,-22-3 7 0,26 1-11 16,-26-1 9-16,25 0 0 0,-9 0-7 0,-16 0 1 15,24 0-1-15,-24 0 2 0,26-1 11 0,-26 1-1 16,23 0 2-16,-23 0 3 16,24 0 5-16,-24 0-7 0,26 0-5 0,-26 0 0 0,24 0 3 15,-9 1-1-15,-15-1-7 16,32 4 0-16,-17-2-3 0,2 0 4 0,-1 0-4 16,2 2 3-16,-18-4-5 15,27 3 0-15,-12-1 10 0,-15-2-12 0,25 7 4 0,-15-6-4 16,-10-1 2-16,22 4-2 15,-22-4-1-15,19 4 1 0,-19-4 0 0,17 1-3 16,-17-1 10-16,17 3-6 0,-17-3 5 0,0 0-4 16,22 3-8-16,-22-3-2 0,0 0-10 15,18 2-19-15,-18-2-23 0,11 2-38 0,-11-2-45 16,0 0-111-16,13 4-134 16,-13-4 122-16</inkml:trace>
  <inkml:trace contextRef="#ctx0" brushRef="#br0" timeOffset="-68597.76">5391 10059 1022 0,'0'0'-29'16,"0"0"24"-16,0 0 21 0,0 0 20 0,0 0 6 0,0 0-5 16,0 0 7-16,0 0-21 15,0 0 3-15,0 0 2 0,0 0 10 0,-28 0 1 16,28 0 7-16,0 0 14 16,0 0 3-16,0 0 8 0,0 0-1 0,0 0 8 0,0 0 4 15,0 0 11-15,0 0-9 16,0 0 5-16,0 0-14 0,0 0-11 0,0 0-2 15,0 0-1-15,0 0-11 0,0 0-7 0,0 0-7 16,0 0-1-16,0-33-8 0,0 33-18 16,0 0 11-16,16-23-5 0,-6 14-9 0,-4-5 0 15,5 2-18-15,-1-3-8 16,1-2-4-16,0-2 2 0,1-2-4 16,1-1-1-16,-2 0 30 0,-3 1 15 0,0 2 5 15,-2-2-8-15,-1 2-6 0,2 2 7 0,-5 2-10 16,2-3 3-16,-4 18-18 15,2-25 2-15,-2 25 5 0,-4-20-13 0,4 20 3 16,0 0 5-16,-13-13-4 0,13 13 5 0,0 0 0 0,0 0 21 16,-36 17-15-16,25-6 11 15,1 0-5-15,-5 5 3 0,2 1 4 0,2 0 2 16,-1 2 0-16,4 0-4 16,0 2-1-16,2-2 8 0,2-2-6 0,4 0 0 0,0-17 0 15,0 29 0-15,2-14-8 16,2 1-1-16,-4-16 1 0,6 21-8 0,-6-21-8 15,6 15-13-15,-6-15-12 0,8 10-4 0,-8-10 8 16,0 0 4-16,17 1-1 16,-17-1-2-16,0 0 9 0,0 0 2 0,21-1 7 0,-21 1-3 15,0 0 3-15,0 0 5 16,17 3 12-16,-17-3 13 0,0 0-10 16,10 13 9-16,-10-13 7 0,12 16-6 15,-6-5 3-15,-2 4-6 0,2-2-7 0,2 1 4 0,-1 1-3 16,2-1-7-16,-1-2 2 15,2 0 2-15,-1 1-8 0,1-2 2 0,1-2 4 16,2-2-2-16,-3 1 4 0,-10-8-4 0,26 5-1 0,-26-5-5 16,25-3 1-16,-8-1 2 15,-2-4 0-15,-1 1 14 0,2-4-13 0,-2 3 14 16,1-2 14-16,-2 0-2 16,0-1-3-16,1 4 0 0,0-3-6 0,-2 2-1 15,0 2-5-15,-12 6 3 0,24-10-8 16,-12 7 5-16,-12 3-18 0,19-7-13 0,-19 7-28 15,20-4-30-15,-14 2-44 0,-6 2-48 0,0 0-77 16,14-7-353-16,-14 7 195 16</inkml:trace>
  <inkml:trace contextRef="#ctx0" brushRef="#br0" timeOffset="-68037.54">5444 9239 1892 0,'0'0'70'16,"0"0"-1"-16,0 0-12 16,19 7-27-16,-19-7-17 0,0 0-5 0,0 0-2 0,0 0-7 15,15 4-18-15,-15-4-30 16,0 0-36-16,0 0-45 0,0 0-56 0,0 0-352 16,10 5 279-16</inkml:trace>
  <inkml:trace contextRef="#ctx0" brushRef="#br0" timeOffset="-67347.63">5058 10620 1454 0,'0'0'-45'0,"-12"-10"32"16,12 10 23-16,0 0 22 0,0 0 26 0,0 0 4 0,0 0 5 16,-8-11-7-16,8 11-5 15,0 0-11-15,0 0 0 0,0 0-13 0,38-8 2 16,-38 8-8-16,27-1 1 16,-27 1-3-16,36 1-1 0,-14-1-11 0,0 0 2 0,0 0 5 15,1 3-20-15,-4-3-14 16,2 0-8-16,-21 0-22 0,30 1-19 0,-30-1-7 15,25 0-28-15,-25 0-26 0,0 0-35 0,15-4-300 16,-15 4 382-16</inkml:trace>
  <inkml:trace contextRef="#ctx0" brushRef="#br0" timeOffset="-67108.69">5207 10582 1311 0,'-20'1'-8'0,"20"-1"8"0,0 0 5 15,-16 4 21-15,16-4 10 0,0 0 2 0,0 0 3 0,0 0-4 16,0 0 5-16,0 0-8 15,19 36-6-15,-19-36 4 0,15 19-4 0,-7-7-8 16,-2-1 7-16,1 1 6 0,-3 1 3 16,-4-13-2-16,8 27 2 0,-5-16 11 15,-3-11-19-15,2 23 4 0,0-9-9 0,-2-14-1 0,0 25-3 16,0-25 20-16,0 24-27 16,0-24 3-16,-2 23-3 0,2-23-2 0,0 23-12 15,0-23-9-15,-2 18-10 16,2-18-15-16,0 0-17 0,0 23-31 0,0-23-36 0,0 0-66 15,-3 18-324-15,3-18 316 16</inkml:trace>
  <inkml:trace contextRef="#ctx0" brushRef="#br0" timeOffset="-66497.57">5435 10926 1479 0,'0'0'-22'15,"0"0"10"-15,0 0 12 0,0 0 0 0,11-9 15 16,-11 9 4-16,0 0-10 16,0 0 1-16,0 0-2 0,0 0 2 0,15-6-6 0,-15 6 18 15,0 0-19-15,19-1 7 16,-19 1-2-16,0 0-4 0,26 0 1 0,-26 0 3 15,20 0 2-15,-20 0 2 0,26 0 8 0,-26 0-3 16,25 0 11-16,-25 0 5 16,24 0-13-16,-24 0 3 0,23-3-2 0,-23 3-4 0,21 0-4 15,-21 0-5-15,19-2-19 16,-19 2-16-16,17-4-4 0,-17 4-5 16,0 0 3-16,17-9 6 0,-17 9-5 15,8-7 9-15,-8 7 11 0,0 0 0 0,0 0 7 0,-4-25 10 16,4 25 0-1,0 0 12-15,-12-19 12 0,12 19 2 0,-12-15 3 0,12 15 15 16,-8-12-9-16,8 12-3 0,0 0-5 0,-12-13-8 16,12 13-6-16,0 0 1 15,0 0-3-15,-13-11-6 0,13 11 3 0,0 0-2 0,0 0-8 16,0 0 17-16,0 0-3 16,0 0 4-16,0 0-3 0,0 0-7 0,0 0 5 15,0 0-2-15,0 0-3 16,0 0 18-16,0 0-23 0,0 0-12 0,45 23-4 0,-45-23 2 15,14 9-3-15,-14-9 6 0,13 9-6 0,-13-9 8 16,13 10-5-16,-13-10 3 16,8 11 13-16,-8-11 15 0,7 12 0 0,-7-12-13 15,4 13 2-15,-4-13-2 0,0 17-1 16,0-17 5-16,0 0-7 0,-9 23-1 0,9-23 6 16,-8 15-13-16,8-15-10 15,-6 14-14-15,6-14-23 0,-9 12-21 0,9-12-39 16,0 0-45-16,-11 13-88 15,11-13-250-15,0 0 340 0</inkml:trace>
  <inkml:trace contextRef="#ctx0" brushRef="#br0" timeOffset="-66027.28">5888 10755 1356 0,'0'0'-65'0,"0"0"7"15,0 0 6-15,-2 20 1 0,2-20 10 0,0 0 1 16,0 20 6-16,0-20-4 16,-2 15 4-16,2-15 3 0,0 0 15 0,-6 19 7 15,6-19 16-15,0 0 13 0,-10 13 2 16,10-13-4-16,-14 7 5 0,14-7 8 0,0 0 13 15,-21 3 7-15,21-3-1 0,0 0 15 0,0 0-5 16,-27-7 1 0,27 7 6-16,0 0-16 0,-9-16-2 0,9 16-3 0,0 0-11 0,0 0-2 15,0 0 1-15,0 0-6 16,18-28-13-16,-18 28-12 0,0 0-28 0,18-2-50 16,-18 2-61-16,0 0-154 15,13-2-95-15,-13 2 122 0</inkml:trace>
  <inkml:trace contextRef="#ctx0" brushRef="#br0" timeOffset="-61227.61">490 14389 1082 0,'-16'9'-3'16,"16"-9"10"-16,0 0 0 15,0 0 9-15,0 0-2 0,0 0 12 0,0 0 2 0,0 0 7 16,0 0-2-16,0 0 9 0,0 0 10 0,0 0 8 16,0 0 7-16,0 0 4 15,0 0 7-15,0 0 1 0,0 0 14 0,0 0 3 16,0 0 0-16,0 0-14 0,0 0-4 16,0 0-6-16,0 0-4 0,0 0-6 0,0 0-3 15,0 0-7-15,0 0 8 16,0 0-3-16,0 0-5 0,0 0 4 0,0 0-6 15,0 0-5-15,0 0-3 0,44 7-5 0,-44-7-2 0,22-1-2 16,-22 1-6-16,24 0-5 16,-24 0 2-16,29-2-9 0,-13-1 5 0,-16 3 1 15,32-1 2-15,-17 0 0 16,-15 1 5-16,32-5-3 0,-16 3 1 0,1 1-4 16,-17 1 2-16,25-7-5 0,-11 7 1 15,-14 0-5-15,20-5-2 0,-20 5-8 0,20-2-9 16,-20 2-20-16,13-4-26 15,-13 4-34-15,0 0-41 0,21-2-34 0,-21 2-37 16,0 0-77-16,16-3-468 0,-16 3-16 0</inkml:trace>
  <inkml:trace contextRef="#ctx0" brushRef="#br0" timeOffset="-60927.38">568 14229 2091 0,'0'0'-87'0,"0"0"15"0,0 0 6 0,0 0 7 16,0 0 8-16,0 0 12 15,0 0 9-15,0 0 23 0,0 0 19 0,0 0 6 0,0 0 2 16,0 0 0-16,0 0 16 0,0 0-13 0,44-11-4 16,-44 11 2-16,31 0-17 15,-16 0-34-15,6 0-35 0,0 0-49 0,-21 0-97 16,42-1-254-16,-22-1 375 0</inkml:trace>
  <inkml:trace contextRef="#ctx0" brushRef="#br0" timeOffset="-53457.68">1564 14009 675 0,'0'0'174'0,"0"0"-48"16,0 0-38-16,0 0-7 15,0 0 3-15,0 0-13 0,0 0 8 0,0 0-12 16,0 0 4-16,0 0 3 0,0 0 5 16,0 0-3-16,0 0 7 0,0 0 11 0,0 0-9 15,0 0-7-15,0 0-10 16,0 0-7-16,0 0-1 0,0 0-7 0,0 0-7 15,0 0-7-15,0 0-1 0,0 0-6 0,28-30 1 16,-28 30-9-16,0 0-4 0,6-16 1 16,-6 16-8-16,6-14 6 0,-6 14-7 0,9-18 7 15,-1 9-10-15,-8 9 6 16,15-21-8-16,-9 11 2 0,-6 10-3 0,15-22 3 0,-9 14 3 16,2-3-8-16,2-3-7 15,-2 3 12-15,0-3-12 0,0-2 6 0,1 1 1 16,0 1-4-16,-2-2 2 15,2 0-1-15,-2-2-7 0,-1 0 8 0,2 0-4 16,-1-1 2-16,0 1-4 0,-3 1 13 0,0-2-18 0,0 0 0 16,0 0-4-16,-2 2 0 15,-1 0-3-15,-1 0-2 0,0 17 5 0,0-31 7 16,0 19-5-16,0 12 5 16,-1-25 0-16,1 25-3 0,-2-20 2 0,2 20-8 0,-4-16 0 15,4 16 2-15,0 0 2 16,-6-15-7-16,6 15 6 0,0 0 8 0,0 0-7 15,0 0 5-15,0 0-1 0,0 0 4 0,-30 38 1 16,26-25-1-16,0 5-8 0,-3 1 10 16,2-1 4-16,2 7 8 0,-1-1 13 0,2 1-8 15,0 1 4-15,-1 1 2 16,3 2-4-16,0 1 0 0,3-2-2 0,-1 3-4 16,2-1 9-16,-1-1-5 15,1-2 0-15,1-1 8 0,2-3-9 0,-1 1-2 0,-1-8 3 16,3 2-4-16,-4-5-2 15,-1 0 10-15,3 0-4 0,-6-13-7 0,6 17 4 16,-6-17-7-16,0 0-4 0,8 12 0 0,-8-12 5 0,0 0-4 16,0 0 0-16,0 0-3 15,0 0 4-15,0 0-5 0,0 0-1 0,0 0 5 16,0 0-13-16,0 0 0 16,0 0 9-16,28-10-7 0,-28 10-2 0,12 6 6 15,-12-6-6-15,17 11 7 0,-17-11-6 16,24 10 0-16,-10-4-7 0,2 1 0 0,-2 0-13 15,3-2-2-15,0-1 15 0,0 0-11 0,2 0 5 16,-2-1 3-16,0-2-2 16,0 2-4-16,-17-3 8 0,31 0 8 0,-13-4-10 0,-2 1-1 15,2-3 16-15,-5-2-2 16,7-2-2-16,-2-1 25 0,0-1 1 0,2-1 21 16,-2-2 11-16,-1 2 5 15,0-2 3-15,2 2-4 0,-1-3-6 0,-1 5-5 0,1-2-3 16,-1-1-5-16,-2 1-7 15,0 3-1-15,-2 0-17 0,-1 1-26 0,-2 2-49 16,-10 7-74-16,17-12-74 0,-17 12-185 0,15-12-281 16,-15 12 78-16</inkml:trace>
  <inkml:trace contextRef="#ctx0" brushRef="#br0" timeOffset="-53227.66">2123 13413 2112 0,'0'0'0'0,"0"0"-2"16,0 0-35-16,0 0-26 0,0 0 1 15,0 0-7-15,0 0-19 0,0 0-33 0,0 0-60 16,0 0-300-16,0 0 351 0</inkml:trace>
  <inkml:trace contextRef="#ctx0" brushRef="#br0" timeOffset="-52207.61">1546 14851 1409 0,'0'0'29'16,"0"0"14"-16,0 0 4 16,-14-11 15-16,14 11 7 0,0 0 5 0,0 0-5 0,0 0 0 15,0 0-6-15,0 0-17 16,43-14 0-16,-29 13 8 0,-14 1-16 0,32-4-9 16,-15 1-1-16,4 3-3 15,-1-4-3-15,-2 4 6 0,4-3-17 0,-2 3-5 0,-2 0-22 16,3-3 4-16,-21 3-13 15,34-4-6-15,-22 2-7 0,-12 2-12 0,23-3-19 16,-23 3-12-16,18-3-23 0,-18 3-27 16,6-1-24-16,-6 1-54 0,0 0-228 15,0 0 406-15</inkml:trace>
  <inkml:trace contextRef="#ctx0" brushRef="#br0" timeOffset="-51987.66">1767 14792 1200 0,'-19'6'-14'0,"19"-6"9"15,-16 6 5-15,16-6 12 16,-9 7 11-16,9-7 15 0,0 0 7 0,-7 18 4 0,7-18 11 15,0 0-4-15,3 24 3 0,-3-24 10 0,2 24 4 16,-2-24-15-16,0 26 5 16,0-9 5-16,0-17-19 0,-2 34 4 0,2-16-2 15,0-1-9-15,-3-1-3 16,1 4 1-16,2-1-17 0,-2-2 12 0,2-17-10 0,-5 33-3 16,3-16-12-16,2-3 12 15,0-14-19-15,-2 28-6 0,2-28-9 0,-2 22-27 16,2-22-30-16,0 22-29 15,-2-15-49-15,2-7-109 0,-2 15-272 0,2-15 290 0</inkml:trace>
  <inkml:trace contextRef="#ctx0" brushRef="#br0" timeOffset="-51317.36">1991 15135 1431 0,'0'0'-75'0,"0"0"6"16,0 0 3-16,0 0 10 0,17-10 17 0,-17 10 13 16,0 0 12-16,21-4 7 0,-21 4 10 15,22-3 4-15,-22 3 0 0,25-2-3 0,-25 2 15 16,29-1-3-16,-13 1 5 16,-16 0-3-16,31-2 8 0,-14 2-5 0,2 0 2 15,-19 0-6-15,36-2 0 16,-19-1-1-16,2 3-4 0,-19 0-8 0,35-1-6 0,-19 1-10 15,-16 0-2-15,30-2-2 0,-19 0-10 16,-11 2-14-16,27-4-5 0,-27 4 6 16,19-4 7-16,-19 4-2 0,18-7 6 0,-18 7 3 15,12-8 3-15,-12 8 6 16,0 0 11-16,6-14 7 0,-6 14 12 0,0 0 15 0,0 0 8 16,-3-19 9-16,3 19 5 15,0 0-1-15,0 0 14 0,0 0 2 16,-14-22 3-16,14 22 11 0,0 0-10 15,0 0 8-15,0 0-9 0,-7-16-12 0,7 16-12 0,0 0 2 16,0 0-13-16,0 0 0 0,0 0-3 0,0 0-4 16,0 0 2-16,0 0-8 15,0 0-2-15,0 0-1 0,0 0-7 16,0 0 5-16,0 0-2 0,0 0-11 16,45 18 5-16,-45-18 2 0,14 8-7 0,-14-8 8 0,12 8-13 15,-12-8 18-15,8 8-7 16,-8-8-4-16,0 0 9 0,4 15 8 0,-4-15-16 15,0 0 13-15,0 0-2 0,-24 24 2 0,14-19-5 16,-3 1-5-16,13-6-18 16,-22 12-30-16,10-9-46 0,12-3-62 0,-18 10-105 0,9-6-304 15,9-4 257-15</inkml:trace>
  <inkml:trace contextRef="#ctx0" brushRef="#br0" timeOffset="-45767.36">3774 13079 1449 0,'0'0'-120'16,"0"0"9"-16,0 0 21 0,0 0 19 0,0 0 29 15,0 0 18-15,0 0 32 0,0 0-1 0,0 0 9 0,0 0 0 16,0 0 2-16,0 0 10 16,0 0-7-16,0 0 4 0,0 0-2 0,0 0-7 15,0 0 6-15,0 0 1 16,0 0 5-16,0 0-5 0,0 0-4 0,0 0 1 16,0 0 10-16,0 0-4 0,0 0-13 15,0 0 6-15,0 0-5 0,0 0 1 0,0 0-5 16,0 0 9-16,0 0-14 15,0 0 7-15,0 0-3 0,32-24-1 0,-32 24 4 16,0 0-9-16,0 0-1 0,14-10 1 0,-14 10 3 0,0 0 4 16,0 0-10-16,18-6 0 15,-18 6 3-15,0 0-6 0,14-3 6 0,-14 3-1 16,0 0-6-16,0 0 3 16,24 0 4-16,-24 0-6 0,0 0-1 0,0 0 4 15,21 1 0-15,-21-1-5 0,0 0 10 16,14 6 17-16,-14-6 15 0,0 0 10 0,13 10-4 15,-13-10 12-15,9 11-7 0,-9-11 11 0,6 14-9 16,-6-14 2-16,2 17-2 16,-2-17-6-16,0 19-6 0,0-19-4 0,0 20 2 15,0-20-13-15,-2 21 9 0,2-21-10 16,-2 21-4-16,2-21 17 0,-4 19-23 0,4-19 8 16,-9 18 3-16,9-18-8 15,-9 13 13-15,9-13-2 0,-10 15-14 0,10-15 0 16,-11 14 5-16,11-14-2 0,-12 13 0 15,3-6 2-15,9-7-9 0,-13 12 4 0,13-12-6 16,-12 13 3-16,4-5 10 0,8-8-2 0,-16 13-8 16,16-13 10-16,-12 13-7 15,12-13 7-15,-11 10 7 0,11-10 6 0,-10 11-1 0,10-11 0 16,0 0-2-16,-13 14-3 16,13-14 5-16,0 0-8 0,-11 12-7 0,11-12 2 15,0 0 1-15,-6 9 0 16,6-9 1-16,0 0 1 0,0 0 5 0,0 0 5 15,0 0 0-15,-10 11 2 0,10-11 4 0,0 0-1 0,0 0-3 16,0 0 0 0,0 0-3-16,0 0-2 0,33 10-4 0,-33-10 0 15,26 3-5-15,-10-3-2 0,4 3-1 16,1-2 3-16,0 2-7 0,2-3-2 0,1 1-22 0,-4-1-32 16,2 0-39-16,-1 0-52 15,1 0-76-15,-4-1-173 0,-2-3-401 0,-16 4-87 16</inkml:trace>
  <inkml:trace contextRef="#ctx0" brushRef="#br0" timeOffset="-44177.34">4208 13001 2136 0,'0'0'-165'0,"0"0"17"15,0 0 22-15,0 0 26 0,0 0 31 0,0 0 18 0,0 0 12 16,0 0 9-16,4-28 12 15,-4 28 6-15,0 0 0 0,0 0 9 0,0 0 6 16,0 0-1-16,0 0 8 0,0 0 8 0,0 0 4 16,0 0 14-16,0 0 4 15,0 0 8-15,0 0-6 0,0 0 8 0,0 0-17 0,0 0 0 16,0 0 3-16,8-15-6 16,-8 15-7-16,0 0-2 0,0 0 2 0,18-4-5 15,-18 4 11-15,0 0-3 16,18-2-3-16,-18 2 9 0,0 0-3 0,24-2-2 15,-24 2 13-15,17-2-6 0,-17 2-7 0,0 0-9 16,29-2-1-16,-29 2 10 0,19-2-9 16,-19 2-5-16,24-1 2 0,-24 1-4 0,23 0-1 15,-23 0 2-15,21 0-6 16,-21 0 8-16,21-3-2 0,-21 3-4 0,20 0 3 0,-20 0 3 16,20-1-2-16,-20 1-1 15,0 0 4-15,28 0-1 0,-28 0-2 0,17-2 0 16,-17 2-4-16,0 0 4 15,28 0-4-15,-28 0-1 0,18 0 7 0,-18 0-14 0,0 0-2 16,22 2-1-16,-22-2-9 0,14 1-9 0,-14-1-22 16,0 0-20-16,17 8-25 15,-17-8-26-15,9 4-39 0,-9-4-42 0,0 0-367 16,6 3 247-16</inkml:trace>
  <inkml:trace contextRef="#ctx0" brushRef="#br0" timeOffset="-43837.44">4517 12975 1587 0,'0'0'-39'0,"0"0"4"0,-9 15 8 0,9-15 5 16,0 0-4-16,0 0 1 15,0 0 4-15,0 0 9 0,0 0 10 0,0 0 9 0,0 0 0 16,2 21 0-16,-2-21 15 15,0 0 2-15,0 0 7 0,0 26 13 0,0-26 3 16,-4 20 13-16,4-20-5 0,-4 22-4 0,4-6-5 16,0-16 11-16,-4 30-3 0,2-15-2 15,0 3 15-15,-1-1-21 0,3 0 3 0,-2 0 0 16,2-17-8-16,-2 32 2 16,2-15 4-16,-2 0 2 0,2-17-12 0,-5 29 2 15,3-17-2-15,2-12-1 0,-4 24-13 16,4-24-4-16,-4 22 7 0,4-22-1 15,-4 19-10-15,4-19-3 0,-4 17-12 0,4-17-30 0,0 0-30 16,-4 20-43-16,4-20-52 16,0 0-96-16,-4 12-384 0,4-12 145 0</inkml:trace>
  <inkml:trace contextRef="#ctx0" brushRef="#br0" timeOffset="-43157.36">4883 13264 1720 0,'0'0'-98'15,"0"0"18"-15,0 0 14 0,0 0 16 16,0 0 11-16,0 0 12 0,0 0 1 0,0 0 7 16,0 0 3-16,0 0 6 0,0 0 8 15,0 0 4-15,0 0 3 0,0 0-1 16,30 0 4-16,-30 0 4 0,0 0-7 15,0 0 13-15,21-3-13 0,-21 3-5 0,15-6 3 16,-15 6 1-16,14-12-8 16,-4 5 3-16,2-3-6 0,0-2-5 0,1 1 6 0,0-2 1 15,-3 2 2-15,1-1 1 0,-1 0 4 0,-2 1 0 16,2 0 8-16,-10 11 12 16,10-19 2-16,-6 9-3 0,-4 10-1 0,4-17 4 15,-4 17-3-15,0 0-3 0,0 0 4 16,-10-26-6-16,10 26 2 0,-15-11 7 15,15 11-3-15,-21-3 3 0,21 3 7 0,-23 2-5 0,23-2 11 16,-28 6-7-16,14 0 23 16,-2 1-1-16,2 3 2 0,-1-1-7 0,0 2-3 0,-2 3 6 15,2 1-2-15,0 1 0 16,-1 0 1-16,2 1-1 0,2-1-12 0,1 1 6 16,1-2-6-16,2-2-2 15,-1 3 5-15,0-3-5 0,3 0-1 0,6-13 5 16,-6 24 0-16,6-24-2 0,0 22 6 15,0-22-5-15,6 19-8 0,4-9 0 0,-1-1 1 16,4-1-3-16,2 0 2 0,-1-2-4 0,4-1-10 16,-2-1-1-16,4 0-5 15,1-3-23-15,0 1-18 0,2-4-27 0,1 1-29 0,1-2-19 16,0-2-30-16,-2 0-37 16,-1-3-53-16,-4-3-430 0,2 0 111 0</inkml:trace>
  <inkml:trace contextRef="#ctx0" brushRef="#br0" timeOffset="-42527.47">5575 12422 1823 0,'0'0'-98'16,"-12"-24"10"-16,12 24 4 16,0 0 13-16,-16-7 17 0,16 7 10 0,0 0 14 0,-23-1 15 15,23 1 10-15,0 0 0 16,-28 4 13-16,28-4-3 0,-18 5 2 0,18-5 2 16,-17 10 6-16,17-10 1 15,-17 9 1-15,8-1-3 0,9-8 1 0,-12 13 7 16,12-13-12-16,-9 15 0 0,9-15-1 15,-8 18 8-15,8-18 0 0,-5 17-5 0,5-17-1 16,0 15 4-16,0-15-4 0,0 0 9 0,5 25 10 16,-5-25-4-16,4 15 6 15,-4-15-7-15,4 18 9 0,-4-18-15 0,7 19-3 0,-3-9-5 16,-4-10 6 0,4 22-1-16,-2-11-4 0,-2-11 1 0,2 21-4 0,-2-21 3 15,-2 23 1-15,2-23 3 16,-2 23-5-16,-2-13 1 0,4-10 7 0,-11 24-6 0,7-15 8 15,4-9-2-15,-15 18 3 0,9-8-1 0,6-10 6 16,-18 13 0-16,18-13-3 16,-18 11 1-16,10-6-2 0,8-5-5 0,-20 9 4 15,20-9-7-15,-19 5-1 16,19-5-8-16,-16 2-12 0,16-2-26 0,0 0-28 0,-22 0-27 16,22 0-51-16,0 0-66 15,0 0-342-15,-10-19 268 0</inkml:trace>
  <inkml:trace contextRef="#ctx0" brushRef="#br0" timeOffset="-42167.46">5755 12350 1565 0,'0'0'-27'0,"0"0"7"15,0 0-2-15,0 0 0 0,15-6 2 16,-15 6-3-16,0 0 8 0,0 0 3 15,19-1-3-15,-19 1-1 0,0 0 8 0,19-3-3 16,-19 3 3-16,0 0 1 0,25 0 2 0,-25 0 0 0,19 0-1 16,-19 0-4-16,22 3 10 15,-22-3-7-15,16 1-3 0,-16-1-14 0,0 0-22 16,26 2-24-16,-20-2-25 16,-6 0-46-16,0 0-163 0,21 0 97 0</inkml:trace>
  <inkml:trace contextRef="#ctx0" brushRef="#br0" timeOffset="-41857.38">5882 12369 769 0,'0'0'-64'0,"0"0"10"15,0 0 9-15,0 0 21 0,0 0 15 0,0 0 9 16,-2 19 20-16,2-19 16 0,0 0 10 15,0 0 13-15,0 19-2 0,0-19 5 0,0 0 5 16,0 21 3-16,0-21 3 0,0 0-1 0,-2 26-2 16,2-26-9-16,-2 21 3 15,2-21-10-15,-4 23 0 0,0-11-1 0,4-12-2 0,-3 25-13 16,1-12 7-16,2-13-10 16,-2 23-6-16,2-23 2 0,-2 19-3 0,2-19-5 15,-3 19 8-15,3-19-8 16,-2 19 6-16,2-19-12 0,0 18-27 0,0-18-31 15,2 18-52-15,-2-18-82 0,3 9-325 0,-3-9 326 0</inkml:trace>
  <inkml:trace contextRef="#ctx0" brushRef="#br0" timeOffset="-40207.68">6122 13401 1296 0,'-20'-7'-103'0,"20"7"8"16,0 0 8-16,0 0 6 16,0 0 11-16,0 0 10 0,0 0-2 0,0 0 10 15,0 0 4-15,0 0 15 16,0 0 12-16,-10-9 23 0,10 9 11 0,0 0 9 0,0 0 12 16,0 0 6-16,0 0 6 15,0 0 4-15,0 0-3 0,0 0 2 0,0 0 0 16,0 0 5-16,0 0 8 15,0 0-9-15,0 0-2 0,0 0 11 0,0 0 2 0,0 0 5 16,0 0 5-16,0 0-8 0,0 0-4 0,0 0-3 16,0 0-7-16,0 0-13 15,0 0-2-15,0 0-1 0,0 0-2 0,0 0-4 16,0 0-6-16,0 0-8 16,0 0 9-16,0 0-9 0,0 0 5 0,0 0-9 0,40-10 3 15,-40 10-2-15,17-2 0 16,-17 2-5-16,0 0 1 0,25-4 10 0,-25 4-8 15,17-3-1-15,-17 3-4 0,0 0 20 0,22-4-7 16,-22 4-7-16,0 0 10 16,16-4-11-16,-16 4-6 0,0 0 9 0,15-4-11 0,-15 4 2 15,0 0 4-15,0 0-4 16,0 0 0-16,21-2-2 0,-21 2 8 0,0 0-8 16,0 0 6-16,0 0-14 15,19-2 7-15,-19 2 7 0,0 0 8 0,0 0-6 0,0 0 11 16,0 0-3-16,0 0-3 15,0 0 0-15,18-3 4 0,-18 3-8 0,0 0 8 16,0 0-8-16,0 0-1 0,0 0 12 16,0 0-7-16,0 0 1 0,0 0-3 15,0 0-5-15,0 0 1 0,0 0-2 0,0 0-1 0,0 0-7 16,0 0 9-16,0 0-9 16,0 0 3-16,0 0 3 0,0 0-9 0,0 0 0 15,0 0 6-15,0 0-3 16,0 0 0-16,0 0 5 0,20 0 2 0,-20 0-10 0,0 0 6 15,0 0-4-15,0 0 2 0,0 0 4 0,22 1-4 16,-22-1-2-16,0 0 4 16,0 0-8-16,0 0 11 0,23-1 2 0,-23 1-1 15,0 0 1-15,0 0 2 16,16-3-1-16,-16 3-3 0,0 0 3 0,0 0-2 0,0 0-4 16,24-1 0-16,-24 1-9 15,0 0 5-15,0 0 2 0,21 0-2 0,-21 0-5 16,0 0 9-16,0 0-6 15,0 0-12-15,19 1-7 0,-19-1-22 0,0 0-36 0,0 0-27 16,0 0-26-16,0 0-61 0,0 0-130 0,0 0-216 16,0 0 278-16</inkml:trace>
  <inkml:trace contextRef="#ctx0" brushRef="#br0" timeOffset="-39947.63">6274 13314 1477 0,'0'0'-39'0,"-15"-11"10"0,15 11 5 0,0 0 0 15,0 0 9-15,0 0 3 16,0 0 1-16,0 0 8 0,0 0 15 0,0 0 7 16,0 0 3-16,0 0 4 15,0 0 0-15,0 0 1 0,9 37 9 0,-9-37-14 16,6 18 6-16,-6-18-1 0,6 19-5 15,-6-19-5-15,6 17-2 0,-6-17 8 0,6 19-15 16,-6-19-14-16,8 19-21 0,-8-19-40 16,4 15-41-16,-4-15-71 0,4 14-233 15,-2-9 130-15</inkml:trace>
  <inkml:trace contextRef="#ctx0" brushRef="#br0" timeOffset="-39292.68">6953 12943 1163 0,'0'0'-30'0,"4"-14"6"16,-4 14-3-16,0 0 8 0,0 0 1 15,0 0-2-15,0 0 6 0,0 0 7 0,-6-25 7 16,6 25 0-16,0 0 5 16,0 0 4-16,-19-10 11 0,19 10 7 0,-20-1 8 15,20 1 4-15,-22 1-6 16,22-1 6-16,-28 6 1 0,13-2-18 0,1 3 9 0,0 0-3 15,0 0-12-15,-1 2 9 0,2 1 1 0,1 1 3 16,-1 0-12-16,3-1-2 16,1 4-1-16,2-3 3 0,7-11-9 15,-8 23 3-15,8-23-10 0,0 21-16 0,0-21-2 16,6 19 2-16,-6-19 5 0,11 18 3 0,-4-11-2 16,-7-7 6-16,10 15 11 15,-10-15 16-15,13 14 2 0,-13-14 4 0,12 9 4 16,-12-9 3-16,13 10-16 15,-13-10 4-15,13 9-3 0,-13-9 5 0,12 12-11 0,-12-12 2 16,14 9-1-16,-14-9 1 0,12 14-7 16,-6-7 6-16,-6-7 1 0,9 15-7 15,-9-15 1-15,6 18-3 0,-6-18 3 0,4 19 7 16,-4-19-9-16,0 21 5 0,0-21 4 16,-2 18-1-16,2-18-1 0,-4 21 1 0,4-21 1 15,-6 18 16-15,6-18-3 16,-11 15-3-16,11-15 12 0,-10 14 3 0,10-14 0 15,-16 8 1-15,16-8 0 0,-18 7 4 0,18-7-11 0,-24 4 0 16,24-4-9-16,-25 0 6 16,25 0-11-16,-24 0-2 0,24 0-14 0,-20-3-13 15,20 3-40-15,-22-1-34 16,22 1-54-16,-17-4-73 0,17 4-449 0,-12-8 115 16</inkml:trace>
  <inkml:trace contextRef="#ctx0" brushRef="#br0" timeOffset="-37597.34">7190 12805 1778 0,'0'0'-109'0,"0"0"14"0,0 0 12 16,0 0 13-16,0 0 19 0,0 0 11 0,0 0 13 16,31-14 9-16,-31 14 15 0,20-3 8 15,-20 3 6-15,28-6 2 0,-11 3 8 0,1-1 13 16,4 0 2-16,-4 2 14 16,4-1-16-16,-1-1-4 0,3 1 6 0,-4 1-11 15,4 0 0-15,-3 1-8 16,0-1-17-16,0 2-10 0,-21 0-29 0,34-2-11 0,-19 0-11 15,-15 2-18-15,26 0-17 0,-26 0-32 0,20 0-250 16,-20 0 118-16</inkml:trace>
  <inkml:trace contextRef="#ctx0" brushRef="#br0" timeOffset="-37297.61">7526 12813 1038 0,'-12'15'-45'0,"12"-15"15"0,-8 11 6 0,8-11 21 15,-11 18 14-15,11-18 23 0,-8 21 10 0,3-10 3 16,-1 4 6-16,2 2 10 0,-3 1-7 16,3 1 3-16,0 4-9 0,-2-1-4 0,0 3-3 15,1 0-1-15,-2 1 12 16,3-2-10-16,2 0-7 0,-2-1 1 0,2-2 0 15,0-2-10-15,0-2 2 0,0 0-4 0,0 0-3 0,0-1-2 16,2-16 2-16,-2 25-3 16,2-25-11-16,-5 21-7 0,5-21-17 0,0 18-22 15,0-18-43-15,-2 16-58 16,2-16-132-16,-5 10-165 0,5-10 411 0</inkml:trace>
  <inkml:trace contextRef="#ctx0" brushRef="#br0" timeOffset="-36527.29">7738 12335 1146 0,'0'0'-71'15,"-16"-6"9"-15,16 6 12 16,0 0 12-16,0 0 22 0,0 0 12 15,0 0 20-15,0 0 8 0,0 0 3 0,0 0-2 16,0 0 7-16,0 0 0 0,0 0-4 0,0 0 1 16,0 0-8-16,0 0 2 0,0 0-1 15,0 0-6-15,0 0 2 0,0 0-8 16,0 0 2-16,0 0-3 0,0 0 1 0,0 0-3 0,36-14 12 16,-36 14-13-16,0 0 1 15,23-1-7-15,-23 1 5 0,17-2-2 0,-17 2-1 16,0 0 3-16,25 2-1 15,-25-2-6-15,0 0 7 0,24 3 14 0,-24-3-2 0,10 9 7 16,-10-9-2-16,6 10 2 0,-6-10-7 0,0 18 4 16,0-18-8-16,0 0 3 15,-10 32-3-15,4-20-1 0,-4-1 5 0,0 2 6 16,0 1-1-16,-1-4 2 16,1 4 1-16,-1-2 13 0,0-3-6 0,1 1-13 0,10-10 3 15,-17 17 1-15,8-10-7 16,9-7 4-16,-12 12-1 0,12-12 3 0,-8 12 9 15,8-12-4-15,0 0-6 0,-11 13 2 0,11-13 1 16,0 0-2-16,0 0-4 16,0 0 6-16,0 0-5 0,23 19-8 0,-23-19 3 0,19 8-1 15,-8-5-9-15,-11-3-21 16,23 9-13-16,-8-5-42 0,-2 2-29 0,-1 0-50 16,-12-6-56-16,22 7-282 15,-12-3 343-15</inkml:trace>
  <inkml:trace contextRef="#ctx0" brushRef="#br0" timeOffset="-34087.36">8071 13175 1315 0,'0'0'-57'15,"0"0"24"-15,0 0 17 16,0 0 19-16,0 0 18 0,0 0 21 0,0 0-7 16,0 0 11-16,0 0-8 15,0 0-1-15,0 0 13 0,0 0-21 0,0 0-1 16,0 0-3-16,0 0-4 15,31 10 0-15,-31-10-4 0,0 0-9 0,0 0 6 0,0 0-3 16,0 0-1-16,28-6-1 0,-28 6 7 0,0 0-4 16,22-4-4-16,-22 4-1 15,0 0-1-15,20-6-2 0,-20 6 2 0,15-7 1 16,-15 7-4-16,17-10-3 0,-17 10 8 16,17-12-9-16,-9 5 4 0,4-1 2 0,-12 8 5 15,16-14-10-15,-10 3-4 16,-6 11 11-16,13-18 1 0,-6 9 10 15,-7 9-6-15,6-16 12 0,-6 16 2 0,4-18-14 16,-4 18 12-16,0 0-3 0,0-21-10 0,0 21 4 16,0 0-3-16,0 0-2 0,-8-23-2 0,8 23-1 15,0 0 5-15,-20-5-7 16,20 5-3-16,0 0 1 0,-26 2-1 0,26-2 7 16,-28 9-6-16,13-1 0 0,0 1 1 15,0-1 0-15,1 3 0 0,-2-1 2 0,4 1-3 16,-3 4 4-16,2-3 12 15,0 3-11-15,3-1 4 0,2-1 6 0,-3 3 0 16,2-4 9-16,5 4-6 0,-2-1 1 0,2 0 6 0,0 1-10 16,4-16 1-16,-2 24 1 15,2-24 5-15,2 21-2 0,-2-21 3 0,6 20-3 16,-6-20-2-16,6 16 8 16,-6-16 3-16,12 13-12 0,-12-13-2 0,20 7 0 15,-20-7-3-15,23 3 3 0,-23-3-3 16,30-2-8-16,-12-1 11 0,2-1-9 0,3-4-24 15,1-1-21-15,6-3-31 0,-2-3-24 0,2 0-36 16,2-2-48-16,-3-5-120 16,10-2-276-16,-5 0 233 0</inkml:trace>
  <inkml:trace contextRef="#ctx0" brushRef="#br0" timeOffset="-33352.64">8825 12291 1535 0,'0'0'-100'0,"0"0"14"16,-20-9 9-16,20 9 12 0,0 0 7 16,-23 0 9-16,23 0 10 0,0 0 3 15,-26 3 11-15,26-3 6 0,-16 6 12 16,16-6 3-16,-19 7 18 0,19-7 2 0,-19 10-7 15,10-4 0-15,9-6 6 0,-16 15-1 0,6-8 11 0,10-7-11 16,-12 15 2-16,12-15-6 16,-8 18 1-16,8-18-1 0,0 17 1 0,0-17-4 15,0 0 4-15,10 28-6 16,-4-20 2-16,-6-8 5 0,16 17-1 0,-6-7 17 16,0-1 10-16,1 1 5 15,0 0-3-15,0-1-4 0,-1-2-4 0,0 3 3 16,-10-10-12-16,18 17 1 0,-10-9-10 15,-8-8 1-15,10 17 0 0,-3-9 7 0,-7-8-2 16,4 21 13-16,-4-21-6 0,-2 19-2 0,2-19 0 16,-9 20 11-16,3-10 2 0,6-10 16 15,-14 15 3-15,14-15 11 0,-20 11-1 0,20-11 0 16,-19 7 13-16,19-7-10 16,-23 5-1-16,23-5-14 0,-21 3-5 0,21-3-1 15,-24 3-17-15,24-3-4 0,-18 0-10 16,18 0-15-16,0 0-27 0,-24-4-36 0,24 4-33 15,0 0-49-15,-19-9-76 0,19 9-415 16,-4-14 148-16</inkml:trace>
  <inkml:trace contextRef="#ctx0" brushRef="#br0" timeOffset="-33037.48">9083 12395 1778 0,'6'-19'-15'0,"-6"19"0"0,0 0-1 15,0 0 1-15,0 0 10 0,19-9-12 16,-19 9 2-16,17-4 7 0,-17 4 1 0,23-1-1 15,-23 1 5-15,28 0-7 0,-14 0 6 0,-14 0 1 0,30 0-5 16,-30 0 9-16,30 1 1 16,-17-1 0-16,-13 0-1 0,25 0-6 0,-25 0 7 15,21 0-22-15,-21 0-8 16,17 0-24-16,-17 0-35 0,0 0-64 0,0 0-270 16,24-4 132-16</inkml:trace>
  <inkml:trace contextRef="#ctx0" brushRef="#br0" timeOffset="-32837.61">9252 12343 1230 0,'0'0'42'0,"-21"1"-20"16,21-1-3-16,0 0-2 0,-17 7-1 15,17-7 1-15,0 0 12 0,-8 16 0 0,8-16 2 16,-7 15 6-16,7-15 2 16,-7 21 7-16,5-7-3 0,-2 0 2 0,-2 1-7 15,2 1 2-15,-2 3 7 16,2-2-11-16,-4 3-6 0,4 1 0 0,-2-3-2 0,2 4-10 15,-2-3-10-15,2 0-13 0,2 0-22 16,-1-2-48-16,1 2-60 0,-2-4-140 16,4-1-186-16,0-14 380 0</inkml:trace>
  <inkml:trace contextRef="#ctx0" brushRef="#br0" timeOffset="-31147.63">3830 14226 1216 0,'-2'-19'-58'0,"2"19"19"16,0 0 2-16,0 0 7 0,0-22 12 0,0 22 9 15,0 0 6-15,0 0 6 16,5-18 10-16,-5 18-2 0,0 0 13 0,9-13 19 16,-9 13 13-16,0 0 5 0,14-10 10 15,-14 10 5-15,13-5 6 0,-13 5-6 0,0 0 5 16,21-6 3-16,-21 6-11 15,15-3-9-15,-15 3 5 0,0 0-17 0,30-3-1 0,-30 3 10 16,20-2-24-16,-20 2-10 0,28 0 11 0,-9-2-12 16,-19 2 1-16,34-1-7 15,-14 1 5-15,0-2-8 0,4 2 18 0,-1-2 4 16,5 2 11-16,-1 0-5 16,3-2 1-16,0 1 0 0,-1 1-8 15,3 0-6-15,2 0-1 0,0-3-6 0,-1 3 0 16,-1 0-7-16,4 0 1 0,0 0-2 0,0-1 4 15,0 1-11-15,0 0 6 0,-2 0 3 0,2-3 7 16,-2 3 1-16,1 0 3 0,-1 0-1 16,0 0-1-16,1 3-1 0,1-3-4 0,-3 1-2 15,3-1 1-15,0 3-4 16,0-2-2-16,5 1-2 0,1-2 4 0,-5 0-9 16,4 2 3-16,-5-2-4 0,0 0-7 15,0 0 5-15,-2 2 2 0,-1-2-1 0,1 0 0 16,-2 0-6-16,0 0 6 15,-1 1-1-15,2-1-2 0,-4 2 1 0,-2 0 4 16,3-2-9-16,0 0 6 0,-1 3-4 0,1-3 3 16,2 0-2-16,-1-3 4 0,1 1-4 15,0 2-1-15,0 0-2 0,1-2 0 0,0 2 2 16,1-1-2-16,-2 1-3 16,-1-2 4-16,3 0 2 0,-2 0-4 0,0 1 5 15,-1-2-4-15,1 2 0 0,0-2 3 16,-3 2-3-16,3-1-3 0,-2-2 4 0,2 4-2 15,-3-2 2-15,1 1 1 0,0-2-5 0,1 3 0 16,-1 0 0-16,2 0 1 16,-3 0 0-16,-1 3 6 0,-2-3-6 0,-2 0 7 0,2-3-2 15,-3 3-5-15,3 0 1 16,-4-2 2-16,2 0 1 0,-3 1-1 16,3-2 2-16,-2 2-2 0,2-2-2 15,-1 2 2-15,3-1-3 0,-2-1 2 0,-2 3-6 0,4 0 2 16,1 0 4-16,3 0-3 15,-2-1 2-15,1 1 1 0,1 0 0 0,-5 0 0 16,3 0-4-16,1 0 2 0,0 0 4 0,-1 0 5 16,2-1-5-16,-3-5 0 15,1 5-4-15,2-2 5 0,-3-3 0 0,3 2 0 0,0 0-5 16,-3 1 4-16,3-2-2 16,2 2 0-16,-3-1 4 0,1 2-7 0,2 1 2 15,-3-2-5-15,3 3 6 16,-2 0 3-16,-1 0-2 0,1-2-1 0,-5 2-1 0,4 0 1 15,-3 0 1-15,0-2 2 0,-3 2-4 16,7-1 1-16,-3-2-2 0,1 2 6 16,-5-2-6-16,4 3 2 0,-1 0 0 0,-3 0-2 15,5 0 4-15,0 0 18 16,-2 0 3-16,6 3-7 0,-2-2-2 16,1 2 2-16,-1-2 0 0,0-1-2 0,-1 0-9 15,1 2 6-15,-4-2-2 0,-1 0 10 0,1-2-11 16,3 2 0-16,-1-1-1 15,2-2-1-15,-1 2-2 0,1-2 0 0,2 3 2 0,-3-3-5 16,0 1 3-16,4 2-4 0,-2-2-1 0,1 2 2 16,0 0-1-16,-2 0 0 15,-1-2-1-15,-4 2 2 0,0 0-4 0,-1 0-14 16,-3 0-12-16,-2 0-17 0,0-2-28 16,-19 2-41-16,28 0-54 0,-28 0-65 15,18 0-144-15,-18 0-367 0,0 0-26 16</inkml:trace>
  <inkml:trace contextRef="#ctx0" brushRef="#br0" timeOffset="-29527.75">4464 14899 2112 0,'-8'-17'-100'0,"8"17"17"0,0 0 21 0,0 0 15 0,0 0 1 16,0 0 10-16,0 0 6 15,0 0 1-15,-2-16 7 0,2 16 2 0,0 0 12 16,0 0-2-16,0 0 0 15,0 0 13-15,14-15 0 0,-14 15 7 0,0 0 9 16,17-8-11-16,-17 8 0 0,13-7 1 0,-13 7 6 0,15-7-7 16,-15 7 0-16,18-6 9 15,-18 6-16-15,22-9-1 0,-22 9 5 0,18-6-1 16,-18 6 4-16,20-9-7 16,-20 9 9-16,19-4-1 0,-19 4-3 0,17-6 9 15,-17 6-5-15,17-4 3 0,-17 4-8 16,18-4 8-16,-18 4-10 0,18-2 7 0,-18 2 0 15,0 0 3-15,27 0 5 0,-27 0-10 16,17 2 14-16,-17-2-4 0,17 4 5 16,-17-4-6-16,0 0-1 0,20 6 4 0,-20-6-6 0,10 5 7 15,-10-5 1-15,0 0 6 16,14 8-2-16,-14-8-1 0,0 0-2 0,9 10 4 16,-9-10-3-16,0 0 10 15,9 9-2-15,-9-9 2 0,0 0-6 0,0 0 4 0,4 17-4 16,-4-17-7-16,0 0 0 15,0 0 2-15,0 0-6 0,-9 26-4 0,9-26 8 16,0 0-3-16,-8 19-6 0,8-19 2 0,-11 10-5 16,11-10 6-16,-10 13-5 15,10-13 3-15,-10 12 8 0,10-12-2 0,-12 12 2 16,12-12-8-16,-12 11-7 0,12-11 2 16,-11 11-3-16,11-11 7 0,-13 10-6 0,13-10-2 15,-10 11 7-15,10-11-7 16,-11 11 2-16,11-11 4 0,-12 11-5 0,12-11 2 0,-14 8-1 15,14-8-3-15,-10 8 2 0,10-8 4 16,-12 10-6-16,12-10 3 0,-13 8-3 16,13-8 5-16,0 0-6 0,-15 12 4 15,15-12-8-15,0 0 4 0,-13 8 5 16,13-8-4-16,0 0-5 0,-10 10 5 0,10-10 0 0,0 0 0 16,0 0 1-16,-13 8-1 15,13-8-3-15,0 0 2 0,0 0-7 0,0 0 10 16,0 0-1-16,-11 10-5 15,11-10-2-15,0 0 3 0,0 0-2 0,0 0 5 0,0 0 0 16,-10 9 0-16,10-9-5 0,0 0 7 0,0 0-7 16,0 0 5-16,0 0 0 15,0 0-4-15,0 0 1 0,-10 11 5 0,10-11 3 16,0 0-3-16,0 0-10 16,0 0 5-16,0 0 0 0,0 0 1 0,0 0-2 15,0 0 2-15,0 0-4 0,0 0 5 16,0 0 3-16,0 0 1 0,0 0 8 0,0 0 6 15,0 0 0-15,0 0 6 0,0 0 11 0,0 0 7 16,0 0 1-16,0 0-1 0,31 9-5 16,-31-9-5-16,30 0-1 0,-11-1 2 0,4 1-11 15,5-2-4-15,-1 0-10 16,3 0-20-16,0-1-29 0,-1 0-40 0,1 2-27 16,-5-3-31-16,-2 2-37 15,-3-4-74-15,-4 3-535 0,1-3-80 0</inkml:trace>
  <inkml:trace contextRef="#ctx0" brushRef="#br0" timeOffset="-27697.29">5403 14679 2123 0,'-20'-16'-169'15,"20"16"15"-15,0 0 8 0,0 0 13 0,0 0 13 16,0 0 3-16,0 0 7 0,0 0 2 0,0 0 1 0,0 0-210 16</inkml:trace>
  <inkml:trace contextRef="#ctx0" brushRef="#br0" timeOffset="-27197.72">5383 14663 802 0,'0'0'-44'0,"0"0"20"0,0 0 24 0,0 0 20 16,4-23 6-16,-4 23 10 16,0 0 3-16,0 0 0 0,0 0 3 0,0 0-12 15,0 0 4-15,0 0-3 16,0 0 10-16,0 0 1 0,0 0-3 0,0 0 10 0,0 0 7 15,0 0 11-15,0 0 7 0,0 0-1 0,0 0-7 16,0 0-17-16,0 0 1 16,0 0-3-16,-2-19-23 0,2 19 3 0,0 0 6 15,-22-3-9-15,22 3-1 0,0 0-2 16,-25 0-1-16,25 0-5 0,0 0 2 0,-28 3-2 16,28-3-7-16,0 0-5 15,-22 2 4-15,22-2-3 0,-14 3 6 0,14-3-5 16,0 0-3-16,-12 11 4 15,12-11 5-15,0 0-3 0,-2 15-6 0,2-15 11 0,0 0-2 16,0 0-11-16,14 23 8 0,-14-23 0 0,9 12-14 16,-9-12 9-16,9 15 3 15,-9-15-6-15,10 10 2 0,-10-10-4 0,13 14 10 16,-13-14-6-16,10 13 1 16,-10-13 6-16,13 11-4 0,-6-3-8 0,-7-8 6 0,12 11-9 15,-12-11 6-15,10 14 3 16,-10-14-3-16,12 12 3 0,-12-12 5 0,8 13 6 15,-8-13-6-15,8 13-1 0,-8-13 7 0,8 15-9 16,-1-7 3-16,-7-8 1 16,9 17-3-16,-9-17-3 0,8 18-3 0,-8-18 4 0,4 16-4 15,-4-16 3-15,4 17 17 16,-4-17-17-16,-2 18 43 0,2-18 0 0,0 0 13 16,-10 20 7-16,10-20-3 15,-13 12-1-15,13-12 2 0,-19 10-9 0,19-10 4 16,-22 5-7-16,12 0-3 0,10-5-4 15,-27 1-3-15,27-1-5 0,-28 2-4 0,16-1-6 16,12-1-5-16,-24 0-27 0,24 0-30 0,0 0-50 16,-30 3-48-16,30-3-78 15,-12-7-208-15,12 7-241 0,0 0 108 0</inkml:trace>
  <inkml:trace contextRef="#ctx0" brushRef="#br0" timeOffset="-25417.34">5991 14633 1750 0,'0'0'-131'0,"-12"21"30"0,6-7 25 0,2 2 26 16,-2-1 12-16,1 1 11 16,-1 0 23-16,4 2 15 0,-2 1 16 0,1-1-3 15,1 4 5-15,2-1 9 16,-2-2-8-16,2 3 8 0,2 0 0 0,-2 1 13 0,5-1-6 16,-3-1 6-16,0 3 5 15,2-2 0-15,-4-1 1 0,2 1 4 0,0 0-5 16,1-1 2-16,-1-3-22 15,-2 6 8-15,2-6 3 0,-2 3-12 0,2-2-3 16,0 2 1-16,-2-2-10 0,2-1-7 0,0 1 5 0,0-2-3 16,2 3-16-16,0-3-22 15,4-1-21-15,-2 0-34 0,2-3-31 0,-2 2-46 16,2-5-78-16,5 0-325 16,-2-3 256-16</inkml:trace>
  <inkml:trace contextRef="#ctx0" brushRef="#br0" timeOffset="-24837.32">6415 15021 1518 0,'0'0'-30'0,"0"0"6"0,0 0 5 15,0 0 2-15,0 0 7 0,0 0-2 0,0 0 8 16,0 0 1-16,0 0 1 16,0 0 11-16,0 0-6 0,0 0 8 0,0 0 6 0,0 0-5 15,0 0-1-15,0 0 1 16,0 0 2-16,34 14-4 0,-34-14-5 0,0 0 4 15,23-3 1-15,-23 3-2 0,20-5-4 0,-20 5 6 16,18-10-10-16,-8 5 10 0,-10 5 3 16,16-14 6-16,-10 6 12 0,-6 8 13 0,11-15-8 15,-11 15-1-15,6-17-1 16,-6 17-4-16,3-13 8 0,-3 13-4 0,0 0 8 16,0 0-5-16,-13-25 8 15,13 25 15-15,-13-5 0 0,13 5-1 0,0 0-5 0,0 0 5 16,-38 8 3-16,38-8-6 15,-23 14-1-15,10-4-4 0,0 1 8 0,1 0-3 16,-3 5 2-16,2-3-5 0,1 5-1 0,1-2-3 16,0 2 12-16,3-2-10 15,-1-2-1-15,5 4-4 0,-2-1 9 0,2-2-5 0,2 2-2 16,2-17 0-16,2 26-6 16,2-12-4-16,2-1-1 0,3-1-5 0,3-2-4 15,1-2-1-15,2 2-2 16,-1-2-9-16,4-4 0 0,1 0-27 0,-3-3-21 0,6-1-37 15,-2-1-23-15,2-3-43 0,3-4-43 0,1 1-39 16,2-8-70-16,-1 1-483 16,-2-4-64-16</inkml:trace>
  <inkml:trace contextRef="#ctx0" brushRef="#br0" timeOffset="-24095.96">6981 14428 2110 0,'0'0'-141'0,"4"-13"15"15,-4 13 8-15,0 0 10 0,0 0 7 0,0 0 20 0,0 0 11 16,-11-25 13-16,11 25 15 16,0 0 4-16,-23-8 17 0,23 8 7 0,-17-7 14 15,17 7-2-15,-18-2 4 16,18 2 3-16,-22-2 4 0,22 2 0 0,0 0 12 15,-30 4-6-15,30-4 6 0,-17 7 0 0,17-7-4 0,-16 10-3 16,16-10 0-16,-14 13 7 16,14-13-8-16,-6 14 13 0,6-14-14 0,0 17-2 15,0-17 4-15,0 0-4 16,10 26 5-16,-10-26-6 0,12 18-1 0,-6-11 4 16,-6-7-7-16,12 18 0 0,-12-18-1 15,11 13-4-15,-11-13 0 0,9 16 15 0,-9-16-1 16,6 13 2-16,-6-13 6 15,2 15-10-15,-2-15 5 0,0 0 9 0,-6 24-9 16,6-24 1-16,-7 19-3 0,7-19-3 0,-10 20 1 0,5-11 9 16,5-9-1-16,-10 19 4 15,10-19 12-15,-12 15 7 0,12-15 2 0,-14 14-3 16,14-14 12-16,-14 9-18 16,14-9 4-16,-19 8 3 0,19-8-5 0,-24 3-17 15,24-3 11-15,-23 0-11 0,23 0 0 16,-25 0-10-16,25 0-16 0,-22-7-26 0,22 7-45 15,-18-9-47-15,18 9-51 0,-15-16-118 0,11 7-214 16,1 0 318-16</inkml:trace>
  <inkml:trace contextRef="#ctx0" brushRef="#br0" timeOffset="-23737.25">7082 14469 1414 0,'0'0'-41'0,"0"0"2"0,24 3 1 0,-24-3 7 0,0 0 13 15,20 0 8-15,-20 0 10 16,20 0 7-16,-20 0 5 0,27 1 5 0,-12-1 4 16,2 3-9-16,-17-3 4 0,38 3-4 15,-17-3 3-15,1 1-8 0,-2 1-21 16,0-2-15-16,-2 0-23 0,2 0-23 15,-20 0-31-15,27 0-49 0,-27 0-151 0,24 0 100 16</inkml:trace>
  <inkml:trace contextRef="#ctx0" brushRef="#br0" timeOffset="-23467.54">7318 14462 972 0,'0'0'39'15,"-12"10"-9"-15,12-10-3 0,0 0 5 0,0 0 0 16,-4 15 3-16,4-15 5 16,0 0 11-16,-8 18 9 0,8-18 11 0,-8 17 4 15,1-8-7-15,7-9 10 16,-8 21-1-16,1-7 0 0,7-14-1 0,-10 24-16 0,5-12 2 16,-1 1-4-16,2 2-7 15,-2-4-7-15,6-11-5 0,-8 26-4 0,2-14-4 16,2 0-4-16,4-12 0 15,-6 21-22-15,6-21-22 0,-4 19-16 0,4-19-26 16,-4 19-32-16,4-19-46 0,-4 16-62 16,4-16-360-16,-4 13 253 0</inkml:trace>
  <inkml:trace contextRef="#ctx0" brushRef="#br0" timeOffset="-22847.38">7720 15143 1537 0,'12'10'-36'0,"-12"-10"33"0,0 0 15 0,0 0 20 16,0 0 15-16,0 0 11 0,0 0 5 0,0 0-9 0,0 0-6 16,26-3-4-16,-26 3-5 15,0 0-2-15,21-2-3 0,-21 2-4 0,0 0-3 16,30 0 3-16,-30 0-12 16,20 2 2-16,-20-2 4 0,26 4-14 0,-11-2 7 15,0 1 0-15,-15-3-1 16,31 3-5-16,-18-3 0 0,-13 0-16 0,25 4-33 15,-12-3-26-15,-13-1-44 0,21-1-54 0,-21 1-96 0,19-4-247 16,-19 4 326-16</inkml:trace>
  <inkml:trace contextRef="#ctx0" brushRef="#br0" timeOffset="-22237.61">8291 14768 1450 0,'0'0'10'0,"0"0"-1"0,0 0-6 15,0 0 2-15,0 0-1 0,0 0 6 16,0 0 9-16,0 0 9 0,0 0 11 0,0 0 21 16,0 0 2-16,0 0 13 0,0 0 22 0,0 0 1 15,2 55 4-15,0-38 3 16,0 2-8-16,0 2 3 0,1 4-6 0,-1 2-2 0,0 1-15 16,0 2-3-16,0 3-15 15,0 3-2-15,-2 3-1 0,0-7-10 16,0 1-19-16,0 2-33 0,-2-4-44 15,2 1-56-15,-2-3-50 0,0-4-91 0,0-5-498 16,-3-1-22-16</inkml:trace>
  <inkml:trace contextRef="#ctx0" brushRef="#br0" timeOffset="-21497.57">8590 14630 2178 0,'16'-7'-83'0,"-16"7"10"0,0 0 5 0,0 0 17 15,0 0-4-15,0 0 9 16,28 7 2-16,-28-7 8 0,0 0 8 0,19 7 19 15,-19-7 6-15,12 8 0 0,-12-8 9 0,14 14-6 16,-8-5 14-16,2 2 0 16,-4 1 6-16,3 2 10 0,-1 3 9 0,-2 0-3 0,0 6 3 15,1 0 11-15,-1 3-11 16,-4-1 4-16,0 5-5 0,0-3 3 16,-4 10-4-16,-3 0 0 0,-1 4-8 15,-3 5-3-15,-3-1-1 0,1 3-24 0,-4 0-19 0,-4 14-43 16,-5 2-59-16,3-15-107 15,2-4-353-15,-1-5 221 0</inkml:trace>
  <inkml:trace contextRef="#ctx0" brushRef="#br0" timeOffset="-13287.46">346 17712 1614 0,'0'0'-34'0,"0"0"23"0,0 0 11 16,0 0 8-16,0 0 9 15,0 0 8-15,0 0 13 0,0 0 4 0,0 0 4 0,0 0 11 16,0 0-10-16,0 0-6 15,0 0-6-15,0 0-1 0,0 0-14 0,0 0-3 16,0 0 1-16,0 0 1 0,0 0-6 0,0 0 7 16,0 0-1-16,0 0 5 15,0 0 6-15,0 0 0 0,0 0-1 0,0 0 10 0,0 0 0 16,0 0-2-16,0 0-3 16,0 0 1-16,16 13-6 0,-16-13-3 0,0 0-2 15,0 0-1-15,30-6 4 16,-30 6-11-16,22-2-2 0,-22 2 2 0,24-4 4 0,-5 3 5 15,-19 1-9-15,31-6-10 0,-14 4 13 0,0 0-19 16,1-2 11-16,-18 4-8 16,28-4-3-16,-14 3-24 0,-14 1-10 0,23-4-21 15,-23 4-23-15,18-2-20 16,-18 2-25-16,0 0-43 0,22-4-104 0,-22 4-307 0,7-6 223 16</inkml:trace>
  <inkml:trace contextRef="#ctx0" brushRef="#br0" timeOffset="-13007.41">472 17643 1632 0,'0'0'-27'0,"-15"-8"24"0,15 8 6 16,0 0 21-16,0 0 29 0,0 0-5 16,0 0 13-16,0 0-3 0,-12-7 7 0,12 7-8 15,0 0-10-15,0 0-2 16,0 0-7-16,0 0 5 0,0 0-18 0,0 0-10 0,58 0-21 16,-58 0-25-16,30-2-31 15,-16 2-40-15,-14 0-58 0,37-4-125 16,-18-2-212-16,-2 2 334 0</inkml:trace>
  <inkml:trace contextRef="#ctx0" brushRef="#br0" timeOffset="-11967.5">1627 17405 1299 0,'17'-15'-95'0,"-2"1"14"0,-3 1 14 0,2-2 11 0,0 0 6 15,1-5 9-15,3-3 17 16,4-3 4-16,-2-3 19 0,1-4 19 0,2-6 12 15,0 3 28-15,-2-1 17 0,-2 5 13 0,-1 4 12 16,-5-1 3-16,1 5 3 0,-4 2 5 16,-1 3-2-16,1 2 0 0,-3 1-9 0,1 3-12 15,-4 2-14-15,-4 11-19 16,11-21 5-16,-11 21-11 0,0 0-3 0,0 0-7 16,0 0 3-16,0 0-1 15,0 0-3-15,0 0 2 0,-15 61-5 0,9-36 2 0,-3 0-2 16,3 1-2-16,0 1-1 15,-1 2-1-15,1-1-3 0,2-1-1 0,-1-3-2 16,3 1-2-16,2-4 0 0,0-2 4 0,2 1-7 16,0-2 6-16,5-3 0 15,-1 1-9-15,3-3 0 0,1-1 6 0,3-3-13 0,2-1-12 16,2-2-15-16,-2-1 0 16,6-1-4-16,-4-3 3 0,0 3 4 15,-2 0 4-15,-15-4-3 0,24 6 7 16,-10-4-2-16,-14-2-4 0,23 3-4 0,-23-3 4 15,23 7 4-15,-12-4 2 0,-11-3 1 0,26 7-3 16,-14-2-1-16,-12-5 2 0,27 9 1 16,-16-7 4-16,-11-2 1 0,27 9 4 0,-11-6 0 15,-2-1-3-15,-14-2 13 16,36 3 6-16,-17-3 4 0,3-1 16 0,-2 1 25 16,8-4 10-16,-3 2 22 0,5-2 11 15,-2 0 11-15,-1 0-7 0,1 1-14 0,0-3-8 16,-2 1-13-16,2 2-15 15,-5-1-25-15,1 1-40 0,-4-1-50 0,0 0-50 16,-1-2-63-16,-4 1-127 0,0-5-648 0,-15 10-364 16</inkml:trace>
  <inkml:trace contextRef="#ctx0" brushRef="#br0" timeOffset="-11757.5">2273 16889 2863 0,'-8'-12'-43'0,"8"12"35"0,0 0 15 15,0 0-3-15,0 0 8 16,0 0-8-16,-9-11-4 0,9 11 1 0,0 0 7 0,0 0-4 16,0 0-5-16,0 0-24 15,0 0-34-15,0 0-41 0,0 0-55 0,0 0-79 16,45 13-479-16,-45-13 26 15</inkml:trace>
  <inkml:trace contextRef="#ctx0" brushRef="#br0" timeOffset="-11197.61">1869 17980 2038 0,'-17'3'-42'0,"17"-3"8"0,0 0 12 0,0 0 7 0,0 0-2 15,0 0 20-15,0 0 15 16,0 0 15-16,0 0 6 0,0 0-7 0,0 0 1 16,0 0 13-16,67-18-10 15,-45 14 3-15,3 0 13 0,0-1-6 0,-1-2-7 0,5 3 2 16,1-1-10-1,-3 0 4-15,-1-1-11 0,-1 0-3 0,-3 2-16 0,-2 1-22 16,-3-2-13-16,2 2-31 0,-4 1-14 16,-15 2-39-16,24-5-40 0,-24 5-58 15,10-7-367-15,-10 7 218 0</inkml:trace>
  <inkml:trace contextRef="#ctx0" brushRef="#br0" timeOffset="-10967.24">2176 17889 1605 0,'0'0'-82'16,"-17"5"19"-16,17-5 17 0,-11 10 5 0,11-10 12 15,-9 9 15-15,9-9 18 0,-7 16 18 0,7-16 14 0,-1 15 3 16,1-15 14-16,-2 19 18 16,2-19 3-16,-2 24 10 0,2-10 10 0,-4 1-3 15,2 3-14-15,0-1 1 16,0 2-10-16,0 0-6 0,-4-1-11 0,4 1 5 16,-2-1-15-16,4 1 1 0,-4-2-1 15,2-2-6-15,-2 0-3 0,4-15-8 0,-4 29-12 16,2-17 4-16,2-12-8 15,-2 23-28-15,2-23-37 0,-2 23-42 0,2-23-46 16,0 16-121-16,0-16-354 0,2 16 164 0</inkml:trace>
  <inkml:trace contextRef="#ctx0" brushRef="#br0" timeOffset="-9987.22">2569 18071 1710 0,'0'0'-120'16,"0"0"23"-16,-21 0 25 0,21 0 31 0,0 0 31 15,0 0 29-15,0 0 27 16,0 0 3-16,0 0 7 0,0 0 1 0,0 0 8 15,0 0-10-15,0 0-14 0,0 0 8 0,0 0 5 16,0 0 14-16,0 0-4 0,0 0 9 16,0 0-13-16,0 0 1 15,0 0-5-15,0 0-9 0,64-7-7 0,-48 5-2 16,-16 2-1-16,32-2 1 0,-17 2-5 0,-15 0 3 16,32 0-6-16,-18 0-6 15,-14 0 0-15,30 0-14 0,-30 0-19 0,28 0-17 0,-15 2-39 16,-13-2-16-16,22-2-43 15,-22 2-59-15,0 0-127 0,24-5-266 0,-24 5 228 16</inkml:trace>
  <inkml:trace contextRef="#ctx0" brushRef="#br0" timeOffset="-9557.66">2866 17963 1680 0,'0'0'15'0,"4"-18"10"0,-4 18-2 0,0 0 12 16,0 0 15-16,0 0 9 0,0 0 13 16,-9-23-9-16,9 23-3 0,0 0-8 0,0 0-11 15,0 0-5-15,-8-13 6 16,8 13-8-16,0 0-8 0,0 0-3 0,0 0 3 16,0 0-1-16,0 0 14 15,0 0 2-15,-7-12 6 0,7 12 1 0,0 0-4 0,0 0-1 16,0 0-13-16,0 0 2 15,0 0-10-15,0 0-7 0,0 0-4 0,0 0 5 16,0 0-1-16,0 0 7 0,0 0-9 0,0 0 4 16,0 0-8-16,0 0 2 15,0 0 2-15,28 39-7 0,-19-31-3 0,-9-8 2 0,20 15 0 16,-12-9-5-16,-8-6 1 16,16 11 6-16,-16-11 0 0,12 11 5 0,-12-11-4 15,14 8 15-15,-14-8 10 16,10 8 10-16,-10-8 5 0,0 0 2 0,6 12 2 15,-6-12-8-15,0 0-2 0,0 0-1 0,0 0-21 0,0 0-20 16,-16 24-31-16,16-24-40 16,-11 8-44-16,11-8-32 0,0 0-33 0,-15 11-44 15,15-11-105-15,-12 4-371 16,12-4 50-16</inkml:trace>
  <inkml:trace contextRef="#ctx0" brushRef="#br0" timeOffset="-8967.54">3251 17902 1980 0,'4'13'-69'0,"-4"-13"25"0,0 0 15 16,0 0 16-16,0 0 18 16,0 0 14-16,5 14 9 0,-5-14 3 0,0 0 4 15,0 0-7-15,0 0-4 16,6 12-1-16,-6-12 5 0,0 0 25 0,0 0-2 16,0 0 16-16,0 0 4 15,0 0 0-15,0 0 4 0,0 0-3 0,0 0-16 0,4 14-12 16,-4-14-1-16,0 0-21 15,0 0-26-15,0 0-37 0,0 0-52 0,0 0-58 16,0 0-125-16,0 0-388 0,0 0 100 0</inkml:trace>
  <inkml:trace contextRef="#ctx0" brushRef="#br0" timeOffset="-5337.5">3943 17238 1782 0,'0'0'-125'0,"0"0"16"0,0 0 10 15,0 0 20-15,0 0 26 16,0 0 13-16,0 0 10 0,0 0 4 0,0 0 12 15,0 0 18-15,0 0 4 0,0 0-1 0,0 0 0 16,0 0 4-16,0 0-6 16,0 0 5-16,0 0-1 0,0 0 1 0,44 16 1 0,-44-16-4 15,19 4 1-15,-19-4 3 16,24 2 8-16,-12 0 3 0,-12-2 16 0,28 2 6 16,-13 0-5-16,-15-2 4 15,32 1 14-15,-16-1-14 0,4 3 2 0,-20-3 3 16,36 0-11-16,-17 0-1 0,-1 1-7 15,2-1 4-15,1 0-9 0,-21 0 2 0,42-1-5 16,-18 1 0-16,-2 0-5 0,2 0 0 0,2-3 3 16,-3 3-4-16,3 0 2 15,-4-1-2-15,2 1 4 0,-1 1 3 16,1-1 5-16,-2 0 12 0,2 0 2 16,-1 3 7-16,3-2 3 0,-1 2 0 0,2-2-5 0,-1 3-5 15,1 0-6-15,1-2-2 16,2 2-6-16,-3 0-1 0,3 1 4 15,0-1-2-15,-1 0 3 0,1-1-3 0,0 3 6 0,-1-4 0 16,1 2-7-16,0 0 0 16,-1 0-7-16,1-3 4 0,-3 3-3 0,2-2-4 0,1 0 4 15,-2 0 1-15,-3-2-4 16,-1 0-5-16,1 1 2 0,0-1-6 0,0 0 3 16,-1 3-2-16,1-3 0 15,1 0-2-15,0 0 1 0,-4 1-2 0,4-1 1 16,-1 0-5-16,1 0 5 0,2 3-3 15,-1 0-4-15,0 0 5 0,0-2 2 0,-1 1-9 16,2 2 6-16,-1 2-1 0,-1-4 1 16,1 1-7-16,-2 1 5 0,3 0 3 15,-1 0-4-15,1 0-2 0,-3-1 3 0,3-1-3 16,0 0 4-16,-1 0-1 0,3 3 1 16,-2-4-4-16,0-1 7 0,2 0 0 0,2 0-5 15,-3 0-2-15,3 0 5 16,3-1-8-16,-3 1 3 0,1-3 2 15,3 1-1-15,-2-2 1 0,0 2-4 0,-1-1 2 0,1 1 6 16,-2-1-9-16,2 0 3 0,-5-1-3 16,3 2 2-16,-2-2 1 0,2 1-2 15,-1-1 0-15,1 2 7 0,0-2-5 16,-1 2 3-16,2 1-2 0,1-2 1 0,0 1-2 16,1 2 1-16,3 0-4 15,5 0 2-15,1 2 1 0,2-2 0 0,-1 3 0 0,1-2-3 16,-1 1 5-16,2-2-1 15,-2 0 2-15,-4 0 2 0,-3 0-1 0,5-2-5 16,-7 1 2-16,6 1-1 0,-1-5 2 16,-7 4-2-16,6-3 1 0,-2 0 1 15,-5 0-5-15,2 1 6 0,-1 0-5 0,0-1-2 0,-1 0 3 16,-1 3-1-16,0-3-3 16,-5 0 8-16,1 3-1 0,-5-2 1 0,-2 2-4 15,1-1-2-15,-4-1 7 16,-1 2-8-16,3-1-3 0,-20 2-10 0,26-2-25 15,-26 2-28-15,28 2-43 0,-28-2-42 0,26-2-69 0,-26 2-194 16,19 0-238-16,-19 0 111 16</inkml:trace>
  <inkml:trace contextRef="#ctx0" brushRef="#br0" timeOffset="-2047.32">4371 17172 1725 0,'0'0'-151'0,"0"0"8"15,-16-14 16-15,16 14 9 16,-10-9-5-16,10 9-226 0,-12-13 110 16</inkml:trace>
  <inkml:trace contextRef="#ctx0" brushRef="#br0" timeOffset="-847.38">4224 16638 970 0,'0'0'4'16,"0"0"10"-16,0 0 9 0,0 0 9 0,0 0 0 16,0 0 11-16,0 0-3 15,0 0-1-15,0 0-8 0,0 0 2 0,0 0-7 0,0 0 2 16,0 0-2-16,0 0-4 15,0 0-3-15,0 0-2 0,0 0 5 0,0 0-8 16,14-19 5-16,-14 19 3 0,0 0 0 0,12-13 8 16,-12 13-3-16,10-9-10 15,-10 9 0-15,11-7 3 0,-11 7-4 16,15-10 1-16,-15 10 5 0,17-7 3 0,-17 7-9 16,21-4 14-16,-21 4 4 0,21-6-14 0,-21 6 6 15,26-2 18-15,-26 2-16 16,23 0 6-16,-23 0 4 0,26 2-1 0,-26-2 13 0,22 3 11 15,-10 1 4-15,-12-4-4 0,18 11 7 0,-10-5-10 16,-8-6-1-16,18 14-3 16,-12-4-6-16,-6-10-3 15,6 18-5-15,-3-6 0 0,-3-12 0 0,0 0-18 16,-9 34 15-16,3-23-10 0,-3 3 4 0,0-3-11 0,1 0 3 16,0 1 0-16,-2-1-7 15,-2-1 1-15,4 1-2 0,-2-1 3 0,10-10-9 16,-19 19 6-16,10-9 0 15,0 0-4-15,9-10 4 0,-16 16-2 0,10-8-3 16,6-8-3-16,-12 15-1 0,12-15 1 0,-6 16 4 0,6-16 0 16,-4 13 6-16,4-13 4 15,0 0 0-15,0 0 4 0,10 28-5 0,-2-22 0 16,-8-6 5-16,18 10-6 16,-5-5-4-16,2-1 0 0,4-2 0 0,-3 0 0 0,6-1-4 15,-3-1-5-15,-19 0-22 16,40-3-10-16,-21-1-24 0,2 2-32 0,-1-1-21 15,-4-1-39-15,1-2-35 0,-2 2-46 16,-15 4-117-16,23-12-336 0,-15 9 82 16</inkml:trace>
  <inkml:trace contextRef="#ctx0" brushRef="#br0" timeOffset="-227.43">4842 16736 1901 0,'0'0'-83'0,"0"0"5"0,0 0-3 16,0 0 9-16,0 0 5 15,0 0 18-15,0 0-1 0,0 0 9 0,0 0-3 16,0 0 4-16,0 0-5 15,0 0-1-15,0 0 6 0,0 0-6 0,43-2 6 0,-32-2-8 16,-1-5 14-16,3-1 2 16,-3-1 6-16,-1 0 19 0,2-3 14 0,-3 1 13 15,0-2 16-15,-2 2 0 0,-6 13 8 0,10-23 0 16,-6 11 4-16,-4 12-4 16,2-22-6-16,-2 22 2 0,0 0-6 0,-10-20-3 15,10 20 4-15,-16-6 4 0,16 6 5 16,0 0 5-16,-32 2 0 0,32-2 13 0,-27 12 11 15,12-4-18-15,0 3 10 0,1 4-3 0,-2 1 2 16,2-2 3-16,1 5-1 16,1-1-2-16,1 2-1 0,0 0-13 0,3 1 0 15,2-3-7-15,0 0 0 0,1-1-5 16,2 0-1-16,3-17 0 0,3 29-7 0,2-17-4 16,1 1 3-16,2-4-2 15,2 1-9-15,-10-10-8 0,26 11-20 0,-11-7-17 16,1-3-28-16,-16-1-23 15,38-1-31-15,-18-3-38 0,-1 0-46 0,2-3-101 0,4-3-261 16,-3-2 252-16</inkml:trace>
  <inkml:trace contextRef="#ctx0" brushRef="#br0" timeOffset="507.09">5357 15970 1469 0,'0'0'-94'0,"-27"0"20"0,27 0 20 0,-28 2 19 0,16-1 4 16,12-1 13-16,-26 7 10 0,26-7-1 0,-21 7 7 15,21-7-2-15,-15 10 10 16,15-10-6-16,-11 9 7 0,11-9 5 0,0 0-3 16,-6 16-6-16,6-16 1 15,0 0 1-15,0 0-5 0,2 21 0 0,-2-21 5 0,0 0 1 16,0 0-3-16,11 20-5 15,-11-20 1-15,0 0 6 0,8 14-3 0,-8-14 5 16,6 9 1-16,-6-9-1 0,0 0 6 0,11 13-1 16,-11-13 9-16,0 0-6 15,15 14-3-15,-15-14-1 0,10 9 1 16,-10-9-4-16,14 12 4 0,-14-12-5 0,14 13 0 16,-8-7 5-16,-6-6-7 0,11 12 9 0,-11-12 8 15,8 11 11-15,-8-11-4 16,9 11 3-16,-9-11 5 0,0 0 7 0,0 18-6 15,0-18 0-15,0 0-6 0,0 0 6 0,-11 22 10 0,11-22 1 16,-10 10-15-16,10-10 3 16,-13 10-6-16,13-10-4 0,-14 6-1 0,14-6-2 15,-20 5 8-15,20-5-12 16,-19 4 2-16,19-4 7 0,-19 4-13 0,19-4-2 16,-19 1-3-16,19-1 3 15,0 0-22-15,-28-1-14 0,28 1-33 0,0 0-49 0,-27-4-66 16,27 4-147-16,-19-6-165 15,19 6 354-15</inkml:trace>
  <inkml:trace contextRef="#ctx0" brushRef="#br0" timeOffset="862.89">5514 16047 1284 0,'21'1'-61'16,"-21"-1"17"-16,0 0 9 15,21 0 19-15,-21 0 9 0,19 3 11 0,-19-3 6 16,0 0 11-16,28-3-8 0,-28 3-5 0,21-1 12 16,-21 1 2-16,21-3 3 0,-21 3 1 15,23-1-2-15,-23 1-5 0,24-4 4 16,-24 4-6-16,20-2-10 0,-20 2-14 16,20-2-16-16,-20 2-23 0,19-1-31 0,-19 1-21 15,0 0-27-15,19 0-199 16,-19 0 103-16</inkml:trace>
  <inkml:trace contextRef="#ctx0" brushRef="#br0" timeOffset="1122.39">5770 16034 909 0,'0'0'0'16,"-53"13"12"-16,53-13 14 15,0 0 11-15,0 0 13 0,-7 11 4 0,7-11 6 16,0 0-6-16,-8 12 3 15,8-12 14-15,0 0 7 0,-8 19-15 0,8-19-1 16,-8 14 17-16,8-14-4 0,-8 15-4 0,8-15-9 0,-6 21 11 16,2-10-12-16,4-11-6 15,-4 18-4-15,4-18-8 0,-4 21 2 0,4-21-10 16,-4 23 2-16,2-12-18 16,2-11 1-16,-5 21-1 0,5-21-44 0,-4 22-27 15,4-22-46-15,-2 17-70 16,2-17-148-16,-4 15-205 0,4-15 301 0</inkml:trace>
  <inkml:trace contextRef="#ctx0" brushRef="#br0" timeOffset="3932.5">5721 16903 1454 0,'0'0'-46'0,"0"0"4"0,0 0-4 16,0 0-11-16,0 0 6 15,0 0 1-15,0 0 4 0,0 0 9 0,0 0 7 16,0 0 6-16,0 0 15 0,0 0 8 0,0 0 1 16,0 0 1-16,0 0 10 15,0 0 11-15,0 0 4 0,0 0 8 0,0 0-1 0,0 0 18 16,0 0-12-16,0 0 9 16,0 0-6-16,0 0 2 0,0 0-2 0,0 0-5 15,0 0-5-15,0 0 1 16,0 0 0-16,0 0-2 0,0 0 4 0,0 0 6 15,0 0-2-15,0 0 2 0,0 0 0 16,0 0 11-16,0 0-13 0,0 0-3 0,0 0 9 16,0 0-3-16,0 0-9 0,0 0-2 0,0 0-6 15,0 0 2-15,0 0-8 16,24-14 0-16,-24 14-7 0,0 0 9 0,0 0-9 16,18-4-4-16,-18 4 5 0,0 0-4 15,18-2-3-15,-18 2 3 0,0 0-1 0,18-4 2 16,-18 4-4-16,0 0 3 15,0 0-3-15,20-6 5 0,-20 6-6 0,0 0 2 16,14-3 0-16,-14 3-3 0,0 0-5 16,15-7 2-16,-15 7-2 0,0 0 5 0,0 0-1 15,22-5-3-15,-22 5-1 0,0 0-2 16,16-2 3-16,-16 2-3 0,0 0 0 16,20-2 6-16,-20 2 0 0,0 0 0 0,0 0-5 15,23-2 12-15,-23 2-10 16,0 0 13-16,0 0 4 0,23 0-4 0,-23 0-1 0,0 0 3 15,0 0-7-15,19-4 2 0,-19 4-2 0,0 0-14 16,0 0-20-16,0 0-23 16,0 0-33-16,20 0-48 0,-20 0-59 0,0 0-160 15,4-5-159-15,-4 5 314 16</inkml:trace>
  <inkml:trace contextRef="#ctx0" brushRef="#br0" timeOffset="4322.66">5833 16795 1366 0,'0'0'-39'0,"0"0"23"16,0 0 6-16,0 0 3 0,0 0 4 0,0 0 10 16,0 0 13-16,0 0 13 0,0 0 15 15,0 0-9-15,0 0 16 0,0 0 15 0,0 0 16 16,0 0 1-16,0 0 0 15,0 0-4-15,0 0-7 0,13 46-8 0,-13-46 8 16,2 22-5-16,0-6-15 0,2-2 2 0,-2 1-8 16,3-1-3-16,-3 4-26 0,3-1-31 15,-3 0-50-15,0 0-62 0,0 1-119 16,0-3-392-16,-2-15 148 0</inkml:trace>
  <inkml:trace contextRef="#ctx0" brushRef="#br0" timeOffset="7352.79">6517 16719 1774 0,'0'0'-69'0,"0"0"19"0,0 0 10 15,0 0 7-15,0 0 14 16,0 0 9-16,0 0 12 0,0 0 1 0,0 0 6 0,0 0-2 16,-33-23 9-16,33 23 9 15,0 0 10-15,0 0 10 0,0 0 6 0,0 0 8 16,0 0-6-16,0 0-3 15,0 0 14-15,0 0-27 0,4-25-4 0,-4 25 4 16,0 0-17-16,0 0 10 0,14-17-6 0,-14 17-5 0,13-11-4 16,-13 11-1-16,17-9 2 15,-17 9 0-15,19-8-2 0,-19 8-4 0,19-7 0 16,-19 7-1-16,21-4-6 16,-21 4 14-16,20-4-15 0,-20 4 1 0,18 0 4 15,-18 0-4-15,0 0-3 0,24 5 19 16,-24-5-2-16,12 6-3 0,-12-6 18 0,7 12 1 15,-7-12-7-15,0 0 7 0,4 22-12 0,-4-22 17 16,-4 21-4-16,4-21-13 16,-9 26 7-16,1-12-6 0,1-1-3 15,-1 2 4-15,-1 1-9 0,-1-4 7 0,2 2-10 16,-4 0 7-16,4-3 5 0,0 1 0 0,2-1-1 16,6-11 0-16,-13 16-2 15,13-16-4-15,-11 15-8 0,11-15 5 0,-6 11 1 16,6-11 1-16,0 0 3 15,-9 16 8-15,9-16 6 0,0 0 8 0,-2 15 10 0,2-15-1 16,0 0-2-16,0 0 2 0,13 19-4 0,-13-19-6 16,17 7 2-16,-4-3-6 15,-13-4-3-15,28 7-2 0,-12-3-10 0,1-2-20 16,0 2-30-16,-2-2-28 16,-15-2-25-16,28 1-17 0,-28-1-56 0,24-1-75 0,-24 1-128 15,20-9-408-15,-12 1-55 16</inkml:trace>
  <inkml:trace contextRef="#ctx0" brushRef="#br0" timeOffset="7922.77">7133 16502 2223 0,'11'-10'-79'0,"-11"10"-2"0,0 0 6 0,0 0 8 16,0 0 4-16,0 0 9 0,0 0 11 16,0 0 5-16,0 0 10 0,0 0 12 0,-36-3 9 15,36 3 2-15,0 0 8 16,-36 11 6-16,23-6-1 0,1 3-1 0,-4 0 1 15,4 0 3-15,0 1 6 0,0 0-12 0,2 1 0 16,10-10 3-16,-17 16 2 0,11-5-7 16,6-11 5-16,-9 19 5 0,9-19-9 0,0 19-1 15,0-19 4-15,0 0-3 16,11 26 0-16,-5-18 1 0,-6-8 1 0,13 17-3 16,-7-9 1-16,-6-8-3 15,13 15 3-15,-6-8-3 0,-7-7 4 0,8 14-5 0,-8-14 2 16,10 13 1-16,-10-13-1 15,8 11-6-15,-8-11 4 0,7 14 2 0,-7-14 6 16,7 15 2-16,-7-15-5 0,4 20-2 0,-4-20 2 16,2 21 9-16,-2-21-5 15,-2 24-3-15,2-24 7 0,-4 23 5 0,2-10 4 0,2-13 6 16,-12 27-4-16,8-17 3 16,4-10 1-16,-10 22 13 0,2-12-3 0,8-10-3 15,-14 17-2-15,6-11 5 16,8-6-16-16,-19 13-8 0,7-9 8 0,12-4-8 15,-22 7 1-15,22-7-14 0,-22 3 4 0,22-3-11 0,-24 3-13 16,24-3-33-16,-21 0-35 16,21 0-63-16,-17 0-127 0,17 0-282 0,0 0 251 15</inkml:trace>
  <inkml:trace contextRef="#ctx0" brushRef="#br0" timeOffset="8662.46">7342 16561 1600 0,'0'0'22'16,"0"0"13"-16,-20-4-3 0,20 4-4 0,0 0 6 0,0 0 2 16,0 0-3-16,0 0-4 15,0 0 4-15,0 0 10 0,0 0-10 16,0 0 5-16,0 0 15 0,48-8-7 16,-48 8 7-16,32-2 10 0,-13 2-1 0,0 0-10 15,2 0 3-15,2 2-15 0,-1-2-2 16,-4 0 6-16,6 2-31 0,-5 0-32 0,0-2-25 15,-2 2-23-15,-17-2-33 0,30 2-34 16,-30-2-35-16,18-2-55 0,-18 2-339 16,11-2 246-16</inkml:trace>
  <inkml:trace contextRef="#ctx0" brushRef="#br0" timeOffset="8902.39">7524 16541 1565 0,'0'0'-55'16,"-14"6"19"-16,14-6 19 15,0 0 31-15,-6 14-1 0,6-14 16 0,0 0 13 0,0 0-3 16,2 25 11-16,-2-25 5 0,0 0-6 0,6 26 10 16,-4-14-12-16,-2-12 13 15,0 27-2-15,0-15 1 0,0-12 5 0,-2 33-9 16,2-16-14-16,-2-1-3 0,2-16 6 16,-2 34-13-16,0-17 13 0,0-2-10 0,0 2-5 15,2-17-8-15,0 31 2 16,-2-18-14-16,2-13-17 0,-3 27-13 0,3-27-32 15,3 23-48-15,-3-14-52 0,0-9-95 0,2 15-350 16,-2-15 194-16</inkml:trace>
  <inkml:trace contextRef="#ctx0" brushRef="#br0" timeOffset="9442.31">7772 16889 1657 0,'0'0'-78'0,"0"0"7"16,0 0 0-16,28 1 4 0,-28-1 1 0,0 0 4 15,21-1 10-15,-21 1 6 16,16-6-2-16,-16 6 8 0,20-8 8 0,-20 8 19 15,23-15 11-15,-12 6 9 0,2-1 8 0,-3-2 4 16,0 2 4-16,4-4-7 16,-4 0 6-16,-2 0 9 0,3 2 18 0,-2 0 4 0,-1-1 2 15,-8 13 21-15,11-19-13 16,-5 9 2-16,-6 10 1 0,6-15-8 0,-6 15-3 16,0 0-2-16,2-17 1 15,-2 17-10-15,0 0-3 0,0 0-4 0,0 0 5 16,0 0-2-16,0 0 9 0,0 0 2 15,-51 21-2-15,39-13 4 0,0 3-8 0,-6 2-1 16,2 0 2-16,1 0-14 0,-3 1 3 16,4 0-7-16,-2-1 2 0,0 0-7 15,4 1-2-15,-1-2 0 0,2-2-2 0,0 2-10 0,1-1 11 16,2 3-8-16,8-14 5 16,-14 21 1-16,10-12-4 0,4-9 0 0,-6 19 13 15,6-19-17-15,0 17 6 16,0-17-1-16,8 18-3 0,4-11 1 0,-2 1-4 15,0-1-1-15,5-1 8 0,0 0-7 0,0 0 0 0,-1-3-9 16,2 4-6-16,-16-7-10 16,27 3-13-16,-12-3-36 0,-15 0-23 15,27 0-25-15,-27 0-44 0,30-7-71 16,-11 1-431-16,-4-4 111 0</inkml:trace>
  <inkml:trace contextRef="#ctx0" brushRef="#br0" timeOffset="10942.58">8473 16190 1764 0,'0'0'-105'16,"0"0"16"-16,0 0 22 16,0 0 7-16,0 0 6 0,0 0 9 0,0 0-1 15,0 0-1-15,0 0-7 16,0 0-4-16,-34-3 1 0,34 3 6 0,0 0 8 0,0 0-2 15,0 0 16-15,0 0 8 0,0 0 4 0,0 0 23 16,0 0-6-16,0 0 7 16,0 0-5-16,0 0 1 0,0 0-3 15,0 0 0-15,0 0 0 0,0 0 0 16,0 0-14-16,0 0-11 0,0 0-15 0,0 0-10 0,0 0-1 16,-21 14 7-16,21-14 16 15,0 0 15-15,0 0 18 0,0 0 12 0,0 0 5 16,0 0 0-16,0 0 2 15,0 0 0-15,0 0-7 0,0 0 3 0,0 0-6 0,0 0-12 16,0 0-7-16,0 0 3 0,0 0 0 0,0 0 8 16,0 0 5-16,0 0 10 15,0 0 14-15,0 0 8 0,0 0 6 0,0 0 7 16,-9 11-1-16,9-11-15 16,0 0-3-16,0 0-17 0,0 0-24 0,0 0-12 0,0 0-6 15,0 0-1-15,0 0 10 16,0 0-3-16,0 0 13 0,0 0 10 15,0 0 9-15,0 0 7 0,0 0-2 0,0 0 2 0,0 0 1 16,0 0-3-16,0 0 13 16,0 0-5-16,0 0 6 0,0 0-8 0,0 0 3 0,0 0-8 15,0 0-5-15,0 0 2 16,0 0 0-16,0 0-2 0,0 0-2 0,0 0-3 16,0 0 3-16,0 0-3 15,0 0 0-15,0 0-10 0,0 0-4 0,0 0 7 16,0 0 2-16,0 0-9 15,0 0 9-15,0 0-5 0,0 0 3 0,0 0-4 0,0 0-4 16,0 0 6-16,0 0-9 0,0 0 2 0,0 0-4 16,0 0 11-16,0 0-6 15,0 0 6-15,0 0 2 0,0 0 2 0,0 0-5 16,0 0 3-16,0 0-2 16,0 0 4-16,0 0-1 0,0 0-2 0,0 0-1 0,0 0 2 15,0 0-1-15,0 0-3 16,0 0 1-16,0 0 5 0,0 0-4 0,0 0 0 15,0 0 1-15,0 0 7 0,0 0-4 0,0 0 6 16,0 0 4-16,0 0-5 16,0 0 1-16,0 0-1 0,0 0-2 0,0 0-2 15,0 0-2-15,0 0-4 0,0 0 8 16,0 0-5-16,0 0-2 0,0 0 4 0,0 0-7 16,0 0 5-16,0 0 5 15,0 0-4-15,0 0 17 0,0 0-11 0,0 0 2 0,0 0-2 16,0 0-1-16,0 0-1 15,0 0-10-15,0 0 8 0,0 0-3 16,0 0-2-16,0 0 1 0,0 0-3 0,0 0 7 0,0 0 4 16,0 0-12-16,0 0 6 15,42 4 1-15,-42-4-1 0,0 0-4 0,0 0 8 0,0 0 6 16,0 0-2-16,0 0 17 16,0 0-17-16,0 0 9 0,0 0-11 0,0 0-1 15,0 0 2-15,0 0 11 16,0 0-18-16,0 0 1 0,0 0-9 15,-26-35 10-15,26 35-5 0,0 0 3 0,-26-4 7 0,26 4-5 0,-21 0 6 16,21 0-4-16,0 0 1 16,-30 3-2-16,30-3-4 0,-19 1 3 0,19-1 1 15,-17 6 4-15,17-6-10 16,-13 8 8-16,13-8 3 0,0 0-7 0,-12 13-4 16,12-13 7-16,0 0-12 15,-2 15 7-15,2-15 4 0,0 0-10 0,0 0 7 0,12 20-1 16,-12-20 5-16,9 10-8 15,-9-10 1-15,10 9 3 0,-10-9-4 0,0 0 2 16,13 15-1-16,-13-15 1 0,7 9-17 0,-7-9 19 16,0 0-6-16,8 16 3 0,-8-16 2 15,0 0 10-15,4 20-4 0,-4-20 0 0,0 16 9 16,0-16 0-16,-2 19-2 16,2-19 3-16,-4 16 10 0,4-16 1 0,-8 18 5 15,1-8 5-15,7-10 4 16,-15 15 3-16,5-8 0 0,10-7-5 0,-21 12-6 0,7-6-4 15,14-6 0-15,-22 6-4 0,22-6-14 0,-28 4-1 16,15-2-12-16,13-2-11 16,-23 0-25-16,23 0-24 0,-23-2-43 15,23 2-43-15,-18-4-60 0,18 4-132 16,-12-10-308-16,12 10 131 0</inkml:trace>
  <inkml:trace contextRef="#ctx0" brushRef="#br0" timeOffset="11218.95">8556 16258 1782 0,'0'0'-62'0,"0"0"11"16,20-7-1-16,-20 7 4 0,0 0 5 15,24-3 3-15,-24 3 4 0,19-1 11 0,-19 1-8 0,22 0 11 16,-22 0 0-16,22-3 3 16,-22 3 3-16,28 3 9 0,-28-3-3 0,25 0-1 0,-25 0 10 15,24 0-6-15,-24 0 2 16,18 0-18-16,-18 0-33 0,0 0-46 0,24-3-71 16,-24 3-131-16,8-3 99 15</inkml:trace>
  <inkml:trace contextRef="#ctx0" brushRef="#br0" timeOffset="11419.05">8708 16220 956 0,'-21'6'32'15,"21"-6"2"-15,0 0 0 0,0 0 29 0,-10 13 18 16,10-13-8-16,0 0 8 16,-5 21-4-16,5-21 8 0,-2 21-1 0,2-21 1 0,-3 22 1 15,3-22-3-15,-2 27-8 16,0-13-1-16,0 3-1 0,2-17-7 0,-4 30-11 15,2-16-12-15,2-14-2 0,-4 26-21 16,4-26-30-16,-2 25-53 0,0-14-72 16,2-11-133-16,-2 17-315 0,2-17 219 0</inkml:trace>
  <inkml:trace contextRef="#ctx0" brushRef="#br0" timeOffset="13712.33">8189 17285 1610 0,'0'0'-58'0,"0"0"14"15,0 0 8-15,0 0 6 0,0 0 9 0,0 0 9 16,0 0 12-16,0 0 12 16,0 0 16-16,0 0 0 0,0 0 11 0,0 0 5 15,0 0 5-15,0 0 1 16,0 0-7-16,0 0 3 0,0 0-2 0,0 0 7 0,0 0-6 15,0 0 2-15,0 0 3 0,0 0-2 0,0 0 1 16,0 0 0-16,0 0-4 16,0 0-2-16,54 0-3 0,-54 0-6 15,0 0 9-15,20 0-8 0,-20 0-3 16,20 0-6-16,-20 0 6 0,21 0-8 0,-21 0-1 0,25 2-7 16,-25-2 1-16,27 2-10 15,-11-2 8-15,-16 0-1 0,29 1-1 0,-12-1-9 16,-17 0 8-16,29 0 0 15,-13 3-1-15,-16-3-5 0,29 0 2 0,-29 0-3 16,28 0 4-16,-14 0-2 0,-14 0 3 0,26-3-13 0,-26 3 6 16,28 0 2-16,-14-1 4 15,-14 1-5-15,30-2 3 0,-13 2 4 0,-17 0 5 16,34-2-3-16,-20 0-1 16,-14 2 1-16,37-2-2 0,-23 2-5 0,-14 0 3 15,30 0-2-15,-13 0 2 0,-17 0 1 16,34 2-3-16,-20-2-4 0,2 2-3 15,-16-2 12-15,29 0-10 0,-14 0 0 0,-15 0 1 0,29 2 3 16,-9-2-2-16,-20 0 2 16,31-2-5-16,-31 2-1 0,30-2 4 0,-18 2 2 15,-12 0-3-15,30 2-3 0,-30-2 1 16,28 0 1-16,-16 2-1 0,-12-2-2 0,28 2 2 16,-28-2 1-16,27 1 1 15,-13 2-1-15,-14-3-2 0,22 1 3 16,-22-1 4-16,26 0 5 0,-26 0 6 15,23 2-9-15,-23-2 2 0,24 2 1 0,-24-2-5 0,24 0-6 16,-8 2 9-16,-16-2-8 0,29 2 3 0,-12-1-2 16,0 2 3-16,3-1-2 15,-20-2-1-15,33 5 1 0,-16-3 5 0,0 0 0 16,-1-2-6-16,-16 0-3 16,30 2 6-16,-30-2 1 0,28 2 0 0,-13-2 0 0,-15 0 4 15,28 1-1-15,-14-1-2 16,-14 0 5-16,34 3-3 0,-15-3-2 0,0 1 2 15,4 2-7-15,-3-2 3 0,0 2-1 0,2-2 0 16,-3 1-2-16,2 0 2 16,0 0-3-16,-2-1 5 0,0 3-6 0,-2-4 3 15,3 3-1-15,-20-3 4 0,35 3-6 16,-16 0 1-16,2-2 1 0,-1-1-2 0,-2 0 2 16,4 2 1-16,-1-2-3 15,0 0-1-15,2 1 0 0,-1-1 6 0,-2 0-5 16,2 3 0-16,-1-3 4 15,1 0-3-15,-4 0 11 0,4 0 9 0,-4 2-1 0,1 0 7 16,3-2-4-16,-4 2 9 16,4-2-6-16,-3 2-3 0,2-1 2 0,0 1 0 15,1-2-8-15,3 2-2 0,2 0 3 0,-4-1-6 16,7 2 3-16,-4-3-2 16,3 3-1-16,-3-3-1 0,4 0-1 0,-1 0 0 0,-1 0-3 15,2 0-3-15,-1 1 0 16,0-1 6-16,1 0-7 0,-1 2 4 0,1 0-6 15,-4-2-2-15,1 2 0 0,-1-2 3 0,-1 1-1 16,-1-1 5-16,-2 0 1 16,0-1-3-16,-1 1 1 0,-2 0-3 0,-19 0-8 15,31-4-15-15,-31 4-33 0,24-3-44 16,-24 3-50-16,17-6-69 0,-17 6-109 0,0 0-533 16,0 0-209-16</inkml:trace>
  <inkml:trace contextRef="#ctx0" brushRef="#br0" timeOffset="14412.48">9174 16885 2406 0,'0'0'-118'0,"0"0"21"0,0 0 15 0,0 0 12 16,0 0 13-16,0 0 10 0,0 0 20 0,0 0 11 0,0 0 11 16,0 0 11-16,0 0 2 15,0 0 2-15,0 0 3 0,40-18 6 0,-40 18-1 16,19-1-2-16,-19 1-8 16,26 0 13-16,-26 0-10 0,27 1-6 0,-27-1 3 15,29 0 4-15,-14 0-8 16,-15 0-1-16,30 0-10 0,-11 3 4 0,-19-3-19 0,27 0-4 15,-12 0-14-15,-15 0-10 0,24 1-16 0,-24-1-21 16,18-1-49-16,-18 1-74 16,0 0-245-16,22-7 386 0</inkml:trace>
  <inkml:trace contextRef="#ctx0" brushRef="#br0" timeOffset="14722.18">9392 16773 1327 0,'0'0'0'0,"0"0"2"0,0 0-1 0,0 0-1 16,0 0 4-16,0 0 1 15,0 0 4-15,0 0 4 0,0 0 4 0,0 0 4 16,0 0 5-16,0 0 20 16,0 0-4-16,0 0 10 0,0 0 8 0,0 0-3 15,0 0-7-15,-10 32 2 16,10-32-3-16,0 17-5 0,0-17 1 0,0 21-3 15,0-21-3-15,0 23 0 0,0-23-7 0,0 24-3 0,0-24 2 16,0 25-4-16,0-11-7 16,0-14 4-16,-3 24-15 0,3-24 6 0,0 23-11 15,0-23-12-15,0 21-12 16,0-21-20-16,0 19-10 0,0-19-35 0,0 18-37 0,0-18-87 16,0 0-335-16,0 0 267 15</inkml:trace>
  <inkml:trace contextRef="#ctx0" brushRef="#br0" timeOffset="16092.37">9525 16460 1445 0,'0'0'-75'16,"0"0"8"-16,0 0 13 0,0 0-2 0,0 0 12 15,0 0 9-15,0 0 19 0,0 0 16 0,0 0 11 16,0 0 10-16,0 0 7 0,0 0 0 16,0 0-7-16,0 0 2 0,0 0-1 0,0 0-2 15,0 0-5-15,0 0 1 16,27-31-1-16,-27 31-4 0,0 0 8 0,18-3-9 16,-18 3 7-16,0 0-8 15,18-4 4-15,-18 4 8 0,16-3 3 0,-16 3-2 0,0 0 5 16,21-3-15-16,-21 3 20 15,0 0-5-15,23 0-2 0,-23 0 0 0,17 4 3 16,-17-4-1-16,0 0-5 0,20 6-1 0,-20-6 5 16,14 5-11-16,-14-5 31 15,8 10-2-15,-8-10 0 0,0 0 5 0,4 17-1 16,-4-17-2-16,0 0 3 0,-4 23-19 16,4-23 7-16,-4 19-27 0,4-19 12 0,-6 22 0 15,6-22-9-15,-4 25-1 16,-1-9 7-16,5-16-8 0,-5 24-3 0,1-10 4 15,4-14-4-15,-4 21-7 0,0-9 5 0,4-12-1 0,-6 18-3 16,0-8 16-16,6-10-9 16,-9 19-7-16,9-19 9 0,-11 17-10 0,11-17 4 15,-8 13 1-15,8-13-6 16,-9 16 11-16,9-16-10 0,-8 13-4 0,8-13 6 16,-8 9 3-16,8-9-4 0,0 0-2 15,-9 16 1-15,9-16-2 0,0 0 13 0,-9 8-1 16,9-8 13-16,0 0 8 15,0 0-5-15,0 0 6 0,-6 14 5 0,6-14-10 16,0 0-1-16,0 0 16 0,0 0-8 16,0 0 1-16,0 0-7 0,24 16 4 0,-24-16-7 15,23 5-1-15,-11-5-18 0,-12 0-4 0,30 4-33 16,-13-1-33-16,0-3-43 16,-17 0-44-16,28 0-106 0,-13 0-443 0,-15 0 45 15</inkml:trace>
  <inkml:trace contextRef="#ctx0" brushRef="#br0" timeOffset="18242.41">10141 16389 1958 0,'0'0'-109'0,"0"0"8"16,0 0 3-16,0 0 6 0,0 0 5 0,9-9 1 15,-9 9 14-15,0 0 4 16,0 0 9-16,10-10 6 0,-10 10 9 0,0 0 11 15,0 0 15-15,0 0 11 0,0 0 14 0,10-9 4 0,-10 9 3 16,0 0-5-16,0 0-2 16,0 0-14-16,0 0-9 0,0 0-7 0,0 0 1 15,0 0 4-15,0 0-1 16,0 0 2-16,0 0 10 0,0 0 11 0,0 0 19 16,0 0 9-16,0 0 9 15,0 0 9-15,0 0 3 0,0 0 1 0,10-11-7 16,-10 11-10-16,0 0 2 0,0 0 1 15,0 0-13-15,0 0 2 0,0 0-1 0,0 0-3 16,0 0-13-16,12-9 3 0,-12 9-3 0,0 0-5 16,0 0 6-16,0 0-6 0,0 0-7 15,0 0 0-15,16-3 2 0,-16 3-4 0,0 0 9 16,0 0-7-16,0 0 0 16,0 0 3-16,0 0-6 0,0 0 3 0,16-6 15 15,-16 6-17-15,0 0 2 16,0 0-2-16,0 0 4 0,0 0-12 0,0 0 0 0,0 0-2 15,0 0 0-15,0 0 7 0,0 0 2 0,0 0-7 16,0 0 3-16,0 0 7 16,-42-7 3-16,42 7 8 0,-28-4 2 0,28 4 2 15,-32-2-1-15,15 2 6 16,17 0-2-16,-32 0-3 0,18 2 0 0,14-2 9 0,-28 5-1 16,17-1 5-16,11-4-3 15,-18 10-7-15,8-3 8 0,10-7 7 0,-10 16-18 16,10-16 5-16,-4 17-3 15,4-17 5-15,0 0-1 0,8 28 3 0,-2-16-2 16,4-1 2-16,0-1-11 0,0 2 2 16,3-2-10-16,0 2 4 0,0-1-6 0,1 1 2 15,-2-1-2-15,0-1-1 0,-2 1-9 0,3 0 7 16,-4-1 2-16,1 0-2 16,-1-1-5-16,-9-9 5 0,12 20 0 0,-6-13-4 0,-6-7-3 15,12 18 21-15,-8-9-20 16,-4-9 3-16,4 19 11 0,-4-19-11 0,2 19 0 15,-2-19 18-15,-4 19-13 0,4-19 17 0,-11 17 0 16,2-7-1-16,-1-1 12 16,-1-1 8-16,-1-1 5 0,12-7-4 0,-24 12 14 0,10-7-19 15,-2-1-3-15,4 1 1 16,12-5-11-16,-25 7-1 0,10-6-23 0,15-1-8 16,-25 0-21-16,25 0-31 15,-24 0-22-15,24 0-35 0,-17-5-49 0,17 5-136 16,-13-10-219-16,13 10 297 0</inkml:trace>
  <inkml:trace contextRef="#ctx0" brushRef="#br0" timeOffset="18742.53">10424 16395 1464 0,'0'0'8'0,"0"0"8"16,0 0-8-16,0 0 0 0,0 0-4 0,0 0 3 15,0 0-1-15,0 0 3 0,0 0-6 0,0 0 9 16,0 0-4-16,0 0-4 16,0 0 4-16,0 0 9 0,0 0-5 0,69 0 3 0,-51 2 0 15,2-2 1-15,-1 2-1 16,2 0-5-16,-2-2-8 0,-1 1-5 0,2 2-12 16,-1-3-9-16,-2 1-16 15,-17-1-42-15,27 2-32 0,-27-2-59 16,20 0-225-16,-20 0 127 0</inkml:trace>
  <inkml:trace contextRef="#ctx0" brushRef="#br0" timeOffset="19117.28">10535 16470 1047 0,'0'0'-29'0,"-8"11"19"0,8-11 17 16,-12 13-7-16,12-13 7 0,-10 15 5 16,4-5 11-16,6-10 9 0,-8 19 5 0,8-19 14 15,-9 17-7-15,9-17 8 16,-7 21 2-16,5-10-8 0,2-11 1 0,-4 21-3 16,4-21-5-16,-4 23 0 15,2-9-2-15,2-14 4 0,-4 22-6 0,4-22 0 0,-2 26-8 16,-1-16 9-16,3-10-2 15,-2 26-3-15,2-26 9 0,0 26-16 0,0-12 3 16,0-14-4-16,0 24 1 0,0-24 2 16,0 22-17-16,0-22 9 0,0 16 6 15,0-16-4-15,0 17-2 0,0-17-1 0,0 0 1 0,-2 22-3 16,2-22-2-16,0 0-5 16,-2 19-11-16,2-19-13 0,0 0-20 15,-2 14-37-15,2-14-45 0,0 0-93 16,-4 8-330-16,4-8 275 0</inkml:trace>
  <inkml:trace contextRef="#ctx0" brushRef="#br0" timeOffset="20062.37">10933 16722 1474 0,'0'0'-24'0,"0"0"19"0,0 0 10 0,0 0 12 16,0 0 19-16,0 0 3 15,0 0 4-15,0 0-3 0,0 0-15 16,0 0-5-16,0 0 2 0,12 8-15 15,-12-8 4-15,0 0-8 0,0 0-11 0,0 0-5 16,0 0-12-16,28-17-2 0,-28 17-4 0,11-11 6 0,-11 11 11 16,4-16-4-16,-4 16 4 15,6-16-1-15,-6 16 13 0,4-19 16 0,-4 19 3 16,2-20 3-16,-2 20 7 16,0-16-4-16,0 16 5 0,0 0-11 0,0 0-2 15,-3-22 2-15,3 22-4 16,0 0 7-16,0 0-2 0,-20-6 0 0,20 6 10 0,0 0 6 15,0 0 10-15,-38 14-1 0,28-9 6 0,-4 4 5 16,4 0-14-16,-4 1 4 16,1 1-6-16,-2 0 1 0,2 3 9 0,1-1-7 15,-2 0 0-15,4 0-7 0,2-1 11 16,0 1-9-16,-2-2-1 0,10-11 0 0,-6 20-4 16,6-20-1-16,-4 18 6 15,4-18 1-15,0 0 4 0,10 22 5 0,-2-15 2 16,-8-7-6-16,20 12 2 15,-5-7-11-15,0 0-1 0,2-1-4 0,2-1 1 0,0-1-10 16,0 0-19-16,2-2-20 0,2-2-34 16,-1 2-26-16,-4-2-26 0,2-1-27 15,-1-4-41-15,-2 0-109 0,4-1-392 0,-9-3 86 16</inkml:trace>
  <inkml:trace contextRef="#ctx0" brushRef="#br0" timeOffset="20542.75">11489 16063 1871 0,'0'0'-64'0,"-14"-5"21"0,14 5 12 0,-21-4 8 16,21 4-2-16,-26 0 10 16,26 0 5-16,-26 2-3 0,26-2 3 0,-25 7 2 15,15-3 1-15,10-4-5 16,-20 10 9-16,20-10 0 0,-11 13 1 0,11-13 2 15,-2 15-3-15,2-15 1 0,0 0 2 0,3 24-3 0,-3-24 4 16,8 16-2 0,-8-16-6-16,9 16 7 0,-9-16 2 0,9 15 8 0,-9-15 3 15,6 14 10-15,-6-14 12 16,5 18 7-16,-5-18 14 0,-2 18-10 0,2-18 4 16,-9 17 7-16,9-17 1 15,-11 13 7-15,-2-6 5 0,13-7-8 0,-26 12-1 0,12-6-3 16,-3-3-6-16,17-3-6 15,-30 6-4-15,16-4 1 0,14-2-25 0,-26 4-14 16,26-4-29-16,-20 2-45 0,20-2-62 0,0 0-88 16,-20-6-429-16,20 6 123 0</inkml:trace>
  <inkml:trace contextRef="#ctx0" brushRef="#br0" timeOffset="20812.66">11650 15953 1919 0,'0'0'-45'0,"0"0"-1"0,0 0 7 16,0-25 0-16,0 25 2 0,0 0 6 15,30 0 9-15,-30 0 6 0,27 0-3 0,-9 2 3 0,-18-2 1 16,38 2 6-16,-19 0-4 0,-5-1-1 0,5 2-9 16,-19-3-19-16,26 2-28 15,-26-2-36-15,21 1-41 0,-21-1-236 0,0 0 122 16</inkml:trace>
  <inkml:trace contextRef="#ctx0" brushRef="#br0" timeOffset="20992.6">11747 15930 1111 0,'0'0'7'0,"-16"4"-2"0,16-4 5 0,-10 9 12 16,10-9 13-16,-12 11 7 16,12-11 24-16,-4 18-11 0,4-18 17 0,-4 19-13 0,3-5 5 15,1-14-5-15,-2 25 4 16,0-8-23-16,-1-2 1 0,3-15-1 0,-2 32-9 16,-3-17 3-16,3 1-10 15,-2-3-27-15,0 2-21 0,4-15-48 0,-9 24-69 16,7-12-184-16,2-12-103 15,-5 20 419-15</inkml:trace>
  <inkml:trace contextRef="#ctx0" brushRef="#br0" timeOffset="22222.68">11219 17374 1140 0,'0'0'-58'0,"0"0"-6"0,0 0-9 0,0 0 1 15,0 0 6-15,0 0 24 0,1-17 33 16,-1 17 29-16,0 0 26 0,0 0 17 0,0 0 22 15,0 0 11-15,0 0 3 0,0 0 2 0,0 0-11 16,0 0-1-16,7-16-9 16,-7 16-8-16,0 0-2 0,0 0-1 0,21-1-6 15,-21 1-16-15,0 0 2 0,21-2 1 16,-21 2-16-16,20 0 1 0,-20 0 1 0,18-2 2 16,-18 2 16-16,22 0 16 15,-22 0-8-15,23-2 0 0,-23 2-2 0,23 0-7 16,-23 0-8-16,29 0 0 15,-13 0-4-15,-16 0-9 0,36 2-5 0,-17 0-2 0,2-2 2 16,-1 2-4-16,0-2-1 0,1 0-2 0,0 0 1 16,1 0 15-16,-3 1 14 15,2-1 8-15,0 0 3 0,0 0 0 0,-2 0-4 16,3 0-4-16,-2 0-4 16,4 3-3-16,-1-3-3 0,2 1-9 0,1 2-2 0,3-2-7 15,-1 1 0-15,-1 2-4 16,1-2-1-16,0-1-2 0,-5 2 0 0,1-1-3 15,0 0-2-15,-1-2 1 0,0 2-3 0,2-4-3 16,-5 2 1-16,4 0 0 0,-3-2-1 16,0 2 0-16,0-2-3 0,2-1-1 0,-4 0 2 15,4 2-2 1,0-2 3-16,-2 1-3 0,2 1 0 0,0-3-2 0,-2 1 1 16,3 2-2-16,-4-1-2 15,3 0 3-15,-3 0 0 0,2 1-1 0,-2-2 0 0,3-1 1 16,-5 3 0-16,0-3 0 15,5 0 3-15,-6 2 4 0,1-1 2 0,2-1-2 16,1 2 2-16,-3-2-7 0,4 2 3 0,0 0-7 16,1 0 5-16,-2 2 1 15,1 0-5-15,3 0 4 0,-1 2 0 0,3 0-2 0,1 0-2 16,1-1 2-16,-7 2 0 16,2-1 1-16,-1-2-2 0,-2 1 0 0,-2-1 2 15,0 3 0-15,0-3 0 16,-3 1-2-16,-16-1 2 0,30 0-3 0,-15 2 4 15,-15-2-5-15,29 0 2 0,-13 2-2 0,-16-2-2 0,32 0 2 16,-17 2 0-16,3-2 0 16,-2 2-3-16,-16-2-1 0,29 1 6 0,-29-1 0 15,20 3 4-15,-20-3-1 16,23 1-1-16,-23-1-7 0,0 0-26 0,18 0-31 0,-18 0-67 16,0 0-71-16,0 0-137 15,0 0-577-15,0 0-308 0</inkml:trace>
  <inkml:trace contextRef="#ctx0" brushRef="#br0" timeOffset="23082.39">12161 16835 2583 0,'0'0'-152'0,"0"0"28"16,0 0 20-16,0 0 15 0,0 0 14 0,0 0 13 0,0 0 17 15,0 0 8-15,0 0 17 16,0 0 3-16,0 0 8 0,0 0 9 0,0 0 4 15,0 0 7-15,0 0-6 0,0 0-2 0,0 0-3 16,0 0 2-16,0 0 4 16,0 0 7-16,0 0-1 0,0 0 4 0,0 0 8 0,0 0-2 15,48 8 4 1,-48-8-1-16,0 0 6 0,0 0 5 0,23 4-15 0,-23-4 4 16,18 0-6-16,-18 0-2 15,20 4-3-15,-20-4 2 0,25 1-5 0,-25-1 4 16,20 4-1-16,-20-4-3 15,22 2 0-15,-22-2-5 0,21 2 8 0,-21-2-8 0,19 2-3 16,-19-2 8-16,17 1-9 0,-17-1 7 0,0 0-8 16,20 3 3-16,-20-3-18 15,0 0-19-15,21 1-12 0,-21-1-36 0,0 0-28 16,0 0-50-16,17 0-90 16,-17 0-273-16,0 0 297 0</inkml:trace>
  <inkml:trace contextRef="#ctx0" brushRef="#br0" timeOffset="23432.62">12337 16784 1476 0,'-13'-11'-27'0,"13"11"8"15,0 0-2-15,0 0 11 0,0 0 3 0,0 0 4 16,0 0-1-16,0 0-3 0,0 0 4 0,0 0 3 16,0 0 5-16,0 0 7 15,0 0 2-15,0 0 15 0,0 0 7 0,0 0 9 16,0 0 16-16,0 0 16 0,0 0 2 16,0 0 3-16,0 0-5 0,0 0-2 0,0 0-9 15,0 0-8-15,15 49 5 16,-15-49-14-16,2 17-5 0,-2-17-6 0,2 21-2 15,-2-21-6-15,0 19-1 0,0-19-7 0,2 21-4 16,-2-21-10-16,0 21-20 0,0-21-28 16,0 20-35-16,0-20-48 0,-2 17-72 0,2-17-189 15,-2 14-131-15,2-14 309 16</inkml:trace>
  <inkml:trace contextRef="#ctx0" brushRef="#br0" timeOffset="27952.66">13075 16397 1402 0,'0'0'-32'15,"0"0"16"-15,2-21 11 0,-2 21 4 0,0 0 13 0,0 0 5 16,0 0 2-16,0 0-6 0,0 0 6 0,0 0-9 16,0 0 2-16,0 0-2 15,0 0 9-15,0 0 12 0,0 0 17 0,0 0 11 16,0 0 8-16,0 0 0 16,0 0-6-16,0 0-4 0,0 0-7 0,-11-11 0 0,11 11-10 15,-18-2-7-15,18 2 5 16,-25 0-15-16,25 0 10 0,-25 3-5 0,25-3 8 15,-33 6-19-15,16-2-1 0,2 0 2 16,15-4-7-16,-29 9 3 0,18-5-5 16,11-4-6-16,-20 9 14 0,11-3-12 0,9-6 0 0,-14 12 10 15,14-12 0-15,-9 11-4 16,9-11 0-16,-4 14 4 0,4-14-15 0,0 0 3 16,2 25 0-16,-2-25 9 15,7 16-3-15,1-8-7 0,4 3 7 0,-3-1-3 0,2 0-7 16,0-3 1-16,0 2-6 15,1 1 10-15,-1 0 11 0,0-1 10 0,1 1-4 16,-3-3 7-16,1 1 1 0,0 2-5 0,-10-10-5 16,17 17-1-16,-10-8 1 15,0 1 3-15,0 1-4 0,-7-11-2 0,7 21 3 0,-3-10-4 16,-4-11-12-16,6 24 15 16,-5-13-4-16,-1-11-2 0,0 22 5 15,0-22-1-15,-5 20 7 0,5-20 3 16,-4 16 0-16,4-16-4 0,-11 16-1 0,11-16 1 15,-14 13-2-15,14-13 0 0,-18 10-3 0,7-6-5 0,11-4 2 16,-24 4-8-16,24-4-7 16,-35-2-8-16,18-1-19 0,-2-1-22 0,0 0-16 15,0-2-19-15,-3-2-38 16,4 1-48-16,-4 0-57 0,8-3-479 16,-2 2 33-16</inkml:trace>
  <inkml:trace contextRef="#ctx0" brushRef="#br0" timeOffset="28702.53">13158 16063 1956 0,'0'0'-100'16,"0"0"12"-16,0 0 12 0,0 0 6 0,0 0 11 0,0 0 12 15,0 0 3-15,0 0 12 0,0 0 8 0,0 0 7 16,0 0 10-16,0 0 7 16,0 0 0-16,0 0 4 0,0 0-3 0,0 0-2 15,0 0 14-15,0 0 6 16,0 0-2-16,0 0 0 0,27-16 2 0,-27 16-1 0,0 0 1 16,0 0 1-16,0 0 2 15,35 9 0-15,-35-9-10 0,17 6-4 16,-17-6 4-16,17 9-12 0,-17-9 16 15,18 8 1-15,-18-8 1 0,14 7 9 0,-14-7 8 16,11 8 14-16,-11-8 10 0,0 0-1 0,5 15-11 0,-5-15 3 16,0 0-7-16,0 0-7 15,-21 23 2-15,21-23 0 0,-17 12-5 0,7-6 1 16,10-6-1-16,-13 9-5 16,13-9-3-16,-16 11 1 0,16-11 8 0,-11 10-10 15,11-10 2-15,-11 9 1 0,11-9 8 16,-14 8 3-16,14-8-4 0,0 0 11 0,-7 12 1 15,7-12-3-15,0 0 2 0,0 0-4 16,-6 17 1-16,6-17-7 0,0 0-3 16,0 0 2-16,20 21-11 0,-8-14 3 0,0 1-14 15,2-3-16-15,-1 3-42 0,2-2-44 16,2-3-66-16,-1 2-117 0,-16-5-474 0,32-3-25 16</inkml:trace>
  <inkml:trace contextRef="#ctx0" brushRef="#br0" timeOffset="30282.53">13411 16581 2028 0,'0'0'-151'16,"0"0"17"-16,0 0 26 0,0 0 23 15,0 0 28-15,0 0 23 0,0 0 18 0,0 0 11 16,0 0 21-16,0 0 11 16,0 0 5-16,0 0 13 0,0 0 19 0,0 0-7 15,0 0 10-15,0 0 23 16,0 0-1-16,0 0 6 0,0 0 10 0,0 0-4 0,0 0 0 15,0 0-3-15,0 0-3 0,0 0-13 16,0 0-8-16,0 0-5 0,29-23-17 16,-29 23-3-16,0 0-4 0,25 0-5 0,-25 0-6 15,25 5 1-15,-25-5-5 16,34 2-5-16,-16 2 0 0,2-3-2 0,0 2-2 0,1 1-5 16,1 0-9-16,0-1 6 15,-1 0-2-15,1 1 0 0,-4-2 0 0,2 2-15 16,-6-2-2-16,-14-2-13 15,27 4-17-15,-27-4-31 0,25 2-26 0,-25-2-27 0,13 0-54 16,-13 0-65-16,0 0-519 0,0 0-41 0</inkml:trace>
  <inkml:trace contextRef="#ctx0" brushRef="#br0" timeOffset="30525.36">13540 16622 2172 0,'0'0'-84'0,"0"0"11"0,-16 12 20 0,16-12 15 0,0 0 25 15,-7 14 31-15,7-14-4 0,0 0 9 0,5 23-1 16,-5-23 7-16,2 19 0 16,-2-19 7-16,2 21 7 0,-2-21-4 0,0 23 8 0,0-9 4 15,0-14 2-15,-4 32-10 16,-1-17-5-16,1 2-3 0,0 0-2 0,1 1-4 16,0 1 2-16,-1-2-2 15,0 2-17-15,1-2-5 0,1-2-10 0,2-15-4 16,-4 31-28-16,4-19-22 0,0-12-26 15,-2 26-42-15,2-26-61 0,-2 17-154 16,4-10-215-16,-2-7 252 0</inkml:trace>
  <inkml:trace contextRef="#ctx0" brushRef="#br0" timeOffset="31302.72">13903 16198 1550 0,'0'0'-44'0,"5"-15"26"16,-5 15 14-1,0 0 14-15,0 0-5 0,7-11 9 0,-7 11-6 0,0 0 6 16,0 0-1-16,0 0 4 16,15-6 0-16,-15 6 0 0,0 0 3 0,0 0-5 15,0 0 8-15,0 0-3 0,27 15 2 16,-27-15 2-16,17 8 1 0,-17-8-2 15,10 9 5-15,-10-9-4 0,7 10 11 0,-7-10 7 0,0 0 6 16,8 15-6-16,-8-15 1 16,0 0-2-16,0 0 0 0,-17 25-12 0,17-25 5 0,-16 14-6 15,7-6 5-15,9-8-15 16,-13 13-5-16,13-13 4 0,-16 11-6 0,16-11 2 16,-13 11 3-16,13-11-16 15,-9 10 6-15,9-10 17 0,0 0 9 0,-7 15 3 16,7-15 6-16,0 0-8 15,0 0 0-15,0 0-4 0,16 23-7 0,-16-23-3 0,17 12 2 16,-3-9-33-16,-14-3-16 0,30 8-27 0,-17-4-54 16,5-3-68-16,-1 2-131 15,-2-3-306-15,-15 0 174 0</inkml:trace>
  <inkml:trace contextRef="#ctx0" brushRef="#br0" timeOffset="31962.72">14039 16815 1802 0,'0'0'2'15,"0"0"3"-15,0 0-4 16,0 0-4-16,4 23 5 0,-4-23 6 0,0 0 11 0,0 0 14 15,0 0 11-15,0 0 12 0,0 0 19 16,0 0-10-16,0 0-4 0,0 0-6 16,0 0-10-16,0 0-4 0,23-3 1 0,-23 3-4 15,0 0-17-15,0 0 4 16,0 0-1-16,0 0-4 0,33-13 2 0,-33 13-5 0,13-7-4 16,-13 7 1-16,14-14-2 15,-14 14 1-15,15-14-1 0,-10 7 9 16,-5 7 7-16,10-15 2 0,-10 15-7 15,8-14-1-15,-8 14-7 0,4-13 1 0,-4 13 1 16,0 0-6-16,0 0 3 0,-2-21-15 0,2 21 11 0,0 0 0 16,-20-9-4-16,20 9 2 15,0 0 1-15,-27-5 0 0,27 5 7 0,-20 3-6 16,20-3 8-16,-22 7 4 16,22-7-1-16,-25 12 4 0,14-5 2 0,-3 2 1 15,5 1 3-15,0 2-4 0,1 1 3 16,0-2 1-16,1 3 2 0,7-14-2 0,-8 26 6 15,6-12 4-15,2-14 5 0,0 25-1 0,0-25 6 16,8 20-5-16,-4-10-3 16,-4-10-5-16,17 17-5 0,-8-9-1 0,3-2-12 0,3-1-17 15,-15-5-23-15,31 2-31 16,-11-2-49-16,0-2-37 0,3-3-60 0,4-5-82 16,5-1-587-16,-3-5-223 15</inkml:trace>
  <inkml:trace contextRef="#ctx0" brushRef="#br0" timeOffset="32472.74">14807 16094 2470 0,'0'0'-146'0,"0"0"3"16,-17-8 19-16,17 8 12 15,0 0 16-15,-25-3 21 0,25 3 14 16,-21 0 15-16,21 0 16 0,-23 0 28 15,23 0-4-15,-24 3 16 0,24-3-4 0,-25 8 13 0,12-3-6 16,1 1 7-16,12-6-5 0,-22 16-4 0,13-8 14 16,1 1-9-16,8-9-2 15,-8 19-6-15,8-19-5 0,-4 19 10 16,4-19-13-16,2 22 0 0,2-5 10 16,0-5 1-16,2 4-11 0,-2-3 4 0,1 1-1 0,-5-14 7 15,6 24-1-15,-6-13 6 16,0-11 4-16,0 25-9 0,0-25 2 0,-9 21 2 15,3-9-9-15,-2-3 13 0,8-9 6 0,-18 15 0 16,4-9-8-16,4 0 8 16,10-6 30-16,-27 6-13 0,11-5 3 0,16-1-8 0,-26 2-2 15,26-2-3-15,-26 0-16 16,26 0-16-16,-22 0-33 0,22 0-55 0,-19-3-74 16,19 3-153-16,-12-10-224 15,12 10 276-15</inkml:trace>
  <inkml:trace contextRef="#ctx0" brushRef="#br0" timeOffset="32752.62">14907 16202 1496 0,'0'0'-8'0,"19"-4"19"0,-19 4 3 16,0 0 3-16,23-1-9 0,-23 1 7 0,21 0 6 16,-21 0-8-16,28 1 4 0,-16 2 8 0,-12-3-12 15,28 0-3-15,-28 0-2 16,28 1 2-16,-28-1-3 0,25 0 1 0,-25 0 10 16,24 0 14-16,-24 0-1 15,19 0-1-15,-19 0-3 0,21 0-17 0,-21 0-25 0,0 0-42 16,23 0-64-16,-23 0-110 15,0 0-226-15,0 0 383 0</inkml:trace>
  <inkml:trace contextRef="#ctx0" brushRef="#br0" timeOffset="32962.7">15094 16198 1336 0,'0'0'17'15,"0"0"-7"-15,-11 7 5 0,11-7 1 16,0 0 8-16,-14 17 7 0,14-17 11 0,-5 13 5 15,5-13 15-15,-11 19 8 0,5-6 36 0,-3 1-23 0,-1 4 3 16,-3 2-16-16,0-1 0 16,1 2-5-16,1 0-10 15,-2 1-4-15,0 2 1 0,3-2-24 0,-2 1-16 16,0 0-32-16,0 0-40 0,4-2-66 0,-6-2-126 16,3 0-349-16,6-4 190 15</inkml:trace>
  <inkml:trace contextRef="#ctx0" brushRef="#br0" timeOffset="34092.49">13243 17341 1705 0,'0'0'-45'0,"0"0"7"0,25 3 8 16,-25-3 3-16,20 1 0 0,-20-1 7 0,27 3 0 15,-27-3 3-15,27 1 5 16,-13 1 3-16,-14-2-2 0,29 0 0 0,-16 3 1 16,-13-3-4-16,27 0 14 15,-27 0 12-15,25 0 11 0,-25 0 14 0,25 0 9 0,-12 1 4 16,-13-1-8-16,25 0-6 15,-25 0-1-15,27 0 0 0,-14 2-4 0,-13-2-6 16,31 1-1-16,-16 2-2 0,2-1-8 0,-17-2-2 16,33 4 7-16,-16-2-9 15,-2-2 8-15,-15 0-2 0,29 3 6 0,-13-1-14 16,0 0 7-16,-16-2 1 0,25 4-2 16,-12-1-7-16,-13-3 0 0,27 1 9 0,-13 1-6 15,-14-2-2-15,27 0-2 16,-27 0 2-16,31 0 0 0,-18 0 3 0,-13 0 8 15,34-2 2-15,-16 1 6 0,0 1-6 0,-18 0-2 16,31-3 0-16,-10 3-3 0,-3 0 8 16,2 3-8-16,-2-3-2 0,1 1-2 0,0 1-6 15,1 0 10-15,-2 0-2 16,2-2 6-16,-2 1-16 0,-18-1 2 0,27 4-1 16,-13-4 4-16,-14 0-4 15,27 2 7-15,-12 0-3 0,-15-2 11 0,27 0-5 0,-27 0 9 16,29 0-13-16,-12 0 6 15,-17 0 2-15,34 3-4 0,-17-2-16 0,6 1 10 16,-3-1-5-16,2 2 1 0,-1 0 2 0,3 1 1 16,1 0-1-16,-4-2-5 15,0 0 7-15,-2 1-5 0,-2 0 2 0,0-2 0 0,-17-1-12 16,26 2-18-16,-14 0-49 16,-12-2-52-16,0 0-141 0,13 0-392 0,-13 0 110 15</inkml:trace>
  <inkml:trace contextRef="#ctx0" brushRef="#br0" timeOffset="41082.31">5698 17931 1169 0,'0'0'8'15,"0"0"12"-15,0 0 11 0,0 0-8 0,0 0-4 16,0 0-2-16,0 0 0 15,0 0-11-15,0 0-15 0,0 0-12 0,0 0-5 0,0 0 5 16,0 0-10-16,0 0 5 0,0 0-1 0,0 0 6 16,0 0 4-1,0 0 11-15,0 0 8 0,0 0 9 0,0 0 4 0,0 0 8 16,0 0 0-16,0 0 0 16,0 0-2-16,0 0 3 0,0 0 2 0,0 0 0 0,0 0 14 15,0 0-19-15,0 0-3 16,0 0 10-16,0 0 4 0,0 0 4 0,0 0 6 15,0 0 9-15,0 0-11 0,0 0-2 0,0 0-1 16,47-14-9-16,-47 14-2 16,0 0-4-16,0 0-4 0,0 0-2 0,0 0-3 0,0 0 2 15,14-8 11-15,-14 8-6 16,0 0-9-16,0 0-5 0,0 0 3 0,26 3-3 16,-26-3 4-16,0 0-5 15,16 3 1-15,-16-3-12 0,0 0 10 0,0 0-7 16,20 2 3-16,-20-2 0 15,0 0 5-15,0 0 1 0,12 9-1 0,-12-9 10 0,0 0 2 16,7 12 3-16,-7-12 1 0,0 0 1 0,2 16 2 16,-2-16 4-16,0 0 4 15,0 0-2-15,-4 22 9 0,4-22 3 0,0 0 8 16,-7 21-15-16,7-21 13 16,-6 13-4-16,6-13-1 0,-8 16 7 0,8-16-2 15,-14 13-2-15,14-13-3 0,-14 16 0 16,6-9-8-16,8-7-4 0,-20 15-2 15,12-5-7-15,-3-3 5 0,11-7-3 0,-21 18-7 16,10-11-6-16,1 0 8 0,10-7-3 16,-19 16 1-16,8-9-6 0,11-7 4 0,-14 14-7 15,5-8 3-15,9-6-3 0,-11 10-3 16,11-10-1-16,0 0 5 0,-14 11-3 16,14-11-1-16,0 0 5 0,-9 9-3 15,9-9 7-15,0 0 7 0,0 0 2 0,0 0-1 16,0 0-4-16,0 0 2 0,26 14 0 15,-26-14 1-15,17 2-2 0,-17-2-1 16,20 1-7-16,-20-1 2 0,24 3-8 0,-9-2-9 0,-15-1-21 16,23 0-19-16,-23 0-45 15,23 4-26-15,-23-4-21 0,24 2-33 0,-24-2-45 16,16-2-144-16,-5 2-300 0,-11 0 106 16</inkml:trace>
  <inkml:trace contextRef="#ctx0" brushRef="#br0" timeOffset="41762.64">6314 18010 1875 0,'0'0'-71'0,"0"0"10"0,0 0 3 0,0 0 13 15,0 0 10-15,12-11 10 0,-12 11 19 16,0 0-3-16,0 0 7 0,0 0 1 0,0 0 11 15,0 0-5-15,0 0 13 16,0 0 2-16,0 0 12 0,0 0 13 0,0 0 9 16,0 0 2-16,-32-15 11 0,32 15 9 15,-24 3-3-15,24-3-15 0,-32 4 2 16,15 0-18-16,-1 0-6 0,18-4 6 0,-31 10-7 0,16-4-5 16,3-1-4-16,-1 3 15 15,13-8-21-15,-20 11 4 0,20-11 2 0,-16 10-9 16,16-10 1-16,-10 11-5 15,10-11 7-15,-5 11-5 0,5-11-8 0,0 0 7 0,0 0-1 16,0 0-2-16,15 27 5 0,-15-27-3 0,14 9-1 16,-14-9-4-16,16 10 0 15,-6-6 6-15,-10-4-10 0,17 10 1 0,-7-4-7 16,-10-6 6-16,18 7 2 16,-18-7 0-16,14 10-9 0,-4-5 9 0,-10-5 4 0,18 10 5 15,-18-10-10-15,15 11-3 16,-9-3 9-16,-6-8-4 0,15 11-5 0,-15-11 8 15,13 14-9-15,-13-14-2 16,8 11 9-16,-8-11-5 0,0 0 15 0,2 15-1 16,-2-15-1-16,0 0 3 0,0 0-3 15,-12 19 8-15,12-19-4 0,-13 8 2 0,13-8-4 16,-15 5 0-16,15-5-6 0,0 0-2 0,-27 6 3 16,27-6 1-16,-20 0-5 15,20 0 1-15,-21 0-2 0,21 0-4 0,0 0-11 16,-27 0-15-16,27 0-29 15,0 0-41-15,-21-1-62 0,21 1-124 0,0 0-475 0,-14-10-36 16</inkml:trace>
  <inkml:trace contextRef="#ctx0" brushRef="#br0" timeOffset="42562.55">6551 17777 2123 0,'0'0'-105'0,"0"0"21"0,0 0 14 0,-15-4 15 16,15 4 1-16,0 0 7 15,0 0 9-15,0 0 0 0,0 0 6 0,0 0 6 0,0 0 14 16,0 0 3-16,0 0 11 0,0 0 0 0,21-35 6 16,-21 35 11-16,0 0 6 15,7-12 8-15,-7 12-6 0,0 0-4 0,0 0 0 16,13-9-2-16,-13 9-1 16,0 0-15-16,0 0 12 0,0 0-4 0,22 4-5 0,-22-4 5 15,0 0-2-15,0 0-2 16,24 15-5-16,-24-15 0 0,10 8 5 0,-10-8-4 15,9 10 8-15,-9-10-3 0,0 0 21 16,4 16-7-16,-4-16 6 0,0 0 4 16,0 0 9-16,-13 29 21 0,7-19-13 0,6-10-4 0,-14 13-11 15,14-13 3-15,-14 13-4 16,6-5-5-16,8-8 0 0,-12 12-4 0,12-12 3 16,-11 11 0-16,11-11 9 15,-9 13-11-15,9-13 6 0,-6 14 1 0,6-14-3 16,0 0 0-16,-6 19 3 15,6-19-9-15,0 0 3 0,2 17-2 0,-2-17-4 0,0 0-9 16,10 15-10-16,-10-15-22 0,13 11-30 0,-13-11-37 16,19 8-33-16,-7-6-49 15,-12-2-104-15,26 0-387 0,-26 0 109 0</inkml:trace>
  <inkml:trace contextRef="#ctx0" brushRef="#br0" timeOffset="44362.41">6912 18119 1864 0,'-8'15'-77'0,"8"-15"5"15,0 0 9-15,0 0 3 0,0 0 8 0,0 0 8 16,0 0 12-16,0 0 13 16,0 0 14-16,0 0 20 0,0 0 6 0,0 0 16 0,0 0 0 15,0 0 5-15,0 0-2 16,22 18-5-16,-22-18-7 0,0 0 0 0,0 0 0 16,0 0-3-16,21 0 1 15,-21 0-13-15,0 0 7 0,0 0 4 0,27-7-12 16,-27 7-3-16,17-5-1 0,-17 5 5 15,18-7-11-15,-18 7 6 0,18-10-2 0,-18 10 2 16,22-11 4-16,-14 3-3 0,-8 8-4 0,17-11-6 16,-11 3 2-16,-6 8 4 15,15-14 14-15,-15 14-14 0,11-13 3 0,-11 13 5 16,8-13 1-16,-8 13 2 0,6-14 8 16,-6 14-16-16,0 0 8 0,2-16 0 15,-2 16 1-15,0 0-1 0,0 0 15 16,0 0-9-16,0 0 2 0,-12-25-6 0,12 25-4 15,0 0 3-15,0 0-7 0,-22 0 4 0,22 0 9 16,0 0-14-16,0 0 5 0,-33 9 4 16,33-9 4-16,-22 8 5 0,22-8 7 0,-18 9 5 15,7-1-1-15,11-8 1 16,-17 15 3-16,7-5 8 0,1-1-7 0,9-9 4 16,-15 19-9-16,9-7 1 15,6-12 0-15,-9 23 0 0,7-12-8 0,2-11 4 0,-4 22-6 16,4-22 0-16,0 22-7 15,0-22 4-15,-2 23-4 0,2-23 0 0,2 20-4 16,-2-20 6-16,4 20-3 0,-4-20-5 0,6 17 1 16,-6-17-2-16,13 14-1 15,-13-14 1-15,15 10-1 0,-6-5 1 0,-9-5-7 0,23 5-1 16,-23-5-25-16,25 0-20 16,-25 0-33-16,36-5-39 0,-13-1-39 0,3-3-66 15,4-7-146-15,-1 1-363 16,5-5 10-16</inkml:trace>
  <inkml:trace contextRef="#ctx0" brushRef="#br0" timeOffset="45082.5">7576 17595 2049 0,'0'0'-87'0,"0"0"12"16,0 0 10-16,8-12 6 15,-8 12 6-15,0 0 10 0,0 0 13 0,0 0-2 16,0 0 7-16,0 0 3 0,0 0 2 0,0 0 5 16,-19-20 8-16,19 20 11 15,0 0 8-15,-25 0 14 0,25 0 6 0,-24 0 5 0,24 0 3 16,-25 4 3-16,25-4-12 16,-24 6-4-16,12-3-3 0,12-3-2 0,-24 12 0 15,16-5 11-15,8-7-10 16,-14 16-10-16,14-16 6 0,-9 15 0 0,9-15-3 15,-7 19-3-15,7-19-3 0,0 15 6 0,0-15-5 16,0 0-6-16,7 25 3 0,-7-25-4 16,9 15 3-16,-9-15-1 0,10 17 10 0,-4-9-8 15,-6-8 3-15,10 16-3 16,-3-5 1-16,-7-11-1 0,9 18-11 0,-3-11 25 16,-6-7-15-16,6 22-4 15,-6-22 6-15,2 16-7 0,-2-16 15 0,-2 16 8 0,2-16 23 16,0 0-1-16,-10 21 4 15,10-21-8-15,-13 12-5 0,13-12 0 0,-19 7-6 16,19-7-2-16,-21 6-5 0,21-6-1 0,-23 4-4 16,10-2-13-16,13-2-13 15,-22 0-27-15,22 0-22 0,-18 2-26 0,18-2-43 0,0 0-62 16,-26-8-149-16,26 8-229 16,-10-10 242-16</inkml:trace>
  <inkml:trace contextRef="#ctx0" brushRef="#br0" timeOffset="45492.39">7756 17670 1667 0,'0'0'32'15,"0"0"5"-15,0 0-2 16,0 0 3-16,0 0-1 0,0 0 4 0,0 0-3 0,0 0 3 15,0 0-6-15,0 0-2 0,0 0 9 16,0 0-12-16,23-8-5 0,-23 8-8 16,21 2 11-16,-21-2-3 0,23 0-6 0,-23 0-2 15,24 0 8-15,-24 0-13 16,23 2 1-16,-23-2-15 0,21 0-10 0,-21 0-18 16,23 0-16-16,-23 0-17 0,22 0-24 15,-22 0-23-15,18-2-43 0,-18 2-79 0,0 0-268 16,22-6 326-16</inkml:trace>
  <inkml:trace contextRef="#ctx0" brushRef="#br0" timeOffset="45716.83">7863 17654 1402 0,'0'0'-20'0,"-12"10"6"0,12-10 11 0,0 0 16 15,-6 11 8-15,6-11 17 16,0 0-4-16,0 0 5 0,2 22 14 0,-2-22 11 0,0 0 29 15,2 20-3-15,-2-20 14 0,-4 21 0 0,4-21-4 16,-8 25-9-16,2-11-2 16,0 3-10-16,0 0-12 0,0 0-8 0,-1 0-5 15,1 0-27-15,2 2-30 16,-1-2-49-16,3 0-51 0,-2 1-78 0,4-6-228 0,0-12-176 16,-4 28 212-16</inkml:trace>
  <inkml:trace contextRef="#ctx0" brushRef="#br0" timeOffset="50562.75">5924 15890 556 0,'0'0'65'0,"0"0"-28"0,0 0-11 16,0 0-39-16,0 0 2 0,0 0 0 0,0 0 9 16,0 0-1-16,0 0-3 0,0 0-1 15,0 0 5-15,0 0-6 0,0 0 8 0,0 0 4 16,0 0 13-16,0 0 1 16,0 0 8-16,0 0 7 0,0 0-1 0,0 0 4 15,0 0-3-15,0 0-2 16,0 0 3-16,0 0-1 0,0 0-8 0,0 0 0 0,-46 13 0 15,46-13 4-15,-13 10 1 0,13-10 4 0,-15 12 6 16,5-5-1-16,-1 1 3 16,11-8 5-16,-26 17-3 0,14-8 2 0,-2 1-12 15,-4 1 4-15,1 2-14 0,3-1 5 16,-2 2 1-16,0-1-11 0,1 0 6 0,0 2-5 16,1 1 4-16,-2-3-9 15,4 2-2-15,-3-1 4 0,1 0-2 0,-2 4-5 16,2-3 5-16,-1 2-2 15,-2-1-6-15,0 2 14 0,0 0-11 0,-2 3 3 0,2-2 2 16,-4-1 0-16,4 2-3 0,-2-3 1 0,2-2-2 16,-1 2 4-16,2 1-5 15,1-3-5-15,0 0-2 0,0 0 8 0,3 1-6 16,2-3-7-16,-2-2 2 16,4 2 5-16,0 1-1 0,0-3-4 0,-1 2 0 0,2 1 9 15,-1-1-4-15,2 1 5 16,-3-1 1-16,3 1 1 0,-2 1-6 0,-1-1 12 15,0 1-5-15,1-2-1 0,2 0 1 0,-5 0 3 16,2 0-4-16,1-1 5 16,0 1-4-16,-1-2-5 0,3 1-2 0,-3-1 7 0,9-11-10 15,-13 18 8-15,7-9-3 16,6-9-3-16,-10 15 1 0,10-15-3 0,-10 16 4 16,10-16-1-16,-14 13 0 15,8-5 15-15,6-8-7 0,-12 14-2 0,12-14-1 16,-18 13-4-16,10-6-1 0,8-7 3 15,-17 12 1-15,9-5-2 0,8-7 1 16,-16 9-15-16,16-9 6 0,-12 10-8 16,12-10-6-16,-10 10-13 0,10-10-7 0,0 0-22 15,-11 13-41-15,11-13-47 0,0 0-132 0,-7 13-224 16,7-13 326-16</inkml:trace>
  <inkml:trace contextRef="#ctx0" brushRef="#br0" timeOffset="52762.58">6845 17079 1325 0,'0'0'-60'15,"17"-4"0"-15,-17 4 15 0,0 0 4 16,0 0 6-16,22-4 7 0,-22 4 10 0,0 0 11 16,16-5 5-16,-16 5-9 15,16-4 4-15,-16 4 0 0,16-6 2 0,-16 6 3 16,23-5 0-16,-10-1-3 15,-13 6 6-15,31-10-4 0,-15 5 6 0,-2-1 6 0,6-2 2 16,-2-2 16-16,6 1-4 0,-3-1-4 0,3-1 6 16,-2 1 10-16,4-1 2 15,-1 0-3-15,5-3-3 0,2 1 4 0,-1-2-4 16,3 2-10-16,-2-3 3 16,2 1-2-16,-1 2-8 0,2-5 3 0,-1 3-2 0,0-2 6 15,-1 2-9-15,-1-4 3 16,6-1 0-16,0 0-6 0,-1-3-6 0,-1 2 4 15,-1 0 1-15,-1-1-3 0,-2 3-1 0,0-1 1 16,-3 5 2-16,1-2-1 16,2-1 8-16,-3 3-6 0,1 2 1 0,0-2 6 0,-3-1 1 15,-3 3-1-15,4 0 5 16,0 0-1-16,0-3-3 0,1 1-4 16,-1 1 5-16,0-1-9 0,1 0 2 15,-3 2 3-15,-1-1-5 0,-2 3 4 0,-2-1-4 16,3 1-2-16,-4-2 1 15,2 4 4-15,-3-3-6 0,3 2 5 0,-4 1 2 0,4-2-6 16,-6 3-1-16,2-2 8 0,3 3-5 0,-5 0-1 16,6-3-4-16,-4 3 2 15,0-1-3-15,-1 4 7 0,-1-5-5 0,2 4 8 16,-2-2 8-16,0 1-2 0,0-2-4 16,-1 1 4-16,0 1 6 0,0-2-3 0,-1 0-7 15,2 1 7-15,-4 1-5 16,0-1 12-16,-12 7-6 0,22-10-6 0,-14 4 11 15,-8 6-10-15,17-7-7 0,-17 7 2 0,13-8 5 16,-13 8-4-16,0 0-5 0,17-9 2 16,-17 9 11-16,10-6-3 0,-10 6 10 0,0 0-2 15,0 0-7-15,13-8 1 16,-13 8-10-16,0 0 1 0,0 0-2 0,0 0-1 16,0 0-10-16,0 0 8 15,0 0 0-15,0 0 2 0,-45-13-3 0,45 13-1 0,-29 0 2 16,29 0-1-16,-34 2-4 15,18-2 36-15,16 0-3 0,-32 0-7 0,15 0 6 16,17 0-8-16,-28 0-1 0,28 0 6 0,-24 0-11 16,24 0-3-16,-16 2 5 15,16-2-8-15,0 0-4 0,-21 0 4 0,21 0 0 0,0 0-9 16,0 0 8-16,0 0-2 16,0 0 0-16,0 0-1 0,0 0-13 0,0 0-5 15,65 8 0-15,-43-7-27 16,-3 2 1-16,-1-2-11 0,4 1 5 0,-3-2 2 15,0 2 8-15,-2 0 8 0,-17-2-8 0,30 1 2 0,-18 2 9 16,-12-3 4-16,22 1 5 16,-22-1 16-16,18 3 1 0,-18-3-5 0,0 0 8 15,19 1 5-15,-19-1 9 16,0 0 8-16,0 0-10 0,0 0-4 0,0 0 7 16,0 0-8-16,-23 35 3 0,23-35-7 15,-14 13 3-15,4-6-15 0,10-7-18 0,-16 14-31 16,8-6-48-16,8-8-50 15,-16 10-103-15,12-3-403 0,4-7 115 0</inkml:trace>
  <inkml:trace contextRef="#ctx0" brushRef="#br0" timeOffset="53012.45">9350 15765 2018 0,'0'0'64'0,"12"-11"-1"15,-12 11 3-15,0 0-12 0,0 0 0 16,0 0 0-16,8-9-10 0,-8 9 3 0,0 0-6 0,0 0-8 16,0 0 1-16,0 0-6 15,0 0-10-15,0 0-9 0,14-8-15 0,-14 8-34 16,0 0-42-16,0 0-43 0,0 0-88 15,0 0-467-15,0 0 77 0</inkml:trace>
  <inkml:trace contextRef="#ctx0" brushRef="#br0" timeOffset="54232.8">9774 17096 1867 0,'-6'10'-109'0,"6"-10"11"0,0 0 10 16,0 0 14-16,-8 15 19 15,8-15 25-15,0 0 21 0,0 0 30 0,-10 12 20 16,10-12 14-16,0 0 8 0,0 0 20 16,0 0 5-16,0 0-11 0,-9 8 4 0,9-8-1 15,0 0 6-15,0 0-15 0,0 0-10 0,0 0-13 16,0 0-2-16,0 0 0 16,0 0-15-16,31-35-2 0,-15 23 9 0,2-1-9 15,0-2-5-15,7-4-6 0,3-1-17 16,-3-2-7-16,9-6-1 0,-2 0 5 0,2-2-26 15,10-12-3-15,3 0 4 0,-9 6-8 0,8-8 14 16,1 2-5-16,-3 0-4 16,3 2 13-16,2 0-3 0,-9 6 8 0,8-6-2 0,-5 7-2 15,7-4 6-15,-1-2-9 16,-7 8 10-16,-5 4 2 0,1-2-5 16,-5 0 2-16,1-1 1 0,0 2 0 15,0-4 1-15,-5 3 28 0,3 1-14 0,-6 4 7 16,-3 1-5-16,1 0 6 15,-2 2-3-15,2 1 1 0,-3 1 10 0,-4 1-8 0,2 2 4 16,1 1-1-16,-4 2 3 0,-1 0-7 0,0-1 4 16,-1 5 4-16,-1-3 2 15,0 3 9-15,0-3 6 0,-5 3-5 0,4 0 15 16,0 1 2-16,-12 8 4 0,14-14 4 16,-14 14-8-16,15-10-5 0,-15 10-2 0,10-12-13 15,-10 12 3-15,0 0-3 16,13-14-1-16,-13 14-7 0,0 0 7 0,10-9-8 15,-10 9-3-15,0 0-1 0,0 0-10 0,0 0 7 16,0 0-6-16,0 0 3 16,0 0-4-16,0 0-1 0,-44-6-2 0,44 6 4 0,-38 8-9 15,17-1-3-15,-2 0 0 16,0 0-2-16,-1-2 5 0,1 2-9 0,4-4 9 16,-2 1 2-16,4 2-1 15,2-2 8-15,15-4 1 0,-28 5 0 0,18-2-3 0,10-3 2 16,-17 4 1-16,17-4-4 15,0 0 2-15,0 0 1 0,0 0-1 0,0 0 0 16,0 0-4-16,0 0-2 0,0 0-9 0,0 0-7 16,64-9-3-16,-50 3-3 0,3-1-3 15,0 0 6-15,3 0-1 0,-4-1 2 0,1 4-1 16,0-5-1-16,2 2 11 16,-4 1-6-16,0-1 2 0,0 1 4 0,0-1-1 15,-3 1 4-15,-12 6 3 16,23-8-8-16,-12 3 2 0,-11 5 5 0,19-5-4 15,-19 5-3-15,12-5 3 0,-12 5 2 16,0 0 8-16,0 0 10 0,0 0-1 0,0 0-2 16,14 18-3-16,-14-18-3 0,0 0 4 0,0 0 0 15,-26 37-14-15,18-27-14 16,1 0-4-16,7-10-18 0,-11 22-20 0,7-12-19 16,4-10-25-16,-2 18-37 0,2-18-43 15,0 17-116-15,0-17-331 0,4 10 145 0</inkml:trace>
  <inkml:trace contextRef="#ctx0" brushRef="#br0" timeOffset="54452.31">11587 15343 1922 0,'0'0'29'0,"5"-14"2"15,-5 14 1-15,0 0-13 0,0 0-8 0,6-18-3 16,-6 18-13-16,0 0 4 16,0 0-9-16,4-13-6 0,-4 13-3 0,0 0-10 0,0 0-18 15,0 0-32-15,2-8-44 16,-2 8-96-16,0 0-267 0,0 0 346 0</inkml:trace>
  <inkml:trace contextRef="#ctx0" brushRef="#br0" timeOffset="55801.62">12605 17019 1523 0,'0'0'29'16,"0"0"-7"-16,0 0-7 15,0 0-14-15,10 15-2 0,-10-15 2 0,0 0-1 16,0 0-3-16,0 0 6 0,0 0 12 0,0 0 5 0,33-12-1 16,-33 12 22-16,0 0-9 15,14-10 15-15,-14 10 16 0,13-7 5 0,-13 7-5 16,11-10-3-16,-11 10-9 16,13-12 5-16,-5 1-17 0,-8 11 3 0,19-21-8 15,-4 8-6-15,-1-3-9 16,7 2 5-16,2-5-11 0,-1-4 7 0,3 0-11 0,6-8 0 15,-2 3-10-15,3-7-7 0,10-8 6 0,1-1-7 16,-1-2-2-16,0 0 7 16,0 1-1-16,0-1 1 0,1 1-4 0,2-2-1 15,-2 4 9-15,-1-2-11 16,1 2 12-16,-4 7 4 0,-4 5 7 0,-3-1-7 0,1 1 10 16,-3 3-15-16,1 1 19 15,-8 3-8-15,3 3 16 0,-3-3-6 0,-3 8 1 16,-2 0 2-16,-2 0 6 15,-1 3 3-15,-3 2-4 0,-1 2-1 0,-2-1 6 0,3 2-10 16,-12 8-8-16,14-13-4 0,-14 13 4 0,8-7-2 16,-8 7-10-16,0 0 12 15,0 0-10-15,0 0 3 0,0 0 4 0,0 0-9 16,0 0-1-16,0 0 7 16,0 0-7-16,0 0 5 0,0 0-5 0,-39 23-3 0,39-23 0 15,-15 12 5-15,5-5-2 16,10-7 3-16,-21 13 0 0,9-6-3 0,-1 1 0 15,-1 0-2-15,-6 3 8 0,0 0-2 0,-3 1 6 16,-3 2-7-16,-1 3 4 16,-3-2-1-16,-3 0-1 0,4 0-1 0,1 0 2 0,1 1-9 15,3-5 7-15,4 1 0 16,2-1-2-16,1-3-4 0,4 1 1 0,0-3 0 16,4 1 16-16,9-7-16 15,-20 10 6-15,20-10 0 0,-8 7-1 0,8-7-5 0,0 0 2 16,0 0-3-16,0 0 7 15,0 0-11-15,0 0-2 0,57-26-6 0,-35 14-3 16,1-1-8-16,4-4-1 0,1 0 3 0,0-2-3 16,1 2 9-16,-4-1 1 15,-3 4 1-15,-1 2-2 0,-1 0 8 0,-2 1-4 0,-3 2-2 16,-3 2 19-16,1 0-17 16,0 0 3-16,-13 7 4 0,25-12-9 0,-15 8 11 15,-10 4-5-15,17-8 7 16,-17 8 1-16,18-7 5 0,-18 7 5 0,12-6-3 15,-12 6 1-15,0 0-4 0,22-2 8 0,-22 2-10 16,0 0 7-16,25 6-1 0,-25-6-3 16,17 8 6-16,-17-8-3 0,17 9-6 0,-17-9 7 15,17 8-6-15,-17-8 0 16,14 5 12-16,-14-5-11 0,13 8-1 0,-13-8 7 0,0 0 3 16,0 0 3-16,0 0-3 15,0 17-1-15,0-17-1 0,0 0-1 0,-23 18-1 16,13-8-7-16,-3-3-14 15,1 0-11-15,12-7-32 0,-18 18-24 0,9-11-22 16,9-7-15-16,-13 13-22 0,13-13-32 0,-7 12-25 0,7-12-72 16,0 0-329-16,-2 11 199 15</inkml:trace>
  <inkml:trace contextRef="#ctx0" brushRef="#br0" timeOffset="56062.39">13989 15294 1996 0,'0'0'135'15,"0"0"12"-15,0-19-11 0,0 19-18 0,0 0-15 16,0 0-34-16,0 0-25 0,0 0-11 0,0 0-40 16,6-18-32-16,-6 18-56 0,0 0-55 15,0 0-140-15,0 0-400 0,0 0 58 0</inkml:trace>
  <inkml:trace contextRef="#ctx0" brushRef="#br0" timeOffset="58362.41">6932 18559 1974 0,'0'0'-68'0,"0"0"16"0,0 0 7 0,0 0 10 0,-22 0 11 16,22 0 4-16,0 0 13 15,0 0 7-15,0 0 4 0,0 0-1 0,0 0 0 16,0 0 0-16,0 0-3 0,0 0 7 0,0 0-2 0,0 0-7 16,0 0 7-16,0 0 2 15,0 0 1-15,0 0 4 0,0 0 1 0,0 0 0 16,0 0 5-16,0 0-4 16,0 0 11-16,0 0-9 0,0 0-1 0,0 0-15 15,0 0 6-15,0 0-3 0,0 0 5 16,41-38 0-16,-28 29 2 0,0-3-3 0,3 1-4 15,4-3 2-15,-2 1-2 0,4-2 3 0,-3-1-4 16,2 0-5-16,2-2 3 16,1 0 0-16,-1-2-2 0,-2 3 4 0,4-2 2 15,-1 0-4-15,-6 2 10 0,4 4-10 16,1-6-2-16,-1 6-1 0,-2-1 6 0,2 1-3 16,-1-1 12-16,0 1-1 15,2 1 3-15,-1 1-4 0,-2 0 6 0,4-3-8 16,-1 3-2-16,3-5 8 15,-1 0 1-15,0 0-3 0,-2 1 7 0,-1 1 10 0,-1 0 7 16,-2-2-3-16,0 1 13 0,0-1-10 0,-2 4 10 16,0-4-15-16,0 2 1 15,0 1-12-15,0 2 4 0,-2-2-4 0,1-1-5 16,0 3-1-16,0 0-4 16,-1-1 5-16,0 3-19 0,0 1 8 0,-3-1 11 0,2 1-6 15,-14 8 6-15,20-14 2 16,-9 10 8-16,-11 4 8 0,17-9-7 0,-17 9 1 15,13-9-5-15,-13 9-6 0,12-10 9 0,-12 10-6 16,15-10-7-16,-15 10-2 16,13-7 4-16,-13 7 4 0,10-8-13 0,-10 8 6 0,0 0-1 15,15-11-6-15,-15 11 2 16,11-8 0-16,-11 8 4 0,0 0-8 0,12-7 6 16,-12 7-8-16,0 0 7 15,19-11-3-15,-19 11 0 0,13-5-5 0,-13 5 5 16,0 0-1-16,17-10 4 0,-17 10-1 15,0 0 1-15,10-5 3 0,-10 5 9 0,0 0-9 16,0 0 4-16,0 0-8 0,0 0 5 0,10-13 0 16,-10 13-1-16,0 0-1 15,0 0-7-15,0 0 3 0,0 0 0 0,0 0 1 16,0 0-8-16,-34-12 2 16,34 12 2-16,0 0-4 0,-26 2 5 0,26-2-4 0,0 0-1 15,-29 4 1-15,29-4 4 16,-22 4-9-16,22-4 9 0,-17 2-3 0,17-2 1 15,-17 4-2-15,17-4 0 0,0 0-4 0,-19 1 4 16,19-1-6-16,0 0 3 0,0 0 1 16,-19 6-6-16,19-6 2 0,0 0 7 0,0 0-4 15,0 0 3-15,0 0-4 16,0 0-6-16,0 0-3 0,0 0 3 0,0 0-12 16,0 0 1-16,60 0 2 15,-60 0 2-15,24-6 2 0,-24 6 4 0,26-5-1 0,-13 1 3 16,-13 4-3-16,23-4 6 15,-23 4-5-15,19-4-1 0,-19 4-1 0,18-2 6 16,-18 2 1-16,0 0-2 0,18-4 0 0,-18 4 1 16,0 0-4-16,0 0 15 15,0 0 13-15,0 0 2 0,21 8 3 0,-21-8-6 0,0 0-1 16,0 0-6-16,-8 25-14 16,8-25-12-16,0 0-53 0,-9 25-53 0,9-25-59 15,-6 15-172-15,6-15-289 16,0 0 130-16</inkml:trace>
  <inkml:trace contextRef="#ctx0" brushRef="#br0" timeOffset="58612.45">8530 17605 1951 0,'0'0'37'0,"0"0"-3"0,0 0 2 0,0 0-20 16,15-8-5-16,-15 8-1 15,0 0 5-15,0 0-4 0,0 0-6 0,21 14 5 16,-21-14-4-16,10 15 3 16,-10-15 1-16,9 19 1 0,-4-6-22 0,-3 0-32 15,0 3-57-15,-2-16-85 0,2 22-399 16,-2-22 213-16</inkml:trace>
  <inkml:trace contextRef="#ctx0" brushRef="#br0" timeOffset="61172.51">15331 17498 1664 0,'-18'-5'-25'0,"18"5"16"0,0 0 8 16,0 0 9-16,0 0 14 15,-12-8 6-15,12 8 8 0,0 0-3 0,0 0 7 0,0 0 9 16,0 0 4-16,0 0 13 0,0 0 3 0,0 0-18 16,0 0-6-16,0 0 1 15,0 0-7-15,0 0 9 0,0 0-17 0,0 0 1 16,0 0-1-16,32-15 0 16,-32 15-4-16,0 0-6 0,29 0 5 15,-29 0-12-15,26 0 5 0,-26 0-1 0,28 1 0 16,-28-1-4-16,31 0-2 0,-18 0-3 0,-13 0-6 15,27 3-6-15,-27-3-15 0,23 0-17 0,-23 0-24 16,19-3-29-16,-19 3-34 16,0 0-37-16,17-7-113 0,-17 7-307 0,0 0 224 0</inkml:trace>
  <inkml:trace contextRef="#ctx0" brushRef="#br0" timeOffset="61342.45">15351 17344 1664 0,'0'0'41'0,"-12"-6"5"0,12 6-1 0,0 0-5 16,0 0-12-16,0 0 8 0,0 0-15 0,0 0 8 16,0 0-4-16,0 0 3 15,0 0-5-15,0 0-2 0,0 0-2 16,49-4 0-16,-49 4-14 0,30 6-30 0,-15-5-44 16,-15-1-50-16,31 0-76 0,-10 3-345 0,-7-6 276 15</inkml:trace>
  <inkml:trace contextRef="#ctx0" brushRef="#br0" timeOffset="61732.59">16632 16826 1518 0,'0'0'-12'0,"6"-10"10"15,-6 10-6-15,0 0 1 16,0 0 6-16,0 0 7 0,0 0 15 0,0 0 14 15,0 0 19-15,0 0 14 0,0 0 3 0,0 0 13 16,6 36-3-16,-6-36 15 0,-2 29-1 16,-2-10-7-16,2 0-10 0,0 2 1 0,-2 2-9 15,2 1 0-15,-2 4-13 16,2-4-2-16,-2 1-18 0,-1 0-28 0,3-1-34 16,0-3-68-16,0-1-58 15,-3-2-134-15,3-2-373 0,-2-1 106 0</inkml:trace>
  <inkml:trace contextRef="#ctx0" brushRef="#br0" timeOffset="62042.41">16321 17416 1951 0,'-19'6'-13'0,"19"-6"13"0,0 0 16 0,0 0-1 15,0 0-7-15,0 0 11 16,0 0 15-16,0 0 18 0,0 0 8 0,0 0 18 16,0 0-3-16,68-3 7 0,-47 0-6 15,0 3 4-15,5 0-8 0,1-1-9 0,3 1-7 16,-3 0-2-1,2 0-7-15,1 0-9 0,-2 1-12 0,1 2-27 0,-1-2-36 16,-3 1-31-16,-3 2-42 0,-4 0-30 0,2-3-45 16,-6 3-97-16,4-1-371 0,-18-3 118 15</inkml:trace>
  <inkml:trace contextRef="#ctx0" brushRef="#br0" timeOffset="62705.03">16683 17749 1883 0,'0'0'-6'16,"0"0"22"-16,0 0 0 15,0 0 17-15,0 0 29 0,0 0 10 0,0 0 11 16,-9-49 3-16,9 49-1 15,0 0-18-15,-6-13-5 0,6 13-7 0,0 0-12 16,-14-8-1-16,14 8 1 0,0 0-11 0,-24-5-8 0,24 5 4 16,-19 0-6-16,19 0-1 15,0 0 1-15,-34 3-7 0,34-3 1 16,-21 6-2-16,10-2-4 0,11-4-5 16,-18 7 10-16,18-7-10 0,-16 12 5 0,16-12-2 0,-10 13 1 15,10-13-2-15,-11 12-1 16,11-12 4-16,-6 13-12 0,6-13 8 0,-6 13 4 15,6-13-11-15,0 0 8 0,-4 20-6 0,4-20 2 16,0 0 1-16,-3 22 3 16,3-22-4-16,0 0 0 0,0 21 0 0,0-21 0 0,0 0 0 15,5 19 2-15,-5-19-2 16,4 12 1-16,-4-12 5 0,6 11 3 0,-6-11 5 16,0 0-3-16,9 17 6 15,-9-17 0-15,6 10-1 0,-6-10-2 0,0 0-3 16,6 11 0-16,-6-11-3 0,0 0-1 15,4 15-4-15,-4-15 7 0,0 0-3 0,7 14-4 16,-7-14 1-16,0 0-3 0,4 19 2 0,-4-19-3 16,0 0 5-16,0 21-7 15,0-21 2-15,0 0 5 0,-4 21-1 0,4-21-4 0,-5 13 5 16,5-13-1-16,-8 12 2 16,8-12 6-16,-8 11 3 0,8-11-3 0,-15 8 0 15,15-8 4-15,-19 8 5 16,19-8-4-16,-19 5 5 0,19-5-2 0,-22 4-2 15,22-4-1-15,-23 1 0 0,23-1-3 0,-21 3-2 0,21-3-1 16,-23 0-2-16,23 0-2 16,-20 0-4-16,20 0-21 0,0 0-20 0,-29-4-49 15,23 2-62-15,6 2-112 16,-17-7-243-16,17 7-285 0,-11-12-89 0</inkml:trace>
  <inkml:trace contextRef="#ctx0" brushRef="#br0" timeOffset="63452.31">16957 17702 2298 0,'0'0'-61'16,"0"0"11"-16,0 0 11 15,0 0 0-15,2-19-7 0,-2 19 9 0,0 0 10 0,0 0 11 16,0 0 18-16,0 0 44 16,0 0-1-16,0 0 0 0,0 0 1 0,0 0-8 15,0 0-7-15,0 0-2 16,0 0 10-16,0 0-8 0,0 0-7 0,0 0 4 15,0 0-4-15,0 0 0 0,0 0 2 0,0 0-9 0,0 0 7 16,0 0-12-16,-32-9-5 16,32 9 7-16,0 0-16 0,0 0 13 0,0 0-2 15,0 0 0-15,0 0 7 16,0 0-1-16,0 0-2 0,0 0 2 0,0 0-1 16,0 0 0-16,0 0 0 0,0 0-3 15,0 0 1-15,0 0 6 0,0 0-8 0,0 0-10 16,0 0 12-16,0 0-8 15,0 0 2-15,50 7 3 0,-50-7-14 0,19 6 8 16,-19-6 7-16,15 6-1 0,-15-6-9 0,13 9 3 0,-13-9 7 16,8 10-10-16,-8-10 8 15,6 10 10-15,-6-10 1 16,0 0 1-16,0 0 1 0,-14 27-4 16,14-27 0-16,-17 14 4 0,8-4-3 0,9-10 0 0,-19 15 2 15,13-8-3-15,6-7 0 16,-12 12 1-16,12-12 6 0,-12 12-1 0,12-12 6 0,-10 7 14 15,10-7 11-15,0 0-1 0,0 0 2 0,0 0-1 16,0 0-10-16,26 26-1 16,-18-21-5-16,7 0-9 0,2-1-22 0,-2 0-28 15,3 0-43-15,2 1-55 0,-4-5-89 16,4 2-226-16,-20-2-389 0,29-5-150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5T17:10:52.67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1560 1487 860 0,'0'0'-49'0,"0"0"3"0,0 0 8 16,0 0-1-16,-10-14 8 0,10 14 3 0,0 0 13 16,0 0 15-16,0 0 7 15,0 0 12-15,0 0 11 0,0 0-1 0,-7-14 6 16,7 14-7-16,0 0-3 0,0 0 1 0,0 0-6 0,0 0 0 16,0 0-2-16,0 0 9 15,0 0 11-15,0 0 5 0,-9-11 12 0,9 11 4 16,0 0 8-16,0 0-16 15,0 0 1-15,0 0 2 0,0 0-13 0,0 0-2 16,0 0-5-16,0 0-1 0,0 0-4 16,0 0-2-16,0 0-2 0,0 0 0 0,0 0-1 15,0 0 9-15,0 0 10 16,-6-14 5-16,6 14 12 0,0 0 0 0,0 0-5 0,0 0 6 16,0 0-5-16,0 0 2 0,0 0 8 0,-7-17-20 15,7 17-4-15,0 0 3 16,0 0-8-16,0 0-3 0,0 0-4 0,0 0-4 15,2-23-1-15,-2 23-4 16,0 0-6-16,0 0 2 0,9-15-2 0,-9 15 0 0,0 0-5 16,8-12 8-16,-8 12 2 15,0 0-5-15,0 0-8 0,10-11 4 0,-10 11-5 16,0 0 1-16,14-10-3 0,-14 10-2 0,0 0 4 0,13-8 3 16,-13 8-11-1,0 0-1-15,0 0 0 0,21-3 9 0,-21 3-6 0,0 0-9 16,0 0 15-16,0 0-4 15,23 2-4-15,-23-2 11 0,0 0-7 0,15 9 2 16,-15-9-4-16,8 10 6 0,-8-10-2 16,7 14-2-16,-7-14 1 0,1 18 3 0,-1-18 0 15,0 23 6-15,0-23 2 16,-3 29-11-16,-2-16 12 0,3 3-2 0,-2-1-9 0,0 0 2 16,4-15-1-16,-9 27 2 0,5-14-4 0,-2-1 4 15,6-12 1-15,-5 19 2 16,5-19 1-16,-6 17-2 0,6-17 7 0,-6 15-3 15,6-15 0-15,-6 13 3 0,6-13 1 16,0 0-5-16,-5 18 5 0,5-18 16 16,0 0 1-16,-7 11 10 0,7-11 1 15,0 0-3-15,0 0-7 0,0 0-5 0,0 0-5 16,0 0 4-16,0 0-8 0,0 0-2 0,0 0-5 0,0 0 1 16,0 0-2-1,24-37 1-15,-24 37-5 0,11-20 6 0,-1 7-7 0,-1 1-2 16,-1-4-3-16,1 4 5 15,-3-2-6-15,2-1 0 0,3 1 3 0,-4-1-4 16,0 1 3-16,0 1-2 0,1 0 0 16,-1 0 0-16,0 1 1 0,-7 12-1 15,11-24-2-15,-6 15 6 0,-5 9 4 16,7-18 0-16,-7 18 0 0,6-17 8 0,-6 17 0 0,4-13 2 16,-4 13-2-16,0 0-3 0,2-18-1 0,-2 18-5 15,0 0 4-15,0 0-6 16,0 0 7-16,-12-17-9 0,12 17 0 0,0 0-2 15,0 0 0-15,-19-6-1 16,19 6 2-16,0 0 0 0,0 0 0 0,-31 16 0 0,22-9-3 16,-3 4 4-16,2-4-2 15,0 6 2-15,-1-1 4 0,3 0-1 0,-3 2 6 16,1 2-7-16,5-2-3 0,-3 1 2 0,2 1 3 0,1-1-2 16,0 2-1-1,3-2 1-15,2-15-2 0,2 34-1 0,5-18 2 0,0 0 0 16,3-1 2-16,3 0-13 15,2-2-8-15,0 0-15 0,1-3-25 0,2-1-32 0,2 1-51 16,0-6-54-16,-4 0-89 16,2-4-609-16,1-2-265 0</inkml:trace>
  <inkml:trace contextRef="#ctx0" brushRef="#br0" timeOffset="2330.94">1398 1543 2459 0,'0'0'-194'0,"0"0"24"0,0 0 15 0,-20 0 24 0,20 0 22 16,0 0 18-16,0 0 25 0,0 0 11 0,0 0 9 15,0 0 6-15,0 0 8 16,0 0 8-16,0 0 10 0,0 0 12 0,0 0 14 15,0 0 2-15,0 0-5 0,0 0 11 16,0 0 1-16,-25-4 1 0,25 4 7 0,0 0 7 16,0 0-9-16,0 0 5 15,0 0-5-15,-3-15 4 0,3 15-4 0,0 0 6 16,0 0-1-16,0 0 4 0,3-25-5 0,-3 25 2 0,0 0-2 16,9-18-2-16,-9 18-3 15,14-12 0-15,-14 12 2 0,14-16-1 0,-14 16 3 16,17-13 7-16,-8 3-4 15,-9 10 13-15,18-13-5 0,-11 6 8 0,-7 7 8 0,15-13-26 16,-15 13 1-16,13-10 2 16,-13 10-5-16,10-9-5 0,-10 9-2 0,10-8-4 15,-10 8 9-15,0 0-22 0,14-8-1 0,-14 8 5 16,0 0-1-16,0 0 2 0,0 0-4 16,0 0 2-16,27 9-4 0,-27-9-1 0,10 8 5 15,-10-8-8-15,10 9-2 16,-10-9 7-16,12 10 1 0,-12-10 0 0,6 12 6 15,-6-12-5-15,5 13-1 0,-5-13 1 16,4 15-1-16,-4-15-1 0,3 19 1 0,-3-19 6 16,0 21-8-16,0-21 5 15,0 21 1-15,0-21-4 0,-5 25-3 0,5-25 25 16,-3 22-13-16,1-8 5 0,-2 0 2 0,4-14-3 0,-8 26 6 16,3-13-2-16,0 0 3 15,5-13 6-15,-11 23-5 0,6-10 8 0,-1-1-5 16,6-12-2-16,-11 21-1 15,6-9-1-15,0-2-4 0,5-10-3 0,-14 22 3 16,14-22-5-16,-10 17-6 0,4-9 5 16,6-8-3-16,-10 17 0 0,10-17 1 0,-14 13-5 15,8-5 8-15,6-8-9 16,-8 11-2-16,8-11 3 0,0 0 2 0,-13 14 1 0,13-14 5 16,0 0 6-16,-8 11 9 0,8-11 2 0,0 0 1 15,0 0-4-15,0 0-2 16,0 0-6-16,0 0-2 0,0 0-4 0,0 0 3 15,0 0-6-15,0 0 0 0,15-46 0 16,-5 32-4-16,-4-2-1 0,5-3-4 0,1 0 3 16,-1-2-1-16,1-1-4 15,2 2 1-15,0-1 0 0,0-4 0 0,-1 2-1 16,1 2-3-16,-4 1 0 0,3 0 2 0,0 1-2 0,-5 1-1 16,1 0 0-16,3 3 2 15,-3 2-4-15,-1-2 2 0,0 3-3 0,3-2 3 16,-5 4-4-16,-6 10 3 15,14-19 0-15,-8 8 1 0,-6 11-2 0,8-15 6 0,-8 15-6 16,8-10 8-16,-8 10-6 16,0 0 1-16,9-19 0 0,-9 19-1 0,0 0-2 15,9-13 2-15,-9 13-1 16,0 0 2-16,0 0-2 0,5-12 6 0,-5 12-6 0,0 0 4 16,0 0-4-16,0 0 8 0,0 0-8 0,0 0 0 15,7-13 3-15,-7 13-2 16,0 0 2-16,0 0-1 0,0 0 0 0,0 0 0 15,0 0 0-15,0 0 0 0,0 0 1 16,0 0-2-16,-36 35 1 0,36-35 3 0,-10 15-3 16,10-15 5-16,-10 16-3 15,10-16 6-15,-12 15 1 0,6-6-1 0,6-9 0 16,-9 17-4-16,9-17-1 0,-6 19 3 0,6-19-1 0,-4 22-1 16,4-22-2-16,-2 20 3 15,2-20-2-15,0 20 2 0,0-20-2 0,4 21 0 16,-4-21 0-16,7 18 0 15,-4-7 6-15,-3-11-8 0,13 19 1 16,-4-10 0-16,0 0 5 0,-9-9-4 0,14 15-3 16,-6-7 1-16,-8-8 0 0,16 14 2 0,-9-9-3 15,-7-5 3-15,18 11 2 0,-9-5-3 0,-9-6-2 0,21 10-13 16,-11-6-19-16,-10-4-35 16,24 7-29-16,-10-3-42 0,1-2-37 0,0-2-60 15,-2 0-164-15,-13 0-402 16,28-8-110-16</inkml:trace>
  <inkml:trace contextRef="#ctx0" brushRef="#br0" timeOffset="3190.05">2125 1298 2264 0,'0'0'-113'0,"0"0"20"16,0 0 17-16,4-13 11 0,-4 13 12 0,0 0 14 15,0 0 6-15,0 0 4 16,0 0-1-16,0 0 7 0,0 0 8 0,0 0 7 0,0 0 6 16,0 0 17-16,0 0 12 0,0 0 9 0,0 0 6 15,0 0 2-15,0 0-6 16,-32 31 10-16,26-17-4 0,0-1 0 0,-1 3-12 15,3 0-5-15,-3 1 5 0,3 1-6 16,2 1-1-16,-3 0 5 0,5 0-8 0,0 2 11 16,0 0-13-16,3 0-2 15,-1 4 5-15,4-2-10 0,1-1-7 0,0-1 5 16,1 0-31-16,0-2-16 0,4 0-12 0,2-4-31 0,0 0-27 16,-1-2-59-16,0-6-97 15,4 0-260-15,-5-1 297 0</inkml:trace>
  <inkml:trace contextRef="#ctx0" brushRef="#br0" timeOffset="3509.72">2449 1406 1459 0,'2'-14'-45'0,"-2"14"8"16,4-17 6-16,-4 17-2 0,4-15 9 0,-4 15 19 15,0 0 19-15,2-15 1 16,-2 15 6-16,0 0 8 0,0 0 5 0,0 0 11 0,0 0-5 16,0 0 11-1,0 0-9-15,0 0 2 0,0 0 4 0,0 0-8 0,0 0 8 16,-10 61-7-16,8-42 6 0,-1 2 8 0,3 3-10 16,-2 3-8-16,0-1 8 15,-2 0-15-15,2-1 3 0,0 1 5 0,2-3-19 16,-3-2 6-16,2 0 5 0,1-2-10 15,-2 0-9-15,2-2-17 0,0-17-19 0,0 29-21 16,0-16-23-16,0-13-25 16,0 19-39-16,0-19-85 0,6 8-310 0,-6-8 294 15</inkml:trace>
  <inkml:trace contextRef="#ctx0" brushRef="#br0" timeOffset="3869.77">2610 1461 1592 0,'0'0'32'0,"12"-12"4"0,-12 12-11 0,0 0-8 0,0 0-2 16,0 0-2-16,0 0 5 15,0 0 12-15,0 0 10 0,0 0 1 0,0 0-2 0,0 0 3 16,0 0-8-16,-44 35-1 0,33-25-7 0,1-3 2 16,-1 2 2-16,-1 1-3 15,12-10-5-15,-19 15 5 0,7-7-13 0,12-8-4 16,-16 12 10-16,7-7-12 0,9-5 6 15,-13 10 12-15,13-10-9 0,-12 8 3 0,12-8-3 16,0 0 6-16,-11 9 3 16,11-9-1-16,0 0 2 0,0 0 11 0,0 0-6 15,-2 19 1-15,2-19 4 16,0 0 2-16,0 0-5 0,17 23 3 0,-17-23-6 0,12 13-2 16,-5-6-1-16,-7-7-3 0,15 20-2 0,-7-11-3 15,0 1-4-15,4 1-4 16,-6 0-18-16,3 2-27 0,3-1-28 0,-3 0-35 15,1 0-23-15,-1-1-32 0,1-2-48 16,-10-9-96-16,17 13-306 0,-10-7 192 0</inkml:trace>
  <inkml:trace contextRef="#ctx0" brushRef="#br0" timeOffset="4189.75">2866 1359 1597 0,'0'0'-94'15,"6"-16"22"-15,-6 16 23 16,6-13 9-16,-6 13 15 0,7-10 6 0,-7 10-1 16,0 0 10-16,0 0 19 0,10-10 20 0,-10 10 11 0,0 0 6 15,0 0 4-15,0 0-1 16,18 33 2-16,-14-17 1 0,0 3-6 0,-2 1 3 15,0 1 7-15,0 6-2 16,0 0-7-16,0-1 0 0,0 5 13 0,0-2-14 0,0-1-6 16,-2 0 6-1,0 1-8-15,0 0 25 0,0-3-6 0,-2-2-27 0,0-4-12 16,0-1-39-16,2 0-26 0,-2-2-37 0,-2-2-43 16,4-15-93-16,-4 20-353 15,0-13 232-15</inkml:trace>
  <inkml:trace contextRef="#ctx0" brushRef="#br0" timeOffset="4479.6">3317 1665 1654 0,'0'0'-42'0,"22"-4"-7"15,-22 4-18-15,22-6-18 0,-22 6-16 0,23-6-2 16,-6 5 12-16,-2-3 9 0,-15 4 5 0,34-6 9 16,-20 2-3-16,4 0-2 15,-3 0 10-15,1 1 10 0,-16 3 6 16,28-4 12-16,-18 0 6 0,-10 4 3 0,22-5 0 15,-22 5 1-15,12-8-22 0,-12 8-88 0,0 0 46 16</inkml:trace>
  <inkml:trace contextRef="#ctx0" brushRef="#br0" timeOffset="4669.99">3412 1526 496 0,'0'0'105'16,"-24"-6"4"-16,24 6-6 0,-17-6 0 0,17 6 12 15,0 0-16-15,0 0 18 16,-16-5-1-16,16 5-13 0,0 0-6 0,0 0-5 0,0 0-7 15,0 0-10-15,0 0-3 16,0 0-21-16,0 0-1 0,51-14-7 16,-51 14-22-16,26 0-21 0,-8 0-22 15,-18 0-20-15,36 0-12 0,-19 0-16 0,1-1-16 0,-18 1-25 16,37-3-43-16,-22 0-60 0,2 2-209 0,-1-5 133 16</inkml:trace>
  <inkml:trace contextRef="#ctx0" brushRef="#br0" timeOffset="6099.66">4371 887 1112 0,'0'0'-62'0,"2"-18"20"0,-2 18 0 16,0 0 12-16,0 0 15 0,0 0 10 0,0 0 7 15,0 0 9-15,0 0 3 16,0-18 15-16,0 18-2 0,0 0-6 0,0 0-1 0,0 0 5 16,-16-9-4-16,16 9 4 15,0 0-6-15,-18-4 2 0,18 4 0 0,0 0 0 16,0 0 4-16,-32 7 6 0,32-7 9 0,-19 16 7 16,9-7 6-16,-1 2 3 15,2 5-12-15,-1 0-5 0,4 6 2 0,-3 1 2 0,2 0-5 16,3 2 1-16,0 3-1 15,2-1-7-15,0 2 3 0,2 1 1 0,0 1 9 16,0-3-6-16,0 0 3 16,2-1-3-16,-2 0 4 0,0 0 4 0,0-6-10 0,2-2 8 15,-4-1 0 1,2 0-5-16,-2-1 10 0,2-17-1 0,0 25 7 0,0-25 6 16,-6 19 2-16,6-19 6 0,-9 15 2 0,9-15 1 0,0 0 7 15,-8 12-4-15,8-12-2 16,0 0-8-16,0 0-11 0,0 0-3 15,0 0-10-15,0 0-4 0,0 0-4 16,0 0-5-16,0 0 0 0,0 0-9 0,0 0 1 16,31 5-6-16,-31-5-1 0,16 10 2 15,-10-3-3-15,-6-7 3 0,14 21 0 0,-8-7-2 16,1 1 0-16,-2 3 1 0,-3 2-1 0,2 3-1 16,-4 3 0-16,0 5 4 15,-2 0-7-15,-4 5 7 0,1 0-1 0,-2 2 4 0,1 2-1 16,-2 8 3-16,2-9 1 15,0 2 4-15,-1 6-3 0,2-5 4 0,1-1 8 16,2 2-18-16,2 1 6 16,0-1 5-16,4 7 2 0,3 0-1 0,4-2-2 0,1-3-3 15,5 0 1-15,6-2-4 16,9 12 2-16,-3-11 0 0,1-8-7 0,2 0 1 16,-1-4-1-16,3 0-2 0,1-4-4 0,-3-2-12 15,4-1-20-15,-1-4-28 16,-3-4-37-16,0-2-42 0,2-1-40 0,-1-5-50 0,-5-7-81 15,-2-1-638-15,1-4-349 16</inkml:trace>
  <inkml:trace contextRef="#ctx0" brushRef="#br0" timeOffset="6829.73">5241 993 2751 0,'15'-14'-103'16,"-15"14"15"-16,0 0 3 0,8-9 0 0,-8 9 10 16,0 0 7-16,0 0 7 0,6-14 9 15,-6 14 2-15,0 0 8 0,0 0 9 0,0 0-2 16,0 0 4-16,-12-25 15 15,12 25-5-15,0 0 20 0,-17-11-3 0,17 11 9 16,-19-10 10-16,19 10 18 16,-23-4-7-16,7 3 9 0,16 1 5 0,-29-2-10 0,29 2-3 15,-34 2-2 1,17 2 2-16,0-1 0 0,1 1-13 0,-2 1 9 16,4 3 2-16,1 2-10 0,0-1 7 0,0 1 3 0,5 2-1 15,0-1 2-15,8-11-7 0,-10 26-6 16,8-14 2-16,2-12 1 0,2 24-4 0,2-8 0 15,2-3 3-15,-6-13-7 16,12 19-8-16,-6-11 0 0,-6-8 3 0,15 11 1 16,-15-11-4-16,17 6 5 0,-17-6-5 15,21-1 12-15,-21 1-12 0,20-10 0 0,-20 10 12 16,20-20-3-16,-9 10-8 0,-2 0 10 0,-1-4 16 16,3 1 8-16,-5 1 13 15,0-1-1-15,3 2 6 0,-9 11 5 0,11-23 1 0,-7 15-3 16,-4 8 0-16,8-15-10 15,-8 15-11-15,8-13-7 0,-8 13-3 0,0 0-4 16,12-8 0-16,-12 8-2 16,0 0 2-16,0 0-3 0,0 0-1 0,18 27-2 0,-18-27-2 15,9 21 1 1,-5-8 0-16,0 0-5 0,0 1 1 0,3 1-20 0,-3 0-32 16,3 2-37-16,-1-2-37 0,0 1-50 0,-2-1-72 0,0-4-152 15,0-1-318-15,-2-1 38 16</inkml:trace>
  <inkml:trace contextRef="#ctx0" brushRef="#br0" timeOffset="7220.03">5583 374 2026 0,'0'0'-60'0,"4"-15"5"0,-4 15 3 16,0 0 3-16,0 0 10 0,0 0 24 0,0 0 17 0,0 0 22 15,0 0 14 1,0 0 19-16,0 0 4 0,0 0 4 0,5 44-5 0,-5-44 0 16,-3 35-2-16,1-17 4 15,0 3-7-15,2 3-6 0,-2 2-2 0,0-1-9 0,2 2-3 16,-2 1 16-16,0-1-19 0,2 0-8 0,-2-3 5 16,0 1-26-16,0-5-16 15,0 2-15-15,2-5-31 0,-2 2-27 16,2-19-32-16,-2 29-33 0,2-29-71 0,0 18-390 15,-2-10 173-15</inkml:trace>
  <inkml:trace contextRef="#ctx0" brushRef="#br0" timeOffset="7529.93">5708 678 1784 0,'7'-8'-23'0,"-7"8"2"15,6-13-2-15,-6 13-10 16,0 0-4-16,9-15 5 0,-9 15-4 0,0 0 9 15,0 0 17-15,0 0 5 16,0 0 6-16,0 0-2 0,0 0 12 0,0 0-1 0,0 0 7 16,0 0 5-16,-58 19-4 15,50-14 2-15,8-5 10 0,-17 10-6 0,17-10 2 16,-15 12 7-16,15-12 1 0,-10 7-11 16,10-7 8-16,-9 9-5 0,9-9-1 0,0 0 2 15,-10 15 7-15,10-15-3 0,-2 14-1 0,2-14 2 16,0 0 9-16,2 23-5 15,-2-23 0-15,12 19-3 0,-3-9 3 0,1 1-6 0,1-1-12 16,2 1 7-16,-1 0-16 16,4-1-29-16,-4 1-36 0,2-2-33 0,0 2-42 15,-2-4-74-15,1 2-371 16,-3-3 226-16</inkml:trace>
  <inkml:trace contextRef="#ctx0" brushRef="#br0" timeOffset="8359.99">7235 926 1649 0,'0'0'-52'0,"0"0"7"15,0 0 1-15,0 0 3 0,0 0 4 0,0 0 21 16,0 0 8-16,0 0 11 15,0 0 18-15,0 0 15 0,-18 25 14 0,18-25 8 16,-2 16 25-16,2-16 0 0,0 21 9 16,0-21 11-16,0 25-8 0,0-25-7 0,0 32 0 15,0-12-40-15,2-2-3 0,2 2 1 16,-4 0-9-16,6-2-5 0,-6 1 0 0,2 0-8 16,0-2 5-16,0 0-7 0,0-1-1 0,-2-16-4 15,2 24-1-15,-2-24-17 16,2 23-8-16,0-11-35 0,-2-12-22 0,2 17-24 15,-2-17-52-15,0 0-88 0,4 7-402 16,-4-7 149-16</inkml:trace>
  <inkml:trace contextRef="#ctx0" brushRef="#br0" timeOffset="8750.09">7502 1036 1784 0,'0'0'-13'0,"0"0"-5"0,0 0-2 16,0 0 4-16,0 0 2 0,0 0-7 0,0 0 4 15,0 0 2-15,0 0 2 16,0 0-2-16,0 0 8 0,0 0-3 0,0 0 9 16,-41 32 6-16,41-32 3 0,-21 10 2 0,6-5-3 0,15-5-1 15,-23 8 1-15,14-2 3 16,9-6 8-16,-19 8-4 0,19-8-6 0,-16 5 0 0,16-5 10 15,-14 6-8 1,14-6 5-16,0 0-2 0,-16 8 2 0,16-8 5 0,0 0-1 16,-12 6 7-16,12-6 7 15,0 0 6-15,0 0 12 0,-8 13 11 16,8-13 0-16,0 0 14 0,0 0 0 0,0 0-1 0,20 23 0 0,-6-18-13 16,2 3 1-16,3 0-13 15,1 1-13-15,4 1 6 0,0 1-8 0,-2-2-7 16,4 1-19-16,-3-1-28 0,-1 3-27 15,3-4-38-15,-4 3-32 0,0-2-32 16,-6 0-53-16,0-5-124 0,-3 5-244 16,1-4 238-16</inkml:trace>
  <inkml:trace contextRef="#ctx0" brushRef="#br0" timeOffset="9199.95">7902 1127 1552 0,'-2'-17'-39'0,"2"17"14"16,0 0 13-16,0 0 10 15,0 0 9-15,-5-19 6 0,5 19 8 0,0 0 2 0,0 0 4 16,0 0 7-16,0 0-13 16,0 0 3-16,0 0 7 0,0 0 2 0,0 0-5 15,0 0-1-15,0 0-4 0,27 3 24 0,-27-3-27 16,0 0-2-16,32 22-2 16,-19-14-7-16,6 3 6 0,-2-1-4 0,2 0-4 0,-2-3 2 15,0 1 1-15,0 0-4 16,-2-2 6-16,-3 1-6 0,1-2 1 0,-13-5 4 15,19 10-10-15,-19-10 17 0,12 8-1 16,-12-8 14-16,8 12 22 0,-8-12 2 0,0 0 9 16,0 0-2-16,-24 31 5 15,12-21-2-15,1 1 3 0,-2-1-6 0,-2 0-4 16,3 1-12-16,-6 3-7 0,6-4-6 0,-3 2-23 0,0 2-35 16,3-2-40-16,-1 0-27 15,0-3-54-15,2 3-68 0,-1-3-477 0,4-1 63 16</inkml:trace>
  <inkml:trace contextRef="#ctx0" brushRef="#br0" timeOffset="9409.79">8109 1346 1995 0,'23'5'-65'0,"-23"-5"6"0,0 0 8 15,0 0 7-15,0 0 4 0,0 0 14 0,-25 37 16 16,16-25 9-16,1 1 1 0,-1-1 4 0,-1 1 3 16,2 1 0-16,-4 1-4 15,4-1-13-15,2 2-23 0,-2-3-27 0,-1 1-34 16,2-3-76-16,1 0-271 0,0-2 407 0</inkml:trace>
  <inkml:trace contextRef="#ctx0" brushRef="#br0" timeOffset="9790.09">8490 1164 1204 0,'0'0'-41'0,"0"0"20"16,0 0 14-16,4 17 9 15,-4-17 12-15,0 0 4 0,0 0 15 0,-19 25 4 16,19-25 18-16,-12 11 17 0,12-11 7 0,-18 9 21 16,18-9-8-16,-14 7 12 0,14-7 8 15,-17 1-23-15,17-1 5 0,0 0 6 0,0 0-10 16,-26-9-6-16,26 9-9 15,0 0-5-15,-6-19-13 0,6 19-6 16,0 0-5-16,0 0-18 0,0 0-16 0,21-31-1 16,-21 31-31-16,17-9-21 0,-17 9-11 15,21-4-37-15,-21 4-33 0,22 0-60 16,-22 0-150-16,14 0-250 0,-14 0 220 0</inkml:trace>
  <inkml:trace contextRef="#ctx0" brushRef="#br0" timeOffset="12169.9">5205 2492 1553 0,'0'0'-62'15,"0"0"21"-15,0 0 16 0,0 0 1 16,0 0 5-16,0 0 2 16,0 0 1-16,0 0 3 0,0 0 2 0,0 0 9 15,0 0 2-15,19-12 4 0,-19 12 1 0,0 0 11 0,0 0 1 16,12-9-4-16,-12 9 3 0,0 0 3 0,16-10 6 16,-16 10-4-16,10-8 1 15,-10 8 3-15,14-6-6 0,-14 6 1 0,16-5-5 16,-16 5 5-16,16-5-3 0,-16 5-10 15,19-2 6-15,-19 2 9 0,20 0-14 0,-20 0-6 16,0 0 8-16,28 3 6 16,-28-3-6-16,14 8 0 0,-14-8 3 0,12 10 6 15,-12-10 7-15,7 13-1 0,-7-13 9 0,2 16 5 0,-2-16-10 16,-2 18 10-16,2-18 11 16,0 0 14-16,-13 24-2 0,5-19 8 0,8-5-2 15,-12 14-14-15,12-14 3 16,-18 9-1-16,18-9 20 0,-19 7 11 0,19-7 11 0,-17 4 2 15,17-4-6-15,0 0-3 16,0 0-4-16,-27-6-12 0,27 6-17 0,0 0-5 16,-4-17-16-16,4 17-21 15,0 0-25-15,0 0-46 0,22-29-49 0,-9 22-44 0,0 1-60 16,2-1-149-16,-1 1-389 0,2-1-21 0</inkml:trace>
  <inkml:trace contextRef="#ctx0" brushRef="#br0" timeOffset="12909.71">7487 2240 2046 0,'-7'-15'-100'0,"7"15"25"15,0 0 13-15,0 0 22 0,-6-14 12 0,6 14 7 0,0 0 3 16,0 0 13-16,0 0 7 16,0 0 1-16,0 0-2 0,0 0 6 0,0 0 8 15,0 0 0-15,0 0 3 16,0 0 6-16,0 0-9 0,0 0 16 0,0 0 12 0,0 0 10 16,0 0-5-16,0 0 2 0,0 0-1 0,0 0-5 15,0 0-8-15,0 63-3 16,-2-39-2-16,0 2 2 0,-3-1-5 0,3 1 1 15,0 1-3-15,0 0-1 0,-2 0-8 16,2-2 15-16,0 3-17 0,2-3-3 0,-2-4-12 16,2-1-16-16,-2 0-35 15,2-1-9-15,-2-4-28 0,2-15-25 0,0 24-40 16,0-24-86-16,-3 16-310 0,3-16 264 0</inkml:trace>
  <inkml:trace contextRef="#ctx0" brushRef="#br0" timeOffset="13239.96">7641 2408 1771 0,'8'-10'103'0,"1"3"-11"16,-9 7-3-16,13-10-16 0,-13 10-20 0,0 0-20 15,10-7-4-15,-10 7-5 16,0 0-6-16,0 0-2 0,0 0 7 0,0 0-6 0,0 0 9 16,0 0-17-16,0 0 6 15,0 0 2-15,0 0 4 0,-46 20-4 0,46-20 1 16,-20 8 8-16,20-8-4 0,-16 6-2 0,16-6-10 15,-13 6 4-15,13-6-2 16,-13 5 3-16,13-5-4 0,0 0 3 0,-13 10 8 0,13-10-1 16,0 0 5-16,-4 13 2 15,4-13-7-15,0 0 6 0,0 0 1 0,11 31 0 16,-11-31 1-16,11 21-1 0,-5-12 0 0,3 4-3 0,-1-1 0 16,2-1 7-16,2-1-12 15,-2 1-2-15,0 0-2 0,3-1-11 0,0 0-19 16,-1-3-27-16,1 3-34 15,-3-2-37-15,2-1-42 0,-12-7-62 0,20 7-152 0,-9-2-281 16,-2-5 121 0</inkml:trace>
  <inkml:trace contextRef="#ctx0" brushRef="#br0" timeOffset="13657.54">8126 2459 1871 0,'0'0'-69'0,"0"0"17"0,0 0 2 0,0 0 9 16,0 0 19-16,0 0 10 0,0 0 11 0,0 0 17 16,-55 12 1-16,55-12 5 0,-22 14 14 15,12-5-11-15,0 0 11 0,-1 1-12 0,11-10 4 16,-19 17 10-16,10-9 17 15,-1 0-7-15,10-8-5 0,-15 13-3 16,15-13-8-16,-11 11-4 0,11-11 5 16,-10 9-6-16,10-9 1 0,0 0-5 0,-8 10 2 0,8-10-8 15,0 0 2-15,0 0 10 16,0 0-12-16,0 0 12 0,0 0 12 0,0 0 5 16,0 0-2-16,0 0 5 0,20 19-2 0,-20-19-6 15,0 0 0-15,18 8-7 0,-18-8-3 16,12 11 5-16,-12-11-1 0,13 15-4 0,-7-8-4 15,2 6-3-15,1-2 4 16,-2 1-7-16,3 2-4 0,0 0-17 0,-1 1-23 0,2-2-28 16,-1 2-28-16,1-3-43 15,-1 1-46-15,1-5-87 0,0 1-451 0,-3-3 36 16</inkml:trace>
  <inkml:trace contextRef="#ctx0" brushRef="#br0" timeOffset="14389.71">8384 2524 1932 0,'0'0'-125'0,"17"15"23"0,-17-15 12 0,0 0 20 0,0 0 14 16,0 0 16-16,0 0 14 15,-6 20 17-15,6-20 9 0,0 0 11 0,0 0 6 0,0 0 7 16,0 0 14-16,0 0 10 16,-23 11 14-16,23-11 23 0,0 0 2 15,0 0 10-15,0 0 7 0,0 0 5 16,0 0-7-16,0 0-9 0,0 0-10 0,0 0-11 0,-28-19-9 16,28 19-13-16,0 0-13 0,0 0-6 0,0 0-16 15,0 0 0-15,0 0-6 16,0 0 4-16,34-21 0 0,-34 21-7 0,0 0 0 0,19-3-8 15,-19 3-5-15,0 0-3 16,0 0-14-16,0 0-16 0,0 0-22 0,19 5-36 16,-19-5-58-16,0 0-140 15,0 0-340-15,0 0 141 0</inkml:trace>
  <inkml:trace contextRef="#ctx0" brushRef="#br0" timeOffset="19620.02">11701 842 1773 0,'0'0'-68'0,"0"0"20"0,0 0 15 0,0 0 13 0,0-25 6 16,0 25 21-16,0 0 16 15,0 0 17-15,0 0 13 0,0 0 8 16,-1-21 6-16,1 21-5 0,0 0-3 0,0 0-1 0,0 0-5 0,0 0 2 16,0 0-5-16,0 0-2 15,0 0-1-15,0 0 1 0,-4-17 4 0,4 17-11 16,0 0-3-16,0 0 0 15,0 0-10-15,0 0-1 0,-14-10-4 16,14 10-4-16,0 0 0 0,-19-3-5 16,19 3 2-16,-21-3 5 0,21 3-12 0,-21-3-1 0,21 3 7 15,-24-2-11-15,24 2 5 16,-27-2-4-16,27 2 1 0,-25 0 4 0,25 0-1 16,-24 0-8-16,24 0 5 0,-21 4-3 0,21-4 4 15,-19 9-8-15,19-9 4 0,-13 16 2 16,9-7-3-16,4-9 2 0,-4 21 3 0,4-21-8 15,4 28 5-15,0-14-1 16,3-1 6-16,-3 1-6 0,4-1-2 0,1 0 4 0,0-2 5 16,-1 1-10-16,2-2-3 15,0-1 2-15,-10-9 6 0,18 15 3 0,-10-8 0 16,-8-7-5-16,15 7 4 0,-15-7 1 0,15 4 0 0,-15-4 12 16,0 0 5-16,0 0-4 15,25-15 8-15,-25 15 5 0,14-15-3 16,-7 4 4-16,0 0-5 0,-7 11 4 15,16-21-2-15,-11 10-5 0,1 1 6 0,-6 10 4 0,13-21-2 16,-6 12 7-16,-7 9 3 16,11-16 1-16,-11 16 3 0,5-12-4 0,-5 12-4 15,6-13-8-15,-6 13-6 16,0 0-2-16,0 0-6 0,0 0-2 0,10-10-4 16,-10 10 0-16,0 0 0 0,0 0-1 0,0 0 1 0,0 0 0 15,0 0-3-15,0 0-1 16,8 38 1-16,-8-38-7 0,4 19-30 0,2-8-40 15,0 1-45-15,3 1-61 16,4-3-58-16,-2 3-107 0,3-4-525 0,1 0-215 0</inkml:trace>
  <inkml:trace contextRef="#ctx0" brushRef="#br0" timeOffset="20800.09">11307 920 2557 0,'0'0'-87'0,"0"0"14"15,0 0 4-15,0 0 6 16,0 0 9-16,0 0-1 0,0 0 9 0,0 0 7 16,0 0 7-16,0 0 13 15,0 0-5-15,0 0 5 0,0 0 3 0,0 0 9 0,0 0 4 16,0 0 11-16,0 0-6 0,0 0 3 0,0 0 1 16,0 0 2-16,0 0 2 15,0 0-9-15,-36 23 4 0,36-23 16 0,0 0 4 0,0 0 7 16,0 0 19-1,0 0-3-15,0 0 15 0,0 0 0 0,0 0 20 0,-23-10-1 16,23 10 4-16,0 0 9 16,-4-17-1-16,4 17-6 0,-4-17-10 0,4 17-11 0,0-19-8 15,0 19-18-15,0 0-38 16,6-27-44-16,-6 27-58 0,8-19-75 0,-3 9-168 16,-1-1-412-16,0 1-33 0</inkml:trace>
  <inkml:trace contextRef="#ctx0" brushRef="#br0" timeOffset="21009.65">11413 603 2394 0,'7'-11'9'16,"-7"11"-24"-16,8-12-25 0,-4 7-3 0,-4 5-6 16,11-11 1-16,-7 2 7 0,-4 9 2 15,13-10 18-15,-9 4-9 0,-4 6 5 0,11-12 3 16,-7 6-4-16,-4 6 1 15,8-11-1-15,-8 11 0 0,9-9-9 0,-9 9-14 16,6-8-16-16,-6 8-29 16,5-12-53-16,-5 12-134 0,0 0-130 0,-2-17 131 15</inkml:trace>
  <inkml:trace contextRef="#ctx0" brushRef="#br0" timeOffset="21129.89">11384 410 1303 0,'0'0'81'0,"-21"-7"1"16,21 7-10-16,0 0-15 0,0 0-3 0,-18-4-8 15,18 4-8-15,0 0-20 16,0 0-26-16,0 0-46 0,0 0-80 16,0 0-174-16,-11 3-99 0,11-3 129 0</inkml:trace>
  <inkml:trace contextRef="#ctx0" brushRef="#br0" timeOffset="21560.06">10873 752 1162 0,'0'0'-14'16,"0"0"10"-16,-6 14 8 0,6-14 15 0,0 0 14 0,0 0 18 15,-8 12 1-15,8-12 15 16,0 0-2-16,0 0 1 0,0 0-2 0,0 0 1 16,-7 13 4-16,7-13-30 0,0 0 4 0,0 0-9 0,0 0-8 15,0 0-6-15,0 0 1 16,0 0 2-16,0 0-3 0,-10 11-10 0,10-11 6 15,0 0-3-15,0 0-5 16,-18 8 8-16,18-8-8 0,-12 5 5 0,12-5 0 16,-19 5-4-16,19-5 21 0,-25 6-4 15,8 1 18-15,0-5 12 0,-4 5 25 0,-3-4 16 16,-1 3 11-16,-1 0 12 0,-4-1 4 0,2 0 2 16,-5-2-4-16,1 1-1 15,-8 0-5-15,0-1-5 0,-2 0 2 0,6-3 1 0,-8 1-2 16,1-1-3-16,7-1-2 15,0 1-7-15,0-3-4 0,2 2-7 0,3 1-4 16,1-2-8-16,2 0-5 16,5 0-7-16,5 0-5 0,-4 0-9 0,22 2-4 0,-30-1-12 15,30 1-23-15,-25-4-27 0,25 4-39 0,-19-4-44 16,19 4-56-16,-13-6-44 16,13 6-67-16,0 0-121 0,-12-7-202 0,12 7-296 0,0 0-253 15</inkml:trace>
  <inkml:trace contextRef="#ctx0" brushRef="#br0" timeOffset="21849.92">10390 1145 2726 0,'0'0'116'0,"0"0"-12"0,0 0-29 0,22 1-37 15,-22-1-11-15,0 0-3 0,0 0-1 16,0 0-6-16,0 0-1 0,0 0-6 16,0 0 5-16,0 0-2 0,0 0-5 0,0 0-22 0,0 0-29 15,21-1-39-15,-21 1-32 16,0 0-28-16,0 0-57 0,0 0-128 0,0 0-390 0,0 0 21 15</inkml:trace>
  <inkml:trace contextRef="#ctx0" brushRef="#br0" timeOffset="22069.91">10277 537 2215 0,'0'0'70'0,"-4"-14"-8"0,4 14-9 15,0 0-15-15,0 0-6 0,0 0-8 0,18-13-3 16,-18 13-16-16,26-4-26 16,-26 4-40-16,34 2-42 0,-13-2-46 0,0-2-95 15,2 2-373-15,1 0 170 16</inkml:trace>
  <inkml:trace contextRef="#ctx0" brushRef="#br0" timeOffset="34120.17">1034 5463 357 0,'0'0'186'0,"0"0"-67"15,0 0-49-15,0 0-40 0,0 0-30 0,0 0-19 16,0 0 10-16,0 0 11 16,0 0 18-16,0 0 0 0,0 0 9 0,0 0 4 15,0 0 13-15,0 0-16 0,0 0 4 16,0 0-7-16,0 0 0 0,0 0-11 0,0 0-9 16,0 0 9-16,0 0 6 0,0 0 6 15,0 0 11-15,0 0 8 0,0 0 2 16,0 0 5-16,0 0 2 0,0 0-12 0,0 0-3 0,0 0-10 15,0 0 8-15,0 0-7 16,0 0 14-16,0 0 7 0,0 0 19 16,0 0-11-16,0 0 19 0,0 0-7 15,0 0 7-15,15-35-7 0,-15 35-6 0,19-15-1 0,-6 3-4 16,-2 0-11-16,5-3-13 0,-1-2 11 0,-1-2-6 16,5-1 2-16,-4-3 9 15,3-2 12-15,-3 0 9 0,-2 4 7 0,-1 4-9 16,-1-2-6-16,-1 4 7 0,1-1-12 15,-1 2-8-15,4 5-8 0,-2 2-8 0,1 1 5 16,-13 6-11-16,29-6-2 16,-13 6-3-16,-16 0-3 0,43 4-6 0,-15 2-1 15,0-3-9-15,1 3-6 16,3 0-6-16,3 0-2 0,4-1-5 0,-1-1-2 0,2 2-2 16,3-4-8-16,-3 1 3 0,3 0-1 0,0-2 2 15,0-2 0-15,-1 1 1 0,-1-4 2 16,-3 2 0-16,2-2 4 0,-8 0 4 0,-1 0-2 15,1-1-1-15,-2 1 5 16,-3 0 6-16,-3 0 3 0,1-2-2 0,-4 3 11 16,-2-1 1-16,-1 1 8 0,-3-1 1 15,1-1 2-15,-16 5 2 0,28-5 8 0,-18 1 2 16,-10 4 7-16,20-4 6 0,-20 4 0 16,16-8-5-16,-16 8-4 0,0 0-3 15,8-7-3-15,-8 7-9 0,0 0 0 16,0 0 5-16,0 0-2 0,0 0 2 0,0 0 1 15,0 0 1-15,-73 15 1 0,48-4 1 0,1 9-2 16,-6 0 0-16,-2 9-3 16,-2 2-2-16,3 3-4 0,-1 2 0 0,4 1 0 0,-8 14 0 15,9-6-1-15,1-5-3 16,6 2-2-16,-4-2 6 0,3 4-5 0,2-2-1 16,-2 3-3-16,1-2 1 0,2 2-3 0,-3-1 1 0,-1 0-2 15,1-1 0-15,-2-4 0 16,-1 1 1-16,-1-2-4 0,0-2 1 0,-2-3-3 15,-2-1-1-15,2-3 1 16,2-4-1-16,0-5 2 0,4 1-3 16,-5-3-3-16,3-3 3 0,3-4-6 0,0-1 0 15,2-3-5-15,-2-3-2 0,5 0-6 0,15-4-1 16,-28 3-1-16,28-3-1 0,-24-4 3 0,24 4 1 0,-14-7 0 16,14 7 2-16,0 0 2 15,-13-13-1-15,13 13 2 0,0 0-3 0,0 0 4 16,0 0-2-16,20-29 2 15,-7 24 0-15,-13 5 1 0,27-12 2 0,-6 7 1 0,-6-1 2 16,3 4 1-16,2 2 2 16,-20 0 2-16,38 0 4 0,-19 4 1 0,0 1 0 15,-2 1 0-15,1 1 2 16,2 5-6-16,-1-2-1 0,0 1 5 0,2 3-3 0,-1 0 2 16,-2-4 1-16,1 4-3 0,2-3 2 0,-1-2 0 15,1 1 1-15,1-2-1 16,4-2-1-16,0-1-2 0,3-5-11 0,2-2-20 15,4-5-40-15,1-3-60 0,9-5-67 16,-6-9-96-16,1-2-240 0,-1 1-382 0,7-18-308 16</inkml:trace>
  <inkml:trace contextRef="#ctx0" brushRef="#br0" timeOffset="34619.87">2917 5495 2602 0,'0'0'-96'0,"0"0"22"0,6-13 10 15,-6 13 14-15,0 0 11 0,0 0 13 0,0 0 18 16,0 0 20-16,-36 24 32 16,23-12 17-16,-2 4 18 0,-2 3 10 0,1 2 5 0,-4 4 2 15,2 1 6-15,-2 3-10 16,3 2-3-16,-1 5-3 0,2-4-17 0,2 3 3 16,1-2-12-16,2 2-3 0,3 1-6 0,4-1-9 0,-3-1-2 15,7-3-12-15,2-2-15 16,3 0-18-16,1 0-28 0,2-4-32 0,3-2-46 15,0-3-24-15,3 0-45 16,2-3-63-16,-6-6-138 0,5-3-358 0,-3 2-12 0</inkml:trace>
  <inkml:trace contextRef="#ctx0" brushRef="#br0" timeOffset="35590.01">3052 5874 2121 0,'0'0'-45'16,"0"0"10"-16,-24-10 9 0,24 10 1 15,0 0 4-15,0 0 11 0,-6-15 4 0,6 15 22 16,0 0 16-16,0 0 6 0,4-24 11 15,-4 24-1-15,0 0 3 0,0 0-2 0,16-19-17 16,-16 19 1-16,12-9-4 16,-12 9-3-16,15-5 3 0,-15 5-11 0,0 0 1 15,25 1-13-15,-25-1 13 16,0 0 9-16,23 13 0 0,-17-5 1 0,-6-8 5 0,10 23-1 16,-8-10-8-16,0 5-3 0,-2-18-2 0,-4 32-1 15,0-13 6-15,-2-1 0 16,0-1 8-16,2-2-1 0,-2 0 1 15,0 0-1-15,2-1-5 0,4-14-3 16,-9 22-2-16,9-22-2 0,-7 18-2 0,7-18-6 16,-2 11 0-16,2-11-16 0,0 0-2 15,0 0-2-15,0 0 1 0,0 0 0 0,42-25-10 0,-24 10-10 16,1-3-5-16,2-2 1 0,0-3 5 16,1 0 1-16,-2 1 8 0,0 0 2 15,-4 3 9-15,-1 2 21 0,0 0 20 16,-4 2 17-16,-1 1 13 0,-2 2 22 0,1 2-3 15,-9 10-3-15,11-14-7 0,-11 14-6 0,0 0-1 16,0 0-5-16,0 0 2 16,0 0-1-16,0 0 0 0,0 0 0 0,-34 38-5 0,26-25-6 15,1 3-3-15,3 2-3 16,-1-2-7-16,1 1 0 0,2 0-8 0,2 2-11 16,0-19-15-16,4 33-23 0,0-18-24 0,1-2-36 15,2-1-44-15,1-1-42 16,2-3-47-16,1-3-66 0,-11-5-148 0,21 3-410 0,-8-6-169 15</inkml:trace>
  <inkml:trace contextRef="#ctx0" brushRef="#br0" timeOffset="35899.69">3640 5727 2342 0,'13'-16'-144'0,"-13"16"7"16,7-11 13-1,-7 11 7-15,6-11 29 0,-6 11 35 0,0 0 31 16,6-16 35-16,-6 16 22 0,0 0 28 16,0 0 17-16,6-10 9 0,-6 10 7 0,0 0 10 15,0 0 11-15,0 0 0 0,0 0-2 0,0 0-1 0,0 0-3 16,-42 33-5-16,34-22-1 16,0 3-10-16,-2 2-2 0,0 2-11 0,4 0-4 15,-3 1-9-15,3 2-4 16,-2 0-9-16,3-1-2 0,-1 3-7 0,4-1-5 0,-1-3-3 15,3-3-7 1,3 4-2-16,1-5-15 0,0 0-15 0,1 0-27 16,3-1-36-16,0-2-49 0,3 2-55 15,-3-4-60-15,-8-10-120 0,20 8-504 0,-12-5-198 0</inkml:trace>
  <inkml:trace contextRef="#ctx0" brushRef="#br0" timeOffset="36189.93">3780 5875 2475 0,'11'-19'-114'0,"-11"19"12"0,6-17 1 15,-6 17 12-15,7-15 16 16,-7 15 28-16,4-15 23 0,-4 15 31 0,0 0 12 16,4-17 11-16,-4 17 8 0,0 0-5 0,0 0 8 0,0 0 15 15,0 0 31 1,0 0 9-16,0 0 9 0,0 0 9 0,0 0-4 0,0 0-2 0,0 0-10 15,0 0-3-15,-8 62-10 16,8-45-9-16,-3 3-9 0,1-3-5 0,2 2-7 16,0-19-8-16,-2 36-3 15,2-17 0-15,2-2-23 0,-2 0-18 0,0-17-20 16,0 29-39-16,2-17-37 0,-2-12-45 0,0 26-40 16,0-26-66-16,0 13-176 0,0-13-326 15,0 0-22-15</inkml:trace>
  <inkml:trace contextRef="#ctx0" brushRef="#br0" timeOffset="36469.94">3888 5891 2209 0,'0'0'124'0,"11"-9"18"15,-11 9-21-15,0 0-25 16,12-12-29-16,-12 12-4 0,0 0-23 0,0 0-3 0,11-7-1 16,-11 7-2-16,0 0-8 0,0 0 3 0,0 0-5 15,0 0 6-15,0 0-14 16,0 0 2-16,0 0-4 0,-51 19 0 0,51-19 4 15,-15 5 0-15,15-5 1 0,-12 5 8 16,12-5 7-16,-14 8-6 0,14-8-2 16,0 0 0-16,-10 15-3 0,10-15 2 15,0 0-6-15,2 22-4 0,-2-22-2 0,0 0 0 16,22 18 2-16,-12-10-6 0,3-1-6 0,-2 0-8 0,3-2-18 16,-1 1-20-16,2-1-32 15,-15-5-23-15,27 8-39 0,-16-4-37 0,-11-4-53 16,21 0-118-16,-21 0-387 15,17-6-2-15</inkml:trace>
  <inkml:trace contextRef="#ctx0" brushRef="#br0" timeOffset="36669.67">4102 5744 2217 0,'13'-15'78'16,"-13"15"-5"-16,10-11-12 0,-10 11-9 0,12-7-7 15,-12 7 0 1,0 0-2-16,28 0 11 0,-28 0 13 0,22 12-6 15,-12-3 6-15,-1 3-1 0,3 1-9 0,-1 3-6 16,0 3-3-16,-1-1-5 0,0 1-3 0,-1 1-13 16,-2-3-24-16,1 4-51 15,-2-2-29-15,-2-2-28 0,1 0-30 0,-5-3-34 16,0-14-69-16,-5 23-516 0,3-12-40 16</inkml:trace>
  <inkml:trace contextRef="#ctx0" brushRef="#br0" timeOffset="37469.8">4508 5300 2161 0,'0'0'-82'0,"0"0"17"16,11-11 4-16,-11 11 6 15,0 0 8-15,0 0 0 0,0 0 11 0,0 0 11 16,0 0 15-16,0 0 17 16,0 0 1-16,0 0 5 0,0 0 18 15,0 0-11-15,26 29 8 0,-20-20 12 0,0 2 14 16,0 1-9-16,2 1 14 0,2 0 9 0,-4 2 7 16,4 4-3-16,1-1-1 0,-1 3 8 0,3 0-6 15,0 1-2-15,-1 1 0 16,2 2-1-16,-2 0-6 0,0 2-2 0,1-5-10 0,-4 3-2 15,-1 0-5-15,-1 0-4 16,-3 1-2-16,0 1 0 0,-4 0-7 0,0 1 0 16,-4-1-5-16,0 3-4 15,-3-2 2-15,-3 3 1 0,-3 2-13 0,0-5 5 0,-1 3-3 16,-2-7-3-16,0 3-2 0,-1-1-7 0,4-6-16 16,-2-1-17-16,3-2-26 15,1 1-19-15,0-4-34 0,1 0-26 0,4-3-27 16,-3 0-59-16,9-11-136 0,-11 19-322 15,9-12 78-15</inkml:trace>
  <inkml:trace contextRef="#ctx0" brushRef="#br0" timeOffset="39130.06">5357 5845 1911 0,'0'0'-78'0,"0"0"23"15,0 0 15-15,0 0 4 0,0 0 9 0,0 0 19 16,0 0 18-16,0 0 3 16,0 0 7-16,0 0 13 0,0 0-2 0,0 0-9 15,0 0-1-15,0 0 3 0,0 0-1 16,0 0-2-16,0 0 5 0,0 0 0 0,0 0 1 16,0 0-3-16,42 0-2 0,-42 0 1 0,20-2 1 15,-20 2-12-15,21-2 9 16,-21 2 1-16,21-2-13 0,-21 2 2 15,23-4-1-15,-23 4-5 0,22-4-18 0,-22 4-18 16,20-2-23-16,-20 2-23 0,17-4-47 0,-17 4-102 16,13-4-296-16,-13 4 300 15</inkml:trace>
  <inkml:trace contextRef="#ctx0" brushRef="#br0" timeOffset="39340.01">5446 5747 1594 0,'0'0'15'16,"0"0"0"-16,-8-15-7 0,8 15-8 0,0 0 7 15,0 0 1-15,0 0 2 16,0 0 7-16,0 0-2 0,0 0-2 0,23-19-2 0,-23 19-7 16,0 0 2-16,21-3-14 0,-21 3-13 0,17-3-14 15,-17 3-27-15,21-3-39 16,-21 3-110-16,23-4-207 0,-14 3 131 0</inkml:trace>
  <inkml:trace contextRef="#ctx0" brushRef="#br0" timeOffset="40289.68">7340 4780 1197 0,'0'0'-9'0,"0"0"-2"0,0 0 6 15,0 0-4-15,0 0 9 16,-40-17 14-16,40 17 25 0,-27-2 18 0,10 0 12 16,-2 2 19-16,-3-2 12 0,2 2 2 0,-4-2-1 0,-1 2-6 15,-3 0-9 1,1 2 3-16,-3-2-12 0,0 0-6 0,1 2-5 0,-1-2 1 15,0 2-7-15,0-2-10 16,4 2-6-16,-2-1-1 0,3-1-9 0,1 2 1 0,1 1-10 16,0-2 0-16,2 1-7 15,1 0 3-15,20-2 1 0,-34 2 8 0,20 0-10 16,14-2-5-16,-23 2-4 0,23-2 1 0,-20 3 10 16,20-3-12-16,0 0-4 0,0 0 3 15,-8 12 1-15,8-12-4 0,0 0-2 0,0 0 0 16,28 23-1-16,-18-16-3 15,3 3-7-15,-1 1 3 0,2 0 1 0,-2 3 0 16,0 1 0-16,1 1-1 0,0 1-2 16,-2 2 12-16,-3 2-9 0,-2 0 0 0,1 1 4 15,-3 1 2-15,0 1-7 16,-4-2 8-16,0 6 11 0,-2-2-7 0,-2 0 2 16,-1 3 2-16,-1 0 2 0,-2 3 6 0,-3 0 2 0,1 1 4 15,-3-1-2-15,2 0 0 16,-1-1-3-16,1-1-1 0,-2 2-3 0,3-3 3 15,-1-3-12-15,3 0 6 0,1-1-4 16,1-1 1-16,-1-1-8 0,1 0 5 16,4-5-2-16,2 2-1 0,-2-1-5 15,2-2 2-15,2-1-1 0,2-1 2 0,0 0-3 16,3 0 3-16,2-3 5 0,-1 1-8 0,5-2 18 16,1-1 0-16,6 1 15 0,0-1 8 15,4-2 14-15,3-1 7 0,3 0 3 0,0-2 2 16,8 1-3-16,3-3-8 15,3 2-4-15,-2-2-4 0,5-1-5 0,-3 0-10 0,3 0-10 16,-3-1-14-16,1 2-21 16,-3-2-22-16,-5-1-36 0,-3 3-39 15,-2-2-37-15,-4-1-35 0,-5 0-42 16,-3 0-103-16,-6 0-509 0,-3 0-170 0</inkml:trace>
  <inkml:trace contextRef="#ctx0" brushRef="#br0" timeOffset="40940.07">6752 6474 2388 0,'0'0'-64'0,"0"0"14"16,0 0 2-16,6-15 13 16,-6 15-9-16,0 0 11 0,0 0 18 0,0 0 23 15,7-12 13-15,-7 12 12 16,0 0 4-16,0 0 5 0,0 0 5 0,0 0 7 16,0 0 11-16,0 0-1 0,0 0-1 0,0 0 0 0,0 0-4 15,0 0 7-15,0 0-2 16,12 34 4-16,-12-34 1 0,-6 23 2 0,6-23 1 15,-4 31-9-15,0-14-2 0,-1 0 2 16,3 3-16-16,-2 0-5 0,2 5 1 0,0-3-7 16,-2 1-5-16,2-2-4 15,0 1-16-15,-1-3-8 0,3-1-15 0,-2-3-21 16,2-15-26-16,0 29-30 0,-2-17-21 0,2-3-31 0,0-9-48 16,-2 14-105-16,2-14-500 15,0 0-99-15</inkml:trace>
  <inkml:trace contextRef="#ctx0" brushRef="#br0" timeOffset="41270.94">6856 6611 2356 0,'15'-8'-5'16,"-15"8"-2"-16,0 0 2 0,15-7-10 0,-15 7-1 0,0 0 1 16,0 0 3-16,0 0 10 0,0 0 2 0,0 0 6 15,0 0-9-15,0 0 5 16,0 0 9-16,0 0-18 0,0 0 10 0,-41 24 7 15,41-24 0-15,-26 8 6 0,16-5 19 16,10-3 2-16,-25 7 14 0,14-4-5 0,11-3 2 16,-19 5-6-16,19-5-7 15,-17 5-7-15,17-5 0 0,0 0 0 0,-15 8 7 16,15-8-8-16,0 0 10 0,0 0-1 0,0 0 8 0,2 18-3 16,-2-18-3-16,0 0 1 15,20 18 2-15,-20-18-1 0,17 15 1 0,-7-5-1 16,-2 1-2-16,3-1-3 15,0 0-4-15,-1 2-5 0,0-1 0 0,4 1-7 0,-6-1-6 16,3 1-20-16,-1-1-37 16,1 4-41-16,0-5-46 0,-3-1-55 0,-8-9-104 15,14 14-515-15,-4-10-121 16</inkml:trace>
  <inkml:trace contextRef="#ctx0" brushRef="#br0" timeOffset="41471.21">7091 6801 2321 0,'0'0'-59'0,"0"0"19"16,0 0 19-16,13-8 1 0,-13 8 6 0,0 0 1 0,0 0-9 16,22-5 8-16,-22 5 3 15,18-2-23-15,-18 2-21 0,23 0-15 0,-13-1-20 16,3 1-41-16,-13 0-34 0,23-7-340 15,-11 3 326-15</inkml:trace>
  <inkml:trace contextRef="#ctx0" brushRef="#br0" timeOffset="41600.1">7215 6696 1462 0,'-16'-9'96'0,"16"9"38"0,-13-8 14 0,13 8-5 16,0 0-8-16,-13-9-16 0,13 9-9 0,0 0-14 15,0 0-9-15,0 0-11 16,0 0-25-16,0 0-51 0,0 0-71 0,46-1-69 0,-46 1-153 15,26 1-384-15,-15-1 79 16</inkml:trace>
  <inkml:trace contextRef="#ctx0" brushRef="#br0" timeOffset="41890.1">7667 6763 1945 0,'0'0'-15'0,"0"0"30"16,25 0 19-16,-25 0-12 0,0 0 11 0,0 0 6 0,0 0 22 16,0 0 22-16,0 0 18 0,21 0 10 0,-21 0-1 15,0 0-6-15,0 0-7 16,0 0-10-16,0 0-9 0,17 7-7 0,-17-7-14 0,0 0-5 15,0 0-22-15,12 4-21 16,-12-4-41-16,0 0-34 0,0 0-44 0,14 6-38 16,-14-6-84-16,0 0-192 15,0 0-241-15,0 0 96 0</inkml:trace>
  <inkml:trace contextRef="#ctx0" brushRef="#br0" timeOffset="43540.1">7074 4311 1822 0,'-15'6'-102'0,"0"-2"19"0,15-4 13 0,-25 7 18 16,25-7 21-16,-22 3 33 0,22-3-7 15,-16 0 25-15,16 0 14 0,0 0 20 0,0 0-9 16,-28-7 0-16,28 7-7 16,0 0-4-16,-9-13-9 0,9 13 3 0,0 0 1 15,0 0-1-15,0 0-9 0,0 0 4 16,0 0 1-16,24-30-16 0,-24 30-5 0,0 0 1 16,0 0 5-16,21-2 9 0,-21 2-15 0,0 0 4 15,0 0-4-15,24 17 0 16,-24-17-5-16,8 11 1 0,-8-11 4 0,14 16-9 0,-14-16 1 15,16 11 3 1,-6-5-9-16,1 1-7 0,1-1-12 0,-12-6-6 0,30 8-11 16,-16-6-14-16,2 0-3 15,3-1-1-15,-5-2 5 0,-14 1 8 0,34-6 17 16,-16 0 19-16,-4-1 13 0,1-1 11 0,-2 1 20 0,-1-3 10 16,-1-2 14-16,-1 3 12 15,-10 9 0-15,14-19-6 0,-14 19-8 0,6-18-4 16,-6 18 1-16,0-13 1 15,0 13 19-15,0 0 3 0,0 0-12 16,-22-20-5-16,22 20 3 0,-21-6-10 0,21 6-8 16,-21-3-4-16,21 3-5 0,0 0-5 0,-27 4-29 15,27-4-16-15,-16 6-37 0,16-6-28 16,-10 8-46-16,10-8-96 0,-10 7-383 0,10-7 178 16</inkml:trace>
  <inkml:trace contextRef="#ctx0" brushRef="#br0" timeOffset="44919.95">8873 5331 1778 0,'0'0'-33'0,"4"-17"10"16,-4 17 11-16,0 0 4 0,4-14 14 0,-4 14 16 16,0 0 22-16,0 0 5 0,5-14 15 0,-5 14 11 15,0 0 4-15,0 0 12 16,6-13 6-16,-6 13 1 0,0 0 4 0,0 0 8 16,0 0 2-16,0 0-2 0,0 0-6 0,0 0-17 0,0 0-8 15,0-19-9-15,0 19-7 16,0 0-11-16,0 0-3 0,-25-13-5 15,25 13-6-15,-22-6-3 0,8 2-5 16,14 4-2-16,-28-7-4 0,11 4 0 0,1 2-5 0,16 1-4 16,-32-2 0-16,32 2 1 15,-30 3-7-15,15 0 1 0,-1 1-4 0,0 3 0 16,2 1-2-16,1 1 0 0,2 2 2 16,1 1 1-16,1 2-1 0,1 1 3 15,4 0-5-15,0 2 0 0,4-17 0 0,2 33-1 0,0-16-6 16,2-2-6-16,2-2-5 15,1 1-4-15,1-1-9 0,0-2 5 0,1 0-3 0,-9-11 1 16,17 14-1-16,-9-8 4 16,-8-6 1-16,18 3-1 0,-18-3 3 0,0 0 5 15,22-15-3-15,-11 7 1 16,-3-6 7-16,1 0 5 0,0 0 6 0,-1 0 8 0,-2 0 16 16,0 1 5-16,1 2 5 0,-7 11 3 0,11-19 1 15,-7 9-3-15,-4 10-4 16,8-15-8-16,-8 15-2 0,0 0 11 0,0 0 6 15,11-7 1-15,-11 7-1 0,0 0-5 16,0 0-3-16,0 0-5 0,11 33-2 0,-11-33 0 16,6 22-4-16,-2-9-6 15,3-2-16-15,-7-11-31 0,10 24-42 0,-6-11-48 16,4-2-54-16,0-2-64 0,-8-9-121 0,10 12-548 0,-6-8-299 16</inkml:trace>
  <inkml:trace contextRef="#ctx0" brushRef="#br0" timeOffset="45284.75">9203 4717 2691 0,'0'0'-104'0,"0"0"17"16,9-10 1-16,-9 10 8 0,0 0 10 0,0 0 34 0,0 0 26 16,0 0 25-1,0 0 28-15,0 0 12 0,0 0 15 0,0 0-2 0,0 0-1 16,0 50 2-16,0-50-7 15,-4 31-3-15,2-14-6 0,-1 2-3 0,1-2-6 0,2 2-5 16,-2-2-8-16,2 2-26 16,0-19-39-16,0 31-28 0,0-18-37 15,0-13-37-15,0 23-54 0,0-23-128 16,-2 11-364-16,2-11 79 0</inkml:trace>
  <inkml:trace contextRef="#ctx0" brushRef="#br0" timeOffset="45589.8">9326 4839 2139 0,'15'-9'55'16,"-15"9"-4"-16,0 0-8 0,15-6-3 0,-15 6-4 0,0 0-13 16,0 0-1-16,0 0 4 15,0 0-3-15,0 0 0 0,0 0-11 0,0 0 4 16,0 0-1-16,0 0 15 0,0 0-21 0,0 0 3 0,0 0 7 16,0 0 5-16,0 0 1 15,-47 17-4-15,47-17 4 0,0 0 4 0,-19 8-1 16,19-8 4-16,-11 4-4 15,11-4-1-15,-12 11-4 0,12-11 5 16,-8 9-7-16,8-9 2 0,-9 13-2 0,9-13-4 16,-7 14 2-16,7-14 3 0,0 0-5 0,-2 25-3 15,2-25-4-15,0 0 4 16,6 25-5-16,-6-25 0 0,10 14-32 0,-2-5-14 0,0 0-37 16,-8-9-16-16,22 15-11 0,-12-7-19 0,3-3-16 15,-3 3-24-15,-10-8-29 16,20 10-55-16,-20-10-363 0,16 7 186 0</inkml:trace>
  <inkml:trace contextRef="#ctx0" brushRef="#br0" timeOffset="46704.87">9845 5285 1702 0,'0'0'-83'15,"0"0"9"-15,0 0 1 0,0 0 10 0,0 0 10 0,40 10 3 16,-40-10 2-16,21 1 6 0,-10-1 9 0,-11 0-1 16,25 0 11-1,-12 0 13-15,-13 0 13 0,23-1 27 0,-23 1 5 0,24-4 11 0,-24 4 8 16,18-5-1-16,-18 5-1 15,19-5-6-15,-19 5-4 0,18-4-3 0,-18 4-10 16,14-4-4-16,-14 4 4 16,0 0-6-16,0 0 2 0,24-3-2 0,-24 3 6 0,0 0 12 15,0 0 3-15,16-3 7 16,-16 3 12-16,0 0 6 0,0 0-6 0,0 0 14 16,0 0-6-16,0 0-6 0,0 0-6 0,0 0 1 15,24 3-10-15,-24-3-1 0,0 0-8 16,0 0 1-16,0 0 3 0,0 0-2 0,0 0 8 15,0 0 1-15,0 0 10 16,0 0 2-16,0 0 4 0,0 0-1 0,0 0 6 16,0 0-5-16,0 0-4 0,0 0-7 15,0 0-5-15,0 0-11 0,0 0-2 0,0 0-7 16,0 0-3-16,0 0-2 0,0 0-4 0,0 0-2 16,0 0-3-16,0 0-1 0,-34 37 0 15,22-23 1-15,-2-3-5 0,0 4-3 0,-1 3 5 16,-2-1-4-16,0 2 0 15,-3 0-2-15,6-1-2 0,-5 4 1 16,2-3 0-16,-2-2-1 0,4 1 0 0,0-1-2 16,1-4 0-16,3 0 0 0,0-1 9 0,1-3-2 15,1 1-1-15,9-10 0 0,-14 17-3 0,7-9 4 16,7-8-2-16,-11 11-2 16,11-11 3-16,-10 10-1 0,10-10 5 0,0 0 7 0,-12 11 3 15,12-11-3-15,0 0-3 16,0 0-2-16,0 0 5 0,0 0 3 0,0 0 3 15,0 0-2-15,0 0 1 16,0 0-3-16,0 0-1 0,0 0 1 0,0 0 0 0,42 7 5 16,-25-3 4-16,1 0 3 15,2 0 5-15,5 3-2 0,-2-1-3 0,3 0-4 16,-3 2-6-16,1-3-13 0,-4 1-24 0,2-1-34 0,-5-1-48 16,1 0-61-1,2-4-67-15,-6-2-132 0,1-4-212 0,-2-1-346 0,0-4-306 16</inkml:trace>
  <inkml:trace contextRef="#ctx0" brushRef="#br0" timeOffset="47679.77">10194 4899 2733 0,'0'0'-69'0,"0"0"7"15,0 0 8-15,0 0 2 16,0 0 11-16,0 0 20 0,0 0 9 0,0 0 24 15,0 0 13-15,0 0 13 0,0 0 24 16,0 0 3-16,0 0 4 0,0 0-3 0,0 0-8 16,57-11-3-16,-57 11-9 15,22 0-15-15,-22 0-21 0,24 0-27 0,-24 0-23 16,24-2-36-16,-24 2-29 0,25-1-44 16,-12-1-56-16,-13 2-137 0,21-8-299 15,-11 4 135-15</inkml:trace>
  <inkml:trace contextRef="#ctx0" brushRef="#br0" timeOffset="47999.83">10711 4624 1817 0,'16'-18'-17'0,"-16"18"11"0,13-13-4 15,-13 13 5-15,13-11-3 0,-13 11 11 16,10-10 12-16,-10 10 6 0,0 0 17 0,11-11-1 16,-11 11 10-16,0 0 38 15,0 0 19-15,0 0 12 0,0 0 3 0,0 0 3 16,0 0-4-16,0 0-3 0,14 28-14 0,-14-28-7 0,-6 27-5 16,6-27-16-16,-6 32-4 15,4-14-4-15,-4 1-9 0,4 2-4 0,-1 0-5 16,-1-1-13-16,2-1-18 15,0 3-23-15,-2-5-26 0,2-1-35 0,-3 0-25 16,5-16-45-16,-4 23-39 0,0-13-79 16,4-10-557-16,-9 13-131 0</inkml:trace>
  <inkml:trace contextRef="#ctx0" brushRef="#br0" timeOffset="48299.91">10833 4772 2458 0,'11'-3'-32'0,"-11"3"-1"0,15-8 5 15,-15 8-29-15,0 0 8 16,21-10 10-16,-21 10-1 0,0 0 7 0,14-5 12 16,-14 5 1-16,0 0 2 0,0 0 9 15,0 0 3-15,0 0 6 0,0 0 7 0,0 0 28 16,0 0 6-16,-44-13-2 0,44 13 25 0,-26 0-1 0,26 0 12 16,-22-2-6-1,22 2-9-15,0 0-9 0,-28 2 1 0,28-2-8 0,-15 3 1 16,15-3-4-16,0 0-3 15,-12 11-5-15,12-11 0 0,0 0-2 0,0 0-3 0,6 25-2 16,-6-25-5-16,13 13-5 16,-13-13 2-16,20 17-2 0,-6-9-4 15,0 0-13-15,1 1-17 0,2-1-36 16,-2 0-36-16,-1-1-46 0,2-1-58 0,-16-6-124 0,18 10-379 16,-10-6 52-16</inkml:trace>
  <inkml:trace contextRef="#ctx0" brushRef="#br0" timeOffset="55290.19">11669 5555 1883 0,'0'0'-109'0,"0"0"27"0,0 0 15 16,0 0 24-16,0 0 14 0,0 0 11 15,0 0 13-15,0 0-2 0,0 0 4 0,0 0 3 16,0 0 3-16,0 0 7 0,0 0 14 0,0 0 6 15,0 0 10-15,0 0 12 16,0 0 5-16,0 0 22 0,0 0-1 16,0 0 1-16,0 0 2 0,0 0 3 0,0 0 1 15,0 0 1-15,0 0-15 0,0 0-1 0,0 0-8 16,0 0-5-16,0 0-10 0,0 0-1 0,0 0-5 16,0 0-7-16,0 0-9 0,0 0-2 15,0 0 2-15,0 0 2 0,0 0-10 0,0 0 6 16,0 0-7-16,62 0-2 15,-62 0-4-15,23 2 5 0,-23-2-5 0,24 0-2 16,-24 0-5-16,18 2-6 0,-18-2-8 16,21 0-18-16,-21 0-15 0,15 2-15 0,-15-2-33 15,0 0-20-15,21 0-41 0,-21 0-85 0,9-4-457 16,-9 4 57-16</inkml:trace>
  <inkml:trace contextRef="#ctx0" brushRef="#br0" timeOffset="55609.74">11640 5431 2014 0,'0'0'-24'0,"0"0"14"0,0 0-3 0,0 0 2 16,0 0 1-16,0 0 9 0,0 0 4 0,0 0-6 0,0 0 8 15,0 0 1-15,61 3-6 16,-61-3-5-16,28 1 5 0,-14-1-13 0,-14 0-16 15,31 0-42-15,-17 0-45 16,-14 0-125-16,29-1-238 0,-18-2 355 0</inkml:trace>
  <inkml:trace contextRef="#ctx0" brushRef="#br0" timeOffset="56570.03">13624 4783 1360 0,'0'0'-43'0,"0"0"4"0,0 0 6 0,0 0 9 15,-35-24 8-15,35 24 13 16,-17-4 8-16,17 4 2 0,-25-2 7 0,8 0 7 0,17 2 7 16,-38-4 3-16,14 4 3 15,2-1 23-15,-7 1-14 0,-1 0 14 0,1-3 9 16,-4 3 9-16,3 0 2 0,-1 0-8 0,-1 0 3 16,3 0-14-16,4 0 1 0,0 3-6 15,2-3-10-15,4 1 0 0,1-1-10 0,18 0-7 16,-30 0 9-16,30 0-3 15,-25 3-4-15,25-3 5 0,-17 1-6 16,17-1-2-16,0 0 2 0,0 0-17 0,0 0 19 16,0 0-16-16,0 0 7 0,0 0-13 0,0 0 15 15,38 37-15-15,-25-30 2 16,3 0-3-16,1 5 3 0,2-1-12 0,-1 3 9 16,-2-1-7-16,4 1 2 0,-5 3 11 0,0-1-18 0,-2 0 5 15,0 2 2-15,-2-1-5 16,-4-3 2-16,0 2-5 0,-5 1 4 0,-2 2 3 15,0-19 1-15,-11 34 14 16,6-13-9-16,-6-1 5 0,2-2 10 0,-2 4-5 0,-2-2 6 16,-1-1-7-16,3 2 3 15,-3-2-2-15,-1 0 1 0,6 2-3 0,-5-4 2 16,1 5-5-16,3-5 8 0,2 2-3 0,-1-4-3 0,2 0 3 16,0 0 1-1,3 1-1-15,4-16 2 0,-5 27 5 0,5-16 1 0,0-11 8 16,0 23 5-16,2-14 4 15,1 1 2-15,3 1-1 0,6-2 0 0,-1 1-15 0,1 0 4 16,3-2-6-16,3-1 0 16,2 0-1-16,5-3-1 0,4 4-3 0,0-2-1 15,3-2-6-15,3 1 2 16,-1 1-1-16,-3-4-13 0,1 2-7 0,1-1-18 0,-5 0-32 16,1 0-48-16,-2-1-43 0,-5 0-56 0,-1-2-133 15,-3 0-429-15,2-2-56 16</inkml:trace>
  <inkml:trace contextRef="#ctx0" brushRef="#br0" timeOffset="57670.04">13061 5932 2259 0,'0'0'-51'0,"7"-9"2"16,-7 9 4-16,0 0 10 0,11-12 5 16,-11 12 4-16,0 0 7 0,0 0 0 0,14-9 8 15,-14 9 17-15,0 0 13 16,0 0 5-16,0 0 29 0,0 0-1 0,0 0 11 0,0 0 2 16,0 0 1-16,6 35 3 0,-6-35 3 0,-2 20 1 15,2-20 3-15,-4 25-6 16,4-25-4-16,-3 32-8 0,3-14-3 0,0-1-7 0,0 1-3 15,0-18-4-15,0 33-2 16,3-15-8-16,-3-4-3 0,2 1-3 0,-2-15-3 16,2 26 13-16,-2-26-20 15,2 22-23-15,-2-22-31 0,2 19-42 0,-2-19-35 0,2 17-37 16,-2-17-71-16,0 0-183 0,-2 12-273 0,2-12 76 16</inkml:trace>
  <inkml:trace contextRef="#ctx0" brushRef="#br0" timeOffset="57999.75">13308 6035 2082 0,'0'0'17'0,"19"-6"-4"15,-19 6 0-15,0 0-2 0,17-4-5 16,-17 4 3-16,0 0 5 0,0 0 8 0,0 0-4 16,0 0 3-16,0 0 0 0,0 0-9 0,0 0-1 15,0 0 4-15,0 0-1 16,-38 32 6-16,38-32-9 0,-25 7 10 0,12-4-4 0,13-3 6 15,-23 4 5-15,23-4 0 16,-20 4 0-16,20-4-4 0,-17 4-5 0,17-4 4 16,-15 4-7-16,15-4-1 15,0 0 9-15,-13 9 6 0,13-9 20 0,0 0 13 0,0 0 8 16,-6 16 4-16,6-16 5 0,0 0-1 0,0 0-2 16,8 24-1-16,-8-24-4 15,11 18-5-15,-1-9-8 0,3 1-7 0,1 1-4 16,3-2-9-16,4 3-26 0,-1 0-31 15,2-5-43-15,-1 4-51 0,2-4-46 0,-6-2-55 16,1-3-126-16,-4 2-475 16,2-3-140-16</inkml:trace>
  <inkml:trace contextRef="#ctx0" brushRef="#br0" timeOffset="58269.92">13612 6189 2496 0,'0'0'33'16,"8"-15"6"-16,-8 15-8 15,0 0-19-15,0 0-14 0,0 0 8 0,0 0-9 0,23-1 9 16,-23 1-6-1,20-3 2-15,-20 3-20 0,18 0 6 0,-18 0-13 0,23 0-11 16,-23 0-18-16,24 0-24 16,-12 0-21-16,-12 0-46 0,20-3-66 0,-20 3-406 0,11-4 170 15</inkml:trace>
  <inkml:trace contextRef="#ctx0" brushRef="#br0" timeOffset="58389.69">13663 6102 1914 0,'-24'-3'100'16,"24"3"-15"-16,0 0 0 0,-19-4-13 0,19 4-18 15,0 0 0-15,0 0-9 16,0 0-8-16,0 0-24 0,0 0-40 0,0 0-58 16,0 0-73-16,0 0-183 0,0 0-248 15,0 0 208-15</inkml:trace>
  <inkml:trace contextRef="#ctx0" brushRef="#br0" timeOffset="58569.74">13910 6054 2009 0,'0'0'144'0,"0"0"-21"16,18-1-22-16,-18 1-8 0,0 0-18 0,20 0 3 0,-20 0-6 15,0 0 0-15,0 0-9 0,18 1-9 0,-18-1-4 16,0 0-25-16,0 0-40 16,0 0-51-16,16 2-57 0,-16-2-84 0,0 0-207 0,0 0-258 15,0 0 88-15</inkml:trace>
  <inkml:trace contextRef="#ctx0" brushRef="#br0" timeOffset="59580.02">13509 4225 1908 0,'0'0'-88'0,"-30"27"11"16,16-20 11-16,1 0 4 0,-1-2 7 16,-1 3 18-16,-1-1 17 0,1-1 10 0,-4 2 16 15,4-2 13-15,-6-3 16 0,8 3 14 0,-5-2 13 16,18-4 10-16,-29 4 14 16,16 0 3-16,13-4-1 0,-25 0 3 0,25 0 3 15,-21-3-5-15,21 3-3 0,-17-5-11 16,17 5-16-16,0 0-5 0,-16-12-20 0,16 12-6 15,0 0-10-15,0 0 4 16,0 0-10-16,0 0 1 0,0 0-5 0,0 0 2 0,31-26-4 16,-31 26-5-16,0 0 2 15,31 8 5-15,-31-8-3 0,28 14 7 0,-15-6-12 16,5 0 9-16,0 1-19 0,0-1-5 0,0-1-3 16,-3 1-2-16,4-2-5 15,-4-2 19-15,3 0-10 0,-18-4-5 0,27 1-6 16,-27-1 9-16,28-7 6 0,-18 1 18 15,1-1 12-15,-11 7 7 0,14-18 10 0,-9 9 13 16,-5 9 14-16,4-19-5 0,-4 19-11 16,0 0 1-16,-6-27-7 0,6 27-6 0,-11-14-8 15,11 14-5-15,-19-14-3 16,19 14-8-16,-15-8-13 0,15 8-22 0,-14-6-22 16,14 6-33-16,0 0-16 0,0 0-9 0,0 0-33 0,-27 11-42 15,27-11-114-15,-9 10-361 16,9-10 115-16</inkml:trace>
  <inkml:trace contextRef="#ctx0" brushRef="#br0" timeOffset="63809.82">15495 5021 1871 0,'0'0'-12'15,"0"0"17"-15,0 0 8 0,0 0 2 0,0 0 23 16,0 0 22-16,0 0 13 0,0 0 18 0,0 0-2 16,0 0 4-16,0 0-9 15,0 0-14-15,0 0-4 0,0 0-8 0,0 0-8 0,0 0-9 16,0 0 5-16,0 0-4 0,0 0-2 16,0 0-14-16,0 0-4 0,40-5-4 15,-40 5-6-15,26 0 3 0,-26 0 0 0,30 0 3 0,-13 2-4 16,-17-2-1-1,36-2-2-15,-17 2 1 0,-2-2-4 0,2 0 1 0,-19 2-2 16,31-2-6-16,-18 1 3 16,-13 1 6-16,26 0-1 0,-26 0-1 0,21-4-1 0,-21 4 4 15,16-3 4-15,-16 3 11 0,0 0-10 0,20-3-1 16,-20 3 1-16,0 0-8 16,0 0-3-16,0 0 1 0,0 0 1 0,6 15 0 0,-6-15-3 15,0 0 1 1,0 0 1-16,-24 36-3 0,16-23 6 0,0-1-6 0,-3 1 1 15,1 1-1-15,-5 3-1 16,2-2 0-16,-1-2 1 0,-2 3 2 16,2-3 0-16,1-1 0 0,-2-3 0 0,5 1-1 15,-3-1 0-15,-2-1 0 0,2-1 2 0,13-7-4 16,-18 12 4-16,9-6 2 0,9-6-7 0,-18 8 1 16,18-8-2-16,-12 9-8 0,12-9 3 15,0 0 1-15,-10 11-2 0,10-11 0 0,0 0 8 16,0 0-1-16,0 0 10 15,0 0 1-15,25 19 8 0,-15-16 9 0,6 0 12 0,-2 1-5 16,4 0 8-16,0 0-4 16,1 0-5-16,0-3-1 0,0 3-8 0,0-2 2 15,2 0-6-15,-1-1-17 16,-1 2-22-16,-1-3-24 0,-18 0-38 0,39-3-32 0,-20 2-45 16,-2-3-30-16,-3 0-103 0,2 0-564 0,-4-1-199 15</inkml:trace>
  <inkml:trace contextRef="#ctx0" brushRef="#br0" timeOffset="64359.92">16186 5125 2420 0,'0'0'-119'0,"0"0"15"0,0 0 10 0,0 0 5 16,-3-19 13-16,3 19 15 0,0 0 17 0,0 0 20 16,0 0 14-16,0 0 7 0,0 0 6 15,0 0 3-15,0 0 4 0,-34 32 0 0,26-23 3 16,-2 3 13-16,2-1 8 15,-6 1 3-15,2 3-8 0,-3 2 16 0,0 0 1 16,0 2 5-16,-1 1-3 0,-4 2 3 16,4 1-6-16,-4 2 3 0,-1-2 4 0,2 0-5 15,0 1 2-15,-2 1-1 16,2-3-1-16,-2 4-2 0,3-3-8 0,0-1-2 16,0 0 0-16,4-3-2 0,1 0-4 0,-2 0-6 0,5-2-17 15,-1-2-13-15,3-2-30 16,-2-1-21-16,2-1-34 0,8-11-29 15,-12 20-37-15,8-13-74 0,4-7-424 16,-6 11 111-16</inkml:trace>
  <inkml:trace contextRef="#ctx0" brushRef="#br0" timeOffset="64930.11">16258 5413 1833 0,'0'0'-59'0,"10"-14"5"0,-10 14-11 15,0 0-3-15,11-16 1 16,-11 16 7-16,0 0 14 15,6-13 17-15,-6 13 7 0,0 0 12 0,0 0 17 16,0 0 13-16,0 0 20 0,-19-15 0 16,19 15 6-16,0 0 15 0,-28 4-3 0,28-4 19 15,-29 14 8-15,14-7 7 0,-2 6-23 0,0 1-5 16,-2 0-7-16,5 2-11 16,-4 1-8-16,6 0 0 0,-1 1-6 0,0-1 1 15,5-2-4-15,-1-2 4 0,3 3-13 0,0-1 3 16,6-15-5-16,-4 23 2 0,4-23-3 15,2 21-13-15,-2-21-1 0,4 15-24 0,-4-15-14 16,8 11 4-16,-8-11-4 16,0 0 5-16,21 2-5 0,-21-2 11 0,0 0 1 0,26-16-2 15,-18 8 8-15,2-4 10 16,2 0 4-16,-2-1 20 0,0 0 4 0,-1 1 21 16,0-1 9-16,-1 3 32 0,-8 10 9 0,13-17 1 0,-7 10-5 15,-6 7-11-15,8-12-9 16,-8 12-1-16,0 0 11 0,16-9 17 15,-16 9 10-15,0 0-7 0,0 0-8 16,0 0-10-16,22 24-11 0,-18-13-5 0,-4-11-7 0,12 24-7 16,-8-13-8-16,2 3-17 15,0-1-30-15,1-1-44 0,-7-12-44 0,10 22-51 16,-6-12-52-16,-4-10-65 0,9 13-171 16,-7-9-345-16,-2-4-77 0</inkml:trace>
  <inkml:trace contextRef="#ctx0" brushRef="#br0" timeOffset="65839.73">16537 4696 2192 0,'0'0'-107'0,"0"0"12"0,0 0 1 0,0 0 13 0,0 0 11 16,0 0 7-16,24-1 6 0,-24 1 12 0,0 0 7 0,0 0 6 16,0 0 10-16,0 0 11 15,0 0 6-15,0 0 9 0,22 8 6 0,-22-8 7 16,0 0 5-16,17 14 16 15,-10-6 8-15,-7-8 22 0,17 18-12 0,-11-4-7 16,2-1 5-16,1 2 10 0,2 5-16 16,-3 0 27-16,0 5-7 0,1 0 0 0,-3 2 2 15,1 4-9-15,-3 2-3 16,0-2-3-16,-4 3 0 0,0-1-1 0,-2 7-4 0,-4-2-1 16,-1 0-5-16,-3 2-7 0,-3 3-8 0,-1-2-36 15,-4-1-55-15,0 2-55 16,-6-7-103-16,-1 0-244 0,-1-5-126 15,-4-1 207-15</inkml:trace>
  <inkml:trace contextRef="#ctx0" brushRef="#br0" timeOffset="66539.75">15339 4661 1645 0,'0'0'-53'0,"0"0"14"0,0 0-1 16,0 0 4-1,0 0 13-15,0 0 28 0,0 0 8 0,0 0 16 0,0 0 3 16,-46 21 15-16,37-8 10 0,-2-2 11 0,-1 6 6 16,0 2 11-16,0 2-1 15,1 1 6-15,-2 5 0 0,4 4-7 0,-3-1 1 0,2 3-3 16,0 1-4-16,3 2-3 15,1 0-5-15,0 4-7 0,4-1 0 16,2-2-8-16,2 1 2 0,2 1-14 16,0-3 0-16,5-2-7 0,-1-2-1 0,4-1-20 0,2-3-39 15,0-1-42-15,-1-4-57 16,2-4-63-16,2-2-145 0,1-3-377 16,4-3 34-16</inkml:trace>
  <inkml:trace contextRef="#ctx0" brushRef="#br0" timeOffset="67089.89">16638 4346 2049 0,'0'0'-61'0,"0"0"18"16,14-6 19-16,-14 6-2 0,0 0 11 16,14-6 14-16,-14 6 9 0,0 0 13 0,23-6 6 15,-23 6-6-15,20-4 5 16,-20 4 10-16,24-3-18 0,-8 3 6 0,-16 0-15 16,34-4 4-16,-15 4 1 15,-3-2-12-15,4 1-12 0,-20 1-23 0,34-5-23 16,-18 3-34-16,1-2-58 0,-17 4-136 0,30-5-194 0,-18-1 357 15</inkml:trace>
  <inkml:trace contextRef="#ctx0" brushRef="#br0" timeOffset="67439.71">17143 4089 1306 0,'0'0'-29'0,"10"-10"15"0,-10 10-5 0,0 0 5 16,0 0 2-16,0 0 6 0,10-8 5 0,-10 8 8 15,0 0 10-15,0 0 13 0,0 0 3 16,0 0 3-16,0 0 10 0,0 0 14 15,0 0 3-15,0 40 13 0,0-40 7 16,-4 25 1-16,4-25-10 0,-6 34-9 16,4-15 1-16,-2 0-7 0,0 6-6 15,-3-2-4-15,2 0-5 0,-1 0-14 0,2-1-18 0,0-3-16 16,0 1-29-16,0-1-16 0,1-3-33 0,-1 0-50 16,4-16-91-16,-4 25-315 15,2-16 279-15</inkml:trace>
  <inkml:trace contextRef="#ctx0" brushRef="#br0" timeOffset="67770.14">17333 4279 1511 0,'12'-8'-49'0,"-12"8"5"0,0 0-2 15,14-8 3-15,-14 8 17 16,0 0 3-16,0 0 15 0,0 0 6 0,0 0 9 0,0 0 3 15,0 0 6-15,-47-4 11 16,47 4 9-16,-26 1 7 0,26-1 12 0,-26 0 9 16,26 0 15-16,-22 1-2 15,22-1-11-15,-20 2 4 0,20-2-19 0,-16 3-11 0,16-3 11 16,0 0-7-16,-17 5 2 0,17-5 20 0,0 0-15 16,-13 10 9-16,13-10 1 15,0 0 8-15,-2 15 12 0,2-15 3 0,0 0-5 16,2 23-5-16,-2-23-5 0,9 17-6 15,-1-6-7-15,-2 1-12 0,5-1-4 0,-3 1-9 16,5 1-29-16,-2-2-40 16,-1 1-57-16,0-3-63 0,0 1-110 0,0-1-486 15,-2-3-37-15</inkml:trace>
  <inkml:trace contextRef="#ctx0" brushRef="#br0" timeOffset="115649.92">22650 1688 294 0,'0'0'122'0,"0"0"-42"0,0 0-14 0,15-7-9 16,-15 7-8-16,0 0-5 16,0 0-13-16,0 0-5 0,0 0 1 0,0 0-5 0,0 0 0 15,0 0-9-15,0 0 9 16,0 0-3-16,0 0 5 0,0 0 5 0,0 0-1 16,0 0 5-16,0 0 0 0,0 0-4 0,0 0 1 0,0 0-5 15,0 0 5 1,0 0 5-16,0 0-4 0,0 0 2 0,18-3-3 0,-18 3-4 15,0 0 3-15,0 0 2 16,0 0 13-16,0 0 6 0,0 0 2 0,0 0 7 16,0 0-12-16,0 0 1 0,0 0-1 15,0 0-4-15,0 0-11 0,0 0 9 16,0 0-3-16,-54-11-11 0,39 9 9 0,15 2 4 0,-34-3-8 16,16 2 9-16,-6-1-15 15,3 2 5-15,-5 0-10 0,1 0-6 0,2 2 6 0,-2-2-7 16,-1 1-2-16,0-1-2 15,4 3-2-15,0-3 10 0,3 2-10 0,19-2 0 16,-32 2 6-16,18-2-5 16,14 0-3-16,-24 1 8 0,24-1-14 0,-19 3-4 15,19-3 2-15,0 0 2 0,-14 5-3 16,14-5 6-16,0 0-3 0,0 0 3 0,0 0-3 16,0 0 9-16,0 0-4 0,27 25 4 0,-27-25-10 15,17 10 5-15,-6-6-11 0,-11-4 7 16,20 13-8-16,-8-6 9 0,-2 1 1 0,-10-8-10 15,21 14 8-15,-13-7-6 16,1 2 5-16,-9-9 1 0,17 19 7 0,-11-9-1 16,0 2-1-16,-6-12-6 15,9 24 11-15,-4-11 6 0,-5-13-1 0,4 27 0 0,-4-13-4 16,0-14 6-16,-4 30-9 0,-1-12 2 0,0-4 1 16,-1 4 0-16,-2-3 5 15,2 2-13-15,-5 0 3 0,0 0 3 0,1 0-4 0,-1 0 1 16,1-3-6-16,-1-1 8 15,0 0-2-15,1 1 0 0,2 0 9 0,-3-5-8 16,0 2 5-16,3 1 0 16,-3-3 6-16,3 2-4 0,8-11-7 0,-15 22 4 0,8-13 0 15,7-9-6-15,-10 17 1 16,10-17 0-16,-6 17 1 0,6-17 15 0,-2 15 8 16,2-15 13-16,0 0 8 0,12 20 5 0,-12-20 11 15,24 9-2-15,-8-3-2 0,3-1 1 16,3 0-7-16,6-4-8 0,-1 3-3 0,0-1-2 15,5-2-10-15,-3 3 4 16,1-4-15-16,2 2-19 0,-5-2-31 16,3 0-38-16,-5-2-43 0,3 2-51 15,-2-4-70-15,-3 0-172 0,-4 0-342 0,-2-2-18 0</inkml:trace>
  <inkml:trace contextRef="#ctx0" brushRef="#br0" timeOffset="116709.84">23289 1880 2098 0,'0'0'-76'15,"0"0"8"-15,0 0 9 0,0 0 4 16,-10 9 9-16,10-9 21 0,0 0 11 0,0 0 17 15,0 0 13-15,0 0 10 16,0 0 14-16,0 0-6 0,0 0 3 0,0 0-3 16,0 0-4-16,36 12-6 15,-36-12 0-15,19 4 2 0,-19-4-17 0,23 2 12 0,-10 0-12 16,-13-2-4-16,28 4 0 0,-16-3-4 0,-12-1-1 16,28 2 0-16,-13-2 4 15,-15 0-4-15,23 0 3 0,-23 0 6 0,23 1-4 16,-23-1 3-16,20 0 6 0,-20 0 5 15,0 0 6-15,22 0 3 0,-22 0-8 0,0 0-3 16,15 6-3-16,-15-6 3 16,0 0 5-16,0 0-1 0,0 0-2 0,2 16 5 15,-2-16-13-15,0 0 1 0,-19 27 5 16,9-18-6-16,0 3 4 0,-4-1 9 0,0 2-10 16,1 3 1-16,-4-3 9 0,2 0-5 0,1 0-4 15,0-1 9-15,2-1 0 16,0-1 3-16,0 1 1 0,2-2-2 0,0 0 1 0,10-9-4 15,-17 15-2-15,17-15-1 16,-13 13 8-16,13-13-15 0,-11 10 4 0,11-10 0 16,-8 9 6-16,8-9 3 15,0 0 11-15,0 0 2 0,0 0 6 0,0 0 4 16,0 0 2-16,0 0-13 0,30 16-2 0,-30-16-1 0,29-2-8 16,-9 2-13-16,-2-2-25 15,-18 2-43-15,38-4-45 0,-17 0-68 0,-1 0-91 16,2-1-564-16,-2-1-149 15</inkml:trace>
  <inkml:trace contextRef="#ctx0" brushRef="#br0" timeOffset="116999.87">23834 1625 2479 0,'0'0'-68'0,"0"0"1"0,8-14-1 0,-8 14 1 16,0 0 11-16,21-5 10 15,-21 5 8-15,22-2 3 0,-22 2 7 0,24 0 4 16,-24 0-4-16,32 2 6 15,-14-2 1-15,1 1-19 0,-3 2-22 0,-16-3-34 0,34 0-64 16,-17 0-341-16,-2-3 327 16</inkml:trace>
  <inkml:trace contextRef="#ctx0" brushRef="#br0" timeOffset="117239.72">24271 1449 1462 0,'18'-9'-20'0,"-18"9"1"0,16-7 9 16,-16 7 6-16,12-4 6 15,-12 4 5-15,0 0 0 0,0 0 17 0,0 0 18 16,0 0 22-16,0 0 0 0,12 19-8 0,-12-19 2 16,-8 25-12-16,8-25 5 0,-12 36-9 15,6-15-3-15,1 4-5 0,-2-1-5 0,3 1-23 16,-1 1-17-16,1 2-39 15,0-5-39-15,1 1-49 0,-3-5-112 0,4 0-217 16,0-3 370-16</inkml:trace>
  <inkml:trace contextRef="#ctx0" brushRef="#br0" timeOffset="117520.09">24408 1678 1469 0,'0'0'35'0,"10"-8"-4"0,-10 8-1 0,0 0-5 15,12-11-6-15,-12 11-6 16,0 0-6-16,0 0 4 0,0 0-1 16,0 0 0-16,0 0 4 0,0 0-6 0,0 0-6 15,0 0 6-15,-40-13 12 0,40 13 1 16,-21 2 10-16,21-2 4 0,-21 0-6 0,21 0-8 0,0 0 4 16,-29 7-12-16,29-7 1 15,-16 6-2-15,16-6 0 0,-12 9 1 0,12-9-8 16,0 0 6-16,-2 24-11 15,2-24 12-15,12 20-7 0,2-8-1 16,2 4 0-16,3-3 2 0,9 3-20 0,-1 0-30 16,2-1-48-16,1-4-66 0,-2 1-134 0,-2-3-157 15,-3-1 391-15</inkml:trace>
  <inkml:trace contextRef="#ctx0" brushRef="#br0" timeOffset="118550.02">22132 2684 1174 0,'0'0'-63'0,"0"0"24"0,0 0 12 16,0 0 15-16,0 0 8 0,0 0 11 0,0 0 9 16,-5 33 7-16,5-33 2 15,0 0 1-15,0 24 11 0,0-24 2 0,0 19 3 0,0-19 10 16,3 23 0-16,-3-23-4 15,0 23 5-15,0-23-3 0,0 24-2 0,0-12-6 16,0-12-6-16,0 24 3 16,0-10-4-16,0-14 1 0,0 21-8 0,0-21-15 0,0 19-10 15,0-19-14-15,0 18-7 16,0-18-22-16,0 11-25 0,0-11-33 0,0 0-48 16,0 0-308-16,0 0 385 0</inkml:trace>
  <inkml:trace contextRef="#ctx0" brushRef="#br0" timeOffset="118819.93">22255 2787 1327 0,'0'0'43'0,"12"-9"7"0,-12 9-8 16,0 0-8-16,10-12 2 0,-10 12 6 15,0 0-1-15,0 0 13 0,0 0-3 16,0 0-5-16,0 0 2 0,0 0-9 0,0 0 0 0,0 0 1 16,0 0-10-16,0 0-1 15,0 0-3-15,-59 15-9 0,59-15 4 0,-18 6 1 0,18-6 8 16,-18 8-11-16,18-8-1 15,-12 7-11-15,12-7 1 0,-10 8-3 0,10-8 3 16,0 0-8-16,-10 13 9 16,10-13 1-16,0 0 14 0,0 0-13 0,7 25 5 0,-7-25 1 15,11 14-8 1,-3-5 2-16,-8-9-2 0,17 17-2 0,-6-9-11 0,1 1-30 16,-1-1-14-16,-1-1-25 0,3 1-40 0,2-2-61 15,-15-6-152-15,19 7-166 16,-10-5 339-16</inkml:trace>
  <inkml:trace contextRef="#ctx0" brushRef="#br0" timeOffset="119080.06">22475 2898 1437 0,'0'0'3'0,"0"0"-5"0,0 0-18 0,10-4-2 15,-10 4-11-15,0 0 12 0,24-3 6 16,-16 0-2-16,-8 3 1 0,19-3-8 0,-19 3-2 16,19-1-13-16,-10-1-8 0,-9 2-22 0,16-4-23 15,-16 4-49-15,11-5-142 16,-11 5 90-16</inkml:trace>
  <inkml:trace contextRef="#ctx0" brushRef="#br0" timeOffset="119189.93">22473 2829 789 0,'0'0'20'0,"-18"4"0"16,18-4 0-16,0 0-2 0,0 0 2 0,0 0-5 0,0 0-23 16,0 0-51-16,0 0-153 15,40 11 4-15,-40-11 68 0</inkml:trace>
  <inkml:trace contextRef="#ctx0" brushRef="#br0" timeOffset="119360.06">22754 2802 725 0,'0'0'184'16,"17"6"-18"-16,-17-6-15 0,0 0-24 0,0 0-25 15,15 3-4-15,-15-3-1 16,0 0-22-16,0 0-26 0,0 0-31 0,18 3-49 0,-18-3-68 15,0 0-128-15,0 0-238 16,12-6 373-16</inkml:trace>
  <inkml:trace contextRef="#ctx0" brushRef="#br0" timeOffset="120374.49">22614 1330 1270 0,'0'0'-56'16,"0"0"12"-16,0 0 4 15,0 0 6-15,0 0 1 0,0 0 6 0,0 0 0 0,-38 25 6 16,28-20 7-16,-5 1 14 15,15-6 12-15,-28 9 6 0,12-3 7 16,2-2 9-16,14-4-4 0,-29 6 0 16,16-5 0-16,13-1-4 0,-23 6-5 0,23-6 12 0,-19 2-19 15,19-2-17-15,0 0-11 16,-21 0-5-16,21 0-6 0,0 0 6 0,0 0 8 16,-15-9 8-16,15 9 17 0,0 0 0 0,0 0 12 15,0 0 7-15,5-25-3 0,-5 25-6 16,0 0-8-16,0 0 3 0,0 0-7 0,14-21-4 15,-14 21-11-15,10-10 13 16,-10 10-8-16,0 0 6 0,13-9-4 16,-13 9-1-16,0 0-1 0,11-9-4 15,-11 9 7-15,0 0 6 0,0 0-11 0,0 0 1 0,21 0-1 16,-21 0 0-16,0 0 0 0,0 0 2 0,17 13-7 16,-17-13 2-16,13 12-3 15,-13-12 6-15,14 9 0 0,-14-9 0 0,18 9 0 0,-10-3 0 16,-8-6-5-16,21 9-10 15,-21-9-16-15,22 6-12 0,-10-2-16 0,0-2-17 16,2-1 0-16,-4 2 3 16,-10-3 9-16,23-3 13 0,-23 3 22 0,19-5 29 0,-19 5 22 15,13-12 12 1,-13 12 22-16,10-11 10 0,-10 11 12 0,10-14 36 0,-10 14 4 16,4-13-17-16,-4 13-6 0,0 0-15 0,0 0-8 15,0 0-4-15,0 0-10 16,0 0-9-16,0 0-2 0,0 0-8 0,-28-10-13 0,28 10-33 15,0 0-17-15,0 0-41 16,-21 29-55-16,21-29-154 0,-9 14-207 0,5-10 351 16</inkml:trace>
  <inkml:trace contextRef="#ctx0" brushRef="#br0" timeOffset="125499.83">15622 6170 1325 0,'0'0'-60'0,"0"0"2"0,-2 18 6 0,2-18 0 16,2 13 8-16,-2-13 3 0,0 0 16 0,0 17 13 0,0-17 12 16,0 0 3-16,6 14 8 15,-6-14 7-15,3 9 7 0,-3-9 12 0,0 0 16 16,0 0 12-16,0 0 5 15,0 0-4-15,0 0-10 0,9 15-8 0,-9-15-9 16,0 0-8-16,0 0-9 0,0 0-2 16,0 0 2-16,0 0-4 0,0 0 1 0,0 0-4 15,0 0 10-15,0 0 3 16,0 0-1-16,0 0 4 0,0 0-6 0,29-21 12 16,-29 21 3-16,0 0 0 0,0 0 2 0,0 0-11 0,13 12-2 15,-13-12 3-15,0 0-5 16,8 16-7-16,-8-16 3 0,9 8-8 0,-9-8 3 0,8 12-6 15,-8-12-2-15,0 0-4 16,12 12-4-16,-12-12 9 0,11 5-5 0,-11-5-1 16,0 0-2-16,0 0-3 15,27-5 5-15,-27 5-2 0,20-8-3 0,-20 8 6 0,21-13 3 16,-11 9-2-16,4-3-1 0,-14 7 5 0,18-10 1 16,-18 10-4-1,20-8 14-15,-20 8-1 0,19-4 3 0,-19 4-4 16,18 0 6-16,-18 0 1 0,0 0-1 0,28 2-6 15,-28-2-3-15,15 6 5 0,-15-6-3 0,15 4-7 16,-15-4-11-16,0 0-7 16,17 6-1-16,-17-6-7 0,0 0 2 15,14 4-2-15,-14-4-16 0,0 0-7 0,14-3-4 16,-14 3-4-16,10-7 6 0,-10 7 1 0,12-10 2 16,-12 10 7-16,14-9 14 0,-8 6 5 0,-6 3 4 0,0 0 20 15,16-13 11-15,-16 13 10 16,0 0-4-16,22-4 14 0,-22 4 7 0,0 0-4 15,25 4-10-15,-25-4-1 16,20 4-8-16,-20-4 11 0,22 9-20 0,-11-5-11 0,-11-4-6 16,23 6 3-16,-23-6-6 15,21 2 0-15,-21-2-5 0,24 0-8 0,-24 0-1 16,23-5 10-16,-23 5 1 0,23-10 4 0,-10 4 14 16,0-2 11-16,-2 0 14 0,1 1 3 15,0 0 7-15,0 1 5 16,0-2-2-16,1 4 1 0,-1-1-4 0,1-1-1 15,0 4-8-15,-13 2-6 0,26-4-16 16,-26 4-45-16,29 2-57 0,-14 0-66 0,-5 0-135 16,1 0-489-16,-11-2-67 0</inkml:trace>
  <inkml:trace contextRef="#ctx0" brushRef="#br0" timeOffset="126529.98">15862 6763 2261 0,'29'7'-35'0,"-29"-7"32"0,0 0 0 16,0 0 3-16,0 0 2 15,0 0-10-15,0 0 14 0,0 0 3 0,0 0 7 16,0 0 1-16,0 0-5 15,0 0-2-15,0 0-3 0,0 0 4 16,0 0 8-16,0 0-5 0,0 0 10 0,0 0-7 16,0 0 4-16,0 0 29 0,18 0-16 0,-18 0-3 15,0 0 7-15,0 0-1 16,2 18-4-16,-2-18-5 0,0 0-5 0,2 21-3 0,-2-21-9 16,8 15 0-16,-8-15-10 0,8 14-4 0,-8-14 0 15,13 15-1-15,-13-15-1 16,13 11 1-16,-13-11-2 0,12 11-4 0,-12-11 2 15,15 8 11-15,-15-8-9 0,15 8-7 16,-15-8 4-16,17 5-5 0,-17-5-12 0,20 0 3 16,-20 0-3-16,0 0-8 15,24-3 7-15,-24 3 7 0,18-10 0 0,-18 10 4 16,14-13 2-16,-7 6 8 0,-7 7 23 0,12-18 18 0,-12 18 29 16,11-17 18-1,-6 8 11-15,-5 9 10 0,8-16 11 0,-8 16 5 0,4-15-9 16,-4 15-7-16,0 0-18 15,8-18-8-15,-8 18-13 0,0 0-10 0,6-7 0 0,-6 7-7 16,0 0-7-16,0 0-1 16,0 0-9-16,0 0 5 0,0 0-8 0,0 0-3 15,0 0 2-15,7 38-8 16,-7-38 1-16,0 21-4 0,0-21-3 0,0 23 3 0,0-8-2 16,2 0 0-16,-2-15-3 0,5 34-2 0,-3-16-4 15,-2-1 1-15,2 2-7 16,0 1-1-16,0-1-1 0,0-1-4 0,-2 2-2 0,2-1 2 15,-2 0 0-15,2 0 3 16,-2-1-1-16,0 1 2 0,0-19 1 0,-2 33 3 16,0-17 2-16,-2 0-4 15,4-16 8-15,-6 25 5 0,-1-11 10 0,0-1 11 0,-1-3-6 16,0 2-1-16,-4-4 0 0,-2 0-4 0,2 2 1 16,-3-4-3-16,-2-1 1 15,0-1-2-15,1 0-4 0,16-4 0 16,-35 0-1-16,35 0 0 0,-32-8-1 15,20 3 6-15,-1-1 0 0,13 6-4 0,-15-18-4 16,15 18-11-16,-2-23-12 0,2 23-17 16,12-27-24-16,4 11-33 0,3 3-46 0,2-1-44 15,4 3-49-15,-1-1-74 16,1 1-682-16,-2-1-442 0</inkml:trace>
  <inkml:trace contextRef="#ctx0" brushRef="#br0" timeOffset="127549.89">18078 5386 2938 0,'0'0'-116'0,"0"0"17"0,0 0 13 15,0 0 8-15,0 0 12 0,0 0 13 0,0 0 10 16,0 0 13-16,0 0 7 0,0 0 4 0,0 0 19 0,0 0 16 16,0 0 16-16,0 0 7 15,0 0 10-15,0 0 10 0,0 0-5 0,0 0 2 16,0 0-7-16,0 0-10 15,0 0-1-15,49-6-6 0,-49 6-7 16,25 2-6-16,-25-2-16 0,31 0-9 0,-13 0-23 16,1 0-7-16,-19 0-8 0,32 0-8 0,-16 0-7 15,-16 0-11-15,28 0-26 16,-16-2-31-16,-1-2-58 0,-11 4-137 0,22-10-255 16,-16 5 223-16</inkml:trace>
  <inkml:trace contextRef="#ctx0" brushRef="#br0" timeOffset="127769.95">18137 5183 1675 0,'-19'-3'-23'0,"19"3"-4"16,0 0 11-16,0 0-3 0,0 0-1 0,0 0 2 15,0 0 6-15,0 0 10 0,0 0-3 0,0 0 0 0,0 0 9 16,0 0 1-16,0 0-4 15,0 0 9-15,0 0-10 0,0 0 4 0,0 0-8 0,67-4 3 16,-45 4-11 0,-3-2-3-16,3 1-31 0,-2-2-39 0,2-1-67 0,-1 1-252 15,4-1 127-15</inkml:trace>
  <inkml:trace contextRef="#ctx0" brushRef="#br0" timeOffset="128559.82">20269 4555 1244 0,'0'0'79'0,"0"0"-10"0,17-4-4 0,-17 4-7 15,0 0-6-15,0 0 0 16,0 0-17-16,0 0 13 0,0 0-4 0,0 0-14 0,0 0 3 15,-43-17 3-15,43 17-7 16,-38-1-2-16,15-1 25 0,0-1-18 0,-6 2-9 16,-1 1 4-16,-4-3-4 15,-1 2 12-15,2-1 0 0,-1 2 1 0,2 0-8 0,-2 0-5 16,5 0-2-16,5 0 6 0,2 2-7 0,2-2-5 16,1 1-6-16,0 3-2 15,19-4 3-15,-23 5-4 0,23-5 1 0,-15 7 0 16,15-7 5-16,0 0-5 0,0 0 0 15,5 21-1-15,-5-21-7 0,0 0 2 0,25 21 3 16,-13-12 0-16,-1 1-4 16,2-1 10-16,-1 1-11 0,0 0 7 15,0-1-11-15,-2 0 8 0,-2 3-2 0,1-3-5 16,-9-9 2-16,11 23 8 0,-9-12-7 0,-2-11 7 16,0 25-5-16,-2-7 0 0,2-18-5 0,-9 32 8 15,1-15-1-15,-1 0 20 16,-1 4 4-16,0-2 4 0,-4 2-1 0,0 2-1 0,-3 0 3 15,-2 0-1-15,2 1 7 16,-3 1-13-16,2 0-4 0,-4 0-1 0,3 1 1 16,1 2 1-16,-2-4-7 15,4 0 5-15,0-1-1 0,2 0 9 0,1-3 1 0,2-1 0 16,1-1 0-16,3 0 6 0,1-3-3 0,2 1 1 16,4-16-1-16,2 24-2 15,4-11-6-15,5-3-3 0,0 1 8 0,6-1 3 0,3-3 12 16,6 1 3-16,2-3 10 15,1 1 1-15,1-4 0 0,2 0-9 0,-1 0-5 16,5-2-5-16,0 0-3 16,0-2-4-16,5 2-10 0,-5-2-13 0,-1 0-8 0,-1 1-20 15,-2-1-24-15,-2-1-29 0,-3 2-42 0,-3 1-28 16,-1-2-44-16,-4 0-75 16,0-2-194-16,-7 3-347 0,2-2-109 0</inkml:trace>
  <inkml:trace contextRef="#ctx0" brushRef="#br0" timeOffset="129229.98">19536 5986 2387 0,'0'0'-28'0,"0"0"7"0,0 0-4 16,0 0 0-16,0 0-2 0,-6-31 9 0,6 31 9 15,0 0 4-15,0 0-10 0,0 0-1 0,0 0 2 16,0 0-3-16,0 0 1 0,0 0 4 0,0 0-6 0,0 0 9 16,0 0 0-16,0 0-6 15,0 0 17-15,0 0-1 0,0 0 1 0,0 0 4 16,0 0 9-16,0 0 7 15,0 0 11-15,0 0-2 0,0 0 6 0,0 0 4 0,0 0 2 16,0 0-5-16,0 0 2 16,0 0-4-16,0 0-1 0,0 0 10 0,0 0 0 15,0 0 1-15,0 0 6 16,0 0 4-16,0 0 8 0,0 0-3 0,0 0-1 0,0 0-3 16,0 0-1-16,0 0 0 0,0 0 0 0,0 0-1 15,0 0 0-15,0 0-3 16,0 0-6-16,0 0 4 0,0 0-16 0,0 0-2 15,0 0 3-15,0 0-3 0,0 0 3 16,0 0-5-16,0 0-3 0,0 0 1 0,0 0-2 16,0 0-1-16,0 0 2 15,-2 56 3-15,-2-43-2 0,0 4 2 0,-2-1-2 16,-2 9 5-16,2-3-1 0,0 3 2 16,0-3-3-16,0 4-3 0,-1-4-3 0,1 1-3 15,-1 0-10-15,1 0-13 0,2-4-26 16,-1-2-30-16,3 0-47 0,-2-3-42 15,4-14-33-15,-4 21-54 0,4-21-118 0,-2 9-545 0,2-9-278 16</inkml:trace>
  <inkml:trace contextRef="#ctx0" brushRef="#br0" timeOffset="129530.04">19593 6111 2649 0,'10'-7'-28'0,"-10"7"0"0,12-9 9 0,-12 9-11 15,0 0 16-15,12-10 2 16,-12 10 5-16,0 0 10 0,0 0 3 0,0 0-6 0,0 0 1 15,0 0-4-15,0 0 2 16,0 0-4-16,0 0 8 0,0 0-3 0,0 0 5 16,-52 6-2-16,52-6-5 15,-19 5-1-15,19-5 3 0,-20 8-1 0,20-8 8 0,-12 7-2 16,12-7 2-16,-10 10 10 0,10-10 7 0,0 0 11 16,-8 17 14-16,8-17 13 15,0 0 15-15,0 0 17 0,10 27-6 0,-10-27 8 16,10 17-3-16,-2-10-8 0,-8-7-9 15,13 16-6-15,-4-8-9 0,1 1-4 0,1 1-10 16,1-3-7-16,2 3-20 16,0 0-25-16,0-2-38 0,2-1-41 0,-2 1-46 15,1-3-42-15,-2-1-56 0,-13-4-129 16,23 0-449-16,-23 0-118 0</inkml:trace>
  <inkml:trace contextRef="#ctx0" brushRef="#br0" timeOffset="129699.91">19852 6241 2348 0,'19'0'-50'0,"-19"0"14"16,0 0 7-16,27 0 5 15,-27 0 2-15,22 0 11 0,-22 0 7 0,25-2-4 0,-25 2 0 16,25-1 0-16,-25 1-1 0,26-4-2 0,-13 2-11 16,-13 2-5-16,22-7-27 15,-10 4-33-15,-2-1-52 0,-4-1-78 0,-6 5-293 0,9-12 316 16</inkml:trace>
  <inkml:trace contextRef="#ctx0" brushRef="#br0" timeOffset="129819.9">19975 6118 1679 0,'-17'-7'133'0,"17"7"-7"15,0 0-14-15,0 0-26 0,0 0-8 16,0 0 6-16,0 0-8 0,0 0-10 0,0 0-42 16,0 0-60-16,0 0-68 0,0 0-129 0,44 16-427 15,-33-14 107-15</inkml:trace>
  <inkml:trace contextRef="#ctx0" brushRef="#br0" timeOffset="129982.25">20282 6138 2181 0,'16'4'216'0,"-16"-4"-17"0,14 4-23 16,-14-4-22-16,0 0-21 15,16 4-9-15,-16-4-20 0,0 0-31 16,0 0-41-16,15 6-61 0,-15-6-71 0,9 1-74 15,-9-1-112-15,0 0-572 0,0 0-209 0</inkml:trace>
  <inkml:trace contextRef="#ctx0" brushRef="#br0" timeOffset="130890.16">20290 4037 2571 0,'6'15'-96'16,"-6"-15"5"-16,0 0 9 0,0 0 6 0,0 0 0 16,-19 27 8-16,19-27 6 0,-16 13 11 0,5-7 4 0,-2 1 10 15,13-7 3-15,-26 12 10 16,12-6 6-16,-1-1 21 15,-2-2 13-15,0 0 12 0,17-3-5 0,-32 4 12 16,14-3 1-16,18-1 1 0,-28-1 1 0,28 1 6 0,-25-2 4 16,11-3 4-1,14 5-12-15,-18-8-2 0,18 8-4 0,-13-12 1 0,13 12-7 16,-4-13 4-16,4 13-14 0,0 0 8 0,0 0-6 16,0 0 3-16,0 0-11 0,21-21 6 15,-21 21-12-15,0 0 1 0,28 2-1 0,-28-2 6 16,25 8-4-16,-10-3-7 15,2 1 7-15,-3-1 2 0,4 3-10 0,-2-2 5 16,1 1-2-16,2 0 0 0,-2-2 0 16,3 1 0-16,-4-2 3 0,3-3 1 0,-2 2-4 15,-17-3 4-15,30 0-14 16,-13-3 10-16,-1-1 6 0,0-1-3 0,-2-1 13 16,-1-2 6-16,0 1-7 0,-13 7 38 0,19-15 20 0,-11 8-7 15,-8 7-12-15,8-14-1 16,-8 14-11-16,0 0-6 0,2-19-4 0,-2 19 0 15,0 0-9-15,0 0-12 16,-22-14-15-16,22 14-17 0,-22-2-46 0,22 2-37 0,0 0-51 16,-31 4-73-16,31-4-183 15,-22 3-284-15,22-3 59 0</inkml:trace>
  <inkml:trace contextRef="#ctx0" brushRef="#br0" timeOffset="132560.07">21721 4805 2115 0,'0'0'57'0,"0"0"0"0,0 0-13 16,0 0 7-16,0 0-39 0,0 0 2 0,0 0-5 0,0 0 8 16,0 0-11-16,0 0 21 15,0 0-19-15,0 0 12 0,0 0-17 16,0 0 16-16,0 0-3 0,0 0 20 0,0 0-11 16,0 0 8-16,0 0-3 0,0 0 7 0,0 0-15 15,19 30 3-15,-19-30-4 0,10 11-2 0,-10-11-3 16,14 10-6-16,-14-10-19 15,16 10-5-15,-5-5-10 0,-11-5-5 0,19 6 2 0,-19-6-1 16,19 0 9 0,-19 0 3-16,0 0 2 0,30-7 7 0,-30 7 11 0,16-10 20 15,-7 2 16-15,-9 8 18 16,13-11 7-16,-13 11 18 0,10-11 9 0,-10 11-1 16,0 0-3-16,11-14-11 0,-11 14-11 0,0 0-10 15,10-7-11-15,-10 7-6 0,0 0-2 16,0 0-5-16,0 0-2 0,0 0 1 0,0 0-6 15,0 0-2-15,2 36 0 0,-2-36-5 16,-6 30 1-16,4-13-2 0,-2 2-3 0,2 1-5 16,0 4-4-16,-1 1-5 15,1 2-2-15,0-1-7 0,0 4 0 0,0-5-2 16,0 2 4-16,0 0 0 0,-2-3 1 0,2 1 2 0,-5 0 0 16,0-3 1-16,1 0 3 15,0-3 11-15,-2-2 11 0,-1-2 10 0,-4 1 8 16,-1-5 7-16,-1-2 6 15,0-1 9-15,-2-2 4 0,-2-2 0 0,2-3 12 16,-2-1 2-16,19 0 2 16,-38-3-3-16,20-3-6 0,2 0-6 0,4-1-9 0,1-3-13 15,11 10-30-15,-11-20-26 16,11 20-29-16,4-29-32 0,3 14-49 0,8-3-75 0,5-3-58 16,2 0-122-16,1-1-200 0,5-1-318 0,2-4-275 15</inkml:trace>
  <inkml:trace contextRef="#ctx0" brushRef="#br0" timeOffset="132840.14">22195 4569 2730 0,'0'0'-72'0,"0"0"1"15,0 0-4-15,13-16 15 16,-13 16 10-16,0 0 4 0,21-6 8 0,-21 6 2 16,19-1 7-16,-19 1-7 0,19-3 6 0,-19 3-15 0,26-1-24 15,-26 1-29-15,23 0-49 16,-23 0-112-16,21-2-247 0,-12 0 321 0</inkml:trace>
  <inkml:trace contextRef="#ctx0" brushRef="#br0" timeOffset="133109.81">22724 4227 1457 0,'0'0'17'0,"0"0"10"0,11-11-3 16,-11 11-2-16,0 0-2 0,0 0 7 16,13-6 19-16,-13 6 13 0,0 0 28 0,0 0 22 15,0 0 5-15,0 0-6 16,2 42-8-16,-2-27 4 0,0-15-8 0,-4 36-4 16,1-16-8-16,-1 0-9 0,2 3-7 0,-2 2-10 0,0-2-3 15,-1 0-9-15,1 0-23 16,0-4-25-16,-1 0-23 0,3-2-40 15,-2 1-26-15,4-18-27 0,-4 26-32 16,0-16-70-16,4-10-485 0,-2 16 41 0</inkml:trace>
  <inkml:trace contextRef="#ctx0" brushRef="#br0" timeOffset="133409.82">22960 4424 2145 0,'0'0'-14'15,"0"0"11"-15,0 0-13 0,0 0 7 0,0 0-3 16,0 0 9-16,0 0-9 0,0 0 10 16,0 0-7-16,0 0 1 0,0 0 9 15,0 0 7-15,-60 15 10 0,47-11 16 16,13-4 6-16,-21 3 19 0,21-3-6 0,-19 6 4 16,19-6-2-16,-17 4-8 0,17-4-9 0,-14 5 1 0,14-5-4 15,0 0-1-15,-18 12-7 16,18-12-3-16,-12 9 7 0,12-9-9 0,-6 14 4 15,6-14-2-15,-4 15-1 16,4-15-7-16,0 0 3 0,10 25 0 0,-2-14-3 0,0-1-9 16,1-1-39-1,4-1-36-15,-3 1-53 0,3-1-59 0,0-2-133 0,-2-1-353 16,-3-1 95-16</inkml:trace>
  <inkml:trace contextRef="#ctx0" brushRef="#br0" timeOffset="136280.01">23281 5161 1922 0,'0'0'-66'0,"0"0"2"16,0 0-1-16,0 0 2 0,0 0 4 0,0 0 4 16,0 0 15-16,0 0 6 0,0 0 15 0,0 0 4 15,0 0 13-15,0 0 11 0,0 0 6 16,0 0-2-16,-12-8 13 0,12 8 1 0,0 0 3 15,0 0 9-15,0 0 2 16,0 0 8-16,0 0 10 0,0 0 8 16,0 0 19-16,0 0 4 0,0 0 10 0,0 0 0 15,0 0 2-15,0 0 2 0,0 0-17 0,0 0-5 16,0 0-8-16,0 0-3 0,0 0-8 0,0 0-4 16,0 0-1-16,0 0-8 15,58 8 1-15,-58-8-12 0,30 4 2 0,-11-4-8 0,-1 4-1 16,0-3-3-16,2 3-4 15,1-2-3-15,-5 0 0 0,4 0-11 0,-2 1-1 16,0 0-10-16,-2-1-13 16,-16-2-22-16,26 3-29 0,-26-3-42 0,21-3-46 0,-11 1-45 15,-10 2-76-15,0 0-479 16,12-10-34-16</inkml:trace>
  <inkml:trace contextRef="#ctx0" brushRef="#br0" timeOffset="136510.16">23387 5031 2117 0,'0'0'-78'0,"0"0"16"0,-13-10 14 0,13 10 20 0,0 0-4 16,0 0 17-16,-10-9 22 0,10 9 4 0,0 0 13 16,0 0 22-16,0 0-14 15,0 0 8-15,0 0-5 0,0 0 7 0,0 0-4 0,0 0 9 16,0 0 2-16,0 0-15 15,0 0-11-15,34-11 6 0,-34 11-19 0,22 4-29 16,-22-4-18-16,30 4-47 16,-11-4-48-16,-1 0-108 0,2 0-337 0,0-2 223 15</inkml:trace>
  <inkml:trace contextRef="#ctx0" brushRef="#br0" timeOffset="138140.04">24745 4253 1909 0,'0'0'137'0,"0"-16"-14"0,0 16-19 16,0 0-33-16,0-23-35 15,0 23-10-15,0 0 0 0,5-13-12 0,-5 13 1 16,0 0 0-16,0 0-1 15,0 0-17-15,0 0 18 0,0 0-6 0,15 38 0 0,-13-24 1 16,2 2-4-16,2 1 8 16,-3 0-10-16,1 1 1 0,2-1-1 0,3 4-5 15,0-6-5-15,0 0-6 16,0-2 4-16,-3 1-4 0,4-3 12 0,-2-1 17 0,-8-10 23 16,14 15 11-16,-14-15 0 0,18 7 8 0,-18-7 13 15,19-3 16-15,-19 3 10 16,20-11-1-16,-7 3 1 0,-4-2 5 0,1-1-5 15,1 0-1-15,0-1-5 16,-1 2-7-16,-1 1-5 0,-9 9-10 0,14-17-3 0,-14 17-15 16,11-14-6-16,-11 14-11 15,11-9-1-15,-11 9-6 0,0 0-8 0,10-10 0 16,-10 10 1-16,0 0-3 0,0 0 0 0,0 0-4 0,0 0 0 16,2 45-1-1,-2-27 2-15,-2 1-1 0,2 5-4 0,-1 2 1 0,1 3-5 16,-2 1-4-16,2 2-7 15,-2 4-5-15,-1 2-5 0,1 1-1 0,0-4-3 0,-2-5 1 16,-1 0 5 0,-2-3 6-16,-1 0 17 0,1-6 5 0,-7-1 11 0,1 0 9 15,-4-5 3-15,-1-1-4 16,-6-6 3-16,3 3 7 0,-5-6 7 0,4-3 7 0,0 0 12 16,1-2 9-16,1-2 15 0,2-4-8 0,0 2-5 15,4-4-10-15,14 8-9 16,-16-15-19-16,16 15-18 0,1-21-21 0,-1 21-15 15,24-26-22-15,-7 12-23 0,5 3-32 16,-2 0-34-16,0 1-41 0,3 2-54 0,-5 2-50 16,1 1-98-16,2 1-201 15,-1 0-408-15,-3 1-424 0</inkml:trace>
  <inkml:trace contextRef="#ctx0" brushRef="#br0" timeOffset="138669.85">24341 5304 2935 0,'0'0'-60'15,"0"0"23"-15,0 0 5 16,0 0-3-16,0 0 4 0,0 0 2 0,0 0 7 16,0 0 7-16,0 0-2 0,0 0 2 0,51-2 6 15,-51 2 5-15,42 2 4 0,-12 0 1 16,2-2 14-16,5 4 13 0,2-3 4 0,5 2 11 15,4-2-4-15,-1 2-6 0,3 0-5 16,6 1-4-16,-11-1-7 0,4 0-10 0,-2 0-12 16,-5-1-20-16,0 2-18 15,-2 0-18-15,-5-2-21 0,-3-1-20 0,-5 3-21 16,-4-4-45-16,-1 0-66 0,-3 0-415 16,-2 0 123-16</inkml:trace>
  <inkml:trace contextRef="#ctx0" brushRef="#br0" timeOffset="140069.82">24263 5729 1985 0,'0'0'138'0,"0"0"0"16,-2-18-25-16,2 18-20 0,0 0-16 0,0 0-15 16,0 0-11-16,-2-19-6 0,2 19-5 15,0 0 1-15,0 0-8 0,0 0-1 0,0 0-8 16,0 0 3-16,0 0-5 0,0 0-1 0,0 0 3 16,12 50-8-16,-12-50 2 15,5 15-5-15,-5-15-2 0,4 13 8 0,-4-13-1 0,9 14 3 16,-9-14-5-16,10 13 4 15,-2-8-6-15,-8-5 1 0,18 11-11 16,-18-11 2-16,18 7-8 0,-18-7-2 16,22 1-1-16,-22-1 3 0,0 0 2 0,27-7-2 0,-27 7 6 15,18-9 11 1,-18 9-8-16,16-13 4 0,-8 5 15 0,-8 8 14 0,14-15 7 16,-14 15 6-16,10-14 12 0,-10 14 12 0,8-11 3 0,-8 11-11 15,0 0-6-15,11-15-12 16,-11 15-6-16,0 0-1 0,0 0-8 0,0 0-6 15,0 0 0-15,0 0-4 16,0 0-5-16,0 0-9 0,-2 49-3 0,2-34-2 0,0 5-8 16,0 1-5-16,0-1-12 15,2 8-13-15,-2-2-3 0,0 3-9 0,0-1 4 16,-2 0 0-16,0 3 2 0,-2-1 10 0,-3 3-2 16,1 1 3-16,-2-4 3 15,0 1 6-15,-4 0-4 0,2-6 13 0,0 1-1 0,-4-3 21 16,0-4 11-16,-1-2 13 15,-2-2 9-15,0 1 6 0,-2-5 4 0,-2-2 4 16,2 0 4-16,-1-5 0 16,1 0 14-16,-4-4 17 0,23 0-3 0,-36-8-8 0,19 2-6 15,3-4-16-15,3-1-10 16,2-1-24-16,3-3-23 0,6 0-35 0,0 15-53 16,6-29-69-16,5 14-68 0,4-1-105 0,0 1-206 0,4 1-436 15,2 2-413-15</inkml:trace>
  <inkml:trace contextRef="#ctx0" brushRef="#br0" timeOffset="140310.01">24846 6131 2942 0,'0'0'-40'16,"22"-6"-6"-16,-22 6-26 0,20-4-23 0,-20 4 12 0,27 0 4 15,-27 0 13-15,34 0-8 16,-15 0-12-16,0-2-10 0,-19 2-14 0,34 0-13 16,-16-1-11-16,-18 1-22 0,27-5-16 0,-16 2-316 0,1-1 344 15</inkml:trace>
  <inkml:trace contextRef="#ctx0" brushRef="#br0" timeOffset="140550.03">25282 5963 1639 0,'0'0'81'0,"16"-9"-10"0,-16 9-8 15,0 0-9-15,11-7 0 0,-11 7 6 0,0 0 9 16,0 0 2-16,0 0 20 15,0 0 26-15,0 0 25 0,0 0 9 0,21 16-2 0,-21-16-10 16,4 21-14-16,-4-21-11 16,0 29-17-16,0-13-12 0,0 5-2 0,-4 0 2 15,4 3-20-15,0-1-48 16,0 1-52-16,0 3-70 0,0-4-75 0,-4-2-126 0,2-2-603 16,0-2-300-16</inkml:trace>
  <inkml:trace contextRef="#ctx0" brushRef="#br0" timeOffset="143389.74">26054 5327 2633 0,'0'0'-112'15,"0"0"26"-15,0 0 12 0,0 0 9 0,0 0 12 16,0 0-1-16,0 0 16 16,0 0 15-16,0 0 10 0,0 0-3 15,0 0 13-15,0 0 25 0,0 0 21 0,0 0 13 16,0 0 8-16,0 0 8 0,0 0-2 0,0 0-3 16,0 0-1-16,17-16-7 0,-17 16-10 0,0 0-3 15,0 0-8-15,33 4-1 0,-33-4-9 16,26 6-5-16,-9-2-11 0,3-2-9 0,-4 2-24 15,4-3-13-15,-3 1-25 16,-1 0-20-16,5 2-23 0,-21-4-34 0,29-2-58 16,-29 2-134-16,22-6-276 0,-10 1 188 15</inkml:trace>
  <inkml:trace contextRef="#ctx0" brushRef="#br0" timeOffset="143530.04">26144 5119 1773 0,'0'0'29'0,"0"0"-14"0,0 0 1 16,0 0 0-16,0 0-9 16,0 0 3-16,0 0-7 0,55 6-32 0,-38-3-30 0,1 0-60 15,-18-3-77-15,36 3-279 16,-17-1 362-16</inkml:trace>
  <inkml:trace contextRef="#ctx0" brushRef="#br0" timeOffset="144369.85">27683 4385 1284 0,'-14'-15'-7'0,"14"15"17"0,0 0 1 16,0 0-1-16,0 0-1 15,0 0 4-15,0 0 13 0,0 0-7 0,0 0 5 0,0 0 8 16,0 0 1-16,0 0 18 15,0 0 6-15,0 0 1 0,0 0-1 0,0 0-4 16,0 0-2-16,0 0-1 16,0 0-8-16,0 0-11 0,52 13-10 0,-52-13 0 15,23 4 3-15,-10 0-1 0,-13-4-1 16,29 2-1-16,-15-2 2 0,-14 0 4 0,27 2 5 16,-27-2 1-16,27 0 0 15,-27 0-7-15,22 0-3 0,-22 0 4 0,21 0-10 16,-21 0 1-16,17 0-1 0,-17 0-4 0,0 0-4 15,21 6 1-15,-21-6 1 0,0 0 0 16,10 8 4-16,-10-8-3 0,0 0 2 0,0 0-8 16,-2 22 14-16,2-22-2 15,0 0 0-15,-18 29 3 0,9-16 6 0,0 0-9 16,-3 4 2-16,1-1-1 0,-4 1 0 0,0 0-4 0,1 0 0 16,-4 2 4-16,2-2-3 15,-4 1 1-15,3-1 8 0,1-2 1 0,-5 2 7 16,4-2 1-16,-2-1 5 15,4-1 3-15,-2-1 6 0,2-3 8 16,-1-2-3-16,5 1 2 0,-3 0 0 0,14-8-1 16,-19 11-1-16,19-11 0 0,-14 8-5 0,14-8-12 15,-11 7-4-15,11-7-8 16,0 0-8-16,0 0 4 0,0 0-6 0,0 0-3 16,0 0-1-16,0 0-3 0,34 17 2 0,-19-13-2 15,1 0 1-15,2 0-4 0,0 0 3 16,2-1-4-16,-1 1-13 0,0-2-35 0,0 1-43 15,-2-2-42-15,2 1-60 16,-19-2-78-16,35-2-599 0,-19 1-224 0</inkml:trace>
  <inkml:trace contextRef="#ctx0" brushRef="#br0" timeOffset="144759.71">28333 4572 2490 0,'17'-11'-128'15,"-17"11"13"-15,10-10 18 0,-10 10 16 16,0 0 18-16,15-9 13 0,-15 9 10 0,0 0 4 15,11-8 14-15,-11 8 13 16,0 0 26-16,0 0 12 0,0 0 16 0,0 0 29 16,0 0 0-16,0 0 7 0,0 0-3 15,-31 36-17-15,19-24-4 0,-3 3 4 0,-2 2-3 16,-4-1-9-16,-2 4 2 16,0 5-14-16,-3-2 0 0,-4 4-4 0,1 1-1 15,-3 2-25-15,1 1 0 0,2-2 1 0,2 3 2 16,1-3 4-16,2-5 4 15,2 3-5-15,1-4-16 0,2 0-35 0,3-4-28 0,5-2-38 16,-2-1-42-16,1-3-68 16,3-2-169-16,3-3-205 0,-1-1 208 0</inkml:trace>
  <inkml:trace contextRef="#ctx0" brushRef="#br0" timeOffset="145159.81">28362 4902 1684 0,'0'0'-7'0,"5"-11"4"0,-5 11-6 0,0 0 4 16,0 0 9-16,0 0 12 0,0 0 7 0,-17-24 4 0,17 24 4 16,0 0 0-16,-27 4 10 15,27-4-7-15,0 0-5 0,-34 15-9 0,23-9 2 16,0 2 14-16,1 1-9 0,-1 1 0 15,1-1 2-15,1 3-4 0,9-12-3 0,-17 19 5 16,11-8-2-16,6-11-5 16,-6 18 1-16,6-18-7 0,-2 14-20 0,2-14-1 15,0 0-4-15,0 0 5 0,10 19-8 16,-10-19-8-16,0 0 13 0,18 3 4 0,-18-3 2 16,0 0 11-16,0 0 1 0,33-12 21 0,-33 12 18 15,14-5 8-15,-14 5-5 16,15-6 1-16,-15 6-6 0,0 0 8 0,19-4 23 0,-19 4-6 15,0 0 1 1,0 0-6-16,30 8-5 0,-30-8-8 0,12 7-4 0,-12-7-8 16,13 13-6-16,-5-5 1 15,-8-8-31-15,16 19-43 0,-8-8-56 0,0-1-63 0,-2-2-96 16,2-1-523-16,-2 1-76 0</inkml:trace>
  <inkml:trace contextRef="#ctx0" brushRef="#br0" timeOffset="145719.73">27016 5504 2194 0,'0'0'-79'0,"0"0"19"16,0 0 1-16,0 0 9 16,0 0 18-16,0 0 16 0,0 0 8 0,0 0 21 15,49-9-2-15,-49 9 7 0,28 0-13 16,-9 0 3-16,8 0 3 0,2 0-1 0,5 1-4 16,0 2-3-16,9-2 2 0,1 1 2 0,0-2 5 15,2 2-2-15,4-2 1 16,-3 0 3-16,5 2-6 0,-1-4 3 0,0 2-3 0,8 2 5 15,-9-2 4 1,1 1-4-16,-2-1-5 0,3 0 3 0,-4 0 2 0,1 3-1 16,0-6 2-16,1 3 2 15,-3-1 3-15,-2 1 1 0,3-2 13 0,-4 2-2 0,-4-2-1 16,1 0 18-16,-5-2 4 0,-4 4 3 0,-3-4-3 16,0 3-8-16,0-1-13 15,-7-2-16-15,0 2-42 0,-3 2-39 0,-1-1-40 16,-2 1-60-16,-16 0-126 0,21-5-327 15,-15 1 165-15</inkml:trace>
  <inkml:trace contextRef="#ctx0" brushRef="#br0" timeOffset="146749.97">27110 6054 1784 0,'0'0'61'0,"0"0"7"16,0 0 1-16,0 0-20 0,0 0-11 0,0 0-6 16,0 0-7-16,0 0 8 15,0 0-11-15,0 0-3 0,0 0 1 0,0 0-7 0,0 0 1 16,0 0-2-16,0 0 2 0,0 0 1 0,52 13-4 16,-52-13 14-16,23-3 1 15,-23 3-15-15,25-7 15 0,-10 6 1 0,-15 1 12 16,24-6-1-16,-24 6 1 15,20-5 6-15,-20 5 13 0,18-4 2 0,-18 4 3 0,0 0-3 16,19-4-8-16,-19 4-6 16,0 0-8-16,0 0 2 0,0 0 15 15,0 0-2-15,15 12 1 0,-15-12-3 16,0 0 0-16,0 0-2 0,-22 42-7 0,11-23-5 16,-2-2-6-16,-4 2 2 0,2 4-7 0,-5-3 0 15,-1 4-4-15,-1-2-2 0,-2-1 1 16,1-2-3-16,-2 2-3 0,0-3-6 0,3-1 0 0,2-4 1 15,1 0 1-15,2-1-1 16,1-4 6-16,5 1-7 0,0-2 1 0,11-7 1 16,-21 13-2-16,10-8 4 15,11-5 0-15,-12 9 0 0,12-9-2 16,0 0-7-16,-12 9 1 0,12-9-1 0,0 0 0 0,0 0 1 0,0 0 4 16,0 0 6-16,29 16-1 15,-29-16-1-15,21 6 0 0,-6-4-1 0,-15-2-3 16,29 3 1-16,-10-3-13 0,-2 3-20 15,3-2-32-15,-2 2-41 0,4-2-53 0,-1-1-52 16,-21 0-77-16,38-5-167 16,-18 0-363-16,-7 2-123 0</inkml:trace>
  <inkml:trace contextRef="#ctx0" brushRef="#br0" timeOffset="147040.09">27604 6391 2293 0,'14'-5'-73'0,"-14"5"17"16,0 0 4-16,0 0 1 15,0 0 5-15,0 0 13 0,0 0 5 0,0 0 22 16,0 0 3-16,0 0 9 0,-56 20 5 0,37-12 7 0,0 3 5 16,-2 2 4-16,-1 0 6 15,0 0 11-15,-5 2 0 0,2 2 6 0,2 1 5 16,-2-1 8-16,-2 0-18 15,5 0 5-15,-3 2-11 0,3-1 4 0,2-3-9 0,0 2-2 16,1-2-1-16,2 0-7 16,-2-2-12-16,2 1-20 0,1-1-16 0,3-3-32 15,1 1-29-15,3-1-40 16,-2-3-52-16,11-7-119 0,-20 14-296 0,15-7 204 0</inkml:trace>
  <inkml:trace contextRef="#ctx0" brushRef="#br0" timeOffset="147539.74">27476 6695 1689 0,'0'0'5'0,"12"-6"0"16,-12 6 6-16,0 0 15 15,13-8-12-15,-13 8 12 0,0 0-3 0,0 0 5 16,0 0 17-16,0 0 18 0,0 0-2 16,0 0 1-16,0 0-11 0,0 0-2 0,-44 18 1 15,29-9-5-15,0 1-3 16,-3 1-10-16,0 1-1 0,3 1-9 0,-2 0 3 16,2 2-4-16,3-4 2 0,1 1 3 15,3 2-14-15,-1-1 7 0,9-13-16 0,-10 22-3 16,8-9 0-16,2-13-7 0,0 0-2 0,7 24-3 15,-7-24 6-15,11 11-16 16,-11-11 4-16,15 2 5 0,-15-2-1 0,0 0 0 0,0 0 17 16,36-17 17-16,-24 9 16 15,-1 1 20-15,-11 7 16 0,18-13-4 0,-11 5-4 16,-7 8 0-16,15-12-6 0,-15 12-7 0,12-7 7 16,-12 7-7-16,11-8-8 0,-11 8-1 15,0 0-7-15,0 0 11 0,18-5 23 0,-18 5 3 16,0 0 2-16,0 0-3 15,0 0-9-15,20 12-3 0,-20-12-5 0,0 0-6 16,12 14-5-16,-12-14-9 0,10 14-28 16,-10-14-42-16,7 9-39 0,-7-9-63 0,12 11-46 15,-7-7-61-15,-5-4-122 16,12 6-466-16,-12-6-164 0</inkml:trace>
  <inkml:trace contextRef="#ctx0" brushRef="#br0" timeOffset="147839.81">28148 6413 2487 0,'0'-26'1'0,"0"26"11"0,0 0-10 15,0 0-19-15,0 0 7 16,11-10-4-16,-11 10 2 0,0 0 0 0,0 0 1 16,25 0-6-16,-25 0-15 0,22 0-12 15,-22 0-16-15,28 3-29 0,-14-3-29 0,1 0-63 16,-2 0-94-16,6 0-242 0,-19 0 302 0</inkml:trace>
  <inkml:trace contextRef="#ctx0" brushRef="#br0" timeOffset="148074.81">28622 6192 1428 0,'0'0'-29'0,"0"0"7"0,0 0 1 16,0 0 7-16,0 0 20 16,0 0 21-16,0 0 0 0,30 19 18 0,-30-19 12 0,4 21-13 15,-4-21-3-15,3 24 2 16,-3-6-5-16,0-1 5 0,0 0-13 0,2 0-5 16,-4 2 1-16,4-2-44 0,-2-1-33 0,0-2-69 15,0-14-162-15,-2 23-148 0,2-16 415 16</inkml:trace>
  <inkml:trace contextRef="#ctx0" brushRef="#br0" timeOffset="150110.12">29486 5402 565 0,'0'0'123'0,"0"0"-68"0,0 0-22 16,0 0-20-16,0 0 11 15,0 0 8-15,0 0 8 0,-20-16 22 0,20 16-5 16,0 0-7-16,0 0 8 0,0 0 2 0,0 0 1 16,0 0-3-16,0 0 28 15,0 0-16-15,0 0 13 0,0 0-4 0,0 0 9 0,0 0-7 16,0 0 5-16,0 0-12 15,0 0 0-15,0 0-4 0,0 0-4 0,0 0-9 16,0 0-9-16,0 0-3 16,0 0-2-16,0 0-10 0,0 0 9 15,0 0-12-15,0 0 0 0,0 0-3 0,44-12-6 16,-44 12 3-16,23 4 0 0,-23-4 1 0,30 2-7 16,-11 0-6-16,-2-2-2 15,2 1-1-15,-1-1-3 0,2 3-10 0,-4-1-15 16,-16-2-24-16,35 1-8 0,-21-1-23 0,-14 0-25 0,28 0-23 15,-18 0-52-15,-10 0-100 16,22-7-299-16,-16 3 232 0</inkml:trace>
  <inkml:trace contextRef="#ctx0" brushRef="#br0" timeOffset="150340.04">29662 5245 1545 0,'0'0'-64'0,"-10"-10"20"0,10 10 15 16,0 0 20-16,0 0 19 16,0 0 26-16,0 0 20 0,0 0 10 0,0 0-11 15,0 0 10-15,0 0-17 0,0 0-7 16,0 0-10-16,0 0-8 0,0 0-7 0,0 0-6 16,40-6-17-16,-40 6-12 15,31 0-20-15,-11 2-19 0,0-2-35 0,4 0-34 16,-3 2-33-16,5-2-281 0,-4 0 407 0</inkml:trace>
  <inkml:trace contextRef="#ctx0" brushRef="#br0" timeOffset="150559.79">31110 4883 1226 0</inkml:trace>
  <inkml:trace contextRef="#ctx0" brushRef="#br0" timeOffset="151059.9">31110 4883 1298 0,'0'0'62'0,"-8"-13"3"0,8 13-13 0,0 0 1 15,0 0-14-15,0 0 4 0,0 0-13 16,0 0 3-16,0 0 17 0,0 0-6 0,0 0 5 16,0 0-5-16,0 0-6 15,0 0 12-15,0 0-1 0,0 0 9 0,14-18-16 16,-14 18-5-16,0 0-1 0,28 4 3 16,-28-4-19-16,27 1-12 0,-7 2-4 15,-20-3-11-15,36 1-12 0,-20 2 7 0,3-1-7 0,3-2 8 16,-6 1 8-16,-16-1-7 15,37 0 9-15,-23 0-6 0,-14 0 15 0,28-1 27 0,-28 1-6 16,24 0 13-16,-24 0-2 16,18 0 16-16,-18 0-9 0,17-2 3 0,-17 2-15 15,0 0-5-15,17 3-3 16,-17-3-8-16,0 0 8 0,0 0-3 0,0 0-10 0,-4 28 4 16,4-28-2-16,-15 23 1 0,6-8-7 15,-1 3 2-15,-2 1 4 0,-4 2-5 16,4 0-3-16,-5 5 0 0,0 2 1 0,0 1 1 15,-2-1 1-15,2 0 0 0,0-1 4 16,0 2-7-16,-2-3 1 0,2-3 1 16,2-2-3-16,3-3 1 0,-2-2 2 15,2 1 1-15,2-3 1 0,-3-3 0 0,2 1-2 16,3-3 8-16,8-9 16 0,-15 17 7 0,7-11 10 0,8-6 4 16,-9 13 6-16,9-13-4 15,0 0-9-15,-9 14-9 0,9-14-5 0,0 0-4 16,0 0-6-16,0 0 2 15,0 0-4-15,32 13-1 0,-19-12-1 0,4 4-3 0,2-1-4 16,3-1 3-16,2 1-7 16,2-1 3-16,-1 4-3 0,3-5-10 15,0 0-18-15,-1 0-17 0,-1-2-24 16,-4 0-23-16,4 0-8 0,-3-2-35 0,-1-2-33 0,0-3-54 16,-2 0-142-16,-6 0-398 0,2-2-36 0</inkml:trace>
  <inkml:trace contextRef="#ctx0" brushRef="#br0" timeOffset="151600.17">30729 5715 2123 0,'0'0'-74'0,"0"0"21"0,0 0 13 16,0 0 3-16,0 0 3 0,0 0 7 0,-8 10 7 16,8-10 5-16,0 0 12 15,0 0-2-15,0 0 13 0,0 0-3 0,40 13 0 16,-28-11 5-16,6 2 0 0,-4-1 8 15,5 1-2-15,3 0 5 0,2 0 3 0,2 2 6 16,2-2 4-16,1 1 0 16,3-1-9-16,4 4 5 0,0-2 2 15,3-1-1-15,-2 0 5 0,1 2 3 16,0-2-15-16,-6-1 8 0,0-1-4 0,-3 1-10 16,1 0-2-16,-2-2-16 0,-3 2-19 0,-1-2-15 0,-6 0-14 15,2-2-28-15,-1 0-12 16,-5 2-26-16,2-2-25 0,-16 0-65 0,0 0-317 15,29-4 301-15</inkml:trace>
  <inkml:trace contextRef="#ctx0" brushRef="#br0" timeOffset="152529.82">30391 6264 1504 0,'0'0'9'0,"-22"4"1"0,22-4 0 15,0 0 2-15,0 0 20 0,0 0-4 16,0 0 17-16,0 0 12 0,0 0 4 0,0 0-9 16,0 0-3-16,0 0-1 15,45 15 1-15,-45-15-16 0,21 6-2 0,-21-6 8 16,21 2-5-16,-21-2-1 0,24 2-7 0,-24-2 3 0,20 0-15 16,-20 0 7-16,22-4 4 15,-22 4-11-15,19-6 2 0,-19 6 5 0,18-6 10 16,-18 6 4-16,16-3 0 15,-16 3 8-15,0 0-2 0,18-6-10 0,-18 6-5 0,0 0-8 16,15-4-8-16,-15 4 4 16,0 0-6-16,0 0-2 0,0 0 3 15,0 0 2-15,0 0-1 0,0 0 5 16,0 0-2-16,15 13-3 0,-15-13-1 0,0 0 3 0,0 0 6 16,0 0-8-16,-25 42 3 0,14-29-1 15,-1 3-3-15,-2 1-1 0,0 2-2 16,-1 0 4-16,-4 3 2 0,0 2 0 0,-3-3-8 15,4 2 10-15,-1-2-11 16,0-4 3-16,-2 4 1 0,3-4 3 0,0 0 2 16,2-1 1-16,2-4-6 0,-3 2 6 15,4-4-2-15,2-1 4 0,-1 0-3 0,2 2 3 16,10-11 3-16,-20 10 13 0,20-10 9 0,-14 9 12 0,14-9 9 16,0 0 15-16,-15 5 4 15,15-5 1-15,0 0-15 0,0 0-7 0,0 0-7 16,0 0-8-16,0 0-4 15,0 0-2-15,0 0-6 0,55 2-3 0,-36 0-5 0,2 2-1 16,4-1-9-16,3-1-29 16,0 4-39-16,1-2-43 0,1 0-42 15,2 0-50-15,-3-3-68 0,-3-1-135 16,2-1-426-16,-6-1-144 0</inkml:trace>
  <inkml:trace contextRef="#ctx0" brushRef="#br0" timeOffset="152899.97">30971 6618 2530 0,'0'0'-3'15,"0"0"-4"-15,0 0-7 16,0 0 5-16,0 0 2 0,0 25-4 0,0-25 4 0,18 3 2 15,-18-3-3-15,26 3 1 16,-26-3-4-16,27 2-8 0,-9 1-9 0,-2-3-22 16,4 0-13-16,-4 2-21 0,3-2-47 15,-2-2-71-15,-17 2-392 0,35 0 202 0</inkml:trace>
  <inkml:trace contextRef="#ctx0" brushRef="#br0" timeOffset="153449.79">31730 6646 1736 0,'0'0'-31'0,"15"-11"0"15,-15 11-3-15,13-10 3 0,-13 10 12 16,11-11 19-16,-11 11 19 0,12-11 7 0,-12 11 19 16,6-14 18-16,-6 14 4 15,4-12 15-15,-4 12 14 0,0 0-2 0,0 0 5 0,-10-25 10 16,10 25-12-16,-17-10 6 0,17 10 0 0,-23-10-7 16,8 7-10-16,15 3-5 15,-32-2-11-15,16 2-6 0,16 0-7 0,-37 8-8 16,21-2 1-16,0 1-12 15,0 2 2-15,0 1-7 0,4 2-3 0,0-2-3 16,1 3-1-16,2-1-5 0,3 2 0 16,-1 1-4-16,7-15 0 0,-4 24-2 0,4-24-3 15,2 20-7-15,-2-20-7 16,9 17-8-16,-9-17-3 0,13 14-10 0,-5-9 2 16,-8-5-2-16,19 5 6 0,-19-5-1 0,24-5 3 15,-24 5 7-15,27-12 4 0,-12 5 2 16,0-2 13-16,-1 0 20 0,0-1 21 0,-2 3 10 15,0-1 2-15,0 1-2 0,-12 7-4 16,16-13-9-16,-16 13-6 0,15-6-5 16,-15 6 9-16,15-3 2 0,-15 3 0 15,0 0-2-15,0 0-3 0,25 14-4 0,-25-14-5 16,14 17-4-16,-6-4-6 0,-2-2-28 0,0 2-33 0,0 2-56 16,-2 1-67-16,5 1-76 15,-5-2-143-15,1-5-591 0,-5-10-410 0</inkml:trace>
  <inkml:trace contextRef="#ctx0" brushRef="#br0" timeOffset="155179.82">30276 5757 2826 0,'0'0'-143'0,"0"0"23"16,0 0 12-16,0 0 23 16,0 0 23-16,0 0 25 0,0 0 20 0,0 0 16 15,0 0-9-15,0 0 6 16,0 0-2-16,0 0-4 0,0 0 7 0,0 0-2 0,53 8-2 16,-53-8 4-16,0 0-4 0,21 4 6 15,-21-4-2-15,0 0 7 0,17 1 3 16,-17-1 8-16,0 0 2 0,19 4 8 0,-19-4-2 15,0 0 5-15,21 4-10 16,-21-4 4-16,17 4-5 0,-17-4 1 0,20 4 0 16,-20-4-1-16,20 3-11 0,-20-3 8 15,22 4 1-15,-22-4-6 0,21 4-3 0,-21-4 5 16,21 2-5-16,-21-2 16 0,19 2-1 0,-19-2 5 16,20 0 9-16,-20 0 8 0,0 0 0 15,24 0-2-15,-24 0-11 0,17 0 3 0,-17 0-8 16,17 1 17-16,-17-1-1 15,0 0-1-15,25 3-4 0,-25-3-7 0,0 0 0 16,24 0-7-16,-24 0-1 16,14 1 2-16,-14-1 0 0,0 0-12 0,24 3 6 15,-24-3-6-15,0 0-1 0,23 0-1 16,-23 0 2-16,0 0-5 0,24-3 2 0,-24 3-1 16,0 0-4-16,20 0 2 0,-20 0-5 0,18 3 4 0,-18-3-1 15,0 0-1-15,25 0-1 16,-25 0-1-16,17 1 4 0,-17-1-4 0,19 3 1 15,-19-3-1-15,18 1-1 16,-18-1 2-16,16 4 3 0,-16-4 3 0,17 2-7 16,-17-2 3-16,0 0 0 0,23 1-3 15,-23-1 1-15,17 3-2 0,-17-3 9 16,20 0-11-16,-20 0 5 0,0 0-1 0,24 1-4 0,-24-1 3 16,20 3 7-16,-20-3-10 15,17 1 3-15,-17-1-2 0,18 5-1 0,-18-5-1 0,20 1-3 16,-20-1 6-1,0 0-8-15,20 2 8 0,-20-2 5 0,16 2-1 0,-16-2-2 16,0 0 9-16,19 0-6 16,-19 0-8-16,0 0-4 0,23 2 5 0,-23-2 0 0,0 0-1 15,27 0-1 1,-27 0 5-16,20 0-5 0,-20 0 5 0,18 2-1 0,-18-2-2 16,0 0 2-16,26 0 1 0,-26 0-1 0,19 0 3 15,-19 0-4-15,20 2 2 16,-20-2-2-16,18 0 2 0,-18 0 2 0,19 2-4 0,-19-2 4 15,0 0-1-15,28 2 0 16,-28-2-1-16,16 0-2 0,-16 0-1 0,0 0 6 16,24-2-3-16,-24 2 1 15,0 0 0-15,22 2 3 0,-22-2-1 0,0 0-4 0,20 0 2 16,-20 0 2-16,0 0-4 0,24 0 2 0,-24 0-1 16,15 1 1-16,-15-1-1 15,0 0 2-15,26 4-1 0,-26-4-1 0,20 3 0 16,-20-3 0-16,21 3 4 15,-21-3-4-15,19 4 3 0,-19-4-3 0,21 2 3 0,-21-2 1 16,20 4-3-16,-20-4-1 16,20 1 7-16,-20-1-4 0,20 3-2 15,-20-3 2-15,19 0-1 0,-19 0 3 0,21 1 0 16,-21-1-5-16,23 0 5 0,-23 0 1 16,22 0 2-16,-22 0 3 0,20 0 2 0,-20 0-2 0,22 0 4 15,-22 0 4-15,21 0-5 16,-21 0-4-16,26 2 0 0,-26-2-4 15,24 2 1-15,-24-2 2 0,26 3-3 0,-13-2 0 16,-13-1 2-16,26 2 7 0,-26-2 0 0,24 2 1 16,-11 0-5-16,-13-2 3 15,24 2-5-15,-24-2-2 0,20 1-18 0,-20-1-31 0,24 4-46 16,-24-4-63-16,16 3-81 0,-16-3-209 0,12-3-349 16,-12 3-96-16</inkml:trace>
  <inkml:trace contextRef="#ctx0" brushRef="#br0" timeOffset="-104886.83">30217 8179 2322 0,'0'0'-80'16,"4"-18"29"-16,-4 18 14 0,4-13 11 16,-4 13 10-16,0 0 7 0,7-16 7 15,-7 16 19-15,4-14 19 0,-4 14-1 0,0 0 9 16,6-21 5-16,-6 21-1 0,0 0-2 16,2-19 1-16,-2 19 9 0,0 0 3 15,-2-20-3-15,2 20 5 0,0 0-3 0,-12-16-9 16,12 16 2-16,-13-10-3 0,13 10-7 0,-19-9-2 0,19 9-7 15,-21-6-1-15,21 6-5 16,-24-2 1-16,24 2-8 0,-25-1 1 16,25 1-1-16,-28 3 1 0,12-1 6 15,16-2-5-15,-28 8-1 0,16-4 0 0,-2 1-4 0,14-5 3 16,-21 14 0-16,13-9-4 0,8-5 1 0,-11 18 2 16,11-18 2-1,-6 14 5-15,6-14 1 0,2 19 5 0,-2-19-4 0,9 18 3 16,-9-18-5-16,16 17-2 15,-5-10-1-15,1 0-4 0,0-1 7 0,2 1-3 0,-14-7-6 16,28 9 4 0,-14-7-3-16,-14-2 2 0,26 4 3 0,-13-4 4 0,-13 0 1 15,22-6 3-15,-22 6 4 16,22-7 3-16,-22 7-2 0,17-10-2 0,-17 10-2 16,17-12-3-16,-17 12-2 0,11-10 0 0,-11 10-6 15,10-13 1-15,-10 13-4 0,8-12 2 16,-8 12-4-16,0 0-3 0,8-14 0 15,-8 14-1-15,0 0-4 0,10-13 1 16,-10 13-3-16,0 0 3 0,0 0-3 0,8-12-1 0,-8 12 2 16,0 0-2-16,0 0-1 15,0 0-2-15,0 0 2 0,8-11 1 0,-8 11-3 16,0 0-1-16,0 0 3 0,0 0 2 0,0 0 6 16,0 0 0-16,9-9 2 0,-9 9 5 15,0 0 7-15,0 0-2 0,0 0 9 0,0 0-6 16,0 0 3-16,0 0 0 15,0 0-3-15,0 0-1 0,0 0-4 16,0 0-5-16,0 0-7 0,0 0 5 16,0 0-3-16,0 0 0 0,0 0-1 0,0 0-2 0,0 0 1 15,0 0-3-15,0 0 2 16,2 37-1-16,-2-37-1 0,2 19-1 0,-2-19 1 16,2 19-8-16,-2-19-10 0,7 19-11 0,-7-19-15 15,4 20-21-15,0-11-27 16,-4-9-27-16,11 18-41 0,-5-7-47 0,-6-11-45 0,12 16-63 15,-5-9-127-15,0-1-467 16,-7-6-292-16</inkml:trace>
  <inkml:trace contextRef="#ctx0" brushRef="#br0" timeOffset="-104537.11">30530 8113 2589 0,'0'0'-126'0,"0"0"19"0,0 0 29 0,0 0 19 15,0 0 21-15,0 0 24 16,-4-16 14-16,4 16 16 0,0 0 9 0,0 0 4 0,0 0 13 15,0 0 1-15,0 0-1 16,0 0 8-16,31-2 0 0,-31 2 13 0,24 2-12 16,-24-2 3-16,27 2-13 15,-27-2 3-15,32 4-8 0,-12-4-5 0,-4 2-5 16,5-2 2-16,-2 0-4 0,-19 0-2 0,28 0-4 16,-13 0-9-16,-15 0-29 15,25-2-22-15,-25 2-32 0,21-4-35 0,-21 4-49 0,15-6-66 16,-15 6-491-16,2-11 24 15</inkml:trace>
  <inkml:trace contextRef="#ctx0" brushRef="#br0" timeOffset="-104076.87">30583 7952 1962 0,'0'0'-126'0,"0"0"7"16,-12-7 16-16,12 7 14 0,0 0 23 0,0 0 21 15,-12-12 18-15,12 12 18 16,0 0 16-16,0 0 16 0,0 0 11 0,-8-14 6 0,8 14 3 16,0 0 4-16,0 0 15 15,0 0-12-15,0 0-4 0,0 0-3 0,-8-11-12 16,8 11 3-16,0 0 2 0,0 0 11 0,0 0 1 16,0 0-2-16,0 0-4 15,0 0 4-15,0 0-10 0,0 0 3 0,0 0 5 0,0 0-13 16,0 0-2-16,0 0 10 15,0 0-9-15,0 0 9 0,0 0 2 0,0 0 6 16,0 0 5-16,0 0 17 16,0 0 8-16,0 0-1 0,0 0 15 15,0 0-13-15,0 0 1 0,0 0-1 0,20 37-12 0,-20-37-4 0,0 0-5 16,0 0-9-16,30-3-4 16,-30 3-5-16,20 0-5 0,-20 0-2 0,21 0-4 15,-21 0-3-15,28-1-4 0,-28 1-1 16,22 0 4-16,-22 0-2 0,26 0-3 0,-26 0-3 15,21 0-2-15,-21 0-1 16,24 1 1-16,-24-1-2 0,18 0-3 0,-18 0-8 16,0 0-9-16,26 0-18 15,-26 0-24-15,0 0-38 0,17 0-35 0,-17 0-58 0,0 0-59 16,0 0-136-16,0 0-428 0,0 0-120 0</inkml:trace>
  <inkml:trace contextRef="#ctx0" brushRef="#br0" timeOffset="-103786.83">30638 7831 2293 0,'0'0'-106'0,"0"0"10"16,0 0 8-16,0 0 4 0,0 0 19 0,0 0 7 15,0 0 8-15,0 0 4 16,0 0 3-16,0 0 5 0,0 0 11 0,0 0-5 0,0 0 10 15,42 20 12-15,-42-20 5 16,0 22 5-16,0-22 12 0,-2 30 1 0,2-14 16 16,-2 4-1-16,2 1 4 15,-4 5 3-15,2-4-5 0,-2 2-5 0,0 1 9 16,-3-2-8-16,2 2-3 0,-3-5-1 0,2 3 4 16,0-1-7-16,1-3-9 15,-1-4-31-15,2 3-36 0,0-5-47 0,-3 0-73 0,7-13-317 16,-6 16 338-16</inkml:trace>
  <inkml:trace contextRef="#ctx0" brushRef="#br0" timeOffset="-103391.95">31074 8000 1323 0,'17'-11'-78'0,"-17"11"16"0,17-8-2 0,-17 8 15 16,12-7 17-16,-12 7 12 0,0 0 17 0,22-4 8 16,-22 4 9-16,0 0 4 15,19 0 3-15,-19 0 2 0,0 0 11 0,0 0 13 0,14 9 9 16,-14-9-2-1,0 0 3-15,0 0 13 0,0 0-10 0,0 0 6 0,-29 27 6 16,29-27 3-16,-19 5 14 16,19-5 12-16,-21 3 4 0,21-3 1 15,-24-3 6-15,24 3 10 0,0 0-9 0,-27-9-7 0,27 9-10 0,-11-12-10 16,11 12-6-16,0 0-11 16,-2-19-9-16,2 19-7 0,0 0-8 0,18-20-7 15,-18 20-17-15,16-10-23 0,-16 10-34 16,22-8-39-16,-22 8-45 0,18-4-56 15,-18 4-92-15,15-4-482 0,-15 4-34 16</inkml:trace>
  <inkml:trace contextRef="#ctx0" brushRef="#br0" timeOffset="-93746.94">19912 7332 2125 0,'0'0'-100'0,"0"0"7"0,2 20 15 0,-2-20 6 16,0 18 8-16,0-18 3 0,2 19 9 15,-2-19 7-15,0 18 5 0,0-18-1 0,2 17 14 16,-2-17 8-16,2 20 12 15,-2-20 9-15,0 19 1 0,0-19 9 0,2 15 9 0,-2-15 4 16,2 17 2-16,-2-17 2 16,0 0-4-16,4 21-5 0,-4-21-1 0,2 13 11 15,-2-13-15-15,4 13-2 16,-4-13 4-16,6 13-4 0,-6-13 3 0,7 15-2 16,-7-15-1-16,0 0 7 0,9 15-4 0,-9-15-3 0,6 11 0 15,-6-11 0-15,8 9-3 16,-8-9-5-16,0 0-2 0,13 17 4 0,-13-17 7 15,8 9-1-15,-8-9-9 16,0 0 4-16,11 9-4 0,-11-9 5 0,0 0 2 0,0 0 3 16,0 0-1-16,0 0-1 15,17 2 7-15,-17-2 5 0,0 0 0 0,0 0 1 0,17-20-6 16,-17 20 4-16,13-12-6 0,-13 12-4 0,17-15-1 16,-9 5-4-16,3 2-3 15,0-1 3-15,-1-2-3 0,-10 11 2 0,24-15 0 16,-12 8-3-16,0 0-5 0,3-1 2 15,0 2-1-15,0 1 5 0,2-1-8 0,-2 0 1 16,1 2 4-16,2 0-1 16,-1 1 6-16,-1-2-7 0,4 2-3 0,-2 1 3 15,-18 2-4-15,41-2 6 0,-18 0-7 0,-2 4 5 0,3-4-8 16,1 4 2 0,-2-2-5-16,4-2-5 0,3 2-6 0,0 0 5 0,2 0-7 15,-1-2 7-15,1 2-1 16,0-2 2-16,-3 2 0 0,1-1-3 0,0-2 9 0,-3 2-1 15,3-1-2-15,-4 2 0 16,1-2 9-16,-3 0-6 0,-2 2 10 0,0-2-10 16,-1 2 7-16,-4-1-3 15,-17 1-1-15,33 0 1 0,-19-3 2 0,-14 3 12 0,25 0 2 16,-25 0 2-16,21-2 5 0,-21 2-7 0,0 0 3 16,25 0 9-16,-25 0-12 15,0 0-2-15,20 0-2 0,-20 0-6 0,0 0 5 16,0 0-3-16,20 0 3 15,-20 0-2-15,0 0 3 0,16 8 2 0,-16-8-5 0,0 0-1 16,12 11 6-16,-12-11-11 16,9 11 6-16,-9-11-2 0,10 16 1 0,-4-8 3 0,-6-8-7 15,14 21 5-15,-8-10-4 0,-2-1 2 0,4-1 4 16,-8-9-11-16,18 16 1 16,-12-7 7-16,-6-9-6 0,14 16-5 0,-5-8 2 15,-9-8 3-15,12 11-1 0,-12-11 2 16,11 11 3-16,-11-11-3 0,11 11-5 15,-11-11 9-15,10 8-1 0,-10-8 3 16,0 0 7-16,10 7 1 0,-10-7-3 0,0 0 3 16,0 0-3-16,0 0-3 0,0 0 9 15,0 0-1-15,0 0 1 0,24-20-1 0,-24 20 4 16,6-16-1-16,-6 16-4 0,9-16 4 16,-5 4-5-16,-4 12 6 0,13-22 5 15,-7 11-5-15,3 2-1 0,-9 9-10 0,16-21 8 16,-6 13 1-16,-2-2-9 0,4 3-1 15,-12 7-2-15,24-12 8 0,-10 6-6 16,1 3-5-16,5-1 9 0,-4 0-6 16,6 4-2-16,-1-2-1 0,2 1-1 0,2 1 5 0,5 0-2 15,0 1 0-15,3 1-1 16,1-2-2-16,7 4-1 0,-1-2-10 16,2 1-11-16,1-1-2 0,-1 4 8 0,2-2-8 0,-1 0-1 15,3 2 1-15,1-2 6 16,6 1-3-16,-1 3-2 0,1-2 7 0,3-1 4 0,-1 1 2 15,-1 1 10-15,1-1-3 16,1 1 4-16,1-1 11 0,0 1-3 0,0-5 13 16,0 5-15-16,0-3 8 15,0 2-4-15,1-5-4 0,-3 3 7 0,-7-1-7 0,-1 1-1 16,1-3-1-16,-3 2-2 0,-1-3 1 0,-1 0 6 16,-5 0-7-16,-2 0 4 0,-2 0-4 15,-1 0 18-15,1-3 2 0,2 3 4 0,-1-1-1 16,-1 1-10-16,-1 0-1 15,1 0 5-15,0 0-12 0,-2 0 9 0,1 0-7 16,1 0 9-16,0-3-7 16,-2 2-2-16,-1 1 9 0,3 0-12 0,-2 0 0 0,-2 0-1 15,1-3-2-15,2 3 6 16,-1-2-1-16,-1 2-2 0,1-2-5 0,0 2 2 16,0-1-1-16,-1-1-2 0,3 0 0 0,0 0 4 0,0 2 1 15,-1-2-8-15,-1 0 3 16,2-2-6-16,-2 1-3 0,-3 3 2 0,1-2 9 15,0-3-2-15,-5 2 14 16,1-3 5-16,-3 2 8 0,0-1 6 0,-3-2 3 16,-1 2 1-16,2 0 7 0,-4-1-2 15,-1 0-3-15,3-1-10 0,-1 1-3 0,-2 0 10 16,2 0-17-16,-2-2-3 0,1 3 4 0,-2-3-3 0,-2 2-3 16,2-1-4-16,-1-1 12 15,-3 1-10-15,-1-3-6 0,-10 10 0 0,21-15-2 16,-12 7 2-16,-9 8-9 15,14-16-16-15,-14 16-28 0,7-12-24 0,-5 5-35 0,-2 7-34 16,-2-14-53-16,2 14-144 16,-7-15-319-16,-3 7 111 0</inkml:trace>
  <inkml:trace contextRef="#ctx0" brushRef="#br0" timeOffset="-92402.08">20966 8296 1809 0,'0'0'-45'0,"0"0"17"0,0 0 2 16,0 0 8-16,0 0 0 0,0 0 4 0,0 0 11 15,0 0 1-15,0 0 9 0,14-27-2 0,-14 27 3 16,0 0-1-16,0 0 0 16,0 0 9-16,0 0 6 0,0 0-1 0,0 0 7 0,0 0 10 15,0 0 7-15,0 0-3 16,0 0 18-16,0 0 1 0,0 0-1 0,0 0 9 15,0 0-6-15,0 0-4 0,0 0-5 16,0 0-7-16,0 0-1 0,0 0-2 0,32 27-8 16,-32-27-3-16,0 0-1 15,9 14-3-15,-9-14 4 0,6 12-2 0,-6-12 6 16,8 16-9-16,-8-16 2 0,6 15 5 0,-6-15-3 16,6 17 3-16,-6-17 5 0,8 18-3 15,-4-7 0-15,-4-11-3 0,6 20-2 0,-4-8 9 16,-2-12-6-16,10 24-4 15,-3-10 3-15,-3-2 3 0,0 0 6 0,1 1 4 0,-1 0-5 16,-4-13 4 0,6 24-5-16,-4-13-3 0,-2-11 0 0,9 25-5 0,-7-13-2 15,2 1-3-15,-4-13-6 16,6 25 0-16,-2-15-7 0,-4-10 2 0,10 19-13 16,-10-19-13-16,6 15-17 0,-6-15-22 0,4 13-27 0,-4-13-27 15,0 0-35-15,8 17-35 16,-8-17-61-16,0 0-173 0,0 6-363 0,0-6-56 15</inkml:trace>
  <inkml:trace contextRef="#ctx0" brushRef="#br0" timeOffset="-91487.22">21300 8346 2225 0,'-9'-15'-72'0,"9"15"18"0,0 0 5 16,0 0 2-16,0 0 3 15,0 0 10-15,0 0 20 0,0 0 3 0,0 0 16 16,0 0 14-16,0 0 2 16,0 0 8-16,0 0 17 0,0 0-9 0,0 0 9 15,13 55-1-15,-9-46-2 0,-4-9 11 16,9 19-11-16,-3-8 7 0,3 0-6 0,-9-11-3 0,10 18-8 16,-10-18 1-16,10 13 3 0,-10-13 5 0,7 11 7 15,-7-11 1-15,0 0-8 16,13 10-4-16,-13-10-5 0,0 0-1 0,0 0-9 15,0 0 3-15,0 0-10 16,0 0 2-16,23-25 4 0,-23 25 4 0,4-13 8 0,-4 13-2 16,0 0-5-16,4-23 0 15,-4 23-2-15,5-13 8 0,-5 13 5 0,0 0 0 0,0 0 1 16,4-21-7-16,-4 21-2 0,0 0 0 16,0 0-7-16,2-14-4 0,-2 14-3 15,0 0 3-15,0 0-7 0,0 0 1 0,0 0-1 16,0 0 0-16,0 0-1 0,0 0 6 15,0 0-1-15,0 0-2 0,0 0 2 0,0 0 1 16,0 0-1-16,0 0 6 16,0 0-1-16,0 0 1 0,0 0-3 0,0 0-3 15,0 0-2-15,11 43 0 0,-11-43 0 0,6 18-1 0,-2-8-3 16,-4-10 2 0,8 24-6-16,-4-12 2 0,4 3 2 0,-4-1-1 0,2 3-4 15,0-2 1-15,0-1 1 16,1 4-2-16,2-1-3 0,-5 1 13 0,2-1-2 15,0 0-2-15,-1 0 1 0,-3-2 0 16,2 2 1-16,-2-1-4 0,0-1-1 0,-2-15-4 16,2 26 4-16,-4-12-1 15,2-14 0-15,-2 23 2 0,2-23 0 0,-4 21 3 16,0-10 6-16,4-11 0 0,-11 18 1 0,11-18-1 0,-15 13-2 16,15-13 0-16,-17 7-3 15,17-7 6-15,-20 2 7 0,20-2 2 0,-24-3-4 16,24 3 0-16,-26-16-9 15,16 7-8-15,-3-3-18 0,5-1-20 0,-3 0-34 0,4-5-34 16,1 3-44-16,6 15-39 16,-2-31-39-16,4 13-74 0,2 0-657 0,2 3-378 0</inkml:trace>
  <inkml:trace contextRef="#ctx0" brushRef="#br0" timeOffset="-90956.68">21757 8189 2772 0,'0'0'-132'0,"0"0"16"0,0 0 12 0,5-15 15 16,-5 15 22-16,0 0 17 0,0 0 25 15,0 0 31-15,0 0-14 0,0 0 10 0,0 0 7 16,0 0 5-16,24 36 21 0,-19-24 3 0,1 2 1 16,-1-1 2-16,1 2 8 15,2 0 12-15,-1 3-9 0,1 1 2 0,-2 0-2 0,0 0-3 16,4 0-1-16,-4 1-9 15,0-5-1-15,-2 4-3 0,2-2-8 0,3 2 2 16,-2-1-6-16,-1-2 0 16,0-1-9-16,0 0-11 0,1 1-19 0,-1-5-18 0,-2 2-37 15,-4-13-29-15,9 19-23 16,-3-12-42-16,-6-7-95 0,3 11-429 0,-3-11 64 16</inkml:trace>
  <inkml:trace contextRef="#ctx0" brushRef="#br0" timeOffset="-90197.1">22178 8263 1969 0,'-4'-19'-68'0,"4"19"12"0,0 0 5 16,0 0 8-16,0 0 12 16,0 0 10-16,0 0 14 0,0 0 14 0,0 0-1 0,0 0 9 15,0 0 8-15,0 0-10 0,34 2 5 0,-34-2-1 16,0 0-1-16,0 0 2 16,27 13 0-16,-27-13-3 0,18 12 1 0,-10-6-5 0,4-1-1 15,-1 3 0-15,2-1 2 16,-13-7-7-16,23 13-2 0,-10-5-6 0,-2-1 2 15,1-1-9-15,0 1 10 16,2-2 3-16,-14-5-3 0,20 8 7 0,-9-5 1 16,-11-3 16-16,17 6 2 0,-17-6 7 15,15 4 13-15,-15-4 11 0,0 0 3 0,19 6 8 16,-19-6-6-16,0 0-5 0,17 5 1 0,-17-5-8 0,0 0-5 16,0 0-13-16,6 11 12 15,-6-11 19-15,0 0 0 0,0 0-2 0,-23 26 3 16,14-16-15-16,-3 0-4 15,-1 0-5-15,-2 2-4 0,0 1 0 0,-1 1-4 16,-2-3-4-16,4 1-1 16,1 1-7-16,0-5 0 0,-2 3-17 0,5-4-24 0,0 3-43 15,10-10-33-15,-20 15-27 16,12-9-40-16,2-1-60 0,6-5-128 0,-11 10-320 16,11-10 90-16</inkml:trace>
  <inkml:trace contextRef="#ctx0" brushRef="#br0" timeOffset="-89457.13">22687 8122 1832 0,'0'0'-102'0,"0"0"26"0,0 0 14 15,0 0 17-15,0 0 11 0,0 0 15 16,0 0 13-16,0 0 11 0,0 0 15 0,0 0-1 16,0 0 14-16,0 0 17 15,0 0-1-15,0 0 10 0,0 0 2 0,0 0 3 0,0 0 2 16,0 0-1-16,0 0 8 0,0 0-5 0,-8 53 15 16,8-53 1-16,0 20-4 15,0-20-1-15,0 22-1 0,0-22-3 0,-2 25-6 16,2-12-1-16,0-13-4 0,0 31-6 15,0-14-4-15,2-2-7 0,-2 2 0 0,4 1-9 16,-2-1-7-16,2 0 1 16,0-1-2-16,-2 0-5 0,2 0-19 0,-4-16-31 0,6 26-42 15,-4-14-47-15,-2-12-38 16,2 19-80-16,-2-19-177 0,0 14-274 0,0-14 75 16</inkml:trace>
  <inkml:trace contextRef="#ctx0" brushRef="#br0" timeOffset="-87757.28">22170 9326 1956 0,'0'0'-21'16,"0"0"7"-16,0 0-6 0,0 0-4 15,0 0 3-15,0 0 3 0,0 0 0 0,0 0 3 16,0 0 1-16,0 0 12 0,0 0-5 15,0 0-1-15,12 37 8 0,-12-37 12 16,0 19 9-16,0-19 7 0,2 25 11 16,-2-13-12-16,2 6 1 0,-2-18 5 0,0 34-7 15,2-17-5-15,1 1-4 0,-1-2 3 0,-2 4 3 0,0-4-13 16,2 2-1 0,-2 1 17-16,0-2-19 0,3-2 8 15,-3-15-9-15,2 31 6 0,-2-18 1 0,0-13 0 16,0 25-2-16,0-25 4 0,0 23-4 0,0-23 5 15,-5 21-9-15,5-21-4 16,-2 18 16-16,2-18-13 0,-5 20 7 0,5-20-12 0,-4 17 8 16,4-17-2-16,-2 15 3 15,2-15-10-15,0 0 20 0,-4 21-12 0,4-21-6 16,0 0 4-16,-4 15 3 0,4-15 0 0,0 0 2 0,0 0-5 16,-2 18 3-16,2-18-1 15,0 0 4-15,0 0-3 0,0 0 8 0,0 0-2 16,0 0-3-16,6 17 0 0,-6-17 8 15,0 0 5-15,0 0 10 0,17 4-16 0,-17-4-1 16,0 0-2-16,23 3-4 16,-23-3 0-16,24 2 3 0,-24-2-3 0,25 2 2 15,-11 0 1-15,-14-2 3 0,37 2-8 0,-18-1 0 0,2 2-2 16,1-2-3-16,-2 1 3 16,2 1-2-16,-1-3 4 0,0 1-2 0,0 1-2 15,-2-2-4-15,0 2-2 16,0-2 4-16,-1 2 2 0,-18-2-6 0,31 2 6 15,-18 0-3-15,-13-2 1 0,25 0-5 16,-25 0 1-16,19 2 2 0,-19-2 10 0,19 0 8 16,-19 0 6-16,0 0-1 0,20 0-1 15,-20 0-6-15,0 0 0 0,0 0 4 0,0 0-9 16,18-8 0-16,-18 8-10 0,0 0 2 0,0 0-2 16,9-14 0-16,-9 14-6 15,0 0 4-15,0 0-2 0,0-19 7 0,0 19-3 16,0 0 4-16,0 0 7 0,0 0-3 15,-11-24 3-15,11 24 6 0,0 0-6 0,-8-14-9 16,8 14 3-16,0 0 1 16,-8-11 1-16,8 11 6 0,0 0 15 0,0 0-4 15,-10-11 2-15,10 11 0 0,0 0-1 0,0 0-1 0,0 0-2 16,0 0-2-16,0 0-4 16,0 0-5-16,-8-14 2 0,8 14-2 0,0 0-4 0,0 0 5 15,0 0-6 1,0 0-1-16,0 0 3 0,0 0 0 0,0 0 2 0,0 0 4 15,0 0 4-15,0 0 0 16,0 0-4-16,0 0 0 0,0 0-3 0,0 0 0 16,0 0 1-16,38 22-4 0,-38-22 0 15,17 9-4-15,-17-9 0 0,17 11 2 0,-8-5-5 16,-9-6 2-16,14 13-3 0,-14-13-2 0,12 16-4 16,-12-16 5-16,4 13-2 15,-4-13 2-15,0 0-3 0,0 0 1 16,-14 27-4-16,14-27-2 0,-12 8-24 0,12-8-28 15,-13 11-39-15,13-11-45 0,-12 9-47 0,12-9-85 16,-11 6-608-16,11-6-252 16</inkml:trace>
  <inkml:trace contextRef="#ctx0" brushRef="#br0" timeOffset="-86867">23370 9641 2547 0,'0'0'-94'16,"0"0"14"-16,0 0 2 16,0 0 12-16,0 0 2 0,0 0 3 0,0 0 9 15,0 0 9-15,14-18-2 0,-14 18 2 0,0 0 9 0,0 0-4 16,32 8-2-16,-32-8 5 16,24 4-6-16,-24-4-7 0,31 6 0 0,-13-5 1 0,-2 2 5 15,0-2 5-15,0 3 7 16,-16-4 8-16,28 2 8 0,-28-2 21 0,23 3 1 15,-23-3 23-15,20 3-2 16,-20-3 8-16,14 3 3 0,-14-3-5 0,0 0-3 16,17 6-2-16,-17-6-4 0,0 0 4 15,8 11-12-15,-8-11 3 0,0 0 2 0,0 18-7 16,0-18 18-16,0 0 9 0,-11 25-5 0,11-25 10 16,-14 19-17-16,4-8 5 0,-2-1-3 15,2 0-4-15,-2-2-5 0,1 3 4 16,0-2 1-16,-2 1-10 0,1-1-5 15,2-1 2-15,10-8 2 0,-22 14-4 0,12-8 2 16,10-6-1-16,-20 12 16 0,20-12-14 16,-14 11 7-16,14-11-12 0,-11 8 2 0,11-8 7 15,-10 9 8-15,10-9 9 16,0 0 2-16,0 0 5 0,-5 15-5 0,5-15-4 16,0 0 3-16,0 0-3 0,28 14 13 0,-14-10-3 0,4-1-4 15,0 1-6 1,4-1 1-16,-1 0-3 0,5 1-3 0,-2 0-3 0,2-1-8 15,2 1-9-15,-5-2-21 16,-2 0-28-16,-2 2-37 0,0-2-35 0,-2 0-47 16,-17-2-87-16,30 0-514 0,-21 0-41 15</inkml:trace>
  <inkml:trace contextRef="#ctx0" brushRef="#br0" timeOffset="-86296.68">23162 9547 2187 0,'-12'-15'-64'16,"12"15"23"-16,-11-11 6 15,11 11 8-15,0 0 2 0,-10-12 5 0,10 12 11 0,0 0 2 16,0 0 17-16,0 0 4 16,0 0 13-16,0 0 4 0,0 0 4 0,0 0-1 15,0 0 10-15,0 0 5 16,0 0 2-16,25 36-4 0,-25-36 0 0,8 23 1 0,-3-8 2 16,-3 1-8-16,2 1 5 0,-1 2-5 0,-3-2 2 15,2 4 2-15,-2 0 8 16,0 0 5-16,-2 1 0 0,2 5-6 0,0 0 4 15,-3-2-6-15,1 1 14 16,2 1-1-16,0 4-3 0,0-2-3 0,0 3-1 0,0-2-3 16,2 2 2-16,-2 3-3 15,3-3-6-15,-1 4-3 0,2 0-6 0,2-1 1 16,-2-6-7-16,2-1-9 0,-2-1-23 0,3-1-39 16,0-1-49-16,1-2-49 0,0-2-59 15,-4-6-116-15,3 3-576 0,-1-5-265 16</inkml:trace>
  <inkml:trace contextRef="#ctx0" brushRef="#br0" timeOffset="-85656.95">24058 9526 2526 0,'0'0'-165'16,"0"0"12"-16,0 0 18 0,0 0 10 15,0 0 23-15,0 0 17 0,23 16 19 16,-23-16 15-16,0 0 12 0,8 20 8 0,-8-20 9 0,3 21 8 16,-1-7 11-16,-2-14 5 15,0 30 13-15,0-12 3 0,0 1 2 16,-2 2 9-16,2 0 16 0,-3 5 1 0,1-5 4 15,0 5-5-15,0 2 4 0,0-2 0 0,2 2 2 16,0 1 12-16,-2 0 10 16,0-1 2-16,0-1 8 0,0 0 4 0,0-1 3 0,0-1 3 15,-1 0-3-15,1-5-5 0,2 0-3 0,-2 2-6 16,2-4-11-16,0 0-8 16,0-18-14-16,0 28-21 0,0-15-22 0,0-13-41 0,-2 21-42 15,4-13-43 1,-2-8-66-16,0 0-139 0,-4 14-379 0,4-14 33 0</inkml:trace>
  <inkml:trace contextRef="#ctx0" brushRef="#br0" timeOffset="-84917.26">23442 10178 2046 0,'0'0'-51'0,"0"0"12"0,0 0 8 16,0 0-2-16,0 0 5 0,0 0 5 16,0 0 12-16,0 0 1 0,0 0 4 0,0 0-1 15,0 0 5-15,0 0 2 16,0 0-9-16,0 0 13 0,0 0-5 0,61-3 1 15,-61 3 5-15,22 1 0 0,-22-1 8 0,23 2-3 16,-23-2-2-16,23 4 10 0,-10-3-2 16,-13-1-7-16,18 0 3 0,-18 0-6 0,22 2 7 15,-22-2 15-15,17 2 7 0,-17-2 0 0,0 0 10 16,21 3 5-16,-21-3 15 16,0 0-8-16,19 4 12 0,-19-4-8 0,0 0-3 0,0 0-11 15,15 1-5-15,-15-1 5 16,0 0 0-16,0 0-1 0,0 0 1 0,-5 21 3 15,5-21 0-15,0 0 0 16,-14 25 1-16,8-12-4 0,-3-2 1 0,1 2-4 16,-1-1-6-16,-2 2-6 0,1-1-6 15,2 0 6-15,-4 0-4 0,2-1 3 0,2 0-1 16,0-1-4-16,-3-2 0 0,11-9-4 0,-13 16-2 16,5-9-1-16,8-7 1 15,-11 12-3-15,11-12 6 0,-8 11 8 0,8-11 3 0,-6 8 0 16,6-8 3-16,0 0-4 15,0 0-3-15,-2 11-4 0,2-11-6 0,0 0 0 16,0 0-4-16,0 0 9 0,31 4-10 16,-31-4-2-16,26 3-1 0,-10 0 0 0,2-1-3 15,-18-2-2-15,35 3 0 0,-16-1-1 0,0 0-6 0,-1 0-16 16,0 0-30-16,2 0-29 16,-4-1-39-16,-16-1-29 0,28 5-20 0,-15-5-31 15,-13 0-65-15,0 0-141 16,27-6-348-16,-22 2-26 0</inkml:trace>
  <inkml:trace contextRef="#ctx0" brushRef="#br0" timeOffset="-83367.22">23618 10241 2125 0,'-22'4'-92'16,"22"-4"13"-16,0 0 7 0,0 0 10 15,0 0 3-15,0 0 8 0,0 0 18 0,0 0 6 0,0 0 9 16,0 0 13-16,0 0 7 16,0 0 6-16,0 0 17 0,0 0 2 15,-12-31 9-15,12 31 7 0,0 0 9 16,-8-13 2-16,8 13 17 0,0 0 1 0,-13-10-4 0,13 10-2 16,0 0-6-16,-15-9-9 0,15 9 3 0,-13-7-9 15,13 7-1-15,0 0-6 16,-14-8 6-16,14 8 5 0,0 0-7 0,-20-8 6 0,20 8 17 15,-14-4-11-15,14 4-2 16,0 0-1-16,-20-2-7 0,20 2-1 0,0 0-6 16,0 0 3-16,-29 4 3 0,29-4-2 15,-15 5-2-15,15-5-5 0,-13 9-1 0,13-9-3 16,-10 12 3-16,10-12-3 0,-16 14 4 0,16-14-2 16,-10 17 5-16,4-9-4 0,6-8 3 15,-11 19-2-15,11-19 2 0,-10 18-6 16,6-8-3-16,-1-1-4 0,1 1 1 15,4-10-3-15,-4 21-1 0,1-13-3 0,3-8 2 16,-2 16-5-16,0-6-2 0,2-10 3 16,-2 16-2-16,2-16 0 0,-2 16 2 0,2-16 4 15,0 15 1-15,0-15 3 16,0 13-2-16,0-13 5 0,4 13-7 0,-4-13-1 16,7 13-4-16,-7-13-1 0,8 10 1 0,-1-4-2 0,-7-6-1 15,10 9-2-15,-10-9-1 16,13 8 1-16,-7-3 0 0,-6-5-1 0,13 6 1 15,-13-6-2-15,13 5 0 16,-5-2 0-16,-8-3-2 0,15 4 1 0,-15-4-1 16,15 1 4-16,-15-1-7 0,17-3 4 15,-17 3-2-15,0 0-1 0,25-12 0 0,-14 5 2 16,-11 7-3-16,16-18 2 0,-7 9-6 0,2-5 4 16,-3 3-1-16,0-2 1 0,3 1-2 15,-5 0 4-15,5-1 1 0,-4 0-3 16,-7 13 0-16,14-24 2 0,-8 14 0 15,-6 10-3-15,12-18 0 0,-12 18 3 0,8-14-4 16,-2 6 1-16,-6 8-1 16,0 0 3-16,10-17-1 0,-10 17-1 0,7-9-2 0,-7 9 1 15,0 0 7-15,0 0-5 0,8-16 3 0,-8 16 4 0,0 0-1 16,0 0 4-16,7-11-5 16,-7 11 1-16,0 0 0 0,0 0 1 0,0 0-1 15,0 0-2-15,8-12 2 16,-8 12-1-16,0 0 2 0,0 0 2 0,0 0 0 0,0 0 4 15,0 0-1 1,0 0 0-16,0 0-5 0,11-9-1 0,-11 9 1 16,0 0 2-16,0 0-2 0,0 0 1 15,0 0-3-15,10-14 3 0,-10 14-3 0,0 0 4 16,0 0-3-16,0 0 0 0,0 0-1 0,11-7 5 0,-11 7 5 16,0 0 5-16,0 0 4 15,0 0 1-15,0 0-5 0,0 0 0 0,0 0-3 16,0 0-1-16,0 0-2 0,0 0-1 15,0 0 3-15,0 0-5 0,0 0-2 0,0 0-1 16,0 0-1-16,0 0-3 16,-15 51 1-16,15-51-1 0,-6 25-1 0,4-14 3 0,-2 5-2 15,4-16 0 1,-5 28-2-16,3-13 1 0,2-15-3 0,-2 27 6 0,2-13-9 16,0-14 3-16,2 27 0 0,0-14 1 0,-2-13-3 15,5 24-3-15,-1-10-10 16,2-1-9-16,-2 0-13 0,4-1-14 0,-1-1-22 0,2-1-23 15,-9-10-36-15,12 17-44 16,-6-10-36-16,3-2-46 0,-9-5-120 0,13 9-154 16,-13-9-339-16,10 4-232 15</inkml:trace>
  <inkml:trace contextRef="#ctx0" brushRef="#br0" timeOffset="-82557.13">23332 10069 2425 0,'0'0'-137'0,"0"0"27"0,0 0 22 15,0 0 20-15,0 0 12 0,0 0 15 0,0 0 21 16,0 0 18-16,-15-11 4 0,15 11 9 0,0 0-2 16,0 0-4-16,0 0 5 15,0 0 0-15,0 0 4 0,0 0-3 16,0 0-3-16,0 0 0 0,0 0 0 0,0 0 8 15,0 0-1-15,0 0-3 0,0 0 7 0,0 0-4 16,0 0 0-16,0 0 6 16,57 3-16-16,-57-3-1 0,20 4 12 15,-20-4-14-15,20 4-5 0,-20-4 3 0,22 5-5 0,-10-2 10 0,-12-3-4 16,25 6 7-16,-11-4-3 16,-14-2-4-16,29 7 1 0,-14-5-4 0,-15-2 26 0,25 3-21 15,-10 1 3 1,-15-4 7-16,25 6-13 0,-13-4 8 0,-12-2-1 15,22 4-7-15,-22-4 10 0,22 6-7 16,-22-6 9-16,23 3 10 0,-11 0-8 0,-12-3-3 0,30 3 4 16,-13-2-6-16,0 2 11 15,0-2-4-15,2 5 2 0,-2-5-10 16,-3 2-2-16,-14-3-6 0,32 6-26 0,-17-4-17 0,0 2-35 16,-2-2-28-16,-1 0-58 0,-12-2-126 15,20 3-246-15,-12-1 281 0</inkml:trace>
  <inkml:trace contextRef="#ctx0" brushRef="#br0" timeOffset="-81796.84">24456 9762 1602 0,'0'0'10'0,"0"0"3"0,0 0-3 16,0 0-1-16,0 0-1 15,0 0 4-15,-22 0-6 0,22 0-1 16,0 0 0-16,0 0-1 0,0 0 4 0,0 0-3 16,0 0 13-16,0 0 3 0,0 0 1 15,0 0 12-15,0 0 7 0,24 39-5 0,-24-39-4 16,15 9-1-16,-7-3-2 0,-8-6 0 15,22 10-13-15,-7-5-2 0,-4 1 12 0,5-1-14 16,-2 1 4-16,1-2 9 16,-15-4-14-16,28 9 7 0,-14-5 10 0,2-2 8 15,-16-2 11-15,25 6 7 0,-12-5 6 0,-13-1 7 0,19 4 7 16,-19-4 12-16,19 4 2 16,-19-4 0-16,15 4-6 0,-15-4-2 0,0 0-9 0,15 6-3 15,-15-6-1-15,0 0-1 16,10 8 0-16,-10-8-4 0,0 0-1 0,0 0-4 15,-9 26-5-15,9-26-3 16,-14 20-8-16,6-9-5 0,-6 0 4 16,0 4 6-16,-1 1-5 0,-2-1-2 0,0 2-13 15,1-2-12-15,-2 3-24 0,3-4-19 0,-2 2-20 16,2-3-16-16,3 1-17 16,0-3-17-16,-2-1-17 0,6-1-26 0,-2 1-24 0,1-3-45 15,9-7-78-15,-13 12-504 0,7-7-98 16</inkml:trace>
  <inkml:trace contextRef="#ctx0" brushRef="#br0" timeOffset="-81346.81">25087 9774 2310 0,'0'0'-37'16,"0"0"20"-16,0 0-6 0,0 0 1 0,0 0 11 15,0 0 14-15,0 0 14 0,0 0 11 16,0 0 11-16,0 0 10 0,0 0 8 0,15 30 0 15,-15-30-2-15,2 23-6 16,0-8 3-16,0 1-9 0,0 0-9 0,1 0-34 16,0 0-25-16,-3 0-46 0,1 2-47 15,-1-5-72-15,0-13-212 0,2 25-195 0,-4-18 195 16</inkml:trace>
  <inkml:trace contextRef="#ctx0" brushRef="#br0" timeOffset="-79687.24">25915 10023 1723 0,'0'0'-28'0,"0"0"17"0,0 0 6 0,-17-5 3 15,17 5 5-15,0 0 12 16,0 0 8-16,0 0 2 0,0 0 0 0,0 0-4 16,0 0 2-16,0 0-5 0,0 0 1 0,0 0-2 15,0 0 0-15,0 0 5 16,0 0-2-16,0 0-8 0,67 11-6 0,-49-7 10 0,-1 0-9 15,2 1 2-15,0-1-4 16,2 0 5-16,0 0 3 0,3-2-7 0,-4 1-3 16,1-1 3-16,1 2 6 15,0-2 0-15,1 0 4 0,-3-2 3 0,5 2-1 0,-3 0-4 16,1-2 2-16,1 1 1 0,-4 2-9 0,1-2 3 16,3 2 3-16,-5-3-11 0,3 2 14 15,-2-2-7-15,-1 2-10 0,-19-2 0 16,33 0 3-16,-18 0-6 0,-15 0 1 15,27 0 7-15,-27 0-2 0,25 1 0 0,-25-1-3 16,23 2-2-16,-23-2 4 0,22 0 3 16,-22 0-13-16,18 2-5 0,-18-2-4 15,20 0 0-15,-20 0-5 0,0 0 5 16,25 0-9-16,-25 0 6 0,0 0-2 0,18 2 7 16,-18-2 9-16,0 0 8 0,0 0 12 0,17 0 2 0,-17 0 1 15,0 0 5 1,0 0-6-16,0 0-8 0,0 0-13 0,0 0-7 0,0 0-4 15,0 0 2-15,0 0 3 16,0 0-12-16,0 0 4 0,0 0 11 0,0 0-6 0,0 0 12 16,0 0 2-16,-37-31 8 15,37 31 5-15,-18-7 5 0,18 7 15 16,-23-8 6-16,13 2-3 0,10 6 4 0,-19-7 2 0,19 7 1 16,-20-7 8-16,20 7 4 0,-16-8 6 15,16 8-1-15,-12-6-4 0,12 6-9 0,0 0-7 16,-17-8 0-1,17 8-9-15,0 0 0 0,0 0 1 0,-16-7-5 0,16 7-4 0,0 0 5 16,0 0-4-16,0 0 10 16,0 0 8-16,-15-7-3 0,15 7 2 0,0 0 3 15,0 0-3-15,0 0-5 16,0 0 0-16,0 0 5 0,0 0 2 0,0 0 8 0,0 0 4 16,0 0 0-16,-12-8 7 0,12 8 4 0,0 0 7 15,0 0-1-15,0 0-5 16,0 0-6-16,0 0-7 0,0 0-9 0,0 0-5 0,0 0-3 15,0 0-3-15,0 0-3 16,0 0-1-16,0 0-8 0,0 0-1 0,0 0-4 16,0 0-4-16,0 0-3 15,0 0-6-15,27 41-7 0,-20-33-3 0,-7-8-4 16,16 15-3-16,-6-7-6 0,0-1-3 0,-10-7-3 16,17 13 0-16,-9-6 2 0,-8-7 4 15,15 9 2-15,-15-9 9 0,13 10-3 0,-13-10 4 16,10 7 10-16,-10-7 4 0,0 0-1 15,11 12 4-15,-11-12-4 0,0 0 5 16,9 7-5-16,-9-7 3 0,0 0-1 16,0 0-2-16,0 0-2 0,0 0 1 0,0 0-6 15,-24 23-8-15,24-23-18 0,-14 10-19 16,3-5-31-16,11-5-31 0,-19 11-35 0,9-6-35 16,-2 0-33-16,1 0-67 0,11-5-631 0,-18 7-301 15</inkml:trace>
  <inkml:trace contextRef="#ctx0" brushRef="#br0" timeOffset="-78657.18">27664 9835 2596 0,'0'0'-156'0,"0"0"12"0,0 0 13 0,0 0 12 0,0 0 13 15,0 0 4 1,0 0 9-16,0 0-2 0,0 0-7 0,0 0-3 15,0 0-1-15,0 0 6 0,0 0 16 16,0 0 10-16,0 0 31 0,0 0 29 0,0 0 26 16,0 0 20-16,0 0 20 15,0 0-1-15,0 0 6 0,0 0 15 0,0 0-10 0,0 0 13 16,0 0 6-16,0 0-3 16,0 0 8-16,0 0 8 0,0 0 3 0,0 0 6 15,0 0-3-15,0 0-1 0,0 0-11 0,0 0-7 16,0 0-9-16,0 0-2 0,0 0-9 15,0 0 0-15,0 0 0 0,0 0 8 0,0 0 1 16,0 0 6-16,0 0-4 16,0 0-3-16,0 0-6 0,0 0-2 0,0 0-3 0,-4 46-5 15,4-46-6 1,2 28-3-16,0-11-5 0,-2 0-3 0,1 1-4 0,-1-1-4 16,2 2-8-16,-2 0-20 0,2-2-37 0,1 0-43 15,0 0-46-15,-3-17-56 0,2 25-72 16,-2-25-172-16,-2 19-321 0,2-19-27 0</inkml:trace>
  <inkml:trace contextRef="#ctx0" brushRef="#br0" timeOffset="-77987.01">27816 9882 2052 0,'17'-4'-131'0,"-17"4"19"16,0 0 16-16,16-4 15 0,-16 4 16 0,0 0 13 16,0 0 6-16,27 0 5 0,-27 0 7 15,0 0 1-15,29 4 2 0,-29-4 4 0,21 3 4 16,-21-3 16-16,24 1 2 0,-24-1 14 0,23 3 17 16,-23-3 3-16,25-3 11 15,-25 3 2-15,24-4 15 0,-24 4 0 0,23-1 14 16,-23 1 5-16,19-4 20 0,-19 4-6 15,15-2 21-15,-15 2-3 0,0 0-5 0,21-2-5 16,-21 2-8-16,0 0-21 16,0 0-3-16,0 0-7 0,0 0-3 15,12 12-6-15,-12-12 18 0,0 0-11 0,0 0-7 16,0 0-1-16,-23 38-6 0,15-28-2 0,-2 3-7 16,3 0-4-16,-1-1-1 0,-1-1-3 0,-2 2-3 15,1 0 0-15,0 1-1 0,-2-3-5 16,3 0 2-16,2-1-5 0,7-10-3 0,-15 17 3 15,15-17-1-15,-11 16-3 16,11-16-1-16,-11 11 4 0,11-11 3 0,-8 10 4 16,8-10 5-16,0 0-1 15,-8 11 1-15,8-11-1 0,0 0-2 0,0 0-5 0,0 0-2 16,0 0-3-16,0 0-3 0,0 0 3 0,0 0-2 16,0 0-1-16,0 0 1 0,45 2 4 15,-34 0-1-15,4 1 5 0,-15-3 1 0,34 7-5 16,-16-3-1-16,1 2 1 15,-3-3-5-15,1-2-7 0,0 3-19 0,1-2-38 16,-2 0-54-16,-2-4-63 0,-14 2-89 16,29-6-196-16,-15-1-340 0,-3-1-109 15</inkml:trace>
  <inkml:trace contextRef="#ctx0" brushRef="#br0" timeOffset="-77507.04">28426 9736 2273 0,'0'0'-68'16,"0"0"14"-16,0 0 9 0,0 0 5 0,0 0 4 15,0 0-1-15,0 0 8 16,0 0 16-16,0 0 24 0,0 0 2 16,0 0 13-16,0 0 9 0,0 0 2 15,0 0 29-15,0 0-7 0,0 0 7 0,0 59-2 0,0-44 8 16,2 2 0-16,0 1-3 0,0 1-8 0,-1-1-6 16,1 3-7-16,1 1-1 15,-1-1-6-15,1 1-7 0,-1-3-12 0,0 1-22 0,0-1-26 16,0 0-23-16,1-3-36 15,-1 0-36-15,-2-16-36 0,2 24-93 0,-2-16-430 16,0-8 77-16</inkml:trace>
  <inkml:trace contextRef="#ctx0" brushRef="#br0" timeOffset="-76766.92">28767 9783 1908 0,'0'0'-41'0,"0"0"25"15,0 0 10-15,0 0-3 0,6-15 0 0,-6 15 5 0,0 0-1 16,0 0 7-16,0 0 8 0,0 0 3 0,0 0 13 16,0 0 5-16,0 0 1 15,27 6 7-15,-27-6-6 0,0 0-1 0,20 13 9 0,-20-13-19 16,18 10 4-16,-7-3-6 15,4 1-7-15,-2-2 7 0,4 2-1 0,-2-1-5 16,1-1-6-16,2 1 4 0,-4-1-3 16,3 0-2-16,-2-3-9 0,0 3 8 0,-2-2 2 15,-13-4 0-15,25 7 3 16,-15-4 4-16,-10-3 27 0,22 5 5 0,-22-5 5 16,17 6 5-16,-17-6 18 0,12 4-8 0,-12-4-2 0,0 0 1 15,15 4-10 1,-15-4-1-16,0 0-1 0,0 0-4 0,15 3-2 0,-15-3-7 15,0 0-9-15,0 0-2 16,0 0-2-16,0 0-2 0,0 0 3 0,0 0-5 16,-8 25 0-16,8-25 1 15,-18 15 3-15,8-5 7 0,-3 1-2 0,-4 1-4 0,2 2 0 16,-3-1-5-16,0 0 1 0,0 0-1 0,-2 3 1 16,1-2-9-16,3 1-3 0,-4 1-5 15,2 0-11-15,0-1-22 0,-1-3-18 16,5 1-37-16,-2 0-28 0,4-1-36 15,2-1-46-15,-1-2-78 0,2-3-566 0,1 1-168 16</inkml:trace>
  <inkml:trace contextRef="#ctx0" brushRef="#br0" timeOffset="-76236.82">29363 9626 2345 0,'0'0'-109'0,"0"0"27"0,0 0 23 16,0 0 16-16,0 0 13 15,0 0 30-15,0 0 22 0,0 0 10 0,0 0 1 0,0 0 12 16,11 35-1-16,-11-35 11 0,0 25 2 0,0-10 6 16,3 3 5-16,-3 0-7 15,0 2-7-15,2-1-4 0,-2 2-7 0,2 0 0 16,-2 0-6-16,2 1-1 0,-2-1-20 15,4 0-4-15,-2 1-24 0,0 2-33 16,0-5-30-16,5 0-26 0,-3 1-39 16,0-5-49-16,0-2-110 0,2 1-315 0,-1-5 174 0</inkml:trace>
  <inkml:trace contextRef="#ctx0" brushRef="#br0" timeOffset="-75695.11">29781 9906 1818 0,'0'0'-6'0,"6"-12"8"15,-6 12 4-15,0 0-3 0,6-16 10 0,-6 16 4 16,0 0 12-16,0 0 6 0,0-17 7 15,0 17-5-15,0 0 6 0,0 0-3 0,-18-11 1 16,18 11 0-16,-18-4-7 16,18 4 21-16,0 0-15 0,0 0-6 0,-34 6 4 0,34-6 8 15,-16 9-14-15,16-9-2 0,-17 12 0 0,8-3 6 16,9-9-7-16,-11 18-4 16,5-9-3-16,6-9-4 0,-4 20-5 0,4-20-1 15,2 20-15-15,-2-20 11 0,4 19-16 16,-4-19-4-16,9 15 5 0,-9-15-3 0,11 12-4 15,-11-12 4-15,12 6-2 16,-12-6-1-16,0 0 7 0,21-2 4 0,-21 2 8 16,0 0 2-16,22-17 5 0,-22 17 14 15,14-18 5-15,-8 9 24 0,-6 9 19 0,11-15 5 16,-11 15 1-16,9-15-4 0,-9 15-9 0,8-12-10 16,-8 12-8-16,0 0-5 15,11-12-8-15,-11 12-3 0,0 0-2 0,0 0-2 16,0 0-6-16,0 0-3 0,0 0 7 15,0 0 0-15,0 0 3 0,19 28-4 0,-19-28-2 16,6 18 0-16,-6-18-8 16,7 20 4-16,-3-11-2 0,-4-9-16 0,10 23-30 0,-6-15-35 15,-4-8-34-15,14 19-53 0,-8-12-43 0,-6-7-63 16,10 13-159-16,-4-9-348 16,-6-4-47-16</inkml:trace>
  <inkml:trace contextRef="#ctx0" brushRef="#br0" timeOffset="-74817.1">30109 9535 2096 0,'0'0'-114'0,"0"0"15"15,0 0 16-15,0 0 16 0,0 0 16 0,6-14 11 16,-6 14 12-16,0 0 19 16,0 0-2-16,0 0 14 0,0 0 12 15,0 0 7-15,0 0 13 0,0 0 9 16,0 0 12-16,0 0 8 0,0 0 32 0,0 0-22 0,8-12 8 15,-8 12 6-15,0 0-4 16,0 0 10-16,0 0-2 0,0 0-2 0,0 0-3 0,0 0-2 16,0 0-7-1,0 0-2-15,0 0 3 0,0 0-7 0,0 0-6 0,0 0 0 16,0 0-6-16,0 0-6 0,0 0-1 0,0 0-1 16,0 0 1-16,0 0 4 15,18 27-3-15,-18-27-5 0,0 0 1 0,0 0-6 16,0 0-4-16,0 0-4 0,0 0-7 15,0 0-2-15,0 0 2 0,0 0-5 0,0 0-2 16,0 0 3-16,0 0-1 16,0 0 1-16,0 0 1 0,0 0 0 0,0 0-4 0,0 0-3 15,0 0-1 1,8 11-1-16,-8-11-2 0,0 0-5 0,0 0 2 0,0 0-4 16,0 0 2-16,0 0-2 0,0 0-1 0,0 0-3 15,0 0 3-15,2 18 5 16,-2-18-2-16,0 0 3 0,2 17 4 0,-2-17 0 0,0 0 2 15,2 21 3-15,-2-21-5 16,2 20 4-16,-2-6 2 0,0-14 1 0,4 30-3 16,-2-11 2-16,0 1-4 15,1 0-1-15,0 7-10 0,-1-2-37 0,-4 4-64 16,4 4-89-16,-7 5-149 0,2 3-263 0,-3-1-371 0,-4 0-405 16</inkml:trace>
  <inkml:trace contextRef="#ctx0" brushRef="#br0" timeOffset="-55417.12">522 11809 703 0,'0'0'122'0,"0"0"-58"16,0 0-26-16,0 0-11 0,0 0-6 0,0 0 1 16,0 0-10-16,0 0 3 15,0 0 6-15,0 0 7 0,0 0 8 0,0 0-10 16,0 0 1-16,0 0 4 0,0 0 9 0,0 0 0 0,0 0 17 16,0 0-2-1,0 0-9-15,0 0 9 0,0 0 4 0,0 0-9 0,0 0-5 16,0 0-3-16,0 0-2 15,0 0 1-15,0 0-4 0,0 0 3 0,0 0-3 0,0 0-6 16,-2-23-1-16,2 23-2 16,0 0 1-16,0 0 9 0,0 0-5 0,0 0-8 15,0 0 15-15,0 0-13 0,15-21-1 0,-15 21-2 16,0 0-3-16,11-10 3 0,-11 10-7 16,0 0 3-16,12-9-3 0,-12 9-3 0,0 0-10 15,18-7 9-15,-18 7 3 16,0 0 6-16,13-7-7 0,-13 7 3 0,0 0 11 15,20-3-6-15,-20 3 7 16,0 0-3-16,20 0 2 0,-20 0-7 0,0 0 3 0,23 0 2 16,-23 0 0-16,18 3-11 15,-18-3 11-15,17 7-10 0,-17-7-1 0,15 5 2 16,-15-5-8-16,15 6-1 0,-15-6-1 0,0 0 4 16,18 9 0-16,-18-9 7 0,7 10 11 15,-7-10-11-15,0 0 11 0,4 18-2 0,-4-18-1 16,-2 18 3-16,2-18 0 15,0 0-3-15,-9 28 2 0,5-16-2 16,-1 1 3-16,-2 1-1 0,1-1 5 16,-1 0 0-16,-2 4-1 0,0-2 0 0,0-1-2 0,0 4-1 15,3-4-3-15,-6 4-2 16,3-5-2-16,1 2-3 0,-2-4 0 0,5 2-4 0,-4 1-2 16,9-14-3-16,-13 19 1 0,8-9-3 0,5-10 1 15,-9 15-4-15,9-15 4 16,-8 13-2-16,8-13 2 0,-8 10 2 15,8-10 4-15,0 0-1 0,0 0-3 0,0 0-5 16,0 0 0-16,0 0 0 0,0 0-3 16,0 0 0-16,0 0-4 0,0 0 1 15,0 0-1-15,0 0-3 0,0 0-2 0,30-34-3 0,-21 23 3 16,2 1-1-16,-4-2-5 0,5-2 5 16,-2 3 1-16,1-2-1 0,1 2 1 15,3-5 0-15,-3 5 4 0,-1-2-2 0,2 1 7 16,-3-1-5-16,3 0-3 15,1 1 3-15,-3 1-2 0,2-1 0 0,-1 1 1 0,-1-1-1 16,3 2 0-16,-4-1 1 16,1 2-2-16,-1-1 1 0,1 1 3 0,-3 0-1 15,-8 9 4-15,15-14 7 0,-15 14 1 16,11-13 0-16,-11 13 5 0,10-10 1 16,-10 10 6-16,0 0-1 0,8-13-3 0,-8 13-7 0,0 0 2 15,0 0-1-15,9-14-6 16,-9 14 2-16,0 0 0 0,0 0 2 0,0 0-5 0,0 0-1 15,0 0 0-15,0 0 1 16,0 0 1-16,0 0-1 0,0 0-3 0,0 0-1 16,0 0 4-16,0 0 2 15,0 0 2-15,0 0 0 0,-46 25 3 0,37-16-2 16,-1 1-1-16,-2 2 1 0,5-1 2 0,-4 2-2 0,1 0-1 16,0 1 1-16,1-1 0 15,2-1 3-15,0 3-4 0,-1-1 5 0,3-1-1 0,5-13 1 16,-7 28-3-16,5-16 3 15,2-12 0-15,-2 23-2 0,2-23 4 0,2 21-3 16,-2-21-4-16,5 19 7 16,1-10-2-16,3 1-2 0,0-1 3 0,2 1-4 0,0-3-3 15,3-1 1-15,1 0-8 0,0 0-14 0,0-3-13 16,1 1-24-16,1-3-27 16,-17-1-31-16,30 3-50 0,-30-3-39 0,31-10-48 15,-17 3-146-15,-5-2-504 16,0-4-272-16</inkml:trace>
  <inkml:trace contextRef="#ctx0" brushRef="#br0" timeOffset="-54716.88">1323 11635 2548 0,'0'0'-125'0,"0"0"23"15,0 0 7-15,0 0 5 16,0 0 27-16,0 0-4 0,0 0 17 0,0 0 16 16,0 0 21-16,0 0 15 0,0 0-2 0,0 0 3 0,0 0 8 15,0 0 14-15,0 0-21 16,0 0 17-16,0 0-1 0,-31 37 15 15,29-27-10-15,2-10 10 0,-9 25 14 0,7-13-2 16,2-12 0-16,-6 29-7 0,4-12 5 0,0-2 2 16,0 2 5-16,0-1 3 15,0 1-3-15,2-17-7 0,-2 32 3 0,2-17 3 0,0 2 4 16,0-17 0-16,2 31-3 0,0-16 7 16,2-1-2-16,0-1 0 0,4 0 2 15,-1 1-3-15,0-1-5 0,1-2-3 0,2-2-2 16,2 3-4-16,0-2-7 15,3-2-5-15,-5-1-6 0,6 1-7 0,-6-1-12 16,2-1-15-16,-12-6-18 0,22 9-24 16,-13-5-32-16,-9-4-22 0,20 6-41 0,-11-6-36 15,-9 0-108-15,0 0-489 0,17-10-77 0</inkml:trace>
  <inkml:trace contextRef="#ctx0" brushRef="#br0" timeOffset="-54347.11">1510 11767 2223 0,'0'0'-78'0,"0"0"13"0,0 0 11 0,0 0 2 0,0 0 12 16,0 0 1-16,0 0 15 0,0 0 7 0,24-4 17 15,-24 4 7-15,0 0-6 0,24-1-1 16,-24 1 2-16,22-3-2 0,-22 3 7 15,28-2-6-15,-15 0 1 0,-13 2 6 16,30-2-7-16,-18 0-12 0,-12 2 0 0,24-3-22 16,-24 3-19-16,20-2-25 15,-11 0-67-15,-9 2-129 0,14-8-145 0,-14 8 131 0</inkml:trace>
  <inkml:trace contextRef="#ctx0" brushRef="#br0" timeOffset="-53976.74">1671 11669 1226 0,'0'0'25'0,"0"0"8"16,0 0-2-16,0 0-7 0,0 0 0 16,0 0 2-16,0 0 8 0,0 0 5 0,0 0 15 0,0 0-3 15,0 0 11-15,0 0 3 16,0 0 12-16,0 0 29 0,0 0-11 0,0 0-6 15,0 0 1-15,0 0 2 0,0 0-2 16,0 0-7-16,0 0-3 0,10 46-11 16,-10-46-1-16,-2 21-5 0,2-21 0 15,-3 23-10-15,3-23-2 0,-5 25-3 0,3-14-10 0,2-11-1 16,-2 27 4-16,2-27-3 0,2 23 0 0,-2-23-4 16,2 23 2-16,-2-23 0 15,8 21-3-15,-6-10 3 0,-2-11-5 0,6 17 0 0,-6-17-4 16,10 18-4-16,-4-10-3 15,-6-8-12-15,13 14-15 0,-13-14-22 0,12 10-35 16,-3-5-42-16,-9-5-37 16,17 6-25-16,-6-8-81 0,-11 2-166 0,21-5-287 0,-12-1 45 15</inkml:trace>
  <inkml:trace contextRef="#ctx0" brushRef="#br0" timeOffset="-53596.93">1991 11624 2030 0,'0'0'-66'16,"0"0"16"-16,0 0 3 16,0 0 10-16,0 0 12 0,0 0 25 0,0 0 20 15,37 15 14-15,-37-15 8 0,16 17 8 0,-6-8 11 0,1 3 14 16,0 1-1 0,2 5-4-16,-1-3 10 0,-1 2-6 0,0 2-4 0,-2 0-1 15,1 2-13-15,-6-3-1 0,0 2 2 16,-2-3-10-16,0 4-2 0,-4-3-9 15,0 3-1-15,0-5-6 0,-2 2 1 16,-3-3-8-16,1 0-10 0,2 1-14 0,-2-3-9 16,6-13-49-16,-9 23-31 0,4-14-32 15,1-2-41-15,4-7-83 0,0 0-458 0,-9 19 38 16</inkml:trace>
  <inkml:trace contextRef="#ctx0" brushRef="#br0" timeOffset="-53327.14">2453 11975 2022 0,'12'-12'-47'16,"-12"12"6"-16,0 0 0 0,11-13-9 15,-11 13-11-15,15-7 4 0,-15 7 2 0,20-8 17 16,-8 3 5-16,-12 5-8 0,27-7 3 0,-10 3-5 16,-2 0-9-16,-15 4 0 15,32-8-1-15,-18 2 3 0,4 3-13 0,-4-2 2 0,-14 5-22 16,28-12-30-16,-17 4-201 0,-1 0 102 0</inkml:trace>
  <inkml:trace contextRef="#ctx0" brushRef="#br0" timeOffset="-53117.04">2626 11735 952 0,'0'0'86'0,"0"0"4"0,-18-5 8 15,18 5 6-15,0 0 1 0,0 0-12 16,0 0 6-16,-20-1-3 0,20 1 6 16,0 0-6-16,0 0-8 0,0 0-6 0,0 0-14 0,0 0-1 15,0 0-11-15,0 0-20 16,0 0-23-16,51 17-16 0,-51-17-17 0,19 0-26 0,-19 0-8 15,19 0-22-15,-19 0-25 16,0 0-21-16,28-2-24 0,-28 2-82 0,14-5-267 16,-5 1 333-16</inkml:trace>
  <inkml:trace contextRef="#ctx0" brushRef="#br0" timeOffset="-51916.65">3060 11801 1474 0,'0'0'2'0,"0"0"-1"0,0 0-1 0,0 0-11 0,0 0 5 16,0 0 6-16,0 0 4 15,0 0 4-15,0 0 4 0,0 0 12 0,0 0 6 16,0 0 1-16,0 0-1 0,0 0 0 0,0 0 1 0,0 0-9 16,0 0 4-1,0 0-1-15,0 0-3 0,0 0 1 0,0 0 1 0,55-11 10 16,-55 11-12-16,14-4-8 15,-14 4 17-15,16-4-25 0,-16 4 2 0,17-10-8 16,-17 10 0-16,17-9 0 16,-17 9 2-16,15-10 9 0,-15 10 10 0,14-13 3 0,-14 13 15 15,12-11 2-15,-12 11 13 16,10-12-1-16,-10 12 4 0,0 0 3 0,10-16-3 16,-10 16-14-16,0 0 0 0,0 0-6 0,0-16 3 15,0 16-15-15,0 0-2 0,0 0-1 16,0 0 5-16,0 0-21 0,-18-17 19 0,18 17-3 15,0 0 3-15,0 0-4 16,-26 4 4-16,26-4 0 0,0 0-1 0,-23 10 3 16,23-10 7-16,-18 12 8 15,18-12-5-15,-12 14 0 0,4-7-1 0,8-7-4 0,-14 20-1 16,8-11 0-16,6-9-4 0,-10 21 0 0,2-10 3 16,3 3-1-16,1-1 1 0,4-13 1 15,-9 27-2-15,9-16-1 0,0-11 4 0,-2 23-7 16,2-23 2-16,2 23 2 15,-2-23-2-15,5 20 0 0,-5-20-1 0,8 18 0 0,-1-13 3 16,-7-5-4-16,16 14 5 16,-8-8-1-16,-8-6 0 0,26 9 0 0,-13-5-1 15,-13-4-6-15,30 4 3 16,-16-4-15-16,-14 0-7 0,36-4-22 0,-16 3-27 16,-1-4-33-16,-1-1-38 0,2 1-39 0,-2-1-41 15,2-4-60-15,-6 1-155 0,3-1-363 16,-4-1-74-16</inkml:trace>
  <inkml:trace contextRef="#ctx0" brushRef="#br0" timeOffset="-51046.89">3477 11041 2259 0,'0'0'-84'0,"0"0"12"0,0 0 18 0,0 0 8 16,0 0 12-16,0 0 18 16,0 0 8-16,0 0 9 0,0 0 15 0,0 0 10 15,0 0 22-15,36-8 15 16,-36 8 0-16,0 0 17 0,20-4-3 0,-20 4 12 0,0 0-1 15,20 0-6-15,-20 0 1 16,22-2-5-16,-22 2-5 0,23-1-1 0,-23 1-8 16,28-3-5-16,-14 3-1 15,-14 0-9-15,36 0-5 0,-15 0 2 0,-1 0-8 0,0 0-5 16,0 0-3-16,-1-1-19 0,2 1-22 0,-21 0-25 16,33 0-35-16,-13-2-47 15,-6 2-54-15,-14 0-79 0,24-6-568 0,-13 5-141 0</inkml:trace>
  <inkml:trace contextRef="#ctx0" brushRef="#br0" timeOffset="-49976.93">4351 10775 2288 0,'0'0'-107'0,"0"0"17"0,0 0 11 16,0 0 15-16,0 0 12 0,0 0 10 15,0 0 20-15,0 0 17 0,2-20 8 0,-2 20 10 16,0 0 2-16,0 0 2 15,0 0 9-15,0 0-2 0,0 0 1 0,0 0 13 16,0 0-4-16,-10-16 2 16,10 16-1-16,0 0-10 0,0 0 11 0,-12-11-12 0,12 11-4 15,0 0 10-15,-20-7 6 0,20 7-5 0,-17-6 1 16,17 6 6-16,-16-5-3 16,16 5 9-16,0 0-7 0,-26-6 3 0,26 6-8 15,-14-3 2-15,14 3 3 16,0 0 0-16,-24 0 7 0,24 0-1 0,0 0-7 0,-21 9 0 15,21-9 7-15,-15 7-12 16,15-7-1-16,-13 13-2 0,13-13 6 0,-14 16-4 0,8-7-2 16,6-9 8-16,-12 17 2 15,6-7-1-15,0 2-2 0,6-12-3 0,-11 20-5 16,5-8 0-16,6-12-4 0,-11 20-1 0,9-10-7 16,2-10 2-16,-8 19-3 0,8-19-1 15,-5 17-3-15,5-17 0 0,-4 18 5 0,4-18-8 16,0 0-2-16,-2 20 3 15,2-20 0-15,0 0-3 0,6 20 5 16,-6-20-1-16,9 9-4 0,-9-9 5 16,13 9-8-16,-13-9 1 0,15 4-4 0,-15-4 2 15,18 3-6-15,-18-3-3 0,0 0-7 0,28-4 3 0,-28 4-3 16,21-10 1-16,-8 2 0 16,-2-1 1-16,-1 1 1 0,0-2 8 0,0-1-1 15,-10 11-1-15,16-21 12 0,-10 10 2 16,3-1 6-16,-2 1 5 0,-7 11-4 0,10-23 5 15,-6 13 6-15,-4 10 2 16,9-17 6-16,-9 17 4 0,8-16-3 0,-8 16-3 16,6-14-4-16,-6 14-2 15,0 0-3-15,7-13-7 0,-7 13 2 0,0 0 0 0,0 0 2 16,0 0 4-16,0 0 0 0,0 0 2 0,0 0-4 16,0 0-1-16,0 0 2 15,0 0-5-15,0 0 0 0,8 43-1 0,-8-43-1 0,0 19-3 16,0-19 0-16,3 20-4 15,-3-20-5-15,4 19-16 0,-4-19-23 0,4 17-21 16,-4-17-36-16,8 15-38 16,-8-15-43-16,16 13-29 0,-8-7-54 0,-8-6-116 0,14 7-461 15,-5-3-164-15</inkml:trace>
  <inkml:trace contextRef="#ctx0" brushRef="#br0" timeOffset="-49647.04">4583 10807 2466 0,'0'0'-34'15,"0"0"16"-15,0 0 12 0,0 0 7 0,0 0 4 16,0 0 7-16,0 0 14 16,0 0 1-16,0 0 3 0,10-20-9 0,-10 20 2 15,0 0-11-15,25-1 3 0,-25 1 7 16,26 0-6-16,-12-3-4 0,-14 3 0 0,32 0-5 16,-15-1-1-16,-17 1-6 0,38-2-7 0,-18 0-15 15,-2 0-17-15,4 1-21 0,-5-3-12 16,3 1-24-16,-2 0-20 0,-2-1-32 0,2 1-54 15,-18 3-400-15,23-11 189 16</inkml:trace>
  <inkml:trace contextRef="#ctx0" brushRef="#br0" timeOffset="-49277.09">4860 10668 1763 0,'0'0'-31'0,"0"0"4"16,0 0 12-16,0 0 12 0,0 0 8 15,0 0 13-15,0 0 4 0,-22 5 4 0,22-5 10 16,0 0 6-16,0 0 9 16,0 0 12-16,-2 17 9 0,2-17 2 0,0 0 6 0,-6 15 6 15,6-15-6-15,-6 16 3 0,6-16-2 0,-9 15-1 16,9-15-5-16,-10 17 3 16,3-8-7-16,7-9-6 0,-11 21 6 0,5-9-1 15,0 1-6-15,6-13-2 0,-10 23 2 16,4-9-5-16,-2-3 2 0,8-11 1 15,-6 21 1-15,2-12 3 0,4-9-5 16,-6 19-2-16,6-19 4 0,-2 18 5 0,2-18 0 16,0 0-2-16,2 24 0 15,-2-24 1-15,6 14-8 0,-6-14 2 0,10 11-6 0,-10-11-7 16,18 8-3-16,-18-8-7 0,18 4-2 0,-18-4-7 16,24 0-9-16,-24 0-22 15,27-8-27-15,-9 3-35 0,-4-5-44 0,6-1-55 16,-4-3-69-16,1-3-96 15,-2-1-193-15,-2 0-384 0,-1-1-291 0</inkml:trace>
  <inkml:trace contextRef="#ctx0" brushRef="#br0" timeOffset="-42667.17">5941 11778 2566 0,'0'0'-158'0,"0"0"23"0,0 0 15 0,0 0 13 16,0 0 12-16,0 0 11 0,0 0 16 16,0 0 17-16,0 0 3 0,0 0 13 0,0 0 5 15,0 0 7-15,0 0 15 16,0 0 3-16,0 0 3 0,36-11 4 0,-36 11 11 15,0 0 0-15,0 0 9 16,0 0 8-16,0 0-8 0,0 0 6 0,0 0 5 16,0 0-11-16,0 0 5 0,0 0 0 15,0 0-2-15,28 9 2 0,-28-9-1 16,0 0 8-16,0 0-3 0,21 4 2 0,-21-4 5 0,0 0 5 0,23 2 8 16,-23-2 10-16,21 0-4 15,-21 0 8-15,26 0-7 0,-26 0-8 0,26 0 8 16,-12 0-13-16,-14 0-2 15,30 0-3-15,-30 0 0 0,31-2-6 0,-11 2-6 0,-2 0-3 16,2 0-1 0,-20 0 1-16,39 0-2 0,-19 2 9 0,1-2-2 0,2 0 2 15,-2 2 0-15,3-2-5 16,-1 2 2-16,2-1-4 0,3-1-8 0,-3 3 7 0,1-2-3 16,1-1-3-16,1 3 8 0,2-2-1 0,-3-1 4 15,-2 2 6-15,0-2 0 16,-1 2 2-16,2-2-6 0,-1 0 3 0,-2 0-7 15,0 0-3-15,-1 0-4 0,1 2 1 16,-2-2-6-16,-2 0 3 0,3 2-9 0,-4-2-1 16,1 0 0-16,3 2 4 15,-4-2-1-15,2 0-9 0,-2 2 4 0,2-2-3 16,1 0 1-16,-2 2-4 0,0-2 2 0,0 0 0 0,0 0 4 16,-19 0-5-16,38-2 0 15,-19 2 4-15,1 0-6 0,-20 0 8 16,31 0-6-16,-14 0 3 0,-17 0-1 15,29-2-1-15,-13 2-1 0,-16 0 2 0,29-2-2 16,-29 2 3-16,26 0-2 0,-26 0 1 16,25-2 0-16,-25 2 0 0,23-2-1 0,-23 2 1 15,20 0-1-15,-20 0 4 16,16-2-5-16,-16 2 2 0,0 0-1 0,21 0 1 16,-21 0-2-16,0 0 0 0,0 0-2 0,0 0-4 0,18-6-7 15,-18 6-2-15,0 0 3 16,0 0 0-16,0 0 0 0,0 0 3 0,0 0-1 0,-37-28 1 15,27 22 3-15,10 6 6 16,-24-11-1-16,24 11-1 0,-18-11 2 0,9 5-1 16,9 6-1-16,-19-12 2 15,19 12 1-15,-17-7-6 0,17 7 4 16,-15-10 1-16,15 10 4 0,-13-6 6 0,13 6 1 0,0 0 5 16,-14-9-2-16,14 9 0 0,0 0 1 15,-13-8-4-15,13 8 0 16,0 0-1-16,0 0-4 0,-15-5 1 0,15 5-2 15,0 0-3-15,0 0-1 0,0 0-2 0,0 0 1 0,0 0 1 16,-13-10-2-16,13 10 0 16,0 0 0-16,0 0 5 0,0 0-3 0,0 0 4 15,0 0 0-15,0 0-2 16,0 0 2-16,0 0-1 0,0 0-7 0,0 0 10 16,0 0-5-16,0 0 5 0,0 0 0 0,0 0 1 0,0 0-2 15,0 0 1-15,0 0 0 16,0 0 5-16,0 0 3 0,0 0 0 0,0 0-3 15,0 0 0-15,0 0 3 0,0 0-8 16,0 0 1-16,0 0-3 0,0 0 1 0,53 23-2 16,-38-19 0-16,-2 0 0 15,2 0 0-15,-1 3-1 0,2-1 1 0,0-1-2 0,1 1-6 16,0 0-5-16,-2-1-1 0,2 2 2 0,-2-2-3 16,-15-5 1-16,26 9 3 15,-14-5-3-15,-12-4 1 0,19 8 5 0,-19-8 3 16,17 6 5-16,-17-6 1 15,13 4 1-15,-13-4 0 0,0 0 0 0,12 9 3 0,-12-9 10 16,0 0 1-16,0 0 1 16,0 0 8-16,-27 36-3 0,16-24 2 15,-2-1-2-15,-3 4-3 0,-2 0-1 0,2 1-5 16,-4 2-2-16,3-4-6 0,-1 1-18 0,-2-1-22 16,4 1-37-16,-2-2-46 0,2-1-49 15,3-1-56-15,-2-5-106 0,2 0-647 0,3-2-419 16</inkml:trace>
  <inkml:trace contextRef="#ctx0" brushRef="#br0" timeOffset="-40177.1">6970 10739 2810 0,'0'0'-143'0,"0"0"24"16,0 0 20-16,0 0 15 15,0 0 10-15,0 0 14 0,0 0 18 0,0 0 14 16,0 0 15-16,0 0 15 0,0 0 7 0,0 0 13 16,0 0 0-16,0 0 1 0,0 0 24 15,0 0 10-15,0 0 10 0,0 0 8 0,0 0 1 16,0 0-6-16,0 0 1 15,-15 28-2-15,15-28-8 0,-11 27-6 0,7-13-4 0,-2 4-5 16,0-2-7 0,2 4 1-16,-2 1-5 0,-4 0-8 0,6-2 1 0,0 0-7 15,0-2-7-15,0 2-13 16,2-2-19-16,0-2-22 0,-2 1-27 0,4-16-32 16,-5 24-14-16,5-24-18 0,-2 19-47 0,2-19-76 15,0 0-459-15,2 9 28 0</inkml:trace>
  <inkml:trace contextRef="#ctx0" brushRef="#br0" timeOffset="-39806.92">7017 10913 2088 0,'12'-8'-39'0,"-12"8"10"16,11-8-3-16,-11 8 6 0,0 0 2 15,15-8 3-15,-15 8 7 0,0 0 6 0,0 0-7 16,0 0 7-16,12-8 0 15,-12 8 8-15,0 0 13 0,0 0-10 16,0 0 4-16,0 0 4 0,0 0 2 0,0 0-5 16,0 0 2-16,0 0 15 0,0 0-10 0,-50 13-2 15,50-13 14-15,-22 6 13 16,22-6-7-16,-21 5 0 0,21-5 0 0,-21 6 6 16,21-6 3-16,-21 4-10 0,21-4 2 0,-14 6-8 0,14-6-2 15,0 0 2-15,-20 5-4 16,20-5 7-16,0 0 1 0,0 0-1 0,-8 13 14 15,8-13 8-15,0 0 3 16,0 0 3-16,0 0 9 0,26 20-4 0,-26-20 5 16,16 12-7-16,-6-7-4 0,3 3-5 15,0-1-9-15,0-1-10 0,-13-6-21 0,26 11-29 16,-16-5-35-16,2 0-33 0,-12-6-29 0,20 7-26 16,-20-7-32-16,14 6-69 0,-14-6-479 15,15 2 15-15</inkml:trace>
  <inkml:trace contextRef="#ctx0" brushRef="#br0" timeOffset="-39376.82">7177 10721 2006 0,'0'0'-90'16,"0"0"17"-16,0 0 12 0,0 0 15 0,0 0 5 0,0 0 13 15,0 0 11-15,0 0 12 0,0 0 7 0,0 0 1 16,24-16-1-16,-24 16 1 16,20 0 6-16,-20 0 1 0,28 0 0 15,-28 0-5-15,32 2 0 0,-13-2-2 16,1 3-6-16,-2-3-7 0,2 0-10 0,-1 0-12 0,-1-3-15 15,2 3-18-15,-8-2-20 16,3 1-27-16,-4-3-67 0,-11 4-196 0,21-6 119 0</inkml:trace>
  <inkml:trace contextRef="#ctx0" brushRef="#br0" timeOffset="-39136.9">7370 10697 1142 0,'0'0'55'0,"-6"18"11"0,6-18-2 16,-6 15-1-16,6-15 7 0,-7 17 15 0,3-5 7 15,4-12 1-15,-7 23-6 0,3-10 7 16,-2 2-7-16,2 1-12 0,0-1-3 0,-2 0-3 16,1 2-4-16,0 0-5 0,1 0-9 0,0 1 5 0,0-3-18 15,2 0-13 1,2-15-16-16,-4 31-30 0,2-18-24 0,2-13-33 0,-3 23-23 15,3-23-43-15,-2 19-68 16,2-19-397-16,-4 15 179 0</inkml:trace>
  <inkml:trace contextRef="#ctx0" brushRef="#br0" timeOffset="-37036.91">9051 11582 1660 0,'0'0'-53'0,"0"0"16"16,0 0 12-16,0 0 3 0,0 0 14 0,-24-10 9 15,24 10 3-15,0 0 11 16,0 0 7-16,0 0-2 0,0 0 0 0,0 0-5 16,0 0 17-16,0 0-9 0,0 0-5 15,0 0 5-15,0 0 9 0,0 0 14 0,-10-13 8 16,10 13-2-16,0 0 6 0,0 0-7 0,0 0-10 0,0 0-12 16,0 0 6-16,0 0-10 15,0 0-2-15,0 0 6 0,19-32-11 0,-19 32 6 16,13-10-9-16,-13 10 4 15,12-9-2-15,-12 9-3 0,16-11 1 0,-16 11-2 16,16-7-7-16,-16 7 8 16,17-5-4-16,-17 5-5 0,17-4 6 0,-17 4 1 0,0 0 0 15,25-2 0-15,-25 2 5 16,0 0-6-16,24 6-7 0,-24-6 7 0,14 8 1 16,-14-8 9-16,11 12 0 0,-11-12-1 0,9 22-1 0,-7-13 7 15,-2-9-2 1,-2 27 5-16,2-27-4 0,-7 31 9 0,1-17-4 0,-1 2 2 15,-1 1-1-15,0 0 2 16,-2 0-3-16,-2-2 1 0,4 2-1 0,-2-5-12 16,1 1 5-16,-2 1-1 0,3-3-3 15,-1 1 1-15,1-3-6 0,8-9 3 0,-12 16-3 16,12-16-1-16,-12 13 1 0,12-13 10 0,-6 11-8 0,6-11 5 16,0 0-5-16,0 0 0 15,0 0-2-15,0 0 0 0,0 0-2 0,0 0 3 16,0 0-8-16,40-4 4 15,-40 4-7-15,33-19 0 0,-17 8 3 0,6-2-3 16,-4-1-4-16,4-3 3 16,1 0-3-16,-2-2 5 0,2 0-6 0,-1-1 2 0,-6 4 5 15,3-1-2-15,-3-1 12 16,-2 1 3-16,1 2 15 0,-4 0 5 0,-1 3 3 16,-2 0-2-16,1-1 6 0,0 2-1 0,-9 11-1 0,10-15-4 15,-10 15-2-15,5-11-5 16,-5 11 3-16,0 0 5 0,0 0-1 0,0 0-1 15,0 0 5-15,0 0-2 0,-37 24-1 16,29-11 1-16,0 1-2 0,-4 4-3 0,4-2 0 16,2 1-4-16,0 5-2 15,2-6-1-15,0 4-3 0,4-1-3 0,2 2-1 16,0-4-3-16,2 2-4 0,4 0-19 0,0-2-17 16,6-2-26-16,-2-1-32 0,3-3-51 15,2 1-54-15,0-5-53 0,-1-4-110 0,2 2-169 16,-4-5-339-16,-14 0-205 15</inkml:trace>
  <inkml:trace contextRef="#ctx0" brushRef="#br0" timeOffset="-36436.87">9796 11456 2475 0,'0'0'-81'0,"0"0"20"16,0 0 1-16,0 0 10 0,0 0 8 15,0 0 19-15,0 0 21 0,0 0 21 0,0 0 25 16,0 0 7-16,0 0 7 0,-36 19 16 0,36-19-4 16,-12 25 0-16,5-11 3 0,-1 1-3 15,1 2-2-15,1 0 5 0,1 0-5 0,-1 2-7 16,2-1-2-16,0 0-5 15,0 3 2-15,0-2-7 0,2 0 0 0,2 1-4 16,-3-2-3-16,6 1-7 16,-1 1 1-16,2-1-6 0,2-2-2 0,0 0-14 0,3-2-16 15,1 0-26-15,-1-1-29 16,2-1-24-16,-1-1-24 0,2-4-30 0,0 1-27 16,-2-2-43-16,-2-3-101 0,3 0-433 0,-11-4-15 0</inkml:trace>
  <inkml:trace contextRef="#ctx0" brushRef="#br0" timeOffset="-36077.13">10042 11539 2121 0,'2'-25'-26'16,"-2"25"7"0,0 0 1-16,4-17 6 0,-4 17-4 0,0 0 4 0,0 0 8 15,4-15 7-15,-4 15 19 16,0 0 21-16,0 0 14 0,0 0 21 0,0 0 4 16,0 0-1-16,0 0-3 0,0 0 0 15,0 0-2-15,-15 62-2 0,13-44-4 0,2-2 0 16,-2 3-5-16,2 1-7 0,0 0-7 0,0 1 0 15,0 0-5-15,0 0-7 0,2-2-3 16,0 1-4-16,-2-4-9 0,2 1-13 0,-2-17-13 16,0 27-7-16,3-15-9 15,-3-12-17-15,0 19-25 0,0-12-55 0,0-7-46 0,4 9-60 16,-4-9-130-16,0 0-356 0,0 0 38 0</inkml:trace>
  <inkml:trace contextRef="#ctx0" brushRef="#br0" timeOffset="-35693.67">10279 11563 2169 0,'14'-12'3'0,"-14"12"-2"15,8-8 1-15,-8 8-2 16,0 0 3-16,12-8-3 0,-12 8 6 0,0 0-6 16,0 0 7-16,0 0-7 0,0 0 17 0,0 0 6 0,0 0 14 15,0 0 16-15,0 0 6 16,0 0 1-16,0 0 2 0,-34 32-11 0,21-27 2 15,0 3-1-15,-2-2 0 16,1 2-6-16,-4-3 7 0,0 1-9 0,0-1 1 0,2 2-2 16,-1-2-2-16,0-1-2 15,4 2-5-15,13-6-6 0,-24 7 1 0,14-3-4 16,10-4 0-16,-14 6-4 0,14-6-4 0,-11 9 5 16,11-9 2-16,0 0 5 0,0 0 5 15,-2 17 8-15,2-17-1 0,0 0 1 0,0 0-6 16,21 22 2-16,-13-15 0 15,4 0-6-15,0 1 1 0,2-2-3 0,-1 1-7 0,4 4-1 16,-4-4-4-16,1 0 0 16,2 1-2-16,-4-1-18 0,1 1-14 15,0-2-20-15,-3 2-22 0,-10-8-25 0,19 9-37 16,-10-3-34-16,-9-6-25 0,15 8-33 0,-15-8-98 16,12 3-484-16,-12-3-102 15</inkml:trace>
  <inkml:trace contextRef="#ctx0" brushRef="#br0" timeOffset="-35207.18">10444 11376 2325 0,'0'-17'-66'0,"0"17"13"0,0 0 9 0,0 0 18 15,0 0-4-15,0 0 22 16,0 0-5-16,0 0 18 0,0-19 1 0,0 19 15 16,0 0 6-16,0 0 20 0,0 0 2 15,0 0 15-15,0 0-1 0,0 0 5 0,0 0 3 16,0 0-5-16,0 0 2 0,0 0-6 0,23 40-8 0,-19-25-3 16,0 0-5-1,3 2-3-15,-2 2-4 0,1 0 6 0,-2 1-1 0,0-1-6 16,-2 2-2-16,-2-2 2 15,2 2-2-15,-2 0-2 0,-2-2-3 0,-2 3-8 0,-2 2-1 16,0-3 1 0,-2 0-10-16,0-3-7 0,0 1-24 0,-3 1-28 0,3-5-39 15,-1 0-55-15,1 0-36 16,-1-3-86-16,1 1-539 0,2-1-117 0</inkml:trace>
  <inkml:trace contextRef="#ctx0" brushRef="#br0" timeOffset="-34457.11">10852 11622 2311 0,'0'0'-89'0,"-19"-12"9"15,19 12 17-15,0 0 12 16,0 0 5-16,0 0 18 0,0 0 12 0,0 0 8 16,0 0 16-16,0 0 8 15,0 0 21-15,0 0 13 0,0 0 15 0,0 0 16 0,0 0 8 16,0 0 5-16,0 0-3 0,0 0-2 0,0 0-7 16,0 0-9-16,0 0-9 15,0 0-7-15,61 3-8 0,-61-3-8 0,21 1-6 0,-21-1-14 16,26 4-1-16,-13-2-12 15,-13-2-6-15,28 2-11 0,-28-2-5 0,24 2-9 16,-10-2-5-16,-14 0-11 16,25-2-15-16,-25 2-12 0,23 0-26 15,-23 0-19-15,21-4-38 0,-12 3-46 0,-9 1-131 0,16-10-278 0,-11 6 190 16</inkml:trace>
  <inkml:trace contextRef="#ctx0" brushRef="#br0" timeOffset="-34346.66">10960 11500 1723 0</inkml:trace>
  <inkml:trace contextRef="#ctx0" brushRef="#br0" timeOffset="-34192.12">10939 11496 1594 0,'0'0'-29'0,"0"0"12"0,-14-3 11 0,14 3 6 16,0 0 13-16,0 0 19 15,0 0 5-15,-16-6 14 0,16 6-3 0,0 0 13 16,0 0 13-16,0 0 3 0,0 0 11 15,0 0 7-15,0 0 1 0,0 0-3 0,0 0-12 16,0 0-3-16,0 0-17 16,60-2-1-16,-60 2-7 0,25 0-5 0,-25 0 4 0,26 2-21 15,-26-2-43 1,27 2-18-16,-14-2-50 0,-13 0-36 0,27 1-49 0,-16-1-97 16,2 0-402-16,-13 0 100 0</inkml:trace>
  <inkml:trace contextRef="#ctx0" brushRef="#br0" timeOffset="-32777.1">11624 11468 1877 0,'0'0'-83'0,"-24"-3"4"16,24 3 6-16,0 0 3 0,0 0 14 0,0 0 21 15,0 0 23-15,0 0 12 0,0 0 15 16,0 0 14-16,0 0 3 0,0 0 10 0,0 0 0 16,0 0 3-16,0 0 4 15,0 0-1-15,0 0-4 0,0 0 5 0,0 0 1 0,0 0-22 16,0 0 13-16,0 0-14 0,0 0 10 0,0 0-15 16,0 0 4-16,0 0-18 15,0 0 10-15,0 0 0 0,0 0-1 0,0 0-9 0,0 0 0 16,0 0 4-16,0 0 12 15,0 0-15-15,0 0-1 16,0 0-4-16,65 0 9 0,-65 0 7 0,0 0 16 16,17-5-13-16,-17 5 6 0,0 0 5 0,16-4-1 15,-16 4-10-15,0 0 0 0,11-7-2 16,-11 7 1-16,0 0 5 0,12-10-12 0,-12 10-4 16,0 0-4-16,6-15 4 0,-6 15-4 15,0 0 5-15,6-19 7 0,-6 19 3 16,0 0 8-16,0-19 1 0,0 19 0 0,0 0-4 0,0 0-2 15,0-21-3-15,0 21 1 16,0 0-7-16,0 0-2 0,-10-15-2 0,10 15-1 16,0 0 4-16,-16-10-1 15,16 10 2-15,0 0 4 0,-16-5 4 0,16 5 5 0,0 0-2 16,0 0 0-16,-24-3 1 0,24 3-2 0,0 0-2 16,0 0 0-16,-27 11-2 15,27-11-2-15,-16 8 1 0,16-8 0 0,-12 14 0 0,6-7 5 16,6-7 4-16,-17 18 3 15,11-9 3-15,6-9 1 0,-17 21-3 0,10-8 3 16,-1 0-2-16,2 1 1 16,0-1-1-16,-4 1-5 0,6 0 0 15,-2 0-1-15,6-14-6 0,-8 25-2 16,4-14-1-16,4-11-2 0,-5 24 1 0,5-24-4 0,-2 19-1 16,2-19 0-16,0 19 2 0,0-19 1 0,2 19-3 0,-2-19-3 15,3 17 5 1,-3-17-2-16,6 14 2 0,-6-14-6 0,7 14 0 0,-7-14 0 15,5 12 2-15,-5-12-5 16,0 0-1-16,8 12 2 0,-8-12-2 0,0 0-1 16,12 14-3-16,-12-14 1 0,13 8 0 15,-13-8-3-15,16 6 3 0,-16-6-2 0,25 3 3 16,-25-3-4-16,24 3 5 0,-10-2-9 0,-14-1 2 16,26-1-6-16,-26 1-9 15,28-6-22-15,-14 2-26 0,2-2-43 0,1 1-46 0,1-5-51 16,-3-1-85-16,2-1-655 15,-2-4-369-15</inkml:trace>
  <inkml:trace contextRef="#ctx0" brushRef="#br0" timeOffset="-32097.08">11943 10871 2756 0,'0'0'-135'0,"0"0"16"0,0 0 11 0,0 0 19 0,0 0 21 16,0 0 11-16,0 0 22 16,0 0 32-16,0 0-11 0,0 0 17 0,-16-6 19 15,16 6 3-15,0 0 5 0,0 0 9 16,0 0 15-16,0 0 10 0,0 0 21 0,0 0-8 16,0 0 2-16,0 0-2 0,0 0-9 15,0 0 0-15,0 0-9 0,54 10-3 16,-54-10-8-16,23 2-3 0,-8-1-4 0,-15-1-9 15,27 5-2-15,-13-3-9 0,-14-2-21 16,29 4-19-16,-15-3-40 0,-14-1-28 0,28 2-36 16,-14-2-41-16,-14 0-56 15,24 0-147-15,-15-2-298 0,-9 2 96 0</inkml:trace>
  <inkml:trace contextRef="#ctx0" brushRef="#br0" timeOffset="-31376.94">12682 10713 1809 0,'6'-8'-107'0,"-6"8"17"0,0 0 16 16,0 0 20-16,0 0 15 15,0 0 14-15,0 0-1 0,0-22 5 0,0 22 8 0,0 0 2 16,0 0 8-16,0 0 10 16,-13-15 10-16,13 15 7 0,0 0 12 0,-16-9 16 15,16 9-2-15,-21-3-3 16,21 3 3-16,-19-4 5 0,19 4 7 0,-27 0-11 0,27 0 1 16,-31 6-3-16,14-2-7 0,0 2 0 15,1 1 1-15,-2 1 1 0,4 1 2 16,-3 3-7-16,1-1 12 0,7 2-3 15,-3-1-3-15,1 1 5 0,5 2-5 0,0 0-6 16,3-1-2-16,3-14 2 0,-2 26-2 0,2-26-14 16,2 23 3-16,-2-23 6 15,5 22-6-15,-1-13 2 0,-4-9-17 0,8 15-10 16,-8-15 3-16,12 9-7 0,-12-9-1 0,14 6-6 16,-14-6 4-16,0 0 0 0,24-3 6 15,-24 3 3-15,18-10-2 0,-18 10-2 0,22-17-2 16,-11 9 3-16,-1-1 13 0,1-1 20 15,-2 1 7-15,3-1 0 0,-2 1 5 0,-10 9 13 16,17-14 11-16,-17 14-3 16,13-11 0-16,-13 11-5 0,10-10-7 15,-10 10-10-15,12-7-6 0,-12 7-2 0,0 0 16 0,0 0-4 0,0 0 0 16,0 0-6-16,0 0-5 16,0 0-2-16,0 0-4 15,13 25-2-15,-13-25-5 0,-2 18 0 0,2-18-13 16,0 19-22-16,0-19-26 0,0 23-33 0,0-23-39 15,2 21-34-15,-2-21-38 0,7 19-47 16,-7-19-123-16,9 14-446 0,-7-7-109 0</inkml:trace>
  <inkml:trace contextRef="#ctx0" brushRef="#br0" timeOffset="-30827.04">13019 10528 2270 0,'6'-15'-106'0,"-6"15"10"15,0 0 11-15,0 0 13 0,5-17 7 0,-5 17 24 0,0 0 7 16,0 0 14 0,9-10 9-16,-9 10 4 0,0 0 14 0,0 0 8 15,0 0 12-15,0 0 19 0,0 0 9 16,0 0 13-16,0 0-2 0,0 0 15 0,0 0-12 0,0 0-10 16,0 0 3-16,-14 53 0 0,8-41-9 0,1 4 2 15,-2 3-2-15,1-2 1 16,3 0-1-16,-5 2-1 0,5 0-12 0,-1 0-4 15,-1 0 2-15,0 0-2 16,1-1-4-16,2 0-3 0,0-1 1 0,-2 1-9 16,4-18-4-16,-1 28-14 0,-1-16-27 15,2-12-23-15,-2 23-34 0,2-23-27 0,0 16-39 16,2-8-40-16,-2-8-94 0,0 0-375 0,3 12 113 16</inkml:trace>
  <inkml:trace contextRef="#ctx0" brushRef="#br0" timeOffset="-30467.23">13203 10751 2034 0,'15'-12'19'0,"-15"12"-11"15,10-11-1-15,-10 11 1 16,9-9-4-16,-9 9 1 0,0 0 11 0,0 0 14 16,0 0 8-16,0 0-2 0,0 0-4 0,0 0-4 15,0 0 0-15,-29-18 1 0,29 18-1 16,-21 3-5-16,21-3-3 0,-25 3 4 0,25-3 5 15,-32 6 15-15,17-4-10 0,-1 0 1 16,-1 2 2-16,17-4-18 0,-32 4 12 16,20-3-6-16,12-1-4 0,-24 4 0 15,24-4 5-15,-18 3-4 0,18-3 4 0,-16 7-7 16,16-7 8-16,-13 7 8 0,13-7 2 0,0 0 4 16,-4 18 8-16,4-18-6 0,0 0 2 15,0 0-2-15,10 25 2 0,-10-25 10 0,15 15 3 16,-5-6 7-16,3 0-7 15,4 3-6-15,3-2-2 0,0 1-6 0,5 1-8 0,-5-2-15 16,3 2-25 0,-4-2-27-16,4-3-39 0,-2 3-41 0,-6-2-48 15,1-4-62-15,-3-1-166 0,-4-3-423 0,-9 0-129 0</inkml:trace>
  <inkml:trace contextRef="#ctx0" brushRef="#br0" timeOffset="-29736.96">13562 10339 2256 0,'0'0'-97'0,"0"0"20"0,0 0 15 15,0 0 11-15,0 0 11 16,0 0 1-16,0 0 10 0,0 0 17 0,0 0 9 15,0 0 11-15,0 0 2 16,0 0 0-16,0 0 8 0,0 0 4 0,0 0 4 0,45-7 13 16,-45 7 0-16,27 1 11 15,-27-1-4-15,32 0 9 0,-15 0-4 0,4 0 2 16,-1 3 1-16,0-3-16 0,0 0-6 0,1 0 3 16,-2 3-6-16,2-6 7 0,-21 3-4 15,38 3-1-15,-18-3-1 0,-4 0-5 0,-16 0 2 16,29 1 5-1,-29-1-14-15,23 0-2 0,-23 0-23 0,23 0-17 0,-23 0-4 16,15 3-40-16,-15-3-23 16,0 0-32-16,20 4-49 0,-20-4-118 0,9 0-316 15,-9 0 185-15</inkml:trace>
  <inkml:trace contextRef="#ctx0" brushRef="#br0" timeOffset="-29236.91">13794 10391 1660 0,'-23'6'-41'0,"23"-6"21"16,0 0 8-16,0 0 12 16,0 0 5-16,0 0 12 0,0 0 11 0,0 0 7 15,0 0 11-15,0 0 2 0,0 0 13 0,-11 7 10 0,11-7-18 16,0 0-1-16,0 0 2 16,0 0 1-16,0 0 16 0,0 0-1 0,0 0 7 0,0 0 1 15,0 0-1 1,0 0-9-16,0 0 2 0,0 0-1 0,0 0 6 0,0 0-3 15,0 0-6-15,0 0-3 16,-2 18 2-16,2-18-4 0,0 0 6 0,0 0-4 16,0 23 1-16,0-23-3 0,0 0-3 15,-2 20 7-15,2-20-5 0,0 20-7 16,0-20-1-16,0 20 4 0,0-20-1 0,-2 25-1 0,2-25 1 16,0 31 2-16,0-16 0 0,0 3-3 15,0-18 0-15,0 35-8 0,0-18-2 16,0 1-3-16,2-1-6 0,-2-1-3 15,0-16-6-15,0 31-20 0,0-17-29 0,0-14-44 16,2 25-58-16,-2-25-84 16,-2 19-135-16,-4-11-221 0,6-8-338 0,0 0-292 0</inkml:trace>
  <inkml:trace contextRef="#ctx0" brushRef="#br0" timeOffset="-10316.88">10689 13853 452 0,'0'0'123'15,"0"0"-43"-15,0 0-3 16,0 0-18-16,0 0-15 0,0 0-8 0,0 0-2 0,0 0 4 15,0 0 7 1,0 0 1-16,0 0 6 0,0 0 11 0,0 0 7 0,0 0-9 16,0 0 7-16,0 0-10 15,0 0 0-15,0 0-4 0,0 0-7 0,0 0-5 0,0 0 5 16,0 0 1-16,0 0 16 0,0 0 0 0,0 0 11 16,38-17 5-1,-38 17 8-15,0 0-2 0,0 0 2 0,0 0-8 0,17-4-1 16,-17 4-6-16,0 0-8 0,0 0 2 15,22-4-4-15,-22 4-1 0,0 0-5 0,16-3 1 16,-16 3 2-16,0 0-8 16,16-7 1-16,-16 7 2 0,0 0 0 0,18-4-2 15,-18 4-5-15,0 0-4 0,17-3-6 16,-17 3-3-16,0 0-3 0,17-4-4 0,-17 4-2 16,0 0-4-16,15-6 0 0,-15 6-3 0,0 0-1 15,0 0 0-15,21-2-7 0,-21 2 3 16,0 0-4-16,0 0 4 0,19-4 0 15,-19 4 0-15,0 0 2 0,0 0 1 16,0 0-4-16,20-1-1 0,-20 1-4 0,0 0 2 16,0 0-1-16,0 0-6 15,0 0-11-15,0 0-16 0,0 0-21 0,14-6-42 0,-14 6-37 16,0 0-40-16,0 0-44 0,0 0-94 0,0 0-537 16,0 0-176-16</inkml:trace>
  <inkml:trace contextRef="#ctx0" brushRef="#br0" timeOffset="-9716.93">10709 13693 2463 0,'0'0'-78'0,"0"0"21"0,0 0 27 15,0 0 6 1,0 0 18-16,0 0-1 0,0 0 13 0,16-10 9 0,-16 10-2 16,0 0 10-16,0 0 0 15,0 0 9-15,0 0 20 0,28 0 7 0,-28 0 13 0,0 0 9 16,23 0 2-16,-23 0-4 0,20-1 0 0,-20 1 2 16,20 0-10-16,-20 0-9 15,24-2-4-15,-24 2-6 0,23-3-1 0,-23 3-2 16,21-1 1-16,-21 1-4 0,21-1-1 15,-21 1-6-15,0 0-4 0,26 0-6 0,-26 0-18 16,0 0-22-16,16-6-34 16,-16 6-44-16,0 0-32 0,15 0-45 0,-15 0-78 15,0 0-156-15,11-1-371 0,-11 1-61 0</inkml:trace>
  <inkml:trace contextRef="#ctx0" brushRef="#br0" timeOffset="-8417.16">11782 13664 2181 0,'0'0'-52'16,"0"0"30"-16,0 0 10 0,0 0 18 0,0 0 21 15,0 0-10-15,0 0 16 0,0 0 3 16,0 0 9-16,0 0 4 0,0 0 4 0,0 0 9 15,0 0-3-15,0 0 6 16,0 0-7-16,0 0 7 0,21 29-11 0,-21-29 0 16,0 0-12-16,15 8 3 0,-15-8-11 15,12 4 6-15,-12-4-14 0,18 6 2 0,-18-6-5 16,18 1 2-16,-18-1-14 0,21 0-6 0,-21 0-14 16,24 0-5-16,-24 0 1 15,28-4-12-15,-16 0 2 0,-12 4-4 0,28-9 3 16,-16 3 1-16,1-1-5 0,-1-3 9 15,2 0 18-15,-2-2-7 0,-2 2 16 0,2-2-3 16,-1 1 13-16,-4-3 14 0,2 3 6 16,-9 11 6-16,11-21 3 0,-8 12-2 15,-3 9-4-15,8-18 0 0,-8 18-3 0,0 0 1 0,2-19-2 16,-2 19 5-16,0 0 1 16,0 0-1-16,0 0-1 0,-17-14 1 0,17 14 4 0,0 0 5 15,0 0 2-15,-33 3 2 16,33-3 2-16,-23 9-1 0,9-2 2 0,14-7-5 15,-28 13 5-15,15-6-2 16,-2 1-5-16,1 1-4 0,1 1-6 0,-1-1-4 0,3-1 1 16,-2 1-6-1,2 1-3-15,11-10-2 0,-18 19 1 0,8-10-5 0,2 0-1 16,8-9-1-16,-12 19-5 0,5-11 1 0,7-8 0 0,-9 18 2 16,9-18 1-16,-6 19 7 15,6-19 1-15,-4 17 3 0,4-17 3 0,0 0 6 16,6 27-4-16,0-19 21 15,-6-8-3-15,19 16-1 0,-10-8-10 0,7 1-3 16,-5-3 2-16,7 0-10 0,0 0-2 16,2-2-7-16,-2 1 3 0,4 1-5 0,-1-2-2 15,1 3-5-15,-4-4-9 0,4 1-8 0,-1-4-8 16,-1 5-16-16,0-3-19 0,-2-4-30 16,-18 2-43-16,39-5-58 15,-22 2-62-15,0-1-103 0,-3-5-211 0,0-3-38 16,-5 1-315-16,-2-2-295 0</inkml:trace>
  <inkml:trace contextRef="#ctx0" brushRef="#br0" timeOffset="-7596.88">12460 13188 2627 0,'0'0'-71'15,"0"0"39"-15,0 0 17 0,0 0-7 0,0 0 11 16,0 0 22-16,0 0 14 0,0 0 22 16,0 0 15-16,0 0 6 0,0 0 1 0,0 0 3 15,0 0 2-15,0 0 0 16,0 0 2-16,0 0 7 0,0 0 11 0,0 0-3 16,0 0-2-16,0 0-7 0,0 0-9 0,0 0-9 0,29 17-5 15,-29-17-5-15,19 2-7 16,-19-2-9-16,23 4-3 0,-7-2-4 0,2 2-11 15,0-3-8-15,-18-1-13 16,26 4-20-16,-11-4-21 0,-15 0-21 0,26 4-27 0,-12-4-22 16,-14 0-45-16,24 2-51 15,-24-2-100-15,17-2-582 0,-17 2-266 0</inkml:trace>
  <inkml:trace contextRef="#ctx0" brushRef="#br0" timeOffset="-6876.7">13167 13062 2530 0,'0'0'-119'0,"0"0"23"0,0 0 12 0,7-21 20 0,-7 21 12 16,0 0 13-16,6-13 2 15,-6 13 2-15,0 0 10 0,0 0 0 0,5-15 13 0,-5 15-1 16,0 0 1-16,0 0 12 16,0 0-4-16,0 0 12 0,-5-27 13 15,5 27 12-15,0 0 6 0,-18-11 16 0,18 11 13 0,-19-8 12 16,19 8 1-16,-23-8 3 0,23 8 1 16,-23-4-2-16,8 3 2 0,15 1 3 15,-25-2-7-15,25 2-4 0,-27 3-6 16,27-3-9-16,-27 8-5 0,18-2-3 0,-2 1-7 15,-1 3 0-15,12-10-10 16,-13 23-1-16,9-11-7 0,4-12-3 0,-6 22-12 16,6-8-3-16,0-14-13 0,6 25-1 15,-6-25-5-15,6 21 8 0,-1-10-4 0,-5-11 2 16,11 15-2-16,-4-7-2 0,-7-8-8 0,13 7-1 0,-13-7 2 16,0 0-5-16,23 0-2 15,-23 0 7-15,0 0 0 0,25-17 10 0,-17 6 6 16,3-1 1-16,-4 1 12 15,2-3 11-15,2 3 7 0,-11 11 12 0,15-19 1 16,-7 9 2-16,-8 10 8 0,13-15-2 16,-6 8-1-16,-7 7-1 0,10-10 3 0,-10 10 5 15,0 0 0-15,17-6-4 16,-17 6 2-16,0 0 0 0,0 0-1 0,18 20-5 0,-18-20-7 16,5 20-3-16,-1-4-5 0,0-1-2 0,1 0-6 15,-2 1-8-15,1-1-7 16,0 0-14-16,-1 0-24 0,-3-15-49 0,11 27-46 0,-4-14-40 15,-1-2-44 1,-1-3-37-16,-5-8-112 0,9 11-613 0,-9-11-405 0</inkml:trace>
  <inkml:trace contextRef="#ctx0" brushRef="#br0" timeOffset="-6297.24">13385 12734 2859 0,'0'0'-87'0,"0"0"22"0,0 0 29 0,0 0 19 0,0 0 21 15,0 0 26-15,0 0 24 16,0 0 18-16,0 0 8 0,0 0 8 0,0 0 1 0,0 0-5 16,0 0-5-16,0 0 0 0,0 0-5 15,32-1-6-15,-32 1-11 0,0 0-3 16,40 6-7-16,-25-5-5 0,5 3-4 0,1-2-5 15,2 0-5 1,-4 2-10-16,10-2-7 0,-6-1-13 0,2 1 8 16,-3-2-5-16,1 2-4 0,-1-2-2 0,-2 0-3 15,-2 0-6-15,-18 0-6 0,30 0-12 16,-30 0-6-16,27 0-3 0,-27 0-22 0,20-2-19 0,-20 2-28 0,0 0-31 16,24 0-33-16,-24 0-51 15,0 0-92-15,10-3-463 0,-10 3-77 16</inkml:trace>
  <inkml:trace contextRef="#ctx0" brushRef="#br0" timeOffset="-5996.83">13702 12769 2278 0,'0'0'-45'0,"-23"0"9"15,23 0 3-15,0 0 5 16,0 0 10-16,0 0 9 0,0 0 15 0,0 0 23 0,0 0 3 16,0 0 6-16,-4 17 4 15,4-17 6-15,0 0 7 0,4 23 6 0,-4-23 12 16,0 22 2-16,0-22 0 0,4 31-3 0,-4-14-3 16,2 1-5-16,-2 0-10 0,0 1-8 15,2 1-1-15,-2-3-7 0,0 2-4 16,3 0-5-16,-3-2-6 0,0 0-19 15,0 1-22-15,0-18-35 0,-3 28-29 0,3-14-33 0,0-1-40 16,-2-4-73-16,2-9-163 16,-2 21-265-16,2-21 111 0</inkml:trace>
  <inkml:trace contextRef="#ctx0" brushRef="#br0" timeOffset="-4838.94">14095 12531 1849 0,'0'0'-58'0,"0"0"18"16,0 0 7-16,0 0 2 15,0 0 3-15,0 0 14 0,0 0-2 0,0 0 12 0,0 0-7 16,0 0 14 0,0 0 9-16,0 0 6 0,0 0 10 0,0 0-8 0,0 0 7 15,0 0 7-15,0 0 2 16,0 0 0-16,0 0 13 0,0 0 3 0,0 0-4 16,0 0-7-16,0 0 2 0,0 0-11 0,38 17 0 0,-38-17-12 15,0 0 7-15,11 17-1 16,-5-9 15-16,-6-8-4 0,8 17 2 0,-8-17 5 0,6 19 2 15,-6-19 1-15,6 21 4 16,-3-6-7-16,-3-15-1 0,2 27-10 0,0-12 2 16,5-1-10-16,-6 4 6 15,1-3-3-15,2 5-11 0,-1-3 7 0,1 2-3 0,0-2-5 16,-2 2-3-16,3-2-7 0,-3 2 11 0,6 0-2 16,-4 0-2-16,2 0-2 15,-1 1-4-15,-1-4-1 0,3 4 0 0,-3-3-4 16,3 4-3-16,-2-4-5 15,-1 0-4-15,1 0-11 0,-1 2 9 0,1-2-11 0,-1-1-3 16,-2 1 16-16,-2 0-3 16,2 0 0-16,-2-17-1 0,-2 32 2 0,2-14 8 0,-2-2-8 15,0 1 6-15,-2 2-6 0,1 1 11 0,-1-1 5 16,-3 3-10-16,3-2-2 16,-1 3 8-16,0-1 3 0,-2 1-3 0,1 2 0 0,2-2-3 15,-3 2 1-15,3 0 2 16,-3-1 0-16,2 2 6 0,2-2-9 0,-1 0 6 15,-2 2-6-15,1-2 5 16,1 1 2-16,-3 2-7 0,-2-2-3 0,2 1-16 0,-1-1-15 16,-4 5-19-1,-1-2-25-15,-1 2-40 0,-4-6-119 0,-2 3-437 0,-3-4 81 16</inkml:trace>
  <inkml:trace contextRef="#ctx0" brushRef="#br0" timeOffset="-3556.79">11841 12868 1893 0,'0'0'-73'16,"0"0"17"-16,0 0 9 0,0 0 7 0,0 0 10 0,0 0 7 16,0 0 8-16,0 0 13 15,0 0 4-15,0 0 4 0,0 0-1 0,0 0 12 16,0 0 0-16,0 0 4 15,0 0 4-15,0 0 10 0,0 0 9 0,0 0-5 0,0 0 12 16,0 0-15-16,0 0 7 16,-23 32-6-16,23-32 3 0,-13 14-8 0,13-14 17 15,-13 17-7-15,5-5 5 16,0-1-3-16,-1 1 1 0,3 1-4 0,-3-2 5 0,0 2 3 16,2 2-17-16,-2-2 6 0,1 1-4 0,-2 2-4 15,2-4-9-15,0 4 3 16,1-2-5-16,-1 1 0 0,3 0 1 0,-3-2-4 0,3 3-6 15,-5-2 3-15,4 0 1 16,0 1 0-16,3-2-2 0,-4 0 8 0,0 3-1 16,0-2-1-16,3 1-1 15,0 0 9-15,-2-1-6 0,3 2 2 16,3-16-2-16,-8 29-3 0,4-13-3 0,2-1 2 0,0 2 4 0,-3-1-3 16,5-16-2-16,-4 33 2 15,4-18-1-15,-2 2-2 0,2-17-4 16,-4 33 4-16,4-18-6 0,-3 1 2 15,3-16-3-15,-2 30 3 0,2-17-6 0,0-13 10 16,0 32-9-16,0-14 16 0,0-18-2 16,0 30 1-16,2-14-2 0,1 0 4 0,-1 0 0 15,0 4-1-15,2-4-3 0,0 3 5 16,3-2-8-16,-3 2 3 0,4 1-6 0,-1-2 0 16,-1 4 4-16,3-4-3 0,-6 1 3 0,5-2 0 15,0 5 0-15,-2-5 4 16,-2 2 3-16,6 0 5 0,-7 0 6 0,3-1-5 0,0 0-3 15,-3-1 1-15,3 1 4 16,1 1-2-16,0-2-2 0,-2 0-1 16,3 3-1-16,2 0-2 0,-2-1 0 15,1-2-3-15,0 4-2 0,2-4-4 0,0-1-12 0,0 4-27 16,1-2-34-16,1-3-54 0,4 2-58 0,-5-2-91 16,1-2-231-16,0-1-350 15,-3-2-182-15</inkml:trace>
  <inkml:trace contextRef="#ctx0" brushRef="#br0" timeOffset="-1856.89">14634 12335 2405 0,'0'0'-106'0,"0"0"18"16,0 0 19-16,0 0 9 0,0 0 3 0,0 0 19 16,0 0 13-16,0 0 1 15,0 0 16-15,11-14 18 0,-11 14 9 16,0 0 18-16,0 0 13 0,0 0 13 0,0 0 3 0,0 0 9 0,0 0 8 16,0 0 6-16,0 0-5 15,0 0 3-15,0 0-3 0,0 0-6 16,0 0-7-16,0 0-3 0,0 0-6 15,9 30-4-15,-9-30-4 0,0 0-1 0,0 25-9 16,0-25-1-16,0 22-8 0,0-22 6 16,-2 24-7-16,2-24 4 0,-3 28 0 0,-1-10-4 15,-1-1 12-15,3-1 1 0,-2 4 6 16,1-2-3-16,-1-2 7 0,2 4 2 16,1-4-2-16,-5 2-1 0,6-18-2 0,-4 28-4 15,0-12-4-15,4-16-8 0,-2 23-3 16,0-12-3-16,2-11-1 0,-2 20-5 0,2-20-3 0,-2 16-5 15,2-16-11-15,0 0-18 16,-2 20-30-16,2-20-39 0,0 0-66 0,0 0-53 16,0 0-81-16,0 0-186 15,-9 5-440-15,9-5-300 0</inkml:trace>
  <inkml:trace contextRef="#ctx0" brushRef="#br0" timeOffset="-1357.05">14897 12405 2639 0,'12'-14'-103'0,"-12"14"19"0,0 0 5 0,0 0 4 16,0 0 14-16,10-9 13 0,-10 9 23 0,0 0 19 15,0 0-1-15,0 0 3 16,0 0 10-16,0 0-5 0,0 0 12 0,0 0 4 0,0 0 13 15,0 0 10-15,0 0 24 16,0 0 6-16,0 0 6 0,0 0 1 0,0 0-3 16,0 0-6-16,-45 25 1 15,45-25-2-15,-22 10 0 0,6-5-7 16,2 1 6-16,-2-1-6 0,-2 1 4 0,1-2-2 0,3 2-2 0,-3-1-2 16,17-5-4-16,-29 10-9 15,12-9-2-15,17-1-5 0,-22 7-2 0,22-7-2 0,-20 7-7 16,20-7-1-1,-14 6-1-15,14-6-1 0,-14 6-3 0,14-6-1 0,0 0 2 16,-16 6 1-16,16-6 4 16,0 0 1-16,0 0 4 0,-12 4 2 0,12-4 1 0,0 0-4 15,0 0 5-15,0 0 1 16,0 0 0-16,0 0 9 0,0 0 4 0,20 26 3 16,-20-26 2-16,15 13 0 0,-6-3 0 0,2-1 1 15,1 3-5-15,2 1-7 0,-1 2-2 16,2 0-9-16,3 2-1 0,-1 1-7 0,0-2-8 15,-3 4-26-15,3-1-28 16,-1-2-58-16,-2-2-68 0,1 3-63 0,-4-5-127 16,-3-1-218-16,-2-3-393 15,-6-9-405-15</inkml:trace>
  <inkml:trace contextRef="#ctx0" brushRef="#br0" timeOffset="5598.3">12077 14604 2839 0,'0'0'-125'0,"0"0"29"0,0 0 5 0,0 0 27 15,0 0 18-15,0 0 23 16,0 0 11-16,23 19 21 0,-23-19 3 0,2 14 28 15,-2-14-13-15,0 0 12 16,3 20 8-16,-3-20-4 0,2 18 4 0,-2-18 9 0,6 15 1 16,-6-15-9-16,2 15-2 15,-2-15 0-15,1 15-6 0,-1-15 0 0,0 0-7 16,5 17-1-16,-5-17-8 0,0 0-2 0,0 0-2 16,2 16-4-16,-2-16 1 15,0 0-5-15,0 0-6 0,0 0-12 0,0 0-1 16,0 0-4-16,0 0-2 0,0 0 4 15,0 0 5-15,38-23 8 0,-38 23 7 0,15-15 10 16,-7 9-2-16,-8 6 8 16,12-11 2-16,-12 11 7 0,13-8 3 0,-13 8 4 0,15-6 7 15,-15 6 3-15,0 0-12 16,20-2 4-16,-20 2-8 0,0 0-5 0,0 0-2 0,24 8-6 16,-24-8-12-16,14 8-4 0,-14-8-4 0,0 0-9 15,16 7-3-15,-16-7-3 16,0 0-4-16,15 6 1 0,-15-6-17 0,0 0-4 15,0 0-5-15,23-4-2 0,-23 4 5 16,0 0 1-16,22-16 4 0,-14 11 9 0,-8 5 12 16,17-11 9-16,-6 3 4 15,-11 8 3-15,16-10-5 0,-5 5 8 16,-11 5 7-16,20-8 4 0,-20 8-3 0,21-4 1 0,-21 4 10 16,0 0 2-16,24 1-8 0,-24-1-2 15,18 6 1-15,-18-6-2 0,17 10 0 0,-9-4-3 16,-8-6-4-16,16 13-1 15,-7-7-14-15,-9-6-12 0,13 9-10 0,-13-9-12 16,13 8-3-16,-13-8-6 0,14 3-6 16,-14-3-4-16,0 0 4 0,27-4 3 0,-27 4-5 15,25-12 3-15,-12 5 6 16,-4-4 15-16,5 4 8 0,1-2 14 0,-3 1 3 0,-12 8 15 16,24-14 1-16,-12 9 9 0,-12 5 5 0,23-7 9 15,-23 7 3-15,21 0 1 16,-21 0 4-16,21 0-2 0,-21 0-5 0,20 7-6 15,-20-7 1-15,18 8-1 0,-10-4-13 16,-8-4-7-16,21 10-20 0,-21-10-10 0,16 10-20 16,-5-4-1-16,-11-6-16 15,19 5 0-15,-19-5-5 0,19 2 9 0,-19-2 9 0,23-2 3 16,-23 2 3-16,22-5 10 0,-22 5 9 0,22-10 26 16,-10 7 10-16,-12 3 15 15,20-9 1-15,-6 5 5 0,-14 4 0 0,22-4 4 16,-22 4-11-16,24-3-4 15,-24 3-2-15,25 0-4 0,-25 0-5 0,27 3-4 16,-13-2-3-16,-14-1 1 0,24 3-5 16,-24-3-1-16,25 3-2 0,-25-3 3 0,21 4 4 15,-21-4-8-15,22 0 1 0,-22 0-3 16,20 0-11-16,-20 0 0 0,21-4-13 16,-21 4-3-16,25-10 0 0,-15 5 12 0,7-2 9 0,-17 7 19 15,19-10 12-15,-19 10 3 16,21-8-4-16,-11 4-1 0,-10 4-2 0,19-7 0 15,-19 7-7-15,23-4 0 0,-23 4-4 16,21-3-7-16,-21 3-16 0,21 0-6 0,-21 0-8 16,23 0-1-16,-23 0-3 15,24 0 0-15,-24 0 2 0,24 0-4 0,-24 0 11 16,27 0 9-16,-27 0-5 0,25 0 19 0,-25 0 12 0,21 3 9 16,-21-3 6-16,19 4 9 15,-19-4 7-15,21 7-6 0,-21-7-1 0,17 12-1 0,-5-5-3 16,-3 1-6-1,2 2-5-15,-1-2-12 0,-10-8-10 0,19 18-1 0,-9-12-1 16,-10-6-1-16,13 11 1 16,-13-11-1-16,18 8 3 0,-18-8 12 0,18-2 8 15,-18 2 11-15,20-7 5 0,-20 7 7 16,21-16 12-16,-10 7 5 0,1-1 3 0,1 0-4 16,-2 1-7-16,-11 9-17 0,24-17-23 0,-13 9-29 15,1 2-42-15,-12 6-59 0,20-9-64 16,-20 9-119-16,14-8-590 0,-10 4-275 0</inkml:trace>
  <inkml:trace contextRef="#ctx0" brushRef="#br0" timeOffset="7063.25">12657 15130 2569 0,'0'0'-75'15,"0"0"19"-15,7-15 2 0,-7 15 20 0,0 0 8 0,0 0 12 16,0 0 8-16,6-14 17 16,-6 14 2-16,0 0 0 0,0 0 5 0,0 0-7 15,0 0 10-15,0 0 7 16,0 0 14-16,14-7 9 0,-14 7 20 0,0 0 16 15,0 0 10-15,0 0 1 0,0 0-2 16,0 0-13-16,0 0-6 0,0 0-8 0,0 0-9 16,0 0-4-16,0 0-6 0,0 0-4 15,9 32-8-15,-9-23-2 0,0-9-1 0,0 21-6 16,0-10-1-16,0-11-3 0,-5 26-4 0,5-15-2 16,-2 4 0-16,-2 0 0 15,2 3-5-15,-3-3 0 0,0-2-1 0,1 2 1 16,0 1 10-16,3-1 4 0,-3-2 4 15,-1 1-3-15,3-3 2 0,-2-2-4 0,4-9 2 16,-5 22-3-16,0-15 2 16,5-7-5-16,-6 16-1 0,6-16-2 0,-4 15 0 0,4-15 2 15,-2 11 4-15,2-11-5 16,-3 9 1-16,3-9 2 0,0 0-5 0,0 0-6 16,0 0-4-16,0 0-3 0,0 0 2 0,0 0 1 15,0 0-1-15,23-28-1 0,-17 18 4 16,3-3-3-16,-2 2 0 0,2 0-1 0,2-1 1 15,0 1-3-15,-1-3 0 0,1 5-4 16,-1-3 0-16,3 3-2 0,-3 1-2 0,3 1-2 16,-1-1-6-16,-1 2 4 15,1 1-2-15,-3 2 0 0,-9 3 0 0,24-1-1 16,-13-2 4-16,-11 3 0 0,23 4-1 0,-12 0 7 0,-4 0-5 16,2 2 0-16,0 2-2 15,-1-1 4-15,-1 1-2 0,-7-8 5 0,8 16 1 16,-6-6 0-16,0 0 8 15,-2-10 5-15,-2 23 7 0,2-23 6 0,-5 21 8 16,0-10 4-16,-2 0 4 0,1-4-4 16,-5 4-4-16,11-11-2 0,-23 18-2 0,7-11-8 15,3-2-12-15,-3-1-15 16,-1-1-34-16,0 0-53 0,17-3-64 0,-29 2-62 16,12-4-100-16,0-1-201 0,2-1-450 0,15 4-413 0</inkml:trace>
  <inkml:trace contextRef="#ctx0" brushRef="#br0" timeOffset="8342.92">10571 16827 2771 0,'0'0'-160'0,"0"0"24"15,0 0 23-15,0 0 16 0,0 0 19 0,0 0 30 0,0 0 16 16,0 0 29-16,0 0 28 16,0 0 32-16,0 0 13 0,0 0 4 0,0 0-1 15,0 0-6-15,0 0-7 0,0 0-15 16,0 0-2-16,0 0-9 0,0 0-1 0,0 0-1 15,0 0 10-15,0 0-5 16,0 0 9-16,0 0-3 0,21-21 6 0,-21 21 3 16,0 0-4-16,0 0 1 15,24 0-8-15,-24 0-4 0,0 0-3 0,22 5-3 0,-22-5-4 16,20 1-5-16,-20-1-6 0,19 3 0 0,-19-3-1 16,22 1-3-16,-22-1-1 15,26 3-3-15,-13-2-2 0,-13-1 2 0,28 0 3 16,-28 0 9-16,25 2 8 0,-25-2 8 15,25 0 6-15,-25 0 5 0,22 0 2 0,-22 0-1 16,21 0-5-16,-21 0-4 16,23-2-3-16,-23 2-6 0,19 0-1 0,-19 0-10 15,24-1-5-15,-24 1-4 0,18 0-13 16,-18 0-2-16,0 0-6 0,29-3-13 0,-29 3-5 16,0 0-14-16,20-1-22 0,-20 1-29 0,0 0-11 15,0 0-40-15,16-3-16 0,-16 3-30 16,0 0-58-16,0 0-147 0,8-7-337 0,-8 7-3 15</inkml:trace>
  <inkml:trace contextRef="#ctx0" brushRef="#br0" timeOffset="8773">10651 16590 2107 0,'0'0'-58'15,"0"0"23"-15,0 0 9 0,-17-13 9 16,17 13 2-16,0 0 20 0,0 0 19 0,0 0 11 16,0 0 32-16,0 0 10 0,0 0 16 15,0 0 0-15,0 0-11 0,0 0 0 16,0 0-16-16,0 0-7 0,0 0 4 0,0 0-13 0,0 0-1 16,36-11 2-16,-36 11-1 15,21-1 3-15,-21 1-2 0,26-2 2 0,-26 2-5 0,30 0-7 16,-14 2-2-1,-16-2-7-15,37 1-6 0,-19 3 0 0,0-2-24 0,-2-1-11 16,1 2-16-16,-17-3-19 16,30 4-36-16,-16-3-26 0,2 4-37 0,-4-4-43 15,-12-1-130-15,19 3-423 0,-10-3-8 16</inkml:trace>
  <inkml:trace contextRef="#ctx0" brushRef="#br0" timeOffset="10104.77">11491 16275 2128 0,'0'0'-49'0,"0"0"25"0,9-15 18 16,-9 15-2-1,0 0 16-15,0 0 9 0,0 0 4 0,0 0 28 0,13-12 12 16,-13 12 15-16,0 0 15 0,0 0 12 0,0 0 8 16,0 0 6-16,0 0-3 0,14-5-4 15,-14 5-3-15,0 0-9 0,0 0-9 0,0 0-4 16,0 0-5-16,0 0-4 15,0 0-8-15,0 0-7 0,27 15-4 0,-27-15-8 16,0 0-3-16,5 15-4 16,-5-15-1-16,0 0-6 0,4 21-6 0,-4-21 1 15,0 19-2-15,0-19-4 0,3 21-5 16,-3-21-1-16,0 25-4 0,2-12 1 0,-2-13-2 16,0 25 2-16,0-11-3 0,0-14-3 0,0 26 2 15,0-12 1-15,0-14 3 0,0 24 1 16,0-10-2-16,0-14 2 0,-2 28-6 0,2-28 4 15,-3 24-2-15,1-10-1 16,2-14-1-16,-4 25-3 0,3-14 1 0,1-11-4 0,-5 21 2 16,5-21-5-16,-2 19 3 15,2-19 1-15,-4 17-5 0,4-17-3 0,-4 15 1 16,4-15-5-16,-5 16 1 0,5-16-4 0,0 0 1 0,-5 17 1 16,5-17 0-1,0 0 2-15,-6 13-1 0,6-13-5 0,0 0 2 0,0 0-6 16,0 0 0-16,-2 18-3 15,2-18 1-15,0 0 3 0,0 0 3 0,0 0 5 0,0 0-1 16,0 0-3 0,0 0 4-16,0 0 4 0,0 0 3 0,0 0 5 15,0 0 6-15,0 0 0 0,0 0 1 16,33-38-4-16,-33 38 2 0,10-16-3 0,-10 16 0 16,15-13 0-16,-9 4-7 0,-6 9 6 15,17-17-3-15,-11 10 0 0,-6 7-1 0,14-12 2 16,-14 12-3-16,18-12-2 0,-10 6 2 0,-8 6-1 0,19-7-3 15,-19 7 5 1,22-6-2-16,-22 6-3 0,20-4 4 0,-20 4 2 0,22-3 4 16,-22 3 4-16,21-1 2 15,-21 1 6-15,22 0 0 0,-22 0 0 0,18 1-2 16,-18-1-6-16,19 4 2 0,-19-4-2 0,17 6 0 0,-17-6-1 16,18 8-4-16,-18-8 1 15,16 8-2-15,-16-8-1 0,14 8 0 0,-14-8 1 16,9 11 5-16,-9-11 7 0,6 12 0 15,-6-12 10-15,0 0-1 0,-4 20 5 16,4-20 0-16,0 0 3 0,-11 25 3 16,3-15 3-16,8-10 3 0,-15 19-2 0,4-10 1 15,-3 1-1-15,4-1-5 0,-3 0-1 0,-2 1-5 16,2-2-1-16,-1-1 0 0,-1 0-7 16,-2 0-6-16,3-1-12 0,-4-3-12 0,1 1-17 15,17-4-29-15,-30 2-30 16,30-2-51-16,-26-4-55 0,12 0-74 0,14 4-123 0,-27-14-160 15,16 7-431-15,11 7-434 16</inkml:trace>
  <inkml:trace contextRef="#ctx0" brushRef="#br0" timeOffset="10912.89">12138 16043 2830 0,'0'0'-138'0,"0"0"20"0,0 0 19 0,4-21 15 16,-4 21 21-16,0 0 11 0,0 0 13 0,3-16 13 16,-3 16 12-16,0 0 22 15,0 0 4-15,0 0 21 0,0 0 5 0,0 0 16 16,5-15 4-16,-5 15 9 15,0 0 16-15,0 0 7 0,0 0 7 0,0 0 2 0,0 0 3 16,0 0-5-16,0 0 1 16,0 0 6-16,0 0-5 0,0 0-7 0,-8 52 0 15,8-52-7-15,-4 23-4 0,2-8 0 0,-1 0-2 0,3-15-5 16,-6 30-8 0,4-12-5-16,-2-1-9 0,-1-1-6 15,4 2-4-15,-5-1-2 0,4-2-5 0,-2 2-5 16,4-17-2-16,-3 31-3 0,1-20-3 0,2-11-2 15,-5 23-3-15,5-23-1 16,-4 21-9-16,4-21-10 0,-3 15-14 0,3-15-20 0,0 0-27 16,-6 18-31-16,6-18-54 15,0 0-54-15,0 9-86 0,0-9-194 0,0 0-450 0,0 0-343 16</inkml:trace>
  <inkml:trace contextRef="#ctx0" brushRef="#br0" timeOffset="11423.23">12339 16118 2764 0,'0'0'-96'0,"12"-9"18"16,-12 9 9-16,0 0 7 0,0 0 8 0,0 0 22 0,0 0 6 15,0 0 17-15,15-6 21 16,-15 6 9-16,0 0 22 0,0 0 13 0,0 0 18 16,0 0 15-16,0 0 2 15,0 0 2-15,0 0 1 0,0 0 2 0,0 0 2 0,0 0-3 16,-33 18-9-16,22-14-7 0,11-4-1 0,-25 7-13 16,12-5-10-16,-3 2-7 15,3-1-4-15,-3 1-5 0,1-2-3 0,0 2-2 16,2-2-7-16,-1-1 6 15,1 2-2-15,13-3 3 0,-22 6 2 0,15-6 0 0,7 0-3 16,-17 3-4-16,17-3-4 16,-14 4 0-16,14-4-6 0,0 0-3 0,-11 2-1 0,11-2-3 15,0 0-3-15,0 0-1 16,0 0-2-16,0 0 3 0,0 0-1 0,0 0-2 16,0 0 4-16,0 0 3 0,0 0 9 15,35 14 9-15,-35-14 9 0,0 0 9 0,19 7 0 16,-19-7-1-16,13 5 0 0,-13-5-3 15,16 10-3-15,-16-10-3 0,15 15-3 16,-4-7-4-16,-1 2-5 0,-1 2-1 0,-1 1-8 16,2-2-16-16,-1 4-25 0,-2-2-47 15,1 1-61-15,1 3-77 0,-4-6-91 0,1 3-211 16,-1-3-42-16,-5-11-348 0,2 21-287 0</inkml:trace>
  <inkml:trace contextRef="#ctx0" brushRef="#br0" timeOffset="24992.97">13906 16451 1098 0,'0'0'482'0,"0"0"-108"15,0 0-122-15,0 0-96 0,0 0-45 0,0 0-30 0,0 0-12 16,0 0 3-16,0 0-3 16,0 0-10-16,0 0-4 0,0 0-9 0,0 0-8 15,0 0-1-15,0 0-1 16,0 0 0-16,0 0 7 0,0 0 5 0,0 0 9 0,0 0 8 16,0 0 11-16,0 0 7 0,0 0 6 0,0 0-4 15,0 0-11 1,18 22-7-16,-18-22-7 0,24 8-6 0,-10-3-6 0,6-1-4 0,-3 2-5 15,4-2-2 1,6 4-8-16,-2-3 0 0,6 1-5 0,-3 0-1 0,9-1-3 16,-1 3 0-16,2-2-3 15,1 1-1-15,1-1-7 0,2-2 2 0,2 1-1 0,-2 1-1 16,12 2-3-16,-1-1-1 0,-5-3-1 16,4 6 3-16,0-3-4 0,1 1 1 15,0 0-4-15,-6-3 4 0,-3 4-3 0,0-4 1 16,-2 0-2-16,3 3 2 0,-4-1 0 15,1 1-1-15,-2-2 0 0,3 1 3 0,-5 2-5 16,-3-2 2-16,1-1-2 16,-2-1 2-16,-4-1-2 0,-3 0-2 0,2-1 0 15,0 2 3-15,-6-3-1 16,1-1 3-16,-4-1-2 0,1 0 2 0,-2 0 4 0,0 0 1 16,-1 0 0-16,-4-1-4 0,-1-1 1 0,-13 2 1 15,25-2 0-15,-14-1 2 16,-11 3-4-16,19-3-3 0,-10 1-3 0,-9 2-6 15,12-2-6-15,-12 2-9 0,0 0-6 16,12-6-5-16,-12 6-3 0,0 0-4 0,0 0 6 16,0 0 4-16,0 0 1 0,0 0 5 15,0 0 3-15,-18-20-3 0,18 20 5 0,-15-8 2 16,15 8-3-16,-17-8 3 0,17 8-1 0,-21-10 2 16,6 7 2-16,0-3 5 15,1 0 2-15,-4 1 3 0,4 0 6 0,-1-2 6 0,0 2 3 16,2 1 5-16,-1-2 4 15,-2 1 12-15,6 0 6 0,10 5 6 0,-21-7 3 16,15 3-6-16,6 4-1 16,-18-5-3-16,18 5-5 0,-13-4 2 0,13 4-9 0,-9-5 0 15,9 5-1-15,0 0 5 16,0 0 1-16,0 0 6 0,0 0-3 0,0 0 4 16,0 0-7-16,0 0 1 0,0 0-2 0,0 0-6 15,0 0 1-15,0 0-2 16,0 0-5-16,35 25 1 0,-22-16-2 0,-2-2-2 0,1 2-1 15,4-1 1-15,-2 1-3 16,-2 3 0-16,4-5-2 0,-4 5 3 0,-1-5 1 16,-1 3 5-16,1 0 7 15,-2-1 8-15,-9-9 6 0,9 17-1 0,-9-17 2 0,3 21-2 16,-3-21 4-16,-8 20 0 0,0-6-5 0,-4-2-7 16,-2 0-8-16,-3 1 7 0,0-2-12 15,0 2-15-15,-2-1-22 16,2 1-33-16,-2-3-31 0,2 0-38 15,2-3-43-15,1 2-45 0,0-1-37 0,4 0-44 0,-4-4-119 16,3-1-136-16,11-3-345 16,-19 6-275-16</inkml:trace>
  <inkml:trace contextRef="#ctx0" brushRef="#br0" timeOffset="25992.91">14335 15987 2676 0,'0'0'-43'16,"0"0"16"-16,0 0 11 15,0 0 1-15,0 0 9 0,0 0 15 0,0 0 9 0,0 0 15 16,0 0 15-16,0 0 17 0,0 0 5 0,26-21 9 16,-26 21 5-16,15-8 6 15,-15 8-1-15,19-7 6 0,-19 7 7 0,25-6-5 0,-13 4 0 16,-12 2-14-16,31-2-8 15,-15 2-7-15,6 0-8 0,-4 2-7 0,6 0-7 16,1 2-6-16,3 0-5 16,-3 0 2-16,1 0-13 0,-1 0 1 0,0-1-1 0,-3-1-4 15,-1 1-3 1,0 3 1-16,-2-5 0 0,1 0-1 0,-4 1-4 0,-16-2 2 16,30 3 1-16,-18-3-2 15,-12 0 1-15,23-5 6 0,-23 5 3 0,20-5-1 0,-20 5 0 16,16-8-1-16,-16 8 6 0,16-10-2 0,-16 10 4 15,12-5 4-15,-12 5 0 16,0 0-2-16,0 0-2 0,15-6-3 16,-15 6 5-16,0 0 1 0,0 0-1 15,0 0-1-15,-27 40-3 0,13-25-2 0,-2 3-2 0,-4-1 0 16,0 5-4-16,-5 2-4 0,1-2 2 0,-4 2-7 16,3-2 8-16,-6 4-9 15,9-1 0-15,-3-4 0 0,1 3-2 0,1-5-1 0,1 1-2 16,6-4 2-16,-1-1-3 15,2-2 1-15,2-2 2 0,3-1-2 0,-3 0-1 16,5 1-4-16,8-11-2 16,-17 14 1-16,17-14-2 0,-14 9-2 0,14-9-6 0,-12 6-9 15,12-6-5 1,0 0-5-16,0 0 2 0,0 0 3 0,-18-21 2 0,18 21 2 16,0 0 2-16,2-25 8 0,-2 25 4 0,0 0 0 15,6-23 0-15,-6 23 3 16,10-13-5-16,-10 13 9 0,16-10 2 0,-16 10 1 0,17-6 13 15,-17 6 3-15,27 2 7 16,-27-2 6-16,34 10 12 0,-9 0-3 0,-2-1 3 16,1 2-6-16,-2 3 18 15,3 0 0-15,0 0-12 0,-4 0 0 0,2 0-21 0,-2-3 14 16,-1 0-2-16,0 0-6 0,2-3-5 0,-3-1-25 16,1-3 1-16,0-1-16 15,1-3-23-15,0-3-26 0,4-2-25 0,-2-3-31 16,0 1-39-16,1-1-54 0,2-4-50 15,-5 1-87-15,2 0-166 0,-2-3-69 0,-1 0-313 16,-1 2-283-16</inkml:trace>
  <inkml:trace contextRef="#ctx0" brushRef="#br0" timeOffset="28603.1">16992 16081 2556 0,'0'0'-168'16,"0"0"17"-16,0 0 2 0,0 0 7 0,-6-8 11 15,6 8 18-15,0 0 21 16,0 0 30-16,0 0 27 0,0 0 23 0,0 0 14 0,0 0 15 16,0 0 3-16,0 0 14 0,0 0 7 0,0 0 6 15,0 0 4-15,0 0 7 16,-5-21-17-16,5 21 5 0,0 0-4 0,0 0-13 15,0 0-4-15,0 0-2 0,0 0-2 16,0 0-9-16,0 0 0 0,0 0 2 0,0 0 15 16,0 0-18-16,0 0 1 15,0 0 6-15,-8-13-10 0,8 13-2 0,0 0 13 16,0 0-13-16,0 0-3 0,0 0-9 0,0 0 15 16,0 0-6-16,0 0 1 0,0 0 2 15,0 0 16-15,0 0-8 0,0 0 0 16,0 0 15-16,0 0 1 0,0 0 13 15,0 0 11-15,0 0 2 0,0 0 5 0,0 0-12 0,0 0 4 16,0 0-16-16,0 0-5 16,0 0-7-16,0 0-7 0,0 0-5 0,0 0 2 15,0 0 1-15,0 0-3 16,0 0-3-16,0 0 3 0,0 0 0 0,0 0-1 16,0 0 2-16,0 0-1 0,0 0-4 0,0 0 0 0,0 0 8 15,-8-12-3-15,8 12-1 16,0 0 1-16,0 0-12 0,0 0 6 0,-6-21 2 15,6 21-1-15,0 0-1 16,-6-19 4-16,6 19 1 0,-4-15-6 0,4 15 3 0,-6-18-5 16,6 18-6-16,-6-22 5 15,2 11 6-15,4 11-7 0,-11-27 0 0,7 12 2 16,-5-1 4-16,3 1 12 0,0 1 15 0,-1-2 16 16,1 0 0-16,2 3 3 0,4 13-9 15,-13-27 2-15,9 16-10 0,4 11-6 0,-9-21 4 16,9 21-7-16,-8-19-1 15,8 19-5-15,-6-18-2 0,6 18 0 0,-6-16-5 16,6 16-3-16,-9-18 1 16,9 18-2-16,-7-15-1 0,7 15 3 0,-6-15 1 0,6 15 10 15,-8-13 0-15,8 13 2 16,0 0 1-16,-7-15-2 0,7 15-5 0,0 0 2 16,0 0 0-16,-4-15-5 0,4 15 0 0,0 0-2 0,0 0 1 15,0 0 6-15,0 0 0 16,0 0-3-16,0 0-3 0,0 0 1 0,0 0 1 15,0 0-3-15,0 0 1 16,0 0-4-16,41 27-3 0,-35-19-1 0,-6-8 3 0,14 20-4 16,-5-10 2-16,-2 5-1 15,-1-2-1-15,2 0-1 0,-2 2 1 0,1 0-2 16,-3 3 1-16,2-1-1 0,1-1 0 0,-1 6 3 0,1-1 4 16,3 0-3-16,-2 1 5 15,-2 2-2-15,6-2-1 0,-4 1 0 0,2 2-2 16,1-2 0-16,0 0-1 15,-1 0-2-15,1-1 1 0,-1 0 6 0,1 1 4 0,0-5 1 16,-1 4 5-16,-2-4 2 16,3 1 3-16,-4-4-4 0,1-1 4 0,-2-1-4 15,1 1 0-15,-1-2 8 16,-6-12-7-16,8 17-3 0,-8-17-2 0,9 12-1 16,-9-12-13-16,7 14-17 0,-7-14-15 15,0 0-27-15,6 13-32 0,-6-13-36 0,0 0-47 16,0 0-45-16,2 9-49 0,-2-9-128 0,0 0-146 15,0 0-331-15,0 0-225 16</inkml:trace>
  <inkml:trace contextRef="#ctx0" brushRef="#br0" timeOffset="29012.89">17131 15823 2584 0,'0'0'-72'0,"7"-15"13"0,-7 15 11 16,7-13-1-16,-7 13 9 0,0 0 12 0,8-16 2 15,-8 16 11-15,0 0 25 16,6-13 1-16,-6 13 12 0,0 0 11 0,0 0 3 16,6-13 9-16,-6 13 13 0,0 0 1 0,0 0 12 0,0 0 3 15,0 0 2-15,0 0 4 16,0 0 1-16,0 0-4 0,0 0 6 0,0 0 2 15,0 0 1-15,0 0-8 16,0 0-7-16,-46 17-2 0,36-6-11 0,-5 5-1 16,0 2-4-16,0-2-9 15,-7 5-1-15,4 0-3 0,-5 0-2 0,3 3-5 0,0-1 0 16,-2 2-2-16,1 0-1 0,0-1-1 0,0 2 2 16,1-4-3-16,0 4 1 0,-2-4-4 15,3 3-4-15,0-4-3 0,4-2 1 0,1 2-14 16,-2-3-10-16,4-2-21 15,2 1-24-15,-1-5-34 0,0-1-27 0,3 1-34 16,1-1-24-16,7-11-29 0,-12 15-41 16,12-15-122-16,-10 12-492 0,10-12-195 0</inkml:trace>
  <inkml:trace contextRef="#ctx0" brushRef="#br0" timeOffset="29452.77">17454 15780 2581 0,'2'-18'-49'0,"-2"18"16"0,0 0 12 15,0 0 7-15,0 0 17 16,0 0 20-16,-11-21 22 0,11 21 17 0,0 0 4 16,0 0 4-16,0 0 11 0,0 0 4 0,-44 24-1 0,33-14-1 15,-2 2-5 1,3 5-5-16,-6 1-4 0,6 1-7 0,-2-1-8 0,1 4-5 15,0-1-7-15,1 2-1 16,-1-1 3-16,5-1 4 0,-2 2-3 0,-1-2 1 16,2 1 0-16,3 0-3 0,2-1-3 15,0-2-3-15,2 2-6 0,2-2 0 0,0-2-5 16,2 0-12-16,3-1-28 0,0-4-28 0,-1 2-52 16,2-4-52-16,0-1-63 15,-8-9-89-15,22 8-659 0,-11-6-390 0</inkml:trace>
  <inkml:trace contextRef="#ctx0" brushRef="#br0" timeOffset="30202.86">17541 15884 2839 0,'0'0'-115'16,"0"0"12"-16,0 0 17 0,0 0 4 16,-5-13 14-16,5 13 7 0,0 0 7 15,0 0 7-15,0 0 5 0,0 0 11 0,0 0 10 16,0 0 9-16,0 0 20 15,0 0-2-15,0 0 17 0,29-4 17 16,-29 4 2-16,0 0 3 0,24-1 12 0,-24 1-21 16,17 0-7-16,-17 0-3 15,0 0 0-15,30-3-3 0,-30 3-8 0,20-2 7 16,-20 2 4-16,22-3 4 0,-22 3 20 0,21-4 12 16,-21 4 13-16,15-2 3 0,-15 2 4 0,17-4-3 0,-17 4-5 15,0 0-1-15,16-4-2 16,-16 4 0-16,0 0-2 0,0 0-4 15,0 0-6-15,0 0-6 0,20-3-7 0,-20 3-1 16,0 0-4-16,0 0 3 0,0 0-4 16,0 0 0-16,0 0-3 0,0 0 0 15,0 0-7-15,-28 43-1 0,20-31 0 0,-1-2 3 16,1 2 2-16,-3 2 3 0,0-1 2 0,1 0 1 16,-2 2-2-16,-2-1 2 0,2 1-5 15,0 1-1-15,-3 0-4 0,2-2-3 0,0 1-3 16,5-1-2-16,-3-2-5 15,0-2 2-15,3 0-4 0,8-10 0 0,-17 20-3 0,11-13 0 16,6-7-2 0,-13 14 2-16,13-14-4 0,-11 11 2 0,11-11-1 0,-6 9-6 15,6-9 4-15,0 0-3 16,-10 11-1-16,10-11 0 0,0 0 0 0,0 0 1 16,0 0 2-16,0 0 0 0,0 0-3 0,0 0-1 0,14 21 3 15,-14-21 3 1,19 3 1-16,-19-3 1 0,22 0 3 0,-22 0 2 0,30 0-3 15,-12 0 1-15,1 0 1 16,-19 0-2-16,40-3-1 0,-18 2 2 0,-4-2 1 0,4 3 1 16,-3-1-3-1,0-1-1-15,0 0-3 0,-19 2 3 0,32-4-10 0,-17 2-13 16,-1-2-31-16,-14 4-42 0,24-6-53 0,-10 2-66 16,-14 4-90-16,22-8-178 0,-10 0-106 15,-3-2-318-15,1 1-276 0</inkml:trace>
  <inkml:trace contextRef="#ctx0" brushRef="#br0" timeOffset="30773.29">18112 15705 2612 0,'0'0'-56'0,"0"0"33"16,6-17 20-16,-6 17 3 16,0 0 17-16,0 0 10 0,0 0 19 0,0 0 7 15,0 0 7-15,0 0 3 0,0 0 6 16,0 0 5-16,23 2 1 0,-23-2 11 16,0 0 3-16,16 19 5 0,-16-19-1 0,10 21 2 0,-6-7 4 15,2-1-1-15,-2 2 3 16,0 0-7-16,2 0-5 0,-4 2-5 0,2 1-9 0,-2 1-6 15,0-2-9 1,0 1-4-16,0 0-6 0,0 1-8 0,-2 0 1 0,2-1-6 16,-4 0-1-16,2 1 3 15,-2-1 1-15,0-1-7 0,2 2 4 0,0-19-6 0,-4 33 0 16,0-19-5-16,2 1-1 0,2-15-3 0,-5 27-3 16,0-15-2-16,5-12-1 15,-8 20 1-15,8-20-3 0,-8 18-1 0,4-8-1 16,4-10-10-16,-9 15-15 0,9-15-16 15,-8 14-21-15,8-14-31 0,-11 10-38 16,11-10-44-16,-10 10-49 0,10-10-48 16,-9 8-96-16,9-8-165 0,0 0-414 0,-10 1-346 15</inkml:trace>
  <inkml:trace contextRef="#ctx0" brushRef="#br0" timeOffset="31653.19">18554 15999 2676 0,'0'0'-149'0,"0"0"19"0,0 0 14 0,0 0 18 16,0 0 13-16,0 0 26 15,0 0 23-15,0 0 24 0,0 0 6 0,0 0 24 0,0 0 7 16,0 0 16-16,0 0 15 15,0 0 13-15,0 0 19 0,0 0 10 0,0 0 0 0,0 0 2 16,0 0-7-16,0 0-2 16,0 0-11-16,0 0-10 0,0 0 0 0,0 0-5 15,0 0-2-15,0 0-1 0,0 0-3 16,0 0 0-16,0 0-1 0,0 0 1 0,0 0 2 16,21 21-3-1,-21-21-6-15,20 2-4 0,-20-2-4 0,20 7-6 16,-9-6-1-16,-11-1-5 0,21 4-5 0,-21-4-2 0,21 3-2 15,-21-3-6-15,20 0-4 16,-20 0-7-16,16 2-7 0,-16-2-14 0,0 0-16 16,20 2-24-16,-20-2-42 0,0 0-52 15,17 0-71-15,-17 0-142 0,0 0-538 16,0 0-280-16</inkml:trace>
  <inkml:trace contextRef="#ctx0" brushRef="#br0" timeOffset="31953.03">18550 15884 2683 0,'0'0'-68'0,"0"0"25"16,0 0 3-16,0 0 29 0,0 0 17 0,0 0 14 15,0 0 5-15,0 0 5 16,0 0 11-16,0 0 1 0,53 2 9 0,-53-2 14 16,21 3 10-16,-21-3 8 15,26 2 5-15,-26-2-3 0,20 5-12 0,-20-5-6 0,18 2-14 16,-18-2-14-16,14 1-17 0,-14-1-32 0,0 0-29 16,20 3-59-16,-20-3-70 0,0 0-134 15,14-3-546-15,-14 3-195 0</inkml:trace>
  <inkml:trace contextRef="#ctx0" brushRef="#br0" timeOffset="36132.79">19570 15215 1137 0,'0'0'96'0,"0"0"-6"0,0 0-23 15,0 0 0 1,0 0-4-16,0 0-3 0,0 0-5 0,0 0-1 0,0 0 15 16,0 0 3-16,0 0 11 15,-14-10 10-15,14 10 22 0,0 0 11 0,0 0 9 16,0 0 19-16,0 0-2 0,0 0-7 0,0 0-9 0,0 0-12 16,0 0-13-16,0 0-13 15,0 0-8-15,0 0-3 0,0 0-7 0,0 0-11 16,0 0-7-16,0 0-4 0,0 0-10 15,0 0-3-15,37 3-12 0,-37-3-5 0,26 0-10 16,-11 0-4-16,2 0-3 16,-2 0-2-16,-1 0-3 0,2 0-2 0,-2-3 3 0,-14 3 2 15,22 3-2 1,-12-3 3-16,-10 0 6 0,19 0 3 0,-19 0 3 0,15 3 9 16,-15-3 4-16,0 0 2 0,17 0 0 0,-17 0 0 0,8 4-3 15,-8-4-3 1,0 0-1-16,0 0-3 0,0 0-1 0,0 0-6 0,-10 22 2 15,10-22 0-15,-9 13-2 16,3-4-1-16,-1 3-2 0,-1 0-3 0,-3-1-1 16,3 0 1-16,-2 2-4 0,-2-2 2 15,2 3-3-15,-2 0 1 0,-2 1-1 0,4-2 0 16,-3 3-3-16,-1 1 1 0,3-5-1 0,-4 2-1 16,7-3-1-16,-2 1 2 15,0 0 5-15,0-3 4 0,2-1 4 0,-3-1 1 0,3-1 4 16,-1 0 0-16,9-6 8 15,-15 10 0-15,15-10 0 0,-12 9-2 0,12-9-1 0,0 0-1 16,-14 9-1-16,14-9-6 16,0 0 0-16,0 0-6 0,-10 14 6 0,10-14-3 15,0 0 0-15,0 0 3 16,0 0-4-16,20 19 0 0,-20-19-1 0,24 10-2 0,-6-5 2 16,1 1 1-16,4-1-2 0,0 1-2 0,3-1 0 15,1 2-1-15,1-4-4 16,0 3-7-16,1 0-14 0,-1-3-18 0,-4 2-23 0,4-1-31 15,-7-3-40 1,3-1-50-16,-3 0-51 0,0-1-56 0,0-3-142 0,-4-3-135 16,0 0-421-16,-2-1-438 15</inkml:trace>
  <inkml:trace contextRef="#ctx0" brushRef="#br0" timeOffset="36832.91">19488 16056 2879 0,'0'0'-111'15,"0"0"36"-15,0 0 36 16,0 0 15-16,0 0 8 0,0 0 26 0,0 0 1 0,0 0 15 16,0 0 11-16,0 0 10 15,0 0 9-15,0 0 9 0,0 0 7 0,0 0 10 16,0 0 8-16,0 0 2 0,0 0 5 0,0 0-1 16,0 0-11-16,0 0-6 0,0 0-14 15,0 0 0-15,0 0-11 0,59-5-2 0,-59 5 1 16,34 1-1-16,-10-1 5 15,-2 2 4-15,6 0 11 0,1 0 6 0,1 2 5 16,0-3 10-16,-1 3-15 0,3 0-2 16,0 0-12-16,0 2 1 0,-1-1-8 0,1-1-8 15,-2 2-5-15,1-3-9 16,-1 3-16-16,0-2-14 0,-1 2-23 0,-3-3-28 16,-4 0-36-16,-2 1-45 0,-1-3-50 0,1 3-54 0,-8-4-95 15,0 0-175-15,-12 0-46 16,18-1-305-16,-18 1-199 0</inkml:trace>
  <inkml:trace contextRef="#ctx0" brushRef="#br0" timeOffset="37763.01">19520 16570 2515 0,'0'0'-52'15,"0"0"26"-15,0 0 23 0,0 0-6 0,0 0 10 16,0 0 13-16,0 0 5 0,-16 10 31 16,16-10 15-16,0 0 15 0,0 0 11 0,0 0 0 15,0 0 2-15,0 0-1 0,0 0-1 0,0 0 1 0,0 0 3 16,0 0 8 0,0 0 2-16,0 0-3 0,0 0 0 0,0 0-6 0,0 0 0 15,0 0-8-15,0 0-8 16,0 0-7-16,0 0-5 0,32 10-10 0,-32-10-5 0,17 0-9 15,-17 0-6 1,24 1-2-16,-24-1-1 0,26 4-6 0,-12-2-5 0,-14-2-1 16,26 2-1-16,-12 2-5 15,-14-4 2-15,25 3-4 0,-25-3-1 0,26 2 0 16,-26-2-2-16,16 3 1 0,-16-3 4 0,16 1 3 0,-16-1 9 16,0 0 1-16,17 3 3 15,-17-3-6-15,0 0 1 0,0 0-4 0,0 0-2 0,0 0-4 16,0 0 0-16,0 0-1 15,0 0-2-15,0 0-4 0,0 0 2 0,0 0-5 16,0 0 2-16,-25 39-4 16,15-33 5-16,10-6-5 0,-18 17 3 0,7-8-1 15,0 3-2-15,1-2 0 0,-3 1 2 0,3 2-2 0,-3-1-8 16,2 1 2-16,1 0 5 16,0 0-3-16,-2-1 0 0,2-1-4 0,2 2 8 0,-1-3-6 15,-1 2 0 1,3-1 2-16,7-11 2 0,-17 19-2 0,11-9-1 0,6-10 2 15,-12 17 0-15,12-17-1 16,-12 13 1-16,12-13 3 0,-8 11-3 0,8-11-2 16,0 0 3-16,-8 14-2 15,8-14 5-15,0 0-7 0,0 0 8 0,-4 13 3 0,4-13-1 16,0 0 2-16,0 0-2 0,24 12 1 0,-24-12 0 16,24 8-1-16,-7-7-2 0,-2 3 0 15,4-1 1-15,-3 3-3 0,4-3-4 0,-1 1 0 16,0-1-15-16,0-1-10 15,-4 2-18-15,0-4-24 0,-3 2-32 0,-12-2-42 16,0 0-59-16,34-2-43 16,-25 0-61-16,-9 2-118 0,14-6-147 0,-14 6-382 0,11-7-374 15</inkml:trace>
  <inkml:trace contextRef="#ctx0" brushRef="#br0" timeOffset="38083.14">20070 16921 2869 0,'10'-12'-11'0,"-10"12"54"15,0 0 21-15,0 0 18 0,0 0 3 0,0 0 5 16,13-9 1-16,-13 9-1 0,0 0 4 16,0 0-12-16,23-2-12 0,-23 2-6 0,22 2-8 15,-10-2-5-15,3 2-12 16,-2-1-8-16,4 2-9 0,-1-1-22 0,-16-2-23 16,28 1-31-16,-28-1-38 0,28 2-49 15,-16-2-35-15,-1 2-55 0,-11-2-128 0,17 0-508 16,-17 0-224-16</inkml:trace>
  <inkml:trace contextRef="#ctx0" brushRef="#br0" timeOffset="40736.53">20726 16536 2578 0,'0'0'-37'0,"0"0"23"0,0 0 14 0,0 0 0 16,0 0-10-16,0 0 19 0,0 0-11 0,0 0 11 16,0 0 2-16,0 0 8 15,0 0 14-15,0 0 22 0,0 0 15 0,0 0 18 0,0 0 8 16,0 0 5-16,0 0 0 15,0 0-4-15,0 0-3 0,6 40-5 0,-8-30-8 16,2-10-6-16,-2 26-5 16,-2-9-10-16,2 1-4 0,0 1-5 0,0-2-8 0,0 2-6 15,-2 0 0-15,1-2-4 0,1 0-3 0,0 0-5 16,0 1-2-16,0-2-1 0,-1 2-1 16,1-3-4-16,0-2 1 0,0-2-5 0,2-11 3 15,-2 23-2-15,2-13 3 16,0-10-2-16,-2 17-1 0,2-17 3 15,-2 14-4-15,2-14 0 0,-2 11 1 0,2-11-2 16,0 0 6-16,0 0-5 0,-5 13 3 0,5-13-4 16,0 0-2-16,0 0 6 15,0 0 8-15,0 0 5 0,0 0 5 0,0 0 1 0,0 0 3 16,0 0 3-16,0 0 0 0,0 0-5 0,0 0-5 16,0 0 0-16,0 0-2 15,0 0-5-15,0 0-1 0,0 0 0 0,0 0 0 16,0 0-7-16,0 0 1 0,15-49-3 15,-15 49-2-15,11-16-1 0,-2 7-4 0,-9 9 2 16,18-17-2-16,-10 11-1 16,-8 6 0-16,18-15-1 0,-10 10 1 0,-8 5 1 15,17-12 2-15,-17 12 8 0,22-10-1 0,-12 9 2 16,-10 1-4-16,22-8 5 0,-22 8-2 16,22-4-8-16,-22 4 5 0,24 0-7 0,-24 0 6 15,23 0-3-15,-23 0 2 0,22 4 1 16,-22-4 2-16,18 5 2 0,-18-5 8 0,15 8-2 15,-15-8 3-15,11 13-3 16,-11-13-2-16,8 16 1 0,-8-16-5 0,2 18 0 16,-2-18-2-16,0 20-1 0,0-20-4 15,-4 19 1-15,4-19 9 0,-8 19 6 16,1-10-4-16,7-9 3 0,-17 19 0 0,7-11-6 0,-3-2-2 16,-2 0-19-16,-2-3-12 15,3 1-22-15,-4-3-30 0,4-1-45 0,14 0-63 16,-32-1-72-16,15-5-98 0,0 1-205 15,0-2-21-15,3 0 32 0,0-3-336 0,2 1-236 16</inkml:trace>
  <inkml:trace contextRef="#ctx0" brushRef="#br0" timeOffset="44263.11">21486 15980 2466 0,'0'0'-136'0,"0"0"20"0,0 0 27 0,0 0 10 15,0 0 24-15,0 0 14 16,0 0 25-16,0 0 36 0,0 0 8 0,0 0 18 16,0 0 33-16,0 0-5 0,0 0-2 0,0 0 5 0,0 0-7 15,0 0 5-15,0 0-2 16,0 0 3-16,0 0 7 0,0 0 0 0,0 0 5 15,0 0-1-15,0 0-5 0,0 0 3 16,0 0-1-16,0 0-2 0,0 0-4 0,0 0-3 16,0 0 3-16,0 0-15 15,36 9-6-15,-26-5-3 0,2 2-4 0,0-3-6 16,2 3-6-16,4 1 2 0,-4-2-8 0,3 1-5 0,-2-3-4 16,2 3 1-1,0 0-3-15,-4-3-2 0,1 1-2 0,1 0-2 0,-2-2-2 16,-2 2-4-16,1 0-5 15,-12-4-9-15,18 5-11 0,-18-5-19 0,0 0-39 0,20 3-50 16,-11-3-44-16,-9 0-55 16,0 0-106-16,0 0-607 0,0 0-355 0</inkml:trace>
  <inkml:trace contextRef="#ctx0" brushRef="#br0" timeOffset="44593.23">21514 15890 2723 0,'0'0'-99'16,"0"0"43"-16,0 0 30 15,0 0 40-15,0 0 19 0,-13-15 30 0,13 15 21 0,0 0 15 16,0 0 7-16,0 0 1 16,0 0 0-16,0 0-1 0,0 0-7 0,0 0-8 15,0 0-6-15,0 0-10 0,36 6-7 0,-36-6-9 0,25 3-11 16,-10-1-4 0,2-2-20-16,2 3-19 0,-19-3-28 0,32 1-37 0,-18-1-46 15,6 1-49-15,-6-1-51 16,-14 0-93-16,26-2-613 0,-13 2-308 0</inkml:trace>
  <inkml:trace contextRef="#ctx0" brushRef="#br0" timeOffset="45633.28">23044 15254 2677 0,'0'0'-115'15,"0"0"12"-15,0 0 20 16,0 0 0-16,0 0 10 0,0 0 4 0,0 0 21 0,0 0 21 15,0 0 8-15,0 0 12 16,0 0 34-16,0 0 10 0,0 0 29 0,0 0 7 16,0 0 5-16,0 0 2 15,0 0-9-15,0 0-8 0,29-6-6 0,-29 6-5 0,0 0-2 16,26 0 2-16,-26 0 5 0,0 0-4 0,30 2-8 16,-16-4-4-16,-14 2 2 15,33 0-7-15,-15-1 1 0,2 1-2 0,0-3 6 16,-20 3 6-16,41-4 10 0,-23 1 6 15,0 0 5-15,-2 2-4 0,-16 1 1 0,32-4 1 16,-32 4-3-16,23-4 0 16,-11 1-4-16,-12 3-2 0,0 0-4 0,24-3 3 0,-24 3-4 15,16-1 2-15,-16 1-5 0,0 0-2 0,0 0-6 16,21-3-1-16,-21 3-10 16,0 0 0-16,0 0 1 0,0 0 0 0,14 10 5 15,-14-10-5-15,0 0-2 0,-2 22 0 16,2-22 0-16,-10 22 0 0,3-7 1 15,-3 5-6-15,-3 0-1 0,0 1-4 16,-3 4 0-16,-2 0-2 0,0 2 1 0,-1-4-2 16,-3 2-1-16,2-1-3 15,-2-1-6-15,-4 0 5 0,5-1 0 0,-2-1-2 0,2-2-2 16,-3 0 2-16,6-4-1 0,1 0-1 0,-3 0-2 16,6-6 0-16,1 2-1 15,-2-2 0-15,5-1 0 0,10-8-1 0,-19 14-1 0,12-6-3 16,7-8-2-16,-11 9 0 15,11-9-3-15,0 0 1 0,0 0 2 0,0 0 1 16,0 0 5-16,0 0 0 16,0 0 8-16,0 0 5 0,28 15-3 0,-28-15 5 15,21 5 3-15,-21-5 1 0,30 6 1 16,-13 0 0-16,2 0 1 0,2 2-3 16,3-1-2-16,-2 1-2 0,2 1-1 0,1-1 1 15,3-1-8-15,-2 1-3 0,1-1-4 16,-2-4-7-16,5 1-15 0,-5-4-21 0,3-3-36 0,-1-1-45 15,3-5-62-15,4 0-61 16,-5-5-85-16,-3 3-176 0,2-5-54 0,-8 3-343 0,-2 0-288 16</inkml:trace>
  <inkml:trace contextRef="#ctx0" brushRef="#br0" timeOffset="46363.1">22705 16223 2715 0,'0'0'-44'0,"0"0"18"15,0 0 18-15,0 0 20 16,0 0 6-16,0 0 0 0,0 0 15 0,0 0 13 16,0 0 15-16,0 0 2 15,0 0 5-15,0 0-3 0,0 0 0 0,43-15 0 0,-43 15 3 16,23 0 12-16,-8 1 11 16,-15-1 11-16,36 6 8 0,-15-5-3 0,5 3 0 15,2-1-7-15,5 1-8 0,3 0-9 0,4 0-10 0,4 2-5 16,-1 0-8-16,3-5-6 15,-1 4-5-15,3-5-1 0,-1 1-11 0,4-1-3 16,-3 0 3-16,-1-1 1 0,-1-1 2 16,2 2 3-16,-2-4 0 0,-3 4 2 0,1-3 0 15,-5 2-6-15,4-1 0 16,-7 0-2-16,-2 2-4 0,0 0-8 0,0 0-7 16,-3-2-5-16,1 2-8 0,-6 0-15 0,1 2-23 0,-3-2-26 15,-2 0-26-15,-2 0-31 16,-3 0-30-16,-17 0-51 0,27 2-19 0,-14-2-22 15,-3 0-44-15,-10 0-100 16,16 0-592-16,-16 0-424 0</inkml:trace>
  <inkml:trace contextRef="#ctx0" brushRef="#br0" timeOffset="47642.98">22695 17155 2919 0,'0'0'-102'0,"0"0"24"0,0 0 10 16,0 0 24-16,0 0 19 15,0 0 41-15,0 0 30 0,0 0 23 16,0 0 5-16,0 0 0 0,0 0-11 0,0 0-7 0,0 0-4 0,0 0-6 16,44 6 9-1,-44-6 9-15,0 0 7 0,21 0 15 0,-21 0 3 0,0 0 2 16,24 0-4-16,-24 0-12 15,0 0-8-15,30-3-5 0,-30 3-10 0,23-1-6 16,-23 1-4-16,23-3-7 0,-23 3 2 16,25-3-8-16,-25 3 0 0,22-2-1 0,-22 2 2 15,18-1 2-15,-18 1 6 16,17-3-5-16,-17 3 4 0,0 0 2 0,22-1-2 16,-22 1 2-16,0 0 1 0,14-4 1 15,-14 4 6-15,0 0 1 0,0 0-6 0,0 0-2 16,0 0-6-16,22 0-2 0,-22 0-5 0,0 0 0 15,0 0 1-15,0 0 1 16,4 18-7-16,-4-18 0 0,0 0 5 16,0 0-10-16,-18 35-2 0,10-23-1 0,2-1 0 15,-4 0 2-15,-1 1-2 0,0 0-4 0,1 1 4 16,-5 0-6-16,3-1 1 0,-2-1-1 16,2 1 1-16,-1-2-2 0,0 2 1 0,1-2-2 15,1-3-2-15,11-7 2 0,-21 16 3 16,10-11-8-16,11-5 1 0,-14 12 2 15,14-12 1-15,-11 9-5 0,11-9-1 0,-11 9 0 16,11-9 1-16,0 0 0 0,-10 10 0 16,10-10 8-16,0 0 7 0,0 0 12 0,0 0 5 15,0 0-2-15,0 0 22 16,0 0-6-16,18 27-4 0,-6-21 1 0,-12-6-5 16,22 12-3-16,-4-7-10 0,-4 0 0 0,5 3-3 0,-1-2-7 15,2 0-9-15,0-3-13 16,1 3-9-16,2-4-18 0,-2 0-22 0,1 0-28 15,-2-2-36-15,2-2-38 16,-1 2-51-16,0-2-40 0,-2-2-66 0,0 0-136 0,-4-1-121 16,2-1 22-16,-5-2-300 15,4 3-194-15</inkml:trace>
  <inkml:trace contextRef="#ctx0" brushRef="#br0" timeOffset="47993.04">23529 17308 2562 0,'0'0'35'0,"0"0"26"16,0 0-1-16,17-8-6 15,-17 8-4-15,0 0-3 0,0 0 3 0,0 0-1 0,27 2 7 16,-27-2-4-16,0 0 2 0,29 6-4 0,-29-6-3 16,26 4-3-16,-13-3-8 15,-13-1-2-15,28 4-8 0,-16-2-13 0,-12-2-15 16,26 0-15-16,-26 0-42 15,25 2-35-15,-25-2-46 0,23-4-37 16,-23 4-127-16,19-8-496 0,-13 5-109 0</inkml:trace>
  <inkml:trace contextRef="#ctx0" brushRef="#br0" timeOffset="49593.31">24116 17274 2359 0,'0'0'-57'0,"0"0"28"0,0 0 17 0,0 0 18 16,0 0 26-16,0 0 19 0,0 0 16 0,0 0 9 0,0 0 5 15,0 0 3-15,0 0 4 16,9 13 2-16,-9-13-5 0,0 0-7 0,0 0-6 15,0 0-6-15,0 0-6 16,0 0 1-16,0 0 1 0,0 0 1 0,0 0-3 0,0 0 1 16,20 0-11-1,-20 0-3-15,0 0-7 0,0 0-8 0,0 0 1 0,0 0-3 16,25-2-2-16,-25 2-6 16,0 0-4-16,22-6-4 0,-14 2-7 0,-8 4-3 15,16-8-4-15,-6 5 1 0,-10 3-1 0,14-12 10 16,-6 8 7-16,-1-1 3 0,-7 5 5 15,13-12 3-15,-7 7 9 0,-6 5-3 0,0 0 0 16,17-15-3-16,-17 15-3 0,7-9 0 16,-7 9 2-16,0 0 6 0,7-16-5 0,-7 16-2 15,0 0-6-15,0 0-2 16,4-14-4-16,-4 14-1 0,0 0-3 0,0 0 0 16,0 0-2-16,0 0-1 0,0 0-1 0,-22-14 0 0,22 14-1 15,0 0 0 1,0 0 2-16,-26-1-1 0,26 1 1 0,0 0 0 0,0 0 2 15,-27 8-5-15,27-8 1 16,-18 7-1-16,18-7-2 0,-12 11 0 0,12-11 2 0,-15 10-4 16,7-1 2-16,8-9-2 15,-19 13 7-15,10-4 2 0,1 0 3 0,8-9 4 16,-18 19 4-16,10-9 4 0,2 2-4 0,-2-3-2 16,8-9 2-16,-11 23-3 15,6-14 0-15,5-9-3 0,-8 19 2 0,8-19-1 0,-6 20 3 16,6-20 2-16,-4 18 3 15,4-18 8-15,-2 19-3 0,2-19 9 0,2 20 5 16,-2-20-3-16,10 16 3 0,-4-5-7 16,3-2-7-16,2-2-1 0,1 1 0 0,1 0-4 15,0-3-5-15,1 1-4 0,6 0-5 0,-3 0-10 16,1-3-11-16,4-1-15 16,-1 0-16-16,-2 0-20 0,3-4-24 0,-3 2-33 15,-3-4-45-15,3 2-67 0,-2-3-64 16,-2-5-161-16,0 2-98 0,-2-1-425 0,-5-2-432 15</inkml:trace>
  <inkml:trace contextRef="#ctx0" brushRef="#br0" timeOffset="50273.05">24511 16721 2902 0,'0'0'-76'0,"0"0"35"15,0 0 7-15,-15-12 22 0,15 12 13 0,0 0 11 16,0 0 26-16,0 0 12 0,0 0 4 0,0 0-7 16,0 0 1-16,0 0-3 0,0 0 1 15,0 0-2-15,0 0 0 0,47-3 1 0,-47 3 2 16,21 2-1-16,-21-2-1 15,25 1-9-15,-25-1-3 0,25 2-7 0,-11 0-22 16,-14-2-35-16,24 2-41 0,-24-2-56 16,28 2-40-16,-13-4-70 0,-15 2-120 0,28-4-405 15,-18 2-51-15</inkml:trace>
  <inkml:trace contextRef="#ctx0" brushRef="#br0" timeOffset="50853.47">25140 16606 2154 0,'0'0'-45'0,"2"-20"35"0,-2 20 37 15,0 0 19-15,1-17 4 0,-1 17 26 0,0 0 10 0,0 0 20 0,0 0 0 16,-8-25 3-16,8 25 0 16,0 0-2-16,-14-8-9 0,14 8-12 0,0 0-1 15,-24 4-11-15,24-4-10 0,0 0-8 16,-27 13-4-16,17-5-4 0,0 1-4 0,0 1-9 15,2 1 2-15,0 3-5 16,-2 0-2-16,4-2-7 0,0 4-2 0,3-3 0 16,3-13-14-16,-10 24-10 15,8-12-7-15,2-12-11 0,0 19-2 0,0-19-4 0,0 0-8 16,7 23 0-16,-7-23-11 0,8 7-4 0,-8-7-6 16,0 0 4-16,24-1 4 15,-24 1 7-15,0 0 4 0,26-17 13 0,-12 7 14 16,-3 2 18-16,1-1 21 0,-12 9 13 15,17-14 16-15,-7 7 11 0,-10 7 4 0,11-12 11 16,-11 12 5-16,13-9-3 16,-13 9-7-16,12-7-10 0,-12 7-7 0,0 0-7 0,0 0 8 15,0 0 7-15,0 0 7 0,0 0-7 0,27 9-7 16,-27-9-3-16,3 13-8 16,-3-13-5-16,6 16-8 0,-6-16-4 0,9 19-16 0,-9-19-27 15,6 19-36-15,-6-19-51 16,4 14-66-16,1-7-62 0,-5-7-102 0,10 7-195 15,-10-7-451-15,0 0-418 16</inkml:trace>
  <inkml:trace contextRef="#ctx0" brushRef="#br0" timeOffset="51427.81">25345 16311 2961 0,'0'0'-57'0,"0"0"22"0,0 0 6 0,0 0 8 16,0 0-5-16,29-3 11 0,-29 3-11 0,0 0 7 15,29 5 6-15,-29-5-6 0,27 6 4 16,-11-4 6-16,4 2 3 0,-2 0 5 0,2-3 2 15,-1 1 1-15,0 0 7 16,0-2-2-16,1 2 5 0,-20-2-2 0,36 0 9 0,-19-2-1 16,-17 2-8-1,28-2-19-15,-12 2-29 0,-4-2-30 0,-12 2-30 0,23 0-36 16,-14-4-77-16,-9 4-146 0,16-4-230 0,-16 4 209 16</inkml:trace>
  <inkml:trace contextRef="#ctx0" brushRef="#br0" timeOffset="51772.78">25619 16326 1642 0,'0'0'-47'0,"-12"15"7"16,12-15 17-16,0 0 11 0,0 0 34 0,0 0 11 15,-9 12 22-15,9-12 9 16,0 0 10-16,0 0 4 0,-9 15 16 0,9-15 5 0,0 0 4 15,-6 18 8-15,6-18 9 16,-2 15 1-16,2-15 9 0,-8 18-3 0,8-18 0 16,-4 20 1-16,4-20 3 15,-4 23 10-15,0-8 0 0,2-2-5 0,2-13-9 16,-3 31-8-16,-1-14-7 0,1 0-5 0,-2 0-5 0,3 2-11 16,-3-2-5-16,3 1-9 15,0-1-3-15,0 0-9 0,-2-2-2 0,4-15-9 0,-4 31-6 16,2-22-5-16,2-9-4 15,-3 23-6-15,3-23-20 0,-5 17-22 0,5-17-43 16,-5 14-51-16,5-14-86 16,-4 7-75-16,4-7-188 0,0 0-105 15,0 0-400-15,0 0-390 0</inkml:trace>
  <inkml:trace contextRef="#ctx0" brushRef="#br0" timeOffset="53833.25">24022 16172 2761 0,'0'0'-149'16,"0"0"24"-16,0 0 14 15,0 0 14-15,0 0 13 0,0 0 20 0,0 0 17 16,0 0 18-16,0 0 20 15,0 0 9-15,0 0 19 0,0 0-2 0,0 0 0 0,0 0-4 16,0 0 11-16,0 0-12 16,0 0 1-16,0 0-4 0,0 0 4 0,0 0-2 15,0 0 4-15,0 0-1 0,0 0 22 16,0 0-4-16,0 0 21 0,0 0 8 0,0 0 12 16,0 0 5-16,0 0 6 0,0 0-4 0,36 21-6 15,-36-21-6-15,0 0-6 16,17 2-14-16,-17-2-7 0,0 0-16 0,0 0-20 0,21 2-20 15,-21-2-18 1,0 0-30-16,0 0-3 0,13 4 3 0,-13-4-1 0,0 0 8 16,0 0 6-16,0 0 7 15,0 0 12-15,0 0 13 0,14 4 27 0,-14-4 22 16,0 0-3-16,0 0 8 0,0 0 14 0,0 0 1 0,0 0-4 16,0 0 6-16,16 4 3 15,-16-4-7-15,0 0-3 0,0 0 1 0,20 6-2 0,-13-5-1 16,-7-1-1-1,0 0 5-15,17 3 6 0,-17-3 4 0,15 1-2 0,-15-1 3 16,14 2-11-16,-14-2-1 16,16 4-9-16,-16-4 1 0,18 1-3 0,-9 1-7 15,-9-2-1-15,19 5-4 0,-8-5-5 0,-11 0-3 16,20 3 0-16,-8-3-1 0,-12 0-3 16,16 2 0-16,-16-2 4 0,21 0 7 0,-21 0 2 15,15 2 2-15,-4 0 1 0,-11-2 1 16,19 1-4-16,-8 2-5 0,-11-3-1 15,22 4-2-15,-8-2-2 0,-4 1-2 16,5 1-4-16,-1-2-5 0,2 2-2 16,-4-3-2-16,4 2-3 0,0 0 1 15,-4-1-2-15,1-2 3 0,2 2 1 16,-2-2 1-16,-13 0-2 0,23 4 2 0,-12-4 0 0,-11 0-5 16,20 2-5-16,-8-2-1 0,-12 0-2 15,21 0 0-15,-11 0 3 0,-10 0 0 16,24 1 1-16,-14-1-4 0,-10 0 6 0,24 2 0 15,-14-2 3-15,-10 0-3 0,21 3 4 0,-8-3 1 16,-13 0 3-16,23 0 0 16,-13 0 1-16,4 0 2 0,-14 0-3 0,20 1 2 0,-7-1-4 15,-13 0 0-15,21 2 0 16,-10 0-4-16,-11-2-3 0,25 2-5 0,-16-2 0 16,-9 0 0-16,25 0-6 0,-25 0 8 15,21 2-4-15,-21-2 3 0,21 0 1 0,-21 0-3 16,22 0 7-16,-22 0-1 0,18 0 7 0,-18 0 7 15,0 0-6-15,27 0 1 16,-27 0-1-16,16 0-4 0,-16 0 3 0,0 0-2 0,26 1 4 16,-26-1-9-16,16 0-4 15,-16 0-2-15,21 0-6 0,-21 0-5 0,20 3 1 16,-20-3 3-16,0 0 0 0,25 0 6 0,-25 0 1 16,18 0 8-16,-18 0 2 15,0 0 6-15,23 1-2 0,-23-1-1 0,0 0 1 0,22 0-7 16,-22 0-11-16,15 2-6 15,-15-2-11-15,0 0-5 0,22 0-5 0,-22 0-1 16,0 0 5-16,21 0 0 16,-21 0 8-16,0 0 0 0,19 0 4 0,-19 0 2 0,0 0 6 15,22-2 2-15,-22 2 0 16,0 0-1-16,18 2 9 0,-18-2-2 0,0 0 5 16,0 0 7-16,22-2-8 0,-22 2-3 0,0 0 3 15,0 0-6-15,23-1-3 0,-23 1-5 16,0 0-4-16,16-3-7 0,-16 3 7 0,0 0 2 15,0 0 5-15,20-3 2 16,-20 3 7-16,0 0-4 0,0 0 4 0,18-4 0 0,-18 4-3 16,0 0 3-16,20-6 5 15,-20 6 0-15,0 0-3 0,20-2 1 0,-20 2-5 16,0 0 4-16,17-3 3 0,-17 3-9 0,0 0 4 0,21-4 5 16,-21 4 10-16,0 0-1 15,13-2 9-15,-13 2 1 0,0 0 11 0,0 0-5 16,21-2 1-16,-21 2-4 15,0 0-1-15,0 0-2 0,0 0-5 0,22-2-8 16,-22 2 2-16,0 0-3 0,0 0 3 16,20 0-9-16,-20 0 15 0,0 0-7 0,10-4-2 15,-10 4 2-15,0 0 2 16,13 0-4-16,-13 0 4 0,0 0-2 0,0 0-5 0,0 0 7 16,0 0-5-16,0 0-8 15,0 0 9-15,27 0-10 0,-27 0 9 0,0 0 1 16,0 0 6-16,0 0-1 0,13-1-1 0,-13 1 6 15,0 0-5-15,0 0-8 16,12 1 3-16,-12-1 3 0,0 0-2 0,0 0 5 0,15 0-4 16,-15 0 5-16,0 0-1 15,0 0 0-15,16 0 1 0,-16 0-3 0,0 0 3 16,0 0-8-16,0 0 1 0,0 0-5 0,13 0 0 0,-13 0-6 16,0 0-1-1,0 0-2-15,16 0 6 0,-16 0 1 0,0 0 4 0,0 0 7 16,0 0 7-16,0 0 2 15,16-1-2-15,-16 1-1 0,0 0-4 0,0 0-8 0,0 0 1 16,18 1-6 0,-18-1 1-16,0 0-11 0,0 0-11 0,23 6-11 0,-23-6-4 15,17 4-10-15,-17-4 7 0,19 4 3 0,-19-4 10 16,17 3 10-16,-17-3 8 0,16 2-7 16,-16-2-2-16,13 4-31 0,-13-4-40 0,14 0-66 15,-14 0-185-15,0 0-286 16,0 0 147-16</inkml:trace>
  <inkml:trace contextRef="#ctx0" brushRef="#br0" timeOffset="55678.33">25491 16397 1779 0,'0'0'-49'0,"0"0"19"0,0 0 5 15,0 0-6-15,0 0 9 0,0 0 7 0,0 0-2 16,0 0 16-16,0 0 6 16,0 0 13-16,0 0 24 0,0 0-1 0,0 0 19 15,0 0 18-15,0 0 2 0,0 0-2 0,0 0 4 0,0 0-13 16,0 0-2-16,0 0-9 16,0 0-1-16,0 0-5 0,0 0 4 15,0 0 2-15,0 0 3 0,0 0-7 0,0 0 5 16,0 0 6-16,0 0 3 0,0 0-3 0,0 0-5 15,0 0-3-15,0 0-3 16,0 0-7-16,0 0-3 0,0 0 1 16,0 0-6-16,0 0-8 0,0 0-2 0,40 14-3 15,-40-14-4-15,0 0-6 0,21 1-3 0,-21-1-1 16,0 0-5-16,13 4 3 0,-13-4 0 0,0 0 1 16,0 0 0-16,21 0-5 15,-21 0-2-15,0 0 3 0,21 0 0 0,-21 0-1 0,0 0 1 16,21-1 1-16,-21 1 0 15,0 0-4-15,20-3-1 0,-20 3 3 0,0 0-2 16,18-6 2-16,-18 6 3 16,0 0-1-16,0 0 0 0,24 0 0 0,-24 0 1 15,0 0-3-15,0 0 0 0,19-4-1 16,-19 4 1-16,0 0-3 0,0 0 6 0,0 0-2 16,25 0 1-16,-25 0 5 0,0 0 2 0,0 0 10 15,0 0-6-15,17 0-1 0,-17 0-1 16,0 0 0-16,0 0-7 0,23 4 3 0,-23-4 0 15,0 0 1-15,0 0 0 16,20 5-4-16,-20-5 4 0,0 0-6 0,15 4-2 16,-15-4 4-16,0 0-2 15,15 4 2-15,-15-4 6 0,0 0 12 0,0 0 9 0,0 0 18 16,0 0-4-16,19 3 8 0,-19-3-1 0,0 0-3 16,0 0-7-16,0 0-5 15,0 0-4-15,0 0-8 0,0 0-2 0,0 0-2 16,0 0-3-16,0 0-2 0,0 0-6 15,0 0 1-15,0 0 0 0,0 0-1 0,-58-10-3 16,58 10-1-16,-16-4-1 16,16 4-1-16,0 0-1 0,-28-3-2 0,28 3 0 15,-19-3 2-15,19 3-7 0,0 0 1 0,-23-1 2 0,23 1-3 16,-15-4-1-16,15 4 0 16,0 0 3-16,0 0-2 0,-30 0-1 15,30 0 2-15,0 0 0 0,-18-2-1 0,18 2-2 16,0 0 2-16,-22-2 1 0,22 2 3 0,0 0-2 15,-20 0-4-15,20 0 4 16,0 0-5-16,0 0-1 0,-25-2 2 0,25 2-1 0,0 0-1 16,0 0 0-16,-20 2 0 15,20-2-4-15,0 0-5 0,0 0-1 0,-18 4-4 16,18-4 0-16,0 0 4 0,0 0 0 0,0 0 0 16,-15 4 3-16,15-4 2 15,0 0 2-15,0 0 0 0,0 0 2 0,0 0-1 0,0 0 0 16,0 0 2-16,-19 4-1 15,19-4-1-15,0 0 0 0,0 0 0 0,0 0 2 16,0 0-1-16,0 0-1 0,0 0 3 16,0 0-2-16,0 0 2 0,0 0 2 15,0 0 5-15,-13 7-4 0,13-7 4 16,0 0 4-16,0 0 6 0,0 0 0 0,0 0-5 16,0 0-1-16,0 0-1 0,0 0 4 0,0 0-9 15,0 0-3-15,0 0 2 0,0 0-4 16,0 0-2-16,0 0 1 0,0 0 1 0,0 0-1 15,0 0-1-15,0 0 1 16,0 0 0-16,0 0 1 0,0 0 0 0,0 0 1 16,0 0 1-16,0 0 0 15,0 0-3-15,0 0-1 0,0 0 1 0,0 0 0 0,0 0 0 16,34 17-2-16,-34-17 2 0,0 0 5 0,17 5-3 16,-17-5-2-16,0 0-5 15,21 1 3-15,-21-1 1 0,0 0-3 0,17 4 1 0,-17-4 3 16,0 0-4-16,21 4 3 15,-21-4-2-15,0 0 3 0,0 0 6 0,20-2-7 16,-20 2 4-16,0 0-1 0,0 0 2 16,20 2-6-16,-20-2 5 0,0 0 3 0,0 0-7 15,0 0 2-15,0 0 2 16,20 2 1-16,-20-2 0 0,0 0-3 0,0 0 3 16,0 0 0-16,0 0 3 0,0 0 0 15,0 0 3-15,0 0 0 0,0 0 2 0,0 0-1 16,19-4 2-16,-19 4 1 0,0 0 0 15,0 0-1-15,0 0 3 0,0 0 1 16,0 0-2-16,0 0-5 0,0 0-1 16,0 0 2-16,0 0-11 0,0 0-6 15,0 0-12-15,0 0-14 0,0 0-37 0,0 0-71 0,0 0-97 16,0 0-225-16,0 0-100 0,0 0-377 16,0 0-362-16</inkml:trace>
  <inkml:trace contextRef="#ctx0" brushRef="#br0" timeOffset="60622.94">4767 12330 1252 0,'0'0'68'0,"0"0"-35"15,0 0-47-15,0 0-7 0,0 0 2 0,0 0 18 16,0 0 13-16,0 0 8 0,0 0 10 15,0 0 6-15,0 0-4 0,0 0 12 0,0 0 4 16,0 0 12-16,0 0 0 16,0 0 20-16,0 0 27 0,0 0 4 0,0 0 17 0,0 0 6 15,0 0 7-15,0 0-4 16,0 0-13-16,0 0-11 0,0 0-12 0,0 0-9 16,0 0-11-16,0 0-12 0,0 0-1 0,0 0-11 0,0 0-6 15,0 0-3-15,0 0-2 16,0 0-4-16,0 0-2 0,0 0-4 0,0 0-3 15,0 0-3-15,0 0-5 16,0 0 0-16,48-15-4 0,-48 15 3 16,21 0-4-16,-21 0-8 0,26 0-2 15,-12-1-3-15,-14 1 2 0,30 0 0 0,-15-2-4 0,-15 2 3 16,28-2-4-16,-28 2 2 0,24 0 0 16,-24 0 2-16,22-2 2 0,-22 2 4 15,21-1 4-15,-21 1-2 0,0 0 4 0,26 1 6 0,-26-1 8 16,0 0 0-16,18-1 1 15,-18 1-1-15,0 0-6 0,0 0 0 0,0 0-6 16,22 0-2-16,-22 0-1 0,0 0-3 16,0 0 0-16,0 0-4 0,0 0 0 15,0 0-3-15,0 0-2 0,19 0-2 16,-19 0-1-16,0 0-4 0,0 0-2 0,0 0-8 16,0 0 0-16,0 0-2 0,0 0 1 0,0 0-1 0,0 0 3 15,0 0-3-15,0 0-5 16,0 0-10-16,0 0-9 0,0 0-23 0,19 1-33 15,-19-1-56-15,0 0-54 16,0 0-93-16,0 0-665 0,0 0-395 0</inkml:trace>
  <inkml:trace contextRef="#ctx0" brushRef="#br0" timeOffset="61422.99">4904 12330 2758 0,'0'0'-131'16,"0"0"28"-16,23-32 19 0,-23 32 14 0,0 0 1 15,0 0 25-15,0 0 27 16,0 0-1-16,0 0 13 0,0 0 13 0,9-11-2 16,-9 11 6-16,0 0 1 0,0 0-2 15,0 0 20-15,0 0 2 0,0 0 9 0,0 0 5 16,0 0 14-16,0 0-9 0,0 0-2 0,0 0-9 0,0 0 3 16,0 0-1-16,19-2 4 15,-19 2 4-15,0 0 1 0,0 0-1 0,0 0-1 16,0 0-3-16,0 0-2 15,0 0-2-15,0 0 0 0,0 0-7 0,16-6-6 16,-16 6 1-16,0 0-3 0,0 0-5 16,8-11-1-16,-8 11-3 0,0 0-3 0,0 0-1 15,0 0-3-15,8-15 2 16,-8 15 0-16,0 0-6 0,0 0 4 0,0 0-5 0,0 0-3 16,6-12 1-16,-6 12-2 0,0 0 6 0,0 0 1 15,0 0 7-15,0 0 1 16,0 0 6-16,0 0 10 0,0 0 6 0,6-14 6 0,-6 14 5 15,0 0 1-15,0 0 3 16,0 0-2-16,0 0-2 0,0 0-5 0,0 0-6 16,0 0-5-16,0 0-2 15,0 0-1-15,0 0-2 0,0 0-1 0,0 0 0 0,0 0-1 16,0 0 1-16,0 0 3 0,0 0 10 16,0 0 2-16,0 0 4 0,0 0-4 15,0 0-1-15,0 0-3 0,0 0-6 0,0 48 0 16,0-48 2-16,-4 25 3 15,0-10-2-15,2 0 3 0,0 3-5 0,0-1-4 0,2-17-3 16,-4 34-1-16,4-16-3 16,-2 2 12-16,2 0 1 0,2-2-3 0,-2 1-6 15,0 1 0-15,2-5-8 0,-2 2 2 16,2 0-2-16,0-1-6 0,-2-16 2 0,4 28-1 16,-2-14-2-16,0-2 4 0,-2-12-5 0,4 24-2 15,-2-13-4-15,-2-11 5 16,7 19-1-16,-3-9 1 0,-4-10 1 0,11 17 1 0,-3-12 3 15,-8-5-4-15,23 14-8 16,-7-11-10-16,-16-3-10 0,31 3-15 16,-16-6-21-16,4 0-31 0,0-3-36 0,-2 0-51 15,2-3-51-15,-2-2-41 0,-2 1-60 0,-3-2-121 16,1 1-145-16,-4 1-320 0,-3 1-298 0</inkml:trace>
  <inkml:trace contextRef="#ctx0" brushRef="#br0" timeOffset="62032.89">5421 12446 2739 0,'0'0'7'0,"0"0"25"0,10-10-3 0,-10 10-1 0,0 0-12 16,0 0-2-16,0 0 9 15,0 0 13-15,0 0 2 0,0 0 3 0,0 0-6 16,0 0 3-16,0 0 0 0,0 0 6 16,0 0 6-16,21 0 7 0,-21 0 3 15,0 0-10-15,0 0-2 0,22 10-4 16,-22-10-7-16,12 8 0 0,-12-8-7 0,17 8-3 16,-17-8-1-16,17 11-5 0,-6-6-8 0,-11-5-9 15,19 11-5-15,-8-7 2 0,-11-4-1 16,20 7 2-16,-9-3 4 0,-11-4-3 0,17 6 9 15,-17-6 16-15,15 8 9 16,-15-8 19-16,12 3 12 0,-12-3 12 0,0 0 7 16,0 0 1-16,16 8-1 0,-16-8-12 15,0 0-8-15,0 0-3 0,0 0-9 0,-7 25 0 16,7-25-4-16,-11 15-1 0,3-3-2 0,-1-2-3 0,9-10 1 16,-16 26-14-16,7-12 3 15,0 0-2-15,-1-1-1 16,0 2-6-16,-1 1 0 0,0-4-6 0,1 2-5 15,1 2-8-15,-1-4-10 0,1-3-14 0,0 2-20 16,3-1-27-16,-2-1-25 0,8-9-31 16,-10 16-41-16,5-11-41 0,5-5-49 0,-7 10-72 15,7-10-150-15,0 0-503 16,0 0-428-16</inkml:trace>
  <inkml:trace contextRef="#ctx0" brushRef="#br0" timeOffset="62343.08">5759 12658 2997 0,'0'0'-45'0,"0"0"9"0,0 0 5 0,0 0-1 16,13 14 15-16,-13-14 30 0,0 0 22 15,0 0 37-15,0 0 13 0,-23 29 14 0,16-18 2 16,7-11 9-16,-19 21 1 16,8-10 2-16,1 0 1 0,0 1 1 0,-4 0-7 15,6-1-12-15,-2 2-13 0,-1-2-11 0,3 3-14 0,8-14-14 16,-15 18-24-16,8-7-19 16,1-4-25-16,6-7-32 0,-8 14-35 0,8-14-42 15,0 0-29-15,-6 15-34 0,6-15-44 16,0 0-59-16,0 0-633 0,0 0-343 0</inkml:trace>
  <inkml:trace contextRef="#ctx0" brushRef="#br0" timeOffset="62642.97">5906 12601 2886 0,'0'0'-51'0,"16"-7"3"0,-16 7-15 0,15-4-3 16,-15 4 17-16,13-6 14 15,-13 6 32-15,0 0 26 0,17-3 20 0,-17 3 9 16,0 0-1-16,0 0-4 16,14-6-1-16,-14 6-7 0,0 0 0 0,0 0-6 0,0 0-4 15,0 0 4-15,0 0-2 16,0 0 0-16,0 0 1 0,0 0 7 0,0 0 6 16,0 0 6-16,0 0 2 0,0 0 0 15,-2-21-4-15,2 21-7 0,0 0-3 0,4-18-6 16,-4 18 0-16,8-13-7 0,-8 13 3 0,0 0-2 15,10-13-6-15,-10 13-4 16,0 0-12-16,12-6-23 0,-12 6-37 0,0 0-63 0,13-3-52 16,-13 3-66-1,0 0-149-15,0 0-439 0,0 0-154 0</inkml:trace>
  <inkml:trace contextRef="#ctx0" brushRef="#br0" timeOffset="65333.25">4696 13622 2325 0,'0'0'-61'0,"0"0"19"0,0 0 17 0,0 0 14 15,0 0 0-15,0 0 16 0,0 0 24 16,0 0 19-16,-20-5 23 0,20 5 1 0,0 0-8 16,0 0-7-16,0 0-6 15,0 0-5-15,0 0-3 0,0 0 1 0,0 0 4 16,0 0 2-16,0 0 0 0,0 0 6 0,0 0 0 16,0 0-2-16,0 0-2 15,0 0-2-15,0 0 0 0,0 0-4 0,0 0 0 0,0 0-7 16,0 0-4-16,0 0-2 15,0 0-3-15,0 0-6 0,53-3-6 0,-53 3-4 16,27-1-8-16,-12-1 8 0,-15 2-15 16,32-2 0-16,-18 2-5 0,-14 0 2 0,30-2-6 15,-15 0-1-15,-15 2-6 16,25-2-6-16,-25 2-13 0,23-2-3 0,-23 2-24 16,19 0-2-16,-19 0-38 0,0 0-22 0,22 0-31 0,-22 0-85 15,0 0-169-15,0 0-271 16,0 0 75-16</inkml:trace>
  <inkml:trace contextRef="#ctx0" brushRef="#br0" timeOffset="65723.17">4751 13562 2003 0,'0'0'-26'16,"0"0"-3"-16,0 0-24 0,0 0-12 15,0 0 4-15,0 0 9 0,0 0 20 0,0 0 19 16,0 0 20-16,0 0 16 15,0 0 8-15,30-27 15 0,-30 27 2 0,0 0 17 16,0 0 5-16,0 0 7 0,0 0 5 16,0 0 8-16,0 0 1 0,0 0 16 0,0 0 10 15,0 0 5-15,0 0-1 0,0 0-8 0,0 0-7 0,0 0-9 16,0 0-13 0,9 34-7-16,-9-34-9 0,0 0-4 15,-9 30-8-15,9-30-1 0,-6 27 1 16,2-12-3-16,0 1 2 0,0-1 3 0,0 0 0 0,-2 0-4 15,4 2-4-15,2-17-3 0,-2 33 0 16,2-18 1-16,0 3-7 0,0-18 0 0,7 26-3 16,-2-15-3-16,-5-11-5 15,14 21-7-15,-4-11 2 0,3-2-5 0,0-3-9 0,0 1-5 16,-13-6-6-16,32 5-3 0,-18-5-9 0,-14 0-14 16,32 0-16-16,-15-4-25 15,0 0-34-15,-17 4-39 0,29-4-33 16,-13 0-33-16,-4 0-45 0,-12 4-89 15,21-4-550-15,-12 1-266 0</inkml:trace>
  <inkml:trace contextRef="#ctx0" brushRef="#br0" timeOffset="66198.09">5399 13711 2745 0,'13'-10'33'0,"-13"10"19"0,0 0-7 0,0 0-16 0,0 0-7 16,0 0-3-16,0 0 4 0,0 0 8 0,0 0 11 16,0 0 6-16,0 0 3 15,0 0 2-15,0 0 4 0,0 0 3 16,0 0 5-16,0 0 7 0,-21 48 1 15,13-39 7-15,8-9-9 0,-22 17-4 0,12-7-11 0,-1-1-4 16,-2-2-5-16,3 3-7 16,-1 0-6-16,11-10-8 0,-18 15-5 0,8-8-5 15,10-7-3-15,-12 14 1 0,12-14-6 16,-12 11 1-16,12-11-2 0,-7 9 2 0,7-9 4 16,0 0 3-16,-9 17 3 0,9-17 0 0,0 0 5 15,0 0-5-15,16 20 4 0,-16-20-3 16,12 9 2-16,-12-9 2 0,22 12-1 15,-12-8 6-15,2 1 2 0,-12-5-4 16,28 14-2-16,-13-10-1 0,-3 0-5 0,4 1 1 16,-4 1-7-16,3-1-1 0,-15-5-15 15,21 8-8-15,-10-4-12 0,-11-4-20 16,16 7-21-16,-16-7-36 0,18 6-36 16,-18-6-41-16,12 4-40 0,-12-4-46 0,0 0-125 15,10 7-545-15,-10-7-343 0</inkml:trace>
  <inkml:trace contextRef="#ctx0" brushRef="#br0" timeOffset="66483.11">5645 13959 2902 0,'0'0'71'15,"0"0"27"-15,0 0-12 0,0 0-19 16,19-5-16-16,-19 5-4 0,0 0-8 0,0 0 2 15,0 0-9-15,0 0-8 16,0 0-3-16,0 0-7 0,0 0 2 0,0 0 1 0,0 0-1 16,-30-27 0-16,30 27-2 15,0 0-1-15,-6-16-6 0,6 16-7 0,0 0 4 16,0 0-2-16,13-22 4 0,-13 22 0 0,13-9 4 16,-13 9 2-16,14-8 0 15,-14 8-3-15,13-6 1 0,-13 6-2 0,0 0-20 0,0 0-21 16,0 0-53-16,0 0-67 15,7-5-104-15,-7 5-221 0,0 0-339 16,0 0-140-16</inkml:trace>
  <inkml:trace contextRef="#ctx0" brushRef="#br0" timeOffset="68063.21">2895 11227 2308 0,'0'0'-93'0,"10"-20"20"0,-10 20 13 16,8-10 6-16,-8 10 6 0,0 0 10 0,6-15-1 15,-6 15 15-15,0 0 16 16,6-15 1-16,-6 15 5 0,0 0 4 0,2-16 8 0,-2 16 14 16,0 0 10-16,0 0 14 0,0 0-2 0,-2-21 10 15,2 21 6-15,0 0-8 16,0 0 1-16,0 0-7 0,0 0-13 0,-6-17 2 15,6 17-1-15,0 0-4 0,0 0-6 16,0 0-12-16,-20-3 1 0,20 3 0 0,0 0 9 16,0 0 0-16,0 0 10 15,-31 15 5-15,31-15 6 0,-20 14-1 0,10-7 0 0,0 5-3 16,2 1-7-16,-6 3 1 0,6 4-4 0,-2 3 1 16,3 1-1-16,-2 4-10 15,5 0 2-15,2 2-3 0,0-1-3 0,0-1-1 0,2 2 1 16,2-1-6-1,0 2 5-15,0-1-2 0,2-1-3 0,1 0-4 0,-3 1 4 16,0-2-4-16,0 1 2 16,0-1-3-16,1-1 1 0,-1-1-5 0,-2-4 8 15,0 0 11-15,0 0-17 16,-2-1-3-16,-1-2 3 0,1-3 2 0,0 1 9 0,2-17 9 16,-2 29 5-16,-2-13 2 0,4-16 1 0,-5 21-3 15,5-21 1-15,-8 19 4 0,4-10-8 16,4-9-1-16,-7 14-1 0,7-14 0 15,-6 13-3-15,6-13-8 0,0 0-6 16,-8 14-7-16,8-14-7 0,0 0-2 0,0 0 1 16,0 0-3-16,0 0 2 0,4 20 4 15,-4-20 7-15,0 0-2 0,0 0 2 0,12 13-1 16,-12-13 7-16,7 10 6 0,-7-10 5 0,0 0-3 16,10 19 7-16,-10-19 1 15,7 19 1-15,-5-7-6 0,-2-12 3 0,2 30-2 0,-2-13-6 16,2 1 3-16,-2 2-2 15,0 2-1-15,0 0-2 0,0 1 5 0,0 6-6 16,0-1-1-16,0 1 2 16,0 1 3-16,0 1-9 0,0 1 4 0,-2 0-4 15,2 3 2-15,-2 1-2 0,0 1-6 16,-3-5 3-16,3 4 5 0,-2 2 1 0,0-2 4 16,0 0-3-16,-1 0 4 0,1 2-3 0,0 1-1 15,0 0 0-15,2-4-4 0,0 5 2 16,2-5 0-16,0-1 0 0,0 4-1 0,2 0 0 15,-2-7 0-15,0 1 1 16,0 0 8-16,-2 0 5 0,2 1 9 0,-2-3 6 16,0 1 1-16,-3-1-5 15,0 1 1-15,1-1-5 0,0 2-2 0,0-3 0 0,0 2-1 16,0-3 0-16,-2 1 5 0,1 0 1 0,-4 5 7 16,3-2-1-16,0 3 8 0,2-7 2 15,-3 4 0-15,3-1 4 0,0-1 7 0,2-4-15 16,0 6 6-16,2-2 1 15,0-2-9-15,2 2-1 0,2-1-6 16,0 1-4-16,0-3-4 0,3 0-8 16,-1 1-4-16,-2-1-8 0,5-4-8 0,-3 2-13 0,3-1-12 15,-1 0-11-15,-2-4-18 16,2 2-29-16,-2-5-39 0,0 1-51 0,0-1-60 0,-2-2-75 16,4 0-186-16,-3-3-100 0,-1-3-307 15,-4-9-287-15</inkml:trace>
  <inkml:trace contextRef="#ctx0" brushRef="#br0" timeOffset="68813.23">3353 13898 2670 0,'6'-16'-102'0,"-6"16"3"15,6-14 3-15,-2 7-15 0,1-4 2 0,-1 4 5 16,2-2 17-16,1 0 10 15,-1-2 19-15,-6 11 10 0,11-15 12 16,-5 10 16-16,-6 5 14 0,0 0 22 0,12-19 19 16,-12 19 25-16,6-9 33 0,-6 9 8 0,0 0-5 15,12-10-11-15,-12 10-15 0,0 0 5 16,0 0-17-16,16-6 20 0,-16 6-21 16,0 0 1-16,0 0 1 0,0 0 10 0,28 12 5 0,-28-12 6 15,11 11 0-15,-11-11 6 16,8 13 4-16,-8-13 0 0,8 15-4 0,-8-15 1 0,6 16 0 15,-6-16-8-15,0 19 0 16,0-19-8-16,-2 21-9 0,2-21-4 0,-4 19 4 16,4-19 1-16,-6 15-1 15,6-15 3-15,-8 18 2 0,8-18-2 0,-11 10-1 0,11-10-4 16,-13 12 0-16,13-12-5 0,-13 10-4 0,13-10-7 16,-12 6-1-16,12-6 1 15,0 0 0-15,-20 5 0 0,20-5-3 0,0 0-3 0,0 0-4 16,-24-3-2-1,24 3-2-15,0 0-11 0,-13-12-4 0,13 12-5 0,0 0-3 16,-4-18-2-16,4 18-6 16,0 0-12-16,2-22-10 0,-2 22-22 0,0 0-27 15,6-25-21-15,-6 25-20 16,2-15-28-16,-2 15-23 0,0 0-18 0,7-20-24 0,-7 20-22 16,2-9-48-16,-2 9-124 0,0 0-510 0,0-11-305 15</inkml:trace>
  <inkml:trace contextRef="#ctx0" brushRef="#br0" timeOffset="74162.88">11267 10994 2566 0,'0'0'-181'15,"0"0"16"-15,0 0 11 0,0 0 12 16,0 0 10-16,0 0 19 0,0 0 13 0,0 0 14 16,0 0 14-16,4-10 11 15,-4 10 4-15,0 0 10 0,0 0 7 0,0 0 8 16,0 0 15-16,0 0 12 0,0 0 12 0,0 0 15 0,0 0 8 16,0 0 12-16,0 0 6 15,0 0 4-15,0 0-6 0,0 0 9 0,0 0 4 16,0 0 2-16,0 0-5 15,9-17 3-15,-9 17 5 0,0 0-7 0,0 0 11 16,0 0-14-16,0 0 13 0,0 0-24 16,0 0 14-16,0 0-1 0,0 0 5 0,0 0-5 15,0 0-5-15,0 0-2 0,0 0 1 16,0 0-6-16,0 0-2 0,0 0-7 0,0 0-2 16,0 0 1-16,0 0-8 0,-7-25-1 0,7 25-1 15,0 0-1-15,0 0-2 16,0 0-1-16,0 0 5 0,0 0-8 0,0 0 4 15,0 0-11-15,0 0 1 0,0 0 2 16,-25 36-3-16,25-36-1 0,-6 17-3 0,6-17 5 16,-8 23 2-16,1-12 1 0,0 3 8 15,1-1-4-15,0 2 3 0,-2-1-2 0,4 2 1 16,-5 0-6-16,4 3 1 0,-1 0 2 0,2 3-2 16,0 0-3-1,-1 1-1-15,3-2-2 0,0 4-2 0,0-3-2 0,0 3-5 0,1 3 0 16,1-6-3-16,-3-1-1 15,1 3 1-15,0-2-3 0,0 2 6 0,-2-5-5 16,1 2 2-16,-1 0 1 16,1-2 4-16,-1 0-2 0,0 1 0 0,-2-1 4 0,3-3 2 15,-4 1-5-15,3-1 0 16,-1 1-1-16,0-4 2 0,5-13-5 0,-8 24 4 16,4-11-1-16,4-13 0 0,-5 19 2 0,5-19 2 15,-8 15-8-15,8-15 7 0,-4 13 6 16,4-13-3-16,0 0-9 0,0 0-8 0,0 0-2 15,-4 15-2-15,4-15 8 16,0 0-11-16,0 0-6 0,0 0 4 0,0 0-1 0,0 0 4 16,0 0-3-16,0 0 3 15,0 0 10-15,0 0 9 0,31 0 3 0,-31 0 15 16,0 0 3-16,16 4 2 0,-16-4 4 0,0 0 1 16,14 8 5-16,-14-8 3 0,10 7 2 15,-10-7-2-15,0 0-1 0,7 20-3 0,-7-20-7 16,5 16 2-16,-5-16-4 15,-2 22-2-15,2-22 1 0,0 24-4 0,0-24-3 16,-5 28-1-16,0-10 4 0,3-2-1 16,-2 0 6-16,0 2 10 0,0-1 3 0,1 0 2 15,-2 2 1-15,-1-2-5 0,-2 1 3 0,2-2 2 16,-2 4-1-16,3-3-6 16,-3 0-2-16,0 0 1 0,1-2 0 0,1 1-5 0,-1-1-2 15,4 0-3-15,0 0 1 16,-1 1-4-16,4-16 2 0,-2 26-4 0,2-13 0 15,0-13-2-15,2 29-1 16,2-14-3-16,0 1-11 0,3-3-17 0,1 2-21 0,1-2-21 16,5 1-35-16,-3 1-41 15,7 0-34-15,-2-2-60 0,1-3-100 0,0 1-618 0,-2-3-373 16</inkml:trace>
  <inkml:trace contextRef="#ctx0" brushRef="#br0" timeOffset="75133.18">15067 10794 2762 0,'12'-22'-132'0,"-8"12"26"16,-4 10 20-16,10-16 16 15,-10 16 20-15,8-16 17 0,-8 16 27 0,9-13 15 0,-9 13 21 16,7-12 2-16,-7 12 14 0,0 0-4 0,8-13 7 16,-8 13-1-16,0 0 4 15,0 0 9-15,7-11 6 0,-7 11 11 0,0 0 15 0,0 0 10 16,0 0-5-1,0 0-1-15,0 0-5 0,0 0-9 0,0 0-6 16,0 0-6-16,0 0-8 0,-33 30-6 16,27-16-4-16,6-14-7 0,-8 26 0 0,2-12-6 15,4 3-6-15,-3-2 0 0,2 2-5 16,0-2 0-16,3-15-5 0,-2 35-1 0,-1-21-3 16,3-14 0-16,-3 27-2 0,3-15-7 0,0-12-11 15,-2 23-8-15,2-23-20 0,0 19-25 16,0-19-24-16,0 0-28 0,0 23-30 15,0-23-33-15,0 0-30 0,0 0-29 16,11 7-25-16,-11-7 30 0,0 0 8 0,0 0-168 16,0 0-247-16,27-36 151 0</inkml:trace>
  <inkml:trace contextRef="#ctx0" brushRef="#br0" timeOffset="75472.96">15173 10862 1841 0,'11'-13'21'16,"-3"3"44"-16,0 0 6 0,-8 10 2 0,11-11 9 16,-11 11-2-1,0 0 2-15,9-11-12 0,-9 11 0 0,0 0-11 0,0 0 2 0,0 0-7 16,0 0 5-16,0 0-2 15,0 0 5-15,0 0 3 0,0 0 4 0,0 0-6 16,0 0-5-16,0 0-2 16,0 0-8-16,0 0 1 0,-20 51-8 0,8-45-5 0,12-6 0 15,-23 14-3-15,11-7-7 0,1-2-3 16,-2 2-2-16,13-7-1 0,-19 8 1 16,19-8-6-16,-17 10-2 0,17-10-4 0,-12 6 3 15,12-6-1-15,0 0-1 16,-12 12 11-16,12-12 1 0,0 0 0 0,0 0 6 15,0 0 0-15,22 25 3 0,-12-18 7 16,-10-7 3-16,20 11 5 0,-9-5 2 0,5 1-2 16,-3 1 0-16,4 0-2 15,0 3-6-15,1-1-3 0,2 1-5 0,-4 1-4 0,2-3-5 16,3 2 11-16,-4 1-17 0,-1-1-15 0,2-2-25 16,-3 0-28-16,2-2-35 15,-2 1-38-15,-3-3-35 0,2 4-35 0,-2-4-25 0,-3-2-38 16,-9-3-182-1,18 6-371-15,-9-4-128 0</inkml:trace>
  <inkml:trace contextRef="#ctx0" brushRef="#br0" timeOffset="75853.17">15567 11049 2400 0,'0'0'-62'0,"7"-14"9"0,-7 14 16 16,6-13 17-16,-6 13 21 0,0 0 34 0,4-15 26 15,-4 15 31-15,0 0 12 16,7-13-4-16,-7 13-8 0,0 0-12 0,0 0-8 16,0 0-11-16,0 0-1 0,13-10-8 15,-13 10-4-15,0 0-5 0,0 0 1 0,0 0-6 16,0 0-7-16,32 15-2 0,-32-15-3 0,18 11-2 16,-9-5-6-16,-9-6-4 15,19 11-6-15,-9-7 3 0,-10-4-3 0,15 10 2 0,-15-10 3 16,12 8 2-16,-12-8 14 15,11 5 12-15,-11-5 3 0,0 0 3 0,0 0 7 16,7 14-3-16,-7-14-5 16,0 0-9-16,0 0 2 0,0 0 4 0,-20 28 2 0,14-20-3 15,6-8-1-15,-16 19-8 16,5-10-1-16,2 3-4 0,-1 2-1 0,-1-4-7 16,1 4 3-16,-1-2-11 0,-2 1-9 0,3-2-15 15,2-2-26-15,-3 3-26 0,11-12-44 16,-16 23-42-16,11-16-39 0,0 3-42 0,5-10-108 15,-10 11-578-15,10-11-312 16</inkml:trace>
  <inkml:trace contextRef="#ctx0" brushRef="#br0" timeOffset="76133.2">15940 11205 2851 0,'0'0'-12'0,"0"0"9"0,0 0 3 0,0 0-6 16,-36 27-2-16,27-20 0 0,9-7 4 0,-18 17 13 15,7-8 14-15,1-1-3 0,1 1-7 16,0 3 8-16,-1-2-6 0,10-10-5 0,-15 19-12 15,8-12-18-15,7-7-26 0,-11 17-29 16,11-17-17-16,-7 14-46 0,5-10-56 0,2-4-114 16,0 0-339-16,0 0 126 15</inkml:trace>
  <inkml:trace contextRef="#ctx0" brushRef="#br0" timeOffset="76383.32">16080 11078 1921 0,'19'-7'-26'0,"-19"7"5"0,12-3-2 0,-12 3-1 15,0 0 12-15,0 0 14 16,0 0 11-16,18-4-7 0,-18 4 16 0,0 0-3 0,0 0 7 16,0 0 11-16,0 0 21 0,0 0 12 0,0 0 16 15,0 0 13-15,0 0 4 16,0 0-6-16,0 0-5 0,0 0-16 0,0 0-17 15,0 0-18-15,0 0-35 0,0 0-45 16,16 14-49-16,-12-9-60 0,-4-5-128 0,0 0-407 16,0 0 68-16</inkml:trace>
  <inkml:trace contextRef="#ctx0" brushRef="#br0" timeOffset="77342.98">11701 12250 1911 0,'0'0'-57'15,"12"-11"5"-15,-12 11 1 0,0 0 7 0,0 0 19 0,16-12 13 16,-16 12 17-16,0 0 9 0,14-5 14 0,-14 5 13 16,0 0-3-16,20-2 14 15,-20 2 13-15,0 0 1 0,21 0 4 0,-21 0 6 16,0 0-3-16,0 0 2 0,21 10-12 15,-21-10 0-15,0 0 4 0,12 9-9 0,-12-9 8 16,0 0-4-16,0 0 9 16,0 0 3-16,0 0-2 0,0 0 0 0,-25 29 3 15,25-29-2-15,-13 5-1 0,13-5-6 16,0 0-6-16,-20 6 0 0,20-6-5 0,0 0-18 16,0 0-30-16,0 0-42 0,0 0-40 0,0 0-35 0,0 0-22 15,0 0-43 1,0 0-58-16,0 0-134 0,31-30-358 0,-20 26 9 0</inkml:trace>
  <inkml:trace contextRef="#ctx0" brushRef="#br0" timeOffset="78253.34">15231 11729 2154 0,'0'0'10'16,"0"0"-10"-16,0 0-6 0,4-15-2 0,-4 15 3 15,0 0-8-15,0 0 18 16,0 0 12-16,0 0 7 0,5-17-2 0,-5 17 1 0,0 0 1 15,0 0 5-15,0 0 13 16,0 0 20-16,0 0 7 0,0 0-1 0,0 0 1 16,0 0-10-16,0 0 3 0,0 0-13 15,0 0-9-15,-9 60-3 0,6-46 2 0,3-14-3 16,-6 28-6-16,2-13-6 0,-1 1-1 0,2-1-4 16,3-15 4-16,-6 28-9 15,4-14 6-15,2-14-8 0,-7 21-2 0,2-12-11 0,5-9-13 16,-4 18-13-16,4-18-22 15,-4 15-27-15,4-15-10 0,-2 12-23 0,2-12-28 16,0 0-36-16,0 0-73 16,0 0-435-16,0 0 75 0</inkml:trace>
  <inkml:trace contextRef="#ctx0" brushRef="#br0" timeOffset="78572.97">15303 11854 1935 0,'0'0'-24'0,"18"-11"18"15,-18 11 4 1,0 0-13-16,14-6-2 0,-14 6 15 0,0 0 8 0,0 0 4 15,0 0 30-15,0 0 28 16,0 0-8-16,0 0 8 0,0 0-2 0,0 0-5 0,0 0-4 16,0 0 5-16,0 0-1 15,0 0-4-15,0 0-1 0,-54 19-1 0,44-15-5 16,10-4 0-16,-20 5 3 0,20-5-9 0,-16 7 2 16,16-7-9-16,0 0-2 0,-19 7-1 15,19-7-7-15,0 0 1 0,-12 3 0 0,12-3 6 16,0 0 9-16,0 0 6 15,-12 11 3-15,12-11 7 0,0 0 1 0,0 0 1 16,0 0 1-16,0 0 2 16,0 0-1-16,18 34-5 0,-18-34-6 0,16 16-10 15,-7-11-5-15,2 4-15 0,-1-1-20 16,1 2-23-16,1-3-35 0,2 1-42 0,-4 1-53 16,1-3-40-16,-1 0-59 0,-10-6-141 0,15 9-421 0,-9-7-128 15</inkml:trace>
  <inkml:trace contextRef="#ctx0" brushRef="#br0" timeOffset="79133.06">15640 11914 2305 0,'0'0'-76'0,"4"-16"19"0,-4 16 16 16,0 0 3-16,0 0 5 0,0 0 19 15,0 0 14-15,0 0-2 0,0 0 16 0,0 0 13 16,0 0 16-16,0 0 9 0,0 0 7 0,0 0-10 16,0 0-4-16,0 0-5 0,0 0 6 15,0 0-9-15,-32 32-2 16,22-23-3-16,10-9 19 0,-16 15-4 15,5-12-7-15,11-3 0 0,-16 12 2 0,16-12-1 0,-17 9-6 16,17-9-5-16,-13 8-3 16,13-8-7-16,-10 8-5 0,10-8-7 0,0 0 2 15,-12 9-10-15,12-9 0 0,0 0-3 16,0 0 12-16,0 0 5 0,0 0-2 0,0 0 6 16,22 17 6-16,-22-17 7 0,0 0 15 0,22 10 2 0,-22-10-1 15,14 7-9 1,-14-7-2-16,17 8-5 0,-8-3-6 0,-9-5-1 0,15 10-14 15,-15-10-23-15,14 9-26 16,-14-9-42-16,18 12-36 0,-12-6-36 0,0-2-51 0,-6-4-129 16,11 5-414-16,-11-5-27 15</inkml:trace>
  <inkml:trace contextRef="#ctx0" brushRef="#br0" timeOffset="79372.87">15781 12079 2341 0,'23'3'18'0,"-23"-3"7"0,0 0-24 0,0 0-6 16,18 3 7-16,-18-3 10 16,0 0 2-16,0 0 13 0,0 0 2 0,0 0-2 0,0 0-6 15,0 0-1-15,0 0-1 16,0 0 7-16,0 0 6 0,0 0 14 0,0 0 6 16,0 0 6-16,0 0-10 0,0 0-3 0,0 0-4 15,0 0-2-15,0 0-15 0,0 0-18 16,0 0-22-16,0 0-25 0,0 0-18 0,0 0-45 15,0 0-38-15,0 0-85 16,4 6-183-16,-4-6-215 0,0 0 159 0</inkml:trace>
  <inkml:trace contextRef="#ctx0" brushRef="#br0" timeOffset="-37694.29">4036 15572 869 0,'0'0'206'15,"0"0"-70"-15,2-18-53 0,-2 18-14 0,0 0-18 16,0 0 1-16,2-20-2 0,-2 20 3 0,0 0 8 0,0 0 1 16,0 0 4-16,0-17-12 15,0 17 1-15,0 0-11 0,0 0-2 0,0 0-7 16,0 0-3-16,0 0-3 16,4-15-4-16,-4 15 2 0,0 0-2 0,0 0-1 15,0 0-5-15,0 0 4 0,0 0 5 16,0 0 13-16,0 0-12 0,0 0 8 0,0 0-14 15,0 0 3-15,0 0 4 16,0 0-10-16,0 0 4 0,-16 55 4 0,10-40-4 16,1-1 4-16,-3 4-2 0,1 3 1 0,-1 2-1 15,1 0 2-15,-1-1-7 16,0 2 0-16,2-1 2 0,-1 2-2 0,0-3 5 0,-1 0 3 16,2 3 5-16,2-5 7 15,-3 2 7-15,3 0 9 0,-3-3-3 0,5-1-1 0,-2 0-6 16,0 1-2-16,2-2-1 15,-2 0-3-15,2-1-3 0,-1 3-4 0,1-4-4 16,2-15-4-16,-4 27-8 0,4-14 4 0,0-13-9 16,-4 21-9-16,4-21-17 0,-2 19-23 15,2-19-35-15,-2 17-31 0,2-17-55 16,-2 15-61-16,2-15-151 0,-5 13-395 16,5-13-55-16</inkml:trace>
  <inkml:trace contextRef="#ctx0" brushRef="#br0" timeOffset="-36975.21">3289 16353 2212 0,'0'0'-36'0,"0"0"8"16,0 0 9-16,0 0-1 0,0 0 1 16,0 0 9-16,0 0 17 0,0 0 5 0,0 0 20 0,0 0 7 15,0 0 8-15,0 0-3 16,-6-19 2-16,6 19 3 0,0 0 9 0,0 0 0 16,0 0 0-16,0 0 2 0,0 0-13 15,0 0 2-15,0 0-3 0,0 0-9 0,0 0 3 16,0 0-7-16,0 0-7 15,40 0-5-15,-40 0 2 0,0 0-1 0,28 4 0 16,-28-4-10-16,25 3-1 0,-13 0-1 0,-12-3 1 0,32 3 1 16,-14 1-5-16,-2-4-2 15,3 2 1-15,-19-2-2 0,36 4-4 0,-16-2 1 16,-4 0 2-16,3-2 0 0,0 2 1 16,0 0 2-16,1-2-3 0,-20 0 1 0,38 1-1 15,-17-1 5-15,-2 0 8 16,2-1 4-16,-1 1-1 0,0-2 3 0,-20 2-3 15,40 2-2-15,-21-4-1 16,1 2 1-16,-4-2-2 0,-16 2 0 0,38 0 0 0,-19 0 1 16,3 0 7-16,-4-2-4 0,-18 2 2 15,37 0 4-15,-21 0-5 0,-16 0 3 16,30 0-3-16,-10 2 4 0,-6 0-4 0,-14-2 4 0,28 2 5 16,-13-1-4-16,-15-1-3 15,24 2 1-15,-24-2-2 0,24 2-5 0,-24-2-1 16,24 3 0-16,-24-3-8 15,18 3 1-15,-18-3-5 0,19 1-12 0,-19-1-13 16,16 3-19-16,-16-3-25 0,0 0-44 0,18 4-45 16,-18-4-62-16,0 0-162 0,0 0-445 15,0 0-154-15</inkml:trace>
  <inkml:trace contextRef="#ctx0" brushRef="#br0" timeOffset="-36155.44">3587 16791 2344 0,'0'0'-127'0,"7"-11"24"0,-7 11 15 0,0 0 7 0,8-14 16 16,-8 14 21-16,0 0 23 0,11-15 23 15,-11 15 21-15,0 0 3 0,7-11 9 16,-7 11 10-16,0 0-3 0,0 0-4 0,0 0 2 16,0-19-7-16,0 19-3 0,0 0 11 15,-18-12-11-15,18 12 4 0,-17-3 0 0,17 3 17 16,-23-4 0-16,23 4 10 15,-27 0 1-15,27 0-5 0,-28 0 2 0,28 0-8 16,-27 4-1-16,14-2-5 0,13-2-3 0,-27 7-9 0,15-3 0 16,12-4-2-16,-18 10-10 15,18-10 5-15,-15 9-5 0,15-9-4 0,-9 11 3 16,9-11-10-16,0 0 0 16,-4 20-9-16,4-20-4 0,0 0 0 0,0 0-2 0,17 24 2 15,-10-16-4-15,-7-8-4 16,14 14-1-16,-4-7-2 0,-10-7 7 0,20 16-10 15,-10-9 5-15,-10-7 14 16,15 13-6-16,-6-8-2 0,-9-5 2 0,15 14 9 16,-9-6 1-16,-6-8-2 0,12 13 5 0,-12-13-2 0,12 13 3 15,-12-13-2 1,8 16 7-16,-8-16-4 0,6 13-3 0,-6-13 5 16,4 15 3-16,-4-15-7 0,4 15 3 0,-4-15 9 15,0 0 0-15,-2 21 2 0,2-21 4 16,-6 15-4-16,6-15-1 0,-10 14-1 15,10-14 5-15,-16 14 0 0,8-7 5 0,8-7 3 16,-21 13 3-16,8-7 2 0,13-6 3 0,-27 10 2 16,15-7 1-16,-4 1 6 0,0 0-3 15,16-4 1-15,-28 4-1 0,13-2-9 0,15-2-1 16,-26 2-10-16,26-2-6 16,-20 0-9-16,20 0-16 0,-22-2-15 15,22 2-29-15,0 0-35 0,-23-2-44 16,23 2-51-16,0 0-40 0,-17-4-97 0,17 4-564 0,0 0-247 15</inkml:trace>
  <inkml:trace contextRef="#ctx0" brushRef="#br0" timeOffset="-35645.29">3715 17071 2506 0,'0'0'-113'0,"0"0"38"0,0 0 27 15,0 0 28-15,0 0 24 0,12-7 26 0,-12 7 11 16,0 0 7-16,0 0 4 15,0 0-5-15,12-8 2 0,-12 8-5 0,0 0-3 16,20-4-5-16,-20 4-1 0,0 0-7 0,25-1 4 0,-25 1-11 16,24 0 4-1,-24 0-5-15,25 0 2 0,-10-3-1 0,-15 3-1 0,30 3-2 16,-30-3-4-16,31 0-14 16,-16 0-4-16,-15 0-6 0,27-3-2 15,-27 3-14-15,26 0-14 0,-26 0-24 16,21-3-32-16,-21 3-44 0,19-6-53 0,-19 6-135 0,11-9-301 15,-9 3 151-15</inkml:trace>
  <inkml:trace contextRef="#ctx0" brushRef="#br0" timeOffset="-35335.3">3911 16917 1812 0,'0'0'-48'15,"0"0"7"-15,0 0 10 0,0 0 6 0,0 0 3 16,0 0 16-16,0 0 7 0,0 0 16 0,0 0 15 16,0 0-8-16,0 0 14 15,0 0 7-15,0 0 2 0,0 0-2 0,0 0 10 16,0 0-2-16,0 0-8 0,0 0 20 16,-8 44-2-16,6-33 13 0,2-11-6 0,-2 33-5 15,-3-18 1-15,5 3-4 16,-2-2-2-16,2-16-5 0,-4 33-7 0,4-18-6 15,-2 2-3-15,2-17-11 0,0 26 1 16,0-26-5-16,0 25-15 0,2-12-13 0,-2-13-17 16,0 20-35-16,0-20-19 0,0 17-46 0,0-17-39 15,4 15-84-15,-4-15-436 16,7 12 77-16</inkml:trace>
  <inkml:trace contextRef="#ctx0" brushRef="#br0" timeOffset="-34740.58">4432 16993 2052 0,'6'-10'9'0,"-6"10"9"0,8-20-12 0,-8 20-17 15,6-15 10-15,-6 15-3 16,4-14 11-16,-4 14 13 0,0 0 23 0,2-19-1 16,-2 19-4-16,0 0-4 0,0 0 11 0,-12-19-2 0,12 19 19 15,-16-7 5 1,16 7 5-16,-21-4 7 0,21 4-4 0,-30 1-7 0,30-1-3 16,-30 10-3-16,14-3-4 15,1 3-4-15,-2 2-6 0,0-1-2 0,2 2-4 16,0 1-2-16,3 0-6 0,-1 2-4 15,4-3-2-15,1 3-2 0,2-3-6 0,1 3 2 16,5-16-9-16,-2 26-8 0,2-26-3 0,2 25-14 16,3-14-7-16,-5-11-8 15,8 20-6-15,-2-13-12 0,-6-7-2 0,16 11-12 0,-16-11 4 16,16 6-12 0,-16-6 14-16,22-2-3 0,-22 2 8 0,25-10 0 15,-13 3 6-15,1-4 2 0,-2 1 9 16,1-4 11-16,-2 1 14 0,2 0 10 0,-2 2-1 0,-2-1 10 15,3 1 14 1,-2-1 1-16,-9 12 18 0,13-16 1 0,-7 7 10 0,-6 9 3 16,10-13 1-16,-10 13 4 0,10-9-5 0,-10 9 5 15,0 0 11-15,0 0 8 0,0 0-9 16,0 0 4-16,0 0-5 0,30 19-8 16,-23-6-1-16,-3-2-9 0,0 5-3 15,3-1-6-15,-3 0-5 0,2 1-8 0,1-2 1 16,-1 2-5-16,-2-1-9 15,4 0-15-15,-1 1-28 0,2-5-37 0,-3 3-56 0,2-1-55 16,0-1-72-16,-8-12-174 0,12 16-495 0,-12-16-306 16</inkml:trace>
  <inkml:trace contextRef="#ctx0" brushRef="#br0" timeOffset="-28055.18">28814 14315 2548 0,'0'0'-187'0,"0"0"20"0,0 0 22 16,0 0 15-16,0 0 25 0,0 0 11 0,0 0 21 15,0 0 16-15,0 0 12 16,0 0 20-16,0 0 4 0,0 0 13 0,0 0 11 16,0 0-3-16,0 0 10 0,0 0-3 0,0 0 10 15,0 0 0-15,0 0 7 0,0 0-9 16,0 0 3-16,0 0-1 0,0 0-2 0,0 0 1 16,0 0-1-16,0 0-1 15,0 0-1-15,0 0 2 0,0 0-2 0,0 0-3 16,0 0 3-16,0 0 4 15,60-8-13-15,-60 8 6 0,0 0-2 0,28-3-4 16,-28 3-1-16,21 0 4 0,-21 0-14 0,20 3 0 0,-20-3 14 16,18 0-15-16,-18 0 9 15,0 0 3-15,22 0-4 0,-22 0 5 0,0 0-2 16,0 0 3-16,21 0 1 16,-21 0 3-16,0 0 1 0,0 0 1 0,0 0 2 0,16 1-4 15,-16-1 0-15,0 0-7 16,0 0 12-16,0 0-9 0,0 0-6 15,0 0 2-15,0 0-1 0,0 0-1 16,0 0-1-16,18 4 9 0,-18-4-11 0,0 0-1 0,0 0-1 16,0 0 9-16,0 0-3 0,0 0-2 0,0 0 2 15,-8 25-1-15,8-25 7 16,0 0-9-16,-13 21 4 0,13-21 3 0,-9 17-7 16,3-7 4-16,-3-1 2 15,9-9-7-15,-17 23 3 0,9-13 7 0,-1 2-3 16,-1-1 0-16,2-2 5 15,8-9-2-15,-18 17-4 0,9-7 3 0,2-2-6 0,7-8 4 16,-18 13 0-16,12-5 6 0,6-8-3 0,-15 11-4 16,15-11 3-16,-14 11 9 0,14-11-9 15,-14 7 7-15,14-7-10 0,-10 10-6 0,10-10 6 16,0 0-6-16,-12 9 4 16,12-9 1-16,0 0-4 0,0 0 13 0,-11 10 2 15,11-10 5-15,0 0 10 16,0 0 0-16,0 0 9 0,0 0-11 0,0 0 1 0,0 0 9 15,31 16-13 1,-31-16 5-16,20 1-11 0,-20-1-4 0,21 3-5 0,-21-3 0 16,23 0-2-16,-23 0-9 0,21 2-8 15,-21-2-10-15,20 1-3 0,-20-1-13 16,16 0-3-16,-16 0-10 0,0 0-15 16,24 0-6-16,-24 0-25 0,0 0-31 15,0 0-59-15,23-1-335 0,-23 1 301 0</inkml:trace>
  <inkml:trace contextRef="#ctx0" brushRef="#br0" timeOffset="-27605.38">29203 14497 1389 0,'0'0'-71'0,"19"0"14"0,-19 0 8 0,0 0 7 16,0 0 12-16,0 0 20 0,21 0 8 16,-21 0 11-16,0 0 0 0,21 0 5 15,-21 0-7-15,19 2-4 0,-19-2 3 16,19 0 4-16,-19 0-3 0,0 0-7 0,25 0 0 15,-25 0-3-15,18 3-6 16,-18-3-10-16,0 0-3 0,18 0-2 0,-18 0-17 16,0 0-18-16,0 0-39 0,0 0-206 0,22-5 99 0</inkml:trace>
  <inkml:trace contextRef="#ctx0" brushRef="#br0" timeOffset="-27355.12">29212 14428 829 0,'0'0'-18'0,"0"0"5"0,0 0 11 15,0 0 2-15,0 0 6 16,0 0-1-16,0 0 6 0,0 0 0 0,0 0 2 0,0 0-6 15,0 0 4-15,46-9-4 16,-46 9-9-16,0 0-3 0,27 2-10 0,-27-2-19 16,0 0-25-16,26 2-51 0,-26-2-104 0,16 2 69 15</inkml:trace>
  <inkml:trace contextRef="#ctx0" brushRef="#br0" timeOffset="-26575.13">29646 14320 660 0,'0'0'43'15,"0"0"3"-15,0 0-4 0,0 0 2 0,0 0-3 16,0 0 3-16,0 0-1 0,0 0 5 16,29 7-2-16,-29-7 0 0,0 0-1 0,0 0-2 15,17 4-2-15,-17-4-14 16,0 0 6-16,0 0-7 0,19 3-5 0,-19-3 3 15,0 0-5-15,0 0 1 16,23-3-4-16,-23 3-4 0,0 0 7 0,0 0-8 0,21-5 3 16,-21 5-2-16,13-8-7 0,-13 8 0 0,15-10 2 15,-15 10-12-15,12-11 5 16,-12 11 1-16,11-11-4 0,-11 11 3 0,11-13 2 16,-11 13 1-16,8-11-1 15,-8 11 5-15,0 0 1 0,0 0 2 0,3-17 4 0,-3 17-1 16,0 0-1-16,0 0 6 15,0 0 1-15,0 0-16 0,-30-8 12 0,30 8 8 16,0 0-6-16,-33 8 1 0,33-8 1 0,-22 9 9 0,6-2-4 16,4 0 11-16,-1-2-3 15,1 4-5-15,-1 0 7 0,2-1-13 0,-1 1 4 16,12-9 4-16,-20 18-1 16,14-10-4-16,6-8 9 0,-10 16-4 0,10-16 7 0,-4 17 5 15,4-17-6 1,0 0 8-16,8 27-12 0,0-19-3 0,0 2 5 0,4-1-13 15,2-3 3-15,-1 1 1 16,4-1-10-16,-2 1-8 0,-1-4-11 0,4 1-13 16,-18-4-10-16,31 3-7 0,-16-1-22 0,-15-2-2 0,27-2-20 15,-13-1-30 1,-2 0-44-16,0-4-94 0,2 2-272 0,-6-6 304 0</inkml:trace>
  <inkml:trace contextRef="#ctx0" brushRef="#br0" timeOffset="-25885.49">30238 13734 1373 0,'0'0'-79'0,"0"0"27"16,0 0 14-16,0 0 18 15,0 0 13-15,0 0 14 0,-28-18 6 0,28 18 6 16,0 0 0-16,-27 0 2 16,27 0 3-16,-26 3-3 0,26-3 3 0,-25 4-5 15,10-1-2-15,15-3 0 0,-25 5-6 16,25-5 8-16,-22 6-9 0,12-2-3 0,10-4-2 15,-16 8 7-15,16-8-11 16,-16 9 5-16,16-9-5 0,0 0 3 0,-6 15-4 16,6-15 0-16,0 0-5 0,0 0 5 0,17 25 0 0,-17-25-4 15,17 16 9 1,-7-8-6-16,1 2 1 0,0-2-4 0,-11-8 6 0,23 17-6 16,-13-9 1-16,1 0 5 15,0 1-4-15,-1-2 4 0,-10-7-2 0,18 18-5 16,-12-11 6-16,-6-7-1 15,12 16 4-15,-6-9-8 0,-6-7 13 0,7 17-1 16,-7-17-3-16,6 17 6 0,-6-17-1 0,0 15 5 0,0-15-1 16,0 0-1-16,-6 21 2 15,6-21 2-15,-11 14-2 0,11-14 15 0,-14 12-10 16,14-12 2-16,-18 7 3 0,18-7 2 16,-22 8-11-16,22-8 4 0,-24 3 0 0,24-3-9 15,-21 4-1-15,21-4-13 16,-22 2-20-16,22-2-14 0,-18 0-36 0,18 0-52 15,0 0-108-15,-22-9-184 16,16 2 132-16</inkml:trace>
  <inkml:trace contextRef="#ctx0" brushRef="#br0" timeOffset="-25525.42">30399 13769 1116 0,'0'0'-20'0,"15"-7"19"0,-15 7 9 16,0 0-2-16,0 0 3 0,14-4 5 0,-14 4-2 15,0 0 2-15,20-4 5 16,-20 4-8-16,0 0 1 0,32 0-5 16,-32 0-2-16,22 2-6 0,-22-2-12 15,30 2-8-15,-17-2 2 0,-13 0 1 0,28 1-11 0,-16 2-16 16,-12-3-35-16,21 1-46 15,-21-1-159-15,21 0 92 0</inkml:trace>
  <inkml:trace contextRef="#ctx0" brushRef="#br0" timeOffset="-25275.5">30593 13763 798 0,'-8'12'-9'0,"8"-12"7"15,0 0 9 1,0 0-1-16,0 0 16 0,0 0 5 0,6 29 0 0,-6-29 2 16,0 21 5-16,0-21 4 0,-2 22-4 0,2-22 7 15,-4 26-2-15,2-12 0 16,-2 1 5-16,4-15-11 0,-6 31 7 0,4-15-3 16,-2-2-6-16,-2 2-9 15,6-16 1-15,-4 32-11 0,2-15-21 0,0 1-27 0,0-2-44 16,0 2-115-16,2-3-151 15,0-15 111-15</inkml:trace>
  <inkml:trace contextRef="#ctx0" brushRef="#br0" timeOffset="-20795.36">28404 15084 991 0,'2'-21'6'0,"-2"21"12"0,0 0 8 0,0 0 3 16,0 0 1-16,0 0 7 0,0 0 5 0,0 0 9 0,0 0 6 15,0 0-2 1,0 0 4-16,0 0 7 0,0 0-10 0,0 0 0 16,0 0 4-16,0 0-5 0,0 0 12 15,0 0-1-15,0 0 7 0,0 0 6 0,0 0-3 16,0 0-3-16,0 0 7 0,0 0 2 15,0 0-8-15,0 0-4 0,0 0-5 16,29 28-8-16,-29-28-11 0,16 17 0 0,-9-4-5 16,1-2-3-16,0-2-9 0,1 4 0 15,1-1-5-15,-1 2-3 0,-2-4-9 0,1 2-1 0,0 1 10 16,-2-1-17-16,4 1 3 16,-4-1-3-16,0-1-7 0,0 1 5 0,-2 0 4 15,-4-12-6-15,11 20 2 16,-8-11 1-16,-3-9-1 0,8 19-1 15,-8-19 2-15,5 18-3 0,-5-18-1 16,8 17 5-16,-8-17-4 0,6 17 4 0,-6-17-2 16,4 17-2-16,-4-17-5 0,7 14 4 0,-7-14-6 0,7 17-5 15,0-9 9-15,-7-8-4 16,9 12-11-16,-9-12-20 0,8 15-13 0,-8-15-13 0,7 10-20 16,-7-10-23-1,10 10-31-15,-10-10-63 0,0 0-175 0,2 8-200 0,-2-8 228 16</inkml:trace>
  <inkml:trace contextRef="#ctx0" brushRef="#br0" timeOffset="-20275.17">28784 15090 1558 0,'0'0'-60'0,"0"0"21"0,4-19 5 0,-4 19 10 16,0 0 1-16,0 0 1 0,0 0 15 0,4-13 6 16,-4 13 4-16,0 0 7 15,0 0 4-15,0 0 7 0,0 0 6 0,0 0-5 0,0 0-1 16,0 0 6-16,0 0-4 16,0 0 6-16,0 0 0 0,0 0-6 0,0 0-5 15,0 0 7-15,-36 37-5 16,27-24 0-16,-1 5-5 0,2-1 0 0,-2 2-3 15,-4 1-1-15,3 0-4 16,-1 0 6-16,-3-1-5 0,1 3-5 0,1 1 6 16,0-4-4-16,-2 2-2 0,3-2 7 0,-3 0-10 0,4-2 3 15,-2 0 5-15,1 0-3 16,0-5-2-16,4 1 7 0,0 0-7 0,-1 0-9 16,2-4-2-16,7-9-5 15,-14 21-15-15,8-14-5 0,6-7-27 0,-15 17-25 0,11-11-38 16,4-6-83-16,-12 11-206 15,5-7 130-15</inkml:trace>
  <inkml:trace contextRef="#ctx0" brushRef="#br0" timeOffset="-19575.18">29052 15121 1132 0,'0'0'-16'0,"0"0"12"15,0 0 6-15,0 0 5 0,3-14 0 16,-3 14 5-16,0 0 4 0,0 0 2 0,0 0 10 0,0 0 7 16,0 0 5-16,0 0-2 15,0 0 8-15,0 0-8 0,0 0 1 0,0 0 0 16,-38 38-1-16,31-27 7 16,1 0-11-16,-3 2 4 0,1 2-6 0,2 1 4 0,-3-2 12 15,3 1-10-15,-1 2-4 16,3 1 7-16,0-2-10 0,0 4-1 0,2-3 2 15,2 0-4-15,0 2-4 16,2-2-2-16,0-2-6 0,0 4 0 0,-2-19 0 0,10 28-15 16,-5-16-2-16,1 3-17 0,-2-5-15 0,-4-10-15 15,13 19-13-15,-9-9-28 16,-4-10-35-16,11 13-73 0,-11-13-289 0,8 8 344 16</inkml:trace>
  <inkml:trace contextRef="#ctx0" brushRef="#br0" timeOffset="-19115.57">29157 15422 1449 0,'0'0'-18'0,"2"-14"1"15,-2 14 7-15,0 0-4 16,0 0 2-16,0 0 0 0,8-15 6 15,-8 15 0-15,0 0 0 0,12-10-1 0,-12 10 7 16,13-6-2-16,-13 6-1 0,0 0 1 0,20-9 4 16,-20 9-2-16,12-6 0 0,-12 6 10 0,10-9-7 15,-10 9 11-15,12-12 1 0,-12 12-3 16,10-10 7 0,-10 10-2-16,0 0 4 0,8-16 4 0,-8 16-1 0,0 0-14 15,0-16 10-15,0 16 6 0,0 0-8 0,0 0 6 16,0 0 1-16,-10-23 8 15,10 23-5-15,0 0 2 0,0 0 0 0,-18-7-6 0,18 7 4 16,0 0 3-16,0 0-5 0,0 0-3 0,0 0 14 16,-29 17-14-16,29-17 7 15,-9 12-2-15,9-12-3 0,-4 15-1 0,4-15 5 16,-2 16-1-16,2-16 2 0,2 21 3 16,-2-21-5-16,4 20 2 0,-4-20 3 0,9 17-10 15,-2-8 0-15,-7-9 2 16,10 19-5-16,-10-19-17 0,12 12 0 0,-2-6-32 15,-10-6-10-15,16 10-14 16,-16-10-19-16,19 5-25 0,-19-5-23 0,21-3-36 16,-21 3-67-16,21-5-279 0,-21 5 324 0</inkml:trace>
  <inkml:trace contextRef="#ctx0" brushRef="#br0" timeOffset="-18635.34">29626 15051 1449 0,'0'0'-28'0,"0"0"8"15,2-16 4-15,-2 16 1 16,0 0 6-16,0 0 4 0,0 0 12 0,-6-26-2 0,6 26 9 15,0 0 6 1,-15-11 3-16,15 11-3 0,0 0 11 0,-15-8-1 16,15 8-8-16,0 0-2 0,-17-4 2 0,17 4-3 0,0 0-3 15,0 0 8-15,0 0-16 16,0 0 2-16,0 0 2 0,0 0-1 0,-28 15 1 16,28-15-4-16,0 0 4 0,0 0-4 15,0 0-1-15,0 0-1 0,10 26-1 0,-10-26 0 16,0 0 2-16,0 0-9 15,12 20 4-15,-12-20-1 0,0 0 3 0,8 14 7 0,-8-14-16 16,5 12 5-16,-5-12 0 0,0 18 4 0,0-18-11 16,0 17 7-1,0-17 0-15,-7 18 3 0,7-18 1 0,-10 17-4 0,0-7 1 16,10-10 7-16,-20 14-11 16,8-8 5-16,1 3 4 0,11-9-4 0,-23 8-5 0,12-3 9 15,11-5 1-15,-22 7-6 16,22-7-1-16,-18 6-4 0,18-6-13 0,-13 4-42 15,13-4-49-15,0 0-111 16,0 0-227-16,0 0 395 0</inkml:trace>
  <inkml:trace contextRef="#ctx0" brushRef="#br0" timeOffset="-18365.51">29721 14972 1390 0,'0'0'35'0,"0"0"0"16,0 0-16-16,11-14-4 0,-11 14 4 16,0 0-6-16,19-8 6 0,-19 8-9 0,24-3-2 15,-24 3 1-15,27-4-4 16,-12 4-2-16,-15 0 2 0,31-2-15 15,-15 2-7-15,-16 0-9 0,31 0-22 16,-16 2-35-16,-15-2-41 0,23 0-88 0,-23 0-139 16,22-2 112-16</inkml:trace>
  <inkml:trace contextRef="#ctx0" brushRef="#br0" timeOffset="-18155.01">29891 14934 954 0,'0'0'0'0,"-19"3"3"15,19-3 6-15,0 0 6 0,0 0 1 0,-8 12 7 16,8-12 7-16,0 0-1 0,-5 18 8 0,5-18 3 16,-5 18-1-16,5-18 6 0,-4 20 2 15,0-8 3-15,4-12-2 0,-6 30-2 16,2-14-10-16,0 0 5 0,2 0-11 16,-3 0 1-16,5-16-15 0,-6 32-12 0,4-16-13 0,2-16-24 15,-3 24-35 1,3-24-50-16,-2 22-106 0,4-9-150 0,-2-13 120 0</inkml:trace>
  <inkml:trace contextRef="#ctx0" brushRef="#br0" timeOffset="-17665.09">30117 15016 1121 0,'0'0'14'0,"0"0"-7"15,0 0 6-15,13-8-3 16,-13 8-5-16,0 0 2 0,0 0 2 0,0 0 2 16,0 0-8-16,23 17 8 0,-23-17 1 15,8 15 4-15,-8-15 3 0,7 19 10 16,0-5 1-16,-5 1-1 0,2 0-3 15,0 3-2-15,-2 2 3 0,0-1-3 0,2 6-7 16,-2-2 5-16,-2-2-9 0,3 6-1 0,-1-4 0 16,-2 0-2-16,0-3 5 0,-2 3-8 15,-1-2 1-15,-1 0-1 0,0 0-2 0,-2 0-3 16,0-5 5-16,-4 2-9 16,2-2-13-16,2-1-9 0,-2-2-21 0,-1-2-33 15,-2 1-67-15,11-12-270 16,-16 15 130-16</inkml:trace>
  <inkml:trace contextRef="#ctx0" brushRef="#br0" timeOffset="-17145.32">30462 15054 1111 0,'0'0'-23'0,"0"0"17"16,0 0 6-16,0 0 2 0,0 0 0 0,0 0 7 16,0 0 3-16,0 0 11 0,0 0 3 15,0 0 4-15,53-7 10 0,-53 7 4 0,28 3-6 16,-28-3 7-16,36 4-1 16,-15-4 1-16,-2 2-6 0,2-2-2 0,-1 2-8 15,-2-1-9-15,1-1-7 16,-2 2-33-16,-17-2-20 0,28 2-33 0,-28-2-37 0,21 0-78 15,-21 0-188-15,14 3 118 16</inkml:trace>
  <inkml:trace contextRef="#ctx0" brushRef="#br0" timeOffset="-16927.4">30700 15063 1112 0,'0'0'4'0,"-16"3"8"0,16-3 13 0,0 0 15 16,0 0 2-16,0 0 3 15,0 0 28-15,0 0-17 0,-4 20-6 0,4-20-1 16,0 0 1-16,-2 25-3 0,0-14-5 0,2-11 3 0,-4 26-12 16,0-11 3-16,0 5-8 15,0-3 3-15,-1 1-8 0,0-2-8 0,1 4-4 0,2-3-11 16,-2 2-23-16,2-2-31 16,0 2-54-16,0-2-136 15,0-2-222-15,2-15 370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5T17:29:30.82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21461 993 1327 0,'0'0'17'0,"0"0"5"0,0 0 4 16,0 0 0-16,0 0-6 16,0 0 2-16,0 0 7 0,0 0 17 0,0 0 8 15,0 0 6-15,0 0 6 16,0 0-7-16,0 0-10 0,0 0-5 0,0 0 0 0,0 0-1 15,0 0-15-15,0 0 8 0,0 0 1 0,0 0-16 16,0 0-24-16,0 0-28 16,0 0-42-16,0 0-55 0,0 0-108 0,0 0-280 0,0 0 305 15</inkml:trace>
  <inkml:trace contextRef="#ctx0" brushRef="#br0" timeOffset="127513.99">976 1155 1746 0,'-14'-3'-127'0,"14"3"14"0,0 0 21 15,0 0 19-15,0 0 19 0,0 0 11 0,0 0 17 16,0 0 12-16,0 0 8 0,0 0 8 15,0 0 9-15,0 0 3 0,-25-1 15 0,25 1-1 16,0 0 7-16,0 0 6 0,0 0 3 0,0 0 9 16,0 0-2-16,0 0 6 15,0 0-1-15,0 0-1 0,0 0-12 0,0 0 8 0,-15-6-7 16,15 6 8 0,0 0-11-16,0 0 4 0,0 0 6 0,0 0-2 0,0 0-11 15,0 0 6-15,0 0-12 16,0 0 12-16,0 0-7 0,0 0-9 15,0 0 9-15,0 0 0 0,0 0 4 0,0 0-1 16,0 0-1-16,0 0 2 0,0 0-8 0,0 0-2 16,0 0-6-16,0 0 11 0,0 0-20 0,0 0 1 15,0 0-1-15,0 0 4 16,0 0-5-16,0 0 4 0,24-35-15 0,-24 35 11 0,0 0-8 16,12-7 3-16,-12 7-4 15,0 0 0-15,16-9-6 0,-16 9 1 0,0 0-2 16,13-4 0-16,-13 4-1 0,0 0 8 15,0 0-10-15,13-7-4 0,-13 7 2 0,0 0 1 16,0 0-3-16,0 0 0 16,0 0 0-16,0 0 3 0,0 0 0 0,0 0 2 15,0 0 0-15,27 8 5 0,-27-8-4 0,0 0 4 0,10 12-8 16,-10-12 12-16,0 0 7 16,6 17-4-16,-6-17-2 0,0 0 0 0,4 19-4 15,-4-19 9-15,2 16-6 16,-2-16 4-16,0 16 3 0,0-16 1 0,0 0 2 0,-4 23-1 15,4-23-1 1,-2 16 0-16,2-16 1 0,-4 15-1 0,4-15-4 0,-8 15 10 16,8-15-2-16,-5 13 6 0,5-13-1 0,-6 14 0 0,6-14 1 15,-9 11-3 1,9-11 0-16,-8 13-3 0,8-13-2 0,-10 12-2 0,10-12 1 16,-9 11-2-16,9-11-1 15,-8 12 1-15,8-12-4 0,-12 9 2 0,12-9-2 0,-11 10-3 16,11-10 8-16,0 0-6 15,-11 14 5-15,11-14-11 0,0 0 1 0,-14 8 1 16,14-8 0-16,0 0 4 16,-11 8-8-16,11-8 3 0,0 0-2 0,0 0 5 15,0 0-1-15,-10 10-1 0,10-10 3 0,0 0 1 0,0 0-1 16,0 0 4-16,0 0 1 16,0 0-3-16,0 0-2 0,0 0-1 0,0 0 3 15,0 0-4-15,0 0-1 0,35-30 3 16,-28 20-6-16,6 0 2 0,1-2-4 15,-3 1 3-15,2 0 0 0,-2-2 2 16,2-2-4-16,2 1 1 0,-3-2-4 0,-1 2 3 16,2-1 2-16,-3 3-2 0,0-3 0 15,1 2 4-15,-2-1-4 0,2 3-3 0,-4-3 2 16,2 3 1-16,-3-1 0 0,-6 12 0 0,16-18 0 16,-12 7 4-16,-4 11-4 15,10-15 2-15,-10 15-4 0,9-11 2 0,-9 11 0 0,7-12-6 16,-7 12 2-1,0 0 3-15,0 0-3 0,0 0-3 0,0 0 1 0,0 0 2 16,0 0 1-16,0 0-1 16,0 0 4-16,0 0-1 0,0 0-4 0,0 0 4 0,0 0-2 15,-38 25 3-15,38-25 3 0,-12 20-4 0,5-11 1 16,7-9 4-16,-9 21-6 16,4-8 5-16,-1 0 1 0,-1 1 4 0,3 0 0 15,4-14-2-15,-9 25-2 16,7-13 5-16,2-12-2 0,-4 23 1 0,4-9-2 0,0-14 0 15,0 22 0-15,0-22 2 16,6 24 0-16,0-15-2 0,-6-9-13 0,10 20-17 16,-2-13-20-16,-8-7-21 0,16 13-41 0,-5-7-25 0,-11-6-35 15,25 6-48 1,-25-6-127-16,31-4-398 0,-12 2-8 0</inkml:trace>
  <inkml:trace contextRef="#ctx0" brushRef="#br0" timeOffset="128061.73">1562 1016 2099 0,'0'0'-84'0,"0"0"20"0,0 0 11 0,0 0 9 16,0 0 15-16,0 0 8 0,0 0-1 0,0 0 11 16,0 0 1-16,0 0 13 15,0 0 4-15,0 0 9 0,0 0 11 0,0 0 5 16,0 0-1-16,0 0 13 0,0 0 6 16,-19 22 1-16,19-22-13 0,-9 17 14 0,3-7-13 15,6-10-1-15,-11 26-4 16,4-12-4-16,4 1-2 0,-3-2-2 0,-2 3 5 15,2-3-2-15,2 3-5 16,4-16-1-16,-8 28-5 0,3-15 13 0,2 2 0 0,3-15-2 16,-2 25 1-16,2-25-3 0,2 21 5 0,-2-21-4 15,8 21 3-15,0-12-1 16,2 1-11-16,-10-10 0 0,22 15-2 16,-7-7-20-16,-2-5-21 0,4 6-25 15,-4-5-22-15,3-3-30 0,-1 1-34 0,-4 0-58 16,-11-2-154-16,27-2-237 0,-17-1 213 15</inkml:trace>
  <inkml:trace contextRef="#ctx0" brushRef="#br0" timeOffset="128331.49">1707 1131 1600 0,'21'-4'-104'15,"-10"3"7"-15,-11 1 8 0,26-2 5 0,-11 1 7 16,0-2 7-16,4 3 0 15,0-3-5-15,-2 2-12 0,0 1-28 0,-1-1-129 16,-16 1 79-16</inkml:trace>
  <inkml:trace contextRef="#ctx0" brushRef="#br0" timeOffset="128731.69">1883 1055 677 0,'0'0'2'0,"0"0"5"0,0 0 6 16,0 0-2-16,0 0 4 0,0 0-4 15,0 0 7-15,0 0 15 0,0 0 9 0,0 0 5 0,0 0 6 16,0 0 15-16,0 0 0 15,0 0 6-15,0 0 3 0,0 0 5 0,0 0 7 0,0 0 13 16,0 0 3-16,0 0-4 16,0 0 3-16,0 0 2 0,-4 26 4 0,4-26 3 15,0 0-15-15,-5 20-9 0,5-20-10 0,-5 19-3 16,1-8-10-16,4-11 0 16,-9 24-4-16,5-12-12 0,-1 2-3 0,5-14-1 0,-6 29-5 15,4-14-3-15,-1 0-5 16,3-15-3-16,-2 27-6 0,2-27 3 0,5 24-21 15,1-12-36-15,1-1-25 16,1 1-36-16,3-3-43 0,-1-1-57 16,-10-8-130-16,22 9-365 0,-13-6 66 0</inkml:trace>
  <inkml:trace contextRef="#ctx0" brushRef="#br0" timeOffset="129141.28">2180 1025 2026 0,'0'0'-43'0,"0"0"8"0,0 0 3 0,0 0-7 16,16-4 15-16,-16 4-4 0,0 0 5 0,0 0 8 15,0 0 4-15,22 13-2 16,-22-13 6-16,14 11 2 0,-14-11 2 16,16 17 6-16,-8-5 4 0,1-3 17 0,-1 3 9 15,-2 3 3-15,2-1 6 0,0 1 13 0,-2 1-16 16,0-1 0-16,0 2 1 15,0 0-8-15,-2 0-2 0,1 0-4 0,-5 0-7 16,2 1 5-16,-2-2 1 0,0-16-8 0,-4 34-9 0,1-20-22 16,-1 1-25-16,4-15-26 15,-6 26-41-15,2-16-46 0,4-10-117 0,-10 18-247 16,10-18 308-16</inkml:trace>
  <inkml:trace contextRef="#ctx0" brushRef="#br0" timeOffset="129417.71">2646 1314 1477 0,'12'-7'-17'0,"-12"7"7"0,0 0 3 0,0 0-3 16,15-9 5-16,-15 9-2 16,17-3 7-16,-17 3-7 0,21-4-1 0,-21 4 1 15,28-2 5-15,-14-2-8 0,-14 4-4 0,35-4-3 0,-19 3-2 16,2-1-12-16,-4 0-16 16,3 0-22-16,-6-2-46 0,-11 4-239 0,23-8 114 15</inkml:trace>
  <inkml:trace contextRef="#ctx0" brushRef="#br0" timeOffset="129601.6">2705 1162 1123 0,'-22'-2'119'16,"22"2"4"-16,0 0-24 0,0 0-13 16,-21-1-11-16,21 1-1 0,0 0-9 15,0 0-4-15,0 0-14 0,0 0-13 0,0 0-19 0,0 0-19 16,0 0-12-16,59-7-21 15,-59 7-22-15,26-3-13 0,-9 0-14 0,-17 3-19 16,26-3-26-16,-14-1-48 16,-12 4-224-16,26-8 128 0</inkml:trace>
  <inkml:trace contextRef="#ctx0" brushRef="#br0" timeOffset="130441.25">3541 946 1153 0,'17'-3'-16'15,"-17"3"5"-15,0 0-1 16,0 0-6-16,15-8 4 0,-15 8 14 0,0 0 7 16,0 0 4-16,12-6 12 0,-12 6 3 15,0 0 18-15,0 0 3 0,0 0-5 0,0 0 1 16,0 0-3-16,0 0-3 15,0 0 3-15,0 0-3 0,0 0-3 0,0 0-4 0,0 0-6 16,0 0 6-16,0 0-2 0,0 0 6 0,-56 6 4 16,56-6 0-1,-24 4-4-15,24-4 6 0,-25 5-6 0,12-3-6 16,13-2 2-16,-21 6-7 0,21-6-2 0,-18 4 0 16,18-4-7-16,-14 6-1 0,14-6 3 0,0 0 0 15,-13 8-5-15,13-8-1 16,0 0-4-16,0 0 2 0,0 0 12 0,0 0-12 15,0 0 0-15,17 26-3 16,-17-26-3-16,18 7 2 0,-18-7 1 0,20 12 4 16,-7-6-2-16,2-1-7 0,-2 2 3 0,-1-2-2 0,3 0 1 15,-2 1 4-15,-1 0-4 16,1 0 1-16,0 0-1 0,-1 1-1 0,-12-7 9 16,21 11-7-16,-9-5 8 15,-2 2-5-15,-10-8 7 0,14 16 4 0,-7-8-3 0,-7-8 3 16,11 16 3-16,-11-16 0 15,8 17-1-15,-4-7 1 0,-4-10 1 0,4 15-1 16,-4-15 12-16,0 17 8 0,0-17 2 0,0 0 8 0,-8 25 11 16,8-25 7-16,-14 13 1 15,2-6 0-15,0-1-1 0,-3 0-2 0,0 0-7 16,-2-2-1-16,1 0-5 16,16-4-7-16,-36 5-4 0,18-5-12 0,2 0-23 0,16 0-39 15,-35-1-52-15,21-3-67 16,14 4-77-16,-30-12-163 0,18 4-338 0,1 1 3 15</inkml:trace>
  <inkml:trace contextRef="#ctx0" brushRef="#br0" timeOffset="130841.47">3886 1123 2112 0,'0'0'-62'0,"15"4"15"15,-15-4 6-15,0 0 6 16,0 0 16-16,0 0 22 0,6 12 18 16,-6-12 13-16,0 0 6 0,0 0 9 0,4 20 11 0,-4-20-2 15,0 0 6-15,2 19-10 0,-2-19 5 16,0 0-9-16,4 18-4 0,-4-18-10 0,3 14 6 16,-3-14-10-16,0 0-4 15,2 16-13-15,-2-16-3 0,0 0-5 0,0 17-17 16,0-17-23-16,0 0-24 0,0 0-26 15,0 0-22-15,-2 22-33 0,2-22-66 0,0 0-426 16,-9 2 150-16</inkml:trace>
  <inkml:trace contextRef="#ctx0" brushRef="#br0" timeOffset="131091.32">3890 964 1773 0,'0'0'-66'0,"4"-16"24"0,-4 16 16 16,0 0 9-16,0 0 7 15,0 0 7-15,0 0-4 0,0 0 5 0,9-13-1 16,-9 13 0-16,0 0-4 0,0 0-3 15,0 0-22-15,0 0-22 0,0 0-45 0,0 0-84 16,21 0-211-16,-21 0 124 0</inkml:trace>
  <inkml:trace contextRef="#ctx0" brushRef="#br0" timeOffset="131581.54">4004 1131 1218 0,'0'0'33'16,"0"0"-4"-16,16 10-3 0,-16-10-2 0,8 8 14 0,-8-8 12 15,0 0 14 1,14 10-6-16,-14-10 6 0,12 12 2 0,-12-12 0 0,8 13-10 16,-8-13-3-16,10 15 5 15,-10-15-15-15,6 18-1 0,-6-18 3 0,7 16-10 16,-7-16 3-16,4 15-2 0,-4-15 5 15,7 13-13-15,-7-13 4 0,0 0-7 0,4 15-6 16,-4-15 5-16,0 0-5 16,6 12 1-16,-6-12-2 0,0 0-1 0,0 0 0 0,0 0-3 15,0 0-7-15,0 0-4 0,0 0 0 0,0 0 0 16,0 0-12-16,0 0-6 16,27-21-5-16,-27 21 0 0,12-18 0 0,-6 9 3 15,-6 9 8-15,14-21 6 16,-8 13 14-16,1-4 3 0,-7 12 4 0,15-15 7 0,-9 9-7 15,-6 6 9-15,11-12 5 16,-11 12-6-16,10-11-4 0,-10 11-11 0,0 0 10 16,18-9 1-16,-18 9-4 0,0 0 9 0,0 0-1 15,0 0 8-15,24 10 3 16,-24-10 1-16,9 10 0 0,-9-10 1 0,9 15-1 0,-9-15-5 16,10 15 1-16,-3-5-3 15,-7-10-10-15,12 17 5 0,-8-7 1 0,5-1-39 16,-9-9-27-16,15 19-39 0,-7-10-54 15,-2-3-53-15,-6-6-114 0,14 12-417 0,-14-12 22 16</inkml:trace>
  <inkml:trace contextRef="#ctx0" brushRef="#br0" timeOffset="132441.44">4593 1038 2033 0,'0'-25'-58'16,"0"25"10"-16,0 0 1 0,0 0 7 0,0 0 7 15,0-20 10-15,0 20 25 16,0 0 22-16,0 0 25 0,0 0 24 0,0 0 10 16,0 0-3-16,-2-22-8 0,2 22-6 15,0 0-15-15,0 0-2 0,0 0-3 16,0 0-14-16,0 0 4 0,0 0 10 15,0 0-4-15,0 0 0 0,0 0-4 0,0 0 2 16,0 0-4-16,0 0-7 16,0 0-4-16,12 59 1 0,-9-49 0 0,-3-10-4 15,6 22 1-15,-2-12-2 0,-4-10 2 0,9 19-11 0,-3-5 4 16,-6-14-1-16,11 19 1 16,-5-12-2-16,-6-7 0 0,10 14 2 0,-10-14-9 0,16 7 3 15,-16-7-4 1,16 3-6-16,-16-3-12 0,0 0 4 15,30-9 4-15,-30 9-8 0,19-5 5 0,-19 5 3 16,17-8 4-16,-17 8 1 0,17-6 4 0,-17 6 3 16,0 0-8-16,19-4 0 0,-19 4 1 0,0 0 1 0,21 0-2 15,-21 0-2-15,0 0 2 16,23 7 6-16,-23-7-2 0,18 7 1 0,-18-7-5 16,16 9 1-16,-6-4 6 15,-10-5-3-15,18 8 1 0,-18-8 2 0,19 7 4 16,-19-7 7-16,19 4 2 0,-19-4 1 15,19 0 4-15,-19 0-2 0,0 0 13 0,26-8 4 16,-26 8 5-16,16-11 11 0,-10 3 4 0,-6 8 13 16,11-19 8-16,-11 19-7 0,4-21-3 15,-4 21-6-15,5-23-6 0,-5 23-2 0,2-23-11 16,-2 9-2-16,0 14-6 16,0-20-11-16,0 20-21 0,2-21-25 0,-2 21-31 0,2-19-44 15,-2 19-59 1,2-16-57-16,-2 16-85 0,2-11-665 0,-2 11-396 0</inkml:trace>
  <inkml:trace contextRef="#ctx0" brushRef="#br0" timeOffset="132681.5">5163 948 2787 0,'0'0'-95'0,"0"0"12"16,20-4 15-16,-20 4 5 16,18-1 8-16,-18 1 0 0,25-4 11 0,-8 4 2 15,-17 0 3-15,33-2 5 0,-13 2 1 0,-1 0 7 16,2 0-4-16,-21 0-2 0,39 0-4 16,-21 2-4-16,1-2-30 0,-4 2-27 0,-15-2-45 15,25 0-67-15,-25 0-274 16,18 0 350-16</inkml:trace>
  <inkml:trace contextRef="#ctx0" brushRef="#br0" timeOffset="132951.49">5340 891 1513 0,'0'0'99'0,"-15"-7"-6"0,15 7-2 16,0 0-33-16,0 0-11 0,0 0 0 15,0 0 0-15,0 0-8 0,0 0 0 0,0 0 2 16,0 0-8-16,0 0 14 15,0 0 1-15,0 0-2 0,0 0 10 0,0 0 0 16,0 0-1-16,15 49-1 0,-15-49-7 16,-4 26 5-16,0-11-18 0,2-1 7 0,-3 1-1 15,5-15-8-15,-4 30 0 0,2-15 0 0,2 2-3 0,0-17-1 16,4 30 1 0,-2-15-9-16,3-1 1 0,1-1-2 0,0 1-13 0,5-3-21 15,-1-2-17-15,2 1-27 16,-2 0-34-16,2-3-36 0,3-1-32 0,-15-6-53 15,21 6-146-15,-10-5-247 16,-11-1 184-16</inkml:trace>
  <inkml:trace contextRef="#ctx0" brushRef="#br0" timeOffset="134311.35">4519 833 1610 0,'0'0'-121'0,"0"0"14"0,-6-14 12 15,6 14 15-15,0 0 21 0,0 0 27 0,0 0 16 16,0 0 16-16,0 0 19 0,0 0 1 0,0 0-4 16,0 0 3-16,0 0-7 0,0 0 4 15,-11-9 7-15,11 9 13 16,0 0 11-16,0 0 1 0,0 0 7 0,0 0 11 16,0 0-8-16,-22 20 4 0,22-20 8 0,-8 12-5 15,8-12 5-15,-10 15-8 16,10-15 1-16,-8 17-7 0,0-6-6 0,8-11-3 0,-8 25 2 15,6-11-6-15,2-14-1 16,-4 28 3-16,2-13-13 0,2-15 2 0,0 33 9 16,0-14-20-16,2 0 2 0,0 0-10 0,2 5 7 0,0 0 1 15,3-2-12-15,2 3 1 16,-3 1-12-16,2-5-26 0,3 6-12 0,0-4-20 16,-1 2-17-16,3 2-21 15,1-5-28-15,4 0-29 0,-4-1-66 0,4-4-329 16,0 0 264-16</inkml:trace>
  <inkml:trace contextRef="#ctx0" brushRef="#br0" timeOffset="135221.66">5700 793 1494 0,'0'0'-63'16,"0"0"10"-16,0 0 5 0,0 0 2 15,0 0 13-15,0 0 3 0,0 0 16 0,0 0 4 16,0 0 15-16,0 0 23 0,0 0-4 0,0 0 16 16,0 0 14-16,0 0 16 15,0 0-2-15,0 0 23 0,0 0 7 16,0 0-2-16,0 0-11 0,0 0-11 0,0 0-1 15,0 0-7-15,0 0-14 0,28 5-1 0,-28-5-3 16,0 0 0-16,8 12-1 0,-8-12-3 0,9 10 0 0,-9-10 5 16,6 18-1-16,-6-18-7 15,10 20-2-15,-6-6-10 16,3 1 4-16,0 1-4 0,-3-2-4 0,2 4-1 16,2-1-2-16,-2 1-6 0,1 3 1 0,-2-3 2 0,-3 6 4 15,0 0-14-15,-2-3-19 16,0 6-12-16,-7-1-23 0,1 2-33 0,-9 1-22 15,-1 2-37-15,-6-2-58 16,-8 3-109-16,-1-2-311 0,-3 2 173 0</inkml:trace>
  <inkml:trace contextRef="#ctx0" brushRef="#br0" timeOffset="138871.64">3119 753 1649 0,'0'0'-99'0,"0"0"9"16,0 0 12-16,-4-19-1 0,4 19 11 0,0 0 9 15,0 0 9-15,0 0 17 16,0 0 8-16,0 0 9 0,0-18 9 0,0 18 12 0,0 0 4 15,0 0 12 1,0 0 11-16,0 0 5 0,0 0-2 0,0 0 2 0,0 0-4 16,0 0-3-16,0-21-3 0,0 21 6 0,0 0-11 15,0 0 2-15,0 0-3 16,0 0 5-16,-6-14-13 0,6 14-1 0,0 0 7 0,0 0 3 16,0 0 10-1,-8-16 5-15,8 16 3 0,0 0-5 0,0 0 0 0,-11-12-5 16,11 12 3-16,0 0-5 15,0 0 9-15,-13-8-9 0,13 8-5 0,0 0 11 16,0 0-12-16,0 0-4 0,0 0 1 16,-29 6-4-16,29-6 1 0,0 0-3 0,-20 19-1 15,16-9 3-15,-4 1-4 0,8-11 16 0,-12 28-10 16,5-14-6-16,0 1 10 0,-1 0 3 16,4 3-9-16,-3-1 1 0,3 2 8 0,0-1-12 15,2 2 5-15,2-1 6 16,0 0-16-16,0 0 5 0,0 2-1 0,2-2-3 15,0 0 10-15,0 3-10 16,0-4-7-16,0 1 9 0,1 0-7 0,-3-1 9 0,0-18 2 16,2 30-13-16,-2-17 4 0,0-13-4 0,0 23 1 15,0-23 7-15,0 19 5 16,0-19 10-16,0 0-7 0,-2 22 0 0,2-22 2 0,0 0 6 16,-11 13 0-1,11-13 7-15,0 0 5 0,0 0-6 0,-12 7 8 16,12-7-2-16,0 0 1 0,0 0 0 15,0 0-6-15,0 0-2 0,0 0-5 0,0 0-5 0,0 0 10 16,0 0-10-16,0 0-4 0,0 0-3 0,0 0-3 16,0 0 1-16,0 0 2 15,39 0-3-15,-39 0 2 0,18 10 2 0,-8-3-1 16,0 1 1-16,2 2 4 0,-4 1 3 16,0 4 2-16,3 0 0 0,-3 4 4 0,-2 1-4 15,3 4 1-15,-5 2-2 16,1 2-2-16,-3 0 2 0,0 5-2 15,-2-1-1-15,0 8 0 0,-2 0-2 16,2 2-3-16,-4 2 1 0,1-2-4 0,1 1 0 16,-2 4 1-16,2-4-3 0,-3 9-1 0,1-2 3 0,2 2 2 15,0 0 3-15,0-8-5 16,0 1 6-16,2 3 3 0,0-2 2 0,2-3-4 0,0 3 9 16,0-2-1-1,0 2 4-15,2-2-7 0,1-3-1 0,-3 1-2 0,2 1 1 16,3-4-2-16,-3 0-4 15,2-2-3-15,0-2-12 0,2-3-17 0,4-1-12 16,0-2-11-16,3-3-19 0,2-4-26 16,0-2-31-16,2-5-37 0,2 0-45 0,0-3-95 15,3-3-557-15,-1-1-194 0</inkml:trace>
  <inkml:trace contextRef="#ctx0" brushRef="#br0" timeOffset="141111.42">7243 881 2387 0,'11'3'-147'15,"-11"-3"13"-15,0 0 13 16,21 0 13-16,-21 0 20 0,0 0 21 0,27 1 20 0,-27-1 16 16,22 0 11-16,-22 0 15 0,20 2 21 0,-20-2 6 15,22 4 15-15,-22-4-1 16,21 4 2-16,-21-4-7 0,22 2 0 0,-10 0 5 16,-12-2-15-16,26 6 9 15,-14-5-15-15,-12-1 4 0,30 4-4 0,-13-2 1 16,-3-1-2-16,4 2-1 0,-18-3-5 15,29 4 0-15,-14-4-2 0,-15 0-4 0,27 0-12 16,-13 1-17-16,-14-1-11 0,22-1-28 0,-11-2-47 0,-11 3-61 16,0 0-342-1,27-7 305-15</inkml:trace>
  <inkml:trace contextRef="#ctx0" brushRef="#br0" timeOffset="141541.62">7506 848 1433 0,'0'0'-77'0,"0"0"-2"16,0 0 2-16,0 0 3 0,0 0 23 0,0 0 25 16,0 0 29-16,0 0 18 15,0 0 18-15,0 0 5 0,0 0 11 0,0 0-5 16,0 0 6-16,0 0-13 15,0 0-1-15,0 0-6 0,0 0-7 0,0 0 2 0,0 0-4 16,0 0 1-16,0 0 6 0,0 0 1 0,0 0 2 16,0 0 1-16,0 0 1 15,0 0 12-15,0 0 5 0,4 26 2 0,-4-26 5 16,-8 17-1-16,8-17-8 0,-11 21 2 16,4-9-6-16,1 1 1 0,0 1-4 0,-3-1-9 15,3 2-4-15,0-1-2 16,0-1-3-16,1 4 0 0,0-2-5 0,3 0 2 0,2-15 5 15,-2 27 7 1,2-27 6-16,2 25 2 0,0-14 7 0,-2-11-2 0,12 23-1 16,-4-11-6-16,0-3-3 0,3 1-3 0,-1-2-5 0,6-2-1 15,-4 1-3-15,2-2-20 16,2 1-16-16,0-4-35 0,2 0-29 0,-18-2-41 16,31 0-49-1,-15-4-78-15,-2-2-509 0,-2 1-29 0</inkml:trace>
  <inkml:trace contextRef="#ctx0" brushRef="#br0" timeOffset="141991.29">7999 991 2104 0,'0'0'-63'16,"0"0"18"-16,12-8 15 0,-12 8 12 0,0 0-6 16,0 0 6-16,14-9 0 0,-14 9 2 0,0 0 13 15,0 0 5-15,0 0 7 0,0 0 9 16,0 0 9-16,0 0 2 0,0 0-1 0,26 13 0 16,-26-13 8-16,12 7-3 15,-12-7 3-15,14 12 0 0,-5-7-7 0,-9-5 5 16,19 10-11-1,-6-2 1-15,-1-1 0 0,-2-1 9 0,-10-6-18 0,24 11 5 16,-16-5-5-16,-8-6 2 0,17 9-3 0,-17-9 10 0,15 6 19 16,-15-6 11-16,13 7 7 15,-13-7-2-15,0 0 6 0,0 0-8 0,2 18 1 0,-2-18-7 16,0 0-3 0,-17 25-2-16,7-14-5 0,1 0 3 0,-4 5-2 0,-1 0-5 15,-2-2 3-15,2 4-7 16,-3-2-4-16,0 3 7 0,2 1-12 0,-1-1-5 15,-2 0-1-15,4-2-7 16,-4 1-22-16,4 3-29 0,-1-6-43 0,2 2-63 0,2-4-74 16,1 0-150-16,0-4-397 0,4-1-57 0</inkml:trace>
  <inkml:trace contextRef="#ctx0" brushRef="#br0" timeOffset="142271.57">8281 1288 2164 0,'16'-4'-69'16,"-16"4"7"-16,0 0 1 0,0 0 14 16,0 0 22-16,21 7 17 0,-21-7 12 0,0 0 11 15,0 0 8-15,-6 26 12 16,6-26 3-16,0 0 7 0,-17 34-9 0,11-23 12 0,0 2-15 15,-3 0-1 1,0 1 4-16,1-1-2 0,0 2-6 0,-2-2-6 0,0 1 1 16,0 2-13-16,2-5-17 0,-3 0-9 0,3 1-28 0,8-12-23 15,-16 19-28-15,10-11-42 16,0-3-77-16,6-5-353 0,-10 6 238 0</inkml:trace>
  <inkml:trace contextRef="#ctx0" brushRef="#br0" timeOffset="142621.24">8566 1105 1547 0,'15'-10'-63'16,"-15"10"17"-16,15-7 7 0,-15 7 8 15,13-7 4-15,-13 7 6 0,0 0 11 16,18-3 11-16,-18 3-2 0,0 0 6 0,0 0 2 0,0 0 1 16,0 0 4-16,22 7-5 0,-22-7 17 0,0 0 5 15,0 0 4-15,0 0 9 0,0 0 21 16,0 0 2-16,0 0 5 0,0 0-7 0,-34 24 6 16,34-24-2-16,0 0 4 15,-19 1 7-15,19-1 2 0,0 0-11 0,0 0-4 16,0 0-12-16,0 0-21 15,0 0-18-15,-20-16 0 0,20 16-11 0,0 0-14 16,0 0-20-16,0 0-16 0,0 0-23 16,0 0-28-16,28-22-45 0,-28 22-83 0,9-4-327 15,-9 4 257-15</inkml:trace>
  <inkml:trace contextRef="#ctx0" brushRef="#br0" timeOffset="147761.59">4165 2519 1499 0,'0'0'-45'0,"0"0"26"0,0 0 5 15,0 0 9-15,0 0 5 0,9-14 5 16,-9 14 9-16,0 0 5 0,0 0-4 15,0 0 9-15,0 0-2 0,0 0-2 16,0 0-2-16,13-10 4 0,-13 10 3 0,0 0 2 16,0 0 6-16,0 0 2 0,12-4-5 0,-12 4-2 0,0 0-7 15,0 0 4-15,0 0-9 16,0 0 1-16,23 0-3 0,-23 0-2 0,0 0 1 16,0 0-1-16,18 8 6 15,-18-8-3-15,0 0-2 0,8 15 3 0,-8-15 0 0,0 0 2 16,2 20 17-16,-2-20-18 15,0 0-2-15,-4 21 8 0,4-21 7 0,-8 16-20 16,8-16 2-16,-12 16 6 16,12-16 5-16,-10 14 4 0,10-14 4 0,-13 10 0 15,13-10 2-15,-10 10 13 0,10-10-5 0,-13 8 13 0,13-8 14 16,-13 8-8 0,13-8 13-16,0 0-1 0,0 0-5 0,-16 3-3 0,16-3-9 15,0 0-4-15,0 0-4 0,0 0-5 16,0 0 2-16,0 0-11 0,-6-34-2 0,6 34-6 15,0 0-3-15,12-27-3 16,-12 27-4-16,8-17-6 0,-8 17-14 16,9-16-22-16,-9 16-21 0,11-14-33 0,-11 14-29 0,12-9-32 15,-12 9-41-15,15-10-70 0,-15 10-488 16,19-4-13-16</inkml:trace>
  <inkml:trace contextRef="#ctx0" brushRef="#br0" timeOffset="148661.76">7267 2453 2091 0,'0'0'-82'0,"-13"-9"8"0,13 9 1 16,0 0 13-16,0 0 6 0,0 0 8 0,0 0 21 15,-13-11 17-15,13 11 14 0,0 0 11 16,0 0 14-16,0 0-6 0,0 0-7 0,0 0 12 16,0 0-8-16,0 0 3 15,0 0-10-15,0 0 4 0,0 0 9 0,0 0-8 16,0 0 13-16,0 0-17 15,45-6 1-15,-45 6-2 0,30 0 7 0,-12 2-4 0,-18-2-6 16,40 0-5-16,-19 1 10 16,1-1-15-16,1 0 4 0,-2 0 7 0,0 0-13 15,1 0 9-15,-2 0 0 0,0 0-12 0,-20 0-9 16,36-1-21-16,-17-1-28 16,-5 2-34-16,0-4-71 0,-14 4-150 0,18-9-149 0,-12 5 373 15</inkml:trace>
  <inkml:trace contextRef="#ctx0" brushRef="#br0" timeOffset="149011.35">7437 2311 1516 0,'0'0'42'16,"0"0"-18"-16,-10-10-21 0,10 10-3 0,0 0 7 0,0 0 5 16,0 0 4-16,0 0 14 15,0 0-1-15,0 0-3 0,0 0 2 0,32-21 7 16,-32 21-7-16,0 0 3 15,0 0 11-15,0 0 0 0,0 0 3 0,0 0 11 0,0 0-16 16,0 0 11-16,13 36-9 16,-13-36 0-16,0 0-7 0,-19 37-4 0,8-22-2 15,0 0 0-15,1 3 2 0,-2 0 3 0,0 0-7 16,0 1 4-16,1-2 1 0,1 1-2 16,-1 0 7-16,2-3-4 15,3 3 9-15,0-4 16 0,2 1-4 0,2 1 1 16,2-16 3-16,4 24-7 0,2-10-3 0,2-1-4 15,6 1-4-15,5-3-4 0,-1 0-2 16,4-3-13-16,1 2-10 0,0-4-22 0,3 1-23 16,-1-3-40-16,-1-2-31 0,-2 0-38 0,0-2-70 15,-1-2-149-15,-1-2-321 16,-4-2 68-16</inkml:trace>
  <inkml:trace contextRef="#ctx0" brushRef="#br0" timeOffset="149491.39">8225 2416 1922 0,'0'0'-86'16,"0"0"5"-16,0 0 6 0,16-5 10 0,-16 5 13 0,0 0 27 16,0 0 22-16,0 0 6 0,0 0 21 0,0 0 21 15,0 0-12-15,0 0 9 16,0 0 3-16,-14 38-8 0,14-38 4 0,-16 22 7 16,5-12-14-16,0 4 3 0,-2 0-5 15,3-3-8-15,-4 4 3 0,0 1-3 0,0-3-6 16,3-2 2-16,-2 1-9 15,3-1 4-15,-3 1 4 0,3-1-8 0,-1 1 1 16,2-3-7-16,9-9 11 0,-16 20 10 0,10-13 2 0,6-7 7 16,-12 16 14-1,12-16 0-15,-4 18 3 0,4-18 3 0,-2 16 2 0,2-16 2 16,0 0-10-16,6 20 1 16,-6-20 1-16,14 16-7 0,-14-16 8 0,16 13-3 15,-3-6-6-15,-2 1 0 0,3-2-3 16,-1 2-2-16,2-3-8 0,-2 3-7 0,1-2-6 15,2-1-25-15,-4 3-29 16,0-3-42-16,1 2-38 0,0-2-43 0,-13-5-61 0,19 6-159 16,-13-5-282-16,-6-1 107 0</inkml:trace>
  <inkml:trace contextRef="#ctx0" brushRef="#br0" timeOffset="149861.64">8606 2619 1845 0,'0'0'-84'0,"0"0"18"16,9-9 8-16,-9 9-2 0,0 0 13 0,0 0 13 0,0 0 9 15,0 0 11-15,0 0 11 16,0 0-2-16,0 0 5 0,0 0-4 0,0 0 11 15,0 0-4-15,0 0 2 16,0 0 2-16,0 0 10 0,0 0 10 0,-25 42 2 0,25-42 3 16,-20 10 1-16,12-6 4 0,8-4 3 0,-20 8-2 15,20-8 3-15,-22 6 12 16,22-6 4-16,-19 4 6 0,19-4 6 0,-15 1-3 16,15-1-1-16,0 0-18 15,0 0-8-15,0 0-11 0,-17-12-3 0,17 12 0 0,0 0-5 16,0 0-3-16,0 0-13 15,27-25-10-15,-27 25 1 0,20-8-22 16,-20 8-20-16,18-3-32 0,-18 3-50 0,18-7-71 0,-18 7-388 0,10-1 208 16</inkml:trace>
  <inkml:trace contextRef="#ctx0" brushRef="#br0" timeOffset="154011.54">10268 1109 481 0,'0'0'116'0,"0"0"-36"0,0 0-23 16,0 0-15-16,0 0 11 15,0 0-6-15,0 0-2 0,0 0 11 0,0 0 1 0,0 0 2 16,0 0-3-16,0 0-1 16,0 0-7-16,0 0 6 0,0 0-7 0,0 0 8 15,0 0 1-15,0 0 12 0,0 0 12 0,0 0-10 16,0 0 4-16,0 0 11 0,0 0-12 16,0 0 3-16,0 0-5 0,0 0 10 0,0 0-6 15,0 0 3-15,0 0-11 16,0 0 6-16,0 0-9 0,0 0-10 0,0 0-5 0,0 0-3 15,0 0-5-15,0 0-4 16,0 0-5-16,0 0 3 0,0 0-16 0,57-6 4 16,-57 6-5-16,26 0 0 0,-11 2 0 0,3-2-3 15,4 0-1-15,-1 1 0 0,2-1 0 16,2 3-1-16,1-2-6 0,-3-1 5 0,7 2-4 16,-2 1-4-16,-2-2 1 15,4 3-1-15,-2-4 1 0,-1 4 1 0,1-2-4 0,0-1 5 16,-3 2-6-16,3-3 3 15,-1 1 3-15,1 1-1 0,-1 0-3 0,-2-2 0 16,3 0 1-16,-1 2-1 16,3 0-2-16,-6-2 0 0,1 2-2 0,5-2 4 15,-5 2-5-15,-2-2 5 0,1 0 0 0,-1 2-2 0,-2-1-5 16,0-1 8-16,1 3-8 16,-2-3 6-16,1 2-5 0,2-2 1 0,-6 1 4 15,6-1-2-15,-5 3 0 16,2-3 5-16,-4 1-5 0,-16-1 3 0,38 0-4 15,-19 3-2-15,0-3 0 0,0 0 3 16,-19 0 2-16,31 1-2 0,-16-2 0 0,-15 1 4 16,30 1-6-16,-15-1 2 0,-15 0 3 0,30 0-1 15,-30 0 0-15,29 0 0 0,-29 0-2 16,25-1 1-16,-11 2 3 0,-14-1-1 0,26-1 0 16,-26 1-3-16,23-4 1 15,-23 4-1-15,24-3 0 0,-24 3 3 0,20-1-7 0,-20 1 3 16,17-2-1-1,-17 2-1-15,0 0 3 0,19 0 0 0,-19 0 3 0,0 0-1 16,0 0-9-16,19-3-3 16,-19 3-1-16,0 0-6 0,0 0-7 0,0 0 7 0,0 0-7 15,0 0 5-15,0 0 2 0,0 0 6 0,0 0-5 16,0 0 2-16,0 0-2 16,0 0 4-16,0 0 5 0,0 0-4 0,0 0 1 15,-48-19 4-15,48 19-6 0,-20-1 1 16,20 1 5-16,-18-3 0 0,18 3 9 0,-20-6-9 15,20 6 2-15,-18-2 4 16,18 2-6-16,0 0 6 0,-24-9 4 0,24 9 5 0,-13-3 0 16,13 3 2-16,0 0-3 0,0 0 9 15,-19-4 0-15,19 4 2 0,0 0 0 16,0 0 2-16,0 0-7 0,-20-4-2 0,20 4 3 16,0 0-2-16,0 0 0 15,0 0-6-15,0 0 3 0,0 0 5 0,0 0-3 16,0 0 2-16,0 0 3 0,-16-4-6 15,16 4-3-15,0 0 6 0,0 0-6 0,0 0 4 16,0 0-4-16,0 0 3 0,0 0-5 16,0 0 2-16,0 0 2 0,0 0 6 15,0 0 2-15,0 0 6 0,0 0 2 0,0 0 8 0,0 0 2 16,0 0-2-16,0 0-3 16,0 0 4-16,0 0-6 0,0 0-1 0,0 0-4 15,0 0-1-15,-14-6-2 16,14 6-6-16,0 0-1 0,0 0-3 0,0 0-4 0,0 0 1 15,0 0-4-15,0 0 2 16,0 0-1-16,0 0-2 0,0 0-1 0,0 0 4 16,-22-2-5-16,22 2 3 0,0 0-2 0,0 0 0 0,0 0-2 15,0 0 0-15,0 0 0 16,0 0 0-16,0 0-3 0,0 0 3 0,0 0-2 0,0 0 2 16,0 0-2-1,0 0-2-15,0 0 4 0,0 0-4 0,0 0-1 0,0 0 8 16,0 0-11-16,0 0 3 15,0 0-7-15,52 16-6 0,-36-12-8 0,0-1-6 16,3 1-13-16,-1 1 9 16,0-3-11-16,2 5 4 0,-4-4 1 0,2 1 7 0,-3 0 1 15,-1 0-1-15,-14-4 5 0,25 6 5 16,-25-6 0-16,17 6 3 0,-17-6-1 0,11 5 20 16,-11-5-8-16,0 0 4 0,0 0 4 15,0 0 5-15,0 0 5 0,0 0 1 16,0 0 2-16,-25 28 0 0,25-28 7 0,-24 10-6 15,10-5-6-15,1 3 4 0,-4-2-4 16,1 0-6-16,-4 4-2 0,0-3-8 16,0 2-24-16,2-2-16 0,0 0-38 0,0 1-36 0,2-1-33 15,2-1-65-15,-4-1-145 16,5 1-282-16,-1-2 120 0</inkml:trace>
  <inkml:trace contextRef="#ctx0" brushRef="#br0" timeOffset="156141.54">10382 461 1778 0,'0'0'-99'0,"0"0"15"0,0 0 10 15,0 0 7-15,26-23 5 0,-26 23 12 0,0 0 11 16,0 0 13-16,0 0 22 15,0 0 8-15,0 0 22 0,0 0 5 0,0 0 10 0,0 0 4 16,0 0 7-16,0 0 1 0,0 0 11 16,0 0-3-16,12-7 7 0,-12 7 10 15,0 0-3-15,0 0 0 0,0 0-4 0,0 0 5 16,0 0 0-16,0 0-8 16,0 0 6-16,0 0 3 0,0 0-7 0,0 0-5 0,0 0 1 15,0 0-3-15,0 0-4 16,0 0-3-16,0 0-9 0,0 0-3 0,0 0-6 15,0 0-5-15,0 0-3 16,0 0-7-16,0 0 4 0,0 0-3 0,0 0 2 0,0 0 4 16,0 0-5-16,0 0 3 0,0 0-6 0,0 0 0 15,0 0 1-15,0 0-4 16,-14 48 1-16,14-48-1 0,-8 22-6 0,3-13 1 0,5-9-2 16,-7 23 4-1,7-23-4-15,-8 22-2 0,4-12 2 0,4-10-1 16,-6 23-3-16,6-23 0 0,-7 22-4 15,3-11 4-15,4-11-4 0,-4 18 1 0,4-18-2 16,-7 19 1-16,7-19-9 0,-4 18-14 0,4-18-19 0,-4 15-35 16,4-15-35-16,-4 13-27 15,4-13-32-15,-3 12-38 0,3-12-69 0,0 0-471 16,0 0-19-16</inkml:trace>
  <inkml:trace contextRef="#ctx0" brushRef="#br0" timeOffset="156581.49">10477 567 2087 0,'10'-12'-69'16,"-10"12"20"-16,8-18 23 0,-8 18 4 0,6-16 1 0,-6 16 1 16,6-13 14-16,-6 13 6 15,0 0 1-15,8-15 4 0,-8 15 2 0,0 0 7 0,7-12-4 16,-7 12 0-16,0 0 1 15,0 0 2-15,0 0-7 0,0 0 2 0,0 0 8 16,0 0 5-16,0 0 13 16,0 0 4-16,0 0-15 0,0 0 6 0,0 0-4 0,0 0 10 15,0 0 8-15,-40 32-2 0,31-25-6 0,9-7 2 16,-19 11 3-16,7-3-7 16,12-8-1-16,-24 10-6 0,14-4 0 0,10-6-11 15,-20 9 9-15,20-9-3 0,-16 9-5 16,16-9-4-16,-13 7 3 0,13-7-3 0,0 0 0 15,-15 8 1-15,15-8-6 16,0 0 17-16,0 0-11 0,-8 10 6 0,8-10 3 16,0 0 2-16,0 0 6 0,0 0 12 0,0 0 5 15,0 0 0-15,0 0 0 0,0 0 5 16,23 19-1-16,-23-19-2 0,15 7-9 0,-15-7-1 16,19 12-6-16,-8-5-2 15,-1 1-5-15,3 2-15 0,0-2-25 0,-3 1-21 16,3 2-52-16,1-1-40 0,0 0-44 15,-4 0-73-15,0-3-178 0,3 0-266 0,-13-7 67 16</inkml:trace>
  <inkml:trace contextRef="#ctx0" brushRef="#br0" timeOffset="157081.56">10776 347 1988 0,'0'0'-48'0,"0"0"4"0,0 0 12 16,0 0 4-16,0 0 17 0,0 0 6 0,0 0 17 0,0 0 22 15,0 0 5-15,0 0 4 16,0 0 5-16,0 0 2 0,0 0-14 0,0 0 13 15,28-14-16-15,-28 14 11 0,20 0 1 16,-20 0-17-16,28 0-8 0,-28 0 3 16,30 2-3-16,-15-2-2 0,-15 0-4 0,32 0-2 0,-18 0 0 15,-14 0-3-15,34 0 1 16,-19 0-6-16,-15 0 4 0,34-2 4 0,-20 2-15 0,-14 0-9 16,28-4 3-16,-28 4-20 15,25-2-8-15,-11 0-12 0,-14 2-18 16,22-1-22-16,-10 1-26 0,-12 0-31 15,14-4-31-15,-14 4-371 0,11-3 264 0</inkml:trace>
  <inkml:trace contextRef="#ctx0" brushRef="#br0" timeOffset="157411.45">10980 340 1474 0,'0'0'-63'0,"0"0"5"0,-16 7 4 15,16-7 9-15,0 0 19 16,0 0 7-16,0 0 14 0,0 0 12 0,0 0 3 0,-14 5 6 16,14-5 10-16,0 0 5 0,0 0 21 0,0 0-2 15,-7 15 11 1,7-15 14-16,0 0-2 0,-2 20-3 0,2-20 6 0,0 19 3 0,0-19 8 16,2 24-5-16,0-9-2 15,-2-15 5-15,5 30-10 0,-1-12-7 0,-4 1 12 16,5 0-20-16,-4-1-2 15,3 2-7-15,-1-1-5 0,-1 0-3 0,1 0 0 16,-2 3-4-16,-1-4 1 0,0 1 2 16,0 0-9-16,0-2-3 0,-1 3 0 0,1-20-3 15,0 33-11-15,0-20-26 0,-3 2-20 0,3-15-50 16,0 24-47-16,-2-12-60 16,2-12-151-16,-3 17-346 0,3-17 73 0</inkml:trace>
  <inkml:trace contextRef="#ctx0" brushRef="#br0" timeOffset="159691.42">13486 1061 1911 0,'0'0'-50'0,"-14"-8"12"15,14 8 19-15,0 0 12 0,-15-11 2 0,15 11 15 16,0 0 11-16,-11-12-11 16,11 12 6-16,0 0 1 0,-10-9 0 0,10 9 8 15,0 0-1-15,0 0 8 16,0 0 13-16,-7-14-2 0,7 14 4 0,0 0-15 15,0 0 4-15,0 0-5 0,0 0 0 16,0 0-4-16,0 0-1 0,21-20-10 16,-21 20 2-16,15-6-7 0,-15 6 3 0,17-7-8 0,-17 7 12 15,19-4-4-15,-19 4-2 0,21-4-4 16,-21 4-8-16,24-2-3 0,-24 2 4 0,23-2-4 16,-23 2 8-16,22 0-10 15,-22 0 5-15,23 4-6 0,-23-4 3 0,16 4 2 0,-16-4 1 16,15 9 0-1,-15-9 1-15,9 14-2 0,-9-14 7 0,7 14 1 0,-7-14-1 16,-3 19 7-16,3-19-3 16,-9 25-7-16,5-11 3 0,-4 1-1 0,-2-1 8 15,1 1-3-15,-2-1 0 0,-1-2 1 0,2 4-5 16,1-3 1-16,0-2 10 0,-3-2-7 16,12-9 2-16,-13 18-1 0,7-10 11 0,6-8 2 15,-12 13 4-15,12-13 8 0,0 0 18 16,-9 13-9-16,9-13-1 0,0 0-9 15,0 0-1-15,0 0-1 0,0 0-6 16,0 0-2-16,49-22-7 0,-33 14-5 0,-1-4 5 16,6-1-2-16,-3-2-1 0,2 0-2 15,-2 1-1-15,0 0-3 0,0-4 8 0,0 3 2 16,-4-1 13-16,2-1 14 0,-5 2-2 0,2 2 1 16,-4 0 6-16,0 3 1 15,-1-2 6-15,-3 1-8 0,-5 11-13 0,10-16-6 0,-10 16-6 16,0 0-2-1,0-16-1-15,0 16-10 0,0 0 2 0,0 0 1 16,0 0-5-16,-41 8 3 0,41-8-3 0,-20 12 0 0,8-4 1 0,-1 4-2 16,4-3-1-1,9-9 0-15,-18 21 4 0,12-9-2 0,3 0-3 0,3-12 4 16,-6 23-3-16,6-23 3 16,2 23-6-16,-2-23-13 0,11 25-17 15,-2-14-28-15,0 1-34 0,2-2-41 16,0 0-45-16,5-3-38 0,-5 1-108 15,5-4-538-15,-3-3-208 0</inkml:trace>
  <inkml:trace contextRef="#ctx0" brushRef="#br0" timeOffset="160031.56">14070 903 2473 0,'0'0'-89'0,"0"0"7"15,0 0 5-15,0 0 11 0,0 0 6 0,0 0 5 0,0 0 14 16,0 0 20-16,0 0 5 16,0 0 12-16,0 0 27 0,0 0 7 15,-29 36 18-15,29-36 3 0,-9 25 7 16,7-10 6-16,-2-1 4 0,0 2-2 0,2 0-4 0,2-16 0 15,-4 32-9-15,2-15-1 16,4 0-6-16,0 1-3 0,0-1-5 0,0-2 1 16,2 3-5-16,0-2-8 0,2 0-15 15,-1-1-25-15,1-2-18 0,1 1-28 0,0-2-24 16,2 0-26-16,-9-12-32 0,13 17-77 0,-13-17-465 16,16 10 71-16</inkml:trace>
  <inkml:trace contextRef="#ctx0" brushRef="#br0" timeOffset="160351.57">14308 1025 1945 0,'4'-22'-63'0,"-4"22"24"0,7-16 11 0,-7 16 30 15,4-13 4-15,-4 13 11 16,0 0 12-16,0 0 0 0,5-16-5 0,-5 16 2 15,0 0-2-15,0 0-11 0,0 0 1 16,0 0 13-16,0 0 32 0,0 0 4 0,0 0 23 16,0 0 4-16,0 0 0 0,0 0-1 0,0 0-8 15,0 0 1-15,-5 58-9 16,3-44-3-16,0 4-4 0,2-18 3 0,-4 32-9 0,4-13-5 16,-3-2-7-16,1 0-8 15,2 2 0-15,-2-1-4 0,2-18-2 0,0 32-12 0,0-20-15 16,0-12-25-16,0 28-34 15,0-28-34-15,0 23-35 0,0-23-37 0,2 16-44 16,-2-16-103-16,0 13-427 0,0-13-2 0</inkml:trace>
  <inkml:trace contextRef="#ctx0" brushRef="#br0" timeOffset="160681.54">14517 1061 2118 0,'18'-12'13'0,"-18"12"-8"15,13-7-18-15,-13 7-14 0,0 0-3 16,14-8-11-16,-14 8 7 0,0 0 9 0,0 0 17 16,0 0-12-16,0 0 11 0,0 0-6 15,0 0-1-15,0 0 10 0,-52 19 1 16,39-13 5-16,-3 0 3 0,4 1-1 0,-3-1 9 0,0-1 0 16,15-5 2-16,-25 12 2 15,15-6 2-15,10-6-10 0,-18 9 4 0,18-9-6 0,-17 10 1 16,17-10 2-16,-14 7 5 15,14-7-4-15,-7 12 22 0,7-12-7 0,0 0 6 16,-6 13 6-16,6-13 8 16,0 0 13-16,0 0-9 0,4 23 3 0,-4-23 1 0,6 16-5 15,-6-16 2-15,13 16-9 0,-4-9-7 0,1 4 1 16,-3-2-10-16,7 0-27 16,-1 1-34-16,0-1-42 0,1-1-49 0,-1-2-73 15,-1 2-159-15,1-3-218 0,1 1 224 16</inkml:trace>
  <inkml:trace contextRef="#ctx0" brushRef="#br0" timeOffset="161051.22">14828 951 1602 0,'0'0'-33'0,"6"-10"17"0,-6 10 10 0,0 0-6 0,0 0 2 15,12-10 17-15,-12 10 3 0,0 0 15 0,0 0 17 16,0 0-14-16,0 0 10 16,0 0 4-16,17 24 5 0,-17-24 9 15,4 15 16-15,-4-15 7 0,4 21 15 0,-3-10-5 16,-1-11 8-16,2 23 2 0,0-6-9 15,1 0-3-15,-1-2-8 0,-2 2-5 16,0-17-3-16,0 33-9 0,0-16-6 0,-2 1 1 16,-3-3-3-16,3 2-10 0,2-17 1 15,-7 30-6-15,3-17-10 0,-3 2-8 0,0-2-19 16,-2-1-30-16,9-12-33 0,-14 23-25 16,6-13-33-16,1-1-33 0,0-2-48 15,7-7-130-15,-14 7-356 0,14-7 66 16</inkml:trace>
  <inkml:trace contextRef="#ctx0" brushRef="#br0" timeOffset="161301.22">15083 1242 2036 0,'0'0'37'0,"13"-8"4"0,-13 8-11 0,0 0-15 15,14-5 4-15,-14 5-6 0,0 0 11 16,0 0 0-16,19-8-16 0,-19 8 2 0,0 0-2 16,22-4-5-16,-22 4 10 0,16-3-29 0,-16 3-9 15,0 0-3-15,28-3-12 0,-28 3-17 16,16-1-17-16,-16 1-17 0,13-6-23 0,-13 6-10 16,0 0-9-16,16-12 6 15,-16 12-22-15,-3-11-276 0,3 11 135 0</inkml:trace>
  <inkml:trace contextRef="#ctx0" brushRef="#br0" timeOffset="161411.35">15220 1160 1165 0,'0'0'-7'15,"-14"-11"35"-15,14 11 23 0,-14-12 6 0,14 12 12 0,-12-10 13 16,12 10 20-16,0 0 23 16,-13-11-16-16,13 11-5 0,0 0-15 0,0 0-8 0,0 0 1 15,0 0-41-15,0 0-13 0,30-13-26 0,-30 13-41 16,23 0-31-16,-23 0-41 16,24 0-49-16,-24 0-131 0,21-2-205 0,-11 0 333 15</inkml:trace>
  <inkml:trace contextRef="#ctx0" brushRef="#br0" timeOffset="162811.34">16147 613 1384 0,'0'0'22'16,"4"-11"12"-16,-4 11-2 0,0 0 6 15,5-17-6-15,-5 17 6 0,0 0-3 0,2-18 0 16,-2 18 2-16,0 0 1 15,0 0 1-15,0 0-4 0,0 0-9 0,-4-22 0 0,4 22 0 16,0 0-15-16,0 0 4 0,0 0-1 0,0 0 3 16,0 0-6-16,0 0 11 15,-43 35-9-15,35-17-2 0,-2 1 7 0,1 1-10 16,-2 4 6-16,3 0-4 16,-1 1 1-16,1 2 0 0,4-3-5 15,-2 0 1-15,2 1 5 0,2-5-5 0,-2 1-1 16,2-2 10-16,0 1-15 0,0-1 12 0,0-4-7 15,0 2-3-15,2-17 7 16,-2 26 1-16,0-14 0 0,2-12 0 0,-4 21 0 0,4-21 4 16,-4 19 9-16,4-19-4 0,-4 15 9 15,4-15-10-15,0 0-2 0,-5 15 1 16,5-15 5-16,0 0 6 0,0 0 33 0,0 0-16 16,0 0-1-16,0 0-6 0,0 0-4 15,0 0-4-15,0 0-9 0,5 21-7 0,-5-21 7 16,0 0-13-16,10 10 10 15,-10-10-6-15,10 10 0 0,-10-10-5 0,16 16 0 16,-8-5 0-16,-2 2 2 16,0 0-3-16,-1 3 3 0,-1 0 0 0,0 3 3 0,-2 4-1 15,1 3-1-15,-1 4-2 0,-2 0 5 0,-2 2-5 16,2 7 2-16,-5 0-5 16,1 3 0-16,-5 8 2 0,-1-3-3 0,2 5 0 0,-6-3 11 15,0 1 0-15,-1-2 5 16,-6 17 7-16,4-12 0 0,3-8 7 15,-2 2 11-15,2-2-1 0,-4 1 3 16,6 0 3-16,-1 3-27 0,5-4-1 0,-3 1 0 0,7-4 3 16,-1 1-3-16,5 0 2 0,3-1-1 0,1-1 3 15,5 8-3-15,1-5-7 16,3-1 4-16,1-1-4 0,2-3 0 0,-2-4-9 0,4-2-23 16,0-5-31-16,1 1-40 15,3-3-50-15,0-2-54 0,0-6-112 0,-1-2-551 16,0-6-203-16</inkml:trace>
  <inkml:trace contextRef="#ctx0" brushRef="#br0" timeOffset="163651.56">17098 901 2497 0,'0'0'-85'0,"8"-16"0"0,-8 16 9 0,0 0 5 0,0 0-3 16,3-16 15-16,-3 16 3 15,0 0 10-15,0 0-1 0,0 0 10 16,-24-18-4-16,24 18 13 0,-19-8 4 0,19 8 2 16,-24-3 14-16,24 3 10 0,-24-5 11 15,11 4 5-15,13 1-2 0,-26-1 9 0,26 1-7 0,-20 0-5 16,20 0-7-16,0 0-1 16,-30 0 5-16,30 0 3 0,-15 1-7 0,15-1 3 0,0 0-3 15,-19 4 4 1,19-4-13-16,0 0 3 0,0 0 6 0,-9 10 0 0,9-10 1 15,0 0 1-15,0 0 5 16,0 0-15-16,0 0-6 0,19 30-3 0,-19-30 4 0,13 13-2 16,-6-5-1-16,-7-8 8 0,14 18-6 15,-6-8 0-15,-2 0 5 0,-6-10-5 16,16 21 0-16,-8-12 5 0,-4 5-4 16,3-2 5-16,-1-2-2 0,-6-10 2 15,7 23 5-15,-3-11-6 0,-4-12-4 0,4 21 12 0,-4-21 12 16,-4 16 5-16,4-16 20 15,0 0 8-15,-11 20 11 0,11-20 15 0,-15 10-7 16,15-10 4-16,-18 5 6 0,18-5 7 16,-22 0-11-16,22 0-4 0,0 0-13 15,-28-7-45-15,28 7-34 0,-14-9-41 0,7 3-47 0,7 6-61 16,0 0-130-16,-10-26-325 16,8 17 157-16</inkml:trace>
  <inkml:trace contextRef="#ctx0" brushRef="#br0" timeOffset="163921.76">17316 981 1802 0,'0'0'-33'15,"0"0"4"-15,0 0-1 0,6 13 7 0,-6-13 0 0,0 0 8 16,0 0 3-16,0 21-3 0,0-21 12 0,0 0 3 16,-4 23 5-16,4-23 6 15,0 0-9-15,-4 23 5 0,4-23 3 0,-2 17 6 16,2-17-16-16,-2 17-1 16,2-17-16-16,0 0-23 0,-3 21-39 0,3-21-67 0,0 0-305 15,-2 15 393-15</inkml:trace>
  <inkml:trace contextRef="#ctx0" brushRef="#br0" timeOffset="164141.69">17189 881 1373 0,'-6'-20'62'0,"6"20"-8"0,0 0-8 0,-4-16-7 16,4 16 7-16,0 0 4 16,0 0-7-16,0 0-5 0,-5-15-11 0,5 15-31 0,0 0-32 15,0 0-35-15,0 0-49 0,0 0-114 0,0 0-194 16,0 0 421-16</inkml:trace>
  <inkml:trace contextRef="#ctx0" brushRef="#br0" timeOffset="164591.64">17377 970 1195 0,'0'0'28'0,"0"0"-9"0,0 0 2 15,0 0 0-15,13 13-11 0,-13-13 6 0,0 0-1 16,0 0 2-16,2 17 4 15,-2-17-2-15,0 0 1 0,2 19 3 0,-2-19-10 16,3 17 3-16,-3-17 2 0,4 17 1 0,-4-17-4 16,4 15 7-16,-4-15-2 15,4 15 7-15,-4-15 0 0,0 0-5 0,4 20 1 0,-4-20 4 16,0 0-2 0,7 13 9-16,-7-13-3 0,0 0-11 0,0 0 0 15,0 0 1-15,0 0-18 0,0 0 5 16,0 0-4-16,0 0 1 0,0 0-1 0,34-22 0 0,-34 22 7 15,14-16 12-15,-14 16 9 16,13-13 10-16,-13 13 3 0,13-14 7 0,-13 14 10 16,12-11 9-16,-12 11 5 0,13-10-2 0,-13 10-4 15,11-7-6-15,-11 7 0 0,0 0 6 16,21-7 1-16,-21 7-8 0,0 0 0 0,0 0-7 16,26 9-7-16,-26-9-2 0,10 9-10 15,-10-9-1-15,8 11 1 0,-8-11-8 0,11 12-29 16,-11-12-32-16,6 15-38 15,-6-15-69-15,9 13-68 0,-9-13-151 0,4 12-359 16,-4-12 21-16</inkml:trace>
  <inkml:trace contextRef="#ctx0" brushRef="#br0" timeOffset="165011.54">17884 817 2058 0,'6'-10'-32'0,"-6"10"18"0,0 0 27 0,8-14 4 16,-8 14 29-16,0 0 16 0,8-10 0 0,-8 10-7 15,0 0-1-15,0 0-8 0,0 0-13 0,0 0-1 0,0 0 5 16,0 0-3 0,0 0 8-16,0 0 6 0,0 0 11 0,0 0 3 0,0 0-4 15,-18 43 5-15,12-29-10 16,-2-1 0-16,2 3-5 0,0-4-2 0,0 6-3 0,0-4-3 15,-1 2-5-15,3 1-6 16,-1-1 2-16,1 0-2 0,4 0-8 0,0-16-20 16,0 36-27-16,4-21-30 0,5 2-41 0,2 2-42 15,1-3-39-15,1-1-54 0,0-3-106 16,-1-1-352-16,1-1 60 0</inkml:trace>
  <inkml:trace contextRef="#ctx0" brushRef="#br0" timeOffset="165641.64">18099 872 1959 0,'0'0'13'0,"3"-19"8"16,-3 19 6-16,0 0-9 0,0 0-3 0,4-18-2 15,-4 18-2-15,0 0 0 0,0 0-6 16,0 0 1-16,0 0 23 0,0 0-9 16,0 0 1-16,0 0 7 0,0 0 1 15,0 0-1-15,0 0-3 0,0 0-6 16,0 0 4-16,0 56-9 0,0-56 2 15,2 22 3-15,-2-22-7 0,6 24-1 0,-4-15 2 0,-2-9 4 16,6 20 3-16,-1-12-13 16,-5-8 10-16,10 19 0 0,-10-19 2 0,11 10-1 15,-11-10 2-15,13 10-7 0,-13-10 5 0,12 2-15 0,-12-2-3 16,0 0 8 0,0 0-8-16,28-12 14 0,-28 12 12 0,14-10 3 0,-14 10 5 15,13-10 1-15,-13 10-1 16,11-9-2-16,-11 9-5 0,0 0-6 0,13-12-7 15,-13 12-14-15,0 0 7 0,16-3 3 16,-16 3-2-16,0 0-1 0,0 0 0 0,30 15 1 16,-22-8 4-16,5-1-9 0,-13-6 1 0,24 13 3 15,-12-7-4-15,1-1 6 0,-13-5 12 16,21 10-11-16,-13-6 11 0,-8-4 14 16,20 8 19-16,-20-8 1 0,17 1 1 15,-17-1-5-15,0 0 2 0,0 0-6 0,27-11 3 16,-27 11-3-16,11-14-3 15,-11 14 8-15,4-15 6 0,-4 15-7 0,2-23-6 0,-2 23-4 16,-2-25-4-16,2 25-3 16,-6-29-7-16,2 15-4 0,-1 1 4 0,-1-3-25 15,6 16-20-15,-11-25-40 0,7 14-62 0,4 11-70 0,-11-19-128 16,5 10-636-16,2-1-385 16</inkml:trace>
  <inkml:trace contextRef="#ctx0" brushRef="#br0" timeOffset="168201.29">18764 756 513 0,'0'0'166'0,"0"0"-38"16,0 0-32-16,0 0-22 0,0 0-17 15,0 0-23-15,0 0-7 0,0 0 1 16,4-37 4-16,-4 37 4 0,0 0 3 0,0 0 1 16,0 0-2-16,0 0 7 0,0 0-2 0,-2-18 4 15,2 18 8-15,0 0 5 16,0 0 12-16,0 0 3 0,0 0 2 0,0 0 2 15,0 0 8-15,0-20 11 0,0 20 1 16,0 0 3-16,0 0 2 0,0 0 1 16,0 0-2-16,0 0-7 0,4-16 0 0,-4 16-8 0,0 0-3 15,0 0-3-15,0 0-6 16,0 0-8-16,0 0-18 0,0 0-8 0,0 0-6 16,0 0-8-16,0 0-6 0,0 0 2 15,0 0-1-15,0 0 8 0,0 0-11 0,0 0 5 16,0 0 0-16,0 0 6 15,-11 61-6-15,9-44 2 0,0 0 1 0,0 1-5 0,-2-2-1 16,2 3 0-16,-2 1-1 16,2 0-5-16,-1 1-3 0,-1 0 4 0,2-3-4 15,2 4 1-15,-2-1-3 0,0 1 3 0,0-2-23 16,2-2-1-16,0 0 3 16,-2 1 1-16,2-19 0 0,0 32 1 0,0-16-3 15,0-16-14-15,-2 23-21 0,2-23-38 16,2 21-44-16,-2-21-40 0,0 15-52 0,0-15-148 15,2 7-467-15,-2-7-162 0</inkml:trace>
  <inkml:trace contextRef="#ctx0" brushRef="#br0" timeOffset="168651.59">19132 803 2499 0,'19'-5'-53'0,"-19"5"-11"0,0 0-7 0,15-4 0 0,-15 4 3 16,0 0 11-16,0 0 16 16,0 0 9-16,0 0 5 0,0 0 13 0,0 0 6 15,0 0-2-15,0 0 12 0,0 0 4 0,-36 29 13 16,36-29 1-16,-24 12 15 0,10-5 1 16,-1 0-6-16,0 1 14 0,-2 0-14 15,1-1-12-15,-2 1 7 0,2-1-2 16,-2 3-3-16,2-4-3 0,-1 1-1 0,2-1 2 15,-2-1 8-15,3 1-18 0,14-6 4 16,-22 10 0-16,12-4 4 0,10-6-10 0,-18 5 9 16,18-5 9-16,-12 8 8 0,12-8-10 0,0 0 10 15,-15 8 2-15,15-8 6 16,0 0 6-16,0 0 10 0,-10 10 2 0,10-10 4 0,0 0-3 16,0 0 4-16,0 0-8 15,0 0-4-15,0 19-5 0,0-19-6 0,0 0-4 16,0 0 2-16,0 0-2 15,8 23-4-15,-8-23-1 0,8 17-4 16,-1-10 3-16,-7-7-2 0,17 19-1 0,-7-10-3 16,5 3-3-16,-3-1 1 0,8 1-5 0,-1 0-18 15,0-3-24-15,2 2-29 0,-2-1-47 0,2 0-33 0,1-1-33 16,-4-3-38 0,-3-2-98-16,5 0-482 0,-8-3-88 0</inkml:trace>
  <inkml:trace contextRef="#ctx0" brushRef="#br0" timeOffset="169161.47">19380 713 2353 0,'0'0'17'0,"0"0"22"16,0 0-1-16,15-10 2 0,-15 10-12 0,0 0-2 16,0 0-2-16,16-2-3 15,-16 2-1-15,0 0-2 0,26-6 3 0,-13 4-2 0,-13 2 5 16,30-2-1-16,-12 0 11 15,2-2-2-15,-2 3 5 0,4 1-8 0,-1-3-1 16,0 2-5-16,0-1-3 16,3 0 0-16,-3 2 0 0,0-2-1 0,0 0-7 0,-5 0-9 15,-16 2-16-15,33-1-7 0,-33 1-41 0,25-3-21 16,-25 3-17-16,21-1-23 0,-21 1-20 16,14 0-37-16,-14 0-71 0,0 0-390 0,8-7 138 15</inkml:trace>
  <inkml:trace contextRef="#ctx0" brushRef="#br0" timeOffset="169601.16">19600 695 1773 0,'0'0'-30'0,"0"0"22"16,0 0 26-16,-17 6 2 0,17-6 14 0,0 0 2 15,0 0 1-15,0 0-3 0,0 0-5 0,0 0 0 16,0 0-2-16,0 0 2 16,0 0 11-16,0 0 1 0,0 0-5 0,0 0 16 0,14 32 10 15,-14-32 15-15,0 0 22 16,8 19 2-16,-8-19-10 0,0 22 0 0,0-22-9 15,2 22-4-15,-2-8-7 16,0-14-8-16,-2 30-9 0,2-13 1 0,2 0-8 16,-4 2 1-16,2-19-11 0,0 34 0 0,0-15-5 0,0 1 3 15,0-3-5-15,0-17-1 16,0 33-2-16,0-15 1 0,2-3-6 0,-2-15-3 16,2 26 3-16,-2-26-2 0,0 22 1 15,2-10-9-15,-2-12-1 0,0 18-4 0,0-18-21 16,0 0-16-16,2 22-27 15,-2-22-43-15,0 0-36 0,0 18-35 0,0-18-84 16,0 0-193-16,0 0-297 0,0 0-26 16</inkml:trace>
  <inkml:trace contextRef="#ctx0" brushRef="#br0" timeOffset="170321.51">19964 565 2123 0,'0'0'-57'16,"0"0"22"-16,0 0 11 15,0 0 2-15,0 0 8 0,0 0-3 0,0 0 5 0,0 0-1 16,0 0 1-16,0 0 11 16,0 0-1-16,0 0-1 0,0 0 1 0,36 10 7 15,-36-10 16-15,0 0-18 0,15 16 7 0,-15-16 1 0,8 12-1 16,-8-12 0-16,8 18 2 16,-3-7 11-16,2 2-9 0,-1 0 0 0,0 3-1 15,2-1 5-15,-1 0-6 16,1 5 2-16,3-1 13 0,-2-1 17 0,-1 2-5 15,0-1-9-15,-2-4 13 16,2 5 11-16,-4 0 15 0,2-1-7 0,-2 0-3 0,2 0-11 16,-4 0 1-16,2 2-2 0,-2 1-3 0,1-3-3 15,-3-1 5-15,2 4-5 16,-2-6 2-16,-2 3 1 0,-1 1-2 0,-1-3-4 16,0 1-7-16,0-2 1 0,-2 1-7 15,-2-3-24-15,0 0-37 0,0 1-37 0,0-1-60 16,0-1-47-16,-3-1-109 15,2-2-456-15,1-1-19 0</inkml:trace>
  <inkml:trace contextRef="#ctx0" brushRef="#br0" timeOffset="171161.38">21788 726 2237 0,'0'0'48'0,"0"-41"8"0,0 41-9 0,0 0-9 0,0 0 3 16,0 0-5-16,0 0 8 0,9-13-7 0,-9 13 2 15,0 0-11-15,0 0-11 16,0 0 1-16,0 0 10 0,0 0 3 0,0 0 14 16,0 0 1-16,0 0 2 0,0 0 0 15,-11 58-4-15,7-45 7 0,0 2 5 0,0 1-3 16,-2-2-5-16,2 4-1 15,0-1-10-15,1 0 0 0,-2 0-9 0,3 0 2 0,0 0-7 16,-2 1 2-16,4-18-14 16,-4 32-7-16,4-18-8 0,0-14-11 0,-4 23-6 15,4-23-12-15,-2 18-14 0,2-18-14 0,-2 19-13 16,2-19-21-16,-2 15-25 16,2-15-27-16,0 0-38 0,4 10-48 0,-4-10-513 0,0 0-21 15</inkml:trace>
  <inkml:trace contextRef="#ctx0" brushRef="#br0" timeOffset="171461.42">21895 853 2377 0,'12'-11'43'0,"-12"11"0"0,11-9-10 0,-11 9-2 15,10-9-5-15,-10 9-4 16,0 0-3-16,0 0 5 0,0 0-7 0,0 0 6 16,0 0 21-16,0 0-20 0,0 0 3 15,0 0-2-15,0 0 0 0,0 0-6 16,0 0 7-16,-61 14 5 0,47-10-2 15,0 2 5-15,14-6-7 0,-23 7-4 0,13-4-5 16,10-3 2-16,-20 9-10 0,20-9 4 0,-14 9-3 16,14-9 2-16,-12 9 1 0,12-9-1 15,-12 14 3-15,12-14 2 0,-6 13 4 0,6-13 7 16,-2 17 15-16,2-17 1 16,0 0 8-16,8 26-11 0,-8-26-1 0,16 16-4 0,-6-6-2 15,2-3-7 1,1 3-18-16,2-2-28 0,0-1-43 0,-1 1-57 0,2 0-45 15,-2-1-56-15,-1-1-94 16,0-3-498-16,-1 1-133 0</inkml:trace>
  <inkml:trace contextRef="#ctx0" brushRef="#br0" timeOffset="171811.2">22166 897 2637 0,'0'0'77'0,"8"-12"-10"16,-8 12-8-16,0 0-13 16,8-9-14-16,-8 9-11 0,0 0-2 0,0 0-4 0,0 0 1 15,18-6-2-15,-18 6-5 0,0 0 0 0,0 0-3 16,25 17-14-16,-15-9-12 16,1 0 3-16,0-1-10 0,-11-7 4 0,18 16-1 15,-6-9 7-15,0 1 2 0,-2-3 2 16,-10-5 1-16,17 13 0 0,-17-13 18 15,15 11-6-15,-15-11 16 0,9 11 15 16,-9-11 18-16,4 12 14 0,-4-12 4 0,0 0 2 16,0 0-7-16,-17 26-4 0,8-16-4 15,-1-1-4-15,-1-2-4 0,-3 5-5 0,0-2-4 16,-2 3-1-16,-3 1-7 0,2-3-19 0,0 1-28 16,0-2-38-16,0 4-47 15,3-3-59-15,0-3-62 0,0 2-130 16,1-5-460-16,0 3-140 0</inkml:trace>
  <inkml:trace contextRef="#ctx0" brushRef="#br0" timeOffset="172011.53">22305 1211 2527 0,'0'0'21'15,"0"0"-7"-15,15 3-14 16,-15-3-3-16,0 0 0 0,0 0-8 0,0 0-1 15,0 0 8-15,0 0-1 0,0 0 2 16,-29 39 2-16,19-30-1 0,2 2 1 0,8-11-10 16,-18 16-14-16,9-4-21 0,2-3-21 15,-1 1-37-15,2-2-62 0,-1-1-127 0,7-7-284 16,-10 11 227-16</inkml:trace>
  <inkml:trace contextRef="#ctx0" brushRef="#br0" timeOffset="172331.55">22638 967 1515 0,'10'-5'-123'15,"-10"5"23"-15,0 0 26 16,0 0 28-16,0 0 29 0,0 0 22 0,0 0 9 0,0 0 21 15,0 0 12-15,0 0 3 16,0 0 7-16,0 0 10 0,0 0-3 0,0 0-5 16,0 0 10-16,0 0 9 0,0 0 16 0,0 0 13 15,0 0 25-15,0 0 16 0,0 0 4 16,0 0-9-16,0 0-20 0,0 0-12 0,0 0-15 16,0 0-16-16,0 0-7 15,0 0-11-15,0 0-19 0,0 0-31 16,0 0-34-16,0 0-63 0,0 0-52 0,0 0-75 15,0 0-152-15,0 0-344 0,0 0 38 0</inkml:trace>
  <inkml:trace contextRef="#ctx0" brushRef="#br0" timeOffset="173181.52">17456 2542 2099 0,'0'0'21'16,"12"-19"-4"-16,-6 9-15 0,-6 10-10 0,14-15-5 16,-8 8 1-16,-6 7 1 0,15-13 0 0,-15 13 3 15,16-9 5-15,-16 9-4 16,20-4 1-16,-20 4 1 0,18-2 8 0,-18 2 8 0,0 0-7 16,28 8 3-16,-28-8 0 15,17 7 5-15,-17-7 12 0,11 16 1 0,-11-16 5 0,4 15 15 16,-4-15 0-16,0 15 12 15,0-15 12-15,0 0 15 0,-13 23 6 0,13-23 6 16,-13 12 7-16,13-12-1 0,-12 9 4 16,12-9 1-16,-16 7 6 0,16-7-9 0,0 0-3 15,0 0-14-15,0 0-17 0,0 0-20 0,0 0-18 16,0 0-21-16,0 0-30 16,0 0-40-16,0 0-54 0,20-43-54 0,-12 35-80 15,3 0-187-15,0 3-372 16,-3 1-121-16</inkml:trace>
  <inkml:trace contextRef="#ctx0" brushRef="#br0" timeOffset="173951.75">21772 2229 2417 0,'0'0'-67'0,"0"0"2"16,0 0-1-16,0 0 1 0,0 0 7 0,0 0 6 15,0 0 12-15,16 13 11 0,-16-13 13 0,0 0 3 16,-2 21 18-16,2-21 6 16,-2 21 2-16,2-21-3 0,-4 27 4 0,0-10-4 15,2 1 3-15,-2-2 4 0,2 5-4 0,-2-2-4 0,0 0 6 16,-4 2-9-16,2 0 3 16,2 0-1-16,-2-2 2 0,0-2-1 0,1-2-10 15,-1 1-6-15,2-3-7 16,4-13-21-16,-9 21-14 0,9-21-26 0,-6 17-40 0,6-17-95 15,-5 12-309-15,5-12 304 16</inkml:trace>
  <inkml:trace contextRef="#ctx0" brushRef="#br0" timeOffset="174281.73">21922 2437 1756 0,'0'0'93'16,"15"-10"-37"-16,-15 10-29 0,0 0-17 15,0 0-4-15,0 0 0 0,0 0 11 0,0 0-6 16,0 0 8-16,0 0 10 16,0 0-13-16,0 0-1 0,-53-2 4 0,53 2-14 15,-21 2 6-15,21-2 5 0,-22 3-3 0,22-3-7 0,-16 5 5 16,16-5-5-16,0 0-1 16,-23 3 12-16,23-3-18 0,0 0 8 0,-16 6 1 15,16-6-3-15,0 0 12 16,-10 8-1-16,10-8 15 0,0 0 3 0,0 0 6 15,0 22-2-15,0-22-6 16,0 0-3-16,17 27 4 0,-8-15-7 0,3-1-3 0,-1 0-1 16,1 1-1-16,1 0 5 0,0-1-12 0,-1-2 4 15,4 1-7-15,-4 2-29 0,1-3-31 16,-1 0-41-16,1-1-54 0,-13-8-112 0,19 11-396 16,-13-9 119-16</inkml:trace>
  <inkml:trace contextRef="#ctx0" brushRef="#br0" timeOffset="174901.51">22333 2423 1840 0,'8'-7'-38'0,"-8"7"17"16,0 0 4-16,0 0 21 0,11-12 7 16,-11 12 6-16,0 0-9 0,0 0 3 15,0 0 1-15,0 0 7 0,0 0-1 0,0 0-3 0,0 0 14 16,0 0 3-16,0 0-6 16,0 0 20-16,0 0-1 0,-34 34 10 0,23-26 8 15,1-1-1-15,10-7 2 16,-24 16-6-16,14-7 0 0,0-2-14 0,10-7 0 15,-20 14-5-15,10-8 0 0,10-6-10 16,-17 9 4-16,17-9-11 0,-13 9 0 0,13-9 2 16,-13 5-5-16,13-5 1 0,0 0-4 0,-12 7-6 15,12-7 0-15,0 0-5 0,0 0 2 16,0 0-6-16,0 0-1 0,0 0 2 16,0 0 4-16,0 0 5 0,0 0 17 15,0 0 5-15,0 0 2 0,0 0-12 16,0 0 14-16,25 20 0 0,-25-20-3 0,15 7-3 15,-15-7-4-15,13 12-3 0,-5-5 2 0,-8-7-5 16,15 17 1-16,-9-5-1 16,1 1-3-16,1-1-5 0,-2 1-13 0,2 1-22 15,2-2-26-15,-4 2-42 0,2 1-24 0,0-1-40 0,1-3-41 16,-1-1-93-16,-1-1-442 16,-1-1-1-16</inkml:trace>
  <inkml:trace contextRef="#ctx0" brushRef="#br0" timeOffset="175641.62">22683 2469 1991 0,'0'0'-156'0,"0"0"0"0,0 0 3 0,0 0 21 15,0 0 18-15,0 0 32 16,0 0 28-16,0 0 21 0,0 0 15 0,26 15 14 0,-26-15 15 16,0 0 5-16,0 0 0 0,2 19 17 15,-2-19 13-15,0 0 13 16,0 0 1-16,0 0 12 0,-16 25 8 0,16-25-2 0,-10 10 9 16,10-10 14-16,0 0-8 0,-16 9 20 15,16-9 1-15,0 0 15 0,-12 6 4 16,12-6 12-16,0 0-2 0,0 0 0 15,0 0-6-15,0 0-25 0,0 0-19 0,0 0-21 16,0 0-16-16,0 0-19 0,0 0-30 16,-11-29-21-16,11 29-39 0,0 0-31 15,0 0-51-15,17-13-34 0,-17 13-55 0,0 0-139 0,6-8-338 16,-6 8 47-16</inkml:trace>
  <inkml:trace contextRef="#ctx0" brushRef="#br0" timeOffset="194751.77">25424 3815 386 0,'0'0'161'0,"0"0"-40"16,-7 12-42-16,7-12-24 0,0 0-17 15,0 0-11-15,0 0-3 0,0 0-6 0,0 0 0 16,0 0-6-16,0 0-1 16,0 0 2-16,0 0-2 0,0 0-2 0,0 0 1 15,0 0-4-15,0 0 11 0,0 0-8 16,0 0 11-16,0 0 0 0,0 0 10 0,-2 19 5 15,2-19 5-15,0 0 8 16,0 0 4-16,0 0 5 0,0 0 5 0,0 0 11 0,0 0-3 16,0 0 0-16,0 0 7 0,0 0-10 0,0 0 1 15,0 0-2-15,0 0 2 16,0 0-4-16,0 0 3 0,0 0-1 0,0 0-3 16,0 0 8-16,0 0-14 0,0 0-9 15,0 0-7-15,0 0 3 0,0 0-10 0,0 0-4 16,0 0-1-16,0 0-1 15,0 0-1-15,0 0 8 0,0 0-14 0,0 0 4 16,27 2-5-16,-27-2-2 0,0 0-1 16,0 0 2-16,0 0-6 0,35-9 2 0,-35 9-5 15,18-6 6-15,-18 6-6 0,18-8 0 0,-18 8 0 16,20-10 2-16,-9 7-6 16,-11 3 1-16,19-11 3 0,-9 3 7 0,2 0 1 0,-12 8 4 15,14-13 3 1,-14 13 5-16,13-12 0 0,-13 12-4 0,9-13-2 15,-9 13 3-15,5-11-16 0,-5 11 4 16,0 0-4-16,2-18-3 0,-2 18-1 0,0 0-3 0,0 0 1 16,0 0 6-16,0 0-13 0,-14-20 5 15,14 20-3-15,0 0 1 0,-16-2-3 16,16 2 2-16,0 0 2 0,-25 2 4 0,25-2-3 0,0 0-1 16,-24 11 8-1,24-11-2-15,-18 12 2 0,8-3-1 0,2 3-2 0,-1-1 0 16,0 2 0-16,1-1-2 15,1 3 4-15,-1 0-1 0,4 0 1 0,-2 1-2 16,2 1-3-16,1-2 6 0,-2 2-5 16,3 0 1-16,2-17 2 0,-2 31 1 0,2-16-3 15,0-15 2-15,0 28-4 0,2-14 6 0,-2-14-4 16,4 24 2-16,-1-12 0 16,-3-12 3-16,9 21 1 0,-3-11 0 0,3-1-2 0,-9-9 4 15,16 13-1-15,-5-8 0 16,-11-5 1-16,29 5-4 0,-10-2 2 0,-2-6 0 15,-17 3-3-15,41-5-2 16,-17-1-9-16,1-2-13 0,0-2-18 0,0-1-43 0,5 0-27 16,-2-3-25-16,-1-1-54 0,-4-6-94 0,3 2-559 15,-7-2-169-15</inkml:trace>
  <inkml:trace contextRef="#ctx0" brushRef="#br0" timeOffset="197261.53">25967 3234 2339 0,'0'0'-139'0,"0"0"29"15,0 0 16-15,0 0 14 0,0 0 18 0,0 0 12 0,0 0 7 16,0 0 10-16,0 0 4 16,0 0 9-16,0 0 13 0,0 0 2 0,0 0 13 15,0 0-1-15,0 0 10 0,0 0 7 0,0 0 11 16,12 14-7-16,-12-14 6 0,0 0 0 16,0 0-5-16,0 0-4 0,0 0 1 0,0 0-6 15,0 0 5-15,0 0-3 16,0 0-8-16,0 0 4 0,0 0-13 0,0 0 4 15,0 0 2-15,0 0-11 16,0 0 8-16,0 0 3 0,28-21-6 0,-28 21 4 0,0 0 1 16,16-12-5-16,-16 12 7 0,9-9 6 0,-9 9-3 15,10-9 9-15,-10 9-2 16,0 0 0-16,10-12 12 0,-10 12-3 0,0 0-2 16,0 0-6-16,13-10-1 15,-13 10-7-15,0 0 3 0,0 0-9 0,0 0 5 0,0 0-17 16,0 0 9-16,0 0 0 15,0 0 2-15,0 0-4 0,0 0 2 0,0 0 11 16,0 0-19-16,0 0 12 0,0 0 3 16,0 0-2-16,0 0 2 0,-6 46 2 15,6-46-3-15,-7 25-4 0,5-12 4 0,2-13-5 16,-2 32 5-16,0-16 2 0,2 1-10 16,2 0-1-16,-2-17 4 0,0 33 2 0,0-18-3 0,2 2-3 15,-2-17 8-15,0 24-2 16,0-24-4-16,-2 23 1 0,2-23 3 0,-4 22 7 15,4-22 5-15,-8 17-6 16,1-10 2-16,7-7-11 0,-17 12-4 0,17-12-20 16,-18 7-19-16,7-2-19 0,11-5-27 0,-21 0-23 0,21 0-36 15,0 0-57-15,-27-8-111 16,23 2-259-16,4 6 235 0</inkml:trace>
  <inkml:trace contextRef="#ctx0" brushRef="#br0" timeOffset="197861.51">25960 2878 1702 0,'34'6'11'0,"-34"-6"9"16,0 0 0-1,0 0 0-15,0 0 1 0,0 0 5 0,0 0-3 0,0 0-5 16,0 0-4-16,0 0-6 15,0 0 1-15,18 7-9 0,-18-7-25 0,0 0-27 16,0 0-40-16,0 0-62 0,0 0-121 16,0 0-146-16,9 1 132 0</inkml:trace>
  <inkml:trace contextRef="#ctx0" brushRef="#br0" timeOffset="198741.44">26381 3282 1119 0,'0'0'-33'0,"0"0"13"0,0 0 10 0,0 0 8 16,0 0 13-16,0 0 15 15,0 0 9-15,0 0 18 0,0 0 1 0,0 0 4 16,0 0 5-16,0 0-4 0,0 0 4 0,-12-33-7 0,12 33-1 16,0 0 8-16,0 0-3 0,0 0-6 15,0 0 2-15,-15-5-5 0,15 5-13 16,0 0 4-16,0 0-2 0,0 0-1 16,0 0-14-16,-32 12 10 0,32-12-16 0,-16 7-2 15,16-7 8-15,-15 12-7 0,15-12 5 16,-14 10-10-16,7-1-1 0,7-9 8 15,-11 17-7-15,11-17-4 0,-12 17-1 16,12-17 1-16,-8 18-3 0,8-18 7 0,-3 17-4 16,3-17-3-16,0 16 0 0,0-16 6 0,0 0-4 15,5 19 3-15,-5-19-2 16,6 12 2-16,-6-12 16 0,0 0-15 0,14 7 2 0,-14-7 12 16,0 0-11-16,0 0 8 15,0 0 4-15,26-3-12 0,-26 3 16 0,0 0 5 16,17-13 4-16,-17 13 1 15,14-10-14-15,-14 10 8 0,9-12 1 0,-9 12 5 16,13-11 4-16,-13 11 6 0,9-9 3 16,-9 9-1-16,9-10 9 0,-9 10-1 0,0 0-2 15,9-10-12-15,-9 10 2 0,0 0-10 16,0 0-9-16,10-9-3 0,-10 9-9 0,0 0-6 16,0 0 2-16,0 0 0 15,0 0-6-15,0 0 2 0,0 0-4 0,0 0 5 16,0 0-2-16,0 0-2 0,0 0-1 0,25 21 4 15,-25-21-5-15,5 14-10 0,-5-14-36 16,7 14-41-16,-7-14-42 0,9 18-55 0,-3-10-68 16,-6-8-167-16,12 16-342 0,-7-10-38 0</inkml:trace>
  <inkml:trace contextRef="#ctx0" brushRef="#br0" timeOffset="199471.82">26643 4161 2068 0,'0'0'-133'0,"0"0"23"0,0 0 17 15,0 0 18-15,0 0 13 0,0 0 19 0,0 0 14 16,0 0 12-16,31-18-1 0,-31 18 9 16,0 0-3-16,27 0 9 0,-27 0 1 0,19 0-3 15,-19 0 2-15,0 0-1 16,31 3-1-16,-31-3 3 0,17 0-6 0,-17 0-6 15,0 0-17-15,26-3-32 0,-20 2-52 16,-6 1-102-16,0 0-110 0,14-10 104 0</inkml:trace>
  <inkml:trace contextRef="#ctx0" brushRef="#br0" timeOffset="199651.71">26699 4041 1075 0,'0'0'95'0,"0"0"1"16,-16-7-28-16,16 7-1 15,0 0-6-15,0 0-3 0,0 0-4 0,0 0 2 0,0 0-12 16,0 0-1-16,0 0-2 16,0 0-7-16,0 0-8 0,0 0-11 0,54 11-10 15,-54-11-21-15,25 3-32 0,-14-1-16 0,-11-2-37 16,27 2-37-16,-13-2-82 0,-14 0-189 16,29-2 130-16</inkml:trace>
  <inkml:trace contextRef="#ctx0" brushRef="#br0" timeOffset="202328.83">27520 3879 1135 0,'0'0'-7'0,"0"0"11"15,0 0 1-15,0 0 13 0,0 0-10 16,13-8 6-16,-13 8 13 0,0 0 2 16,0 0 11-16,0 0-7 0,0 0 10 0,0 0 5 15,0 0 0-15,0 0-2 0,0 0 5 0,0 0 1 0,0 0 3 16,0 0-9-16,0 0 5 16,0 0-10-16,0 0-5 0,0 0-5 0,0 0-2 15,0 0 2-15,0 0-8 16,0 0-1-16,0 0-4 0,0 0 1 0,0 0-11 15,0 0 2-15,0 0 6 16,0 0-2-16,0 0 3 0,-57 17-2 0,50-10-7 0,7-7 4 16,-18 12 4-16,11-2-10 0,-3 1 8 0,0 0 5 15,4 3-12-15,-3-1-3 0,4 3 14 16,1-1-11-16,-5 0 0 0,6 0-7 0,3-15 4 16,-6 26-2-16,6-26 7 15,-2 24-4-15,2-24 4 0,0 21 1 0,0-21 2 16,0 17-4-16,0-17-5 0,4 13-6 15,-4-13 12-15,0 0-9 0,18 10 2 16,-18-10-7-16,0 0-1 0,25-4 0 16,-25 4-4-16,22-10 9 0,-6 1 5 0,-2 1-7 15,4-1 8-15,-3-2 9 0,6-1-3 0,-5-1-11 16,1 1 12-16,3 1-12 0,-6 1 3 16,2 1-3-16,-3 1 3 0,3 1-1 0,-5-1-1 15,2 2 2-15,-13 6-9 16,23-12-3-16,-11 9 17 0,-12 3-13 0,17-6-6 0,-17 6 5 15,0 0 3-15,16-1-6 16,-16 1 6-16,0 0 3 0,0 0-2 0,0 0 16 16,0 0-14-16,0 0-6 0,-22 36 7 0,22-36-8 15,-16 15 7-15,8-10 9 16,8-5-9-16,-16 16 0 0,6-11 6 0,10-5-12 0,-13 13 3 16,13-13-13-16,-12 10-7 15,12-10-13-15,-11 8-16 16,11-8-13-16,-7 5-21 0,7-5-51 0,0 0-104 15,0 0-274-15,0 0 311 0</inkml:trace>
  <inkml:trace contextRef="#ctx0" brushRef="#br0" timeOffset="202721.38">27993 3887 1431 0,'0'0'-25'0,"0"0"4"0,0 0 1 15,0 0 4-15,0 0 11 16,0 0 0-16,-46 0 12 0,46 0-2 0,0 0 14 0,-25 9-7 16,25-9 0-16,-17 11 3 15,11-3-1-15,6-8 3 0,-11 15-5 0,11-15 3 16,-8 17-5-16,8-17-3 15,0 18 5-15,0-18-19 0,5 18-11 0,5-6-8 16,-2-2 2-16,0 0-5 0,3 0 3 16,0-2 6-16,-11-8 8 0,17 17 1 0,-9-8 5 15,-8-9 16-15,10 12 16 0,-10-12 3 16,12 10 7-16,-12-10 13 0,4 11 10 16,-4-11 5-16,0 0 18 0,0 0-3 0,0 0-15 15,-16 29-2-15,16-29-1 0,-15 10-11 16,15-10-4-16,-14 7-19 0,14-7-12 0,-14 9-28 15,14-9-32-15,-13 6-35 16,13-6-46-16,0 0-131 0,-13 0-244 0,13 0 325 0</inkml:trace>
  <inkml:trace contextRef="#ctx0" brushRef="#br0" timeOffset="203231.7">28224 3845 1349 0,'0'0'-62'0,"0"0"14"0,0 0 9 16,0 0 16-16,0 0 9 0,0 0 13 0,0 0 20 16,0 0 12-16,0 0 13 15,0 0-1-15,0 0 4 0,0 0 6 16,-36 18 0-16,28-6 5 0,8-12-3 0,-12 25 4 16,3-10 9-16,3 2-7 0,-2-2 0 0,0 4 26 15,2-2-27-15,2 2-6 16,0 0-6-16,0 1-2 0,4-1-5 0,0 0 3 15,0 2-18-15,4-3-18 16,-2 0-16-16,4 1-39 0,-2-4-42 0,3 0-65 0,-3-2-134 16,3-1-240-16,-1-2 292 0</inkml:trace>
  <inkml:trace contextRef="#ctx0" brushRef="#br0" timeOffset="203701.34">28529 3960 1414 0,'0'0'-70'0,"0"0"20"16,0 0 26-16,0 0 22 0,-19-24 18 0,19 24 10 15,-17-2 10-15,17 2 14 0,0 0 3 16,-31 8-3-16,18 0-1 0,13-8 13 0,-25 15-18 15,9-6 4-15,3 2-2 16,2 1 0-16,0-1-4 0,0 1-4 0,3 1-4 0,-1 0 3 16,3 0-3-16,0-1-6 0,6-12 4 0,-6 21-10 15,6-21 7 1,1 19-4-16,-1-19-4 0,7 16 4 0,-7-16-17 0,12 12-26 16,-12-12-8-16,20 7-19 15,-20-7-17-15,19-3-8 0,-19 3-7 0,22-9 5 0,-22 9 9 16,22-16 24-1,-12 9 27-15,-1-2 27 0,-9 9 33 0,15-15 29 0,-9 7 27 16,-6 8 11-16,13-10 10 0,-13 10-9 0,10-9-19 16,-10 9-18-16,0 0-19 15,14-8-7-15,-14 8-3 0,0 0 17 0,0 0-22 16,0 0 0-16,0 0-3 0,16 23-4 16,-16-23-5-16,4 17 2 0,-4-17-9 0,6 22-9 15,-3-12-28-15,-3-10-32 0,1 22-33 16,-1-22-49-16,6 17-51 0,-6-17-106 0,4 15-425 15,-4-15 33-15</inkml:trace>
  <inkml:trace contextRef="#ctx0" brushRef="#br0" timeOffset="204071.47">28713 3905 2009 0,'0'0'-84'0,"0"0"8"15,0 0 16-15,0 0 22 16,0 0 15-16,0 0 18 0,0 0 10 0,0 0 7 15,0 0 1-15,0 0 2 16,19 27 9-16,-19-27-4 0,5 19 1 0,-5-19-3 16,4 25-2-16,-2-10 0 0,0-1 9 0,-2 2 2 0,0-16 5 15,-2 32 8-15,2-14-1 16,-2-2-11-16,-2 0-6 0,-1-1 0 0,0 3 2 0,-1-3-5 16,-2 0-4-16,0 1-11 15,2-3-26-15,-2 0-37 0,1 0-36 0,-1-3-61 16,8-10-98-16,-11 19-260 15,7-10 312-15</inkml:trace>
  <inkml:trace contextRef="#ctx0" brushRef="#br0" timeOffset="204371.7">29012 4069 1413 0,'-8'-16'-7'0,"8"16"2"0,0 0 6 0,0 0-1 16,0 0 4-16,0 0 10 15,0 0 9-15,0 0 5 0,32-3-6 16,-32 3 0-16,0 0-2 0,31 0-3 0,-31 0 1 15,28 3-1-15,-28-3-7 0,30 3 5 16,-14 0-5-16,0-2-2 0,-16-1-13 16,29 0-21-16,-29 0-30 0,26 0-56 0,-26 0-105 15,22-4-181-15,-13 0 127 0</inkml:trace>
  <inkml:trace contextRef="#ctx0" brushRef="#br0" timeOffset="204681.45">29159 3978 1038 0,'0'0'-39'0,"0"0"15"0,-18 13 21 0,18-13 8 16,0 0 18-16,0 0 15 0,0 0 1 15,-6 15 16-15,6-15-3 0,0 0 11 0,-2 18 10 0,2-18-1 16,-2 15-4-16,2-15 7 0,-2 20-15 0,2-20 12 16,0 22-6-16,0-22-10 15,0 24 3-15,2-11-9 0,-2-13-2 16,2 33 9-16,-2-18-19 0,2 1-6 16,-2-16-10-16,2 30-26 0,0-18-34 0,-2-12-32 15,2 22-55-15,-2-22-93 0,2 20-310 16,0-15 294-16</inkml:trace>
  <inkml:trace contextRef="#ctx0" brushRef="#br0" timeOffset="205431.75">29632 3860 1459 0,'0'0'22'0,"0"0"10"15,0 0-7-15,0 0-5 0,0 0-11 0,0 0 9 0,0 0-3 16,0 0-3-16,0 0 1 0,0 0 4 0,0 0-9 16,0 0 2-16,38-4 10 15,-38 4 2-15,0 0-1 0,22-8 17 0,-22 8 3 16,10-6 13-16,-10 6 3 0,0 0-1 16,17-8-3-16,-17 8-4 0,0 0-8 0,0 0-8 15,18-5-2-15,-18 5-2 16,0 0-1-16,0 0-10 0,0 0-7 0,0 0-9 15,0 0-1-15,0 0-4 0,0 0 12 16,0 0 5-16,20 16 9 0,-20-16-3 0,0 0 13 16,-6 28-12-16,6-28 2 0,-2 29 1 0,0-10-10 15,0-1 6-15,2 3 1 16,-2 2-8-16,2 4 5 0,0 0-4 0,0 2 8 16,0 0-11-16,-2-1-5 15,0 0 3-15,0 0-5 0,-3-1-1 0,3 1 7 16,-3-1 1-16,1 0-5 0,0-1 1 15,-2-2-1-15,2-1 0 0,-3-1-3 0,1 1 0 16,-2-2 7-16,1-3 5 0,0-3 4 0,1 0 11 0,0-1 3 16,0 0 2-16,0-2 6 15,6-12-2-15,-18 19-1 0,10-13 4 0,8-6-11 0,-17 13-1 16,6-9-17-16,11-4-19 16,0 0-44-16,-21 4-41 0,21-4-39 0,0 0-40 15,-12-11-57-15,12 11-504 16,-2-22 2-16</inkml:trace>
  <inkml:trace contextRef="#ctx0" brushRef="#br0" timeOffset="206161.43">30276 3903 2066 0,'0'0'-83'0,"0"0"16"0,8-15 12 0,-8 15 16 0,0 0 11 16,4-13 20-16,-4 13 1 15,0 0 7-15,0 0-1 0,0 0 5 16,0 0 6-16,0 0-2 0,-12-25 1 16,12 25 2-16,0 0 2 0,-24-4-6 0,24 4 6 15,-20 0-4-15,20 0-7 0,-26 2 9 0,26-2 1 16,-29 8-4-16,11-4 2 0,4 2-7 16,14-6 0-16,-26 7 3 15,16-3-1-15,10-4-6 0,-15 11-4 0,15-11-3 16,-6 12-7-16,6-12-11 0,0 0-1 0,0 0-11 0,17 27 7 15,-9-20 0-15,-8-7-6 16,21 17 6-16,-8-9 1 0,-1-1 7 0,2 1 3 16,-2 0 5-16,1-1 1 0,-3 1 6 0,1 0 9 15,-11-8 10-15,17 10 14 16,-9-1-4-16,-8-9 14 0,10 13 9 0,-10-13-13 0,6 16 3 16,-6-16-2-1,0 20-1-15,0-20-7 0,0 0-1 0,-10 29 3 0,6-20-9 16,4-9 3-16,-8 20 5 15,8-20 0-15,-10 16-6 0,3-8 8 0,7-8-2 16,-15 14 5-16,15-14 7 0,-17 9 0 16,17-9-8-16,-21 4-1 0,21-4 0 15,-27-3-2-15,27 3-4 0,-32-9-2 0,17 4-13 16,0-5-22-16,2 1-30 0,1-3-52 16,2-1-56-16,0-3-113 0,4-1-292 0,2 0 248 15</inkml:trace>
  <inkml:trace contextRef="#ctx0" brushRef="#br0" timeOffset="206421.26">30424 3955 1654 0,'0'0'16'0,"0"0"-1"16,17 4-6-1,-17-4-4-15,0 0-1 0,0 0 3 0,9 13-4 0,-9-13 1 16,0 0-3-16,2 17 8 0,-2-17-9 0,0 17 6 16,0-17 1-16,0 19-4 15,0-19 0-15,-2 21 1 0,2-21-8 0,-2 21 6 0,2-21-15 16,-2 17-9-16,2-17-22 16,2 18-31-16,-2-18-53 0,0 0-98 0,-2 15-179 15,2-15 128-15</inkml:trace>
  <inkml:trace contextRef="#ctx0" brushRef="#br0" timeOffset="206651.48">30472 3881 1261 0,'6'-19'40'0,"-6"19"5"16,6-14-2-16,-6 14-4 0,0 0-7 0,6-14 2 16,-6 14-7-16,0 0 0 0,0 0-6 0,0 0-13 15,8-11-10-15,-8 11-15 0,0 0-25 0,0 0-41 16,0 0-66-16,0 0-270 0,0 0 132 16</inkml:trace>
  <inkml:trace contextRef="#ctx0" brushRef="#br0" timeOffset="207081.49">30547 3914 1219 0,'12'9'26'16,"-12"-9"-5"-16,0 0-3 0,14 11 1 0,-14-11-2 16,8 12 2-16,-8-12 3 15,6 13 2-15,-6-13 11 0,0 17 9 0,0-17-9 0,-2 21 1 16,2-21-8-16,-2 23 4 15,-2-10 3-15,4-13-8 0,-6 29 1 0,4-18 0 16,2-11-9-16,-4 25 10 16,-2-14-4-16,6-11-4 0,-2 23 2 0,2-23-4 15,-2 18-4-15,2-18 3 0,-2 15-7 0,2-15 7 0,0 0-5 16,0 0 5-16,0 0-18 16,6 17 0-16,-6-17-4 0,0 0 1 0,0 0-2 15,0 0 4-15,34-27-4 16,-25 18-2-16,2-3 4 0,-1 1 16 15,1 2 3-15,-1-3 15 0,1 2-6 0,0 0 9 16,-1 3 2-16,-10 7-1 0,17-13 0 16,-17 13 2-16,17-10-8 0,-17 10 6 0,15-6-5 0,-15 6 4 0,0 0 7 15,21 4-1-15,-21-4 4 16,0 0 5-16,19 16-9 0,-19-16-5 0,10 16 2 16,-6-6-9-16,-4-10 9 15,10 23-9-15,-6-14-6 0,-4-9-6 0,6 23-20 16,-2-13-39-16,-4-10-48 15,6 21-49-15,-6-21-78 0,5 13-481 0,-3-7 51 0</inkml:trace>
  <inkml:trace contextRef="#ctx0" brushRef="#br0" timeOffset="207411.35">31057 3837 1971 0,'0'0'-84'0,"0"0"20"0,0 0 23 16,0 0 10-16,0 0 7 15,-27-8 17-15,27 8 7 0,0 0 20 0,-26 21 13 0,13-11 9 16,3 1 17-16,2 2 12 15,-1 1 4-15,-2-1 8 0,5 3-6 0,-2 0 2 16,1 1 3-16,1 1-11 16,0 1-1-16,1-2-4 0,1 2-8 0,2 0 0 15,0 0-12-15,-1-2-13 0,3 0-31 0,0-17-52 0,0 29-39 16,3-13-36-16,-3-16-51 16,2 22-96-16,2-15-371 0,0 1 131 0</inkml:trace>
  <inkml:trace contextRef="#ctx0" brushRef="#br0" timeOffset="207881.82">31300 4017 1746 0,'7'-15'-89'0,"-7"15"11"16,0 0 22-16,4-17 19 0,-4 17 13 15,0 0 11-15,0 0 18 0,0 0-2 0,0 0 9 16,-13-19 8-16,13 19-3 0,0 0 3 0,0 0 11 16,0 0-11-16,-36 13 12 15,36-13 6-15,-19 18-6 0,11-10-4 0,-3 2 8 16,1 0-5-16,1 2-3 0,1-1 6 16,0 1-6-16,8-12-2 0,-14 21 5 15,10-10-7-15,4-11 13 0,-6 17-10 16,6-17-5-16,-4 18 2 0,4-18 0 0,0 0-15 0,2 20 12 15,-2-20-2-15,0 0-13 16,0 0-11-16,10 12-9 0,-10-12-16 16,0 0 5-16,0 0 4 0,0 0-1 0,0 0 14 0,34-25 11 15,-34 25 21-15,13-13 19 16,-13 13 25-16,11-12 2 0,-11 12 1 0,8-7-12 0,-8 7-9 16,0 0-3-16,0 0-13 15,15-7 2-15,-15 7 6 0,0 0-9 0,0 0-2 16,0 0 1-16,0 0-2 15,14 26-4-15,-14-26 8 0,8 17-11 0,-2-5-1 16,-6-12 8-16,8 19-8 0,-2-9-6 16,-6-10-10-16,8 19-35 0,-8-19-44 0,12 18-56 15,-8-13-61-15,-4-5-159 0,4 9-311 0,-4-9 107 16</inkml:trace>
  <inkml:trace contextRef="#ctx0" brushRef="#br0" timeOffset="208141.45">31589 3853 1883 0,'0'0'-56'16,"0"0"7"-16,12-7 14 15,-12 7 25-15,0 0 12 0,0 0 29 0,0 0 8 0,0 0 12 16,22 25 4-1,-20-14-2-15,-2-11 19 0,4 29 4 0,-4-10-7 0,2 1-3 16,-2 0-8-16,0 3 4 16,0-1-12-16,-2 5-4 0,0 2-4 0,0 0-23 15,-5-1-34-15,3-1-47 0,-5 0-67 0,-1-1-128 0,0-3-395 16,-6-2 121-16</inkml:trace>
  <inkml:trace contextRef="#ctx0" brushRef="#br0" timeOffset="214081.29">25343 5511 1753 0,'0'0'-111'15,"0"0"6"-15,0 0 8 0,0 0 10 16,0 0 7-16,0 0 19 0,0 0 16 0,2-16 17 0,-2 16 12 16,0 0 7-16,0 0 7 0,0 0 8 0,0 0 6 15,0 0 9-15,0 0 5 16,8-18-1-16,-8 18 3 0,0 0-2 0,0 0 5 0,0 0-1 16,11-13-10-1,-11 13 4-15,0 0-3 0,0 0-4 0,0 0-2 0,13-12 6 16,-13 12 3-16,0 0-1 15,0 0 1-15,12-9 17 0,-12 9 2 0,0 0 7 16,12-8-1-16,-12 8 10 0,0 0-2 0,0 0 21 0,13-10 0 16,-13 10 3-16,0 0-6 15,0 0 2-15,0 0-4 0,10-9-4 0,-10 9-12 16,0 0-6-16,0 0-2 0,0 0 2 16,0 0-15-16,0 0 4 0,0 0-5 0,0 0-8 15,0 0-10-15,0 0 8 16,0 0-10-16,0 0 2 0,0 0-5 0,0 0-3 15,0 0 2-15,0 0 0 16,-41-7-4-16,41 7 0 0,0 0-3 0,-28 1 2 16,28-1-3-16,0 0-2 0,-25 6 5 0,25-6-6 15,0 0-1-15,-19 5 1 0,19-5-6 16,0 0 5-16,-14 7-5 0,14-7 7 16,0 0-4-16,0 0 6 0,-4 13-3 15,4-13-3-15,0 0 0 0,0 0 6 0,0 0 0 0,18 23-1 16,-18-23 1-16,11 9-5 15,-11-9 2-15,14 12 3 0,-14-12-9 16,11 10 6-16,-11-10-1 0,11 12-4 0,-11-12 1 0,11 14 0 0,-11-14 4 16,8 13-9-16,-8-13 0 15,6 17 11-15,-6-17-9 0,6 16 9 0,-6-16-9 16,5 16 10-16,-5-16-3 16,3 19 4-16,-3-19-4 0,4 18 2 0,-4-18-2 0,0 17 0 15,0-17-4-15,2 17-1 16,-2-17 11-16,1 16-12 0,-1-16 3 0,2 16-3 15,-2-16 6-15,0 0-2 16,0 21-4-16,0-21 6 0,0 0 6 0,-3 20-4 0,3-20-2 16,0 0 5-16,-12 15 1 0,12-15 4 0,-12 8 7 15,12-8-12-15,-15 5 6 16,15-5 5-16,-19 4-2 0,19-4 5 0,-23 2-13 0,23-2 11 16,-21-2-7-16,21 2-6 15,-22-4-9-15,22 4-24 0,-20-5-29 0,20 5-27 16,-17-10-35-16,7 4-43 15,4 1-69-15,6 5-464 0,-7-16 53 0</inkml:trace>
  <inkml:trace contextRef="#ctx0" brushRef="#br0" timeOffset="214351.33">25585 5652 2085 0,'0'0'-22'15,"0"0"8"-15,0 0 3 0,0 0-9 16,13 14 8-16,-13-14 12 0,0 0 3 0,0 0 6 0,1 17 9 16,-1-17-13-1,0 0 11-15,2 23-4 0,-2-23 1 0,0 15 1 0,0-15-6 16,2 17-2-16,-2-17 9 15,2 17-11-15,-2-17-10 0,2 15-18 0,-2-15-26 0,0 0-28 16,0 19-40-16,0-19-56 0,0 0-365 0,0 10 277 16</inkml:trace>
  <inkml:trace contextRef="#ctx0" brushRef="#br0" timeOffset="214541.51">25646 5583 1609 0,'8'-16'136'0,"-8"16"-10"16,8-17-28-16,-8 17-50 15,6-13-18-15,-6 13-4 0,7-14-11 0,-7 14 3 16,0 0-7-16,9-16-29 0,-9 16-26 0,0 0-36 16,6-8-34-16,-6 8-60 0,0 0-367 15,2-10 273-15</inkml:trace>
  <inkml:trace contextRef="#ctx0" brushRef="#br0" timeOffset="-214504.95">25726 5531 1632 0,'15'9'-5'0,"-15"-9"7"15,0 0-2-15,8 7-7 0,-8-7 5 16,0 0 4-16,4 18 15 0,-4-18 11 0,0 0-1 15,0 23-8-15,0-23 8 16,0 19-7-16,0-19 7 0,-2 21-5 0,2-21 2 0,-2 19 2 16,2-19-5-16,-2 19 4 0,2-19-5 15,-2 17-3-15,2-17 0 0,0 0-1 16,-2 21-3-16,2-21 2 0,0 0 12 0,-2 17-11 16,2-17 7-16,0 0 7 15,0 0-4-15,0 0 5 0,0 0-25 0,0 0-4 0,14 6-2 16,-14-6-10-16,0 0 10 15,28-21 0-15,-15 11-1 0,0 0-5 0,-1 1 13 16,1 0 6-16,-1 1 9 0,0 0-8 0,-12 8 23 0,21-11 8 16,-13 5 8-16,-8 6 0 15,15-10 5-15,-15 10-10 0,13-5 3 0,-13 5-8 16,0 0-7-16,16-6 17 16,-16 6 9-16,0 0 6 0,0 0-4 0,25 7-6 15,-25-7-2-15,11 16-7 0,-11-16-6 16,12 17-2-16,-6-5-4 0,1-1-8 15,-1 3-25-15,-6-14-38 0,9 24-36 16,-4-12-32-16,2 1-32 0,-5-3-31 0,2-1-66 16,-4-9-137-16,2 15-291 0,-2-15 109 0</inkml:trace>
  <inkml:trace contextRef="#ctx0" brushRef="#br0" timeOffset="-213915.25">26416 5405 1945 0,'0'0'-57'15,"0"0"14"-15,0 0 12 16,5-14-10-16,-5 14 11 0,0 0 17 0,0 0 28 15,0 0 1-15,0 0 2 0,0 0 8 16,-48 33 12-16,40-22-7 0,-3 3-4 0,-1 1-3 16,-1 3 2-16,2-1 11 0,-1 2-3 0,1 1 17 15,-1-1-1-15,1 2-6 16,1 2-3-16,5 0-2 0,-5 0 2 0,6-2-5 0,2 0-7 16,4 0 2-16,0 0 7 15,3-1-19-15,2 2-19 0,-2-6-30 16,3 4-39-16,1-5-31 0,-1-2-51 15,2-3-102-15,-1-1-333 0,0-1 212 0</inkml:trace>
  <inkml:trace contextRef="#ctx0" brushRef="#br0" timeOffset="-213365.05">26628 5616 1632 0,'0'0'0'0,"-8"-15"5"0,8 15 5 15,0 0-7-15,-15-12 1 0,15 12 2 0,0 0 1 16,-19-3 11-16,19 3 10 15,0 0-1-15,0 0 1 0,-31 7-2 0,31-7 3 0,-15 9-4 16,5-1-7-16,10-8 1 0,-15 18 4 0,4-7 1 16,1-1-3-16,4 1 11 15,-1 0-14-15,7-11 2 0,-14 25 3 0,10-14-8 16,4-11-7-16,-4 22-8 16,4-22-8-16,0 18-4 0,0-18-12 0,4 18-2 0,-4-18 4 15,8 13-1-15,-8-13 11 16,8 10-3-16,-8-10 4 0,0 0 3 15,18 5 3-15,-18-5 3 0,0 0 2 16,0 0-1-16,27-15 6 0,-27 15-1 0,16-17 0 0,-9 7 21 16,1 1 22-16,-8 9 10 0,16-17 13 0,-11 10 9 15,-5 7 0-15,11-14-5 16,-11 14-15-16,9-9-1 0,-9 9-10 0,0 0-3 0,9-12-5 16,-9 12-8-16,0 0-3 15,0 0 8-15,0 0 3 0,0 0 5 0,0 0 0 16,0 0-2-16,21 24 0 15,-21-24-5-15,4 20-8 0,-4-20-3 0,6 19 3 16,-1-8-6-16,-5-11 4 0,8 21-21 16,-3-11-20-16,-5-10-35 0,12 21-39 0,-8-12-40 15,-4-9-38-15,13 13-71 0,-13-13-516 0,14 8-34 16</inkml:trace>
  <inkml:trace contextRef="#ctx0" brushRef="#br0" timeOffset="-213015.13">26823 5595 2098 0,'4'-21'-86'15,"-4"21"16"-15,0 0 15 16,7-13 11-16,-7 13 3 0,0 0 18 0,0 0 22 15,0 0 4-15,0 0 7 0,9-14 17 0,-9 14 0 16,0 0 5-16,0 0 12 16,0 0 1-16,0 0 4 0,0 0 2 0,0 0-5 15,9 36-7-15,-9-36 13 0,4 24 1 0,-4-11-11 0,0-13-5 16,5 32 4-16,-3-16-11 16,0 1-4-16,-2 0 0 0,0 0-6 0,2-2 4 15,-2-15-11-15,0 29 13 0,2-14-5 16,-2-15-8-16,0 24 5 0,0-24-9 15,0 23-30-15,0-23-18 0,-2 20-27 16,2-20-30-16,-2 18-34 0,2-18-63 0,0 0-142 0,-6 16-217 16,6-16 260-16</inkml:trace>
  <inkml:trace contextRef="#ctx0" brushRef="#br0" timeOffset="-212715.33">27114 5847 1610 0,'19'-4'7'0,"-19"4"3"16,0 0-23-16,0 0-11 0,23-4-11 0,-23 4-4 15,0 0 7-15,24-2 2 16,-24 2-3-16,20 0-6 0,-20 0-9 0,22-2-4 15,-22 2 2-15,19-1 1 0,-19 1 10 16,17-3 9-16,-17 3 11 0,19-3 6 0,-19 3 11 16,0 0 4-16,15-4 7 0,-15 4 0 0,0 0 7 15,14-8-11-15,-14 8 2 0,0 0-9 16,0 0-15-16,11-10-31 0,-11 10-29 0,0 0-54 16,0 0-151-16,0 0 91 15</inkml:trace>
  <inkml:trace contextRef="#ctx0" brushRef="#br0" timeOffset="-212565.14">27263 5727 909 0,'0'0'106'0,"0"0"-12"16,-13-8-17-16,13 8-18 0,0 0-17 0,0 0-9 15,-12-8-11-15,12 8 6 0,0 0-11 0,0 0-14 0,0 0-9 16,0 0-27-16,0 0-14 16,0 0-13-16,0 0-8 0,0 0-12 0,0 0-5 15,0 0-35-15,0 0-176 16,0 0 97-16</inkml:trace>
  <inkml:trace contextRef="#ctx0" brushRef="#br0" timeOffset="-211925.25">27114 5710 884 0,'0'0'50'0,"0"0"-9"0,0 0-5 16,0 0 0 0,-17 8-8-16,17-8 4 0,0 0 5 0,0 0 0 0,0 0 5 15,0 0 10-15,0 0 7 16,0 0 11-16,0 0 19 0,0 0 8 0,0 0 12 15,0 0 4-15,0 0 2 0,0 0-6 16,0 0-3-16,0 0 5 0,0 0-13 0,0 0-6 16,0 0-9-16,0 0-12 0,38 9-1 0,-38-9-5 15,18 4-16-15,-18-4-3 16,24 1-7-16,-12 1-1 0,-12-2-3 0,21 3-6 0,-21-3-5 16,24 1-10-16,-24-1-3 15,18 2-19-15,-18-2-35 0,15 2-41 0,-15-2-49 16,0 0-69-16,21 0-176 15,-21 0-305-15,0 0 75 0</inkml:trace>
  <inkml:trace contextRef="#ctx0" brushRef="#br0" timeOffset="-210794.82">27966 5304 1875 0,'0'0'-68'16,"0"0"22"-1,0 0 12-15,0 0 10 0,0 0-4 0,0 0 28 0,0 0-8 16,0 0 31-16,0 0 0 16,0 0 20-16,0 0-10 0,0 0 8 0,0 0 6 15,0 0-5-15,0 0 8 0,0 0-1 0,0 0-1 0,0 0 11 16,0 0-11 0,0 0 2-16,-11 23 5 0,11-23-3 0,0 0 0 0,0 0-2 15,0 0 2-15,0 0 11 16,5 24 4-16,-5-24-4 0,0 0-4 0,0 22-2 15,0-22-11-15,2 16 3 0,-2-16-12 16,0 20 3-16,0-20-3 0,0 22-5 0,2-8-4 16,-2-14-3-16,0 25 0 0,0-10 0 0,0-15 0 15,2 30-5-15,-2-14 0 16,0 0-3-16,2 0 1 0,-2-16-3 0,3 26 0 0,-3-13 2 16,0-13 0-16,2 26 4 15,-2-13 4-15,0-13-5 0,0 23 3 0,0-23 5 16,0 22-4-16,0-22 5 15,0 21 4-15,0-21 0 0,-2 20 4 0,2-20-2 0,2 17 1 16,-2-17-1-16,0 0-4 16,-2 23 3-16,2-23-4 0,0 0-1 0,0 19-3 15,0-19-1-15,0 0-2 0,0 0-2 0,-3 20-2 0,3-20-3 16,0 0 2-16,0 0-2 16,0 18-4-16,0-18-5 0,0 0-17 0,0 0-16 15,0 0-33-15,0 0-50 16,-2 19-55-16,2-19-65 0,0 0-124 0,-6 6-567 15,6-6-319-15</inkml:trace>
  <inkml:trace contextRef="#ctx0" brushRef="#br0" timeOffset="-209820.56">27587 5913 2646 0,'0'0'-152'0,"0"0"23"0,0 0 18 16,0 0 13-16,0 0 22 15,0 0 22-15,0 0 18 0,0 0 13 16,0 0 10-16,0 0 13 0,0 0 0 0,0 0 12 15,0 0-3-15,0 0 1 0,0 0-7 0,0 0 7 16,0 0 4-16,0 0-14 16,0 0 10-16,0 0 4 0,0 0-8 0,0 0-6 0,0 0 15 15,0 0-14-15,0 0-1 0,51 6 0 16,-51-6 7-16,0 0-11 0,27 0 3 16,-27 0 2-16,22 2-2 0,-22-2 1 0,23 2 3 15,-23-2 2-15,25 0-7 0,-12 2-3 16,-13-2 9-16,27 2-1 0,-27-2-5 15,27 0 2-15,-16 2 13 0,-11-2-12 16,29 0-2-16,-29 0 4 0,25 2 8 0,-10-2-5 16,-15 0 10-16,25 1 3 15,-25-1-2-15,26 0 4 0,-26 0 8 0,25 2-13 16,-12 1-2-16,-13-3 2 0,24 1-4 0,-24-1-1 0,25 2 15 16,-25-2-21-16,23 2 4 15,-23-2-6-15,21 2 8 0,-21-2-8 0,23 2 11 0,-23-2 9 16,21 0 6-16,-21 0-2 15,23 0 17-15,-23 0 4 0,19 0 5 0,-19 0-3 16,22 1 2-16,-22-1-8 16,19 0-7-16,-19 0-4 0,0 0-1 0,27 0-9 15,-27 0 4-15,18 0-11 0,-18 0 0 16,0 0-16-16,21 3-13 0,-21-3-33 0,0 0-13 16,0 0-20-16,21 4-30 0,-21-4-28 15,6 1-56-15,-6-1-149 0,0 0-267 16,0 0 179-16</inkml:trace>
  <inkml:trace contextRef="#ctx0" brushRef="#br0" timeOffset="-208740.48">27704 6192 1717 0,'9'-12'-42'0,"-9"12"9"0,0 0 3 16,0 0-5-16,10-10 0 0,-10 10 6 0,0 0 5 0,14-7 2 16,-14 7 4-16,0 0 7 15,16-6 10-15,-16 6 6 0,0 0 15 0,15-6 7 16,-15 6 5-16,0 0 4 16,0 0 4-16,16-5 10 0,-16 5-2 15,0 0 0-15,0 0 1 0,20-4 5 0,-20 4-7 16,0 0-5-16,16-2-6 0,-16 2-1 0,0 0 1 15,0 0-5-15,24 2 5 16,-24-2 2-16,0 0-7 0,0 0 3 16,21 4-4-16,-21-4 2 0,0 0-4 0,15 5 14 0,-15-5-9 15,0 0 2-15,10 8-9 0,-10-8 0 16,0 0 3-16,0 0-7 0,9 14 4 0,-9-14-8 16,0 0 1-16,0 0 5 15,-2 20 3-15,2-20-5 0,0 0 1 0,0 0-1 0,-7 23 2 16,7-23 2-16,-6 15-3 15,6-15 1-15,-8 12-5 0,8-12 4 0,-7 13-9 16,7-13 0-16,-6 15 2 16,6-15 0-16,-6 14-2 0,6-14 3 0,-10 11-1 15,10-11 5-15,-7 12-8 0,7-12 6 0,0 0-1 16,-11 13-4-16,11-13-3 0,-11 11 3 16,11-11-1-16,-9 10-3 0,9-10-2 0,0 0-1 15,-13 14-1-15,13-14-1 0,-10 9 2 16,10-9-1-16,0 0-2 0,-15 12 3 0,15-12-2 15,-10 7 0-15,10-7-3 16,0 0 4-16,-17 11-7 0,17-11 3 0,-12 8 1 16,12-8 0-16,0 0-2 0,-15 10 5 0,15-10-6 15,0 0 4-15,-18 8-1 16,18-8-5-16,0 0 8 0,-12 11-5 0,12-11 3 0,0 0-6 16,0 0 4-16,-12 7-2 15,12-7 6-15,0 0-2 0,0 0-5 0,0 0 3 16,-11 10 0-16,11-10 3 0,0 0-2 15,0 0 1-15,0 0 0 0,0 0 3 0,0 0-1 16,0 0 1-16,0 0-1 16,0 0 7-16,0 0-1 0,0 0 8 0,0 0-2 15,0 0 0-15,0 0 3 0,0 0 1 0,0 0 1 0,0 0 0 16,0 0-3-16,0 0 1 16,35 5 2-16,-35-5-11 0,0 0 2 15,31-3 5-15,-31 3-6 0,29-2-3 16,-29 2 0-16,29 0 0 0,-11-2-3 0,-18 2-3 0,34 2 7 15,-17-4-3-15,-17 2-3 16,27 0-3-16,-27 0 2 0,27 0 2 0,-27 0-6 0,24 0-21 16,-24 0-35-16,20 0-56 0,-20 0-57 0,18-4-109 15,-7 2-622-15,-11 2-283 16</inkml:trace>
  <inkml:trace contextRef="#ctx0" brushRef="#br0" timeOffset="-205600.32">28131 6282 2554 0,'0'0'-154'0,"0"0"11"0,0 0 20 16,0 0 9-16,0 0 23 16,0 0 28-16,0 0 24 0,0 0 14 0,0 0 17 0,0 0 3 15,0 0 16 1,0 0 4-16,0 0 13 0,0 0 11 0,0 0-5 0,0 0 3 15,0 0-11-15,0 0 20 16,0 0-3-16,0 0-2 0,0 0 1 0,0 0-9 0,0 0-5 16,0 0-7-16,26-23 2 0,-26 23 6 0,13-9-13 15,-13 9 4 1,14-9 1-16,-14 9-4 0,18-10 24 0,-18 10 2 0,13-13-8 16,-13 13 14-16,17-9 5 0,-17 9 8 15,10-8 6-15,-10 8 1 0,0 0-1 0,15-12-2 16,-15 12-5-16,0 0-3 15,10-7-11-15,-10 7-9 0,0 0-3 16,0 0-8-16,0 0-3 0,0 0-1 16,0 0-2-16,0 0-4 0,0 0 2 0,0 0-4 0,0 0-3 15,0 0 3-15,0 0-2 0,0 0-5 0,4 32 0 16,-4-32 0-16,0 0-3 0,0 0 1 16,-10 27 0-16,10-27 1 0,-4 18-2 15,4-18 1-15,-6 18-4 0,6-18 4 16,-5 18 0-16,5-18-3 0,-2 16 1 15,2-16 0-15,-4 18 0 0,4-18-3 0,-2 15 7 16,2-15-5-16,0 0 1 0,-2 25-3 16,2-25 3-16,-2 15-4 0,2-15 2 0,-2 17 0 0,2-17 2 15,-5 17 2-15,5-17-1 16,-5 17 2-16,5-17-1 0,-7 19 1 0,3-6-5 16,4-13 1-16,-7 19 2 0,3-9-1 15,4-10 2-15,-9 22-5 0,2-15 3 16,7-7 1-16,-9 17-1 0,9-17 5 15,-7 15 2-15,7-15 2 0,-13 13 3 16,13-13 3-16,-10 12-1 0,10-12-1 0,-16 5-2 16,16-5-9-16,0 0-19 0,-21 5-26 15,21-5-45-15,0 0-43 0,-21-5-50 0,21 5-66 0,-10-10-139 0,10 10-416 16,-8-18-106 0</inkml:trace>
  <inkml:trace contextRef="#ctx0" brushRef="#br0" timeOffset="-205055.05">28240 6079 2257 0,'0'0'-68'0,"0"0"27"16,0 0 16-16,0 0 3 0,0 0 14 15,0 0 18-15,0 0 13 0,0 0 20 0,0 0 11 0,0 0 4 16,0 0 11-16,0 0-20 0,0 0 5 16,0 0-11-16,0 0 2 0,0 0-18 0,0 0-23 15,0 0-41-15,0 0-42 16,0 0-49-16,0 0-94 0,0 0-442 0,0 0 100 15</inkml:trace>
  <inkml:trace contextRef="#ctx0" brushRef="#br0" timeOffset="-203655">28957 5416 1796 0,'0'0'-122'0,"0"0"15"16,0 0 24 0,0 0 13-16,0 0 12 0,0 0 17 0,-32 25 13 0,32-25 11 15,-8 8 15-15,8-8 7 16,-10 11-1-16,10-11 13 0,-11 15-5 0,11-15-1 15,-9 16 4-15,9-16 7 0,-13 16-3 16,9-5 7-16,4-11 5 0,-14 22 13 0,7-11 0 16,1 1-4-16,-3-1-1 0,3 3 11 0,-2-3-2 15,2 3 0-15,-1-2 1 16,0 2-8-16,-1-1 3 0,2 1 3 0,-1-1 4 16,1 0-9-16,6-13 1 0,-10 26 0 15,3-15 4-15,1 0 12 0,6-11 8 0,-9 25-16 16,3-16 4-16,6-9-5 15,-8 19 2-15,8-19-12 0,-8 21 4 0,2-11-6 0,6-10-2 16,-6 17 2 0,6-17-10-16,-6 19 6 0,6-19-7 0,-7 19 10 0,7-19 3 15,-3 17 3-15,3-17 3 0,-5 22-2 0,5-22 1 16,-4 19 0-16,2-9 1 16,2-10 3-16,0 23-1 0,0-23 0 0,0 22-1 15,0-22-3-15,0 22-4 0,0-22-3 16,0 21-1-16,0-21-1 0,2 22-1 0,-2-22-1 15,0 22-2-15,0-22 2 16,2 20 8-16,-2-20-4 0,2 20 0 0,-2-20 1 0,5 19-3 16,-5-19-3-16,1 19 5 0,-1-19 0 0,5 17 1 15,-5-17-1-15,2 15 0 16,-2-15-4-16,4 14-4 0,-4-14-2 0,0 0-2 16,6 19-5-16,-6-19 3 0,0 0-5 15,4 13-2-15,-4-13-12 0,0 0-15 0,0 0-32 16,0 0-40-16,8 15-73 15,-8-15-82-15,0 0-163 0,0 0-203 0,0 0-225 16,0 0-159-16</inkml:trace>
  <inkml:trace contextRef="#ctx0" brushRef="#br0" timeOffset="-200615.2">29034 5834 2298 0,'0'0'-159'0,"0"0"21"0,0 0 16 16,0 0 7-16,0 0 20 16,0 0 26-16,0 0 16 0,0 0 22 0,-24 1 13 0,24-1 16 15,0 0 12-15,0 0 4 0,0 0 4 16,0 0 9-16,0 0 10 0,0 0 5 16,0 0-1-16,0 0-3 0,0 0 2 0,0 0-4 15,0 0 3-15,0 0-3 16,0 0 1-16,0 0 8 0,0 0-8 0,0 0-4 15,0 0 4-15,0 0-12 0,0 0 2 16,0 0 3-16,0 0-13 0,59 6 8 0,-59-6-7 16,20 0-3-16,-20 0 2 0,22-2 3 0,-22 2-10 15,22-4 10-15,-22 4-8 0,26-6-4 16,-14 2 6-16,3 0 1 0,-15 4 8 0,26-11 6 16,-14 3 6-16,-2 1 3 15,4-2 10-15,-14 9 6 0,18-13-3 0,-9 5-1 16,-9 8-9-16,12-14 7 15,-12 14-4-15,11-11-2 0,-11 11-5 0,9-11-8 0,-9 11 2 16,0 0-4-16,8-16-4 16,-8 16-7-16,0 0-2 0,2-14 0 0,-2 14-4 15,0 0-3-15,0 0 3 0,0 0-9 0,0 0 3 0,-19-17 0 16,19 17 3 0,0 0 0-16,-21-5-1 0,21 5-5 0,0 0 9 0,-25 5-2 15,25-5 5-15,0 0 8 16,-26 9 0-16,26-9 2 0,-19 9 2 0,8-2 4 15,-1-1-1-15,12-6 5 0,-19 18 3 16,11-9-2-16,-2 1 1 0,10-10-2 0,-14 19-3 16,8-8 0-16,6-11-2 0,-11 19-5 0,11-19 2 15,-7 19 1-15,7-19-4 16,-4 17-3-16,4-17 4 0,-2 18 4 0,2-18-8 16,0 17-2-16,0-17 2 15,0 0-1-15,6 22-2 0,-6-22 5 0,5 12 3 0,-5-12-8 16,9 9 3-16,-9-9-2 15,14 8-3-15,-14-8 2 0,17 6-5 0,-17-6 1 0,23 2-7 16,-23-2-13-16,26 0-25 0,-9-2-38 0,-17 2-52 16,36-8-62-16,-15 2-91 15,4-3-187-15,-6-3-387 0,3-1-196 0</inkml:trace>
  <inkml:trace contextRef="#ctx0" brushRef="#br0" timeOffset="-199925.27">29727 5128 2411 0,'5'-21'-81'0,"-5"21"39"16,0 0 13-16,0 0 10 15,0 0 8-15,0 0 10 0,0 0 13 0,11-8 18 16,-11 8 18-16,0 0 7 15,0 0 16-15,0 0 6 0,0 0-2 0,0 0 3 0,0 0-13 16,0 0-11-16,0 0-7 16,0 0-6-16,0 0-8 0,0 0-6 0,0 0-5 15,0 0 1-15,0 0-5 0,0 0 2 0,0 0-4 0,0 0-1 16,0 0-2 0,0 0 2-16,0 0 0 0,-11 56-1 0,6-45-5 0,5-11-1 15,-8 29 7-15,6-12-8 16,-2 0 8-16,0 0-8 0,0 1 2 0,-1-1-7 15,3 1 9-15,-2-2-4 0,0 1 0 16,2-2-5-16,2-15 0 0,-9 27-3 0,7-15 2 16,2-12 3-16,-5 19-1 0,5-19 1 0,-8 13 4 15,8-13-1-15,-12 11 4 16,12-11-4-16,-20 5 3 0,20-5-5 16,-21 1 2-16,21-1-2 0,0 0-7 0,-32-6-15 15,32 6-35-15,-14-5-51 0,14 5-44 0,-13-10-63 16,13 10-123-16,-11-13-420 0,9 5-36 15</inkml:trace>
  <inkml:trace contextRef="#ctx0" brushRef="#br0" timeOffset="-199695.18">29709 5024 2243 0,'0'0'25'0,"4"-17"29"16,-4 17-9-16,0 0 0 0,6-12 2 0,-6 12-7 15,0 0 6-15,0 0-7 16,0 0-14-16,8-13-4 0,-8 13-12 0,0 0-27 0,0 0-23 16,0 0-51-16,0 0-23 15,7-4-41-15,-7 4-65 0,0 0-412 0,0 0 148 16</inkml:trace>
  <inkml:trace contextRef="#ctx0" brushRef="#br0" timeOffset="-198955.37">29995 5183 1782 0,'0'0'-27'0,"0"0"10"0,21 3 6 0,-21-3-3 0,0 0 11 16,0 0 8-16,0 0 7 15,0 0 6-15,0 0 1 0,0 0 3 0,0 0 7 16,0 0 10-16,0 0 7 0,0 0 7 16,0 0 4-16,0 0 1 0,0 0-11 0,0 0-9 15,0 0-8-15,0 0 1 0,0 0-6 0,0 0 0 16,0 0-5-16,0 0-6 16,0 0-1-16,0 0-2 0,-37-27 3 0,37 27-6 0,-16-4 4 15,16 4-9 1,0 0 9-16,-28 2 5 0,28-2-8 0,0 0 3 0,-25 8-7 15,25-8 4-15,-15 9-10 16,15-9 17-16,-13 14-11 0,7-7 4 0,6-7-3 16,-8 17-6-16,8-17 5 0,-6 19 4 15,6-19-3-15,-8 18 6 0,8-18-12 16,-2 17 3-16,2-17 4 0,-2 15 5 0,2-15-3 0,0 0 6 16,-2 18-9-16,2-18 5 15,0 0-1-15,0 0 13 0,0 0 14 0,2 20-14 0,-2-20-2 16,0 0 3-16,0 0-10 15,0 0 2-15,0 0 0 0,0 0-4 0,0 0-5 16,0 0 4-16,41-15-1 16,-41 15-6-16,15-13 2 0,-15 13 0 0,17-12 5 15,-9 4 2-15,-8 8 9 0,12-14 5 0,-12 14 6 0,14-8 9 16,-14 8 3-16,10-12 0 16,-10 12 0-16,0 0-6 0,12-12-4 0,-12 12-9 15,0 0-5-15,0 0-6 0,11-9-4 16,-11 9-2-16,0 0-2 0,0 0-1 15,0 0-1-15,0 0-1 0,0 0 2 16,0 0-1-16,0 0-1 0,0 0 3 0,0 0-10 16,11 29 9-16,-11-29-1 0,2 15-3 15,-2-15 0-15,2 19 4 0,-2-19-6 0,2 20-15 16,-2-20-19-16,4 20-33 0,-4-20-38 16,7 21-42-16,-5-10-43 0,-2-11-103 15,6 18-466-15,-4-11-47 0</inkml:trace>
  <inkml:trace contextRef="#ctx0" brushRef="#br0" timeOffset="-198015.02">30280 5967 2117 0,'0'0'-86'0,"0"0"29"16,0 0 18-16,0 0 20 0,0 0 6 0,0 0 15 15,0 0 17-15,0 0-8 0,0 0 16 16,0 0 12-16,0 0-7 16,0 0-4-16,0 0 6 0,0 0-1 0,0 0 12 15,0 0-4-15,0 0-7 0,0 0 5 0,0 0-7 0,0 0 5 16,0 0 15-16,0 0-7 15,0 0 1-15,0 0 2 0,0 0-6 0,0 0-5 16,0 0-8-16,0 0 2 16,19-10-4-16,-19 10-1 0,0 0-9 0,26 2 5 0,-26-2 4 15,0 0-8-15,25 0-1 0,-25 0 2 0,0 0-5 16,25 0-2-16,-25 0 3 16,18 0-5-16,-18 0 0 0,0 0 0 15,23 0-4-15,-23 0 1 0,0 0 7 16,21-2-2-16,-21 2-4 0,0 0-1 0,0 0 2 0,21 0-9 15,-21 0-21-15,0 0-31 16,0 0-32-16,0 0-38 0,20 0-55 0,-20 0-88 16,0 0-446-16,6-3 29 0</inkml:trace>
  <inkml:trace contextRef="#ctx0" brushRef="#br0" timeOffset="-197095.1">30787 5820 1988 0,'0'0'-95'0,"0"0"14"0,0 0 5 16,-41 17 15-16,41-17 6 16,0 0 12-16,0 0 9 0,0 0 12 0,0 0 22 15,0 0 12-15,0 0 20 0,0 0 12 16,0 0 4-16,0 0 7 0,0 0-11 15,0 0 0-15,0 0-4 0,0 0-6 16,0 0 6-16,0 0-16 0,0 0 4 0,33 13-3 16,-33-13 1-16,0 0-2 0,22 3-13 0,-22-3 2 15,0 0-2-15,25-4-8 0,-25 4 2 16,20-4-7-16,-20 4-1 0,16-8 3 0,-16 8 0 16,16-9-3-16,-16 9 14 15,16-10 5-15,-8 2 10 0,-8 8 4 16,13-11 9-16,-13 11-3 0,11-11 1 0,-11 11 3 15,8-12-10-15,-8 12-6 0,0 0-10 0,7-15 0 16,-7 15 5-16,0 0-8 16,0 0 6-16,0 0-7 0,0 0-4 0,-11-24 2 15,11 24-5-15,0 0 6 0,0 0-7 0,-17-10 4 0,17 10-2 16,0 0 2 0,-19 0-3-16,19 0-1 0,0 0-5 0,0 0 7 15,-30 2-2-15,30-2-8 0,0 0 15 16,-20 8-15-16,20-8 3 0,-16 5 7 0,16-5 1 0,-17 8-1 15,17-8-8 1,-16 9 8-16,16-9 2 0,-16 14-3 0,8-9 3 0,8-5 2 16,-16 17-8-16,9-10-2 0,7-7 10 0,-17 19 1 15,11-9 6-15,6-10-6 16,-13 19 7-16,7-6 3 0,0-2 5 16,6-11-2-16,-9 22 5 0,9-22 5 0,-7 22 16 15,5-13-20-15,2-9 1 0,0 23 8 0,0-23-4 16,2 19 3-16,-2-19-7 15,7 17-2-15,-7-17-1 0,11 15-2 0,-11-15-1 0,10 15-6 16,-1-10 2-16,-9-5-1 16,14 11 1-16,-14-11-10 0,20 7-5 0,-20-7-12 15,22 2-18-15,-22-2-32 0,28-4-35 0,-13 1-42 16,0-2-49-16,0-3-85 0,3-2-470 16,0-2-8-16</inkml:trace>
  <inkml:trace contextRef="#ctx0" brushRef="#br0" timeOffset="-194224.74">30955 5114 2044 0,'0'0'-127'0,"0"0"22"0,0 0 15 0,0 0 17 16,0 0 21-16,0 0 7 0,0 0 13 16,0 0 5-16,0 0 11 0,0 0-4 0,0 0 12 15,0 0-4-15,0 0 10 0,0 0 0 0,0 0 14 0,0 0 2 16,0 0 4-16,0 0 11 16,0 0-2-16,0 0 7 0,0 0-4 0,0 0 2 15,0 0-1-15,0 0-2 16,0 0-3-16,9 14 2 0,-9-14-7 0,0 0 4 15,19 3 1-15,-19-3-5 16,0 0 1-16,24 0 0 0,-24 0-10 0,0 0 1 0,20 3-1 16,-20-3-2-16,0 0-5 0,17 0-20 0,-17 0-10 15,0 0-31-15,13 2-32 16,-13-2-60-16,0 0-118 0,0 0-168 0,0 0 412 16</inkml:trace>
  <inkml:trace contextRef="#ctx0" brushRef="#br0" timeOffset="-193664.97">31216 5134 1277 0,'0'0'26'0,"0"0"-6"0,0 0 1 0,0 0-4 0,0 0 2 16,0 0 12-16,0 0-7 15,0 0 3-15,0 0-7 0,0 0 4 0,0 0 10 16,0 0 5-16,0 0-6 16,0 0 2-16,0 0 7 0,0 0 12 0,0 0 15 0,0 0 14 15,0 0-9-15,0 0-1 0,0 0-6 0,0 0-4 16,0 0-6-16,0 0-4 16,0 25-2-16,0-25-5 0,0 0-6 0,-11 27-6 0,11-27 1 15,-6 23 1 1,2-12-4-16,4-11-1 0,-6 25 0 0,2-13-3 0,4-12 5 15,-10 24 2-15,6-13 3 16,4-11 1-16,-6 22-1 0,6-22-1 0,-6 18-4 16,6-18-4-16,-6 18 4 0,6-18-5 0,-9 16 2 0,9-16-2 15,-7 12 3 1,7-12-1-16,-8 10 1 0,8-10-4 0,0 0 1 16,-15 9-5-16,15-9-1 0,0 0-3 15,-16 4-6-15,16-4-11 0,0 0-19 0,0 0-23 16,0 0-25-16,0 0-48 0,-28-12-67 15,28 12-103-15,-6-13-513 0,2 6-105 0</inkml:trace>
  <inkml:trace contextRef="#ctx0" brushRef="#br0" timeOffset="-193355.34">31288 4870 2394 0,'0'0'56'16,"0"0"20"-16,0 0-21 0,0 0 7 15,0 0-9-15,0 0 2 0,0 0 0 0,0 0-13 16,19-6-6-16,-19 6-9 16,0 0-27-16,0 0-16 0,0 0-43 0,0 0-29 15,0 0-42-15,0 0-51 0,0 0-78 0,0 0-426 0,0 0 70 16</inkml:trace>
  <inkml:trace contextRef="#ctx0" brushRef="#br0" timeOffset="-192395.35">31595 5155 1929 0,'0'0'-37'0,"0"0"16"15,0 0 4-15,0 0 4 0,0 0 5 16,0 0 5-16,0 0 5 0,0 0 6 16,0 0-5-16,0 0-1 0,0 0 4 0,-8-30-1 0,8 30 1 15,0 0-4-15,0 0-5 16,0 0 13-16,0 0 1 0,0 0-3 0,0 0 5 15,0 0 3-15,-22-4 2 16,22 4-4-16,0 0 6 0,0 0-9 0,0 0-2 16,-32 4 9-16,32-4-2 0,0 0 1 0,-23 9-10 15,23-9-1-15,-14 8 7 0,14-8-2 16,-16 9 1-16,16-9 11 0,-14 12-3 16,14-12 10-16,-13 11-10 0,13-11 7 15,-11 14 7-15,11-14-18 0,-10 13-1 0,10-13-3 0,-7 15-2 16,7-15 3-16,-4 15-6 15,4-15-3-15,0 0-2 0,0 19 7 0,0-19-11 16,0 0 4-16,0 20-5 16,0-20 4-16,0 0-2 0,0 0 7 0,4 16-6 15,-4-16 8-15,0 0-2 0,0 0 3 0,7 13-7 16,-7-13-4-16,0 0 5 16,0 0 0-16,0 0 5 0,0 0-2 15,0 0 3-15,30-8-1 0,-30 8 1 0,0 0-3 16,16-16 6-16,-16 16 3 0,14-11 0 0,-14 11-7 0,12-14-2 15,-4 7 8 1,-8 7 1-16,13-14 15 0,-13 14 12 0,11-11 5 16,-11 11 18-16,8-11-2 0,-8 11 3 0,0 0 0 15,13-10-12-15,-13 10-4 0,0 0-8 16,0 0-12-16,10-8-5 0,-10 8 4 0,0 0-8 0,0 0 3 16,0 0-3-16,0 0-3 15,0 0-2-15,0 0 1 0,6 39-1 0,-6-39-4 16,0 18-4-16,2-4-6 15,-2-14-35-15,5 25-33 0,0-10-44 0,-1 0-56 0,2-2-61 16,-6-13-140-16,8 27-350 16,-4-17 21-16</inkml:trace>
  <inkml:trace contextRef="#ctx0" brushRef="#br0" timeOffset="-191325.21">31813 5279 1935 0,'0'0'-125'0,"0"0"17"16,0 0 25-16,0 0 16 0,0 0 21 0,0 0 17 0,0 0 18 15,0 0 0-15,0 0 5 16,0 0 6-16,0 0 5 0,0 0 17 16,0 0 3-16,0 0-1 0,0 0 6 15,0 0 9-15,0 0-8 0,0 0 11 0,0 0 1 0,0 0 2 16,14 40-1-16,-14-40-3 15,0 0 2-15,0 0-9 0,9 15-1 0,-9-15-4 16,2 13-5-16,-2-13 6 16,5 14-5-16,-5-14-10 0,4 17 2 0,-4-17 0 15,4 19-1-15,-4-19-5 0,4 19-1 0,-4-19 0 0,7 21 1 16,-5-11-1 0,-2-10-1-16,4 21 5 0,-4-21-3 0,2 21 16 0,0-10-7 15,-2-11 2-15,2 21-2 16,-2-21 7-16,2 21 1 0,0-10-8 0,-2-11 9 0,2 25 1 15,0-14-7 1,-2-11 3-16,5 25-8 0,-3-11 4 0,-2-14-4 0,3 26 2 16,-3-12-4-16,0-14 8 0,2 24-11 15,-2-10 2-15,0-14-5 0,2 25-1 16,-2-25 8-16,0 22-4 0,0-22 7 0,-2 23 5 0,2-23 10 16,-2 23 6-16,-3-12 4 15,5-11-3-15,-7 24 3 0,1-13-5 0,0 0 0 16,0 3-5-16,-3-2-4 15,9-12 1-15,-15 24-10 0,7-12 2 0,-3 1-4 0,1 0 0 16,2-2-4-16,-6 3 3 0,4-1 2 0,-1-2 1 16,-2 2 6-1,1-1 1-15,1 2 2 0,-1-3 0 0,-4 2-6 0,4-1 2 16,-2 2-5-16,0-4-7 0,2 0-20 16,-3-1-39-16,5-1-66 0,-4 0-86 0,0-3-170 15,-1 1-479-15,15-6-190 16</inkml:trace>
  <inkml:trace contextRef="#ctx0" brushRef="#br0" timeOffset="-188355.34">25617 2281 2432 0,'0'0'-124'0,"0"0"7"0,-23-18 13 0,23 18 16 15,0 0 24-15,0 0 17 16,0 0 10-16,0 0 4 0,0 0 7 0,-8-15 2 0,8 15-1 15,0 0 14-15,0 0 12 16,0 0 7-16,0 0 19 0,0 0-9 0,0 0 3 16,0 0 4-16,0 0-3 0,0 0-5 0,0-19 4 15,0 19-2-15,0 0-3 16,0 0 5-16,0 0-3 0,0 0-1 0,0 0 15 0,0 0-22 16,0 0 6-16,0 0-8 15,0 0 1-15,28-8-1 0,-28 8-5 0,0 0 5 16,16-4-3-16,-16 4 1 15,0 0-3-15,20-6 9 0,-20 6-3 0,12-5-1 0,-12 5-7 16,0 0 1-16,18-9 6 16,-18 9 9-16,10-6 4 0,-10 6 7 0,0 0 8 15,13-12-4-15,-13 12-2 16,0 0 6-16,0 0-3 0,8-11 0 0,-8 11-7 0,0 0-14 16,0 0 8-16,0 0-12 0,0 0 7 0,0 0 0 15,0 0-3-15,-16-25-2 16,16 25 5-16,0 0-16 0,-17-6 2 0,17 6 13 15,0 0-7-15,-21-2 2 0,21 2 2 16,0 0-7-16,0 0 2 0,-31 7-3 0,31-7 0 16,-14 5 1-16,14-5-2 0,-16 12 4 0,16-12 4 15,-15 15 1-15,7-6-2 16,0 0 7-16,8-9 2 0,-11 22 7 0,6-11 1 16,-2 2 6-16,7-13 0 15,-5 21 3-15,5-21-6 0,0 22-3 0,0-22 2 0,10 28-5 16,-3-17 4-16,0-1-2 15,3 2-1-15,2-5-6 0,-1 3 2 0,2-3-3 16,1-2-1-16,2 2 0 0,-16-7-15 16,34 5-2-16,-15-5-30 0,2 0-35 15,4-4-41-15,-1 0-44 0,-1-3-55 0,0-1-82 0,3-1-413 16,-3-3 47-16</inkml:trace>
  <inkml:trace contextRef="#ctx0" brushRef="#br0" timeOffset="-187454.93">25757 1673 1929 0,'0'0'-76'0,"0"0"22"16,-16 3 13-16,16-3 18 0,0 0 21 0,0 0 33 15,0 0 17-15,0 0 17 16,0 0 9-16,0 0 8 0,0 0-17 0,0 0-4 0,0 0 0 15,0 0-2 1,0 0-2-16,0 0-9 0,0 0-3 0,0 0 1 0,0 0-6 16,0 0-8-16,0 0-16 0,0 0-17 15,46 16-17-15,-46-16-17 0,19 3-16 16,-19-3-25-16,20 4-13 0,-20-4-20 0,20 0-23 0,-20 0-19 16,22-2-30-16,-22 2-370 15,23-3 260-15</inkml:trace>
  <inkml:trace contextRef="#ctx0" brushRef="#br0" timeOffset="-186965.41">26153 1551 1563 0,'0'0'-43'0,"0"0"4"15,7-12 7-15,-7 12 23 16,0 0 36-16,7-13 7 0,-7 13 12 16,0 0 1-16,0 0-1 0,7-16-6 0,-7 16 5 0,0 0-6 15,0 0 6-15,8-13 5 0,-8 13 10 16,0 0 9-16,0 0 6 0,7-9 6 0,-7 9 1 16,0 0-7-16,0 0-3 15,0 0-19-15,0 0-10 0,0 0-4 0,0 0-3 16,12-12-9-16,-12 12-8 0,0 0 0 15,0 0-5-15,0 0-2 0,0 0 5 0,0 0-8 16,0 0 7-16,0 0-7 16,0 0-3-16,0 0 0 0,0 0-3 0,8 38 3 15,-8-38-5-15,-2 17 6 0,2-17-4 0,-2 24 3 16,2-24 3-16,-2 28-5 0,0-11 1 16,0 0-2-16,-1 2 5 0,1 3-5 0,-1-4 5 15,1 1 3-15,0 2-11 16,2 0 6-16,-4 1-3 0,4-2 4 0,-1-1-4 0,-1 0 3 15,-2-2-5-15,2 1 10 16,-3-3-3-16,5-15-1 0,-4 27 2 0,-1-16 10 16,5-11 7-16,-9 22-5 0,9-22 1 0,-7 15 0 15,7-15-2-15,-8 13-14 16,8-13-43-16,0 0-53 0,-14 6-66 0,14-6-87 0,0 0-518 16,0 0-46-16</inkml:trace>
  <inkml:trace contextRef="#ctx0" brushRef="#br0" timeOffset="-186635.37">26252 1273 2318 0,'0'0'7'0,"9"-20"-1"0,-9 20 4 0,0 0-10 0,0 0 6 16,0 0 5-16,7-11 11 15,-7 11 12-15,0 0-14 0,0 0-14 0,0 0-26 16,0 0-30-16,9-12-33 0,-9 12-43 0,0 0-47 0,0 0-75 16,0 0-309-16,0 0 252 15</inkml:trace>
  <inkml:trace contextRef="#ctx0" brushRef="#br0" timeOffset="-185965.12">26562 1630 1535 0,'0'0'7'16,"0"0"14"-16,0 0-12 0,0 0-6 0,0 0 2 0,0 0 2 15,0 0 8 1,0 0-7-16,0 0 6 0,0 0-1 0,0 0 2 0,0 0-2 16,0 0 9-16,0 0-9 0,0 0-1 0,-32-26-2 15,32 26-9-15,0 0 4 0,0 0 10 16,0 0 13-16,-36 17-25 0,26-8 7 16,3-1-8-16,7-8 4 0,-18 21 2 15,9-10-3-15,3-1-1 0,0 4-3 0,6-14 6 16,-11 20-1-16,9-8-6 15,2-12 5-15,-4 21-1 0,4-21-3 0,2 17 4 0,-2-17 2 16,0 0-6-16,6 23 7 0,-6-23-1 0,9 10-4 16,-9-10-3-16,0 0 3 15,14 5 2-15,-14-5 3 0,0 0-6 16,0 0 3-16,0 0 9 0,36-17 22 0,-36 17 17 16,16-10 12-16,-16 10 19 0,11-11 14 0,-11 11 7 15,9-8 2-15,-9 8-9 16,0 0-8-16,14-11-10 0,-14 11-10 0,0 0-8 15,0 0-22-15,11-8-10 16,-11 8 0-16,0 0-3 0,0 0-4 0,0 0-5 16,0 0 2-16,0 0-2 0,16 25 0 0,-16-25-6 0,2 17-8 15,-2-17-17 1,2 21-25-16,-2-21-42 0,5 23-42 0,-3-12-31 16,-2-11-37-16,6 24-72 0,-2-11-437 0,-3-3 45 15</inkml:trace>
  <inkml:trace contextRef="#ctx0" brushRef="#br0" timeOffset="-185275.06">26865 2397 1991 0,'0'0'-59'0,"0"0"4"0,0 0 6 15,0 0 3-15,0 0 10 0,0 0 23 16,0 0 18-16,0 0 5 0,-17-18 2 16,17 18-4-16,0 0-5 0,0 0-3 15,0 0 2-15,0 0-1 0,0 0 7 0,0 0-1 0,0 0 3 0,0 0-4 16,0 0-2-16,58 2 1 16,-58-2 4-16,22 2-5 0,-22-2 1 0,29 2 3 15,-17 0-10-15,-12-2 7 16,24 2-12-16,-24-2 14 0,25 2-9 0,-25-2-6 0,23 0-5 15,-23 0-18-15,20 3-18 16,-14-3-26-16,-6 0-38 0,0 0-81 0,0 0-248 16,23-2 404-16</inkml:trace>
  <inkml:trace contextRef="#ctx0" brushRef="#br0" timeOffset="-185019.17">26873 2285 1273 0,'0'0'21'15,"0"0"12"-15,-17-5 8 0,17 5 9 0,0 0 13 16,0 0 18-16,0 0 16 0,0 0-8 16,-11-7-1-16,11 7-8 0,0 0-19 0,0 0-8 15,0 0 5-15,0 0-15 16,0 0-1-16,0 0-1 0,0 0-15 15,0 0-15-15,52 8-33 0,-52-8-29 0,22 4-26 16,-22-4-49-16,19 4-60 0,-19-4-385 0,21 3 231 16</inkml:trace>
  <inkml:trace contextRef="#ctx0" brushRef="#br0" timeOffset="-183905.37">27667 2183 1503 0,'0'0'-94'0,"0"0"19"16,0 0 16-16,0 0 23 16,18-5 15-16,-18 5 26 0,0 0 5 0,0 0 8 0,0 0 4 15,0 0 15-15,11-10 13 16,-11 10 20-16,0 0 8 0,0 0 4 0,0 0 3 15,0 0 4-15,0 0-7 16,0 0-4-16,0 0-1 0,0 0-7 0,10-9-18 16,-10 9-2-16,0 0-8 0,0 0-4 0,0 0-6 0,0 0 7 15,0 0-13-15,0 0-5 16,0 0 2-16,-59 9 0 0,45-6-6 0,14-3 1 16,-27 14-6-16,14-8 8 0,0 3-7 15,-1-1-2-15,1 3 2 0,1-1 1 0,2 1-7 16,1 1 1-16,-1-1-1 15,3 0 1-15,7-11-1 0,-8 18 2 0,8-18 0 16,-7 17 10-16,7-17 2 16,0 18 7-16,0-18 3 0,0 0 6 0,13 19-7 15,-13-19 2-15,17 10 0 0,-6-4-3 0,1-2-6 16,-12-4-6-16,32 4 8 0,-14-3-4 16,2-1 0-16,-20 0 1 0,38-3-12 0,-17-1 4 15,-1 0-4-15,1 0 2 0,-4-1-1 16,1 0 5-16,0 1-1 0,-2-3 12 0,0 2 9 15,-16 5-1-15,26-10-4 16,-14 6-2-16,-12 4-3 0,21-7-8 0,-21 7-2 16,16-6-12-16,-16 6-4 0,0 0-1 0,19-2-2 0,-19 2 3 15,0 0-1-15,0 0 2 16,0 0-5-16,0 0 3 0,0 0 1 0,0 0-3 16,0 0 0-16,0 0 9 15,0 0-12-15,0 0-7 0,-25 36-16 16,25-36-20-16,-18 6-30 0,18-6-21 0,-20 4-25 15,20-4-29-15,-20 2-34 0,20-2-72 16,-18 0-453-16,18 0 28 0</inkml:trace>
  <inkml:trace contextRef="#ctx0" brushRef="#br0" timeOffset="-183585.62">28094 2192 1979 0,'0'0'-125'0,"0"0"9"0,0 0 15 0,0 0 31 16,0 0 29-16,0 0 23 0,0 0 13 0,0 0 5 15,0 0 1-15,-34-21 1 16,34 21 2-16,0 0-1 0,-22 3-3 0,22-3 2 16,0 0-1-16,0 0 3 0,0 0-8 15,-14 20 4-15,14-20-10 0,0 0-2 0,4 22 6 16,-4-22-3-16,0 0-3 15,10 26 2-15,-10-26 17 0,7 17-9 0,-7-17 11 0,6 18 13 16,-6-18 8-16,0 15-1 0,0-15 9 0,0 0 2 16,-6 24-10-16,6-24 12 15,-9 14-6-15,9-14-10 0,-10 12-14 0,10-12-27 16,-12 9-39-16,12-9-48 16,-16 8-73-16,16-8-289 0,-16 5 376 15</inkml:trace>
  <inkml:trace contextRef="#ctx0" brushRef="#br0" timeOffset="-183125.31">28360 2149 1356 0,'0'0'-8'0,"0"0"6"0,0 0 14 0,0 0-4 0,0 0 11 15,-47 19 10-15,47-19 12 16,-12 11 3-16,12-11-1 0,-12 18 9 0,5-9 11 16,7-9 7-16,-13 21-1 15,7-10 10-15,6-11-9 0,-12 23 2 0,7-11-20 0,1 3-3 16,4-15 8-16,-6 26-12 15,4-10 0-15,2-16-8 0,-2 25-21 0,2-12-33 16,0-13-27-16,4 30-29 16,-2-18-38-16,-2-12-51 0,6 20-109 0,0-10-257 0,1-1 294 15</inkml:trace>
  <inkml:trace contextRef="#ctx0" brushRef="#br0" timeOffset="-182705.34">28474 2346 1532 0,'0'0'-9'16,"9"-12"9"-16,-9 12 5 0,0 0 15 0,4-15 14 15,-4 15 3-15,0 0-6 0,0 0 1 16,0 0-6-16,2-16-1 16,-2 16 10-16,0 0-7 0,0 0-1 0,0 0 1 15,0 0 6-15,0 0 8 0,0 0 8 0,0 0-13 16,-40 29-4-16,40-29 15 15,-11 11-15-15,11-11 8 0,-8 13-4 0,8-13 0 16,-6 14 5-16,6-14-16 0,-6 11 10 0,6-11 7 0,0 0-13 16,0 0-3-16,0 21 2 15,0-21-3-15,0 0-10 0,0 0-8 0,14 9 1 16,-14-9-11-16,0 0 2 0,0 0-1 16,0 0 10-16,0 0-3 0,39-20 6 0,-39 20 0 15,16-10 4-15,-16 10 6 16,15-10 15-16,-15 10 3 0,13-5 7 0,-13 5-2 15,0 0-7-15,14-7-9 0,-14 7-2 16,0 0-3-16,0 0-1 0,0 0-1 16,24 1-1-16,-24-1 2 0,0 0 4 0,17 19-9 15,-12-9 0-15,5 2-2 0,-5-2-11 16,-5-10-30-16,14 26-44 0,-8-16-50 0,2 2-58 0,-8-12-97 16,11 19-476-1,-6-13-27-15</inkml:trace>
  <inkml:trace contextRef="#ctx0" brushRef="#br0" timeOffset="-182455.19">28864 2183 2052 0,'21'2'-112'0,"-21"-2"18"0,0 0 9 15,17 13 11-15,-10-3 14 16,-7-10 17-16,12 22 19 0,-8-8 11 16,0 1 13-16,0 0 11 0,2 3 21 0,-4-1-10 0,-2 1 5 0,0 1 1 15,0-19-6 1,-4 35 6-16,-2-18 10 0,0 2-22 0,0-3-19 0,-2 0-37 16,2 0-53-16,-1-4-78 15,-2 2-303-15,3-6 362 0</inkml:trace>
  <inkml:trace contextRef="#ctx0" brushRef="#br0" timeOffset="-182145">29143 2461 1431 0,'0'0'53'0,"0"0"-4"0,0 0-8 16,14-12-6-16,-14 12-5 0,0 0-2 15,16-7 0-15,-16 7 2 0,19-2 3 0,-19 2-7 16,26-2-8-16,-26 2 7 15,28 0-14-15,-12 0-19 0,-16 0-23 0,32 2-35 16,-17-2-57-16,-15 0-98 0,34 0-230 0,-22-2 391 0</inkml:trace>
  <inkml:trace contextRef="#ctx0" brushRef="#br0" timeOffset="-181495.36">29666 2261 1396 0,'0'0'71'0,"0"0"-3"0,0 0-9 16,0 0-6-16,0 0-5 16,0 0 8-16,0 0 2 0,0 0-5 0,0 0-7 15,0 0-9-15,0 0-18 0,0 0 5 16,0 0-13-16,0 0-1 0,0 0-4 0,22-8-1 15,-22 8-13-15,0 0 8 16,19-5 0-16,-19 5-5 0,12-6 7 16,-12 6 1-16,15-8-8 0,-15 8 7 0,13-7-8 0,-13 7 2 15,0 0 9-15,18-10-6 0,-18 10 5 16,0 0 3-16,14-9-6 0,-14 9 12 0,0 0-5 16,0 0-6-16,14-8 1 15,-14 8-6-15,0 0-1 0,0 0-2 0,0 0 3 16,0 0 0-16,0 0-2 15,0 0 10-15,0 0-5 0,0 0 8 0,0 0-2 16,-4 40 2-16,4-40 0 0,-4 23 8 16,4-23-15-16,-6 29 3 0,4-14 8 0,-3 2 10 15,3-2-9-15,-5 2 4 0,3 1 4 0,0-1 1 16,0 0-4-16,0 0 1 0,0 0 12 16,-2 0-11-16,1 1-1 0,-2-1-4 0,3-2 16 15,-2 3-6-15,2-3-10 16,-2-1 2-16,-1 1-2 0,1-3 6 0,0 2-10 15,6-14 1-15,-11 20 3 0,4-10 2 16,7-10-5-16,-12 15 6 0,12-15-20 16,-12 14-17-16,2-8-37 0,10-6-45 0,-16 7-52 0,16-7-108 15,-17 0-348-15,17 0 177 16</inkml:trace>
  <inkml:trace contextRef="#ctx0" brushRef="#br0" timeOffset="-181165">29677 1797 1991 0,'0'0'108'16,"-5"-29"-7"-16,5 29-13 0,0 0-18 0,0 0-2 16,0 0-4-16,0 0-15 15,0 0-1-15,0 0-5 0,5-16-30 0,-5 16-23 16,0 0-54-16,0 0-44 0,0 0-48 15,0 0-73-15,0 0-427 0,0 0 114 0</inkml:trace>
  <inkml:trace contextRef="#ctx0" brushRef="#br0" timeOffset="-180355.06">30117 2124 1750 0,'0'0'-128'0,"0"0"27"15,0 0 18-15,0 0 30 0,0 0 4 16,0 0 17-16,0 0 5 0,0 0 4 0,0 0 18 0,0 0 3 16,0 0 4-16,0 0 3 15,0 0 0-15,0 0 2 0,0 0-1 0,-40 15-3 16,40-15 0-16,0 0 1 0,-15 10-2 16,15-10 1-16,0 0 2 0,-12 10-3 0,12-10 2 15,0 0 9-15,-13 9-7 16,13-9-3-16,0 0 2 0,-7 11-3 0,7-11 3 15,0 0 0-15,0 0 2 16,2 21 0-16,-2-21-7 0,0 0 5 0,14 21-1 0,-8-13-1 16,-6-8 4-16,16 20-7 0,-5-10 3 0,0 2-1 15,-1-2-2-15,1 3 3 16,-1-2 9-16,1 0-6 0,0 1 2 0,-3-3 13 16,-2 3 3-16,-6-12 4 15,14 21 1-15,-12-12 5 0,-2-9-5 0,4 19-1 0,-4-19 12 16,-2 18-13-16,2-18 3 15,0 0 1-15,-12 17-3 0,12-17 0 0,-10 7 0 16,10-7-2-16,-19 4-3 16,19-4-4-16,-23 2 2 0,23-2-14 0,-25-4-3 0,25 4-12 15,-26-5-29-15,26 5-28 0,-23-8-55 0,10 2-68 16,13 6-294-16,-17-15 351 16</inkml:trace>
  <inkml:trace contextRef="#ctx0" brushRef="#br0" timeOffset="-180095.4">30321 2362 1402 0,'0'0'-29'16,"14"8"5"-16,-14-8 5 15,0 0 2-15,11 9-5 0,-11-9 1 0,0 0 2 16,9 13 5-16,-9-13-4 0,6 12 8 16,-6-12 1-16,0 0 4 0,4 17-2 0,-4-17 5 15,4 16-3-15,-4-16-2 0,0 0-7 0,4 19-23 16,-4-19-25-16,4 10-36 0,-4-10-34 16,0 0-143-16,0 0 88 0</inkml:trace>
  <inkml:trace contextRef="#ctx0" brushRef="#br0" timeOffset="-179865.27">30414 2238 936 0,'0'0'143'0,"0"0"-10"0,8-9-15 0,-8 9-11 0,0 0-11 16,0 0-4-16,8-13-14 16,-8 13-10-16,0 0-9 0,0 0-40 0,0 0-41 0,0 0-44 15,0 0-41-15,11-10-66 0,-11 10-306 16,0 0 355-16</inkml:trace>
  <inkml:trace contextRef="#ctx0" brushRef="#br0" timeOffset="-179475.43">30490 2256 1298 0,'8'9'-23'0,"-8"-9"-1"0,0 0 3 0,9 15 3 15,-9-15 1-15,4 12-4 16,-4-12 10-16,6 11 4 0,-6-11 4 0,0 0 20 16,5 24-20-16,-5-24 3 15,2 15 0-15,-2-15 0 0,2 18 2 0,-2-18-1 0,2 15-1 16,-2-15 4-16,0 0 5 15,0 22-8-15,0-22-4 0,0 0 8 0,2 17 0 0,-2-17 6 16,0 0-11-16,0 0 0 16,9 9 0-16,-9-9-4 0,0 0-1 0,0 0 3 15,0 0-3-15,28-7 5 0,-28 7 4 0,0 0 15 16,26-12 2-16,-15 9-7 16,-11 3 7-16,19-7 17 0,-19 7-5 0,23-5-1 0,-23 5 8 15,20-2 14 1,-20 2-10-16,0 0 0 0,29 5 8 0,-29-5 5 0,19 6-8 15,-19-6-11-15,15 12 23 16,-9-5-7-16,-6-7-9 0,13 13-3 0,-13-13-2 0,11 19-6 16,-7-11-1-1,-4-8-27-15,8 20-21 0,-8-20-25 0,8 17-23 0,-8-17-58 16,8 15-84-16,-4-10-316 0,-4-5 303 0</inkml:trace>
  <inkml:trace contextRef="#ctx0" brushRef="#br0" timeOffset="-179095.08">30969 2127 1454 0,'0'0'-28'0,"0"0"8"0,0 0-2 16,0 0 1-16,0 0 4 0,-12-8 10 15,12 8 17-15,0 0 6 0,0 0 6 0,0 0 5 16,-25 20 9-16,25-20-2 15,-15 17 3-15,7-5 5 0,-1 1 0 0,3-2-2 0,-2 5-3 16,2-1-2 0,-2 0 3-16,0 3-1 0,4 0-6 0,0-3-3 0,2 3 6 15,-2-1 13-15,2 1-12 0,2 0-15 0,2 1-40 16,2-1-34-16,2-1-54 16,0-1-62-16,0 0-354 0,4-3 291 0</inkml:trace>
  <inkml:trace contextRef="#ctx0" brushRef="#br0" timeOffset="-178605.1">31218 2401 1466 0,'0'0'-60'0,"0"0"14"15,2-20-1-15,-2 20 11 0,0 0 10 0,0 0 15 16,-2-19 11-16,2 19 14 16,0 0 10-16,0 0 15 0,-13-13 0 0,13 13 13 15,0 0 4-15,0 0 8 0,-28 2-2 0,28-2 5 0,0 0-2 16,0 0-5-16,-31 13-2 16,31-13-3-16,-13 7-10 0,13-7 0 0,-13 12 1 15,13-12 16-15,-8 9-2 16,8-9-5-16,0 0-13 0,-8 16 7 0,8-16-4 0,0 0-4 15,0 0-9 1,-2 19-8-16,2-19-7 0,0 0 0 0,0 0-22 0,0 0 5 16,0 0-1-16,0 0 10 0,18 10-6 0,-18-10 0 15,0 0-6-15,0 0 3 16,0 0 13-16,0 0-5 0,0 0 10 0,0 0 3 0,30-20 0 16,-30 20 1-16,0 0-10 15,0 0 0-15,0 0-11 0,0 0 5 0,0 0 0 16,21 4 0-16,-21-4 7 15,12 12-1-15,-6-3 7 0,-6-9-7 0,14 23 0 16,-6-11 7-16,3 2-12 0,0-2 7 16,-3 4-1-16,3-3-9 0,-1 1-10 0,4-1-35 15,-6-2-35-15,2 0-53 0,-2-1-61 0,-8-10-158 16,14 10-273-16,-14-10 158 0</inkml:trace>
  <inkml:trace contextRef="#ctx0" brushRef="#br0" timeOffset="-178325.23">31525 2271 1883 0,'0'0'-6'0,"0"0"-4"15,0 0-1-15,0 0 4 0,0 0-6 0,19-2 28 16,-19 2 11-16,0 0 13 16,0 0 16-16,17 25 10 0,-11-12 2 0,-2 0-6 15,2 2-8-15,-1 3-6 0,0 0-4 0,-1 3 11 0,-2-2-25 16,-2 3-17-16,-2-2-23 16,0 7-52-16,-5-6-60 0,-2 2-113 0,-1-1-389 15,-3-2 159-15</inkml:trace>
  <inkml:trace contextRef="#ctx0" brushRef="#br0" timeOffset="-162585.06">13101 5609 894 0,'0'0'74'0,"-11"-16"-31"0,11 16-21 15,0 0 11-15,0 0 4 16,0 0 11-16,-11-11-6 16,11 11-2-16,0 0 4 0,0 0-17 0,0 0 1 0,0 0 6 15,-13-12 18-15,13 12-13 0,0 0 5 16,0 0 10-16,-11-7 10 0,11 7 2 0,0 0-1 0,0 0 5 16,-16-8-2-16,16 8-13 15,0 0 0-15,-16-4-11 0,16 4-4 16,-18-4-12-16,18 4 12 0,-18-3 2 15,18 3-5-15,-22-2-2 0,22 2 12 0,-21-2-7 16,21 2 8-16,-21 0-12 0,21 0-7 0,0 0-8 16,-28 0 0-16,28 0 6 0,0 0-9 15,-20 4-1-15,20-4-7 0,0 0-4 0,-16 6 3 16,16-6-3-16,0 0 7 0,0 0-10 16,-7 15 0-16,7-15 0 0,0 0 8 15,0 0-10-15,0 0-1 0,18 28-4 16,-18-28 2-16,13 14 4 0,-5-7-5 0,-8-7-5 0,19 17 7 15,-12-9-8-15,1 2-2 16,2-2 11-16,-10-8-1 0,19 18-2 0,-12-8 1 16,1 0 1-16,1-1 2 0,-9-9 4 0,16 17 11 15,-10-9-19-15,-6-8 3 0,11 15-4 16,-11-15 5-16,12 15-7 0,-12-15 14 0,5 14-10 16,-5-14 14-16,2 15-3 15,-2-15 1-15,0 0 4 0,0 0 6 0,-9 26 8 16,9-26 15-16,-14 11 3 15,14-11 8-15,-13 12-5 0,4-6-2 0,9-6-9 0,-20 10 0 16,20-10-4-16,-23 10-2 16,12-9-5-16,11-1 1 0,-21 6-8 0,21-6 0 15,-22 4-8-15,22-4-9 0,-18-3-32 0,18 3-35 0,0 0-33 16,0 0-37-16,-24-5-33 16,24 5-80-16,0 0-515 0,-3-13-50 0</inkml:trace>
  <inkml:trace contextRef="#ctx0" brushRef="#br0" timeOffset="-162284.95">13126 5765 2321 0,'17'-4'26'0,"-17"4"1"15,0 0 2-15,0 0-6 0,0 0-3 0,0 0-2 16,21-2 3-16,-21 2-1 0,0 0 23 16,0 0 8-16,0 0 2 0,16 15 3 0,-16-15 3 15,7 12-4-15,-7-12 4 0,6 11-6 0,-6-11 2 0,8 13-13 16,-8-13-5-16,6 14-4 16,-6-14 3-16,7 11-4 0,-7-11-14 0,0 0-15 15,6 15-14-15,-6-15-28 16,0 0-25-16,0 0-34 0,5 14-31 0,-5-14-43 0,0 0-105 15,0 0-471-15,0 0-26 16</inkml:trace>
  <inkml:trace contextRef="#ctx0" brushRef="#br0" timeOffset="-162115.09">13203 5625 2324 0,'0'0'61'0,"0"-15"-6"15,0 15-5-15,0 0-25 0,-2-21 8 0,2 21-9 0,0 0-3 16,-2-16-3-16,2 16-5 16,0 0-34-16,0 0-37 0,0 0-44 0,2-18-43 15,-2 18-57-15,0 0-146 0,0 0-212 0,0 0 250 0</inkml:trace>
  <inkml:trace contextRef="#ctx0" brushRef="#br0" timeOffset="-161715.18">13308 5654 1615 0,'0'0'-25'0,"14"14"2"0,-14-14-1 0,7 15 4 15,-3-6 12-15,-4-9 8 16,7 19 10-16,-3-7 10 0,-4-12 12 0,4 21-10 0,2-10 13 16,-6-11-2-16,4 21 7 15,0-9-6-15,-4-12-4 0,3 22-2 0,1-12 1 16,-4-10-3-16,4 19 7 15,-4-19-9-15,7 17-14 0,-7-17-4 0,5 14-12 0,-5-14 9 16,0 0-22-16,11 12-4 0,-11-12 2 16,0 0-7-16,0 0-3 0,0 0 8 15,0 0 0-15,34-26 7 0,-24 17 3 16,-2-3 9-16,1 2 26 0,-1-1 6 0,-8 11 19 16,14-19 23-16,-9 12 9 0,-5 7 12 0,13-14 13 15,-13 14-9-15,11-11-13 16,-11 11-1-16,7-8 3 0,-7 8 16 0,0 0-2 0,0 0-9 15,25 2-4-15,-25-2-8 16,0 0-8-16,20 17-6 0,-11-7-7 0,0-2-5 16,-2 1-6-16,-7-9-5 0,18 19-13 0,-9-11-28 15,-1 1-35-15,2 1-40 0,-10-10-42 16,15 16-35-16,-6-13-62 0,-9-3-167 0,10 8-344 16,-10-8 5-16</inkml:trace>
  <inkml:trace contextRef="#ctx0" brushRef="#br0" timeOffset="-161275.17">13991 5561 2082 0,'0'0'-51'16,"0"0"10"-16,0 0-1 15,0 0 5-15,0 0 9 0,0 0 22 16,-13-11 0-16,13 11 12 0,0 0 15 0,0 0 8 16,-25 26 3-16,18-13 12 0,1 0 14 0,-2 1 2 15,0 4 13-15,5-2 7 0,-5 0 0 0,5 3-5 16,1 0-2-16,0 0-9 0,2 2 3 16,0-2-9-16,2 2-4 0,1 0-9 15,1-1-2-15,2 2-8 0,-1-1-22 16,1-4-20-16,4 2-50 0,-3-2-20 0,1-1-28 15,1-3-43-15,1-2-48 0,0 1-157 16,-1-5-262-16,1 1 170 0</inkml:trace>
  <inkml:trace contextRef="#ctx0" brushRef="#br0" timeOffset="-160665.18">14252 5718 1823 0,'0'0'-26'0,"0"0"-7"16,0-18-3-16,0 18 8 0,0 0 7 0,0 0 12 15,0-18 14-15,0 18 25 0,0 0 6 16,0 0-3-16,0 0-2 0,0 0 7 0,0 0-7 15,0 0 3-15,0 0 4 16,0 0 9-16,0 0 6 0,0 0 0 0,0 0 6 0,0 0 6 16,0 0-6-16,0 0 0 0,-16 43-6 0,16-43-6 15,0 25-6 1,0-25-3-16,4 30-4 0,1-15 1 0,-1 0-6 0,-1 0-1 0,4-1-7 16,-1-3 0-16,1 3-2 15,-7-14-3-15,15 19-3 0,-8-11 3 0,-7-8-17 16,14 11 8-16,-14-11-9 15,15 6 4-15,-15-6-4 0,0 0 5 0,0 0 0 16,27-13-3-16,-27 13 0 0,13-13 6 0,-13 13 1 16,11-18 14-16,-11 18 3 0,10-15 9 15,-10 15 6-15,6-14-7 0,-6 14-4 0,7-10-2 16,-7 10-5-16,0 0-1 0,17-9-4 16,-17 9-1-16,0 0 0 0,20-2-1 0,-20 2-1 15,0 0-4-15,29 7-5 16,-29-7 2-16,18 7 0 0,-18-7-2 0,20 6 3 15,-20-6 0-15,13 5 2 0,-13-5 2 16,14 4 17-16,-14-4 17 0,0 0 0 0,17 2-8 16,-17-2-3-16,0 0 1 0,0 0 1 0,15-17-5 15,-15 17-1-15,4-18-2 16,-4 18 0-16,2-21 2 0,-2 21 8 0,0-22-3 0,0 22-3 16,-2-23 0-16,2 23-15 15,-2-19-12-15,2 19-29 0,-2-19-37 16,2 19-55-16,0-14-44 0,0 14-45 15,0-13-54-15,0 13-113 0,0 0-411 0,-2-15-80 0</inkml:trace>
  <inkml:trace contextRef="#ctx0" brushRef="#br0" timeOffset="-156491.86">14677 5489 539 0,'0'0'64'0,"0"0"-20"16,0 0-12-16,0 0 5 0,17-4 9 0,-17 4 17 0,0 0 6 15,0 0 9-15,14-8 6 0,-14 8 16 16,0 0 3-16,0 0 15 0,0 0-2 16,0 0 18-16,15-7 10 0,-15 7 2 0,0 0-2 15,0 0-5-15,0 0-12 0,0 0-19 16,0 0-19-16,0 0-8 0,0 0-12 15,0 0-6-15,0 0-7 0,0 0-7 16,0 0-3-16,0 0-3 0,0 0-8 0,19 15 3 16,-19-15 9-16,0 0-1 0,0 0 4 0,0 17 4 15,0-17-3-15,0 0-6 0,0 0-5 16,0 23-2-16,0-23-2 0,2 15-3 0,-2-15-1 16,0 0-5-16,4 19-2 15,-4-19 1-15,2 14 0 0,-2-14 8 0,2 15 5 0,-2-15 8 16,5 17 3-1,-5-17 2-15,2 19-5 0,-2-19-2 0,0 23 1 0,0-23-1 16,0 24-5-16,0-24 0 16,-2 28-3-16,2-16-4 0,0-12-3 0,-2 27-2 15,-1-14-3-15,3-13-4 0,0 29 6 0,0-16-7 16,0-13 4-16,0 27 0 0,3-12 1 16,-3-15-1-16,0 29-1 0,2-18 0 15,0 5-4-15,-2-16 0 0,4 22-1 0,-2-10-3 16,-2-12 0-16,6 17-3 0,-6-17 0 15,5 17 0-15,-5-17-12 0,2 14-11 16,-2-14-17-16,0 0-20 0,0 0-34 0,4 15-48 16,-4-15-59-16,0 0-43 0,0 0-56 0,0 0-115 15,0 0-543-15,0 0-370 0</inkml:trace>
  <inkml:trace contextRef="#ctx0" brushRef="#br0" timeOffset="-155964.93">15079 5677 2698 0,'8'-13'-163'0,"-2"1"22"16,-6 12 12-16,12-24 25 0,-4 12 14 0,-2-2 17 15,-6 14 12-15,10-22 12 0,-5 9 25 0,-5 13 14 16,10-20 27-16,-6 11 15 0,-4 9 21 16,7-15 14-16,-7 15-14 0,8-12 2 15,-8 12-5-15,0 0-11 0,7-15-2 16,-7 15-9-16,0 0 6 0,0 0 12 15,0 0 18-15,0 0 13 0,0 0-2 0,0 0 1 16,0 0-4-16,0 0 3 0,0 0-4 0,0 0-4 16,-32 38-2-16,19-28-4 0,1 3 0 0,-5-1 3 0,2 1-7 15,-5 0-1-15,4 1-3 16,-1 1-2-16,-1-4-7 0,1 1-3 0,1 1-4 16,3-3-5-16,-1-3-2 15,3 2 0-15,0 0-5 0,11-9-6 16,-19 12-1-16,11-6-2 0,8-6 2 15,-14 10-6-15,14-10 0 0,-13 9 1 0,13-9 1 0,0 0-4 16,-13 10 3-16,13-10-3 0,0 0 2 16,-12 8 0-16,12-8 1 0,0 0 5 15,0 0 3-15,0 0-3 0,-11 9 3 16,11-9-7-16,0 0-1 0,0 0 1 0,0 0-3 16,0 0 6-16,0 0 4 0,0 0 8 15,0 0 1-15,8 25 4 0,-8-25 10 16,0 0 3-16,10 17 0 0,-10-17-3 0,16 13-2 0,-5-3-3 15,3 0-6-15,0-1-2 16,1 1-4-16,2 1-2 0,2 0-7 0,-2 1-8 16,-3 0-13-16,3-1-14 0,-1-2-15 0,-4 1-19 0,1-1-21 15,0-1-31-15,-3 0-36 16,1-1-44-16,-11-7-40 0,14 9-52 0,-14-9-163 16,11 7-464-16,-11-7-291 15</inkml:trace>
  <inkml:trace contextRef="#ctx0" brushRef="#br0" timeOffset="-155555.3">15398 5393 2729 0,'0'0'-56'0,"0"0"23"0,0 0-2 0,0 0 7 16,0 0 16-1,0 0 21-15,0 0 1 0,0 0 20 0,0 0-5 0,0 0 3 16,0 0 4-16,0 0 8 15,0 0-1-15,0 0-3 0,32-2-2 0,-32 2-4 0,25 0 0 16,-25 0-3 0,32 2-3-16,-12-2-1 0,-2 0-5 0,1 2-4 0,2-2-12 15,-2 0-6-15,1 0-8 0,-2 0-5 16,-18 0-7-16,32-2-3 0,-17 2-6 16,-15 0 3-16,26 0-20 0,-26 0-13 15,20-2-11-15,-20 2-24 0,15-2-22 0,-15 2-39 16,0 0-45-16,0 0-123 0,0 0-240 0,0 0 238 15</inkml:trace>
  <inkml:trace contextRef="#ctx0" brushRef="#br0" timeOffset="-155285.15">15613 5405 1637 0,'0'0'-38'0,"0"0"6"0,0 0 3 16,-11 11 11-1,11-11 11-15,0 0 17 0,0 0 9 0,-5 15 1 0,5-15 12 16,0 0 6-16,0 18 7 15,0-18 8-15,0 0 29 0,3 28-2 0,-1-14 19 0,-2-14 5 16,2 28 4 0,-2-13-7-16,2 4 1 0,0-2-9 0,-2 5-6 0,4-4 1 15,-3 1-9-15,2 2-6 0,-1 0-5 0,0 0-7 0,0 0-2 16,0 0-7-16,0 0-3 16,0 0-6-16,-2-2-3 0,3-1-4 0,-1-2-3 15,1 2-10-15,-1-2-8 16,-2-16-22-16,0 22-24 0,0-22-34 0,2 21-43 15,-2-21-30-15,2 15-49 0,-2-15-119 16,0 0-460-16,-4 8-53 0</inkml:trace>
  <inkml:trace contextRef="#ctx0" brushRef="#br0" timeOffset="-154715.23">15965 5252 2184 0,'0'0'-121'16,"0"0"9"-16,0 0 7 0,0 0 17 0,0 0 10 15,0 0 17-15,0 0 12 0,0 0 19 0,24 39 8 16,-24-39 12-16,11 15 13 15,-5-6 12-15,-2 4 9 0,4-1 6 0,-2 3 9 0,2 0 9 16,-2 3-3-16,2 1 1 16,-2 2 14-16,2 0-6 0,1 1 1 0,0 3-2 15,-1 0 5-15,3 5-5 0,-1-1 20 0,0 4 2 0,0-7 8 16,-4 3 6-16,0-2 11 16,-2-1-5-16,0 0 1 0,-2 1-5 0,0 1-3 15,1 1-6-15,-6-3-8 16,1 4-6-16,-2-4-8 0,-2 1-3 0,2 0-8 15,-4 1-2-15,-2 1-5 0,2-3-8 16,-2-1-2-16,-1-1-2 0,3-2 1 0,-1 1-7 16,-2-2-3-16,3-2-2 0,0-2-2 0,0-2-15 15,0 0-23-15,2-3-36 0,0 1-40 16,6-13-50-16,-10 19-43 0,10-19-68 0,-9 12-152 16,5-8-335-16,4-4-22 15</inkml:trace>
  <inkml:trace contextRef="#ctx0" brushRef="#br0" timeOffset="-154085.33">16446 5944 2150 0,'0'0'-74'0,"0"0"10"16,0 0 5-16,0 0 7 0,0 0 9 0,0 0 8 16,0 0 17-16,0 0 7 15,0 0-1-15,0 0 8 0,0 0 7 0,0 0 21 0,0 0 1 16,0 0 37-1,0 0-3-15,0 0 16 0,0 0-11 0,25 13 5 0,-25-13-13 16,0 0-9-16,22 2-4 0,-22-2 2 0,18 2-8 16,-18-2-7-16,22 0-9 15,-22 0-19-15,23 0-16 0,-23 0-16 0,25 0-10 0,-25 0-17 16,21-2-22-16,-21 2-24 16,22-4-43-16,-22 4-82 0,12-5-331 15,-6 1 253-15</inkml:trace>
  <inkml:trace contextRef="#ctx0" brushRef="#br0" timeOffset="-153865.24">16529 5834 1604 0,'0'0'8'0,"0"0"7"0,0 0 0 0,0 0-5 16,-13-13 7-16,13 13-4 15,0 0 10-15,0 0 5 0,0 0 7 0,0 0-1 16,0 0-6-16,0 0 0 0,0 0 1 15,0 0-10-15,0 0 2 0,42-1-5 16,-42 1-14-16,21 0-10 0,-21 0-18 16,23 0-18-16,-23 0-19 0,24-4-29 15,-10 2-36-15,-14 2-74 0,28-8-246 0,-13 4 392 0</inkml:trace>
  <inkml:trace contextRef="#ctx0" brushRef="#br0" timeOffset="-150925.1">17131 5542 1184 0,'-14'4'-35'16,"14"-4"32"-16,0 0 24 0,0 0 24 0,0 0 20 16,0 0 11-16,0 0-1 0,0 0 17 0,0 0 5 15,-11 9 9-15,11-9 17 16,0 0-2-16,0 0 5 0,0 0 0 0,0 0-4 0,0 0 1 16,0 0-3-16,0 0-11 15,0 0-5-15,0 0-7 0,0 0-15 0,0 0-7 16,0 0-7-16,0 0-5 15,0 0-3-15,0 0-8 0,0 0-7 0,41-27-6 16,-33 20-7-16,-8 7-3 16,17-19-6-16,-8 8-3 0,-1 2-1 0,2-3-3 0,-10 12-1 15,17-21-2-15,-10 13-5 0,-7 8 3 0,13-13 0 16,-13 13 1-16,8-14-5 16,-8 14 4-16,10-9-3 0,-10 9-2 0,0 0-1 0,9-12-2 15,-9 12-8-15,0 0 1 16,0 0 0-16,0 0 14 0,0 0 5 0,0 0 0 15,0 0 1-15,0 0-2 0,0 0 0 16,0 0-4-16,0 42 4 0,0-42 0 0,-5 28-2 16,3-14-2-16,0 4 3 0,0-2-2 0,0 1-2 15,-2 1 1-15,2-1-1 16,2 0 0-16,0-17-2 0,-4 30 0 0,2-15-2 0,0-1 3 16,2-14-8-16,-2 25-8 15,2-25-16-15,-2 22-47 0,2-22-67 0,0 21-72 16,0-21-134-16,-3 20-579 15,3-13-327-15</inkml:trace>
  <inkml:trace contextRef="#ctx0" brushRef="#br0" timeOffset="-150483.74">17052 6087 2780 0,'0'0'-94'0,"0"0"-1"0,0 0-3 15,0 0 5-15,0 0 14 0,0 0 22 0,0 0 8 16,0 0 12-16,0 0 6 16,52-10 5-16,-52 10 14 0,21-3 6 0,-21 3 12 0,24-3 5 15,-24 3-2-15,21-1 12 16,-21 1 10-16,23 0 7 0,-23 0-1 0,25 0 2 0,-25 0-21 15,30 1 4 1,-12 2-4-16,0-3-3 0,3 0-9 0,1 1-4 0,0 1-7 16,0-2-22-16,-1 0-21 0,0 0-19 0,0 0-18 15,-1 0-29-15,-6 0-39 0,1-2-109 16,2 1-257-16,-6-3 301 0</inkml:trace>
  <inkml:trace contextRef="#ctx0" brushRef="#br0" timeOffset="-149105.06">17109 6401 1523 0,'0'0'24'16,"0"0"9"-16,0 0 7 0,0 0-1 0,0 0 7 15,0 0 9-15,0 0-6 16,0 0 1-16,0 0-16 0,0 0 11 0,0 0-17 0,0 0-1 16,0 0-5-16,0 0 9 15,0 0-8-15,0 0 3 16,0 0 0-16,0 0 14 0,0 0-1 0,0 0 8 15,0 0-1-15,0 0-1 0,0 0-10 0,0 0-11 0,0 0 7 16,0 0-1-16,0 0-1 16,0 0 5-16,0 0 1 0,0 0 5 0,0 0-1 15,0 0 8-15,0 0-2 0,0 0 6 0,0 0-7 16,0 0 0-16,0 0-5 0,0 0 0 16,0 0-1-16,0 0-4 0,0 0-2 0,0 0-4 15,0 0-4-15,0 0 1 16,0 0-4-16,0 0-3 0,0 0-6 0,0 0 2 15,0 0-6-15,0 0 7 0,0 0-4 16,0 0 3-16,0 0-4 0,0 0 0 0,0 0 4 16,0 0 5-16,0 0 0 0,0 0 3 0,0 0-3 15,0 0 0-15,0 0-5 0,0 0 0 16,0 0-1-16,0 0-1 16,0 0-4-16,0 0 1 0,0 0-1 0,0 0-1 15,0 0-2-15,0 0-1 0,34-24 2 0,-34 24-4 16,0 0 0-16,18-4 0 15,-18 4 1-15,0 0-3 0,24-3 0 0,-24 3 1 0,19-1 2 16,-19 1 0-16,17-2-5 16,-17 2 2-16,0 0 2 0,23 0 0 0,-23 0-3 15,0 0-3-15,0 0-5 0,24 2 7 0,-24-2 6 0,10 5 2 16,-10-5-2-16,0 0 1 16,10 12-3-16,-10-12 4 0,0 0-1 0,7 17 4 15,-7-17 4-15,0 17-2 16,0-17-1-16,0 0 7 0,-7 29-3 0,3-18-1 15,4-11 0-15,-12 27 2 0,3-12-2 16,0 1 3-16,-3 1-2 0,2-2 8 0,-6 0 1 16,2 0 2-16,-1 1 2 0,0-3 2 0,0 2-2 15,1-1-1-15,-2-3-2 0,6-1-1 16,-3 1-3-16,3-2-2 0,-1 1 0 0,0-3-1 16,11-7-1-16,-14 15-2 15,14-15 0-15,-10 12 0 0,10-12 8 0,-10 10 7 0,10-10 3 16,0 0 1-1,0 0-3-15,0 0-2 0,0 0-3 0,22 23-4 0,-22-23-3 16,16 3-9-16,-5-3-16 16,2 4-17-16,-13-4-26 0,27-4-33 0,-27 4-37 15,32-3-44-15,-14 1-36 0,0-2-40 0,-3-4-81 0,2 3-604 16,0-3-329-16</inkml:trace>
  <inkml:trace contextRef="#ctx0" brushRef="#br0" timeOffset="-147645.49">17538 6554 2748 0,'0'0'-91'0,"0"0"17"0,0 0 15 15,0 0-4-15,0 0 11 0,0 0 8 0,0 0 14 0,0 0 11 16,0 0-4-1,0 0 9-15,0 0-8 0,0 0 12 0,0 0 3 0,0 0 0 16,0 0-4-16,39 19 11 0,-39-19-5 0,0 0 8 16,14-10-14-16,-14 10 10 0,11-7 2 15,-11 7-1-15,12-10 8 0,-12 10 9 0,11-11 0 16,-11 11 14-16,11-10 11 16,-11 10 4-16,0 0-2 0,10-11 6 0,-10 11-15 15,0 0-2-15,0 0-8 16,0 0 5-16,12-6-14 0,-12 6 7 0,0 0-1 15,0 0-4-15,0 0-10 0,0 0 13 16,3 40-2-16,-3-40-1 0,-3 25 3 16,1-11 0-16,2-14 1 0,-4 37 8 0,2-18-1 0,0 5 0 0,-2-2-2 15,2 0 8-15,-4 4 8 16,-1-4 2-16,1 1 4 0,0 0 8 0,-3-1 5 16,0-4 4-16,1-3 2 15,-2 0-5-15,-2-1-2 0,4-2-9 0,-4-1-1 16,1-1-10-16,-2-3-18 0,13-7-26 15,-21 8-49-15,21-8-54 0,0 0-70 0,-21-6-70 16,21 6-153-16,-9-19-416 0,7 6-137 0</inkml:trace>
  <inkml:trace contextRef="#ctx0" brushRef="#br0" timeOffset="-147385.24">17703 6354 2618 0,'0'0'105'0,"0"0"-5"0,7-17-15 0,-7 17-5 0,0 0-3 16,0 0 0-1,0 0-7-15,0 0-13 0,0 0-29 0,0 0-46 0,0 0-44 16,0 0-37-16,12-8-48 16,-12 8-50-16,0 0-134 0,0 0-428 0,9-2-47 15</inkml:trace>
  <inkml:trace contextRef="#ctx0" brushRef="#br0" timeOffset="-144505.14">18232 5542 2125 0,'0'0'-92'15,"0"0"30"-15,0 0 23 16,0 0 12-16,0 0 5 0,0 0 16 0,0 0 3 16,0 0 16-16,0 0-7 0,0 0 1 0,0 0 4 15,0 0 13-15,0 0 5 0,0 0 6 16,0 0 4-16,0 0-3 0,0 0 4 16,0 0-6-16,0 0 13 0,0 0-2 15,0 0-4-15,0 0-1 0,0 0 6 0,0 0 6 16,0 0 4-16,0 0 5 0,-17 41 9 15,17-41-9-15,-12 18 17 0,8-5 3 0,-4-2 2 16,0 1-4-16,0 3-5 0,0 1-10 0,0-1 1 16,-1 2-7-16,0 2-2 15,1 2-10-15,2 0-2 0,-1 0-5 16,-1 2-6-16,2-3 1 0,-3 4-3 16,4-2 1-16,-1-1-2 0,2 2 2 0,-2 0-4 0,4-4 0 15,0 1-2-15,0-4-3 16,2 5-1-16,0-3 1 0,0 0-3 0,2 0-1 0,2-1-1 15,0-2-7-15,-2 0-20 16,-2-15-30-16,10 25-32 0,-3-14-56 0,2 1-45 16,-9-12-54-16,12 14-128 0,-1-11-515 0,-11-3-230 15</inkml:trace>
  <inkml:trace contextRef="#ctx0" brushRef="#br0" timeOffset="-143805.14">18385 5789 2479 0,'0'0'-134'0,"0"0"17"15,0 0 7-15,0 0 22 0,0 0 11 0,0 0 16 0,0 0 9 16,0 0 11-1,0 0 8-15,0 0 5 0,0 0 0 0,0 0 8 0,0 0 7 16,0 0-4-16,36 20 6 16,-36-20-4-16,15 5-2 0,-15-5 7 0,16 2-7 15,-16-2 6-15,0 0-1 0,26 0-3 0,-26 0 8 0,17-6 9 16,-17 6 9-16,15-9-7 16,-5 1 8-16,-10 8-1 0,17-23-2 0,-8 8 12 15,2 0 13-15,-3 0 4 16,-2 0 2-16,2 1 7 0,0 0 19 0,-2 0 7 0,-2-2 15 15,-4 16-5-15,6-23-2 16,-6 23-9-16,4-19-7 0,-4 19-2 0,0 0 4 16,0 0-14-16,-12-18 10 15,12 18 1-15,0 0-2 0,0 0-1 0,0 0 1 16,-45 21-6-16,34-10 2 0,-4 2 3 0,1 0-3 0,-1 5-2 16,0-1-2-16,-1 0 1 15,2 2 0-15,0 0 0 0,-1-2-4 0,2 2-1 16,2 0-4-16,1 0-3 0,0 1 4 15,3-4-4-15,0 0 4 0,-1 1-2 0,4-1 0 16,4-16 2-16,-2 26 4 16,0-13-9-16,2-13 0 0,8 25-3 0,-2-11 0 15,3-3-3-15,2-2-8 0,3 0 2 0,2 1-6 0,0-2-3 16,3-3-15 0,3 1-18-16,-2-4-22 0,2 0-26 0,-1-4-18 0,0-1-53 15,4-2-41-15,-1-4-46 16,-1-5-93-16,0 0-628 0,-2-8-355 0</inkml:trace>
  <inkml:trace contextRef="#ctx0" brushRef="#br0" timeOffset="-141705.11">19157 4970 2806 0,'0'0'-93'0,"0"0"13"0,0 0 9 16,0 0 0-16,0 0 15 16,0 0 6-16,0 0 12 0,0 0-8 0,0 0 2 0,0 0 7 15,0 0 1-15,0 0 0 0,0 0 16 16,0 0 6-16,0 0 28 0,0 0 28 16,0 0 11-16,0 46 15 0,0-46 9 0,-2 15-4 0,2-15-5 15,-2 19-6-15,2-19 0 16,-8 29-6-16,3-13-5 0,-1 0-3 0,0 4-6 15,0-4-6-15,-3 2 3 16,0-3-8-16,-1 0 1 0,0-1-3 0,-1-3 4 0,-2 0 2 16,0-1-6-16,-1-2 1 0,-4-1-4 0,2 0-3 15,1-4-1-15,-2 1-8 16,17-4-21-16,-27 1-34 0,27-1-56 0,-24-1-49 16,16-3-62-16,8 4-148 0,-16-16-378 15,14 7-8-15</inkml:trace>
  <inkml:trace contextRef="#ctx0" brushRef="#br0" timeOffset="-141434.86">19221 4664 2391 0,'0'0'67'0,"0"0"-4"0,10-8-3 15,-10 8-11-15,0 0 7 0,0 0-2 16,0 0-7-16,16-8-8 0,-16 8-20 0,0 0-31 16,0 0-30-16,0 0-32 15,0 0-47-15,10 0-56 0,-10 0-100 0,0 0-398 0,0 0 86 16</inkml:trace>
  <inkml:trace contextRef="#ctx0" brushRef="#br0" timeOffset="-140545.18">19391 4940 1911 0,'0'0'-49'0,"0"0"14"0,0 0 2 0,4-15 18 16,-4 15 14-16,0 0 5 15,0 0 13-15,6-14 6 0,-6 14 1 0,0 0-4 0,0 0-9 16,0 0 4-16,0 0-9 15,0 0 9-15,0 0-7 0,0 0 8 0,0 0 6 16,0 0-2-16,0 0 4 16,0 0 11-16,0 0-13 0,0 0-2 0,0 0 10 15,-8 58-4-15,1-44-1 0,3 0-2 16,-1 1-6-16,1 2 5 0,0-1-2 0,2 2 4 16,2-18-7-16,-4 29 3 0,2-14 0 0,2-15-8 15,-2 24 5-15,2-24-2 16,2 20 2-16,-2-20 6 0,2 15-6 0,-2-15-7 15,0 0 4-15,10 10 1 0,-10-10-1 16,0 0-10-16,0 0 1 0,0 0 2 0,0 0-2 16,0 0 4-16,38-23 3 0,-29 17-8 0,-9 6-2 15,13-13 5-15,-13 13-4 16,12-9 5-16,-12 9-11 0,15-10 3 0,-15 10 15 0,15-4-20 16,-15 4 4-16,0 0-4 15,25 3 7-15,-25-3 1 0,20 4 0 0,-20-4 0 0,23 5 0 16,-13-1 6-16,-10-4 4 15,22 7 8-15,-22-7 19 0,18 4 11 16,-18-4 24-16,18 5 18 0,-18-5 2 16,0 0-3-16,23-1-7 0,-23 1-2 0,0 0-4 0,21-15-6 15,-21 15-9-15,11-18 0 0,-5 8-9 0,-2-4-9 16,-4 14-6-16,8-25-2 16,-3 10-5-16,-5 15-3 0,7-24-24 0,-5 13-30 15,-2 11-42-15,2-21-43 16,-2 21-41-16,2-15-43 0,-2 15-27 0,-2-15-51 0,2 15-561 15,-4-12-169-15</inkml:trace>
  <inkml:trace contextRef="#ctx0" brushRef="#br0" timeOffset="-138985.03">19934 4733 2315 0,'0'0'-139'0,"2"-18"29"0,-2 18 11 15,0 0 20-15,0 0 21 0,0 0 20 16,7-13 17-16,-7 13 16 0,0 0 10 0,0 0 24 16,0 0 20-16,0 0 0 0,0 0 11 0,0 0-3 15,6-14 7-15,-6 14-1 16,0 0-14-16,0 0-11 0,0 0-5 0,0 0 0 16,0 0-4-16,0 0-5 0,0 0 2 15,0 0 0-15,0 0 3 0,0 0-12 0,0 0 1 16,0 0-12-16,9 39 17 15,-9-39 2-15,-4 20 10 0,4-20-2 0,-5 23-1 16,3-5 1-16,-2-4-1 16,1 5-4-16,-1-1 4 0,2 3-4 0,0 0-3 0,0 0-1 15,-2 4 4-15,2-5-5 0,0 6 0 0,0-6 1 16,2-1-1-16,-2 2 5 16,0-2 6-16,2-1 8 0,-2 0 0 0,2-18 3 0,-2 31-1 15,-1-19 4-15,3-12-4 16,-2 22-5-16,2-22-2 0,-3 21-6 0,3-21 0 15,-2 15 1-15,2-15-8 0,0 0-7 16,-2 21-10-16,2-21-11 0,0 0-19 0,-2 18-17 16,2-18-34-16,0 0-29 0,0 0-22 0,0 0-30 15,0 0-39-15,0 0-81 16,0 0-498-16,-4 9-69 0</inkml:trace>
  <inkml:trace contextRef="#ctx0" brushRef="#br0" timeOffset="-138575.34">20148 4866 2211 0,'8'-13'-63'0,"-8"13"16"0,0 0 4 16,9-10 2-16,-9 10-1 16,0 0 12-16,0 0-4 0,0 0 10 0,0 0 17 0,0 0-2 15,0 0 5-15,0 0-1 16,0 0 5-16,0 0 12 0,0 0 2 0,0 0 7 15,-37 24 12-15,23-16-3 0,14-8 4 16,-23 16 10-16,10-7-9 0,1-2 1 16,-3 4 5-16,2-4-3 0,0 1-10 0,1-1 3 0,1 0 1 15,11-7-4-15,-21 14 3 16,21-14 1-16,-15 9-8 0,15-9-1 0,-14 8-2 16,14-8-1-16,-12 7 3 0,12-7 2 15,0 0 2-15,-12 8 17 0,12-8 7 0,0 0 7 16,0 0 3-16,-8 9-1 15,8-9-1-15,0 0 4 0,0 0 3 0,0 0-1 16,0 0-2-16,16 23-5 0,-16-23-3 16,20 16-4-16,-8-7-9 0,1-2 3 0,-1 6-8 15,6-2-1-15,-4-1-8 0,4 3-3 0,-4 1-7 16,3-4-19-16,-4 2-36 0,2-1-40 16,-3-1-63-16,-2-1-50 15,0-5-66-15,2 2-188 0,-4-4-299 0,-8-2-21 16</inkml:trace>
  <inkml:trace contextRef="#ctx0" brushRef="#br0" timeOffset="-138164.92">20398 4691 2223 0,'0'0'-28'0,"0"0"-9"16,0 0 4-16,0 0-10 0,0 0 7 0,0 0 5 16,0 0 6-16,0 0 7 0,0 0-6 0,0 0 10 15,0 0-6-15,55-6 4 16,-55 6 0-16,30 0 1 0,-13 0 12 0,3 1-2 16,0-1-5-16,-1 0 7 0,2 0-3 15,0 2 2-15,-1-2 8 0,0 0-17 0,-20 0-9 16,34 0-10-16,-19 0-34 15,-15 0-49-15,26-2-61 0,-26 2-283 0,18-5 380 16</inkml:trace>
  <inkml:trace contextRef="#ctx0" brushRef="#br0" timeOffset="-137905.36">20612 4685 1284 0,'0'0'-33'0,"0"0"-4"16,-7 11 23-16,7-11 11 0,0 0 25 0,0 0 13 0,-4 15 5 16,4-15 15-16,0 0 5 0,-2 25-2 15,2-25 0-15,-2 21 4 16,2-21 3-16,0 25 1 0,-2-12 2 0,2-13-5 0,-2 32-1 16,2-13 2-16,-2-1-9 15,2 1 3-15,-2-2-7 0,2-17-4 0,-3 34 0 0,3-17-10 16,0 1-6-16,0-18 15 15,0 28-57-15,3-15-32 0,-3-13-27 0,0 25-47 16,2-14-80-16,-2-11-409 0,0 21 181 0</inkml:trace>
  <inkml:trace contextRef="#ctx0" brushRef="#br0" timeOffset="-137095.16">20802 6054 1787 0,'0'0'5'0,"0"0"3"0,0 0 22 15,0 0-14-15,-23-13 4 0,23 13 10 16,0 0 6-16,0 0 7 0,0 0 12 0,0 0-6 16,0 0 8-16,0 0-1 15,0 0 19-15,0 0 8 0,0 0 2 0,0 0-3 0,0 0-6 16,60 8-11-16,-60-8-3 15,24 1-13-15,-24-1-1 0,28 3-3 0,-11-2-8 16,0 1-4-16,2-1-2 16,-19-1-4-16,38 3 0 0,-23-3-14 0,-15 0-17 0,28 0-27 15,-14 0-33-15,-14 0-37 0,26-3-31 0,-26 3-33 16,21-4-77-16,-21 4-475 16,15-6 21-16</inkml:trace>
  <inkml:trace contextRef="#ctx0" brushRef="#br0" timeOffset="-135884.99">21386 5883 2003 0,'0'0'-81'0,"0"0"4"0,0 0 6 16,-22 4 12-16,22-4 13 16,0 0 24-16,0 0 9 0,0 0 9 0,0 0 14 0,0 0 7 15,0 0 11-15,0 0 0 16,0 0 17-16,0 0-1 0,0 0 13 0,0 0 11 15,0 0-2-15,39 13-1 16,-39-13 0-16,0 0-2 0,20 2-2 0,-20-2-10 16,0 0-7-16,18 0-4 0,-18 0-8 15,0 0 3-15,22-6-6 0,-22 6 1 0,0 0-2 16,21-7-2-16,-21 7-1 0,17-7 6 0,-17 7 0 16,15-12 9-16,-15 12 13 0,12-13-8 15,-12 13-6-15,11-14 7 0,-11 14-10 0,11-15-2 16,-11 15-3-16,8-15 0 15,-8 15 8-15,4-18-2 0,-4 18-5 0,0 0-2 16,-4-22-8-16,4 22 5 16,-6-16-2-16,6 16-4 0,-11-11-4 0,11 11 4 0,-13-8-12 15,13 8 2-15,0 0 0 0,-21-6-3 0,21 6 0 16,0 0-2-16,-25 6 0 16,25-6-3-16,-15 8 1 0,15-8 6 0,-14 11 0 0,14-11-4 15,-18 17 17 1,10-7-1-16,-1 1 1 0,9-11 4 0,-15 23 0 0,7-10-1 15,-1 1 2-15,3-2-1 16,-2 2 1-16,2 0 1 0,-1 1-4 0,2-2 2 0,5-13 2 16,-8 27-2-16,6-16-1 0,2-11-2 0,-2 22-2 15,2-22 4-15,0 20-5 16,0-20 0-16,2 16-2 0,-2-16 2 0,10 15-6 16,-10-15-2-16,16 11-1 0,-8-5-2 15,-8-6-8-15,21 6-2 0,-8-4-5 0,-13-2-8 16,25 0-16-16,-25 0-21 15,32-6-23-15,-13 0-38 0,-2 1-38 0,4-6-32 16,1 3-29-16,-4-4-55 0,0-1-89 16,-2-1-428-16,-1 1-85 0</inkml:trace>
  <inkml:trace contextRef="#ctx0" brushRef="#br0" timeOffset="-134615.1">21715 5077 2142 0,'0'0'-154'0,"0"0"15"15,0 0 10-15,0 0 13 16,0 0 15-16,0 0 19 0,0 0 22 0,0 0 17 16,0 0 17-16,0 0 19 0,0 0 9 15,0 0 14-15,0 0 4 0,0 0 5 0,0 0-7 16,0 0 0-16,0 0-1 0,0 0-4 0,0 0-6 16,0 0 5-16,0 0 0 15,0 0 0-15,0 0-7 0,0 0 0 0,0 0 2 16,0 0 3-16,0 0 2 15,0 0-2-15,0 0 0 0,0 0-5 0,0 0 0 0,0 0 7 16,0 0-8-16,0 0-1 16,0 0 4-16,0 0-7 0,0 0 3 0,0 0-3 15,0 0 0-15,0 0 15 0,0 0-10 0,0 0 4 0,0 0 9 16,0 0 4 0,0 0-7-16,0 0 0 0,0 0 6 0,0 0-4 0,0 0-7 15,0 0 5-15,0 0 1 16,0 0-9-16,0 0 4 0,0 0-1 0,0 0-2 0,0 0 5 15,0 0-8 1,0 0 7-16,0 0-2 0,0 0-7 0,0 0 3 0,0 0 12 16,0 0-14-16,0 0 2 0,0 0-12 0,0 0 7 15,0 0-1-15,0 0-3 16,0 0 1-16,0 0 2 0,0 0-1 16,0 0 1-16,0 0 6 0,0 0 14 0,0 0-14 15,0 0 10-15,0 0 1 0,0 0-9 0,0 0 3 16,0 0 2-16,0 0 1 15,0 0-9-15,0 0-2 0,0 0-1 0,0 0 0 0,0 0 1 16,0 0-3-16,0 0 0 16,0 0 5-16,0 0-5 0,0 0 6 0,0 0 4 15,0 0-4-15,0 0-3 0,0 0 4 0,0 0-9 0,0 0 5 16,0 0 4 0,0 0-6-16,0 0 9 0,0 0-7 0,0 0 0 0,0 0 8 15,0 0-6-15,0 0 8 16,0 0-15-16,0 0 7 0,0 0 1 0,0 0 6 15,0 0-6-15,0 0 6 0,0 0-8 16,0 0 4-16,0 0-7 0,0 0-1 0,0 0 2 16,0 0-4-16,0 0 1 0,0 0 7 15,0 0 0-15,0 0-12 0,0 0 12 16,0 0 2-16,0 0-11 0,0 0-2 0,0 0 5 0,0 0-1 16,0 0 2-1,0 0 12-15,13 27 23 0,-13-27-11 0,0 0 8 0,0 0 1 16,0 0-5-16,18 3 11 15,-18-3-11-15,0 0 2 0,22 4-8 0,-22-4 1 0,18 4 2 16,-18-4-21-16,18 4-28 0,-18-4-18 0,19 2-39 16,-19-2-36-16,0 0-73 15,18 0-188-15,-18 0-149 0,0 0 293 0</inkml:trace>
  <inkml:trace contextRef="#ctx0" brushRef="#br0" timeOffset="-133895.34">22024 4909 1489 0,'0'0'-51'0,"0"0"2"0,0 0 2 0,0 0 6 15,0 0 5-15,0 0 3 0,0 0 6 16,0 0 3-16,0 0 10 0,0 0 10 0,0 0 13 0,0 0 0 16,0 0 21-16,0 0-2 15,0 0 6-15,0 0 3 0,0 0 2 0,0 0-3 16,0 0 4-16,0 0 2 15,0 0-10-15,0 0 1 0,0 0-5 0,0 0 7 16,0 0 5-16,0 0-1 0,0 0-3 0,33 0 2 16,-33 0-12-16,10-9 5 0,-10 9 5 15,12-8 18-15,-12 8-9 0,0 0 10 0,14-11-11 16,-14 11 12-16,0 0-6 16,13-10-3-16,-13 10-6 0,0 0-10 0,0 0 4 15,0 0-10-15,0 0-2 0,0 0 7 16,0 0-4-16,0 0-3 0,21 15 0 15,-21-15-8-15,0 0 8 0,0 28-2 16,0-28 6-16,-2 28-14 0,0-11-5 0,-2 2 11 16,-2 0-5-16,-1 2 5 0,1 4-10 0,-3-2 1 0,3 2-1 15,-2-1 4-15,0 1-7 16,-4 0 2-16,4 1 3 0,0-1-5 0,-1-3 6 16,-1 3 4-16,1-5-10 15,-2 1 7-15,3-4 5 0,0-2 12 0,-3-1 4 0,-2-3 3 16,3 1-4-16,-5-3-1 15,2-3-17-15,-2-1-20 0,15-5-45 0,-23 8-53 0,10-8-69 16,13 0-150 0,-25-10-390-16,14 1 28 0</inkml:trace>
  <inkml:trace contextRef="#ctx0" brushRef="#br0" timeOffset="-133595.27">22102 4627 2181 0,'17'-6'58'0,"-17"6"-1"0,0 0-26 16,0 0 0-16,0 0-21 0,0 0-2 0,0 0-28 15,0 0-35-15,0 0-51 0,0 0-67 0,0 0-134 16,17-1-243-16,-17 1 263 0</inkml:trace>
  <inkml:trace contextRef="#ctx0" brushRef="#br0" timeOffset="-132458.93">22479 4925 1493 0,'0'0'-89'16,"0"0"3"-16,-4-10 1 0,4 10 15 15,0 0 19-15,0 0 23 0,-6-13 16 0,6 13 15 16,0 0 18-16,0 0 20 0,0 0 5 0,-10-17 4 16,10 17-1-16,0 0 11 0,0 0 2 15,0 0-6-15,0 0 4 0,0 0-1 0,0 0-9 16,0 0-5-16,0 0-9 16,0 0-13-16,0 0 2 0,0 0-2 0,0 0-5 0,0 0 5 15,0 0 0 1,0 0-2-16,0 0 3 0,0 0 0 0,-20 26 0 0,20-26-3 15,-9 23 3-15,5-10-1 16,0 3 1-16,0-1-10 0,4-15 8 0,-7 31-6 16,5-16-2-16,2-15 2 0,-2 25 0 0,2-11-2 15,0-14-3-15,2 20-8 0,-2-20 2 16,4 19-12-16,-4-19-7 0,9 13-6 0,-9-13-5 16,10 8-1-16,-10-8-4 15,0 0 6-15,21-2 2 0,-21 2 0 0,0 0 5 0,26-12 8 16,-26 12 1-16,16-10 6 15,-7 2 7-15,-9 8-13 0,15-12 11 0,-15 12-3 16,13-8-1-16,-13 8-6 16,0 0 1-16,14-8-4 0,-14 8 4 0,0 0-7 0,0 0 13 15,20 0-2-15,-20 0 4 0,0 0-4 0,0 0-1 16,22 12 6-16,-12-6-6 16,-10-6 4-16,18 7 12 0,-18-7-6 15,19 8 20-15,-19-8 2 0,18 4 2 16,-18-4 4-16,0 0 0 0,24-5 14 0,-24 5 6 15,16-10-2-15,-16 10-4 0,12-19 4 16,-6 6-4-16,-3 1 10 0,1-4 2 0,-4 16 5 0,2-28 1 16,-4 13-1-16,2 15-2 0,0-27-11 0,0 27-7 15,-2-22-20-15,2 22-35 16,-2-19-49-16,2 9-54 0,0 10-57 0,-5-18-108 16,5 18-431-16,0-15 38 0</inkml:trace>
  <inkml:trace contextRef="#ctx0" brushRef="#br0" timeOffset="-131975.06">23016 4656 1995 0,'0'0'-81'16,"0"0"13"-16,0 0 3 15,0 0 7-15,0 0 22 0,0 0 6 0,0 0 15 0,0 0 2 16,0 0 3-1,0 0 0-15,0 0 13 0,0 0 2 0,0 0 13 0,0 0 22 16,0 0 10-16,0 0 6 16,0 0 16-16,0 0 5 0,0 0 2 0,0 0 0 0,0 0 14 15,-16 53 7-15,10-39 6 0,0 1 6 0,0-2-6 16,0 5 4-16,0-2-5 16,0 1 1-16,-1 5-5 0,1-1-23 15,-1 0-4-15,1 1 5 0,0 1-11 16,4-1-2-16,-5-2-7 0,3 3-9 0,0-2-1 15,2 0-7-15,-2-2-3 16,2-3 1-16,0 2-11 0,-3-3 1 0,5-15-3 0,-3 29-6 16,1-17-3-16,2-12-13 0,-2 19-10 0,2-19-24 15,-4 15-36-15,4-15-43 16,0 0-50-16,0 0-56 0,0 0-82 16,-4 9-594-16,4-9-268 0</inkml:trace>
  <inkml:trace contextRef="#ctx0" brushRef="#br0" timeOffset="-131605.02">23186 4818 2693 0,'0'0'-39'0,"0"0"2"0,16-9-18 0,-16 9-7 16,0 0 8-16,0 0 5 16,14-7-1-16,-14 7 14 0,0 0 10 0,0 0 2 0,0 0 6 15,0 0-2-15,0 0 2 16,0 0 4-16,-52 23 7 0,40-17-5 0,-3-2 5 15,15-4 4-15,-28 11 5 0,14-7-4 16,1-1-1-16,13-3 16 0,-25 8-9 0,25-8 3 16,-21 6 4-16,10-2-7 0,11-4 12 15,-17 4-15-15,17-4 1 0,-14 8-2 16,14-8 3-16,-14 5 6 0,14-5 15 0,-12 11 2 16,12-11 13-16,-11 10 1 0,11-10 8 15,-8 18 1-15,8-18 1 0,-7 16-5 0,7-16 2 16,-2 21-12-16,2-21 4 15,2 24-3-15,-2-24 0 0,7 24-1 0,-1-11-3 0,3 0-3 16,-3-1-5-16,4 2-3 16,-2-3-16-16,4 0-36 0,-2 2-40 0,0-5-36 15,3 3-32-15,-6-8-71 0,-7-3-163 0,19 7-248 0,-11-7 162 16</inkml:trace>
  <inkml:trace contextRef="#ctx0" brushRef="#br0" timeOffset="-131235.2">23327 4650 1869 0,'0'0'34'0,"0"0"-7"16,0 0 2-16,-14-4-14 0,14 4-7 0,0 0 9 16,0 0-9-16,0 0 0 0,0 0 2 0,0 0-4 0,57 6 2 15,-57-6-1 1,38 4 0-16,-17-3 11 0,3 2 1 0,3 1 5 0,2-2-2 15,-1-1 6-15,2 1 0 16,-3 0-8-16,1 0-6 0,-5 0 3 0,-2 0-6 16,0-2-6-16,1 2-30 0,-4-4-12 0,-18 2-23 15,28 0-36-15,-28 0-57 0,21-4-166 16,-17 2-187-16,-4 2 321 0</inkml:trace>
  <inkml:trace contextRef="#ctx0" brushRef="#br0" timeOffset="-130945.02">23628 4685 1378 0,'-4'21'-48'0,"4"-21"12"0,0 0 8 0,-6 13 16 15,6-13 16-15,-8 14 23 16,8-14 11-16,-8 17 17 0,2-8 5 0,6-9 12 15,-10 21 13-15,6-10 9 16,-2 3-15-16,-1 1 9 0,-2 2-2 0,3-1-6 0,0 2 2 16,-1 3-13-16,3 2-2 0,-2-5-3 0,2 4-12 15,0-1 0-15,0 0-7 16,-2-2-7-16,2 0-20 0,2-1-28 0,-2 2-37 0,2-2-31 16,-2-2-39-16,0-2-47 15,4-14-101-15,-6 21-318 0,4-12 216 0</inkml:trace>
  <inkml:trace contextRef="#ctx0" brushRef="#br0" timeOffset="-130155.11">23778 5050 1565 0,'0'0'-96'0,"0"0"16"0,0 0 8 0,0 0 27 16,0 0 20-16,0 0 25 15,0 0 11-15,0 0 11 0,0 0 15 0,0 0 26 16,0 0 19-16,0 0 14 0,0 0 5 15,0 0-5-15,0 0 7 0,0 0 1 0,0 0-8 16,0 0-4-16,36 31-5 0,-36-31 0 16,11 18-2-16,-4-8-9 0,-1 4-4 15,2-3-5-15,1 5-8 0,-3-3-5 0,2 2-6 0,1 0-1 16,0 1-1-16,1 3 2 16,0-2-1-16,0 4 4 0,0-2 3 0,-2 2-3 0,3 0 4 15,-3-1 4-15,1 3-3 16,-1 0-4-16,1 0-7 0,-3-1-2 0,2 3-6 15,-2-3-2-15,-1 0-1 16,0 3 1-16,-1-2 4 0,-2-2-3 0,-2 0 4 16,0 2-1-16,0 0-1 0,-2-2-6 0,0 4-5 15,0-3 4-15,-3 4-8 0,-2-2 4 16,3 1-5-16,-2-2 3 0,-2 2-1 0,-1-2 2 0,1 2-6 16,-3-1 0-16,-2 1 1 15,1 1-1-15,-2 1-4 0,0 0-5 0,0-3-13 16,1-3-30-16,-2 0-46 15,2-2-78-15,-1 3-69 0,-4-5-126 16,0-2-629-16,0-2-435 0</inkml:trace>
  <inkml:trace contextRef="#ctx0" brushRef="#br0" timeOffset="-123365.35">16822 7933 2919 0,'0'0'-119'0,"0"0"21"15,0 0 13-15,0 0 0 0,-14 14 6 0,14-14 8 16,0 0 8-16,0 0 5 16,0 0 9-16,0 0 9 0,4 20 5 0,-4-20-4 0,0 0 17 15,0 0 11-15,0 0 17 0,4 26 0 0,-4-26 4 16,-2 18 6-16,2-18 2 16,-4 18-14-16,4-18 7 0,-4 22-7 0,0-8-2 0,-1 1-5 15,5-15 6 1,-6 29-1-16,2-16-4 0,2 0 0 0,2-13 4 0,-4 25-5 15,4-25 12-15,-7 21-18 16,7-21 7-16,0 19 4 0,0-19-10 0,-4 17 5 0,4-17 4 16,0 0-5-16,-3 21 0 0,3-21 1 0,0 0 13 15,-2 13-13-15,2-13 3 16,0 0 1-16,0 0 12 0,0 0-1 0,0 0 7 16,0 0-5-16,0 0 5 0,0 0-17 15,30-3 1-15,-30 3 3 0,0 0-3 16,34-7-9-16,-19 2-7 0,4 2 9 15,-2-1-3-15,4 4-7 0,-2-4-1 0,4 4-4 16,3-3 3-16,3 3 5 0,1 0 2 16,2 0-3-16,2 0 0 0,1 0 4 0,-1 3 0 15,2-2-5-15,5 2 5 0,-3 1 2 0,2-1 0 16,-3 2 4-16,0 0-8 16,-5-2-1-16,0 3-17 0,-2 0 0 0,1 0-7 0,-1-1-12 15,0 1-8 1,-3 0-3-16,3 0-6 0,-3-3 1 0,-2 1 13 0,-3-2 9 15,-3 0 4-15,-1 0 15 16,0 1 17-16,-18-3 12 0,29 0 8 0,-16 3 12 0,-13-3 15 16,21 0 15-16,-21 0 11 0,22 0 10 0,-22 0-10 15,0 0-1-15,20-3-14 16,-20 3-2-16,0 0-6 0,20-1 1 0,-20 1-2 16,0 0-16-16,0 0-1 15,0 0-1-15,20 0-7 0,-20 0 0 16,0 0 2-16,0 0-8 0,0 0-6 0,0 0 6 15,0 0-3-15,0 0 0 0,22 0 0 0,-22 0-1 16,0 0 4-16,0 0-1 0,0 0-7 16,0 0 17-16,0 0-17 0,0 0-2 0,0 0-11 15,0 0 18-15,0 0-12 0,0 18 2 0,0-18-2 16,0 0 10-16,0 0 0 16,0 0 2-16,0 0 8 0,0 0-7 0,0 0-11 0,-4 23 8 15,4-23 8 1,0 0-14-16,0 22-7 0,0-22 10 0,4 15-13 0,-4-15 1 15,2 16-4-15,-2-16 3 16,4 13 4-16,-4-13-2 0,0 0 1 0,7 19 4 0,-7-19 1 16,4 13-2-16,-4-13 2 0,0 0 5 0,8 14-1 15,-8-14-10-15,0 0 9 16,6 13-4-16,-6-13 7 0,0 0-6 0,12 7-2 16,-12-7 7-16,0 0 1 0,0 0 2 15,18 0-13-15,-18 0 17 0,0 0-9 0,0 0 15 16,24-13-6-16,-24 13-1 15,12-14 1-15,-12 14 18 0,13-15-2 0,-7 8 15 16,-6 7-2-16,15-17 5 0,-6 8-11 16,-9 9-3-16,14-16-10 0,-6 8 2 0,-8 8-4 15,22-14-1-15,-7 10-12 0,-1 1-2 0,2-1-17 16,-16 4-7-16,36-1-14 16,-18 1 7-16,6 0-6 0,-1 1-1 0,1 2-4 0,0-2-1 15,6 2-11-15,0 4-3 16,1-3 8-16,1 2-4 0,7-1 1 0,-1 0 3 15,2 2 5-15,1 1 3 16,-2-3 2-16,3 1 7 0,3-1 7 0,-5 3-3 0,2-3 5 16,-3 1-1-16,-1 0 7 0,-4-3-5 0,-2 1 2 15,-3-1 8-15,-1-2 2 16,-5-1 6-16,0 0 7 0,-4-1 3 16,3-2 10-16,-4-2 1 0,0-1 8 0,-2-2 12 15,-1 1 10-15,-4-4-6 16,2 0 5-16,-3-1 10 0,0 0 5 0,0-2-13 15,-2 3-7-15,0-2-2 0,0 1-10 16,-1 1-6-16,-7 11 3 0,11-17-17 0,-5 8-20 16,-6 9-33-16,8-13-46 0,-8 13-38 0,7-7-58 15,-7 7-186-15,0 0-254 0,10-5 162 0</inkml:trace>
  <inkml:trace contextRef="#ctx0" brushRef="#br0" timeOffset="-120544.95">20779 8207 1761 0,'15'-4'-20'0,"-15"4"17"0,0 0 13 0,0 0 2 0,0 0-4 16,0 0-3-16,0 0 0 0,0 0-1 0,0 0 3 0,0 0 0 15,23 12 2 1,-23-12 4-16,0 0-1 0,-2 20 7 0,2-20 12 0,0 0 18 16,-10 32-28-16,5-20 8 15,1 2 6-15,4-14-10 0,-8 29-6 16,3-13 5-16,1-1 12 0,0-3-17 0,4-12-9 15,-3 26 8-15,3-26 1 0,0 24-3 16,0-24 1-16,3 21-1 0,1-11-2 0,-4-10 0 0,6 17 10 16,-6-17-4-16,11 10-4 15,-11-10 16-15,13 5 0 0,-13-5 8 0,0 0-2 16,0 0-5-16,30-5-9 0,-30 5 3 16,14-10 4-16,-14 10 3 0,15-12-1 0,-15 12 2 15,13-9-4-15,-13 9-6 16,8-10-2-16,-8 10-4 0,0 0-10 0,15-10 1 0,-15 10-7 15,10-7 4 1,-10 7-11-16,18-5 0 0,-18 5 4 0,20 0-8 0,-20 0-3 16,30 0-10-16,-30 0-1 0,32 2-7 0,-13-2-2 15,1 0 6-15,-2 2 3 0,1-1 4 16,3-1-7-16,-2 2 3 0,4 0-2 0,-1 1-2 16,5-3-2-16,-1 1 4 15,0 1 7-15,1-2-4 0,0 0-1 0,-1 2 13 16,-1-2-11-16,3 0 4 0,-1 2 9 15,-2-2 7-15,-4 2-9 0,0-1 0 16,-1-1 0-16,0 3 0 0,-4-3 5 16,-17 0-2-16,30 1-3 0,-18 1 0 0,-12-2 1 15,21 2 5-15,-21-2 0 0,18 4 3 0,-18-4-8 16,0 0 5-16,14 6 2 0,-14-6-4 16,0 0 3-16,0 0 2 0,4 13-7 0,-4-13 3 15,0 0-2-15,0 0 11 16,0 0-21-16,-6 30-10 0,6-30 7 0,0 0 7 0,-2 19-7 15,2-19 3-15,0 0 7 16,0 20-4-16,0-20 10 0,0 0-2 0,2 17 5 16,-2-17 14-16,0 0 4 0,0 0 21 0,2 15 14 15,-2-15 14-15,0 0-6 16,0 0-3-16,0 0-9 0,0 0 2 0,0 0 0 0,0 0 8 16,0 0-12-16,0 0 6 15,0 0-2-15,0 0 4 0,0 0 0 16,0 0 4-16,14-42-3 0,-14 42 3 15,10-16-6-15,-10 16-3 0,10-14-1 0,-10 14-4 16,8-11-4-16,-8 11-8 0,0 0-2 0,11-14-2 0,-11 14-8 16,0 0-4-16,17-7-2 15,-17 7 1-15,17 0-11 0,-17 0-1 0,0 0-10 16,34 7-1-16,-20-3-1 0,4-1-1 16,-1 1 1-16,-1 2 2 0,4-2 0 0,-2 1 0 15,4-1-3-15,-1 0 4 16,0-1 1-16,6 2 5 0,-1-4-6 0,-1 1 2 0,5-2 0 15,0 0-3-15,-1 0 3 16,3-3 0-16,0-2 1 0,2 2 0 0,-3-1-1 16,1-1 2-16,0-1 0 0,-3 1-2 0,1 1 0 15,-2-2 2-15,-1 0-4 0,-1 2 2 16,1 1 0-16,-6 0-1 0,3-1 2 0,-3 3-9 16,-2 1 1-16,2-3 2 15,1 2-3-15,-22 1 7 0,37 0-4 0,-15 0 3 16,-4 0-4-16,2 0 1 0,0 1-1 15,2 2-2-15,-1-2-3 0,1 2 3 0,-2-2 2 16,0 2 3-16,1-3-2 16,0 0 4-16,-21 0 4 0,37-4 12 0,-21 0 10 15,-2 0 9-15,-14 4 5 0,28-11-5 0,-19 3-3 16,-9 8-3-16,12-13-9 0,-12 13 5 16,8-18-5-16,-8 18-1 0,2-18-15 0,-2 18-15 15,0-17-40-15,0 17-42 16,-2-15-61-16,2 15-61 0,0 0-138 0,-4-23-430 15,2 14-93-15</inkml:trace>
  <inkml:trace contextRef="#ctx0" brushRef="#br0" timeOffset="-96815.3">12362 10860 889 0,'0'0'260'16,"0"0"-144"-16,0 0-25 15,0 0-14-15,0 0-17 0,0 0-13 16,0 0 2-16,0 0-1 0,0 0 9 0,0 0 10 0,0 0 26 0,0 0 4 16,0 0 10-16,0 0 5 15,0 0 8-15,0 0-2 0,0 0 7 0,0 0-1 16,0 0 0-16,0 0-1 16,0 0-10-16,0 0-6 0,0 0-1 0,21 32-8 15,-21-32-6-15,0 0 3 0,11 15-18 16,-11-15-3-16,8 14-5 0,-8-14-5 0,8 19-6 15,-4-8 0-15,3 3-5 16,-7-14-5-16,11 26-4 0,-6-12 6 0,2 1-8 16,-1 2-1-16,4-1-2 0,-2 0 15 0,1 2 4 0,-2-1 1 15,4 4 2-15,0 0-7 16,0 0 2-16,-1-1 1 0,3 0-4 0,1 0-8 0,-3-1-6 16,0 3 0-1,1-3-6-15,1 2-2 0,1-3-3 0,-3 0-5 0,1-1-5 16,0 0 0-16,-3-1 1 15,0-3-3-15,3 0-3 0,-4-1 3 0,-1-1-5 0,-7-11 2 16,12 17-1 0,-6-9-3-16,-6-8 0 0,9 13-1 0,-9-13 1 0,0 0-3 15,11 15-2-15,-11-15-6 0,7 12-8 0,-7-12-16 0,3 6-19 16,-3-6-25-16,0 0-32 16,0 0-43-16,0 0-45 0,8 13-39 0,-8-13-63 15,0 0-150-15,0 0-140 16,0 0-320-16,0 0-286 0</inkml:trace>
  <inkml:trace contextRef="#ctx0" brushRef="#br0" timeOffset="-96385.39">12693 11031 2632 0,'0'0'-115'0,"0"-15"21"16,0 15 4-16,0 0 7 15,0 0 19-15,0 0 17 0,0 0 17 0,0 0 19 16,0 0 8-16,0-27 11 0,0 27 23 16,0 0-1-16,0 0 17 0,0 0 7 0,0 0 8 15,0 0 8-15,0 0 8 0,0 0 10 16,0 0 1-16,0 0 10 0,-21-2 3 15,21 2-3-15,0 0-3 0,-22 20 0 16,22-20-5-16,-22 19-8 0,13-6-10 0,-5 2-10 16,1 5-2-16,-1-2-9 0,1 3-2 0,-5 5-8 15,4 0-2-15,-2 0 0 0,-1 1-1 16,-1 1 3-16,2 1-3 0,-4 0-8 0,4-3 0 16,-4 3 2-16,4-1-6 15,-1-1-1-15,2-2-4 0,2-2 0 0,3 0-8 0,-4-3-5 16,4 0-17-16,2-1-12 15,-1-4-23-15,4-2-22 0,-3 1-24 16,5-1-33-16,-2-2-29 0,3-1-42 16,2-10-44-16,-3 13-125 0,3-13-490 0,0 0-202 15</inkml:trace>
  <inkml:trace contextRef="#ctx0" brushRef="#br0" timeOffset="-95904.9">12971 11068 2405 0,'0'0'-135'0,"0"0"21"0,12-15 15 0,-12 15 17 0,0 0 16 15,0 0 18-15,0 0 10 16,5-14 19-16,-5 14 9 0,0 0 15 0,0 0 16 15,0 0 15-15,0 0 6 16,0 0 11-16,0 0 18 0,0 0-3 0,0 0 6 16,-30 35 2-16,20-22-1 0,0 0 18 0,1 0-13 15,0 3-3-15,-1 2-2 0,0 2-5 16,-2 0-5-16,7 3-1 0,-1-1-4 0,2-1-4 0,1-1-9 16,1-1-2-16,2 0-6 15,5-1-1-15,-1 0-8 0,2-2-12 0,4-1-25 16,1 1-29-16,2-3-41 15,-1-2-37-15,1-2-44 0,3-3-75 0,-3 0-189 0,1-4-248 16,-1-2 93-16</inkml:trace>
  <inkml:trace contextRef="#ctx0" brushRef="#br0" timeOffset="-95324.72">13162 11161 1879 0,'0'0'-39'0,"0"0"17"15,0 0 13-15,0 0-1 16,0 0 0-16,0 0-1 0,0 0 7 0,5-15-2 0,-5 15 1 16,0 0 3-16,0 0-4 15,20-2 6-15,-20 2-4 0,0 0-1 0,29 0 7 16,-29 0-2-16,21-1 0 15,-21 1 12-15,25-3 2 0,-25 3 1 0,26-1 11 0,-10 1 5 16,-16 0 6-16,27-3 5 16,-27 3 0-16,27-3 3 0,-27 3-11 0,22-1 2 15,-22 1-6-15,20-2 5 0,-20 2 2 0,17-1 7 16,-17 1 15-16,0 0 8 16,0 0-4-16,25 0 7 0,-25 0 0 15,0 0-3-15,0 0-2 0,0 0-9 0,21 0-10 16,-21 0-1-16,0 0-9 0,0 0 3 0,0 0-2 15,0 0 5-15,0 0-8 0,-4 21 8 16,4-21 4-16,0 0 10 0,-17 21-1 0,17-21 0 16,-19 20-3-16,10-6-3 0,-3 3-5 0,-1-2-3 15,-1 2-1-15,1 0-7 16,-3 2-3-16,1-1-4 0,1 0-2 0,-1-1-8 0,-2-1 4 16,7-3-3-16,-3 1-3 15,1-1 0-15,3-2 0 0,0-1-2 0,9-10-1 16,-14 17-3-16,14-17-1 15,-11 13 2-15,11-13 1 0,-8 12 1 0,8-12-8 0,0 0 6 16,0 0 0-16,0 0 2 16,0 0-4-16,17 19 3 0,-17-19-3 0,21 4-3 15,-8-2 0-15,5 0 1 0,-1-1-13 0,2 2-17 0,1-3-32 16,-2 1-23-16,2 1-37 16,-20-2-33-16,38 0-27 0,-19-2-44 0,-2-3-86 15,-1 1-525-15,-3 0-165 16</inkml:trace>
  <inkml:trace contextRef="#ctx0" brushRef="#br0" timeOffset="-94975.14">13748 11053 2467 0,'10'-12'-48'0,"-10"12"14"0,0 0 3 0,0 0 7 15,0 0 9-15,0 0-10 0,0 0 33 16,20 2 5-16,-20-2 17 0,0 0 6 0,0 0 12 16,20 21 14-16,-14-14 1 0,-1 5 13 0,5 1 19 15,-4 2 1-15,1 3-9 16,-1-1-5-16,2 4-9 0,-4 1 0 0,3 3-10 0,-3 0-6 15,-2 0-6-15,0 1-7 16,-2-5-1-16,-2 3-10 0,0-1 0 0,0-1-7 16,-3-3-19-16,-1-2-12 0,3 0-24 0,-6 0-34 15,2-3-42-15,1 1-29 0,-3-4-37 16,2 0-63-16,7-11-161 0,-9 16-339 0,5-10-7 16</inkml:trace>
  <inkml:trace contextRef="#ctx0" brushRef="#br0" timeOffset="-94315.29">14338 11414 2186 0,'0'0'-25'0,"0"0"4"15,0 0-5-15,0 0 7 0,0 0 4 0,0 0 9 0,0 0 11 16,0 0 9-1,0 0 14-15,0 0 9 0,0 0 8 0,0 0 26 0,57-4 9 16,-57 4 22-16,23-2 16 16,-13 1 0-16,3-1 9 0,-13 2-10 15,26 0-12-15,-14-2-9 0,-12 2-11 0,24-2-15 0,-13 2-13 0,5-2-19 16,-16 2-39-16,26-2-38 16,-26 2-50-16,25-2-43 0,-15-2-46 0,-10 4-71 15,15-7-145-15,-11 1-327 16,-4 6 15-16</inkml:trace>
  <inkml:trace contextRef="#ctx0" brushRef="#br0" timeOffset="-94135.22">14404 11264 2243 0,'-28'-6'42'0,"28"6"0"0,0 0-7 0,0 0-9 16,-17-4-9-16,17 4-2 0,0 0 6 15,0 0-6-15,0 0-7 0,0 0-2 0,0 0-1 16,0 0 1-16,0 0-6 15,55-5-17-15,-55 5-1 0,27 1-25 0,-12-1-27 16,1 0-27-16,3 0-36 0,-2-1-59 0,1-3-416 0,1 2 183 16</inkml:trace>
  <inkml:trace contextRef="#ctx0" brushRef="#br0" timeOffset="-93664.72">15279 10860 1753 0,'0'0'0'16,"16"-8"3"-16,-16 8 2 0,0 0-3 0,0 0 3 15,0 0 26-15,0 0 13 16,0 0 27-16,0 0 6 0,0 0 23 0,16 23 20 0,-16-23 5 16,3 19 8-16,-3-19 10 0,2 21 7 0,-2-21-1 15,5 27-3-15,-5-14-10 16,5 4-15-16,-3-2-9 0,-2-15-13 0,0 29-13 16,3-14-8-16,-3-15-10 0,0 31-19 15,0-19-25-15,0-12-31 0,0 23-15 0,2-10-40 16,-2-13-53-16,0 20-45 15,2-10-63-15,-2-10-132 0,0 11-525 0,0-11-248 16</inkml:trace>
  <inkml:trace contextRef="#ctx0" brushRef="#br0" timeOffset="-93035.13">15004 11460 2621 0,'0'0'-82'0,"0"0"10"15,0 0 10-15,0 0 4 0,0 0 6 16,0 0 25-16,0 0 15 0,0 0 24 0,0 0 22 16,0 0 11-16,0 0 16 0,0 0 4 15,0 0 3-15,0 0 2 0,0 0 1 0,0 0-5 16,54-2-2-16,-54 2-10 15,23 2-1-15,-23-2-6 0,24 0-1 0,-4 2-7 16,-1-2-1-16,2 2-6 16,0-1 1-16,4-1-3 0,4 4-2 0,0-2-1 15,-1 0 6-15,1 0-3 0,0 0 1 16,-3-2 3-16,3 2 5 0,-1 0-5 0,-4-2 2 16,-1 1-8-16,1 2 1 0,-4-1-4 0,2 0-8 0,-1-2-11 15,-5 0-9-15,2 1-22 16,-18-1-28-16,25 0-33 0,-25 0-29 0,21 3-34 15,-12-2-49-15,-9-1-114 16,0 0-501-16,0 0-136 0</inkml:trace>
  <inkml:trace contextRef="#ctx0" brushRef="#br0" timeOffset="-91805.02">15020 12098 2304 0,'0'0'-99'0,"-5"-17"31"0,5 17 10 16,0 0 12-16,0 0 9 15,0 0 10-15,9-24 11 0,-9 24 3 0,5-12 15 16,-5 12 22-16,0 0-15 0,11-13 7 0,-11 13 15 16,9-10 23-16,-9 10 12 0,0 0 15 15,12-11 15-15,-12 11 11 16,8-10 3-16,-8 10 3 0,0 0-1 0,14-10-8 16,-14 10-17-16,0 0-9 0,13-9-15 0,-13 9-3 15,0 0-9-15,17-6-5 0,-17 6-1 16,0 0 7-16,0 0-1 0,19 2-2 0,-19-2 5 15,0 0-1-15,0 0-3 16,23 12-8-16,-23-12 1 0,10 11-7 0,-10-11-4 16,8 16-2-16,-8-16-2 0,5 20 0 0,-5-20-1 15,0 23-9-15,0-23 1 16,-5 22-3-16,4-6 1 0,-6 0-2 16,-1-3-4-16,2 3 3 0,-5-4 0 0,2 2-5 15,-1-1 4-15,-1 0 1 0,0-3-1 0,-1 2 1 0,4-2-2 16,-4 0 1-1,12-10 2-15,-14 17 1 0,14-17 0 0,-13 14 5 0,13-14 4 16,-9 11 0-16,9-11 0 16,0 0 2-16,-5 14 3 0,5-14-2 0,0 0 2 15,0 0-4-15,25 17 0 0,-15-13-5 0,-10-4-2 0,30 5-11 16,-13-3-17-16,2 0-25 16,0 1-23-16,0-3-32 0,-19 0-39 0,37 0-33 0,-23-3-29 15,1 1-24-15,-2 0-26 16,-3-2-83-16,-10 4-585 0,19-7-301 0</inkml:trace>
  <inkml:trace contextRef="#ctx0" brushRef="#br0" timeOffset="-91390.9">15521 12082 2720 0,'0'0'-72'0,"0"0"-1"0,0 0 3 16,0 0 5-16,0 0 13 0,0 0 17 0,0 0 12 15,0 0 14-15,0 0 15 0,0 0 12 16,0 0 10-16,0 0-5 0,0 0 0 0,0 41 2 15,0-41-2-15,0 27 6 16,0-10-14-16,0 0 1 0,0 2 1 0,2 0-2 16,-4 0 1-16,2 0 2 0,-2 0 3 0,0 2 8 15,-2-2 10-15,0 1 11 0,2-2 6 16,-4 0 7-16,0-2 11 0,0 0 4 0,-2-1 5 16,-3-1-5-16,3-1-1 15,-3-5-11-15,-2 0-5 0,3 2-6 0,-2-4-7 0,12-6-10 16,-24 10-25-16,11-8-20 15,13-2-34-15,-24 0-50 0,24 0-34 16,-18-10-30-16,7 2-52 0,-1-2-115 16,5-1-474-16,1-4-104 0</inkml:trace>
  <inkml:trace contextRef="#ctx0" brushRef="#br0" timeOffset="-91214.94">15561 11986 2577 0,'0'0'211'16,"17"-8"-7"-16,-17 8-25 0,15-6-30 0,-15 6-21 0,13-5-17 16,-13 5-11-16,10-4-20 0,-10 4-27 0,10-4-45 15,-10 4-58-15,0 0-77 16,16-5-58-16,-16 5-67 0,12-4-175 0,-12 4-419 16,9-7-189-16</inkml:trace>
  <inkml:trace contextRef="#ctx0" brushRef="#br0" timeOffset="-89565.27">16929 10122 2629 0,'0'0'-12'0,"0"0"6"0,0 0-18 15,0 0 2-15,0 0 10 0,0 0-15 0,0 0 13 0,0 0-5 16,0 0 1-16,0 0 7 16,-22-25-4-16,22 25 4 0,-14-7 2 0,14 7 3 0,-15-7 3 15,15 7-5 1,-20-9 1-16,20 9 7 0,-18-9 3 0,18 9 6 0,-22-6-1 15,22 6-7-15,-16-7 1 16,16 7 4-16,-17-6 3 0,17 6-6 0,-18-4-3 0,18 4 0 16,0 0 0-16,-20-7 0 0,20 7-3 0,0 0 9 15,0 0-5-15,-18-2 5 16,18 2 4-16,0 0-6 0,0 0 1 0,0 0 4 0,0 0-3 16,0 0 1-16,-23 12-2 15,23-12 20-15,0 0-19 0,-6 19-1 0,6-19 1 16,-6 19 12-16,1-8-8 15,5-11 2-15,-6 28-5 0,4-11 11 0,-3-1 0 0,3 5 0 16,0 0 4-16,-2 1-1 16,2 4 2-16,-2 0-8 0,2 0 1 0,-2 2-2 15,2 0-2-15,0 1 10 0,2 1 1 16,0-1 6-16,-2 3 4 0,-1-1 1 0,0-2 1 16,6 3 3-16,-3 0-8 0,0-2 3 0,3 2 0 15,-1-1 1-15,0 2-6 16,2-3-2-16,-2 3 1 0,0-1-3 0,0-1-2 0,0-2 2 15,0 4-5 1,0-2-3-16,-2-1 0 0,0-1 0 0,0-3-2 0,0 3 1 16,-2 0 1-16,2-3 0 0,-4 2 3 0,4-2 1 0,-2 0 1 15,-2 1-1-15,2 0-3 16,0-1 2-16,0-1-6 0,0 2 1 0,-4 0-3 16,4-1 2-16,0-1-4 15,0 0 2-15,-2-1-2 0,2 3 0 0,-2-3 5 0,2 4 2 16,0-4-1-16,0 1 6 15,2 0 3-15,-2 2 7 0,2-4 0 16,0-1 2-16,0 4 0 0,0-2-1 16,0-3 1-16,-2 2 0 0,2-2-2 0,0 0-3 0,0 0-3 15,-2 0 2-15,2 1-4 0,-3-1-4 0,1-2-2 16,2 1-2-16,-2 0-3 16,0 0 4-16,2-1 6 0,-5-2 4 0,3 2 0 0,0 1 4 15,0-1 6 1,0 1 4-16,0-1 1 0,2 3-1 0,0-2-2 0,0 1 2 15,0 2-4-15,0-3-1 16,2 2-3-16,-2 0-2 0,2-1-4 0,-2 1-1 0,0 3-3 16,2-1-1-16,-2-1-4 0,0-2-2 0,2 2-1 15,-2-3-2-15,0 3 3 16,2 0-4-16,-2-2 0 0,0 0-1 0,3 0 0 0,-3-2-2 16,2 0 4-1,-2 0 9-15,2 0 3 0,0 0 10 0,-2-2 0 0,2 3 9 16,1-1-3-16,-1-4-1 15,2 2 1-15,-2 0-3 0,2-1-2 0,0-2-2 0,0 1 0 16,0 1 1-16,3-1-12 16,-2-1 0-16,-1-1-4 0,2 0 2 0,-6-13-6 15,10 23 4-15,-3-11-4 0,-1-2-4 16,-6-10-11-16,11 18-15 0,-7-10-15 0,0-1-36 16,-4-7-52-16,0 0-94 15,11 12-89-15,-11-12-238 0,0 0-37 0,0 0 21 16,0 0-351-16,0 0-297 0</inkml:trace>
  <inkml:trace contextRef="#ctx0" brushRef="#br0" timeOffset="-63355.1">17678 10771 1118 0,'0'0'260'0,"0"0"-96"15,0 0-34-15,-4-18-44 0,4 18-32 0,0 0 5 16,0 0-9-16,0 0-2 16,0 0 6-16,0-20 5 0,0 20-2 0,0 0 1 15,0 0 1-15,0 0 0 0,0 0 11 0,0 0-5 16,0 0 6-16,0 0 4 0,0 0 3 16,0 0-4-16,0 0 0 0,0 0-11 0,0 0-2 15,8-16-10-15,-8 16-5 16,0 0-4-16,0 0-8 0,24-2 0 0,-24 2-5 0,21 0-3 15,-21 0 0 1,23 2-4-16,-23-2-5 0,27 2 1 0,-12-2 0 0,-15 0-1 16,30 0-4-16,-13 2-4 0,-17-2 0 0,33 0 1 15,-15 0-5-15,0 0 5 0,-18 0-5 16,33 0 6-16,-17 0-9 0,-16 0-2 16,28 0 6-16,-28 0 0 0,25 0 0 15,-25 0 7-15,19 0 6 0,-19 0 2 0,0 0 5 0,23 0-3 16,-23 0 2-1,0 0-6-15,22 0 1 0,-22 0-2 0,0 0-1 0,0 0 1 16,0 0-3-16,0 0-4 16,0 0 2-16,0 0-3 0,0 0-2 0,-10 25 0 15,10-25 1-15,0 0 1 0,-20 21-4 0,12-12 3 0,-1 2 2 16,-1 1 4-16,-1-1-1 16,0 2 1-16,-1 3-2 0,0 1 1 15,-4 0-2-15,4-1-2 0,-3 0 2 16,2 2-1-16,2-2-4 0,-1 0 3 0,2-3-3 0,-2 1 0 15,2-1-1-15,2-1 1 16,-1-3-2-16,9-9 1 0,-15 19 1 16,7-9-2-16,8-10-1 0,-15 13 2 0,15-13-1 0,-13 13-1 0,13-13 3 15,-13 7-1 1,13-7-1-16,-10 9 10 0,10-9 4 0,0 0 1 0,-12 7-1 16,12-7-8-16,0 0 1 15,0 0-1-15,0 0 0 0,0 0-2 0,35 7 1 0,-35-7 0 16,38 4-2-16,-10-1 1 15,2 0-5-15,1-1 1 0,1 2 0 0,2 0 13 16,-2 1-2-16,1-1-4 16,-3-1-12-16,2 4-30 0,-5-3-28 0,1-1-40 0,0 3-58 15,-10-1-49-15,1-2-95 0,1 1-199 16,-8-2-371-16,-12-2-227 0</inkml:trace>
  <inkml:trace contextRef="#ctx0" brushRef="#br0" timeOffset="-62524.85">17167 11765 2485 0,'0'0'-109'16,"-18"-3"21"-16,18 3 23 0,0 0 20 0,0 0 20 15,0 0 4-15,0 0 9 16,-18-5 9-16,18 5 1 0,0 0 8 15,0 0-2-15,0 0 10 0,0 0-9 0,0 0 1 16,0 0 9-16,0 0 4 0,0 0 11 0,0 0 13 16,0 0 11-16,0 0 11 0,0 0 0 0,0 0 9 15,0 0 4-15,0 0 3 0,0 0 4 16,0 0-4-16,0 0-5 0,60 0 5 16,-37 2 2-16,5 2 3 0,6-2 13 15,6 2 6-15,3-1-4 0,3 3 2 0,9-2-6 16,4 1-4-16,1 2-8 0,1-4-8 15,5 1-9-15,-3 0-8 0,2 0-4 0,-1 0-7 16,-1-3-6-16,1 2-5 16,-1-3-1-16,-1 1-8 0,-1-1-1 0,-4 0-4 15,-3 2 2-15,-6-2-1 0,1 2-1 0,0-2 0 16,-3 2-2-16,-3-2-3 0,-1 0-1 16,-6 0 0-16,-1 2-3 0,-3-2-5 15,0 0 1-15,-2 0-10 0,-3 0-12 16,-3 0-24-16,-3 0-37 0,0 1-45 0,-2-1-52 0,-3 3-49 15,-2-1-47 1,-14-2-113-16,10 1-159 0,-10-1-311 0,0 0-195 16</inkml:trace>
  <inkml:trace contextRef="#ctx0" brushRef="#br0" timeOffset="-61675.35">17248 12454 2584 0,'0'0'-13'16,"0"0"23"-16,0 0-10 0,0 0 6 0,0 0 0 0,0 0 4 15,0 0 5-15,0 0 6 0,0 0 8 0,0 0 13 16,0 0-1-16,0 0 2 16,0 0 8-16,0 0 3 0,0 0-1 0,0 0-8 15,47 15-1-15,-32-12-5 16,0 0-2-16,1 0-7 0,2 0-6 0,-18-3-8 0,38 2-2 15,-17-2-3-15,-3 0-4 16,2 0 1-16,-20 0 2 0,38-2-4 0,-21 0 4 16,-17 2 2-16,27-1 17 0,-27 1 13 0,23-3 9 0,-12 1 6 15,-11 2 2-15,17 0-3 16,-17 0-4-16,13-1-5 0,-13 1-2 0,0 0-9 16,0 0 2-16,10 3 0 15,-10-3-1-15,0 0-5 0,0 0-2 0,0 0-1 16,0 0 3-16,0 0-3 0,-29 33-1 15,23-23-3-15,-4 1-6 0,0 3 1 0,-2 0-1 16,1 0-2-16,0 3-2 0,-1 0-1 0,-1-1 0 0,1 0-2 16,-2 0 1-16,2 0-6 15,-3-2 3-15,2 1-3 0,-1-1 0 0,1-1-1 16,2-2 0-16,-2-1 1 16,3 1 0-16,-2 1-2 0,0-5-1 0,2 3 1 15,10-10-1-15,-17 15-2 0,11-9 5 16,6-6-5-16,-13 10 4 0,13-10 5 0,0 0 5 15,-13 13 3-15,13-13 3 16,0 0 2-16,-6 11 9 0,6-11 5 0,0 0 4 16,0 0 4-16,0 0-2 0,28 17-5 0,-16-11 0 0,5-2-8 15,1 0-2-15,0 0-1 16,4-1-10-16,-1 1-7 0,2 2-10 0,-2-2-14 16,3 0-19-16,-4-1-25 15,-1 1-29-15,3 0-35 0,-6 0-47 0,4-2-42 0,-1-1-68 16,-4-1-158-16,0-1-134 15,-3-1-291-15,-12 2-212 0</inkml:trace>
  <inkml:trace contextRef="#ctx0" brushRef="#br0" timeOffset="-60255.11">17945 12736 2408 0,'0'0'-132'0,"0"0"23"15,0 0 11-15,0 0 8 0,0 0 9 0,0 0 13 0,0 0 16 16,0 0 17-16,0 0 19 15,0 0 14-15,0 0 15 0,0 0 7 0,0 0 3 16,0 0 16-16,0 0 12 16,0 0-1-16,0 0 3 0,0 0-2 0,0 0-7 0,0 0-10 15,0 0-1-15,0 0-7 0,0 0 3 0,0 0 3 16,0 0-12-16,0 0-1 16,0 0 4-16,0 0 5 0,0 0 0 0,0 0 1 0,0 0 4 15,0 0 2 1,0 0 0-16,0 0 6 0,0 0 1 0,0 0-8 0,52 7 5 15,-52-7-10-15,0 0-7 16,18 3-25-16,-18-3-31 0,16 4-40 0,-7-2-48 0,-9-2-113 16,12 0-459-16,-12 0 54 0</inkml:trace>
  <inkml:trace contextRef="#ctx0" brushRef="#br0" timeOffset="-59005.05">18052 12752 1858 0,'0'0'-125'0,"0"0"32"15,0 0 16-15,-4-12 18 0,4 12 10 0,0 0 10 16,0 0 1-16,0 0 9 0,0 0 3 16,-10-9 9-16,10 9 2 0,0 0 4 0,-11-4 3 15,11 4 6-15,0 0 7 16,0 0 4-16,0 0-8 0,0 0 6 0,0 0 11 0,-23-6-1 15,23 6 14 1,0 0 7-16,0 0 6 0,0 0 14 0,0 0-3 0,0 0 1 16,0 0 4-16,0 0 4 0,0 0 2 0,0 0-6 0,0 0 5 15,0 0-14-15,-19-2-3 16,19 2-2-16,0 0-9 16,0 0 11-16,0 0-2 0,0 0 4 0,0 0 8 15,0 0-1-15,0 0 6 0,0 0-9 0,0 0-1 0,0 0-2 16,-24 2 3-1,24-2-3-15,0 0 1 0,0 0 5 0,0 0 4 0,0 0 4 16,0 0 6-16,0 0-4 16,0 0 1-16,0 0 2 0,0 0 4 0,0 0-3 0,0 0 2 15,0 0 0-15,0 0-2 0,0 0-5 0,0 0-7 16,0 0-5-16,51 12-3 16,-51-12-2-16,19 1-9 0,-19-1-7 0,19 0-3 15,-19 0 1-15,0 0-7 0,28 0 0 16,-28 0-6-16,17 2 1 0,-17-2-11 0,0 0-10 15,19 0-15-15,-19 0-24 16,0 0-26-16,23 0-38 0,-23 0-42 0,15 4-39 16,-6-4-50-16,-9 0-117 0,14 3-535 0,-14-3-262 0</inkml:trace>
  <inkml:trace contextRef="#ctx0" brushRef="#br0" timeOffset="-57564.95">18461 12788 2545 0,'0'0'-116'0,"0"0"31"15,0 0 20-15,0 0 6 16,0 0 20-16,0 0 9 0,0 0 16 0,0 0 13 16,0 0 2-16,0 0 13 15,-17 10-12-15,17-10 20 0,0 0 0 0,0 0-4 0,0 0 14 16,0 0-3-16,0 0 13 15,0 0 13-15,0 0-9 0,0 0 4 0,0 0-4 16,0 0-2-16,0 0-3 0,30 19-1 16,-30-19-4-16,0 0-2 0,21 4-8 0,-21-4 5 15,15 1-5-15,-15-1 4 0,19 2 9 0,-19-2 1 16,0 0-4-16,25-2-1 16,-25 2-4-16,19-4-1 0,-19 4-5 0,20-5 1 0,-20 5-8 15,18-10 3-15,-7 7-1 16,-11 3 5-16,19-12-4 0,-10 6 2 0,-9 6 12 15,16-7 5-15,-16 7 2 0,16-8 0 16,-16 8-2-16,10-10-4 0,-10 10 2 0,0 0-8 16,14-11-6-16,-14 11 2 0,0 0-7 0,7-10-2 15,-7 10 0-15,0 0-3 16,0 0-1-16,0 0-1 0,4-17 0 16,-4 17-2-16,0 0-4 0,0 0 3 0,0 0 2 15,0 0-4-15,0 0-2 0,0 0-1 0,0 0 1 16,-15-21-1-16,15 21 3 15,0 0-6-15,0 0 0 0,0 0 2 0,-16-5 2 16,16 5-3-16,0 0 5 0,0 0-6 16,0 0 0-16,-20-6 1 0,20 6 1 0,0 0 0 15,0 0-2-15,0 0 2 0,-16-6-2 0,16 6-1 16,0 0 0-16,0 0 0 0,0 0 9 16,0 0-12-16,0 0 5 0,-19-2-2 0,19 2-5 15,0 0 2-15,0 0 6 16,0 0-6-16,-20-3 0 0,20 3-3 0,0 0 2 0,0 0 3 15,0 0 2 1,-18-3-3-16,18 3-2 0,0 0 1 0,0 0 7 0,0 0-4 16,0 0-4-16,0 0-2 0,-26 3 5 0,26-3-3 15,0 0 3-15,0 0-2 0,-13 7 0 16,13-7 2-16,0 0 0 0,0 0 1 0,-12 10-1 16,12-10 2-16,0 0-2 15,0 0 1-15,-13 8 1 0,13-8 0 0,0 0-1 16,-11 11 3-16,11-11-1 0,0 0 2 15,-12 11 1-15,12-11-6 0,0 0 4 0,-11 11 4 16,11-11 2-16,0 0 0 16,-11 10 2-16,11-10 0 0,0 0-1 0,-8 13-2 0,8-13 0 15,0 0-3-15,-8 12 3 0,8-12-1 0,0 0 2 16,-9 13-1-16,9-13 0 16,0 0 5-16,-7 13 3 0,7-13-1 15,0 0 2-15,0 0-3 0,-6 19 1 16,6-19-3-16,0 0 3 0,-4 16-5 0,4-16-1 0,0 0 0 15,-4 13-1-15,4-13 0 16,0 0 0-16,0 0-5 0,-4 15 5 0,4-15-1 16,0 0 5-16,0 0 6 0,0 0 4 0,-5 15 6 15,5-15 3-15,0 0-1 0,0 0-3 16,0 0-3-16,0 0-2 0,0 0-2 0,-2 20 0 16,2-20-6-16,0 0 2 15,0 0-5-15,0 0 3 0,0 0-3 0,0 0-1 16,0 0 0-16,0 0-3 0,-2 18 0 15,2-18-1-15,0 0-1 0,0 0-1 16,0 0 0-16,0 0-1 0,0 0 2 0,0 0-2 16,0 0 0-16,0 0-1 0,0 0-3 0,0 0-4 15,0 0-3-15,0 0-7 0,0 0-7 0,0 0-6 16,0 0-8-16,0 0-11 16,0 0-22-16,0 0-31 0,-4 16-39 0,4-16-50 15,0 0-90-15,0 0-232 0,0 0-397 16,0 0-298-16</inkml:trace>
  <inkml:trace contextRef="#ctx0" brushRef="#br0" timeOffset="-56334.89">18510 12849 2590 0,'0'0'-135'15,"0"0"22"-15,0 0 22 0,0 0 15 0,0 0 16 0,0 0 18 16,0 0 13-16,0 0 0 15,0 0 12-15,0 0 7 0,0 0 4 16,0 0 7-16,0 0 11 0,0 0 11 0,0 0 1 16,0 0 24-16,0 0-4 0,-28 24 2 0,28-24 8 15,0 0 2-15,0 0 1 0,0 0 10 0,-6 12 7 16,6-12 7-16,0 0 1 16,0 0-4-16,-6 13-4 0,6-13 4 0,0 0-3 0,0 0 2 15,0 0-7-15,-6 17-5 16,6-17 1-16,0 0-1 0,-5 10 4 0,5-10-1 0,0 0 3 15,0 0 3 1,-4 15 0-16,4-15-2 0,0 0 0 0,0 0-4 0,0 0 3 16,0 19 0-16,0-19 2 0,0 0-8 0,0 0 1 15,9 22-6-15,-9-22 0 16,8 11-3-16,-8-11 1 0,8 11-10 0,-8-11-1 0,8 10-7 16,-8-10-1-16,0 0-2 15,12 13-7-15,-12-13 1 0,8 7-2 0,-8-7 1 16,0 0-2-16,10 10 5 0,-10-10-5 15,0 0 11-15,11 12 2 0,-11-12-8 0,15 3 0 16,-15-3-6-16,0 0-3 16,25 6 0-16,-25-6-8 0,24 4-10 0,-24-4-16 15,27 1-18-15,-14-1-32 0,1 0-41 0,-14 0-51 16,30 0-70-16,-15-1-65 0,-3-1-136 16,1-2-156-16,-13 4-396 0,15-9-421 0</inkml:trace>
  <inkml:trace contextRef="#ctx0" brushRef="#br0" timeOffset="-50745.24">19020 12159 2767 0,'0'0'-171'0,"0"0"24"0,0 0 22 0,0 0 21 16,0 0 16-16,0 0 14 0,0 0 20 15,0 0 24-15,0 0 7 0,0 0 6 16,0 0-3-16,0 0 11 0,0 0 15 0,0 0-1 0,0 0 0 16,0 0 12-16,0 0 6 15,0 0 34-15,0 0-7 0,0 0 7 0,0 0 10 0,0 0 6 16,0 0 7-16,0 0-14 15,0 0-4-15,0 0-5 0,0 0-7 0,0 0-3 16,0 0-3-16,0 0-4 16,0 0-5-16,0 0 0 0,0 0-7 0,0 0-4 0,0 0-1 15,0 0 2-15,0 0-4 0,0 0 8 16,0 0-9-16,0 0-3 0,0 0-3 16,0 0 0-16,0 0-6 0,0 0 0 0,0 0-4 15,0 0-1-15,21-33-5 16,-21 33-3-16,0 0 5 0,15-7 0 0,-15 7-3 0,0 0 0 15,0 0 4-15,15-7-2 16,-15 7 1-16,0 0 1 0,0 0 4 0,15-5-3 16,-15 5 3-16,0 0-1 0,0 0 1 0,0 0 11 0,0 0-13 15,0 0 2-15,14-9 1 16,-14 9-5-16,0 0 1 0,0 0 1 0,0 0-5 16,0 0 13-16,0 0 8 15,0 0 10-15,0 0 19 0,0 0 17 16,0 0 8-16,0 0 2 0,0 0-6 15,0 0-8-15,0 0-3 0,0 0-11 0,0 0-3 16,-25 37-2-16,25-37-5 0,-13 19-4 16,7-10-1-16,0 4-7 0,6-13-1 0,-11 25-4 15,5-12 0-15,2 0-5 0,-3 1 1 0,7-14 0 0,-11 27 2 16,5-14-5-16,-2 2 1 16,0-3 3-16,-2-1 6 0,2 0 7 0,-2 2 0 15,1-5 0-15,-1 3-1 0,-1-2-1 16,11-9-2-16,-19 13 0 0,9-7-3 0,10-6-2 15,-20 8-2-15,20-8-8 16,-14 7-19-16,14-7-28 0,-17 2-48 0,17-2-46 16,0 0-62-16,-17-9-48 0,17 9-113 0,-11-16-622 0,9 9-428 15</inkml:trace>
  <inkml:trace contextRef="#ctx0" brushRef="#br0" timeOffset="-50379.98">19096 11954 3041 0,'0'0'-27'16,"22"-4"15"-16,-22 4-24 15,0 0 5-15,0 0-8 0,0 0 15 0,0 0 11 16,18-2 5-16,-18 2-4 15,0 0-2-15,0 0-30 0,0 0-23 0,0 0-30 16,15-2-21-16,-15 2-20 0,0 0-59 16,0 0-129-16,0 0-260 0,0 0 212 0</inkml:trace>
  <inkml:trace contextRef="#ctx0" brushRef="#br0" timeOffset="-49654.95">19263 12175 1677 0,'0'0'-35'0,"0"0"12"0,0 0 9 0,0 0 11 16,9-18 13-16,-9 18 15 0,0 0 35 0,0 0 22 15,0 0 11-15,0 0-4 16,0 0-8-16,0 0-2 0,0 0-3 0,0 0-9 0,0 0-7 15,0 0 0-15,0 0-6 16,0 0 4-16,0 0-10 0,0 0 1 0,0 0 10 16,0 0 0-16,0 0-3 0,0 0-10 0,-49 19 2 15,49-19-10-15,-6 14 5 16,6-14-7-16,-4 17-5 0,4-17-5 0,0 0-2 0,0 26 2 16,0-26-8-16,6 17-3 15,-6-17 3-15,6 14-7 0,-6-14 6 0,9 14-8 16,-9-14-2-16,13 9 3 15,-13-9-5-15,14 4-3 0,-14-4-2 0,0 0-3 16,21 2-1-16,-21-2-4 0,0 0 9 16,22-11 7-16,-22 11 10 0,14-7 10 0,-14 7 14 15,0 0 1-15,18-10 10 0,-18 10-4 0,0 0-10 16,12-8-5-16,-12 8-2 0,0 0-6 16,17-4-6-16,-17 4-3 0,0 0-3 0,0 0-6 15,26 5-9-15,-26-5-1 16,12 7-4-16,-12-7-1 0,12 8 1 0,-12-8 1 0,14 8 5 15,-14-8-6-15,12 6 3 16,-12-6 0-16,0 0 7 0,17 4 1 0,-17-4-2 16,0 0 2-16,0 0-3 0,0 0 6 0,28-10 4 15,-28 10 0-15,8-16-1 0,-2 8 5 16,-6 8 7-16,8-21 8 0,0 7 10 0,-8 14 2 16,6-23-5-1,-6 23-7-15,4-21-4 0,-4 21-12 0,2-19-23 0,-2 19-29 16,4-15-35-16,-4 15-41 15,0 0-39-15,0 0-25 0,-2-15-34 0,2 15-85 0,0 0-571 16,0 0-224-16</inkml:trace>
  <inkml:trace contextRef="#ctx0" brushRef="#br0" timeOffset="-47595.2">20140 11853 2273 0,'0'0'-86'0,"0"0"24"0,0 0 19 0,0 0 13 16,0 0 8-16,0 0 10 0,0 0 12 16,0 0 12-16,0 0 7 0,0 0 11 15,0 0 1-15,0 0-7 0,0 0-5 16,0 0 8-16,0 0 2 0,0 0 5 0,0 0-4 15,0 0 5-15,0 0 5 0,0 0 5 16,0 0-9-16,0 0 5 0,0 0 9 16,0 0-11-16,0 0-4 0,49 0 11 0,-49 0-1 0,22 1 2 15,-22-1-1-15,32 2 8 16,-14-2 0-16,0 0 12 0,1 2 6 0,3-2 0 0,-2 0 1 16,2 2-1-1,-1-2 3-15,3 0 1 0,-4 0-10 0,2 0-3 0,-1 0 0 16,-2 0-15-16,0 2-1 15,1-2-8-15,-20 0-3 0,26 0-4 0,-26 0-8 0,26 0-4 16,-26 0-7-16,19 0-10 16,-19 0-14-16,17 0-14 0,-17 0-18 0,0 0-24 15,0 0-36-15,19-4-38 0,-19 4-24 0,0 0-26 16,0 0-58-16,0 0-124 0,0 0-397 16,0 0-60-16</inkml:trace>
  <inkml:trace contextRef="#ctx0" brushRef="#br0" timeOffset="-47285.28">20400 11846 2251 0,'0'0'-57'0,"0"0"21"0,0 0 6 0,-13 7 14 0,13-7 11 16,0 0 16-16,0 0 24 15,0 0 26-15,-10 15 1 0,10-15 4 0,-4 13-5 16,4-13-6-16,-5 19-1 15,5-19 2-15,-6 23-3 0,4-7 12 0,0-1-2 16,-2 0 11-16,4-15-3 0,-2 32-3 16,2-15 0-16,-2-2-4 0,2-15-1 0,0 35-1 15,0-21-2-15,0-14 0 0,0 33-1 0,2-21-6 16,-2-12-3-16,0 27-4 16,2-16-2-16,-2-11-4 0,0 19-4 0,0-19-5 15,2 17-3-15,-2-17-13 0,0 0-29 16,0 21-34-16,0-21-56 0,0 0-57 0,-8 17-81 15,8-17-181-15,-10 6-420 16,10-6-185-16</inkml:trace>
  <inkml:trace contextRef="#ctx0" brushRef="#br0" timeOffset="-45644.97">21831 11693 2374 0,'0'0'-121'0,"0"0"22"16,0 0 21-16,0 0 8 15,0 0 18-15,0 0 15 0,0 0 20 0,0 0 7 16,0 0 15-16,0 0 1 16,0 0 10-16,0 0 10 0,0 0 14 0,0 0 3 15,0 0 4-15,0 0-6 0,0 0 6 16,0 0-8-16,0 0 3 0,0 0 4 0,0 0-4 15,0 0 2-15,0 0-15 16,0 0 14-16,0 0-2 0,0 0 2 0,0 0-5 0,0 0 3 16,0 0-4-16,0 0 3 0,0 0-2 0,0 0-3 15,0 0-4-15,0 0-1 16,0 0-2-16,0 0-4 0,0 0-4 16,0 0 0-16,0 0-3 0,0 0-1 0,0 0 0 15,0 0 12-15,51 7-3 0,-51-7 11 0,0 0 0 16,19 4-8-16,-19-4-5 15,0 0 2-15,21 3-5 0,-21-3-4 0,0 0 2 16,19 3-4-16,-19-3 4 16,0 0-5-16,19 4 2 0,-19-4 3 0,0 0-1 0,20 3 9 15,-20-3-2-15,0 0-3 0,18 4 5 0,-18-4 2 16,0 0-1-16,17 2 1 16,-17-2-4-16,0 0 2 0,19 4-4 0,-19-4-4 15,0 0-2-15,19 2 1 0,-19-2-3 16,0 0 0-16,20 3-2 0,-20-3 7 0,0 0 6 15,0 0 4-15,20 4 3 16,-20-4 3-16,0 0-1 0,15 3-5 0,-15-3-1 0,0 0 1 16,0 0 3-16,19 1 5 0,-19-1 9 0,0 0 6 15,0 0 7-15,0 0-6 16,19 3-4-16,-19-3-5 0,0 0 1 0,0 0-14 0,0 0 2 16,20 0-6-1,-20 0-2-15,0 0-6 0,0 0 0 0,0 0-5 0,18 1-13 16,-18-1-18-16,0 0-25 15,0 0-38-15,0 0-46 0,0 0-53 0,0 0-51 16,0 0-92-16,9 2-210 0,-9-2-371 16,0 0-288-16</inkml:trace>
  <inkml:trace contextRef="#ctx0" brushRef="#br0" timeOffset="-42745.02">23618 10730 2639 0,'0'0'-109'15,"0"0"11"-15,0 0 7 0,0 0 9 0,0 0 6 0,0 0 21 16,0 0 15-1,0 0 13-15,0 0 21 0,0 0-10 0,0 0 19 0,0 0 10 16,0 0 11-16,0 0 18 16,0 0 17-16,0 0 20 0,16 9-2 0,-16-9 7 15,0 0-11-15,0 0-6 0,26-6-6 0,-26 6-8 16,19-1-3-16,-19 1-13 0,24-2-10 16,-24 2-9-16,27-2-15 0,-27 2-21 0,32 0 2 15,-18 0-3-15,-14 0-1 16,32 0 4-16,-17 0 9 0,-15 0-8 0,30-2 6 15,-30 2-4-15,25 0 10 0,-25 0 1 16,23 0-6-16,-23 0 0 0,22 0 4 0,-22 0-2 16,0 0-6-16,23 0 3 0,-23 0 3 15,0 0 8-15,13 6-4 0,-13-6 5 16,0 0 8-16,0 0-10 0,0 0 6 0,-7 23 2 0,7-23 0 16,0 0-7-16,-21 23 4 15,9-14 1-15,0 1 8 0,0 1-11 0,-1-1 0 0,0 1-2 16,-1-1 2-1,1 1-1-15,1-1 6 0,0-2-6 0,0 1 4 0,12-9-2 16,-19 15-1-16,10-10-1 16,9-5 3-16,-16 13-2 0,16-13 1 0,-13 9-1 0,13-9 10 15,-10 10 1-15,10-10 4 0,0 0 10 16,-14 10 2-16,14-10 1 0,0 0 1 16,0 0-6-16,0 0 3 0,0 0-1 0,16 22 8 15,-16-22-5-15,23 11 10 16,-9-3 4-16,4-2 2 0,0 3 1 0,4 1-3 15,-1-1-3-15,2-1-6 0,-2-1-9 16,3 1-18-16,-3 1-24 0,-4-2-40 0,2-2-34 16,-3-1-37-16,2-2-50 0,-18-2-96 0,25 0-560 0,-12 0-165 15</inkml:trace>
  <inkml:trace contextRef="#ctx0" brushRef="#br0" timeOffset="-42035.26">23332 11594 2376 0,'0'0'-105'0,"0"0"14"15,0 0 9-15,0 0 12 16,0 0 17-16,19 23 10 0,-19-23 16 15,0 0 14-15,0 0 3 0,15 3 8 16,-15-3-3-16,0 0 10 0,23 6 15 0,-23-6 2 16,21 4 4-16,-21-4 14 0,26 3-13 0,-12-1 13 0,3 2 4 15,3-2-12-15,0 0-2 16,2 1 0-16,5 2-2 0,1-2 12 0,2-1 6 16,1 2 14-16,3-2 16 15,0 1 13-15,4 1 11 0,3-1 15 0,1 0-5 16,2-1 6-16,-1 2 0 0,1 0-6 15,3 0-6-15,-3 0-13 0,3-1-12 0,-3 1-4 16,11 3-10-16,-9-3-5 16,7 0-6-16,0 2-10 0,-6-2-1 0,0 1-5 0,-3 0-3 15,3-1-2-15,-3 0-5 0,-1-1-4 0,-1-1 2 16,-2 1-3-16,-9-1 0 16,3 0-1-16,-2 0-7 0,-3-2 3 0,-5 0-5 0,2 0-15 15,-5 0-14-15,-3 0-23 16,2 0-32-16,-20 0-49 0,27-2-53 0,-18 0-60 15,-9 2-73-15,0 0-643 16,6-9-374-16</inkml:trace>
  <inkml:trace contextRef="#ctx0" brushRef="#br0" timeOffset="-41055.24">22996 12417 2853 0,'0'0'-117'0,"0"0"11"0,0 0 12 16,0 0 8-16,14 16 23 0,-14-16 29 15,0 0 32-15,0 0 15 0,0 0 20 16,0 0 22-16,17 4-8 0,-17-4 7 0,0 0 10 16,0 0-7-16,0 0-2 0,19 0-6 15,-19 0-4-15,0 0-5 0,21-1-4 0,-21 1-9 16,0 0 3-16,30 0-4 0,-30 0-5 16,23 0-1-16,-23 0-2 0,28-3-4 15,-28 3 2-15,28 0-4 0,-12 0 2 16,-16 0 1-16,30 0 3 0,-16 3 2 15,-14-3 6-15,28-3 0 0,-28 3 9 0,25 3-4 16,-25-3 3-16,20 0 1 0,-20 0-2 16,18 1-5-16,-18-1 0 0,0 0-4 0,22 2 1 0,-22-2-8 15,0 0-4-15,0 0-1 0,17 2 1 0,-17-2 2 16,0 0-5-16,0 0 1 16,0 0-3-16,0 0 2 0,0 0-5 0,0 0 6 15,0 0 0-15,0 0 0 16,-34 37 2-16,23-32-6 0,-1 5 5 0,-4-2-3 15,2 3-1-15,-3 0 0 0,0 2-3 16,0 1 2-16,-2-2 0 0,2 1 2 0,1 2 1 16,-4 0 3-16,3 1 5 0,-2-1 1 0,2-1-3 0,1 1 0 15,0 1 0-15,0 0-7 16,1-2 6-16,-2 0-2 0,2 0-7 0,3-1 1 16,0-3 2-16,0 1-1 15,2 0 0-15,-1-1-1 0,2-1 0 0,9-9-1 0,-15 15 4 16,15-15 13-16,-10 12 4 15,10-12 8-15,-8 11 14 0,8-11 19 0,0 0 10 16,-4 16 4-16,4-16-4 16,0 0-4-16,18 16-9 0,-7-10-5 0,4 2-5 0,0-2-7 15,3 1-8-15,6 0-4 0,-3 0-7 0,-2-2-16 16,4 1-20-16,-1 0-18 16,-4-3-24-16,2 2-40 0,-3-1-32 0,-1-3-55 15,0 1-52-15,-6-2-69 0,-10 0-158 16,16-2-107-16,-16 2-287 0,0 0-195 0</inkml:trace>
  <inkml:trace contextRef="#ctx0" brushRef="#br0" timeOffset="-40294.88">23681 12903 2524 0,'0'0'-66'15,"0"0"13"-15,0 0-5 0,0 0 4 16,0 0 17-16,0 0 21 0,0 0 10 16,0 0 25-16,0 0 10 0,28 1 4 0,-28-1 11 0,25 4 3 15,-10-1 8-15,0 0 13 0,4-2 2 0,-2 2 8 16,1-2-3-16,0 1-10 16,-1 2-10-16,-1-2-12 0,-16-2-12 0,32 2-25 15,-16-2-29-15,-16 0-25 0,22 2-33 16,-22-2-33-16,24 0-39 0,-16 0-55 15,-8 0-163-15,13-4-249 0,-13 4 164 16</inkml:trace>
  <inkml:trace contextRef="#ctx0" brushRef="#br0" timeOffset="-39645.02">24172 12795 1748 0,'0'0'-46'0,"0"0"24"0,0 0-4 0,0 0 7 16,0 0 4 0,0 0 17-16,0 0 8 0,0 0 12 0,0 0-1 0,0 0-7 0,0 0 4 15,0 0 7-15,0 0-7 16,0 0-7-16,0 0 7 0,0 0 5 0,0 0-13 15,0 0 1-15,0 0 20 16,0 0-8-16,32 19-15 0,-32-19 10 0,0 0 1 16,16 8-9-16,-16-8-5 0,0 0-4 15,24 0 4-15,-24 0-6 0,0 0-9 0,28-5 7 16,-28 5 6-16,19-8 7 0,-9 2 12 0,-10 6 17 16,18-9 11-16,-18 9 28 15,17-13 11-15,-10 7 2 0,-7 6-6 16,14-13-8-16,-14 13-6 0,10-16-6 15,-10 16-6-15,8-13-10 0,-8 13-8 0,5-14-2 0,-5 14-10 16,0 0-2-16,0 0-2 16,-2-21-4-16,2 21-1 0,0 0-1 0,0 0-3 0,-19-15 2 15,19 15 6-15,-16-4 6 0,16 4 6 0,0 0 7 16,-28 0 5-16,28 0 7 16,-24 6-5-16,9 0-1 0,15-6 0 0,-30 10-5 0,14 0-4 15,-2-2 0 1,2 2-4-16,-4 1-5 0,3 1 0 15,1-1-4-15,-2 1 8 0,4-1 0 0,-3 3-1 16,4-3 5-16,1 0-2 0,1 3 6 0,1-4 2 0,1 4-2 16,9-14 0-16,-11 23 5 0,7-12-3 15,4-11 0-15,-2 24 3 0,2-24-2 16,4 21 6-16,0-8-2 0,-4-13-2 0,15 24-6 16,-6-14-4-16,1 2-2 15,3-3-5-15,-3 1-4 0,4-1 1 0,1 1-19 16,-2-5-8-16,3 1-15 0,-2-3-24 15,-14-3-31-15,33 3-48 0,-15-3-58 0,2-4-45 16,2-4-52-16,0-2-144 16,-1-3-554-16,1 0-414 0</inkml:trace>
  <inkml:trace contextRef="#ctx0" brushRef="#br0" timeOffset="-38865.19">24523 12291 2909 0,'0'0'-103'0,"0"0"21"0,0 0 0 15,0 0 12-15,0 0 13 0,0 0 3 16,0 0 16-16,0 0 8 0,0 0 1 0,0 0 6 16,41 17 12-16,-41-17 5 15,23 4 12-15,-10-2 23 0,-13-2 14 0,26 3 16 0,-14-1 1 16,-12-2-1-1,24 4-2-15,-24-4-2 0,20 4-18 0,-20-4-8 0,19 3-18 16,-19-3-13-16,18 3-26 0,-18-3-22 0,14 3-21 16,-14-3-23-16,0 0-33 0,22 4-58 15,-22-4-140-15,14 0-277 0,-14 0 195 0</inkml:trace>
  <inkml:trace contextRef="#ctx0" brushRef="#br0" timeOffset="-38104.91">25161 12239 1670 0,'4'-13'-60'0,"-4"13"17"0,4-13 8 16,-4 13 13-16,4-15 5 15,-4 15 17-15,8-17 20 0,-8 17 2 0,3-16-2 16,-3 16 5-16,4-14 0 16,-4 14 2-16,0 0 0 0,6-16 6 0,-6 16 0 15,0 0 2-15,5-12 15 0,-5 12 11 0,0 0 19 0,0 0-5 16,8-13 11-16,-8 13-14 16,0 0 11-16,0 0 12 0,0 0-5 0,0 0-15 15,0 0-3-15,0 0-7 16,0 0-6-16,0 0-7 0,0 0-4 0,0 0-2 0,0 0-6 15,0 0-5-15,0 0-6 16,-23 41-2-16,23-41-3 0,-3 20 0 0,3-20-1 0,-5 19-2 16,5-19-3-16,-3 23-6 0,3-23 5 15,3 26-6-15,-3-26-1 0,0 25-4 16,3-11-6-16,-1 1-4 0,-2-15 2 0,1 22 0 16,-1-22 1-16,0 21-1 15,0-21 0-15,-1 19 0 0,1-19 2 0,-5 18 4 0,5-18 5 16,-7 11 2-16,7-11 1 15,-12 7 7-15,12-7-1 0,-17 7-1 0,17-7-5 16,-19 1 0-16,19-1-2 16,0 0-10-16,-28-1-17 0,28 1-28 0,0 0-25 15,-20-3-42-15,20 3-48 0,-13-7-62 0,13 7-157 0,-12-10-333 16,12 10 32-16</inkml:trace>
  <inkml:trace contextRef="#ctx0" brushRef="#br0" timeOffset="-37814.78">25219 11875 2209 0,'29'7'-8'0,"-29"-7"-12"0,0 0-14 16,0 0-14-16,0 0 2 16,0 0 2-16,0 0-3 0,0 0-7 0,0 0-21 15,18 0-31-15,-18 0-68 16,0 0-327-16,0 0 327 0</inkml:trace>
  <inkml:trace contextRef="#ctx0" brushRef="#br0" timeOffset="-36705.11">25466 12135 1409 0,'0'0'29'0,"0"0"43"0,9-21 22 0,-9 21 22 0,0 0 28 15,5-14 28-15,-5 14 14 0,0 0 8 0,7-13-1 16,-7 13-12-16,0 0-16 16,0 0-17-16,8-12-19 0,-8 12-14 0,0 0-19 0,0 0-7 15,0 0-11-15,0 0-12 16,0 0-7-16,0 0-6 0,0 0-3 0,0 0-8 15,0 0-2-15,0 0-5 16,0 0-7-16,2 40-9 0,-2-40-14 0,0 21-10 0,0-21-16 16,0 21-10-16,0-21-5 0,5 21-9 0,-3-9 1 15,-2-12 2-15,6 19-1 16,-6-19 0-16,11 15 0 0,-11-15 12 0,8 13-3 0,-8-13-1 16,13 8 3-1,-13-8 5-15,0 0-1 0,23 1 11 0,-23-1 3 0,0 0 6 16,21-3-4-16,-21 3 6 15,0 0 2-15,19-6 6 0,-19 6-7 0,0 0-3 16,18-4-3-16,-18 4-2 0,0 0-3 16,0 0-3-16,0 0-8 0,21 6-10 0,-21-6-11 15,10 10-15-15,-10-10-13 0,12 9 7 0,-12-9-8 16,14 14 14-16,-6-8 12 16,-8-6-5-16,14 9 11 0,-14-9 4 0,13 7 29 15,-13-7 9-15,15 6 3 0,-15-6 6 16,0 0 11-16,23 0 0 0,-23 0 11 0,0 0 7 15,25-11 6-15,-25 11 8 16,11-11 11-16,-11 11 1 0,12-18 0 0,-8 8-1 0,-4 10-2 16,7-23-3-16,-3 13-6 0,-4 10-4 0,2-22-7 15,-2 22-8-15,1-19-26 16,-1 19-42-16,5-14-50 0,-5 14-46 0,0-12-36 16,0 12-55-16,-5-14-126 0,5 14-390 15,0 0-16-15</inkml:trace>
  <inkml:trace contextRef="#ctx0" brushRef="#br0" timeOffset="-35345.04">26649 11921 2344 0,'0'0'-101'0,"0"0"5"0,-8-11 12 15,8 11 11-15,0 0 12 0,0 0 15 16,0 0 22-16,0 0 5 0,0 0 12 0,0 0 6 16,0 0-1-16,0 0 7 0,0 0 13 0,0 0 4 15,0 0 17-15,0 0 1 0,0 0 4 16,0 0-1-16,33-9 1 0,-33 9-3 0,0 0 5 16,0 0-1-16,36 10 0 15,-22-6-2-15,-14-4 5 0,25 8 1 0,-10-4 2 16,1 2-7-16,0-3 6 15,-2 1-10-15,3 0 6 0,1 0-11 0,-4-1 1 16,-14-3-4-16,29 6 1 0,-15-4-11 16,-14-2-1-16,24 6-24 0,-12-4-19 0,-12-2-17 15,21 4-29-15,-21-4-16 0,14 1-42 0,-14-1-22 16,13 3-49-16,-13-3-111 16,0 0-272-16,0 0 221 0</inkml:trace>
  <inkml:trace contextRef="#ctx0" brushRef="#br0" timeOffset="-35001.82">26863 11927 1584 0,'-7'12'-78'0,"7"-12"17"0,0 0 13 16,0 0 19-16,0 0 17 15,-4 15 10-15,4-15 18 0,0 0-4 16,-4 18 7-16,4-18 11 0,-7 16 16 16,7-16 7-16,-7 19 7 0,2-8-5 0,-1 3 2 0,6-14 7 15,-11 28 0-15,6-13-11 0,2 1 15 0,-1 0-1 16,0 0 6-16,-1 1 12 16,1 0-2-16,0-2 14 0,1 3 13 0,-4-3 7 15,3 0-7-15,1 2-3 0,-1-1-11 16,0-1-10-16,-1-1-31 0,1 0-7 0,4-14-8 15,-7 25-5-15,6-13-20 16,1-12-24-16,-6 22-35 0,6-22-45 0,-4 20-49 16,4-20-46-16,-9 13-143 0,5-10-417 0,4-3-18 15</inkml:trace>
  <inkml:trace contextRef="#ctx0" brushRef="#br0" timeOffset="-34355">25002 11736 2131 0,'0'0'-84'0,"0"0"9"16,0 0 4-16,0 0-8 0,-3 17-3 15,3-17-11-15,0 0-6 0,0 0-28 0,0 0-17 0,0 0-273 0,11 10 132 16</inkml:trace>
  <inkml:trace contextRef="#ctx0" brushRef="#br0" timeOffset="-34245.25">25010 11763 1156 0,'0'0'-16'0,"0"0"24"15,0 0 7-15,0 0 20 0,0 0 2 16,0 0 19-16,0 0 6 0,0 0-9 15,11 15-4-15,-11-15-5 0,0 0-13 16,0 0-13-16,0 0-18 0,16 6-35 0,-16-6-29 16,0 0-24-16,3 3-26 0,-3-3-21 0,0 0-230 15,0 0 116-15</inkml:trace>
  <inkml:trace contextRef="#ctx0" brushRef="#br0" timeOffset="-33365.23">25040 11787 999 0,'0'0'5'0,"0"0"20"0,0 0 18 16,0 0 11-16,0 0 1 15,0 0 8-15,0 0-6 0,0 0-5 16,0 0-3-16,0 0-1 0,0 0-2 15,0 0-4-15,0 0-1 0,0 0-10 0,0 0 16 0,0 0-12 16,26 0 6-16,-26 0 8 16,0 0-1-16,29 0 7 0,-29 0 0 0,18 0 8 0,-18 0-11 15,0 0 3-15,27-3 4 0,-27 3-5 0,19 0-9 16,-19 0-2-16,22 0-1 16,-22 0-1-16,18-2 14 0,-18 2-7 0,22 2 2 15,-22-2 0-15,21 2 2 0,-21-2-9 16,20 4-3-16,-20-4-5 0,22 4-1 15,-22-4-5-15,23 5-1 0,-13-1-5 16,-10-4-2-16,22 6 1 0,-22-6-5 0,24 5 4 16,-13-1-7-16,-11-4 0 0,25 6-4 0,-25-6 4 15,20 6 2-15,-7-4 1 0,-13-2-3 16,23 3 1-16,-23-3-2 0,22 4-2 0,-22-4 0 16,25 0 0-16,-25 0-7 15,23 4 5-15,-23-4 0 0,24 2 0 0,-24-2-4 16,20 0 1-16,-20 0 1 0,25 1-3 15,-25-1 3-15,25 3 0 0,-25-3-1 0,23 0 4 16,-11 2-3-16,-12-2 3 16,28 0-4-16,-28 0 3 0,25 0-4 0,-25 0 1 0,27 0-5 15,-27 0 3-15,21 2 1 0,-21-2 2 0,26 0-7 16,-13 1 6-16,-13-1-4 16,24 0 1-16,-24 0-3 0,27 2 3 0,-14 0-3 15,-13-2 0-15,25 2 0 0,-25-2 0 16,27 0 4-16,-12 0-8 0,-15 0 4 0,29 0 3 15,-16 0-7-15,-13 0 5 16,33-2-1-16,-17 0-3 0,2 0-2 0,0 1 5 16,-18 1-2-16,32-7 6 0,-12 4-9 0,-4 1 2 0,0-2 3 15,-1 0 3-15,-15 4-6 16,31-7 5-16,-17 3-1 0,-14 4 0 0,24-5-6 16,-12 1 5-16,-12 4-1 15,25-6 1-15,-25 6-5 0,22-6 3 16,-22 6 2-16,21-4 0 0,-9 2-6 0,-12 2 5 15,21-5-7-15,-21 5-2 0,25-6 2 0,-25 6 1 16,19-6 2-16,-19 6-1 16,23-3 2-16,-23 3 1 0,19-6-2 0,-19 6 3 15,19-4-2-15,-19 4 0 0,18-2-3 0,-18 2 3 0,21-1 0 16,-21 1 5-16,17 0 1 16,-17 0-7-16,0 0 3 0,28 0-1 0,-28 0 2 15,20 1 2-15,-20-1-4 0,18 0 2 16,-18 0-1-16,20 2 4 0,-20-2-4 15,16 2 5-15,-16-2-1 0,0 0-5 16,26 0-1-16,-26 0 4 0,19 2-6 0,-19-2-2 16,20 3-5-16,-20-3 2 0,18 4 0 0,-18-4 0 15,22 4 0-15,-22-4 2 0,21 4 4 16,-21-4-4-16,19 3 7 0,-19-3-10 0,21 4 8 16,-21-4 0-16,19 4 2 15,-19-4 0-15,21 4 0 0,-21-4 1 0,21 2-8 0,-21-2 9 16,22 2 5-16,-22-2 2 15,24 4-3-15,-24-4 6 0,23 2-5 0,-23-2 0 16,25 2-3-16,-14 0 0 16,-11-2-12-16,23 1-20 0,-23-1-32 0,22 4-38 0,-11-2-42 15,1 0-48-15,-12-2-132 0,18 2-372 0,-18-2 61 16</inkml:trace>
  <inkml:trace contextRef="#ctx0" brushRef="#br0" timeOffset="-30424.78">27384 9926 1861 0,'0'0'-120'0,"0"0"19"15,0 0 8-15,0 0 10 16,0 0 4-16,0 0 4 0,0 0 12 16,0 0 0-16,0 0 5 0,0 0 14 15,0 0-5-15,0 0 2 0,0 0 11 0,0 0-3 0,0 0 4 16,32 17 8-16,-32-17 0 15,15 6 12-15,-15-6-1 0,0 0 9 0,20 6 8 16,-20-6 10-16,14 4 4 16,-14-4-1-16,0 0 5 0,23 3-8 0,-23-3 1 15,15 5 6-15,-15-5-5 0,0 0-6 0,21 1 0 0,-21-1 2 16,15 4-3-16,-15-4 6 16,0 0 10-16,21 4-8 0,-21-4 13 0,0 0-5 15,22 2 1-15,-22-2 3 16,0 0 1-16,16 2-11 0,-16-2 5 0,0 0-2 0,20 3-3 15,-20-3 2-15,0 0-1 16,20 4-3-16,-20-4 2 0,14 3 1 0,-14-3-1 16,17 1 1-16,-17-1 6 0,20 4-13 0,-20-4 0 15,19 6 2-15,-19-6-3 16,17 3 3-16,-17-3-2 0,15 5-3 0,-15-5 2 16,0 0 1-16,19 3-3 15,-19-3 8-15,0 0-8 0,16 4 0 0,-16-4 1 16,0 0 6-16,16 3-12 0,-16-3-1 15,0 0 6-15,0 0-7 0,17 3 5 0,-17-3-1 0,0 0 2 16,0 0 6 0,0 0 9-16,0 0-6 0,0 0 8 0,16 4-2 0,-16-4 2 15,0 0-1-15,0 0-4 0,0 0-8 0,0 0 2 16,0 0 4-16,0 0-9 16,0 0-2-16,18 5 7 0,-18-5-4 0,0 0-3 0,0 0-2 15,15 8-1-15,-15-8 1 16,0 0 5-16,0 0 0 0,10 7 11 0,-10-7 4 15,0 0 8-15,0 0 13 16,0 0-14-16,0 0-5 0,0 0 2 0,0 0-8 0,9 8-1 16,-9-8-3-16,0 0-4 0,0 0 0 15,0 0-2-15,0 0 3 16,0 0-8-16,0 0 8 0,0 0-9 0,0 0 3 16,8 13-3-16,-8-13 4 0,0 0-12 0,0 0 8 15,0 0 3-15,0 0-9 0,0 0 5 0,0 0 4 16,0 0-4-16,0 0-1 15,0 19-1-15,0-19 7 0,0 0-6 16,0 0-4-16,0 0 5 0,-8 23 1 16,8-23-2-16,0 0 2 0,0 0-3 0,-3 19 8 15,3-19-3-15,0 0-3 0,-2 18-4 0,2-18 7 0,0 0 1 16,-2 15-9-16,2-15 1 16,0 0 4-16,-4 17-4 0,4-17 2 0,0 0 5 15,0 0-3-15,-2 21 1 0,2-21 2 16,0 0-2-16,-2 17-6 0,2-17 3 15,0 0 3-15,-2 15 0 0,2-15 2 16,0 0-4-16,0 0-2 0,-2 19-6 0,2-19 14 16,0 0-9-16,0 0-4 0,-3 17 3 0,3-17 6 0,0 0-10 15,0 0 22-15,-5 18-14 16,5-18-4-16,0 0 0 0,-2 19 11 0,2-19-8 16,0 0 1-16,0 18-2 15,0-18-1-15,0 0-4 0,-3 21 1 16,3-21 4-16,-4 18 7 0,4-18-6 15,-4 19 8-15,4-19-2 0,-5 19-6 0,5-19 2 0,-4 19-4 16,4-19 2-16,-3 21 0 16,3-21 3-16,-4 20 3 0,4-20-2 0,-4 24-14 15,4-24 6-15,-5 21 5 0,3-11 5 0,2-10-9 16,-5 25-1-16,3-15 7 16,2-10-5-16,-4 26 2 0,2-11 6 0,-3-2-3 0,2 4-1 15,3-17-2-15,-6 30 5 16,4-15-2-16,0 1-3 0,-1-1-3 15,1 2 17-15,2-17-17 0,-5 31 6 0,3-17-3 16,-1 0-5-16,3-14 7 0,-6 29-1 0,2-16-4 16,-1 2 8-16,1-2-2 0,0 3-3 0,-4-3 6 15,5 2-6-15,-3-1 3 16,6-14-3-16,-10 26 7 0,5-12-1 0,-2 1 5 0,0-2-11 16,2 1 9-16,5-14 0 15,-10 28-7-15,6-15 1 0,-4 1 6 0,5-1-9 16,-5 1 7-16,3-1-7 15,-1 2 0-15,6-15 9 0,-12 27 3 0,8-14 10 0,1 1-11 16,-1 1 6 0,4-15-3-16,-9 26 2 0,4-10-5 0,1-3 3 15,0 3-5-15,0-3-3 0,-1 2 3 0,1 0 5 0,1 0 4 16,3-15-13-16,-4 31 4 16,-1-17 12-16,3 1-12 0,2-15-7 0,-5 32 4 0,3-19 3 15,0 2 0-15,2-15-2 16,-2 27 5-16,2-14 3 0,0-13-1 0,-2 25 10 15,2-25-11-15,0 25-3 0,0-25 2 16,0 23 2-16,0-23 0 0,0 23 1 0,0-23 0 16,0 23-8-16,2-12 4 0,-2-11 0 0,0 23-2 15,0-23-3-15,2 24 0 16,-2-24 0-16,2 26-5 0,0-16 7 0,-2-10 6 0,3 26-1 16,-1-14 13-16,-2-12-5 15,2 26-5-15,0-14 4 0,-2-12-4 16,5 28-6-16,-3-15 8 0,-2-13 2 15,2 27-11-15,-1-14 8 0,1 2-3 0,-2-15-4 0,4 25 6 16,-1-10-6-16,-1 0 4 16,-2-15 0-16,2 25 3 0,0-10 7 0,0-1-3 15,2-1 8-15,-4-13-4 0,8 29-4 0,-6-16 0 16,2 2-2-16,0-2-8 16,-1 5 4-16,1-5 2 0,3 2-2 0,-7-15-4 0,7 28 0 15,-5-12 0-15,1 0-5 16,-3-16 5-16,4 26-4 0,0-13-2 0,-2 1 4 15,-2-14-3-15,0 23 0 16,0-23-2-16,0 23 0 0,0-23-1 0,0 21 1 0,0-21 2 16,-2 20 1-16,2-20-3 0,0 21 0 0,0-21 0 15,-4 25-1-15,4-25 1 16,0 25 3-16,0-25-6 0,0 25-2 0,-2-13 3 16,2-12 1-16,0 26 0 15,0-26-1-15,0 23 1 0,0-23 1 0,-2 28-4 0,1-17-3 16,1-11 6-16,-4 25 1 15,2-11-3-15,2-14 2 0,-5 25-4 0,3-10 3 16,2-15 2-16,-5 23 2 16,3-8-4-16,2-15 1 0,-5 27 4 0,3-14-3 15,0 2 0-15,2-15-2 0,-4 27 1 0,4-12 0 0,0-15-2 16,-5 28 2-16,3-16-5 16,-3 4 6-16,5-16 3 0,-6 28-2 0,4-14-1 0,-3-1 0 15,1 2 2 1,4-15-2-16,-5 24 1 0,3-12-3 0,2-12 1 0,-7 23 2 15,5-12-1-15,2-11-2 16,-9 25-1-16,7-14 4 0,2-11-2 16,-4 24-2-16,-1-13 3 0,5-11-1 0,-4 23 6 0,4-23 4 0,-4 22-2 15,2-10 0-15,2-12 0 16,-6 21-1-16,2-8 2 0,4-13 2 0,-5 23-2 16,3-9 0-16,2-14-5 15,-2 25 3-15,2-25-3 0,-4 24 2 16,4-24-1-16,0 25-2 0,-4-11 3 15,4-14 3-15,0 24 1 0,-2-11 1 0,2-13 3 0,0 25-1 16,0-25 4-16,0 27 3 16,0-27 0-16,0 23 1 0,0-23-2 0,0 20-3 0,0-20-1 15,0 21-2-15,0-21-1 0,0 20-2 0,0-20-1 16,-2 19 1-16,2-19-6 16,-2 19 6-16,2-19-6 0,0 18 1 0,0-18 1 15,-1 18 1-15,1-18 3 0,-2 19 5 16,2-19 4-16,0 18 9 0,0-18-4 15,0 19 2-15,0-19-5 0,0 0 0 16,0 28-7-16,0-28 2 0,0 19-2 0,0-19-1 16,0 17-2-16,0-17 2 0,-2 17-2 0,2-17 3 0,0 0 0 15,-4 21 5 1,4-21 2-16,-2 14-3 0,2-14 1 0,0 0 1 0,-14 14-4 16,14-14-1-16,-11 8-18 15,11-8-34-15,-20 6-64 0,20-6-89 0,-27 0-109 16,11-4-267-16,1 2-39 0,-5-4-239 15,-1-3-179-15</inkml:trace>
  <inkml:trace contextRef="#ctx0" brushRef="#br0" timeOffset="-24974.73">14432 15898 2394 0,'0'0'-110'0,"0"0"13"15,0 0 22-15,0 0-1 0,0 0 9 16,0 0-4-16,0 0 16 0,0 0-2 16,0 0 7-16,0 0 8 0,0 0 12 0,0 0 10 15,0 0 5-15,0 0 8 0,0 0 17 16,0 0 2-16,0 0 9 0,0 0 3 0,0 0 12 16,0 0 8-16,0 0-4 0,0 0 22 15,0 0 5-15,0 0 10 0,0 0 6 16,0 0 2-16,0 0-3 0,0 0 6 15,0 0-6-15,0 0 0 0,0 0-6 0,0 0 1 16,0 0-8-16,0 0-4 0,0 0-3 16,0 0-4-16,0 0-7 0,0 0 2 0,0 0-5 15,0 0-3-15,0 0 3 0,0 0 2 0,0 0-9 16,0 0 1-16,0 0-4 0,11-7 2 0,-11 7-8 16,13-1-1-16,-13 1 2 15,0 0-8-15,25 1 3 0,-13 2-8 0,-12-3-1 16,19 2 0-16,-5 0-4 0,-1-1 2 15,-2 2 1-15,3-2 0 0,-14-1 13 0,23 2 8 16,-12-1 5-16,-11-1 12 16,20 3 1-16,-11-1 2 0,-9-2 3 0,0 0-2 0,24 2-3 15,-24-2-9-15,0 0 1 0,0 0-10 16,21 2-7-16,-21-2-3 0,0 0 0 16,0 0-5-16,17 2 0 0,-17-2-5 15,0 0 3-15,0 0 1 0,0 0-2 16,0 0-2-16,0 0-5 0,0 0 3 0,19 1-5 15,-19-1-8-15,0 0-4 0,0 0-2 16,0 0-14-16,0 0-4 0,9 4-7 0,-9-4-5 16,0 0-18-16,0 0-16 0,0 0-35 0,0 0-43 15,0 0-44-15,0 0-48 16,0 0-94-16,0 0-161 0,0 0-377 0,0 0-228 0</inkml:trace>
  <inkml:trace contextRef="#ctx0" brushRef="#br0" timeOffset="-24443.59">14477 15734 2484 0,'0'0'-97'0,"0"0"31"16,0 0 26-16,0 0 21 16,0 0 7-16,0 0 9 0,0 0 13 0,0 0 12 0,0 0 9 15,0 0 6-15,0 0 13 0,0 0 6 0,0 0 12 16,0 0 10-16,0 0 9 16,0 0 12-16,0 0-2 0,0 0 7 0,0 0-7 0,0 0-2 15,0 0-8 1,28-8-5-16,-28 8-11 0,0 0-5 0,0 0-3 0,0 0-5 15,0 0-4-15,0 0-2 16,30 8-6-16,-30-8-6 0,18 3-2 0,-18-3-3 0,19 3-2 16,-19-3-6-16,24 1-6 0,-24-1-2 15,22 4-4-15,-22-4-7 0,24 2-4 16,-24-2-8-16,19 2-12 0,-19-2-15 0,18 2-33 16,-18-2-40-16,0 0-50 0,20 0-50 15,-20 0-109-15,0 0-625 0,12-4-353 0</inkml:trace>
  <inkml:trace contextRef="#ctx0" brushRef="#br0" timeOffset="15164.85">15760 15137 1489 0,'0'0'128'0,"0"0"-53"0,4-21-29 0,-4 21-13 15,0 0-22-15,0 0 16 0,0 0 15 16,0 0 12-16,5-13 16 0,-5 13 10 0,0 0-4 16,0 0 2-16,0 0-2 0,0 0-3 0,0 0 9 0,0 0 1 15,0 0 5-15,0 0 11 16,0 0 16-16,0 0 2 0,0 0-4 0,0 0-4 16,0 0-5-16,0 0-9 15,0 0-4-15,-15 44-11 0,15-44-9 0,-7 30-5 0,5-10-2 16,-2-2-4-16,2 4-3 15,-2 0-9-15,-1-1 1 0,4 1-7 0,-1 2 1 16,0-3-8-16,-2 0-5 16,4 0 0-16,0-2 0 0,0 0-4 0,0-2-4 0,-2 1-6 15,2-5-9-15,0 0-18 0,0-13-23 0,0 23-38 16,0-23-47-16,0 19-54 16,0-19-63-16,-2 15-134 0,2-15-595 0,0 0-407 15</inkml:trace>
  <inkml:trace contextRef="#ctx0" brushRef="#br0" timeOffset="15754.89">15390 15859 2842 0,'0'0'-86'16,"0"0"31"-16,0 0 21 0,0 0-6 15,0 0 7-15,0 0 11 0,0 0-3 0,0 0 8 16,0 0 8-16,0 0 5 15,0 0 10-15,0 0 1 0,0 0 7 0,0 0-1 0,0 0 14 16,0 0 6-16,0 0 8 16,0 0-4-16,0 0 10 0,0 0 5 0,0 0 2 15,0 0-6-15,0 0 5 0,0 0-5 0,0 0-5 16,40 8-8-16,-40-8 1 16,25 2-5-16,-9-2-2 0,-16 0-3 0,38 0-4 0,-18 0-6 15,-3 0 2-15,4 0-3 16,0 0 8-16,3-2-12 0,-3 2-3 0,-2-1 7 15,2 1-7-15,1-3 0 0,-4 1-8 16,2 0-16-16,-20 2-15 0,31-1-26 0,-31 1-22 16,26 0-36-16,-14-2-42 0,-3 0-52 15,-9 2-141-15,17-2-377 0,-17 2 5 16</inkml:trace>
  <inkml:trace contextRef="#ctx0" brushRef="#br0" timeOffset="16428.77">15438 16305 2046 0,'0'0'-42'0,"0"0"29"16,0 0 18-16,0 0 13 15,0 0 7-15,0 0 15 0,0 0 20 0,0 0 7 16,0 0 11-16,-2-30-9 15,2 30 3-15,0 0-15 0,0 0-6 0,17-17-3 0,-17 17-2 16,0 0-5-16,17-11-5 16,-17 11-3-16,13-6 4 0,-13 6-1 0,13-6 3 15,-13 6 3-15,0 0-1 0,25-8-1 0,-25 8 0 0,15-1-8 16,-15 1 4 0,0 0-2-16,25-3 3 0,-25 3 2 0,0 0 8 0,21 0 2 15,-21 0 6-15,0 0 4 0,20 4-1 16,-20-4-1-16,0 0 0 0,11 8 1 0,-11-8-11 15,7 12 0-15,-7-12-4 16,0 0-5-16,4 19 0 0,-4-19-3 0,-2 17 1 16,2-17 0-16,-6 19-3 0,6-19 3 0,-10 20-1 15,6-6 5-15,-5-3 1 0,0 3 1 16,0-3-7-16,1 1 1 0,0 1-7 0,-3-2-4 16,3 1 2-16,8-12-6 15,-15 19-3-15,9-10 1 0,6-9-2 0,-12 15-1 16,12-15-3-16,-11 14-2 0,11-14 0 15,-5 12 6-15,5-12-1 0,0 0 3 0,0 0 5 16,0 0 1-16,8 24 0 16,-8-24-4-16,16 8 0 0,-16-8-6 0,21 8 1 0,-4-7-3 15,-3 3-17-15,3-2-15 0,-17-2-26 0,34 4-30 16,-16-3-40-16,-2 2-50 16,-1 0-41-16,0-3-50 0,-15 0-126 15,21 0-165-15,-21 0-324 0,16-3-233 16</inkml:trace>
  <inkml:trace contextRef="#ctx0" brushRef="#br0" timeOffset="16885">15911 16308 2624 0,'0'0'-55'16,"0"0"13"0,12-9 8-16,-12 9 0 0,0 0 0 0,0 0 9 0,0 0 1 0,0 0 10 15,0 0 3-15,0 0 19 16,0 0 24-16,0 0 2 0,0 0 19 0,0 0 13 15,0 0 8-15,0 0 10 16,0 0-3-16,17 22-11 0,-17-22-2 0,0 19-10 0,0-19-7 16,0 25-6-16,0-10-2 0,0-15-1 15,-5 35-8-15,5-19 2 0,-2 6 5 16,0-4 1-16,0 1 4 0,0 0 7 0,0 1-9 16,0-2 1-16,-2 1-6 0,2 1 1 15,0-1 2-15,0 0 0 0,-2-2-4 0,-1-2-6 16,1 2 1-16,4-17 6 15,-9 27 5-15,5-14 0 0,-2-1-3 0,6-12-5 16,-13 20-9-16,5-10-16 0,8-10-26 16,-18 11-23-16,18-11-45 0,-14 3-52 0,14-3-54 15,-12-3-34-15,12 3-114 0,-14-21-570 0,10 6-297 16</inkml:trace>
  <inkml:trace contextRef="#ctx0" brushRef="#br0" timeOffset="17143.08">15972 16136 2724 0,'0'0'48'0,"0"0"45"0,0 0-6 16,0 0-9-16,0 0-12 15,0 0-9-15,0 0-5 0,0 0-1 0,0 0-6 16,0 0-12-16,0 0-18 16,0 0-34-16,0 0-36 0,2-23-44 0,-2 23-32 0,0 0-32 15,0 0-70-15,0 0-138 0,12 2-342 0,-12-2 26 16</inkml:trace>
  <inkml:trace contextRef="#ctx0" brushRef="#br0" timeOffset="21455">16785 15804 1982 0,'0'0'-115'0,"0"0"16"15,0 0 16-15,0 0 2 0,0 0 14 0,0 0 6 16,0 0 6-16,0 0 11 16,0 0 1-16,0 0 5 0,0 0 5 0,0 0 10 0,0 0-3 15,0 0 7-15,0 0 7 16,0 0 19-16,0 0 1 0,0 0 8 0,0 0 0 15,0 0 6-15,0 0 6 16,0 0 5-16,0 0-4 0,0 0 2 0,0 0 0 16,0 0-9-16,0 0 9 0,0 0-6 0,0 0 3 0,0 0 7 15,0 0 4-15,0 0-1 16,0 0 0-16,0 0 1 0,0 0-2 0,0 0 3 16,0 0 1-16,0 0 0 0,0 0 9 15,0 0-13-15,0 0 1 0,0 0-11 0,0 0-1 16,0 0-7-16,0 0 2 15,0 0 6-15,0 0-12 0,0 0-2 0,0 0 9 16,25-3-3-16,-25 3-10 0,0 0 8 16,0 0-4-16,0 0-4 0,0 0 0 0,0 0-5 15,19 1-1-15,-19-1 26 0,0 0-21 0,0 0-5 16,0 0-3-16,19 4-11 16,-19-4 11-16,0 0 3 0,17 0-6 0,-17 0 6 15,0 0-3-15,0 0 2 0,25 0 4 16,-25 0-12-16,0 0 9 0,19 3-3 0,-19-3 0 15,0 0 3-15,22 0 9 16,-22 0-13-16,0 0 2 0,18 3-1 0,-18-3-9 0,0 0 6 16,20 3 6-16,-20-3 0 0,0 0-6 15,17 1 0-15,-17-1 9 0,0 0-1 16,21 2-4-16,-21-2 4 0,0 0 3 0,17 1-18 16,-17-1 10-16,0 0-1 15,21 4 6-15,-21-4-13 0,15 2 9 0,-15-2 12 16,0 0-12-16,23 4-4 0,-23-4-5 15,17 2 8-15,-17-2-3 0,19 3 6 0,-19-3-6 16,0 0 11-16,28 3-9 16,-28-3-3-16,18 0 8 0,-18 0-8 0,20 0 11 15,-20 0-17-15,0 0 17 0,27 0-3 0,-27 0 5 0,20 0-9 16,-20 0 10-16,18-3-4 16,-18 3-3-16,0 0-9 0,30 0 15 0,-30 0-8 15,19 0 4-15,-19 0-3 0,19 0 2 16,-19 0-2-16,0 0 2 0,27-3 1 0,-27 3-5 15,22 0 5-15,-22 0-7 16,19 0 2-16,-19 0 6 0,0 0 5 0,27 0-16 0,-27 0 13 16,19 0-5-16,-19 0-2 0,22-2-1 0,-22 2 7 15,18 0 2-15,-18 0 3 16,20 2-6-16,-20-2-9 0,21 0 0 0,-21 0 6 16,0 0 2-16,30-2-9 15,-30 2 8-15,18 0-3 0,-18 0 4 0,18-2-1 16,-18 2-1-16,0 0 2 0,29 0-1 15,-29 0-7-15,19 2 2 0,-19-2 5 0,19 0 1 16,-19 0-10-16,20 2 5 16,-20-2 5-16,20 0-4 0,-20 0-5 0,22 3 4 15,-22-3-5-15,19 0 5 0,-19 0 14 0,23 3-16 0,-23-3 7 16,23 0-7-16,-23 0 4 16,24 1-5-16,-24-1 3 0,27 0 6 0,-27 0-9 15,26 3 6-15,-26-3 8 0,24 0-13 16,-24 0 10-16,28 0 4 0,-15 0-17 0,-13 0 5 15,28 0 5-15,-16 3-2 16,-12-3-2-16,26 0 7 0,-26 0 2 0,25 3 7 0,-25-3-5 16,25 1 0-16,-25-1-5 0,23 0 7 0,-9 3 8 15,-14-3-10-15,24 1 7 16,-24-1 3-16,24 0-7 0,-24 0 4 0,25 2-4 16,-12 0 1-16,-13-2-9 15,23 2 8-15,-23-2-3 0,24 1 2 0,-24-1-5 16,23 0-2-16,-23 0-4 0,24 0 3 15,-24 0 3-15,22 2-6 0,-22-2 4 0,24 0-1 16,-24 0 2-16,23 0 8 16,-23 0 2-16,24 0 3 0,-24 0-2 0,20 0-1 0,-20 0-2 15,24 0 0-15,-24 0 1 0,21 0 0 0,-21 0 3 16,23 2-3-16,-23-2-2 16,26 3-1-16,-13-2-2 0,-13-1 2 0,24 0-2 0,-24 0 4 15,26 2-11-15,-13 0 3 16,-13-2-2-16,28 2 4 0,-28-2-5 0,28 0-2 15,-16 2 1-15,-12-2 3 16,27 0 0-16,-27 0 1 0,28 1 3 0,-28-1 2 16,28 0-5-16,-14 0 6 0,-14 0-4 0,28 0-4 0,-14 0 1 15,-14 0 0-15,28-1-3 16,-13 2 2-16,-15-1-5 0,30 0 2 0,-16 0 2 0,3 3-5 16,-17-3 3-1,32 0 0-15,-18 0 4 0,-14 0 1 0,30 0-3 0,-15 0 1 16,-15 0-2-16,32 0 5 15,-18 0-1-15,-14 0-2 0,30 0 3 0,-15 0 3 0,-15 0-1 16,28 0 0 0,-14 0-10-16,-14 0 5 0,30 0-2 0,-15 0 1 0,-15 0 2 15,27 2-3-15,-12-2 1 0,-15 0 1 0,30 2-6 16,-14-2 5-16,-16 0 0 16,28 1 5-16,-13 1-1 0,-15-2 0 0,30 0 1 0,-18 3 0 15,-12-3-4-15,28 1 2 16,-28-1 1-16,26 1-4 0,-26-1 2 0,25 0-3 15,-13 3 0-15,-12-3 4 16,26 0-3-16,-26 0-2 0,28 2-1 0,-28-2 1 0,23 0-2 16,-23 0 2-16,28-2-3 0,-28 2 3 0,26 2 0 15,-26-2-1-15,24-2 0 16,-24 2 1-16,26-3 0 0,-26 3-1 0,25 0-2 0,-25 0 2 16,26-1-1-1,-26 1-1-15,24-1 3 0,-24 1-7 0,26-3 4 0,-26 3 0 16,25 0-2-16,-25 0 2 15,28 0-2-15,-14 0 3 0,-14 0-2 0,26-2 2 0,-26 2 0 16,28 0-1-16,-13-1 0 16,-15 1 2-16,28-2-4 0,-28 2 5 0,26 0-2 15,-26 0-2-15,28 0-3 0,-28 0 3 0,25-2 2 16,-25 2 0-16,26 0-1 16,-14 0 0-16,2 0 2 0,0 0-1 0,-1 2-4 15,-13-2 3-15,26 0-2 0,-12 2 2 16,-2-2-2-16,4 1 4 0,-4-1-2 0,3 0 2 15,-15 0-4-15,30 2 2 0,-18-2 2 16,4 0-3-16,-2 0 2 0,1 0 1 0,0 0-4 16,-2 0 2-16,1 3 0 0,-14-3 2 0,26-3-2 15,-14 3 2-15,-12 0-3 16,26 0 2-16,-14 0-5 0,-12 0-1 0,26 0 2 0,-13 0 5 16,-13 0-4-16,25 0 4 15,-14 0-4-15,-11 0 1 0,27 0 0 0,-14 3-1 16,0-3 1-16,-13 0 2 15,22 0 1-15,-8 0-1 0,-14 0-4 0,23 0 3 16,-11 1-3-16,1-1 3 0,-13 0 0 16,23 0 1-16,-9 1 1 0,-14-1-3 0,22 0-1 15,-22 0 3-15,24 3-4 0,-24-3 3 0,25 2 0 16,-10-2-2-16,-15 0 2 16,25 2-3-16,-10-1 6 0,-15-1-6 0,32 3 0 0,-17-2 1 15,-15-1 2-15,31 2 4 16,-13-1 0-16,-2 2-4 0,3-1 2 0,-19-2-2 15,34 2-1-15,-18-2 2 0,-16 0-1 16,28 2 5-16,-12-2-2 0,-16 0 4 0,27 2-2 16,-27-2 1-16,26 1 1 0,-26-1 2 0,22 0-1 15,-22 0 0-15,22 0 1 16,-22 0-1-16,25 3-3 0,-25-3 3 0,22 0-7 0,-22 0 4 16,20 0-2-16,-20 0-6 15,22 1 6-15,-22-1 0 0,21 0-3 0,-21 0 2 16,21 0 1-16,-21 0-1 15,21 3 1-15,-21-3-3 0,22 0-1 0,-22 0 2 0,18 1 0 16,-18-1-1-16,24 0 2 16,-24 0 0-16,23 0-4 0,-13 0-1 0,4 2 6 15,-14-2-2-15,24 0-2 0,-10 2 1 0,-2-2 0 16,1 2 1-16,2-2-2 16,-2 2-1-16,-13-2 6 0,26 1-4 0,-12-1 0 0,-2 3 1 15,-12-3 1-15,26 2-4 16,-13-2 1-16,-1 1-3 0,-12-1 6 0,26 2-1 15,-14-2 0-15,-1 2 2 16,4 0-3-16,-15-2 2 0,23 0-4 0,-9 2-1 0,0-2-1 16,-2 2 6-16,-12-2-2 0,24 0-2 0,-12 2 4 15,-12-2 0-15,25-2-2 0,-12 2-1 16,-13 0 2-16,25 0-2 0,-11 0 1 0,-14 0-1 16,25 0 1-16,-13 0 1 15,-12 0 0-15,24 0-1 0,-12-2 1 0,-12 2 1 16,26 0-2-16,-14-2 0 0,-12 2-4 15,26 0 5-15,-15-2-1 0,-11 2-5 16,25-2 4-16,-10 2 1 0,-5-2 2 16,-10 2-2-16,26-1 2 0,-14-1-2 0,-12 2-3 15,26-3 3-15,-15 3 3 0,1-1-3 0,-12 1 1 0,26-4 0 16,-14 4 3 0,-12 0 2-16,23-5 1 0,-10 5-4 0,0-3 3 0,1 2 0 15,-14 1 2-15,26-4 1 16,-13 4-5-16,0-2-4 0,-13 2 4 0,25-2-2 0,-13 0 1 15,-12 2 2-15,30-2 2 16,-30 2-5-16,26-4 1 0,-26 4 2 0,27-2 4 16,-14 1 1-16,-13 1 9 15,25-4-1-15,-25 4 4 0,30-4-1 0,-18 1 4 16,-12 3 0-16,28-2 3 0,-13 2-5 0,-15 0 4 0,34-5-3 16,-20 4 3-16,-14 1-5 15,35-2-3-15,-17 2 3 0,0 0-6 0,-2 0-2 16,2-2 1-16,2 2 0 15,-3 0-1-15,1-3-2 0,-4 3-2 0,1-1 0 16,0 1-3-16,-1 0 0 0,1-2 1 16,-15 2-1-16,28 0-3 0,-14 0 0 0,0-2-2 15,-2 4 6-15,3-2-7 0,0 0 1 0,0 0-2 16,-1 2 3-16,2-2-2 16,0 0-1-16,-1 0 1 0,4 1-1 0,-2-1 3 0,2 3-3 15,0-3 2-15,1 2-6 16,-4-2 2-16,3 2-2 0,0-2-2 0,0 1 4 15,3 1-3-15,-6-2-1 16,6 3 4-16,-3-3-2 0,-1 1 2 0,0 0-2 0,0-1-1 16,2 3 3-16,-1-3 1 0,0 2-2 0,0-2 0 15,2 2-1-15,-2-2 1 0,2 1-1 16,-2-1-6-16,2 0 4 0,1 0-2 0,-4 0 0 16,4 0 2-16,-1-1 0 15,-2-1 1-15,2 0-1 0,1 2-2 0,-1-3 4 16,-3 2 0-16,4 1-1 0,-4-1-1 15,4 1 0-15,-3-3 2 0,0 3 1 0,0-2-5 16,1 1 1-16,-2 1 3 16,-18 0-1-16,36-4 3 0,-17 1 0 0,-1 2-5 15,0 1 0-15,-18 0 0 0,34-4 3 0,-15 2 0 0,-2 0 2 16,0 1 0-16,-5-2-5 16,6 3 5-16,-1-2-2 0,-5 0 2 0,-12 2-1 15,32-1 0-15,-18-1 3 16,2 2-4-16,-2-2-1 0,4 2 4 0,-2-2 1 15,1 1-2-15,-1 1 5 0,-2-3-8 16,0 3 5-16,2 0-1 0,1-1-2 0,-1-2 2 16,4 0-3-16,-4 3 3 0,2 0-1 0,0-3-1 15,-1 3 3-15,3-1-1 0,-2 1-3 16,3 0 3-16,-2 1 1 0,3-1-4 0,2 3 4 16,-5-3-2-16,3 0 1 15,0 3 1-15,1 0-3 0,1-2 4 0,0 2 1 0,0-2-2 16,1 1 2-16,-1-2-1 15,-2 0 7-15,2 2 0 0,-1-4 1 0,1 2 6 16,2 0-5-16,-4-2 0 16,2 2-1-16,-1-1-3 0,3-2 3 0,-4 3-4 15,4 3-4-15,-1-3 2 0,5 0 0 0,0 1-2 0,2 3 2 16,-3-2-2-16,1-1-1 16,1 1 1-16,-1 0-1 0,-2 1 3 0,0 0-3 15,-6-1-12-15,0-2-19 0,-1 0-43 16,-3 0-70-16,2 0-71 0,-7-4-173 15,-3-2-569-15,-10 6-390 0</inkml:trace>
  <inkml:trace contextRef="#ctx0" brushRef="#br0" timeOffset="23205.17">17208 14785 2765 0,'0'0'-144'0,"0"0"22"0,0 0 13 0,0 0 17 0,0 0 19 0,0 0 17 16,0 0 8-1,0 0 28-15,0 0 20 0,0 0 14 0,0 0 7 0,0 0 4 16,0 0 11-16,0 0-10 16,0 0-4-16,0 0 23 0,0 0-8 0,0 0 1 0,0 0-6 15,0 0 9-15,0 0-3 16,0 0 0-16,0 0-1 0,0 0 2 0,36-12 0 15,-36 12-7-15,0 0 5 16,28 0-6-16,-28 0-1 0,20 0-6 0,-20 0-1 0,26 3-3 16,-26-3-6-16,27 0 7 0,-27 0-10 0,30 1 6 15,-15-1-4-15,-15 0-4 16,30 2 1-16,-16-2 1 0,-14 0-5 0,30 0 7 16,-18 2-5-16,-12-2-4 15,24 0 6-15,-24 0 14 0,19 0 14 0,-19 0 14 16,17 2 4-16,-17-2-1 0,0 0 3 15,0 0-15-15,23-2 1 0,-23 2-1 0,0 0-5 16,0 0-7-16,0 0-2 16,20 4-6-16,-20-4-5 0,0 0-1 0,0 0 3 0,0 0-2 15,0 0-4-15,0 0 1 0,0 0 0 0,0 0 7 16,0 0 0-16,-26 40-4 16,20-31 4-16,-3 2-3 0,1 3 2 0,-3 0-3 0,3-1-3 15,-1 2-2-15,-1 2-1 16,-3 0 0-16,0 2 0 0,1 0-3 0,-1 2 2 15,0-2 1-15,-2 0-2 16,3 0 6-16,-1-1 0 0,0 1-1 0,1-4 1 0,0-2-5 16,2 1 2-16,0-3-4 0,-1 1 3 0,3-3-3 15,8-9 6-15,-15 18-6 16,6-13-1-16,9-5 0 0,-14 10 3 0,14-10-2 0,-16 7-2 16,16-7 1-1,0 0 2-15,-14 6-2 0,14-6 1 16,0 0-3-16,0 0-1 0,0 0-3 0,0 0 2 15,0 0-2-15,0 0-2 0,0 0 1 0,0 0 1 0,0 0-4 16,0 0 6 0,0 0 3-16,0 0 3 0,0 0 4 0,61-4 7 0,-61 4 0 15,30 1 7-15,-14 5 1 0,4-2 5 0,-1-4-4 16,-2 4-6-16,2-1-2 16,0 2-2-16,0-3-6 0,0 2-14 0,-4 0-17 0,-15-4-22 15,29 3-32-15,-13-2-44 16,-16-1-61-16,22 0-54 0,-22 0-107 15,24-11-165-15,-14 3-382 0,-1 1-256 16</inkml:trace>
  <inkml:trace contextRef="#ctx0" brushRef="#br0" timeOffset="23805.13">17769 14432 2548 0,'4'-17'-129'0,"-4"17"18"15,0 0 23-15,0 0 16 0,4-17 23 0,-4 17 32 16,0 0 11-16,0 0 25 0,6-13-2 15,-6 13 5-15,0 0 8 0,0 0 3 0,7-14 9 16,-7 14 4-16,0 0 2 16,0 0 18-16,13-8 1 0,-13 8-3 0,0 0 3 0,17-5-9 15,-17 5-3-15,0 0-9 0,19-4-8 0,-19 4 1 16,0 0-6-16,23 2 2 16,-23-2-8-16,0 0 0 0,22 4-3 0,-22-4 3 0,0 0 4 15,14 11 5-15,-14-11 3 16,2 11 0-16,-2-11 0 0,0 0-3 0,-4 23 5 15,4-23 1-15,-10 18 4 16,10-18 5-16,-12 16 5 0,12-16-2 0,-10 15-4 0,10-15-3 16,-8 17-1-16,8-17-5 0,-4 13 4 15,4-13-4-15,0 0-2 0,8 24-4 16,0-14-6-16,6 0-9 0,0-1-15 0,5 1-25 16,2-1-38-16,0 1-43 15,5-1-51-15,-3-2-59 0,-4-3-99 0,4 0-616 0,-3-1-332 16</inkml:trace>
  <inkml:trace contextRef="#ctx0" brushRef="#br0" timeOffset="24655.13">18159 15016 2654 0,'0'0'-130'15,"0"0"22"-15,0 0 16 0,34 9 15 16,-34-9 14-16,16 2 18 0,-16-2 18 15,23 2 14-15,-23-2 7 0,28 3 1 0,-12-3 8 0,2 3-6 16,1-2 14-16,0 1-6 16,0 0 8-16,-19-2 1 0,36 7 0 0,-17-7-1 15,-2 0-7-15,-17 0-1 0,29 4-15 0,-15-1-29 0,-2-1-34 16,-2-2-42-16,-10 0-94 16,0 0-344-16,26 2 261 0</inkml:trace>
  <inkml:trace contextRef="#ctx0" brushRef="#br0" timeOffset="26175.04">18997 14851 1647 0,'0'0'-2'0,"0"0"11"0,0 0 4 15,0 0-1-15,4-21-4 0,-4 21 4 16,0 0 22-16,0 0-19 0,28 0 8 0,-28 0 5 16,18 3 3-16,-18-3 8 0,0 0 0 0,35 3 9 15,-23-3 2-15,-12 0-12 16,28 1 11-16,-28-1-16 0,27 0 2 0,-12 0-2 0,-15 0-7 16,29 0-6-16,-13 0-7 15,-16 0 2-15,27 0-2 0,-27 0-3 0,25-3 7 0,-25 3 2 16,23-1 8-1,-23 1 13-15,22-3 9 0,-22 3 5 0,0 0 5 0,23-4 11 16,-23 4-4-16,0 0 1 16,19-1-3-16,-19 1-6 0,0 0-5 0,0 0-5 15,0 0 0-15,0 0 2 0,0 0-4 0,0 0-1 0,0 0-4 16,0 0 8-16,0 0-3 16,0 0 10-16,0 0-8 0,0 0 4 0,0 0 0 15,-36 33-3-15,24-28-2 16,0 5-6-16,0-1-4 0,-1 1-1 0,-1 1-7 15,1-2-3-15,-2 1-2 0,3 0 0 16,-4-1-2-16,4 3 1 0,1-5-2 0,-2 0-2 16,3 3-2-16,10-10-3 0,-19 12 1 0,11-7 1 15,8-5-6-15,-16 10-1 0,16-10 2 16,-12 9-2-16,12-9 0 0,-10 8-2 0,10-8 1 16,0 0 7-16,-11 11 3 15,11-11 7-15,0 0 13 0,0 0 8 0,0 0 7 16,0 0 9-16,0 0-7 0,29 22-4 15,-13-20 0-15,0 3-2 0,3 0-2 16,3-2-8-16,0 1-1 0,2 3-5 16,1-1-2-16,1-1-10 0,2 2-5 0,-6-2-11 15,2-1-14-15,-3 0-21 0,-2 0-20 0,-2-3-35 0,-1 4-41 16,-16-5-53-16,30 1-44 16,-17-5-57-16,-13 4-144 0,22-7-129 0,-14-1-297 15,0-1-194-15</inkml:trace>
  <inkml:trace contextRef="#ctx0" brushRef="#br0" timeOffset="26764.83">19682 14890 2481 0,'0'0'-93'15,"0"0"23"-15,0 0 16 0,0 0 7 0,0 0 11 16,0 0 16-16,0 0 28 16,0 0 7-16,0 0 12 0,0 0 5 0,0 0-8 0,0 0 2 15,0 0-6-15,0 0 3 16,0 0-6-16,0 0-6 0,20 15 5 0,-20-15-11 0,0 0 13 15,25 0-13-15,-25 0 6 16,0 0 2-16,23-6-10 0,-23 6 9 0,19-7 2 16,-19 7-5-16,17-7 0 0,-17 7 11 0,15-12-1 15,-15 12-7-15,10-10 5 0,-10 10 8 16,12-10 12-16,-12 10-13 0,0 0-5 0,4-13 3 16,-4 13 2-16,0 0-5 15,0 0 6-15,0 0 0 0,-18-22 8 0,18 22-6 16,0 0 4-16,-23-7-3 15,23 7 4-15,-17 0-1 0,17 0 6 0,0 0 3 0,-27 7 3 16,27-7 7-16,-20 7 4 16,10 1 0-16,10-8 2 0,-21 17-6 0,10-8 4 15,3 2-2-15,-1 1-5 0,1 1 5 0,0 3 2 0,-1-4-2 16,5 5 1-16,-3 0-2 16,3-1 1-16,0 0 1 0,2 0 1 0,2-16-1 15,0 35 2-15,2-19 0 16,0 1 1-16,2-2-7 0,2-2-4 0,1 1 0 15,2-3-8-15,-1 0-3 0,3 0-8 16,1 0-6-16,-1-4-15 0,2 0-16 0,-1 0-20 16,-12-7-30-16,28 3-30 0,-28-3-45 0,31-8-38 0,-9 3-36 15,-2-6-40 1,2-1-112-16,-1-3-563 0,0-1-333 0</inkml:trace>
  <inkml:trace contextRef="#ctx0" brushRef="#br0" timeOffset="27264.94">20027 14315 2769 0,'0'0'-46'0,"-18"-8"18"16,18 8 7-16,0 0 5 0,0 0 10 15,0 0-3-15,0 0 12 0,0 0 15 16,0 0 4-16,0 0-3 0,0 0 2 0,0 0-4 15,40-12-4-15,-40 12 3 0,23 2-10 16,-23-2-17-16,28 0-14 0,-28 0-22 0,30 2-18 16,-18-2-9-16,-12 0-18 0,30-2-7 0,-18 0-18 15,1 0-32-15,1-2-76 16,-14 4-372-16,24-9 198 0</inkml:trace>
  <inkml:trace contextRef="#ctx0" brushRef="#br0" timeOffset="27754.76">20520 14075 1733 0,'0'0'-23'15,"0"0"5"-15,0 0 1 0,0 0-1 0,0 0 10 16,0 0 9-16,0 0 8 15,0 0 7-15,0 0 11 0,0 0 1 0,0 0 2 0,0 0 6 16,0 0 1-16,10 26-3 16,-10-26 2-16,2 19-5 0,-2-19-3 0,2 23 1 15,0-9-5-15,0 2-9 0,-2-16 1 0,2 32-4 0,0-16 6 16,-2 0-6-16,0 1 9 16,2 2 6-16,-2-19-1 0,-2 31 12 15,0-17 15-15,2-14-11 0,-4 29 10 0,0-18 6 16,4-11 7-16,-12 19 1 0,6-10-3 0,6-9-4 15,-14 13-3-15,14-13-11 16,-19 10-4-16,10-6-14 0,9-4-12 0,-15 6-24 16,15-6-50-16,0 0-39 0,-16 2-76 0,16-2-141 0,0 0-373 15,-14-16 67 1</inkml:trace>
  <inkml:trace contextRef="#ctx0" brushRef="#br0" timeOffset="27995.04">20534 13859 2153 0,'0'0'16'16,"4"-16"-1"-16,-4 16-2 0,0 0-12 0,6-13 7 0,-6 13-6 15,0 0-5-15,0 0-15 16,0 0-18-16,8-13-22 0,-8 13-31 0,0 0-38 16,0 0-78-16,0 0-332 0,4-4 280 0</inkml:trace>
  <inkml:trace contextRef="#ctx0" brushRef="#br0" timeOffset="28704.88">20627 14018 1600 0,'0'0'17'15,"0"0"23"-15,0 0 6 16,0 0 6-16,0 0 11 0,0 0 20 0,0 0 15 16,0 0 15-16,0 0-5 0,0 0-10 0,0 0-8 15,0 0-16-15,0 0-5 16,16 10-11-16,-16-10-6 0,0 0 2 0,0 0-7 0,2 15-6 16,-2-15-1-16,0 0-2 15,0 22-8-15,0-22 0 0,0 18-2 0,0-18-1 16,0 22-4-16,0-22-4 15,2 22 0-15,0-8-1 0,3-1-6 0,-5-13-2 0,7 23-6 16,-3-11-1-16,-4-12 3 16,8 18-11-16,-4-10 0 0,-4-8 1 0,9 14-2 15,-9-14 5-15,10 8-6 0,-10-8 4 0,0 0-7 0,0 0-5 16,0 0-1 0,0 0-1-16,36-16 3 0,-28 6 0 0,4 0 9 0,-4 1 5 15,0-3-2-15,1 1 9 16,-1 0 6-16,-8 11 14 0,15-17 11 0,-10 7 12 0,-5 10 2 15,10-15 2-15,-10 15-9 16,10-11-8-16,-10 11-2 0,0 0-8 0,10-12-2 16,-10 12-5-16,0 0-2 0,0 0-1 0,0 0-2 0,0 0-3 15,0 0-4-15,0 0-2 16,22 23-6-16,-22-23-8 0,13 15-13 0,-4-7-2 16,-1 2-2-16,3-1 0 15,-11-9-1-15,23 15 2 0,-12-8 0 0,1 2 3 16,-12-9 2-16,22 7 3 0,-12-5 1 15,-10-2 11-15,21 0 4 0,-21 0 7 0,0 0 9 16,26-9 0-16,-26 9 2 16,14-12 6-16,-14 12-2 0,10-18 6 15,-2 8 4-15,-8 10-2 0,2-24 7 0,0 11-3 0,-2 13-7 0,0-25 2 16,0 25-3-16,-4-22-6 16,4 22-3-16,-2-19-6 0,2 19-19 0,0 0-26 15,-6-25-35-15,6 25-35 16,0 0-30-16,-2-14-28 0,2 14-33 0,0 0-92 0,-2-9-527 15,2 9-136-15</inkml:trace>
  <inkml:trace contextRef="#ctx0" brushRef="#br0" timeOffset="30095.13">21695 13840 2003 0,'0'0'-58'0,"-6"-15"34"16,6 15 24-16,0 0 11 0,0 0 10 0,0 0-3 16,0 0 9-16,0 0-2 0,0 0-7 0,0 0 1 15,24-14 0-15,-24 14-8 0,17 0 6 16,-17 0 2-16,22 0-9 0,-22 0 5 0,28 0 6 16,-28 0-13-16,30 0 6 15,-15 0-10-15,-15 0-2 0,30 2 3 0,-30-2-23 16,24 0-8-16,-24 0-9 15,24 0-26-15,-24 0-22 0,21 1-28 0,-10-1-37 0,-11 0-87 16,0 0-247-16,25 0 354 16</inkml:trace>
  <inkml:trace contextRef="#ctx0" brushRef="#br0" timeOffset="30525.21">21841 13859 1384 0,'0'0'-18'0,"-14"10"13"15,14-10 5-15,0 0-5 0,0 0 21 0,0 0 8 16,0 0 11-16,0 0 5 15,-11 13 7-15,11-13 5 0,0 0 3 0,0 0-6 16,0 0 15-16,-2 20-3 0,2-20 1 16,0 0 7-16,-2 20-22 0,2-20 12 0,0 19 3 15,0-19-1-15,0 18-5 0,0-18 14 0,0 23 1 16,0-23-4-16,0 23 6 16,0-23-4-16,0 28-5 0,2-13-2 15,-2-1-7-15,2 4-1 0,-2-18-6 0,2 32-2 16,1-17 4-16,-1 1-5 0,0-1 0 0,-2-15 6 15,4 27-3-15,-2-16-5 16,-2-11 3-16,2 22-12 0,-2-22 4 0,4 18-2 16,-4-18-7-16,2 15-5 0,-2-15-20 0,2 15-38 0,-2-15-58 15,5 16-64-15,-5-16-90 16,2 9-234-16,-2-9-262 0,0 0-17 0</inkml:trace>
  <inkml:trace contextRef="#ctx0" brushRef="#br0" timeOffset="32807.02">22119 15187 2208 0,'0'0'-33'0,"0"0"9"0,0 0 7 0,0 0-5 15,0 0 13-15,0 0 1 0,0 0-2 0,0 0 20 16,0 0 13-16,0 0 4 16,0 0 8-16,0 0 10 0,0 0 0 0,0 0 1 0,0 0-1 15,0 0 2-15,0 0 3 16,31 6-12-16,-31-6-11 0,0 0 0 0,18 2 4 15,-18-2-3-15,0 0-10 16,25 3 3-16,-25-3-6 0,23 4 8 0,-12-2 5 16,-11-2 7-16,26 4 6 0,-26-4 8 0,24 3 1 0,-24-3-1 15,24 1-11-15,-11 2-2 16,-13-3-10-16,23 0-12 0,-23 0-31 0,19 0-30 16,-19 0-46-16,20 3-35 0,-20-3-64 15,0 0-163-15,18-6-342 0,-18 6 52 0</inkml:trace>
  <inkml:trace contextRef="#ctx0" brushRef="#br0" timeOffset="33445.06">22750 14950 2061 0,'0'0'-12'0,"0"0"9"15,6-18 7-15,-6 18 9 16,0 0 3-16,0 0 8 0,0 0-6 0,0 0 9 16,0 0-2-16,6-14-9 0,-6 14-5 15,0 0 14-15,0 0-13 0,0 0-1 0,28 2-6 16,-28-2 4-16,0 0-6 15,30 7-11-15,-30-7-1 0,21 7-2 0,-21-7 0 16,23 1 5-16,-10 1 6 16,-13-2-3-16,23 0 3 0,-23 0 0 0,21-2-2 0,-21 2 7 15,21-3 15-15,-21 3 11 0,20-6 17 0,-20 6-9 16,14-3-3-16,-14 3 2 16,0 0-14-16,18-5 1 0,-18 5-9 0,0 0-2 0,0 0-13 15,16-2 11 1,-16 2 5-16,0 0-1 0,0 0-1 0,0 0 7 0,0 0-1 15,0 0 1-15,0 0-7 16,0 0 3-16,0 0-5 0,-24 46 5 0,14-33-9 16,0 2 5-16,-3 4 7 0,0-1-7 0,0 2-2 0,-1-1-2 15,-2 1 0-15,4-1 0 16,-2 1 3-16,-2-4 6 0,4 3 0 0,-1-4 7 16,1 0 1-16,3-1 0 0,-2-3-4 15,3 1 7-15,0-2-8 0,8-10-1 0,-11 15-4 16,11-15 4-16,-11 13 0 15,11-13 7-15,-8 14 5 0,8-14 6 0,0 0-2 16,-6 12 4-16,6-12 1 0,0 0 3 16,0 0 15-16,0 0 6 0,0 0-1 0,25 16-3 15,-25-16-3-15,23 6-6 0,-8-4-6 0,2 1-7 16,4 1-4-16,-2-2-3 16,4 0-12-16,-1 0-16 0,-1-1-29 15,0 1-30-15,-2-2-61 0,3 0-44 16,-6 0-55-16,-16 0-106 0,34-10-594 0,-21 4-307 0</inkml:trace>
  <inkml:trace contextRef="#ctx0" brushRef="#br0" timeOffset="33874.88">23412 14518 2646 0,'0'0'-111'0,"11"-11"8"16,-11 11 2-16,11-5 1 0,-11 5 8 0,0 0 6 16,19-7 12-16,-19 7 11 0,0 0 18 0,0 0 20 15,0 0 33-15,0 0 20 16,25 10 20-16,-25-10 4 0,0 0 2 0,0 0-10 0,0 0 15 16,0 0 14-16,-28 42 11 15,20-33 7-15,8-9 6 0,-17 15 0 0,10-7-1 0,7-8 2 16,-10 14-2-1,10-14-9-15,-6 12-4 0,6-12-5 0,0 0-17 0,8 25-22 16,-8-25-47-16,22 14-59 16,-8-5-73-16,1-3-113 0,2 0-248 0,0-4-204 15,-17-2 38-15</inkml:trace>
  <inkml:trace contextRef="#ctx0" brushRef="#br0" timeOffset="37255.01">23806 15230 1943 0,'0'0'-107'15,"0"0"7"-15,0 0 6 0,19-3-3 0,-19 3 4 0,0 0 2 16,0 0 24-1,0 0 17-15,0 0 15 0,0 0 17 0,0 0 15 0,0 0 8 16,0 0 0-16,0 0 2 16,0 0-5-16,0 0-2 0,0 0 4 0,0 0-3 15,0 0 5-15,0 0 2 0,0 0-8 0,0 0 4 0,0 0 3 16,0 0-4-16,0 0 8 16,0 0-1-16,0 0 7 0,0 0 6 0,0 0-2 15,0 0-2-15,0 0 3 16,0 0-3-16,0 0-4 0,0 0 2 15,0 0-10-15,0 0 2 0,0 0 4 16,0 0-4-16,0 0-1 0,0 0-1 0,0 0 0 0,0 0 3 16,0 0 2-16,0 0 12 0,0 0 8 0,0 0-10 0,0 0 11 15,0 0-1-15,0 0-4 16,0 0-3-16,0 0-4 0,0 0 2 0,0 0-1 16,0 0-6-16,0 0-4 15,0 0-2-15,0 0-4 0,0 0 4 0,0 0 3 16,0 0-2-16,0 0-1 0,0 0-3 15,0 0 17-15,0 0 7 0,0 0-10 0,0 0-5 16,0 0 11-16,0 0-11 16,0 0-3-16,0 0 3 0,0 0-11 0,0 0 3 15,0 0-2-15,0 0 0 0,0 0-1 0,0 0 3 16,0 0-14-16,0 0-4 16,0 0 5-16,0 0-4 0,0 0 4 0,0 0 0 0,0 0 0 15,0 0 2-15,0 0 2 16,0 0 9-16,0 0-4 0,0 0 3 0,0 0 4 0,0 0-9 15,0 0 2-15,0 0 0 16,0 0-3-16,0 0-2 0,0 0-4 0,0 0 8 16,0 0 27-16,0 0-16 0,0 0 16 0,0 0 16 15,0 0 16-15,0 0 3 0,0 0 0 16,0 0 2-16,0 0 0 16,0 0-7-16,0 0-4 0,0 0-7 15,0 0-12-15,0 0 0 0,0 0-4 0,0 0 2 0,0 0-2 16,0 0 2-16,0 0 2 0,0 0 3 15,0 0 0-15,15 10 8 0,-15-10 2 0,0 0 6 16,23 3 1-16,-23-3-2 16,19 1-6-16,-19-1-1 0,21 6-3 0,-21-6-7 15,24 3-2-15,-10 1-4 0,-14-4-2 0,30 5-6 0,-15-3 0 16,-1 0-5 0,4 2-1-16,-4 0 3 0,-14-4-8 0,28 4 0 0,-28-4 1 15,23 4 2-15,-23-4-1 16,22 4 0-16,-22-4 5 0,16 1-9 0,-16-1-3 15,16 2-1-15,-16-2-9 0,0 0-17 16,16 4-18-16,-16-4-34 0,0 0-23 16,17 1-29-16,-17-1-39 0,9 3-36 0,-9-3-64 0,0 0-594 15,0 0-206-15</inkml:trace>
  <inkml:trace contextRef="#ctx0" brushRef="#br0" timeOffset="37631.52">24079 15154 2423 0,'0'0'-101'0,"-4"-17"22"0,4 17 11 15,0 0 22-15,0 0 20 16,0 0 2-16,0 0 16 0,-4-15 10 0,4 15 1 0,0 0 6 15,0 0 24-15,0 0-22 16,0 0 4-16,0 0 16 0,0 0 14 0,0 0 11 16,0 0 4-16,0 0 12 0,0 0 7 15,0 0-1-15,0 0-3 0,0 0 5 16,-26 34 0-16,20-23-5 0,6-11-1 0,-9 22-4 16,3-9 0-16,2 0-2 0,-2 1-1 15,6-14 1-15,-11 27-4 0,4-12-9 0,3 0-8 16,-2 1-4-16,0-3-4 15,6-13-3-15,-9 26-3 0,5-13-11 0,4-13-17 0,-6 19-18 16,6-19-26 0,-5 20-46-16,5-20-32 0,-4 16-46 0,2-10-33 15,2-6-112-15,-7 7-525 0,7-7-171 16</inkml:trace>
  <inkml:trace contextRef="#ctx0" brushRef="#br0" timeOffset="46044.97">24403 15047 494 0,'0'0'138'0,"0"0"-53"0,0 0-31 0,0 0-23 0,0 0-6 16,0 0-3-16,55 0 13 16,-55 0-1-16,0 0 13 0,0 0 3 0,0 0 10 15,0 0-9-15,0 0 4 0,0 0-6 0,0 0 1 0,15-7 11 16,-15 7 0 0,0 0 1-16,0 0 6 0,0 0-6 0,0 0 13 0,0 0-14 15,21-4 0-15,-21 4 1 16,0 0-4-16,17-5-3 0,-17 5-6 0,0 0 5 15,22-4-13-15,-22 4 0 0,16-2-6 16,-16 2-7-16,19-4 0 0,-19 4 0 0,21-2-14 16,-21 2 9-16,23-2-6 0,-23 2-5 0,26-1 11 15,-26 1-9-15,26-3-5 16,-26 3-1-16,23-1 8 0,-23 1-2 0,21 0-11 0,-21 0 11 16,19-3 1-16,-19 3 2 15,0 0 16-15,21-1 4 0,-21 1 15 16,0 0 3-16,0 0 1 0,21-3-7 15,-21 3 1-15,0 0-3 0,0 0-9 0,0 0 1 0,0 0-5 16,21 3-1 0,-21-3-11-16,0 0-1 0,0 0-11 0,0 0 4 0,0 0 2 15,0 0-2-15,0 0-9 0,0 0 2 0,0 0 4 16,20 0-12-16,-20 0 5 0,0 0-1 16,0 0 1-16,0 0 2 0,0 0-2 0,0 0-4 15,0 0 3-15,0 0 2 16,0 0-1-16,0 0-2 0,0 0 3 0,0 0-2 15,0 0 1-15,-24 36 3 16,24-36-3-16,-9 12 3 0,9-12-3 0,-12 13 0 0,12-13 3 16,-12 17-3-16,2-8 2 0,5 3-2 15,-6-1 2-15,3-1-4 0,8-10 4 16,-16 20-6-16,11-9 0 0,5-11-3 0,-11 16 7 16,11-16-7-16,-11 18 18 15,5-11-16-15,6-7 1 0,-8 15 3 0,8-15-3 0,-10 15 0 16,10-15 3-16,-8 14-3 15,8-14-3-15,-6 13 6 0,6-13 1 0,-8 12-4 16,8-12 5-16,0 0 2 16,-11 14 1-16,11-14-4 0,-7 11 2 0,7-11-2 15,-10 10-1-15,10-10 1 0,0 0 1 0,-13 12 2 0,13-12-7 16,-8 10 4-16,8-10-4 16,0 0 4-16,-11 9 0 0,11-9 0 0,0 0 4 15,0 0 4-15,-11 10-5 0,11-10 0 16,0 0 0-16,0 0 3 0,0 0-4 15,-8 12-1-15,8-12-5 0,0 0 6 16,0 0-2-16,0 0 0 0,0 0-3 0,0 0 3 16,0 0-3-16,0 0 2 0,0 0 0 0,-8 11-1 0,8-11-2 15,0 0 4 1,0 0 8-16,0 0 7 0,0 0 5 0,0 0 1 0,0 0-4 16,0 0 0-16,0 0 0 15,0 0-1-15,0 0-6 0,0 0 2 16,0 0-2-16,0 0-1 0,0 0-4 0,0 0 2 15,0 0-9-15,0 0 2 0,0 0 3 0,0 0-2 16,0 0-5-16,0 0 4 16,0 0 0-16,0 0-3 0,0 0-1 0,0 0 10 15,46-6-9-15,-46 6-1 0,0 0 3 0,0 0-2 0,17 4 4 16,-17-4-2 0,0 0-2-16,22 4-2 0,-22-4 1 0,20 2 4 0,-20-2-2 15,22 0 4-15,-22 0-4 16,25-2-1-16,-25 2 1 0,28-2 0 0,-13 0 0 0,2-2 0 15,-17 4-1 1,29-8 2-16,-12 7-2 0,-17 1-1 0,27-6 2 0,-13 0-1 16,2 2-1-16,-1 1 4 0,2-2-8 0,-2 0 1 15,-15 5 1-15,30-8-10 16,-16 5-20-16,-1-3-43 0,-13 6-42 0,25-3-50 0,-25 3-56 16,21-6-120-16,-12 2-502 15,-9 4-183-15</inkml:trace>
  <inkml:trace contextRef="#ctx0" brushRef="#br0" timeOffset="50894.81">25290 15073 2423 0,'0'0'-102'0,"0"0"17"0,0 0 24 16,0 0 18-16,0 0 6 16,0 0 19-16,0 0 18 15,0 0 8-15,0 0 10 0,0 0 11 0,0 0 0 0,0 0 7 16,0 0 7-16,0 0 8 0,0 0 3 0,0 0 3 15,0 0-10-15,0 0-6 16,0 0-8-16,0 0 6 0,0 0-17 0,0 0 2 0,0 0-3 16,0 0-2-16,0 0-18 0,8-19 14 15,-8 19-3-15,0 0 0 0,0 0-5 16,26 2 0-16,-26-2-7 0,0 0 2 0,31 2-11 16,-31-2 6-16,26 0-9 15,-26 0 3-15,27-4 12 0,-11 4-14 0,-16 0 3 16,24-4-4-16,-24 4 6 0,27-3 8 15,-18-1-9-15,-9 4 1 0,20-12 4 0,-20 12-1 16,16-12 0-16,-16 12 9 16,5-15-12-16,-5 15 9 0,2-15-6 0,-2 15 5 0,0 0-2 15,-6-23 1-15,6 23 11 0,-8-16-2 0,8 16 11 16,-11-10 1-16,11 10-4 16,-13-13-2-16,13 13-4 0,-10-9 1 0,10 9-5 15,0 0 8-15,-19-6-10 16,19 6 6-16,0 0-14 0,-23 3 13 0,23-3-8 0,0 0 2 15,-23 11 0-15,12-5-1 16,11-6 3-16,-22 13 2 0,10-5-8 0,1 1 4 16,-2 1-2-16,2 0 1 0,-3 0-1 0,1 2 5 15,3 0 5-15,-3 1-7 0,4-2 0 16,-2 0 0-16,4 4-2 0,2-2 7 0,5-13 9 16,-10 26 16-16,8-15-1 15,2-11 1-15,2 25-3 0,4-10 1 0,1-1-3 16,0-2 0-16,4-1-7 0,2 0 2 15,-1 0-9-15,1-4 2 0,2 1 0 0,-2-1-1 16,1 0-4-16,-14-7-1 16,28 6-16-16,-12-6-2 0,-16 0-14 0,27-3-9 0,-12-4-32 15,-4 0-41-15,5-1-44 0,-3-2-60 0,-3-3-158 16,-2 0-378-16,1-5-16 16</inkml:trace>
  <inkml:trace contextRef="#ctx0" brushRef="#br0" timeOffset="54664.76">25915 14339 2071 0,'-26'-4'-92'0,"26"4"21"0,0 0 9 15,0 0 25 1,0 0 14-16,0 0 26 0,0 0 15 0,0 0 13 0,0 0-2 16,0 0 12-16,0 0 1 0,0 0 11 0,0 0-17 15,0 0-2-15,0 0 8 16,0 0-6-16,0 0-6 0,0 0 11 0,4-23-15 16,-4 23 7-16,0 0-9 0,0 0-4 15,0 0 11-15,0 0 3 0,0 0-7 0,0 0 2 16,7-21-5-16,-7 21 6 15,0 0-9-15,0 0 3 0,0 0-9 0,8-11 9 16,-8 11-5-16,0 0 4 0,0 0 3 16,0 0 2-16,12-12-1 0,-12 12-2 0,0 0-1 15,0 0-3-15,11-7 3 0,-11 7 1 0,0 0-6 16,0 0 5-16,13-8-4 16,-13 8 3-16,0 0 0 0,0 0-2 0,0 0-8 15,0 0 1-15,0 0 0 0,0 0-8 16,0 0 0-16,0 0 4 0,0 0-6 0,0 0 1 15,0 0-3-15,25 13 6 16,-25-13-3-16,6 13-4 0,-6-13 5 0,0 0-4 16,4 20 1-16,-4-20-1 0,0 19 5 0,0-19-2 15,0 23-5-15,0-23 10 0,-6 22-7 16,6-22-2-16,-4 23 2 0,2-11 3 0,2-12-4 16,-5 27 2-16,3-16-10 15,2-11 3-15,-4 21-8 0,4-21 5 0,-7 22 2 0,7-22 1 16,-9 15-3-16,9-15 6 15,-9 14-1-15,9-14 2 0,-13 10 12 0,13-10 5 16,-16 8 0-16,16-8 9 16,-19 2 4-16,19-2-2 0,-19 0-8 15,19 0 2-15,0 0-9 0,-30-5-3 0,30 5-14 0,-18-2-28 0,18 2-37 16,-15-6-51-16,15 6-65 16,-16-8-125-16,9 3-480 0,7 5-94 0</inkml:trace>
  <inkml:trace contextRef="#ctx0" brushRef="#br0" timeOffset="54945.02">25858 13918 2394 0,'8'-20'-29'15,"-8"20"9"-15,4-11-1 0,-4 11 7 0,0 0-6 16,9-15-2-16,-9 15 5 16,0 0-6-16,0 0-7 0,5-11-4 0,-5 11-18 0,0 0-16 15,0 0-31-15,0 0-44 16,0 0-101-16,14 0-258 0,-14 0 324 0</inkml:trace>
  <inkml:trace contextRef="#ctx0" brushRef="#br0" timeOffset="55785.24">26226 14273 1467 0,'0'0'-13'0,"10"-7"6"15,-10 7 9-15,9-13 4 0,-9 13 20 0,12-12 13 16,-12 12 1-16,7-11 14 16,-7 11 19-16,0 0-7 0,13-15 1 0,-13 15 5 15,0 0-18-15,9-11-9 0,-9 11 6 0,0 0-17 16,9-10 2-16,-9 10-6 0,0 0-8 16,0 0-2-16,0 0 8 0,0 0-11 0,0 0 7 15,0 0-1-15,0 0-11 16,0 0 4-16,0 0-4 0,-21 42-6 0,21-42 8 0,-4 23-14 15,4-23-3-15,-2 23 3 16,2-23 9-16,2 22-12 0,-2-22 5 0,4 22 4 16,-4-22-12-16,5 17 4 0,-5-17 8 15,7 15-9-15,-7-15 8 0,5 13 4 16,-5-13-21-16,0 0 9 0,13 6 6 16,-13-6-5-16,0 0 4 0,0 0-5 15,0 0 6-15,0 0 17 0,29-14 4 0,-29 14 17 0,0 0-1 16,13-9-9-16,-13 9-7 15,0 0-6-15,0 0 0 0,0 0-6 0,18-7-4 16,-18 7-1-16,0 0-5 16,0 0-10-16,25 13-14 0,-25-13-11 0,13 13-3 0,-8-4 1 15,-5-9-14-15,16 15 5 0,-7-10 9 0,-9-5 4 16,11 11 0-16,-11-11 3 16,9 12 11-16,-9-12 26 0,11 5-12 0,-11-5-11 0,0 0 22 15,0 0 1-15,23-3-2 16,-23 3 11-16,0 0 9 0,18-18 3 0,-18 18 12 15,13-19 10-15,-8 8 10 16,1-2 4-16,2 0 7 0,-2-3-8 0,-1 1 3 16,-1 1-10-16,4-1-9 0,-8 15-6 0,8-24-11 15,-4 14-19-15,-4 10-33 0,7-19-43 16,-7 19-49-16,6-14-41 0,-6 14-65 0,0 0-147 16,0-15-270-16,0 15 145 15</inkml:trace>
  <inkml:trace contextRef="#ctx0" brushRef="#br0" timeOffset="57218.88">27085 14075 1827 0,'0'0'-38'15,"0"0"9"-15,0 0 10 0,0 0 6 0,0 0 8 16,0 0 12-16,0 0-1 15,0 0 9-15,0 0-2 0,50-6-1 0,-50 6 4 0,27 3 9 16,-27-3-15-16,38 3 16 16,-16-3 0-16,1 1 4 0,-3-1 6 0,3 1 1 15,2-1-15-15,-3 3 5 0,2-1 0 0,-1-2-5 16,0 1-7-16,-1-1-1 16,-2 0 2-16,2 3 4 0,-22-3-12 0,30 0 1 0,-17 0-13 15,-13 0-3-15,27 0-23 16,-27 0-22-16,19-4-11 0,-19 4-29 0,0 0-23 15,0 0-40-15,17-6-66 16,-17 6-241-16,0 0 379 0</inkml:trace>
  <inkml:trace contextRef="#ctx0" brushRef="#br0" timeOffset="57518.95">27405 14075 1336 0,'0'0'17'0,"0"0"22"16,-15 2 4-16,15-2-2 15,0 0 3-15,0 0-1 0,-8 10 1 0,8-10 9 16,0 0-3-16,0 0-5 16,0 0-11-16,-4 21 10 0,4-21 2 0,-2 17 0 15,2-17-2-15,-5 22 1 0,5-22 7 0,-5 26 7 16,3-13-3-16,-1 2 10 0,-1 2-6 16,4-17-5-16,-6 33 5 0,3-16-10 0,1 3 1 15,0-1-3-15,0 0-5 16,2-2-5-16,0 3-4 0,0-1-3 0,2-2-5 0,0 3 2 15,0-3-3 1,3 1-8-16,-3-3 0 0,2 0-12 0,-2 0-8 0,-2-15-17 16,3 24-18-16,-1-11-23 0,-2-13-34 0,-2 22-39 15,-3-13-74-15,5-9-178 16,-13 15-215-16,13-15 190 0</inkml:trace>
  <inkml:trace contextRef="#ctx0" brushRef="#br0" timeOffset="59285.06">25102 15906 1647 0,'0'0'-43'15,"0"0"16"-15,0 0 7 16,0 0 10-16,0 0 6 0,0 0 19 16,0 0 17-16,0 0 12 0,0 0 14 15,0 0 1-15,0 0 0 0,0 0-2 0,0 0 1 0,0 0-8 16,0 0 1-16,0 0-8 15,0 0-3-15,0 0-7 0,0 0-3 0,0 0-4 16,0 0 5-16,0 0-6 0,0 0 5 16,0 0-9-16,0 0 7 0,0 0-2 0,52-8 0 15,-52 8-6-15,17 0 7 0,-17 0 0 0,24-2-1 16,-24 2 1-16,24 0 0 16,-24 0-4-16,27 2-4 0,-27-2-7 15,27 0 4-15,-12 0-4 0,-15 0 0 16,32-2-3-16,-13 0-2 0,-19 2 2 0,35-4 0 0,-20 3-2 15,2-2 1-15,1 0 1 16,-18 3 8-16,34-7 2 0,-15 6 7 16,-3-3-4-16,1 2 2 0,2 0 0 0,1 1-1 0,-2-4-4 0,4 3-5 15,-1 1-1-15,3-3 0 16,-4 2 4-16,4 1-7 0,0-3-1 0,-4 1-2 16,3 0 6-16,-1 0 2 15,-2 2 5-15,2-2 5 0,-3 0-2 0,1-1 1 16,0 2-3-16,1-1-2 0,-2 0-2 15,2 2-3-15,-1-2 0 0,0 0-3 0,3 0-3 16,-3 2 2-16,0-1-5 16,-2 0 6-16,3 2-3 0,-2-2 3 0,-19 2 2 0,36-1 2 15,-17-1 4-15,-1 0 4 0,-18 2-1 0,36-2-3 16,-19 0-4-16,-1 0-5 16,6 2 1-16,-22 0 5 0,35-2-6 0,-18 2 0 15,3 0 0-15,-20 0-5 16,34 0 3-16,-21 0 1 0,-13 0-7 0,34 0 6 15,-14-2-2-15,-20 2 2 0,36 0-8 16,-20 0 11-16,-16 0-4 0,32 0-5 0,-15 0 5 16,1-1-1-16,-18 1-2 0,36 0 2 0,-17 0-1 15,0 0-5-15,0 0 3 16,-19 0-1-16,38 0-2 0,-18 0 4 0,1 0-2 16,-2 0-2-16,0 1 2 0,-19-1-3 15,38 0 2-15,-20 0-1 0,1 0-2 0,-2 0-1 16,-17 0 2-16,35 0 2 0,-21 0-6 15,-14 0 3-15,27-1 2 0,-9 1-1 16,-18 0 0-16,31-5-2 0,-15 5 2 16,-16 0-1-16,38-1 0 0,-20 2 2 0,2-1 0 15,0 0-6-15,1 0 6 0,1 2-2 0,1 1-2 16,1-3 3-16,-3 1-2 0,3 3 0 16,-1-2 3-16,-3 0-2 0,4 2-1 0,-1-2 2 15,-1-1-5-15,1 3 9 16,4-2-3-16,-5 2 3 0,1-1-5 0,1-2-2 15,-1 1 2-15,4 2 2 16,0-1 0-16,-6-1 0 0,1 0 0 0,-2 0 0 16,-3 1 0-16,1-3 0 0,-18 0-3 0,26 3-12 0,-26-3-17 15,25 1-16-15,-25-1-41 16,17 0-36-16,-7 3-52 0,-10-3-82 0,0 0-575 0,0 0-168 16</inkml:trace>
  <inkml:trace contextRef="#ctx0" brushRef="#br0" timeOffset="62605.04">17971 16634 2435 0,'0'0'-76'0,"-18"-7"18"0,18 7 7 16,0 0 18-16,0 0 2 0,0 0 6 0,0 0 18 16,0 0 14-16,0 0 10 15,0 0 16-15,0 0 1 0,0 0 19 0,0 0-3 16,-15-7 8-16,15 7 6 0,0 0-8 15,0 0 11-15,0 0-17 0,0 0 9 0,0 0-13 16,0 0 6-16,0 0-10 16,0 0-3-16,0 0-1 0,0 0 1 0,0 0-4 15,0 0 2-15,0 0-5 0,0 0 0 0,0 0-4 0,0 0-3 16,0 0-4-16,0 0 1 16,57 9-3-16,-57-9-5 0,30 6-2 0,-17-6-2 15,3 4 1-15,2-2-6 16,0 0 1-16,0 0-1 0,-18-2-1 0,33 2 3 0,-17-2-2 15,-16 0 8 1,24 1-7-16,-24-1-3 0,22 0 3 0,-22 0 0 0,19 3-6 16,-19-3 7-16,0 0-6 0,21 0 2 0,-21 0 8 15,0 0 4-15,0 0 1 16,19 1 3-16,-19-1-3 0,0 0-3 0,0 0 4 0,0 0-3 16,0 0-5-16,0 0 2 15,0 0 1-15,0 0-3 0,0 0 0 0,0 0 2 16,0 0-2-16,0 0-1 15,0 0 1-15,-27 34 7 0,16-26-10 0,-2 0 1 16,1 1-2-16,-2 1-1 0,2-1 1 16,-2 1 0-16,1-1 0 0,-2 0 2 0,-2 3-2 15,0 2-1-15,0-3-1 0,1-1 1 0,0 1-4 16,-1-1 5-16,3-1-4 0,1 1-2 16,-2-1 2-16,3 0 0 0,0 1-6 0,0-2 6 15,12-8-1-15,-19 13-3 16,13-5 3-16,6-8-11 0,-13 9 12 0,13-9 1 0,-13 10-1 15,13-10 2 1,0 0-3-16,-12 11 4 0,12-11 1 0,0 0-3 0,-6 12 5 16,6-12 2-16,0 0-1 0,0 0-1 0,22 13 0 15,-22-13 3-15,24 4 0 16,-9-2-1-16,1 0 4 0,-16-2 5 0,36 4-9 16,-12-3 3-16,-3 3-1 15,3-2-3-15,-4 2-3 0,6 0-5 0,-1-1-10 0,-3 0-16 16,-4 0-11-16,2-1-29 15,-2 0-20-15,-1 2-36 0,-17-4-25 16,28 4-37-16,-28-4-88 0,22-2-589 16,-12 2-217-16</inkml:trace>
  <inkml:trace contextRef="#ctx0" brushRef="#br0" timeOffset="63625">18537 16395 2441 0,'0'0'-108'0,"0"0"22"16,0 0 14-16,0 0 1 0,0 0 0 0,0 0 12 15,0 0 4-15,-4-29 7 16,4 29 12-16,0 0 10 0,0 0 8 0,0 0 23 15,0 0-4-15,0 0 4 16,0 0 7-16,11-9-6 0,-11 9-1 0,0 0 5 16,0 0 4-16,15-6-5 0,-15 6 4 0,0 0 8 0,16-6 0 15,-16 6 11-15,16-5 26 16,-16 5-15-16,14-6-5 0,-14 6 9 0,17-4 5 0,-17 4-2 16,17-5-12-1,-17 5 2-15,17-4 8 0,-17 4-13 0,19-2-7 0,-19 2 5 16,0 0-6-16,27 0 3 15,-27 0 6-15,20 2 2 0,-20-2 2 0,16 1-6 16,-16-1 8-16,0 0-4 0,24 3 0 16,-24-3-3-16,0 0-2 0,19 5 5 0,-19-5 0 15,0 0-6-15,12 10 0 0,-12-10-9 0,0 0 1 16,4 15-2-16,-4-15 1 16,0 0 0-16,0 0-6 0,-6 25 4 0,6-25-5 0,-8 15 1 15,8-15-2 1,-13 16-4-16,13-16 4 0,-13 15 3 0,3-7-1 15,10-8-4-15,-19 14 2 0,8-6-3 16,0-1 7-16,11-7-1 0,-20 12 0 16,11-4-8-16,9-8 4 0,-19 9-3 0,19-9 1 0,-15 11-3 15,15-11-5-15,-12 10 1 0,12-10 2 16,-13 9 0-16,13-9-2 0,-9 8 2 0,9-8-1 16,0 0 6-16,0 0 6 15,-8 11 5-15,8-11 4 0,0 0 0 0,0 0 1 0,0 0-6 16,0 0-1-16,27 16-4 15,-27-16 0-15,22 6-5 0,-10-4-5 0,-12-2-12 16,26 5-24-16,-12-5-36 16,1 3-52-16,-15-3-51 0,30 3-57 0,-18-2-161 0,2-1-437 15,-14 0-152-15</inkml:trace>
  <inkml:trace contextRef="#ctx0" brushRef="#br0" timeOffset="65055.15">19350 16949 2324 0,'0'0'-116'16,"0"0"23"-16,0 0 11 0,0 0 8 0,0 0 18 16,-23-8 14-16,23 8 17 0,0 0 22 0,0 0 18 0,0 0 6 15,0 0 15-15,0 0 4 16,0 0 8-16,0 0 14 0,0 0 4 0,0 0-6 16,0 0 7-16,0 0-16 15,0 0 3-15,0 0-8 0,0 0-11 0,0 0-6 0,0 0-4 16,0 0-1-16,0 0 6 15,0 0 0-15,0 0-5 0,0 0 5 0,0 0 3 16,0 0-8-16,0 0 7 16,0 0-4-16,0 0 2 0,0 0 4 0,0 0-5 15,0 0-1-15,0 0-5 0,64 0-1 0,-64 0-4 16,16 3-2-16,-16-3 1 0,20 1-4 16,-20-1 5-16,20 3-5 0,-20-3 5 0,20 1-5 15,-20-1 9-15,19 2 9 16,-19-2 8-16,18 2 10 0,-18-2 10 0,20 0 1 15,-20 0-6-15,19 2-7 16,-19-2-2-16,0 0-9 0,25 0-3 0,-25 0-5 0,17 0-2 16,-17 0-3-16,0 0-2 0,22 2-3 0,-22-2 2 15,0 0-4-15,0 0-5 16,18 0-11-16,-18 0-17 0,0 0-23 0,0 0-40 0,0 0-38 16,0 0-38-1,20 0-49-15,-20 0-103 0,0 0-537 0,0 0-183 0</inkml:trace>
  <inkml:trace contextRef="#ctx0" brushRef="#br0" timeOffset="65935.27">20279 16566 2393 0,'0'0'-95'0,"0"0"26"0,0 0 18 0,0 0 12 0,0 0 6 16,0 0 4-16,0 0 4 15,0 0 6-15,0 0-4 0,0 0 4 16,0 0-6-16,0 0 10 0,0 0 6 16,0 0 12-16,0 0 6 0,0 0 12 0,0 0 2 15,0 0 4-15,0 0 11 0,0 0 5 0,0 0-5 0,0 0 9 16,0 0-4-16,0 0-1 16,0 0-2-16,0 0-6 0,-25 39-5 0,25-39-5 15,-11 17-1-15,3-5 3 16,8-12 1-16,-12 18-7 0,2-7-1 0,4 1 8 0,-2-1-3 15,8-11 6-15,-13 23-2 16,7-11-1-16,-2-1-4 0,8-11-2 0,-11 26 10 16,4-14 2-16,1 2 5 0,2-1 0 0,-2 1-7 15,2 1 11-15,4-15-7 16,-6 28 8-16,2-15-2 0,2 3-3 0,2-16 1 0,-2 28 1 16,4-12-5-16,-2-16-1 15,2 31-1-15,2-13 4 0,-2-3-1 0,2 0 2 16,0 3 0-16,0-3-8 15,2 0 8-15,0 1-4 0,1-1-5 0,-1-2 1 0,1 2-5 16,1 1-7 0,1-1 7-16,-1-2-4 0,2 0-7 0,0 1 5 0,0-1-3 15,-2-1-7-15,0-1 6 0,1 0-1 0,0 1-6 16,-3-3 1-16,-6-9-11 0,15 15-5 16,-15-15-15-16,10 12-26 0,-10-12-31 15,8 11-43-15,-1-7-60 0,-7-4-111 16,9 4-616-16,-9-4-301 0</inkml:trace>
  <inkml:trace contextRef="#ctx0" brushRef="#br0" timeOffset="66726.67">20530 16961 2667 0,'0'0'-126'0,"0"0"10"0,0 0 10 0,0 0 7 15,0 0 7-15,0 0 21 16,0 0 10-16,0 0 0 0,0 0 14 0,0 0 8 0,0 0 10 16,0 0 5-16,0 0 10 15,0 0 11-15,0 0 6 0,0 0-3 0,0 0 2 16,0 0 3-16,0 0 0 15,0 0-2-15,31 19-4 0,-31-19 5 0,0 0-2 0,17 4 8 16,-17-4-13-16,0 0 3 16,0 0 1-16,23-1 4 0,-23 1 0 0,0 0-2 15,20-7-3-15,-20 7 4 0,10-7 1 0,-10 7-4 16,12-12 2-16,-12 12 4 0,9-12 4 16,-9 12 2-16,7-13 12 0,-7 13-1 0,8-15 6 15,-8 15 9-15,4-15 12 16,-4 15-14-16,0 0-1 0,0-25 3 0,0 25-11 15,0 0 4-15,-8-23-4 16,8 23 1-16,-6-15 4 0,6 15 10 0,-10-12 0 0,10 12 2 16,-10-8-1-16,10 8 0 0,0 0-1 0,-14-11 12 15,14 11-6-15,0 0 1 16,-22-2-6-16,22 2 4 0,0 0-3 0,-23 10 2 16,23-10-1-16,-17 10-4 15,17-10 7-15,-17 13-6 0,7-4-6 0,1 1 5 16,9-10-6-16,-17 19-2 0,9-7 4 15,1-1-1-15,1 0-2 0,0 3 2 0,6-14-5 16,-9 23-4-16,7-10-2 16,2-13-3-16,-2 23 1 0,2-23-2 0,4 22-5 15,0-8 4-15,3-3-1 0,-7-11-1 16,15 21-3-16,-5-11 3 0,2 1-7 0,0-3 1 16,0 0-2-16,3-1 3 0,-2-1-2 0,1-2-2 15,3-1-5-15,-17-3-2 0,32 2-8 16,-18-2-16-16,-14 0-17 0,37-5-25 0,-18-1-18 15,-2 0-28-15,4-1-32 16,2-5-43-16,-4-1-83 0,1-1-594 0,-6 0-212 16</inkml:trace>
  <inkml:trace contextRef="#ctx0" brushRef="#br0" timeOffset="67944.77">20777 16315 2408 0,'0'0'-132'0,"0"0"17"0,0 0 20 0,0 0 24 0,0 0 21 15,0 0 13-15,0 0 21 0,0 0 11 16,28-31 1-16,-28 31 16 0,10-7 15 16,-10 7 2-16,0 0 16 0,17-11 25 0,-17 11 6 0,13-8 21 15,-13 8 6-15,10-7-1 16,-10 7 8-16,0 0-4 0,15-12-1 0,-15 12-2 15,11-8-3-15,-11 8-11 16,0 0-7-16,12-8-9 0,-12 8-10 0,0 0-8 0,0 0-7 16,0 0-11-16,15-4-6 0,-15 4-2 0,0 0-1 15,0 0-6-15,0 0-2 16,0 0-2-16,0 0-1 0,0 0-3 0,6 29-6 16,-6-29-1-16,0 19-11 0,0-19-4 15,2 25-1-15,-2-9-4 0,2-2-3 16,-2-14 2-16,3 31-5 0,-1-18 4 15,-2-13 1-15,-2 27 1 0,2-27 5 0,-5 26 0 16,3-18-5-16,2-8 2 16,-10 20 2-16,-1-13 4 0,-1-1-6 0,12-6 8 0,-26 7-3 15,14-4 6-15,12-3-3 0,-24 0 6 0,24 0-1 16,-25-3 1-16,25 3-4 16,-26-1-5-16,26 1-14 0,-20-3-24 0,20 3-32 15,-18-3-45-15,18 3-53 16,0 0-59-16,-18-7-146 0,13 1-358 0,5 6-9 0</inkml:trace>
  <inkml:trace contextRef="#ctx0" brushRef="#br0" timeOffset="68215.1">20798 16052 2139 0,'0'0'-33'0,"0"0"18"16,15-4 15-16,-15 4 12 0,0 0 10 0,0 0 4 16,16-4 7-16,-16 4 5 0,0 0-13 15,0 0-5-15,0 0-11 0,0 0-17 16,18-3-12-16,-18 3-13 0,0 0-23 0,0 0-29 15,0 0-49-15,0 0-114 16,0 0-295-16,0 0 272 0</inkml:trace>
  <inkml:trace contextRef="#ctx0" brushRef="#br0" timeOffset="69054.88">21134 16286 1597 0,'0'0'2'0,"0"0"9"15,10-15 9-15,-10 15 12 0,0 0 8 16,0 0-6-16,8-9 12 0,-8 9 0 0,0 0-10 16,0 0 3-16,0 0 3 0,0 0-15 0,0 0 10 15,10-11-15-15,-10 11 0 0,0 0 16 16,0 0 10-16,0 0 10 0,0 0 1 0,0 0-7 15,0 0-7-15,0 0 2 16,0 0-12-16,0 0-4 0,0 0 8 0,-16 47-14 16,16-47 1-16,-5 21-1 0,5-21-7 0,0 21-2 0,0-21 6 15,5 23-5-15,-3-13 2 16,-2-10-6-16,4 20-7 0,-4-20-9 0,6 18-1 16,-6-18 2-16,6 12 4 15,-6-12-4-15,11 12-1 0,-11-12 2 0,0 0-1 16,15 6-8-16,-15-6 4 0,0 0 2 15,0 0 8-15,0 0 6 0,27-10 4 16,-27 10-1-16,0 0 10 0,20-9-4 16,-20 9 5-16,0 0-10 0,12-7-7 0,-12 7 1 15,0 0-8-15,14-4-8 0,-14 4 1 0,0 0-16 16,0 0-9-16,28 5-2 16,-28-5-10-16,15 6 10 0,-15-6-2 0,15 7-4 0,-15-7 2 15,13 8 8-15,-13-8-2 16,12 6 6-16,-12-6 4 0,0 0 3 0,18 5 1 15,-18-5 4-15,0 0-1 16,0 0 9-16,0 0 12 0,29-11 3 0,-29 11 3 0,10-14 19 16,-10 14 18-16,11-12 13 0,-4 2-5 0,-7 10-1 15,8-17 5-15,-8 17-5 16,8-18-5-16,-8 18-2 0,8-15-10 0,-8 15-20 0,6-11-42 16,-6 11-52-1,6-10-66-15,-6 10-69 0,0 0-198 0,2-15-230 0,-2 15 139 16</inkml:trace>
  <inkml:trace contextRef="#ctx0" brushRef="#br0" timeOffset="70408.96">21960 16190 1718 0,'-4'-10'-23'0,"4"10"12"0,0 0 16 0,0 0-2 15,0 0 25-15,0 0 5 16,0-21-7-16,0 21 15 0,0 0 14 0,0 0-8 16,19-6 2-16,-19 6 3 15,0 0 2-15,25-2-5 0,-25 2 1 0,22 0-9 0,-22 0-2 16,25 0-4-1,-25 0-7-15,26 2-8 0,-12-2 8 0,-14 0-10 16,26 1 0-16,-26-1-7 0,23 0-5 16,-23 0-6-16,24 3-4 0,-24-3-13 0,20 0-17 15,-20 0-16-15,0 0-17 0,22-3-11 0,-22 3-45 16,0 0-50-16,0 0-119 0,12 0-218 16,-12 0 316-16</inkml:trace>
  <inkml:trace contextRef="#ctx0" brushRef="#br0" timeOffset="70645.15">22059 16209 1481 0,'0'0'-21'0,"-8"10"15"0,8-10 9 15,0 0-5-15,-4 16 16 16,4-16 13-16,0 0 12 0,0 0 1 0,8 28 5 0,-8-28 4 16,6 20 2-16,0-9 8 15,-2 3 16-15,0 0-18 0,-4-14-2 0,8 29-3 16,-4-14-5-16,0 3-2 15,-2-3-7-15,3 1-8 0,-3-2-2 0,-2-14 9 16,4 29-7-16,-2-17 2 16,-2-12-6-16,2 24-7 0,-2-24-10 0,3 25-21 0,-1-14-28 15,-2-11-27-15,2 23-36 0,0-13-55 16,-2-10-154-16,4 18-223 0,0-9 281 16</inkml:trace>
  <inkml:trace contextRef="#ctx0" brushRef="#br0" timeOffset="71404.94">22287 17083 1538 0,'0'0'5'0,"0"0"15"0,0 0-3 16,0 0 8-16,0 0 10 0,0 0 22 0,0 0-6 16,0 0 16-16,0 0 5 0,0 0 8 0,0 0-1 15,0 0 6-15,0 0 7 16,0 0 9-16,0 0 12 0,0 0 3 0,0 0-6 0,44-17-12 16,-44 17-3-16,0 0-16 15,25-2-11-15,-25 2-3 0,22 2-12 0,-22-2-3 16,22 1-4-16,-7 2-7 15,-15-3-4-15,30 3-1 0,-16 1-4 16,-14-4-6-16,30 2 0 0,-15 0-1 16,-15-2-3-16,26 4-8 0,-26-4-14 0,25 2-14 0,-25-2-26 15,23 0-35-15,-23 0-36 0,18 0-36 0,-18 0-49 16,0 0-113-16,20-6-478 16,-20 6-94-16</inkml:trace>
  <inkml:trace contextRef="#ctx0" brushRef="#br0" timeOffset="72055.15">22449 16949 2233 0,'0'0'-105'0,"0"0"29"0,0 0 22 0,0 0 23 0,0 0 14 16,0 0 12-16,0 0 6 0,0 0 3 0,0 0 7 15,0 0-5-15,0 0-1 16,0 0-3-16,0 0 1 0,0 0 0 0,0 0-1 16,0 0 9-16,0 0-1 15,0 0 15-15,0 0-1 0,0 0 6 0,0 0 8 0,0 0-8 16,0 0 6-16,0 0-10 15,0 0 2-15,0 0-3 0,0 0 5 16,0 0-14-16,0 0 3 0,0 0 2 16,0 0 1-16,-8 21-8 0,8-21 8 0,0 0-11 15,0 0 4-15,0 0 14 0,0 0 4 0,0 0-10 16,0 0 5-16,0 0 2 16,0 0 1-16,0 0 3 0,0 0 3 0,0 0 4 0,0 0 9 15,0 0-8-15,0 0-2 16,0 0-5-16,0 0 1 0,0 0-11 0,0 0 1 0,0 0-2 15,0 0-2-15,0 0-5 16,0 0 4-16,0 0-1 0,0 0-3 0,0 0 11 16,0 0 1-16,0 0-2 0,0 0-2 0,0 0-6 15,0 0-8-15,0 0-14 16,0 0-17-16,0 0-28 0,0 0-30 0,0 0-26 0,0 0-29 16,0 0-33-1,0 0-45-15,0 0-122 0,0 0-340 0,0 0 85 0</inkml:trace>
  <inkml:trace contextRef="#ctx0" brushRef="#br0" timeOffset="73145.09">22521 16953 1836 0,'0'0'-101'15,"0"0"28"-15,13 4 26 0,-13-4 36 0,0 0 21 16,0 0 23-16,0 0 25 16,0 0 5-16,0 0 2 0,19 4 7 0,-19-4-10 15,0 0 4-15,0 0 8 0,0 0 6 16,0 0-3-16,13 5 7 0,-13-5-1 0,0 0-5 15,0 0-1-15,0 0-8 16,0 0-4-16,0 0-4 0,0 0 6 0,12 11 3 16,-12-11 1-16,0 0-1 0,0 0-8 0,0 22-8 0,0-22-3 15,0 16-1-15,0-16-9 16,0 19 1-16,0-19-9 0,0 22-1 0,0-22-2 16,0 25-5-16,0-25-3 15,2 25 1-15,-2-14-4 0,0-11-1 0,2 23-3 16,-2-23 1-16,0 21-3 15,0-21-1-15,2 19-7 0,-2-19-12 0,0 19-12 0,0-19-7 16,0 16-20-16,0-16-11 16,0 0-11-16,0 23-6 0,0-23-17 0,2 14-22 15,-2-14-20-15,0 0-25 0,2 23-29 16,-2-23-88-16,3 10-464 0,-3-10-12 0</inkml:trace>
  <inkml:trace contextRef="#ctx0" brushRef="#br0" timeOffset="73785.08">22913 17043 2208 0,'0'0'6'16,"0"0"28"-16,0 0 20 0,0 0-17 15,0 0-9-15,0 0 2 0,0 0-1 16,0 0-6-16,0 0 6 0,0 0-7 0,0 0 5 15,8-19-1-15,-8 19-8 0,0 0 0 16,0 0 2-16,0 0-6 0,30 6 2 16,-30-6-3-16,0 0-1 0,23 0-3 0,-23 0 3 15,18-4-6-15,-18 4 1 0,20-4 3 16,-20 4-3-16,24-10-5 0,-10 4 2 0,-1-1-5 0,-1-1 11 16,-12 8 8-16,22-15-8 15,-14 9 19-15,-8 6-10 0,13-13-3 16,-13 13 1-16,5-16-1 0,-5 16-2 15,0 0 3-15,0 0-7 0,0 0 5 0,-24-20-2 16,24 20-2-16,-21-4 0 16,21 4 1-16,-28 4-2 0,28-4 5 0,-32 8-3 0,18-5 2 15,-4 5 1-15,4-3-1 0,-1 5 5 0,0 1-11 16,3 0-1-16,-1 2 10 0,5 0-6 16,-1-1 4-16,2 0-1 0,7-12 3 15,-8 25 5-15,6-13 0 0,2-12 3 16,2 23 2-16,-2-23-4 0,8 21-5 0,-1-10 2 15,0-1-2-15,-7-10-2 16,18 19 0-16,-7-12-6 0,2 1 5 0,0-1-6 0,3-1-6 16,2 1-9-16,0-4-18 0,1-1-20 15,3 0-23-15,-4-1-25 0,6-1-37 16,-3-3-38-16,0-1-71 0,2-3-173 0,-1 0-283 16,-4-2 54-16</inkml:trace>
  <inkml:trace contextRef="#ctx0" brushRef="#br0" timeOffset="74214.98">23182 16566 2025 0,'0'0'-48'0,"0"0"6"15,0 0 0-15,0 0 18 0,0 0 9 16,0 0 9-16,0 0 1 0,52 4 2 16,-52-4 3-16,26 6 5 0,-13-5-9 0,-13-1 8 15,30 4-11-15,-16 1 2 0,1-4 5 16,-15-1-10-16,30 4-14 0,-18-2-24 0,-12-2-58 15,24 2-130-15,-24-2-221 16,18-2 383-16</inkml:trace>
  <inkml:trace contextRef="#ctx0" brushRef="#br0" timeOffset="74794.82">23656 16340 1261 0,'0'0'-17'0,"0"0"15"16,-4-15 7-16,4 15 6 15,0 0 1-15,0 0 9 0,0 0 13 0,0 0 9 16,0 0 7-16,0 0 9 0,0 0-4 16,0 0 12-16,0 0-2 0,0 0 11 15,0 0-12-15,0 0-6 0,0 0 5 0,17 51-9 0,-13-36-8 16,0 0 2-16,0 2-17 16,0 1 4-16,0-1 1 0,0 0-14 0,1 0-2 15,0-1 10-15,-1 1-7 0,-2-2-11 16,-2-15 5-16,2 26 0 0,0-15 0 0,-2-11 0 15,2 24 6-15,-2-24-5 16,-2 21 8-16,2-21-8 0,-4 16 2 0,4-16 6 16,-11 10-8-16,11-10 1 0,-15 8-2 0,15-8-5 0,-17 4-3 15,17-4 0-15,0 0-14 16,-25 0-2-16,25 0-34 0,0 0-21 0,-23-2-26 16,23 2-48-16,0 0-81 15,-18-10-419-15,12 5 141 0</inkml:trace>
  <inkml:trace contextRef="#ctx0" brushRef="#br0" timeOffset="75044.78">23669 16226 1945 0,'2'-21'3'0,"-2"21"8"16,0 0 5-16,0 0 7 0,6-15-7 0,-6 15 4 16,0 0-2-16,0 0-5 0,10-9-9 0,-10 9 0 15,0 0-12-15,0 0-11 16,0 0-21-16,0 0-20 0,0 0-32 0,0 0-50 0,11-8-121 16,-11 8-207-16,0 0 369 15</inkml:trace>
  <inkml:trace contextRef="#ctx0" brushRef="#br0" timeOffset="75975.04">23802 16357 1390 0,'0'0'35'0,"0"0"-1"16,0 0 0-16,0 0-2 15,0 0-9-15,0 0 4 0,0 0 22 0,0 0-6 16,0 0 7-16,0 0 12 0,0 0 2 16,0 0 10-16,0 0-6 0,0 0-12 0,0 0-6 15,0 0-4-15,0 0-10 0,0 0 0 0,0 0-8 16,0 0-6-16,0 0 4 0,0 0-6 16,0 0-3-16,0 0 8 0,0 0-18 0,0 0 6 15,0 0 2-15,0 0-3 16,0 0-3-16,0 0 11 0,0 0-11 0,2 20 6 0,-2-20-6 15,0 0 4-15,0 0-3 16,0 0-4-16,2 20 5 0,-2-20-1 0,0 0 1 16,0 0-1-16,4 14 2 0,-4-14 2 0,0 0-5 15,0 0 1-15,6 18-4 16,-6-18 3-16,7 14-5 0,-7-14 1 0,9 13-1 0,-9-13 5 16,10 14-7-1,-10-14 2-15,13 16 11 0,-9-8-12 0,-4-8 1 0,10 17-4 16,-10-17 2-16,11 15 8 15,-4-7-8-15,-7-8 2 0,12 13 5 0,-12-13-2 0,10 14-2 16,-10-14 5-16,12 9 0 16,-12-9-1-16,10 7 4 0,-10-7-4 0,0 0 17 15,17 7-11-15,-17-7-2 0,0 0 6 0,0 0-5 16,0 0-5-16,32-12 1 0,-32 12 9 16,12-14-5-16,-12 14 4 0,13-13 2 15,-4 8 11-15,-9 5 2 0,10-18 3 16,-10 18 7-16,8-13-4 0,-8 13-4 0,9-11-6 15,-9 11-3-15,0 0-7 0,9-12-5 16,-9 12-6-16,0 0 2 0,0 0 1 0,0 0-3 16,0 0-4-16,0 0-1 15,0 0 1-15,0 0 2 0,0 0-4 0,0 0-7 16,0 0-3-16,0 0-5 0,0 0 4 0,0 0-6 0,0 40 2 16,0-40-5-16,0 0 3 15,4 18 4-15,-4-18-3 0,8 11 2 16,-8-11 8-16,9 8-5 0,-9-8 5 15,0 0-4-15,18 7 4 0,-18-7-1 0,18 0 7 16,-18 0-5-16,0 0 2 0,27-5-2 16,-27 5 6-16,19-10 8 0,-19 10 11 15,19-14-4-15,-12 9 14 0,-7 5 5 0,13-19 0 0,-7 11-3 16,-6 8-3-16,6-19 3 16,-6 19-2-16,4-19-4 0,-4 19-4 0,0-17 0 15,0 17-8-15,0 0-6 16,-8-25-16-16,8 25-15 0,-8-10-22 0,8 10-18 0,0 0-29 15,-13-13-33-15,13 13-36 16,-11-1-73-16,11 1-177 0,0 0-323 0,0 0 0 16</inkml:trace>
  <inkml:trace contextRef="#ctx0" brushRef="#br0" timeOffset="77774.8">24864 16163 1455 0,'0'0'-22'0,"0"0"7"0,0 0-6 16,0 0 6-16,0 0-1 15,0 0 15-15,0 0 14 0,0 0 3 0,0 0 15 0,0 0 8 16,0 0 10-16,0 0 8 16,47 10-2-16,-47-10 5 0,0 0 1 0,23 3 0 15,-23-3-14-15,15 4 5 0,-15-4-7 0,21 3-1 0,-8 1-8 16,-13-4-6 0,25 6-4-16,-9-2-1 0,-1 0 3 0,-15-4-7 0,31 4 4 15,-16 0 6-15,2-1 9 16,0 0-13-16,-1-2-3 0,-16-1 12 0,32 4-9 15,-17-4 2-15,-15 0-7 16,28 2 0-16,-28-2-3 0,24 0 2 0,-24 0 0 0,25 0-14 16,-25 0-13-16,20 0-12 0,-20 0-14 15,19 0-28-15,-19 0-28 0,0 0-34 16,19 0-47-16,-19 0-110 0,0 0-278 0,0 0 254 16</inkml:trace>
  <inkml:trace contextRef="#ctx0" brushRef="#br0" timeOffset="78084.96">25138 16256 1528 0,'0'0'-54'0,"0"0"15"0,0 0 10 15,0 0 8-15,-11 10 14 16,11-10 9-16,0 0 15 0,0 0 0 15,0 0 7-15,-4 17 0 0,4-17 7 0,0 0-6 16,-4 22-1-16,4-22 13 0,-6 20-11 0,6-20-1 16,-5 22 7-16,1-6-5 0,2-3 4 0,-3 2 4 15,5-15 10-15,-4 31-7 0,2-19-2 16,0 2-9-16,2-14 6 0,-4 27-3 16,4-13-9-16,0-14-3 0,-3 22 1 15,3-22-19-15,0 21-12 0,0-21-18 0,0 19-25 16,0-19-37-16,-2 18-59 15,2-18-165-15,0 11-127 0,0-11 398 0</inkml:trace>
  <inkml:trace contextRef="#ctx0" brushRef="#br0" timeOffset="78934.79">25444 16338 1259 0,'0'0'-22'0,"0"0"8"0,0 0 5 16,0 0 2-16,0 0 7 16,0 0 5-16,0 0-1 0,0 0 6 0,0 0 1 15,0 0-1-15,0 0 2 0,24 28 1 0,-24-28-7 0,9 18 22 16,-9-18-11 0,3 21 9-16,1-10 7 0,-4-11-14 0,5 23 1 0,-3-9 13 15,-2-14-3-15,2 24-3 16,-2-11-1-16,0-13 7 0,2 27-9 15,-2-14-1-15,0 4 0 0,0-17-9 0,0 30 14 16,2-14-5-16,1-1 13 0,-3 3-14 0,2-3 2 16,-2-15-12-16,0 29 1 0,2-15 5 15,-2-14-8-15,0 27 4 0,0-11 3 16,0-16-9-16,-2 30 13 0,2-15-10 16,-2 0-1-16,-1 3 1 0,-1-1-3 15,2-1 6-15,-2 0-6 0,-1 0-1 0,3 0 11 0,-3 0 7 16,0-3 9-16,5-13 11 15,-8 26-2-15,4-12 1 0,-4-3 21 0,8-11-3 16,-9 24-3-16,5-15-7 16,4-9 1-16,-11 17-10 0,11-17-4 0,-11 15 1 15,4-7-8-15,7-8-6 0,-9 15 2 0,9-15-7 0,-12 16-5 16,12-16-15-16,-11 11-30 16,11-11-21-16,-10 13-30 0,10-13-20 0,-11 14-38 15,7-9-49-15,4-5-135 0,-10 8-255 16,10-8 223-16</inkml:trace>
  <inkml:trace contextRef="#ctx0" brushRef="#br0" timeOffset="79984.84">25819 16606 1614 0,'0'0'-7'16,"-16"-11"15"-16,16 11 17 0,0 0 10 0,0 0 10 0,0 0 8 15,0 0 4-15,0 0 21 0,0 0-4 0,0 0-1 16,0 0-13-16,0 0-14 16,0 0 13-16,0 0-20 0,40-5-3 0,-40 5-3 15,0 0-5-15,34 5-5 0,-34-5 3 16,23 4-9-16,-23-4 4 0,27 2-3 15,-14-2-1-15,-13 0-7 0,25 2 5 16,-25-2-3-16,27 0 0 0,-27 0-4 0,24-2-2 0,-24 2 0 16,24 0 0-16,-24 0 0 0,23 0 3 15,-23 0-11-15,21 0 14 0,-21 0-13 16,0 0 2-16,25 0-1 0,-25 0 3 0,0 0-3 16,21 0 8-16,-21 0 0 15,0 0 7-15,0 0 10 0,19 0-1 0,-19 0-8 0,0 0 2 16,0 0-5-1,0 0 0-15,0 0 1 0,0 0-1 0,0 0-16 0,0 0 7 16,0 0 6-16,2 19-4 16,-2-19 0-16,0 0 1 0,0 0-4 0,0 0 6 0,-23 23 1 15,23-23 2-15,-15 9-10 0,15-9 6 0,-18 14-7 16,5-7 2-16,-1 3 1 16,3 0 2-16,0-1-3 0,-1 0 3 0,-1 2-6 15,-1 1 3-15,3-1 2 16,0 1 1-16,-3 1-4 0,6 1-1 0,-1-3 2 15,-3 2 0-15,3 1-3 0,1-2 0 16,1 1-5-16,-3-2 7 0,2-2-5 0,8-9 6 16,-16 22-6-16,11-15 4 0,5-7-8 15,-11 17 9-15,11-17 3 0,-10 14-5 16,10-14-2-16,-10 14 4 0,10-14-2 0,-5 14-2 0,5-14 6 16,-6 14-6-1,6-14 4-15,0 0 2 0,-5 17-5 0,5-17-1 0,0 0 5 16,-4 15 12-16,4-15 9 15,0 0 19-15,0 0 12 0,-4 15 4 0,4-15 0 0,0 0-5 16,0 0-10 0,0 0-2-16,0 0-5 0,15 18-4 0,-15-18 0 0,16 5-6 15,-16-5-6-15,20 6-2 0,-8-3-1 0,-12-3 1 16,28 4-4-16,-14 0-1 16,6 0 7-16,-4-2 8 0,2 0-4 0,0 0 0 15,2-1-1-15,-1 2-4 0,-2-2-3 16,-17-1 1-16,33 2-4 0,-16-2-8 15,-2 2-20-15,-15-2-23 0,25 0-53 16,-25 0-65-16,24 0-88 0,-12 2-219 0,-12-2-367 16,0 0-162-16</inkml:trace>
  <inkml:trace contextRef="#ctx0" brushRef="#br0" timeOffset="82095.11">26741 16927 741 0,'0'0'74'0,"0"0"-45"0,0 0-20 16,0 0-24-1,0 0 2-15,-15-6 6 0,15 6 5 0,0 0 11 16,0 0 2-16,0 0 9 0,0 0 20 15,-14-10 2-15,14 10 3 0,0 0-3 0,0 0 8 16,0 0-9-16,0 0-4 0,-11-8-4 16,11 8-3-16,0 0-1 0,0 0 1 15,0 0 15-15,0 0 8 0,0 0-1 0,0 0 2 0,0 0 4 16,0 0 17-16,0 0-12 16,0 0 12-16,0 0-3 0,0 0-1 0,0 0-2 0,0 0 0 15,0 0-5-15,0 0-6 16,0 0 4-16,0 0-7 0,0 0-1 0,0 0 4 15,0 0-2-15,0 0-4 16,0 0 2-16,43-10-12 0,-43 10 5 0,22 0-3 16,-22 0-1-16,28 0-10 0,-28 0 1 15,27 0-5-15,-27 0-2 0,29 1-1 0,-14-1-3 16,-15 0 1-16,32 4-6 0,-16-4-4 0,-16 0 3 16,27 2-2-16,-12 0-6 15,-15-2-1-15,27 4-5 0,-16-2-8 0,-11-2-11 16,25 1-15-16,-25-1-21 15,20 2-32-15,-20-2-30 0,19 2-28 0,-19-2-49 16,0 0-124-16,15-2-333 0,-15 2 124 16</inkml:trace>
  <inkml:trace contextRef="#ctx0" brushRef="#br0" timeOffset="82225.1">26961 16839 1825 0,'0'0'-110'16,"-13"-10"-15"-16,13 10-18 0,0 0-6 0</inkml:trace>
  <inkml:trace contextRef="#ctx0" brushRef="#br0" timeOffset="82415.04">26948 16829 1139 0,'0'0'-18'0,"0"0"37"0,0 0 34 15,0 0 12-15,0 0 7 0,0 0 23 16,0 0-2-16,0 0 26 0,19-24 8 0,-19 24-4 16,0 0-4-16,0 0 0 15,0 0-24-15,0 0-2 0,0 0-9 0,0 0-6 0,0 0-5 16,0 0-1-1,0 0 1-15,0 0 8 0,0 0-7 0,0 0-7 0,0 0 0 16,6 46-1-16,-6-46-2 16,-2 22-5-16,2-22-4 0,0 27-2 0,2-10-10 15,1 0-1-15,1 0-4 0,0 2-14 0,0-2-39 0,-1 2-29 16,6 1-35 0,-4-3-38-16,-1 0-55 0,-2-2-98 0,5-1-567 0,-7-14-177 15</inkml:trace>
  <inkml:trace contextRef="#ctx0" brushRef="#br0" timeOffset="86565.31">27510 16698 2354 0,'0'0'-106'0,"0"0"30"15,0 0 19-15,0 0 16 0,0 0 11 0,0 0 8 16,0 0 7-16,0 0 6 16,0 0 7-16,0 0-4 0,0 0 6 0,0 0 1 15,0 0-1-15,0 0 23 16,0 0-22-16,0 0 14 0,0 0 16 15,0 0 14-15,0 0-3 0,0 0 19 0,0 0 4 16,0 0 12-16,0 0-2 0,0 0 4 0,0 0 3 16,0 0 1-16,0 0-2 0,0 0-9 0,0 0-1 15,0 0-11-15,0 0-7 0,0 0 6 16,0 0 1-16,0 0-3 16,0 0 1-16,0 0 0 0,0 0 0 0,14-21-5 15,-14 21-1-15,0 0-5 0,0 0-5 16,0 0-5-16,4-17-1 0,-4 17-5 15,0 0-5-15,9-17 0 0,-9 17-6 0,10-14 0 0,-10 14-5 16,17-13-1-16,-8 5-2 16,-9 8 0-16,18-17-2 0,-7 7-2 0,0 1-5 15,2 0 6-15,-1 1-24 0,-1-2 1 0,2 1 4 16,0 2 0-16,-3-3 6 16,1 0-1-16,3 3 2 0,-14 7 1 0,22-13 3 0,-12 7 0 15,-10 6 3-15,17-12 3 16,-8 7-4-16,-9 5 1 0,14-8-3 0,-14 8 1 15,11-7 0-15,-11 7-3 16,0 0-2-16,0 0-2 0,0 0 3 0,16-4 3 16,-16 4-2-16,0 0 0 0,0 0 1 0,0 0 2 15,0 0 1-15,0 0-2 0,0 0 3 16,0 0-3-16,-7 42-5 0,7-42 5 0,-6 19 1 16,6-19-5-16,-8 18 6 15,8-18-6-15,-6 21 3 0,6-21 1 0,-7 23-1 0,5-12 2 16,2-11 2-1,-5 24-1-15,3-10-1 0,2-14 0 0,-5 22-2 16,5-22 0-16,-4 25 0 0,4-12 5 16,0-13-6-16,-4 23 2 0,4-23 0 0,0 27 2 15,0-15-4-15,0-12 3 0,0 25-1 0,0-25-1 0,0 25 3 16,2-13-2 0,-2-12 2-16,2 26-2 0,0-14 4 0,-2-12-1 0,2 26-2 15,0-14 0-15,-2-12 4 16,3 24-5-16,-3-24 4 0,0 26-2 0,0-26-2 15,2 20 0-15,-1-8 2 0,-1-12-2 16,2 19 3-16,-2-19 0 0,2 17-2 0,-2-17 7 16,0 0 3-16,0 23 5 0,0-23 4 0,0 0 5 15,2 18 5-15,-2-18-6 16,0 0-5-16,0 0 0 0,3 16-6 0,-3-16 1 16,0 0-7-16,0 0-14 0,0 0-24 15,0 0-48-15,2 19-70 0,-2-19-84 0,0 0-180 16,0 0-544-16,0 0-386 15</inkml:trace>
  <inkml:trace contextRef="#ctx0" brushRef="#br0" timeOffset="107545.01">28244 15852 211 0,'0'0'50'0,"0"0"-21"0,0 0-9 15,0 0-13-15,0 0 3 16,0 0-4-16,0 0-3 0,0 0 15 0,0 0 4 0,0 0 13 16,0-18 10-16,0 18 12 0,0 0 8 0,0 0 8 15,0 0-1-15,0 0 3 0,0 0 2 16,0 0 9-16,0 0-7 0,0 0-5 16,0 0 12-16,0 0-2 0,0 0-3 15,0 0-3-15,4-16-6 0,-4 16 0 16,0 0-4-16,0 0-11 0,0 0 9 15,0 0-11-15,0 0 8 0,0 0 12 0,0 0-8 0,0 0-10 16,0 0 2-16,0 0-2 16,0 0-1-16,0 0-7 0,0 0 3 0,0 0-8 15,0 0 2-15,17-6-5 0,-17 6 4 0,0 0-8 16,0 0 5-16,24 0-7 16,-24 0-4-16,0 0 0 0,25 0 2 0,-25 0-8 0,25 3 3 15,-25-3-4 1,28 0 5-16,-28 0-7 0,28 0 8 0,-11-3-3 0,-17 3 0 15,26 0-4-15,-26 0 3 16,28 0-5-16,-28 0-2 0,25 0-5 0,-25 0-2 0,21 0-5 16,-21 0 0-16,17 0-11 0,-17 0-8 0,0 0-23 15,21 0-2 1,-21 0-10-16,0 0-18 0,18 6-28 0,-18-6-17 0,0 0-31 16,0 0-48-16,12 7-103 15,-12-7-361-15,0 0 115 0</inkml:trace>
  <inkml:trace contextRef="#ctx0" brushRef="#br0" timeOffset="107915.07">28253 15666 1799 0,'0'0'-44'0,"0"0"21"16,0 0 8-16,0 0 23 0,0 0 22 15,-7-15 15-15,7 15 19 0,0 0-14 16,0 0 10-16,0 0-16 0,0 0 11 15,0 0-11-15,0 0-3 0,25-16-5 0,-25 16 3 16,0 0 4-16,30 0-8 16,-30 0 7-16,26 3-4 0,-26-3-7 0,30 5-19 0,-10-1 3 15,-2 0-3-15,5 1-18 0,-1 1-41 0,4-2-28 16,-3 1-38-16,-2-1-71 16,-2-2-183-16,1-2-169 0,-8 0 281 0</inkml:trace>
  <inkml:trace contextRef="#ctx0" brushRef="#br0" timeOffset="123205.11">20701 17809 1306 0,'0'0'114'0,"0"0"-41"0,0 0-21 16,0 0-10-16,0 0-14 0,0 0 7 0,0 0 17 15,0 0 20-15,0 0-3 16,0 0 17-16,0 0-12 0,0 0-9 0,0 0-5 15,0 0-4-15,0 0 8 16,0 0 3-16,0 0 0 0,0 0 0 0,0 0-2 0,0 0-8 16,0 0-11-16,0 0-9 0,0 0 1 0,0 0-10 15,0 0-2-15,0 0-3 0,0 0-4 16,0 0 0-16,0 0-3 0,0 0 3 16,0 0 0-16,0 0-8 0,0 0 6 15,0 0-5-15,0 0-4 0,0 0 2 0,0 0-5 16,-7 26-1-16,7-26 4 15,0 0 2-15,0 0 0 0,0 22-11 0,0-22 5 16,0 0-8-16,0 0 11 0,0 22-8 16,0-22 1-16,0 0 4 0,0 0 2 0,2 18-5 15,-2-18 0-15,0 0-1 0,0 0 3 0,0 0 9 16,0 0 10-16,0 0 1 16,0 0-1-16,5 15-1 0,-5-15-5 15,0 0 4-15,0 0 8 0,0 0-3 16,0 0-3-16,0 0-11 0,37-27 7 0,-25 21 0 0,-12 6-10 15,16-9 4-15,-16 9-3 16,22-10-1-16,-22 10-3 0,19-8-1 0,-9 5-2 0,-10 3-6 16,22-6 2-16,-22 6 1 0,18-4 2 0,-18 4-2 15,26-1-1-15,-26 1 0 16,23 3 0-16,-8-1 2 0,-15-2 4 0,29 6-2 0,-13-3-2 16,-2 0-2-1,3 0 9-15,0 3-4 0,-2-3-4 0,3 1 3 0,0 2-14 16,-4-2-12-16,6 2-2 15,-3 0-14-15,-1-2 1 0,2-1 7 0,-2 1 1 16,-1-1-1-16,-15-3 1 0,26 5 10 16,-14-2 18-16,-12-3 5 0,22 4 5 0,-22-4 10 15,18 3 4-15,-18-3 7 0,16 3-3 0,-16-3-1 16,0 0-8-16,18 1-5 0,-18-1-4 16,0 0 0-16,0 0-15 0,0 0 8 0,21 3-2 15,-21-3-10-15,0 0 2 16,0 0-2-16,0 0 1 0,18 2 0 0,-18-2 4 15,0 0 4-15,0 0 3 16,0 0 0-16,0 0 3 0,0 0 1 0,0 0 7 16,0 0-1-16,0 17-2 0,0-17-5 0,0 0 2 0,0 0 4 15,0 0-8-15,-11 28 6 16,11-28 0-16,-7 12-7 0,7-12 4 0,0 0-1 0,-6 17 4 16,6-17-3-1,0 0 0-15,-4 17-3 0,4-17 2 0,0 0-1 0,-2 16-1 16,2-16-1-16,0 0 0 15,0 0 5-15,0 0 2 0,-2 17-1 0,2-17 3 16,0 0-2-16,0 0 0 0,0 0-1 16,0 0 7-16,0 0 2 0,0 0 3 0,0 0 1 15,0 0 0-15,0 0 5 0,0 0-5 0,0 0 0 16,28-45-3-16,-20 38-2 16,2-2 2-16,3 2-3 0,0-1-2 0,-1-2-5 0,3 2 2 15,2 2 2-15,2 0-9 16,1 1-5-16,0 1 0 0,2 2-1 0,5 0 2 15,3 0 0-15,0 2-1 16,1 0 0-16,3 2 10 0,0 0-12 0,8 1 4 16,1 1-2-16,-1 3-12 0,3-2-10 0,-1 3-14 0,7 0-6 15,-7-1-12-15,7 1-12 16,-7-2 2-16,9 1 3 16,-7-1 3-16,1-3 5 0,-1 0-3 0,-1-1 29 15,2-1-7-15,-2 2 2 0,-1-6 17 0,-2 3 1 0,0-1 15 16,-2-5 3-16,1 4 8 15,-7-2-4-15,0 0 2 0,-2-1-3 0,-1 1 14 0,-3-2-2 16,2 2 10-16,-5-2 5 16,0 1 7-16,-2-1 11 0,-3 0 7 0,-2 1 2 15,-1-2-7-15,-1 3 0 0,-2-1-5 0,-14 5-5 16,26-7-3-16,-16 0-5 0,-10 7 4 16,17-5-5-16,-17 5-17 0,15-5-11 0,-15 5-35 15,0 0-36-15,17-5-32 16,-17 5-48-16,0 0-75 0,0 0-228 0,0 0-281 15,0 0 0-15</inkml:trace>
  <inkml:trace contextRef="#ctx0" brushRef="#br0" timeOffset="125445.23">21241 18638 2167 0,'0'0'-25'0,"0"0"34"0,0 0 4 15,0 0 10-15,0 0 7 16,-4-22 0-16,4 22 13 0,0 0 40 0,0 0-27 15,0 0 11-15,0 0 8 16,0 0-10-16,0 0 0 0,0 0 1 0,0 0-3 0,0 0-7 16,0 0-1-16,0 0-1 0,0 0-12 0,0 0 0 15,0 0-11-15,0 0-4 16,0 0-7-16,0 0-11 0,0 0-2 16,10-13-2-16,-10 13-1 0,0 0 1 0,0 0 1 15,0 0-4-15,0 0-4 0,0 0 2 0,28 4 2 16,-28-4-2-16,0 0-1 15,0 0 2-15,0 0-1 0,20 2 3 0,-20-2-3 16,0 0-3-16,0 0 6 0,0 0 0 16,22 4-3-16,-22-4 1 0,0 0-1 0,0 0 2 15,0 0 6-15,13 7 11 0,-13-7 2 0,0 0-1 16,0 0 2-16,2 15-6 16,-2-15-1-16,0 0-1 0,0 0 0 0,-4 22 7 15,4-22-3-15,0 0 4 0,0 0 0 16,-9 22 2-16,9-22-1 0,-5 14-2 0,5-14-3 15,-8 13 1-15,8-13-1 16,-11 13 3-16,11-13 1 0,-12 14 0 16,12-14 2-16,-17 11-2 0,17-11-6 0,-15 12 0 0,15-12 2 0,-17 9-3 15,6-5-2-15,11-4 3 16,-23 8 5-16,23-8 0 0,-21 7 7 16,8-4 0-16,13-3-1 0,-14 7 0 15,14-7 0-15,-16 5-6 0,16-5 0 0,0 0-4 0,-14 8 1 16,14-8 3-16,0 0-2 15,0 0-3-15,-13 6 2 0,13-6-2 0,0 0-3 16,0 0 2-16,0 0-3 16,0 0 1-16,0 0-1 0,0 0-4 0,0 0 2 15,41 10-3-15,-41-10 3 0,20 0-7 0,-20 0 1 0,24 0-10 16,-24 0-16-16,25 0-21 16,-25 0-22-16,24-3-24 15,-24 3-15-15,27-1-29 0,-27 1-16 0,23-3-25 16,-14 0-42-16,-9 3-135 0,19-4-523 0,-19 4-239 0</inkml:trace>
  <inkml:trace contextRef="#ctx0" brushRef="#br0" timeOffset="126435.08">21930 18548 2559 0,'0'0'-98'0,"0"0"17"16,14-14 6-16,-14 14 15 0,8-8 6 16,-8 8 17-16,0 0 6 0,8-10 36 15,-8 10-7-15,0 0 15 0,0 0-4 0,6-16 4 0,-6 16-2 16,0 0 1-16,0 0 15 0,0 0 5 16,6-13 26-16,-6 13-14 0,0 0 14 0,0 0 18 15,0 0-2-15,0 0 0 16,0 0-3-16,0 0-4 0,0 0-12 0,0 0 0 15,-31-6 1-15,31 6-1 16,0 0-6-16,0 0-2 0,-34 13-8 0,24-7-2 0,10-6-5 16,-24 12-3-16,12-5 0 0,-3 0 1 0,2 1-3 15,-2 2 4-15,3 0-6 16,-3-1-2-16,0 1 0 0,3-2-2 0,-2 3-7 16,2-2 3-16,2 3-4 15,-3-2 1-15,4 1-1 0,-2 0-5 0,11-11-4 0,-16 21-3 16,12-12-5-16,4-9-3 15,-14 22-3-15,10-15 18 0,4-7-8 0,-4 18 2 0,4-18 0 16,-2 16-2-16,2-16-3 16,0 0 7-16,4 20-1 0,-4-20 1 0,6 11 0 15,-6-11-2-15,0 0 1 0,18 9 3 16,-18-9-3-16,16 3 0 0,-16-3-1 16,24-1-2-16,-24 1-2 0,27-6 2 0,-9 1-3 0,0-1 3 15,2-4-1-15,1 1 3 16,2-2-6-16,-2 0 3 0,3-3 0 0,-1 0-4 15,-2-1 5-15,2 2-2 16,-1 0-2-16,0-1 2 0,0-1-4 16,-1 4 2-16,1-1 2 0,-4 3-1 0,1-2 0 0,-2 4 1 0,0 0-3 15,2 3-2-15,-6-1 2 16,1 1 3-16,-14 4 1 0,22-3-7 0,-22 3 8 16,19 0-4-16,-19 0 5 15,0 0 1-15,0 0-2 0,14 12 1 0,-14-12 2 16,0 0-2-16,-6 24 2 0,6-24-2 15,-12 16-1-15,12-16 3 0,-15 20 1 0,7-11 0 16,-4-2 0-16,0 3 1 16,2-2 1-16,-6-3 2 0,4 3 2 0,-5-3-1 15,2-1 1-15,0 2-4 0,15-6 0 0,-32 5 2 0,20-5-5 16,12 0-13-16,-26 3-12 16,26-3-32-16,0 0-35 0,-23-6-58 0,23 6-64 15,0 0-198-15,0-13-397 0,0 13-125 16</inkml:trace>
  <inkml:trace contextRef="#ctx0" brushRef="#br0" timeOffset="126805.16">22455 18517 2438 0,'14'-11'5'0,"-14"11"27"0,0 0-1 0,0 0-8 16,0 0-5-16,0 0 3 16,0 0-2-16,0 0 3 0,0 0-1 0,0 0-2 15,0 0-1-15,0 0 1 0,0 0-1 0,0 0 2 16,0 0-5-16,0 0-6 0,0 0 8 16,-41 20-8-16,41-20-3 0,0 0 1 0,2 26-4 15,-2-26 0-15,7 19-5 16,-7-19 7-16,10 21-4 0,-4-10-5 0,0-1 8 0,-6-10 5 15,12 17 1 1,-12-17 6-16,8 19 3 0,-2-11-1 0,-6-8 2 16,6 17 10-16,-6-17 16 0,4 16 8 0,-4-16-2 0,0 0 5 15,-10 22-9-15,10-22-1 16,-14 11-7-16,14-11-5 0,-18 10-8 0,8-6-18 0,10-4-30 16,-19 7-50-16,19-7-45 15,-20 8-49-15,20-8-95 0,-16 4-570 0,8-4-163 16</inkml:trace>
  <inkml:trace contextRef="#ctx0" brushRef="#br0" timeOffset="128234.91">23085 18455 2452 0,'0'0'-58'15,"0"0"17"-15,0 0 3 0,0 0-1 0,0 0 3 0,0 0 1 16,0 0 3-16,0 0 4 16,0 0 11-16,0 0 14 0,0 0 3 0,0 0 12 15,0 0 9-15,0 0 8 0,0 0 7 0,0 0 11 16,0 0 4-16,0 0 12 16,0 0 2-16,0 0 1 0,0 0-6 0,0 0-5 15,0 0-5-15,0 0-4 0,0 0-7 16,0 0 2-16,-18 35-11 0,18-35 0 0,0 0-5 15,0 0 3-15,0 0-8 16,0 0 3-16,-8 12 1 0,8-12-10 0,0 0 0 0,0 0 5 16,0 0-2-16,0 0-1 0,0 0 0 0,0 0 0 15,0 0-4-15,0 0-1 16,0 0 1-16,-11 11 1 0,11-11-4 0,0 0-4 16,0 0 8-16,0 0-3 0,0 0-3 15,0 0 1-15,0 0-4 0,0 0 3 16,0 0-3-16,0 0 5 0,0 0 0 15,0 0-3-15,0 0-6 0,0 0 2 0,0 0 0 16,0 0 5-16,0 0-5 16,0 0 2-16,0 0-1 0,0 0 9 0,0 0 5 15,0 0 4-15,0 0 1 0,0 0 10 0,0 0-1 0,0 0-5 16,0 0 0-16,0 0 6 16,25-36-1-16,-25 36-2 0,0 0-3 0,0 0-8 15,0 0 4-15,0 0-6 0,0 0-12 16,0 0 5-16,0 0-1 0,0 0 2 0,0 0 7 15,0 0 2-15,0 0-6 16,0 0 2-16,0 0-2 0,-25 36-3 16,17-23 7-16,-3-1-6 0,0 2-8 0,3-3 10 15,-2 3-7-15,2-3-6 0,-2 0 8 0,2-1-3 16,8-10-4-16,-12 17 4 0,5-9-3 0,7-8-8 16,-6 13 6-16,6-13-9 15,-7 14-2-15,7-14-1 0,0 0-7 0,0 0-6 16,0 0 3-16,15 26-1 15,-15-26 2-15,13 7 7 0,-13-7-5 0,14 7 3 0,-14-7 2 16,18 3 1-16,-18-3 0 16,18 4 5-16,-18-4-5 0,20 1 2 0,-20-1 6 15,0 0-2-15,23 3 0 0,-23-3 5 0,0 0-3 16,24-3 1-16,-24 3 5 0,0 0-3 16,20-5-2-16,-20 5 5 0,13-7 2 0,-13 7 5 15,15-10 3 1,-15 10 3-16,13-8-7 0,-13 8 8 0,10-9-6 0,-10 9 0 15,0 0 0-15,18-9-1 0,-18 9-4 16,0 0 5-16,12-8 1 0,-12 8 2 0,0 0 10 16,0 0 3-16,12-10-6 0,-12 10 1 0,0 0-2 15,0 0-6-15,0 0-1 16,0 0-1-16,0 0-6 0,14-8 4 0,-14 8-6 16,0 0 0-16,0 0 5 0,0 0-5 15,0 0-9-15,0 0 6 0,0 0-3 0,0 0 0 16,0 0 3-16,0 0 1 15,0 0-6-15,0 0 7 0,0 0-2 0,-12 42 1 16,12-42-2-16,0 0-1 0,0 0-5 16,0 0 7-16,0 0-8 0,12 13-1 15,-12-13 2-15,0 0 0 0,0 0 2 0,20 3 2 0,-20-3-2 16,0 0-2-16,26-8 3 16,-26 8-2-16,17-10 1 0,-5 3 2 0,2-4 4 15,-2-1-5-15,-2 1 13 16,3-3 10-16,-2 3 10 0,-3 0 1 0,3 0-2 0,-3 1-12 15,-8 10-12-15,16-16-33 16,-16 16-42-16,12-13-59 0,-12 13-33 0,6-6-47 16,-6 6-150-16,0 0-503 0,0 0-224 0</inkml:trace>
  <inkml:trace contextRef="#ctx0" brushRef="#br0" timeOffset="128735.04">22748 18466 2575 0,'0'0'-84'0,"0"0"9"0,0 0 12 0,0 0 8 16,0 0-1-16,0 0 15 0,0 0 1 15,0 0 10-15,0 0 5 0,0 0 10 0,0 0 15 16,0 0 15-16,0 0 7 15,0 0 11-15,0 0 7 0,32 24-4 0,-32-24-2 16,0 0 2-16,0 0 1 16,-7 31 1-16,7-31 5 0,-9 23 7 0,3-12 2 0,0 5 12 15,-3-3-4-15,1 2 0 0,2 1-2 0,-3-1 18 16,3 2-12-16,-1 0 3 16,1 0-3-16,2 3-7 0,2 1 3 0,0-5-11 15,0 5-3-15,4-2-29 0,0 2 1 16,2 3 0-16,2-8-5 0,3 6-2 15,1-2-10-15,3 0-13 0,2-2-35 16,-3 0-27-16,6-2-43 0,-2 0-41 0,2-2-49 16,-2-2-143-16,-1-1-388 0,0-4-11 0</inkml:trace>
  <inkml:trace contextRef="#ctx0" brushRef="#br0" timeOffset="130225.08">24036 18252 2335 0,'0'0'-54'16,"0"0"27"-16,-20-5 20 15,20 5-7-15,0 0 14 0,0 0-11 0,0 0 18 16,0 0 4-16,0 0-6 0,0 0-8 16,0 0 20-16,0 0-11 0,0 0 8 0,63 0 2 15,-63 0 5-15,26 2-4 0,-26-2-2 0,32 0-7 16,-16 0 9-16,5 0-10 0,-1 0 4 16,-2-2 1-16,4 2-6 0,-1-2 10 0,-2 0-6 15,0 1-2-15,0-3-4 16,-2 0 8-16,-17 4-13 0,32-6-20 0,-19 4-19 15,-13 2-29-15,22-4-33 0,-15 1-58 16,-7 3-163-16,12-6-236 0,-12 6 253 16</inkml:trace>
  <inkml:trace contextRef="#ctx0" brushRef="#br0" timeOffset="130525.02">24236 18252 1650 0,'0'0'9'0,"0"0"16"0,-10 10 11 0,10-10 5 16,0 0-8-16,-7 14 21 16,7-14 20-16,0 0 18 0,0 0 8 0,7 24-3 0,-7-24 8 15,7 17-4-15,-7-17 3 0,5 20 4 0,-3-9-11 16,-2-11-7-16,4 23-11 16,-2-10-6-16,-2-13-6 0,2 31-8 0,0-15-6 15,-2 0-2-15,0-16-6 16,-2 34-6-16,0-17-1 0,2-2-5 0,-2 3-3 15,2-18-2-15,0 32-5 0,-2-16-2 16,2-16-2-16,0 27-14 0,0-14-12 0,0-13-11 16,2 24-26-16,-2-24-25 0,0 21-33 0,0-21-22 15,0 21-5-15,0-21-14 0,0 17-11 16,0-17-23-16,0 0-64 0,0 20-470 0,0-20 29 16</inkml:trace>
  <inkml:trace contextRef="#ctx0" brushRef="#br0" timeOffset="131295.14">24698 18245 1995 0,'0'0'-71'0,"0"0"27"0,0 0 28 0,0 0-8 15,0 0 14-15,0 0 0 16,0 0 13-16,0 0 14 0,0 0-6 0,0 0 28 16,0 0-4-16,0 0 11 15,0 0 5-15,0 0 23 0,0 0-5 0,0 0 6 0,0 0-5 16,27 13-7-1,-27-13-4-15,0 0 0 0,8 16 0 0,-8-16 0 0,8 13-2 16,-8-13-5-16,12 17-3 16,-8-8 0-16,-4-9 1 0,10 24-2 0,-6-10-3 15,4-2 2-15,-3 5-8 0,1-2-1 0,1 3-4 16,-1 0-1-16,-1 0-4 0,4 3 3 16,-4-4-1-16,3 4 6 0,-2-3 8 0,2 0 1 15,-2 1 2-15,-1-2 4 16,-2 1-2-16,3-1-6 0,-4 0 10 0,-2 0-1 15,0-17-4-15,-4 32-2 0,0-16-2 16,-2-1-8-16,0-1-3 0,-4 2-3 0,0 1-2 16,-1 1-5-16,-3-1-2 0,-1-2-1 0,2 1-2 15,-1 1-10-15,0-4-9 0,2 0 4 16,2-1-23-16,-2-3-39 0,1 3-45 0,0-3-51 16,0-2-55-16,-1 2-153 15,12-9-583-15,-28 9-369 0</inkml:trace>
  <inkml:trace contextRef="#ctx0" brushRef="#br0" timeOffset="133874.8">23857 14229 2692 0,'0'0'-178'0,"0"0"17"0,8-12 17 15,-8 12 15-15,0 0 29 16,0 0 20-16,0 0 20 0,9-16 9 0,-9 16 13 16,0 0 10-16,0 0 5 0,0 0 3 0,8-11 0 15,-8 11 4-15,0 0 1 0,0 0-2 16,0 0-1-16,0 0 14 0,0 0-6 0,0 0-3 16,0 0 6-16,9-11 10 15,-9 11-3-15,0 0 2 0,0 0 5 0,0 0 1 16,0 0-3-16,0 0 4 15,0 0 9-15,0 0-6 0,0 0 3 0,0 0 10 0,0 0-9 16,0 0-4-16,0 0-4 16,0 0 9-16,0 0-7 0,0 0 6 0,0 0-8 15,0 0 7-15,0 0-7 0,0 0 4 0,0 0-9 0,0 0 15 16,0 0-11-16,0 0-6 16,0 0 6-16,0 0 3 15,0 0-9-15,0 0 4 0,-38 32 2 0,29-26-6 16,9-6-1-16,-21 17-3 0,10-10 5 0,-1 1-1 0,-1 2-1 15,0-1 2-15,-2 2 8 16,3-2-10-16,-3 2 3 0,0-2 2 0,1 5-4 16,-2-1-1-16,2 0 0 0,-3 2 7 0,2-1-6 15,0-1 1-15,1 1 9 0,-2 1 4 16,2 0-4-16,-1-2-1 0,2 2 16 0,2-1-15 16,1-1-1-16,0 0-9 15,-2 1 12-15,4 0-7 0,-2-3 15 0,-1 0-15 16,0 0 6-16,1 1-11 0,-1-1 1 15,1-1 1-15,-3-1 3 0,2 1 2 0,1 0-1 16,0-1-3-16,-4-2 0 16,2 4-6-16,12-11 8 0,-21 15 4 0,8-6-10 15,2-1 0-15,11-8 5 0,-24 18-7 0,10-9 2 0,2-2-3 16,-3 2 3-16,2 3 5 16,-2-2-4-16,1 2 1 0,0-4 4 0,0 4-6 15,2-2 2-15,-2 1-2 16,2 1 3-16,-1-3-5 0,1 2 1 0,1 0 5 0,-2 2 0 15,1-3-8-15,-1 2 8 16,0 1 2-16,-2 1-3 0,1-1 2 0,-4 1-4 16,2-1-1-16,0 0 3 0,0 0-9 0,-1 0 9 15,0 2 8-15,0-3-11 0,1 6 2 16,-2-5 7-16,-1 2-5 0,0-1 0 0,0 1 2 16,0 0-2-16,0 0 0 15,-3 1-7-15,0 3 0 0,-2-2 11 0,1 2-3 16,-3 0-5-16,1 0-5 15,0 1 2-15,2 0-2 0,-3-1-3 0,0 2-11 16,1 0-6-16,2 0-11 0,-2-2-14 16,1 2-17-16,1-2-26 0,-1 2-58 0,0-6-114 15,2 3-202-15,3-5 370 0</inkml:trace>
  <inkml:trace contextRef="#ctx0" brushRef="#br0" timeOffset="134985.06">18286 14130 1368 0,'2'-10'4'0,"-2"10"2"16,0 0 3-16,4-12 1 0,-4 12 11 0,0 0 10 0,0 0 11 15,0 0 7-15,0 0 8 16,0 0 6-16,4-18-5 0,-4 18-3 0,0 0 13 16,0 0-11-16,0 0-1 0,0 0 2 0,0 0 10 15,0 0-6-15,0 0-6 0,0 0 3 16,0 0-14-16,-34 33-6 0,24-19-7 15,-3 1-8-15,0 2 11 0,-4 3-12 16,-1 0 0-16,-4 3 1 0,1-1-3 0,-2 3 4 16,-7 3-14-16,3-1 2 0,-5 1 6 0,2-1-11 0,1 1 7 15,-1-1-5-15,4-2 6 16,1 0-5-16,-1-3-2 0,1 3 8 0,2 0-2 16,0-1-8-16,-1 1 11 15,3-3-15-15,0 4 4 0,0-3-4 0,-1 2 3 0,4-2-5 16,0 1 7-16,2-1 0 15,-3 0-2-15,4-4-3 0,0 2-3 0,1-2 3 16,0 0-3-16,0 0-4 16,-1 0 10-16,0 1-11 0,2-2 10 0,-1 1-4 0,0 1 3 15,0-1-7-15,0-3 9 0,-2 2-6 0,2 1 6 16,-1-2-4-16,0 0-2 16,2 2-2-16,-1-1 2 0,0-4 0 0,0 2-6 15,1 1-10-15,0-4 2 0,3 2-17 16,-3-5-9-16,3 2-7 0,-1 3 9 0,-2-2-10 15,3 1-14-15,-1-3-5 16,0 1-14-16,1 1-33 0,-1-4-72 0,1 2-176 0,2-1-174 16,-1-1 281-16</inkml:trace>
  <inkml:trace contextRef="#ctx0" brushRef="#br0" timeOffset="151934.96">30864 14712 1782 0,'0'0'0'0,"0"0"27"0,0 0 10 16,0 0-6-16,0 0 3 16,0 0-7-16,0 0 20 0,0 0 4 0,0 0-11 15,0 0-4-15,0 0-1 0,0 0-1 0,0 0-4 0,0 0-4 16,0 0-4-16,0 0-13 16,34 19-27-16,-34-19-40 0,0 0-33 0,0 0-59 15,6 10-134-15,-6-10-251 16,0 0 281-16</inkml:trace>
  <inkml:trace contextRef="#ctx0" brushRef="#br0" timeOffset="163914.87">32399 16663 903 0,'10'-16'-19'0,"-10"16"15"0,0 0 0 0,0 0 6 15,0 0 4-15,0 0 10 16,0 0 13-16,0 0 5 0,0 0 14 0,0 0 4 0,0 0 15 15,0 0 7 1,0 0 6-16,0 0-8 0,0 0 7 0,0 0 6 0,0 0-8 16,0 0-2-16,0 0-11 0,0 0 9 0,0 0-8 15,0 0-7-15,0 0-3 0,0 0-3 16,0 0 2-16,0 0-11 0,0 0 7 16,0 0-10-16,0 0-4 0,0 0 4 15,0 0-6-15,0 0-5 0,0 0 3 0,0 0 11 16,0 0 1-16,0 0 16 15,0 0-5-15,0 0 4 0,0 0 1 0,0 0 0 0,0 0 4 16,0 0-4-16,0 0 6 16,0 0-13-16,0 0-5 0,0 0-5 0,0 0-7 15,0 0-16-15,0 0-17 0,0 0-35 0,0 0-28 16,0 0-43-16,0 0-28 16,0 0-32-16,0 0-58 0,0 0-145 0,0 0-296 0,0 0 107 15</inkml:trace>
  <inkml:trace contextRef="#ctx0" brushRef="#br0" timeOffset="186395">14401 17094 590 0,'6'-19'104'0,"-6"19"-42"0,0 0-14 0,4-15-1 16,-4 15 5-16,0 0 11 15,5-13 12-15,-5 13 7 0,0 0 9 0,0 0 25 0,0 0 6 16,4-16 3-16,-4 16 20 16,0 0 2-16,0 0 9 0,0 0 0 0,0 0-13 15,0 0-15-15,0 0-12 0,0 0-17 0,0 0-15 0,0 0-12 16,0 0-7-16,0 0-9 16,0 0 2-16,0 0-5 15,0 0 6-15,0 0-7 0,0 0-6 0,0 0-5 16,0 0 1-16,0 0-9 0,0 52 0 0,0-52-4 0,-9 26-1 15,5-10-6 1,-6-1 0-16,4-1-5 0,-1 1 3 0,-1 0-4 0,1 0-3 16,-1 2-4-16,0-2-3 0,1 2-6 0,1-1-1 15,-4-1-9-15,6 0-10 16,-1 0-3-16,1-2 2 0,-3 1 4 0,7-14-2 0,-9 19 6 16,9-19 8-1,-7 19 9-15,7-19 8 0,-6 14 10 0,6-14 8 0,-5 11-3 16,5-11 1-16,0 0-1 15,-11 12-3-15,11-12 2 0,0 0 1 0,-18 4 3 0,18-4 2 16,0 0-1-16,0 0-7 16,-27-6 0-16,27 6-2 0,-21-6-1 0,6 0-5 15,15 6 2-15,-31-9-4 0,14 4-4 0,-2-2 1 16,0 1-2-16,-7 1 0 0,3-3-1 16,-6 5 1-16,5-3-3 0,-3-1-6 15,-3 4 9-15,-3-2-4 0,4 1-3 16,-3 0 1-16,1 0 4 0,-3 0-8 0,1 0 5 15,-6 0-1-15,-1 1-6 16,2-1 5-16,-4 0-2 0,2 0 2 0,0 0 0 0,4-1-1 16,-5 1-2-16,3 0 3 0,-2 1-2 0,2-1-2 15,2 0 2-15,-2 0 1 16,6 0 1-16,-2 3-4 0,-1-2 3 0,3 1-1 16,-1 1-1-16,-1 1 0 15,0-3-3-15,3 3-3 0,0-1-1 0,-1 1 3 0,-2 0 3 16,2 0-7-16,3 0 8 15,3-2-2-15,1 2-2 0,0 0 4 0,0-2 0 16,3 0-3-16,0 0 3 16,1 2-3-16,-2-1 1 0,6-2 0 0,17 3-2 0,-39-2 3 15,20 0-2-15,2 1 3 0,17 1-1 0,-33-3 0 16,13 2 1-16,20 1 1 16,-35-4 0-16,20 1-5 0,-5 0 3 0,1 2-1 15,2-3-2-15,17 4 3 0,-34-6 0 16,19 4-3-16,-1-2 2 0,16 4-5 0,-23-4 3 15,23 4-4-15,-20-2-4 16,20 2 4-16,-15-5-8 0,15 5 4 16,0 0 3-16,-12-8-2 0,12 8 2 0,0 0 1 15,0 0 2-15,0 0-4 0,0 0 6 0,20-31 3 16,-6 23 1-16,-1 0 4 16,-1 0 0-16,3-2 6 0,4-2 0 0,-2 2 6 15,2-2 4-15,1 1 5 0,-3-1 3 0,4 2 0 0,-8 1 17 16,3 1 2-1,-3 3 5-15,-1-2 0 0,1-1-1 0,-13 8-2 0,17-10-5 16,-17 10-7-16,12-8-4 16,-12 8-2-16,14-6-8 0,-14 6-3 0,0 0-4 15,0 0-2-15,0 0 1 0,0 0 1 0,0 0-5 16,0 0 2-16,0 0 1 0,0 0-2 16,-41 29-3-16,26-19 1 0,-8-1-3 0,1 1 2 15,-1 1-1-15,-1-1 0 16,-3-1 0-16,0 3-4 0,2-3-1 0,0 1-2 15,-2-1-4-15,5 1-3 0,-2 1 0 16,3-3 2-16,2 2-3 0,2-3 4 0,2 1-3 16,-2-3-2-16,5 4 4 0,12-9 1 0,-23 8 0 15,23-8-2-15,-18 8 3 0,18-8 0 16,-15 7-1-16,15-7 2 0,-13 6 2 0,13-6-3 16,0 0 7-16,-14 8 6 15,14-8 6-15,0 0 11 0,0 0 0 0,0 0 1 16,0 0 3-16,24 25-5 0,-9-18-7 15,1 1 4-15,7-1-5 0,1 3 0 0,1 0-4 16,0-1-4-16,7 4-12 16,-6-3-24-16,-2 1-28 0,2-1-40 0,-4-1-48 15,1 0-43-15,-6-2-62 0,-7-2-145 0,-1-3-185 0,-9-2-322 16,0 0-283-16</inkml:trace>
  <inkml:trace contextRef="#ctx0" brushRef="#br0" timeOffset="188255.33">842 15307 2758 0,'0'0'-21'16,"-10"-12"2"-16,10 12-4 0,0 0-2 0,-7-19 1 15,7 19 15-15,-6-11 32 0,6 11 31 16,0 0 23-16,-8-15 13 0,8 15 2 0,0 0-1 15,0 0-2-15,-4-16 3 16,4 16 2-16,0 0 1 0,0 0 4 0,0 0-1 0,0 0-8 16,0 0-7-16,0 0-7 0,0 0-10 0,0 0-4 15,0 0-8-15,18-15-3 16,-18 15-7-16,0 0-7 0,30 8-1 0,-30-8-8 16,21 13-1-16,-4-5-1 15,-5 1-4-15,3-1 2 0,0 6-4 0,-1-3 0 16,1 3-1-16,1 0-3 0,-3 2-1 15,5 0-5-15,-3 2 4 0,-2 1-4 0,0-2-3 16,3 1 3-16,-3 3-6 0,1-1 4 16,1 0 1-16,-4 0 4 0,1-1 0 15,1 2 3-15,-1 0 3 0,0-2-6 0,-2 3 6 0,4 0 0 16,-4 2-4-16,3-4 1 16,-3 1-4-16,3 0 2 0,-3-2 0 0,3 0-1 15,-3 0 0-15,2-2-3 0,-2-2 8 16,-2-1-8-16,1-1 1 0,-1-1-1 0,-2-1-4 15,1 0-3-15,-7-11-16 16,11 16-21-16,-5-9-30 0,-6-7-34 0,0 0-41 0,10 13-48 16,-10-13-51-16,0 0-55 0,0 0-127 0,0 0-123 15,0 0-305-15,0 0-193 16</inkml:trace>
  <inkml:trace contextRef="#ctx0" brushRef="#br0" timeOffset="188674.99">1355 15222 2557 0,'0'0'11'0,"-2"-17"15"15,2 17-3-15,-3-15-10 0,3 15-7 16,0 0 0-16,-2-17 9 0,2 17 11 0,0 0 14 15,0 0-5-15,-2-19-3 16,2 19 1-16,0 0-7 0,0 0-12 0,0 0 17 0,0 0 19 16,0 0 9-16,0 0 14 0,0 0 5 0,0 0-10 0,-41 28-3 15,26-13-1-15,4 3 3 16,-3 0-1-16,-3 1-3 0,0 4-3 0,-5 0 3 16,5 1-3-16,-7 1 0 15,2 1 3-15,-5 5-6 0,5-5-1 0,-5 6-4 16,2-2-4-16,4-4-4 15,-5 7-7-15,6-5 3 0,0 1-4 0,-1-1-7 0,1 2-2 16,4-3-2-16,-1 1-5 16,0 0 0-16,5-4 1 0,-3 0-4 0,2-2-4 15,3-3-6-15,-2 2-14 0,3-4-21 0,-3 3-27 0,4-5-25 16,1 0-31-16,2-1-43 16,-1-1-36-16,1 2-46 0,-2-4-103 0,3-3-623 15,4-8-400-15</inkml:trace>
  <inkml:trace contextRef="#ctx0" brushRef="#br0" timeOffset="189115">1816 15182 2826 0,'8'-15'-93'0,"-8"15"37"16,0 0 22-16,0 0 9 0,0 0 19 0,0 0 24 15,0 0 13-15,0 0 6 16,0 0 4-16,0 0 10 0,0 0-8 0,-34 37 12 16,26-23 6-16,-6 1 11 0,1 2 8 0,4 0 6 0,-5 3 3 15,3 0-1-15,0 1-8 16,0 0-2-16,2 2-6 0,2 0-4 0,-2 0-9 16,2 2-5-16,1-1-6 15,2 1-6-15,-1-6-3 0,5 2-3 16,0-2-5-16,2-2 0 0,1-2-13 15,3 0-13-15,0-1-15 0,4-3-29 0,0 1-47 0,0-4-46 16,3 0-52-16,0-3-57 16,-13-5-130-16,23 2-530 0,-14-2-282 0</inkml:trace>
  <inkml:trace contextRef="#ctx0" brushRef="#br0" timeOffset="189694.99">1854 15453 2777 0,'4'-16'-45'0,"-4"16"6"0,0 0 1 15,4-19 1-15,-4 19 0 16,5-11 24-16,-5 11 8 0,0 0 7 0,5-18-13 0,-5 18 16 16,11-9-8-16,-11 9 9 15,16-10-8-15,-16 10 1 0,22-9 1 0,-11 5-3 16,-11 4 7-16,30-8-5 15,-17 4-2-15,-13 4 3 0,31-6-2 0,-18 4 4 16,-13 2-5-16,25-3 1 16,-25 3-1-16,21-3 2 0,-21 3-4 0,20-3 8 0,-20 3-4 15,16-2 11-15,-16 2-5 0,0 0 14 0,20-2 0 16,-20 2 16-16,0 0 10 0,0 0 17 16,0 0 2-16,0 0 7 0,0 0-6 0,0 0-4 15,14 10-4-15,-14-10-2 16,0 0-9-16,0 0 1 0,0 0-4 0,-28 38-7 15,20-27 8-15,0 2-2 16,-5 2-1-16,0 4-2 0,2-1 4 0,-1 1 5 16,-1 2-2-16,-1 0-6 0,3 0-3 0,1 0-7 0,-4 1 1 15,4-2-2-15,0 0-2 16,0 1-7-16,1-4 4 0,2-2-5 0,-1-1-4 0,1-1 4 16,0-1-7-1,7-12-5-15,-7 21 0 0,7-21-8 16,-6 15-9-16,6-15-1 0,-8 12 2 0,8-12-2 15,0 0 6-15,0 0 1 0,0 17 3 0,0-17 3 16,0 0 3-16,0 0 4 0,0 0 1 16,28 3 0-16,-28-3 2 0,22-1 3 0,-22 1-5 15,23-2 0-15,-23 2 1 0,25-4-6 0,-25 4 3 16,30-1-3-16,-15-2-18 16,-15 3-15-16,29-2-30 0,-29 2-21 0,26 0-30 0,-26 0-22 15,28 0-28-15,-28 0-23 16,25 0-30-16,-13 0-70 0,-12 0-550 0,20-1-169 15</inkml:trace>
  <inkml:trace contextRef="#ctx0" brushRef="#br0" timeOffset="190064.95">2417 15328 2403 0,'0'0'-68'0,"9"-12"12"0,-9 12 3 0,0 0 8 16,0 0 4-16,10-9 13 0,-10 9 28 16,0 0 25-16,0 0 13 0,0 0 10 0,0 0 8 15,0 0 9-15,25 22 7 16,-25-22 8-16,8 20-1 0,-3-7 3 0,-3 1-6 15,3 1 1-15,-1 2-8 0,0 0-4 16,-2 2-9-16,2 0-4 0,-2 1-1 0,0 0 3 16,-2-1 0-16,0 2 3 0,0-2 0 0,0 1 4 15,-4-1-1-15,2 0-7 0,-2-3-7 16,-2 2-2-16,1-2-11 0,1-1-19 0,-2-1-15 16,-1 0-33-16,1-1-35 15,6-13-53-15,-9 23-38 0,5-13-46 16,4-10-93-16,-6 14-543 0,1-7-183 15</inkml:trace>
  <inkml:trace contextRef="#ctx0" brushRef="#br0" timeOffset="190355.05">2735 15707 2547 0,'14'-8'7'0,"-14"8"-7"0,17-9-7 16,-17 9 1-16,19-10-5 0,-4 5-1 0,-3 0 5 15,4-2-1-15,-2 2 10 16,3-2-7-16,0 3-2 0,2-2 1 0,-1 0 6 16,0 2 4-16,2 0-5 15,-4-2-2-15,1 3 3 0,0-2 6 0,0 4-18 0,-3-6-10 16,-14 7-5-16,28-7-29 15,-17 3-15-15,-11 4-26 0,19-8-23 0,-19 8-17 16,13-10-17-16,-13 10-18 0,6-12-350 16,-6 12 297-16</inkml:trace>
  <inkml:trace contextRef="#ctx0" brushRef="#br0" timeOffset="190555.29">2944 15451 1590 0,'0'0'82'0,"-13"-7"45"16,13 7-1-16,0 0-1 0,0 0-6 0,-16-7 11 15,16 7 8-15,0 0 5 16,0 0-9-16,0 0-6 0,0 0-21 0,0 0-6 16,0 0-12-16,0 0-5 0,0 0-13 0,0 0-8 0,0 0-8 15,0 0-9-15,0 0-22 16,40-10-27-16,-40 10-34 0,0 0-41 0,25-5-40 16,-13 5-42-16,-3-4-57 15,-9 4-123-15,21-7-444 0,-11 4-83 16</inkml:trace>
  <inkml:trace contextRef="#ctx0" brushRef="#br0" timeOffset="193275.13">4072 14682 2256 0,'13'-12'-61'0,"-13"12"35"15,0 0 11-15,0 0 1 0,0 0 19 16,0 0 19-16,0 0 10 0,11-11 14 16,-11 11 6-16,0 0 6 0,0 0 0 0,10-9-1 15,-10 9-5-15,0 0-5 0,0 0-6 0,0 0-2 0,13-9-4 16,-13 9 4-16,0 0-5 16,0 0-1-16,0 0-4 0,0 0-3 0,0 0-3 15,12-7 3-15,-12 7-11 16,0 0 2-16,0 0-5 0,0 0-7 0,0 0 4 0,18-4 6 15,-18 4-6-15,0 0-4 16,0 0 2-16,18-5 1 0,-18 5-5 0,0 0 5 16,26 0-3-16,-26 0 0 0,23 1-3 0,-23-1-2 15,28 0 3-15,-28 0-1 16,25 0-4-16,-25 0 3 0,28 0 8 0,-16 4 12 0,-12-4-5 16,24 0 9-16,-24 0 9 15,20 0 4-15,-20 0 3 0,20 0-2 0,-20 0 2 16,0 0 0-16,23 0 6 15,-23 0 4-15,0 0 3 0,0 0 0 0,21 0 7 16,-21 0-3-16,0 0 0 0,0 0-5 16,0 0-2-16,15 3-8 0,-15-3-5 0,0 0-7 15,0 0-2-15,0 0-7 0,0 0-3 0,0 0-3 16,0 0 1-16,0 0 2 0,12 8 0 16,-12-8-2-16,0 0 3 0,0 0-5 15,0 0 3-15,-33 35-5 0,22-25 0 16,1 3-1-16,-5 0-2 0,3 2 2 0,-4 1-4 15,4-1 1-15,-3 3-1 16,-2-2-1-16,2 0 2 0,1 1-3 0,-4 2 0 0,4-2-2 16,-2 1 0-16,2-4-1 0,-3 4 1 0,2-3 0 15,2 0-1-15,-1-2 0 16,1 0 1-16,0-1-2 0,1-2 1 0,1-1-3 0,0 1-8 16,1-2-6-1,10-8-5-15,-15 13-10 0,15-13 1 0,-12 9 1 16,12-9 4-16,-14 9-2 0,14-9 4 15,-10 7 2-15,10-7 5 0,0 0-5 0,-10 9 3 16,10-9-5-16,0 0-1 0,0 0 0 16,-13 8 3-16,13-8-3 0,0 0 3 15,0 0 2-15,0 0 3 0,0 0 3 0,0 0-2 0,0 0 5 16,0 0 4-16,0 0 5 16,0 0 8-16,0 0 6 0,0 0 7 0,0 0 9 15,0 0 8-15,51 2 7 0,-39-2 3 16,-12 0-5-16,26 9-4 0,-9-3-1 0,-3 0-4 15,4-1-6-15,-4 3-3 16,3 0-3-16,0-2 0 0,0 1-6 0,-3 0-2 0,4 1-2 16,-6-3-7-16,3 1-23 0,-15-6-27 0,23 9-45 15,-23-9-63 1,22 4-81-16,-22-4-142 0,0 0-234 0,25-11-337 0,-17 2-362 16</inkml:trace>
  <inkml:trace contextRef="#ctx0" brushRef="#br0" timeOffset="197095.24">5124 14654 2661 0,'0'0'-188'0,"13"-9"16"16,-13 9 18 0,0 0 19-16,10-8 26 0,-10 8 33 0,0 0 33 0,14-7 33 15,-14 7 17-15,0 0 24 0,0 0 15 0,14-9 10 16,-14 9-1-16,0 0-2 16,0 0-6-16,15-6-1 0,-15 6-7 0,0 0 7 15,0 0 13-15,0 0 6 16,0 0 2-16,0 0 12 0,0 0-8 0,11-10 3 0,-11 10-4 15,0 0-4-15,0 0-14 16,0 0-4-16,0 0-10 0,0 0-2 0,0 0-9 0,-47-3 3 16,47 3-6-16,-28 0-2 0,9 0-3 15,19 0-4-15,-35 2 1 0,15-1 0 16,4 2 0-16,-4 0-2 0,20-3-6 0,-33 4-4 16,17-1 3-16,16-3-4 0,-22 7-6 15,11-2-8-15,11-5 0 0,-13 7 2 0,13-7 0 16,0 0 0-16,0 0 12 15,0 0-6-15,0 0-5 0,0 0 4 0,24 30-5 16,-16-25 5-16,-8-5 3 16,20 14-5-16,-8-9 1 0,0 3-1 0,1-2-7 15,0 4 6-15,2-3-1 0,-3 2-3 0,3-1-4 0,2 2 7 16,-3 2-6-16,0-4 7 16,-2 2 1-16,3 2-4 0,-3-4 2 0,0 4 8 15,0-2-6-15,-2 2 7 0,1-5 1 16,-2 3 2-16,-9-10 6 0,14 16-3 15,-7-9-1-15,-7-7-1 0,10 19 1 16,-3-12 4-16,-7-7 1 0,4 19 1 0,-4-19 2 16,0 19 10-16,0-19 5 15,-7 20 7-15,7-20 3 0,-12 20 11 0,1-11 2 16,1 2-3-16,-1-4-1 0,-2 1 2 0,-1-3-5 0,-4 1-1 16,2-4-6-16,16-2-1 15,-34 7-6-15,19-7-12 0,15 0-14 0,-30 0-33 0,30 0-29 16,-29-3-40-16,16-1-40 15,13 4-40-15,-21-13-53 0,11 5-113 0,2 1-447 16,2 0-95-16</inkml:trace>
  <inkml:trace contextRef="#ctx0" brushRef="#br0" timeOffset="197415.08">5448 14940 2514 0,'20'5'82'0,"-20"-5"-21"16,12 4-33-16,-12-4-24 0,10 8-8 15,-10-8 10-15,0 0 26 0,16 10 14 0,-16-10 5 16,8 8 0-16,-8-8-3 15,6 14-1-15,-6-14 1 0,6 13 0 0,-6-13 5 0,7 15-6 16,-7-15-1-16,4 14-4 16,-4-14-8-16,4 16-1 0,-4-16-3 0,4 12-10 15,-4-12-13-15,0 0-25 0,2 17-22 0,-2-17-30 16,0 0-28-16,3 15-26 0,-3-15-28 16,0 0-35-16,0 0-101 0,0 0-459 0,0 0-25 15</inkml:trace>
  <inkml:trace contextRef="#ctx0" brushRef="#br0" timeOffset="197619.33">5492 14834 2394 0,'0'0'34'0,"2"-13"-1"16,-2 13-33-1,0 0 9-15,7-16-1 0,-7 16 5 0,0 0 13 0,2-14-5 16,-2 14-3-16,0 0 0 15,0 0-9-15,0 0-11 0,0 0-16 0,5-15-21 0,-5 15-30 16,0 0-50-16,0 0-69 16,0 0-171-16,0 0-212 0,0 0 231 15</inkml:trace>
  <inkml:trace contextRef="#ctx0" brushRef="#br0" timeOffset="198075.06">5597 14825 1832 0,'0'0'82'0,"0"0"-9"16,14 5-8-16,-14-5-3 0,0 0-7 0,0 0 12 0,11 7-7 15,-11-7 5-15,0 0 5 16,0 0 7-16,6 16-4 0,-6-16-8 0,0 0-7 16,2 20-7-16,-2-20-5 15,4 19-5-15,-4-19 3 0,2 16-11 0,-2-16 3 0,3 19-11 16,-3-19 1-16,2 18-4 15,-2-18 1-15,2 15-3 0,-2-15-2 0,0 0-4 16,0 17-7-16,0-17 1 16,0 0-8-16,0 0-10 0,0 0-6 0,0 20-11 15,0-20-8-15,0 0-9 0,0 0-10 0,0 0 0 0,0 0 5 16,0 0 1-16,0 0 3 16,25-35 10-16,-25 35 11 0,16-19 21 0,-10 8 17 0,-6 11 11 15,12-16 15-15,-12 16 4 16,10-15 4-16,-10 15 6 0,9-11-2 0,-9 11 1 15,9-10-6-15,-9 10 7 16,0 0 14-16,12-7 9 0,-12 7-1 0,0 0 4 16,0 0 0-16,0 0-3 0,0 0-1 0,28 15-8 0,-28-15-4 15,9 11-10-15,-9-11-2 16,10 16-6-16,-10-16-8 0,10 17 0 0,-6-8-12 16,-4-9-22-16,14 19-20 15,-10-10-29-15,-4-9-33 0,8 17-27 0,-2-6-58 16,-6-11-39-16,7 11-71 0,-7-11-145 15,6 8-419-15,-6-8-177 0</inkml:trace>
  <inkml:trace contextRef="#ctx0" brushRef="#br0" timeOffset="198465.25">6159 14621 2374 0,'0'0'-93'0,"0"0"15"15,0 0 6-15,0 0 2 0,-8-23 24 16,8 23 13-16,0 0 23 0,0 0 28 15,0 0 9-15,0 0 6 0,0 0 24 0,0 0 6 0,-32 27-2 16,32-27-4-16,-13 16 6 16,5-4-8-16,2 0 0 0,0 2-7 0,-4-2 2 15,4 6-9-15,0-3 2 0,2 0-3 0,-2 3 0 16,-1 1-2-16,3 0-5 0,2 0 3 16,0-3 3-16,0 4-9 0,0-2 20 0,2-18-7 15,4 37-7-15,-2-22-20 16,0 5-25-16,2-6-23 0,5 1-30 0,-3 1-50 0,2-4-46 15,1-4-84-15,2 3-513 16,-3-4-41-16</inkml:trace>
  <inkml:trace contextRef="#ctx0" brushRef="#br0" timeOffset="199185.2">6490 14600 2268 0,'0'0'-37'0,"0"0"3"15,0 0 4-15,0 0 3 16,0 0 1-16,0 0 15 0,0 0 1 0,0 0 21 16,0 0-5-16,0 0-1 15,0 0 6-15,-45 25 8 0,45-25 12 16,-6 19 1-16,6-19 10 0,-4 24-1 0,2-12-7 15,2-12 3-15,0 31-5 0,2-16 3 0,-2-15-8 16,4 31-7-16,0-16 3 16,2-1-1-16,1-1-10 0,-1 2 5 0,0-4-4 0,-6-11-7 15,13 20-6-15,-6-12 0 0,-7-8-1 0,14 13-5 16,-14-13 3-16,15 4 3 16,-15-4-12-16,15 3 16 0,-15-3 4 0,0 0-5 15,23-12 0-15,-23 12-2 0,15-13 5 16,-15 13 13-16,15-15 8 0,-9 8 7 0,-6 7 2 15,12-10 2-15,-12 10-8 16,10-11-2-16,-10 11-3 0,0 0-7 0,16-6 4 16,-16 6-2-16,0 0-8 0,0 0 1 0,22 15-5 15,-22-15 1-15,14 9-4 0,-14-9 0 16,13 13-4-16,-5-5 2 0,-8-8 7 0,16 11-6 16,-16-11 1-16,12 11 29 15,-12-11 0-15,12 7 5 0,-12-7-4 0,16 0-3 0,-16 0 1 16,0 0-2-16,0 0 3 15,31-12-2-15,-20 2 2 0,-2-1 1 0,1 0 9 16,0-7-2-16,4-1 3 16,-4 0 16-16,-2-4 19 0,3 4 4 0,-5-3 2 0,3 0-9 15,-5 5-6-15,0 0-10 0,1 1-10 0,-3 0-21 16,-2 16-20-16,6-25-43 16,-4 14-55-16,-2 11-59 0,0 0-52 0,-6-22-60 15,6 22-150-15,-9-9-481 16,9 9-266-16</inkml:trace>
  <inkml:trace contextRef="#ctx0" brushRef="#br0" timeOffset="201175.14">7709 14308 2590 0,'0'0'-114'0,"0"0"37"16,0 0 29-16,0 0-4 0,0 0 15 0,-21-5 18 15,21 5 19-15,0 0 16 16,0 0 26-16,0 0 7 0,0 0 9 0,0 0 3 0,0 0 0 16,0 0 5-16,0 0-1 15,0 0-3-15,0 0 5 0,0 0-19 0,61 9-4 16,-61-9 0-16,28 3-5 15,-12-3 2-15,2 1-4 0,2-1-4 0,0 0-2 0,1 0-3 16,0 0-2-16,0 0-5 16,3 0 2-16,-2 0-4 0,0-1-2 0,-1 1-1 15,1 0-2-15,-22 0-3 0,33-3-2 0,-16 2-8 16,-17 1-15-16,27-3-16 16,-27 3-39-16,24-1-21 0,-24 1-34 15,14-3-45-15,-14 3-86 0,0 0-531 0,12-5-91 16</inkml:trace>
  <inkml:trace contextRef="#ctx0" brushRef="#br0" timeOffset="201495.02">8025 14320 2419 0,'-20'6'-22'16,"20"-6"13"-16,0 0 0 0,-12 5-5 0,12-5 17 16,0 0 17-16,0 0 17 0,0 0 4 15,0 0 2-15,-13 10-8 0,13-10-4 0,0 0 6 16,0 0 9-16,-8 12 32 15,8-12 16-15,0 0 5 0,-12 18-5 16,8-7-9-16,4-11-3 0,-12 23-4 0,4-9-5 16,4 3-3-16,-4-2-9 0,4 3-3 15,-2-1-8-15,0 2 0 0,2-2-8 0,0 2-5 0,-3 0-1 16,5-2-5-16,-4 4-3 16,3-4-3-16,-1 2-2 0,2-1 0 0,0-2-3 0,0 2 0 15,0-2-5-15,2-16 1 16,-3 24-3-16,3-24-2 0,-2 23-4 0,2-23-11 15,-2 17-12-15,2-17-28 16,0 17-23-16,0-17-41 0,0 0-46 0,-2 21-66 16,2-21-123-16,-4 12-572 0,4-12-313 0</inkml:trace>
  <inkml:trace contextRef="#ctx0" brushRef="#br0" timeOffset="205115.08">8412 14240 2609 0,'0'0'-163'0,"0"0"18"16,0 0 11-1,0 0 13-15,-7-17 7 0,7 17 14 0,0 0 11 0,0 0 21 16,0 0 8-16,0 0 3 16,0 0 14-16,0 0 12 0,0 0 9 0,0 0 12 15,2-24 8-15,-2 24 14 0,0 0 3 0,0 0 4 0,0 0 3 16,0 0 5-16,0 0 2 16,0 0-1-16,0 0 10 0,0 0-9 0,0 0 5 15,0 0-4-15,0 0 0 0,0 0 6 16,0 0-10-16,0 0 3 0,0 0 7 15,0 0-10-15,0 0 4 0,0 0 7 16,0 0-2-16,0 0-7 0,0 0 11 0,0 0-7 16,0 0-1-16,0 0 4 0,0 0-10 0,0 0 0 0,0 0-2 15,0 0 3-15,0 0-3 16,0 0-4-16,0 0-8 0,40 27-2 16,-34-19 1-16,-6-8 1 0,12 11 4 15,-12-11 2-15,10 14 2 0,-10-14 2 16,13 10 1-16,-13-10 0 0,10 17 5 15,-10-17-11-15,11 15 13 0,-9-5-5 0,-2-10-10 0,11 16 0 16,-5-6-5-16,-6-10-3 16,8 19 9-16,-2-8-10 0,2-1 4 0,-8-10 3 15,8 21-5-15,-4-10-1 0,-4-11 2 0,8 23-5 0,-6-12 10 16,-2-11-7-16,9 22 3 16,-7-11-4-16,-2-11 3 0,7 23-5 15,-5-11 7-15,-2-12 3 0,2 20 10 0,-2-20-1 16,4 21-6-16,-4-21 1 0,2 23 1 0,0-12-3 15,-2-11 1-15,2 25-6 16,-2-25 7-16,0 22 9 0,0-22-4 0,-2 20 0 16,2-20 8-16,-4 22 1 0,2-11 8 0,2-11 4 0,-6 21 2 15,6-21-1-15,-9 19 4 16,2-8-6-16,1 1 3 0,6-12-8 0,-14 23 1 16,10-14-5-16,-6 2-5 15,10-11 0-15,-12 22 2 0,4-13-1 16,8-9-6-16,-13 20-3 0,7-12 1 15,6-8-7-15,-13 19-4 0,6-9-7 0,7-10-28 0,-14 21-37 16,10-10-56-16,-6 3-61 16,2-5-91-16,0 1-222 0,-4-2-287 0,12-8-75 15</inkml:trace>
  <inkml:trace contextRef="#ctx0" brushRef="#br0" timeOffset="-189241.65">4169 15654 363 0,'0'0'97'16,"0"0"-22"-16,0 0-33 0,0 0-26 0,-2-25-16 0,2 25-2 15,0 0 2 1,0 0 8-16,0 0 7 0,0 0 13 0,0 0 3 0,0 0 4 16,0 0 4-16,0 0-6 0,0 0-2 0,-8-21-2 15,8 21-4-15,0 0-1 0,0 0-11 16,0 0-10-16,-14-7-10 0,14 7-6 16,0 0-3-16,0 0 7 0,0 0-6 15,-20-4 8-15,20 4 14 0,0 0-10 0,0 0-1 16,0 0 10-16,-19-3-10 15,19 3 4-15,0 0 2 0,0 0 0 0,0 0 5 16,-23-3 15-16,23 3-6 0,0 0 2 16,0 0 7-16,0 0-1 0,-19 0-1 15,19 0 11-15,0 0-22 0,0 0-4 0,0 0-12 0,-22 0-5 16,22 0 4-16,0 0-1 0,0 0 8 16,0 0 12-16,-22 0 8 15,22 0 17-15,0 0 1 0,0 0 8 0,0 0-10 16,-24 0 6-16,24 0 3 0,0 0-18 0,0 0 5 15,0 0-16-15,0 0-1 16,-23 0 2-16,23 0-11 0,0 0 1 0,0 0 1 16,-20 3-2-16,20-3-3 0,0 0 4 0,0 0-6 0,-20 3-1 15,20-3 6-15,0 0 8 16,0 0-11-16,-20 4 2 0,20-4-7 0,0 0 0 16,0 0 0-16,-19 1 5 15,19-1-5-15,0 0 10 0,0 0-3 0,0 0 3 0,0 0 15 16,-18 0 13-16,18 0-3 15,0 0 0-15,0 0 2 0,0 0-9 0,0 0 0 16,0 0 4-16,0 0 0 16,0 0 2-16,0 0-8 0,0 0 4 0,0 0 7 0,0 0-8 15,0 0 3-15,0 0 5 0,61 3-3 0,-61-3 6 16,28 3-9-16,-14-3-1 16,3 1-5-16,4-1 5 0,0 0-3 0,1 3-6 15,3-3-1-15,0 0-5 0,5 0 2 16,-1 0-8-16,1 1 6 0,0-1 2 15,-1 0-5-15,3 0-3 0,0 3 5 16,-3-3-3-16,3 2-2 0,2-2-3 0,-2 0 1 16,2 0-5-16,-2 0 6 0,2 0-1 0,0-2-2 0,1 2 8 15,-1 0-7 1,0 0-7-16,0 0 23 0,-1 0-2 0,1-3 11 0,1 3 6 16,-1 0 0-16,0-1-4 15,-1 1 2-15,1 0-7 0,0-3 10 0,2 3-9 16,-3 0-6-16,3 3-1 0,-1-6-4 15,-1 6-2-15,2-3 4 0,-3 0-6 16,3 0 2-16,0 1 4 0,-2 2-2 16,1-3 9-16,-4 2-10 0,3 0 0 0,-2-1-3 15,-3 1 0-15,1 0 0 0,0-2 2 0,-2 4-8 16,-4-2-3-16,4 1 4 0,-1-2-5 16,-1 0 4-16,-1 1-1 0,1 1 2 0,-1-1-7 15,0 2 4-15,-1-3 2 16,3 2 7-16,-1-3 2 0,1 3 1 0,3-1-2 0,-3 0-3 15,2-1 0 1,-1 2 2-16,2-3-5 0,1 4-2 0,-1-4 1 0,2 4 1 16,-2-3-2-16,1 1 0 0,-1 0 2 0,0-2 3 15,-1 2-1 1,1-2-2-16,0 2 6 0,1-1 0 0,-1 2-1 0,4-1 1 0,-5-1 0 16,3-1 0-1,0 4-3-15,0-2-2 0,-1-2-1 0,1 1-1 0,-2 1 1 16,1 1 1-16,1 0-5 15,0-1 3-15,-2-2-1 0,-1 2 0 0,1 0-4 0,0-2 5 16,-1 2-5-16,1-2 0 16,-2 0 0-16,-3 2-1 0,1-2-3 0,3 0 3 15,-4 0 0-15,3-2-2 0,-3 4 0 0,5-2 2 16,-3-2-1-16,3 2 2 16,-2 0 0-16,-1 0 5 0,5 2 2 0,-2-2-1 15,1 0-5-15,-1 0 4 0,2 0-2 16,-2 2 2-16,-5-2-3 0,0 0-3 0,0 2 1 15,-1 0 1-15,-3-2-4 16,0 1-11-16,-2 2-19 0,1-2-25 0,-4 2-52 0,-16-3-44 16,24 3-35-16,-24-3-74 0,8 4-194 0,-8-4-305 15,0 0-41-15</inkml:trace>
  <inkml:trace contextRef="#ctx0" brushRef="#br0" timeOffset="-187991.56">4022 16412 2169 0,'0'0'-60'16,"0"0"27"-16,0 0 26 0,0 0-13 0,0 0 5 15,-26-1 14-15,26 1 14 0,0 0 17 16,0 0 30-16,0 0 13 0,0 0 16 16,0 0 0-16,0 0-9 0,0 0-3 0,0 0-12 15,0 0-3-15,0 0-7 0,0 0-9 0,0 0-1 16,0 0-7-16,0 0 2 0,0 0-9 0,0 0-6 16,0 0 0-16,0 0-1 15,0 0-10-15,0 0 5 0,58 8-9 0,-58-8 2 16,24 0-6-16,-6 0 9 15,-1 1-13-15,-17-1-8 0,32 0-5 0,-14-1 1 0,1 1-6 16,-19 0-7-16,36 0 3 16,-18-3 7-16,-18 3-3 0,26-1 7 0,-26 1 1 15,26-3 4-15,-26 3 6 0,21 0 8 0,-21 0 7 0,0 0 2 16,24-1 3-16,-24 1 4 16,0 0 2-16,16-3 3 0,-16 3-3 0,0 0 5 15,0 0-8-15,0 0-3 16,0 0 0-16,0 0-4 0,0 0 0 0,0 0 6 0,4 15-1 15,-4-15 6-15,0 0-3 16,-20 28-3-16,11-16 1 0,1 2-4 0,-5 3 3 16,0 0-4-16,1 2-1 15,-4 0-3-15,4 1 0 0,-2-2-3 0,-2 1 0 16,-3 4 0-16,5-4-3 0,-2 0-2 0,0 0 2 0,-2 1-3 16,2-5-3-16,-1 2 6 15,0-2-3-15,0 1 1 0,1-2-2 0,0-4 0 16,0 3 1-16,0-3-3 0,4 0-1 15,-1-1 0-15,1-1 2 0,1 0 0 16,11-8-4-16,-17 11-1 0,17-11-6 16,-15 9 2-16,15-9 5 0,-9 8-4 0,9-8 2 15,0 0-1-15,0 0 6 0,0 0-1 0,0 0 0 16,0 0 5-16,0 0 0 16,0 0 6-16,50 4 2 0,-50-4 2 0,31-4 2 0,-31 4-2 15,34-4-2-15,-18 2-1 16,4 2-2-16,-1-2-3 0,-19 2 1 0,38-1-1 0,-23 1-2 15,-15 0-7 1,29 0-4-16,-29 0-15 0,24 0-19 0,-24 0-21 0,23-3-31 16,-23 3-42-16,22 3-40 0,-12-6-49 0,-10 3-144 15,16-5-465-15,-16 5-163 16</inkml:trace>
  <inkml:trace contextRef="#ctx0" brushRef="#br0" timeOffset="-187371.29">4428 16251 2373 0,'0'0'-65'0,"12"-10"25"15,-12 10 5-15,0 0 10 16,14-7 0-16,-14 7 1 0,0 0 7 0,16-8 7 15,-16 8-1-15,15-6 11 0,-15 6 8 0,0 0 0 16,19-8 9-16,-19 8 9 16,0 0 8-16,19-4 5 0,-19 4 13 0,0 0 2 15,19-3-5-15,-19 3 1 0,17-3-6 0,-17 3-5 0,0 0-5 16,24 3-3-16,-24-3 0 16,0 0 0-16,23 7 5 0,-23-7 5 0,12 8 4 15,-12-8 13-15,13 9-7 0,-13-9 12 16,9 14-6-16,-9-14 0 0,4 15-1 0,-4-15-8 15,0 17 2-15,0-17-4 16,0 0-5-16,-8 30-2 0,1-16 1 0,0-3-8 16,7-11 4-16,-16 25 1 0,7-15 2 0,1 1 2 0,-3 0-2 15,2-1-2-15,9-10-3 16,-12 15-4-16,12-15-6 0,-12 14-2 0,12-14-3 16,-9 11 1-16,9-11-3 15,-9 10-1-15,9-10-1 0,0 0 4 0,0 0-7 0,0 0 2 16,0 0 1-1,0 0-6-15,20 19-11 0,-20-19-12 0,18 0-20 0,-18 0-14 16,24 0-36-16,-24 0-20 16,25 0-36-16,-25 0-29 0,26 0-38 0,-26 0-72 15,24-6-589-15,-10 6-228 0</inkml:trace>
  <inkml:trace contextRef="#ctx0" brushRef="#br0" timeOffset="-185521.71">4981 16780 2412 0,'0'0'-136'15,"0"0"38"-15,0 0 24 0,0 0 16 0,0 0 18 16,0 0 16-16,0 0 13 16,0 0 20-16,0 0 15 0,0 0 19 15,0 0 11-15,0 0 3 0,0 0-10 0,0 0-1 0,0 0-12 0,0 0 0 16,0 0 0-16,0 0-5 16,0 0 0-16,0 0 6 0,0 0 6 0,0 0-1 15,0 0 8-15,0 0 1 0,0 0 4 16,0 0-4-16,0 0-3 0,0 0-4 0,0 0-8 15,0 0-1-15,0 0-6 16,0 0-1-16,0 0-4 0,0 0 4 0,0 0-6 16,61 6-8-16,-61-6 4 0,14 1-2 0,-14-1-3 0,0 0 0 15,26 3-1-15,-26-3 1 16,17 1-4-16,-17-1 2 0,0 0 2 0,21 2 0 16,-21-2-8-16,17 2 4 15,-17-2-5-15,0 0 8 0,19 2-3 0,-19-2 4 16,0 0-5-16,19 2 7 15,-19-2 8-15,0 0 0 0,17 2 5 0,-17-2-3 0,0 0-7 16,19 0 0-16,-19 0 3 16,0 0-2-16,19 4-3 0,-19-4-1 0,0 0-3 15,0 0 2-15,24 0-1 0,-24 0 2 0,0 0-3 0,0 0 2 16,16 1 4-16,-16-1-2 16,0 0 6-16,0 0 5 0,0 0-5 0,0 0-6 15,0 0-2-15,22 2-18 16,-22-2-21-16,0 0-28 0,0 0-37 0,0 0-35 15,0 0-46-15,0 0-53 0,0 0-148 16,0 0-395-16,8-3-63 0</inkml:trace>
  <inkml:trace contextRef="#ctx0" brushRef="#br0" timeOffset="-184661.43">5571 16553 2165 0,'0'0'-80'16,"0"0"15"-16,0 0 7 0,-15-12 9 0,15 12 0 15,0 0 7-15,0 0 22 0,0 0 20 0,0 0 18 0,0 0 11 16,0 0 15-16,0 0 21 16,0 0-1-16,0 0 2 0,0 0 4 0,0 0-3 15,0 0-1-15,0 0-1 16,0 0 2-16,17-22-9 0,-17 22-4 0,0 0-6 15,16-6-8-15,-16 6-5 0,0 0 3 16,24-2-5-16,-24 2-6 0,0 0-2 0,23 0 0 16,-23 0-4-16,18-2 0 0,-18 2-6 0,0 0 8 0,24 0 7 15,-24 0-4-15,0 0 3 16,22 2 4-16,-22-2 3 0,0 0 2 0,19 6 1 16,-19-6-1-16,0 0 1 15,15 5 4-15,-15-5 4 0,0 0-3 16,11 10-1-16,-11-10 4 0,6 12-6 0,-6-12 1 15,0 0 2-15,0 0-4 0,0 25 2 0,0-25-5 16,0 0 2-16,-6 24-2 16,6-24-4-16,-11 19-2 0,7-7 0 0,4-12-7 15,-15 21 0-15,8-10-3 0,-1 0-2 0,8-11-2 0,-14 22-6 16,4-11 5-16,4 0-3 16,6-11-4-16,-14 21 5 0,7-12-5 0,-1 1-1 15,8-10 1-15,-13 19-2 16,7-9 2-16,6-10-2 0,-11 17 1 0,11-17 0 0,-12 15 1 15,12-15 2 1,-7 14 3-16,7-14 0 0,-7 12-2 0,7-12 7 0,0 0 4 16,-2 16 5-16,2-16-6 15,0 0 3-15,0 0-5 0,22 13 0 0,-22-13-1 0,21 4-1 16,-21-4-4-16,28-1-2 16,-28 1-2-16,34-4-8 0,-16 0-9 0,-1 0-13 15,2 0-14-15,-2-2-16 0,1 3-26 0,-4-1-40 16,3-2-47-16,-17 6-40 15,27-11-73-15,-16 6-139 0,-3-3-495 0,-8 8-302 0</inkml:trace>
  <inkml:trace contextRef="#ctx0" brushRef="#br0" timeOffset="-184061.44">6096 16647 2746 0,'14'-16'-66'16,"-7"9"10"-16,-7 7 7 0,11-13-11 15,-11 13 30-15,10-12 20 0,-10 12 19 16,9-12 19-16,-9 12 17 0,0 0-3 15,8-11-5-15,-8 11-5 0,0 0 4 0,0 0 3 16,0 0 11-16,0 0 2 16,0 0 8-16,0 0 3 0,0 0-3 0,0 0-5 15,-49 29-1-15,37-19 3 0,-1 2-10 0,-2 2-1 0,0 1-3 16,1 0-6-16,1 3 2 16,0-1-5-16,5-1 0 0,0 0-4 0,-2-1-2 15,6 1-7-15,0-2 4 0,0 0-9 16,4-14-3-16,-2 25 3 0,2-25-4 0,2 19-3 15,-2-19-1-15,6 17-6 16,-6-17-4-16,12 8-8 0,-12-8-5 0,16 4-5 16,-16-4-9-16,0 0-17 0,38-12-12 0,-19 2-13 0,3-3 1 15,-2 0 12 1,4-1 7-16,1-1 0 0,1-1 13 16,-4 4 3-16,2-2 11 0,-3 1 5 0,3 4 7 15,-2-3 11-15,0 3 15 0,-1 1 1 0,-4 2 5 0,-2 1 5 16,-1-1 7-1,-14 6 13-15,26-4 12 0,-26 4 2 0,19 0 0 0,-19 0-3 16,0 0-3-16,15 11-6 16,-15-11-3-16,0 0-4 0,-4 19-6 0,4-19-1 15,0 0-3-15,-26 23-3 0,14-15-3 0,-1 0-10 16,-2-1-8-16,-2-1-12 16,0-1-21-16,0 1-20 0,-1-1-34 15,2 1-44-15,16-6-34 0,-27 3-48 16,27-3-77-16,0 0-584 0,-26-13-228 0</inkml:trace>
  <inkml:trace contextRef="#ctx0" brushRef="#br0" timeOffset="-183721.39">6678 16519 2548 0,'19'-4'-82'0,"-19"4"16"0,13-4 4 0,-13 4 11 16,0 0 11-16,0 0 32 15,12-9 30-15,-12 9 22 0,0 0 5 0,0 0 19 0,0 0-6 16,0 0 4-16,0 0-4 16,0 0 2-16,0 0-7 0,0 0-3 0,0 0-9 15,0 0 1-15,-50 20-8 0,50-20-3 0,-7 12-18 16,7-12-3-16,-2 17-13 0,2-17-1 16,0 0-7-16,13 30-7 0,-9-18 7 15,2 0-2-15,0 2 1 0,2-2 5 16,-2 2 12-16,-2-1 10 0,0 0 13 0,-4-13 8 15,4 25 5-15,-6-10-4 16,2-15-1-16,-8 29-8 0,2-14 2 0,-4-1-11 0,-2-3-2 16,-1 2-14-16,-1-1-31 0,1-1-36 0,-2-1-42 15,1-1-44-15,-2-1-41 16,0-3-93-16,3-1-489 0,0 0-63 16</inkml:trace>
  <inkml:trace contextRef="#ctx0" brushRef="#br0" timeOffset="-183011.7">7100 16355 2288 0,'14'-10'-45'0,"-14"10"0"0,0 0-2 0,0 0 3 15,0 0 13-15,0 0 8 0,0 0 23 0,0 0 5 0,0 0 6 16,0 0-4-1,0 0 4-15,0 0 1 0,0 0 17 0,0 0 29 0,0 0 15 16,0 0 15-16,0 0 5 16,0 0 6-16,0 0-8 0,0 0-8 0,0 0-8 0,-10 48 0 15,10-48-3-15,-11 27-5 0,4-12-7 16,3 1 2-16,-2 0-3 0,2 1-5 16,-3 4 0-16,3 3-6 0,0-6-3 0,0 1 1 15,2 2-6-15,2 0-1 16,0 0-10-16,0 1 1 0,2-2-1 0,0-1-8 0,2 0-13 15,0 1-19 1,3-1-19-16,1-4-39 0,0 5-40 0,3-6-40 0,-2-3-48 16,-1 1-102-16,4-5-547 0,-2 0-192 0</inkml:trace>
  <inkml:trace contextRef="#ctx0" brushRef="#br0" timeOffset="-182341.76">7389 16443 2532 0,'0'0'-36'0,"0"0"24"16,0 0 0-16,6-14 22 0,-6 14-5 16,0 0 13-16,0 0-2 0,0 0 7 0,0 0 13 15,0 0 2-15,0 0 2 0,0 0-2 0,0 0 3 16,-21 46-3-16,19-32-1 15,2-14-7-15,-2 26-1 0,0-11-4 0,2-15-6 0,4 25 2 16,-2-10-3 0,3 1-9-16,-1-3 4 0,-4-13-27 0,12 23-4 0,-5-11-15 15,-7-12-6-15,13 14-13 0,-5-6 15 0,-8-8-1 16,17 7 4-16,-17-7 2 16,17 3-10-16,-17-3 7 0,0 0 7 0,27-12 10 0,-27 12 18 15,20-9 15-15,-20 9 20 16,12-11 14-16,-12 11 11 0,12-12 0 0,-12 12 5 15,12-7-7-15,-12 7-2 16,0 0-7-16,14-7-8 0,-14 7-3 16,0 0-5-16,24-2-1 0,-24 2-7 0,0 0-8 0,29 9-4 0,-19-5-2 15,4 1-2-15,-14-5-8 16,27 7 4-16,-16-4-2 0,-11-3 3 0,25 5 0 16,-25-5 3-16,26 0-4 0,-26 0 6 15,24-4 8-15,-24 4 7 0,24-9 10 0,-13 2 13 16,-3-4 7-16,3 0 10 15,-5 0 10-15,-6 11 5 0,13-25-6 0,-9 11-9 16,0 1-7-16,-4 13-6 0,6-29-10 16,-4 18-7-16,-2 11-14 0,0-23-21 0,0 23-34 15,2-20-46-15,-2 20-63 0,2-16-56 0,-2 16-72 16,0 0-164-16,-4-20-443 16,0 13-244-16</inkml:trace>
  <inkml:trace contextRef="#ctx0" brushRef="#br0" timeOffset="-182021.64">7980 16359 2593 0,'0'0'-40'16,"0"0"-1"-16,0 0-4 0,0 0-6 0,19-9 0 0,-19 9 7 15,0 0 14-15,28 1 9 0,-28-1 1 0,29 0 4 16,-10 2 4-16,0 0-2 16,3-2 12-16,0 2-7 0,0 0 6 0,1-2 3 15,7 0-11-15,-7 2 3 0,0-2 0 16,1 0-6-16,-3 0 9 0,2 0-26 15,-4 0-15-15,0 0-18 0,-19 0-35 16,28 0-41-16,-28 0-76 0,19-4-284 16,-19 4 326-16</inkml:trace>
  <inkml:trace contextRef="#ctx0" brushRef="#br0" timeOffset="-181726.65">8204 16366 1552 0,'0'0'55'0,"-10"6"-12"15,10-6 2-15,0 0 0 0,-11 12-9 16,11-12 13-16,0 0 26 0,-4 18-6 16,4-18 8-16,-3 14 5 0,3-14-5 0,0 0 9 15,0 23 10-15,0-23-4 0,0 17 7 0,0-17-3 16,-2 21 4-16,2-21-2 16,-2 25-9-16,0-12-6 0,2-13-9 0,-4 30-9 0,4-12-5 15,-2-1-2-15,2-17-6 16,-2 35 1-16,2-19 5 0,-2 1 4 0,0 1-1 0,0-1-6 15,2-17-6-15,0 32-4 16,-2-18-4-16,2-14-8 0,0 26-10 0,0-26-21 16,-2 22-21-16,2-22-29 0,0 20-40 0,0-20-47 15,0 18-63-15,0-18-116 0,0 9-605 16,0-9-317-16</inkml:trace>
  <inkml:trace contextRef="#ctx0" brushRef="#br0" timeOffset="-181031.78">8619 16296 2674 0,'0'0'-72'16,"0"0"26"-16,0 0 5 0,22-6 4 0,-22 6 5 15,0 0 0-15,0 0 17 0,0 0 19 16,0 0 22-16,0 0-2 0,0 0 8 0,24 8 15 16,-24-8-4-16,0 0 19 0,0 0 9 0,18 5 11 15,-18-5 7-15,0 0 0 16,12 10-7-16,-12-10-8 0,13 9-7 16,-13-9 0-16,10 14-7 0,-10-14-7 0,9 17-2 15,-2-7-3-15,-7-10-7 0,6 23-2 0,-2-10 16 16,0-1 6-16,0 3 3 15,0-2 5-15,-2 2 5 0,3 1-3 0,-2 0 0 16,-1 0-1-16,0 3-5 16,0-2-4-16,0 2-6 0,-2 0-6 0,2 2-4 0,0-2-4 15,-2 3-9-15,0-4 4 0,0 3-6 0,0-2 0 16,-2 0 1-16,0 0-2 0,0-2-4 16,0 2-1-16,-2-2-6 0,-2 1-17 15,2-3-30-15,-2 3-31 0,0-5-42 16,0-1-46-16,6-12-59 0,-9 27-56 0,1-15-125 15,1-5-156-15,-1 3-344 0,8-10-262 16</inkml:trace>
  <inkml:trace contextRef="#ctx0" brushRef="#br0" timeOffset="-180141.48">9370 16603 2590 0,'0'0'-84'0,"0"0"16"0,0 0 9 0,30-6 4 15,-30 6 2-15,0 0 15 16,0 0 17-16,17-4 7 0,-17 4 13 0,0 0 2 16,21-3 7-16,-21 3 12 0,19-3 30 0,-19 3 15 0,20 0 11 15,-20 0 0-15,25 0 11 16,-25 0-6-16,25 0-5 0,-25 0-7 16,30 3-7-16,-13-3-11 0,-1 0-1 15,4 0-6-15,-1 0-13 0,0 1-20 0,-19-1-12 16,35 0-16-16,-19 0-20 0,-16 0-22 15,27 0-29-15,-27 0-29 0,24-1-41 0,-24 1-64 16,16-6-130-16,-16 6-282 16,0 0 142-16</inkml:trace>
  <inkml:trace contextRef="#ctx0" brushRef="#br0" timeOffset="-179841.64">9497 16479 1911 0,'0'0'-6'16,"0"0"12"-16,0 0 4 0,0 0 7 16,0 0 33-16,0 0 31 0,0 0 28 15,0 0 14-15,0 0-4 0,0 0-9 0,0 0-8 16,0 0 3-16,0 0 9 0,0 0-6 0,0 0 1 0,0 0-9 16,0 0 0-1,0 0-9-15,0 0-3 0,0 32-2 0,0-32-4 16,0 0-3-16,5 30-2 0,-5-30-7 15,0 25-4-15,0-11-12 0,0-14 0 0,-3 31-7 16,6-15-7-16,-3 0-17 0,0 1-14 16,0-17-23-16,0 29-21 0,0-15-19 0,0-14-22 15,-3 26-19-15,3-26-35 0,3 24-33 0,-3-12-34 16,-3-4-79-16,3-8-170 0,-4 18-370 16,4-18-138-16</inkml:trace>
  <inkml:trace contextRef="#ctx0" brushRef="#br0" timeOffset="-179331.31">10126 16227 2411 0,'17'14'27'0,"-17"-14"11"16,0 0-8-16,0 0-3 15,0 0 6-15,7 15 33 0,-7-15 19 0,0 0 14 16,2 17 1-16,-2-17 8 15,2 19 1-15,-2-19-3 0,6 25 2 0,-4-8-1 16,0 0-2-16,2-2-3 0,-2 6-11 16,1-2-2-16,1 6-14 0,-1-3-6 0,1 0-8 15,0 1-10-15,-2 0-26 0,0 0-28 0,-2-1-40 0,2-1-53 16,0 0-58-16,0-2-65 16,-2 2-127-16,0-3-631 0,0-18-429 0</inkml:trace>
  <inkml:trace contextRef="#ctx0" brushRef="#br0" timeOffset="-171211.56">8926 16437 2862 0,'0'0'-158'0,"0"0"7"0,0 0 1 15,0 0-5-15,0 0-11 16,0 0 1-16,0 0 17 0,0 0 33 0,0 0 35 16,0 0 26-16,0 0 23 0,0 0 23 0,0 0 1 0,0 0 17 15,0 0 9-15,0 0 4 16,0 0 14-16,0 0 15 0,0 0 10 0,0 0 12 16,0 0-5-16,0 0 6 0,0 0 2 15,0 0-5-15,0 0-2 0,0 0-3 16,0 0-5-16,0 0 0 0,0 0 1 15,0 0 4-15,0 0 13 0,0 0 4 0,0 0 0 16,0 0 5-16,0 0 0 16,0 0-4-16,0 0-7 0,0 0-13 0,0 0-4 15,0 0-9-15,0 0-6 0,0 0-4 0,0 0-4 0,0 0-6 16,0 0 0-16,44-2-5 16,-44 2-3-16,0 0-3 0,22-6 1 0,-22 6-8 0,17-3 1 15,-17 3-2 1,18-3-3-16,-18 3-1 0,20-1 2 0,-20 1-3 0,18-2 0 15,-18 2 1-15,20-1-4 16,-20 1 1-16,0 0 0 0,25 0-2 0,-25 0-4 0,0 0 3 16,19-3 1-16,-19 3-1 0,0 0 2 0,0 0 4 15,21 3 5-15,-21-3 11 16,0 0 7-16,0 0 4 0,0 0 2 0,0 0-2 16,0 0-5-16,22 0-3 15,-22 0-6-15,0 0 2 0,0 0-5 0,0 0 0 16,0 0-7-16,14 4 4 0,-14-4-7 15,0 0 5-15,0 0-3 0,0 0 0 0,0 0 0 16,0 0 2-16,0 0 0 16,0 0 2-16,6 14 4 0,-6-14 5 0,0 0-1 15,0 0 2-15,0 0 0 0,0 0 0 16,0 0-3-16,0 0-3 0,-16 29 1 0,16-29-1 16,-8 11-2-16,8-11 1 0,-10 12-1 0,10-12 3 15,-12 13-3-15,12-13 6 0,-14 17-5 16,7-7 1-16,7-10 2 0,-15 16-2 0,7-6-4 15,-1 1-2-15,1-1 1 16,8-10-5-16,-18 19 2 0,12-9 1 0,6-10-2 16,-12 17-1-16,4-8-2 0,8-9 5 0,-14 16-5 15,8-9 2-15,6-7 2 0,-12 16 1 16,5-7-2-16,7-9-2 0,-10 15 1 0,10-15-1 16,-11 15-3-16,11-15 0 15,-11 16 6-15,11-16-6 0,-6 11-3 0,6-11 3 0,-8 12-3 16,8-12-3-16,0 0 2 15,-8 13 3-15,8-13 1 0,0 0-1 0,-12 12-1 16,12-12-1-16,0 0 1 16,-8 13 1-16,8-13-2 0,0 0 1 0,-8 11 3 15,8-11-9-15,0 0-2 0,0 0 4 0,-9 9-5 0,9-9 3 16,0 0 3-16,0 0 0 16,0 0 3-16,0 0-3 0,0 0 1 0,0 0 4 15,0 0 5-15,0 0 3 0,0 0 3 16,0 0 1-16,0 0-4 0,25 13 1 0,-25-13-4 15,0 0 1-15,34-3-3 16,-18 3 1-16,-16 0-2 0,29-1-4 0,-10 1 2 16,0 0-1-16,1 0-8 0,-2 1-15 0,3-1-27 0,-1 0-37 15,-2 0-45 1,2 0-62-16,-4 0-62 0,-1-4-102 0,0 3-196 0,-4-5-425 16,-11 6-421-16</inkml:trace>
  <inkml:trace contextRef="#ctx0" brushRef="#br0" timeOffset="-168841.53">7595 15677 2833 0,'0'0'-135'0,"0"0"33"16,0 0 5-16,0 0 18 0,0 0 18 0,8-11 9 15,-8 11 13-15,0 0 19 0,0 0 9 16,0 0 17-16,0 0 19 0,17-4 2 15,-17 4 5-15,0 0 6 0,0 0 3 16,0 0 9-16,23 0 3 0,-23 0 3 0,0 0 9 16,0 0 7-16,24 4 1 0,-24-4-9 0,0 0-2 15,21 4-5-15,-21-4-9 0,14 3-3 16,-14-3-6-16,16 6-3 0,-16-6-4 0,14 6-6 16,-14-6-2-16,15 5-5 15,-15-5 4-15,15 5-5 0,-15-5 5 0,17 6 0 0,-17-6 2 16,14 6 8-1,-14-6-3-15,18 6-2 0,-18-6-2 0,18 8 0 0,-18-8-9 16,20 5 1-16,-20-5-1 16,21 6-5-16,-13-3 3 0,-8-3-1 0,17 5-5 15,-17-5 1-15,17 5 7 0,-17-5 7 16,15 4 7-16,-15-4 6 0,15 4 5 16,-15-4 1-16,16 4-1 0,-16-4-3 0,18 3-3 0,-18-3-5 15,17 5-1-15,-17-5-4 16,18 5-3-16,-18-5-2 0,20 3-4 0,-20-3 1 15,20 7-4-15,-20-7-1 0,20 3-3 16,-20-3 2-16,21 4-3 0,-21-4-1 0,19 4 0 16,-8 0-1-16,-11-4 2 0,20 4-2 0,-20-4 1 15,22 2 1-15,-22-2 2 16,17 1-2-16,-17-1-1 0,19 4-1 0,-19-4 2 0,17 2 0 16,-17-2 1-16,19 4-6 15,-19-4 1-15,17 3-1 0,-17-3-3 0,21 1 5 16,-21-1-4-16,23 3 0 15,-23-3 1-15,19 0-1 0,-19 0-2 16,24 3 4-16,-24-3-1 0,16 1-3 16,-16-1 2-16,22 0 2 0,-22 0-3 0,19 2 3 0,-19-2-4 15,21 2 2-15,-21-2-2 0,21 0 1 0,-21 0 0 16,24 2-1-16,-24-2 3 16,23 2-2-16,-23-2 0 0,25 0-2 0,-25 0 2 0,25 0-1 15,-25 0 1-15,26-2-1 16,-26 2 3-16,28-2-2 0,-28 2 1 0,25 0 2 15,-13-2-6-15,-12 2 5 16,24-2-1-16,-24 2-3 0,23 0 1 0,-23 0 2 0,23-1-3 16,-23 1 0-16,24 0 2 0,-24 0-2 0,21-3 2 15,-21 3 0-15,21-1 0 16,-21 1 1-16,21-3 0 0,-21 3-2 0,21-3 3 16,-21 3 0-16,24-4-4 15,-24 4 1-15,23-4 0 0,-23 4 0 0,23-2 2 16,-23 2-2-16,24-3 1 0,-24 3-2 15,23-4 1-15,-23 4 0 0,21-4-2 0,-21 4 3 16,23-4-1-16,-23 4 3 16,24-4 1-16,-24 4 5 0,25-3-2 0,-13 2 2 0,-12 1 2 15,26-4-4-15,-12 2-3 0,-14 2 3 16,28-3-2-16,-13 0-3 0,-15 3 2 16,30-1-3-16,-16 0 0 0,-14 1 1 0,26-3 1 15,-11 1-2-15,-15 2 2 16,25-1 1-16,-25 1-4 0,25-2 0 0,-25 2 1 0,28 0 0 15,-28 0-1-15,26 0 0 16,-14-3 3-16,-12 3-4 0,26 3 5 0,-26-3-5 16,27 0 3-16,-12 2-3 0,-15-2 2 0,32 1-2 15,-15 1 0-15,-17-2 1 0,31 3 0 16,-15-2 1-16,-16-1-2 0,29 1 1 0,-14-1-2 16,-15 0 5-16,27 3-3 15,-12-3 1-15,-15 0-1 0,34-3 0 0,-21 2-2 0,-13 1-1 16,27 0 3-1,-10-1-4-15,-17 1 0 0,27 0 0 0,-27 0-1 16,32 0 2-16,-17 0 1 0,-15 0 0 16,32 0 2-16,-13 0-2 0,-19 0-3 0,36 0-1 15,-17 0-1-15,-2 0 2 0,-17 0 0 0,32 0-1 0,-18 0 3 16,-14 0 2-16,32 0-4 16,-17-3 1-16,-15 3 2 0,32-2-3 0,-18 2 2 15,-14 0 2-15,26-1-5 16,-26 1 4-16,28-2-1 0,-28 2-1 0,25 0 1 15,-25 0 2-15,26-3-4 0,-26 3 9 16,22-1-6-16,-22 1 0 0,24 0 4 0,-24 0-2 16,19-2 0-16,-19 2 0 0,22-2 2 0,-22 2-2 15,16-2 0-15,-16 2 0 0,19-2 0 16,-19 2-2-16,0 0-1 0,26 0 2 16,-26 0 1-16,0 0 0 0,25 0 0 15,-25 0 0-15,17 0-1 0,-17 0 1 0,0 0 1 16,26 2-3-16,-26-2 3 15,0 0 1-15,18 0 3 0,-18 0 3 0,0 0 1 0,17 2-2 16,-17-2-2 0,0 0 2-16,0 0 0 0,24 0-2 0,-24 0 2 0,0 0-4 15,0 0 3-15,18 0-5 0,-18 0 1 16,0 0 1-16,0 0-1 0,0 0 4 16,18 2 1-16,-18-2 7 0,0 0 3 0,0 0 2 0,0 0 2 15,0 0-1-15,0 0-4 16,0 0-1-16,0 0-1 0,0 0 0 0,0 0-5 15,0 0 5-15,0 0-5 0,20 0 0 16,-20 0 3-16,0 0-1 0,0 0 0 16,0 0 6-16,0 0 2 0,0 0-6 15,0 0 3-15,0 0-2 0,0 0-2 0,0 0-2 16,0 0 0-16,0 0-3 0,0 0 1 0,0 0-2 0,0 0 1 16,0 0-5-16,0 0 0 15,0 0-5-15,0 0-2 0,0 0-2 0,0 0-1 16,0 0-1-16,0 0 4 15,0 0 3-15,0 0-3 0,0 0 0 16,0 0 2-16,0 0 0 0,0 0 2 0,0 0-2 16,0 0-1-16,0 0-17 0,0 0-19 15,0 0-30-15,0 0-46 0,0 0-42 0,0 0-82 0,0 0-140 16,0 0-181-16,0 0-380 16,0 0-361-16</inkml:trace>
  <inkml:trace contextRef="#ctx0" brushRef="#br0" timeOffset="-167871.49">7569 15806 2698 0,'0'0'-144'0,"0"0"24"15,0 0 13-15,0 0 14 0,0 0 4 16,0 0 9-16,0 0 8 0,0 0 14 0,0 0 19 16,0 0 18-16,0 0 21 0,0 0 5 0,0 0 20 15,24-31 18-15,-24 31 7 16,0 0 21-16,0 0 10 0,0 0 5 0,0 0-11 0,16-5 2 16,-16 5-18-16,0 0 0 15,18-3-6-15,-18 3-4 0,0 0-11 0,24-2 2 16,-24 2-11-16,20-3 1 15,-20 3-8-15,23-3-8 0,-23 3 4 16,24-5-14-16,-24 5-10 0,22-5-16 16,-22 5-26-16,22-4-30 0,-22 4-38 0,21-5-55 0,-21 5-158 15,13-5-314-15,-13 5 131 0</inkml:trace>
  <inkml:trace contextRef="#ctx0" brushRef="#br0" timeOffset="-157611.39">1939 6138 1506 0,'-13'-9'19'16,"13"9"-16"-16,-11-11-18 0,11 11-19 0,-8-12-39 0,2 6-23 15,6 6-21-15,-10-17-10 0,8 8-223 0,2 9 111 16</inkml:trace>
  <inkml:trace contextRef="#ctx0" brushRef="#br0" timeOffset="-156421.64">1919 5464 1111 0,'0'0'44'0,"0"0"3"0,-30-27-9 16,30 27-12-16,0 0-7 16,0 0-1-16,0 0-4 0,0 0-4 0,-6-16 2 0,6 16 2 15,0 0 3-15,0 0 2 0,0 0-2 0,0 0-2 16,0 0 1-16,0 0-4 16,0 0 3-16,0 0-5 0,-2-16 5 0,2 16-5 0,0 0-3 15,0 0 5 1,0 0 7-16,0 0-9 0,0 0 5 0,0 0-5 0,0 0-3 15,0 0 4-15,0 0-1 16,0 0 5-16,0 0 14 0,0 0-6 0,0 0-1 0,0 0 6 16,0 0 5-16,2 52 8 0,-2-52 8 0,0 25-7 15,0-25 8-15,2 24 3 16,-2-9-5-16,0-15-5 0,2 32-9 0,-2-15 1 16,0 1 6-16,2-1-13 15,-2 2-2-15,2 0 5 0,2 2-3 0,-4-2 3 16,0 2 4-16,2-2-3 15,-2 4 3-15,0-4 2 0,2 4 0 0,-2-1 4 0,2-1-4 16,0 4 6-16,0 2-6 16,0-2-3-16,2 1 7 0,-3-1-11 0,4-2-9 15,-1 1 5-15,1 2 0 0,-1-4-2 0,0 3-1 0,1 0 2 16,-3 0-1-16,2 0-8 16,-4-2 18-16,2-1-13 0,-2 3-4 0,2-2-3 15,-2 0 0-15,0 0-6 16,-2 2 1-16,2 1-1 0,-2-1 3 0,0 1 0 15,-2 0-4-15,1 0 2 0,-1 1 3 16,0-1 1-16,-1 1 6 0,-1-2 2 0,4 2 3 16,-2-1-7-16,0 0 8 0,2-1-2 0,2 2 3 15,-2 0-9-15,2 0-1 0,2-1-3 16,-2-1 0-16,2 0-1 0,0 1-1 0,1-1-3 16,0 2 3-16,1-2 1 15,-2 0-4-15,3-1-2 0,-1 3 8 0,-2-1 2 16,0-3 8-16,-2 3-1 15,2-4 4-15,-2 3-4 0,0-2-2 0,3 4 1 0,-1-1-2 16,-2 2-2-16,2-3-4 16,0 2 3-16,0 2-5 0,0-3-1 0,-1 1 3 0,2 2 4 15,2-1 4-15,-3 2 5 0,2-1 2 0,-2 2 6 16,2-1-2-16,-2 1 1 16,1-1-3-16,2 5-3 0,0-5 2 0,1 7 3 15,-1-4-5-15,1 3 3 16,0 2-6-16,0-2 3 0,3 0-5 0,0-2-3 15,-1 3 0-15,3-2 1 0,1-1-6 16,-1 1-2-16,2-1 2 0,-3-1-2 0,0-1-3 16,4 0 3-16,-6-2-5 15,2 5 2-15,-1 0 2 0,-1-2-3 0,-1 3 1 16,-3 4-2-16,-1-7-1 0,3 3-1 0,-2-1-3 0,0 2-3 16,-2-6-9-16,2 6-12 15,0-7-19-15,-2-1-28 0,2-3-31 0,4 3-44 0,-5-5-33 16,2 3-52-16,-3-6-87 15,0-2-664-15,2 3-433 0</inkml:trace>
  <inkml:trace contextRef="#ctx0" brushRef="#br0" timeOffset="-154991.52">647 8358 2830 0,'0'0'-156'0,"0"0"9"0,43-4 8 16,-43 4 12-16,18-3 11 15,-9-2 7-15,-9 5 8 0,23-3 19 16,-23 3 11-16,24-5 7 0,-12 0 13 16,-12 5 6-16,29-4 3 0,-11 3 10 0,-18 1-5 0,34-6 15 15,-17 4 0-15,4 0 2 0,-1 0-2 0,0 0 6 16,0 1 1-16,1-3 6 16,1 1 2-16,0 2 11 0,-1-3 8 0,4 0-7 15,0 3 7-15,-1-3 15 16,1-2-10-16,1 2 5 0,2 0 4 0,-3-2 3 0,0 3 14 15,0-2-13-15,3 2 2 16,0-1 10-16,-3-2-11 0,5 3-1 0,-1-3 4 0,1 2-9 16,0-1 3-16,2-2-9 0,-3 3 9 0,1-3-1 15,2 2 9-15,-3-1-7 16,1 1 17-16,0-2-11 0,-1 4 8 0,0-3-8 16,0-2-1-16,3 3-6 0,1-1 2 15,3-3 9-15,0 2-16 0,-2 2 2 0,1-3 1 16,1 2 6-16,0-1 9 15,1-2 2-15,-1 2 7 0,-1 0-4 16,3-1 2-16,-4 0 1 0,-2 3 1 0,0 0-13 16,-3 0 4-16,1 0-5 0,2 0-7 0,-3 2-2 15,1 2-4-15,-1-3-1 0,1 0 0 0,-2 2-4 16,2-1 0-16,-1 0-2 16,1 1 1-16,-5-2-12 0,7 1 7 0,-2-2 2 0,0 3-5 15,-1-3-1-15,1 2-3 16,0-2 1-16,-4 4-2 0,4-3-1 0,-3-1 1 15,1 2 4-15,2 0-2 16,-3-1-5-16,1 1-3 0,2-1 0 0,-1 1 4 16,1 1-2-16,2-1 2 0,0 0 0 0,-1 2 1 0,5-2-1 15,-2 3 8-15,7-3-13 16,-5 0 3-16,6 2 2 0,-3-1-1 0,0 0 7 0,1 0-3 16,-2 2-3-16,5-2 1 15,-1 1-3-15,0-1 7 16,3 0 0-16,-1 0-8 0,-1-1-1 0,3 2 4 15,-1-1 0-15,1 0 3 0,3 2-4 0,-1-2 5 0,1 0-1 16,2 1 9 0,6-2 7-16,-6 1 5 0,0 0 5 0,-3 2 9 0,3-1-1 15,0-1 2-15,6-1 0 0,0 2 5 0,-2-3 7 0,5 2 2 16,-1 1 4-16,2-2 7 16,1 1-13-16,-1 1-2 0,3 1-6 0,-5-2-3 15,2-1-5-15,1 2-6 16,-3 1-3-16,1-2-5 0,-10 2-4 0,1 0-8 15,-5 2-12-15,1-1-14 0,-3-1-18 16,-1 3-21-16,-9-3-18 0,-1 2-25 0,-3-1-33 16,-2 1-37-16,-5 1-27 0,-6-2-36 0,-2 1-91 15,-5-2-510-15,-10 0-165 16</inkml:trace>
  <inkml:trace contextRef="#ctx0" brushRef="#br0" timeOffset="-154121.49">2040 8133 2470 0</inkml:trace>
  <inkml:trace contextRef="#ctx0" brushRef="#br0" timeOffset="-151951.51">2040 8133 2184 0,'0'0'-93'0,"0"0"14"0,0 0 15 16,0 0-1-16,0 0 7 0,0 0 6 0,0 0 4 15,0 0 5-15,0 0 8 16,0 0 10-16,0 0 15 0,0 0 13 0,0 0 9 0,0 0 11 15,0 0 6-15,0 0 7 16,0 0-3-16,0 0 1 0,0 0 1 0,0 0-9 16,0 0-5-16,0 0 2 0,9-34-2 0,-9 34 3 15,0 0-5-15,0 0 2 16,10-17 3-16,-10 17 18 0,0 0-12 0,6-21-7 0,-6 21 7 16,5-15 7-16,-5 15-1 15,6-17 7-15,-6 17 2 0,2-21-9 0,-2 21 0 16,5-22-6-16,-1 6 0 0,-4 16-3 15,4-29 10-15,-2 15-3 16,-1-1 2-16,2-2 3 0,1 0-5 0,-4 17-6 16,6-35 5-16,-4 19 2 0,4-3-3 0,-2-2 15 15,-2-2-8-15,2-3 5 0,2 4 3 0,-5-2-4 0,4 1-3 16,0-1-5 0,-1 1-1-16,0 4-1 0,0-1-8 0,1 0 0 0,-1 2-6 15,-2 1 1-15,2-2-1 16,1 1-3-16,-1-1 5 0,-2 2 2 0,2-1 0 15,-2 0-4-15,0 1-4 16,2-3-2-16,0 3-1 0,0-1-1 0,2-2 1 0,-2 1-5 16,-3 0-2-16,6-3 2 0,-3-2 0 0,0 5-1 15,0-2-2-15,2-1 3 0,1 1-2 16,-2-1-2-16,1-1-2 0,-2 3 7 16,3-1 2-16,-3 2-2 0,2 0 2 15,0 1-3-15,-2-1 3 0,6 3-2 16,-4-2-4-16,0-1-1 0,1 0 2 15,5 1-3-15,-3-2-1 0,1 1 0 0,3 2-5 0,-3-1 8 16,3 3-2-16,-2-2-2 16,-1 3 0-16,0 2-3 0,4-2 2 0,-4 1-1 15,0 0 0-15,5-1 2 0,0-1-2 0,-2 2 2 0,1-1 2 16,0 3-2-16,-2 0-2 16,3-2 1-16,0 1-2 0,-3 2 3 0,3-1-1 15,-2 0 0-15,2-2 3 16,-3 4-8-16,3-2 6 0,0 1-3 0,0 1 3 15,-1 0 1-15,4-1-3 0,0-2 2 16,0 3-2-16,1-1 0 0,-2 0 4 0,-2 1-3 16,1 2 1-16,0 0-1 0,-2-4 1 0,1 4-4 15,-2-1 4-15,1 2-1 16,-1-1 2-16,-13 7-4 0,24-11-7 0,-12 3 12 0,-12 8-3 16,21-10-3-16,-10 6-1 15,-11 4 6-15,21-11 7 0,-11 7-11 0,-10 4 6 16,20-6-6-16,-20 6 1 15,20-5-1-15,-20 5-1 0,20-2 4 0,-20 2-3 0,21 0 1 16,-21 0 3-16,23 0-2 16,-23 0 2-16,23 3 0 0,-23-3-1 0,22 4 0 15,-12 0 3-15,-10-4 1 0,24 8 1 0,-12-3 2 16,1-1-3-16,-13-4 4 0,24 14-2 16,-12-9 0-16,0 2 2 0,2 1 1 0,-2 1-3 15,1 0 1-15,-1-2 1 16,1 3-3-16,2 0 0 0,-3-1 2 0,4 3-4 15,0-1 2-15,-1 2-1 16,-2-1 1-16,2-1-1 0,-1 1-1 0,0 1-1 16,-2 0 2-16,0-1-1 0,4 2 1 0,-4 2-2 0,1 0-1 15,1 0 2-15,0 0 0 16,-2 3-1-16,1-2 1 0,0 2 3 0,-1-2-3 0,3 4 0 16,-3-4-1-16,4 3-2 15,-4-3 7-15,3 1-6 0,0-2 3 16,0 1-2-16,-1 1 1 0,4-3-2 15,-4 2-1-15,2-2-2 0,-4-2 4 0,5 0-4 0,-5 1 2 16,-1-3-2 0,2 1 1-16,-3-2 1 0,0 2-1 0,2 1 0 0,-2-1-1 15,0 0 2-15,4 0 2 0,-4 0 0 0,1 4 1 16,-3-3-3-16,2 2 2 0,4 0 1 16,-2 3-1-16,0 0 0 0,0-4-5 0,-2 1 3 15,0-1 4-15,1 3 6 16,-3-4-8-16,5 3 0 0,-2-1 0 0,-3-2-1 15,2 1-1-15,0 1 1 16,-2 0 0-16,0 0-23 0,0 0 3 0,1 1 5 16,0 3-1-16,1 0 2 0,3 0 2 0,-3 0 5 0,2 2-4 15,0-2 1-15,-2 0 4 16,3 0-2-16,0 0 3 0,-1-3 1 0,1 4-2 0,0 0 0 16,-2-5 1-16,1 4 1 15,-2-3-1-15,2 2 2 0,-2-3 0 0,-4 1 0 16,3-1-1-16,-1-1 4 15,1 1-6-15,-1-1 8 0,-1 0-5 0,1 0 1 0,-2 2 5 16,2 0 1 0,2-1-5-16,-4 0-2 0,2 5 2 0,0-2 2 0,3 1-2 15,-2 0 3-15,1 0-2 0,1 0 1 0,-3 0 0 16,2 2 1-16,2-1-2 0,-2-1 1 16,0-2-2-16,1 2 0 0,-2 0 2 0,1-2-2 15,-1 2 3-15,1-2-2 16,-2-1 0-16,4 0 5 0,-4 0-6 0,2 0 4 15,-2 3-4-15,2-5 2 16,-2 2 0-16,2-1-1 0,-1 0-1 0,1 0-1 0,3 2-1 16,-4-1 5-16,1-1-2 0,-2-1-1 0,4 1 3 15,-2 2-3-15,0-4 1 16,1 2 0-16,-3-2 1 0,1 1-1 0,-1-1 0 0,1 2-1 16,-1-2 2-16,0 0-2 15,0 4 0-15,0-4-2 0,0-1 1 16,0 5 1-16,1-2 1 0,2 2 1 15,-3-2-4-15,0 1 6 0,1-2 0 0,-1 0 0 0,3 1-2 16,-2-2-1-16,1 3 1 16,-2-4 5-16,3 2-2 0,-2-2 4 0,1 1 3 15,1-2 0-15,-1 3-2 0,1-4 1 0,2 1 0 0,-3 1 0 16,2-3-6 0,4 1 1-16,-4-1 1 0,5 1-2 0,-2-3 2 0,0 3 0 15,-1-3-3-15,4 0-2 16,-2 1-2-16,0 0 5 0,0 0-1 0,1-5 3 15,1 5-5-15,-4-2 1 0,5 0 2 16,-2-1 0-16,0 1 1 0,2-2 1 0,0 0 4 16,-2 2-4-16,4-2-1 0,-4 0 2 0,2-1-1 15,0 2 0-15,1-1-2 16,-2 0-1-16,1 0-1 0,3-1 1 0,-2 2-1 0,0-1 0 16,-2 1 0-16,2-3 1 15,-1 2-8-15,-2 0 8 0,2 0-3 0,-19-4-1 16,32 5 0-16,-18-1 3 0,-1-2-1 15,-13-2 1-15,24 3-3 0,-24-3 3 0,22 5 1 16,-22-5 2-16,20 1 6 16,-20-1-2-16,21 3 6 0,-21-3-1 0,21-3-2 15,-21 3 1-15,23-3-4 0,-23 3 3 0,28-6-3 0,-16 2 0 16,4-2-4-16,-2 1 4 16,3-3-2-16,3-2 5 0,-2 0-6 0,0-1 6 15,-2-1 1-15,3 0-3 16,-2-1-1-16,2-3 1 0,-1 3-4 0,-2-1 3 15,1-1-1-15,0 2 1 16,0-3 2-16,-1 2 0 0,2-1-3 0,-2 3-5 0,4-3 1 16,-1-1 1-16,0 1-3 0,-2 0 3 0,1 1 0 15,2-1-4-15,-3 1 0 16,2-1 1-16,-2 2 2 0,-3-2-3 0,2-1 0 0,-2 4 1 16,1-2-2-16,0-1 1 15,-2 1 0-15,-3 1-2 0,3 1 2 16,-2-3 0-16,-1 2 3 0,2-1 1 0,0 0-1 15,-2 0-3-15,0-1 4 0,3 0-3 0,-2-1-1 16,2 1 0-16,-3-2-2 16,0 0 3-16,2-1-6 0,-2 2 6 15,0-2-1-15,-1 2-2 0,1 1 2 0,-1 1 1 0,-3-2-1 0,3 1 3 16,-1 0-5-16,0 0-1 16,2 0 2-16,-4-1-3 0,2-1 6 0,-2 2-6 15,3-2-2-15,-3 2 6 16,3-3-7-16,1 1 1 0,-3-2 2 0,1 0 2 0,2-3-1 15,-1 5-2-15,0-5 3 16,-1-1-1-16,2-2-2 0,-1 1 0 0,0-4 2 16,-1 2 1-16,3-2-2 0,-1-2-3 15,-2-2 5-15,3 0-1 0,-2 6-1 16,1-5-2-16,-2 3-17 0,4-3-18 0,-4 5-31 0,2 0-44 16,1 4-57-16,-1-2-67 15,-1 3-160-15,-2 3-549 0,-3 1-375 0</inkml:trace>
  <inkml:trace contextRef="#ctx0" brushRef="#br0" timeOffset="-150061.81">5533 7908 2692 0,'0'0'-181'0,"14"3"15"0,-14-3 8 0,0 0 10 0,0 0 15 16,0 0 23-16,22-6 21 15,-22 6 17-15,0 0 21 0,0 0 20 16,16-8 13-16,-16 8 18 0,0 0 10 15,14-5 14-15,-14 5 12 0,0 0 3 0,12-8-3 0,-12 8 7 16,0 0-15-16,17-6 5 16,-17 6-3-16,15-4-4 0,-15 4-5 0,0 0-11 15,23-5-1-15,-23 5 11 0,18-2-15 0,-18 2 7 16,16-4 6-16,-16 4 8 0,0 0 4 16,26-5 4-16,-26 5 1 0,21-1 1 0,-21 1-4 15,16-2-2-15,-16 2-1 16,22-4 1-16,-22 4 1 0,23 0-11 0,-23 0-3 15,23-4 2-15,-23 4-8 0,23-4 1 16,-23 4 6-16,26-1-9 0,-14-1 2 16,-12 2 0-16,26-4 13 0,-26 4-7 0,25-5 7 0,-12 2 14 15,-13 3-18 1,23-3 2-16,-23 3 2 0,26-4-6 0,-26 4-3 0,23-3 0 0,-23 3 1 16,28-3-2-16,-28 3-4 15,25-2 0-15,-10 0-2 0,-15 2-1 0,28-1 8 16,-14 1-2-16,-14 0 3 15,32-2 2-15,-17 2-1 0,1-5 2 0,-16 5-6 0,32 0 8 16,-15 0-5-16,-17 0-8 16,34-4 3-16,-16 4-3 0,-18 0-2 0,26-3 3 15,-26 3-2-15,30-1 1 0,-30 1-3 0,28-2 2 16,-15-1-1-16,-13 3 2 0,27-2-1 16,-27 2-2-16,28-4-1 0,-16 3 10 0,-12 1 13 15,26-6 6-15,-14 4 2 16,-12 2 12-16,24-4-3 0,-24 4-5 0,25-4 1 15,-25 4-4-15,24-6-10 16,-12 3 4-16,-12 3-5 0,24-4-4 0,-12 0-2 0,-12 4-1 16,23-5-3-16,-23 5 1 0,26-7-3 0,-26 7-1 15,23-3-1-15,-10 1 2 16,-13 2-6-16,23-4-3 0,-23 4 2 0,21-5-2 16,-21 5 0-16,21-2 0 0,-21 2 3 15,24-4-2-15,-24 4-1 0,20-4 1 16,-20 4 2-16,22 0-2 0,-22 0-2 15,21-3 2-15,-21 3 1 0,24-5-2 0,-24 5 2 0,24-1-1 16,-24 1-1-16,24-2-4 16,-11 0 0-16,-13 2 3 0,27-2 1 0,-27 2-3 15,25-4-1-15,-25 4 3 0,24-2-2 16,-12 1 2-16,-12 1 2 0,24-5-5 16,-24 5 3-16,25-1-3 0,-25 1 0 0,24-4 0 0,-10 1 0 15,-14 3 2-15,26-2-3 16,-11-1 0-16,-15 3 3 0,27-2-4 0,-10 0 3 0,1 1-1 15,-18 1-3-15,33-5 5 16,-16 5-2-16,2-1-4 0,-19 1 5 0,36-3-2 16,-22 2 3-16,-14 1 0 0,37 0-2 0,-21-2 2 15,4 2-2-15,-2-2-2 16,-18 2 3-16,37-2-2 0,-18 2 2 0,-2-2 0 0,1 0-2 16,-18 2 4-16,39-2-2 15,-20 2-2-15,2 0 1 0,-1-2 1 0,0 4 0 16,0-2 0-16,1-2-2 15,-21 2 2-15,40 0-1 0,-19-1 3 0,-2 1-2 0,0 0 6 16,0-2 2-16,-19 2 0 16,41-2 0-16,-23 2 2 0,1-2-4 0,3 0 3 15,-4 2-1-15,4-1-4 0,-1 1 4 16,0-3-5-16,2 3 2 0,1 0 1 0,-3-1-7 16,0 1 5-16,2 0-7 0,-1 0 1 0,0 0 5 15,0 0-1-15,-3 0-1 16,2 0 1-16,0 0-5 0,1 1 5 0,-4-1-2 0,-18 0 1 15,39-1 1 1,-21 1 1-16,2 0 0 0,-2-2-3 0,-18 2 2 0,33-4 1 16,-19 4-5-16,-14 0 1 0,30 0 2 0,-30 0-1 0,30-3 5 15,-16 3-3-15,-14 0 0 16,28 0 1-16,-28 0 2 0,27 0 1 0,-27 0 0 16,28-4-3-16,-28 4-1 15,28 0 7-15,-28 0 0 0,27 0 8 0,-12 0-1 16,-15 0 4-16,29 0 1 15,-29 0 1-15,28-3 2 0,-13 3 0 0,-15 0-5 0,23 0 3 16,-23 0-7-16,19 0 0 16,-19 0-1-16,0 0-5 0,26-4 1 0,-26 4-8 0,0 0-13 15,18 0-16-15,-18 0-26 0,0 0-24 0,0 0-36 16,0 0-26-16,22 0-17 16,-22 0-15-16,0 0-9 0,0 0-14 15,0 0-16-15,0 0-17 0,0 0-36 0,0 0-437 16,0 0 47-16</inkml:trace>
  <inkml:trace contextRef="#ctx0" brushRef="#br0" timeOffset="-149621.29">8718 7570 1977 0,'0'0'-89'0,"0"0"16"0,0 0 6 0,0 0 8 16,0 0 2-16,0 0 4 15,-6-15 2-15,6 15 0 0,0 0 5 0,0 0 5 16,0 0 9-16,0 0 8 0,0 0 12 15,0 0 5-15,-4-14 12 0,4 14 7 0,0 0-2 16,0 0 4-16,0 0 0 16,0 0-4-16,0 0 2 0,0 0-8 0,-11-10 6 0,11 10 12 15,0 0-3-15,0 0 6 0,0 0 7 0,0 0-1 16,0 0 4-16,0 0-3 16,0 0-2-16,0 0 15 0,0 0-27 0,0 0 10 15,0 0-5-15,0 0-5 0,0 0 4 16,0 0 2-16,0 0 6 0,0 0-1 0,0 0 10 15,0 0 11-15,0 0 14 16,0 0-6-16,0 0 13 0,0 0 1 0,0 0 10 16,0 0 1-16,0 0-1 0,0 0 2 0,0 0-11 15,0 0-14-15,0 0-6 0,0 0-4 16,0 0-4-16,0 0-3 0,0 0-8 0,0 0 1 16,0 0 1-16,0 0-3 15,0 0 5-15,0 0-4 0,0 0-1 0,0 0-4 16,0 0-3-16,0 0-1 0,0 0 0 15,0 0-11-15,0 0 2 0,0 0-2 0,0 0-5 16,0 0-16-16,0 0-30 16,47 5-40-16,-47-5-45 0,0 0-48 0,16 9-109 0,-8-6-519 15,-8-3-110-15</inkml:trace>
  <inkml:trace contextRef="#ctx0" brushRef="#br0" timeOffset="-147381.53">1735 5355 2222 0,'0'0'-142'0,"0"0"18"0,0 0 8 0,0 0 12 15,0 0 5-15,0 0 10 16,0 0 12-16,0 0 0 0,0 0 6 0,0 0 7 15,0 0 9-15,0 0 4 16,0 0 1-16,0 0 15 0,0 0-6 16,0 0 18-16,0 0 18 0,0 0 10 0,0 0 11 0,0 0 4 0,0 0 3 15,0 0-4-15,0 0 2 16,0 0-5-16,11 14-2 0,-11-14 6 0,0 0-10 16,0 0 3-16,0 0 4 0,0 22-3 15,0-22-2-15,0 0 6 0,-2 22 4 16,2-22-3-16,-5 16-1 0,5-16-1 15,-4 18-1-15,4-18 4 0,-5 16 3 0,5-16 1 16,0 0 0-16,-2 22 5 16,2-22-2-16,-1 14 0 0,1-14-10 0,0 0 5 0,-2 20-6 15,2-20-2-15,0 0-1 0,0 23 6 0,0-23-8 16,0 0 11-16,-2 17-2 16,2-17 5-16,0 0-5 0,0 0 11 15,0 19-9-15,0-19 1 0,0 0-9 16,0 0-2-16,0 0 4 0,0 0-3 0,0 19-1 0,0-19 20 15,0 0-14-15,0 0 1 16,0 0 2-16,0 0-2 0,0 0 2 16,0 0 3-16,0 0-1 0,0 0 1 0,0 0 6 15,0 0 6-15,0 0 3 0,0 0-3 0,0 0-1 16,0 0 2-16,0 0-12 0,0 0 2 16,0 0-2-16,0 0-5 0,0 0-3 15,0 0 1-15,0 0-3 0,0 0-4 16,29-38-2-16,-29 38 6 0,5-15 8 0,-5 15-11 15,8-17-1-15,-8 17-2 0,5-20-2 0,-5 20 7 16,8-18 5-16,-8 18-17 16,6-18 8-16,-6 18 11 0,4-17 12 0,-4 17-11 0,4-16-7 15,-4 16 7-15,3-13-12 0,-3 13-1 0,0 0 2 16,5-16 0-16,-5 16 2 16,0 0-1-16,7-16-3 0,-7 16-6 0,0 0 0 15,0 0 3-15,5-15-3 16,-5 15-1-16,0 0 7 0,0 0-4 0,0 0 0 0,4-17 1 15,-4 17 0-15,0 0 3 16,0 0 2-16,0 0 5 0,0 0 6 0,6-11 7 16,-6 11-6-16,0 0 7 15,0 0-8-15,0 0 0 0,0 0-4 0,0 0-1 16,0 0 4-16,0 0-1 0,0 0-3 0,0 0 2 0,23 1 1 16,-23-1-5-16,0 0 3 15,0 0 2-15,24 19-2 0,-14-13-3 0,0 4 4 16,-10-10-1-16,23 15-4 0,-7-7 2 15,-1 1-15-15,0 1-16 0,1-1-42 0,4 3-46 16,-4 2-52-16,2-6-61 16,-4 4-168-16,-3-3-343 0,-1 1 8 0</inkml:trace>
  <inkml:trace contextRef="#ctx0" brushRef="#br0" timeOffset="-140201.35">3894 4857 1942 0,'0'0'-156'15,"0"0"14"-15,-8-11 21 0,8 11 21 16,0 0 23-16,0 0 20 0,0 0 19 16,0 0 24-16,0 0 10 0,-6-16 20 0,6 16 3 0,0 0 4 0,0 0 4 15,0 0 4-15,-4-14-5 16,4 14-2-16,0 0-5 0,0 0-2 0,0 0 10 16,2-21 5-16,-2 21 2 0,0 0 12 15,0 0 2-15,4-21 0 0,-4 21 9 0,0 0-3 16,2-15-2-16,-2 15-2 15,0 0-8-15,6-17-1 0,-6 17-6 0,7-11-6 16,-7 11-2-16,0 0 3 16,8-16-11-16,-8 16 0 0,10-8-2 0,-10 8-8 0,0 0 7 15,16-12-2-15,-16 12-8 0,10-9-1 0,-10 9 11 16,10-7-10 0,-10 7 0-16,0 0 0 0,18-8 1 0,-18 8 0 0,14-4 4 15,-14 4-8-15,0 0 2 16,19-6 4-16,-19 6-12 0,0 0-1 0,22-1-4 0,-22 1 9 15,0 0 4-15,0 0-8 16,24 4 0-16,-24-4 9 0,0 0-11 0,16 7 8 16,-16-7 2-16,10 8-3 0,-10-8-4 15,0 0 5-15,11 17-3 0,-11-17 3 0,4 13-1 16,-4-13 2-16,0 0 3 16,-2 25-1-16,2-25 0 0,-7 19-1 0,7-19-5 15,-4 17 4-15,4-17 1 0,-8 19-1 0,8-19 3 0,-10 17-3 16,10-17-1-16,-12 15 3 15,12-15 4-15,-8 16-15 0,8-16 10 0,-10 15 7 16,10-15-6-16,-8 12-4 16,8-12 13-16,-9 9-7 0,9-9-4 0,0 0 13 15,-11 15-8-15,11-15 6 0,0 0-12 0,-8 14 3 0,8-14 5 16,-9 12-8-16,9-12 8 16,0 0-8-16,-6 14-3 0,6-14 22 0,0 0-11 15,-4 14-2-15,4-14 13 16,0 0 1-16,0 0 17 0,-8 13 4 0,8-13 8 15,0 0-5-15,0 0 1 0,0 0 1 16,0 0-6-16,0 0-3 0,22 9-5 0,-22-9-6 16,0 0 3-16,30-3-10 0,-30 3-11 15,29-4-13-15,-9 2-24 0,-1-2-15 16,0 3-34-16,0-3-23 0,1 1-31 0,-2 2-36 0,-18 1-53 16,28-2-99-16,-16 0-309 15,-1 2 156-15</inkml:trace>
  <inkml:trace contextRef="#ctx0" brushRef="#br0" timeOffset="-139661.54">4284 4691 1720 0,'0'0'-73'0,"0"0"33"0,0 0 22 16,0 0 21-16,2-18 19 15,-2 18 13-15,0 0-2 0,0 0 10 0,0 0 8 0,0 0 6 16,0 0-10-16,0 0 3 16,6-13-3-16,-6 13 9 0,0 0-13 0,0 0 6 15,0 0-10-15,0 0-3 0,0 0-7 0,0 0-8 16,0 0 13-16,0 0-5 0,0 0-7 16,0 0 10-16,0 0-5 0,0 0 2 0,0 0 0 15,26 26-2-15,-26-26-1 16,4 16-7-16,-4-16-2 0,7 17-1 15,-3-5 11-15,-4-12-15 0,8 20 1 16,-4-8-1-16,-4-12-1 0,6 20-1 0,-2-10 9 16,-4-10-6-16,8 19-1 0,-8-19-6 0,8 15 0 0,-8-15 4 15,8 14-7-15,-8-14-1 16,4 12 3-16,-4-12 3 0,7 13-8 0,-7-13-5 0,0 0-5 16,6 13-9-16,-6-13-9 15,0 0-15-15,0 0-24 0,0 0-9 0,6 13-28 16,-6-13-33-16,0 0-40 15,0 0-47-15,0 0-361 0,0 0 212 0</inkml:trace>
  <inkml:trace contextRef="#ctx0" brushRef="#br0" timeOffset="-139211.21">4365 4766 1657 0,'-2'-19'-32'16,"2"19"21"-16,-2-16 12 0,2 16 11 0,0 0 18 0,-4-24 10 15,4 24 4-15,-2-15 4 16,2 15-4-16,0 0 2 0,-2-21-11 0,2 21 7 15,0 0 8-15,-4-18-4 16,4 18-7-16,0 0-2 0,-2-16-6 16,2 16 1-16,0 0 2 0,0 0-8 0,-8-19 5 15,8 19-8-15,0 0-1 0,-8-12-8 0,8 12 10 16,0 0 5-16,-13-8-9 0,13 8 12 0,0 0 6 16,0 0 5-16,0 0 1 15,0 0-3-15,0 0 2 0,0 0-6 0,0 0-3 0,0 0-2 16,0 0-2-16,0 0-6 15,29-19 0-15,-29 19-7 0,24-1 2 16,-24 1 5-16,23-4-14 0,-23 4 3 0,21-2-1 16,-21 2-2-16,19-2-2 0,-19 2 5 0,18-1-7 15,-18 1 2-15,0 0 1 0,0 0-8 0,24 0-2 16,-24 0 6-16,0 0-3 16,0 0-8-16,0 0 0 0,20 0-1 0,-20 0 2 15,0 0 5-15,0 0 0 16,4 19 3-16,-4-19 4 0,0 0-7 0,0 24 4 15,0-24 3-15,2 23 1 0,0-12-2 16,2 3-2-16,1 1 9 0,1 1-3 16,0-1 1-16,2 0-5 0,4 0 2 0,-4 0-4 15,2 0-12-15,-2-1-20 0,4-1-30 0,-2-1-46 16,-2 1-49-16,1-1-76 0,-3-3-170 0,0 2-258 16,-3-4 112-16</inkml:trace>
  <inkml:trace contextRef="#ctx0" brushRef="#br0" timeOffset="-138631.71">4006 5289 1805 0,'0'0'-67'0,"0"0"24"16,0 0 22-16,0 0 11 0,0 0 3 0,32 10 14 16,-32-10-1-16,0 0 3 0,28-13 19 15,-28 13-5-15,30-9-3 0,-11 3 1 0,1 1 0 16,6-1 2-16,0 0-6 0,-1 1 10 0,3-3-4 0,1 2 1 16,-1 0 4-1,1 1-6-15,-2 1-7 0,1-2 2 0,-2 1 4 0,-5 1 0 16,0 1-12-16,0 0 4 15,-2-1-8-15,2 2-24 0,-21 2-10 0,32-5-22 16,-19 3-28-16,-13 2-37 0,21-3-45 16,-21 3-78-16,17-1-204 0,-17 1 401 0</inkml:trace>
  <inkml:trace contextRef="#ctx0" brushRef="#br0" timeOffset="-137891.74">4238 5515 1245 0,'-2'-19'2'0,"2"19"24"16,0 0 5-16,0 0 18 0,-7-21 7 0,7 21 7 16,0 0 7-16,0 0 7 0,0 0-6 15,0-18-6-15,0 18-15 0,0 0 3 0,0 0-6 16,0 0-6-16,0 0-10 0,0 0-2 16,0 0-4-16,0 0-4 0,0 0 1 15,0 0-6-15,0 0 1 0,23 42 1 0,-23-42-1 16,6 19-6-16,-2-10 6 15,-4-9-6-15,9 19 2 0,-9-19-9 0,11 15 4 16,-7-7-2-16,-4-8-4 16,11 13-2-16,-11-13 9 0,12 11-13 0,-12-11 5 0,17 6 2 15,-17-6-1-15,17 3-13 0,-17-3 0 0,0 0-16 16,28-9 10-16,-28 9-3 16,19-11 4-16,-11 5 10 0,-8 6-2 0,15-13 6 15,-15 13 16-15,13-13-1 0,-13 13-5 16,10-12 8-16,-10 12-4 0,8-7 2 0,-8 7 0 15,0 0-4-15,12-10-6 16,-12 10 1-16,0 0-5 0,14-7 6 0,-14 7-3 16,0 0 0-16,24 0 1 0,-24 0 0 0,19-3-4 0,-19 3 10 15,20 0-4-15,-20 0 2 16,22 0-4-16,-22 0 4 0,19-1 4 0,-19 1 18 16,17-4-4-16,-17 4 9 0,15-7-3 15,-15 7-3-15,8-16 4 0,-8 16-7 0,6-15 2 16,-6 15-2-16,0-18-8 15,0 18-12-15,0 0-26 0,-6-25-26 0,6 25-24 0,-6-15-37 16,6 15-43-16,-13-17-99 16,7 10-365-16,0-1 174 0</inkml:trace>
  <inkml:trace contextRef="#ctx0" brushRef="#br0" timeOffset="-136481.73">3628 5350 1699 0,'0'0'-42'0,"0"0"22"0,0 0 2 0,0 0-1 16,0 0 4-16,0 0 20 0,0 0 2 16,0 0 13-16,0 0 20 0,0 0 5 0,0 0 21 15,0 0 15-15,0 0 0 16,0 0-8-16,0 0-13 0,0 0 0 0,0 0-5 15,0 0-5-15,0 0-17 0,44-18 4 16,-44 18-27-16,17-4-16 0,-17 4-14 16,17-3-12-16,-17 3-18 0,0 0-18 15,27-2-28-15,-27 2-29 0,16-2-38 0,-16 2-59 16,0 0-270-16,16-2 336 0</inkml:trace>
  <inkml:trace contextRef="#ctx0" brushRef="#br0" timeOffset="-136281.59">3517 5279 1503 0,'0'0'17'0,"-14"-6"-5"0,14 6-2 16,0 0-7-16,-15-7-1 16,15 7 3-16,0 0 1 0,0 0-1 0,0 0-8 0,-2-17 6 15,2 17 4-15,0 0-3 16,0 0-15-16,29-16-17 0,-29 16-26 0,20-8-42 15,-20 8-68-15,18-9-235 16,-7 5 125-16</inkml:trace>
  <inkml:trace contextRef="#ctx0" brushRef="#br0" timeOffset="-135641.41">2889 5331 1050 0,'0'0'-50'15,"-2"-21"29"-15,2 21 17 0,0 0 17 0,4-24 5 16,-4 24 5-16,6-16 7 16,-6 16-7-16,11-18 2 0,-11 18 5 0,15-17-5 0,-7 10-3 15,0-3 5-15,-8 10-5 16,22-16 3-16,-12 11 6 0,3-1-3 0,-13 6-6 15,24-3-7-15,-24 3 4 16,22 0-7-16,-22 0 2 0,22 7 1 0,-22-7 1 16,15 14-8-16,-7-3 4 0,-4 2 2 0,1 0-11 0,-3 4 7 15,-2-17 4-15,0 32-11 16,-2-17 7-16,2-15 1 0,-5 30 2 16,1-15 6-16,2-1-3 0,2-14 3 0,-4 20-1 15,4-20 14-15,-4 20-5 0,4-20 4 0,-3 15 4 16,3-15-9-16,0 0-3 15,5 21 10-15,-5-21-13 0,17 11-20 16,-7-7-25-16,5 2-31 0,1-2-46 16,4-3-66-16,1 1-309 0,0-2 356 0</inkml:trace>
  <inkml:trace contextRef="#ctx0" brushRef="#br0" timeOffset="-133061.54">4436 7882 1258 0,'0'0'-65'0,"0"0"21"0,0 0 25 16,0 0 19-16,0 0 12 0,0 0 16 15,0 0 7-15,0 0-3 0,0 0-3 16,0 0-8-16,0 0 5 0,0 0-7 0,0 0-5 16,0 0-4-16,0 0 2 0,0 0 2 0,0 0-6 0,0 0 4 15,0 0 7-15,0 0 10 16,0 0-2-16,0 0 28 0,0 0 2 0,0 0-9 16,0 0-1-16,0 0-6 15,0 0-3-15,0 0-7 0,0 0-10 16,0 0-3-16,16-25 0 0,-16 25 0 0,0 0-5 15,0 0 6-15,0 0-3 0,0 0 9 0,0 0 8 16,0 0 7-16,0 0 0 16,0 0 9-16,0 0-11 0,0 0 1 0,12-7-5 0,-12 7-9 15,0 0 0-15,0 0-6 0,0 0-5 0,0 0 3 16,0 0-1-16,0 0-5 16,0 0-5-16,16-4 2 0,-16 4 18 0,0 0-18 0,0 0-2 15,0 0 6 1,0 0 9-16,0 0-7 0,0 0-8 0,0 0-3 0,0 0 0 15,0 0-9-15,0 0 4 16,0 0 4-16,0 0-2 0,0 0-6 0,0 0-6 16,0 0 4-16,0 0 7 0,0 0 8 0,0 0-10 0,22 15-3 15,-22-15-3-15,0 0-5 16,0 0 8-16,0 0 0 0,0 0-2 0,0 0-1 16,0 0 3-16,0 0 12 15,0 0-10-15,0 0-1 0,0 0 5 0,0 0-5 16,0 0-1-16,-22 31-1 0,22-31 2 15,0 0 5-15,0 0 0 0,-14 8-3 0,14-8 18 16,0 0-12-16,0 0 2 16,-12 6-11-16,12-6 3 0,0 0-3 0,0 0 9 0,0 0-6 15,-16 6 3-15,16-6 1 0,0 0 1 0,0 0 1 16,0 0-8-16,0 0 7 16,0 0 1-16,0 0 6 0,0 0-3 0,0 0-4 15,-12-25 7-15,12 25 9 0,0 0 5 16,0 0 15-16,0 0-9 0,0 0 1 0,0 0 3 15,0 0-5-15,4-22-6 16,-4 22-1-16,0 0-1 0,0 0-9 0,0 0-2 16,0 0 4-16,0 0-1 0,0 0-1 15,0 0-4-15,0 0-3 0,0 0-1 0,0 0 3 16,0 0 0-16,0 0 10 0,0 0-7 0,0 0-6 16,0 0 5-16,0 0-6 15,0 0 1-15,0 0 0 0,0 0 3 16,0 0-8-16,0 0 9 0,0 0-2 0,0 0-2 15,0 0 1-15,0 0 9 0,0 0 3 0,0 0-7 16,0 0 2-16,0 0 2 16,0 0-6-16,0 0 1 0,0 0-3 0,0 0 1 15,0 0-2-15,-2 47 9 0,2-47-7 0,0 0-3 0,0 0 1 16,-13 12-2-16,13-12 0 16,0 0 6-16,0 0 4 0,-13 5 3 0,13-5-1 0,0 0 6 15,0 0 8 1,0 0 7-16,0 0 0 0,0 0 2 0,0 0-7 0,-25-2 2 15,25 2-9-15,0 0 1 16,0 0-11-16,0 0-6 0,0 0 2 0,0 0-1 0,0 0 0 16,0 0-4-16,0 0 1 0,0 0 6 0,0 0-4 15,0 0 1-15,0 0-2 16,0 0 2-16,0 0-3 0,0 0 1 0,0 0 0 16,0 0 0-16,0 0-3 15,0 0-1-15,0 0-2 0,0 0 2 0,0 0 3 0,0 0-5 16,0 0-4-16,0 0 1 15,0 0 6-15,0 0-4 0,0 0-2 0,0 0-1 16,0 0 1-16,0 0-4 0,0 0 5 16,0 0 0-16,53 0 2 0,-53 0-4 0,0 0 4 15,0 0 0-15,0 0-1 0,0 0 5 0,0 0-3 16,0 0 5-16,0 0-1 16,0 0-2-16,0 0 5 0,0 0-3 0,0 0-2 15,0 0 9-15,0 0-6 0,0 0 6 16,0 0-6-16,0 0 1 0,0 0-2 0,0 0-1 15,0 0-2-15,0 0 0 16,0 0-8-16,0 0 2 0,0 0-7 0,0 0 4 0,0 0-1 16,0 0 0-16,0 0 4 15,0 0 0-15,0 0-4 0,0 0 4 0,0 0-4 16,0 0 0-16,0 0 2 0,0 0-2 0,0 0 3 16,0 0 2-16,0 0-4 15,0 0 7-15,0 0-2 0,0 0-5 16,14 5 7-16,-14-5-6 0,0 0 1 0,12 13 5 15,-12-13 4-15,0 0 4 0,4 11-5 0,-4-11 2 16,0 0 9-16,0 0 3 0,0 0 4 16,0 0 3-16,-20 18-3 0,20-18 11 0,0 0 2 15,-18 7 5-15,18-7 2 0,0 0-5 0,-17 1-7 16,17-1 0-16,0 0-20 16,0 0-27-16,0 0-38 0,0 0-26 0,0 0-36 0,0 0-38 15,0 0-42-15,-20-15-80 16,20 15-563-16,0 0-179 0</inkml:trace>
  <inkml:trace contextRef="#ctx0" brushRef="#br0" timeOffset="-131821.5">6837 7768 2311 0,'0'0'-196'0,"0"0"-2"15,0 0-411-15,0 0 179 16</inkml:trace>
  <inkml:trace contextRef="#ctx0" brushRef="#br0" timeOffset="-130721.66">6837 7768 1625 0,'0'0'-90'0,"0"0"22"0,0 0 19 16,0 0 4-16,0 0 13 0,0 0-3 0,0 0 6 16,0 0 3-16,0 0 1 15,0 0 3-15,0 0-3 0,0 0 2 0,0 0 11 16,0 0 5-16,0 0 3 0,0 0 8 16,0 0 15-16,0 0 8 0,0 0-3 0,0 0 8 15,0 0-1-15,0 0-3 0,0 0-9 16,0 0 3-16,0 0 2 0,0 0-7 15,0 0-1-15,0 0-6 0,0 0 2 0,0 0-2 16,0 0-3-16,0 0 0 0,0 0 6 16,0 0-8-16,0 0 7 0,0 0-2 0,0 0 2 15,0 0 4-15,0 0 2 0,0 0 2 0,0 0-1 16,0 0 1-16,0 0 3 0,0 0 7 16,0 0-8-16,0 0-4 0,0 0-9 0,0 0 7 15,0 0 1-15,0 0 1 16,0 0-3-16,0 0 4 0,0 0-7 0,0 0-2 15,0 0-7-15,0 0 5 16,0 0 13-16,0 0-3 0,0 0-5 0,0 0 2 0,0 0-4 16,0 0-1-16,0 0-7 0,0 0 4 0,0 0-1 15,0 0 0-15,0 0-2 16,0 0 4-16,0 0-2 0,0 0 13 0,0 0-22 16,0 0 6-16,0 0 2 15,0 0 0-15,0 0 0 0,0 0 5 0,0 0 9 0,0 0-8 16,0 0-6-16,0 0 6 15,0 0 0-15,0 0 2 0,0 0-1 0,0 0 9 16,0 0 1-16,0 0-5 16,0 0 4-16,0 0-1 0,0 0 5 0,0 0 2 0,0 0-8 15,0 0-2-15,0 0 12 0,0 0 16 0,0 0 10 16,0 0-2-16,0 0-4 0,0 0-6 16,0 0-10-16,0 0-1 0,-13 15-9 0,13-15 2 15,0 0-10-15,0 0-3 16,0 0-21-16,0 0-23 0,0 0-11 0,0 0-2 15,0 0 1-15,0 0 6 16,0 0-1-16,0 0 4 0,0 0 6 0,0 0 7 0,0 0 29 16,0 0 8-16,0 0 2 0,25-38 16 0,-25 38-2 15,0 0-6-15,11-7 3 16,-11 7 0-16,0 0-13 0,0 0 2 0,0 0-7 0,21-3-2 16,-21 3-17-1,0 0-2-15,0 0 1 0,0 0-7 0,0 0 4 16,25 10 5-16,-25-10-10 0,0 0 20 15,0 0-7-15,0 0 7 0,6 11-7 16,-6-11 13-16,0 0 1 0,0 0 0 0,0 0-2 16,0 0 1-16,0 0-4 0,-33 13 13 0,33-13 4 15,0 0 1-15,-21 4 2 0,21-4 1 0,0 0-3 16,0 0-1-16,0 0 3 0,-27-9 5 16,27 9 10-16,0 0 14 0,-12-14 9 0,12 14-7 15,0 0-6-15,0 0-6 16,-2-23-5-16,2 23-4 0,0 0-1 0,0 0-8 15,0 0 0-15,12-26-6 16,-12 26-3-16,0 0-4 0,8-9-1 0,-8 9-3 0,0 0 3 16,0 0-6-16,0 0-3 0,10-10-4 0,-10 10 1 15,0 0-3-15,0 0-4 0,0 0 0 16,0 0-2-16,0 0 2 0,0 0-3 0,0 0 5 16,0 0 2-16,0 0 4 15,0 0-7-15,17 27 2 0,-17-27 1 0,0 0-2 16,0 0 3-16,0 0 5 0,0 0 2 15,0 0-1-15,0 0 1 0,-21 24 8 16,21-24-9-16,0 0 4 0,-14 5 7 16,14-5 6-16,0 0 1 0,0 0 6 0,-22 0-7 15,22 0 4-15,0 0 1 0,0 0-5 0,0 0 1 16,-21-14-2-16,21 14-3 0,0 0-12 16,0 0-8-16,-9-15 1 0,9 15-6 0,0 0-4 15,0 0-5-15,0 0 4 16,5-22 1-16,-5 22 4 0,0 0-2 0,0 0 7 0,15-13-4 15,-15 13 8-15,0 0-1 16,0 0 2-16,12-10-4 0,-12 10 7 0,0 0-8 16,0 0-4-16,0 0-11 0,0 0-23 0,0 0-39 15,0 0-38-15,0 0-43 16,0 0-67-16,0 0-179 0,10 23-301 0,-10-23 34 0</inkml:trace>
  <inkml:trace contextRef="#ctx0" brushRef="#br0" timeOffset="-129271.39">6508 6822 1985 0,'0'0'-84'16,"7"-11"13"-16,-7 11 19 0,0 0 6 15,0 0 6-15,0 0 18 0,0 0 16 0,0 0 6 16,0 0 13-16,0 0 2 0,0 0 1 16,0 0 11-16,0 0-7 0,0 0-2 0,0 0 6 15,-19-19 4-15,19 19-17 0,0 0-1 0,-24 1 5 16,24-1-9-16,-23 3 10 16,23-3-6-16,-27 1-2 0,27-1 5 0,-27 3 2 15,11-2-1-15,16-1 1 16,-27 0 4-16,27 0-8 0,-24 0-1 15,24 0-2-15,-20 0-5 0,20 0-3 0,0 0 3 16,-24 0-1-16,24 0 2 0,0 0-10 0,0 0-2 0,0 0-6 16,0 0-18-16,0 0 3 0,0 0-2 0,0 0-3 15,0 0 3 1,0 0-5-16,30-42 3 0,-20 33 5 0,1 0 10 0,-2-1 20 16,-1-1 1-16,-8 11 9 15,15-20 1-15,-7 11 3 0,-8 9 4 0,11-17 1 0,-11 17-6 16,11-13-3-16,-11 13-4 15,8-14 3-15,-8 14 5 0,8-12 4 0,-8 12 1 16,0 0-2-16,9-13 0 16,-9 13-7-16,0 0-1 0,0 0 3 0,13-8 2 0,-13 8-1 15,0 0-1-15,0 0-4 0,0 0 2 0,0 0 3 16,0 0 2-16,25 21-4 16,-25-21 4-16,10 14-12 0,-3-4 1 0,-7-10 3 15,13 17-2-15,-7-10-1 16,2 5-6-16,-2-1-9 0,-6-11-9 0,12 23-10 0,-8-11-13 15,0 1-20-15,0 0-29 16,-4-13-50-16,4 26-117 0,-2-14-228 0,0 0 347 16</inkml:trace>
  <inkml:trace contextRef="#ctx0" brushRef="#br0" timeOffset="-128361.48">6733 6774 1438 0,'0'0'-3'16,"0"0"3"-16,0 0 0 0,0 0-5 0,0 0 6 16,0 0 3-16,0 0 10 15,0 0 1-15,0 0 0 0,0 0 10 0,0 0-6 0,0 0 6 16,0 0-8-16,0 0 2 0,0 0-4 0,0 0 8 16,0 0-5-16,0 0-1 15,0 0 10-15,-31-33-11 0,31 33 2 0,-10-13 7 16,10 13-15-16,-6-14 1 0,6 14 12 15,-8-18-5-15,8 18 0 0,-6-17 0 16,6 17 8-16,-2-16-1 0,2 16 0 16,-3-17-2-16,3 17-1 0,0 0-7 0,5-22 6 15,-5 22-9-15,0 0-2 0,8-19 3 0,-8 19 6 16,6-9-13-16,-6 9 1 0,0 0 4 16,11-12-5-16,-11 12-3 0,0 0 7 0,13-11-6 15,-13 11 0-15,0 0-3 16,16-8-1-16,-16 8-1 0,16-6-11 0,-16 6 3 0,14-5 3 15,-14 5-1-15,15-6-1 16,-15 6 7-16,0 0-2 0,17-3-1 0,-17 3 12 16,0 0-9-16,15-7 6 0,-15 7 4 0,0 0-1 15,0 0-2-15,0 0 2 16,0 0-1-16,0 0 0 0,0 0 19 0,0 0 7 0,0 0 4 16,21 8 0-1,-21-8 5-15,0 0 9 0,0 0-3 0,3 21-4 0,-3-21 6 16,2 17-2-16,-2-17-2 15,2 21-3-15,-2-21-7 0,2 23 5 0,0-12-4 0,-2-11-8 16,4 28-6-16,0-14-23 16,0 1-35-16,3 0-31 0,-1-1-39 0,0 2-44 15,3-3-74-15,-3-2-469 0,1 1 59 0</inkml:trace>
  <inkml:trace contextRef="#ctx0" brushRef="#br0" timeOffset="-126801.43">6515 6977 1934 0,'0'0'-81'0,"0"0"15"0,0 0 15 16,0 0 5-16,0 0 16 0,0 0 5 16,0 0 17-16,0 0-4 0,0 0 6 15,0 0 2-15,0 0 1 0,0 0 8 16,0 0-3-16,42 4 8 0,-42-4 11 15,0 0 14-15,0 0-3 0,0 0-3 0,0 0-4 0,22 0-4 16,-22 0 1-16,0 0-8 16,0 0 8-16,0 0-4 0,0 0-5 0,0 0 3 15,16 2 0-15,-16-2-2 0,0 0-2 0,0 0 7 16,0 0-13-16,0 0 2 0,0 0-3 16,0 0 7-16,0 0 2 0,0 0 5 0,0 0 5 15,0 0-2-15,0 0 7 16,0 0 2-16,0 0 5 0,0 0-4 0,0 0-3 15,0 0 7-15,0 0-16 16,18 1 5-16,-18-1 3 0,0 0-7 0,0 0-5 16,0 0-4-16,0 0 0 0,0 0 2 0,0 0-4 0,0 0 1 15,0 0 1-15,0 0-10 16,0 0 7-16,0 0-6 0,0 0 3 0,0 0 0 0,0 0 3 16,0 0-9-1,0 0 5-15,0 0-10 0,0 0 2 0,0 0 2 0,0 0 1 16,0 0-8-16,0 0-9 15,0 0 2-15,0 0-11 0,0 0-6 0,0 0 3 16,0 0 1-16,0 0-1 0,0 0 0 16,0 0 1-16,0 0-3 0,0 0 13 0,0 0-10 15,0 0 22-15,0 0-13 0,0 0-2 0,0 0 10 16,0 0-1-16,0 0 1 16,0 0-1-16,0 0 0 0,-43 15-3 0,43-15 11 0,0 0-8 15,0 0 11-15,0 0-5 16,0 0-1-16,0 0 2 0,0 0-1 0,0 0 3 15,0 0 3-15,0 0 0 16,0 0 0-16,-17 3 3 0,17-3 0 0,0 0-3 0,0 0 0 16,0 0 8-16,0 0-5 0,0 0 4 0,0 0-14 15,0 0-7-15,0 0 8 16,0 0-1-16,0 0 2 0,0 0 4 0,0 0-9 16,0 0 4-16,0 0 4 15,0 0 13-15,0 0-14 0,0 0 1 0,-17 4 1 0,17-4 6 16,0 0-4-16,0 0-1 15,0 0-5-15,0 0 7 0,0 0-4 16,0 0 9-16,0 0-14 0,0 0 3 16,0 0 2-16,0 0-1 0,0 0 1 0,0 0 10 15,0 0-8-15,0 0-9 0,0 0 4 0,0 0 6 0,-16 4-4 16,16-4 16-16,0 0-2 16,0 0-1-16,0 0 4 15,0 0-4-15,0 0 12 0,0 0-15 0,0 0-3 16,0 0 11-16,0 0-6 0,0 0-4 0,0 0-2 15,0 0 4-15,-16 5 4 16,16-5-5-16,0 0-3 0,0 0 7 0,0 0-9 0,0 0 13 16,0 0-6-16,0 0 11 0,0 0 8 0,0 0-11 15,0 0 4-15,0 0-6 16,0 0-2-16,0 0-1 0,0 0 3 0,0 0 0 16,0 0-6-16,0 0 1 0,0 0 0 15,0 0-1-15,0 0 11 0,0 0-9 16,60-4-5-16,-60 4 3 0,27-1-7 15,-27 1 10-15,28-4 4 0,-16 1-7 0,5 2 4 16,-17 1-1-16,34-3 4 0,-19 0 5 16,4-1-5-16,-19 4 3 0,32-4-3 0,-15 0-1 15,0 3-7-15,0-1-1 0,-17 2-13 0,32-6 4 16,-20 4-15-16,-12 2-8 16,23-4-6-16,-23 4 6 0,20-4-15 0,-20 4-11 0,16-2-10 15,-16 2-21-15,0 0-27 16,20-4-44-16,-20 4-67 0,0 0-316 0,0 0 278 15</inkml:trace>
  <inkml:trace contextRef="#ctx0" brushRef="#br0" timeOffset="-125741.54">6607 7206 1528 0,'0'0'-39'0,"0"0"12"0,0 0 8 0,0 0 13 15,0 0 6-15,0 0 12 0,0-18 5 0,0 18-6 16,0 0-4-16,0 0 7 0,0 0-6 16,0 0-1-16,0 0-4 0,0 0 4 15,0 0-2-15,0 0-5 0,0 0 5 16,0 0 0-16,0 0 4 0,0 0-1 0,0 0-1 15,0 0 1-15,14 46-1 16,-14-46 1-16,8 9-3 0,-8-9 2 0,13 11-7 16,-13-11-5-16,17 9-7 0,-17-9-10 0,19 5-8 0,-19-5-9 15,19 2-1-15,-19-2-1 16,17 0-1-16,-17 0 6 0,0 0-2 0,23-5 7 16,-23 5 12-16,13-8 14 15,-13 8-2-15,0 0 7 0,15-10 0 0,-15 10-4 16,0 0 10-16,8-9 1 0,-8 9 1 15,0 0 3-15,0 0 4 0,0 0-1 0,0 0-5 16,11-10 3-16,-11 10-7 0,0 0 4 16,0 0-4-16,0 0-2 0,0 0 4 15,0 0-2-15,0 0 4 0,0 0 13 0,0 0 11 0,0 0 3 16,29 6 6-16,-29-6-3 16,0 0 5-16,0 0 1 0,0 0 2 0,14-10-4 0,-14 10-2 15,0 0 12-15,0 0 10 16,4-22 3-16,-4 22 4 0,-2-18 3 0,2 18 6 15,0 0-11-15,-5-28-24 16,5 28-25-16,-7-19-24 0,7 19-23 0,-6-18-30 16,6 18-38-16,-6-16-65 0,6 16-124 15,-6-16-244-15,6 16 291 0</inkml:trace>
  <inkml:trace contextRef="#ctx0" brushRef="#br0" timeOffset="-122751.7">4991 4805 1421 0,'0'0'-72'0,"0"0"19"0,4-14 11 0,-4 14 32 15,0 0 3-15,0 0 14 16,6-17 12-16,-6 17 14 0,0 0 10 0,5-13 3 0,-5 13-6 16,0 0 12-16,0 0 3 15,10-14-2-15,-10 14 6 0,0 0 2 0,0 0 2 16,0 0-17-16,0 0 2 15,9-9 4-15,-9 9-18 0,0 0-7 0,0 0 4 0,0 0-9 16,0 0 5-16,0 0-8 16,0 0-2-16,15 31 2 0,-15-31 0 15,4 20-1-15,-4-20-3 0,4 25 1 16,-2-12 1-16,2 3 0 0,0 1 19 0,0 0-8 0,2 1-3 16,-2-2 1-16,2 1-2 0,0 1 1 15,-2-3 16-15,2 0-30 0,-1 2 7 16,-1-3-12-16,0-1-14 0,-4-13-14 15,7 25-18-15,-5-17-15 0,-2-8-15 16,6 22-14-16,-6-22-15 0,2 17-17 0,-2-9-22 0,0-8-28 16,0 0-53-16,0 0-246 0,0 0 373 0</inkml:trace>
  <inkml:trace contextRef="#ctx0" brushRef="#br0" timeOffset="-122431.47">5228 4873 1244 0,'0'0'-72'0,"0"0"19"0,0 0 9 0,0 0 10 15,0 0 8-15,0 0 8 0,0 0 14 0,-31-6 10 16,31 6 13-16,0 0 8 16,-36 18 3-16,22-12-2 0,0-1-1 0,14-5-1 15,-26 13-1-15,13-4-2 0,1-4 1 16,12-5-8-16,-22 10 6 0,14-5-6 15,8-5-2-15,-12 8 1 0,12-8-1 16,0 0 7-16,-11 11-4 0,11-11 5 0,0 0 6 16,0 0 8-16,0 0 11 0,0 0 10 0,29 17 2 0,-29-17 3 15,26 4-6-15,-11 0 0 16,2-1-10-16,0 1 7 0,1 4-13 0,0 0-3 16,3-1-8-16,-2 2-19 15,0 3-21-15,0 0-31 0,2-1-35 0,-1 3-58 0,-4-1-102 16,1 0-247-1,0-2 347-15</inkml:trace>
  <inkml:trace contextRef="#ctx0" brushRef="#br0" timeOffset="-115001.54">6712 4430 1291 0,'0'0'-75'0,"0"0"8"0,-26-3 11 0,26 3 4 16,0 0 17-16,0 0 13 0,0 0 15 15,0 0 13-15,0 0 13 0,0 0 6 0,0 0 2 0,0 0-2 16,0 0 8-16,0 0-3 0,0 0-5 0,0 0 1 16,0 0 0-16,0 0-3 15,0 0 1-15,0 0 2 0,0 0 7 0,0 0 2 16,0 0 1-16,0 0 5 15,0 0 6-15,0 0 4 0,0 0-11 0,47 19 7 16,-47-19 11-16,23 6-18 0,-10-5 3 16,4 2-1-16,2 1-4 0,3-3-6 0,-2 4-6 15,1-4-10-15,3 3 9 0,-4-2 0 0,2 2-5 16,-3-2-1-16,0 0 5 0,0 2-5 16,-1-3-3-16,-18-1-2 0,26 3-3 0,-26-3-3 15,24 6 8-15,-24-6-12 16,21 1 7-16,-21-1-9 0,17 2 4 0,-17-2-7 15,15 2 7-15,-15-2-8 0,0 0-26 16,16 3-27-16,-16-3-17 0,0 0-20 0,12 4-37 16,-12-4-66-16,0 0-311 15,0 0 321-15</inkml:trace>
  <inkml:trace contextRef="#ctx0" brushRef="#br0" timeOffset="-114611.32">6916 4533 1394 0,'0'0'-38'16,"0"0"16"-16,0 0 11 0,0 0 8 0,0 0 10 15,0 0 2-15,0 0-3 0,-20 1 10 16,20-1-9-16,0 0 13 0,0 0 9 0,0 0 0 15,0 0-1-15,0 0 7 16,4 23-6-16,-4-23 3 0,0 0 0 0,0 0 1 16,10 32-5-16,-10-32-1 0,6 21 9 15,-4-10-3-15,-2-11 0 0,4 24 3 0,-2-13 5 16,-2-11-2-16,4 26 1 0,-4-12-3 0,2 1-4 16,-2-15 2-16,4 27 0 15,-4-14-14-15,0-13 5 0,2 27-4 0,0-14 2 16,-2-13-2-16,2 25 4 0,-2-11-5 15,0-14-7-15,2 20-1 0,-2-20-5 0,2 21-2 16,-2-21-3-16,0 17 2 16,0-17-6-16,3 18-37 0,-3-18-27 0,0 0-51 0,0 22-70 15,0-22-167-15,-3 15-143 0,3-15 333 0</inkml:trace>
  <inkml:trace contextRef="#ctx0" brushRef="#br0" timeOffset="-114231.55">7133 4951 1372 0,'0'0'-38'0,"0"0"24"15,19-8 17-15,-19 8 8 0,0 0 21 0,0 0-2 0,0 0 5 16,0 0 8-16,0 0 11 16,13-7 12-16,-13 7-3 0,0 0 8 0,19-3-3 15,-19 3-2-15,19-5-7 16,-19 5-3-16,22-1 0 0,-22 1-5 0,26-4-10 15,-26 4 3-15,30-2-10 0,-15 2-4 16,-15 0-4-16,30-2-6 0,-14 2-14 0,-16 0-9 16,28-1-17-16,-28 1-19 0,25-3-12 0,-25 3-25 0,22 0-33 15,-14 0-48 1,-8 0-93-16,15-1-258 0,-15 1 314 0</inkml:trace>
  <inkml:trace contextRef="#ctx0" brushRef="#br0" timeOffset="-113991.47">7203 4852 1528 0,'0'0'2'0,"-17"-9"-4"15,17 9-10-15,0 0-20 0,0 0-5 0,-13-8 6 0,13 8 11 16,0 0 13-16,0 0 17 16,0 0 9-16,-10-10-4 0,10 10 2 0,0 0 0 15,0 0-8-15,0 0-1 16,0 0 2-16,0 0-1 0,0 0 4 0,0 0-3 0,0 0-1 15,0 0-4-15,0 0-3 16,0 0-19-16,46-1-2 0,-46 1-23 0,0 0-13 16,30 3-20-16,-20-3-22 0,3 3-51 0,-13-3-209 15,28-3 113-15</inkml:trace>
  <inkml:trace contextRef="#ctx0" brushRef="#br0" timeOffset="-113391.5">7726 4524 988 0,'0'0'-4'0,"8"-7"11"0,-8 7-3 15,0 0 1-15,18-11 6 0,-18 11-4 0,10-10 0 16,-10 10 13-16,15-8-6 15,-15 8 0-15,14-7 18 0,-14 7-5 0,15-6 1 16,-15 6 5-16,15-6 0 0,-15 6 7 16,14-5 0-16,-14 5-4 0,0 0-8 0,22-3 3 15,-22 3-7-15,0 0-2 0,23 6-2 0,-23-6 2 16,11 10-8-16,-11-10 3 16,9 9 0-16,-9-9-6 0,0 0-6 0,4 20 19 0,-4-20-14 15,0 0 3 1,-9 27-8-16,3-17 9 0,6-10-4 0,-13 23-2 0,4-11 2 15,1 1-3-15,0-2-6 16,0 3 4-16,8-14 5 0,-18 21-10 0,10-12 9 16,0 1 12-16,8-10 4 0,-13 15 3 0,13-15 6 0,-11 11-1 15,11-11-2-15,-8 13 8 16,8-13-8-16,-7 11 2 0,7-11 3 16,0 0-4-16,0 0-1 0,0 19 3 15,0-19-6-15,0 0 2 0,19 11 0 16,-19-11-11-16,20 6-8 0,-8-2-8 0,-12-4-20 15,24 4-26-15,-12-1-18 0,-12-3-28 0,21 4-29 16,-21-4-39-16,22 2-82 16,-12-4-241-16,-10 2 354 0</inkml:trace>
  <inkml:trace contextRef="#ctx0" brushRef="#br0" timeOffset="-113051.33">8109 4488 1431 0,'0'-21'2'0,"0"21"3"16,0 0-8-1,0 0 8-15,2-15-3 0,-2 15-4 0,0 0-1 0,0 0 3 16,0 0 0-16,0 0-2 15,0 0 0-15,0 0 2 0,0 0 2 0,0 0-4 16,0 0 12-16,0 0 1 0,0 0 1 16,2 54 6-16,-2-54 1 0,-2 22-2 0,2-22 5 15,-2 25 3-15,2-25-12 0,0 25 17 16,0-12-11-16,0-13-11 0,2 27 2 16,0-14 7-16,-2-13-6 0,3 26-11 0,1-14-15 15,-4-12-23-15,4 22-10 0,-4-22-20 16,2 18-30-16,-2-18-44 0,4 16-271 0,-2-8 131 15</inkml:trace>
  <inkml:trace contextRef="#ctx0" brushRef="#br0" timeOffset="-112921.55">8092 4606 1040 0,'0'0'-104'0,"0"0"-205"0</inkml:trace>
  <inkml:trace contextRef="#ctx0" brushRef="#br0" timeOffset="-112541.32">8092 4582 776 0,'-4'-13'-40'16,"4"13"33"-16,0 0 18 16,-7-18 11-16,7 18 16 0,0 0 11 0,-4-15 11 15,4 15 8-15,0 0 4 0,0 0 2 0,0 0-4 16,0 0-9-16,9-25-2 0,-9 25 3 16,12-9-6-16,-12 9-10 0,18-6-2 0,-18 6-2 15,20-8-8-15,-20 8 1 16,24-6-7-16,-10 3-4 0,-14 3-5 0,28-6 5 15,-15 4-8-15,-13 2 4 0,28-2-9 16,-28 2 1-16,24 0-2 0,-24 0 1 16,24 0-3-16,-24 0-3 0,19 2 5 0,-19-2-7 0,19 4 4 15,-19-4 2-15,19 2-12 0,-19-2 3 16,15 4 5-16,-15-4-3 0,0 0 3 0,19 4-1 16,-19-4 1-16,0 0-1 15,15 3 5-15,-15-3 3 0,0 0 2 0,0 0 12 16,0 0 8-16,8 18 3 15,-8-18 2-15,0 0-8 0,2 17 8 0,-2-17-7 16,0 15 22-16,0-15 5 16,0 0-15-16,-2 25 3 0,2-25-7 0,0 19 7 0,0-19-7 15,-2 19 0-15,2-19 1 0,-2 20-7 0,2-20 6 16,-2 24-2-16,2-24-2 16,0 22-3-16,2-8-8 0,-2-14 3 0,4 26-15 0,0-12-29 15,1-1-51-15,-1 3-50 16,0-3-60-16,-4-13-121 0,9 25-373 0,-9-16 92 15</inkml:trace>
  <inkml:trace contextRef="#ctx0" brushRef="#br0" timeOffset="-111941.58">7783 4947 1866 0,'0'0'-69'0,"0"0"18"0,0 0 15 0,0 0 13 16,0 0-4-16,0 0 7 16,0 0 7-16,0 0 1 0,0 0 6 0,0 0 11 0,0 0 6 15,0 0 1-15,48 0-4 16,-48 0 9-16,24-1 3 0,-24 1 10 0,27-3-2 15,-7 3-7-15,-2 0-1 16,-18 0-2-16,40 0-8 0,-16 0 6 0,1 0 0 0,3 0-8 16,2 0 5-16,-1 0 0 0,1 3-8 0,2-3 0 15,-3 0-3-15,1 0 1 16,-4 0 5-16,-4 0-14 0,2 1-4 16,-1-1-23-16,-3 0-24 0,-2 3-36 15,-18-3-44-15,28 1-57 0,-28-1-251 0,17 0 400 0</inkml:trace>
  <inkml:trace contextRef="#ctx0" brushRef="#br0" timeOffset="-111191.47">7967 5271 1202 0,'0'0'-25'0,"0"0"8"0,0 0 6 0,0 0 1 0,0 0 10 16,0 0 17-1,0 0 11-15,0 0 14 0,0 0 14 0,0 0 4 0,0 0-3 16,0 0 6-16,0 0-15 16,0 0-10-16,0 0 3 0,0 0 7 0,0 0-16 15,0 0 1-15,0 0-12 0,-4 21 7 0,4-21-3 0,0 0-5 16,2 22-2-16,-2-22-2 16,2 20 3-16,-2-20-7 0,2 21 12 0,-2-21-9 15,5 25-7-15,-3-14 3 16,-2-11 2-16,8 22-3 0,-4-11-1 0,3 0-1 15,-7-11 4-15,12 17-6 0,-6-9-3 16,-6-8 2-16,16 13-11 0,-16-13-7 0,12 12-2 16,-12-12 2-16,10 6 7 0,-10-6-12 0,0 0 12 15,0 0-7-15,0 0 5 16,26-14 8-16,-26 14 8 0,6-13 11 16,-6 13 9-16,7-15 17 0,-7 15 18 0,4-18 8 15,-4 18 2-15,6-13-11 0,-6 13-8 16,0 0 0-16,5-16-7 0,-5 16-11 15,0 0-1-15,0 0-8 0,8-14-4 0,-8 14-7 0,0 0 10 16,0 0 2 0,17-5-9-16,-17 5-11 0,0 0-5 0,0 0 2 0,32 6-5 15,-32-6-1-15,19 6 0 0,-19-6-1 0,19 4-4 0,-19-4 0 16,21 6-10 0,-21-6-11-16,22 4 8 0,-22-4-4 0,18 4 14 0,-18-4 2 15,17 0 2-15,-17 0-1 16,0 0 3-16,24-4 5 0,-24 4 5 0,12-10-2 15,-12 10 4-15,11-11 0 0,-11 11 9 16,7-18 10-16,-7 18 6 0,2-19-1 16,-2 19-4-16,0-19 14 0,0 19 1 0,-2-22 1 0,2 22-4 15,0-18-5-15,0 18-3 16,0 0-6-16,-5-25-7 0,5 25-16 0,0 0-29 0,-2-18-39 16,2 18-45-16,0 0-37 15,0 0-64-15,0 0-186 0,-9-14-243 0,9 14 133 16</inkml:trace>
  <inkml:trace contextRef="#ctx0" brushRef="#br0" timeOffset="-109511.45">5472 6831 1733 0,'0'0'-98'16,"0"0"11"-16,0 0 5 0,0 0-11 0,0 0-14 0,0 0-31 16,0 0-232-16,18-43 117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3-05T19:16:08.58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989 1317 1384 0,'0'0'-93'0,"0"0"18"0,0 0 21 0,0 0 11 15,0 0 8-15,0 0 12 0,0 0 0 16,0 0 0-16,0 0 5 0,0 0-4 0,0 0 4 16,0 0 0-16,0 0 8 15,0 0 1-15,0 0 7 0,0 0 2 0,0 0 16 16,0 0 6-16,0 0 10 0,0 0 0 15,0 0 7-15,0 0-2 0,0 0 4 0,0 0-1 16,0 0 4-16,0 0-7 0,0 0-4 0,0 0-1 16,0 0-2-16,0 0-3 15,0 0-5-15,0 0-1 0,14-8 5 0,-14 8-4 16,0 0-11-16,0 0 6 16,6-15 0-16,-6 15-3 0,0 0 4 0,7-14 1 0,-7 14-9 15,0 0 3-15,6-15 2 16,-6 15-8-16,0 0 3 0,7-12 0 0,-7 12-5 15,0 0-5-15,14-11 5 0,-14 11-3 0,0 0 11 16,15-6-13-16,-15 6-2 0,0 0-1 16,0 0 3-16,0 0 0 0,0 0-2 0,29 9 2 15,-29-9-1-15,5 12 2 16,-5-12 3-16,5 13-3 0,-5-13-6 0,6 19 5 0,-6-19 0 16,2 20 2-16,-1-6 3 15,-1-14-2-15,-1 22-1 0,1-22 8 0,-2 29-7 16,-4-16 7-16,4 4 5 15,-2-4-7-15,0 3-1 0,-2-1 6 0,0-2-5 16,-1 2 7-16,7-15 2 0,-16 25-1 0,11-14 4 0,-1 1 6 16,-4-2-8-16,10-10 3 15,-9 17 2-15,9-17 2 0,-11 15-7 16,11-15 6-16,-11 12-6 0,11-12-2 16,-9 11 3-16,9-11-3 0,0 0-2 0,-9 11 9 15,9-11 3-15,0 0 12 16,-6 11 0-16,6-11 0 0,0 0-6 0,0 0-4 0,0 0-6 15,0 0 1-15,0 0-8 0,0 0 7 0,0 0-11 16,0 0 4-16,33-32-3 0,-26 23-3 16,-7 9-3-16,15-19 5 0,-5 7-5 15,0-1 8-15,-1-1-5 0,-1 1-8 16,1 1 4-16,1-2 4 0,-5 0-9 0,6 1 0 16,-11 13 6-16,14-23-8 15,-8 11-1-15,1 1 8 0,-7 11-8 0,7-17 3 0,-7 17 1 16,9-16 3-16,-9 16-3 15,10-12-4-15,-10 12-2 0,0 0 7 0,4-20-4 16,-4 20 5-16,0 0-1 0,4-12-4 0,-4 12-4 0,0 0 8 16,0 0-8-1,0 0 4-15,0 0 7 0,0 0 4 0,0 0-6 0,0 0 8 16,0 0-5-16,0 0-2 16,-43 23 4-16,43-23 4 0,-13 16 4 0,8-7 4 15,5-9 1-15,-12 23 1 0,6-11-9 16,0 1 5-16,-1 1 0 0,1 1-5 15,2-1 1-15,4-14 0 0,-4 29-2 0,4-15 3 0,0-14-15 16,4 26-18-16,2-14-16 16,3 0-22-16,3-5-28 0,2 1-28 0,0 0-32 15,2-5-44-15,2-1-80 0,-1-2-306 16,-1-2 229-16</inkml:trace>
  <inkml:trace contextRef="#ctx0" brushRef="#br0" timeOffset="490.09">1472 1245 1629 0,'0'0'-55'0,"0"0"4"15,0 0 9-15,0 0 10 0,0 0 1 16,0 0 3-16,-46 20 16 0,38-12 9 0,8-8 17 16,-15 18 1-16,7-4 9 15,1-3 12-15,1 3 1 0,0 1-3 0,-2-1 8 16,4 1 1-16,0-1 11 16,-1 4-8-16,2-3-2 0,1 0 1 0,2-15 13 0,0 33-14 15,0-18 3-15,2 0 1 16,1 0-12-16,2-1-2 0,1 0-4 0,4-1 1 15,-2-2-7-15,-1 1-10 0,2-3-2 0,-9-9-15 0,22 15-27 16,-15-10-14 0,-7-5-25-16,16 6-40 0,-7-4-54 0,-9-2-86 0,0 0-242 15,18-11 340-15</inkml:trace>
  <inkml:trace contextRef="#ctx0" brushRef="#br0" timeOffset="679.82">1460 1448 1380 0,'0'0'-15'0,"0"0"6"0,5-19 2 0,-5 19-6 16,0 0 6-1,7-14 0-15,-7 14 2 0,11-9-4 0,-11 9 4 16,16-12 0-16,-16 12-2 0,16-7 0 16,-16 7 0-16,19-8-9 0,-8 3-6 0,-11 5-10 15,21-7-12-15,-21 7-19 16,19-7-26-16,-19 7-42 0,17-8-161 0,-17 8 94 0</inkml:trace>
  <inkml:trace contextRef="#ctx0" brushRef="#br0" timeOffset="889.97">1575 1316 909 0,'0'0'72'0,"0"0"-10"16,0 0 4-16,0 0-19 15,-27 14 1-15,27-14-5 0,-5 12 6 0,5-12-1 16,-8 17 0-16,8-17-3 0,-3 20-1 15,3-20-2-15,-4 25-5 0,4-12 2 0,0-13-1 16,-2 29-6-16,2-14-1 0,0-15-4 0,2 28-3 16,-2-10-1-16,0-2-5 15,2-2-5-15,-2-14-26 0,0 27-15 0,2-16-23 0,-2-11-25 16,2 23-43 0,-2-14-41-16,0-9-282 0,1 16 404 0</inkml:trace>
  <inkml:trace contextRef="#ctx0" brushRef="#br0" timeOffset="1179.82">1669 1305 1251 0,'14'-20'-11'0,"-14"20"8"16,9-15-1-16,-9 15 1 15,9-11-8-15,-9 11 8 0,13-7-2 0,-13 7 1 16,0 0 16-16,23 0-3 15,-23 0 3-15,0 0 7 0,20 18 9 0,-10-7 5 16,-3 3 0-16,1 3 10 0,-4 1-6 0,2 3 7 0,0-1 2 16,1 6-4-16,-3-2-15 15,1 1 6-15,-3-1-1 0,-2 3-2 16,0-1 0-16,-2 0-9 0,0-5 2 16,-1 3-6-16,1-3-24 0,2-2-19 0,-4 0-29 0,1-2-26 15,1-3-54-15,2-14-88 16,-5 23-186-16,2-14 130 0</inkml:trace>
  <inkml:trace contextRef="#ctx0" brushRef="#br0" timeOffset="1570.14">2287 1574 1207 0,'0'0'63'0,"0"0"-3"16,0 0-6-16,0 0-7 0,0 0-14 16,18 4-15-16,-18-4-2 0,0 0-1 0,0 0 2 15,27-7 1-15,-27 7-8 16,20-1 12-16,-20 1-12 0,27-4 2 0,-14 2 3 0,-13 2-10 16,25-2-8-16,-25 2-14 15,27-2-11-15,-27 2-18 0,25-1-13 0,-25 1-14 16,20-3-13-16,-20 3-10 15,0 0-29-15,18-4-232 0,-18 4 113 0</inkml:trace>
  <inkml:trace contextRef="#ctx0" brushRef="#br0" timeOffset="1719.69">2186 1448 1109 0,'-19'-8'54'0,"19"8"2"0,-11-6-2 15,11 6-14-15,0 0 5 16,0 0-14-16,0 0 0 0,0 0-4 0,0 0 0 15,54-9-8-15,-40 9-13 0,-14 0-26 0,36 0-34 16,-17 0-39-16,1-2-49 16,-20 2-248-16,40-2 123 0</inkml:trace>
  <inkml:trace contextRef="#ctx0" brushRef="#br0" timeOffset="2440.07">3060 851 1059 0,'7'-13'-35'0,"-7"13"4"15,8-23 6-15,-8 23 7 0,4-19 2 0,-4 19 7 16,5-17 13-16,-5 17 10 0,4-18 11 16,-4 18 11-16,0-16 0 0,0 16-10 0,0 0 1 15,0 0-6-15,-4-24-2 16,4 24 3-16,0 0-7 0,0 0 5 16,0 0 1-16,0 0 3 0,0 0 7 0,-47 31-3 15,36-14-4-15,1 5-3 0,0-1 3 0,-1 1-2 16,2 2-1-16,3 3-4 0,0-2 2 0,-1 4-1 15,3-2-4-15,-2 3 5 16,2 0-2-16,2-1-2 0,-3 1 2 0,3 0 6 0,-3-4-1 16,3 3 0-1,0-5 6-15,-2 1-11 0,2-6-4 0,0 0 5 16,0-2-1-16,0 0-4 0,0-1 5 16,2-16-1-16,-2 23 1 0,2-23 18 0,-4 16-7 0,4-16-8 15,0 0 8-15,0 0 5 16,-2 16 3-16,2-16-9 0,0 0 2 0,0 0-3 15,0 0 3-15,0 0-9 0,0 0 1 0,0 0-6 16,0 0-5-16,14 9 4 16,-14-9-10-16,0 0 1 0,17 12 5 0,-17-12-12 15,15 15 10-15,-9-3 4 0,3 3-5 16,-1 3 7-16,0 4 7 0,1 1-5 0,0 3-2 16,-1 9 9-16,-2-1-15 15,0 4 12-15,1 0 7 0,-2 4-5 0,-3-1 9 0,2 0-8 16,-4 3-1-1,-2 0 6-15,2 1 14 0,0 1-7 0,-4 5 4 16,1 1-6-16,-2 2 9 0,-1-5 32 0,0 4-3 0,0 0-3 16,-2 0 4-16,-1-5-14 15,2 2-5-15,1 2-4 0,0-10-6 0,2-1-1 0,-1 0-7 16,3-2 5-16,2 1-8 16,2-3-1-16,3-1-6 0,1-4-6 0,2-1-24 15,3-3-23-15,2-1-31 16,1-6-36-16,4-2-46 0,-2-3-31 0,3-5-74 15,1-6-172-15,-2-1-289 0,4-5 36 0</inkml:trace>
  <inkml:trace contextRef="#ctx0" brushRef="#br0" timeOffset="3479.98">4006 917 1885 0,'-19'-16'-139'0,"19"16"22"15,0 0 28-15,0 0 26 0,-18-6 17 16,18 6 5-16,0 0 17 0,0 0 24 16,-30 6 6-16,30-6 4 0,-22 9 12 0,10-2 16 15,-3 5-9-15,1 2 3 16,-2-1 7-16,2 5-2 0,-2-1-1 0,2 3-1 15,2 2 14-15,1 0-25 0,0 1 13 0,3 0-5 0,-1 0-12 16,3-1 3-16,2 2 1 16,0-3 0-16,2-5 2 0,2 3-1 0,2-3-5 15,2-1 8-15,0-2-14 0,-4-13 5 16,17 19-1-16,-7-14-5 0,-10-5-4 16,26 1 5-16,-26-1-10 0,34-10-3 15,-13 1 15-15,0-2-18 0,0-2 4 0,1-1-1 16,-2-1-2-16,2-1 6 15,-1 3-7-15,0 0 4 0,0-1-2 0,-1 2 4 16,-2 0 0-16,-3 2 3 0,0 1-2 0,-2 1-3 0,-1 2-4 16,-12 6-1-16,18-7 12 15,-18 7 1-15,0 0-2 0,0 0 9 0,0 0 0 16,20 9 24-16,-20-9-21 16,0 0 31-16,0 0-6 0,0 0 4 0,-10 29 1 15,10-29 3-15,0 0-5 0,-17 19-1 16,8-12-6-16,9-7-4 0,-14 11-3 0,14-11-3 15,-19 9-11-15,19-9-4 0,-18 5-19 0,18-5-26 16,-14 2-40-16,14-2-50 0,0 0-52 16,0 0-79-16,-22-13-416 0,18 7 95 0</inkml:trace>
  <inkml:trace contextRef="#ctx0" brushRef="#br0" timeOffset="3849.74">4438 974 1827 0,'0'0'-100'0,"0"0"5"0,8-12 16 0,-8 12 19 15,0 0 16-15,0 0 4 16,0 0 20-16,0 0 8 0,0 0 5 0,0 0 5 15,0 0 6-15,0 0 2 0,0 0-2 0,0 0 3 0,-54 12 10 16,54-12-19-16,0 0 6 16,0 20-3-16,0-20 3 0,0 0-3 0,15 25-2 0,-9-14 1 15,3 1 1 1,-1-1-1-16,0 1 0 0,0-2 0 0,0 5 0 0,-2-2 2 16,0 0 7-16,-6-13 3 15,4 25 8-15,-2-14 5 0,-2-11 4 0,-6 22-2 16,6-22 0-16,-14 20-5 15,4-10-7-15,-2-3-2 0,12-7-16 0,-25 12-24 16,12-9-23-16,13-3-38 0,-27 7-49 0,27-7-289 0,-28-4 420 16</inkml:trace>
  <inkml:trace contextRef="#ctx0" brushRef="#br0" timeOffset="4369.87">5088 869 1193 0,'-26'-18'-9'15,"26"18"9"-15,0 0 6 16,0 0-1-16,0 0 9 0,-31 18 2 0,21-9-2 16,-1 0 5-16,0 3 12 15,1 1 2-15,2 1 5 0,-4-1 13 0,2 3-3 16,4-1 1-16,-2 2-4 0,1-2-1 0,0 4-1 0,3-2-3 15,2 0-8 1,0 2 7-16,0 1-12 0,2-2-16 0,0 1-11 0,2 1-25 16,0-1-36-16,0-2-40 15,2-2-49-15,1 0-319 0,-1-3 364 0</inkml:trace>
  <inkml:trace contextRef="#ctx0" brushRef="#br0" timeOffset="4859.93">5145 1067 1351 0,'6'-10'-9'0,"-6"10"-1"16,0 0 0-16,12-14-2 0,-12 14-4 0,0 0 2 0,0 0 7 16,0 0 2-16,0 0 7 15,0 0 3-15,0 0-3 0,0 0 15 0,0 0-13 16,0 0-1-16,-2 47 2 0,2-47 6 0,2 19-8 15,-2-19 6-15,6 18-6 16,-2-8-1-16,-4-10 5 0,8 18 3 0,-8-18-5 0,11 15-1 16,-4-10-15-1,-7-5 11-15,12 8-12 0,-12-8 2 0,0 0 0 16,21 0-1-16,-21 0-1 0,0 0 7 16,26-5 5-16,-26 5 2 0,0 0 1 0,18-11 9 0,-18 11-8 15,14-3 4-15,-14 3 1 16,0 0-4-16,0 0-1 0,20-5-6 0,-20 5 16 15,0 0-13-15,0 0 3 0,24 7-1 0,-24-7 13 16,17 9-8-16,-17-9 1 16,20 12 3-16,-8-8 12 0,0 1-14 0,-12-5 2 0,24 11-2 15,-12-7-3-15,-12-4 11 16,23 8-7-16,-12-6 2 0,-11-2 24 0,19 2 4 16,-19-2-10-16,0 0 21 15,26-10 17-15,-26 10 31 0,12-14-1 0,-5 6 7 0,-7 8-5 16,10-20-3-1,-6 11-10-15,-4 9-8 0,4-21-10 0,-4 21-24 0,7-24-14 16,-5 13-32-16,-2 11-44 0,5-21-42 0,-5 21-38 16,2-18-57-16,-2 18-120 15,2-22-280-15,2 13 220 0</inkml:trace>
  <inkml:trace contextRef="#ctx0" brushRef="#br0" timeOffset="5094.83">5715 966 1680 0,'23'-7'-36'0,"-23"7"11"0,0 0-10 0,0 0 6 0,15-4 16 16,-15 4-11-1,14-7 4-15,-14 7 15 0,20-4-7 0,-20 4 5 0,21-1 5 16,-21 1-6-16,25-2 1 0,-10 0-7 0,-15 2-8 0,26 0-7 15,-26 0-19-15,25 0-35 16,-25 0-30-16,21 0-52 0,-21 0-160 0,17 2 106 16</inkml:trace>
  <inkml:trace contextRef="#ctx0" brushRef="#br0" timeOffset="5310.02">5906 926 920 0,'0'0'23'15,"0"0"8"-15,0 0-5 0,-22-5-1 16,22 5-1-16,0 0 0 0,0 0-2 0,0 0 8 15,0 0 1-15,-16 16 3 0,16-16 2 16,-5 15-4-16,5-15 13 0,-7 22-6 0,5-11 4 16,2-11-2-16,-4 30-3 0,2-12-3 15,-2-2 4-15,2 2 0 0,0-2-2 16,0 2-1-16,-1 1-1 0,3-2-5 0,0-17 3 16,-2 33-8-16,2-20-1 15,0-13-1-15,0 27-18 0,2-14-28 0,-2-13-24 0,3 20-34 16,-3-20-45-16,4 14-76 15,2-9-235-15,-6-5 406 0</inkml:trace>
  <inkml:trace contextRef="#ctx0" brushRef="#br0" timeOffset="5550.13">6051 943 1317 0,'15'-14'3'0,"-15"14"-3"0,15-9-7 0,-15 9-2 15,17-8 6-15,-17 8-2 0,17 0 3 0,-17 0 6 0,0 0 4 16,30 12 6-16,-22-5 10 16,2 5 2-16,-1 0 1 0,-2 0 2 0,1 2-3 15,-2 3 1-15,-2 0 10 0,0 1-8 16,0 0-7-16,-1 1 1 0,0 2-1 0,-1-2-10 16,-4 1-19-16,2-1-36 15,0-1-35-15,-6-2-53 0,6-16-90 0,-4 28-154 16,-2-14 119-16</inkml:trace>
  <inkml:trace contextRef="#ctx0" brushRef="#br0" timeOffset="6000.18">7225 924 1033 0,'0'0'0'0,"0"0"-2"16,0 0-4-16,0 0-4 0,0 0-1 0,0 0 4 15,26-19 10-15,-26 19 5 16,32 0 2-16,-11 0 8 0,3-2-2 0,1 2-5 16,3 0 5-16,0 0-7 0,0 2-4 0,2-2-9 0,-4 0-17 15,-3 1-31-15,-1-1-55 16,-4 0-194-16,-1 3 98 0</inkml:trace>
  <inkml:trace contextRef="#ctx0" brushRef="#br0" timeOffset="6260.21">7474 851 1000 0,'0'0'59'16,"0"0"-15"-16,-21 0 2 15,21 0-11-15,0 0 2 0,0 0-7 0,-8 19-11 16,8-19 12-16,-5 17-9 16,5-17 4-16,-5 25 5 0,1-11-2 0,0 1-3 0,0 2 6 15,-2-1 7-15,2 4 0 16,-3 1 3-16,3-2 0 0,-3 0-7 0,3 0 0 15,2 0-7-15,0-1 9 0,0-3 8 0,2-15-3 0,2 31-1 16,0-19 1-16,6 2-4 16,1-1-9-16,4-3-18 0,1-1-20 15,4-1-43-15,1-3-45 0,0-2-67 16,2-2-122-16,1-1-170 0,0-5 386 0</inkml:trace>
  <inkml:trace contextRef="#ctx0" brushRef="#br0" timeOffset="6599.86">7885 1034 1402 0,'0'0'21'0,"0"0"-6"0,0 0-3 0,0 0 2 16,0 0-4-16,0 0 4 16,0 0 4-16,17 15-11 0,-17-15-2 0,0 0 12 15,10 16-7-15,-10-16 2 0,12 10 18 16,-2-2-22-16,-10-8 7 0,16 14 0 0,-3-6-5 15,-2-1-1-15,3-2 6 0,-1 2-22 0,-1-1-1 16,4-1 11-16,-16-5-16 16,20 8 1-16,-20-8 12 0,20 6-2 0,-20-6-6 0,14 7 11 15,-14-7 7-15,0 0 27 16,11 11 13-16,-11-11-4 0,0 0 1 0,0 0-1 16,-13 27 3-16,13-27-4 15,-18 20-7-15,6-8-3 0,2 0 2 0,-2-1-5 16,-1 1 1-16,-2 3 1 0,0-2-4 15,-2 1-5-15,0 0-12 0,3-1-12 0,-4 0-23 16,6-1-32-16,-1-1-40 0,3-2-42 0,-1-1-82 16,2 0-326-16,3-2 267 15</inkml:trace>
  <inkml:trace contextRef="#ctx0" brushRef="#br0" timeOffset="6789.72">7986 1419 1654 0,'15'6'18'0,"-15"-6"-1"16,0 0-1-16,4 15-11 0,-4-15 8 16,0 0 5-16,-21 27-3 0,13-16-5 0,-5 0-2 15,2 1-6-15,-1-1 9 16,-4 3-4-16,2-1-2 0,-1 0 1 0,2 1-19 0,3-2-19 16,-1-3-33-16,1 1-33 15,4-1-44-15,6-9-73 0,-12 13-190 0,12-13 128 16</inkml:trace>
  <inkml:trace contextRef="#ctx0" brushRef="#br0" timeOffset="7060.01">8374 1245 1176 0,'0'0'-2'0,"12"-5"-2"0,-12 5 1 0,0 0 1 15,0 0-1-15,0 0 3 0,0 0 3 0,0 0 25 16,0 0 23-16,0 0 13 0,0 0 24 16,0 0 12-16,0 0 9 0,0 0-1 0,0 0 6 15,0 0-1-15,0 0-19 16,0 0-7-16,0 0-5 0,4-15-20 0,-4 15-3 16,0 0-12-16,0 0-2 0,19-8-15 15,-19 8-35-15,0 0-37 0,18-4-49 0,-18 4-47 16,0 0-63-16,0 0-424 15,14 6 159-15</inkml:trace>
  <inkml:trace contextRef="#ctx0" brushRef="#br0" timeOffset="7999.69">4485 2682 1792 0,'9'-16'-52'0,"-9"16"14"0,6-17 11 0,-6 17 7 16,10-14 5-16,-10 14 0 15,13-12 10-15,-3 5-3 0,2-1 6 0,-12 8 2 0,18-10 0 16,-18 10 4-16,22-7-1 0,-10 3 5 0,-12 4 1 16,19-4 6-16,-19 4 0 15,20-2 1-15,-20 2-1 0,0 0 3 0,20 8 1 0,-20-8-1 16,6 13 5 0,-6-13 4-16,2 15-5 0,-2-15 5 0,0 0 3 15,-12 23 8-15,12-23 20 0,-14 13 3 16,14-13 9-16,-16 12 16 0,16-12 1 0,-16 6 1 0,16-6-9 15,0 0-8-15,-21-5-8 0,21 5-6 16,0 0-20-16,0 0-19 0,-4-24-27 16,4 24-25-16,0 0-29 0,22-25-41 0,-9 18-43 15,0-1-82-15,6 1-435 16,-3 1 100-16</inkml:trace>
  <inkml:trace contextRef="#ctx0" brushRef="#br0" timeOffset="8570.27">7201 2465 1861 0,'0'0'-90'0,"0"0"4"15,0 0 16-15,0 0 3 0,46-12 8 16,-29 11 19-16,0-4 12 0,4 4 18 16,3-1 8-16,3 0 9 0,3 0 5 15,0 0-2-15,2 1 9 0,-3-1 6 0,1 0-8 0,-6-1-23 16,0 3-47-16,0 0-62 0,-5-1-145 0,-3 1-91 15,-16 0 112-15</inkml:trace>
  <inkml:trace contextRef="#ctx0" brushRef="#br0" timeOffset="8829.93">7484 2346 1195 0,'0'0'57'16,"0"0"-15"-16,0 0-32 0,0 0-18 0,0 0 8 0,0 0-2 15,0 0 6-15,0 0 6 0,0 0 5 0,0 0 1 16,0 0 8-16,0 0 9 16,24 41 1-16,-24-41 15 0,-6 30 0 0,-1-12 12 15,-1 3 5-15,-1 1-1 0,1 1 1 16,-3 0-1-16,1 0 0 0,-2 0-2 0,4-2-1 16,-2 2-10-16,4-2 3 15,-3-3 8-15,5 0-18 0,1-1 10 0,3-17-10 16,5 29-5-16,2-16-8 0,1 0-19 0,4-3-40 15,4-1-43-15,0-1-54 0,3-4-114 16,5-4-391-16,-2 0 154 0</inkml:trace>
  <inkml:trace contextRef="#ctx0" brushRef="#br0" timeOffset="9239.81">8285 2449 1753 0,'0'0'-83'0,"0"0"8"16,0 0 6-16,0 0 7 15,-28 36 4-15,16-23 3 0,-2-4 5 0,0 3 10 16,-3-3 16-16,-2 2 17 15,0 1 7-15,-1-3 3 0,4 1 3 0,1-1 9 16,-2 1-6-16,4-2 1 0,1-1 6 0,1 0-6 0,11-7 8 16,-19 10-8-16,19-10-3 15,-14 9 5-15,14-9 3 0,-12 10 8 0,12-10 7 16,0 0 11-16,-8 16 7 16,8-16 4-16,0 0-3 0,0 0-1 0,0 0 2 0,20 28 1 15,-12-21-5-15,-8-7 14 16,18 16-5-16,-6-6 6 0,0 0 3 0,1-2-10 15,1 3-3-15,2-2-8 0,0 2-7 16,2 1 6-16,0-1-14 0,-1 1-25 16,2-2-25-16,-4 2-43 0,0-5-35 15,0 4-63-15,-3-6-109 0,-1 1-265 0,-2-2 278 16</inkml:trace>
  <inkml:trace contextRef="#ctx0" brushRef="#br0" timeOffset="9719.71">8667 2653 1538 0,'0'0'-49'0,"0"0"7"0,0 0 4 16,0 0-5-16,22 0 13 0,-22 0 14 0,0 0 16 0,0 0 14 16,0 0 12-1,0 0 6-15,0 0 14 0,0 0-5 0,-8 35 3 0,8-35 7 16,0 0-3-16,0 0-3 16,-18 15 3-16,18-15 1 0,0 0 2 0,-12 10 8 15,12-10-8-15,0 0 1 16,0 0-17-16,0 0-8 0,0 0-17 0,0 0-13 0,0 0-21 15,0 0-18-15,-13-33-29 0,13 33-33 0,0 0-37 16,0 0-92-16,15-28-230 16,-9 22 373-16</inkml:trace>
  <inkml:trace contextRef="#ctx0" brushRef="#br0" timeOffset="10960.09">10614 1903 1263 0,'0'0'-45'0,"0"0"17"16,0 0 1-16,31-25 17 0,-31 25-3 0,17-5 10 15,-17 5 3-15,21-2 7 0,-7 0 2 0,-14 2 14 16,37-2 8-16,-16 2 6 16,2 0 10-16,1-2-1 0,-2 4 4 0,6-2-2 0,-2 0 11 15,3 0-6 1,3 0-11-16,1 2-2 0,-1-2 5 0,4 2-17 0,5 1 5 16,-1-1-4-16,2 2-4 15,1 0 0-15,-1 0 6 0,1-3-18 0,0 4 3 16,-3-4 2-16,2 3-2 0,0-2-13 0,0-2 11 15,-1 2-10-15,-6-2 5 16,1 0 1-16,0 0-8 0,-4-2-2 0,-1 0 14 0,-1 0-16 16,-2 0 9-16,-1-1-2 15,1-1 3-15,-7 0-7 0,0 0 4 0,0-2-8 16,-1 3 9-16,-4-1-2 16,2-1 0-16,-3 1-4 0,-15 4 2 0,25-10-8 0,-15 6 7 15,-10 4-2-15,15-10 2 16,-15 10-2-16,13-11-3 0,-13 11-2 0,0 0 4 15,4-16 1-15,-4 16-2 0,0 0-4 16,0 0 14-16,-11-26-15 0,11 26 9 16,-10-11 15-16,10 11-11 0,-13-11 9 0,13 11 25 15,-13-10-12-15,13 10 3 0,-13-10 9 16,13 10-12-16,0 0-7 0,-12-11 2 16,12 11-8-16,0 0 0 0,0 0 3 0,0 0-11 15,-12-8-12-15,12 8 20 0,0 0-11 0,0 0 3 16,0 0 10-16,0 0-9 0,0 0-2 0,0 0 4 15,0 0-3-15,0 0 2 16,0 0-3-16,0 0 4 0,29 36-8 0,-18-26 4 0,1-2-7 16,-1 3 8-1,1-2-1-15,2 3-2 0,-4-2-6 0,0-1 8 0,2 0-7 16,-4 1 4-16,-8-10 2 16,12 17 7-16,-8-9 1 0,-4-8 13 0,0 0 2 15,-2 23-3-15,2-23-6 16,0 0 5-16,-18 21-1 0,6-14-5 0,0 0-14 0,12-7-32 15,-24 12-57-15,14-6-64 0,-2 0-156 0,1-1-322 16,11-5 155-16</inkml:trace>
  <inkml:trace contextRef="#ctx0" brushRef="#br0" timeOffset="13269.83">13142 1323 1740 0,'0'0'-73'16,"0"0"25"-16,0 0 11 15,0 0 12-15,0 0 13 0,0 0 12 0,-14-13 7 16,14 13 20-16,0 0-9 0,0 0 19 0,0 0 1 15,0 0 8-15,0 0 7 0,0 0-6 16,0 0-4-16,0 0 9 0,0 0-9 0,0 0-9 16,0 0-6-16,0 0 9 15,0 0-10-15,23-30-3 0,-23 30-5 0,21-10-5 16,-11 5 5-16,-10 5 4 16,23-6-12-16,-8 0-3 0,-15 6 4 0,25-5 7 0,-11 0-10 15,-14 5-9-15,24-1-6 16,-24 1 5-16,23 1-1 0,-23-1-6 15,21 10 5-15,-15-4 9 0,-6-6-3 0,11 19 4 16,-9-8 13-16,-2-11-3 0,-4 31 5 16,-1-14-2-16,-1 2 3 0,-3 0 7 0,-3 0-4 15,2 2 3-15,-2-3 6 0,3 1-14 16,-2-4-1-16,4-2 2 0,-2-2-4 0,2 1 2 16,7-12 2-16,-11 20 0 0,11-20 10 15,-9 14-6-15,9-14 1 0,-4 9 2 0,4-9-9 16,0 0-9-16,0 0 8 0,0 0-5 0,0 0-4 15,0 0-7-15,49-26 0 16,-33 13-3-16,4 0-3 0,3-7-8 0,-4 3 0 0,2 2 1 16,-1-2 9-16,-4 2-5 15,4-1-1-15,-3 1 5 0,-2 2 2 0,-4-1 2 16,3 4 11-16,-4-2 1 16,-1 5-2-16,-9 7-2 0,14-16-6 15,-14 16-1-15,9-13-4 0,-9 13-2 16,0 0 9-16,0 0 1 0,0 0 7 0,0 0-1 15,0 0 3-15,0 0 3 0,-40 29 0 0,31-17 6 0,1 2-5 16,2 1 0-16,-1 2 1 16,3-1-1-16,2 0 0 0,2-16-3 15,0 35-10-15,4-21-18 0,1 4-27 0,3-4-62 16,2 1-60-16,1-4-88 0,2-3-524 0,1 1-65 16</inkml:trace>
  <inkml:trace contextRef="#ctx0" brushRef="#br0" timeOffset="14029.87">13811 1179 2158 0,'-38'8'-119'0,"38"-8"12"0,-15 9 13 0,3-3 6 0,1 3 17 15,0 1 12 1,-1 2 16-16,2 0 14 0,-2 2 21 0,1 3 10 15,0 2 19-15,4 2 3 0,-4 0 11 0,4 1 0 0,-2 2 5 16,5-1-4-16,-2 4 9 16,2-3-11-16,2 3 3 0,0-1-3 0,2 1-11 15,0 2 9-15,4-3-16 16,0-1-8-16,4 0-20 0,3 0-35 0,2-4-29 0,3-2-56 16,-1-2-81-16,4-4-267 15,1 1 356-15</inkml:trace>
  <inkml:trace contextRef="#ctx0" brushRef="#br0" timeOffset="14319.69">14097 1301 1366 0,'0'0'-20'0,"0"0"-6"0,6-16 4 0,-6 16 1 0,0 0 14 16,0 0 10-16,0 0 15 16,0 0 8-16,0 0 10 0,0 0-2 0,0 0 0 15,0 0 5-15,-18 60 7 0,14-43 3 16,2 2-12-16,-5 4 6 0,3-1-9 0,1 1 5 16,-1 2-7-16,-1 0-1 15,1 0-3-15,2-4-9 0,-1 0-14 0,1-2-28 16,0 0-26-16,0-2-40 0,0-4-50 15,-1-1-86-15,3-12-198 0,0 16 132 0</inkml:trace>
  <inkml:trace contextRef="#ctx0" brushRef="#br0" timeOffset="14649.71">14261 1421 1266 0,'16'-10'25'16,"-16"10"-12"-16,0 0 3 0,11-7-6 15,-11 7-3-15,0 0 9 0,0 0 15 0,0 0 3 0,0 0 7 0,0 0-1 16,0 0-6-16,0 0 3 16,0 0 2-16,-34 30-1 0,34-30 10 0,-20 12-2 15,20-12 5-15,-18 9 0 16,8-5 1-16,10-4-4 0,-21 8-3 0,21-8-10 0,-23 7-5 16,23-7 8-16,-16 6-14 15,16-6 0-15,-16 7-1 0,16-7-7 0,0 0 6 16,-15 4-8-16,15-4 1 0,0 0-4 0,-9 10 2 15,9-10-4-15,0 0 11 0,0 0-1 16,0 0-9-16,22 25 0 0,-9-17 5 16,-4 0-4-16,5-1-5 0,-1 0 6 15,1 1-13-15,-1-1-16 0,2 0-26 0,0 0-22 16,0 0-37-16,-3-1-58 16,4 0-135-16,-6-3-245 0,-10-3 276 0</inkml:trace>
  <inkml:trace contextRef="#ctx0" brushRef="#br0" timeOffset="14920.1">14708 1230 1552 0,'11'-9'-24'0,"-11"9"0"16,0 0-3-16,0 0 10 15,0 0 4-15,0 0 20 0,0 0 8 0,0 0 7 16,15 27 10-16,-15-13 3 0,0 5-3 0,-2 3 0 0,0 3 10 16,1 3-7-1,-1-1 6-15,-2 3-2 0,0-1 5 0,0 2-18 0,-3-1-1 16,0 2 7-16,0-3-9 16,2-1-9-16,-1-1-17 0,-3-2-34 15,0 0-43-15,0-5-68 0,2 0-121 16,-2-6-187-16,-2-2 384 0</inkml:trace>
  <inkml:trace contextRef="#ctx0" brushRef="#br0" timeOffset="15329.91">15151 1623 1428 0,'19'-6'21'0,"-19"6"1"0,18-6-12 0,-18 6-20 0,25-4-9 16,-12 3-2 0,-13 1 6-16,32-4-2 0,-17 4 3 0,-15 0-13 0,28-4 1 15,-28 4-7-15,25-1-8 16,-25 1 4-16,19-3 2 0,-19 3-7 0,15-3 7 15,-15 3-1-15,0 0 4 0,0 0 0 0,8-13 2 16,-8 13 10-16,0 0 8 0,0 0 17 16,0 0 17-16,-27-26 24 0,27 26 25 15,-15-13 17-15,15 13 20 0,-13-9 26 16,13 9 25-16,-10-10 2 0,10 10-6 0,0 0-9 16,-10-11-21-16,10 11-16 15,0 0-17-15,0 0-14 0,0 0-22 0,0 0-25 0,31-14-31 16,-31 14-28-16,27-1-36 0,-27 1-42 0,28 0-29 15,-28 0-56-15,27-6-95 16,-9-1-267-16,-4 4 261 0</inkml:trace>
  <inkml:trace contextRef="#ctx0" brushRef="#br0" timeOffset="17180.06">11045 1007 1481 0,'0'0'-75'15,"0"0"13"-15,0 0 2 16,0 0 6-16,0 0 10 0,0 0 14 0,0 0 7 0,0 0 9 16,0 0 2-16,0 0-2 15,0 0 12-15,0 0 4 0,0 0-2 0,0 0 10 16,0 0-2-16,0 0 2 15,0 0 2-15,0 0 6 0,0 0 8 0,0 0 11 0,-21 42 1 16,13-29-6-16,-2 0 6 0,2 3 15 16,0 2-10-16,-2-1 5 0,-1 2-11 15,1-2-2-15,-2-1 1 0,2-2-6 0,2 0-5 16,-1-1 0-16,2-2 3 16,7-11-5-16,-14 23-8 0,10-15-5 0,4-8-7 0,-9 17-23 15,9-17-21-15,-6 11-29 16,6-11-65-16,0 0-99 0,0 0-168 0,0 0 127 15</inkml:trace>
  <inkml:trace contextRef="#ctx0" brushRef="#br0" timeOffset="17499.8">11062 1116 1137 0,'15'-10'-7'0,"-15"10"0"15,12-5 7-15,-12 5 3 0,0 0-6 0,14-7 3 0,-14 7 0 16,0 0 3-16,0 0 20 15,0 0 11-15,0 0 1 0,0 0-2 0,0 0-7 16,0 0-5-16,0 0 6 0,0 0 1 0,0 0-11 0,0 0 3 16,0 0-6-16,0 0 0 15,-47 18-1-15,47-18 1 16,0 0-2-16,-16 5 0 0,16-5-2 0,0 0 4 16,-14 7-4-16,14-7-3 0,0 0-1 0,0 0-2 15,-10 7 1-15,10-7 5 0,0 0 7 16,0 0 0-16,0 0-2 0,6 25 3 15,-6-25 2-15,0 0 0 0,18 18-2 0,-9-11 4 0,-9-7-2 16,19 15-2-16,-8-9-5 16,-1 2-6-16,1 1 16 0,0-2-20 0,1 1-21 0,-1 0-28 15,2-1-41-15,-13-7-69 16,19 13-317-16,-11-8 365 0</inkml:trace>
  <inkml:trace contextRef="#ctx0" brushRef="#br0" timeOffset="17967.81">11307 974 1313 0,'0'0'-28'0,"0"0"2"0,0 0 4 16,0 0 1-16,0 0 5 0,0 0 18 15,0 0 7-15,0 0 8 0,0 0 6 0,0 0-6 16,49-10 2-16,-49 10 4 16,28-2-10-16,-28 2 3 0,29 0-4 0,-14 0-3 15,-15 0 1-15,36-3 2 16,-19 3-2-16,2 0-3 0,-19 0 0 0,33-1-4 15,-15 1-6-15,-18 0-18 0,30-2-18 0,-17 1-30 0,-3-2-59 16,-10 3-248 0,20-4 118-16</inkml:trace>
  <inkml:trace contextRef="#ctx0" brushRef="#br0" timeOffset="18299.75">11485 964 963 0,'-21'7'-74'0,"21"-7"10"16,0 0 21-16,0 0 6 0,0 0 19 0,0 0 10 15,0 0 27-15,-8 12 1 16,8-12 11-16,0 0 9 0,0 0 2 0,0 0 1 15,0 0 6-15,0 19 13 0,0-19-5 0,0 0 1 0,0 24 16 16,0-24-4-16,-2 23 0 16,1-10 9-16,-3 5 4 0,0-1 31 15,2 3-8-15,-2 0-22 0,-1 3 1 16,1 0-5-16,2 1-12 0,-2 2-3 0,2-4-8 16,2 1-3-16,-2-3-18 0,2-1-33 15,0 1-40-15,0-1-57 0,0-4-68 0,0-15-124 16,0 26-255-16,-2-19 271 0</inkml:trace>
  <inkml:trace contextRef="#ctx0" brushRef="#br0" timeOffset="19970.09">16224 913 1421 0,'-18'-10'-87'0,"18"10"16"15,-18-10 8-15,18 10 11 16,-19-9 7-16,8 5 19 0,11 4 12 0,-19-6 14 0,19 6 7 16,-19-5 12-1,19 5 4-15,-21 1 2 0,21-1 3 0,-26 8-2 0,11-1 1 16,3 1 4-16,-6 5-3 0,4-2-7 0,0 5 11 15,-4-1-11-15,3 3-2 16,3-1 7-16,-1 3 9 0,0 0-9 0,3-1-1 0,0 0 8 16,1 0-11-16,2-2-1 15,1 1 3-15,2-3-7 0,-2 0-4 0,1-1 9 16,5-14-9-16,-8 25 0 16,4-15-1-16,4-10-2 0,-7 19 2 0,7-19-4 15,-6 16 7-15,6-16-2 0,0 0 5 16,-9 16 2-16,9-16-2 0,0 0-8 15,0 0-1-15,-4 12 9 0,4-12 0 0,0 0 5 0,0 0-4 16,0 0-1-16,0 0 2 16,0 0-4-16,0 0-2 0,0 0-3 0,0 0 1 15,0 0-12-15,10 21 1 0,-10-21 9 16,7 11-10-16,-7-11-2 0,5 18 12 0,-5-18-10 16,2 23 8-16,-2-10 3 15,0-13 0-15,-2 35 0 0,-1-15 10 0,-1 5 0 16,-1 4-1-16,1 3 5 0,-2 1 2 15,-2 6 3-15,0-1 6 0,-2 1-5 0,0 6 9 16,0 1-12-16,-1-2 9 0,-2 1-3 0,0 1-2 16,3 0 4-16,-2 0 6 15,-2 0 27-15,4-1 0 0,0 1 1 16,1 0 9-16,0-6 3 0,5 2 4 0,0-1-1 16,2 0-2-16,0-2-9 0,4 2-4 0,0-2-6 15,6 1-3-15,1-2-7 16,6 5-5-16,-1-2-5 0,6-3-5 0,1-2-26 15,2-1-20-15,2 0-34 0,5-7-45 0,0 0-47 0,-1-1-43 16,-1-8-60-16,0-3-129 16,1-4-421-16,-5 0-91 0</inkml:trace>
  <inkml:trace contextRef="#ctx0" brushRef="#br0" timeOffset="21080.11">16872 909 2169 0,'0'0'-119'0,"0"0"14"16,0 0 9-16,0 0 20 0,0 0 5 0,0 0 21 16,0 0 7-16,0 0 16 15,-32-8 12-15,32 8 6 0,-28 15 14 0,13-5 1 0,-1 1 4 16,-2 4 15-16,2-1-9 15,-2 3 1-15,4-2 1 0,-3 3-6 0,2 2 6 16,2-1-4-16,1 0-3 0,-2-2 9 0,4 2-7 16,2-3 5-16,0-1-8 0,1-4 1 15,7-11 3-15,-6 22 2 0,6-22 4 0,0 17-3 16,0-17 14-16,0 0-13 16,15 8 16-16,-15-8-10 0,0 0-3 0,34-8-3 15,-34 8 4-15,35-13-5 16,-11 2-10-16,-1 0 1 0,-2 1 9 0,5 1 2 0,-1-1-13 15,1 0-4-15,-2 3 11 0,0-2-7 0,-1 2 3 16,-3 1-5-16,-4-1-3 16,2 4-6-16,-18 3 9 0,22-8-9 0,-22 8 6 15,17 0 14-15,-17 0-1 16,0 0 1-16,0 0 4 0,0 0 5 0,0 0-6 0,0 0 3 16,0 0-3-16,0 0-1 15,-51 24-4-15,51-24 10 0,-20 3-14 0,20-3-12 16,-20 6-26-16,20-6-29 0,-14 2-29 0,14-2-29 15,-11 4-49-15,11-4-102 0,0 0-249 16,0 0 308-16</inkml:trace>
  <inkml:trace contextRef="#ctx0" brushRef="#br0" timeOffset="21360.22">17204 993 1414 0,'0'0'-17'0,"0"0"4"16,12-6 1-16,-12 6 3 0,0 0 2 0,0 0 11 15,0 0 8-15,0 0 1 0,0 0 8 0,0 0 1 0,-39-13 4 16,39 13-8-16,0 0 3 16,-26 0-6-16,26 0-7 0,0 0-4 0,-17 11-8 15,17-11-6-15,0 0 2 16,-5 17-6-16,5-17-1 0,0 0 0 0,5 23 3 16,-5-23-2-16,7 18 0 0,-7-18 4 15,4 22 5-15,-2-12 0 0,-2-10-2 0,0 22 9 16,0-22 13-16,-4 20 12 15,4-20 13-15,-9 18-8 0,0-10-3 0,9-8-1 0,-19 16-8 16,7-11 0-16,12-5-30 0,-22 7-37 16,22-7-54-16,-20 4-94 0,20-4-212 15,-20-1 129-15</inkml:trace>
  <inkml:trace contextRef="#ctx0" brushRef="#br0" timeOffset="21760.22">17678 788 1158 0,'0'0'-5'0,"0"0"8"0,-17-22-6 16,17 22 12-16,0 0 3 0,-32 9 14 0,32-9 11 15,-27 13 13-15,14-3 16 16,-1 2-11-16,-2 1 4 0,2 2 0 0,1 2-1 0,0 0-7 15,3 2 1-15,1 2-12 0,1 0 1 0,4 1 1 16,2-3-3-16,-1 5-8 16,6-3 0-16,-1 2-18 0,4 2-23 15,4-4-33-15,-1 1-46 0,3-1-58 0,1-3-156 16,0-1-131-16,1-2 414 0</inkml:trace>
  <inkml:trace contextRef="#ctx0" brushRef="#br0" timeOffset="22420.18">17872 874 1216 0,'0'0'-26'0,"0"0"-8"0,0 0 10 0,0 0 4 16,0 0 8-16,0 0 15 0,0 0 13 0,0 0 7 0,0 0 0 15,-33 17 5-15,33-17 5 16,-5 15-3-16,5-15 8 0,-2 20-5 0,2-20 1 16,0 20 1-16,0-20-10 15,4 21 1-15,-4-21 3 0,9 24-12 0,-4-13 6 0,3 2 3 16,-2-3-6-16,2-1-2 16,-8-9 6-16,20 17-11 0,-10-11 0 0,1-1 7 15,-11-5-11-15,19 6 7 16,-19-6 1-16,19-1-2 0,-19 1 0 0,0 0 14 15,22-10-16-15,-22 10 9 0,10-9 7 0,-10 9-1 0,8-10-12 16,-8 10 5 0,0 0-9-16,13-12 4 0,-13 12-3 0,0 0-5 0,11-7 0 15,-11 7 0-15,0 0-11 16,0 0 6-16,19-4 6 0,-19 4-9 0,0 0 5 0,25 6 2 16,-25-6-1-1,23 5-3-15,-23-5 7 0,24 4-10 0,-12-1 10 0,-12-3-1 16,25 3 2-16,-25-3 10 15,24 0 11-15,-24 0 15 0,21-2 0 0,-21 2 3 16,21-8 3-16,-21 8 6 0,17-11 4 0,-11 3-3 16,-6 8-5-16,13-16 3 0,-13 16-3 15,7-20-7-15,-5 8-13 0,-2 12-4 0,0-20-18 16,0 20-20-16,-4-23-30 16,4 23-32-16,-7-19-34 0,7 19-41 0,-6-21-63 0,6 21-156 15,-7-19-216-15,3 11 224 16</inkml:trace>
  <inkml:trace contextRef="#ctx0" brushRef="#br0" timeOffset="24310.02">18652 851 1542 0,'0'0'-85'0,"0"0"17"0,0 0 9 16,0 0 4-16,0 0 6 0,0 0 4 0,0 0 8 15,0 0 11-15,0 0 3 0,0 0 12 0,0 0 11 16,0 0 2-16,0 0 0 16,0 0 3-16,0 0 5 0,0 0 6 0,0 0 13 0,0 0-8 15,0 0 10 1,0 0 6-16,0 0 10 0,0 0-4 0,0 0 15 0,0 0 12 16,0 0 10-16,0 0 12 15,0 0-1-15,0 0-10 0,0 0-3 16,0 0 7-16,0 0 2 0,0 0 0 0,0 0 2 0,0 0-15 0,-15-28 0 15,15 28-13-15,0 0-4 16,0 0-7-16,0 0-4 0,0 0-4 0,0 0-4 16,0 0-6-16,0 0 1 15,0 0-3-15,0 0 5 0,4-20-2 0,-4 20-2 0,0 0-3 16,0 0-1-16,0 0 1 16,0 0-7-16,0 0-13 0,0 0 1 0,0 0-2 15,0 0 0-15,0 0-1 16,0 0 2-16,0 0-4 0,0 0 8 0,0 0-7 0,-13 46 9 15,13-46-5-15,-10 25 3 0,3-12-3 0,1 1 2 16,2 1-5-16,-4 0 5 16,2 2-2-16,0-1 0 0,0-1 2 0,2 0 0 15,-2-2-4-15,6-13 7 16,-6 26-7-16,1-16 6 0,5-10-7 0,-4 19 15 16,4-19-10-16,-2 18-11 0,2-18-14 15,-4 14-4-15,4-14-30 0,0 0-46 0,0 0-43 16,0 0-28-16,2 11-48 0,-2-11-58 0,0 0-438 15,0 0 34-15</inkml:trace>
  <inkml:trace contextRef="#ctx0" brushRef="#br0" timeOffset="24609.97">18708 924 2073 0,'9'-12'-69'0,"2"5"10"0,-11 7 4 16,17-15 8-16,-9 9 1 16,-8 6 15-16,15-12 10 0,-15 12 22 0,13-7 14 0,-13 7 6 15,0 0-4-15,12-10-11 16,-12 10 6-16,0 0 14 0,0 0-2 0,0 0 4 15,0 0-2-15,0 0-2 0,0 0 0 0,-44 19-3 16,44-19 9-16,-27 10-1 0,11-4 13 16,4-3-12-16,12-3 7 0,-24 8-14 0,14-4 4 15,10-4-6-15,-19 7-5 16,19-7 1-16,-15 4 6 0,15-4-17 0,-15 8 13 16,15-8-5-16,-8 11 0 15,8-11 4-15,-6 13-9 0,6-13 5 16,0 0 7-16,6 26-7 0,-6-26 4 15,10 19-1-15,-1-10 4 0,2 0-6 0,-1 1 9 0,3-1-15 16,-1-1 3-16,0 2-30 0,2-3-30 0,-2 0-51 16,4-1-66-16,-2 0-153 0,-1-5-280 15,-13-1 192-15</inkml:trace>
  <inkml:trace contextRef="#ctx0" brushRef="#br0" timeOffset="25039.92">19138 531 1670 0,'0'0'-65'0,"-16"-10"8"0,16 10 3 15,0 0 9-15,-18-5 10 0,18 5 25 0,0 0 19 0,-14-4 16 16,14 4 18-16,0 0 4 16,0 0-8-16,0 0 6 0,0 0-5 0,0 0 2 15,0 0 5-15,0 0 1 16,0 0-1-16,0 0-9 0,0 0 5 0,0 0 6 15,0 0-8-15,61 7 10 0,-39-6 0 0,0 0 13 16,6 1-1-16,2 2-8 16,-1-1-4-16,3-2 1 0,0 3-8 0,-1-2 3 0,1 0-11 15,-2 1 0-15,0 0-9 16,-3-2-5-16,-3 1-8 0,-4-1-16 0,0 2-22 16,-3 0-25-16,-17-3-24 0,28 0-37 15,-28 0-47-15,16 0-86 0,-16 0-378 16,10-6 158-16</inkml:trace>
  <inkml:trace contextRef="#ctx0" brushRef="#br0" timeOffset="25330.43">19308 531 1727 0,'0'0'-95'0,"-10"11"11"15,10-11 7-15,0 0 7 0,-5 22 5 16,5-22 6-16,0 16 1 0,0-16 6 0,-2 22 10 15,2-22 15-15,-7 27 4 0,3-13 20 0,-2 1 6 16,2 3 13-16,-3-1 14 16,1 0 5-16,0 3 6 0,2 1 6 0,-1-3-7 15,1 4-1-15,2-3 8 16,0 1-3-16,-1-1-13 0,1 2-2 0,2-1-2 16,0 0 2-16,0 1-1 0,0-1-6 15,0 0-5-15,0-3-2 0,0-17-2 0,0 28-13 16,2-14-13-16,-2-14-17 15,3 25-24-15,-3-25-36 0,2 17-75 0,-2-17-250 0,0 0 130 16</inkml:trace>
  <inkml:trace contextRef="#ctx0" brushRef="#br0" timeOffset="25700.01">19605 752 1098 0,'0'0'-64'0,"0"0"9"0,0 0 5 0,14 15 10 16,-14-15 16-16,8 12 12 0,-8-12 14 15,7 21 14-15,-5-9 0 0,-2-12 15 0,4 30-1 16,-1-15 5-16,-3 2 4 16,-3 2 2-16,3 0 7 0,-4 6-4 0,2-4-1 15,-5 2-1-15,3 2-2 0,-4-1-9 16,0 1 4-16,-2 0-15 0,0-2-38 0,-2 0-65 15,-5 0-148-15,4-2-109 16,-4-4 108-16</inkml:trace>
  <inkml:trace contextRef="#ctx0" brushRef="#br0" timeOffset="27400.15">21055 676 864 0,'-32'23'-57'16,"23"-13"17"-16,0 0 20 15,-1 4 16-15,1 1 10 0,1 0 10 0,-2 3 3 0,1 1 13 16,0-2 3-16,1 0 7 0,2 0-3 0,0-1 10 15,-3-2-5-15,4 2 3 16,-1-1 7-16,2 0-10 0,4-15-2 0,-6 28 2 16,4-17-6-16,2-11-3 0,-3 22-1 15,3-22-3-15,-4 21 0 0,4-21-11 0,-2 16-6 16,2-16-24-16,0 0-37 16,0 20-49-16,0-20-94 0,2 6-175 0,-2-6 116 15</inkml:trace>
  <inkml:trace contextRef="#ctx0" brushRef="#br0" timeOffset="27779.72">21132 843 1047 0,'14'-8'-2'16,"-14"8"-9"-16,0 0 1 15,0 0 1-15,0 0 2 0,0 0 5 0,0 0 5 16,0 0 10-16,0 0 8 0,0 0 4 0,0 0 3 15,0 0 18-15,-43 20-7 0,43-20 5 16,-28 7-8-16,14-2 7 0,-2-2 4 16,16-3-9-16,-22 8 4 0,22-8-6 15,-22 6-5-15,22-6-6 0,-19 3 2 0,19-3-12 16,-14 6 0-16,14-6 0 16,-14 6 5-16,14-6-8 0,0 0 5 0,-14 7-9 15,14-7 0-15,0 0 4 16,-10 10-5-16,10-10 3 0,0 0-7 0,0 0 2 0,-12 11 8 15,12-11 4-15,0 0 11 0,0 0-7 0,0 17 2 16,0-17 11-16,0 0-11 0,16 20 0 16,-8-13 4-16,4 1-6 0,4 0 0 15,-2 1 3-15,7 1-6 0,-1-1-17 16,0 2 4-16,0-1-35 0,-3-3-27 0,0 1-52 16,0-2-72-16,-3-2-340 15,2 0 301-15</inkml:trace>
  <inkml:trace contextRef="#ctx0" brushRef="#br0" timeOffset="28149.64">21350 912 1435 0,'0'0'-67'0,"6"-11"9"0,-6 11-3 0,0 0 7 16,0 0 7-16,0 0 11 16,0 0 8-16,0 0 3 0,0 0 11 0,0 0 5 15,0 0 6-15,0 0 3 16,22 30 5-16,-22-30-2 0,8 13 1 0,-8-13 0 0,13 12-4 16,-13-12 5-16,13 11 2 15,-13-11-9-15,11 11 6 0,-11-11-1 0,8 9 1 16,-8-9 3-16,0 0 4 15,8 9 3-15,-8-9 10 0,0 0 8 0,0 0-7 16,0 0 3-16,0 0 5 0,-18 27-4 0,18-27-1 16,-20 11-4-16,10-3-3 0,-3-2 3 15,1 1-4-15,-4 0-2 0,4 1-17 0,-3 0-21 16,2-1-35-16,-2-1-61 16,3 2-89-16,12-8-129 0,-20 10 107 0</inkml:trace>
  <inkml:trace contextRef="#ctx0" brushRef="#br0" timeOffset="28369.82">21366 1126 918 0,'16'-2'18'0,"-16"2"9"0,0 0-6 16,0 0-3-16,0 0 4 15,19 3-6-15,-19-3-2 0,0 0 4 0,0 0-6 16,0 0 13-16,0 0-4 0,0 0-2 0,0 0-3 15,-23 37 2-15,23-37-8 16,-14 14 8-16,14-14-8 0,-16 14 4 16,10-8 2-16,6-6-23 0,-14 13-26 0,14-13-55 15,-14 10-78-15,14-10-149 0,0 0 101 0</inkml:trace>
  <inkml:trace contextRef="#ctx0" brushRef="#br0" timeOffset="28579.82">21725 962 864 0,'0'0'-84'16</inkml:trace>
  <inkml:trace contextRef="#ctx0" brushRef="#br0" timeOffset="28799.98">21742 974 644 0,'0'0'-60'0,"0"0"13"16,0 0 8-16,0 0 18 0,0 0 27 15,0 0 22-15,0 0 17 0,-25 32 7 0,25-32 6 16,0 0 10-16,-15 3 13 16,15-3 11-16,0 0 16 0,0 0-2 0,0 0-15 0,0 0-4 15,0 0-16-15,0 0 1 16,0 0-10-16,0 0-14 0,0 0-6 0,0 0-4 15,0 0-8-15,0 0 2 0,0 0-4 0,0 0-10 16,0 0 0-16,42-22 5 16,-42 22-13-16,0 0 13 0,0 0-14 0,16-4-5 0,-16 4-8 15,0 0 4 1,0 0-5-16,0 0-1 0,0 0-20 0,0 0-9 0,0 0-9 16,0 0-9-16,0 0-1 15,0 0-8-15,0 0-10 0,0 0-24 0,0 0-48 0,0 0-257 16,0 0 128-16</inkml:trace>
  <inkml:trace contextRef="#ctx0" brushRef="#br0" timeOffset="30559.98">17183 2720 1163 0,'6'-9'25'0,"-6"9"-11"0,10-16 2 0,-10 16-4 15,11-13-2-15,-11 13 9 16,13-11 2-16,-13 11 2 0,15-12-8 0,-15 12 11 16,14-7-9-16,-14 7-3 0,18-4 3 15,-18 4-3-15,0 0 10 0,20 0-2 0,-20 0 0 16,0 0 0-16,20 11-2 16,-20-11 6-16,6 10 2 0,-6-10-1 0,0 0 6 15,2 19 1-15,-2-19-6 16,0 0 8-16,0 0 4 0,-17 21 9 0,17-21 9 0,-15 8-9 15,15-8-1-15,-16 3 16 0,16-3 7 0,-18 4-2 16,18-4 12-16,0 0-8 16,0 0-7-16,0 0-7 0,-25-10-12 0,25 10-19 0,0 0-7 15,0 0-13 1,0 0 1-16,41-32-6 0,-29 24 0 0,3-1 1 0,0 0-20 16,0 1-11-16,-3-2-6 15,2 2-28-15,2 1-7 0,-2 0-14 0,-1 1-28 16,0-2-33-16,-13 8-67 0,23-11-373 15,-12 7 216-15</inkml:trace>
  <inkml:trace contextRef="#ctx0" brushRef="#br0" timeOffset="31369.8">21099 2200 1619 0,'25'-2'-71'15,"-25"2"5"-15,0 0 4 0,0 0 5 0,0 0 12 0,0 0 11 16,20 6 8 0,-20-6 8-16,0 0 10 0,6 13 11 0,-6-13 9 15,4 13 4-15,-4-13 10 0,0 22 2 16,0-22 1-16,-2 22 7 0,2-22-2 0,-4 33 10 16,2-16 17-16,-3 1-2 0,0 2 10 15,1-1-1-15,0 6-3 0,0-1-4 0,0 2 1 16,0-1-1-16,0 3-12 15,-1-2-6-15,1 1-2 0,0-2-6 0,4-2 3 16,-5 0-10-16,1-4-2 0,2-2-7 16,-2-1-14-16,4-16-27 0,-7 29-28 15,7-19-43-15,-4 0-63 0,4-10-134 0,-10 12-237 0,10-12 293 16</inkml:trace>
  <inkml:trace contextRef="#ctx0" brushRef="#br0" timeOffset="31679.82">21230 2507 1459 0,'11'-8'-21'0,"-11"8"6"0,14-14-4 16,-14 14 5-16,8-7-4 0,-8 7-1 0,0 0-2 0,0 0 16 15,0 0-4-15,0 0 14 16,0 0 6-16,0 0 1 0,0 0 0 0,0 0 3 16,0 0 1-16,0 0-1 15,-40 23 14-15,40-23 0 0,-27 8 8 0,12-6 6 0,0 1-15 16,15-3-1-16,-28 5 1 0,16-4 1 0,12-1-4 15,-25 7-5-15,25-7-6 16,-22 3 9-16,22-3-13 0,-14 8 2 0,14-8 4 16,-10 8 1-16,10-8-6 15,0 0 7-15,0 0-5 0,6 24 8 0,-6-24 0 16,16 13-1-16,-5-5-1 0,2-1 2 16,-2 1 5-16,1 0-12 0,0-1-1 0,2 1-32 15,0 0-29-15,-1-3-38 16,0 1-90-16,-13-6-357 0,21 8 285 0</inkml:trace>
  <inkml:trace contextRef="#ctx0" brushRef="#br0" timeOffset="32039.67">21575 2503 1459 0,'19'-5'-77'0,"-19"5"10"0,0 0 18 0,0 0 4 15,0 0 8 1,0 0 13-16,0 0 6 0,0 0 16 0,-44 21 13 0,31-16 5 16,-2 3-2-16,0-1 12 15,1 3-7-15,-2-3-3 0,2 3-4 0,-2-1 4 16,2-1-2-16,2 2 10 0,-1-1-7 16,0-1-10-16,2-1 10 0,11-7-8 0,-16 16 1 15,16-16 0-15,-14 11 4 16,14-11 12-16,-12 9 10 0,12-9 8 0,-6 10 13 15,6-10 7-15,0 0 24 0,0 0-21 16,0 0 10-16,2 22-3 0,-2-22-3 0,12 13-1 16,-12-13 3-16,16 16-7 0,-8-6-9 0,2 0-3 15,-1 2-8-15,1-3-5 16,-1 2-4-16,2 1-46 0,-1-1-37 0,0 1-44 16,0-2-36-16,0 2-52 0,-2-2-95 15,5-2-276-15,-4 0 258 0</inkml:trace>
  <inkml:trace contextRef="#ctx0" brushRef="#br0" timeOffset="32320.19">21893 2770 1563 0,'0'0'-59'0,"0"0"4"0,0 0 8 0,0 0 5 15,0 0 5-15,0 0 5 0,0 0 13 0,0 0 17 16,0 0 17-16,0 0 13 16,0 0 8-16,0 0 11 0,0 0 14 0,0 0 2 15,-68 2 9-15,68-2-4 0,0 0 4 16,-13-8-15-16,13 8-5 0,0 0-13 16,0 0 2-16,0 0-4 0,0 0-10 15,0 0-19-15,0 0-16 0,0 0-18 0,0 0-17 16,0 0-28-16,43-11-47 0,-43 11-86 0,0 0-288 0,6-6 339 15</inkml:trace>
  <inkml:trace contextRef="#ctx0" brushRef="#br0" timeOffset="60619.85">12657 5742 1029 0,'0'0'104'0,"0"0"-53"0,0 0-24 0,0 0-1 15,0 0-19-15,0 0 7 16,0 0 1-16,0 0 10 0,0 0 9 0,0 0-5 0,0 0 9 16,0 0 5-16,0 0-3 15,0 0 13-15,0 0 9 0,0 0 6 0,0 0 5 16,0 0-2-16,0 0 0 15,0 0 0-15,0 0-4 0,0 0 0 0,0 0-4 16,0 0-16-16,0 0 1 0,0 0-12 0,0 0 9 0,50-5-13 16,-50 5-1-16,31 1-4 15,-16 1-4-15,8 0-2 0,-2 0 6 0,1 0-9 0,2-1 3 16,1 2-10 0,2-2 5-16,1 3-5 0,-5-2-5 0,2 2 1 0,0-2-1 15,-2 2-4-15,-3-2 8 16,2-1-13-16,-1 2 3 0,-2-3-6 0,0 1 11 15,-19-1-3-15,29 0 10 0,-14 2-10 0,-15-2 8 16,23 0 2-16,-23 0 4 0,21 0 7 16,-21 0 9-16,17 0 9 0,-17 0 7 0,0 0 1 15,0 0-4-15,23-2-4 0,-23 2-1 16,0 0-3-16,0 0-3 0,20 2-2 0,-20-2-8 16,0 0-5-16,0 0-1 15,0 0-2-15,0 0 3 0,0 0 6 0,0 0 8 16,-4 21 1-16,4-21 7 0,-19 21 6 0,2-2 7 0,-1 0 5 15,-1 8-4-15,-8 3-2 16,3 4-9-16,-3 3 4 0,0-1-7 0,2 0-4 16,-2 0 14-1,2 3-3-15,-1-1-1 0,1-1-6 0,0 0-5 16,0-1-4-16,0-4-1 0,6-3-3 16,-1-2-4-16,-1-2-2 0,1-3-1 0,-2 2-2 0,3-8 0 15,2 0-3-15,0 0-9 16,2-6-4-16,1 0-6 0,-1-1-2 0,3-1-8 15,12-8-3-15,-22 4-9 0,22-4-5 0,-22-4 7 0,22 4-2 16,-16-12 8-16,16 12 7 16,-13-12 1-16,13 12-1 0,-9-16 4 0,9 16 1 15,0 0 1-15,0-20 3 0,0 20-3 16,0 0 6-16,13-18 3 0,-13 18 5 0,20-6 3 16,-20 6 1-16,34 0 12 15,-11 2 9-15,-1 0 10 0,7 2 7 0,2 2-1 0,0 0-3 16,6-1-3-1,-1 3-7-15,0-1-2 0,0 1-6 0,2 0-1 0,0-3-3 16,0 3-11-16,-2-2-15 0,2-1-27 0,-4-1-32 16,-1-2-41-16,2-4-59 15,-1-2-54-15,1-7-96 0,-1-4-197 0,-1-4-434 0,-1-6-360 16</inkml:trace>
  <inkml:trace contextRef="#ctx0" brushRef="#br0" timeOffset="61180.06">13989 6016 2872 0,'0'0'-65'0,"0"0"9"0,0 0 10 0,0 0 2 16,0 0-6-16,-41 27 11 15,28-16 8-15,-3 5 11 0,-2-1 26 0,3 2 11 16,-6 4 20-16,1 3-7 0,0 3 16 0,1 2-4 0,0 0 4 16,1 3-7-16,7 0 6 15,-3 1-5-15,3-1-3 0,6 2-2 0,-1-5-5 16,3 1-5-16,1-1-1 16,4-1-3-16,3 2-21 0,0-4-15 0,3-1-28 0,3 0-29 15,3-3-33-15,-3-2-27 16,5-2-40-16,-1-2-91 0,4-3-439 0,-4-5 43 15</inkml:trace>
  <inkml:trace contextRef="#ctx0" brushRef="#br0" timeOffset="61769.84">14154 6283 2103 0,'0'0'-32'16,"6"-16"0"-16,-6 16-8 0,4-14 3 0,-4 14 7 0,4-14-4 15,-4 14 5-15,0 0 5 16,7-15 1-16,-7 15 1 0,0 0 4 0,0 0 4 15,14-6 2-15,-14 6 24 0,0 0-2 0,0 0 17 0,0 0 4 16,0 0 4-16,7 42 13 16,-9-27-5-16,2-15 2 0,-14 33-13 0,7-12-5 15,-2-2 0-15,-1 2-3 0,-3-3-1 16,2 1 15-16,-2 0 1 0,2-1 12 0,2-5 0 16,-3 3 3-16,1-5-5 15,5 1-1-15,-1-3 3 0,7-9 6 0,-14 15 0 0,14-15-4 16,-6 13-15-16,6-13-9 0,0 0-10 0,0 0 0 15,0 0 0-15,0 0-5 16,0 0-2-16,44-26-11 0,-28 10-4 0,0 0 3 16,2-2 0-16,1 1 2 15,-3-2 6-15,-1 2 7 0,0 1 2 0,-1 2 10 0,-3 0 10 16,0 3 17-16,-2 1 11 16,-9 10 7-16,11-17 0 0,-11 17-6 0,9-11-4 15,-9 11-3-15,0 0 3 0,0 0-4 16,0 0-4-16,0 0-1 0,0 0-1 15,0 0-5-15,0 0-3 0,-38 34-7 0,32-21-3 0,-1 0-2 16,2 3-3-16,2-1-3 0,3-15-3 16,-4 31-1-16,4-18-11 0,0-13-12 15,6 30-20-15,0-16-34 0,1-3-33 16,1 3-39-16,1-5-37 0,3 0-49 0,-1-3-91 16,5-2-606-16,-6-4-305 15</inkml:trace>
  <inkml:trace contextRef="#ctx0" brushRef="#br0" timeOffset="61979.79">14497 6216 2724 0,'0'0'-91'16,"0"0"9"-16,0 0 10 0,0 0 2 15,0 0 17-15,0 0-2 0,0 0 8 0,-39 29 13 16,35-18-3-16,4-11 12 0,-7 27 3 0,5-15-4 15,2-12 4-15,0 26-8 0,0-26-5 0,7 23-13 16,-1-11-18-16,3-3-28 16,1 0-59-16,-10-9-131 0,22 17-164 0,-13-15 396 15</inkml:trace>
  <inkml:trace contextRef="#ctx0" brushRef="#br0" timeOffset="62649.84">14975 6165 1545 0,'0'0'3'0,"0"0"-3"16,0 0-3-1,23 2 10-15,-23-2 25 0,0 0 34 0,18 17 20 0,-10-6 29 16,-3 3 1-16,0 1-3 0,-1 2-6 0,-2 2-7 0,-2 4-14 16,0 0-6-1,0 2-13-15,-2 1-9 0,-2 1-33 0,-1 2-20 0,0-4-44 16,-4 0-28-16,0-1-47 16,-1-1-45-16,-5-4-103 0,4-2-363 0,-3 0 161 15</inkml:trace>
  <inkml:trace contextRef="#ctx0" brushRef="#br0" timeOffset="63369.77">15281 5896 1799 0,'0'0'-36'0,"0"0"6"0,0 0 2 15,0 0 5-15,0 0 3 16,0 0 5-16,0 0 13 0,0 0 7 0,0 0 10 15,0 0-1-15,0 0 12 0,0 0-3 0,0 0 4 16,0 0 4-16,0 0 16 0,0 0 3 16,22 50 7-16,-18-35-6 0,2 1 15 0,2 0-5 15,-1 7-3-15,0 0-9 16,1 2 21-16,-2 2-3 0,0 7-6 0,-1 0-2 16,1 0-6-16,-1 4-5 15,-1-1-2-15,-2-1-9 0,0-2-1 0,-2 5-2 0,2-2 4 16,-4 2-3-16,0-2 2 0,0 0 1 0,0-5-3 15,-3 5-8-15,1-8 2 0,0 0-9 16,-1 0-16-16,1-2-38 0,0-2-47 0,2-1-50 16,-2-5-60-16,2-1-176 15,0-3-322-15,-2-6 61 0</inkml:trace>
  <inkml:trace contextRef="#ctx0" brushRef="#br0" timeOffset="63959.97">15937 6409 2050 0,'0'0'-41'0,"0"0"12"0,0 0 2 15,0 0 6-15,0 0-3 16,0 0 11-16,0 0 13 0,0 0 6 16,0 0 6-16,0 0 9 0,35 12 12 15,-35-12 6-15,25-3 13 0,-25 3 10 0,29 0 12 0,-11 0 6 16,1-1 7-16,-19 1-5 16,38-3-1-16,-19 3-12 15,2-1-4-15,-2 1-16 0,-19 0-17 0,38 0-16 16,-18 0-22-16,-2 0-7 0,-18 0-31 0,32 1-30 15,-19-1-15-15,-13 0-35 0,23 0-42 0,-14 0-67 0,-9 0-403 16,12-3 144-16</inkml:trace>
  <inkml:trace contextRef="#ctx0" brushRef="#br0" timeOffset="64209.71">15872 6271 1853 0,'-19'-7'-12'0,"19"7"11"0,0 0 1 0,0 0-5 16,0 0-7-16,0 0 3 16,0 0-3-16,0 0 2 0,0 0 10 0,0 0 0 15,0 0 2-15,0 0-9 16,0 0 4-16,42-14 8 0,-42 14-5 0,22 0-13 15,-22 0-15-15,23 0-18 0,-10 0-27 0,-13 0-30 0,23 0-74 16,-23 0-261-16,24 0 405 16</inkml:trace>
  <inkml:trace contextRef="#ctx0" brushRef="#br0" timeOffset="66320.12">17623 5887 1140 0,'0'0'-67'0,"0"0"12"15,0 0 12-15,0 0 15 16,0 0 17-16,0 0 14 0,0 0 17 0,0 0 11 15,0 0 6-15,0 0 2 0,0 0 11 0,0 0-10 0,0 0 1 16,0 0-3-16,-24 2-8 16,24-2 3-16,0 0-4 0,0 0 7 0,0 0 9 15,0 0 11-15,0 0 8 16,0 0 20-16,0 0-11 0,0 0 3 0,0 0-1 16,0 0 14-16,0 0-2 0,0 0 5 15,0 0 1-15,0 0 6 0,0 0 2 0,0 0-2 16,0 0-5-16,0 0 2 0,0 0-10 0,0 0-7 15,0 0-12-15,0 0-6 16,0 0-3-16,0 0-9 0,0 0-3 0,0 0-7 0,0 0-12 16,0 0 5-16,0 0-8 15,0 0 4-15,59-4-7 0,-59 4-6 0,0 0 3 16,24 0-7-16,-24 0 1 16,0 0-1-16,19 2-3 0,-19-2 5 0,0 0-10 15,19 0 5-15,-19 0-7 0,0 0 6 16,0 0-2-16,0 0-1 0,25-2-3 15,-25 2 2-15,0 0 1 0,0 0-5 0,20-2-2 0,-20 2-2 16,0 0-1-16,0 0 2 16,0 0-4-16,0 0 0 0,0 0-5 0,0 0 4 0,0 0 0 15,0 0 4-15,0 0 2 16,0 0-1-16,-2 21 2 0,2-21 0 0,0 0 4 0,-26 30 0 16,16-14-2-16,-3 1-2 15,0 0 6-15,-2 0-2 0,1 2-2 16,-2 0 3-16,4-2-3 0,-3 1 0 0,5-1 1 0,-3-2 1 15,2 0 0-15,1-4 0 0,0 1-4 16,-2 0 5-16,4-1-2 16,0-1 4-16,8-10-4 0,-15 16 2 0,6-10-2 15,9-6-4-15,-12 15 5 0,12-15 2 0,-13 11-3 16,13-11 2-16,-12 10-1 16,12-10-2-16,-12 10 0 0,12-10 6 0,0 0 2 15,-12 11-6-15,12-11 0 0,0 0 0 16,0 0 0-16,-10 11 6 0,10-11 1 0,0 0 2 15,0 0 3-15,0 0 1 0,-7 10-2 0,7-10-1 16,0 0 1-16,0 0-7 0,0 0 7 16,0 0-3-16,0 0 2 0,34 10 5 0,-34-10-2 15,21 4 0-15,-21-4 0 16,25 0-4-16,-25 0 1 0,30 2-2 0,-16-2 2 16,6 0-4-16,-1 0-7 15,0 0-5-15,2 0-24 0,-21 0-24 0,40-4-40 0,-18 4-35 16,-3-2-37-16,-1-2-24 15,2 0-43-15,-1-1-138 0,-2-2-379 0,2-4-29 0</inkml:trace>
  <inkml:trace contextRef="#ctx0" brushRef="#br0" timeOffset="66730.2">18224 5441 2084 0,'0'0'-72'0,"11"-17"19"0,-11 17 11 15,10-15 10-15,-10 15 9 0,9-12-6 0,-9 12 5 16,8-11 4-16,-8 11 2 0,12-6 11 0,-12 6-11 15,0 0 4-15,16-6-1 0,-16 6 1 16,0 0 3-16,0 0 11 16,0 0-3-16,25 12 6 0,-25-12 7 0,9 7-7 15,-9-7 9-15,0 0 7 0,2 21 6 0,-2-21 14 16,0 0-12-16,-15 31 5 0,4-20 9 16,1 1-1-16,0 2 19 0,-4-4 13 0,2 2 5 15,1-1-8-15,0 1 7 16,3-1-5-16,-1-2-4 0,1 3-8 0,8-12 2 15,-4 21-12-15,4-21-3 0,4 21-21 0,-4-21-20 16,19 20-46-16,-6-10-37 16,0-2-33-16,1 2-56 0,2-5-113 0,0 1-353 0,1-3 145 15</inkml:trace>
  <inkml:trace contextRef="#ctx0" brushRef="#br0" timeOffset="67130.08">18561 6071 1921 0,'0'0'21'0,"12"6"-5"0,-12-6-2 16,20 5-1-1,-20-5-3-15,31 3-2 0,-12-1 9 0,0 0-12 0,3 0 3 16,0-1-8-16,2 2-13 0,3-2-8 16,1 2-16-16,-4-2-12 0,3 1-6 15,1 0-22-15,-4-2-19 0,0 0-36 0,-3 0-39 0,0 0-277 16,0-2 392-16</inkml:trace>
  <inkml:trace contextRef="#ctx0" brushRef="#br0" timeOffset="67969.89">19514 5847 1235 0,'0'0'4'0,"0"0"42"0,0 0 11 0,0 0 10 16,-6-22 1-16,6 22-5 0,0 0-4 0,0 0-4 15,0 0-10-15,0 0 9 16,0 0-13-16,28-4 3 0,-28 4-11 16,0 0-6-16,30 4-3 0,-30-4 4 15,25 3-11-15,-25-3-2 0,26 3-2 0,-12 1-12 0,2-2 2 16,-16-2-3-16,27 4 13 16,-27-4-16-16,26 0 3 0,-26 0 6 0,24 0-3 15,-24 0 15-15,20 0 17 16,-20 0-2-16,15 2 5 0,-15-2 1 0,0 0 2 0,0 0 2 15,25 0-3-15,-25 0-23 0,0 0 2 0,0 0-7 16,15 4-3-16,-15-4 9 16,0 0-8-16,0 0 3 0,0 0-10 15,-10 27 2-15,10-27 1 0,-16 21 2 0,8-8-2 16,0 2-3-16,-5 0 0 0,-2 2 9 0,0 2 9 16,1 0-15-16,-2 1-1 15,2 1-1-15,-3-2 1 0,2-2-7 0,0 2 7 0,1-4 5 16,-2 2-7-16,4-1-6 0,1-6 12 0,1 2-1 15,-1-1 10-15,0-1-6 16,1-1 6-16,10-9-2 0,-16 14-1 0,16-14 4 0,-14 13 9 16,14-13 11-1,-10 9 15-15,10-9 16 0,0 0 5 0,-11 14-4 0,11-14-5 16,0 0-11-16,0 0-2 16,0 0-9-16,0 0-8 0,21 20 3 0,-11-15 7 15,-10-5-4-15,30 10-11 0,-12-5-14 16,1 1-11-16,1 0-18 0,6-2-14 0,-2 0-16 15,3-1-31-15,1-1-35 0,-4-2-55 0,6 0-39 16,0-2-151-16,-1-1-398 0,-1-3-31 16</inkml:trace>
  <inkml:trace contextRef="#ctx0" brushRef="#br0" timeOffset="70610">20631 5847 2101 0,'0'0'-97'0,"8"-18"10"0,-8 18 5 0,0 0 11 16,0 0 6-16,0 0 3 16,0 0 14-16,-21-16 14 0,21 16 19 0,0 0 10 15,-23 1 2-15,23-1 3 0,0 0 15 16,-32 10 5-16,19-3 0 0,1-1 13 0,-1 2 1 16,0 1-1-16,-4 5 3 15,0 0 1-15,0 3 0 0,-1-1-1 16,-2 3-3-16,-1 6 2 0,4-2-4 0,-2 1-4 0,5-2 5 15,0-1-13-15,4-2 4 0,2 2-1 16,0-6-1-16,1 2-2 0,2-3-11 0,3 1 15 16,2-15-1-16,0 20 2 0,0-20 1 15,4 18 6-15,-4-18-5 0,12 15-1 0,-12-15-6 16,14 8 1-16,-14-8-2 16,26-5-1-16,-26 5-5 0,35-14 0 0,-13 2 8 15,4-5 5-15,0 0-4 16,4-4 0-16,-1 2-1 0,8-2 10 0,-7 3 6 15,2 0-3-15,-6 3-11 0,4-1 3 0,-4 4-7 0,-3 3-2 16,1 0-1-16,-2 3-5 16,-2 1-1-16,-3 1 3 0,-3 1-8 0,-14 3 2 15,26 0 6-15,-26 0 2 16,14 7-1-16,-14-7 6 0,0 0 3 0,0 0 0 0,3 15 7 16,-3-15-2-16,0 0-1 15,0 0 1-15,-25 17-2 0,25-17-1 0,-18 7-7 0,18-7 0 16,-14 5-10-16,14-5-12 15,-17 4-14-15,17-4-7 0,0 0-19 0,-17 4-25 16,17-4-28-16,0 0-23 0,-9 3-20 0,9-3-17 16,0 0-41-16,0 0-110 0,0 0-276 15,0 0 218-15</inkml:trace>
  <inkml:trace contextRef="#ctx0" brushRef="#br0" timeOffset="70919.84">21045 6011 1741 0,'0'0'35'0,"20"2"16"0,-20-2-1 0,14 3-6 16,-14-3 7-16,0 0-1 16,0 0 10-16,0 0 6 0,13 5-2 0,-13-5 3 15,0 0-16-15,0 0-2 16,0 0-2-16,0 0-7 0,0 0 0 16,0 0-7-16,0 0-4 0,0 0-8 0,0 0-16 15,0 0-10-15,0 0-6 0,0 0-5 0,0 0-2 16,-25 26-8-16,25-26-8 0,0 0 2 0,19 13 0 15,-19-13-3-15,15 11 12 0,-7-5-1 16,-8-6 7-16,17 14 7 0,-11-6 10 0,-6-8 11 16,14 14 8-16,-10-4 16 0,-4-10 15 15,0 0 8-15,4 21 8 0,-4-21-4 0,0 0-7 16,-16 17 2-16,16-17-19 16,-16 8-22-16,16-8-41 0,-17 8-42 0,17-8-33 15,-19 3-52-15,10-1-82 16,9-2-456-16,-14 0 58 0</inkml:trace>
  <inkml:trace contextRef="#ctx0" brushRef="#br0" timeOffset="71580.11">21366 5882 2006 0,'0'0'-45'16,"0"0"16"-16,0 0 5 0,2-18-1 0,-2 18 8 15,0 0 2-15,0 0 18 16,0 0 17-16,0 0 6 0,0 0-5 0,0 0-2 16,0 0 3-16,-38 38-2 0,29-25 5 15,0 3-4-15,1-1 4 0,2 2-9 0,-1-2-1 16,1 2 8-16,2-1-9 0,2-2 13 0,2-14-11 0,-6 28 1 15,6-17 3-15,0-11-2 16,0 0-8-16,4 27 6 16,-4-27-13-16,10 13-8 0,-10-13-5 15,15 6-12-15,-15-6-5 0,0 0 1 0,28-8 4 16,-28 8 1-16,22-11 7 0,-10 5 16 16,-12 6 21-16,18-14 7 0,-18 14-5 0,15-7 3 0,-15 7-3 15,13-8-11-15,-13 8-6 16,0 0 4-16,15-6-4 0,-15 6 0 0,0 0 1 15,0 0 6-15,0 0-19 0,0 0 10 0,14 21 2 16,-14-21-7-16,8 11 4 0,-8-11 4 16,0 0 5-16,12 13 27 0,-12-13-1 0,0 0 16 15,12 7-1-15,-12-7-1 0,0 0 10 16,0 0 15-16,26-15-6 0,-26 15 0 16,17-20-10-16,-7 7-1 0,-2-2-7 15,6 0-7-15,-4-3-5 0,0 4-9 0,-1-1-19 16,0 1-27-16,-3-2-38 0,0 3-36 0,0 2-42 15,1-2-45-15,-5 2-84 0,-2 11-517 16,2-20-70-16</inkml:trace>
  <inkml:trace contextRef="#ctx0" brushRef="#br0" timeOffset="72530.13">21295 5700 2153 0,'0'0'-143'15,"0"0"23"-15,-10 15 17 16,10-15 21-16,0 0 9 0,-6 16 15 0,6-16 9 16,-4 15 20-16,4-15 5 0,-7 21 16 15,0-10 13-15,7-11 2 0,-8 24 8 16,2-8 14-16,2 0 8 0,-2-1 0 16,1 2 3-16,-2 0 3 0,1 0-3 0,0 2-4 15,0 2-3-15,-1 2-2 0,-1 0 14 16,-3-3-11-16,0 3-9 0,1 1-8 15,2-2 4-15,-3-1 11 0,6-2 13 0,-1 3 7 0,4-3 5 16,2 2-2-16,2-1 1 16,2-1-4-16,3 4-10 0,2 1-1 0,1-4-9 15,0 1-6-15,3 0-19 16,0-2-19-16,2 0-12 0,-1-2-31 0,2-2-23 0,0 1-33 16,0-2-53-16,-4-4-97 15,5 2-299-15,-2-5 247 0</inkml:trace>
  <inkml:trace contextRef="#ctx0" brushRef="#br0" timeOffset="73120.2">21708 5673 1639 0,'0'0'0'0,"0"0"5"0,0 0 0 0,0 0 0 15,0 0 5-15,0 0 15 16,0 0 19-16,0 0-8 0,0 0 7 0,62-7-6 0,-44 5-6 16,2 2 14-16,1 0 9 15,0-1-15-15,2-2 11 0,1 0 0 0,3 2 19 16,1-1-6-16,0 0 2 0,-4 0-4 0,0 2-3 15,1-1-13-15,-1-1-4 0,-1 2-5 16,-2-2-6-16,0 0-19 0,1 2-30 16,-4-2-26-16,-18 2-25 0,34 0-39 15,-21-2-50-15,-13 2-99 0,24-2-357 0,-24 2 171 16</inkml:trace>
  <inkml:trace contextRef="#ctx0" brushRef="#br0" timeOffset="73560.28">21954 5700 1660 0,'-15'11'-108'0,"15"-11"16"0,-13 7 9 0,13-7 17 0,0 0 18 16,-15 13 18-16,15-13 22 15,-8 9 25-15,8-9 28 0,0 0 24 0,-12 13 18 16,12-13 13-16,0 0 17 16,-7 16-3-16,7-16 5 0,0 0 10 0,2 20-20 15,-2-20 2-15,5 17-3 16,-5-17 3-16,6 19-1 0,-6-19-4 0,6 24-8 15,-4-10-1-15,2 0-8 0,1 0 1 0,-1 3-16 0,-2-2 2 16,2 0-6-16,0 2-9 16,-2-2-6-16,3 3-3 0,-3-4-9 0,0 2 1 15,0 0-6-15,3-1-4 16,-5-15-2-16,2 22-7 0,0-10-1 0,-2-12-12 0,2 19-12 16,-2-19-20-16,4 17-33 15,-4-17-45-15,2 18-35 0,-2-18-52 0,0 0-62 0,2 13-190 16,-2-13-343-16,0 0-80 0</inkml:trace>
  <inkml:trace contextRef="#ctx0" brushRef="#br0" timeOffset="74099.81">22324 5567 2208 0,'0'0'-124'15,"0"0"9"-15,0 0 18 16,0 0 17-16,0 0 18 0,0 0 16 0,0 0 17 0,0 0 23 15,0 0 9-15,0 0 15 0,0 0 2 0,20 40 25 16,-20-40 6-16,8 21 11 16,-2-6 1-16,-2-2 1 0,0 4-6 0,3 2-4 15,-2 2-5-15,1 3-1 16,-4-2 1-16,2 5-9 0,-4 0 3 0,2-1 3 16,-2 3 0-16,0-2 1 0,-2 1-3 15,0 3 2-15,-2-3 2 0,-2 6-1 0,-2-1-4 16,2 0-3-16,-2-4-2 0,-2 2-6 0,-1-3-5 15,-2 3-11-15,-2-4-38 0,1 1-34 16,-4-2-44-16,-4-2-46 0,-6-3-116 16,-2-2-443-16,-8 0 38 0</inkml:trace>
  <inkml:trace contextRef="#ctx0" brushRef="#br0" timeOffset="75409.89">17472 6679 1996 0,'0'0'-24'0,"0"0"21"0,-20-5 8 0,20 5 0 0,0 0 7 16,0 0 9-16,0 0 3 16,0 0 5-16,0 0-6 0,0 0 9 0,0 0-10 0,0 0 1 15,0 0-2-15,0 0-6 16,0 0 1-16,0 0-4 0,0 0-8 0,0 0 0 16,0 0-4-16,0 0 6 15,0 0-2-15,0 0-1 0,0 0 17 0,0 0-5 16,0 0 1-16,0 0 10 0,-24 0 11 15,24 0-1-15,0 0-1 0,0 0 2 0,0 0-4 16,0 0-3-16,0 0-6 0,0 0-2 0,0 0-1 16,0 0-3-16,0 0 1 15,0 0-4-15,64 9-1 0,-45-9-2 0,0 3 7 0,0-2-3 16,7 1 2-16,-2-2 8 16,6 0-2-16,2 2 7 0,2 0 3 0,6 0 7 15,6 2 1-15,-1-3 5 16,3 1-1-16,1 0-1 0,1 2 4 0,6-1-1 0,1 1 12 15,3 3 6-15,-3-4 2 0,2 5 6 0,3-3-1 16,-1 1-2-16,0 0 3 16,3 0-10-16,-5 1-5 0,3-3-9 0,-3 2-3 0,-2-1-9 15,3 2 1 1,-3-3-13-16,-3 0 0 0,-5 0-3 0,-1 2-4 0,-1-2 0 16,7 2-4-16,-8 0 0 15,1-3-3-15,5 3-1 0,-5 1 1 0,-3-3 0 16,1 2-2-16,-1 0-2 0,1 0 0 0,-3 1 2 15,3-3 0-15,-1 2-8 0,0-2 2 16,1-1-1-16,-1 2-1 0,1-2 1 0,-3 1-4 16,0-1 3-16,3 2 0 0,-1-2-3 15,-1 3 4-15,1-2-2 0,-1 1-1 0,1 1 2 16,-2 0-3-16,1 1 1 16,1-1 1-16,-1 0-1 0,-3 0 0 0,2-1-3 15,1 3-3-15,-1-4-4 16,2 1 1-16,-1 1 1 0,-2-2 4 0,2 0-5 15,-1-3 3-15,0 5-2 0,-1-6-4 0,-5 0-3 0,2 0-4 16,-2 0-3-16,0 0-8 16,7-3-7-16,-8 0-6 0,5 2-10 0,-4-3 0 0,5 2 2 15,-7 0 1-15,2 1 2 16,-1-1 5-16,3-1 7 0,-1 3 0 0,5-1 3 16,-2-3 4-16,3 1 3 15,-1 2 5-15,-6 1 2 0,7-1 2 0,-1-2 4 16,-7 1 3-16,1 2-2 0,-2 0-1 15,3-2 4-15,-3 2-2 0,1 2 3 0,-1-2 0 16,2 0 0-16,-2 2 4 0,-2 1-10 0,1-2-1 16,-1 0-6-16,0 2-11 0,-1-1 1 15,3 1-16-15,-2 0-1 0,1 0-13 0,-7 1-19 16,2 0-15-16,-3-3-23 16,3 5-15-16,-6-6-15 0,0 3-23 0,-5-2-45 15,3-1-454-15,-4 3 93 16</inkml:trace>
  <inkml:trace contextRef="#ctx0" brushRef="#br0" timeOffset="78219.73">17441 7377 1905 0,'0'0'-54'0,"0"0"15"0,25-3 16 0,-25 3 7 0,0 0 17 16,24 0 11-16,-24 0 11 16,21 0 17-16,-21 0 6 0,25 0 7 0,-25 0 9 15,25 0 7-15,-25 0 0 16,26 0 5-16,-11 0-11 0,-15 0 2 0,30 3-15 16,-14-3 6-16,2 1-15 0,-18-1-5 15,33 0-6-15,-16 3-6 0,-2-2-6 0,-15-1 1 16,28 3-3-16,-28-3 1 15,24 0 0-15,-24 0-8 0,22 1 1 0,-22-1 2 0,17 0 0 16,-17 0 3-16,0 0-2 0,26 3 1 0,-26-3 2 16,0 0 2-16,0 0 3 15,18 0 5-15,-18 0 3 0,0 0 1 0,0 0 0 16,0 0-1-16,16 3-7 16,-16-3-5-16,0 0 0 0,0 0-1 0,0 0 6 15,0 0 4-15,0 0-7 0,0 0-2 16,-24 39 2-16,14-28 1 0,-6 2-2 0,2 6 1 15,-3-2-1-15,-5 8 0 0,2 0-2 0,-2-1-2 0,-1 3 1 16,1-1-2-16,0 0-2 16,-2-1-1-16,1-1-2 0,2-1 4 0,2-4-1 15,-1-1 4-15,4-2 1 16,-1-2-1-16,2-1 1 0,2-1-4 0,1-2-4 16,1 0 8-16,0-2-6 0,11-8 5 15,-16 15 0-15,16-15 0 0,-16 7-3 0,16-7-12 16,0 0-4-16,0 0 7 15,-16 0-7-15,16 0 7 0,0 0 5 0,0 0 7 0,0 0 6 16,0 0-5-16,0 0 0 0,0 0-2 16,0 0 1-16,0 0 1 0,0 0-4 15,0 0 0-15,36-23-2 0,-36 23 0 0,23 1 5 16,-23-1-4-16,30 6 6 16,-16-2-6-16,4 0 2 0,-2 0-3 0,2 0 3 0,0 1-3 15,-1 1-1-15,2-2 1 16,0 0-6-16,3-1-6 0,-2 1-21 0,2-2-22 15,-1-1-24-15,3 2-37 0,-2-3-36 16,4 0-45-16,-1-3-68 0,1-2-147 0,-3-3-390 16,0 1-94-16</inkml:trace>
  <inkml:trace contextRef="#ctx0" brushRef="#br0" timeOffset="78769.82">18248 7254 2288 0,'0'0'-60'0,"0"0"23"15,8-18 11-15,-8 18 12 16,0 0 35-16,0 0-2 0,6-13 15 0,-6 13-3 16,0 0 6-16,0 0-11 0,0 0 2 15,10-10-5-15,-10 10 1 0,0 0-4 0,0 0 6 16,0 0-8-16,20 0 8 0,-20 0 8 15,0 0-2-15,0 0 2 0,0 0 8 0,23 12-13 16,-23-12 7-16,7 13 0 0,-7-13-1 0,4 16-3 16,-4-16-3-16,2 16-1 15,-2-16-4-15,0 0 0 0,-11 29-7 0,5-18 2 0,6-11 0 16,-13 23 6 0,5-11 2-16,0-3 11 0,-2 2 4 0,10-11 0 0,-16 17 1 15,8-9-1-15,8-8-1 16,-13 15 4-16,13-15 0 0,-11 12 1 0,11-12-5 15,-9 10-1-15,9-10-4 0,0 0 0 0,-6 12-1 0,6-12-6 16,0 0-1-16,0 0-4 16,15 18-2-16,-15-18-5 0,19 7-22 0,-4-3-27 0,1 2-32 15,2-4-49-15,1 0-34 16,0-2-40-16,-4 0-49 0,-1 0-127 0,4-2-427 16,-4 0-93-16</inkml:trace>
  <inkml:trace contextRef="#ctx0" brushRef="#br0" timeOffset="80490.21">18775 7899 2211 0,'0'0'-116'0,"0"0"19"0,0 0 16 15,0 0 5-15,0 0 16 16,0 0 9-16,0 0 8 0,0 0 5 0,0 0 8 16,0 0 8-16,0 0 12 15,0 0 3-15,0 0 9 0,0 0 21 0,0 0-4 0,0 0 7 16,0 0 11-16,0 0-1 15,0 0 12-15,0 0 1 0,0 0 6 0,0 0 8 16,0 0 2-16,0 0-7 0,0 0-4 0,0 0-8 16,0 0 7-16,0 0-8 15,0 0 3-15,0 0 1 0,0 0-2 0,46-4 5 16,-46 4-4-16,0 0 6 0,0 0 0 16,32 5 1-16,-32-5-1 0,21 5 1 0,-9-4 0 15,-12-1-3-15,26 5 2 16,-14-4-4-16,-12-1-8 0,24 5-2 0,-11-3-5 0,-13-2-2 15,25 5-7-15,-25-5-12 0,21 3-21 0,-21-3-25 16,22 5-40-16,-22-5-35 16,16 3-28-16,-16-3-37 0,0 0-82 0,19 0-493 0,-19 0-25 15</inkml:trace>
  <inkml:trace contextRef="#ctx0" brushRef="#br0" timeOffset="81640.32">19185 7727 2099 0,'0'0'-89'0,"0"0"17"15,8-24 17-15,-8 24-1 16,0 0 26-16,0 0-1 0,10-11 8 0,-10 11 0 16,0 0 6-16,10-10 1 0,-10 10 8 15,10-10 11-15,-10 10 14 0,0 0 20 0,15-9 8 16,-15 9 10-16,0 0 14 15,13-10-13-15,-13 10-11 0,0 0-7 0,15-8-9 16,-15 8 12-16,0 0-13 0,22 0 2 0,-22 0 1 0,0 0-8 16,24 6-1-16,-24-6 0 15,15 8-7-15,-15-8 5 0,17 10-6 0,-17-10-3 16,13 9-10-16,-7-1 10 16,-6-8 0-16,8 15 0 0,-2-5 1 0,-6-10 20 0,5 18-14 15,-5-18 5 1,0 24-11-16,0-24 5 0,-7 24-11 0,3-11 6 0,0 0-9 15,-2 2-2-15,-1-2 10 0,1-1 2 0,6-12-4 16,-12 24 0-16,3-14-6 16,0-1 12-16,9-9 3 0,-14 19-3 0,8-12-3 0,6-7 4 15,-18 15 6-15,12-7-11 16,6-8-5-16,-15 14 5 0,15-14-2 0,-12 11 3 16,12-11 3-16,-11 11-1 0,11-11 0 15,-11 10 0-15,11-10-4 0,-8 9 9 0,8-9 0 16,0 0 7-16,0 0 2 0,-8 14 7 0,8-14-2 15,0 0 0-15,0 0-3 0,0 0-3 16,0 0-2-16,18 23-2 0,-18-23-12 0,15 8-14 16,-15-8-15-16,19 7-30 15,-6-5-22-15,-13-2-26 0,26 4-23 0,-8-2-30 16,0-1-52-16,0-2-121 16,-1-1-323-16,1 0 126 0</inkml:trace>
  <inkml:trace contextRef="#ctx0" brushRef="#br0" timeOffset="82789.74">19643 7727 1921 0,'0'0'-15'0,"0"0"10"0,0 0-1 0,0 0 1 16,0 0 3-16,0 0-4 0,0 0 1 0,0 0-1 16,0 0 2-16,0 0 4 0,0 0-3 15,0 0 0-15,0 0 4 0,0 0 9 0,0 0-20 16,50 11 2-16,-50-11 5 16,21 4 5-16,-21-4 4 0,20 4-9 15,-20-4 3-15,23 4-2 0,-23-4 1 0,21 4-11 16,-21-4 14-16,19 4-2 0,-19-4 2 0,16 2-2 15,-16-2 3-15,0 0 5 0,20 4 3 0,-20-4 5 16,0 0 10-16,17 3 19 16,-17-3-8-16,0 0-10 0,0 0 12 0,0 0-8 15,0 0-2-15,0 0-4 0,8 8 11 16,-8-8-14-16,0 0 12 0,0 0 3 0,0 0-10 16,0 0-1-16,-29 31-9 15,21-24-2-15,-4 3 5 0,2-1-6 0,-5 2 5 16,2 0 1-16,-1-2-9 0,1 2 4 0,1 1-7 0,-4-3 4 15,2 2 1-15,1 0 5 16,0-1-6-16,0 2-4 0,3-2-1 0,-3-1 4 0,0 3-4 16,3-3-11-16,10-9-2 15,-22 17-8-15,14-9-4 0,8-8 14 0,-14 11-8 16,14-11 9-16,-13 9 0 16,13-9 0-16,-13 11-2 0,13-11 4 15,-9 7 10-15,9-7 9 0,0 0-5 0,0 0 8 16,0 0-4-16,-4 15 2 0,4-15 6 15,0 0-1-15,0 0 7 0,24 14-6 0,-24-14-3 16,19 7-4-16,-7-3 4 0,4 0-11 16,-16-4 5-16,31 9-1 0,-12-5 1 0,-2 0-7 0,2-1 4 15,0 1-9-15,-2 0-10 16,2-1-21-16,-2 0-27 0,-17-3-24 0,30 4-18 16,-18-3-43-16,0-2-76 0,-12 1-176 15,22-4-190-15,-22 4 220 0</inkml:trace>
  <inkml:trace contextRef="#ctx0" brushRef="#br0" timeOffset="85200.19">20445 7733 1692 0,'10'-9'-32'15,"-10"9"11"-15,0 0 4 0,8-12 0 0,-8 12 14 16,0 0 10-16,0 0 4 15,0 0 14-15,0 0 5 0,7-13 15 0,-7 13 3 0,0 0-1 16,0 0 15-16,0 0 14 0,0 0-6 0,0 0 8 16,0 0-4-16,0 0-6 15,0 0-1-15,-45 19-10 0,45-19-1 0,-23 17-6 16,10-6 0-16,-1 3-8 16,-3 1-7-16,-1 0 4 0,4 3-7 0,0-1-7 15,-4 1 3-15,3 0-1 0,3-1-7 16,-1 2 5-16,0-2-7 0,5-2 1 0,0-2-1 15,-1 3-7-15,2-4 11 0,7-12-7 0,-8 23 5 0,8-23-1 16,-4 18 5-16,4-18-7 16,0 16 0-16,0-16 0 0,0 0-2 0,12 15-2 15,-12-15 5-15,18 4-4 16,-18-4 3-16,20-4-7 0,-20 4 5 0,32-13-6 0,-13 3 2 16,3-1-7-16,-4-4 1 15,4 3 1-15,-1-2 4 0,0 1 1 0,-2 1 5 16,1 2 1-16,-4 0-5 0,1 0 6 0,-2 3-10 0,0 1-1 15,1 2 0-15,-16 4 0 16,28-5-2-16,-15 2-2 0,-13 3 2 0,23 3-5 16,-23-3 8-16,19 3-5 15,-19-3 5-15,11 10 2 0,-11-10 7 0,0 0 5 0,4 15 9 16,-4-15 1-16,0 0 4 16,0 0-1-16,-23 21-5 0,23-21 2 0,-21 8-5 15,8-6 0-15,13-2-12 16,-27 2-20-16,27-2-23 0,-28-2-47 0,28 2-44 0,-23-2-55 15,14 0-56-15,9 2-121 0,-19-10-459 16,11 7-129-16</inkml:trace>
  <inkml:trace contextRef="#ctx0" brushRef="#br0" timeOffset="85549.88">20724 7838 2282 0,'0'0'-85'0,"0"0"42"0,22-3 25 0,-22 3 11 16,0 0 9-16,0 0 12 16,16-3 10-16,-16 3-9 0,0 0 4 15,0 0 12-15,0 0 0 0,0 0 12 0,0 0-4 0,0 0 7 0,0 0-2 16,0 0-3-16,0 0-2 16,0 0-5-16,0 0-1 0,0 0-2 0,-59 8-9 15,59-8-13-15,-9 10-18 16,9-10-7-16,0 0-9 0,-2 19-20 0,2-19-13 0,0 0-4 15,6 24-13-15,-6-24 7 0,9 18 9 0,-9-18 2 16,9 16 6-16,-9-16 12 16,4 20 15-16,-4-20 21 0,2 20 27 15,-2-20 14-15,-2 15 17 0,2-15 7 16,-6 17 9-16,6-17-3 0,-16 12-9 0,16-12-7 16,-14 12-9-16,3-6-26 0,11-6-35 15,-16 7-47-15,16-7-38 0,-22 8-52 0,22-8-121 16,-19 2-336-16,10-2 175 0</inkml:trace>
  <inkml:trace contextRef="#ctx0" brushRef="#br0" timeOffset="86170.11">21077 7847 1841 0,'0'0'17'0,"0"0"2"16,0 0 2-16,0 0-8 15,0 0 11-15,0 0-8 0,0 0 0 0,0 0 13 16,-40 35-18-16,32-25 0 0,0 1 10 16,1 3-18-16,7-14 12 0,-11 22-12 15,7-10 11-15,4-12-9 0,-6 20-13 16,6-20 0-16,-2 18 2 0,2-18-12 0,-2 13 12 15,2-13-7-15,0 0 5 0,0 0 8 16,0 0-6-16,12 12 3 0,-12-12 4 16,0 0 1-16,0 0 1 0,0 0 8 0,34-24 7 0,-34 24 5 15,14-9-2-15,-14 9 1 16,18-7 10-16,-18 7-17 0,12-7 3 0,-12 7-6 16,0 0-1-16,22 0 0 0,-22 0 0 15,0 0-3-15,21 4-5 0,-21-4 3 0,16 8 3 16,-16-8-9-16,16 7 7 15,-16-7-4-15,10 7 9 0,-10-7 24 0,13 7 10 0,-13-7 29 16,0 0 15-16,17 2 1 0,-17-2 11 0,0 0 2 16,0 0-1-16,21-13 2 15,-21 13-1-15,13-19 0 0,-7 9-10 0,1-3-6 0,1-1-10 16,-2 0-11-16,0 1-20 16,1-1-39-16,-7 14-63 0,11-23-66 0,-5 12-69 15,-6 11-119-15,10-20-582 16,-5 10-269-16</inkml:trace>
  <inkml:trace contextRef="#ctx0" brushRef="#br0" timeOffset="86580.01">21423 7667 2721 0,'0'0'-66'0,"0"0"-2"16,0 0 1-16,0 0-4 0,0 0 10 0,0 0 3 15,38-12 4-15,-38 12 4 16,25 0 5-16,-10-2 11 0,-15 2 7 0,29 0 2 0,-11 0 10 16,-18 0-4-16,34-4 5 15,-18 2 0-15,1 2-1 0,-17 0 4 16,28-2 5-16,-28 2-18 0,25-1-2 0,-25 1-20 15,21-2-19-15,-12 0-20 0,-9 2-45 0,17-4-74 16,-17 4-256-16,15-4 377 0</inkml:trace>
  <inkml:trace contextRef="#ctx0" brushRef="#br0" timeOffset="86979.86">21532 7705 1337 0,'0'0'-14'0,"0"0"11"16,-6 13 3-16,6-13 16 0,0 0 14 0,0 0 25 16,0 0 0-16,4 23 1 0,-4-23 1 15,0 0-9-15,4 20 5 0,-4-20 8 0,3 18-7 16,-3-18-5-16,0 21 5 0,0-21-3 0,2 25 8 15,-2-25-1-15,-2 25-3 0,-1-12 1 16,3-13 4-16,-2 27 4 0,0-14 1 0,2-13-12 16,-4 24 2-16,2-10-10 15,2-14 3-15,-4 26-8 0,0-14-5 0,4-12 2 16,-7 25-9-16,5-14 1 0,2-11-3 16,-6 20-5-16,6-20 8 0,-4 16-2 0,4-16 6 15,-4 16-6-15,4-16-4 16,-5 15-1-16,5-15 2 0,0 0-7 0,-4 17 0 0,4-17-5 15,0 0-1-15,0 0-9 0,-5 18-15 0,5-18-29 16,0 0-38-16,0 0-35 16,-2 15-43-16,2-15-80 0,0 0-508 0,0 0-21 15</inkml:trace>
  <inkml:trace contextRef="#ctx0" brushRef="#br0" timeOffset="87960.07">22051 8143 2125 0,'0'0'-70'0,"0"0"32"0,0 0 12 15,0 0 14-15,0 0 20 0,0 0 23 0,0 0 30 16,0 0 18-16,0 0 19 0,0 0 11 0,0 0 1 15,0 0-1-15,0 0-5 0,-38 11-4 16,38-11-7-16,0 0-8 0,0 0-1 0,0 0-6 16,0 0-12-16,0 0-3 15,0 0-6-15,32 14-4 0,-32-14-5 0,16 6-9 16,-16-6-4-16,22 5 1 16,-22-5-10-16,21 8 1 0,-6-5-4 0,-15-3-1 15,25 9-8-15,-12-5 1 0,0-1-17 16,-13-3-17-16,23 5-27 0,-12-1-31 0,-11-4-33 15,19 7-38-15,-19-7-45 0,14 0-61 0,-14 0-135 16,0 0-363-16,0 0-32 0</inkml:trace>
  <inkml:trace contextRef="#ctx0" brushRef="#br0" timeOffset="88230.17">22123 8110 2165 0,'0'0'-50'0,"0"0"14"0,0 0 4 16,0 0 10-16,-6-13 3 0,6 13 12 0,0 0 17 16,0 0 14-16,0 0 17 0,0 0 3 15,0 0 24-15,0 0 11 0,0 0 14 0,0 0 7 16,0 0 1-16,-2 46-6 16,2-46-14-16,-2 24-7 0,0-12-5 0,2-12-6 0,-5 28-8 15,3-13-4 1,0 1-8-16,-2 0-1 0,4-16-10 0,-3 30-20 0,1-15-20 15,0-1-21-15,2-14-16 0,0 22-40 0,0-22-23 16,0 22-21-16,0-22-32 16,0 18-38-16,0-18-107 0,-2 12-358 0,2-12 100 0</inkml:trace>
  <inkml:trace contextRef="#ctx0" brushRef="#br0" timeOffset="88790.19">22598 7788 1901 0,'0'0'-47'0,"0"0"16"0,0 0 8 0,0 0 7 15,0 0 21-15,0 0 21 16,0 0 20-16,0 0 18 0,0 0 7 0,0 0 4 15,0 0 15-15,0 0 2 0,-22 39-1 0,18-26 2 16,0 4 3-16,-2 0 1 16,1 2 5-16,-1 5-7 0,-3-2 2 0,3 6-7 0,0-2-4 15,-1 3-8-15,1-3-10 16,-2 6-7-16,1-6-8 0,3 1-10 0,-3 0-16 16,3-2-45-16,0 0-53 0,0-2-59 15,2-7-62-15,-4 2-116 0,4-6-524 0,-3 1-169 16</inkml:trace>
  <inkml:trace contextRef="#ctx0" brushRef="#br0" timeOffset="102889.98">3173 4721 215 0,'0'0'73'0,"0"0"-25"15,-28-2-23-15,28 2-6 0,0 0-2 0,0 0-7 16,0 0 3-16,0 0 1 0,0 0-3 0,0 0 0 0,0 0 1 15,0 0 3 1,0 0 4-16,0 0 9 0,0 0 2 16,0 0 13-16,0 0 12 0,0 0 10 0,0 0-1 0,0 0 9 15,-16 4 5-15,16-4 6 0,0 0 1 0,0 0 1 16,0 0-6-16,0 0-5 16,0 0-14-16,0 0 1 0,0 0-17 0,0 0-6 15,0 0-2-15,0 0-4 0,0 0-4 16,0 0-1-16,0 0 5 0,0 0-5 0,0 0 11 15,0 0-12-15,0 0-6 0,0 0 13 0,2-28 10 16,-2 28-17-16,0 0 2 16,0 0-6-16,0 0-3 0,20-16 3 0,-20 16-7 0,13-8 6 15,-13 8-5 1,15-5-3-16,-15 5-1 0,0 0 1 0,21-6-3 0,-21 6-1 16,0 0-1-16,24-4 2 15,-24 4 0-15,0 0 6 0,18 1 0 0,-18-1-3 0,0 0 2 16,18 9 1-16,-18-9-2 15,0 0 1-15,12 13 5 0,-12-13-2 0,4 12 9 16,-4-12-10-16,2 15 9 0,-2-15 5 0,0 0 9 16,-4 25 0-16,4-25-8 15,-6 20 3-15,6-20-2 0,-11 21 7 0,5-10-14 16,-1 3 2-16,1-2-4 0,6-12 1 16,-14 26-4-16,7-12 2 0,-2-2-2 0,3 0 0 15,0 1-1-15,-3 1-4 16,9-14-1-16,-12 21 4 0,5-9-4 0,7-12-2 0,-13 18-4 15,13-18 4-15,-10 15-3 0,10-15-2 0,-8 14-1 16,8-14 2-16,-8 11-4 16,8-11 4-16,0 0 5 0,-10 14-5 0,10-14 4 0,0 0 4 15,-6 11 0-15,6-11 2 16,0 0-5-16,0 0 6 0,0 0-2 0,0 0 0 16,0 0 6-16,0 0-1 15,18 19-3-15,-18-19-1 0,16 0-6 16,-16 0 3-16,24 0-2 0,-24 0 1 0,23-4-5 15,-23 4 0-15,28-2-2 0,-14-2 1 16,-14 4-2-16,28-4 2 0,-14 1-4 0,-14 3-1 0,26-4 2 16,-26 4-14-16,23-4-14 15,-23 4-25-15,19-3-20 0,-19 3-38 0,19-2-29 16,-19 2-37-16,17-4-58 0,-17 4-139 16,13-4-352-16,-13 4 20 0</inkml:trace>
  <inkml:trace contextRef="#ctx0" brushRef="#br0" timeOffset="103739.85">3440 4692 2085 0,'0'0'-46'0,"0"0"16"16,0 0 8-16,0 0 9 15,0 0 1-15,0 0 19 0,0 0 7 16,0 0 1-16,0 0 4 0,0 0 16 15,0 0 12-15,0 0-2 0,50 10-2 0,-50-10-1 0,9 13 2 16,-9-13 1-16,10 18-1 0,-2-9-12 0,-1 4 3 0,2 1 8 16,-3-1-6-16,2 0 1 15,-2 2 6-15,1 0-2 0,-1 3-7 16,1-1 1-16,-1 2-3 0,-2-2-1 16,0 1-1-16,1-1-8 0,-3-1 2 0,2 0-1 15,-2-1-7-15,-2-15 0 0,4 24-1 16,-4-24 4-16,2 19 0 0,-2-19-6 0,2 20 0 15,-2-20-1-15,2 12 0 0,-2-12-3 0,0 0-19 16,3 17-22-16,-3-17-23 16,0 0-48-16,0 0-36 0,4 9-48 0,-4-9-80 0,0 0-436 15,0 0 42-15</inkml:trace>
  <inkml:trace contextRef="#ctx0" brushRef="#br0" timeOffset="104410.09">3541 4707 1929 0,'0'0'-86'0,"-8"-15"16"15,8 15 12-15,-9-10 10 16,9 10-2-16,0 0 3 0,0 0 5 0,-13-11 7 0,13 11 18 15,0 0 17-15,-12-10 10 0,12 10 24 0,0 0 4 16,0 0 23-16,0 0 9 16,-15-8 10-16,15 8-3 0,0 0 2 0,0 0-16 15,0 0 4-15,0 0-10 16,0 0-4-16,0 0-9 0,0 0 0 0,0 0-15 0,0 0 5 16,0 0-5-16,33-20 8 15,-33 20-16-15,22-6-2 0,-22 6-9 0,21-3 7 16,-21 3-7-16,23-3 6 0,-23 3-4 0,25-1 0 0,-25 1-5 15,24-2 4 1,-24 2-10-16,24 0 4 0,-24 0-1 0,22 0 2 0,-22 0-3 16,19 2 2-16,-19-2-5 15,0 0 3-15,24 0 0 0,-24 0 7 0,0 0 1 16,16 0-7-16,-16 0 2 0,0 0 7 16,0 0-8-16,18 1 1 0,-18-1 4 0,0 0-7 15,0 0 0-15,25 0 2 16,-25 0-8-16,0 0 10 0,17 0-2 0,-17 0-7 0,0 0 9 15,0 0 2-15,19 0-3 0,-19 0 12 0,0 0 0 16,0 0 5-16,0 0 9 16,17 3 6-16,-17-3 4 0,0 0 13 0,0 0 9 15,0 0 6-15,0 0 0 16,0 0-1-16,7 17-4 0,-7-17 1 0,0 0-9 0,-7 23-4 16,7-23-2-16,-7 18-6 15,7-18 1-15,-6 25-6 0,2-11-7 0,4-14 4 16,-4 29-5-16,2-15-4 15,0 2 0-15,0-1-3 0,2-15-1 0,0 30-1 16,2-14-2-16,0 0-3 0,2 0 1 0,0 2-6 0,2-3 4 16,0 0-5-16,2 0-3 15,0-1-2-15,0-1-9 0,0-2-14 0,3 0-21 16,-2-1-24-16,1 0-37 16,1-1-32-16,-1-2-43 0,-10-7-43 0,16 12-96 0,-8-8-565 15,-8-4-243-15</inkml:trace>
  <inkml:trace contextRef="#ctx0" brushRef="#br0" timeOffset="105129.92">2588 5331 2467 0,'0'0'-129'0,"0"0"16"0,0 0 6 15,0 0 9-15,0 0 10 0,-19 5 15 0,19-5 23 0,0 0 30 16,0 0 20-16,0 0 25 16,0 0 20-16,0 0 9 0,0 0 8 0,0 0-4 15,0 0 0-15,0 0 2 16,0 0 0-16,0 0-3 0,0 0 11 0,0 0-10 0,0 0 7 16,0 0-9-1,0 0 0-15,0 0-12 0,0 0-1 0,51-13-3 0,-51 13-5 16,21-8 4-16,-8 4-10 0,-13 4 0 0,27-7-6 15,-14 3-5-15,-13 4-3 16,25-9-9-16,-11 4-13 0,-14 5-17 0,22-5-20 0,-22 5-28 16,17-6-19-16,-17 6-31 15,18-4-34-15,-18 4-51 0,0 0-109 16,14-5-274-16,-14 5 205 0</inkml:trace>
  <inkml:trace contextRef="#ctx0" brushRef="#br0" timeOffset="105399.94">2451 5263 1717 0,'0'0'1'0,"-30"0"17"0,30 0-6 16,0 0 0-16,0 0 4 0,0 0 4 15,0 0 9-15,0 0 10 0,0 0-7 0,0 0 7 16,0 0-5-16,0 0 0 0,0 0-11 0,0 0 12 0,0 0-14 16,0 0-18-1,64-17-15-15,-50 16-20 0,2-3-11 0,-16 4-17 0,31-4-7 16,-16 0-30-16,0 0-28 16,-15 4-67-16,23-9-279 0,-12 7 363 0</inkml:trace>
  <inkml:trace contextRef="#ctx0" brushRef="#br0" timeOffset="105989.87">1545 5106 1349 0,'0'0'11'0,"0"0"14"0,0 0-1 0,0 0 2 15,0 0 3-15,0 0-5 16,0 0 6-16,0 0 9 0,0 0 3 0,0 0 6 16,27-18-6-16,-27 18 1 0,20-7 11 15,-20 7-5-15,29-6 3 0,-12 2-1 0,2 0 1 16,0 3 0-16,0-2-4 16,2-3-4-16,0 2-16 0,5 1 4 0,-3-1 13 15,-2 1-20-15,0-2-8 0,1 2 10 16,-1-1-4-16,-1 1 2 0,1-1-14 15,-1 0 1-15,-2 0 6 0,0 2-16 16,-18 2-17-16,28-5-16 0,-28 5-26 0,19-2-6 16,-19 2-16-16,19-2-14 0,-19 2-34 0,0 0-38 0,0 0-93 15,8 4-229 1,-8-4 341-16</inkml:trace>
  <inkml:trace contextRef="#ctx0" brushRef="#br0" timeOffset="106269.92">1889 5095 1370 0,'-8'19'-41'0,"8"-19"15"0,0 0 5 16,0 0 12-16,-4 14 20 15,4-14 20-15,0 0 8 0,-3 18 8 0,3-18 14 16,0 0-7-16,0 27-1 0,0-27-7 16,3 22 13-16,-3-7-5 0,0-15 0 0,0 33-3 15,0-13 9-15,2 0-11 0,-2 3 15 16,2-1-9-16,-2 1-2 0,0 4-9 0,0 0 1 15,0-1-11-15,2-1 0 0,-4 2 0 0,2-4-6 16,0-2 7-16,0-2-15 16,2 2-2-16,-2-5-1 0,0 2 7 0,2-1-27 0,-2-17-21 15,0 25-14 1,2-14-20-16,-2-11-23 0,4 21-37 0,-4-14-64 0,0-7-181 16,6 9-145-16,-6-9 314 15</inkml:trace>
  <inkml:trace contextRef="#ctx0" brushRef="#br0" timeOffset="107870.06">3293 5366 1445 0,'0'0'-14'0,"0"0"6"0,-23-3-1 0,23 3-6 16,0 0 3-16,0 0 3 0,0 0 13 15,0 0 13-15,0 0 12 0,0 0 12 0,0 0 6 16,0 0 7-16,0 0-9 15,0 0 0-15,0 0 0 0,0 0 3 0,0 0 4 16,0 0-3-16,0 0 5 0,0 0-14 0,0 0 0 0,0 0 5 16,0 0-9-16,0 0 7 15,0 0-15-15,0 0-7 0,0 0 12 0,0 0-13 16,0 0 6-16,0 0 10 16,0 0 6-16,0 0-4 0,0 0 2 0,49-16 10 15,-49 16-3-15,20-3-1 0,-20 3-5 16,28-4 0-16,-13 2 1 0,-15 2-10 0,32-2-3 15,-14 0-2-15,2 2-1 0,-20 0-6 0,36-3 0 16,-15-1 2-16,-1 4-2 0,-2-2 10 16,1-2 9-16,0 2 4 0,-2 1 5 0,3-2 6 15,-20 3-8-15,36-5-5 16,-20 2-1-16,1 0-2 0,2-1-3 0,-2 3 1 16,-17 1-8-16,34-4 5 15,-17 0-11-15,2 2 0 0,-2-1-6 0,-1 0 2 0,4 1 0 16,-1-2-2-16,-19 4 3 15,34-6-3-15,-17 5-1 0,-2-3-2 0,-15 4-3 16,25-3-2-16,-25 3-7 0,21-6-11 0,-21 6-24 0,17-1-32 16,-17 1-35-16,0 0-39 15,22-4-52-15,-22 4-78 0,6-2-575 0,-6 2-183 16</inkml:trace>
  <inkml:trace contextRef="#ctx0" brushRef="#br0" timeOffset="108910.09">3590 5802 2484 0,'0'0'-87'15,"-9"-10"11"-15,9 10 11 0,0 0 9 0,-10-16 6 0,10 16 18 16,0 0 13-16,-7-13 15 0,7 13 7 16,0 0-2-16,0 0 12 0,0 0 3 15,-9-13 3-15,9 13 9 0,0 0 5 16,0 0 4-16,0 0 3 0,0 0-7 0,0 0 11 15,0 0 26-15,0 0-3 0,0 0-10 0,0 0-2 16,-24 20-3-16,24-20-4 0,-7 19-6 16,7-19-1-16,-3 24-3 0,3-12-4 0,0-12-4 15,3 29-1-15,2-15-3 16,-1 1-6-16,2-2 4 0,2 1-7 0,0-1 1 0,1 1-5 16,0-4-4-16,1 0-4 15,-1 0 0-15,-9-10 2 0,18 13 0 0,-8-9-3 16,-10-4-4-16,16 5 6 0,-16-5-5 0,0 0 1 15,28-7-1-15,-28 7 2 16,14-13-2-16,-5 5 8 0,-9 8 5 0,13-17 1 0,-7 7 3 16,-6 10 0-16,11-16-6 15,-11 16 1-15,10-16-1 0,-10 16 0 0,8-13 3 16,-8 13 3-16,6-14-3 16,-6 14-1-16,0 0 2 0,12-12-8 0,-12 12 2 0,8-9-1 15,-8 9-1-15,0 0-2 16,21-5-3-16,-21 5 5 0,19 0-7 0,-19 0-4 15,21-2-1-15,-21 2 2 0,22 2-4 0,-22-2 10 16,20 0-11-16,-20 0 5 0,0 0-1 16,26 1 6-16,-26-1-3 0,0 0 4 0,17 0 16 15,-17 0 0-15,0 0-8 16,0 0 6-16,15-9 0 0,-15 9 8 0,0 0-4 16,0 0 2-16,-2-20 1 15,2 20 0-15,0 0-4 0,-19-19 4 0,19 19 6 0,-17-10 2 16,17 10 0-16,-20-12 2 15,10 6 0-15,10 6-4 0,-18-9-2 0,18 9 0 16,-18-10-5-16,18 10-2 0,-14-9-3 0,14 9-3 16,-13-6 0-16,13 6-8 15,0 0-8-15,-15-9-16 0,15 9-10 0,0 0-22 16,-11-10-42-16,11 10-34 0,0 0-45 16,0 0-36-16,2-17-59 0,-2 17-129 15,0 0-414-15,9-18-122 0</inkml:trace>
  <inkml:trace contextRef="#ctx0" brushRef="#br0" timeOffset="128644.84">23840 1791 84 0,'21'0'61'0,"-21"0"5"0,0 0-25 16,0 0-8-16,0 0-14 0,19 1-2 0,-19-1-5 15,0 0-5-15,0 0 3 0,19 5 5 16,-19-5-2-16,0 0 3 0,20 0 6 0,-20 0-1 16,0 0-2-1,20 1 11-15,-20-1-5 0,20 2-1 0,-20-2 4 0,19 0-9 16,-19 0 11-16,22 0 0 16,-22 0 7-16,22-2-2 0,-22 2 9 0,26-1 3 0,-12-2-1 15,-14 3-6-15,27-2-10 16,-27 2-1-16,28-1-5 0,-13 1 4 0,-15 0-5 15,32-4-1-15,-17 4 3 0,-15 0-4 0,29-2-2 16,-29 2-1-16,28 0 8 16,-16-2 2-16,-12 2 2 0,26-2 7 0,-26 2-4 0,25-2 3 15,-25 2-2-15,24-1-6 16,-24 1 1-16,23-3 5 0,-23 3-15 0,21 0 3 16,-21 0-7-16,19-1 0 0,-19 1-5 15,19 1 9-15,-19-1-6 0,19 0-4 16,-19 0-11-16,0 0 9 0,26 0-2 15,-26 0-2-15,19 0 2 0,-19 0-1 16,19 3-3-16,-19-3 4 0,19 0 0 0,-19 0-3 0,18 1-4 0,-18-1 1 16,20 0-14-1,-20 0 1-15,17 2-14 0,-17-2-15 0,17 2-11 0,-17-2-19 16,16 0-22-16,-16 0-26 16,11 0-257-16,-11 0 118 0</inkml:trace>
  <inkml:trace contextRef="#ctx0" brushRef="#br0" timeOffset="129650.23">23783 2153 1047 0,'0'0'-100'0</inkml:trace>
  <inkml:trace contextRef="#ctx0" brushRef="#br0" timeOffset="130700.1">23783 2153 791 0,'15'3'-37'0,"-15"-3"13"0,0 0 10 0,0 0 8 15,0 0 19-15,20 0 7 0,-20 0 2 0,0 0-3 0,20 4 1 16,-20-4 1-16,0 0-4 16,23 2 1-16,-23-2 6 0,19 4-5 0,-19-4-2 15,19 4-1-15,-19-4 0 0,24 4-5 16,-24-4 0-16,23 4-1 0,-23-4-1 0,25 3 0 16,-12-3 0-16,-13 0-4 15,24 2 4-15,-24-2 0 0,24 4 0 0,-24-4-5 16,24 2 5-16,-24-2-6 15,25 0 1-15,-25 0 5 0,24 2-8 0,-24-2-1 0,22-2 2 16,-22 2-2-16,22 2 0 0,-22-2 2 0,21 0 1 16,-21 0-3-16,19-2-1 15,-19 2 6-15,21 0 0 0,-21 0 15 0,20-2-6 16,-20 2 3-16,0 0-4 16,27-2 4-16,-27 2-3 0,17-2-3 0,-17 2-1 0,19-2-4 15,-19 2 2-15,0 0-1 16,24-2 0-16,-24 2-3 0,0 0 3 0,26 0-2 15,-26 0-2-15,16-1-4 0,-16 1 2 0,0 0 10 0,21 0-1 16,-21 0 1-16,0 0 6 16,0 0-7-16,28-3 6 0,-28 3 5 0,0 0-6 15,18 3-3-15,-18-3 3 16,0 0-3-16,20 0 7 0,-20 0 3 0,0 0-1 16,0 0-4-16,23 0-2 15,-23 0-5-15,0 0 5 0,19 0 2 0,-19 0-10 0,0 0 1 16,0 0 6-16,19 0 1 15,-19 0 5-15,0 0 7 0,0 0-11 0,18 0 8 16,-18 0-4-16,0 0 1 0,0 0-9 0,22 1 2 0,-22-1 1 16,0 0-2-16,19 0-1 15,-19 0-2-15,0 0 0 0,21 0-1 0,-21 0 4 16,0 0-4-16,17 2 0 16,-17-2-4-16,0 0 0 0,0 0 3 15,0 0-4-15,22 0 2 0,-22 0 1 16,0 0-9-16,0 0 7 0,16 2-2 0,-16-2-5 0,0 0 1 15,0 0 7-15,20 2-3 0,-20-2-3 0,0 0 0 16,18 2-3-16,-18-2 5 16,0 0 3-16,0 0 0 0,21 0-1 0,-21 0-2 0,0 0 1 15,0 0-6-15,18 2 13 16,-18-2-13-16,0 0 1 0,0 0-6 0,0 0 3 16,0 0 2-16,19 2-1 15,-19-2 6-15,0 0 0 0,0 0-6 0,0 0 0 0,19 1 2 16,-19-1-1-16,0 0 6 0,0 0 3 0,0 0-4 15,22 2 3-15,-22-2 0 16,0 0-8-16,0 0 4 0,0 0-2 0,0 0-3 16,18 3 4-16,-18-3 0 0,0 0 0 15,0 0-1-15,0 0 1 0,20 1-5 16,-20-1 11-16,0 0-7 0,0 0 1 16,17 4-5-16,-17-4 3 0,0 0 5 0,0 0-3 15,18 2 5-15,-18-2-3 16,0 0-7-16,0 0 10 0,19 2-5 0,-19-2 3 15,0 0-9-15,19 4 1 0,-19-4 2 0,0 0-1 0,19 4-2 16,-19-4 3-16,14 3 3 16,-14-3-8-16,20 4 4 0,-20-4-4 0,19 4 3 15,-19-4 0-15,19 5 1 0,-19-5 0 16,19 4 4-16,-19-4-6 0,19 3 4 0,-19-3 7 16,18 3-2-16,-18-3-9 15,18 2 4-15,-18-2-3 0,0 0 2 0,27 2-2 16,-27-2 3-16,20 2 4 0,-20-2-4 0,19 2-1 15,-19-2 15-15,21 0-12 16,-21 0 0-16,19 0 1 0,-19 0-1 0,18 1-6 0,-18-1 12 16,0 0-4-16,28-1-4 15,-28 1 7-15,19 0 0 0,-19 0 3 0,18-2-13 16,-18 2 0-16,20 0-4 16,-20 0-5-16,20 2-4 0,-20-2 0 0,21-2 9 0,-21 2-8 15,19-2-1-15,-19 2 0 16,19-2-2-16,-19 2-15 0,21-4-28 0,-21 4-44 15,17-5-64-15,-17 5-255 0,16-10 424 0</inkml:trace>
  <inkml:trace contextRef="#ctx0" brushRef="#br0" timeOffset="131790.12">24466 1840 1114 0,'0'0'-76'15,"0"0"-6"-15,0 0 10 16,0 0 4-16,15-11 12 0,-15 11 4 0,0 0 17 16,0 0 2-16,26 0 14 15,-26 0 23-15,0 0 13 0,20 1 14 0,-20-1 4 0,0 0 11 16,26 0 4-16,-26 0 6 15,17 3 7-15,-17-3-9 0,25 1-6 0,-25-1-8 0,24 3-5 16,-11-2-2-16,-13-1 4 0,30 6-5 16,-14-4-1-16,-1 0-8 15,-15-2-6-15,32 4 4 0,-18-3-5 0,2 1 1 16,-16-2 0-16,27 4-1 0,-27-4 2 16,26 2 1-16,-14-2-5 0,-12 0 0 0,22 1 8 0,-22-1-12 15,20 5 0 1,-20-5 0-16,20 2 2 0,-20-2-2 0,19 2-6 0,-19-2 6 15,19 0 5-15,-19 0-15 0,17 2 4 0,-17-2-1 16,0 0-1-16,25 1 3 16,-25-1-4-16,19 2 1 0,-19-2 1 0,0 0-3 15,27 2 0-15,-27-2 4 0,20 3-4 16,-20-3 1-16,20 4 6 0,-20-4-9 0,22 7 2 16,-12-5 0-16,-10-2-3 15,24 5 6-15,-24-5-3 0,23 4-5 0,-10 0 7 0,-13-4 0 16,21 3-1-16,-21-3-4 0,18 3 3 0,-18-3 0 15,18 3 12-15,-18-3-9 16,0 0-6-16,24 4 3 0,-24-4-2 0,0 0 9 16,21 3-7-16,-21-3 2 15,0 0 1-15,20 1-8 0,-20-1 5 0,0 0 0 0,22 0-2 16,-22 0 2 0,0 0-3-16,25 3 3 0,-25-3 2 0,0 0-1 0,21 0-2 15,-21 0 2-15,0 0-2 16,23 0-1-16,-23 0 5 0,16 1-4 0,-16-1 2 15,0 0-2-15,20 0 1 0,-20 0 0 16,0 0-2-16,21 0 2 0,-21 0 7 16,0 0-2-16,22 0-2 0,-22 0-1 0,0 0-2 0,18 0 6 15,-18 0-9-15,0 0 3 16,0 0 2-16,22 2 3 0,-22-2-15 0,0 0-21 16,0 0-33-16,0 0-69 15,0 0-167-15,19-7-48 0,-19 7 111 0</inkml:trace>
  <inkml:trace contextRef="#ctx0" brushRef="#br0" timeOffset="133973.12">23909 1053 893 0,'0'0'-49'0,"0"0"14"0,0 0 6 15,0 0 9-15,0 0 14 0,0 0 4 0,0 0 13 0,0 0 11 16,0 0 9-16,0 0 9 16,0 0 0-16,0 0 9 0,0 0 6 0,0 0-3 15,0 0-4-15,0 0-4 0,0 0-2 16,0 0-9-16,0 0 2 0,0 0 5 16,0 0-4-16,0 0-5 0,0 0 0 15,0 0-3-15,0 0 4 0,0 0-17 0,0 0 2 16,0 0 15-16,0 0-16 0,0 0-8 15,0 0 9-15,0 0 0 0,0 0 8 0,-14 9 0 16,14-9 6-16,0 0-1 0,0 0 2 0,0 0-1 16,-4 19 7-16,4-19-7 15,0 0 6-15,0 20 4 0,0-20-7 0,0 0 6 0,0 23-10 16,0-23 2 0,0 17 3-16,0-17-6 0,-2 18 1 0,2-18-7 0,0 0-4 15,0 24 1-15,0-24 1 16,2 16-1-16,-2-16-8 0,0 15 7 0,0-15-10 0,0 0 2 15,0 22-25-15,0-22-15 0,0 0-23 0,2 16-29 16,0-11-34-16,-2-5-68 16,0 0-394-16,6 8 227 0</inkml:trace>
  <inkml:trace contextRef="#ctx0" brushRef="#br0" timeOffset="134310.16">23855 730 1789 0,'0'0'31'0,"0"0"-11"0,0 0-17 0,0 0-3 0,0 0 0 16,0 0 11-16,0 0-9 15,0 0 8-15,0 0-4 0,0 0-17 0,0 0-20 0,0 0-39 16,0 0-43-16,0 0-60 0,0 0-304 0,0 0 358 15</inkml:trace>
  <inkml:trace contextRef="#ctx0" brushRef="#br0" timeOffset="135150.1">24212 887 1225 0,'0'0'-102'16,"0"0"13"-16,0 0 12 0,0-25 20 15,0 25 17-15,0 0 16 0,0 0 12 0,0 0 6 16,-2-19-1-16,2 19 5 0,0 0-3 15,-6-15 1-15,6 15 0 0,0 0 2 0,-10-16 2 16,10 16 11-16,-7-12 9 0,7 12 4 0,0 0 7 16,-8-13 3-16,8 13-7 15,0 0 9-15,0 0-7 0,-9-13-4 0,9 13-4 0,0 0-7 16,0 0-1 0,0 0 4-16,0 0-4 0,0 0-1 0,0 0-3 0,0 0 0 15,0 0 3-15,0 0 4 16,0 0-2-16,0 0 12 0,0 0 6 0,-25 24-8 15,25-24 16-15,-8 14-13 0,8-14 6 0,-10 14 0 0,10-14-8 16,-8 22 3 0,5-12 4-16,3-10-3 0,-9 23-6 0,5-9-4 15,4-14-4-15,-7 29 5 0,5-14-3 16,0 1-2-16,-1 0 6 0,3-16-4 0,-2 35-4 16,2-16-3-16,-2-1 5 0,0 1-7 15,2 0-1-15,-2-1 3 0,0 0 3 0,0 2-3 16,2-1-3-16,-2-1 9 0,0-1-1 0,-2-1 3 15,1 0 0-15,-1-1-3 16,4-15-4-16,-4 24 2 0,0-12 2 16,4-12-3-16,-6 20 0 0,6-20 2 0,-5 16-7 15,5-16 4-15,-9 13 4 0,9-13-36 0,-10 7-36 16,10-7-57-16,0 0-94 16,0 0-289-16,-24-2 330 0</inkml:trace>
  <inkml:trace contextRef="#ctx0" brushRef="#br0" timeOffset="135330.13">24014 1206 1430 0,'0'0'8'0,"0"0"4"0,18-7 2 0,-18 7-7 16,18-5-4-16,-18 5 0 15,16-3 2-15,-16 3-5 0,21-7 2 0,-21 7-4 16,22-3-9-16,-22 3-15 0,23-3-15 15,-8 0-17-15,0 2-30 0,-3-3-28 0,6 1-45 16,-18 3-163-16,27-5 104 0</inkml:trace>
  <inkml:trace contextRef="#ctx0" brushRef="#br0" timeOffset="136350.06">24666 1003 855 0,'0'0'9'0,"0"0"11"16,0 0 14-16,0 0 16 0,0 0 11 15,0 0 13-15,0 0 14 0,0 0-2 16,0 0 9-16,0 0-8 0,0 0-1 0,0 0-1 16,0 0 2-16,0 0-15 15,0 0-2-15,0 0 3 0,0 0-10 0,0 0-11 0,0 0-4 16,0 0-4-16,0 0 8 15,0 0-1-15,0 0 5 0,0 0 17 0,0 0-9 0,0 0 13 16,0 0-11-16,0 0 2 0,0 0-7 0,0 0-7 16,0 0-3-16,0 0-10 15,0 0-3-15,0 0-10 0,0 0-1 0,0 0-2 16,0 0-4-16,-22-1-1 16,22 1 1-16,0 0-3 0,0 0-1 0,0 0-2 0,0 0-2 15,0 0 6-15,0 0-5 16,0 0-6-16,0 0 5 0,0 0 2 0,0 0-1 15,0 0-6-15,0 0 3 0,0 0-4 0,0 0-3 0,0 0 3 16,0 0-1-16,0 0-4 16,59 5-2-16,-59-5 2 0,38 2-2 0,-14 0-4 15,1 0 4-15,5-2-6 16,0 2 1-16,2-1-1 0,-3 2-1 0,5-1-5 0,-2 0-3 16,-3-2-9-16,4 2-5 15,-4-2 3-15,-6 0-5 0,3 1 0 0,-3-1 7 16,-4 0-9-16,1 0 1 15,-20 0-7-15,31 0-12 0,-19 0-12 0,-12 0-27 16,24 0-27-16,-24 0-35 0,0 0-51 0,20-1-115 0,-20 1-289 16,0 0 184-16</inkml:trace>
  <inkml:trace contextRef="#ctx0" brushRef="#br0" timeOffset="136649.94">25046 1090 1612 0,'-9'11'-92'0,"9"-11"29"0,0 0 15 0,0 0 16 0,-5 14 8 16,5-14 10-16,0 0 0 15,-4 16 12-15,4-16 6 0,-4 15 8 0,4-15 9 0,-5 20 11 16,5-20-3-16,-9 25-1 15,5-12 19-15,0 0-8 0,4-13-7 0,-5 28 6 16,-1-12-3-16,4-3-1 0,2-13-5 0,-4 29 1 16,2-16-7-16,2-13-6 15,-2 26 10-15,0-16-10 0,2-10-4 0,-2 19-2 0,2-19-3 16,0 17-34-16,0-17-26 16,0 14-42-16,0-14-79 0,0 0-313 0,0 0 346 15</inkml:trace>
  <inkml:trace contextRef="#ctx0" brushRef="#br0" timeOffset="136960.09">25242 1349 1342 0,'24'2'-25'0,"-24"-2"4"16,0 0-7 0,0 0-5-16,27-5 5 0,-27 5 7 0,18-1 12 0,-18 1 1 15,23-2 6-15,-23 2-2 16,24 0 1-16,-24 0 5 0,27-1-4 0,-27 1-2 15,29 1-6-15,-17-2-3 0,3 2-18 0,-6-1-30 0,-9 0-39 16,0 0-210 0,30 0 99-16</inkml:trace>
  <inkml:trace contextRef="#ctx0" brushRef="#br0" timeOffset="137109.92">25262 1285 941 0,'0'0'15'0,"0"0"-23"0,0 0-19 16,0 0-1-16,0 0-16 0,0 0-9 0,0 0-20 0,0 0-25 16,58-1-111-16,-39 1 68 15</inkml:trace>
  <inkml:trace contextRef="#ctx0" brushRef="#br0" timeOffset="138320.14">25832 1072 548 0,'0'0'-9'0,"0"0"5"16,0 0-1-16,0 0 14 0,25-23 4 0,-25 23-2 16,0 0 4-16,0 0 6 15,0 0 3-15,0 0 6 0,0 0-13 0,18-4 5 16,-18 4-4-16,0 0 2 15,0 0 1-15,0 0 1 0,0 0-4 0,27 4 2 16,-27-4-4-16,0 0-3 0,20 6 0 0,-20-6 5 0,0 0 0 16,13 10 5-16,-13-10 1 15,11 9 10-15,-11-9 2 0,8 11-1 16,-8-11-3-16,0 0 7 0,6 21 2 16,-6-21-8-16,2 14 2 0,-2-14 2 0,0 0-8 15,-2 23 11-15,2-23-2 0,-6 16-11 16,6-16 6-16,-8 12 2 0,8-12 1 15,-11 16 3-15,11-16 0 0,-13 12-6 0,3-5 4 0,10-7-17 0,-14 13 8 16,5-6-3 0,9-7-2-16,-12 12 0 0,12-12-4 0,-11 10 1 0,11-10 0 15,-8 9-2-15,8-9 11 16,0 0-5-16,0 0-3 0,0 0 0 0,0 0 0 16,12 24 2-16,-12-24-1 15,14 8-1-15,-14-8-4 0,24 6 1 0,-10-3-15 16,-14-3-22-16,24 3-26 0,-10-1-40 0,-14-2-52 0,29 0-104 15,-13-5-254-15,-16 5 335 16</inkml:trace>
  <inkml:trace contextRef="#ctx0" brushRef="#br0" timeOffset="138614.93">26220 1033 1349 0,'0'0'-12'16,"0"0"9"-16,3-14-2 0,-3 14 1 0,0 0 2 15,0 0 6-15,0 0-8 16,0 0-1-16,0 0 0 0,0 0 9 0,0 0 8 0,0 0 8 16,0 0 4-16,0 0-1 15,0 0 9-15,27 26 6 0,-27-26-11 0,4 20 12 16,-4-20 3-16,0 20-14 0,0-20 4 0,0 21 1 0,0-21-11 15,0 21 14 1,0-21-18-16,-2 19-11 0,2-19-16 0,-2 20-22 0,2-20-55 16,0 0-47-16,-5 18-62 15,5-18-226-15,-6 8 130 0</inkml:trace>
  <inkml:trace contextRef="#ctx0" brushRef="#br0" timeOffset="139010.45">26180 1088 1237 0,'0'0'-7'16,"0"0"-4"0,2-20 6-16,-2 20 5 0,0 0 16 0,0 0 12 0,1-20 8 15,-1 20 14-15,0 0-2 16,0 0 3-16,0 0-13 0,2-18 7 0,-2 18-13 16,0 0-6-16,0 0-6 0,0 0 0 15,18-7 1-15,-18 7-9 0,0 0 5 16,23 0-6-16,-23 0-11 0,24 2-8 0,-24-2-10 0,24 1 3 15,-24-1-10-15,26 3 3 16,-26-3-1-16,24 0 4 0,-24 0-1 0,18 1 5 0,-18-1 6 16,18 3 4-16,-18-3 9 15,0 0-4-15,21 0 16 0,-21 0 10 0,0 0-9 16,0 0-4-16,0 0 10 16,19 3-13-16,-19-3 7 0,0 0 10 0,0 0 4 15,0 0 19-15,0 0-4 16,0 0-2-16,0 0 6 0,-19 32-1 0,19-32 18 15,-12 17-14-15,7-7 16 0,5-10 0 0,-6 25-3 0,4-12-4 16,2-13-10-16,0 26-2 16,4-11-6-16,0-1-3 0,1 0-28 0,3 1-11 15,2-2-34-15,1-1-36 0,-4 1-28 16,2-1-44-16,2-3-64 0,-11-9-424 0,16 13 157 16</inkml:trace>
  <inkml:trace contextRef="#ctx0" brushRef="#br0" timeOffset="139480.1">25780 1436 1684 0,'0'0'-79'0,"-11"10"24"16,11-10 4-16,0 0 26 16,0 0-6-16,0 0 18 0,0 0 3 0,0 0 10 15,0 0 1-15,0 0 1 0,0 0 13 0,0 0 1 0,0 0 9 16,27 15 9-16,-27-15-2 16,18 4 7-16,-18-4-11 0,20 2-3 0,-20-2 2 15,30 3-7-15,-11 0-1 0,-2 0 1 16,5-1 2-16,-2 0-12 0,3 2-5 15,4-1-7-15,0-1-5 0,0 0-11 0,2 2-7 0,-2-2-13 16,-5 2-17-16,-1-2-22 16,1-2-28-16,-6 2-41 0,-16-2-274 0,33 0 133 15</inkml:trace>
  <inkml:trace contextRef="#ctx0" brushRef="#br0" timeOffset="140149.88">25912 1623 1100 0,'-19'3'-48'0,"19"-3"23"16,0 0 16-16,0 0 13 0,0 0 17 0,0 0 16 15,-18 3 4-15,18-3 5 0,0 0-11 16,0 0 7-16,0 0-2 0,0 0-11 0,0 0 0 16,0 0-6-16,0 0-11 15,-17 4 1-15,17-4-1 0,0 0-3 0,0 0 1 0,-13 15 12 16,13-15-18-16,-8 13 11 0,8-13-10 0,-7 17 5 15,7-17 2-15,-9 19-8 16,7-7 6-16,2-12-7 0,-3 22 2 0,3-22 0 16,2 25 7-16,-2-25-5 0,3 27-7 15,2-16 2-15,1 1-2 0,-6-12-2 16,13 21-3-16,-8-11-2 0,5-3 0 16,-10-7 1-16,17 11 0 0,-17-11 1 0,18 4-1 15,-18-4-8-15,20-1-3 16,-20 1-7-16,20-14 4 0,-9 7 1 0,1-3 12 15,-5 0 7-15,-7 10 4 0,18-19-3 0,-9 10 4 0,-9 9 2 16,11-18-2-16,-11 18 6 16,11-12 2-16,-11 12-2 0,11-12-10 0,-11 12-11 15,11-8-2-15,-11 8-8 0,0 0-3 16,18-2-18-16,-18 2-4 0,0 0-7 16,28 8-5-16,-28-8 0 0,20 7-1 15,-11-3 3-15,-9-4 9 0,17 8-1 0,-17-8 13 16,17 4 23-16,-17-4 29 15,15 3 3-15,-15-3 8 0,0 0 16 0,0 0 9 0,25-12 6 16,-25 12 7-16,11-16-3 0,-6 7 2 0,-5 9 1 16,8-21 14-16,-3 9-3 15,-5 12-8-15,6-20-15 0,-6 20-13 0,6-19-19 16,-6 19-23-16,4-16-42 16,-4 16-56-16,2-16-83 0,-2 16-273 0,0 0 385 15</inkml:trace>
  <inkml:trace contextRef="#ctx0" brushRef="#br0" timeOffset="146630.23">28062 1151 1190 0,'0'0'-64'16,"0"0"31"-16,0 0 17 0,0 0 7 0,0 0 6 16,0 0 10-16,0 0-2 0,0 0 7 15,0 0 8-15,-19 1 8 0,19-1 4 0,0 0 4 16,0 0 10-16,0 0-6 15,0 0 11-15,0 0 4 0,0 0 5 0,0 0-9 0,0 0 1 16,0 0-7-16,0 0 4 0,0 0-16 16,0 0-3-16,0 0-1 0,0 0 7 15,24-36-19-15,-24 36 4 0,16-7-3 0,-16 7-2 16,17-8-6-16,-17 8 0 16,21-6 1-16,-21 6 5 0,19-7-12 0,-19 7 2 0,17-5 0 15,-17 5-1-15,21-2-2 16,-21 2 1-16,18-1-9 0,-18 1 10 0,0 0-9 15,26 1-2-15,-26-1 4 0,16 7-1 0,-16-7 0 0,13 9 0 16,-13-9 3 0,12 9-7-16,-12-9 4 0,8 17 3 0,-8-17-2 0,5 18 6 15,-5-18-12-15,0 23 3 16,0-23 5-16,-9 28-4 0,3-13 3 16,-2 1 2-16,3-1 3 0,-3 0-6 15,0 1 4-15,-2-4 3 0,3 1-1 0,0 0 11 16,-1-3-5-16,8-10 11 0,-18 20-1 15,9-12 3-15,9-8-9 0,-14 15 10 0,14-15-6 16,-11 11 4-16,11-11 0 0,-11 10 18 0,11-10-7 16,-8 10 18-16,8-10 13 0,0 0 8 15,0 0-12-15,0 0-10 0,0 0 7 0,0 0-13 16,0 0-10-16,0 0-3 16,0 0-3-16,0 0-4 0,0 0-2 0,0 0 1 0,51-24-4 15,-40 13-8 1,2 0-1-16,-4-4 3 0,7 2-7 0,-3-1 5 0,-2-1-2 15,3 0-3-15,-1-1 0 0,-1 2 8 0,-1 1-20 16,-1-3 3-16,0 6 2 16,0-3 0-16,-4 1-2 0,-6 12 0 0,15-17-6 0,-12 7-3 15,-3 10 2 1,10-13-1-16,-10 13-1 0,0 0-3 0,3-19-2 0,-3 19 5 16,0 0 0-16,0 0 5 15,0 0 0-15,0 0 14 0,-23-14-4 0,23 14 6 0,0 0 1 16,0 0-8-16,-33 17 5 15,33-17-1-15,-13 16 7 0,4-6-1 0,1 1-5 16,2 0 9-16,-1 2-7 0,7-13 5 16,-8 27 3-16,6-12-21 0,2-15-22 0,0 26-22 15,2-11-34-15,-2-15-36 0,8 24-34 16,-1-12-63-16,1-3-468 0,-2-1 75 16</inkml:trace>
  <inkml:trace contextRef="#ctx0" brushRef="#br0" timeOffset="147100.1">28638 1043 1856 0,'0'0'-105'0,"0"0"24"0,0 0 11 0,0 0 5 15,0 0 11-15,0 0 6 0,0 0 16 0,0 0 13 0,0 0 7 16,0 0 8 0,0 0 11-16,0 0 0 0,0 0 2 0,0 0 4 0,0 0-1 15,-30 31 0-15,26-17 2 16,-2 3 6-16,1-2-4 0,-1 2 6 0,1 2 15 16,0-1-17-16,2 0 9 0,-3 1 1 15,4 0-7-15,-1 0 5 0,1-1 2 16,0 0-7-16,2-18 4 0,2 32-11 0,3-14 1 0,-3-4 2 15,4 1-27-15,2-1-26 16,0-1-26-16,2-2-40 0,0-2-45 16,0 1-91-16,2-5-162 0,-4-1 127 0</inkml:trace>
  <inkml:trace contextRef="#ctx0" brushRef="#br0" timeOffset="147424.95">28854 1117 1049 0,'0'0'-45'16,"0"0"11"-16,0 0 9 0,0 0 5 15,0 0 27-15,0 0 27 0,0 0 9 16,0 0 11-16,0 0 8 0,0 0-6 15,0 0-5-15,0 0 2 0,0 0-2 0,-19 45 5 0,18-29 2 16,-3-2 8-16,0 4-3 0,0-2-7 0,0 1 4 16,2 1-9-16,-4-1 0 15,4 0 1-15,1 0-14 0,1-17-6 0,-2 34 3 16,2-20-7-16,0-14-11 0,-3 25 1 16,3-25-29-16,0 21-23 0,0-21-24 15,0 17-33-15,0-17-35 0,0 0-73 16,3 19-286-16,-3-19 350 0</inkml:trace>
  <inkml:trace contextRef="#ctx0" brushRef="#br0" timeOffset="147749.71">28981 1281 1320 0,'0'0'-69'15,"12"-5"8"-15,-12 5-3 0,0 0 11 0,0 0 9 0,0 0 19 16,0 0 18-16,0 0 18 0,0 0 6 0,0 0 5 15,0 0 3-15,0 0 6 16,0 0 3-16,0 0 3 0,0 0 0 16,0 0 3-16,0 0-4 0,-48-2 0 0,48 2 1 15,0 0-1-15,0 0 3 0,0 0 5 0,0 0-3 16,0 0 2-16,-26 4 8 16,26-4-18-16,0 0 5 0,0 0 15 0,0 0-15 15,0 0 1-15,-12 11 7 16,12-11-6-16,0 0 25 0,0 0-14 0,4 23-8 15,-4-23 4-15,0 0-7 0,16 30-14 0,-6-21 1 0,-2 2 7 16,2 1-15-16,3-1-21 16,-3 1-32-16,3-2-32 0,0 2-33 0,-1-2-52 15,0 1-60-15,0-3-331 16,0 1 272-16</inkml:trace>
  <inkml:trace contextRef="#ctx0" brushRef="#br0" timeOffset="148099.98">29363 1223 1447 0,'0'0'-81'0,"0"0"25"0,0 0 12 15,14 25 13 1,-14-25 21-16,2 19 1 0,-2-19 14 0,0 27 4 0,0-12 5 16,0 2 12-1,0-17 5-15,-2 33-5 0,2-17 8 0,-3 1 1 0,-1 1-6 0,0-3 10 16,-1 0-15-16,5-15 8 0,-6 27-4 0,2-14-9 15,-2-2 4-15,6-11-11 16,-8 19-30-16,8-19-26 0,-10 16-32 16,10-16-70-16,-12 9-283 0,6-5 418 15</inkml:trace>
  <inkml:trace contextRef="#ctx0" brushRef="#br0" timeOffset="148499.85">29654 1370 1177 0,'0'0'32'0,"-13"-11"10"0,13 11-6 16,0 0-3-16,0 0 3 16,0 0-3-16,-11-13 33 0,11 13-11 0,0 0-3 0,0 0-2 15,0 0-2 1,0 0-14-16,0 0-1 0,0 0-4 0,0 0-3 0,0 0 6 15,38-3-13-15,-38 3-3 0,0 0-1 0,24 2 3 16,-24-2-12-16,0 0-9 16,23 4-16-16,-23-4-30 0,0 0-33 0,28 0-34 0,-28 0-36 15,18-3-322 1,-18 3 359-16</inkml:trace>
  <inkml:trace contextRef="#ctx0" brushRef="#br0" timeOffset="149039.92">29603 1478 1341 0,'0'0'-21'0,"0"0"-1"0,0 0 4 15,0 0 1-15,19 21-1 16,-19-21 6-16,16 4 12 0,-16-4 0 0,22 2-3 16,-22-2 3-16,26 2-12 0,-26-2-32 15,29 0-39-15,-12 0-81 0,2-2-142 16,-2-2 98-16</inkml:trace>
  <inkml:trace contextRef="#ctx0" brushRef="#br0" timeOffset="149740.23">30286 952 983 0,'7'-15'39'0,"-3"-1"-2"0,-4 16-1 0,7-26-1 16,-5 15 2-16,-2 11 1 16,4-23 4-16,-4 23 2 0,6-19-1 0,-6 19-4 15,2-16-10-15,-2 16-5 0,0 0-10 16,3-14 5-16,-3 14-7 0,0 0-1 16,0 0 3-16,0 0-4 0,0 0 0 15,0 0 6-15,0 0-6 0,-49 30 3 16,37-19-6-16,-4 3 3 0,2 0 3 15,-4 0-4-15,1 3-1 0,3 2 2 0,-6-2-3 16,2 6-7-16,1-1 1 0,-2 0-2 0,4-3 1 0,2 2 3 16,0-4-13-16,3 5 8 15,2-6 1-15,-1 1-3 0,0-1 1 0,3-3 6 16,0 1-3-16,-1-3-1 0,7-11-1 16,-10 18 2-16,10-18 5 0,-6 15-7 15,6-15 2-15,-9 12 4 0,9-12 2 16,0 0 4-16,-7 12 9 0,7-12 1 0,0 0 5 15,0 0 1-15,0 0 2 0,0 0-7 0,0 0-3 16,0 0-8-16,0 0 3 0,13 23-4 16,-13-23 4-16,11 12-7 0,-5-4 10 0,-6-8-6 15,15 24-5-15,-5-6 5 16,2 1-9-16,-2 3 6 0,0 1-6 0,6 9 3 16,-4 1 5-16,1 2 12 0,-3 2-17 15,3 6 5-15,-6-4-7 0,-1 1 4 0,-4-2-9 16,-2 2 6-16,-4 0 5 15,-3 2 0-15,-4 1 0 0,-3 3 5 0,-3-2 3 16,0 2 2-16,-4-2-5 0,-1 0 7 0,1-1-1 16,0 1 0-16,0 0 0 0,3 1-6 15,-2 0 9-15,5-2 2 0,-2-1 5 16,4 4-7-16,3-8 0 0,2 0 8 16,2 0 0-16,0 1 20 0,2-3 0 15,0-1 8-15,4-4 7 0,-2 2 2 16,2-3-8-16,0 1-1 0,0-4-4 0,0 1-7 0,0-1-7 15,0-5-7-15,0-1-16 0,-4 0-20 0,2-2-30 16,-2 1-27-16,0-4-26 16,2 2-21-16,-3-3-21 0,5-15-45 0,-8 22-77 15,5-14-398-15,3-8 125 0</inkml:trace>
  <inkml:trace contextRef="#ctx0" brushRef="#br0" timeOffset="151309.9">30872 1094 1769 0,'0'0'-95'0,"0"0"20"0,0 0 14 0,0 0 17 16,0 0 24-16,0 0 20 16,0 0 25-16,0 0 26 0,0 0 6 0,0 0 3 15,0 0 1-15,0 0-8 0,0 0 6 16,0 0 4-16,0 0 9 0,0 0 16 16,0 0 16-16,0 0-3 0,0 0-5 15,0 0-8-15,0 0-14 0,0 0-6 0,0 0-8 16,0 0-9-16,0 0-3 0,0 0-4 0,0 0-8 0,0 0-3 15,-10-45-5 1,10 45-1-16,0 0-4 0,6-20-1 0,-6 20 1 16,8-16-5-16,-8 16-2 0,6-15-1 15,-6 15-3-15,8-15-1 0,-8 15-3 0,6-16-9 16,-6 16 1-16,8-12 1 0,-8 12 1 16,0 0-9-16,9-16 5 0,-9 16-13 0,0 0-1 15,0 0 2-15,9-12-3 16,-9 12 3-16,0 0 1 0,0 0 5 0,0 0 1 15,0 0-2-15,0 0-4 0,0 0 18 0,0 0 2 0,0 0 4 16,-9 51 1 0,9-51 3-16,-4 20-2 0,-1-9 5 0,5-11-1 0,-4 25-3 15,4-25-3-15,-4 25 3 16,4-10 0-16,0-15 0 0,-2 31 0 0,0-20-1 16,2-11-12-16,-2 27-25 15,4-14-33-15,-2-13-40 0,2 25-38 0,-2-25-39 16,2 23-52-16,-2-23-110 0,2 19-321 0,0-9 112 0</inkml:trace>
  <inkml:trace contextRef="#ctx0" brushRef="#br0" timeOffset="152690.06">32287 1030 1733 0,'0'0'-166'0,"0"0"-340"0,0 0 323 15</inkml:trace>
  <inkml:trace contextRef="#ctx0" brushRef="#br0" timeOffset="153230.03">32280 1013 1315 0,'0'0'-89'0,"0"0"19"0,0 0 23 0,0 0 10 15,0 0 21-15,0 0 9 0,0 0 17 16,0 0 10-16,0 0 12 0,0 0 1 0,0 0 14 16,0 0 18-16,0 0-1 15,0 0 15-15,0 0-7 0,0 0-5 0,0 0 4 16,0 0-11-16,0 0-12 0,0 0-1 0,0 0 1 0,0 0-2 15,0 0 7-15,0 0 2 16,0 0 1-16,0 0 6 0,0 0-2 0,0 0-3 16,0 0 3-16,0 0 9 15,0 0-9-15,0 0-1 0,0 0-2 0,0 0 2 0,0 0 5 16,0 0-8-16,0 0-2 16,0 0-6-16,0 0 4 0,0 0 5 0,0 0 6 15,0 0-1-15,0 0-7 0,0 0-7 16,0 0-6-16,0 0 0 0,0 0-2 0,9-22 0 15,-9 22 2-15,0 0-5 0,0 0-5 0,0 0 4 16,0 0-3-16,0 0-6 16,0 0-2-16,0 0-9 0,0 0-5 0,0 0-1 15,0 0-3-15,0 0-1 16,0 0-4-16,0 0 5 0,0 0-5 0,0 0 1 0,0 0 1 16,0 0-3-16,0 0 1 15,0 0 3-15,0 0-3 0,0 0 2 0,0 0 0 16,-30 34-4-16,30-34 3 15,-12 18 1-15,6-6 3 0,-3 1-3 0,2 0 5 16,1 1-3-16,0 1 3 0,0 1-2 0,0-1 1 16,-2 0 0-16,2-1-6 0,0 0 2 15,2 1 0-15,0 0-1 0,-3 0 1 0,3 1 2 0,0 0-1 16,0-1-1-16,-1-2 0 16,5-13-2-16,-8 28 2 0,6-12-1 0,-1-3-1 15,3-13-2-15,-4 24 3 16,0-13-2-16,4-11 2 0,-4 19-4 0,4-19-8 15,-2 17-12-15,2-17-19 0,-4 16-29 0,4-16-32 0,0 0-40 16,-2 19-47-16,2-19-56 16,0 0-144-16,0 7-394 0,0-7-81 0</inkml:trace>
  <inkml:trace contextRef="#ctx0" brushRef="#br0" timeOffset="153670.07">32413 1204 2117 0,'0'0'-166'0,"0"0"14"0,0 0 12 0,0 0 24 0,0 0 22 15,0 0 17-15,-37 0 22 16,37 0 3-16,0 0 20 0,-28 7-1 0,28-7 7 15,-18 6 1-15,18-6 13 0,-20 6 12 0,20-6 7 16,-18 6 9-16,18-6 0 0,-16 7 8 16,16-7-3-16,-14 7 0 0,14-7 0 0,-11 9 0 15,11-9 1 1,0 0 9-16,-15 10-5 0,15-10 0 0,0 0 6 0,-13 12-8 16,13-12 5-16,0 0 15 15,-8 10-4-15,8-10 6 0,0 0 10 0,-6 11 7 16,6-11 0-16,0 0 7 0,0 0-15 15,0 0-2-15,16 28 0 0,-16-28-4 0,20 12-3 16,-10-4-16-16,3 1 8 0,1 1-7 0,2-1-5 16,-2-1-4-16,2 1 1 0,0 1-3 15,-3-1-4-15,2 1 4 0,2-2-10 0,-3 1-4 16,2-1-19-16,-4-1-33 16,3 1-21-16,-3 0-33 0,-1-3-33 0,0-1-44 15,-3 0-83-15,2-1-242 16,-10-3 324-16</inkml:trace>
  <inkml:trace contextRef="#ctx0" brushRef="#br0" timeOffset="153939.99">32649 1288 1277 0</inkml:trace>
  <inkml:trace contextRef="#ctx0" brushRef="#br0" timeOffset="154209.89">32649 1288 1061 0,'0'0'-75'16,"0"0"41"-16,0 0 30 0,0 0 26 16,0 0 24-16,0 0 4 0,0 0 9 0,0 0-7 15,0 0-4 1,0 0-7-16,0 0-9 0,0 0 0 0,0 0-2 0,0 0-5 16,0 0 1-16,0 0-2 15,0 0-2-15,0 0-10 0,49 24 1 0,-39-13-6 16,0-4-12-16,4 1 5 0,-2 3-5 15,-1-1-2-15,2-3-1 0,-1 2 8 0,-1-1-10 16,-1 1 5-16,1-1 1 0,-11-8-3 0,15 13-5 16,-15-13 6-16,10 12-5 15,-10-12 4-15,6 11 11 0,-6-11 10 0,0 0-1 16,0 0 4-16,-12 29 7 0,4-20-2 16,-1 4 2-16,-2-5 16 0,-1 4-16 0,1 1 4 15,-4 1 0-15,0 1-11 16,1 0 1-16,-4 0 2 0,4 3 5 0,2-2-9 0,-4 4-1 15,4-4-26-15,-1 2-34 0,3-1-48 0,1-4-55 16,-2 0-323-16,3 0 366 16</inkml:trace>
  <inkml:trace contextRef="#ctx0" brushRef="#br0" timeOffset="154570.19">32990 1642 1221 0,'0'0'-91'16,"-11"11"24"-16,11-11 19 16,-15 14 8-16,7-5 12 0,-2 0 10 0,-4 1 10 15,4 0 5-15,-2-1 8 0,-2 3 6 16,0-3 7-16,1 1 7 0,1 0-2 0,-2 1 15 16,4-2-8-16,-2 1 5 15,0-1-5-15,2-1-1 0,0 1-8 0,10-9-4 0,-15 14-19 16,6-6-19-16,9-8-40 0,-13 11-46 0,13-11-225 15,0 0 106-15</inkml:trace>
  <inkml:trace contextRef="#ctx0" brushRef="#br0" timeOffset="154900.25">33219 1438 925 0,'16'-4'-27'15,"-16"4"2"-15,0 0-3 16,20 0 1-16,-20 0 9 0,0 0 0 16,0 0 10-16,14 12 7 0,-14-12 8 0,0 0 17 15,0 0 7-15,0 0 10 0,0 0 12 0,0 0 15 16,0 0 15-16,0 0 11 15,-30 23 10-15,30-23 19 0,0 0 6 0,0 0 1 16,0 0-1-16,0 0-2 0,0 0-13 0,0 0-19 0,0 0-17 16,0 0-17-16,0 0-23 15,0 0-22-15,0 0-18 0,0 0-41 16,0 0-30-16,0 0-50 0,39-29-61 16,-39 29-130-16,8-2-195 0,-8 2 317 0</inkml:trace>
  <inkml:trace contextRef="#ctx0" brushRef="#br0" timeOffset="155739.99">30799 2817 1553 0,'0'0'10'0,"-2"-26"-8"0,2 26-12 15,0 0 10-15,0 0 2 16,2-16 13-16,-2 16 13 0,0 0 19 0,0 0 9 0,4-16 22 15,-4 16-5-15,0 0 15 0,0 0 6 0,6-13 1 16,-6 13 17-16,0 0-11 16,0 0-5-16,7-14-9 0,-7 14-6 0,0 0-16 15,10-12-15-15,-10 12-11 0,13-7-1 16,-13 7-2-16,15-8-9 0,-15 8-1 0,16-6-1 16,-16 6-7-16,18-5-1 15,-18 5-3-15,19-3-4 0,-19 3 0 0,17-3-3 16,-17 3-2-16,0 0-3 15,25 3 3-15,-25-3-1 0,17 3-4 0,-17-3-3 16,0 0-3-16,17 9 4 0,-17-9 2 0,0 0 9 0,6 14-1 16,-6-14 4-16,0 0 2 15,0 0 2-15,0 0 3 0,-14 26 11 0,14-26 4 16,-18 12 5-16,8-7-3 0,10-5 2 16,-19 8-1-16,19-8 1 0,-21 7-3 0,21-7 3 15,-17 6 3-15,17-6 3 16,0 0 7-16,-20 4 2 0,20-4 1 0,0 0-4 15,0 0-3-15,0 0-14 0,0 0-27 0,-20-10-11 0,20 10-8 16,0 0-19 0,0 0-33-16,0 0-40 0,0 0-49 15,32-34-78-15,-22 28-135 0,2 3-491 0,-1-1-210 16</inkml:trace>
  <inkml:trace contextRef="#ctx0" brushRef="#br0" timeOffset="156290.01">32230 2701 2494 0,'13'-17'-132'15,"-13"17"18"-15,8-13 8 16,-8 13 10-16,8-9 19 0,-8 9 16 0,0 0 17 15,7-13 36-15,-7 13 13 0,0 0 21 0,0 0 8 0,0 0 6 16,0 0 13-16,0 0-4 16,-17 45 2-16,11-32-4 0,-1 4 3 0,1-2 3 15,-1 2-6-15,1 1-7 16,-2 1 6-16,2 2 0 0,-1-5-23 0,-2 6-36 16,5-8-34-16,-2 4-38 15,2-4-42-15,0-1-60 0,4-13-128 0,-9 19-228 0,9-19 272 16</inkml:trace>
  <inkml:trace contextRef="#ctx0" brushRef="#br0" timeOffset="156570.06">32325 2838 1580 0,'0'0'-20'16,"19"-8"3"-16,-19 8 4 16,15-5-6-16,-15 5-3 0,0 0-3 0,0 0 10 15,13-8 6-15,-13 8 14 0,0 0-1 16,0 0 1-16,0 0 8 0,0 0-6 0,0 0 7 15,0 0 16-15,-60 6 10 0,60-6 7 0,-23 6-2 16,8-2 4-16,15-4 3 16,-25 8-1-16,12-3 0 0,13-5 5 0,-21 13-3 15,11-6-6-15,-2 2 2 16,12-9-4-16,-10 17 0 0,10-17-7 0,-4 18-5 0,4-18-1 16,4 20-5-16,-4-20-7 15,15 23-3-15,-2-11-21 0,-1-3-11 0,6 2-13 16,-4 1-12-16,1-5-26 0,2 0-17 0,0 2-38 15,-3-4-63-15,2-1-383 0,-2 0 238 16</inkml:trace>
  <inkml:trace contextRef="#ctx0" brushRef="#br0" timeOffset="156950.22">32742 2816 1697 0,'17'-8'-3'0,"-17"8"-9"15,0 0-10-15,15-6-1 0,-15 6-2 0,0 0 13 16,0 0 14-16,0 0 18 16,0 0 5-16,0 0 3 0,0 0 5 15,0 0-1-15,0 0-3 0,-42 23-1 16,28-15 10-16,0-4 1 0,2 3 1 16,12-7 12-16,-28 9-12 0,17-5-4 15,11-4 4-15,-21 9-7 0,21-9-12 0,-17 7 10 0,17-7 2 16,-12 5 7-16,12-5-1 0,-14 6 0 0,14-6 2 15,0 0-3-15,0 0-3 16,0 0-1-16,-8 12-10 0,8-12 1 0,0 0 2 16,0 0-6-16,0 0-4 0,0 0 8 15,22 24-9-15,-22-24 5 0,14 18 4 0,-4-7 0 16,4 2 3-16,-2 0 7 16,3 3 1-16,0 1 2 0,-2 0-5 15,1 0 0-15,-1 3-7 0,0-4-9 0,-1 2-26 16,1-1-41-16,-2-2-44 0,-1 0-54 0,-1-3-60 15,-3-1-133-15,0-3-317 0,-6-8 106 0</inkml:trace>
  <inkml:trace contextRef="#ctx0" brushRef="#br0" timeOffset="157170.01">33089 3096 1858 0,'0'0'-94'0,"0"0"22"15,0 0 2-15,0 0 3 0,15-5 15 0,-15 5 20 16,0 0 30-16,0 0 15 0,0 0 28 0,0 0 13 16,0 0 43-16,0 0 13 15,0 0 27-15,-38-16 11 0,38 16-8 0,0 0-11 0,0 0-18 16,0 0-13-16,0 0-16 16,0 0-22-16,0 0-28 0,0 0-51 0,0 0-50 15,0 0-74-15,0 0-80 16,0 0-487-16,0 0 31 0</inkml:trace>
  <inkml:trace contextRef="#ctx0" brushRef="#br0" timeOffset="170180.09">12493 11277 1980 0,'0'0'-85'16,"0"0"30"-16,0 0 11 16,0 0 11-16,0 0 13 0,0 0 10 0,0 0 7 0,0 0 3 15,0 0 18-15,0 0 0 16,0 0 2-16,0 0-2 0,0 0 3 0,0 0-1 15,0 0-6-15,0-24 1 0,0 24 6 0,0 0 5 0,0 0-2 16,0 0 2-16,0 0 6 16,0 0 3-16,0 0 9 0,0 0-9 0,0 0 6 15,0 0 7-15,0 0 7 16,0 0-5-16,0 0-3 0,0 0-5 0,0 0 1 0,0 0-4 16,0 0 0-16,0 0 2 15,0 0-4-15,0 0-1 0,0 0 6 0,0 0-5 16,0 0 5-16,0 0 5 15,0 0 3-15,0 0 3 0,0 0 4 0,0 0 3 0,0 0-10 16,0 0 3-16,0 0-6 0,0 0-7 0,0 0-5 16,0 0-5-16,0 0-1 15,0 0-3-15,0 0-4 0,0 0-2 0,0 0 0 16,0 0 0-16,0 0-5 0,0 0 1 16,0 0-3-16,0 0-2 0,0 0 3 0,0 0-3 15,0 0-5-15,0 0 2 0,0 0-2 16,0 0 4-16,0 0 2 0,0 0 1 0,0 0 0 15,0 0 4-15,0 0-1 0,0 0-5 0,0 0 4 16,0 0-2-16,0 0-2 16,0 0 1-16,0 0-4 0,0 0-3 0,0 0-4 15,0 0 6-15,9-7 3 0,-9 7-1 16,0 0 5-16,15 0-2 0,-15 0 2 0,18 3-3 16,-18-3 2-16,23 0 3 15,-10 1 0-15,2-1 1 0,2 0 2 0,4 3 11 16,3-2 2-16,0-1 0 0,6 2-5 15,1 0 3-15,0 0-8 0,-2 0-1 0,3 0-2 16,2 2-4-16,-5-3-5 0,6-1-14 0,-4 2-9 16,-2 2-15-16,-1 0-10 0,-1-4-8 15,-2 3-5-15,-2 0-1 0,-4-1 10 0,0-2 1 16,-1 2 3-16,-7-2 2 0,3 0 7 16,-1 1-14-16,-13-1-14 0,0 0-33 15,19-1-37-15,-19 1-35 0,0 0-48 16,0 0-102-16,0 0-504 0,0 0-139 0</inkml:trace>
  <inkml:trace contextRef="#ctx0" brushRef="#br0" timeOffset="170490.11">12895 11339 2324 0,'0'0'-107'16,"-16"12"22"-16,16-12 16 0,0 0 21 15,-11 12 15-15,11-12 17 0,-9 9 27 0,9-9 15 16,-9 15 21-16,9-15 24 0,-9 21 5 0,5-7 3 16,-3-1 1-16,0 2 1 15,2 3-3-15,-3-1-9 0,3 2 2 0,-1 0-3 16,0 1-7-16,2-1 0 0,0-1-7 16,0 5-4-16,-1-4-2 0,3 0-2 0,-4-2 4 15,2 4-1-15,2-3 2 16,-2 0-5-16,-1 2-3 0,3-2-7 0,0 1-5 0,0-1 0 15,0-3-4-15,2-15-11 0,-4 27-16 0,4-27-29 16,-3 22-37-16,3-22-35 16,-2 19-36-16,2-11-34 0,0-8-78 0,0 0-173 0,-5 15-283 15,5-15 40-15</inkml:trace>
  <inkml:trace contextRef="#ctx0" brushRef="#br0" timeOffset="170780.21">13109 11797 2091 0,'0'0'-15'16,"21"-3"16"-16,-21 3-5 16,23-4-1-16,-7 1-6 0,-16 3-7 0,34-3 7 15,-16 1 1-15,2 0-7 0,0 0-5 16,-2 0-17-16,0 1-14 0,2-2-20 16,-2 3-24-16,1-3-31 0,-4 3-45 15,-1-2-286-15,-14 2 380 0</inkml:trace>
  <inkml:trace contextRef="#ctx0" brushRef="#br0" timeOffset="170950.26">13297 11707 1318 0,'0'0'84'0,"-16"-6"20"16,16 6 5-16,0 0-7 16,-19-4-22-16,19 4 0 0,0 0-1 0,0 0-9 15,0 0-12-15,0 0 0 0,0 0-22 16,0 0-28-16,0 0-40 0,55-8-43 0,-41 8-42 15,-1-2-105-15,-13 2-335 0,25-5 252 0</inkml:trace>
  <inkml:trace contextRef="#ctx0" brushRef="#br0" timeOffset="171510">13789 11203 1526 0,'0'0'-38'15,"7"-8"5"-15,-7 8 13 0,0 0 5 0,10-11 4 16,-10 11 11-16,0 0 7 16,10-9 14-16,-10 9 9 0,0 0 9 0,16-8 0 0,-16 8-7 15,0 0 10-15,18-4 8 16,-18 4-2-16,0 0 9 0,19-2 18 0,-19 2 11 16,0 0 7-16,26 2 0 0,-26-2 5 15,16 5 1-15,-16-5 0 0,15 7-4 0,-15-7-1 16,16 9 4-16,-16-9-5 0,9 17-1 0,-3-8-2 15,-6-9-12-15,7 23-2 16,-5-10-1-16,-2-13-4 0,0 31-9 0,-2-14 0 0,0 0-7 16,-3 2-4-1,1-2-1-15,-1 1-2 0,1 1 2 0,-5-2-7 16,2-2 0-16,2 2-3 0,-5 3 1 16,3-8-3-16,0 4-2 0,0-3 0 0,1-2-3 0,6-11 1 15,-11 22-5-15,11-22-2 16,-8 17-3-16,8-17 1 0,-2 18-3 0,2-18 0 0,0 0-2 15,6 20 1-15,-6-20-5 0,17 9 0 16,-17-9-6-16,23 10-5 0,-10-8-13 16,7 0-23-16,-4 0-22 0,-16-2-33 0,41-2-31 15,-22 0-51-15,2-2-24 0,1 2-32 16,-4-5-84-16,0 1-615 0,-2-2-327 16</inkml:trace>
  <inkml:trace contextRef="#ctx0" brushRef="#br0" timeOffset="171880.02">14245 11186 2729 0,'0'0'-80'0,"0"0"21"0,0 0 10 0,0 0 8 15,-11-11 5-15,11 11 24 16,0 0 32-16,0 0 26 0,0 0 25 0,0 0 20 16,0 0 9-16,0 0 6 15,0 0 0-15,-7 41-6 0,7-41-9 0,0 23-2 0,0-23-8 16,2 25-11-16,-2-8-5 0,0-17-7 15,3 30-6-15,-3-12-4 0,0-1-8 16,0-2-10-16,2 0-21 0,-2-15-22 0,0 27-26 16,2-16-40-16,-2-11-33 0,2 23-41 15,0-14-21-15,-2-9-46 0,0 0-134 0,-2 16-443 16,2-16-109-16</inkml:trace>
  <inkml:trace contextRef="#ctx0" brushRef="#br0" timeOffset="172329.85">14209 11279 2379 0,'0'0'0'0,"0"-19"18"15,0 19 1-15,0 0-12 16,-1-17-4-16,1 17 3 0,0 0 14 16,0 0 3-16,-2-23 1 0,2 23 6 15,0 0-9-15,0 0-6 0,5-17-8 0,-5 17-7 0,0 0-3 16,12-9-1-16,-12 9 13 15,15-7-8-15,-15 7-4 0,18-5-10 0,-18 5 7 16,23-4-9-16,-23 4 4 0,24-6 7 0,-10 5-2 0,-14 1 4 16,25-4 5-1,-12 2 0-15,-13 2 12 0,25-4 14 0,-25 4 11 0,21-2 7 16,-21 2 3-16,19-1 1 16,-19 1 0-16,16-3 1 0,-16 3 4 0,0 0-2 15,0 0 13-15,22 0 14 16,-22 0 6-16,0 0 3 0,0 0 3 0,0 0 2 0,0 20 0 15,0-20 1-15,0 0-7 0,0 0-2 0,-19 26-5 16,19-26-5-16,-13 21-6 16,5-10-2-16,1 1-9 0,3 1-1 0,-2 0-6 0,-2 1-4 15,8-14-2-15,-5 30-7 16,3-16-5-16,2-14-5 0,2 24-1 0,-2-24-7 16,5 22-4-16,-1-10-3 15,-4-12-13-15,8 21-9 0,-2-11-16 0,-6-10-20 0,9 15-27 16,-9-15-26-16,12 16-44 0,-12-16-44 0,13 11-39 15,-9-7-49-15,3 1-117 0,-7-5-562 16,0 0-377-16</inkml:trace>
  <inkml:trace contextRef="#ctx0" brushRef="#br0" timeOffset="172739.89">13869 11971 2820 0,'0'0'-115'0,"0"0"31"0,0 0 17 0,0 0 12 0,0 0 11 16,0 0 8 0,0 0 11-16,0 0 19 0,0 0 14 0,41-21 5 15,-41 21 7-15,25-6 9 0,-11 2 10 16,3 3 8-16,1-3 6 0,1 2 2 0,0-2-5 15,2 2 0-15,2 2-8 0,-2-2-11 0,0 0-16 16,1 2-22-16,-2-2-25 0,3 2-26 16,-2 2-30-16,-4-4-31 0,-1 2-40 0,-3 0-109 15,1 2-398-15,-14-2 101 0</inkml:trace>
  <inkml:trace contextRef="#ctx0" brushRef="#br0" timeOffset="173280.07">14110 12058 2046 0,'0'0'58'0,"-11"11"32"16,11-11 21-16,0 0 7 0,0 0 16 0,-12 13 11 15,12-13 1-15,-8 18-14 16,1-6-1-16,7-12-14 0,-7 27-11 15,3-15-12-15,-3 4-10 0,5 1-4 0,-3-2-13 16,3 3-8-16,2-18-9 0,0 26-12 0,0-11-3 16,0-15-11-16,5 24-9 0,-1-12-7 15,3 1-6-15,0-3-3 0,4-1-3 16,-11-9-2-16,20 14 0 0,-11-10-8 0,-9-4 1 16,23 0-3-16,-23 0 1 0,31-5-1 15,-20-4 5-15,5 5 6 0,-3-7 14 0,-1 4 11 0,1-3 14 16,-2 3 12-16,-11 7 6 15,16-13 5-15,-16 13 1 0,16-10-1 0,-16 10-8 16,13-10-7-16,-13 10-4 0,11-5-8 16,-11 5-2-16,0 0-7 0,0 0-1 15,23 0-6-15,-23 0-15 0,0 0-12 16,21 9-12-16,-21-9-8 0,12 7-1 0,-12-7 0 16,13 9 3-16,-13-9 1 0,0 0 2 15,17 9 3-15,-17-9 3 0,0 0 9 0,11 2-2 16,-11-2 3-16,0 0 8 0,0 0 15 15,18-17 11-15,-18 17 6 0,5-18 10 0,-5 18 7 16,2-24 6-16,-2 24 1 0,0-29-1 16,-2 14-7-16,2 15 0 0,-3-24-13 0,3 24-11 15,0-26-15-15,0 17-20 0,0 9-31 16,0 0-35-16,3-29-51 0,-1 22-54 16,4-2-48-16,-6 9-77 0,10-13-164 15,-1 9-435-15,-9 4-302 0</inkml:trace>
  <inkml:trace contextRef="#ctx0" brushRef="#br0" timeOffset="173790.18">15275 11757 2649 0,'0'0'-29'0,"0"0"48"0,0 0 13 16,0 0-1-16,0 0-4 0,0 0-3 0,0 0 4 16,11-14-6-16,-11 14-5 0,0 0-1 15,27-7-3-15,-27 7-3 0,26 0-4 16,-7 0 0-16,2-1-5 0,2 1 1 16,3 0 8-16,1-3 1 0,3 3 6 0,2-2 2 15,-1 1 1-15,1 1-2 0,1 0 3 16,4-2-5-16,-1 0 4 0,5-2-2 0,1 2 7 15,0-2-9-15,3-1 2 0,-1 2-3 16,1-4 2-16,-4 1-8 0,1-1 2 16,-1 1 0-16,-3 2-1 0,-2-4-4 0,-4 2 1 15,-3 3-2-15,-1-1-1 0,-2-1 2 16,-5 0-20-16,-2 4-19 0,-2-3-30 0,-1 2-34 16,-2 0-24-16,-2-2-37 15,1 3-66-15,-13 1-125 0,15-6-327 0,-15 6 85 0</inkml:trace>
  <inkml:trace contextRef="#ctx0" brushRef="#br0" timeOffset="174129.96">15460 11582 2018 0,'0'0'7'0,"0"0"36"0,-24-2 7 0,24 2 12 15,0 0 3-15,0 0 8 0,0 0 3 16,0 0 20-16,0 0-2 0,0 0 2 0,0 0-8 16,0 0-3-16,0 0-6 0,0 0-8 15,0 0-12-15,60-5 0 0,-39 6-7 0,-2-1-6 16,6 0-7-16,0 0 0 0,1 0-6 0,6 0-4 15,-1 2 0-15,1-2-7 16,2 0-2-16,0-2 1 0,-1 2-8 0,1 0-7 16,-2-1-10-16,0 1-14 0,-1 0-19 15,2-3-26-15,-6 3-36 0,-2-1-39 0,-1-1-44 16,-3-2-101-16,0 2-531 16,-4-3-140-16</inkml:trace>
  <inkml:trace contextRef="#ctx0" brushRef="#br0" timeOffset="174600.15">16135 11394 2447 0,'0'0'-12'0,"-10"-16"20"0,10 16 10 15,-10-17 0-15,10 17 6 16,-6-15 3-16,6 15 20 0,-6-11 24 0,6 11 13 0,0 0 10 16,-6-20 9-16,6 20-2 15,0 0-1-15,-9-11 4 0,9 11-6 0,0 0-3 16,0 0-2-16,-8-14-11 0,8 14 0 15,0 0-16-15,0 0-2 0,0 0-6 0,0 0-5 16,0 0-3-16,0 0-7 0,0 0-3 0,0 0-2 16,0 0-7-16,0 0-5 15,33 31-2-15,-19-22-6 16,0 1-8-16,1 0-11 0,4 1-8 0,0 0-6 0,3 3-4 16,-2-5 1-16,2 3-4 0,-1-5 3 0,2 3-4 15,2-2 3-15,-1-1-3 16,-1 3-3-16,2-5 1 0,-2 1 0 0,-1 2 5 0,-1-5 1 15,-4 3 2-15,0-1 11 0,0 0 11 0,-2-2 16 16,-15-3 9-16,23 6 10 16,-23-6 11-16,19 5 1 0,-19-5 1 0,17 7-1 15,-17-7 1-15,4 11-2 0,-4-11-5 16,2 20-3-16,-2-20-5 0,-6 23-5 16,-1-9-2-16,-3 4 1 0,0 1-5 15,-4 0-5-15,2 2-5 0,-3-1-10 0,-2 4-13 0,2 0-15 16,1-2-23-1,-2-2-18-15,2 1-15 0,0-2-23 0,0-2-27 0,4-2-30 16,1 1-27-16,3-3-21 0,0-2-38 0,4-4-112 16,2-7-560-16,0 16-313 15</inkml:trace>
  <inkml:trace contextRef="#ctx0" brushRef="#br0" timeOffset="181140">17193 11177 647 0,'0'0'113'16,"0"0"-51"-16,0 0-33 16,0 0-9-16,0 0 7 0,0 0 20 0,0 0 16 15,0 0-5-15,0 0 6 16,0 0 3-16,0 0 20 0,0 0-13 0,0 0 10 0,0 0 31 16,0 0-15-16,0 0-4 15,0 0 12-15,0 0-10 0,0 0-13 0,0 0-1 16,32-14-20-16,-32 14-3 15,0 0-10-15,0 0-2 0,0 0-8 0,0 0-4 0,7-13-9 16,-7 13 4-16,0 0-2 0,6-18-7 0,-6 18-2 16,10-17 1-16,-10 17-7 15,12-19-2-15,-4 8 2 0,-2 0-2 0,-6 11-1 16,16-24-6-16,-7 13-3 0,-1-1 4 16,1 3-4-16,2-2-3 0,-1 1-3 0,0 0 3 15,4 1-4-15,-2-1-5 16,1 3 2-16,0-1-2 0,1 2 0 0,-1-1 8 0,2 0-7 15,0 3 2-15,-1-2 3 0,2 0 5 0,-16 6 8 16,27-7-5-16,-15 4 6 16,-12 3 6-16,26-3-3 0,-26 3 3 0,24 0-13 15,-24 0 12-15,29 9 2 0,-14-5-7 16,2 4-3-16,-1-1 3 0,4 5-3 0,3-3 0 16,-2 3-3-16,4-2 2 15,5 2-1-15,0 0 2 0,1-1 0 0,1 2-4 16,2-3 3-16,0 2-5 15,-7-3 2-15,7-1-1 0,-4-2 13 0,-1 1 2 16,-1-4-6-16,2 4 1 0,-3-5-2 0,-3 0 4 0,-2-2-4 16,2-2 5-16,-3 0-8 15,3-2 2-15,-4 0 2 0,4-4-4 16,-3 3-2-16,0-3 8 0,-2 1-1 0,-1 1 13 16,-4 0 8-16,1 0 6 0,-2 1 6 0,-13 5 4 15,21-10-2-15,-11 7-2 16,-1 0-8-16,-9 3-6 0,11-5-1 0,-11 5 0 15,0 0-3-15,0 0-3 0,0 0-4 0,0 0 0 0,0 0 0 16,-37 32 1-16,19-19 2 16,-8 5 2-16,-2 3 1 0,-7 3-1 0,-1 7-1 15,-17 12-3-15,1 5 0 0,2-1-2 16,1 6-1-16,1-4-7 0,1 0 7 0,1 0-3 16,1 1-1-16,3 0-3 15,-1 0 1-15,3-1 2 0,4 0 7 0,0 3-3 0,5-10 2 16,5-4-3-1,3 0-1-15,-3 1-1 0,0 0 9 0,2 0-13 0,0-3 1 16,-1 0-2-16,-1-2 0 0,-1-2 1 0,2-1-2 0,1-6 0 16,-1-4-2-1,1 0 2-15,-1-2-4 0,4-6 0 0,-2 0-4 0,-1-3-7 16,4-3-4-16,0-1-7 16,3-1 0-16,1-5-3 0,16 0 6 15,-26-7-17-15,26 7 2 0,-17-18 2 0,12 8 3 16,5 10 3-16,-2-27 5 0,2 27 5 0,9-31 6 15,0 16-1-15,-1 0 2 0,2 2 0 0,4 1 2 16,2-1 0-16,1 3-1 0,5 1 0 16,-6 3-1-16,4 1 3 0,0 3 10 15,0-1 0-15,3 3 5 0,-1 5 5 16,-2-1 0-16,6 1-2 0,-5 2 1 0,2 4-7 16,0-2 2-16,-3 1-1 0,1 3 7 15,-3-2 9-15,4 2 10 0,-2-1 5 0,0-1 1 16,3 1-4-16,3-1-6 15,0 0-2-15,0-4-4 0,2 4-2 0,4-6-4 16,-1-2-3-16,3-3-1 0,5 0-4 0,-1-7-6 0,8-2-24 16,3-8-23-1,-2-5-28-15,14-6-34 0,-4-4-36 0,0 0-32 16,-4-3-43-16,-2-3-68 0,-9 7-192 16,-10 3-433-16,-2 0-289 0</inkml:trace>
  <inkml:trace contextRef="#ctx0" brushRef="#br0" timeOffset="181749.91">18971 11651 2633 0,'-14'9'-76'0,"-1"-1"25"15,-3 1 9-15,4-1 10 0,0 3 5 16,-4 1 10-16,4 1 13 0,-4 5 8 16,3-2 24-16,-1 7 9 0,-2 4 7 0,4 0 3 15,-1 5 12-15,2-2-1 0,1 3 7 16,3-1-4-16,3 0 4 0,0 3-8 0,1-4-4 15,5-3-6-15,3 2-2 0,1-2-10 0,0-2-16 16,4 0-15-16,1 1-22 0,1-4-25 16,1-3-35-16,2 2-20 0,-3-2-24 0,2-4-19 15,2 0-42-15,-4-4-85 16,3 0-412-16,-3-2 77 0</inkml:trace>
  <inkml:trace contextRef="#ctx0" brushRef="#br0" timeOffset="182579.98">19166 12043 1962 0,'0'0'-30'0,"0"0"23"0,0 0 19 16,-4-16 17-16,4 16 8 0,0 0-6 0,0 0 8 15,0 0 0-15,0 0 0 0,17-20 8 16,-17 20 2-16,12-8 8 0,-12 8-17 0,14-9 1 15,-14 9-9-15,12-8 4 0,-12 8-4 0,0 0-5 16,23-4-4-16,-23 4 2 0,0 0-1 16,19 0 4-16,-19 0 2 0,0 0 11 0,17 16 15 15,-17-16 5-15,2 19 1 16,-2-19-2-16,-4 32-4 0,-2-15-3 0,-1 3-4 16,-3 5 0-16,-1-3-7 0,0 0 0 15,-1 2-7-15,-2 0 4 0,-2-1 4 0,4-2 3 16,-3-2 0-16,2-2 3 15,2 0 0-15,1-3-3 0,2-3-3 0,-4 1-6 16,12-12 1-16,-12 18-1 0,6-10-3 16,6-8-6-16,0 0-9 0,0 0 2 0,0 0-8 15,0 0 6-15,0 0-9 0,0 0-2 0,0 0 2 16,34-42 1-16,-20 21-8 16,5-2 2-16,3-4 0 0,-4 1 2 0,2 1 13 15,-1 1 7-15,-2 1 4 0,0 4 6 16,-3 2 4-16,0 1 5 0,-4 2 2 0,-2 4 1 15,0-2-6-15,-8 12-4 0,14-15-1 0,-14 15 10 16,0 0 10-16,0 0 1 16,0 0-3-16,0 0-2 0,0 0-6 0,0 0-3 0,-32 40-5 15,21-24-4-15,2 2-3 16,-1 3-1-16,-1 1-6 0,3-3-5 0,0 1-10 0,1 1-6 16,1 0-7-16,1-4-17 15,3 1-16-15,0-3-20 0,2-15-28 0,4 30-34 16,1-18-49-16,3 1-38 15,3-4-45-15,-1-1-82 0,1 0-170 0,-1-5-445 16,4-3-373-16</inkml:trace>
  <inkml:trace contextRef="#ctx0" brushRef="#br0" timeOffset="182889.94">19585 12058 2822 0,'-15'11'-104'0,"15"-11"16"0,0 0-6 0,0 0 16 16,-8 16 19-1,8-16-4-15,-4 13 22 0,4-13 16 0,-7 16 19 0,7-16 12 16,-8 16 9-16,1-2 15 0,7-14-15 0,-8 25 19 15,2-12 5-15,2 0-7 16,4-13 3-16,-6 27-6 0,2-13-4 0,4-14-1 0,0 22-7 16,0-22-13-16,0 20-19 15,0-20-24-15,10 15-20 0,-10-15-18 0,14 15-23 16,-6-9-43-16,-1-3-88 0,-7-3-375 16,19 6 185-16</inkml:trace>
  <inkml:trace contextRef="#ctx0" brushRef="#br0" timeOffset="183209.93">19696 12078 2007 0,'16'-13'81'16,"-16"13"-18"-16,15-5-34 16,-15 5-23-16,23-6-6 0,-8 5 9 0,-15 1-7 0,34-3-15 15,-18 3-18-15,4 0-13 16,-1 0-13-16,0 0-5 0,0 0 2 0,-2 3-21 15,-2-3-20-15,-1 0-45 0,-14 0-93 0,22-3-204 16,-22 3 401-16</inkml:trace>
  <inkml:trace contextRef="#ctx0" brushRef="#br0" timeOffset="183510.06">19856 12013 1310 0,'-17'1'-11'0,"17"-1"-1"15,0 0 3-15,0 0 8 0,-14 10 8 0,14-10 15 16,0 0 20-16,0 0-1 0,-10 13 8 0,10-13 9 0,0 0 8 16,-8 17 11-16,8-17-3 15,-6 14 2-15,6-14 1 0,-6 13-11 0,6-13-5 16,0 0-8-16,-6 20-1 0,6-20-2 16,-7 13-4-16,7-13 0 0,-4 15 2 15,4-15 3-15,0 0-2 0,-5 22 0 16,5-22-2-16,-2 20-7 0,2-20-5 0,-2 19-4 15,2-19 2-15,-2 21-1 0,2-21-7 0,-2 16-1 16,2-16-11-16,-2 18 0 0,2-18-7 16,-2 15-6-16,2-15-19 0,0 0-6 0,-2 21-24 15,2-21-14-15,0 0-44 16,-5 17-51-16,5-17-126 0,-4 9-358 0,4-9 131 0</inkml:trace>
  <inkml:trace contextRef="#ctx0" brushRef="#br0" timeOffset="189060.27">14638 6211 250 0,'0'0'23'0,"0"0"-8"16,0 0 3-16,0 0-1 0,0 0 6 0,0 0 11 15,0 0 1-15,0 0 6 0,0 0 6 0,0 0 12 16,0 0-11-16,0 0 6 0,0 0-6 16,0 0 0-16,0 0-4 0,0 0-6 0,0 0 2 15,0 0-1-15,0 0-1 16,0 0 3-16,0 0-8 0,0 0 2 0,0 0-7 16,0 0 4-16,0 0-4 0,0 0 6 15,0 0-10-15,0 0 2 0,-13 13 11 0,13-13-6 16,0 0 3-16,0 0 2 0,0 0 0 0,0 0-1 15,0 0-8-15,0 0 17 0,0 0-16 16,0 0-2-16,0 0-1 0,0 0 6 16,0 0-12-16,0 0 4 0,0 0 2 15,0 0-2-15,0 0 5 0,0 19-12 0,0-19 12 16,0 0 0-16,0 0 0 0,0 0-10 16,4 20 4-16,-4-20 1 0,0 0 1 15,0 0-11-15,2 16 13 0,-2-16 3 16,0 0-9-16,5 20 6 0,-5-20 13 0,4 11-18 15,-4-11-2-15,0 0-2 0,5 21-4 0,-5-21 5 16,4 15-3-16,-4-15-1 0,3 17 7 16,-3-17-10-16,4 17 2 15,-4-17 5-15,5 19-2 0,-5-19 4 0,6 15-9 16,-6-15 4-16,7 20 5 0,-7-20-5 0,5 17 0 0,-5-17-13 16,6 17 12-16,-6-17 6 15,4 19-4-15,-4-19 13 0,5 15-6 0,-5-15-4 16,3 17 5-16,-3-17 0 0,4 13 3 0,-4-13-8 15,0 0 4-15,4 22 0 0,-4-22-2 16,0 0-5-16,3 15 3 16,-3-15 2-16,0 0-2 0,0 0-2 15,0 18 7-15,0-18 2 0,0 0 6 0,0 0-4 0,0 0 1 16,3 16-8-16,-3-16 4 16,0 0 3-16,0 0-5 0,0 0 2 0,0 0-9 0,0 0-1 15,0 0 5-15,0 0-5 16,0 0 0-16,4 15-1 0,-4-15 0 0,0 0-5 15,0 0-7-15,0 0-9 0,0 0-4 16,0 0-16-16,0 0-14 0,0 0-24 16,0 0-16-16,0 0-18 0,0 0-21 0,0 0-10 0,0 0-10 15,14-39-9-15,-14 39-6 16,0-12 7-16,0 12 9 0,0 0 11 16,0 0 18-16,1-22 21 0,-1 22 16 15,0 0 26-15,0 0 11 0,0-20 17 0,0 20 16 0,0 0 20 16,0 0-10-16,2-17 7 15,-2 17 0-15,0 0-4 0,8-13 4 0,-8 13 3 0,0 0 1 16,12-12-7-16,-12 12-1 0,11-11-5 0,-11 11 2 16,10-12-5-16,-10 12 3 15,13-13 1-15,-13 13-6 0,14-18 7 0,-8 10-7 16,-6 8 7-16,10-15 0 16,-4 4-9-16,-6 11 14 0,11-17 3 0,-11 17 4 0,8-15 11 15,-8 15 3-15,8-13-1 16,-8 13-5-16,9-12 11 0,-9 12-18 0,0 0-1 15,9-15 0-15,-9 15-6 0,0 0 0 0,5-9-7 0,-5 9-2 16,0 0 4 0,0 0-3-16,0 0 6 0,0 0 17 15,0 0 11-15,0 0 19 0,0 0-5 0,0 0-1 16,0 0-9-16,0 0 6 0,0 0-4 0,-41 28-12 0,30-19 1 16,11-9 0-1,-18 16-11-15,8-6 7 0,0-3-12 0,10-7 2 0,-17 15 1 16,9-8-9-16,8-7 1 15,-15 12-4-15,15-12 4 0,-13 11-5 0,13-11 1 16,-12 10-1-16,12-10 4 0,-9 8-3 0,9-8 13 0,0 0-8 16,-11 9-2-16,11-9-3 15,0 0 1-15,0 0 10 0,0 0-13 0,-12 8-1 16,12-8 3-16,0 0-2 16,0 0 2-16,0 0 15 0,0 0-5 0,0 0 0 0,0 0-8 15,0 0 6-15,0 0-4 16,0 0 14-16,0 0-19 0,0 0 5 0,0 0-2 15,0 0-4-15,0 0-4 0,44-21 8 16,-44 21 5-16,0 0-7 0,23 2 8 16,-23-2 1-16,19 6-4 0,-19-6 0 0,19 8 5 0,-7-3-3 15,0 1-5-15,0 2 6 16,0 0-7-16,2 1 6 0,1 0-8 0,-3 1-8 16,2-1-24-16,-2 3-6 0,0-2-27 15,2 2-35-15,-2 0-33 0,-2 1-31 0,1 1-55 16,-3-1-158-16,-1 0-242 15,0 0 178-15</inkml:trace>
  <inkml:trace contextRef="#ctx0" brushRef="#br0" timeOffset="191280.12">19835 12027 1722 0,'0'0'-43'0,"0"0"18"0,0 0 5 0,0 0 13 16,10-13 9 0,-10 13 6-16,0 0 10 0,0 0 4 0,0 0 8 0,0 0-1 15,0 0-17-15,7-15 9 16,-7 15 4-16,0 0-10 0,0 0-2 0,0 0 11 15,10-9-3-15,-10 9 17 0,0 0 2 0,0 0 18 0,7-12 12 16,-7 12 5-16,0 0 2 16,0 0-11-16,2-16-10 0,-2 16 0 0,0 0-13 15,0 0 1-15,2-22-7 16,-2 22 4-16,0 0-7 0,2-15 4 0,-2 15-7 16,0 0 3-16,0 0 0 0,4-15 2 15,-4 15 3-15,0 0 16 0,0 0 7 0,0 0 10 16,5-16 8-16,-5 16 1 0,0 0 5 15,0 0-4-15,0 0-8 0,0 0-9 0,0 0-8 16,0 0-5-16,0 0-8 0,0 0-5 0,0 0 1 16,0 0-5-16,0 0-4 15,0 0 1-15,0 0-5 0,-34 36 4 0,27-27-2 0,7-9 3 16,-14 24 9 0,6-9-1-16,-4 2-3 0,0 2 1 0,1 0-1 0,1 5-1 15,-1-3-2-15,0 1-5 16,3 1-1-16,0 0 2 0,-1-2-4 0,2 2 4 15,1-2-5-15,0-2 0 0,2-3-2 0,2 2-3 0,-2-3-2 16,4-15 2-16,-7 25-8 16,5-14 2-16,2-11-7 0,-4 21-10 15,4-21-15-15,-5 15-20 0,5-15-24 16,0 0-35-16,-4 18-48 0,4-18-49 0,0 0-45 16,0 0-72-16,0 0-131 0,0 0-452 15,0 0-275-15</inkml:trace>
  <inkml:trace contextRef="#ctx0" brushRef="#br0" timeOffset="191690.08">19890 12108 2652 0,'22'-10'-99'0,"-22"10"21"0,14-5 8 16,-14 5 12-16,0 0 26 0,17-8 13 16,-17 8 18-16,0 0 19 0,0 0 34 0,15-6 9 0,-15 6 9 15,0 0 15-15,0 0 14 16,0 0 8-16,0 0-9 0,0 0-3 0,0 0-4 15,0 0-5-15,0 0 3 0,0 0-7 0,-49 25-4 0,49-25-2 16,-23 10-4-16,10-7-17 16,0 3 0-16,13-6-6 0,-23 7-3 0,23-7-6 15,-22 6-3-15,12-2-3 16,10-4-4-16,-19 8-4 0,19-8-1 0,-21 6-3 0,21-6-4 16,-15 3 4-16,15-3 1 15,0 0 4-15,-18 6-5 0,18-6-4 0,0 0 5 16,0 0-6-16,-16 6-4 15,16-6 2-15,0 0 5 0,0 0-6 0,0 0 4 0,0 0 4 16,0 0 12-16,0 0 9 0,0 0 7 0,0 0 9 16,28 29 8-16,-18-24-2 15,3 3 1-15,2 3 4 0,2 0-11 0,1 2-5 0,4 1-5 16,-3 1-15 0,5 4-12-16,-4-3-25 0,4 3-33 0,-1-2-41 0,-2-1-57 15,-4-2-56-15,3 0-49 16,-2-3-61-16,-2-1-143 0,-4-3-133 0,-2-3-312 0,-3-2-265 15</inkml:trace>
  <inkml:trace contextRef="#ctx0" brushRef="#br0" timeOffset="192060.1">20161 11994 2547 0,'2'-25'-77'0,"-2"25"36"16,0 0 23-16,2-15 18 0,-2 15 8 0,0 0 19 15,0 0 6-15,0 0 15 0,0 0 24 0,0 0 8 0,0 0 0 16,0 0 7 0,0 0 2-16,0 0-4 0,0 0-2 0,21 40-4 0,-16-21-1 15,-3 1-1-15,-2 1-8 16,-2 6-4-16,0 0-4 0,-3 4-13 0,1-3-1 16,-4 6-10-16,-3-2-15 0,-2 3-27 15,3-2-49-15,-6-1-65 0,4 0-48 0,-5-2-64 16,0-3-159-16,-2-3-445 15,0-2-172-15</inkml:trace>
  <inkml:trace contextRef="#ctx0" brushRef="#br0" timeOffset="192919.88">20548 11416 2440 0,'0'0'-99'15,"22"27"17"-15,-22-27 24 0,8 13 5 0,-8-13 23 16,11 17 15-16,-7-3 3 16,4-4 5-16,-4 7 16 0,3-4 7 15,-1 4 3-15,1 1 9 0,-1-2 13 0,-2 5 5 16,2 2 16-16,0 1 15 0,-1 5 7 0,0-3 6 16,1 3 9-16,-2 8 5 15,0-1-1-15,0 2-2 0,0-2-12 16,1 4-5-16,-1 0-7 0,0-2-3 15,0 0-9-15,1-2-7 0,-3 3-5 0,0-8-4 0,-2-1 0 16,2 0 3-16,-2-3-1 0,-2 0 3 0,-2-1-1 0,1-1-9 16,-3-2-4-16,0-2-1 15,-1-4-5-15,1 0-6 0,-2-1-13 0,0-1-20 16,-2-2-28-16,2-2-30 16,-2 1-39-16,10-12-42 0,-15 19-32 0,8-12-35 15,1 1-63-15,6-8-626 16,-10 11-285-16</inkml:trace>
  <inkml:trace contextRef="#ctx0" brushRef="#br0" timeOffset="193600.34">21237 12035 2624 0,'0'0'-91'0,"0"0"22"16,0 0 16-16,0 0 19 0,0 0 19 0,0 0 18 15,0 0 20-15,0 0 9 0,0 0 23 16,0 0 5-16,0 0 7 0,0 0-5 0,42 14 6 16,-42-14-6-16,21 1 0 15,-21-1-2-15,28 4 0 0,-14-4-9 0,-14 0-12 16,34 4 5-16,-15-4-12 0,-2 2-23 0,0 0-32 15,1 0-30-15,-18-2-37 0,35 1-23 16,-20-1-19-16,-1 3-15 0,-1-6-29 0,-13 3-50 16,0 0-462-16,26-3 63 15</inkml:trace>
  <inkml:trace contextRef="#ctx0" brushRef="#br0" timeOffset="193810.2">21293 11923 2065 0,'0'0'-18'0,"0"0"7"0,0 0 8 0,0 0-4 15,0 0 6-15,0 0 17 16,0 0 0-16,0 0 3 0,0 0 4 0,0 0-5 16,0 0-7-16,55 2-10 0,-55-2-10 15,32 4-13-15,-15-4-19 0,2 1-17 0,0-1-25 16,1 0-46-16,-20 0-116 15,40-5-252-15,-24 3 330 0</inkml:trace>
  <inkml:trace contextRef="#ctx0" brushRef="#br0" timeOffset="194931.72">22754 10947 1438 0,'0'0'53'16,"0"0"26"-16,-13-11 26 16,13 11-11-16,0 0 20 0,0 0-4 0,0 0 1 15,0 0 2-15,0 0-11 0,0 0-10 16,0 0-13-16,0 0-13 0,0 0 1 0,0 0-16 16,0 0 8-16,43-3-12 15,-43 3-5-15,23 6-3 0,-23-6-6 0,25 3-5 0,-8 1-12 16,-2-3-2-16,2 3-14 15,-17-4 0-15,32 2 6 0,-18-2-5 0,-14 0 3 16,28 0 2-16,-28 0 5 0,23-2 11 0,-23 2 11 16,22 0 7-16,-22 0 3 0,16-1-8 15,-16 1-2-15,0 0-4 0,0 0-7 0,20 1-2 16,-20-1 2-16,0 0-4 16,0 0-1-16,0 0 2 0,0 0 5 0,-28 38-1 15,16-22 0-15,-2 1-3 0,0 2-5 16,-3 4 2-16,-2 2 2 0,0 1-6 0,-1 3 0 15,-2 5 0-15,0-7 3 0,3 1-4 0,-2 1 1 16,2-2-5-16,0-3 0 16,0-1 3-16,4-4 2 0,-2 1-2 15,2-5 2-15,1 0-1 0,0-4 4 0,2 0 2 16,0-1 3-16,1-2 0 0,11-8 3 0,-17 9-4 16,17-9 1-16,0 0 0 15,-15 6-3-15,15-6-3 0,0 0-4 0,0 0-3 0,0 0 1 16,0 0-4-16,0 0 1 15,0 0-2-15,0 0 1 0,0 0 0 0,45 4 0 16,-31 1 2-16,4-1 10 16,-2 4 20-16,8 0 12 0,-1 0 15 0,-2 3 5 0,4 0 0 15,-1-1-14-15,-1 1-6 0,3-1-2 0,-4-1-10 16,2 3-1-16,-1-5-7 16,-1 1-11-16,-4-3-12 0,4-1-22 0,-4-2-38 15,2-4-51-15,-20 2-69 16,42-9-71-16,-23-1-144 0,2-4-184 0,-2-8-315 0,2-4-262 15</inkml:trace>
  <inkml:trace contextRef="#ctx0" brushRef="#br0" timeOffset="195280.21">23480 10646 2655 0,'9'-5'-93'0,"-9"5"15"0,16-8 10 0,-16 8 11 16,18-7 3-16,-18 7 20 15,16-6 16-15,-16 6-2 0,19-4 13 0,-19 4 10 16,18-3-6-16,-18 3 2 16,0 0 21-16,22 3-1 0,-22-3 5 0,0 0 6 0,14 13 8 15,-14-13-3-15,0 0 14 16,-8 25 10-16,8-25 14 0,-14 24-3 0,4-12 5 15,-1 2 11-15,0-1 0 0,-1-2 5 0,-1 5 0 16,3-2-8-16,-2-1-3 16,4-2-7-16,2 2 0 0,6-13-1 0,-8 23-11 15,6-12-3-15,2-11-9 0,8 23-8 16,0-11-29-16,5-1-36 0,4 0-55 0,4-1-83 16,3-2-73-16,-4-5-171 15,2 0-442-15,-1-2-193 0</inkml:trace>
  <inkml:trace contextRef="#ctx0" brushRef="#br0" timeOffset="195920.07">23848 11358 2639 0,'0'0'-16'0,"0"0"2"0,0 0-8 16,0 0-5-16,0 0 11 0,0 0 1 15,0 0-3-15,43 9 13 0,-43-9 1 0,28 2-5 0,-12 1 12 16,3 0-9 0,0 0-6-16,2 1-20 0,-1 0-30 0,2 0-37 0,0-4-80 15,-1 0-210-15,1 0-161 16,-4-3 261-16</inkml:trace>
  <inkml:trace contextRef="#ctx0" brushRef="#br0" timeOffset="196440.21">24518 11069 1669 0,'19'-11'41'0,"-19"11"-3"0,8-8-4 0,-8 8-7 0,17-5-1 16,-17 5-7-16,21-6 10 15,-21 6 23-15,25-6-4 0,-7 6 2 0,-2-2 10 0,-16 2 1 16,38-2-7 0,-18 2-5-16,-1 2 7 0,1-2-1 0,-2 0 12 0,2 2 1 15,-3-2 1-15,1 2-1 16,-18-2 3-16,28 0-10 0,-28 0 0 0,22 2-9 15,-22-2-8-15,20 0-5 0,-20 0-8 0,16 2-6 16,-16-2-1-16,0 0 6 0,0 0 4 16,13 10-2-16,-13-10 2 0,0 0-4 0,0 0-1 15,0 0-1-15,-31 36 1 16,15-24 2-16,0 2-5 0,-2 4-2 0,-4 0 3 0,0 2-3 16,-1 0 0-16,-2 3-4 15,1 0-1-15,3 0-4 0,-2-2 1 0,3 2 1 16,0-2 0-16,2-6 0 0,4 2 6 0,-1-3-2 0,4-1-1 15,-2-3 0-15,5-1-2 16,-2 0 3-16,10-9 10 0,-16 16 6 16,16-16 13-16,-7 11-3 0,7-11-7 15,0 0-4-15,0 0-3 0,0 0-7 0,0 0-1 0,33 14-6 16,-14-14-1-16,2 0-8 16,0 1-11-16,5-1-15 0,4 3-18 0,-3-3-21 15,3 0-25-15,0 1-33 16,-1 1-39-16,2-2-29 0,-6 0-37 0,-3-2-72 15,6 1-600-15,-3-6-268 0</inkml:trace>
  <inkml:trace contextRef="#ctx0" brushRef="#br0" timeOffset="197160.04">25787 10936 2637 0,'0'0'-96'0,"7"-13"13"0,-7 13 12 16,0 0 8-16,0 0 12 0,-3-19 25 16,3 19 21-16,0 0 25 0,0 0 26 15,-34 0-1-15,34 0 10 0,-33 17-2 0,12-5-2 16,-2 6-6-16,-3 3 1 16,2 1-10-16,-1 2 4 0,3 1-2 0,0 0-34 0,1 1 1 15,4 1 5-15,0-2-7 16,4-3 4-16,2-1-4 0,4-2 9 0,0-1 4 15,1-3 3-15,2-2-9 0,4-13 3 0,-3 21 0 0,3-21 0 16,0 0-3-16,11 17 1 16,-11-17 1-16,18-2-5 0,-18 2-6 0,32-11 7 15,-13 3-10-15,5-3 4 16,2 0 0-16,3-3 6 0,3 2-1 0,0 2-4 16,1-2 2-16,1 2-3 0,-3 5 6 15,-4-1 8-15,0 3 14 0,0-2 9 16,-7 5 6-16,-2 3 15 0,-3 0 3 0,-15-3 0 0,19 9-2 15,-19-9-2-15,6 14-9 16,-6-14 1-16,0 0-5 0,0 0-4 0,-23 25-2 16,23-25 1-16,-23 11-4 0,9-7-7 15,-3-2-1-15,17-2-21 0,-28 2-32 0,28-2-33 16,-27 0-40-16,27 0-41 16,-22 0-50-16,15-4-50 0,7 4-82 0,-14-9-504 0,14 9-151 15</inkml:trace>
  <inkml:trace contextRef="#ctx0" brushRef="#br0" timeOffset="197439.87">26291 10982 2612 0,'24'0'40'0,"-24"0"-7"0,0 0-10 0,0 0-4 16,0 0 2-16,0 0 0 15,0 0 9-15,0 0 6 0,0 0 1 0,0 0 0 0,0 0 0 16,0 0-4-16,-53 17 0 15,45-9-7-15,8-8 1 0,-15 15-3 0,10-6-15 16,5-9-2-16,-6 23 13 0,6-23-19 0,-2 24 2 16,4-8 0-16,-4 1-3 0,2-17 3 15,0 36-1-15,-3-16 1 0,3-1 7 0,-2 0 1 16,-1-1 6-16,-1 2 6 16,-1-1 6-16,-1-2-2 0,-3-2 6 0,2-1-7 15,-2-1-6-15,0-2-17 0,-3 0-32 16,0-4-42-16,12-7-64 0,-23 11-67 0,10-9-144 15,3 0-446-15,-3-2-94 0</inkml:trace>
  <inkml:trace contextRef="#ctx0" brushRef="#br0" timeOffset="198179.87">26894 10768 2247 0,'0'0'-72'0,"0"0"9"0,0 0 9 0,0 0 2 16,0 0 12-16,0 0 1 0,-38-1 10 15,38 1-2-15,0 0 5 0,0 0 2 16,-13 20 9-16,13-20 2 0,-9 18 13 15,2-7 16-15,1 0 19 0,-1 3 31 0,0-1 13 16,2 2 15-16,-3 1-1 0,1 0 0 0,1 2-8 0,-2 3-6 16,4 0-9-1,1 2-4-15,-3 0-4 0,4 1-37 16,0 1 3-16,-1 0-7 0,3-5-5 0,0 4-1 16,3-3-2-16,-1 0-7 0,0-1-31 15,0 0-24-15,4-1-39 0,-3 0-38 0,6-4-59 16,-4-2-155-16,1-1-275 0,3-1 170 0</inkml:trace>
  <inkml:trace contextRef="#ctx0" brushRef="#br0" timeOffset="198840.32">27432 10835 1895 0,'4'-15'11'0,"-4"15"-6"0,0 0 1 16,0 0 2-16,0 0-1 16,0 0-4-16,0 0 12 0,0 0 9 0,0 0 5 0,0 0 6 15,0 0-10-15,0 0 2 16,0 0-2-16,0 0 4 0,-34 34-11 0,34-34 7 16,-2 24 0-16,2-10-1 15,0-14-4-15,7 29 3 0,-3-17-11 16,5 5 2-16,0-4 0 0,2-1-3 0,-2-1 0 15,5 0 4-15,-3-1-3 0,3-3 0 0,-1-1-5 16,0 0-1-16,-13-6 1 0,29 1 7 0,-29-1-5 16,28-4 11-16,-13-1-8 15,-3-3 0-15,3 3 8 0,-15 5 5 0,20-16 4 0,-8 9 4 16,-12 7-8 0,17-10 3-16,-17 10-6 0,13-9-11 0,-13 9-5 0,0 0 10 15,14-5-6-15,-14 5-7 16,0 0 4-16,0 0-1 0,21 13-4 0,-21-13-1 15,15 11 1-15,-5-6-1 0,-10-5 5 0,22 14 0 0,-10-8-5 16,1 0 8-16,-13-6 14 16,24 9-4-16,-12-5 15 0,-12-4 5 0,26 1-2 15,-26-1 1-15,27-5-1 16,-14-3 0-16,2 1 1 0,-2-5 7 0,3-5-2 16,-3 0 4-16,-1-2-9 0,1-2-4 15,1 0-7-15,-4-2 0 0,-5 0-4 0,0 2-6 16,-3 1-13-16,-2 1-26 0,0 0-47 0,0 19-36 15,-7-35-60-15,2 18-80 0,-1 1-151 16,2 3-335-16,-5 2-1 0</inkml:trace>
  <inkml:trace contextRef="#ctx0" brushRef="#br0" timeOffset="200024.91">28299 10586 2118 0,'0'0'-63'16,"0"0"11"-16,0 0 5 0,2-25 8 0,-2 25 17 0,0 0 1 15,0 0 18 1,0 0 14-16,15-19 20 0,-15 19 20 0,11-10 10 0,-11 10 39 16,10-11-8-16,-10 11 12 15,13-8-3-15,-13 8-9 0,10-8-13 0,-10 8-5 16,0 0-15-16,19-4-4 0,-19 4-7 15,0 0-8-15,0 0-1 0,29 6-9 16,-29-6 0-16,14 7-9 0,-14-7-7 0,11 11 3 16,-11-11-3-16,7 14 6 0,-7-14-6 15,3 16-2-15,-3-16 5 0,-5 20-7 0,5-20 2 0,-6 19-1 16,6-19 7-16,-8 22 5 16,0-12 8-16,8-10-1 0,-16 20 1 0,9-12 0 15,7-8 11-15,-11 15-2 16,11-15 10-16,-9 14 3 0,9-14 8 0,-8 13 0 15,8-13 2-15,-8 11-2 0,8-11-5 0,0 0-7 0,-2 18-4 16,2-18-6-16,0 0-14 16,18 21-20-16,-18-21-19 0,17 12-16 0,-5-9-21 15,2 3-34-15,-14-6-21 16,29 5-51-16,-14-2-43 0,2-6-60 0,-17 3-138 16,40-7-417-16,-21 1-135 0</inkml:trace>
  <inkml:trace contextRef="#ctx0" brushRef="#br0" timeOffset="200270.29">28854 10497 2411 0,'0'0'-58'0,"0"0"0"0,0 0 2 0,0 0 1 15,0 0 15 1,0 0 0-16,0 0 7 0,0 0 1 0,0 0 11 0,0 0 6 15,0 0 8-15,-30 47 9 0,20-33 6 0,-4 0 12 16,4 5-5-16,-5 0-1 16,3 0-1-16,-1 1-2 0,0 0-2 0,1 1 2 15,0-1-1-15,4 0-2 16,-3-1-13-16,6-1-31 0,-4-3-36 0,5-2-57 0,-3 0-96 16,5-3-306-16,2-10 290 15</inkml:trace>
  <inkml:trace contextRef="#ctx0" brushRef="#br0" timeOffset="200660">28835 10507 1457 0,'0'0'-60'15,"10"-10"2"-15,-10 10 4 16,11-7 6-16,-11 7 9 0,0 0 13 0,14-7 17 15,-14 7 1-15,0 0 4 0,21-6 2 0,-21 6-1 0,0 0 1 16,30 1 2 0,-30-1 0-16,24 5-5 0,-24-5 6 0,25 3 10 0,-14 0 3 15,-11-3 18-15,23 3 4 16,-23-3 1-16,21 5 3 0,-21-5-8 0,17 7 8 16,-17-7-1-16,10 7 24 0,-10-7 5 15,0 0 5-15,0 0 7 0,-2 19 14 16,2-19 8-16,-18 14 4 0,6-5-4 15,-2 0 1-15,-1 1-4 0,0 1 4 0,-2 3-11 16,1-3-5-16,-2 4 0 0,4-1 2 0,1 1-5 16,0 1-8-16,5-1-2 0,1-1-8 15,5 4-6-15,2-1-5 0,0-17-26 0,9 36-37 16,-1-17-53-16,3 1-53 16,2-4-55-16,1 2-62 0,4-1-137 0,-4-4-341 15,3 2 34-15</inkml:trace>
  <inkml:trace contextRef="#ctx0" brushRef="#br0" timeOffset="201050.22">28146 11033 2181 0,'-19'0'39'0,"19"0"11"15,0 0-10-15,0 0-9 0,0 0-2 0,0 0-5 16,0 0-4-16,0 0 3 0,0 0-4 16,0 0 4-16,0 0-3 0,57 6-1 0,-37-4 4 15,-4 2-11-15,6-3-6 16,1 3 7-16,4-1-8 0,2 0 2 0,2 1-10 16,1 0-33-16,6 0-22 0,2-1-36 15,-6 0-34-15,1-2-53 0,0 1-109 16,-1-2-283-16,-2 0 230 0</inkml:trace>
  <inkml:trace contextRef="#ctx0" brushRef="#br0" timeOffset="201690.11">28269 11365 1595 0,'0'0'15'0,"0"0"25"0,28-2-1 0,-28 2-8 0,0 0 2 16,0 0 3-16,0 0-11 15,0 0-9-15,6 13 3 0,-6-13-6 0,0 0 8 0,-4 23-3 16,4-23 10-16,-4 21-11 16,4-21 3-16,-5 25 12 0,4-10-8 15,1-15 0-15,0 27 6 0,1-14-7 16,-1-13 3-16,5 27-3 0,-1-14 7 0,0-2-8 15,-4-11-11-15,11 20-8 0,-11-20-12 0,16 13-21 0,-7-10-6 16,-9-3-7-16,16 4-7 16,-16-4 0-16,0 0 12 0,0 0 12 0,35-11 31 15,-35 11 9-15,10-11 25 0,-10 11 15 16,8-10 8-16,-8 10-4 0,0 0-8 16,14-9-14-16,-14 9-7 0,0 0-15 15,0 0-6-15,0 0-1 0,0 0 0 0,23 3-7 16,-23-3 9-16,0 0-6 0,19 16-2 15,-12-10 9-15,-7-6-9 0,18 7 10 0,-18-7-8 16,18 9 12-16,-18-9 25 0,16 3 1 0,-16-3 0 16,22-3-2-16,-22 3 7 15,27-11 9-15,-12 3 10 0,0 1 11 0,-3-5 4 0,6-1 4 16,-4 0-7 0,1 0-9-16,-2-4-9 0,-1 5-16 0,-1-2-23 0,-3 3-36 15,0-3-38-15,4 5-57 16,-6-2-59-16,0-2-76 0,0 1-178 0,-4 2-261 0,3 1 67 15</inkml:trace>
  <inkml:trace contextRef="#ctx0" brushRef="#br0" timeOffset="202359.96">29472 10561 1905 0,'0'0'-78'0,"0"0"-3"0,0 0 12 15,0 0 14-15,0 0 5 16,0 0 16-16,0 0 24 0,0 0 15 0,0 0 10 15,0 0 4-15,0 0 6 0,0 0 13 0,10 43-4 0,-10-43 10 16,9 23 6 0,-5-9 1-16,0 3-6 0,2-2-4 0,-1 4 2 0,1 4 1 15,-1 1-4-15,1 2 4 16,-2 0 8-16,0 3 5 0,-2 0-1 0,0 0 8 16,-2 3-6-16,-2 0 0 0,-2 6-2 15,-6 8 1-15,-1-1 3 0,-4 3-7 0,-4-2-1 16,-7 12 2-16,-3 1-4 15,-3-2-10-15,-4-5-2 0,-2-2-5 0,-2-1-22 16,-3 1-31-16,-1-4-36 0,-3 1-47 0,-3-5-62 16,-5-3-142-16,2-3-402 0,-3-2 32 15</inkml:trace>
  <inkml:trace contextRef="#ctx0" brushRef="#br0" timeOffset="203680.34">22618 12165 2115 0,'0'0'-27'0,"0"0"19"15,0 0 5-15,0 0-5 0,0 0 24 0,0 0 43 16,0 0 22-16,0 0 18 0,55-6 12 0,-55 6-5 16,20-2-7-16,-20 2-3 0,25 0-6 15,-8 2-5-15,2-2 0 0,0 3 2 0,4-2-8 16,5 1-6-16,-1 2-6 16,5-2-8-16,4 2-8 0,5-1-4 0,5 1-5 15,-2 0-3-15,5 0-7 0,6 1-2 16,-2-1-5-16,4 0 1 0,0 0-7 0,-2 0-2 15,3-1 0-15,-1 1-2 0,2 0-1 0,-1 0-4 16,0-3 4-16,1 2-4 16,1-1-2-16,1-2 1 0,0 1-4 0,3-1 0 0,-1 0 0 15,6 3-2 1,0-3 0-16,1 0 0 0,21 0-6 0,-14-3 6 0,-10 3-3 16,1 0-1-16,-1-1 1 15,-1 1 0-15,-5 0 0 0,1-2-2 0,-1-1 5 16,-2 3 2-16,1-3 1 0,-2 1-1 15,-10 0 8-15,3 0-2 0,-1 2 1 0,-1 0-1 16,2-1-4-16,0 1 5 0,-1 1-5 0,9-1 1 16,-1 2-2-16,1 2-1 0,-1-4-2 15,-8 2 0-15,11-1-14 0,-14 2-14 0,2-1-11 16,0-2-1-16,-1 1-5 16,-4-1 7-16,1 3 3 0,-2-2 3 0,0 1 2 15,-1-2 4-15,-4 0-2 16,6 2 7-16,-4 0 1 0,-2-2 0 0,4 2 1 0,-1-1 4 15,-1 3-2-15,4-1 3 16,-9-3-6-16,1 1-4 0,4 2-2 0,3-2-1 16,-7-1 4-16,2 2 0 0,-2-4-7 0,0 4 15 0,3-4-5 15,-3 2 0-15,3 0 2 16,0-1 6-16,4 1-2 0,-3-3-4 0,2 3 1 16,-3-1 6-16,4 2 0 15,1-1 2-15,-3 3-2 0,4-2-7 0,2 3-10 16,0-2-14-16,0-1-12 0,-2 2-3 15,3-2 9-15,-2 2-2 0,-1-3 6 0,-2 0 6 16,3 1 17-16,-2-1 3 0,-2 2 4 0,1-2 2 16,-7 3-1-16,4-2 4 0,2 1-1 15,-2-1-1-15,0 4 0 0,3-1 2 0,-1-1-1 16,0 1 8-16,-1 2-10 16,-1-2 5-16,0 2 1 0,-1-3-19 0,-1 3-19 15,-5-3-14-15,-1 0-34 16,0-2-52-16,-9 2-83 0,0-6-456 0,-2 3 77 15</inkml:trace>
  <inkml:trace contextRef="#ctx0" brushRef="#br0" timeOffset="205050.29">23436 12988 2084 0,'0'0'30'0,"0"0"14"0,0 0-15 16,0 0-5-16,0 0 19 0,0 0-2 0,0 0 14 0,8-29 7 15,-8 29 8-15,0 0 4 16,15-4-4-16,-15 4-4 0,0 0-2 0,23-3 6 0,-23 3-8 16,21-2-4-16,-21 2-4 15,30 0-6-15,-13 2-6 0,-17-2 1 0,38 2-10 16,-16-1-6-16,-2-1-8 15,4 3-4-15,-3-3-4 0,0 0-1 0,2 0-2 16,-3 0-3-16,0 0 13 0,-20 0 10 0,33-3 9 16,-19 2 11-16,-14 1 4 0,24-2 7 15,-24 2-11-15,20-2-5 0,-20 2-5 0,0 0-7 16,19 0-6-16,-19 0 0 16,0 0-2-16,0 0-5 0,0 0-1 0,0 0-2 0,0 0 0 15,-35 29 0-15,19-20 2 16,0 3-1-16,-6 1-1 0,1 2-4 0,-2 2 2 15,-4 0-4-15,1 3 1 0,-1 1 3 0,1-1-7 0,-2 1-6 16,4 2-10 0,0-2-6-16,-1-2 1 0,3 2 3 0,4-6-2 0,0 0 3 15,4-1-1-15,-1-4 6 16,2 1 5-16,2-1-4 0,-1-2 4 0,12-8 1 16,-17 12-3-16,17-12 3 0,-15 11 4 15,15-11 0-15,-10 10-1 0,10-10-4 0,0 0 1 16,0 0 4-16,0 0-4 15,0 0 0-15,0 0-1 0,0 0-2 0,0 0 1 0,0 0-1 16,0 0 3-16,0 0 4 0,0 0 3 16,0 0 1-16,0 0 0 0,20-40-3 15,-20 40 0-15,16-7-2 0,-16 7 2 0,18-2-2 16,-18 2-4-16,20-2 4 16,-20 2 0-16,0 0-1 0,31 2 3 0,-31-2 4 0,26 5 0 15,-12-1 4-15,2 0 2 16,-4 2 9-16,3-1 1 0,0 1-4 0,0 0 4 15,-1 0 1-15,0 0 1 0,0 1-1 16,-2 1 0-16,4 1-2 0,-4-1 2 16,5 2-3-16,-2-3 0 0,2 2-2 0,-3 1-1 0,4-3-3 15,3 3-1-15,-2-1-4 16,0-3-1-16,-3 0-12 0,4-2-13 0,-1 0-18 16,-2-3-26-16,-17-1-42 15,37-3-53-15,-17-2-46 0,1-4-65 0,3-4-168 0,-6-2-497 16,4-6-335-16</inkml:trace>
  <inkml:trace contextRef="#ctx0" brushRef="#br0" timeOffset="205490.16">24159 12813 2677 0,'0'0'-142'15,"0"0"39"-15,7-22 30 16,-7 22 29-16,2-12 40 0,-2 12 34 16,0 0 5-16,8-13-6 0,-8 13-2 0,0 0-6 15,11-11 7-15,-11 11-6 0,0 0-4 16,0 0-1-16,0 0 1 0,0 0-2 15,27 7 18-15,-27-7 11 0,0 0 15 0,0 0 14 16,20 11 16-16,-20-11 6 0,6 9 5 16,-6-9 0-16,0 0-9 0,8 19-5 15,-8-19-8-15,0 16-10 0,0-16-5 0,0 0-5 0,-14 28-3 16,6-16 0-16,-2-1-1 16,0 0 4-16,2 1 4 0,-1 0 1 0,1-1-6 0,-1 0 0 15,3 3-4 1,6-14-2-16,-11 24 0 0,9-12-12 0,2-12-6 0,0 25-12 15,0-25-17-15,11 24-27 0,-3-12-28 16,3-1-34-16,2-1-41 0,-1-1-46 0,6-3-30 16,-4 0-41-16,3-5-93 0,4-1-606 0,-4-1-361 15</inkml:trace>
  <inkml:trace contextRef="#ctx0" brushRef="#br0" timeOffset="205990.23">24703 13399 2840 0,'0'0'68'16,"0"0"38"-16,0 0-8 0,0 0-5 0,0 0-8 0,0 0-8 15,0 0-5 1,22 10 1-16,-22-10-1 0,20 0-6 0,-20 0-9 0,26 0-6 15,-26 0-5-15,34 0-5 16,-15 2-7-16,3 0-11 0,-2-1-26 0,4-1-36 0,-3 3-46 16,3-2-53-16,-4 2-45 0,4-3-60 0,-4 0-130 15,-2-3-494-15,0 3-226 16</inkml:trace>
  <inkml:trace contextRef="#ctx0" brushRef="#br0" timeOffset="206409.75">25387 13167 2587 0,'10'-17'-37'16,"-10"17"-1"-16,7-17-7 0,-7 17 10 0,13-14-21 0,-13 14 4 15,15-11 7-15,-15 11 6 0,12-8 7 0,-12 8 7 16,18-5 15-16,-18 5 4 16,0 0 8-16,20-4 1 0,-20 4 12 0,0 0 12 0,20 9 6 15,-20-9-6 1,8 12 12-16,-8-12 6 0,3 15 5 0,-3-15 3 0,0 0 3 16,-11 35 13-16,2-22-9 15,0 0 2-15,-3 4-2 0,0-1-2 0,-4-1 1 0,2-1 5 16,-1 2 0-16,1-3-2 0,-2 1 0 15,5-3-1-15,0 1-3 0,-1-1 2 16,2 1-6-16,5-1-4 0,5-11-2 0,-6 21-9 16,6-21-3-16,8 23-4 0,-8-23-10 15,13 23-12-15,0-12-15 0,0-2-13 0,1 1-19 16,3-2-26-16,1-1-31 16,0-1-33-16,4 1-19 0,-1-6-47 0,0 0-63 15,0-2-566-15,2 0-146 16</inkml:trace>
  <inkml:trace contextRef="#ctx0" brushRef="#br0" timeOffset="207110.03">25860 13222 2476 0,'0'0'-44'0,"0"0"6"0,0 0 5 16,0 0-6-16,10-15 5 0,-10 15 19 0,0 0 9 15,17-8 23-15,-17 8 3 16,17-4 6-16,-17 4 12 0,23-1-19 0,-23 1-1 16,29-2 6-16,-29 2-12 0,33 2 8 15,-17-1-8-15,4 2 3 0,1-2-6 0,-2 1 3 16,0 2-9-16,1-2 18 15,-4 0-21-15,-16-2 6 0,31 2 8 0,-17 0-2 16,-14-2 16-16,22 0 21 0,-22 0 4 0,20 0 8 16,-20 0 3-16,0 0 0 15,19 1-4-15,-19-1-1 0,0 0-5 0,0 0-8 0,0 0-2 16,0 0-4-16,0 0-3 16,-32 31-5-16,18-21-4 0,-3 3 1 15,-2 1-3-15,-3 1-2 0,2 0-3 0,-5 3-2 16,0-1-2-16,0-1-1 0,1 3 2 0,0-2-6 15,5-2 2-15,-4 1-1 0,8-3-1 0,-5-1 0 16,5-1-3-16,0-1 2 0,5-1-2 16,-2-1 0-16,12-8 0 0,-18 11 5 0,10-4 5 15,8-7 1-15,0 0-5 16,-10 8-1-16,10-8-1 0,0 0 7 0,0 0 1 16,0 0 1-16,0 0 1 0,0 0-4 15,48 3 4-15,-48-3-6 0,33 1-1 0,-10 1-1 16,-1 0-2-16,3 2-4 15,2 2 2-15,-3 0-1 0,2-1 0 0,-2 1-20 16,2-1-28-16,0 2-30 0,-2-2-36 0,-3-1-48 0,-1 2-46 16,0-5-69-16,-2-1-144 15,4-1-402-15,-4-1-136 0</inkml:trace>
  <inkml:trace contextRef="#ctx0" brushRef="#br0" timeOffset="207820.37">26948 13134 2341 0,'11'-13'-98'16,"-11"13"27"-16,0 0 17 0,0 0 24 0,0 0 11 15,0 0 18-15,0 0 28 16,0 0 7-16,0 0 9 0,0 0-10 16,0 0-1-16,0 0 7 0,0 0-5 15,0 0-6-15,0 0 21 0,-60 16-7 0,47-5 10 0,4 3 6 16,-5-1-4-16,-3 4-7 15,2 0 2-15,0 2-14 0,-1 0 0 0,-1 2 6 0,2-2-8 16,3-1-5-16,-3 2-4 0,2-2-4 0,3-2 0 16,0-2-1-16,5-2 3 15,-1-2-6-15,6-10-2 0,-6 19-3 0,6-19 2 16,-3 16-12-16,3-16-6 0,0 0-11 16,0 0-8-16,22 11 7 0,-22-11-3 15,25-1-1-15,-25 1 7 0,33-8-1 16,-14 2 4-16,0 1 4 0,0-2 2 0,2 4 4 15,-2-1 2-15,1 0 8 0,-1 0 7 0,-2 3 7 0,-17 1 7 16,30-3 12 0,-30 3 12-16,27 3 9 0,-27-3 10 0,18 7 4 15,-18-7-2-15,18 9-1 16,-18-9 0-16,8 10-3 0,-8-10-4 0,2 13-5 0,-2-13-8 16,0 0-8-16,0 0-4 0,0 0-14 15,-17 24-31-15,17-24-30 0,-16 5-47 0,16-5-53 16,0 0-54-16,-15 3-62 15,15-3-140-15,0 0-461 0,0 0-194 0</inkml:trace>
  <inkml:trace contextRef="#ctx0" brushRef="#br0" timeOffset="208079.83">27332 13350 2553 0,'19'-3'-14'15,"-19"3"47"-15,0 0 22 16,0 0 20-16,0 0 10 0,0 0 6 0,0 0 0 15,0 0-1-15,0 0-5 0,0 0-6 16,0 0-8-16,0 0-9 0,0 0-3 16,0 0-12-16,0 0-5 0,-63 8-4 0,63-8-13 0,-5 18-11 15,5-18-6-15,-4 21-4 16,4-21 0-16,-2 23 3 0,2-23-4 0,-4 26 1 16,0-14-1-16,0 1-3 15,4-13 5-15,-13 23 3 0,8-12-9 0,-6-2-7 0,2-1-22 16,9-8-26-16,-23 11-41 15,12-8-40-15,2-1-64 0,9-2-103 0,-26-4-551 16,26 4-205-16</inkml:trace>
  <inkml:trace contextRef="#ctx0" brushRef="#br0" timeOffset="208600.15">27840 12872 2449 0,'0'0'-84'0,"0"0"37"0,0 0 20 0,0 0 1 16,0 0 18-16,-40 21 4 0,40-21 12 16,-22 15 13-16,7-4 7 0,0 3 4 0,-1 1 11 15,3 0-5-15,0 6 12 16,-2 0 7-16,1 4 6 0,1 2 10 16,1 1 0-16,5-1 0 0,-2 0-1 15,2 0 0-15,4-1 6 0,1 0-2 0,2-1-3 0,2-2 2 16,-1 2-15-16,3 0-8 15,3-2-4-15,2-3-15 0,0 3-32 0,2-4-50 0,3 2-59 16,-1-3-48-16,3-3-57 0,-3-4-120 0,1-1-468 16,0-1-113-16</inkml:trace>
  <inkml:trace contextRef="#ctx0" brushRef="#br0" timeOffset="213340.25">28031 13137 571 0,'0'0'106'16,"9"-8"-38"-16,-9 8-39 0,0 0-16 0,0 0 0 15,16-13-4-15,-16 13 0 16,0 0 8-16,13-8 1 0,-13 8 9 0,0 0 4 0,12-10 12 15,-12 10 2-15,0 0 17 0,0 0-9 0,12-9 14 16,-12 9 3-16,0 0-1 16,0 0 24-16,12-10-18 0,-12 10-8 0,0 0-7 0,0 0 2 15,10-10-14 1,-10 10-9-16,0 0-4 0,14-11-4 0,-14 11 3 0,11-8 2 16,-11 8 2-16,0 0 19 15,17-11-3-15,-17 11 25 0,11-6-1 0,-11 6 1 16,0 0 4-16,12-7-4 0,-12 7-11 15,0 0-2-15,0 0-21 0,16-5-1 0,-16 5-7 16,0 0 1-16,0 0-11 0,0 0-2 0,0 0-5 16,0 0 3-16,14 22-4 15,-14-22-4-15,0 18-5 0,0-18 11 0,0 0 0 16,-4 28 4-16,4-28 4 0,-10 23 8 16,2-10 5-16,0 2 2 0,0-1-3 15,-5-1-1-15,0 2 0 0,-1 1-3 16,1-1 0-16,1 0-2 0,-4-2-4 0,2 3-4 0,-1-5 0 15,4 0-6-15,0-1-2 0,2-1 2 0,9-9 4 16,-15 16-1-16,7-9-1 16,8-7 9-16,-8 12 2 0,8-12 2 0,0 0-3 0,-7 14 1 15,7-14-2 1,0 0-1-16,0 0 4 0,23 12-5 0,-23-12-5 16,24 7 1-16,-8-6-5 0,3 1-3 15,-3 2 4-15,5-2-10 0,-2 2-9 0,3-2-18 16,-2 2-29-16,0-3-28 0,0 3-37 15,1-2-29-15,-4 0-36 0,1-2-30 0,-3-2-42 16,-2 0-92-16,1-2-475 0,-2 0-131 0</inkml:trace>
  <inkml:trace contextRef="#ctx0" brushRef="#br0" timeOffset="214160.12">28370 13066 2276 0,'0'0'-144'0,"0"0"11"0,0 0 11 15,7-19 13-15,-7 19 16 0,0 0 22 0,0 0 12 16,0 0 12-16,0 0 20 16,0 0 16-16,0 0 13 0,0 0 25 0,0 0 0 0,11-10 7 15,-11 10 18-15,0 0-5 16,0 0 7-16,0 0 14 0,0 0-17 0,10-9 6 15,-10 9-11-15,0 0-10 0,0 0-2 0,16-7 7 16,-16 7-19-16,0 0-1 0,0 0 17 16,14-8-11-16,-14 8 26 15,0 0 7-15,0 0 16 0,12-8 11 0,-12 8 13 16,0 0 1-16,0 0-2 0,0 0 1 16,0 0-6-16,14-5-11 0,-14 5-4 15,0 0-16-15,0 0-7 0,0 0-8 0,0 0-4 16,0 0-6-16,0 0-4 0,0 0-3 15,0 0-5-15,0 0 1 0,0 0-2 0,0 0-2 16,0 0 1-16,0 0-5 0,0 0-2 0,17-5 0 16,-17 5-4-16,0 0 0 0,0 0-2 15,25 8 1-15,-25-8-7 0,16 6 0 16,-16-6 1-16,15 5-4 0,-15-5 2 16,16 4-1-16,-16-4 1 0,0 0-1 0,18 6 2 15,-18-6-1-15,0 0 2 16,14 4 3-16,-14-4 2 0,0 0 2 0,0 0-4 0,0 0 1 15,15 5 0-15,-15-5-4 0,0 0 2 0,0 0 2 16,0 0 3-16,0 0 1 16,0 0 5-16,0 0-8 0,0 0 5 0,0 0-1 0,-20 31 1 15,20-31 0 1,-11 14-2-16,11-14 1 0,-9 15 1 0,9-15 0 0,-7 18 2 16,7-18-2-16,-7 20 2 15,7-20 1-15,-7 21 2 0,5-10-1 0,-2 2 6 16,4-13 2-16,-8 29 3 0,3-16-4 15,2 2-2-15,-2 1 1 0,3 1 0 0,2-17-3 16,-4 31 1-16,1-17-4 0,3-14-1 0,3 26-4 16,-3-26 0-16,2 22-1 15,-2-22-1-15,4 22-2 0,-4-22-13 0,3 17-14 0,-3-17-28 16,0 0-40 0,0 16-36-16,0-16-54 0,0 0-68 0,0 0-106 0,-7 12-207 15,7-12-301-15,0 0-211 16</inkml:trace>
  <inkml:trace contextRef="#ctx0" brushRef="#br0" timeOffset="214539.91">28388 13150 2428 0,'0'0'-92'0,"0"0"18"16,4-16 12-16,-4 16 7 0,0 0 17 0,0 0 22 0,0 0 4 16,0 0 12-16,6-15 3 15,-6 15 24-15,0 0-15 0,0 0 9 0,0 0 7 16,0 0 2-16,0 0 13 16,0 0 7-16,0 0 4 0,0 0-4 0,0 0 5 15,0 0-1-15,0 0-3 16,0 0 10-16,0 0 6 0,0 0 6 0,0 0 8 0,26 27 6 15,-26-27 10-15,0 0-1 0,2 17 7 0,-2-17 4 16,0 0-5-16,-2 23-7 16,2-23-7-16,-6 23-8 0,2-10-8 0,-4 2-7 0,2 1-8 15,-1-1-5 1,2 2-12-16,-4 1-22 0,3 0-35 0,-2 0-45 0,0 1-66 16,5-2-69-16,-4-4-81 15,5 0-190-15,-4 0-401 0,2-3-232 0</inkml:trace>
  <inkml:trace contextRef="#ctx0" brushRef="#br0" timeOffset="-214566.6">29014 12939 2556 0,'0'0'-92'0,"0"0"22"16,0 0 18-16,0 0 11 0,0 0 19 0,0 0 8 15,0 0 11-15,0 0 22 16,0 0 8-16,-19 49 29 0,15-34 26 0,0 3 17 16,-2 2 7-16,-1 3 10 15,-1 4 8-15,1 0-5 0,-3 3-5 0,0 3-11 0,-2 0-10 16,-2 0-11-16,-1-1-8 16,0 1-17-16,-2-2-27 0,0-3-34 0,0 0-42 0,3-1-49 15,1-6-48-15,0 0-56 16,-2-2-110-16,7-4-539 0,-5 1-193 0</inkml:trace>
  <inkml:trace contextRef="#ctx0" brushRef="#br0" timeOffset="-213840.58">29466 13300 2453 0,'0'0'-50'0,"0"0"9"0,0 0 10 15,0 0-1-15,0 0-3 0,0 0 7 0,0 0 3 16,0 0 1-16,44 0 12 0,-44 0 1 0,23 4 19 16,-23-4 4-16,26 4 15 15,-14-1 1-15,-12-3-3 0,23 1 2 0,-23-1-8 16,24 4-22-16,-24-4-25 0,23 2-46 16,-14-2-49-16,-9 0-90 0,18 0-383 0,-18 0 201 15</inkml:trace>
  <inkml:trace contextRef="#ctx0" brushRef="#br0" timeOffset="-213636.63">29634 13224 1720 0,'0'0'-13'15,"-12"-10"5"-15,12 10-2 16,0 0 0-16,0 0 30 0,0 0 21 0,0 0 24 16,-30 12 31-16,30-12 29 15,-17 19 5-15,7-7 2 0,2-1-6 0,-4 4-4 16,2-1-9-16,0 5-9 0,-1-2-15 15,2 0-7-15,1 0-6 0,0-2-11 0,-1 2-11 16,3-2-23-16,0-1-30 0,1-1-42 0,5-13-52 0,-7 23-43 16,3-11-53-16,4-12-89 15,0 13-474-15,0-13-32 0</inkml:trace>
  <inkml:trace contextRef="#ctx0" brushRef="#br0" timeOffset="-213366.47">29910 13198 2131 0,'25'3'-82'15,"-25"-3"39"-15,0 0 16 0,0 0 23 0,4 29 28 16,-4-29 8-16,0 25 19 15,-2-11 7-15,2-14 11 0,-6 36 10 0,2-16 13 16,0 2 6-16,-3 0 7 0,1 1-17 0,-1-2-7 0,1 2-3 16,0-2-19-16,-1-1-37 15,1 0-61-15,2-5-61 0,-2 0-73 0,0-2-131 16,-2-1-414-16,8-12 19 0</inkml:trace>
  <inkml:trace contextRef="#ctx0" brushRef="#br0" timeOffset="-211406.67">20108 16344 2142 0,'0'0'-6'0,"0"0"15"0,0 0 8 0,0 0-4 15,0 0 18-15,0 0 20 16,0 0 10-16,0 0 15 0,0 0 8 0,0 0-6 15,0 0-11-15,0 0-7 0,22 6-7 0,-22-6-8 0,0 0 6 16,14 0-2 0,-14 0 1-16,0 0 11 0,12 3 1 0,-12-3 2 0,0 0-11 15,18 4-2-15,-18-4-8 16,17 6-9-16,-9-4-1 0,2 1-8 0,4 1-12 0,-4 0 4 16,4 0-6-16,2 2-2 15,-2-3 0-15,1 3 2 0,2-2-4 0,-2 2-1 16,-1-3 1-16,2 1-2 15,-16-4-5-15,27 8-26 0,-12-6-32 0,-2 2-28 16,-1-3-59-16,0 1-48 0,-12-2-142 0,22-3-470 0,-22 3-121 16</inkml:trace>
  <inkml:trace contextRef="#ctx0" brushRef="#br0" timeOffset="-211166.85">20328 16266 2382 0,'0'0'-67'0,"-12"-18"19"0,12 18-2 0,0 0 20 15,0 0 18-15,0 0 21 0,0 0 22 16,0 0 27-16,0 0 20 0,0 0 3 16,0 0-1-16,0 0-11 0,34-4-7 15,-34 4-17-15,0 0-7 0,42 10-11 0,-25-4-13 16,1-4-25-16,0 3-32 15,0-1-35-15,2 0-34 0,-1-2-35 0,-3-2-120 16,6 4-399-16,-6-4 101 0</inkml:trace>
  <inkml:trace contextRef="#ctx0" brushRef="#br0" timeOffset="-210316.48">21376 15608 2073 0,'8'-15'81'0,"-8"15"27"0,0 0 3 16,0 0-9-16,0 0-9 15,11-11-9-15,-11 11-10 0,0 0-9 0,23 0-10 0,-23 0-5 16,21-3-21-1,-21 3-20-15,26 4-24 0,-26-4-8 0,36 3-10 0,-19-3-5 16,2 0 0-16,2 0 6 0,0-3-8 0,0-1 5 16,-2 2-12-16,3-3 4 0,-4 1-2 15,2-2 15-15,-1 1 21 0,-4 1 5 0,2-2 17 16,-5 0 26-16,-12 6 18 16,20-9 9-16,-12 4 13 0,-8 5 3 0,6-5 6 15,-6 5 13-15,0 0-4 16,0 0-1-16,0 0 4 0,0 0-9 0,-28 21-3 0,16-5-9 15,-1 1-4-15,-2 1-3 0,-4 9-9 0,3 0-2 16,-2 2-6-16,2 1-4 16,-2 0-8-16,2 0-3 0,-3 2 1 0,3-2-7 0,-2 0-4 15,-2 0-3-15,4-4-4 16,-1-1 0-16,2-4-1 0,0-2-3 0,3-2 1 16,-2-2 4-16,2-5-8 15,-1 2 0-15,1-3-3 0,1-4 1 0,11-5-1 0,-17 8-2 16,17-8-1-16,0 0-5 15,-19 0 1-15,19 0-5 0,0 0 0 0,0 0-1 16,0 0 3-16,0 0 0 0,0 0 0 0,36-17 5 16,-21 15-1-16,4 2 1 15,3 2-2-15,-2 0 0 0,10 0 0 0,-3 2 1 16,7 0 0-16,-2 1-2 0,0-2-4 16,1 1-6-16,1 0-22 0,-2-1-23 0,3-2-29 0,-4-1-44 15,1 0-44-15,-2 0-33 16,-1-8-26-16,-2 1-190 0,1-5-542 0,-5-2-390 15</inkml:trace>
  <inkml:trace contextRef="#ctx0" brushRef="#br0" timeOffset="-209838.2">22061 15315 2914 0,'0'0'-53'0,"0"0"44"0,0 0 8 15,-6-17 12-15,6 17 1 0,0 0 8 0,0 0-18 16,0 0 11-16,0 0 3 16,0 0 0-16,32-3-2 0,-32 3 10 0,0 0-6 0,26 7 9 15,-26-7 1 1,19 7 6-16,-19-7 5 0,14 9 4 0,-5-1-3 0,-9-8 4 16,11 15-1-16,-7-7 1 15,-2 4 3-15,0-3 1 0,-2-9 6 0,-6 26 0 0,2-13 1 16,-3 0 2-16,-2 2 4 15,1-4 2-15,-2 3-2 0,1-3 2 0,1 2-1 16,1-3-6-16,-1-1-7 0,3 1-2 0,1 0-6 16,4-10-2-16,-4 18-2 15,4-18-14-15,10 23-17 0,-1-12-20 0,2 1-39 0,1-3-34 16,5 2-48-16,3 0-39 16,0-4-34-16,4 1-43 0,-7-5-100 0,6 0-556 0,-2-1-297 15</inkml:trace>
  <inkml:trace contextRef="#ctx0" brushRef="#br0" timeOffset="-209116.8">22679 16027 2748 0,'0'0'20'0,"0"0"38"0,0 0 12 16,0 0-14-16,0 0 16 15,0 0 15-15,0 0 21 0,0 0 20 0,0 0 7 0,0 0-12 16,0 0-13-16,56-12-13 0,-56 12-22 16,38 7-41-16,-13-3-47 0,3-1-65 15,1 3-72-15,3 0-58 0,-4-3-95 0,1 0-651 16,1-2-383-16</inkml:trace>
  <inkml:trace contextRef="#ctx0" brushRef="#br0" timeOffset="-206516.78">23634 15568 2756 0,'0'0'-145'0,"0"0"19"15,26-6 14-15,-26 6 13 0,0 0 25 0,21-1 22 16,-21 1 19-16,17-2 30 0,-17 2 33 16,19-2 17-16,-19 2 26 0,17-4 15 0,-17 4 11 15,0 0 5-15,25-2 4 16,-25 2-7-16,15-4-4 0,-15 4-12 0,0 0-12 16,24-2-7-16,-24 2-7 0,0 0-10 15,18-2 2-15,-18 2-10 0,18-3-4 16,-18 3-1-16,0 0 3 0,21-3 2 15,-21 3 10-15,0 0-4 0,19-3-1 0,-19 3-7 16,0 0-3-16,17-2-3 0,-17 2-4 0,0 0-3 16,16-5-3-16,-16 5-2 0,0 0-2 15,0 0-2-15,0 0-1 0,22-2-2 0,-22 2 1 16,0 0-4-16,0 0 12 16,0 0-7-16,0 0 0 0,0 0 9 0,17-5-3 15,-17 5 1-15,0 0-1 16,0 0 4-16,0 0 4 0,0 0 5 0,0 0 1 0,0 0 0 15,0 0 1-15,0 0-1 0,0 0 0 0,0 0 2 16,0 0-2-16,-39 23-1 16,29-13 1-16,0 1-3 0,-3 1-4 0,0 3-2 0,-2 2-5 15,-1 2 0-15,-2 1-3 16,4-1-1-16,-4 1 0 0,2-1-3 0,-1 1 1 16,2-1-4-16,0-3 5 15,3-1-6-15,-4 1-2 0,6-5 0 0,0 2-1 16,1-3-1-16,-2-1-1 15,11-9 1-15,-15 14 1 0,15-14 0 0,-16 11-2 0,16-11 7 16,-16 7-4-16,16-7-2 0,0 0 2 0,0 0-2 16,0 0 5-16,-18 0-8 15,18 0-4-15,0 0 1 0,0 0 2 16,0 0-3-16,0 0 0 0,0 0 1 0,0 0 1 16,0 0-1-16,57 0 2 0,-42 5-1 0,2 3 5 15,-1-1 4-15,2 1-5 0,0 1 3 16,4 1 1-16,-1-1-1 0,3 1-7 15,-4-2-9-15,0-3-19 0,-2 1-27 16,1-4-33-16,1-2-42 0,0-2-60 0,2-2-63 16,-5-5-94-16,0-3-200 0,0-1-434 0,-5-2-433 15</inkml:trace>
  <inkml:trace contextRef="#ctx0" brushRef="#br0" timeOffset="-205406.6">21410 16541 2941 0,'0'0'-119'15,"0"0"11"-15,0 0 9 0,0 0 20 0,0 0 4 16,0 0 22-16,0 0 21 0,0 0 21 16,0 0 33-16,0 0 19 0,0 0 18 0,0 0 10 15,0 0 18-15,0 0 7 16,0 0 12-16,0 0 5 0,49 3-3 0,-49-3 1 15,18 1-7-15,-18-1-5 0,26 0-13 0,-26 0-13 0,31 0-4 16,-11 2-7-16,1-2-6 16,-2 0-7-16,2 0-4 0,1 2-1 0,-2-2 2 0,4-2-3 15,-1 2-2 1,1 0-3-16,-2 0-3 0,6-2-4 0,0 2-2 0,1 0-4 16,1-1-1-16,2-2-1 15,-3 2-5-15,3 1-3 0,0-2-1 0,0 0 0 0,-1-2-2 16,1 2-1-1,2 1-2-15,0-3-2 0,-1 1 1 0,2 2-1 0,1-1-2 16,-2-2 3-16,1 0-4 0,5 2 3 0,-6 1 3 16,3 1-3-16,-1 0 2 15,2 0 0-15,-1 0-3 0,9 0 3 0,-2 1-3 16,1 1 2-16,1-2-3 0,3 2-1 16,-1 0 3-16,3-2-2 0,-1 2-2 0,9-4-1 15,-9 2 4-15,1-2-3 16,-3 2 0-16,1 0-1 0,-3-2 4 0,1 0-2 0,-5 2 4 15,5-1 4-15,-5-2 2 0,0 3 3 0,3-2 1 16,-7 2-3-16,7 0 1 16,1 0-5-16,1 2-1 0,-1-2 1 0,3 3-4 0,1-3-4 15,1-3-12 1,1 1-13-16,-4 1-10 0,5-5-9 0,-9 2-3 0,1 2 4 16,-3-2 2-16,-1 1 1 15,-7-1 12-15,-3 0-7 0,1 0 5 0,-2 0-10 0,-1 3-13 16,1-2-26-1,-3-2-20-15,0 3-22 0,-3 0-23 0,1 2-22 0,-1 0-27 16,0 2-32-16,-2-4-109 0,-1 2-482 0,2 0-135 16</inkml:trace>
  <inkml:trace contextRef="#ctx0" brushRef="#br0" timeOffset="-203826.54">21621 17100 2512 0,'0'0'56'0,"0"0"34"0,0 0 8 16,0 0-9-16,0 0 2 0,0 0-13 0,0 0 4 0,0 0-5 16,0 0-9-16,0 0-10 0,0 0-6 15,0 0-11-15,0 0-5 0,0 0 2 0,0 0-9 16,0 0 0-16,0 0-3 16,0 0-1-16,0 0-3 0,0 0-2 0,0 0-5 15,56 2-3-15,-56-2-4 0,16 4-16 16,-16-4-1-16,20 3-8 0,-20-3-4 0,21 4-1 15,-21-4-3-15,23 4-3 0,-23-4 1 0,21 2 3 0,-8 0-5 16,-13-2 5-16,21 0-4 16,-21 0 5-16,23 0 3 0,-23 0 2 0,20 0 10 15,-20 0 9-15,0 0 13 16,24-2 6-16,-24 2 2 0,0 0 4 0,22-4 1 16,-22 4-2-16,0 0-3 0,17-4-5 15,-17 4 0-15,0 0 0 0,0 0-3 0,19-3 5 16,-19 3-1-16,0 0-2 15,0 0-3-15,0 0 0 0,17-2 0 0,-17 2 1 16,0 0 7-16,0 0-1 0,0 0 8 16,0 0 11-16,0 0 6 0,0 0 5 15,0 0-4-15,0 0 2 0,0 0 3 0,0 0 1 16,0 0-1-16,-21 42-4 0,12-33-2 16,-1 3-4-16,1-1-2 0,-1 2-2 0,-6 5-5 0,2-2-4 15,2 2-5-15,-6 1 5 16,4 0-5-16,-3 0-5 0,1 0 1 0,2 0 1 15,0-4-7-15,0 0 3 0,0 3-5 0,1-7 1 16,0 1 2-16,2-1 1 0,3-2 3 16,-4-1 1-16,12-8 1 0,-18 15 0 0,12-7 0 15,6-8 4-15,-14 9-1 16,14-9-1-16,-11 10-3 0,11-10 1 0,0 0-1 16,-13 8 2-16,13-8-7 15,0 0 4-15,0 0 2 0,0 0-2 0,0 0 0 0,0 0 1 16,0 0-3-16,0 0-3 15,0 0 1-15,0 0-5 0,0 0 4 16,34 19-5-16,-24-15 2 0,-10-4-2 0,28 9-3 0,-11-5 2 16,-2 0-2-16,4 1 0 0,-3-1-3 15,4 2-2-15,1-2-1 0,0-1-11 16,0 1-16-16,3-2-29 0,-1-2-32 16,0 2-40-16,2-4-46 0,3-1-51 0,-2-3-69 15,-1-1-148-15,0-1-131 0,-4-4-341 16,1-1-311-16</inkml:trace>
  <inkml:trace contextRef="#ctx0" brushRef="#br0" timeOffset="-203316.64">22176 16915 2756 0,'0'0'-68'0,"10"-12"7"0,-10 12 24 15,0 0 4-15,14-10 12 0,-14 10 21 16,14-7 15-16,-14 7 30 0,17-3 8 16,-17 3 11-16,19-4-2 0,-19 4 9 15,0 0 7-15,27 0 12 0,-27 0 8 0,20 6 6 0,-20-6 8 16,12 8 0-16,-12-8 2 15,9 13-4-15,-9-13-3 0,0 19-13 16,0-19-2-16,-7 23-7 0,1-10-2 0,-2 2-6 0,2-1-4 16,-4 1-7-16,2-1-8 0,0-2-5 15,0 0-12-15,8-12 2 0,-11 24-1 0,7-14-4 16,4-10-12-16,0 21-19 16,0-21-30-16,13 21-40 0,-5-11-41 0,2 1-53 15,6-2-53-15,-2-1-47 0,1-2-111 16,2-2-163-16,-2-1-361 0,1 1-274 0</inkml:trace>
  <inkml:trace contextRef="#ctx0" brushRef="#br0" timeOffset="-202866.52">22648 17485 2642 0,'0'0'37'0,"0"0"16"0,0 0-4 16,31-8-13-16,-31 8-15 15,24-6-13-15,-7 5 8 0,-17 1-3 0,36-6 0 16,-14 4-19-16,-2 0-13 0,4-1-11 0,-1 0-15 0,5 0-4 16,-4-1-13-16,2 0 5 15,2 0-3-15,-3 3-19 0,1-4-20 16,-3 2-30-16,0-3-80 0,-6 1-438 16,3-2 128-16</inkml:trace>
  <inkml:trace contextRef="#ctx0" brushRef="#br0" timeOffset="-202366.3">23234 17188 1898 0,'0'0'13'0,"9"-16"30"16,-9 16 15-16,13-15 20 15,-13 15-3-15,10-13 13 0,-10 13 4 0,13-11 6 16,-13 11-2-16,14-11 0 0,-14 11-11 16,18-7-4-16,-18 7-6 0,19-4-10 0,-19 4-3 15,21-2-13-15,-21 2 0 16,21 2 0-16,-21-2-12 0,22 6-2 0,-12-1-4 0,-10-5 8 15,19 12-9-15,-13-2 1 0,-6-10 0 0,11 17 3 16,-11-17 2-16,2 22-2 16,-2-22 2-16,-2 20-1 0,2-20-1 0,-11 27-5 15,2-14 10-15,-1 1 11 0,2-1 8 16,-2 0 3-16,0 0-1 0,2 0-1 0,0-1 7 16,-1 1 6-16,3 1-2 15,0-1 2-15,6-13-3 0,-5 23-5 0,5-23-8 16,5 28-6-16,1-14-4 15,2-1-6-15,3-1-5 0,1-1-7 0,4-2-9 16,2 1-17-16,0-2-19 0,1-3-28 0,1-1-35 0,2 0-17 16,2-2-52-16,-2-2-41 15,6-2-58-15,-5-6-100 0,7 1-148 0,-7-3-406 16,1-1-286-16</inkml:trace>
  <inkml:trace contextRef="#ctx0" brushRef="#br0" timeOffset="-201691.5">23838 17141 2624 0,'0'0'-44'0,"0"0"38"16,0 0 35-16,0 0 5 0,0 0 17 0,0 0 6 0,0 0 10 16,0 0-5-1,0 0-4-15,0 0-4 0,0 0-12 0,0 0 3 16,0 0-13-16,0 0 3 0,0 0-6 16,0 0 2-16,42-8-5 0,-42 8-6 0,19-3 2 15,-19 3 8-15,24-5 0 0,-12 2-2 16,-12 3-6-16,26-3-2 0,-26 3-2 0,23-4-3 15,-11 2 4-15,-12 2 3 0,22-4 7 0,-22 4 10 16,16-1 2-16,-16 1 4 16,0 0-1-16,22-5-6 0,-22 5-3 0,0 0-6 0,17-1-1 15,-17 1-2 1,0 0 0-16,0 0 0 0,0 0 8 0,0 0 9 0,12 11-1 16,-12-11-5-16,0 0-5 15,0 0 1-15,-8 25-3 0,8-25-3 0,-13 19-4 0,7-6-4 16,-2 0 1-1,-1-1 0-15,-2-1-3 0,-1 5-3 0,-1 0-4 16,0-2 0-16,3 0 0 0,-1-1 4 0,-1 2-3 0,1-1-5 16,-2 3 3-16,3-4-2 15,2-2 0-15,-2 3-1 0,2-3 0 0,8-11-3 16,-14 21 1-16,7-13 1 0,7-8-1 16,-11 13-1-16,11-13 0 0,-8 14 1 0,8-14 0 15,-9 11 0-15,9-11 0 16,0 0 2-16,-8 11 3 0,8-11 9 0,0 0 3 0,0 0-1 15,0 0-1-15,-2 18-1 0,2-18-3 0,0 0-1 16,0 0 0-16,25 11-4 16,-25-11-12-16,24 2-4 0,-24-2-10 0,28 2-4 0,-10-4-5 15,-18 2-1 1,36-4-3-16,-17 0-4 0,1 0-5 16,-2 3-7-16,2-3-17 0,-2 0-21 0,-1 2-33 15,3-1-46-15,-20 3-67 0,31-8-128 0,-16 4-194 16,-2 0-297-16,-13 4-193 15</inkml:trace>
  <inkml:trace contextRef="#ctx0" brushRef="#br0" timeOffset="-201316.76">24384 17285 2590 0,'0'0'53'15,"0"0"24"-15,0 0-7 0,0 0-8 0,0 0-6 16,0 0-5-16,0 0-7 0,0 0 3 0,0 0-11 0,24 2-1 16,-24-2-3-16,22 2-3 15,-22-2-3-15,32 4-6 0,-14-4-6 0,3 0-14 16,-3 1-3-16,2-1-10 16,0 0-12-16,0 0-25 0,-1 0-28 0,-19 0-20 15,34-1-24-15,-18-2-21 0,-2 0-49 16,-14 3-83-16,20-6-428 0,-11 2 41 0</inkml:trace>
  <inkml:trace contextRef="#ctx0" brushRef="#br0" timeOffset="-201086.64">24650 17215 1995 0,'0'0'-29'16,"0"0"29"-16,0 0 22 15,-24 0 21-15,24 0 19 0,0 0 23 16,-16 9 1-16,16-9 1 0,0 0 8 0,-12 17-3 15,5-10 3-15,7-7 4 0,-10 18-1 0,1-7 3 16,3 1 1-16,6-12-3 0,-13 24-12 16,7-8-3-16,2-4-8 0,-2 4-12 15,6-16-3-15,-12 29-10 0,8-16-22 0,4-13-30 16,-3 23-40-16,0-12-41 0,3-11-39 16,-2 19-45-16,2-19-55 0,0 0-138 0,5 23-442 15,-5-23-113-15</inkml:trace>
  <inkml:trace contextRef="#ctx0" brushRef="#br0" timeOffset="-200631.75">25006 17073 2338 0,'0'0'-67'0,"0"0"33"0,24-3 28 0,-24 3 28 15,0 0 38-15,0 0 21 16,0 0 19-16,14 19 14 0,-14-19 1 0,4 17 4 16,-4-17 7-16,2 24-5 15,3-9 3-15,-5 1-1 0,2 0 0 0,1 2-8 0,-1 2-5 16,0-2 2-16,0 1-13 15,0 0-12-15,3 0-7 0,-1-1-20 0,-3-1-30 16,1-1-48-16,0 1-60 0,3-1-75 0,-1 0-74 16,0-3-140-16,-4-13-181 15,9 19-299-15,-9-19-189 0</inkml:trace>
  <inkml:trace contextRef="#ctx0" brushRef="#br0" timeOffset="-199876.7">25601 16416 2399 0,'0'0'-83'0,"-5"-15"14"0,5 15 19 0,0 0 11 15,0 0 18-15,-7-14 23 0,7 14 24 0,0 0 23 16,0 0 18-16,0 0 28 0,0 0-2 16,0 0 6-16,0 0 7 0,0-19 7 0,0 19 5 15,0 0 4-15,0 0 8 16,0 0-3-16,0 0-7 0,0 0-13 0,0 0-7 0,14-13-8 16,-14 13-8-16,0 0-12 15,20-2-6-15,-20 2-9 0,19-2-3 0,-19 2-10 16,20 0-5-16,-20 0-11 15,26-1-14-15,-26 1-10 0,29 0-11 0,-12 0-6 16,-17 0-6-16,29-3-5 0,-14 6-12 0,-15-3-20 16,28-3-19-16,-28 3-48 0,26-3-37 15,-13 0-45-15,-3 0-82 0,-1-1-665 0,-9 4-378 16</inkml:trace>
  <inkml:trace contextRef="#ctx0" brushRef="#br0" timeOffset="-199666.41">25680 16190 2848 0,'0'0'-86'16,"0"0"38"-16,-16-4 11 0,16 4 6 0,0 0 12 0,0 0 9 16,0 0 8-16,0 0 2 15,0 0-1-15,0 0-1 0,0 0-4 0,0 0-19 0,0 0-5 16,58 1-27-16,-58-1-28 15,29 3-33-15,-13-3-45 0,-2-1-64 0,-14 1-378 16,35-6 187-16</inkml:trace>
  <inkml:trace contextRef="#ctx0" brushRef="#br0" timeOffset="-198876.5">27220 15541 1784 0,'0'0'2'0,"-33"4"8"0,33-4 19 0,0 0-5 16,0 0 4-16,0 0-4 16,0 0 13-16,0 0 2 0,0 0 6 0,0 0-2 15,0 0 1-15,0 0-16 16,0 0 7-16,0 0 4 0,63-2 6 0,-63 2-8 0,29-2-3 16,-16 1 1-16,8-2-7 15,-21 3 4-15,33-2-8 0,-15 2 2 0,-2-1-5 16,-16 1-6-16,29-2-3 15,-29 2 7-15,25-2-10 0,-25 2 2 0,20-3 7 16,-20 3-4-16,0 0 1 0,18 3 6 0,-18-3 3 0,0 0 8 16,0 0-1-16,0 0 3 15,0 0-10-15,-18 38 0 0,8-24-1 0,-3 2 0 16,-2 4-10-16,1 0 7 16,-2 1-6-16,1-1 2 0,1 0-5 0,-1-1 5 0,0 0-2 15,-2-2-1-15,1-1-6 16,3 0 6-16,-3-3 4 0,5 0 1 0,0-3 9 15,2 2-3-15,-2-5-3 0,11-7 5 0,-15 15 5 16,9-8 12-16,6-7 3 16,-11 12 17-16,11-12 5 0,-9 9 3 0,9-9 10 0,0 0-2 15,-11 12-3-15,11-12-6 16,0 0-4-16,0 0-9 0,0 0-6 0,0 0-5 16,27 13-9-16,-27-13 0 15,25 6-6-15,-7-4-4 0,2 2-2 0,2-3-1 16,5 3-2-16,3-2-5 0,-1 0-1 15,6 2-5-15,-3-3-1 0,2 2-9 16,3-1-15-16,-3-2-22 0,0 0-38 0,-3 0-40 0,3-2-38 16,1-1-44-16,-6-2-49 15,-3 0-129-15,1-2-540 0,-4-5-307 0</inkml:trace>
  <inkml:trace contextRef="#ctx0" brushRef="#br0" timeOffset="-198576.82">28166 15440 2698 0,'0'0'-96'16,"0"0"14"-16,0 0 5 0,0 0 19 0,-41 27 14 15,28-14 10-15,1 3 25 16,-5 0 6-16,-2 7 16 0,-2 3 24 16,-2-1 11-16,1 2 9 0,-3 4 5 0,3-2-6 15,1-1 5-15,2 1-10 0,5 1-1 0,-1-1-8 16,4 0 5-16,3-3-13 16,6-1-18-16,0-4-33 0,4 0-32 0,0-2-37 0,4-2-32 15,-1 1-44-15,3-4-86 16,2-2-440-16,1-3 65 0</inkml:trace>
  <inkml:trace contextRef="#ctx0" brushRef="#br0" timeOffset="-198016.63">28267 15602 2050 0,'0'0'-4'16,"2"-16"4"-16,-2 16 6 15,0 0 3-15,7-13-4 0,-7 13 6 16,0 0 3-16,13-11 1 0,-13 11 7 16,12-5-6-16,-12 5 7 0,15-4-7 0,-15 4 4 0,23-6-12 15,-23 6 4-15,28-2-6 16,-13-2 13-16,-15 4-11 0,32-4 9 0,-18 1 3 15,-14 3 6-15,28-4 11 0,-16 1 18 0,-12 3-10 0,21-2 11 16,-21 2-9-16,20-5 0 16,-20 5-8-16,0 0-13 0,20-2-5 0,-20 2-3 15,0 0-2-15,0 0 3 16,0 0 1-16,0 0-4 0,14 14-3 0,-14-14 10 0,0 0 8 16,0 0 2-1,-26 32 0-15,16-20 2 0,-1 1 6 0,-2 0-1 0,-2 3-5 16,3 0-3-16,-4 1 0 15,2-2-4-15,0-1-5 0,0-1 2 0,0 1-2 16,0 0 2-16,1-3 0 0,1 1-2 0,0 1-4 0,2-3 5 16,-2 3-3-1,2-2-2-15,1-1-3 0,9-10-1 16,-14 18 4-16,14-18 5 0,-9 15 9 0,9-15 9 16,-2 14 5-16,2-14 0 0,0 0-1 0,15 19-4 15,-5-11-4-15,5-2-4 0,1 2-3 16,0-3-3-16,7 3-1 0,3-4-5 0,2 5-3 15,-1-6-3-15,1 4-13 0,3-4-32 0,-4-1-40 16,3-2-49-16,-2 0-48 0,-1 0-67 16,-3-4-106-16,-1 0-566 0,0-3-291 0</inkml:trace>
  <inkml:trace contextRef="#ctx0" brushRef="#br0" timeOffset="-197786.47">28945 15641 2686 0,'12'-6'-108'16,"-12"6"5"-16,0 0 1 0,26-4 5 16,-26 4 8-16,25-2 8 0,-8 2 8 0,-17 0 9 15,30 0 0-15,-9-2 8 16,-2 4 9-16,2-2-5 0,-2 0 1 0,3 0-9 15,-2 0-2-15,-20 0-22 0,41-6-43 0,-25 3-69 0,2-1-187 16,-2-4 122-16</inkml:trace>
  <inkml:trace contextRef="#ctx0" brushRef="#br0" timeOffset="-197576.91">29547 15415 1218 0,'0'0'109'0,"0"0"-8"15,0 0-9-15,0 0-17 0,0 0 0 0,18 12 3 16,-18-12 17-16,0 0 21 0,0 0 13 0,-10 28-9 16,10-28-6-16,-12 28-1 0,6-13-10 15,0 2-9-15,-2 3-11 0,1 4-1 16,-2-1-14-16,3 0-14 0,-2 3-5 16,-1-1-22-16,1-1-46 0,0 3-53 0,-1-2-68 15,-2-3-97-15,-1 3-221 16,4-5-195-16,-4-1 115 0</inkml:trace>
  <inkml:trace contextRef="#ctx0" brushRef="#br0" timeOffset="-197146.62">29965 15318 1872 0,'0'0'-39'0,"0"0"2"0,0 0 7 16,0 0 5-16,-2 40 2 0,2-22 10 16,0-18-3-16,2 35 4 15,-2-11 10-15,0 3 17 0,-2 1 30 0,0 0 19 0,0 3 11 16,-4 6 9-16,-4-3 0 15,-2 2-9-15,-1 0-11 0,-4 4-5 0,-2-2-40 16,-4-4-55-16,0 0-51 0,-7-1-64 0,-1-2-154 0,-3-3-235 16,-5-1 278-16</inkml:trace>
  <inkml:trace contextRef="#ctx0" brushRef="#br0" timeOffset="-196336.28">26605 16470 1619 0,'0'0'20'0,"0"0"-2"16,36 19 0-16,-36-19-3 0,0 0-8 0,31 0 8 16,-15 0-4-16,2 0 6 15,-18 0 7-15,38-5 21 0,-16 5 20 0,1-1 27 16,4-1 15-16,2 0 4 0,3 2 0 16,2-2 2-16,-1 0-1 0,3 2-8 0,6-2-5 15,4 2-2-15,4 2-3 16,2-2-5-16,9 2-3 0,0 0-3 0,4 0-6 0,-2-2-2 15,0 2-8-15,1-2 1 0,0 0-8 0,-6-2-7 16,2 0 3-16,-1-4 0 16,0-1-6-16,1 1 3 0,-3-1-1 15,-1-1-6-15,-1 0 5 0,-3 0-2 16,3 1-9-16,1 0-2 0,3 0-7 0,1 1 0 0,5 1-6 16,20-3-5-16,-2 0-2 15,1-1-8-15,-15 2-6 0,-10-1 0 0,1 2 1 16,-5-1-6-16,-11-1 4 15,1 2 1-15,-5 1-2 0,5-1 4 0,-7 0-2 16,-6 2 5-16,-1 0-3 0,1 1-1 0,0 0-1 0,-3 2-1 16,1-1-2-16,0 0 1 15,-1 0-10-15,-3 0-12 0,-3 2-13 0,0 0-24 0,-1-1-20 16,-1 2-30 0,-21-1-32-16,32-1-27 0,-18 1-40 0,-4 0-54 0,-10 0-149 15,16-5-443-15,-16 5-195 16</inkml:trace>
  <inkml:trace contextRef="#ctx0" brushRef="#br0" timeOffset="-195341.47">27000 17015 2545 0,'0'0'-69'0,"0"0"10"0,41-16 7 0,-41 16 17 15,20-2 0-15,-20 2 7 16,24 0 23-16,-24 0 0 0,33 0 29 15,-14 0 13-15,0 2 13 0,2-4 5 0,0 2 28 0,1 0 11 16,-22 0 2-16,34 0-2 0,-13 0 4 16,-21 0 2-16,29-2-12 0,-14 2 0 0,-15 0-10 15,25-2-10-15,-25 2-6 16,22 0-8-16,-22 0-12 0,18 0-3 0,-18 0-1 0,0 0-5 16,21 0 0-1,-21 0 1-15,0 0 5 0,0 0 4 0,24 0 8 0,-24 0-1 16,0 0 1-16,0 0-2 15,0 0-1-15,18 0-1 0,-18 0-8 0,0 0-2 16,0 0-2-16,0 0-5 0,0 0-5 0,0 0-2 0,0 0-2 16,16 6 2-16,-16-6 5 15,0 0 7-15,0 0-3 0,0 0-1 0,0 0-4 16,0 0 0-16,-32 23 2 16,32-23-7-16,-22 13-1 0,11-5 2 0,-3 3-6 15,-3 1 1-15,1-1-1 0,-3 5-3 16,2-3 1-16,-4 2 1 0,6 2-6 15,-8-1 0-15,5 0 1 0,2 0-3 0,-4 0-1 0,2-2-3 16,0 1 5-16,1 1-4 16,1-5 0-16,3 5 0 0,-1-5 1 15,5-2-2-15,-3 0-1 0,3 1 2 0,9-10-1 16,-15 16-2-16,15-16 2 0,-12 12 0 0,12-12-2 16,-11 8 3-16,11-8-2 15,0 0 0-15,-8 14 6 0,8-14-5 0,0 0 2 16,0 0-3-16,0 0 0 0,0 0 2 15,0 0-5-15,35 6 2 0,-35-6 1 16,23 0-4-16,-23 0 2 0,34-2 0 0,-13 2-3 0,2 0-5 16,2 0-9-16,0-2-11 15,4 0-21-15,1 0-27 0,-4-1-32 0,1 0-37 0,2 2-28 16,-8-2-47 0,3 0-40-16,-6-1-112 0,-2-2-156 0,2 2-332 0,-5-4-213 15</inkml:trace>
  <inkml:trace contextRef="#ctx0" brushRef="#br0" timeOffset="-195116.78">27699 17238 2508 0,'24'0'-89'0,"-24"0"11"0,23-3 1 15,-23 3 7-15,29 0 2 16,-13 3 13-16,-16-3 2 0,33 0 10 0,-15 0-2 16,-1 1 7-16,0-1-5 0,2 2-1 15,-19-2-15-15,33 2-15 0,-20-2-35 16,-13 0-46-16,25 0-303 16,-25 0 386-16</inkml:trace>
  <inkml:trace contextRef="#ctx0" brushRef="#br0" timeOffset="-194836.75">28307 17062 1323 0,'0'0'33'0,"0"0"10"0,0 0 17 16,0 0 11-16,0 0 24 0,0 0 30 0,0 0 26 15,0 0 11-15,4 31 12 16,-4-31 11-16,-4 22-7 0,4-22-6 0,-8 33-18 0,4-18-12 16,-1 2-15-1,1 2-12-15,0 2-15 0,0-2-13 0,2 0-21 0,-3 0-32 16,1-2-43-16,0 1-58 16,0-1-58-16,2-2-60 0,-5-2-108 0,7-13-595 15,-4 17-264-15</inkml:trace>
  <inkml:trace contextRef="#ctx0" brushRef="#br0" timeOffset="-194496.33">28828 16934 2535 0,'0'0'-106'16,"4"15"28"-16,-4-15 48 0,2 21 39 0,-4-4 29 15,2 1 28-15,0-18 24 0,-6 43 19 16,2-18 14-16,0 4 17 0,-6 3 9 0,2 4-4 15,-2 0-11-15,-5 6-15 0,-3 0-12 16,0-3-13-16,-2 2-22 0,-5 0-38 16,0-5-40-16,-4 0-50 0,-9 10-81 0,-1-10-53 0,1-7-74 15,4-1-193-15,-22 7-356 16,7-11-136-16</inkml:trace>
  <inkml:trace contextRef="#ctx0" brushRef="#br0" timeOffset="-193781.89">26957 17003 2422 0,'0'0'-49'0,"0"0"44"0,0 0 31 0,0 0 15 16,-34 16 30-16,34-16 32 15,-10 12 17-15,10-12 14 0,-16 20 12 0,5-9 5 0,4 2-8 16,-5 2 5-16,1 3-5 0,3-1-7 0,-4 2-4 16,1 2-7-16,0 2-7 15,-1 0-10-15,1-1-2 0,1 7-14 0,-2-1 13 16,1 1-13-16,-1 1-4 16,5 1-14-16,-3 1-7 0,3 1-8 15,3-3-21-15,0 1-18 0,4-1-22 0,4 1-28 16,2-1-28-16,1 4-32 0,6-1-41 0,3 0-45 15,7 1-38-15,0-4-31 0,5 0-69 0,1-2-135 16,-2-6-525-16,7 3-419 0</inkml:trace>
  <inkml:trace contextRef="#ctx0" brushRef="#br0" timeOffset="-192716.75">29078 16619 2817 0,'0'0'-150'0,"0"0"30"0,0 0 22 0,11-11 17 0,-11 11 24 16,0 0 19-16,0 0 18 0,14-5 21 0,-14 5-4 15,0 0 14-15,0 0 11 16,18-4-8-16,-18 4-2 0,0 0 0 0,0 0 4 16,0 0-4-16,26 4-6 15,-26-4 9-15,0 0-15 0,16 8 2 0,-16-8 7 0,10 8-7 16,-10-8 4-16,0 0 16 16,9 15 15-16,-9-15 10 0,0 0 10 15,-5 18-2-15,5-18-2 0,-10 19 1 16,10-19-1-16,-20 22-1 0,12-13 14 0,-2 2 6 15,-1 1 3-15,0-1 10 0,3 1 10 0,0-2 5 16,-1 1-1-16,9-11 1 0,-10 22-1 16,10-22-7-16,-5 20-4 0,5-20-11 0,5 20-9 15,-5-20-10-15,10 21-22 16,-3-13-43-16,3-1-52 0,-10-7-61 0,26 14-51 0,-12-10-47 16,1-3-76-16,4-2-658 15,-19 1-379-15</inkml:trace>
  <inkml:trace contextRef="#ctx0" brushRef="#br0" timeOffset="-191436.49">30644 16227 2736 0,'0'0'-162'0,"0"0"19"0,0 0 23 16,0 0 29-16,-12-12 29 15,12 12 16-15,0 0 21 0,0 0 11 0,0 0 2 0,0 0 17 16,0 0 6-16,0 0 8 16,0 0 8-16,0 0 11 0,0 0-4 0,0 0 7 15,0 0 1-15,0 0 2 16,0 0 10-16,0 0-4 0,0 0 5 0,0 0 8 15,0 0-2-15,0 0 1 0,28-13-12 16,-28 13-5-16,0 0-3 0,20 0-4 0,-20 0-5 16,0 0-6-16,30 3 3 0,-30-3-1 0,23 3-7 15,-23-3 2-15,26 1-8 16,-14 2 2-16,-12-3-14 0,28 3 2 0,-28-3-16 0,27 0-4 16,-12 0-21-16,-15 0-42 15,25-3-22-15,-25 3-31 0,24-3-29 0,-24 3-35 16,19-7-71-16,-19 7-389 15,15-9 118-15</inkml:trace>
  <inkml:trace contextRef="#ctx0" brushRef="#br0" timeOffset="-191156.85">30704 16026 1838 0,'-16'-8'-46'15,"16"8"25"-15,0 0 8 16,0 0 10-16,0 0 12 0,0 0 23 0,0 0 20 0,0 0-2 16,0 0 6-16,0 0 4 15,0 0-14-15,0 0-11 0,0 0 1 0,49 11-6 16,-49-11-16-16,22 6-25 15,-22-6-27-15,18 4-25 0,-4 0-31 0,-14-4-45 16,23 1-94-16,-11 2-282 0,-12-3 311 0</inkml:trace>
  <inkml:trace contextRef="#ctx0" brushRef="#br0" timeOffset="-189516.91">31747 15549 1543 0,'0'0'15'0,"0"0"7"0,13-6-5 16,-13 6-2-16,0 0-2 0,0 0 22 0,23-3 22 16,-23 3 12-16,0 0 16 15,22 0-3-15,-22 0 30 0,0 0-16 0,20-5 2 0,-20 5-3 16,18-1-3-16,-18 1-2 0,21-2-5 15,-21 2-14-15,23-2-5 0,-23 2-5 16,31 2-12-16,-13-2-5 0,1 0-1 0,-1 2-8 16,6-2-2-16,-3 1-2 15,2-1-2-15,-1 0-7 0,1 0 5 0,1 0-4 0,-4 0 4 16,2-1 7 0,-3 1 4-16,-19 0 2 0,34-2 7 0,-20 0 4 15,-14 2 4-15,24-3-2 0,-24 3 0 16,21-1-6-16,-21 1-12 0,0 0-9 0,23 0-3 15,-23 0-4-15,0 0-1 0,0 0 0 0,0 0-5 16,0 0-1-16,0 0 1 0,-36 44-2 16,19-28 5-16,-2-4-5 0,-3 3-1 0,0 6 3 15,-4-4-6-15,1 3 3 16,-1-1-1-16,-1 2 0 0,1-2-2 0,1 0 1 16,2 2 2-16,-1-2-5 0,5-4 1 15,3-1 1-15,-2-1 0 0,6-3-2 0,0 0 1 16,-2-2 3-16,6 0-1 0,8-8 5 0,-17 12 8 15,17-12-5-15,-8 7 1 16,8-7 1-16,0 0-2 0,0 0 7 0,0 0 1 0,0 0 2 16,0 0 1-1,0 0 3-15,0 0 1 0,51-11 1 0,-51 11-2 0,38 0-6 16,-19 1 6-16,6 6 2 16,0-1 3-16,5 1 0 0,2 2-2 0,3 1 1 0,-1 1-3 15,-2 1-1-15,3-3-3 16,-2 2-1-16,-3-4-2 0,2-2-5 0,-5 1-15 15,0-3-18-15,1-3-36 0,-3-3-44 16,1-3-53-16,-3 1-55 0,-2-2-55 16,-6-4-91-16,-1 2-190 0,-2-3-375 0,-6 3-305 15</inkml:trace>
  <inkml:trace contextRef="#ctx0" brushRef="#br0" timeOffset="-189036.71">31815 16226 2784 0,'0'0'-60'15,"0"0"10"-15,0 0 13 0,0 0-4 0,0 0 4 0,30 11 25 16,-30-11 6-16,29 6 1 0,-9-5 17 16,0 2 0-16,4-2 5 15,5 4 14-15,1-2 18 0,0 3 11 0,8-2 4 0,-1 3 1 16,4-3-9-16,1 3-2 16,-2-1-6-16,3 0-2 0,1 0-10 0,-1 0-4 15,1-1-11-15,-2-1-16 0,3 1-31 16,-3-2-35-16,-1-2-25 0,-1 3-16 0,-6-4-28 15,-1 2-22-15,-3-2-24 0,-4 0-48 16,-1 0-464-16,-2 0 67 0</inkml:trace>
  <inkml:trace contextRef="#ctx0" brushRef="#br0" timeOffset="-188146.45">31411 16757 1979 0,'0'0'-7'0,"0"0"6"0,0 0 2 16,0 0-2-1,0 0-1-15,55-8 18 0,-41 4 0 0,-14 4 8 0,34-4 9 16,-15 1 12-16,1 1 10 16,0 0 16-16,2 0 10 0,-1-1 3 0,0-1 6 15,0 0 10-15,1 2 1 16,-4-2-1-16,2 0-7 0,-4 2-9 0,-16 2-13 0,30-3-7 15,-17 0-6-15,-13 3-9 0,20-3-10 0,-20 3-3 16,20 0-6-16,-20 0-5 16,0 0-3-16,21-2 0 0,-21 2-5 0,0 0 0 15,0 0-3-15,24 2-4 0,-24-2 6 16,0 0-1-16,0 0-6 0,14 2 2 0,-14-2 1 16,0 0-2-16,0 0 2 15,0 0 0-15,0 0 0 0,0 0-3 0,0 0-2 16,0 0-1-16,0 0 1 0,0 0-2 0,0 0-3 15,0 0 6-15,0 0 1 0,0 0 4 16,0 0 0-16,-38 38-2 0,25-23 2 0,-1 0-2 16,0 5-4-16,0-2-3 15,0 1-1-15,-2 1 0 0,2 0-2 0,-1-1 1 16,-2 1 0-16,2-1-2 16,-1 0 7-16,0 0-2 0,2-5 1 15,-1 4 1-15,2-4-2 0,2-1 2 0,1-1-4 16,0-3 3-16,0 0 2 0,10-9 0 0,-18 15 8 15,18-15 7-15,-13 10 2 0,13-10 2 0,-10 6 3 16,10-6 8-16,0 0 3 16,0 0 9-16,0 0 0 0,0 0-5 0,0 0 0 0,0 0-7 15,0 0 1-15,0 0 4 16,0 0 0-16,0 0-1 0,0 0-5 0,46-16-8 16,-46 16-1-16,34 3-3 15,-11-2 0-15,-2 3-5 0,7 0-3 0,0 2-1 16,-1-1-8-16,3 3-12 0,0-4-19 0,-1 2-24 0,1-5-24 15,0 3-37-15,-4 0-44 16,4-2-53-16,-2-4-73 0,-1 0-153 0,-5-2-536 16,-1 1-412-16</inkml:trace>
  <inkml:trace contextRef="#ctx0" brushRef="#br0" timeOffset="-187926.73">32352 16972 2961 0,'0'0'-77'0,"28"0"2"16,-28 0-17-16,19 2-16 15,-19-2 1-15,26 2-4 0,-26-2-7 0,31-2-4 0,-14 2-7 16,2 0-11-1,-19 0-12-15,38-2-18 0,-18 0-333 0,-4 1 324 0</inkml:trace>
  <inkml:trace contextRef="#ctx0" brushRef="#br0" timeOffset="-187686.56">32799 16913 1515 0,'0'0'82'0,"0"0"10"16,4 17-17-16,-4-17 25 16,0 0 8-16,0 21 8 0,0-21 2 0,2 19 4 15,-2-19-4-15,0 25-2 16,0-8-7-16,0-17-8 0,-4 36-10 0,4-17-12 16,-2 3-5-16,0-2-15 0,0 1-22 15,0 3-45-15,0-4-58 0,0 3-61 0,-2-4-82 16,1-2-222-16,-1-2-280 0,4-15 29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دیجیتال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جلسه ۳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810EBC-3254-402D-9449-2B2E6DC8F22B}"/>
                  </a:ext>
                </a:extLst>
              </p14:cNvPr>
              <p14:cNvContentPartPr/>
              <p14:nvPr/>
            </p14:nvContentPartPr>
            <p14:xfrm>
              <a:off x="0" y="82080"/>
              <a:ext cx="11098440" cy="3945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810EBC-3254-402D-9449-2B2E6DC8F2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2720"/>
                <a:ext cx="11117160" cy="39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2051F6-F401-4DDA-8D0C-A1E19C135D15}"/>
                  </a:ext>
                </a:extLst>
              </p14:cNvPr>
              <p14:cNvContentPartPr/>
              <p14:nvPr/>
            </p14:nvContentPartPr>
            <p14:xfrm>
              <a:off x="9360" y="3630960"/>
              <a:ext cx="11350800" cy="283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2051F6-F401-4DDA-8D0C-A1E19C135D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3621600"/>
                <a:ext cx="11369520" cy="28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530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8FD9FB-442F-4BBD-829F-946A9D88436C}"/>
                  </a:ext>
                </a:extLst>
              </p14:cNvPr>
              <p14:cNvContentPartPr/>
              <p14:nvPr/>
            </p14:nvContentPartPr>
            <p14:xfrm>
              <a:off x="164520" y="112320"/>
              <a:ext cx="9815400" cy="5226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8FD9FB-442F-4BBD-829F-946A9D8843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160" y="102960"/>
                <a:ext cx="9834120" cy="52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87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F28B24-6B40-4CC5-8DAD-5F50A0ED5267}"/>
                  </a:ext>
                </a:extLst>
              </p14:cNvPr>
              <p14:cNvContentPartPr/>
              <p14:nvPr/>
            </p14:nvContentPartPr>
            <p14:xfrm>
              <a:off x="26640" y="0"/>
              <a:ext cx="12151080" cy="659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F28B24-6B40-4CC5-8DAD-5F50A0ED52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80" y="-9360"/>
                <a:ext cx="12169800" cy="66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777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02F8CA-291A-4DC4-A6BC-5B9F51EE720D}"/>
                  </a:ext>
                </a:extLst>
              </p14:cNvPr>
              <p14:cNvContentPartPr/>
              <p14:nvPr/>
            </p14:nvContentPartPr>
            <p14:xfrm>
              <a:off x="26640" y="197640"/>
              <a:ext cx="11437200" cy="656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02F8CA-291A-4DC4-A6BC-5B9F51EE72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80" y="188280"/>
                <a:ext cx="11455920" cy="65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55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DCC5BF-542A-4189-A05B-CD33F2207C48}"/>
                  </a:ext>
                </a:extLst>
              </p14:cNvPr>
              <p14:cNvContentPartPr/>
              <p14:nvPr/>
            </p14:nvContentPartPr>
            <p14:xfrm>
              <a:off x="187200" y="129240"/>
              <a:ext cx="11342160" cy="617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DCC5BF-542A-4189-A05B-CD33F2207C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840" y="119880"/>
                <a:ext cx="11360880" cy="619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75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66016E-6783-46C2-80EA-DFE85BD136CD}"/>
                  </a:ext>
                </a:extLst>
              </p14:cNvPr>
              <p14:cNvContentPartPr/>
              <p14:nvPr/>
            </p14:nvContentPartPr>
            <p14:xfrm>
              <a:off x="232920" y="114120"/>
              <a:ext cx="11434680" cy="6730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66016E-6783-46C2-80EA-DFE85BD136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60" y="104760"/>
                <a:ext cx="11453400" cy="67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587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791B-8805-4F7C-A6A9-16B0456C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CB37C2-50CE-4141-ACE5-5813D59A4B84}"/>
                  </a:ext>
                </a:extLst>
              </p14:cNvPr>
              <p14:cNvContentPartPr/>
              <p14:nvPr/>
            </p14:nvContentPartPr>
            <p14:xfrm>
              <a:off x="351360" y="184320"/>
              <a:ext cx="11631960" cy="6247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CB37C2-50CE-4141-ACE5-5813D59A4B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000" y="174960"/>
                <a:ext cx="11650680" cy="626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272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13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XB Niloofar</vt:lpstr>
      <vt:lpstr>Office Theme</vt:lpstr>
      <vt:lpstr>Custom Design</vt:lpstr>
      <vt:lpstr>سیستم‌های کنترل دیجیتال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38</cp:revision>
  <dcterms:created xsi:type="dcterms:W3CDTF">2021-02-22T10:05:44Z</dcterms:created>
  <dcterms:modified xsi:type="dcterms:W3CDTF">2021-03-05T19:21:03Z</dcterms:modified>
</cp:coreProperties>
</file>