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0:50:02.3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32454 1305 236 0,'0'0'93'0,"0"0"-9"0,0 0-24 15,0 0 10-15,0 0-10 0,0 0-5 16,0 0-5-16,0 0 0 0,0 0-12 15,0 0 10-15,0 0 6 0,0 0-4 0,0 0-5 16,0 0 3-16,0 0 2 0,0 0-2 16,0 0 6-16,0 0 2 0,0 0-2 15,0 0 3-15,0 0 8 0,0 0 9 0,0 0-15 0,0 0 5 0,0 0-1 16,0 0-8-16,0 0-6 16,0 0-3-16,0 0-9 0,0 0 0 0,0 0-8 15,0 0 2-15,0 0 3 16,0 0-1-16,0 0-3 0,0 0-3 0,0 0 6 0,0 0 2 15,0 0 4-15,0 0 8 16,0 0-3-16,0 0 9 0,0 0-4 0,0 0-2 16,32-25-5-16,-32 25 6 15,0 0-3-15,0 0-11 0,0 0-3 0,0 0 0 0,0 0-7 16,19-2 1-16,-19 2-3 0,0 0 0 0,0 0-11 16,0 0 10-16,23 0-8 15,-23 0 0-15,0 0-5 0,0 0 4 0,24 2 4 16,-24-2-6-16,0 0-3 15,0 0-1-15,21 0 2 0,-21 0 4 0,0 0 2 16,0 0 6-16,0 0-6 0,21 1 5 16,-21-1-5-16,0 0-1 0,0 0-2 0,0 0 0 15,21 3-4-15,-21-3 4 0,0 0-2 0,0 0 1 16,0 0-7-16,22 1 2 16,-22-1-2-16,0 0 5 0,0 0 8 0,0 0-2 0,18 0 11 15,-18 0-11-15,0 0 2 16,0 0 4-16,0 0-4 0,0 0-2 0,0 0 1 0,0 0 1 15,0 0 1-15,0 0-2 16,0 0 1-16,0 0 0 0,15 4-5 0,-15-4 3 16,0 0-6-16,0 0 3 15,0 0-1-15,0 0-4 0,0 0 1 0,0 0-2 16,0 0 2-16,0 0-3 0,0 0-3 0,0 0 2 0,0 0-2 16,0 0 6-16,-55 2-5 15,55-2 1-15,0 0-2 0,0 0 3 0,-23 3-1 16,23-3 0-16,0 0-2 0,-17 1-2 15,17-1-1-15,0 0 4 0,0 0 2 16,-21 0-4-16,21 0-2 0,0 0 6 16,0 0-5-16,-28 0-3 0,28 0 0 0,0 0-1 15,-21 2 1-15,21-2 2 0,0 0-2 16,-25 0 6-16,25 0-8 0,-17 0 5 0,17 0-2 16,-20 1 3-16,20-1-1 0,0 0 0 0,-26 0-1 15,26 0 6-15,-18 0-8 16,18 0 8-16,0 0-8 0,-23 0 4 0,23 0-2 0,0 0 3 15,0 0 0-15,-21-1-1 16,21 1 2-16,0 0-4 0,0 0 2 0,0 0 0 16,-23 0 0-16,23 0-2 15,0 0 2-15,0 0 1 0,0 0-2 0,0 0 2 0,0 0-2 16,0 0 2-16,-20 1 0 0,20-1-3 0,0 0 2 16,0 0 5-16,0 0-6 15,0 0 2-15,0 0 4 0,0 0-5 0,0 0 0 16,0 0 0-16,0 0-2 0,0 0 3 15,0 0-8-15,0 0-5 0,0 0-17 0,-20 0-20 16,20 0-40-16,0 0-44 16,0 0-40-16,0 0-83 0,0 0-559 0,0 0-135 15</inkml:trace>
  <inkml:trace contextRef="#ctx0" brushRef="#br0" timeOffset="2489.73">32035 1359 2245 0,'0'0'-139'0,"0"0"24"0,0 0 22 0,0 0 15 0,0 0 21 16,0 0 12-16,0 0 14 15,0 0 14-15,0 0 22 0,0 0 9 0,0 0 9 16,0 0 3-16,0 0 5 0,0 0 0 0,0 0 5 16,0 0-5-16,0 0 10 0,0 0 1 15,0 0 9-15,0 0-6 0,0 0 12 0,0 0-10 16,0 0 3-16,-34-24-3 15,34 24 1-15,0 0-1 0,0 0 2 0,0 0 3 16,0 0-2-16,0 0-2 16,0 0-5-16,0 0-6 0,-30 8-1 0,30-8 2 0,0 0-4 15,0 0-2-15,0 0-2 16,0 0-2-16,0 0-2 0,-16-10 1 0,16 10-3 16,0 0-1-16,0 0-1 0,0 0 8 0,0 0 2 15,0 0-1-15,0-19 3 0,0 19-5 16,0 0 4-16,0 0 2 0,0 0 0 0,0 0-1 15,0 0 3-15,0 0-3 16,21-19 5-16,-21 19 4 0,0 0-2 0,0 0 13 16,0 0-4-16,0 0 5 0,0 0 2 15,0 0 5-15,0 0-4 0,0 0 3 0,0 0 1 16,0 0-8-16,21 33-3 0,-21-33-6 0,0 0-1 16,0 0-8-16,-24 34-3 15,14-21-7-15,0-1-11 0,-5 3-13 0,0-2-19 0,0 1-19 16,-1 0-29-1,0 0-33-15,-1-1-35 0,1 4-30 0,0-5-36 0,0 1-52 16,-2-1-78-16,4-2-555 16,-3-1-256-16</inkml:trace>
  <inkml:trace contextRef="#ctx0" brushRef="#br0" timeOffset="3049.52">31680 1206 2572 0,'0'0'-103'0,"0"0"28"16,0 0 11-16,0 0 10 0,0 0 21 0,6-14 1 0,-6 14 16 15,0 0 8-15,0 0 16 16,0 0 5-16,0 0 8 0,0 0 17 0,0 0 2 16,0 0-3-16,-34-5 4 15,34 5 3-15,0 0 5 0,0 0-3 0,-36 11 5 0,36-11 7 16,-23 8 0-16,10-4-1 0,0 0 4 0,13-4 5 16,-23 15-5-16,12-8 6 15,11-7-4-15,-17 16 0 0,7-7-1 0,4 0-1 16,6-9-3-16,-14 24-4 15,10-13-3-15,4-11-6 0,-8 23 7 0,6-13-1 0,2-10-1 16,-6 22 1-16,2-11 0 16,4-11-2-16,-11 23-4 0,11-23-5 0,-11 19-12 15,3-7-25-15,-3-1-29 0,-1 1-40 0,-2-3-52 0,2 3-37 16,0-1-68 0,-8-2-86-16,6 1-597 0,-3 1-293 0</inkml:trace>
  <inkml:trace contextRef="#ctx0" brushRef="#br0" timeOffset="3309.47">31187 1981 2661 0,'0'0'-95'0,"0"21"25"0,0-21 20 0,0 0 15 16,0 0 23-16,0 0 19 16,8 14 22-16,-8-14 8 0,0 0 12 0,19 1-2 0,-19-1-9 15,0 0-4-15,32-7-4 16,-18 1-5-16,2 0-9 0,-2-1-22 0,3-1-22 16,4-1-37-16,-2-3-35 0,3-1-45 0,-6-2-93 15,4-3-432-15,-4 1 89 0</inkml:trace>
  <inkml:trace contextRef="#ctx0" brushRef="#br0" timeOffset="3639.79">31332 929 1975 0,'0'0'2'0,"-6"-17"3"0,6 17 8 15,0 0-2-15,0 0 1 16,0 0 23-16,4-21 24 0,-4 21 10 0,0 0 6 15,17-15-6-15,-17 15 0 0,17-11-11 16,-8 4-7-16,-9 7-7 0,22-10-14 0,-8 4-29 16,-2-1-31-16,-12 7-49 15,21-11-54-15,-14 4-112 0,-1 0-415 0,-6 7 107 0</inkml:trace>
  <inkml:trace contextRef="#ctx0" brushRef="#br0" timeOffset="3809.49">31313 745 1877 0,'0'0'-26'0,"0"0"15"0,0 0 6 0,0 0-10 16,-11-12-3-16,11 12-20 0,0 0-23 16,0 0-17-16,0 0-59 0,0 0-154 0,0 0-101 15,0 0 124-15</inkml:trace>
  <inkml:trace contextRef="#ctx0" brushRef="#br0" timeOffset="4589.68">31019 931 1207 0,'0'0'66'16,"0"0"26"-16,6-15-12 0,-6 15-4 0,0 0 7 0,0 0 5 15,0 0 16-15,0 0 5 16,0 0-5-16,7-13-4 0,-7 13-4 0,0 0-8 15,0 0-5-15,0 0-3 16,0 0-6-16,0 0-2 0,0 0 0 0,0 0 2 0,0 0-2 16,0 0 2-16,0 0-2 15,0 0 0-15,14 38 0 0,-14-38-2 0,0 0 3 16,0 18-4-16,0-18-7 0,0 0-3 0,-6 24-5 16,6-24-2-16,-8 19-4 0,1-8-4 15,-3 1-1-15,-1-1-2 0,-2 1-3 0,1-1-2 16,-3 2-2-16,0 0 2 15,3 3-2-15,-3-1-7 0,2 0 0 0,0-1-3 16,3 0-2-16,2-3-2 16,-4 2-1-16,4 0-4 0,2 1-1 0,6-14-2 0,-11 24-1 15,7-13-2-15,4-11 1 0,-4 22-2 0,4-22 0 16,0 21 0-16,0-21 0 16,0 19-3-16,0-19 0 0,2 21 1 0,-2-21 0 0,6 18-3 15,-6-18 1-15,5 20-1 16,-5-20 1-16,4 19-3 0,0-7 6 0,-4-12-3 15,4 18 2-15,-4-18 5 16,4 18 6-16,-4-18 4 0,4 16 2 0,-4-16 1 16,0 20 1-16,0-20-1 15,0 18-1-15,0-18 1 0,-2 18 1 0,2-18 1 0,-4 18-3 16,4-18 2-16,-6 16-1 0,6-16 1 0,-8 16 4 16,8-16-4-16,-13 12 0 15,13-12 0-15,-17 12-1 0,6-6-1 16,11-6 7-16,-24 9 2 0,12-3-2 15,12-6-1-15,-25 4 1 0,10-2 2 0,15-2 1 0,-29 0 0 16,29 0 7-16,-28-4-7 16,28 4 3-16,-28-5 0 0,16-3-8 0,12 8 1 0,-21-15 3 15,10 7-5-15,2-3-2 0,9 11-9 16,-10-24-1-16,6 10-2 0,4 14-13 16,-2-26-11-16,4 9-22 0,-2 17-22 0,8-34-31 15,-4 15-41-15,2 0-42 0,3-2-43 16,0 0-55-16,1-1-81 0,-1 0-182 15,1 0-84-15,-2-2-247 0,4 2-217 16</inkml:trace>
  <inkml:trace contextRef="#ctx0" brushRef="#br0" timeOffset="4889.74">31345 39 2487 0,'0'0'-119'0,"6"-13"16"0,-6 13 18 16,0 0 11-16,6-16 4 15,-6 16 22-15,0 0 13 0,0 0 16 0</inkml:trace>
  <inkml:trace contextRef="#ctx0" brushRef="#br0" timeOffset="5239.7">31357 0 2106 0,'0'0'75'0,"0"0"1"0,0 0-2 16,0 0-2-16,-33 42-3 0,25-29-9 15,-4 4 1-15,2 0-8 0,-2 1 3 0,-2 4-10 16,0 5-4-16,-3-2-2 0,0 1 2 16,2 1-6-16,1 1 0 0,-4 1-2 0,2 0 0 15,1-1-3-15,0-2 2 0,-4 3-15 0,4-1 6 16,-2-1-5-16,3-2 4 0,-4 2-8 16,8-6-3-16,-1 0-2 0,1-4-12 0,-1 1-14 15,2-3-8-15,3-2-12 16,0-2-8-16,6-11-11 0,-12 19-17 0,12-19-23 15,-10 12 9-15,10-12-11 0,0 0 4 16,0 0 16-16,0 0 5 0,0 0 12 0,0 0 16 16,-18-28 15-16,18 28-1 15,-2-19 8-15,2 19 21 0,2-23 12 0,-2 23 20 16,2-23 6-16,-2 23 12 0,4-22 10 16,-4 22 12-16,2-19-6 0,-2 19-3 0,2-15-6 15,-2 15-10-15,0 0-4 0,2-17-7 0,-2 17-5 16,0 0-11-16,0 0-13 15,0 0-31-15,0 0-37 0,0 0-26 0,0 0-23 0,0 0-44 16,0 0-81 0,0 0-450-16,0 0 66 0</inkml:trace>
  <inkml:trace contextRef="#ctx0" brushRef="#br0" timeOffset="6869.75">29868 1410 1995 0,'0'0'-7'16,"0"0"25"-16,0 0 9 16,0 0 22-16,0 0 0 0,-4-23 4 0,4 23 19 15,0 0 8-15,0 0 10 0,0 0-4 16,4-23-5-16,-4 23-6 0,0 0-7 0,2-22-8 16,-2 22-4-16,4-19-3 0,-4 19 0 0,2-20 1 15,-2 20-7-15,6-19 4 16,-6 19-3-16,6-17-4 0,-6 17-4 0,7-18-6 0,-7 18-4 15,11-15 0-15,-11 15-7 16,10-11-4-16,-10 11 1 0,15-10-2 0,-15 10-6 16,16-6 3-16,-16 6-6 15,24-1 3-15,-24 1 0 0,24 0-4 16,-24 0 0-16,23 1-1 0,-23-1-2 0,26 4-2 0,-26-4-6 0,22 2-2 16,-22-2-2-16,18 0-6 15,-18 0-2-15,0 0 2 0,25-2-11 0,-25 2 4 16,0 0-3-16,19-4 3 15,-19 4 0-15,0 0 4 0,11-8 1 0,-11 8 7 0,0 0 0 16,0 0 2-16,0 0 5 16,0 0 5-16,0 0 4 0,0 0 3 0,0 0 10 15,0 0 10-15,0 0 10 0,0 0 0 0,0 0 0 0,0 0 3 16,-45 26-4 0,33-17 6-16,-2 0-5 0,2 3 8 0,-5 0 0 0,0-1 1 15,0 0-3-15,-2 1-2 16,0-3-4-16,3 1-4 0,-2-2-7 0,3-1-12 0,-2 0-18 15,2-4-38-15,15-3-50 16,-27 4-73-16,14-7-76 0,13 3-150 0,-25-4-552 16,12-3-358-16</inkml:trace>
  <inkml:trace contextRef="#ctx0" brushRef="#br0" timeOffset="7059.45">29765 993 2820 0,'0'0'-7'0,"5"-22"24"15,-5 22-4-15,5-19 0 0,-5 19 0 0,4-17 2 0,-4 17-8 16,0 0-4-16,2-19-25 16,-2 19-33-16,0 0-41 0,2-15-60 0,-2 15-99 15,2-8-468-15,-2 8 14 16</inkml:trace>
  <inkml:trace contextRef="#ctx0" brushRef="#br0" timeOffset="7999.69">29561 966 2170 0,'0'0'-42'15,"0"0"5"-15,0 0 1 0,-16 4 7 0,16-4 15 16,0 0 1-16,0 0 9 16,-4 23 5-16,4-23 9 0,0 16 2 0,0-16-7 0,0 25 10 15,0-25 5-15,2 31 4 0,-2-15-3 0,2 4 7 16,0 2-14-16,-2-2 11 0,0 1-1 16,2-1-6-16,-2 3-2 0,0-1 1 15,0-2-6-15,0 0 3 0,-2-1-2 16,0 0-1-16,2-19 4 0,0 28-10 0,-2-17 12 15,2-11-14-15,0 24 9 0,0-24 2 16,-2 15-5-16,2-15 10 0,0 0-3 0,0 0-2 16,-8 13 1-16,8-13 3 15,0 0-1-15,0 0 6 0,0 0-14 0,0 0 1 16,0 0-1-16,0 0 0 0,-6-53-3 0,6 53 2 0,6-25 13 16,-6 25-15-16,6-26-5 15,0 12 4-15,-2 3 2 0,6-1-1 16,-2 0 0-16,-8 12 9 0,17-20-3 15,-9 12 8-15,-8 8-6 0,17-13 5 0,-6 8 10 16,-11 5 1-16,16-7-6 16,-16 7 3-16,20-1-1 0,-20 1-9 0,0 0 5 0,25 1 9 15,-25-1 4-15,0 0 3 0,19 10 0 0,-19-10 7 16,7 11-1-16,-7-11 1 0,0 0 0 16,0 0 2-16,-13 27-2 0,13-27-1 0,-19 19-2 15,6-9 1-15,1-1 3 16,-6 4 2-16,4 1 2 0,-3-2 3 0,2 4 0 15,-4 0 1-15,4-1-1 0,-2 2-4 16,0 0-4-16,2 0-6 0,1 2 0 0,1 0-4 16,0 1-6-16,0-2-2 15,3 1-1-15,0 1-3 0,1-4-6 0,2 2-6 16,3 1-8-16,0-2-2 0,2 0-5 0,0 0-4 0,2-17-7 16,2 33-1-16,0-16-2 15,0-2-3-15,2 0-3 0,-2 1-2 0,2-3 5 16,-4-13-3-16,10 27 7 15,-8-18 2-15,-2-9 2 0,6 19-2 16,-6-19 5-16,4 18 2 0,-4-18 0 16,2 17 10-16,-2-17 4 0,0 0 6 0,-2 22 4 0,2-22 3 15,-6 14 7-15,6-14 3 0,-11 12-1 0,11-12 4 16,-11 14 4-16,11-14-2 0,-17 12 2 16,7-5 3-16,-1 2 5 0,11-9 0 0,-23 12 3 15,11-5 0-15,-4 0-4 16,4-1-2-16,-3 0-5 0,0-1-6 0,15-5-1 15,-27 8-1-15,13-4-2 0,14-4 1 16,-22 5 2-16,22-5 5 0,-22 2-1 0,22-2 4 16,-21-2 1-16,21 2-3 15,-18-8-4-15,18 8-2 0,-20-11-2 0,12 3 2 16,8 8-5-16,-18-21-3 0,12 10 0 0,-2-3-3 0,8 14-1 16,-13-26-2-16,9 13-3 15,0-3 0-15,0 1 0 0,1-2-2 16,3 17-1-16,-2-32-7 0,2 12-13 15,2 4-8-15,-2-2-15 0,3 1-25 0,-1 0-33 16,-2 17-45-16,4-30-67 16,-2 15-63-16,-2 1-117 0,2 3-214 0,-2 11-382 0,2-26-437 15</inkml:trace>
  <inkml:trace contextRef="#ctx0" brushRef="#br0" timeOffset="19119.6">28805 1204 658 0,'0'0'157'15,"0"0"-38"-15,0 0-22 0,0 0-7 0,0 0-7 16,0 0 5-16,0 0 0 15,0 0 9-15,-13-12 20 0,13 12 6 0,0 0 1 0,0 0 7 16,0 0 0-16,0 0-1 16,0 0 2-16,0 0 9 0,0 0-10 15,0 0 1-15,0 0-5 0,0 0-11 16,0 0-7-16,0 0-14 0,0 0-6 0,0 0-12 0,0 0-8 16,0 0-8-16,0 0-3 0,0 0-9 0,0 0-6 15,0 0-3-15,0 0 1 16,0 0-7-16,0 0-7 0,0 0 3 0,0 0-5 0,0 0-6 15,0 0 2-15,8 50-2 16,-8-50-2-16,7 23 0 0,-6-8-3 0,1-1 0 16,-2-14-3-16,4 26-1 15,-4-13-1-15,0-13 1 0,-4 27-1 0,2-12-1 16,2-15 1-16,-8 27-3 0,0-16 0 0,2 1-2 16,-1-1 0-16,-2 1 0 0,9-12 1 15,-14 14-1-15,14-14 0 0,-15 12-5 0,15-12 0 16,-12 7 0-16,12-7 0 15,0 0-2-15,-18 3 1 0,18-3-2 0,0 0 2 0,0 0-3 16,0 0 5-16,0 0-4 16,0 0 2-16,0 0 1 0,0 0-3 0,0 0 0 15,0 0 1-15,0 0 1 0,0 0 5 0,0 0 7 0,0 0-4 16,0 0 11 0,0 0 3-16,0 0 8 0,0 0 2 0,0 0 4 15,24 23 2-15,-24-23 2 0,0 0-6 16,-8 23-4-16,8-23-1 0,-16 16-5 0,6-6-14 15,0-2-18-15,-3 2-29 0,0-3-48 16,0 1-51-16,13-8-62 0,-20 13-67 0,8-8-157 16,2 1-542-16,0-2-407 15</inkml:trace>
  <inkml:trace contextRef="#ctx0" brushRef="#br0" timeOffset="19319.48">28709 1885 2924 0,'0'0'21'0,"0"0"13"0,-4 28-20 16,4-28-25-16,0 0-6 0,0 0-14 16,0 0-7-16,0 0-19 0,0 0-34 0,0 0-54 15,0 0-116-15,0 0-471 16,0 0 0-16</inkml:trace>
  <inkml:trace contextRef="#ctx0" brushRef="#br0" timeOffset="19589.59">28420 1517 2296 0,'0'0'69'0,"-14"-14"7"15,14 14 3-15,-8-9 3 0,8 9 8 0,0 0 17 16,0 0 13-16,-8-16 8 0,8 16-9 16,0 0-12-16,0 0-10 0,0 0-7 0,0 0-7 15,0 0-7-15,0 0-4 0,0 0-1 0,0 0-7 16,0 0-5-16,0 0-4 16,5 53-3-16,-5-53-10 0,-2 25-8 0,2-25-17 15,-3 25-31-15,-1-14-37 16,0 3-39-16,-3-1-54 0,-1 2-55 0,-2-3-67 0,0 0-139 15,0-3-483-15,-2 0-262 16</inkml:trace>
  <inkml:trace contextRef="#ctx0" brushRef="#br0" timeOffset="20109.49">28083 1560 2578 0,'0'0'-60'0,"-2"-17"26"0,2 17 13 0,0 0-1 16,-2-19 16-16,2 19 20 16,0 0 27-16,0 0 35 0,0-21 16 0,0 21 3 15,0 0-3-15,0 0-8 0,0 0-4 0,-4-16-6 0,4 16-4 16,0 0 3-16,0 0 6 16,0 0 2-16,0 0-4 0,0 0-7 0,0 0-6 15,0 0-3-15,0 0-8 16,14 48-6-16,-12-32-6 0,-2-16-2 0,5 28-3 15,1-13-6-15,-1 2-5 16,-2 1-3-16,2-1-3 0,-3-1-2 0,2 2 1 0,-2 1-3 16,0-2-4-16,0 1 1 15,-2-1 2-15,0 0 0 0,-4 0 7 0,4-17 2 0,-6 32 0 16,-1-15 4-16,-1-2 2 0,-1-2 7 0,-1 3-1 16,-2-2 6-16,-1-1 6 15,-2-1 4-15,-4 1-3 0,-1-1-2 0,0-2 3 16,-6 0 1-16,1-2 2 15,-3-3 4-15,-3 1 1 0,3-2 1 0,-2 0 9 0,0-1-1 16,1-1-2-16,-1-2-1 16,-1 0-20-16,7 0-3 0,-1-2 9 0,2 2-1 15,-1-1 4-15,4-1-2 0,0-2 2 0,20 4-2 0,-34-6-3 16,18 2-1-16,5-1-9 16,11 5-7-16,-18-14-3 0,11 3-11 15,7 11-13-15,-2-22-24 0,2 4-20 16,4 1-21-16,1-2-36 0,4-2-52 0,2-2-49 0,0-4-63 15,5-1-76-15,-1 0-179 16,-3-1-87-16,1 0-9 0,1 0-235 0,-9 4-191 16</inkml:trace>
  <inkml:trace contextRef="#ctx0" brushRef="#br0" timeOffset="20279.64">27701 1314 2578 0,'0'0'92'0,"0"0"21"0,9-7-10 15,-9 7-13-15,0 0-9 0,0 0-2 0,0 0 15 16,0 0 1-16,11-12-5 16,-11 12-14-16,0 0-27 0,0 0-55 0,0 0-62 15,0 0-66-15,6-6-66 16,-6 6-139-16,0 0-516 0,0 0-205 0</inkml:trace>
  <inkml:trace contextRef="#ctx0" brushRef="#br0" timeOffset="25319.7">1843 1146 2420 0,'0'0'-122'0,"0"0"18"16,0 0 27-16,0 0 9 0,0 0 10 0,0 0 9 0,0 0 3 15,0 0 9-15,0 0 11 16,0 0 10-16,0 0 6 0,0 0 20 0,0 0 13 15,4-22 17-15,-4 22 2 16,0 0 8-16,0 0 8 0,0 0 3 0,0 0-1 0,0 0-3 16,0 0-8-16,0 0-4 15,0 0-3-15,0 0-7 0,0 0-5 0,7-23 1 16,-7 23-10-16,0 0 3 0,8-10-1 0,-8 10-4 16,0 0 7-16,0 0-5 15,9-13 5-15,-9 13 4 0,0 0-2 0,10-11 3 0,-10 11-3 16,0 0 0-16,16-10-6 15,-16 10-2-15,0 0 0 0,15-9-4 0,-15 9 3 16,18-5-6-16,-18 5-2 16,19-5 5-16,-19 5-4 0,19-4-1 0,-19 4-5 0,23-4-5 15,-23 4 8-15,21-4 2 0,-21 4 2 0,26-1 7 16,-26 1-9-16,25-4 1 16,-10 4-4-16,-15 0 2 0,27-2-4 0,-9 2 3 15,-18 0-4-15,29 0 2 0,-12 0 1 16,-17 0-8-16,35-3 6 0,-19 3 6 0,-16 0-12 15,29-1 7-15,-13 1-4 16,-16 0-1-16,30-2 0 0,-30 2 4 0,24-2-5 16,-24 2 11-16,24-2-7 0,-24 2-6 15,21 0 5-15,-21 0 6 0,0 0-5 0,24-2 4 16,-24 2-1-16,0 0 3 0,0 0 4 0,20 0-2 16,-20 0-1-16,0 0 5 15,0 0-11-15,0 0 4 0,0 0-2 0,16-4 3 0,-16 4-4 16,0 0 0-16,0 0-3 15,0 0 0-15,0 0 2 0,0 0-1 0,0 0-2 16,16-3-1-16,-16 3-2 16,0 0 3-16,0 0 3 0,0 0-5 0,0 0 0 15,0 0 2-15,0 0 0 0,0 0-2 16,0 0-1-16,0 0 6 0,0 0-4 0,0 0 6 16,0 0 1-16,0 0 4 0,0 0 2 0,0 0 0 15,0 0 1-15,0 0 1 0,0 0 1 16,0 0 0-16,0 0 5 0,0 0 0 0,0 0-2 15,0 0 8-15,0 0 0 16,0 0 6-16,0 0-3 0,0 0 1 0,0 0-2 16,0 0-4-16,-26 49-3 0,20-36-1 15,0 0-3-15,0 3 1 0,0 2-1 0,-1-1-3 16,0 6-3-16,1-1 1 0,2 3-5 0,-2 2 4 16,-2-1 0-16,3 3-2 15,1 2 1-15,-2 2-2 0,-3-1 2 0,2 0-3 0,0-4-4 16,2 0 3-1,-1 1-1-15,0-3-1 0,-1 2-1 0,0-6 3 0,1 2-4 16,2-5 1-16,-2-3 1 16,-1 2-1-16,1-3-1 0,0-1-3 0,-3-3-3 0,9-11-1 15,-15 23-6-15,7-16 5 0,8-7-2 0,-19 14-1 16,12-8 1-16,7-6 2 16,-16 9 0-16,16-9-2 0,-18 6 2 0,18-6-3 15,0 0 0-15,-21 3-5 16,21-3-1-16,0 0 0 0,0 0 0 0,0 0 1 0,0 0-3 15,-23-9 4-15,23 9-2 16,0 0 1-16,0 0-1 0,0 0 4 0,0 0 0 16,0 0 2-16,0 0-1 0,0 0 6 15,0 0-5-15,25-36 0 0,-25 36 2 0,11-6 3 16,-11 6 6-16,13-7 2 0,-13 7 7 0,15-6-1 16,-15 6 5-16,14-7 1 15,-14 7 7-15,20-3 5 0,-20 3-2 0,20-4 4 0,-20 4-1 16,24-1-1-16,-24 1 6 15,25 1 0-15,-25-1-6 0,26 0 6 0,-10 2 2 16,-16-2 1-16,31 5 2 16,-11-1-1-16,0 0-2 0,-2 1-3 0,2 0-3 15,1 1-4-15,2-1-4 0,0-1-1 16,-3-1-7-16,2 3-1 0,0-3-7 0,3-1-20 16,1-2-36-16,1-2-52 0,1 0-64 0,-1-5-88 15,-2 0-167-15,-1 0-188 0,-3-1-308 16,-6 1-307-16</inkml:trace>
  <inkml:trace contextRef="#ctx0" brushRef="#br0" timeOffset="29729.92">488 512 2602 0,'0'0'-155'0,"0"0"24"16,0 0 16-16,0 0 9 0,0 0 7 15,0 0 12-15,0 0 14 0,0 0 15 0,0 0 7 16,0 0 9-16,0 0 7 0,0 0 7 0,0 0 3 16,0 0 2-16,0 0 7 0,0 0 13 0,0 0 0 0,0 0 14 15,0 0 6-15,0 0 8 16,0 0 9-16,0 0 1 0,0 0-4 0,0 0 7 15,0 0 3-15,0 0-5 16,0 0 19-16,0 0-11 0,0 0 6 0,0 0-15 16,0 0-3-16,0 0 3 0,0 0 0 15,0 0 7-15,0 0-3 0,0 0 5 0,0 0-5 16,0 0-4-16,0 0-1 0,0 0 6 16,0 0-5-16,0 0-12 0,0 0-1 15,0 0-5-15,0 0 6 0,0 0-7 0,0 0 2 0,0 0-4 16,0 0-5-16,15-42 6 15,-15 42 0-15,0 0-5 0,17-6 2 0,-17 6-5 16,0 0 10-16,17-6-3 16,-17 6-6-16,0 0 6 0,18-2 4 0,-18 2-9 0,0 0 10 15,0 0 4-15,27 5-1 16,-27-5-1-16,0 0 2 0,18 9-3 0,-18-9 8 16,11 13-4-16,-11-13-3 0,9 14 2 0,-9-14 2 15,3 16-6-15,-3-16 14 16,2 20-17-16,-2-20 3 0,0 22-2 0,0-22-1 0,-2 18-1 15,2-18-2-15,-3 19-4 16,3-19 2-16,-8 18 1 0,8-18-6 16,-5 14 6-16,5-14-7 0,-7 15-2 15,7-15 1-15,-7 12 2 0,7-12 3 0,0 0-3 16,-8 15-1-16,8-15 10 0,0 0-9 0,-5 12-3 0,5-12 4 16,0 0-2-16,0 0 3 15,0 0 0-15,0 0-2 0,0 0-2 0,0 0-1 16,0 0-2-16,0 0 2 0,0 0-2 15,0 0 1-15,0 0 2 0,0 0 0 0,23-46-3 16,-17 37 1-16,-6 9-5 16,13-17 6-16,-13 17-3 0,10-19 2 0,-5 9-4 0,-5 10 0 15,10-17 4-15,-10 17-2 16,7-15 6-16,-7 15-10 0,9-14 4 0,-9 14 0 16,3-12-1-16,-3 12-2 0,0 0-1 0,0 0 3 15,4-21 3-15,-4 21 3 0,0 0-3 16,0 0 6-16,0 0-2 0,3-15 1 0,-3 15 1 15,0 0-5-15,0 0 3 16,0 0 4-16,0 0 5 0,0 0-2 0,0 0 7 16,0 0 5-16,0 0 7 0,0 0 5 15,0 0 3-15,0 0 1 0,0 0 3 0,0 0 0 16,0 0 0-16,-5 58-6 0,5-58-1 16,5 23-3-16,-1-14-1 0,0 5-7 15,-4-14-2-15,11 23-4 0,-3-12-6 16,-2 2-20-16,1-4-22 0,-7-9-28 0,13 19-48 15,-8-11-42-15,-5-8-57 0,13 14-69 0,-13-14-159 16,12 11-385-16,-8-7-138 16</inkml:trace>
  <inkml:trace contextRef="#ctx0" brushRef="#br0" timeOffset="29970.01">804 666 2365 0,'9'-13'-80'0,"-9"13"9"16,0 0 7-16,0 0 15 0,0 0 9 15,0 0 18-15,0 0 13 0,0 0 15 0,21 19 13 0,-21-19 5 16,8 13 9-16,-8-13-6 0,8 16-2 0,-8-16 11 16,9 12-14-16,-9-12 12 15,6 13-23-15,-6-13-10 0,7 15-15 0,-7-15-29 16,7 11-24-16,-7-11-33 0,0 0-44 15,7 14-91-15,-7-14-300 0,0 8 283 0</inkml:trace>
  <inkml:trace contextRef="#ctx0" brushRef="#br0" timeOffset="30339.6">940 439 1459 0,'0'0'-33'0,"4"-15"11"15,-4 15 14-15,0 0 8 0,0 0 13 0,0 0 21 16,0 0 26-16,0 0 14 15,0 0 18-15,0 0 15 0,0 0 4 0,0 0 0 0,0 0-3 16,0 0-6-16,20 34-5 16,-16-21-8-16,-4-13-5 15,14 26-9-15,-10-13-10 0,1 3-3 0,2-3-9 0,0 3-6 0,-1-4 5 16,1 1-13-16,-3 1-9 16,1-1 0-16,-5-13-9 0,10 23-17 0,-6-14-24 0,-4-9-30 15,8 19-24-15,-8-19-25 16,5 14-21-16,-5-14-21 0,6 12-35 0,-6-12-61 15,0 0-408-15,5 7 129 16</inkml:trace>
  <inkml:trace contextRef="#ctx0" brushRef="#br0" timeOffset="30689.6">1108 552 1809 0,'0'0'-38'15,"0"0"10"-15,7-17 3 0,-7 17 9 16,0 0 8-16,0 0 1 0,4-14 4 15,-4 14 6-15,0 0 12 0,0 0 10 0,0 0-1 16,0 0 9-16,0 0-7 16,0 0-3-16,0 0-2 0,0 0 2 0,0 0 6 0,0 0 8 15,0 0-5-15,-36 27 8 0,36-27 2 0,0 0 0 16,-15 7 4-16,15-7-7 16,0 0 10-16,0 0-9 0,-16 9-8 15,16-9 4-15,0 0 7 0,0 0-4 16,0 0-3-16,0 0 11 0,0 0-9 0,0 0-4 0,0 0 2 15,0 0-1-15,0 0 2 16,0 0 3-16,0 0 3 0,0 0 2 0,0 0 2 16,0 0 1-16,0 0-6 0,35 16 2 15,-35-16-4-15,16 7-7 0,-16-7-4 16,14 7-5-16,-14-7-16 0,16 8-18 0,-16-8-31 16,18 8-33-16,-18-8-32 0,17 7-31 15,-17-7-37-15,12 6-69 0,-12-6-489 0,12 3-2 16</inkml:trace>
  <inkml:trace contextRef="#ctx0" brushRef="#br0" timeOffset="31456">886 523 1996 0,'2'-25'-135'0,"-2"25"22"15,0 0 20-15,0 0 25 16,-2-17 21-16,2 17 18 0,0 0 21 0,0 0 16 16,0 0 19-16,0 0 5 0,-2-19 22 0,2 19-6 15,0 0 7-15,0 0-3 0,0 0-4 16,0 0-3-16,0 0 5 0,0 0-1 0,0 0 2 15,0 0 3-15,0 0 1 16,0 0 9-16,0 0-3 0,0 0 5 0,-34 31 0 16,34-31-4-16,-2 19-6 0,2-19-2 15,0 21-5-15,0-21 0 0,2 22-6 0,3-8-5 16,-1 2-6-16,4-3-2 0,-3-1-14 0,6 2-10 16,-1-2-23-16,0 0-28 15,2 1-31-15,1-4-26 0,1 2-23 0,-3-3-34 0,2 0-66 16,-13-8-429-16,20 12 112 15</inkml:trace>
  <inkml:trace contextRef="#ctx0" brushRef="#br0" timeOffset="31919.82">1156 381 1854 0,'0'0'-50'15,"-3"-19"9"-15,3 19 8 16,0 0 8-16,0 0 9 0,0 0 7 0,0 0 13 0,0 0 20 16,0 0 4-16,3-18 28 0,-3 18-2 0,0 0 21 15,0 0 7-15,0 0-3 16,0 0-2-16,0 0 1 0,0 0-5 0,42 30-1 15,-34-20-1-15,3 2 0 0,-1-1-2 16,1 3-10-16,-1-1 0 0,1 2-8 16,-3-2-7-16,-1 2-2 0,4 1-6 15,-6-1-5-15,2 0-14 0,-1-1-24 0,-2 1-33 16,1-2-35-16,-5-13-33 0,3 23-41 0,2-13-54 0,-5-10-106 16,3 19-336-16,-3-10 127 15</inkml:trace>
  <inkml:trace contextRef="#ctx0" brushRef="#br0" timeOffset="32429.71">1632 513 1743 0,'0'0'-91'0,"0"0"21"16,0 0 23-16,0 0 25 0,0 0 15 0,0 0 17 15,0 0 12-15,0 0 7 0,0 0 1 16,-22-15 10-16,22 15-10 0,0 0 2 0,0 0 2 16,0 0 9-16,0 0 11 0,0 0-7 0,-6-13 10 0,6 13 8 15,0 0-7-15,0 0-3 16,0 0-3-16,0 0 1 0,0 0 12 0,0 0 4 15,0 0 8-15,0 0-8 16,0 0-1-16,0 0-4 0,0 0-11 16,0 0-2-16,0 0-9 0,6 57-4 15,-6-57-18-15,0 23-10 0,0-23-30 0,0 22-34 0,0-22-23 16,-2 20-26-16,2-20-34 0,0 17-41 0,0-17-90 16,-2 13-368-16,2-13 144 15</inkml:trace>
  <inkml:trace contextRef="#ctx0" brushRef="#br0" timeOffset="32959.68">1701 479 1792 0,'0'0'-75'15,"0"0"8"-15,4-15 4 16,-4 15 11-16,0 0 13 0,7-16 10 0,-7 16 19 0,0 0 15 15,7-17 7-15,-7 17 7 16,0 0-2-16,6-12-2 0,-6 12 3 0,0 0 4 16,10-9 0-16,-10 9 5 15,0 0 6-15,0 0-1 0,15-7 21 0,-15 7 4 0,0 0-6 16,0 0 7-16,0 0-8 0,26 20 5 16,-26-20-6-16,10 16-3 0,-6-6-2 15,-4-10 0-15,8 22 3 0,-3-12-1 0,-5-10 2 16,4 25-1-16,-2-12-4 0,-2-13-2 15,3 20 7-15,-3-20 3 0,2 16-6 0,-2-16-1 16,2 18-8-16,-2-18 2 16,0 0-7-16,2 18-7 0,-2-18 0 0,0 0-6 15,0 0-6-15,0 0-5 0,0 0-10 0,0 0-1 0,0 0-8 16,0 0-2 0,0 0-5-16,0 0 3 0,0 0-1 0,0 0 8 0,12-50-1 15,-12 50 1-15,4-21 15 16,-4 21-20-16,7-19 7 0,-7 19 1 0,4-18 9 15,-4 18 6-15,2-15 1 16,-2 15 11-16,0 0 3 0,5-15 7 0,-5 15-1 16,0 0 9-16,0 0 3 0,0 0 5 15,0 0 9-15,0 0-11 0,0 0-3 0,0 0 4 0,0 0-7 16,0 0-3-16,0 0-2 0,29 30-3 0,-29-30 6 16,10 14-16-16,-2-6-10 15,-8-8-8-15,12 14-41 0,-12-14-29 0,15 11-40 16,-7-6-41-16,-1 1-39 0,-7-6-66 15,0 0-538-15,19 8-99 0</inkml:trace>
  <inkml:trace contextRef="#ctx0" brushRef="#br0" timeOffset="33859.72">2101 546 2243 0,'0'0'-76'0,"0"0"8"0,0 0 16 16,2-20 12-16,-2 20 10 15,0 0 9-15,0 0 15 0,0 0 2 0,0 0 12 16,0 0 13-16,0 0-11 0,0 0 9 0,4-16-5 16,-4 16-6-16,0 0 5 0,0 0-10 15,0 0 1-15,0 0 7 0,0 0 5 0,0 0 14 16,0 0 1-16,0 0-1 15,0 0 6-15,0 0 9 0,20 29-3 0,-20-29 7 0,0 0-15 16,-2 23 16-16,2-23-3 16,0 0 16-16,-6 26 0 0,6-26 4 0,-7 18 2 15,7-18-1-15,-5 15-3 16,5-15-11-16,-4 15-2 0,4-15-8 0,0 0-1 16,-2 21-5-16,2-21-7 0,0 0-4 0,0 0-3 0,4 19-4 15,-4-19-13-15,0 0-5 16,14 5-22-16,-14-5-27 0,0 0-29 0,18 4-33 15,-18-4-36-15,0 0-35 16,24-5-62-16,-24 5-501 0,15-6-21 0</inkml:trace>
  <inkml:trace contextRef="#ctx0" brushRef="#br0" timeOffset="34149.96">2295 362 2180 0,'0'0'-29'0,"0"0"10"0,-3-22 15 0,3 22 5 15,0 0-1-15,-2-15 13 0,2 15 17 0,0 0 7 16,0 0 25-16,0 0 11 16,0 0 3-16,0 0 0 0,0 0-4 0,0 0-3 15,-30 30-8-15,30-30 0 16,-6 22-4-16,4-11-10 0,2-11 4 0,0 27-7 15,0-27-7-15,2 24-8 0,0-8-3 16,-2-16-24-16,6 24-17 0,-1-10-22 0,1-1-8 16,0 0-28-16,-6-13-29 15,13 18-17-15,-6-10-12 0,-1-4-25 0,2 2-32 0,-8-6-63 16,0 0-364-16,19 10 173 0</inkml:trace>
  <inkml:trace contextRef="#ctx0" brushRef="#br0" timeOffset="35229.75">2412 451 1699 0,'0'0'-60'0,"0"0"16"15,0 0 12-15,5-15 16 0,-5 15 11 0,0 0 16 0,0 0 3 16,0 0 14-16,7-15 24 16,-7 15-12-16,0 0 9 0,0 0 9 0,0 0-3 15,0 0-9-15,0 0 4 16,0 0-7-16,6-14 5 0,-6 14-7 0,0 0-3 15,0 0-5-15,0 0 6 0,0 0 0 16,0 0-6-16,0 0 6 0,0 0-10 0,0 0 9 16,0 0-9-16,0 0 6 15,0 0-1-15,0 0-3 0,0 0-5 0,0 0 2 16,0 0-4-16,0 0 0 0,0 0 1 0,0 0-9 0,0 0-4 16,8-11 10-1,-8 11-7-15,0 0-8 0,0 0 4 0,0 0-1 0,0 0-4 16,0 0 7-16,0 0-4 15,0 0 5-15,0 0 4 0,0 0 5 0,0 0 6 0,0 0 4 16,0 0-3-16,0 0 2 16,0 0 5-16,0 0-3 0,0 0 1 0,0 0-3 15,21 23-2-15,-21-23 3 16,0 0-8-16,4 20-1 0,-4-20-4 0,2 19 1 0,-2-19-5 16,3 19 1-16,-3-19 1 0,1 21-5 0,-1-21 1 15,0 18 1 1,0-18 0-16,0 0-2 0,-1 25-5 0,1-25 4 0,-3 14-2 15,3-14-1-15,0 0 3 16,0 0-6-16,0 0-6 0,-2 18-2 0,2-18-6 0,0 0-8 16,0 0-1-16,0 0 0 15,0 0 0-15,0 0-4 0,0 0 2 0,0 0 10 16,0 0-6-16,0 0 5 0,0 0-5 0,18-46 4 16,-18 46 2-16,0 0 2 0,4-17 0 15,-4 17 0-15,4-13-3 0,-4 13 1 0,0 0 0 16,6-14 0-16,-6 14 5 15,0 0-2-15,4-15-2 0,-4 15-1 0,0 0 2 16,0 0-5-16,0 0 1 0,2-19 5 16,-2 19-11-16,0 0 5 0,0 0-1 0,0 0-1 15,0 0 3-15,0 0 1 0,0 0-1 16,0-19 8-16,0 19-6 0,0 0-1 16,0 0 0-16,0 0-4 0,0 0 0 0,0 0 8 0,0 0-12 15,0 0 1-15,0 0 1 16,0 0 3-16,0 0 3 0,0 0-2 0,0 0-1 15,0 0 6-15,0 0-4 16,0 0 3-16,0 0 5 0,0 0-5 0,0 0 2 16,0 0-1-16,0 0-1 0,0 0 1 15,0 0-6-15,0 0 9 0,0-19-12 0,0 19-1 16,0 0 7-16,0 0 0 0,0 0-5 16,0 0 6-16,0 0 6 0,0 0 1 15,0 0 0-15,0 0-1 0,0 0 0 0,0 0-3 16,0 0 5-16,2-17 2 15,-2 17-7-15,0 0 3 0,0 0-3 0,0 0 8 0,0 0-4 16,0 0 4-16,0 0-1 16,0 0-1-16,0 0-3 0,0 0 11 15,0 0-5-15,0 0 10 0,0 0 6 0,0 0-4 0,0 0-2 0,0 0 5 16,0 0-5-16,0 0-1 16,0 0-1-16,0 0-2 0,0 0-11 0,0 0 5 15,0 0-4-15,0 0 2 0,0 0 1 16,0 0-7-16,0 0 8 0,0 0 0 0,0 0-6 15,0 0 5-15,0 0-5 16,0 0 1-16,0 0 1 0,0 0 2 0,0 0-8 16,0 0-9-16,0 0-12 0,0 0-7 15,0 0-2-15,0 0-7 0,0 0-10 16,0 0 14-16,0 0-15 0,0 0 5 0,0 0 6 0,0 0 9 16,0 0 1-16,0 0 6 15,0 0-1-15,0 0-4 0,0 0 11 0,0 0 0 16,0 0-13-16,0 0-2 0,0 0-22 15,0 0-21-15,0 0-38 0,0 0-74 0,0 0-332 16,-4-13 291-16</inkml:trace>
  <inkml:trace contextRef="#ctx0" brushRef="#br0" timeOffset="35539.58">2483 355 1493 0,'-5'-16'-16'0,"5"16"20"16,0 0 8-16,-9-17 18 0,9 17 10 0,-4-15 19 0,4 15 27 15,0 0 41-15,-10-14 4 16,10 14 15-16,0 0 10 0,-9-16 7 0,9 16 2 16,0 0-8-16,-6-12-5 15,6 12-6-15,0 0-13 0,0 0-16 0,0 0-15 16,-6-14-12-16,6 14-2 0,0 0-7 0,0 0-5 0,0 0-4 16,0 0-5-16,0 0-4 15,0 0-2-15,0 0-6 0,0 0-6 0,19 42-3 16,-19-42-3-16,6 20-12 15,-4-6 3-15,2-1-3 0,-4-13-5 0,4 29-2 0,-1-17 1 16,-1 3-2 0,-2-15-5-16,4 27-8 0,-1-16-8 0,-3-11-21 0,4 22-20 15,-4-22-35-15,2 19-35 16,-2-19-47-16,2 18-39 0,0-13-42 0,-2-5-54 0,0 0-126 16,4 12-461-16,-4-12-247 0</inkml:trace>
  <inkml:trace contextRef="#ctx0" brushRef="#br0" timeOffset="35889.74">2565 369 2556 0,'0'0'-71'0,"9"-17"21"16,-9 17 9-16,0 0 12 0,6-12 2 0,-6 12 10 0,0 0 4 16,0 0 12-1,0 0 5-15,0 0 21 0,0 0-7 0,0 0 12 0,0 0-6 16,0 0-1-16,0 0 7 15,0 0 0-15,0 0-3 0,0 0 8 0,0 0 2 16,0 0-1-16,0 0-4 0,0 0 6 16,0 0 2-16,-38 26-5 0,38-26-6 0,0 0 6 15,0 0-4-15,-11 11-8 0,11-11 2 0,0 0-4 16,0 0 0-16,0 0-1 16,-4 15 1-16,4-15 3 0,0 0-4 0,0 0 3 0,0 0-4 15,0 0-2-15,12 24-2 16,-12-24-1-16,11 10 1 0,-11-10-5 0,13 10-2 15,-13-10-4-15,13 7-4 16,-13-7-19-16,12 10-31 0,-12-10-35 0,13 8-39 0,-13-8-28 16,13 7-43-16,-13-7-103 15,10 7-405-15,-4-5 41 0</inkml:trace>
  <inkml:trace contextRef="#ctx0" brushRef="#br0" timeOffset="36199.83">2751 272 2025 0,'-2'-19'-32'0,"2"19"27"16,0 0 16-16,0 0 15 0,0 0 10 0,0 0 21 15,2-18 6-15,-2 18 24 16,0 0 19-16,0 0 10 0,0 0 12 0,0 0 0 16,0 0-2-16,0 0-9 0,0 0-8 15,26 45-7-15,-20-32-11 0,1 1-10 0,1 4-6 16,2-1-7-16,-2 3-8 0,2-1-7 0,0 3-6 16,-4-2-22-16,3 0-27 15,-5-1-50-15,0 4-60 0,1 0-62 0,-3-5-88 0,2 1-221 16,-2 0-323-16,-2 0-125 15</inkml:trace>
  <inkml:trace contextRef="#ctx0" brushRef="#br0" timeOffset="38249.75">3339 955 543 0,'-18'-9'180'16,"18"9"-67"-16,0 0-26 16,0 0-17-16,0 0-6 0,0 0-2 0,0 0-7 15,0 0 10-15,0 0 6 0,0 0 3 0,0 0 2 0,0 0 7 16,0 0-11-16,0 0 7 16,0 0-4-16,0 0 1 0,-24 10 8 0,24-10 5 15,0 0-4-15,-10 14-1 16,10-14 8-16,-9 11-1 0,9-11-3 0,-10 15-10 15,4-5-5-15,6-10-8 16,-14 20-7-16,8-6-6 0,-2-1-1 0,2 4-5 0,-2-2-1 16,3 5 0-16,-2-2-7 15,3 0-2-15,0 1 2 0,2 2-3 0,0 0-3 0,2 0-2 16,2 4 1-16,0 0-3 0,2-1-2 16,0 2-4-16,3 2-3 0,-2-1 3 15,3 1-1-15,0 4-6 0,0 0 3 0,1-3-1 16,2 2-4-16,-1-1-3 0,-1-3-4 15,-1 1-22-15,2-3-18 0,-1 0-27 16,6 2-40-16,-3-5-51 0,4-1-66 16,-4-4-181-16,3-1-361 0,2-3-49 0</inkml:trace>
  <inkml:trace contextRef="#ctx0" brushRef="#br0" timeOffset="39369.97">3971 1156 2121 0,'0'0'-109'16,"0"0"11"-16,0 0 12 15,0 0 11-15,0 0 7 0,0 0 10 0,0 0 16 0,0 0 17 16,0 0 13-16,0 0 9 15,0 0 18-15,0 0 2 0,0 0 5 0,0 0 4 16,0 0 8-16,-4 51 17 0,4-51 0 16,-2 23 5-16,2-23 10 0,-7 29 2 15,4-15-15-15,1 1 4 0,-2-2-3 16,0 2-8-16,0-1-9 0,0 2-2 0,-2 0-6 16,-1 0 0-16,0-3 1 0,7-13-1 0,-12 24-5 0,4-13-4 15,1-3-5 1,7-8 7-16,-14 19-9 0,7-11-5 0,7-8-11 0,-15 12 3 15,15-12-3-15,-14 7-8 16,14-7 2-16,0 0-5 0,-20 1 1 0,20-1 5 0,0 0 8 16,0 0-12-1,0 0-5-15,0 0 8 0,-25-12 3 0,25 12 1 0,0 0 4 16,-6-14 1-16,6 14-5 0,0 0-1 0,0 0 4 16,0-21 1-16,0 21-7 0,0 0 4 15,0 0-3-15,10-23 10 0,-10 23 8 0,0 0 0 16,13-14 0-16,-13 14-2 15,8-9 5-15,-8 9 3 0,0 0 7 0,13-10 11 16,-13 10 12-16,0 0 4 0,13-7 4 16,-13 7 1-16,0 0 9 0,0 0 2 0,0 0 2 15,0 0 3-15,27 4-2 0,-27-4-4 16,0 0-3-16,15 8-1 0,-15-8-6 16,11 8 4-16,-11-8-3 0,12 9-4 0,-12-9-5 0,13 11-8 15,-13-11 2 1,13 15-6-16,-7-7-5 0,-6-8-3 0,17 18 3 0,-8-9-10 15,-1-1-19-15,0 1-25 16,3 0-38-16,-11-9-37 0,17 20-50 0,-6-13-59 0,-3 2-111 16,0-2-549-16,0-2-224 15</inkml:trace>
  <inkml:trace contextRef="#ctx0" brushRef="#br0" timeOffset="41064.51">4329 1346 2449 0,'0'0'-125'0,"0"0"15"0,0 0 19 16,0 0 25-16,0 0 18 15,0 0 16-15,0 0 19 0,-18-20 24 0,18 20 24 0,0 0 23 16,0 0 13-16,5-23 15 0,-5 23-6 0,0 0 2 16,0 0-6-16,6-27-12 15,-6 27-7-15,7-11-5 0,-7 11-9 0,0 0 1 16,14-16-9-16,-14 16-5 0,10-7-4 15,-10 7 3-15,0 0-4 0,20-9-2 16,-20 9-5-16,19-3 8 0,-19 3-2 16,0 0-1-16,25 6 4 0,-25-6-1 0,17 9 3 15,-17-9-6-15,18 14 0 0,-14-4 4 16,-4-10-7-16,8 20-1 0,-4-8-1 0,-4-12-1 16,4 22 0-16,-4-22 0 0,0 23 3 0,0-23-1 15,-2 21 7-15,2-21 3 16,-2 20 3-16,2-20 3 0,-4 15 2 0,4-15-1 0,0 0 0 15,-4 19 0-15,4-19-6 16,0 0-2-16,0 0-4 0,0 0-4 0,0 0-1 16,0 0-2-16,0 0 5 15,0 0-9-15,0 0-3 0,0 0-1 0,0 0-4 16,0 0 2-16,0 0-1 0,14-55-5 0,-10 44 4 0,3-2 0 16,-7 13 4-16,9-25 1 15,-5 15 1-15,-4 10 8 0,6-18 1 0,-6 18 7 16,4-15 5-16,-4 15 3 0,0 0 1 15,7-15 0-15,-7 15 2 0,0 0 7 16,0 0-2-16,0 0-3 0,0 0 0 16,0 0-7-16,16 36 0 0,-11-22-3 0,-1 0-2 0,1 0-5 15,-1 4-2-15,0-2-5 0,2 0-16 0,-2 1-21 16,2-2-28-16,-1 0-43 16,4 0-68-16,-3-2-56 0,-4-1-59 0,2-5-143 15,0 3-534-15,0-2-384 16</inkml:trace>
  <inkml:trace contextRef="#ctx0" brushRef="#br0" timeOffset="41279.83">4703 1442 3045 0,'0'0'5'0,"0"0"-1"16,0 0 1-16,0 0-3 15,0 0-2-15,0 0 4 0,0 0-7 0,0 0 10 0,0 0 7 16,28 23 24-16,-28-23 6 15,6 15 6-15,-6-15 0 0,6 19-2 0,-2-9-5 16,-4-10-7-16,6 21 0 16,-6-21-8-16,10 16-17 0,-10-16-19 0,6 20-28 0,-6-20-36 15,4 15-47-15,0-7-42 16,-4-8-52-16,0 0-127 0,2 13-440 0,-2-13-80 16</inkml:trace>
  <inkml:trace contextRef="#ctx0" brushRef="#br0" timeOffset="41729.65">4953 1110 2273 0,'0'0'-51'15,"0"0"4"-15,0-16 9 16,0 16 0-16,0 0 5 0,0 0 8 0,0 0 20 15,0 0 22-15,0 0 25 0,0 0 7 16,0 0 7-16,0 0 6 0,0 0 9 16,-34 33 4-16,30-19-7 0,4-14 1 15,-7 26 1-15,5-10 0 0,2-16-6 0,0 31 3 16,0-12-8-16,4 0-3 0,-1-1-1 0,3 1-11 0,0 2-1 16,5-1-6-16,-2 1-5 15,1-1-3-15,2 1-7 0,2-2-7 0,-2 0-11 16,1-1-18-16,-1-5-24 15,1 0-44-15,-2 1-25 0,-1-5-34 0,0 1-34 0,2-5-96 16,-2 0-473-16,0 1-18 16</inkml:trace>
  <inkml:trace contextRef="#ctx0" brushRef="#br0" timeOffset="42469.7">5262 1151 2126 0,'0'0'-69'0,"0"0"21"16,0 0 18-16,0 0 12 0,2-18 19 0,-2 18 16 15,0 0 26-15,0 0-5 16,0 0 30-16,0 0 1 0,0 0 5 15,0 0 0-15,0 0 3 0,0 0 0 0,0 0 8 16,0 0-2-16,0 0 9 0,0 0-3 0,0 0-2 16,0 0-1-16,0 0-9 15,0 0-4-15,22 37-2 0,-22-37-7 0,4 22-7 16,0-10-5-16,-4-12-5 0,6 25-2 0,-2-11-9 16,-2 0-5-16,2-1-1 0,-4-13-2 15,7 24-11-15,-3-13-14 0,-4-11-28 0,4 18-43 16,-4-18-45-16,7 20-47 0,-7-20-53 15,4 13-88-15,-2-7-549 0,-2-6-194 16</inkml:trace>
  <inkml:trace contextRef="#ctx0" brushRef="#br0" timeOffset="42869.45">5387 1192 2380 0,'0'0'-132'0,"4"-14"9"0,-4 14 12 16,0 0 21-16,0 0 24 15,0 0 33-15,0 0 20 0,0 0 23 0,0 0 17 16,0 0 11-16,0 0 10 0,0 0 7 0,0 0 1 0,0 0-7 16,0 0 12-1,0 0 6-15,0 0-5 0,-26 35 6 0,26-35-4 0,-8 12 6 16,8-12 2-16,-10 9-7 15,10-9-6-15,0 0 3 0,-15 11-6 0,15-11-2 0,0 0-5 16,-13 10-5-16,13-10-2 16,0 0 1-16,-13 7 2 0,13-7-13 0,0 0-5 15,0 0 1-15,0 0-9 0,0 0 2 16,-8 12 0-16,8-12 1 0,0 0 1 0,0 0 1 16,0 0 3-16,0 0 3 0,27 15-4 0,-27-15-4 15,13 8 1-15,-13-8 0 16,17 10-5-16,-7-5 2 0,4 3-5 0,-4 2-5 15,2-2-12-15,-1 5-26 0,2-4-43 16,0 2-50-16,-1 5-47 0,1-6-67 0,0 0-185 16,-3 2-345-16,3-2-56 15</inkml:trace>
  <inkml:trace contextRef="#ctx0" brushRef="#br0" timeOffset="43569.66">5569 1075 2169 0,'0'0'-100'16,"0"0"19"-16,0 0 12 15,23 26 12-15,-23-26 12 0,9 16 20 16,-3-3 40-16,-2-2-2 0,4 3 13 0,1 1 28 16,-1 2 0-16,1 2 12 0,0 1-1 0,1-1 0 15,-4 3 5-15,2 0-8 0,0-1-5 0,-2-1-16 0,0 5-1 16,0-2-2-16,-6-3-6 16,4-1-29-16,-2 0-26 0,3 0-30 0,-3 0-37 15,0-2-40-15,-2-1-84 16,0-16-415-16,0 24 153 0</inkml:trace>
  <inkml:trace contextRef="#ctx0" brushRef="#br0" timeOffset="44069.48">5997 1320 1764 0,'0'0'-52'0,"0"0"10"0,4-19 11 16,-4 19 11-16,0 0 1 15,0 0 28-15,0 0 11 0,0 0 11 0,0 0 22 16,0 0 23-16,12-7 1 0,-12 7-3 16,0 0-15-16,19-5-5 0,-19 5 8 0,17-4-19 15,-17 4 5-15,21-4-14 0,-21 4 0 0,26-3 2 0,-14 1-4 16,-12 2-18-16,24-6-17 16,-24 6-26-16,23-3-14 0,-23 3-27 0,22-5-38 15,-22 5-57-15,14-5-121 16,-6 1-245-16,-8 4 288 0</inkml:trace>
  <inkml:trace contextRef="#ctx0" brushRef="#br0" timeOffset="44299.68">6151 1204 1513 0,'0'0'-7'0,"0"0"21"0,0 0 1 15,0 0 13-15,0 0 13 0,0 0 17 0,0 0 18 16,0 0 31-16,0 0 7 15,0 0 1-15,0 0 3 0,0 0-9 0,-11 29 1 0,11-29-13 16,0 19-8-16,0-19-9 16,2 24-6-16,3-9-13 0,-1 1-7 0,-2 0-9 15,2-2-14-15,0 1-29 0,1 0-48 0,-1-1-32 16,3 2-28-16,-1-3-31 0,0-2-75 16,0 1-149-16,0-3-273 0,-2 1 142 0</inkml:trace>
  <inkml:trace contextRef="#ctx0" brushRef="#br0" timeOffset="45149.92">6488 1751 1872 0,'2'15'-19'0,"-2"-15"15"16,0 0 1-1,0 0 19-15,0 0-1 0,0 0 19 0,0 0 16 0,0 0 31 16,2 15 28-16,-2-15 16 15,0 0 5-15,0 0-4 0,0 0 0 0,0 0-3 16,0 0-8-16,0 0-5 0,0 0-6 16,8-50-12-16,-8 50-7 0,0-24-8 15,2 6-10-15,-2-1-9 0,0-2-5 0,0-2-11 16,0-1-8-16,0-4-4 0,0-1 1 16,0-4-7-16,-2 5-1 0,2-4-4 0,0 1-2 0,2 2-3 15,-2 1-2-15,4-1 0 16,0 3-2-16,1 1 0 0,2 2-1 0,-1 2-3 15,2 0 0-15,1 4-1 16,-1 2-2-16,1-1 1 0,-1 4-3 16,1 2 2-16,-9 10 2 0,14-16-3 0,-14 16 2 15,16-6-4-15,-16 6 1 0,0 0 3 0,0 0 0 16,0 0-2-16,22 16 2 0,-22-16 1 0,2 16 1 16,-2-16 2-16,0 0 4 0,-6 24-5 15,6-24 2-15,-10 16-1 0,10-16 5 0,-10 14-4 16,10-14-3-16,-10 12 3 15,10-12-3-15,0 0-2 0,-12 13-4 0,12-13-12 16,0 0-11-16,0 0-11 16,-11 10-5-16,11-10-7 0,0 0 0 0,0 0-1 0,0 0 3 15,0 0 4-15,0 0 4 16,0 0 5-16,27 9 5 0,-27-9 5 0,16 4 10 16,-16-4 8-16,16 9 6 0,-16-9 8 0,18 11 8 0,-10-3 10 15,-8-8 3-15,13 16 7 16,-7-9 5-16,-6-7-2 0,6 18 7 0,-6-18-7 15,2 19-3-15,-2-19-1 16,0 0-5-16,-12 26-12 0,12-26-10 0,-15 17-23 0,4-9-29 16,1-2-35-16,10-6-38 15,-19 9-47-15,19-9-54 0,-20 0-101 0,10 0-606 16,10 0-321-16</inkml:trace>
  <inkml:trace contextRef="#ctx0" brushRef="#br0" timeOffset="46419.58">7004 1159 2660 0,'0'0'-139'0,"0"0"15"0,0 0 9 0,0 0 9 0,0 0 12 16,0 0 10-16,0 0 11 16,0 0 19-16,0 0 8 0,17-24 7 0,-17 24 17 15,0 0 9-15,0 0 18 0,4-12 12 0,-4 12-6 16,0 0-1-16,0 0-5 0,6-17 5 16,-6 17-4-16,0 0-1 0,0 0 8 0,11-12-3 15,-11 12-4-15,0 0-9 16,17-9 5-16,-17 9 14 0,0 0-16 0,21 3 13 15,-21-3 5-15,0 0-4 0,24 9 6 16,-24-9 2-16,14 13-4 0,-8-3 3 0,-6-10-2 16,12 23 5-16,-8-10 1 15,0 1-1-15,-2 0 11 0,-2-14-4 0,0 29 2 16,0-16 5-16,0-13 2 0,-2 29 6 0,0-17 10 0,2-12-14 16,-4 22 10-1,4-22 5-15,-5 20-3 0,5-20-5 0,-5 17 3 0,5-17-1 16,0 0-1-16,-2 19-9 15,2-19-2-15,0 0-6 0,0 0 1 0,0 0-5 0,0 0-5 16,0 0-6-16,0 0-1 16,0 0-3-16,0 0-1 0,0 0-9 0,0 0-3 15,0 0 2-15,18-57 2 0,-14 43-4 0,2 1 2 16,1 0-6-16,-7 13 3 0,10-22-4 16,-6 10 2-16,-4 12 4 0,9-15 6 0,-9 15 6 15,9-15 14-15,-9 15 3 16,0 0 1-16,4-13-5 0,-4 13 15 0,0 0 12 0,0 0 10 15,0 0 2-15,0 0-1 16,0 0-4-16,0 0-2 0,0 0-8 0,0 0-3 16,6 43-6-16,-6-43-3 15,4 22-6-15,-4-22-1 0,8 17-19 0,-4-8-22 16,-4-9-39-16,12 19-54 0,-4-11-52 0,0 0-66 0,-1-2-104 16,1-2-584-16,-8-4-298 15</inkml:trace>
  <inkml:trace contextRef="#ctx0" brushRef="#br0" timeOffset="46719.54">7411 1281 2796 0,'0'0'-9'0,"0"0"5"0,0 0-33 0,0 0-21 0,0 0-33 16,0 0 2-16,12-16 12 0,-12 16 5 0,0 0 11 15,17-6 13-15,-17 6-7 16,0 0 19-16,21-6 2 0,-21 6 4 0,17 0 6 0,-17 0 13 15,0 0 9-15,28 0 12 16,-28 0-2-16,16 6 14 0,-16-6 8 0,12 10 22 16,-12-10 2-16,8 12 16 15,-8-12 3-15,2 17 2 0,-2-17 6 0,-2 19 4 0,2-19-1 16,-2 20-8-16,2-20-5 0,-2 19-4 0,2-19-7 16,-4 18-10-16,4-18-5 15,0 0-9-15,2 23-17 0,-2-23-24 0,6 13-19 16,-6-13-35-16,12 7-41 15,-12-7-47-15,19 4-63 0,-19-4-148 0,24-4-340 16,-12 2 51-16</inkml:trace>
  <inkml:trace contextRef="#ctx0" brushRef="#br0" timeOffset="47039.49">7809 1002 2015 0,'0'0'-35'0,"0"-19"14"0,0 19 4 0,0 0 17 16,0 0 9-16,0 0 19 15,0 0 19-15,0 0 15 0,0 0 22 0,0 0 11 16,0 0 14-16,-28 36 11 15,28-36-2-15,-9 23-2 0,7-8-11 0,2-15-11 0,0 26-4 16,0-10-15-16,0-16-5 16,7 32-7-16,-3-17-11 0,2 1-13 0,0-3-27 15,3 0-40-15,2 1-52 0,-1-2-50 0,2 0-67 16,0-4-120-16,0 0-480 0,1-1-106 16</inkml:trace>
  <inkml:trace contextRef="#ctx0" brushRef="#br0" timeOffset="47539.51">7969 1152 2288 0,'0'0'-66'0,"0"0"2"0,0 0-6 0,5-21-3 16,-5 21 0-16,0 0 10 0,8-11 4 0,-8 11 5 0,0 0 18 16,11-10 13-16,-11 10 15 15,0 0 4-15,0 0 4 0,10-9-3 0,-10 9 10 16,0 0-1-16,0 0 6 15,0 0 11-15,0 0-5 0,0 0 10 0,0 0-5 16,0 0-12-16,0 0 5 0,10-10 2 16,-10 10-1-16,0 0-1 0,0 0-10 0,0 0 7 15,0 0 3-15,0 0 4 0,0 0 9 0,0 0-4 16,0 0 9-16,0 0-1 16,0 0 0-16,0 0 10 0,0 0-17 0,0 0 1 0,0 0-2 15,0 0 8-15,0 0-2 16,0 0 9-16,-2-23 7 0,2 23 17 0,0 0-2 15,0 0 3-15,0 0 9 16,-8-23 16-16,8 23 1 0,0 0-3 16,-6-19-1-16,6 19-5 0,0 0 2 15,-4-13 3-15,4 13 1 0,0 0-3 0,0 0 1 0,-5-17-4 16,5 17-11-16,0 0-8 0,0 0-4 0,0 0-9 16,0 0-2-16,0 0-6 15,0 0-1-15,0 0-4 0,0 0-6 0,0 0 1 16,0 0-3-16,0 0-6 0,7 63 0 15,-5-48-3-15,0 1 1 0,0 0-3 0,0 1-2 16,2-3-3-16,-2 1-1 16,0 3-12-16,-2-18-14 0,7 28-24 0,-5-15-22 15,-2-13-29-15,5 23-32 0,-5-23-39 16,4 19-27-16,-4-19-28 0,4 14-44 0,-4-14-85 16,4 3-498-16,-4-3-183 0</inkml:trace>
  <inkml:trace contextRef="#ctx0" brushRef="#br0" timeOffset="47789.68">8075 1184 2456 0,'2'-14'-36'0,"-2"14"19"0,0 0 8 0,0 0 8 16,4-15-4-16,-4 15 5 15,0 0 23-15,0 0 9 0,0 0 21 0,0 0 5 16,0 0 11-16,0 0 3 0,0 0 1 0,0 0-9 16,0 0-4-16,0 0-3 15,0 0-4-15,0 0 2 0,0 0-2 0,0 0-5 0,0 0 5 16,-30 29-1-16,30-29-5 15,0 0-1-15,0 0-4 0,0 0-6 0,7 29 4 16,-7-29-5-16,11 16-1 16,-11-16-5-16,17 14-4 0,-9-4-3 0,3-2-8 0,2-2-16 15,-1 1-28-15,-12-7-29 0,26 10-60 0,-12-5-65 16,-14-5-84-16,24 2-174 16,-12-2-342-16,-12 0-83 0</inkml:trace>
  <inkml:trace contextRef="#ctx0" brushRef="#br0" timeOffset="47999.45">8310 1061 2359 0,'10'-10'-34'0,"-10"10"14"0,0 0 10 16,0 0 0-16,26 2 1 15,-26-2 6-15,12 14 4 0,-12-14 15 0,16 16 5 0,-10-4 15 16,0 3-4-16,1-1 0 15,-1 1-2-15,-2 2-10 0,0 1-11 0,-2-1-41 16,1 2-33-16,-1-3-41 16,0 3-58-16,-4-2-134 0,0-1-279 0,-1 0 227 0</inkml:trace>
  <inkml:trace contextRef="#ctx0" brushRef="#br0" timeOffset="49049.86">8574 737 1605 0,'0'0'-63'0,"0"0"9"0,0 0 8 0,0 0 6 16,0 0 8-16,0 0 3 0,0 0 6 16,0 0 15-16,0 0 11 0,0 0 7 0,-6-16 11 15,6 16 5-15,0 0 3 0,0 0 7 0,0 0 0 16,0 0 3-16,0 0 11 16,0 0-5-16,0 0 7 0,0 0 8 0,0 0-9 0,0 0 1 15,0 0 2-15,0 0 6 16,0 0-4-16,0 0 6 0,0 0 3 0,13 50-12 15,-13-50 3-15,7 17 6 16,-7-17 3-16,10 22-2 0,-6-12-1 0,3 3-1 0,-1-1 2 16,2 1-2-1,1 1-7-15,0-1 1 0,-1 1-5 0,2 0-1 0,1 0-4 16,2 3 0-16,-3-2-6 0,3 4-1 0,-3-1 3 0,3-1-5 16,-2 0 2-16,-1 2 0 15,0 0 5-15,2 1 3 0,-4-2 6 0,0 3 3 16,1 1-6-16,-3 0 2 15,1-1-4-15,-3 1-5 0,0 2-1 0,0-1-6 0,1 1 1 16,-3-2-6-16,-2-1-3 16,2 2-1-16,-2-3-2 0,0 3-1 0,0-2-5 15,-2-2-10-15,2 2-13 0,-2-2-30 0,0 1-37 16,-1-2-51-16,1 0-58 0,-2-3-81 16,-2 0-189-16,-1 0-382 0,1 1-171 0</inkml:trace>
  <inkml:trace contextRef="#ctx0" brushRef="#br0" timeOffset="52920">9515 1346 849 0,'0'0'141'0,"0"0"-43"0,0 0-40 0,0 0-13 0,0 0-6 16,0 0-4-16,0 0 8 16,0 0 3-16,0 0 2 0,0 0 17 0,0 0 16 15,0 0 3-15,0 0 11 0,0 0 11 16,0 0 6-16,0 0 8 0,0 0-1 0,0 0-5 16,0 0-7-16,0 0-10 0,0 0-9 0,0 0-8 15,21 6-13-15,-21-6-4 0,0 0-7 16,0 0-3-16,21-1-3 0,-21 1-9 0,0 0-3 15,29-2-5-15,-29 2-3 16,24-3-3-16,-9 2-2 0,-15 1-2 0,25-3-2 16,-10-1-6-16,-15 4-3 15,30-3-10-15,-16 1-16 0,-14 2-32 0,26-3-28 0,-26 3-26 16,21-2-36-16,-21 2-44 0,16-5-117 0,-11-1-445 16,-5 6-17-16</inkml:trace>
  <inkml:trace contextRef="#ctx0" brushRef="#br0" timeOffset="53129.62">9602 1276 2110 0,'0'0'-88'0,"-14"-6"4"0,14 6 10 0,0 0 6 15,0 0 5-15,0 0 7 0,0 0 13 16,0 0 8-16,0 0 11 0,0 0 7 0,0 0-3 15,51-11 3-15,-51 11 6 16,20-4 4-16,-20 4-12 0,22-3 7 0,-4 0-8 0,-18 3-18 16,31-6-40-16,-18 3-84 15,4-3-223-15,-5 5 122 0</inkml:trace>
  <inkml:trace contextRef="#ctx0" brushRef="#br0" timeOffset="54659.86">10594 1048 1211 0,'0'0'67'0,"0"0"11"0,0 0 15 0,0 0-12 0,0 0 9 16,0 0 10-16,0 0 20 16,0 0 9-16,0 0 12 0,0 0 10 0,0 0-4 0,0 0-1 15,0 0-2-15,0 0-7 0,-6-15-13 0,6 15-10 16,0 0-8-16,0 0-13 16,0 0-4-16,0 0-10 0,0 0-4 0,0 0-11 15,0 0-8-15,0 0-2 0,0 0-8 16,0 0-4-16,0 0-5 0,0 0-6 0,0 0-1 15,0 0-1-15,0 0-8 16,0 0 4-16,0 0-5 0,0 0-3 0,0 0 1 16,-11 42-2-16,11-42-1 0,-2 20-3 15,2-20-2-15,-7 22 1 0,5-9-1 0,-2 2-2 16,4-15 2-16,-10 26-3 0,1-10 2 0,1-1-3 16,0-3-5-16,-1 3 1 15,-2-2-1-15,-1 0-2 0,1-1 1 0,0-3-2 0,1 0 2 16,-1 1-4-16,1-2-2 15,10-8 2-15,-20 11 1 0,20-11 0 16,-16 3-1-16,16-3 2 0,0 0-5 16,-22 0-1-16,22 0-7 0,0 0 2 0,-18-10 0 15,18 10 0-15,-9-12 3 0,9 12 0 0,0 0 1 0,-4-17-1 16,4 17 0-16,0 0 4 16,0 0 0-16,6-25 3 0,-6 25-2 0,0 0 1 0,15-13 2 15,-15 13-1-15,19-7 5 16,-19 7 1-16,19-4 6 0,-19 4 2 0,26 1 2 15,-26-1-4-15,31 4 4 16,-11 0 0-16,-4 1-4 0,3 4 3 0,0-4-4 0,0 5-3 16,3-1-11-16,-4 0-18 15,2 1-24-15,-4 2-44 0,1-2-49 0,1 3-47 16,-2 0-46-16,-2-1-122 0,0-3-544 0,0 1-287 16</inkml:trace>
  <inkml:trace contextRef="#ctx0" brushRef="#br0" timeOffset="56239.65">10945 926 2603 0,'0'0'-100'16,"0"0"23"-16,0 0 7 15,0 0-2-15,0 0 13 0,27-2 7 0,-27 2 4 0,0 0 14 16,22 0 14 0,-22 0 10-16,26-3-2 0,-26 3 5 0,33-1 12 0,-10-2 5 15,-4 3-1-15,5-1 5 0,0-2 10 0,1 2 0 0,-4-1-7 16,2-2 22-16,-1 3-20 16,-2-3-2-16,2 2 0 0,-5-2 7 0,-17 4 0 15,30-4 15-15,-30 4 11 16,22-6 8-16,-22 6 7 0,18-4 6 0,-18 4-2 15,14-3-4-15,-14 3-5 0,0 0-5 16,0 0-7-16,0 0-2 0,15-6-1 0,-15 6-9 16,0 0 0-16,0 0-2 15,0 0-4-15,0 0 4 0,0 0-2 0,0 0 4 16,0 0-7-16,-2 34 5 0,2-34 0 0,-2 29 1 0,2-13 2 16,-2 3 0-16,2-1-3 15,-2 3-2-15,2 3-5 0,-5 2 2 0,5 0-2 16,-4 4-5-16,3-4 1 15,-1 3-6-15,-1-1 4 0,-1 0-4 0,0 1-4 16,-1-3 2-16,1 3 1 0,-3-4-3 16,1 0-1-16,1 0 0 0,-4-4-1 0,-1-1 2 15,2-4-4-15,0-1-1 0,2-2-4 0,-3 1-6 0,1-4-5 16,8-10-10-16,-15 13-5 16,15-13-7-16,-15 3-5 0,15-3-7 0,0 0-2 15,0 0 4-15,-32-13-2 16,32 13 9-16,-14-10-1 0,14 10 1 0,-13-14 4 0,13 14 4 15,-5-14 2-15,5 14 3 16,0 0 10-16,0 0 11 0,0 0 6 0,16-21 10 16,-16 21 12-16,19-2 9 15,-19 2 9-15,0 0 3 0,42 10 3 0,-23-3 4 0,2 1-3 16,3 4 6-16,0-4 6 0,6 6 3 0,-5-4-4 16,1-1-1-16,2 1 0 15,-1 0-12-15,-1-2-3 0,1-4-4 0,0 1-10 16,2-1-16-16,0-4-21 0,0-3-31 15,1-3-51-15,-1 2-56 0,1-4-54 0,2-2-68 16,-9-2-161-16,3 1-523 16,-7-1-364-16</inkml:trace>
  <inkml:trace contextRef="#ctx0" brushRef="#br0" timeOffset="56889.68">12100 1000 2689 0,'0'0'-189'0,"2"-12"16"0,-2 12 10 16,0 0 11-16,0 0 14 0,0 0 19 15,0 0 28-15,0 0 26 16,0 0 28-16,0 0 23 0,11-14 24 0,-11 14 19 15,0 0 11-15,0 0 10 0,0 0 11 0,0 0 6 16,0 0 10-16,0 0-5 0,0 0 16 16,0 0-1-16,0 0 6 0,0 0-4 0,0 0 5 15,0 0-6-15,0 0 3 0,0 0-1 0,0 0-2 16,-36 33-7-16,30-21 0 16,-3 3 1-16,-1 4 2 0,2 0 1 0,2 3 3 0,3 0-8 15,-4 1-3-15,4 2-4 16,1-5-4-16,4 3-8 0,1 3-4 0,2-2-7 15,0 0-4-15,7 5-7 16,0-4-2-16,1-1-21 0,1-4-27 0,-1-1-34 0,1-2-54 16,3-2-60-1,-5-3-81-15,2-2-150 0,-2-1-500 0,1-3-266 0</inkml:trace>
  <inkml:trace contextRef="#ctx0" brushRef="#br0" timeOffset="57389.61">12268 1261 2648 0,'0'0'-104'0,"7"-21"6"15,-2 11 2-15,-5 10 5 0,11-19 13 0,-5 10 3 16,-6 9 15-16,10-18 13 16,-10 18 15-16,13-13 13 0,-13 13 3 0,9-9 19 0,-9 9 15 15,14-7 1-15,-14 7 7 16,13-6 12-16,-13 6 11 0,0 0 6 0,0 0 11 15,0 0 6-15,29 15-3 16,-29-15-4-16,9 19 2 0,-4-10-7 0,-5-9 6 0,2 25-10 16,-1-13 4-16,-1-12 6 15,0 24 8-15,0-24-1 0,0 27-1 0,0-16-6 16,0-11-6-16,-1 21-5 0,1-21-7 0,0 18-3 16,0-18-3-16,0 0-3 0,-2 19 2 15,2-19-4-15,0 0-1 16,0 0-7-16,0 0-3 0,0 0-7 0,0 0-5 15,0 0-5-15,0 0 2 0,0 0-7 0,31-32-2 16,-24 20 3-16,0-4-1 16,-1 1 0-16,4 2 5 0,-4-3 2 0,1 5 8 0,-7 11 7 15,7-23 10-15,-3 14 8 0,-4 9 0 0,9-18 10 16,-9 18-1-16,7-10-5 16,-7 10-1-16,0 0 3 0,0 0-3 0,11-8-2 0,-11 8-4 15,0 0-3-15,0 0-4 16,16 25-3-16,-16-25-4 0,13 19-4 0,-8-8-2 15,4 1-7-15,-4-2-17 16,3 2-27-16,1 0-46 0,-2-1-54 0,-2 0-61 0,4-2-57 16,-9-9-120-16,8 16-166 15,-4-10-318-15,-4-6-202 0</inkml:trace>
  <inkml:trace contextRef="#ctx0" brushRef="#br0" timeOffset="57569.61">12680 1303 2617 0,'0'0'43'15,"0"0"5"-15,0 0 2 0,0 0-1 0,0 0-1 0,22 11 2 16,-22-11 7-16,0 0 18 16,7 19 12-16,-7-19 9 0,4 19-3 0,-4-19-10 15,9 23-4-15,-5-10-7 16,1 3-10-16,0-3-17 0,0 0-18 0,1 0-24 0,0-1-25 16,-6-12-35-16,9 19-45 0,-3-9-53 0,0 0-31 15,-6-10-75-15,0 0-161 16,9 15-347-16,-9-15-63 0</inkml:trace>
  <inkml:trace contextRef="#ctx0" brushRef="#br0" timeOffset="57839.84">12938 1159 2247 0,'6'-14'-24'0,"-6"14"15"0,0 0 3 15,12-14-8-15,-12 14 14 0,0 0 3 0,7-11 28 16,-7 11 28-16,0 0 15 0,0 0 8 16,0 0 2-16,0 0-2 0,0 0-2 0,27 17-7 15,-27-17-5-15,11 15-4 0,-5-5-9 16,4 2 0-16,-4-2-5 0,-6-10-12 0,11 26-4 16,-1-15 0-16,-4 1-4 0,3 0-15 0,-3 0-22 15,-1 0-31-15,2-1-32 16,-7-11-31-16,13 18-37 0,-6-9-37 0,-3-4-79 15,-4-5-499-15,8 11-38 0</inkml:trace>
  <inkml:trace contextRef="#ctx0" brushRef="#br0" timeOffset="58159.56">13288 1072 2208 0,'5'-11'-44'16,"-5"11"24"-16,0 0-4 0,0 0 19 0,0 0 10 15,0 0-5-15,2-18 22 0,-2 18 36 0,0 0 13 16,0 0 11-16,0 0-1 0,0 0-3 16,0 0-3-16,0 0 5 0,-29 37-5 0,29-37-3 15,-7 19-1-15,0-8-7 16,7-11 0-16,-4 23-4 0,4-23-3 15,-1 27-3-15,1-13-7 0,0-14-5 16,3 30 1-16,1-17-12 0,3 0-3 0,-7-13-8 0,7 25-9 16,-3-15-17-16,-4-10-24 15,11 16-27-15,-11-16-29 0,10 13-33 0,-10-13-40 16,11 7-47-16,-11-7-100 0,11 2-452 0,-11-2-43 0</inkml:trace>
  <inkml:trace contextRef="#ctx0" brushRef="#br0" timeOffset="59209.67">13207 1174 2115 0,'0'0'-100'0,"0"0"28"15,0-25 12-15,0 25 23 0,0 0 11 0,0 0 8 0,0 0 18 16,0 0 26-16,0 0 13 16,1-23 15-16,-1 23 24 0,0 0 8 0,0 0 13 15,0 0-2-15,0 0 4 0,0 0 4 0,0-20 2 16,0 20 1-16,0 0-1 16,0 0-2-16,0 0-6 0,0 0 0 0,0 0-3 0,0 0-10 15,0 0-8-15,0 0-2 16,0 0 2-16,0 0 3 0,0 0 6 0,0 0 1 15,0 0-2-15,0 0-8 0,0 0-4 16,0 0-4-16,0 0-5 0,0 0 4 0,8 54-11 16,-6-40-4-16,-2-14-4 15,3 24-5-15,-1-9-5 0,-2-15-7 0,7 25-4 16,-3-14-2-16,-4-11-10 0,5 24-17 0,-3-16-21 0,-2-8-33 16,6 17-32-16,-6-17-32 15,3 14-58-15,-3-14-26 0,4 16-23 16,-4-16-27-16,0 0-62 0,7 15-629 15,-7-15-365-15</inkml:trace>
  <inkml:trace contextRef="#ctx0" brushRef="#br0" timeOffset="59869.6">13335 1053 2713 0,'0'0'-130'0,"0"0"28"0,0 0 23 15,0 0 24-15,0 0 7 0,0 0 8 16,0-20 28-16,0 20 7 0,0 0 22 16,0 0 9-16,0 0 14 0,0 0 3 0,0 0 0 0,0 0-11 15,0 0 0-15,0 0 2 16,0 0-2-16,0 0 2 0,-13 48 3 0,13-48 3 15,-12 18-6-15,8-8 3 16,4-10 1-16,-13 17-2 0,5-10 3 0,8-7 4 0,-17 18 4 16,11-10-2-1,6-8-2-15,-14 11-3 0,14-11-2 0,-11 13-6 0,11-13-1 16,-9 9-2-16,9-9-2 0,0 0-4 0,-10 12 0 16,10-12-7-16,0 0 3 0,-13 9-4 15,13-9 3-15,0 0-10 0,0 0 6 16,-9 10-5-16,9-10 7 0,0 0-6 15,0 0 8-15,0 0-3 0,0 0 6 0,0 0 10 16,0 0-1-16,0 0 1 0,0 0-5 16,0 0-4-16,0 0 3 0,0 0 0 0,0 0 1 15,0 0 3-15,0 0 3 0,0 0-5 0,25 11 5 16,-25-11-3-16,16 6 3 16,-16-6 0-16,17 8 2 0,-7-3 2 0,-10-5-4 15,24 14 0-15,-10-7-5 0,-1 3-1 16,1 0-5-16,1-1-1 0,-1 0-7 0,-1 2-19 15,3-4-20-15,-3 0-43 16,-4 1-42-16,5-2-38 0,-1 2-35 0,-13-8-41 0,16 5-97 16,-5-3-591-1,-11-2-310-15</inkml:trace>
  <inkml:trace contextRef="#ctx0" brushRef="#br0" timeOffset="60169.73">13557 1101 2755 0,'0'0'-76'0,"0"0"15"0,7-16 14 15,-7 16 8-15,0 0 16 16,10-11 13-16,-10 11 34 0,0 0 28 0,0 0 10 15,0 0 12-15,0 0 2 16,0 0-8-16,0 0-8 0,31 32-3 0,-27-21-5 0,-1 3-5 16,1 1-8-16,-2 1-10 15,2 1-15-15,-4 2-25 0,0-3-35 0,0 6-41 16,-2-3-38-16,-4 6-44 0,-1-7-64 0,-5 4-123 16,2 0-315-16,-1-2 94 15</inkml:trace>
  <inkml:trace contextRef="#ctx0" brushRef="#br0" timeOffset="61069.55">13063 1068 1896 0,'0'0'-63'0,"0"0"6"15,0 0 21-15,0 0 8 0,0 0 6 0,0 0 19 16,0 0 13-16,0 0 15 0,0 0-4 16,0 0 14-16,0 0-1 0,0-20 8 15,0 20-1-15,0 0 15 0,0 0 3 16,0 0 0-16,0 0 3 0,0 0 13 0,0 0-2 15,0 0 4-15,0 0-2 16,0 0 5-16,0 0 2 0,0 0-2 0,0 0 0 0,0 0 3 16,0 0-4-16,0 0 1 15,0 0 1-15,0 0-2 0,0 0 0 16,0 0 0-16,0 0-4 0,-33 33 1 0,33-33-3 0,-5 16-4 0,5-16 1 16,-6 18-6-16,6-18 0 15,-8 18-3-15,2-5-6 0,6-13 0 0,-7 25-6 16,3-12-4-16,-2 1-4 15,1-1-1-15,5-13-3 0,-7 27-1 0,4-16 0 0,3-11 0 16,-2 24-6-16,2-24 2 16,0 22-3-16,0-22-4 0,7 22 0 0,-2-9-3 15,0-1-4-15,5-3-1 16,-3 2-4-16,5 1-7 0,-3-3-10 0,3 0-24 0,-2 1-41 16,1-1-50-16,0-1-69 0,1 2-52 0,-12-10-107 15,19 9-175-15,-11-5-386 16,-8-4-301-16</inkml:trace>
  <inkml:trace contextRef="#ctx0" brushRef="#br0" timeOffset="62069.67">14144 1167 2632 0,'0'0'-85'0,"0"0"17"0,0 0 15 0,0 0 0 0,0 0 18 15,0 0 8-15,0 0 29 16,0 0 46-16,0 0 23 0,0 0 21 0,0 0 11 16,0 0-13-16,0 0 2 15,0 0-16-15,0 0-6 0,0 0-12 0,0 0-7 0,0 0 0 16,43 11-6-16,-43-11-7 0,0 0-2 0,22-3-7 16,-22 3-1-16,0 0-3 15,25-1-2-15,-25 1-3 0,0 0-7 16,22-3 2-16,-22 3 1 0,0 0-1 15,0 0-6-15,23-1-1 0,-23 1 1 0,0 0-5 0,0 0 7 16,0 0-4-16,0 0-1 16,0 0 5-16,18-3 3 0,-18 3-3 0,0 0 5 0,0 0-6 15,0 0 2-15,0 0-1 0,0 0-4 16,0 0 1-16,15-1-1 0,-15 1 1 16,0 0-3-16,0 0-3 0,0 0 2 0,0 0 5 15,0 0 1-15,0 0-3 0,0 0 1 16,0 0 1-16,0 0 0 0,0 0-5 0,0 0-3 15,0 0-1-15,0 0-3 16,0 0 1-16,0 0-2 0,0 0 0 0,0 0 2 0,0 0-1 16,0 0-2-16,0 0 4 15,0 0 0-15,0 0 2 0,0 0-2 16,0 0 1-16,0 0 0 0,0 0-3 0,0 0 2 0,0 0-1 16,0 0 4-16,0 0-4 0,0 0-2 15,0 0-2-15,0 0-4 0,0 0-10 0,0 0 2 16,0 0 2-16,0 0 3 15,0 0 0-15,0 0 0 0,0 0 3 0,0 0 12 16,0 0-1-16,0 0-2 0,0 0 9 16,0 0-2-16,0 0-1 0,0 0-1 0,0 0-1 15,0 0-6-15,0 0-3 0,0 0-3 0,0 0-13 16,0 0-11-16,0 0-20 16,0 0-10-16,0 0-17 0,0 0-14 0,0 0-25 0,0 0-23 15,0 0-40-15,0 0-98 16,0 0-479-16,0 0-47 0</inkml:trace>
  <inkml:trace contextRef="#ctx0" brushRef="#br0" timeOffset="63009.77">13647 848 2104 0,'0'0'-97'0,"0"0"22"0,0 0 26 15,0 0 6-15,0 0 12 0,0 0 11 0,0 0 20 16,0 0-8-16,0 0 9 16,0 0 9-16,0 0 0 0,0 0-5 0,0 0 5 15,0 0 5-15,0 0 7 0,0 0 6 16,0 0 4-16,0 0 0 0,0 0 7 0,0 0-7 16,0 0 11-16,0 0 9 0,0 0-5 0,25 22 5 15,-25-22 2-15,7 10-1 16,-7-10-3-16,8 13-9 0,-8-13-1 0,6 16 4 15,-6-16-4-15,8 17-1 0,-8-17 1 16,9 18 6-16,-7-6 1 0,5-1 0 0,-7-11 8 16,10 27 1-16,-6-12 5 15,0-1 3-15,3 1 2 0,-1 0 6 16,2 2-7-16,-2 1 2 0,-1-1 0 0,-1 2-4 0,1 0 5 16,0 0-2-16,-1 2 5 15,1 0-5-15,-1 1 0 0,-4 0-6 0,0 0-1 0,2 2-14 16,-4-2-1-16,2 0-5 0,-2 4-4 15,0-2-17-15,-1 1-19 0,1 0-24 0,0-4-41 16,0-2-39-16,-1 2-47 16,3-4-42-16,0-17-49 0,0 27-133 0,0-15-497 15,0-12-239-15</inkml:trace>
  <inkml:trace contextRef="#ctx0" brushRef="#br0" timeOffset="63739.58">14223 1105 2544 0,'0'0'-118'0,"0"0"17"0,0 0 2 0,0 0-6 16,0 0-1-16,0 0-1 16,0 0 9-16,0 0 8 0,0 0 17 0,13-15 11 0,-13 15 12 15,0 0 16 1,0 0 17-16,0 0 14 0,0 0 11 0,0 0 18 0,0 0 6 15,0 0 25-15,0 0 11 16,0 0 18-16,0 0 18 0,0 0 8 0,0 0 4 0,0 0-6 16,0 0 0-16,0 0 6 15,0 0 15-15,0 0 4 0,0 0 5 0,0 0 1 16,0 0 7-16,0 0-4 0,14 30-1 0,-14-30-4 16,4 21-10-16,-2-7-11 15,3-2-13-15,-1 4-12 0,1-1-10 0,-1 0-12 16,1 2-5-16,1 1-20 0,-3-1-22 15,1-1-29-15,1 1-41 0,-1 1-47 0,1-1-52 16,1 1-42-16,-1-3-66 0,-5-15-136 16,4 22-564-16,-2-12-380 0</inkml:trace>
  <inkml:trace contextRef="#ctx0" brushRef="#br0" timeOffset="64779.71">14792 1974 2784 0,'0'0'-130'0,"0"0"35"0,0 0 14 0,0 0 31 16,0 0 33-16,0 0 14 16,0 0 18-16,0 0 23 0,0 0 19 0,0 0 21 15,0 0 18-15,0 0-3 16,0 0-3-16,0 0-7 0,0 0-3 0,0 0 3 15,14-50-7-15,-14 50-5 0,3-29-5 16,-1 14-5-16,1-6-4 0,1-1-8 0,-2-5-10 16,2-2-1-16,-2-5-9 15,3-4-4-15,-2-4-3 0,1 0-6 0,2 0-2 16,-1-6-4-16,2 7-2 0,0-1 2 0,1 1-5 0,2 4 0 16,2 0 0-1,-2 5-2-15,1 0 2 0,1 1-4 0,3 3-2 0,0 2 5 16,1 4-5-16,0 1-1 15,2 3 9-15,0 3-7 0,0 0 0 16,1 1 2-16,-1 5 1 0,-3 2-2 16,4-1 0-16,-3 4 1 0,-16 4 3 0,26-4 2 0,-26 4 1 15,18 6 3-15,-18-6 0 16,15 10 1-16,-15-10 1 0,7 13 2 0,-7-13 4 16,-3 19-3-16,3-19 3 0,0 0 0 15,-19 27-1-15,11-18 2 0,-4-1-4 16,12-8-2-16,-22 16-1 0,12-9 0 0,10-7-1 15,-20 8-5-15,20-8-4 0,-18 5-7 16,18-5-8-16,0 0-13 0,-22 0-11 0,22 0-8 0,0 0-8 16,0 0-4-16,0 0 9 15,0 0 0-15,0 0 9 0,0 0-4 0,0 0 11 16,0 0 1-16,0 0 3 0,0 0 0 0,0 0 10 0,0 0 8 16,64 4 12-16,-64-4 1 15,21 9 13-15,-12-2-3 0,-1 1 3 0,-8-8 0 16,17 16 4-16,-13-6 5 15,-4-10 6-15,8 19 4 0,-8-19 6 0,3 18-2 0,-3-18 3 16,0 0-5-16,-11 31-4 16,3-20-12-16,-1 0-20 0,-3-4-36 0,-1 1-42 15,0 0-60-15,1 1-49 0,-6-5-65 0,18-4-168 0,-33 1-435 16,16-1-204 0</inkml:trace>
  <inkml:trace contextRef="#ctx0" brushRef="#br0" timeOffset="66029.95">15542 771 2464 0,'0'0'-117'0,"0"0"10"0,0 0 9 15,0 0 5-15,0 0 10 0,0 0 5 0,0 0 13 16,0 0 0-16,0 0 17 0,51 3 5 16,-51-3 15-16,17-7-1 0,-17 7 6 0,21-4 5 15,-8 1 2-15,-13 3 5 16,25-7 4-16,-10 2 4 0,0 2 18 0,-15 3 5 0,30-8 12 15,-18 1 3-15,-12 7-2 16,21-6 8-16,-10 1 7 0,-11 5 18 0,17-7-1 16,-17 7 17-16,14-8 6 15,-14 8 19-15,14-5 5 0,-14 5 5 0,0 0-17 16,0 0-9-16,16-8-14 0,-16 8-9 0,0 0-6 0,0 0-7 16,0 0-6-16,0 0-5 15,13 21-5-15,-13-21 2 0,-3 26-6 0,1-8-3 16,2 4-4-16,-4-2-7 0,0 5 5 15,2 3-3-15,-4-1-1 0,4 1 0 0,-2 1-8 16,-3 2 2-16,2-3-2 16,-1 1-2-16,2-3 3 0,-2 0-3 0,0 2-3 15,-1-4 1-15,1 0-1 0,-1-1 0 0,-2-3-1 0,6-3-1 16,-4-2 2-16,-1 1 3 16,2-1-1-16,-2-3 5 0,8-12-7 0,-14 19 5 15,6-12-5-15,8-7 0 16,-15 10 1-16,15-10-1 0,-13 5-4 0,13-5 5 15,0 0-5-15,-17 4 3 0,17-4-7 16,0 0 2-16,0 0-3 0,0 0-2 0,0 0-3 16,0 0 1-16,0 0-1 15,0 0 2-15,0 0-1 0,0 0 0 0,0 0 4 16,0 0 0-16,0 0 8 0,53 0 15 0,-53 0 3 0,28 9 13 16,-13-6 16-16,2 1 8 15,4 4 8-15,3 0-3 0,-4 1 1 0,6 0 1 0,-1-2 0 16,1 0-2-1,1 0-4-15,0 0-7 0,1-1-5 0,1 0-5 0,-1-3-5 16,0 0-12-16,1-2-22 16,-5-1-27-16,3-1-39 0,1-3-41 0,-5 0-49 0,2-1-47 15,-1-4-38-15,-3 0-68 0,-6 0-138 0,0-2-449 16,-1 1-260-16</inkml:trace>
  <inkml:trace contextRef="#ctx0" brushRef="#br0" timeOffset="66729.58">16689 787 2682 0,'13'-12'-45'0,"-13"12"7"0,0 0 7 0,0 0-1 16,0 0 7-16,0 0 7 16,0 0 0-16,0 0 25 0,0 0 4 0,0 0 11 15,0 0 11-15,0 0 6 0,0 0 7 16,0 0 7-16,0 0 6 0,0 0 9 15,0 0 4-15,0 0 2 0,-26 49 10 16,22-35 6-16,-2 1 0 0,2 1 0 0,0 0 0 16,0 4-6-16,0-4-9 0,-2 6-6 15,2 1-6-15,2-1-3 0,-2 3-5 0,4-2-9 16,0 0-2-16,2 3-8 0,0 1 0 0,4 0-8 16,0-2-2-16,2 2 0 15,2-1-8-15,-2-3-10 0,3-1-21 0,2 1-20 16,0-3-36-16,-3-2-31 0,0 1-37 15,4-5-37-15,-6-3-32 0,0 1-45 16,-8-12-126-16,11 13-458 0,-7-7-169 16</inkml:trace>
  <inkml:trace contextRef="#ctx0" brushRef="#br0" timeOffset="67339.55">16905 1155 2496 0,'0'0'-26'15,"-2"-16"8"-15,2 16 4 0,0 0 7 0,0-22 2 0,0 22 1 16,0 0-4-16,2-20 8 15,-2 20 15-15,0 0 19 0,4-19 2 0,-4 19-11 16,0 0 7-16,9-16-7 16,-9 16 0-16,11-7-8 0,-11 7 3 0,0 0 3 15,18-6 16-15,-18 6 11 0,18-1 8 16,-18 1 13-16,0 0 6 0,23 9-7 16,-23-9-3-16,15 15-5 0,-11-6-3 0,2 4 0 0,-1-1-7 15,-1 5 2-15,-2-3-11 0,-2-14-2 16,0 29 3-16,-2-14 1 0,2-15 0 0,-4 30 6 15,2-18-1-15,2-12 6 16,-5 22 0-16,1-10-2 0,4-12-5 0,-6 17-6 16,6-17-1-16,-5 15-4 0,5-15-2 15,0 0-4-15,-4 18-7 0,4-18-2 0,0 0-1 16,0 0-1-16,0 0-11 0,0 0-2 0,0 0-8 16,0 0-4-16,0 0-2 0,0 0 3 15,38-38-4-15,-34 28 4 0,-4 10 3 0,14-19 12 16,-14 19 4-16,8-14 6 15,-8 14 10-15,8-12 7 0,-8 12 2 0,0 0-1 0,6-12-4 16,-6 12-3-16,0 0-1 16,0 0 2-16,0 0 0 0,0 0 2 0,0 0-4 15,0 0 6-15,0 0-4 0,0 0 1 0,4 47-3 16,-4-47-1-16,7 21-3 0,-5-11-6 16,-2-10-14-16,11 23-15 0,-7-14-37 15,-4-9-50-15,8 18-61 0,-1-10-67 16,1-1-59-16,-2-1-138 0,-6-6-176 0,14 5-327 15,-14-5-323-15</inkml:trace>
  <inkml:trace contextRef="#ctx0" brushRef="#br0" timeOffset="67619.62">17246 1314 2715 0,'0'-20'-44'0,"0"20"22"0,0 0 5 0,0 0-3 0,0 0 2 16,0 0 5-16,10-13-6 15,-10 13 7-15,0 0 18 0,16-5 9 0,-16 5 5 0,0 0 13 16,23-2 4-16,-23 2 9 16,0 0-2-16,0 0 14 0,27 6 11 0,-27-6 18 15,11 5 10-15,-11-5 12 0,0 0 2 0,8 18 2 16,-8-18 3-16,0 14-3 16,0-14-6-16,0 0 0 0,-4 25-12 0,4-25-7 0,0 17-10 15,0-17-7-15,0 16-6 16,0-16-11-16,2 16-13 0,-2-16-23 15,0 0-15-15,8 19-32 0,-8-19-42 0,12 9-46 16,-12-9-58-16,14 6-57 0,-8-6-75 16,-6 0-133-16,20-4-464 0,-20 4-294 15</inkml:trace>
  <inkml:trace contextRef="#ctx0" brushRef="#br0" timeOffset="67899.87">17640 988 2643 0,'4'-14'-84'0,"-4"14"28"0,0 0 14 0,4-16 4 16,-4 16 26-16,0 0 15 16,0 0 35-16,0 0 21 0,0 0 17 0,0 0 14 0,0 0 8 15,0 0 6-15,0 0-7 16,0 0-1-16,0 0-10 0,0 58-9 15,2-44-5-15,2-1-7 0,0 3-7 0,2-1-6 16,0-1-2-16,0 1-10 0,0-1-15 0,0 2-28 16,3-3-36-16,0 0-42 15,-1-1-33-15,0 0-49 0,1-3-39 0,-9-9-113 16,12 14-509-16,-3-9-154 0</inkml:trace>
  <inkml:trace contextRef="#ctx0" brushRef="#br0" timeOffset="68229.6">17979 1006 2396 0,'0'0'-49'0,"8"-12"13"15,-8 12 4-15,0 0 3 0,0 0 12 16,0 0 17-16,0 0 32 0,0 0 22 0,0 0 33 16,0 0 19-16,0 0 18 15,21 32 17-15,-21-32-4 0,0 23-13 0,2-10-4 16,-2-13-5-16,2 32-18 0,1-17-7 0,-1 0-9 0,-2 2-9 16,0-17-8-16,6 29-7 15,-4-15-8-15,-2-14-13 0,4 26-22 0,-4-26-22 16,2 19-29-16,-2-19-26 15,3 14-40-15,-3-14-44 0,0 0-34 0,4 16-40 16,-4-16-71-16,0 0-560 16,0 0-199-16</inkml:trace>
  <inkml:trace contextRef="#ctx0" brushRef="#br0" timeOffset="68479.77">18061 1188 2521 0,'7'-10'-66'0,"-7"10"14"0,0 0 19 0,0 0 16 15,6-14-9-15,-6 14 12 16,0 0 16-16,0 0-1 0,0 0 14 0,0 0 16 15,0 0 15-15,0 0 7 0,0 0 10 16,0 0 3-16,-30-9 5 0,30 9 7 0,0 0 2 16,0 0 3-16,0 0 7 15,0 0 4-15,0 0 4 0,0 0-4 0,-21 20-5 16,21-20-9-16,0 0-6 0,0 0-6 0,-4 19-8 0,4-19-2 16,0 0-8-16,0 0-10 15,0 0-9-15,12 29-16 0,-12-29-15 0,15 11-25 16,-5-7-24-16,-10-4-32 15,24 7-45-15,-9-3-36 0,0 0-30 0,-15-4-67 0,23 2-133 16,-10-2-399-16,-13 0-97 16</inkml:trace>
  <inkml:trace contextRef="#ctx0" brushRef="#br0" timeOffset="68709.7">18243 1126 2384 0,'0'0'6'0,"0"0"6"16,13-11-12-16,-13 11 9 15,0 0-8-15,0 0 9 0,0 0-13 0,0 0 12 0,0 0 7 16,20 30 19-16,-20-30-2 0,6 19 6 0,-2-8 9 16,-4-11-23-16,4 23 2 15,-4-23-32-15,2 25-12 0,-2-14-35 0,2 3-23 0,-2-1-25 16,0-13-66-1,-4 20-141-15,2-10-305 0,2-10 173 0</inkml:trace>
  <inkml:trace contextRef="#ctx0" brushRef="#br0" timeOffset="69569.93">18368 781 1740 0,'0'0'-23'0,"-5"-12"39"16,5 12 6-16,0 0 22 0,-4-16-2 0,4 16 22 15,0 0 0-15,0 0 6 16,0 0 16-16,-6-16 9 0,6 16 9 0,0 0 1 16,0 0-2-16,0 0-8 0,0 0 1 15,0 0-9-15,-6-16-8 0,6 16-5 0,0 0-10 16,0 0-4-16,0 0 4 0,0 0-3 0,0 0 5 16,0 0-1-16,0 0-8 15,0 0 7-15,0 0 0 0,0 0 2 0,28 46 2 16,-22-32 9-16,0-1 3 15,2 0 3-15,-1 3 0 0,2 4-2 0,1-1 0 0,0 3-8 16,1 0-5-16,-1 1-2 16,2 7-4-16,2-1-5 0,-2 4-5 15,2-1-5-15,-2 0-3 0,3 6-5 0,-4-5-4 16,1 5-6-16,-3-2-14 0,-1 4-19 0,-2 0-28 16,-6-1-45-16,-2 3-64 0,-4 5-82 0,-6-1-96 0,-6 1-228 15,-7 19-24 1,-7-8-291-16,-4 0-218 0</inkml:trace>
  <inkml:trace contextRef="#ctx0" brushRef="#br0" timeOffset="97564.69">2596 4719 749 0,'0'0'131'0,"0"0"-63"16,0 0-19-16,0 0-17 0,0 0 5 0,0 0 15 15,0 0 16-15,0 0-3 16,0 0 20-16,0 0 10 0,0 0 19 0,0 0 5 15,0 0 9-15,0 0 1 0,0 0 8 16,0 0-11-16,0 0 1 0,0 0-12 0,0 0-3 16,0 0-13-16,0 0-13 15,0 0 0-15,0 0-10 0,0 0-6 0,0 0 1 16,0 0-8-16,0 0 3 0,0 0-6 16,0 0-3-16,0 0 0 0,0 0-4 15,0 0-4-15,0 0 3 0,0 0-3 0,26-21 6 16,-26 21 0-16,0 0 3 0,22 0-3 15,-22 0 1-15,21-2 1 0,-21 2 1 0,23-1-4 0,-23 1-5 16,27-3-4 0,-11 2-4-16,-16 1-6 0,27-5-2 0,-13 5-5 0,-14 0-2 15,28-4-5-15,-16 3-4 16,-12 1-11-16,20-2-14 0,-20 2-22 0,16-4-34 16,-16 4-45-16,0 0-56 0,22-2-60 0,-22 2-81 0,8-4-172 15,-8 4-404 1,0 0-254-16</inkml:trace>
  <inkml:trace contextRef="#ctx0" brushRef="#br0" timeOffset="97869.66">2626 4631 2575 0,'0'0'-73'0,"0"0"20"15,-30-1 7-15,30 1 8 0,0 0 8 0,0 0 13 16,0 0 24-16,0 0 13 16,0 0 20-16,0 0 6 0,0 0 13 0,0 0 4 0,0 0 10 15,0 0-7-15,0 0-3 16,0 0-9-16,43-24-4 0,-30 19-4 0,-13 5-13 15,29-8-9-15,-11 3-45 16,0-1-48-16,2 2-57 0,1-2-60 0,0-2-115 0,4 1-406 16,-3-3 33-1</inkml:trace>
  <inkml:trace contextRef="#ctx0" brushRef="#br0" timeOffset="98809.75">4026 3734 2095 0,'0'0'-22'16,"0"0"18"-16,14-10 1 0,-14 10-8 0,0 0 2 16,11-9 16-16,-11 9 0 15,0 0 12-15,0 0 3 0,0 0 16 0,0 0-8 0,0 0-4 16,0 0-1-16,0 0 6 15,-36-12 3-15,36 12-6 0,-34 4-11 0,34-4 6 16,-42 4-14-16,12 0 6 16,-1-1 2-16,-3 0-5 0,-9 3-1 0,-1-1-2 0,0 1 0 15,-1-2 8-15,3 1-13 16,-1 1 7-16,5-2 3 0,4-2-10 0,5 2 1 16,1-1-1-16,4-1 1 0,6 0-1 0,-1 0-5 15,2 0 7-15,17-2-5 0,-23 2 8 16,23-2-3-16,-20 2 3 0,20-2-7 0,0 0 10 15,0 0-9-15,0 0 1 16,0 0-2-16,0 0 8 0,0 0 2 0,0 0 6 16,0 0 1-16,0 0 2 15,0 0-3-15,49 17 1 0,-36-10 3 0,0-1 1 0,-1 1-4 16,0-1 3-16,4 4 0 0,-4 1 6 0,3 4-4 16,0 1 4-16,0-1-5 15,1 2 2-15,0 5 0 0,-4-3 0 0,5 5 4 0,-2 3-5 16,-2 0-1-16,1 1-6 15,-2 1 2-15,0 1-1 0,-4 1 3 0,0-1-2 16,-3-1-4-16,0 3 2 16,-3-2-2-16,-4 2 2 0,0 0-4 0,-3 4 1 0,-2-2-3 15,-1 0 0-15,-4-1 3 16,1-1-1-16,-2-1-2 0,-2-1 1 0,1-2-2 16,-2-1-1-16,6-4 0 0,-2-1-1 0,0 0-3 0,2-1 2 15,0 0 0 1,-1-2-1-16,3-4 0 0,1 0 5 0,-1 0-14 0,1-1 7 15,1-3-1-15,6-11-1 16,-10 23-2-16,8-13 6 0,2-10-4 0,-6 17 8 0,6-17-8 16,0 17 0-1,0-17-1-15,0 0 0 0,8 25-1 0,-2-18 4 0,-6-7 2 16,17 16-4-16,-7-7 1 0,3-3 0 0,2 1-2 16,1-3 0-16,4 2-1 0,-1-2 2 15,6-1 3-15,3 2 2 0,1-4 5 0,7-1 6 16,1 3 11-16,5-3 8 15,2 0 9-15,5 0 6 0,0 0 6 0,1-3 8 16,5 2 5-16,-3 1 0 0,-4-3 3 16,1 1-2-16,-3 1-6 0,1-1-9 0,-3 0-4 15,-1 0-6-15,-9-2 3 16,-1 4-18-16,-1-2-16 0,-6-2-30 0,-4 3-34 16,0-2-46-16,-3 3-60 0,-2-1-72 15,-17 1-128-15,25-8-229 0,-12 5-298 0,-13 3-248 16</inkml:trace>
  <inkml:trace contextRef="#ctx0" brushRef="#br0" timeOffset="100179.95">5245 3930 2470 0,'2'-21'-126'16,"-2"21"29"-16,0 0 14 16,2-14 18-16,-2 14 19 0,0 0 23 15,0 0 31-15,3-18 15 0,-3 18 36 0,0 0 2 0,0 0 6 16,0 0 3-16,0 0-1 0,0 0-18 16,0 0 1-16,0 0-6 0,0 0 17 0,0 0 9 15,0 0 8-15,0 0 4 16,-39 28 5-16,31-12 6 0,4 2 1 15,-5 3 5-15,4 2 1 0,-1 2 4 0,2 1-1 16,2 3-4-16,0 3-7 0,4-3-6 0,-2 2-6 16,2 1-8-16,0-2-12 15,2 6-2-15,3-1-10 0,0 0-5 0,1-1-12 16,2 0-16-16,1-4-31 0,4-1-38 0,0 2-46 0,3-5-64 16,2 0-76-16,1-6-161 15,0-1-580-15,0-3-436 0</inkml:trace>
  <inkml:trace contextRef="#ctx0" brushRef="#br0" timeOffset="100790.07">5835 4069 2926 0,'9'-16'-129'16,"-9"16"9"-16,0 0 26 0,0 0 4 0,0 0 20 15,0 0 23-15,0 0 25 0,0 0 24 0,21 31 21 16,-18-17 10-16,-3-14 18 16,-3 30 10-16,-1-12-1 0,2 1 8 0,-3-1-3 0,1 1-1 15,-2-1 3-15,0 3-1 16,-5-2-7-16,3 0 8 0,-5-2-6 0,4-4 2 0,-1 1-4 15,0-3-2-15,-4 1-4 16,6-3 2-16,8-9-7 0,-19 14 0 0,11-9-10 16,8-5-3-16,0 0-5 15,-24-2-10-15,24 2-8 0,0 0-11 0,-16-22 6 0,12 10-7 16,4 12 3-16,-6-21-3 0,6 21 2 0,6-21-1 16,-6 21-2-16,6-17 4 15,-6 17 2-15,10-16-1 0,-10 16 7 0,15-10 7 16,-15 10 3-16,19-7 11 0,-19 7 3 15,23 0 3-15,-23 0 7 0,26 10-5 0,-14-5 2 16,3 5-3-16,0 0-3 16,2 4-2-16,-3-2-5 0,4 4-2 0,-6-1-8 0,4 0-15 15,-4 1-24-15,0-2-39 0,1 0-56 16,0 1-55-16,0-3-60 0,-5-2-137 16,2 1-583-16,0-4-375 0</inkml:trace>
  <inkml:trace contextRef="#ctx0" brushRef="#br0" timeOffset="102479.88">6388 4079 2759 0,'0'0'-132'0,"0"0"23"0,0 0 20 0,0 0 19 0,0 0 18 15,0 0 21-15,-5-17 19 16,5 17 22-16,0 0 31 0,0 0-5 0,0 0 6 16,0 0-1-16,0 0 0 15,0 0-8-15,0 0-2 0,0 0 4 0,14-14-7 0,-14 14 9 16,0 0 1-16,0 0 3 0,0 0-3 0,0 0 0 16,31 19 0-16,-24-7-1 15,-1 1-4-15,-2 2 3 0,0 1-5 0,1 0 6 16,-3 6 0-16,0-4 3 0,-2 4 3 15,-2-2-3-15,2 1 2 0,-5 0 4 16,3-2 2-16,-2 1-3 0,0-3 0 16,0 0-6-16,0-2-2 0,4-15-4 0,-9 27-2 15,7-18-6-15,2-9-2 16,-5 19-6-16,5-19-10 0,0 0-13 0,0 0-4 16,0 0-14-16,0 0 0 0,0 0-9 0,0 0-10 0,0 0-6 15,0 0-1-15,37-41 7 16,-27 23 0-16,-2-1 6 0,4 0 3 0,-2-1 2 15,0 2 3-15,-2-1 11 0,2 1 3 16,-2 5 13-16,0-2 11 0,-1 2 20 0,-1 2 11 16,-6 11 9-16,8-19 2 15,-8 19 2-15,9-12 0 0,-9 12 13 0,0 0-2 16,0 0 2-16,0 0-5 0,0 0-2 0,0 0-2 0,0 0-1 16,17 31-6-16,-17-31-6 15,4 24-4-15,0-10-2 0,-2 0-8 16,2 2-4-16,0 0-26 0,4-1-24 15,-4 0-35-15,2-2-61 0,0 1-57 0,0-1-53 0,-6-13-105 16,9 17-603-16,-5-9-354 16</inkml:trace>
  <inkml:trace contextRef="#ctx0" brushRef="#br0" timeOffset="102699.97">6704 4319 2809 0,'6'-17'-29'16,"-6"17"14"-16,0 0 6 0,0 0 4 16,0 0 10-16,0 0 33 0,0 0 19 0,0 0 11 15,18 29 10-15,-18-29 0 0,7 19-3 0,-7-19-6 16,7 20-4-16,-3-8-10 0,-4-12-3 0,8 23-9 16,-6-12-17-16,-2-11-32 0,9 18-49 15,-9-18-54-15,6 18-56 0,-6-18-76 0,6 15-185 16,-4-9-338-16,-2-6-52 15</inkml:trace>
  <inkml:trace contextRef="#ctx0" brushRef="#br0" timeOffset="103399.86">7019 3918 2253 0,'0'0'-27'16,"0"0"15"-16,-4-20 12 0,4 20-5 16,0 0 11-16,-6-14 19 0,6 14 42 15,0 0 34-15,0 0 27 0,-22-3 15 16,22 3 8-16,0 0 7 0,0 0 5 0,-27 17-7 16,20-6 3-16,7-11-6 0,-13 27 3 15,7-12-12-15,2 3-11 0,2 0-11 16,0 1-18-16,0 2-9 0,4 0-12 15,-2 2-7-15,2 1-9 0,2-1-9 0,2 1-9 16,0-1-18-16,1-1-10 0,2-1-24 0,-3-5-23 0,0-1-33 16,3-1-40-1,-1 0-51-15,2-2-51 0,2-3-52 0,-12-9-91 0,18 8-169 16,-7-6-425-16,-11-2-356 0</inkml:trace>
  <inkml:trace contextRef="#ctx0" brushRef="#br0" timeOffset="103659.95">7188 3938 2902 0,'2'-15'-30'0,"-2"15"6"0,0 0 6 16,0 0-5-16,5-16 15 16,-5 16 23-16,0 0 34 0,0 0 17 0,0 0 9 0,0 0 1 15,0 0 2-15,14 50-1 16,-10-35-3-16,0 2-5 0,4 0-5 0,-4 2-7 15,0 1-6-15,2 1-4 16,0-5-7-16,-2 4-1 0,3-4-7 0,-3 2-15 0,3-1-20 16,-3-4-30-16,-2 3-33 15,-2-16-28-15,6 20-37 0,-4-10-45 0,-2-10-49 16,0 0-117-16,7 13-475 0,-7-13-143 0</inkml:trace>
  <inkml:trace contextRef="#ctx0" brushRef="#br0" timeOffset="103974.56">7364 3982 2461 0,'0'0'-30'0,"0"0"24"0,8-13-16 0,-8 13 16 15,0 0-3-15,0 0 3 0,0 0 15 0,0 0-4 16,0 0 7-16,0 0 3 16,0 0-6-16,0 0 11 0,0 0-11 0,-25 41 6 0,25-41-10 15,-11 11 1-15,11-11 0 16,0 0 10-16,-14 10-1 0,14-10 8 15,0 0-4-15,-14 10 9 0,14-10 8 16,0 0-2-16,0 0 12 0,-10 9 3 0,10-9 4 0,0 0 3 16,0 0 10-16,0 0 6 15,-8 12 8-15,8-12 7 0,0 0 0 0,0 0 5 16,0 0-4-16,0 0-11 0,14 26 2 0,-14-26-13 0,12 14-8 16,-12-14-6-1,16 12-4-15,-6-5-11 0,1 0-14 0,2-1-23 0,-13-6-39 16,25 12-49-16,-12-7-61 15,0-1-57-15,-13-4-103 0,23 6-624 0,-12-4-345 0</inkml:trace>
  <inkml:trace contextRef="#ctx0" brushRef="#br0" timeOffset="104399.77">7647 3857 2769 0,'0'0'-81'0,"0"0"23"16,-6-12 17-16,6 12 6 0,0 0 22 0,0 0 37 15,0 0 23-15,0 0 24 16,0 0 18-16,0 0 10 0,0 0 1 0,0 0 1 16,0 0-2-16,0 0-5 0,0 0-3 0,40 18-3 0,-29-6-2 15,-3 1-2-15,1 2-7 16,2 5-1-16,-3 0-4 15,2 2-6-15,-4-2-7 0,-1 3-5 0,0 0-8 16,-1 2-6-16,-4-2-12 0,0 0-16 0,0-1-19 0,-2 4-25 16,0-2-39-1,-3-1-51-15,3-4-41 0,-1 2-43 0,-1-5-46 0,2 0-125 16,-2-3-511-16,0 0-260 0</inkml:trace>
  <inkml:trace contextRef="#ctx0" brushRef="#br0" timeOffset="104689.64">7967 4174 2652 0,'0'0'-34'0,"0"0"13"15,0 0 11-15,13-8-5 16,-13 8 8-16,0 0 20 0,21-7 33 0,-21 7 25 16,17-4 12-16,-17 4 8 0,19-5-4 15,-7 1-5-15,-12 4-8 0,26-7-3 0,-9 4-15 16,-2-1-5-16,-15 4-12 0,29-5-32 0,-15 1-41 16,-14 4-52-16,24-6-62 0,-13 3-69 15,-11 3-156-15,17-11-397 0,-10 8-60 0</inkml:trace>
  <inkml:trace contextRef="#ctx0" brushRef="#br0" timeOffset="104899.61">8126 4031 2220 0,'0'0'16'0,"0"0"27"0,0 0 11 16,0 0-2-16,0 0 22 0,0 0 33 0,0 0 22 0,0 0 16 15,0 0 7 1,-17 21 0-16,17-21-10 0,2 19-13 0,-2-19-10 15,0 27-12-15,0-11-14 0,2 1-7 16,1 2-14-16,-3-3-9 0,2 5-21 0,0 0-25 16,-2 1-30-16,2-2-38 0,0 5-45 15,0-2-47-15,2 2-51 0,-2-5-56 16,2 2-121-16,-2-2-511 0,2 4-254 0</inkml:trace>
  <inkml:trace contextRef="#ctx0" brushRef="#br0" timeOffset="105599.53">8422 4833 2556 0,'0'0'-106'16,"0"0"27"-16,0 0 6 0,0 0 12 0,0 0 22 16,0 0 21-16,0 0 22 15,21-27 12-15,-21 27 4 0,6-18 3 0,-6 4 2 0,4-1-8 16,2-2 2-16,-4-2 1 15,2-4 1-15,0-4-12 0,0-1-1 0,0-7 14 16,2-1-1-16,-1 0-6 16,-1 0-3-16,2-2 14 0,3 1-5 0,-3 3 15 15,1 0-4-15,1 2 2 0,2-3 9 16,2 6-3-16,0 0 9 0,0 3 5 0,2 3-9 16,-2 4-2-16,3 0 4 0,-3 4-10 15,4 1 0-15,-4 3 0 0,0 4 5 0,2-1-1 16,-4 4 0-16,1 3 4 0,-11 1-5 15,16 1-1-15,-16-1-5 0,11 10-4 16,-11-10-2-16,5 16 1 0,-5-16-1 0,-5 17-6 0,5-17 4 16,-8 16-5-1,-1-6 0-15,1-1 4 0,-1-1 4 0,-1 0 1 0,2-3 5 16,-2 1 3-16,0-2-4 0,10-4 2 0,-12 5-8 16,12-5 0-16,-11 4-5 15,11-4-1-15,0 0-5 0,0 0-3 0,0 0 0 0,0 0-2 16,0 0 0-16,0 0-5 15,0 0 1-15,0 0 0 0,47-1-3 0,-33 2 9 0,1 1-10 16,0 2-3 0,0 0 2-16,1 1 4 0,-2 4 0 0,0-2 2 0,-3 2 1 15,-1 1 13-15,-1 1-3 0,-3 3 8 0,-4-3 0 16,-2 0-2-16,0 1 1 0,-6 1-2 16,0-1-5-16,-3 1 1 0,-2-1-9 0,-1-3-12 15,2 0-27-15,-2-1-31 16,0-1-44-16,4 0-59 0,-1-2-52 0,9-5-68 0,-17 4-146 15,17-4-467-15,0 0-275 16</inkml:trace>
  <inkml:trace contextRef="#ctx0" brushRef="#br0" timeOffset="106419.58">9263 4079 2566 0,'0'0'-110'0,"0"0"24"0,0 0 9 16,0 0 13-16,0 0 18 16,0 0 16-16,0 0 22 0,0 0 8 0,0 0 16 15,0 0 9-15,0 0 18 0,0 0 13 0,0 0 7 16,0 0 0 0,0 0 5-16,0 0-3 0,8-33-7 0,-8 33-6 0,12-12-4 0,-12 12-5 15,16-7-8-15,-16 7-1 16,16-6 0-16,-16 6-1 0,17-1-2 0,-17 1 1 15,0 0 3-15,30 5 2 16,-30-5-1-16,17 16-2 0,-8-7-2 0,-3 1 1 0,-2 5 3 16,0-2-6-16,-2 4-2 15,0 1 2-15,-2-18-7 0,-2 34 1 0,-2-15 3 16,2 0-5-16,-2 0-1 0,0 0 3 0,0-2 3 0,0 0-2 16,-2-3-4-1,6-14 5-15,-6 26-4 0,2-14 3 0,4-12 4 0,-4 17 3 16,4-17-6-16,0 0 4 15,-2 17-6-15,2-17 2 0,0 0-6 0,0 0-5 0,0 0-2 16,0 0-8-16,0 0-6 16,0 0-5-16,28-50-7 0,-20 32 1 0,-2-4 0 15,3 4-1-15,-1-3 4 0,-1-1-1 0,-1 3 2 16,0 2 4-16,-1 2 10 0,1 0 10 16,-6 15 11-16,4-25-6 0,-4 25 6 0,4-16-6 15,-4 16 0-15,0 0 3 16,0 0 2-16,0 0 3 0,0 0 8 0,0 0 6 15,0 0 3-15,0 0 3 0,0 0-1 16,0 0-2-16,0 0-4 0,0 55-8 0,4-40-1 16,0-1-7-16,2 2-18 15,-2-3-29-15,2 3-42 0,0-6-52 0,0 4-59 16,3-2-56-16,-9-12-97 0,13 11-162 0,-5-5-396 0,-8-6-257 16</inkml:trace>
  <inkml:trace contextRef="#ctx0" brushRef="#br0" timeOffset="106679.87">9595 4224 2698 0,'0'0'-44'0,"9"-12"5"0,-9 12 4 0,0 0 9 15,16-7 8-15,-16 7-9 0,13-7 2 0,-13 7 5 16,17-5-4-16,-17 5 7 16,0 0 5-16,25-4 9 0,-25 4 6 0,18 0 15 0,-18 0 20 15,0 0 16-15,20 8 16 16,-20-8 18-16,0 0 11 0,9 15 8 0,-9-15 3 15,0 18 0-15,0-18 5 16,-2 18 5-16,2-18-6 0,-5 23-9 0,5-23-5 0,-4 24-7 16,4-24-11-16,0 22-9 15,0-22-9-15,4 23-10 0,1-13-17 0,1 1-28 16,3-2-28-16,1-1-46 0,1-1-64 0,5-3-61 0,-16-4-75 16,28 4-156-16,-13-6-484 15,2-2-294-15</inkml:trace>
  <inkml:trace contextRef="#ctx0" brushRef="#br0" timeOffset="106949.7">10089 3841 2664 0,'0'0'-61'0,"2"-18"11"15,-2 18 30-15,0 0 11 0,0 0 21 16,0 0 21-16,0 0 22 0,0 0 32 0,0 0 9 0,0 0 6 16,0 0-5-16,-22 52-7 15,18-38-2-15,4 2-7 0,0-16-14 0,0 34-1 16,2-16-9-16,2-1-3 0,0 0-10 0,2 0-14 0,2 0-21 16,0 3-29-1,0-5-49-15,2 0-47 0,1-2-47 0,0-1-52 0,-3-1-126 16,3-4-481-16,-1-2-146 15</inkml:trace>
  <inkml:trace contextRef="#ctx0" brushRef="#br0" timeOffset="107199.92">10317 3852 2435 0,'0'0'-30'0,"0"0"10"16,4-11 2-16,-4 11 27 0,0 0 6 0,0 0 25 15,0 0 29-15,0 0 18 16,0 0 11-16,0 0 1 0,19 41-1 16,-17-25-1-16,2 0-8 0,1-2-9 0,-3 5-6 15,2-1-5-15,3 0-1 0,-5 4-12 0,2-3-3 16,0-1-9-16,-2 2-9 0,2-3-20 0,-2 2-30 0,0-3-32 16,0-2-35-16,-2-14-42 15,7 25-34-15,-4-15-43 0,-3-10-99 0,2 11-513 16,-2-11-131-16</inkml:trace>
  <inkml:trace contextRef="#ctx0" brushRef="#br0" timeOffset="107479.73">10491 3998 2450 0,'0'0'-47'0,"0"0"6"16,0 0 12-16,0 0 1 0,0 0 5 0,0 0 0 15,0 0 14-15,0 0 24 16,0 0 2-16,0 0-6 0,0 0 14 0,0 0-2 15,-45 17 1-15,45-17-4 16,0 0-3-16,-13 9 4 0,13-9 17 0,0 0 15 0,0 0 14 16,0 0 7-16,-9 13 1 15,9-13 8-15,0 0 0 0,0 0 3 0,0 0 3 16,22 26 1-16,-11-18-6 0,-1 2-4 0,0-2-9 0,2 3-4 16,0-4-8-16,0 3-5 15,4 0-4-15,-4-1-13 0,1 1-12 0,-1-3-32 16,-1 3-42-16,2-3-71 15,-1-1-51-15,-3-3-65 0,-9-3-170 0,17 8-424 16,-9-6-161-16</inkml:trace>
  <inkml:trace contextRef="#ctx0" brushRef="#br0" timeOffset="107690.11">10798 3770 2423 0,'0'0'11'0,"12"-11"21"16,-12 11-5-16,0 0 10 0,0 0 1 0,0 0 3 16,32 15-2-16,-24-5 15 15,1 3 3-15,-3 0 1 0,0 2-6 0,1 2-7 16,-1 1 2-16,1 4-16 0,-1-1-20 0,-4 0-26 0,0 2-41 16,-2-1-44-1,-2 0-40-15,-2 1-59 0,-2 0-155 0,-3-1-319 0,0 0 85 16</inkml:trace>
  <inkml:trace contextRef="#ctx0" brushRef="#br0" timeOffset="108739.63">11136 3433 1925 0,'0'0'-66'0,"0"0"16"0,0 0 7 16,0 0 7-16,0 0 14 0,0 0 13 0,0 0 13 16,0 0 15-16,0 0 0 15,0 0 14-15,0 0 0 0,0 0 1 0,0 0 18 0,0 0 17 16,0 0 5-16,0 0-4 0,0 0 2 0,0 0 9 16,0 0-5-16,0 0-2 15,0 0 1-15,36 20 3 0,-36-20-13 0,7 14-3 16,-7-14-6-16,8 14 0 0,-8-14-9 15,6 15-9-15,-6-15-3 0,11 15-1 0,-7-6-4 16,-4-9-6-16,9 19-3 16,-4-9 0-16,-5-10-1 0,10 21-4 0,-6-12 0 0,2 5 0 15,-6-14 0-15,8 21-1 0,-4-8 14 0,-4-13 3 16,7 26-8-16,-3-10-3 16,0-1-2-16,3 0 3 0,-3 3-6 0,0-1 1 15,1 0 0-15,-1 0 1 0,0 0 1 16,0 3 7-16,-2-2 3 0,2 0-1 0,0 1-3 15,-2 2 3-15,0-2-2 16,2-1-4-16,-2 3 4 0,0 0-1 0,0 1 2 16,-2-3 0-16,2 1 0 0,0 4-1 15,-2-3 0-15,2 1-1 0,1 1 5 0,-3 2-1 16,0 4 0-16,2-3 0 0,-4 0-3 0,2 2-3 16,-3 0-2-16,-1 1-3 15,2-3 1-15,-2 3-5 0,-2-1 2 0,2-1-5 0,-2 2 1 16,0-3-1-16,0 3-28 15,-3-2-21-15,1 0-39 0,1-3-42 0,-3 3-43 16,3-4-56-16,-3-1-112 16,4 1-607-16,-3-1-352 0</inkml:trace>
  <inkml:trace contextRef="#ctx0" brushRef="#br0" timeOffset="111739.45">11738 3917 1344 0,'0'0'340'15,"0"0"-166"-15,0 0-63 16,0 0-68-16,0 0-21 0,0 0-10 0,0 0 22 0,0 0-8 16,0 0 2-16,0 0 2 15,0 0 6-15,0 0-8 0,0 0 15 0,0 0 11 16,0 0 12-16,0 0 15 0,0 0-3 0,0 0-2 16,50-3-4-16,-50 3-3 0,0 0-13 15,29 0-1-15,-29 0-9 0,22 0-5 16,-22 0-3-16,27 0-3 0,-27 0-1 15,34-3-6-15,-18 3 0 0,-16 0-6 0,31-2-6 16,-15 2 5-16,-16 0-10 0,34-2 6 16,-21 2-8-16,-13 0 4 0,27 0-5 15,-27 0 3-15,19 0-4 0,-19 0 9 0,21-2 0 0,-21 2 5 16,0 0-3-16,23 0 1 16,-23 0 6-16,0 0 1 0,16-2 0 0,-16 2 0 15,0 0-2-15,0 0-1 0,0 0-4 16,0 0 1-16,24 0-3 0,-24 0-1 0,0 0 0 15,0 0 0-15,0 0-3 16,0 0-2-16,19-1-1 0,-19 1-1 0,0 0 0 0,0 0-2 16,0 0 0-1,0 0 1-15,0 0 6 0,0 0 8 0,0 0 2 0,0 0 8 16,0 0-3-16,0 0-2 0,0 0 1 0,0 0 0 16,0 0 3-16,0 0 2 15,0 0-2-15,0 0 5 0,0 0 1 16,0 0-2-16,-38 30-1 0,26-19-5 0,5 1-3 15,-4-1-1-15,0 6 0 0,-1 1-1 0,0 1-2 16,0 2 0-16,3 0-1 0,-3-1-5 16,-1 3 2-16,3 0-3 0,-1-1 0 0,1 0 1 15,-1-1-1-15,1 0-2 0,-1-4-1 0,3 2 0 16,-2-6 1-16,2 1 1 0,0-2 1 16,2 1-4-16,6-13 0 0,-12 19 0 15,4-12-1-15,8-7-2 0,-9 10 0 16,9-10-5-16,-16 8 2 0,16-8-3 0,0 0-2 15,0 0 0-15,0 0-7 0,-28-6 0 16,28 6 2-16,0 0-3 0,0 0 3 0,-14-9 2 16,14 9 0-16,0 0-1 15,0 0 0-15,0 0 3 0,0 0 1 0,0 0 3 16,0 0 8-16,42-17-3 0,-22 14 16 0,-2 3 8 0,5-2 7 16,3 2 2-16,1 0 1 15,3 0-2-15,2 0-11 0,1-2 1 0,-2 2-7 16,-2 0-17-16,1-1-28 15,-3-2-36-15,-3 0-52 0,-4 1-79 0,1-4-72 16,-4 0-180-16,-2 1-139 0,-3-5-376 16,-12 10-389-16</inkml:trace>
  <inkml:trace contextRef="#ctx0" brushRef="#br0" timeOffset="112099.43">12147 3553 2885 0,'0'0'-91'0,"0"0"15"0,0 0 19 0,0 0-8 16,47 0 8-16,-47 0 14 16,23-2 22-16,-23 2 13 0,27-4 22 0,-12 3 1 0,1-2-14 15,-16 3 1-15,34-4-2 16,-16 1-11-16,2-1-28 0,1 2-34 0,-4-1-49 15,2-4-80-15,-2 4-448 16,-1-3 126-16</inkml:trace>
  <inkml:trace contextRef="#ctx0" brushRef="#br0" timeOffset="112370.03">12556 3284 1867 0,'0'0'-42'16,"0"0"17"-16,9-13 16 0,-9 13 20 16,0 0 33-16,0 0 31 0,11-6 32 0,-11 6 19 15,0 0 15-15,0 0 1 0,0 0 2 0,16 27-4 16,-16-27 0-16,5 23-16 16,-1-8-15-16,-2 1-10 0,2 1-10 0,-2-1-10 0,4 3-12 15,-4-2-3-15,0 2-6 16,0 0-12-16,1-1-20 0,-1-4-33 0,0 3-41 15,2-2-40-15,-4-15-42 16,4 22-48-16,-2-10-37 0,-2-12-81 0,6 14-524 16,-6-14-142-16</inkml:trace>
  <inkml:trace contextRef="#ctx0" brushRef="#br0" timeOffset="112649.5">12764 3395 2473 0,'0'0'-27'0,"6"-10"7"0,-6 10 8 15,0 0 6-15,0 0-8 0,9-11 17 0,-9 11-3 16,0 0 12-16,0 0 5 0,0 0-5 16,0 0 2-16,0 0 13 0,0 0 3 0,0 0 14 15,0 0 6-15,-51 11 13 0,51-11 11 0,0 0 0 16,-17 8 3-16,17-8 4 16,0 0 1-16,-12 5-1 0,12-5 3 15,0 0-4-15,-13 10 3 0,13-10-2 0,0 0-6 16,-6 17 4-16,6-17-1 0,0 0 3 0,0 0-4 15,10 28-6-15,-1-18-8 16,-1 0-4-16,3 1-8 0,4 0-4 0,-1-3-10 0,1 2-16 16,4 1-28-16,-3-1-42 15,-1-3-59-15,5 3-65 0,-6-2-66 16,2-2-133-16,-1-1-603 0,-6 0-426 0</inkml:trace>
  <inkml:trace contextRef="#ctx0" brushRef="#br0" timeOffset="114650.01">3564 5405 2807 0,'0'0'-162'0,"0"0"16"0,0 0 12 15,0 0 16-15,0 0 10 0,0 0 18 0,0 0 34 16,0 0 24-16,0 0 22 0,0 0 20 15,9 42 11-15,-9-42 33 0,2 17 1 0,-2-17 15 16,2 22 11-16,0-8 18 16,-2-14 3-16,2 25-4 0,-2-12 4 0,2 4-13 15,-2-17-11-15,2 31-2 16,0-15 0-16,-2 3-5 0,0 1 6 0,3-4 0 0,-3 4-3 16,0 2-7-16,2-3-7 0,-2 0-9 0,0-3-4 15,2 4-11-15,-2-20-8 16,0 28-14-16,2-15-16 0,-2-13-19 0,2 21-25 0,-2-21-26 15,2 15-18-15,-2-15-38 16,0 0-15-16,6 13-18 0,-6-13-8 0,0 0-4 16,0 0 4-16,0 0-6 15,20-24-4-15,-16 14 7 0,-4 10 21 0,8-30 33 16,-4 15 39-16,0 0 40 0,1-1 24 0,0 1 27 0,-1 0 22 16,-4 15 20-16,4-24 18 15,-4 24 37-15,6-20 12 0,-6 20 21 16,2-15-9-16,-2 15-15 0,0 0-7 15,0 0-15-15,0 0-7 0,0 0-2 0,-10-19-10 16,10 19-1-16,0 0 5 16,0 0 3-16,0 0 8 0,0 0-2 0,0 0-3 0,0 0-7 15,0 0-5-15,-36 12-7 0,36-12-3 0,0 0-6 0,0 0-3 16,0 0-6-16,0 0-1 16,0 0-5-16,-9 18-1 0,9-18-5 0,0 0 0 15,0 0-2-15,0 0 0 16,25 21-1-16,-25-21 1 0,16 11-5 0,-16-11 0 15,20 11-2-15,-9-8-4 0,-11-3-3 16,21 10-7-16,-10-9-18 0,-11-1-25 0,20 8-26 16,-8-4-37-16,-12-4-37 15,21 6-40-15,-21-6-49 0,17 3-52 16,-17-3-116-16,13 2-485 0,-13-2-227 0</inkml:trace>
  <inkml:trace contextRef="#ctx0" brushRef="#br0" timeOffset="114810.03">3890 5738 2557 0,'0'0'-55'0,"17"-1"23"16,-17 1 14-16,0 0 4 0,17-6 7 0,-17 6 11 15,15-6 1-15,-15 6 7 16,0 0 11-16,21-10-5 0,-21 10 1 0,17-8-22 16,-17 8-25-16,15-5-37 0,-15 5-30 0,14-7-45 0,-9 1-74 15,-5 6-411-15,6-7 161 16</inkml:trace>
  <inkml:trace contextRef="#ctx0" brushRef="#br0" timeOffset="114939.61">3973 5618 1796 0,'0'0'16'0,"-6"-13"26"0,6 13 9 0,0 0 5 16,0 0 13-16,0 0-17 0,0 0 3 0,0 0 0 16,0 0-10-16,12-22-34 0,-12 22-56 15,0 0-76-15,19-7-149 0,-13 5-309 16,-6 2 224-16</inkml:trace>
  <inkml:trace contextRef="#ctx0" brushRef="#br0" timeOffset="115109.9">4214 5514 2017 0,'0'0'206'16,"26"0"-12"-16,-26 0-24 0,0 0-6 0,0 0 4 15,18-3 13-15,-18 3 1 0,0 0-21 16,0 0-20-16,0 0-34 0,22 0-50 0,-22 0-62 15,0 0-76-15,0 0-80 16,10-5-77-16,-10 5-180 0,0 0-452 0,0 0-227 0</inkml:trace>
  <inkml:trace contextRef="#ctx0" brushRef="#br0" timeOffset="116609.9">3537 3253 2416 0,'0'0'-137'0,"12"-7"42"16,-12 7 28-16,0 0 27 15,0 0 16-15,0 0 26 0,0 0 33 0,0 0 19 0,0 0 10 16,0 0 13-16,0 0-3 15,17-4-1-15,-17 4 4 0,0 0-5 0,0 0-1 16,0 0-3-16,0 0-7 16,3 33-7-16,-3-33-3 0,0 0-8 0,-11 28-3 0,11-28-6 15,-9 20 1-15,1-11-5 16,0 2 0-16,-4-1-6 0,2 0-4 0,-2-1-12 16,-1-2-1-16,-2 1-7 0,2-2 1 15,-1-1-4-15,14-5 1 0,-26 7-19 0,26-7-10 16,-21 3-8-16,21-3-11 0,0 0-3 0,-28-6 2 15,28 6-6-15,-8-9 2 16,8 9 7-16,0 0 5 0,0 0 5 0,0 0 8 16,0 0-5-16,25-38 8 15,-14 32 8-15,2-2 11 0,1 3 2 0,-14 5 8 0,32-9-4 16,-15 6 8-16,0-1-4 0,-17 4 2 0,37 0 1 16,-21 0-1-16,3 3-2 15,0-2 5-15,0 2 2 0,1-2-12 0,-2 1-4 16,2 0-2-16,-4 0-6 0,3 0 3 15,-19-2-17-15,30-2-1 0,-14 0-9 0,-16 2-13 16,30-5 2-16,-17-2-4 16,0 2-13-16,-13 5-5 0,19-16-1 0,-13 9-3 15,-6 7 8-15,6-19 14 0,-6 19 15 0,2-20 11 0,-2 20 21 16,0 0 7-16,-10-30 5 16,6 21 29-16,4 9 2 0,-10-16 16 0,10 16 1 15,-11-13-10-15,11 13-5 16,-15-6 3-16,15 6-14 0,0 0 8 0,-21-1-5 15,21 1-16-15,0 0-41 16,0 0-48-16,-18 15-90 0,18-15-225 0,0 0-109 0,-10 13 328 16</inkml:trace>
  <inkml:trace contextRef="#ctx0" brushRef="#br0" timeOffset="119499.65">2772 8614 285 0,'0'0'103'0,"0"0"-6"0,0 0-11 0,0 0-12 16,0 0 0-1,0 0-13-15,0 0 1 0,0 0-6 0,0 0 2 0,0 0-3 16,0 0-3-16,0 0-3 15,0 0 1-15,0 0-12 0,0 0 9 0,0 0-9 0,0 0 7 16,0 0-17-16,0 0 3 16,0 0-6-16,0 0-4 0,0 0-6 0,0 0 9 15,0 0 1-15,0 0-4 16,0 0 11-16,0 0 10 0,0 0-6 0,0 0 9 0,0 0 7 16,0 0 3-16,0 0-1 0,0 0-3 0,0 0 8 15,0 0-9-15,0 0 0 16,0 0 10-16,0 0-2 0,0 0 7 0,0 0-3 15,0 0 9-15,0 0-10 0,0 0 6 16,0 0 2-16,0 0 1 0,0 0 2 0,0 0 2 16,0 0 12-16,0 0 4 15,0 0 10-15,0 0 6 0,0 0 1 0,0 0-4 16,0 0-2-16,58-4-10 0,-58 4-6 0,23-4-8 0,-23 4-15 16,23-6-4-1,-23 6-5-15,23-1-4 0,-9-3-10 0,-14 4-3 0,20-2-11 16,-20 2-14-16,18-4-27 15,-18 4-25-15,0 0-33 0,20-3-29 0,-20 3-37 0,0 0-35 16,0 0-38-16,19-5-52 16,-19 5-144-16,0 0-399 0,2-6-124 15</inkml:trace>
  <inkml:trace contextRef="#ctx0" brushRef="#br0" timeOffset="119769.64">2832 8496 2318 0,'0'0'-81'0,"0"0"39"0,0 0 16 0,0 0 16 16,-6-12 15-16,6 12 0 15,0 0 10-15,0 0 20 0,0 0 11 0,0 0 16 16,0 0 5-16,0 0 6 15,0 0-1-15,0 0-5 0,0 0-3 0,29-17-11 0,-29 17-2 16,13-4-8-16,-13 4-17 16,0 0-31-16,23-5-40 0,-23 5-52 0,17-4-27 15,-8 1-54-15,-9 3-117 0,16-5-367 0,-7 1 103 16</inkml:trace>
  <inkml:trace contextRef="#ctx0" brushRef="#br0" timeOffset="121009.63">4587 7374 1945 0,'0'0'-50'15,"12"-4"0"-15,-12 4-6 0,0 0 3 0,13-7 6 0,-13 7-2 16,0 0 21 0,0 0 11-16,0 0 4 0,0 0 11 0,0 0 7 0,0 0-1 15,0 0-1-15,0 0-1 16,0 0 3-16,0 0 5 0,0 0-9 0,-55-2 3 0,55 2 4 15,-40 6-13-15,14-3 5 16,-3 1-2-16,-1-4 4 0,-4 4 0 0,3-1-2 16,-3-2 1-16,2 2 1 15,0-2 0-15,1 2 11 0,1 0 19 0,2-2-2 0,1 2 9 16,3-2-8-16,3 2 2 0,2-1-3 16,0 0-9-16,3-1 5 0,16-1-5 15,-24 2-4-15,24-2 3 0,-19 2 4 0,19-2-10 16,0 0 2-16,0 0-1 15,0 0-9-15,0 0 4 0,0 0-4 0,0 0-1 16,0 0 4-16,0 0-5 0,0 0-1 16,0 0 14-16,0 0-1 0,0 0-3 0,0 0 6 15,0 0 3-15,45 18 0 0,-45-18 3 0,16 10 3 0,-16-10 6 16,19 9-6-16,-10 0 14 16,1-1-15-16,-1 3 11 0,-1 2 16 0,-2 1-3 15,4-1 5-15,-6 4-7 16,0 0 6-16,2 3 2 0,-4-1-7 0,2 1-3 15,-2 4-4-15,0-2-6 0,-4 2-5 16,2 0-4-16,-2 0-1 0,-2 4 0 0,0-4-6 16,0 2 0-16,-2 3-5 15,1-3 1-15,-2 0 1 0,1 2-7 0,-2-3 2 0,4 2-2 16,-3-2-3-16,1 0 0 0,0-3 1 0,-1 3 0 16,-2-4-3-16,5 2-1 15,-4-3-5-15,4-2 6 0,-2-1-2 0,2 0-2 16,-2-2-1-16,2 0-2 0,4-15 2 15,-6 28-2-15,4-17 1 0,2-11-2 0,-2 18 2 16,2-18-3-16,-4 18 3 16,4-18-2-16,-2 17 3 0,2-17-7 0,-4 14 8 15,4-14-6-15,0 0 4 0,0 0 0 0,-2 20 0 0,2-20-4 16,0 0 2-16,0 0 4 16,0 0 2-16,0 18-2 0,0-18-3 0,0 0 5 15,0 0 0-15,0 0 2 16,8 13-2-16,-8-13 0 0,0 0 0 0,12 6-1 0,-12-6 1 15,0 0 2-15,18 5-5 16,-18-5 0-16,0 0 4 0,16 4 1 0,-16-4 1 16,0 0 3-16,20 4 4 15,-20-4 1-15,0 0 6 0,25 4 6 0,-25-4 11 0,19 0 3 16,-19 0 9-16,23 1 5 0,-8-1 12 0,-15 0 4 16,38-1 3-16,-14 0-3 15,3-2 1-15,3 1 1 0,2-1-4 0,2-2-8 0,3 2-4 16,5-3-6-1,-1 0-5-15,-1 1-5 0,0 1-23 0,-2-2-27 0,-6 1-43 16,-1 2-51-16,1-1-71 16,-2 2-59-16,-9 1-109 0,1-4-201 0,-4 4-317 0,0-1-212 15</inkml:trace>
  <inkml:trace contextRef="#ctx0" brushRef="#br0" timeOffset="126549.93">6003 7590 712 0,'0'0'150'0,"4"-20"-42"0,-4 20-26 16,0 0-4-16,0 0-18 15,6-20-6-15,-6 20 6 0,0 0 9 16,6-15 20-16,-6 15-1 0,0 0 37 0,9-13 2 15,-9 13 13-15,0 0 8 0,7-12-4 0,-7 12-2 16,0 0-7-16,0 0-13 16,0 0-10-16,0 0-14 0,0 0-5 0,0 0-2 15,0 0-3-15,0 0-6 0,0 0-7 0,0 0-8 0,-11 51-8 16,2-31-3-16,3-1-10 16,-4 3-1-16,-2-2-1 0,0 2-10 0,-2 4-4 15,-1-5-7-15,0-3-4 16,-4 6-8-16,-3-4-9 0,4-5-2 0,0 0-2 15,-1 0-5-15,1-2 3 0,2-4-7 16,2 1 0-16,2-3-7 0,12-7 0 0,-24 8-4 16,24-8 1-16,-17 0-1 15,17 0 4-15,0 0-3 0,0 0 9 0,-19-18-5 0,19 18 4 16,-3-15 2-16,3 15-2 0,0 0 1 0,0 0 5 16,14-29 6-16,-14 29 2 15,14-16 5-15,-5 8 7 0,-9 8 2 0,23-15 4 0,-10 9 14 16,-13 6 5-16,23-5 9 15,-10 2 11-15,-13 3 6 0,27 4 9 0,-12 0 1 16,-2 5-6-16,1-1 1 16,0 1-8-16,0 6-7 0,1-3-5 0,0 5-3 15,-2 1-9-15,-1-3-13 0,0 4-21 16,2-2-27-16,-2-2-46 0,-1 2-52 0,4-4-59 16,-1-1-72-16,-1-2-177 0,-1 0-536 0,2-5-409 15</inkml:trace>
  <inkml:trace contextRef="#ctx0" brushRef="#br0" timeOffset="128535.01">6361 7716 2775 0,'0'0'-142'0,"0"0"30"15,-3-21 19-15,3 21 10 0,0 0 20 0,-2-16 14 16,2 16 13-16,0 0 9 0,0 0 11 0,0 0 23 16,-2-19-4-16,2 19 3 0,0 0 19 15,0 0 5-15,0 0 4 0,7-16 11 0,-7 16 9 16,0 0 13-16,0 0 8 15,8-12 9-15,-8 12 9 0,0 0 5 0,0 0-1 16,0 0 2-16,0 0-5 0,0 0-4 16,0 0-6-16,0 0-7 0,0 0-6 0,0 0-10 15,0 0-6-15,0 0-7 16,0 0-5-16,2-17-5 0,-2 17-4 0,0 0-6 16,0 0 2-16,0 0-5 0,0 0-6 0,0 0 0 15,0 0-2-15,0 0-1 0,0 0-2 16,0 0-4-16,0 0 1 0,0 0 1 0,0 0-5 15,0 0-1-15,0 0 1 16,0 0-1-16,0 0 3 0,0 0-9 0,0 0 10 0,0 0-6 16,0 0 0-1,0 0-4-15,0 0 3 0,0 0 2 0,0 0-3 0,0 0-2 16,0 0 3-16,0 0-2 0,0 0 1 0,0 0 5 0,0 0-11 16,0 0 5-16,0 0 2 15,0 0-1-15,0 0-3 0,0 0 2 0,0 0-1 16,0 0-2-16,0 0-1 15,0 0 1-15,0 0-1 0,0 0-2 0,0 0 1 0,0 0-2 16,0 0 2 0,0 0 0-16,0 0-4 0,0 0 8 0,0 0-2 15,0 0-1-15,0 0 2 0,0 0-3 0,0 0 4 0,0 0-1 16,0 0-5-16,0 0-6 16,0 0 1-16,0 0-5 0,0 0 1 0,0 0-3 0,0 0 4 15,0 0 4-15,0 0-3 16,0 0 2-16,0 0 6 0,0 0-4 0,0 0 3 15,0 0-3-15,0 0 6 16,0 0-3-16,0 0-3 0,0 0-2 0,0 0 4 0,0 0-1 16,0 0 0-16,0 0-1 15,0 0 0-15,0 0 0 0,0 0 0 0,0 0 1 16,0 0 3-16,0 0 0 0,0 0 3 0,0 0-4 0,0 0 6 16,0 0-2-16,0 0 0 15,0 0 2-15,0 0 2 0,0 0 0 0,0 0-3 16,0 0 1-16,0 0 1 15,0 0 2-15,0 0 1 0,0 0-3 0,0 0 2 0,0 0 3 16,0 0-2-16,0 0 0 16,0 0 0-16,0 0-2 0,0 0 2 0,0 0 0 15,0 0 1-15,0 0 3 0,0 0 1 0,0 0-3 16,0 0 6-16,0 0-3 16,0 0-1-16,0 0-3 0,0 0 0 0,0 0 0 15,0 0 1-15,20-1-2 0,-20 1 1 16,0 0-1-16,0 0 3 0,22-7-1 0,-22 7-4 15,13-4 7-15,-13 4 4 0,0 0 1 16,17-3 4-16,-17 3 5 0,0 0 6 0,0 0 5 16,21 0-3-16,-21 0 1 15,0 0 4-15,15 10-2 0,-15-10 3 0,7 12-2 16,-7-12-2-16,6 20-3 0,-6-7-5 0,0-13 2 0,2 27-1 16,-4-12 0-16,2-15-3 15,-4 32-1-15,0-15-3 0,-1 4-2 0,-2-1 1 16,-1 1-3-16,0-1 1 15,-3 2-3-15,1-1-2 0,1 0 2 0,-2-5-4 0,1 3 0 16,2-5-2-16,2-1 2 16,-2 0-3-16,0-3-2 0,8-10-2 0,-8 16 0 15,8-16-4-15,-6 15 0 0,6-15-2 0,0 0-2 16,0 0-3-16,0 0-8 0,0 0 0 16,0 0-5-16,0 0 3 0,0 0 2 0,0 0-3 15,34-38 3-15,-24 20 0 16,0-2 1-16,1-1 0 0,0 0 4 0,-1-2 0 15,1-1 2-15,-3 2-2 0,3 0 1 16,-2 0 5-16,-1 1 0 0,-2 3 3 0,2 2 0 16,-4 0 3-16,4 3 9 15,-8 13 4-15,6-23 6 0,-6 23 2 0,6-19 1 16,-6 19-3-16,4-13-1 0,-4 13 1 0,0 0-5 0,4-13 9 16,-4 13-1-16,0 0 9 15,0 0 8-15,0 0-2 0,0 0 3 0,0 0-4 16,0 0-3-16,-2 54-3 15,2-54 0-15,2 32-3 0,0-18-4 0,1 3-2 0,1 1-4 16,0-1-9-16,2 1-14 16,1-3-25-16,-1 2-31 0,3-4-43 0,-1 1-61 15,0-1-54-15,4-2-48 16,-2-2-99-16,0 1-121 0,1-2-442 0,-3-2-340 0</inkml:trace>
  <inkml:trace contextRef="#ctx0" brushRef="#br0" timeOffset="128860.07">6763 7861 2793 0,'0'0'-48'16,"0"0"17"-16,12-10-4 0,-12 10-1 0,0 0-7 0,0 0-1 16,0 0 3-16,0 0 11 15,0 0 4-15,18-1 31 0,-18 1-5 0,0 0 26 16,0 0 25-16,0 0 7 15,0 0 7-15,0 0 10 0,10 21-4 0,-10-21 0 0,0 0-3 16,4 16-4 0,-4-16-4-16,0 0 2 0,0 19-7 0,0-19 1 0,0 0-3 15,0 19-8-15,0-19-1 16,0 0-4-16,0 17 3 0,0-17-7 0,0 0-1 0,0 18-2 16,0-18-4-16,0 0 0 0,0 19-3 0,0-19-4 15,0 0-1-15,0 21-6 16,0-21-11-16,0 0-14 0,0 19-20 0,0-19-21 15,0 0-42-15,0 19-44 0,2-15-58 16,-2-4-112-16,0 0-576 0,0 0-254 0</inkml:trace>
  <inkml:trace contextRef="#ctx0" brushRef="#br0" timeOffset="129409.88">7148 7361 2550 0,'0'0'-87'0,"0"0"20"0,0 0 12 0,0 0 10 15,0 0 6-15,-2-19 19 0,2 19 16 16,0 0 21-16,0 0 28 0,0 0 10 0,0 0 27 0,0 0 16 16,0 0 8-16,0 0 3 0,-32 39 2 0,28-24 1 15,0 0 14-15,0 5-1 16,-1-4-8-16,3 5-10 0,0 0-13 0,0 3-7 15,2 1-8-15,2 0-5 0,0 2-12 16,0-2-7-16,3-2-15 0,-1-1-14 0,2 0-25 16,-2-3-29-16,2-2-32 15,-2-2-45-15,6 1-46 0,-2-5-46 16,0-2-63-16,-8-9-138 0,13 10-448 0,-5-6-192 0</inkml:trace>
  <inkml:trace contextRef="#ctx0" brushRef="#br0" timeOffset="129659.52">7332 7451 2521 0,'8'-16'-28'0,"-8"16"19"16,4-11 1-16,-4 11 1 0,0 0 5 16,0 0-1-16,0 0 27 0,0 0 29 15,0 0 12-15,0 0 12 0,18 43 4 16,-16-27 1-16,-2 2-3 0,2 1-1 0,0-1-5 15,0 4-5-15,0-1-6 0,0 1-3 16,1-3-7-16,-1 1-8 0,0-2-11 0,0 0-17 16,0-3-23-16,-2-15-29 15,0 29-33-15,2-18-39 0,-2-11-25 0,4 21-32 16,-2-14-41-16,-2-7-110 0,0 0-424 0,4 10-12 0</inkml:trace>
  <inkml:trace contextRef="#ctx0" brushRef="#br0" timeOffset="129969.79">7474 7583 2247 0,'10'-15'23'16,"-10"15"23"-16,7-11 20 0,-7 11-16 0,0 0 5 15,0 0 5-15,0 0 7 16,0 0 5-16,0 0 3 0,0 0-6 0,0 0-5 0,0 0-7 16,0 0-8-16,0 0-1 0,0 0-3 0,-26 42-9 15,26-42-3-15,-12 11-8 16,12-11 7-16,-13 8-10 0,13-8-3 0,-11 7-4 15,11-7 0-15,0 0-6 0,-14 11-1 16,14-11 3-16,0 0 1 0,0 0 2 0,-11 8-3 16,11-8 1-16,0 0 8 15,0 0 11-15,0 0 19 0,0 0 16 0,0 0 11 16,0 0 1-16,21 25-1 0,-21-25-8 0,20 15-10 0,-10-7-3 16,2 3-7-16,1-2-6 15,0 1-12-15,2 1-12 0,-1-3-24 0,2 1-25 16,-4 1-42-16,3-2-56 15,2-1-44-15,-4 1-46 0,-1-3-71 0,-2 0-667 16,2 1-388-16</inkml:trace>
  <inkml:trace contextRef="#ctx0" brushRef="#br0" timeOffset="130839.82">7897 7374 2793 0,'0'0'-126'0,"0"0"21"0,0 0 18 15,0 0 14-15,0 0 27 0,0 0 20 0,0 0 35 16,0 0 29-16,15-19 11 0,-15 19 12 15,0 0 5-15,0 0 14 0,0 0 14 16,0 0 11-16,0 0-11 0,0 0 4 16,17 31-1-16,-17-31-2 0,9 25-1 0,-5-7-9 15,2 0-2-15,-4 2-11 0,4 2-5 16,-2 3-5-16,-1-1-5 0,-1 3-7 16,2 0-3-16,-4-1-10 0,3 1-5 0,-3 0-15 0,0-4-21 15,-3 0-26-15,3-3-40 16,-2 2-48-16,2-1-64 0,0-3-60 0,-2-4-149 0,-3 0-488 15,3-3-246-15</inkml:trace>
  <inkml:trace contextRef="#ctx0" brushRef="#br0" timeOffset="131569.91">8302 7374 2736 0,'0'0'42'0,"0"0"19"0,0 0-1 0,-13-7 2 0,13 7-6 16,0 0-5-16,0 0-4 0,0 0 3 0,0 0 1 16,0 0 0-16,0 0-9 15,0 0-3-15,0 0-3 0,0 0-6 0,0 0-4 0,0 0 2 16,0 0-9-16,33-17 2 15,-33 17-3-15,22-3 1 0,-10-2-5 0,-12 5-3 16,28-3 3-16,-13 1-5 16,-15 2 0-16,26-5 0 0,-14 2-1 0,-12 3 1 0,24-4-2 15,-24 4-2-15,16-2 4 16,-16 2 10-16,0 0 10 0,19-3-1 0,-19 3-3 16,0 0 0-16,0 0-4 0,0 0-5 0,0 0 2 15,17 12 2-15,-17-12-5 16,0 0-2-16,-10 28-6 0,10-28 20 0,-13 29-1 0,4-14-7 15,3 0 1-15,-4 5-4 16,2 0 3-16,-2-1 1 0,2 0 0 0,-2 0 7 0,1-2 2 16,-2 3 1-16,1-3 6 15,1-2 3-15,1 3 4 0,2-6-4 0,-5 2 2 16,4-1-7-16,-1 0 0 0,2-1-1 0,6-12-2 16,-12 20-3-16,5-12-2 0,7-8-3 15,-7 16-2-15,7-16-3 0,-8 13 6 0,8-13 2 16,0 0 2-16,0 0-4 15,-4 14-3-15,4-14 3 0,0 0 7 16,0 0 10-16,0 0 4 0,0 0 6 0,30 4 0 16,-30-4-4-16,24-1-3 0,-24 1-4 0,37-3-4 15,-16 0-11-15,-2 1 2 0,1 0-18 0,2-2-28 16,0 2-35-16,-3-4-45 16,1 3-63-16,2-1-66 0,-3-3-64 0,-2 1-133 0,-2-1-177 15,-5-3 6-15,3 0-234 16,-2 2-163-16</inkml:trace>
  <inkml:trace contextRef="#ctx0" brushRef="#br0" timeOffset="131851.17">8721 6999 2434 0,'-7'-13'-20'0,"7"13"46"16,0 0-5-16,0 0 11 0,0 0-7 0,-6-17-4 15,6 17 18-15,0 0 35 16,0 0 17-16,0 0 14 0,0 0 5 0,15-21-3 0,-15 21 1 16,13-7-10-16,-13 7-8 0,18-10-11 0,-4 6-11 15,-14 4-8-15,22-8-22 16,-9 3-37-16,2 0-44 0,-15 5-53 0,23-8-55 15,-9 3-56-15,-14 5-106 0,18-9-542 16,-10 3-209-16</inkml:trace>
  <inkml:trace contextRef="#ctx0" brushRef="#br0" timeOffset="132069.6">9013 6699 2551 0,'10'-10'38'0,"-10"10"40"0,0 0 3 0,0 0-10 16,11-12-2-16,-11 12 15 16,0 0 17-16,0 0 5 0,0 0-1 0,0 0-9 15,11 37-16-15,-7-23-3 0,-2 0-10 0,0 3-14 16,2 2-19-16,0 0-34 16,-2 1-38-16,2-2-45 0,2 1-49 0,-2 1-56 15,0-3-52-15,-2 1-141 0,2-3-430 16,-2-1-129-16</inkml:trace>
  <inkml:trace contextRef="#ctx0" brushRef="#br0" timeOffset="132479.63">9259 6759 2391 0,'8'-17'-35'0,"-8"17"50"0,6-9 10 0,-6 9 22 0,0 0 19 15,0 0 12-15,6-13 14 16,-6 13 6-16,0 0 7 0,0 0 1 0,0 0-8 0,0 0-8 16,0 0-3-16,0 0-5 0,0 0-7 0,-42 30 6 15,32-21 2-15,-1-1-3 16,-2 2 5-16,0-2-13 0,1-1-1 0,12-7-8 15,-24 15-2-15,16-9-6 0,8-6-4 16,-17 11 0-16,17-11-1 0,-12 8-3 0,12-8-4 16,-9 10-5-16,9-10-2 15,0 0-3-15,0 0-1 0,2 22-2 0,-2-22-3 16,0 0-2-16,17 22 0 0,-6-15-1 0,-1 1-2 0,0 1-2 16,6-1-7-16,-4 1 2 15,3 1-8-15,0-3-18 0,0 3-23 0,-1-3-36 16,2 1-43-16,-4 1-55 15,3-1-44-15,-2-1-50 0,-1-1-100 0,-3 1-148 0,-1-2-378 16,-1 2-264-16</inkml:trace>
  <inkml:trace contextRef="#ctx0" brushRef="#br0" timeOffset="133330.04">10118 7570 2590 0,'0'0'-72'0,"0"0"21"0,-21 9 13 0,21-9 11 16,0 0 16-16,0 0 23 0,0 0 32 0,0 0 20 15,0 0 30-15,-16 4 30 0,16-4 16 0,0 0 7 0,0 0 1 16,0 0-10-16,0 0-6 15,0 0-9-15,0 0-9 0,0 0-9 0,0 0-8 16,0 0-11-16,0 0-7 16,0 0-13-16,0 0-2 0,60-4-9 0,-60 4-8 0,27-4 0 15,-27 4-9 1,30-2-4-16,-10-1-2 0,-4 3-14 0,-16 0-21 0,39-2-22 16,-23-1-25-16,-16 3-28 0,30-2-30 0,-18 0-36 0,-12 2-17 15,22-4-38-15,-14 2-26 16,-8 2-39-16,11-2-82 0,-11 2-521 0,0 0-224 15</inkml:trace>
  <inkml:trace contextRef="#ctx0" brushRef="#br0" timeOffset="133552.73">10299 7499 2553 0,'0'0'-48'16,"0"0"28"-16,-12-12 19 0,12 12 4 0,0 0 31 16,0 0 23-16,0 0 31 0,-8-11 33 15,8 11 21-15,0 0 16 0,0 0 11 0,0 0-5 16,0 0-14-16,0 0-9 15,0 0-18-15,-9 33-8 0,9-33-16 0,-2 20-8 16,2-20-10-16,-2 31-6 0,2-16-15 16,0 2-2-16,-2 1-14 0,4-3-16 0,-2 4-17 15,2-4-26-15,-2-15-34 0,5 31-37 0,-3-18-53 16,2-2-48-16,0 0-45 16,-2-1-52-16,-2-10-105 0,10 14-551 0,-6-9-357 15</inkml:trace>
  <inkml:trace contextRef="#ctx0" brushRef="#br0" timeOffset="134389.79">11493 7123 2793 0,'23'-8'-92'16,"-8"3"24"0,-3 1 26-16,-12 4 11 0,18-6 18 0,-18 6 17 0,0 0 32 15,17-5 26-15,-17 5 25 16,0 0 25-16,0 0 16 0,16-3 11 0,-16 3-5 0,0 0-8 16,0 0-12-16,0 0-10 0,0 0-15 0,0 0-4 15,0 0-13-15,0 0-6 16,0 0-7-16,0 0-9 0,0 0-5 0,0 0-2 15,0 0-7-15,-69 13-5 16,51-10-7-16,-4 1-4 0,-1 2-3 0,-5-2-4 16,1 1 1-16,-1-1-1 0,-1 0-5 15,2-1 0-15,-3 1 3 0,0 0 2 0,5-1 3 16,1-2-3-16,3 3 0 0,2-2-1 0,0-1-2 0,2 2-1 16,17-3-1-16,-27 1 2 15,27-1-5-15,-22 3-2 0,22-3 1 0,-12 3 2 16,12-3-4-16,0 0 3 15,0 0 0-15,0 0-2 0,-11 12 0 0,11-12 0 0,0 0 0 16,0 0-1 0,0 0 0-16,32 24-1 0,-19-18-6 0,-1 2-1 0,3-2 3 15,1 2-2-15,2-3 2 0,3 5-2 0,-4-5 3 16,7 5 4-16,-6-3-4 0,3 3 1 16,-1-1-3-16,-4 1 2 0,0-2 1 15,2 2 0-15,-5 0 0 0,0 2-1 16,0 1-1-16,-5 0 2 0,1 2-1 0,-4 0 0 15,-2 1 4-15,-1 4 15 0,-2-2-6 16,-2 2 5-16,-3 2-6 0,-3 2-1 0,2-2 1 16,-5 3-2-16,1 0-2 15,-3 4-1-15,-2-1 2 0,3-6 1 0,-2 6-2 16,4-4 1-16,0-2-4 0,-1 0-2 16,2 1 4-16,1-3-2 0,-3-2-2 0,7-1 0 15,0-1 3-15,0-1 0 0,2 0-2 0,2-15 3 16,-2 21-5-16,2-21 2 15,6 20-1-15,-6-20 4 0,14 16 0 0,-7-8 8 0,4-1 6 16,2-2 4-16,1 1 5 16,2-2 0-16,2-1 4 0,1 0-2 15,4-1 1-15,0 0 2 0,7-2-1 0,0 1 2 0,1-1-5 0,1 0 2 16,2 4-5 0,1-8 2-16,1 4 4 0,-1 0 7 0,1-1-1 0,1 1-1 15,-4-2-2-15,1 0-5 16,-3 2 0-16,1 0-8 0,-2-3-2 0,-7 3-9 0,1 0-13 15,-6 0-19-15,-18 0-24 16,34 0-30-16,-23-3-55 0,-11 3-74 0,25-1-66 16,-25 1-137-16,11-6-196 15,-11 6 30-15,8-6-322 0,-8 6-276 0</inkml:trace>
  <inkml:trace contextRef="#ctx0" brushRef="#br0" timeOffset="136379.88">12567 7777 2586 0,'-2'22'-80'0,"2"-22"27"0,-2 16 3 0,2-16 6 16,-2 16 13-16,2-16 7 0,0 0 18 15,-2 19 23-15,2-19 27 0,0 0 26 0,-1 15 22 16,1-15 17-16,0 0 7 15,0 0 1-15,0 0 2 0,0 0-15 0,0 0-14 16,0 0-10-16,0 0-4 16,0 0-9-16,0 0-10 0,0 0-8 0,0 0-4 0,0 0-6 15,0 0-1-15,0 0-8 16,-2-57-5-16,2 36-4 0,2 1-6 0,-2-6-3 16,0-3-4-16,1 1-6 0,3-1 3 0,-2-1-5 0,2 0 2 15,0 0-1-15,3 1-2 16,-1 3 2-16,2 2 0 0,1-1-2 0,0 2 6 15,2 0-4-15,0 1 0 16,3 3-1-16,-1 0 4 0,-2 3-2 0,5 0-2 16,-5 3-2-16,1 2 2 0,-1 1 3 15,-11 10-2-15,19-11-2 0,-11 6 5 0,-8 5 2 16,0 0 2-16,0 0-1 0,0 0 2 16,0 0 1-16,0 0-1 0,0 0 2 0,0 0 1 15,0 0-1-15,0 0 4 0,0 0-4 0,0 0 1 16,0 0 0-16,-18 45-3 15,18-45-1-15,0 0 1 0,-16 9-6 0,16-9-1 0,0 0-6 16,-8 8-1 0,8-8-2-16,0 0 5 0,0 0-3 0,0 0 0 0,21 15 0 15,-21-15 0-15,21 10-2 16,-8-5 2-16,1 0 3 0,-3 3 2 0,3 3 5 16,-5-3 9-16,2 2 8 0,0 0 10 0,-11-10 6 0,12 20 9 15,-8-11-2-15,-4-9 1 16,0 18-5-16,0-18-4 0,-11 23-4 0,-1-11-7 0,-3-2-14 15,2-3-22 1,-5 2-29-16,1-3-56 0,0 4-66 0,3-4-63 16,-4-3-117-16,2 1-212 0,3-4-318 15,13 0-233-15</inkml:trace>
  <inkml:trace contextRef="#ctx0" brushRef="#br0" timeOffset="137369.64">13356 7493 2559 0,'0'0'-77'0,"0"0"15"16,0 0 24-16,0 0 15 15,0 0 12-15,0 0 28 0,0 0 21 16,0 0 20-16,0 0 14 0,0 0 19 0,0 0 3 15,0 0 8-15,0 0-7 0,0 0-8 0,0 0-7 16,0 0-14-16,0 0-9 16,0 0-5-16,0 0-4 0,-12-32-9 0,12 32-4 15,0 0-4-15,18-22-5 0,-18 22-2 0,16-15-2 0,-7 8-5 16,-9 7-1-16,20-12-2 16,-8 7-1-16,-12 5-1 0,21-10 1 0,-21 10-4 15,19-5-1-15,-19 5 1 0,20 0 0 16,-20 0 0-16,0 0 3 0,18 5 2 15,-18-5 2-15,6 14 1 0,-6-14-6 16,0 0 2-16,-2 31 0 0,0-17-2 0,2-14 5 16,-11 30-5-16,5-14-3 0,-1-1 3 15,0 3 0-15,0-4 2 0,0-1 6 0,-1 2-1 16,2-4 1-16,6-11-1 0,-13 22 0 16,9-11-4-16,4-11-1 0,-6 15 0 15,6-15 2-15,0 0-1 0,-6 13-7 0,6-13-9 0,0 0-7 16,0 0-6-16,0 0 6 15,0 0-5-15,0 0 1 0,0 0 3 0,33-42 3 16,-25 30-2-16,1-1 9 0,-3-1 5 16,2 3 9-16,1-1 6 0,-9 12 8 0,13-20 7 15,-7 11 11-15,-6 9 7 16,8-14 6-16,-8 14 0 0,0 0 9 0,11-12 4 16,-11 12 0-16,0 0 0 0,0 0-5 0,0 0-10 0,0 0-6 15,0 0-7 1,0 0-5-16,6 45-6 0,-6-45-14 0,0 22-22 0,2-9-32 15,-2-13-46-15,3 24-50 16,2-11-67-16,-3-3-62 0,-2-10-128 0,7 19-182 16,-3-12-370-16,0-1-357 0</inkml:trace>
  <inkml:trace contextRef="#ctx0" brushRef="#br0" timeOffset="137609.6">13699 7647 2878 0,'16'-5'-79'0,"-16"5"10"0,14-4 3 0,-14 4 8 0,17-3 6 16,-17 3 10-16,0 0 14 16,23-4 5-16,-23 4 32 0,0 0 32 0,0 0 20 15,0 0 13-15,23 9 0 16,-23-9 12-16,0 0-3 0,2 13 4 0,-2-13 10 16,0 0 9-16,-5 21 5 0,5-21-1 0,-4 13-7 0,4-13-12 15,0 0-9-15,0 24-6 16,0-24-8-16,2 13-10 0,3-8-26 15,-5-5-28-15,0 0-49 0,19 13-55 0,-7-9-58 16,-1-1-50-16,0-2-83 0,-11-1-648 0,22-1-356 16</inkml:trace>
  <inkml:trace contextRef="#ctx0" brushRef="#br0" timeOffset="138079.51">14146 7247 2726 0,'0'0'-105'0,"0"0"28"0,0 0 9 16,0-26 9-16,0 26 21 0,0 0 6 16,0 0 15-16,0 0 14 0,0 0 15 15,0 0 28-15,0 0 21 0,0-18 25 0,0 18 14 0,0 0-2 16,0 0 0-16,0 0-2 0,0 0-2 0,0 0-1 16,0 0-3-16,0 0-1 15,0 0-5-15,0 0-1 0,0 0-5 0,2 58 0 16,-2-58-6-16,-2 25-6 15,4-11-2-15,-2-14-3 0,0 33-6 0,0-14-2 0,2-1-6 16,-2 2-1-16,4 1-6 16,-2 0-2-16,2-2-7 0,-2 0-3 15,2 0-3-15,0-2-3 0,-1 1-6 0,4-4-8 0,-3 2-3 0,1-2-7 16,-5-14-10-16,7 24-16 16,-5-13-21-16,-2-11-27 0,4 15-31 0,-4-15-45 15,4 17-35-15,-2-12-44 16,-2-5-80-16,0 0-632 0,0 0-365 0</inkml:trace>
  <inkml:trace contextRef="#ctx0" brushRef="#br0" timeOffset="139389.79">13897 7327 2649 0,'0'0'-196'0,"0"0"21"16,0 0 18-16,0 0 24 0,0 0 27 0,0 0 23 16,0 0 22-16,0 0 22 0,4-19 22 15,-4 19 15-15,0 0 9 0,0 0 8 0,0 0 8 16,0 0 2-16,0 0 7 0,0 0 9 0,0 0 8 16,0 0 11-16,0 0 17 15,0 0 12-15,0 0 7 0,0 0 11 0,0 0-6 0,0 0 5 16,0 0-3-16,0 0-7 15,0 0-6-15,0 0-3 0,0 0-8 0,0 0 3 16,0 0-5-16,0 0-6 16,0 0-3-16,0 0-5 0,0 0-3 0,0 0-8 0,0 0-4 15,0 0 0-15,0 0-9 16,-15 44-5-16,15-44-2 0,0 0-3 0,0 0-1 16,0 0-4-16,0 0-3 0,0 0-3 0,0 0 1 15,0 0-1-15,0 0-3 16,0 0-5-16,0 0 1 0,0 0 0 0,0 0 0 0,0 0-5 15,0 0 0-15,0 0 0 16,0 0-1-16,0 0 3 0,0 0-3 0,0 0-1 0,0 0 1 16,0 0 0-16,0 0 0 15,0 0-2-15,0 0-3 0,0 0 2 0,0 0-2 16,0 0-2-16,0 0 1 0,0 0-1 0,0 0 2 16,0 0-3-16,0 0 1 0,0 0 2 15,0 0 5-15,0 0 0 0,0 0 3 0,0 0 5 16,0 0 4-16,0 0-1 15,0 0 7-15,0 0-2 0,0 0 5 0,0 0 2 16,0 0 1-16,0 0 3 16,0 0 2-16,0 0 0 0,0 0 2 0,0 0 0 15,0 0 10-15,0 0 1 0,0 0 1 16,0 0 5-16,13 18-2 0,-13-18 1 0,-2 19-10 16,2-19-2-16,-2 20-1 0,2-20-7 0,-5 28 2 15,5-14-3-15,0-14-4 0,0 28-3 16,2-12-2-16,1-1-8 0,1-1 0 0,0 0-12 15,1 1-14-15,0 0-15 16,3-4-23-16,-8-11-37 0,14 17-46 0,-5-10-57 16,-2 4-43-16,2-7-63 0,-9-4-168 15,14 7-126-15,-8-3-266 0,-6-4-211 0</inkml:trace>
  <inkml:trace contextRef="#ctx0" brushRef="#br0" timeOffset="140000.06">14170 7378 2517 0,'3'-18'-94'16,"-3"18"7"-16,0 0 5 0,7-15-2 0,-7 15 9 16,0 0 6-16,9-10 14 0,-9 10 18 15,0 0 3-15,11-10 22 0,-11 10 25 0,0 0 21 16,0 0 19-16,0 0 28 15,0 0 0-15,0 0 0 0,0 0 4 0,0 0-5 0,0 0 0 16,0 0-9-16,0 0-6 16,0 0-4-16,0 0-5 0,0 0-1 0,0 0 1 15,0 0-1-15,-15 52-5 0,15-52 5 0,-14 12-1 0,14-12 2 16,-11 7-2 0,11-7-3-16,-14 9-2 0,14-9-3 0,0 0-4 0,-15 10-8 15,15-10-5-15,0 0-1 16,-9 8-3-16,9-8-4 0,0 0-1 0,0 0 0 0,0 0-15 15,0 0-2-15,0 0-3 16,0 0-5-16,0 0 2 0,0 0-4 16,0 0 0-16,0 0 1 0,0 0 4 15,0 0-1-15,0 0 0 0,0 0-1 0,0 0 0 0,0 0 4 16,0 0 2-16,26 14-5 0,-26-14 3 0,0 0 3 16,0 0-3-16,0 0 4 15,0 0 1-15,0 0 0 0,0 0-3 0,22 0 0 0,-22 0-4 16,0 0-12-16,0 0-12 15,0 0-35-15,0 0-28 0,0 0-26 0,0 0-30 16,0 0-22-16,5 2-16 16,-5-2-25-16,0 0-17 0,0 0-488 0,0 0 26 15</inkml:trace>
  <inkml:trace contextRef="#ctx0" brushRef="#br0" timeOffset="140799.91">14175 7439 1919 0,'0'0'-122'16,"0"0"20"-16,0 0 11 0,0 0 7 16,0 0 6-16,0 0 14 0,21-7 6 0,-21 7 11 15,0 0 11-15,13-9 13 16,-13 9 14-16,0 0 15 0,18-10 15 0,-18 10 1 15,13-8 22-15,-13 8 6 0,12-8 10 16,-12 8 4-16,0 0 19 0,18-8 11 0,-18 8 7 16,13-7-6-16,-13 7-2 0,0 0 0 15,18-8-12-15,-18 8-1 0,0 0-8 0,16-4 5 16,-16 4-2-16,0 0 3 0,0 0 9 0,13-7 3 16,-13 7-5-16,0 0-1 15,0 0-5-15,0 0-3 0,0 0-6 16,16-8-2-16,-16 8-6 0,0 0-8 0,0 0-5 15,0 0-4-15,0 0-4 0,9-7-2 16,-9 7 0-16,0 0-9 0,0 0 0 16,0 0-5-16,0 0 3 0,16-6-6 0,-16 6-2 0,0 0-1 15,0 0-1-15,0 0 0 16,0 0 0-16,15-5 3 0,-15 5 3 0,0 0 3 16,0 0 5-16,0 0 0 0,0 0-1 0,11-8 4 0,-11 8 3 15,0 0 0-15,0 0 7 16,0 0-6-16,0 0 5 0,0 0-1 0,0 0-2 15,0 0-4-15,0 0-1 16,0 0-4-16,0 0-2 0,0 0-6 0,0 0-1 16,0 0-1-16,0 0-3 0,0 0-2 15,0 0-2-15,0 0-2 0,0 0 0 0,-51 18-3 16,51-18 1-16,-16 5-3 0,16-5 3 16,-13 9 0-16,13-9 3 0,-16 9-2 0,16-9-2 15,-11 7-4-15,11-7 3 0,-11 9-2 0,11-9 1 16,-14 10-7-16,14-10-4 15,-11 9-10-15,11-9 0 0,0 0-7 0,-16 12-2 0,16-12 1 16,0 0 2-16,-13 7-1 16,13-7 5-16,0 0 1 0,-14 8 1 0,14-8 1 15,0 0 1-15,-13 5 5 0,13-5 3 0,0 0 2 16,0 0 1-16,0 0-1 0,-18 5 2 16,18-5-2-16,0 0 2 0,0 0 0 0,0 0-2 15,-16 2 1-15,16-2 2 16,0 0 0-16,0 0 2 0,0 0-4 0,0 0 5 15,0 0-2-15,0 0 2 0,0 0-2 16,0 0 2-16,0 0-1 0,0 0 2 0,0 0-1 16,0 0 2-16,0 0-3 15,0 0 1-15,0 0 1 0,-18 5-1 0,18-5-1 0,0 0-1 16,0 0-1-16,0 0 4 0,0 0-6 16,0 0 8-16,0 0-1 0,0 0 8 15,0 0 1-15,0 0 6 0,0 0 5 0,0 0 14 16,0 0 6-16,0 0 8 0,0 0 8 15,0 0-8-15,45 10 11 0,-45-10 1 0,17 8-31 16,-17-8-1-16,19 7-8 16,-19-7-2-16,20 7-11 0,-11-1-19 0,2 0-29 15,-1-2-32-15,-10-4-45 0,13 12-50 16,-2-7-54-16,-4 1-41 0,-7-6-67 0,13 5-139 16,-13-5-104-16,11 4-314 0,-11-4-248 0</inkml:trace>
  <inkml:trace contextRef="#ctx0" brushRef="#br0" timeOffset="141149.94">14573 7221 2577 0,'6'-12'-84'0,"-6"12"17"16,0 0 26-16,0 0 35 0,8-13 49 0,-8 13 32 16,0 0 22-16,0 0 11 0,0 0 10 15,0 0-4-15,0 0 0 0,0 0-5 16,31 27-10-16,-24-16-8 0,2 1-11 0,-1 3-7 0,1-2-6 15,-4 4-6-15,4 5-8 16,-2-3-7-16,-2-1-6 0,-1 2-13 0,-2 2-25 16,-2-1-25-16,0 1-35 0,-2-3-34 15,0 3-42-15,-3 1-34 0,3-4-41 0,-5-1-76 16,3 0-580-16,-1-2-219 0</inkml:trace>
  <inkml:trace contextRef="#ctx0" brushRef="#br0" timeOffset="142569.54">14941 7286 2544 0,'0'0'-94'0,"0"0"14"0,0 0 5 0,0 0 5 0,-17-25 15 16,17 25 13-16,0 0 29 0,0 0 37 16,0 0 15-16,0 0 12 0,0 0-1 15,-2-20-5-15,2 20 1 0,0 0-13 0,0 0-1 16,4-24 9-16,-4 24 12 0,7-11 8 15,-7 11 6-15,0 0 6 0,10-18 3 0,-10 18 3 16,0 0 1-16,7-11 0 16,-7 11 3-16,0 0-5 0,12-10 0 0,-12 10-5 15,0 0-2-15,0 0-4 16,22 2-8-16,-22-2-4 0,0 0-6 0,0 0-9 16,16 19-2-16,-16-19-3 0,6 11-2 0,-6-11-4 0,6 12-5 15,-6-12 1-15,0 0 1 16,3 21-1-16,-3-21-2 0,5 14-4 0,-5-14-2 15,0 0-1-15,0 19 0 0,0-19-3 16,0 0-1-16,2 15-4 0,-2-15 1 0,0 0 1 16,0 0-3-16,0 0 0 15,0 17-5-15,0-17-7 0,0 0-6 0,0 0-9 0,0 0-11 16,0 0-5-16,0 0-15 0,0 0-4 0,0 0-13 16,0 0-7-16,0 0-10 15,0 0-11-15,0 0-8 0,0 0-6 0,0 0 6 16,0 0-2-16,0 0 9 0,0 0 13 15,0 0 1-15,0 0 3 0,0 0 12 0,-20-40 0 16,20 40 10-16,0 0-4 16,-12-14 8-16,12 14 11 0,0 0-7 0,-13-11 12 15,13 11 13-15,0 0 16 0,-11-9 12 0,11 9 22 0,0 0 8 16,0 0 13-16,0 0 10 16,-13-10 7-16,13 10 7 0,0 0-8 0,0 0 4 15,0 0 3 1,0 0-12-16,0 0 5 0,0 0 7 0,0 0 2 0,-6-14-2 15,6 14-2-15,0 0-8 16,0 0 0-16,0 0-3 0,0 0-8 0,0 0-3 0,0 0-1 16,0 0-5-16,0 0-4 15,32-7-7-15,-32 7 1 0,14-4-7 0,-14 4-5 0,0 0-3 16,31 0-2-16,-31 0-3 0,21-2-4 0,-21 2 4 16,21-2-5-16,-21 2-6 15,17 0 4-15,-17 0 5 0,0 0 7 0,0 0 5 16,25 0 7-16,-25 0 1 0,0 0 6 15,0 0-3-15,0 0-1 0,19 0-3 0,-19 0-7 16,0 0 2-16,0 0 0 16,0 0-2-16,0 0 6 0,0 0 3 0,0 0 3 15,0 0 3-15,0 0 5 0,0 0 1 0,-8 29 2 0,8-29 2 16,-14 19-1 0,14-19-1-16,-14 26-4 0,6-10-2 0,-3-3-9 0,3 6 1 15,-3-2-3-15,0 5-4 16,0-4 0-16,2 1-4 0,-3 3 0 0,2-2-2 0,1-2-4 15,2-1 3-15,-2 2-3 16,0-6-1-16,1 2-1 0,-1-3-3 0,3-1 1 16,6-11 1-16,-12 21-4 15,5-14-2-15,7-7-1 0,-10 16-1 0,10-16-3 0,-9 12-1 16,9-12-1-16,-6 11 2 0,6-11 1 0,0 0 2 16,-12 9-5-16,12-9 1 15,0 0 4-15,0 0 2 0,-8 13 4 0,8-13 0 0,0 0 2 16,0 0 0-1,0 0 0-15,0 0 0 0,0 0-5 0,0 0 5 0,0 0 2 16,0 0 3-16,24 14 4 16,-24-14 0-16,21 3 17 0,-21-3 0 0,25 1 8 15,-8 1-5-15,5 0-2 0,-2-2-6 0,3 0-5 0,2 0-20 16,4-2-26-16,-1-1-37 16,-3-1-51-16,0-2-62 0,2-1-61 0,-4-1-77 0,6-2-188 15,-8 0-96-15,-8 1-331 16,0-2-326-16</inkml:trace>
  <inkml:trace contextRef="#ctx0" brushRef="#br0" timeOffset="142859.88">15267 6741 2908 0,'0'0'41'16,"-6"-12"17"-16,6 12 3 0,0 0-5 0,0 0 3 16,0 0 1-16,0 0 2 0,-5-18 5 15,5 18 1-15,0 0-4 0,0 0-5 0,0 0-8 16,23-11-11-16,-23 11-23 0,22-4-34 15,-22 4-31-15,20-5-62 0,-6 1-50 16,-4 0-73-16,-10 4-178 0,23-6-417 0,-12 1-158 0</inkml:trace>
  <inkml:trace contextRef="#ctx0" brushRef="#br0" timeOffset="143109.99">15612 6406 2482 0,'6'-13'-33'0,"-6"13"3"0,0 0 10 0,0 0 8 0,13-6 18 15,-13 6 18-15,0 0 31 0,0 0 14 0,0 0 20 16,7 33 4-16,-7-33-4 0,2 29-7 16,-2-11-11-16,0-2-6 0,0 1-6 15,0 2-8-15,0 3-7 0,0-4-6 16,-2 0-8-16,0 1-19 0,2-19-39 0,-3 35-41 15,1-20-38-15,2-2-50 0,0-2-59 16,0-11-159-16,-5 19-347 0,5-19 11 0</inkml:trace>
  <inkml:trace contextRef="#ctx0" brushRef="#br0" timeOffset="143369.84">15699 6624 2120 0,'8'-11'0'16,"-8"11"12"-16,0 0 3 15,0 0-1-15,4-14-5 0,-4 14 10 16,0 0 12-16,0 0 17 0,0 0 17 0,0 0-1 16,0 0 6-16,0 0-2 0,-44 4 0 0,44-4 6 15,0 0 11-15,0 0 8 16,-27 6 6-16,27-6 9 0,0 0 9 0,-14 9 1 16,14-9-5-16,0 0-7 0,-6 13-9 0,6-13-8 0,0 0-13 15,0 0-2-15,16 25-12 16,-16-25-3-16,14 16-12 0,-3-7-3 15,-1-1-21-15,1 2-20 0,-1-3-40 0,-10-7-38 16,21 17-50-16,-7-9-57 0,-6-2-77 0,-2-1-177 16,2 1-467-16,-8-6-292 15</inkml:trace>
  <inkml:trace contextRef="#ctx0" brushRef="#br0" timeOffset="144249.6">15749 6518 2563 0,'0'0'-122'0,"0"0"40"0,0 0 31 16,0 0 31-16,0 0 27 0,0 0 16 15,0 0 24-15,0 0 5 0,8-16 6 0,-8 16-3 16,0 0 2-16,0 0 1 0,0 0 7 0,0 0-1 16,0 0 4-16,0 0 1 0,0 0-4 15,0 0 7-15,0 0 5 0,0 0 6 0,0 0 8 16,0 0 0-16,0 0-5 15,0 0-7-15,-18 44-10 0,18-44-9 0,-10 19-4 16,2-7-6-16,2-2-4 0,-2 2-7 16,8-12 1-16,-12 21-5 0,3-9-3 0,3-3-2 15,6-9-5-15,-15 15 0 16,15-15-1-16,-9 14-4 0,9-14-1 0,-8 11-4 16,8-11 0-16,-8 10 0 0,8-10-2 0,0 0-1 0,-9 11 3 15,9-11-2-15,0 0 1 16,0 0-6-16,0 0 4 0,-9 16-3 0,9-16 1 15,0 0-2-15,0 0 0 16,0 0-3-16,0 0 3 0,-9 10-1 0,9-10 3 16,0 0-1-16,0 0 6 0,0 0 1 15,0 0 3-15,0 0-3 0,0 0 1 0,0 0 2 16,0 0 3-16,18 20-2 0,-18-20-2 0,11 8-1 0,-11-8 6 16,14 7 4-16,-14-7 0 15,13 7-4-15,-13-7 1 0,17 12-3 0,-8-6-3 16,-9-6-6-16,16 12-9 15,-8-5-14-15,-8-7-27 0,18 13-44 0,-10-5-59 0,1-1-64 16,-1 0-68-16,-1-2-152 16,-7-5-169-16,10 7-294 0,-10-7-265 0</inkml:trace>
  <inkml:trace contextRef="#ctx0" brushRef="#br0" timeOffset="144740.13">15584 6538 2539 0,'0'0'-130'16,"0"0"19"-16,4-17 4 0,-4 17 12 0,0 0 5 16,0 0 13-16,0 0 14 0,5-17 11 0,-5 17 20 0,0 0 14 15,0 0 9-15,4-15 9 16,-4 15 6-16,0 0 17 0,0 0 11 0,0 0 19 15,0 0 29-15,5-19 15 16,-5 19 9-16,0 0 6 0,0 0 8 0,0 0-2 0,0 0 16 16,0 0 7-16,0 0 7 15,0 0 6-15,0 0-3 0,0 0 2 0,0 0-10 16,0 0 0-16,0 0-1 0,0 0-6 0,0 0-6 0,0 61-18 16,0-44-3-16,-2 0-16 15,2-17-14-15,0 38-5 0,0-19-10 0,2 2-14 16,-2 0-20-16,0 1-27 15,0-2-48-15,0-1-60 0,0 4-83 0,-2-4-83 0,-1 0-183 16,-3 0-148-16,-1-2-316 16,-2 0-316-16</inkml:trace>
  <inkml:trace contextRef="#ctx0" brushRef="#br0" timeOffset="147749.94">3196 11555 2723 0,'0'0'-81'16,"14"-7"23"-16,-14 7 4 0,20-9 5 0,-12 2 2 0,-8 7 4 15,22-9 14-15,-12 3 8 16,-10 6 18-16,19-7 29 0,-19 7 10 0,21-10 19 15,-21 10 13-15,17-6 14 16,-17 6 8-16,15-5 11 0,-15 5-3 0,15-7-2 16,-15 7-8-16,0 0-11 0,19-7-5 15,-19 7-8-15,12-4-7 0,-12 4-7 0,0 0-4 16,24-3-3-16,-24 3-4 0,20-6-6 0,-20 6-4 0,22-4-4 16,-22 4-1-16,21-4-3 15,-21 4-6-15,22-5 3 0,-22 5-2 0,18-4-2 16,-18 4-5-16,20-2-15 15,-20 2-18-15,14-6-31 0,-14 6-28 0,0 0-33 0,17-2-27 16,-17 2-35-16,7-3-39 16,-7 3-92-16,0 0-494 0,0 0-115 0</inkml:trace>
  <inkml:trace contextRef="#ctx0" brushRef="#br0" timeOffset="147999.87">3260 11375 2370 0,'0'0'-52'0,"0"0"21"0,-9-12 0 16,9 12-2-16,0 0 13 0,0 0-5 0,0 0 16 16,0 0 1-16,0 0 5 0,0 0 3 15,0 0 17-15,0 0 3 0,13-31 2 0,-13 31 6 16,14-3 0-16,-14 3 0 15,21-6 12-15,-21 6-22 0,26-10-6 16,-9 7-24-16,-2-3-23 0,2-1-35 0,2 2-34 16,-2 0-58-16,-1 0-124 0,2 0-260 0,-2-1 268 15</inkml:trace>
  <inkml:trace contextRef="#ctx0" brushRef="#br0" timeOffset="150009.91">5531 10791 1577 0,'0'0'3'0,"0"0"32"0,0-20 24 16,0 20 10-16,0 0 33 0,0 0 12 0,0 0 12 16,0 0 15-16,0 0 10 15,0 0 7-15,0 0 11 0,0 0-4 0,0 0-1 16,0 0-4-16,0 0-2 0,0 0-17 15,0 0-3-15,0 0-18 0,0 0-12 0,0 0-10 16,-28 39-8-16,21-26-11 0,1 3-9 16,-2-3-8-16,0 0-7 0,-3 5-7 0,-2-1-14 15,-2-2-11-15,1 2-14 16,-4-2-9-16,2 1-8 0,-4-1-7 0,0-4-5 16,0 3-5-16,-1-3-1 0,1-2-2 0,-2 1 1 0,5-4-2 15,0 0-9-15,0-2 1 16,17-4 2-16,-23 1 1 0,23-1-1 0,0 0 3 15,-23-13-1-15,23 13 4 16,-6-19 3-16,6 19 5 0,0-21 8 0,0 21 10 0,8-21 7 16,-8 21 6-16,10-23 10 15,-2 14 9-15,2-2 9 0,-10 11 8 0,16-12 8 16,-5 6 3-16,-11 6 2 0,25-5 0 0,-25 5 1 16,29-3 2-16,-11 7 0 0,1-2-12 15,0 4 2-15,0-2-10 0,5 3-4 0,-2 3-5 16,2-3-2-16,-3 4-6 15,3-2-4-15,0 2-13 0,0-2-19 0,-1 1-26 16,1 0-32-16,-2 1-44 0,2-2-48 16,-1 1-50-16,1 2-45 0,-4-5-97 0,-2 1-154 15,-2-3-418-15,4 1-326 16</inkml:trace>
  <inkml:trace contextRef="#ctx0" brushRef="#br0" timeOffset="150949.66">6122 10375 2819 0,'0'0'-15'0,"0"0"23"0,0 0-8 15,0 0 0-15,0 0 5 0,0 0-3 0,0 0 1 16,0 0-5-16,0 0-1 15,0 0 2-15,0 0 4 0,0 0 1 0,0 0-10 16,59-3 9-16,-41-1-3 0,2 4 9 16,1-3-3-16,0-1 2 0,4 0 0 0,-1 0 4 15,3-2-7-15,-3 2 3 16,1 0 0-16,-2-3-6 0,1 1 7 0,-3 2 1 0,-3 1-11 16,2-3 3-16,-4 4 4 0,-16 2-4 0,30-5 8 15,-19 0 14-15,-11 5 14 16,21-1 23-16,-21 1 10 0,17-3 9 15,-17 3-6-15,0 0-5 0,0 0-3 16,0 0-2-16,16 12-5 0,-16-12-5 0,-2 17-8 0,2-17-1 16,-4 27-7-16,0-9-4 15,0-2-1-15,-2 7-9 0,0 2 2 0,-3 2-4 0,-2 5-9 16,-1 0 0-16,1 3 1 0,-3-1-7 0,0 0 2 16,0 1-4-16,1-2 5 15,-2 2-4-15,2 0-1 0,-1-5 1 0,-1 2-2 16,-2-3 2-16,3 2 0 0,0-5-1 15,0 1 1-15,1-6 2 0,0-2-2 0,2-2 0 16,1-3 0-16,2 0 2 16,0-2-7-16,-2-1-7 0,2-1-22 0,-2-1-22 15,10-9-11-15,-15 14-5 0,15-14-5 16,-13 7 5-16,13-7 4 0,-13 6 12 0,13-6 1 16,0 0 10-16,0 0 8 0,0 0 18 0,0 0 15 15,0 0 22-15,0 0 16 16,0 0 16-16,0 0 9 0,0 0 11 0,0 0 9 0,0 0 9 15,47 9 6 1,-29-6 7-16,4-1 5 0,6 1-4 0,-3 1-3 0,5 0-5 16,0 0-18-16,-1-3-3 15,3 3 8-15,0-2-7 0,-3 2-3 0,3-1-14 16,-2-2-14-16,-1 2-16 0,1-2-22 0,-2-1-30 0,-2 0-30 16,0-1-50-16,2-2-69 15,1 2-73-15,-3-8-125 0,-1 2-234 0,1-5 8 0,-2 1-294 16,0 0-261-16</inkml:trace>
  <inkml:trace contextRef="#ctx0" brushRef="#br0" timeOffset="152349.97">7292 10772 2599 0,'0'0'-87'0,"0"0"30"0,-11-19 18 0,11 19 5 0,0 0 8 16,0 0 12-16,-10-13 5 16,10 13 15-16,0 0 20 0,0 0 9 0,-9-12 21 0,9 12-3 15,0 0 0-15,-6-13 0 0,6 13-4 0,0 0 8 16,0 0-6-16,-2-19-6 16,2 19 0-16,0 0 5 0,0 0 1 0,6-21 10 15,-6 21-6-15,0 0-2 16,11-16-1-16,-11 16 6 0,10-10-1 0,-10 10 0 0,13-10-1 15,-13 10 2-15,12-8-7 16,-12 8 0-16,16-5-4 0,-16 5-4 0,0 0 3 16,16-8 3-16,-16 8-5 0,0 0 9 15,13-5-7-15,-13 5 3 0,0 0-1 0,0 0-4 16,0 0 1-16,0 0 4 0,15-6-7 0,-15 6 0 16,0 0-5-16,0 0-3 15,0 0-5-15,0 0-2 0,0 0-5 0,0 0-2 0,0 0-1 16,17 15-2-16,-17-15-4 15,0 0 0-15,0 0 1 0,0 0-4 0,0 0 1 16,0 0 0-16,4 13-5 16,-4-13 1-16,0 0-2 0,0 0 2 0,0 0-2 0,8 11 2 15,-8-11 0-15,0 0-2 16,9 13 2-16,-9-13 6 0,5 14 2 0,-5-14 3 16,2 19 3-16,-2-19-2 0,2 23 0 0,-2-23 1 0,-2 27-2 15,2-10 2 1,-5-1 0-16,5-16 0 0,-6 30-6 0,1-17 0 0,1 2-2 15,4-15 5-15,-8 23-7 16,6-11-3-16,2-12 1 0,-7 15-1 0,7-15-1 0,-4 14-5 16,4-14-2-16,0 0-2 15,0 0-5-15,0 0-7 0,0 0 1 0,0 0-4 16,0 0-2-16,0 0-5 0,0 0 2 0,0 0-5 16,30-41 0-16,-21 24-2 0,-1-2 1 15,0-2 5-15,0 2 4 0,1 0-2 0,0 2 3 16,-3 1 8-16,0 1 3 15,1 3 9-15,-7 12 7 0,8-20 7 0,-8 20 5 16,9-16 5-16,-9 16 3 0,0 0 2 16,6-11 7-16,-6 11 4 0,0 0 1 0,0 0-4 15,0 0 1-15,0 0 1 16,13 32-3-16,-13-32-2 0,10 24-6 0,-4-13-2 16,4 0-1-16,0 3-8 0,-2-2-20 0,2-2-20 0,1 2-29 15,-2-2-36-15,1-1-55 16,1-1-64-16,-1-1-60 0,-1-3-100 0,-9-4-158 15,17 5-42-15,-11-2-293 16,-6-3-213-16</inkml:trace>
  <inkml:trace contextRef="#ctx0" brushRef="#br0" timeOffset="152529.81">7744 10797 2733 0,'0'0'106'0,"0"0"34"15,20 6-8-15,-20-6-9 0,13 11-12 0,-5-2 0 16,0 3-4-16,-1-1-4 15,2 3-8-15,-3-1-12 0,2 3-7 0,0-4-8 16,2 4-8-16,-2-3-11 16,0 3-29-16,-2-4-35 0,3 1-46 0,-1-2-52 0,1 1-48 15,-9-12-39-15,13 19-38 0,-13-19-98 0,8 10-572 16,-6-6-299-16</inkml:trace>
  <inkml:trace contextRef="#ctx0" brushRef="#br0" timeOffset="152879.67">8058 10591 2547 0,'0'0'-156'0,"0"0"29"0,0 0 28 16,0 0 21-16,0 0 25 15,0 0 23-15,0 0 32 0,0 0 28 0,0 0 40 0,0 0 25 16,0 0 20-16,0 0 24 16,0 0 11-16,0 0 13 0,0 0 3 0,0 0-7 15,0 0-4-15,0 0-9 0,-11 48-14 0,11-48-9 16,4 32-9-16,-1-14-8 16,1-2-5-16,-1 4-11 0,1-1-9 0,2 2-11 0,0 0-5 15,0 0-8-15,3-1-3 16,-3-1-13-16,3 3-9 0,0-4-21 0,-1-3-24 15,0 1-29-15,-2-1-36 0,4-1-41 16,0-2-47-16,0-3-34 0,-2 0-31 0,3-3-44 16,-11-6-121-16,19 5-502 15,-10-3-277-15</inkml:trace>
  <inkml:trace contextRef="#ctx0" brushRef="#br0" timeOffset="153160.13">8393 10719 2661 0,'0'0'-80'0,"0"-18"46"16,0 18 29-16,0 0 8 0,2-18 17 0,-2 18 11 15,0 0 13-15,0 0 20 16,0-19 10-16,0 19 14 0,0 0 21 0,0 0 16 0,0 0 9 16,0 0 4-16,0 0-3 0,0 0-7 0,0 0-6 15,0 0-5-15,0 0-5 16,14 59-11-16,-11-46-11 0,-1 2-10 0,0 1-10 15,2-1-5-15,-2 0-7 16,1 1-12-16,-3-16-7 0,4 26-20 0,-2-15-21 16,-2-11-21-16,0 19-32 0,0-19-27 15,4 17-21-15,-4-17-34 0,0 0-38 0,4 15-25 16,-4-15-18-16,0 0-24 0,0 0-37 0,0 0-641 0,0 0-320 16</inkml:trace>
  <inkml:trace contextRef="#ctx0" brushRef="#br0" timeOffset="153410.01">8453 10740 2803 0,'6'-21'-10'0,"-6"21"46"0,0 0 24 0,4-15 23 16,-4 15 4-16,0 0 1 16,0 0 7-16,0 0 3 0,0 0 0 0,0 0 1 15,0 0 1-15,0 0-3 0,0 0-5 0,0 0-2 0,0 0-1 16,0 0-11-16,0 0 2 16,-20 43-5-16,20-43 3 0,0 0 1 0,-8 20-3 15,8-20-7-15,-2 13-2 16,2-13-4-16,0 0-8 0,0 23-6 15,0-23-4-15,6 17-7 0,-6-17 1 16,14 17-14-16,-2-9-12 0,0-1-10 0,1 1-18 0,0-3-23 16,2-2-26-16,1 0-36 15,-16-3-46-15,30 2-39 0,-13-2-39 0,-4 0-33 16,2-4-60-16,-5 0-119 0,0 1-513 0,-10 3-379 0</inkml:trace>
  <inkml:trace contextRef="#ctx0" brushRef="#br0" timeOffset="153590.07">8704 10694 2905 0,'8'-16'30'16,"-8"16"58"-16,9-7 18 0,-9 7 13 15,0 0 8-15,0 0 7 0,25 2-1 0,-25-2-8 0,0 0-14 0,28 16-11 16,-20-8-12-16,2 2-7 16,-1 2-16-16,0-1-15 0,-1 3-34 0,-4-3-33 15,3 2-45-15,-3 1-44 16,2 1-57-16,-6-15-46 0,2 26-65 0,-4-10-140 0,0-1-505 15,-4-1-317-15</inkml:trace>
  <inkml:trace contextRef="#ctx0" brushRef="#br0" timeOffset="154119.99">8970 10339 2752 0,'0'0'-4'16,"0"0"31"-16,0 0-2 0,0 0-2 0,6-20 5 0,-6 20 2 15,0 0 5-15,0 0 15 0,0 0 4 0,0 0 1 16,37 38 9-16,-27-24 3 16,1 6 9-16,0-1 3 0,-3 4-4 0,2 2 1 15,4 3-8-15,-6 3-6 0,2-1-6 16,-1 1-11-16,-3 1-1 15,1 3-7-15,-5-5-25 0,0 2-27 0,-2 0-37 16,-2 0-55-16,-3 5-40 0,-1 1-67 0,-9 5-138 0,-1-2-545 16,-6 1-277-16</inkml:trace>
  <inkml:trace contextRef="#ctx0" brushRef="#br0" timeOffset="154829.62">7104 10431 2630 0,'0'0'-88'15,"0"0"22"-15,0 0 15 0,0 0 17 0,0 0 23 0,0 0 4 16,-9 54 27-16,5-35 24 15,1 2 15-15,-1 3 17 0,2 3 4 0,0 1 4 16,0 3-4-16,2 2-7 16,2 3 3-16,2 0-7 0,3 0 7 0,4 1-8 0,-1-1-1 15,9 4-7-15,2-3-2 16,2 2-7-16,5-3-3 0,2-4-10 0,14 12-4 16,-5-8-25-16,-4-9-32 0,1 0-51 0,6 0-51 0,1-5-52 15,-3-3-89 1,2 0-215-16,3 0-266 0,-1-5-25 0</inkml:trace>
  <inkml:trace contextRef="#ctx0" brushRef="#br0" timeOffset="156509.91">9868 10813 2400 0,'0'0'106'0,"0"0"6"0,0 0-1 16,0 0-5-16,0 0-6 15,0 0 3-15,0 0 3 0,25-18 0 0,-14 14-8 0,0 0-11 16,1 0-7-16,3 1-15 15,0-1 1-15,0 0-6 0,-1 0-12 0,2 1-21 16,-2-1-27-16,-1 2-33 0,-13 2-33 16,25-6-48-16,-14 4-51 0,-1 0-43 0,-10 2-103 15,18-5-569-15,-18 5-246 16</inkml:trace>
  <inkml:trace contextRef="#ctx0" brushRef="#br0" timeOffset="156724.88">10035 10678 2723 0,'0'0'30'16,"0"0"24"-16,0 0 11 0,-25 8 11 15,25-8 16-15,0 0 15 0,-2 21 14 0,2-21-2 16,-2 21-2-16,2-21 1 0,0 27-15 0,2-10-8 0,-2 1-13 16,2 0-9-1,-2 3-14-15,2-1-17 0,0-1-27 0,0-1-40 0,0 1-36 16,2 1-64-16,-2-3-55 15,3-1-73-15,-1-3-166 0,0 0-499 0,1-3-314 0</inkml:trace>
  <inkml:trace contextRef="#ctx0" brushRef="#br0" timeOffset="157459.84">10723 11068 2667 0,'0'0'-104'0,"0"0"23"0,0 0 16 0,0 0 24 0,15 7 21 16,-15-7 28-16,0 0 39 16,0 0 33-16,0 0 28 0,0 0 17 0,17-26 7 15,-17 26 7-15,4-22-9 16,-4 22-9-16,2-28-18 0,0 9-12 15,1-2-11-15,-1-8-12 0,-2-1-17 0,2-8-22 16,2-6-16-16,-2-9-5 0,4-7-15 0,0-16-4 16,4-4-7-16,-2 2 7 15,0 16-4-15,2 6 5 0,2 4 3 0,0 1-6 16,3 4 0-16,2-1 5 0,0 6-7 0,1 2 1 0,4 4 3 16,-5 8-3-16,2 1 1 15,6 4 3-15,-5 4-2 0,-1 1 1 0,0 7 1 0,-5 1 2 16,1 3 4-16,-2 3 1 15,-13 4 6-15,21 0 9 0,-21 0 5 0,0 0 1 16,12 21 7-16,-12-21 6 16,-2 21 1-16,2-21 14 0,-12 27 8 0,2-14 16 15,-2 2 1-15,0-1 9 0,2-3-1 16,-3 0 1-16,0 1-5 0,3-5-7 16,1 3-10-16,9-10-8 0,-14 13-4 0,14-13-2 0,-12 12-9 15,12-12-5-15,0 0-3 0,0 0-2 16,4 20-2-16,-4-20-4 0,18 14-2 0,-5-4-1 15,1-2-6-15,-1 5 4 16,4 0-6-16,0 3 1 0,0 0-5 0,-1 1 4 0,0 1-1 16,-4-1 1-1,-1 2 0-15,-2 0 9 0,-4-2 5 0,-5 0 9 0,0-17 1 16,-8 35-2-16,0-20-4 0,-5 2-4 16,-4 0-11-16,-2-2-17 0,-2-2-25 0,-1 1-29 15,-5-2-36-15,4-3-37 0,1-2-55 0,6 1-59 16,-3-6-103-16,2 1-218 15,2-3-391-15,15 0-394 0</inkml:trace>
  <inkml:trace contextRef="#ctx0" brushRef="#br0" timeOffset="159129.59">12184 9713 3014 0,'0'0'6'0,"-17"-6"22"0,17 6 2 0,0 0 3 0,-17-7 3 16,17 7 12-16,0 0 3 15,0 0 4-15,0 0 7 0,0 0 10 0,0 0 17 16,0 0 11-16,0 0 7 0,0 0-3 0,0 0-5 16,0 0-10-16,0 0-10 0,0 0-8 15,59 6-7-15,-40-6-5 0,6 1-10 0,-1-1-7 16,6 2-9-16,0-4-9 15,3 2-8-15,-1-4-8 0,3 2-11 0,-4-2-9 16,1-1-4-16,-1-1-2 0,-1 1-4 16,-3-2-3-16,2 0-1 0,-5-1 2 0,-3 3 3 15,-1-3 2-15,-3 3 9 0,-3 1 9 0,-14 4 11 16,23-8 8 0,-14 5 9-16,-9 3 0 0,0 0-5 0,19-3-1 0,-19 3-1 0,0 0-3 15,0 0-5-15,4 22 2 16,-4-22-2-16,-4 26-3 0,2-9-1 0,-2 2 13 15,-1 9 0-15,1-2-3 16,0 8-3-16,-3 2-4 0,-5 0-2 0,-1 10-5 0,-1 0-4 16,-1-1-4-1,-5 0-8-15,2 0-1 0,-4-3 2 0,5 0-1 0,-4-2 2 16,0-4 3-16,0 0-3 0,2-7 4 0,0-2 3 16,-3-2-3-16,2-2 3 0,-2-3 0 15,3-5 0-15,0 2 1 0,0-4 4 0,2 1-1 16,2-4 2-16,3-3-1 15,-2 0 0-15,5 0-3 0,-2-1-2 0,2-3-5 0,9-3 2 16,-13 4 1 0,13-4 2-16,0 0 3 0,0 0 9 0,0 0 10 0,0 0 16 15,0 0 2-15,0 0 7 0,0 0 5 0,0 0 3 16,48 6 7-16,-34-3 5 0,5 1 2 16,6-1-2-16,3 3-6 0,1-1-27 0,5-2-2 15,1 1-4-15,6-2 0 16,-2 3-7-16,-6-4-8 0,5-1-18 0,1 0-20 15,-3 0-29-15,6-1-36 0,-2-6-53 16,3 3-69-16,-1-1-61 0,-4-5-162 0,1 3-128 16,-3-4-14-16,-9 4-264 15,0 0-187-15</inkml:trace>
  <inkml:trace contextRef="#ctx0" brushRef="#br0" timeOffset="161359.6">13567 9845 2438 0,'0'0'-110'16,"11"-16"24"-16,-11 16 8 0,0 0 17 0,0 0 27 0,7-13 17 16,-7 13 23-16,0 0 26 15,0 0 28-15,0 0 19 0,0 0 28 0,0 0 12 16,0 0 7-16,0 0 4 15,0 0-9-15,0 0-9 0,0 0-15 0,0 0-8 0,0 0-3 16,0 0 4-16,0 0 4 16,0 0 7-16,0 0 0 0,0 0 1 15,0 0 0-15,-18 58 0 0,13-35-7 0,0 2-7 0,1 2-9 0,2 2-6 16,-2 2-6 0,3 0-4-16,1 2-10 0,-2 1-7 0,2-1-4 0,0 2-2 15,2-3-14-15,-1-2-18 16,3 0-20-16,0-3-34 0,3 0-51 0,5-2-60 0,-2-4-55 15,1-2-61 1,6-2-146-16,-2-4-150 0,3-2-289 0,0-3-209 0</inkml:trace>
  <inkml:trace contextRef="#ctx0" brushRef="#br0" timeOffset="161859.71">13910 10117 2581 0,'0'0'-37'0,"3"-21"17"0,-3 21 8 15,2-15-13-15,-2 15-4 16,8-14 5-16,-8 14 4 0,7-13-3 0,-7 13 17 16,12-8-3-16,-12 8 18 0,0 0 15 0,15-7 31 15,-15 7 13-15,0 0 17 0,0 0 8 16,23 13 7-16,-23-13 4 0,6 17-6 15,-6-17-6-15,2 25-6 0,-4-10-4 16,2-15-1-16,-6 37-2 16,2-21 4-16,-1 4-6 0,0-3 2 0,1-2-7 15,-1 2-4-15,5-17-10 0,-8 27-2 0,7-16-13 0,1-11-7 16,-6 19-10-16,6-19-10 0,-2 16-8 0,2-16-6 16,0 0-12-16,0 0-5 15,0 0-1-15,0 0-1 0,0 0-5 0,0 0-5 0,0 0 1 16,0 0-9-16,44-40 4 15,-37 22-14-15,7-1 8 0,-3 1 16 0,-1 0 15 16,-2 3 12-16,1 1 11 0,0 3 3 16,-9 11 14-16,11-18 6 0,-11 18 15 0,9-12 22 15,-9 12 8-15,0 0 6 0,0 0 2 0,0 0 1 16,0 0-4-16,0 0-4 16,0 0-14-16,13 43-5 0,-11-27-9 0,3-1-7 0,0 2-9 15,1 0-26-15,-1 0-27 16,4-2-43-16,0 1-59 0,-2-3-82 0,4 3-62 15,-1-7-105-15,-4 1-181 16,0-3-12-16,1 0-289 0,4-3-186 0</inkml:trace>
  <inkml:trace contextRef="#ctx0" brushRef="#br0" timeOffset="162109.96">14259 10307 2517 0,'0'0'-11'0,"13"-6"14"0,-13 6-1 16,15-7-23-16,-15 7 9 15,21-6-7-15,-21 6 3 0,24-3-2 0,-10 1-1 16,-14 2 7-16,23-2 9 0,-23 2 21 16,0 0 40-16,26 4 31 0,-17-1 26 0,-4 1 2 15,-5-4 9-15,7 14 1 16,-7-14 1-16,-5 16 6 0,5-16 6 0,-6 27-3 0,2-14-5 16,-4 1-6-16,8-14-9 0,-7 28-10 0,5-16-12 15,2-12-9-15,-2 25-21 16,6-14-21-16,0 1-37 0,-1-3-40 0,8-1-51 15,-11-8-71-15,24 15-49 0,-11-10-62 16,0-2-154-16,0-2-541 0,1-2-397 0</inkml:trace>
  <inkml:trace contextRef="#ctx0" brushRef="#br0" timeOffset="162349.87">14773 9856 3019 0,'0'0'46'0,"9"-11"33"16,-9 11 4-16,0 0 11 0,0 0-3 0,0 0 0 0,0 0-9 15,0 0-5-15,-2 47-4 0,4-30 3 0,-2 2 0 16,0 4-2-16,0 0-5 16,2 2-6-16,-2 2-9 0,2-1-5 0,2 0-15 15,-2 2-27-15,0-6-33 16,-1-1-40-16,4-2-47 0,-1-2-52 0,-2 2-38 0,1-5-62 15,-3-14-130-15,5 23-516 16,-3-15-304-16</inkml:trace>
  <inkml:trace contextRef="#ctx0" brushRef="#br0" timeOffset="162689.66">14941 10010 2800 0,'8'-15'9'0,"-8"15"38"0,0 0 5 16,11-8 6-16,-11 8 9 15,0 0-6-15,0 0 6 0,0 0 3 0,0 0-2 16,0 0-3-16,0 0 2 0,0 39-6 16,0-39 2-16,0 0-3 0,-15 26-2 0,9-14-1 15,-2-2-4-15,8-10-3 16,-14 16 2-16,14-16 1 0,-12 14 1 0,12-14 0 16,-10 13 6-16,10-13 4 0,-10 9 4 0,10-9-1 0,0 0 7 15,-11 13-4-15,11-13 5 16,0 0 0-16,0 0-2 0,-7 14 9 0,7-14-5 15,0 0-1-15,-6 15-2 16,6-15-31-16,0 0-5 0,4 22-7 16,-4-22 0-16,7 14-5 0,2-4-8 0,-9-10-6 15,20 19-17-15,-9-10-18 0,1-1-26 0,1 0-30 16,-1-1-33-16,1 1-30 0,0-3-34 0,0 3-30 0,-1 0-25 16,-2-1-32-1,2-2-72-15,-5 0-124 0,2 3-477 0,0-2-350 0</inkml:trace>
  <inkml:trace contextRef="#ctx0" brushRef="#br0" timeOffset="162950.01">15248 9991 2973 0,'0'0'51'16,"0"0"25"-16,0 0-10 15,0 0-1-15,6 40-12 0,-6-40-5 0,2 30-8 16,-2-8 0-16,0-1-6 0,0 4-4 0,-2 1-10 16,-1 1-4-16,0 0-16 0,1-3-24 15,-4 2-36-15,1 0-46 0,-4-4-59 0,1-1-66 16,-2-2-156-16,-6 1-399 0,2-5-89 15</inkml:trace>
  <inkml:trace contextRef="#ctx0" brushRef="#br0" timeOffset="163319.96">14654 9997 2281 0,'0'0'-48'0,"0"0"38"0,0 0 27 16,0 0 28-16,0 0 20 15,0 0 28-15,0 0 17 0,0 0 14 0,0 0 2 0,0 0-7 16,0 0 3-16,0 0-8 16,11 64-4-16,-11-44-14 0,4 5-6 0,-1 1-10 15,-1-1-7-15,3 1-12 0,-3 3-11 0,4 0-14 0,-3-1-26 16,4 0-30-16,1 3-42 16,4-2-33-16,1 0-44 0,7-3-34 0,1-1-54 15,2-6-126-15,1 0-476 16,4-2-159-16</inkml:trace>
  <inkml:trace contextRef="#ctx0" brushRef="#br0" timeOffset="164099.74">15442 9678 2414 0,'0'0'-84'0,"0"0"18"16,11-13 21-16,-11 13 24 0,0 0 15 15,0 0 40-15,17-6 18 0,-17 6 23 0,0 0 25 16,0 0 16-16,21 0 26 16,-21 0 28-16,0 0 11 0,24 12 10 0,-24-12-4 0,16 15 5 15,-5-1 0 1,2 3-7-16,-3 3-2 0,3 7-45 0,0 6-13 0,-2 1-17 16,-3 4 1-16,2 10-25 0,-4-1-16 0,4 7-19 15,-4-1-29-15,-2 1-39 16,-4 1-51-16,-2-2-88 0,0 4-82 0,-14 18-148 0,-2-5-187 15,-8 0 20-15,-3 0-326 16,-9-3-248-16</inkml:trace>
  <inkml:trace contextRef="#ctx0" brushRef="#br0" timeOffset="174580.07">22487 8822 285 0,'0'0'149'0,"0"0"-59"0,0 0-9 0,0 0-26 15,0 0 1-15,0 0-16 0,0 0 2 16,0 0-2-16,0 0 2 0,0 0 5 0,0 0 3 15,0 0-5-15,0 0 8 16,0 0-3-16,0 0 25 0,0 0-3 0,0 0 5 0,0 0 2 16,0 0 9-16,0 0 15 15,0 0-7-15,0 0 11 0,0 0-8 16,0 0-2-16,0 0-5 0,0 0-5 0,0 0-2 0,0 0-5 0,0 0-22 16,0 0 15-16,0 0-7 15,0 0-5-15,0 0-5 0,0 0-6 16,0 0-4-16,0 0-5 0,0 0-2 15,0 0-5-15,0 0-2 0,0 0-5 0,0 0-4 0,0 0 1 16,59 1-9 0,-59-1 2-16,0 0-8 0,26-1 1 0,-26 1-3 0,16-3-9 15,-16 3-5-15,18-4-4 0,-18 4 2 16,17-7-6-16,-17 7-1 0,15-5 5 0,-15 5-9 16,12-10 7-16,-12 10-9 0,13-10 16 0,-13 10-16 15,8-9 1-15,-8 9-6 16,0 0 4-16,6-20 5 0,-6 20-2 0,0 0 4 0,8-12 3 15,-8 12 0-15,0 0 7 16,0 0-4-16,0 0 1 0,0 0 7 0,-18-20 10 16,18 20 5-16,0 0 7 15,0 0 14-15,-23 0-1 0,23 0 7 0,0 0 5 16,-26 11 10-16,26-11-5 0,-18 18-1 0,4-9-2 0,4 3-2 16,0-3 3-16,1 3-3 15,-2 1 4-15,1-1 5 0,1 1 4 0,-1-2-7 16,2 2-4-16,1 1-2 0,0-2-2 15,1 0 1-15,2 2 1 0,0 0 3 0,0-6 0 16,4-8-5-16,0 0-3 16,4 34-2-16,-4-34-3 0,6 18 0 0,0-8-7 0,3-1 1 15,4 1-5-15,-1-2-2 0,3-3 0 0,3 1 0 16,0 0-4-16,0-2-5 16,0-2-6-16,1 2-15 0,1-4-23 0,-2-3-29 15,-18 3-49-15,38-3-60 0,-18-3-48 16,-1-4-97-16,-5 1-660 0,4-2-424 0</inkml:trace>
  <inkml:trace contextRef="#ctx0" brushRef="#br0" timeOffset="175819.77">22984 8050 2796 0,'0'0'-170'0,"0"0"29"0,0 0 14 0,0 0 11 0,0 0 13 16,0 0 14-16,0 0 10 16,0 0 17-16,0 0 15 0,0 0 13 0,2-23 16 15,-2 23 17-15,0 0 10 0,0 0 16 16,0 0 9-16,0 0 11 0,0 0 21 0,0 0 1 15,0 0 22-15,0 0 1 16,0 0 9-16,0 0-3 0,0 0-2 0,0 0-2 0,0 0-5 16,0 0-9-16,0 0-5 15,0 0-7-15,0 0-5 0,0 0-7 0,0 0-3 16,0 0-8-16,0 0 1 0,0 0-5 0,0 0-2 16,0 0-2-16,0 0-4 15,0 0 3-15,0 0 10 0,0 0 4 0,0 0 1 16,0 0-1-16,0 0 2 0,0 0-2 15,0 0 1-15,0 0-1 0,16 44-2 0,-14-29 0 16,0 0-6-16,0 2-4 16,0 3-3-16,0-3 0 0,-2 5-5 0,0 0-4 0,0 1 0 15,-2-4-3-15,2 1-3 0,-4 1-2 0,2 0-3 16,-2-4-14-16,0 1-20 16,-4 1-33-16,0-4-44 0,-2 0-56 0,0-2-54 0,-3-1-80 15,-2-2-169-15,0-5-408 16,-2 0-221-16</inkml:trace>
  <inkml:trace contextRef="#ctx0" brushRef="#br0" timeOffset="176129.84">22942 7709 2612 0,'7'-16'40'0,"-7"16"53"16,6-14-2-16,-6 14 5 0,0 0 2 0,7-12 1 0,-7 12 11 15,0 0 7-15,0 0 1 16,0 0-3-16,6-14-6 0,-6 14-13 0,0 0-11 15,0 0-13-15,0 0-26 16,0 0-35-16,0 0-51 0,4-15-60 0,-4 15-60 0,0 0-47 16,0 0-79-16,0 0-190 15,0 0-365-15,0 0-179 0</inkml:trace>
  <inkml:trace contextRef="#ctx0" brushRef="#br0" timeOffset="177214.57">23325 8036 2376 0,'0'0'-143'0,"0"0"14"16,0 0 16-16,0 0 17 15,0 0 21-15,0 0 18 0,0 0 24 0,0 0 20 16,0 0 23-16,0 0 13 0,0 0 23 0,0 0-1 0,0 0 2 16,0 0 13-16,0 0-5 15,0 0-5-15,0 0 0 0,0 0-5 0,0 0 1 16,0 0-7-16,0 0-10 15,0 0 7-15,0 0-7 0,0 0-3 0,0 0-8 0,0 0 1 16,0 0 5-16,0 0-9 16,0 0 0-16,0 0 28 0,0 0-3 0,0 0 11 15,53-7-2-15,-53 7-6 0,0 0-3 0,0 0-5 16,0 0-8-16,0 0 7 0,0 0-10 16,0 0-1-16,0-20 3 0,0 20 9 0,0 0-1 15,0 0 10-15,0-16 7 16,0 16 3-16,0 0 15 0,0 0 10 0,0 0 1 15,0 0 3-15,-2-22 1 0,2 22-1 16,0 0-6-16,0 0-4 0,0 0 3 0,0 0 1 16,0 0-6-16,0 0-7 15,0 0-4-15,-25 46-8 0,21-32-7 0,0 1 1 16,-1 2-9-16,3-2-2 0,2-15-7 0,-4 31 1 16,4-16-6-16,0-15-3 15,2 23-1-15,0-12-8 0,-2-11-3 0,11 21-1 0,-5-13-12 16,-6-8-6-16,15 12-12 15,-15-12-9-15,16 5-11 0,-16-5-6 16,0 0-2-16,28-5 5 0,-28 5 1 16,15-10 7-16,-15 10 6 0,15-12 17 0,-15 12 12 0,11-9-1 15,-11 9 8-15,10-8-1 0,-10 8-1 0,0 0-1 16,13-7-1-16,-13 7 2 16,0 0 1-16,0 0-5 0,27 2 4 0,-27-2-2 0,0 0 6 15,30 6-4-15,-20 0-1 16,-10-6-1-16,22 5 4 0,-9-3-6 0,-13-2 2 15,24 3 1-15,-24-3-4 16,22 0 2-16,-22 0 4 0,21-2-1 0,-21 2-2 0,19-5 2 16,-19 5 3-16,11-15 3 15,-11 15 5-15,8-17 6 0,-4 4 8 0,-4 13-3 16,2-24 0-16,-2 24-2 0,-2-27-1 0,2 11-2 0,0 16-12 16,-2-23-7-16,2 23-19 15,-4-21-26-15,4 21-44 0,-2-21-64 0,2 21-62 16,-2-14-105-16,2 14-188 15,-2-12-376-15,2 12-260 0</inkml:trace>
  <inkml:trace contextRef="#ctx0" brushRef="#br0" timeOffset="178669.8">23893 7933 2566 0,'0'0'-128'0,"0"0"11"0,0 0 10 0,0 0 0 15,4-21 9-15,-4 21 2 0,0 0 16 16,0 0 3-16,0 0 16 0,0 0 23 0,0 0 18 16,0 0 12-16,0 0 21 15,0 0 9-15,0 0 8 0,0 0 9 0,0 0-1 16,0 0 23-16,0 0 13 0,0 0 5 0,2-17 5 0,-2 17-2 16,0 0-4-16,0 0 1 15,0 0-3-15,0 0 1 0,0 0-11 0,0 0 6 16,0 0 6-16,0 0-3 15,0 0 9-15,0 0-4 0,0 0-4 0,0 0-9 0,0 0-2 16,0 0 0-16,0 0 0 16,0 0-5-16,0 0-2 0,0 0-2 0,0 0 3 15,0 0-6-15,0 0 5 16,0 0 2-16,0 0-2 0,0 0-3 0,0 0-3 0,0 0 3 16,0 0-2-16,0 0-4 0,-2 56-3 0,2-56-3 15,0 23-2-15,0-23-4 16,0 32-4-16,2-15-5 0,-2 1 0 0,0-2-6 0,2 3 1 15,-2 0-3-15,0-1-2 16,2-2-3-16,-2 2-1 0,0-1-2 0,0 0 1 16,0-17-5-16,0 29-8 15,0-17-14-15,0-12-22 0,0 24-33 0,0-24-36 0,2 18-54 16,-2-18-33-16,2 18-34 0,-2-18-57 0,0 0-123 16,2 14-476-16,-2-14-249 15</inkml:trace>
  <inkml:trace contextRef="#ctx0" brushRef="#br0" timeOffset="179014.83">24012 8058 2536 0,'6'-10'-87'0,"-6"10"28"0,8-17 17 0,-8 17 19 0,6-12 16 16,-6 12 19-16,0 0 25 16,7-13 19-16,-7 13 23 15,0 0 5-15,0 0-2 0,0 0-7 0,0 0-6 16,0 0-10-16,0 0-5 0,0 0-4 0,0 0-1 0,0 0-8 15,0 0 4-15,0 0-4 16,-49 16-3-16,49-16 1 0,-15 7 0 0,15-7-1 16,-12 7 0-16,12-7-1 15,-11 8-1-15,11-8 7 0,0 0 5 0,-15 11 7 0,15-11 3 16,-10 10 6-16,10-10 4 0,0 0 3 0,-8 17-6 16,8-17 2-16,0 0-7 15,-2 21 0-15,2-21-4 0,0 0-1 0,4 22-3 16,-4-22-5-16,10 16-3 0,-2-6-5 15,1-1-3-15,4 1-12 0,-1-1-18 0,1 1-38 16,-1-3-44-16,4 3-57 16,-2-2-75-16,3-3-60 0,-4 1-151 0,2-2-149 15,-15-4-270-15,23 9-176 0</inkml:trace>
  <inkml:trace contextRef="#ctx0" brushRef="#br0" timeOffset="179629.61">24192 7787 2425 0,'0'0'-63'0,"0"0"22"0,0 0 13 16,0 0 6-16,0 0-1 16,0 0 1-16,0 0 24 0,0 0 4 0,0 0 19 15,0 0 17-15,12-18 11 0,-12 18 5 0,0 0 11 0,24-5 0 16,-24 5 2-16,24-6 4 16,-8 4-2-16,1-1 0 0,3-1 1 0,0 0-7 0,1 0-9 15,2 1-2 1,0-2-7-16,3-1-6 0,-3 3-5 0,-4-2-7 0,2 2-9 15,-4-1-15-15,-2 3-23 16,-15 1-16-16,26-6-38 0,-26 6-28 0,18-2-41 0,-18 2-50 16,7-2-73-1,-7 2-509-15,0 0-61 0</inkml:trace>
  <inkml:trace contextRef="#ctx0" brushRef="#br0" timeOffset="179799.87">24424 7764 2310 0,'-8'11'-2'15,"8"-11"27"-15,-6 15 3 0,6-15-7 0,-5 20 5 16,5-20 13-16,-2 25-1 16,0-10 7-16,2-15-6 0,-2 34 10 0,-1-15-3 15,1 0-11-15,0 1-2 0,2 5-1 0,-2-2-19 0,0 2-31 16,0 2-45-16,2-1-52 16,0-1-69-16,-4 0-174 0,2 2-287 15,-3 0 129-15</inkml:trace>
  <inkml:trace contextRef="#ctx0" brushRef="#br0" timeOffset="182839.63">22546 8135 1843 0,'0'0'-47'0,"0"0"9"0,0 0-10 16,0 0-5-16,0 0-2 0,0 0-5 0,0 0 7 16,0 0 16-16,0 0 11 15,-6-21 18-15,6 21 6 0,0 0 14 0,0 0 5 0,0 0 17 16,0 0-10-16,0 0 11 15,0 0 11-15,0 0 14 0,0 0 6 0,0 0 29 16,0 0 6-16,0 0 16 16,0 0 10-16,0 0 1 0,0 0 5 0,0 0 4 0,0 0-8 15,20-5-12-15,-20 5-12 16,0 0-7-16,26-4-13 0,-26 4-9 0,22-2-10 16,-22 2-6-16,23-4-4 0,-23 4-22 15,22-6-21-15,-22 6-28 0,20-2-27 16,-20 2-30-16,18-1-31 0,-18 1-32 0,14-3-46 0,-14 3-87 15,9-4-527-15,-9 4-103 16</inkml:trace>
  <inkml:trace contextRef="#ctx0" brushRef="#br0" timeOffset="183093.96">22627 8054 2324 0,'0'0'-42'15,"0"0"33"-15,0 0-2 0,0 0 2 0,0 0 3 16,0 0 12-16,0 0-9 16,0 0 38-16,0 0 7 0,0 0 25 0,0 0 26 0,0 0 7 15,0 0 2-15,0 0 0 16,0 0-9-16,0 0-1 0,17 43-11 0,-17-43-12 16,2 27-2-16,-2-13-11 0,2 1-4 0,-2-15-14 0,5 24-26 15,-3-11-24-15,-2-13-45 16,4 24-43-16,0-13-44 0,-4-11-45 0,2 21-107 15,-2-12-494-15,0-9-95 16</inkml:trace>
  <inkml:trace contextRef="#ctx0" brushRef="#br0" timeOffset="183320.04">22568 8406 2379 0,'0'0'-20'0,"0"0"12"16,-15 9-4-16,15-9-2 0,0 0 5 15,0 0-5-15,0 0 3 0,0 0 8 0,0 0 0 16,0 0-1-16,0 0-1 0,63-9 3 0,-46 6-7 16,0 0-22-16,0-1-11 0,-1 1-25 15,2-2-28-15,-3 3-47 0,0-1-89 0,0 1-301 16,-3 0 285-16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20:12:38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717 793 209 0,'0'0'77'0,"0"0"0"16,0 0-14-16,0 0-8 0,0 0 3 0,0 0 2 15,0 0-2-15,0 0 4 0,0 0-1 16,0 0 12-16,0 0-12 0,0 0 6 15,0 0-1-15,0 0 1 0,0 0 2 16,0 0-1-16,0 0 8 0,0 0-1 0,0 0 5 0,0 0 7 16,0 0 1-16,0 0-5 15,0 0-1-15,0 0-1 0,0 0 6 0,0 0-1 16,0 0-4-16,0 0-6 0,0 0-5 0,0 0 4 16,0 0-8-16,0 0-3 0,0 0-7 15,0 0-1-15,0 0 0 0,0 0-6 0,0 0-2 16,0 0 7-16,0 0-6 15,0 0-2-15,0 0-3 0,0 0-3 0,0 0-4 0,0 0-2 16,0 0-6-16,0 0-1 16,0 0 1-16,0 0-8 0,0 0 2 0,0 0 0 15,0 0-6-15,0 0 2 0,0 0-7 0,2-27 0 0,-2 27-4 16,0 0-1-16,0 0 1 16,0 0-2-16,0 0-1 0,0 0-2 0,10-10-2 15,-10 10 1-15,0 0-1 16,0 0-2-16,15-5 1 0,-15 5-3 0,0 0-1 0,0 0 5 15,20-6-6 1,-20 6-1-16,0 0 1 0,18-4 4 0,-18 4-2 0,16-4-3 16,-16 4-2-16,0 0 6 15,21-3-4-15,-21 3 2 0,0 0 4 0,19-4-4 16,-19 4 3-16,0 0-6 0,0 0 4 0,21 0-1 16,-21 0 1-16,0 0 1 0,0 0-1 15,0 0 0-15,17 3 4 0,-17-3-1 0,0 0-2 16,0 0 2-16,14 5 1 0,-14-5 15 15,0 0-9-15,0 0-1 0,0 0-1 0,11 14 1 16,-11-14 4-16,0 0 5 16,4 11-4-16,-4-11 3 0,0 0 3 0,0 0-3 15,2 18-1-15,-2-18 6 0,0 0-2 0,0 0-5 0,-2 21 1 16,2-21-1-16,0 0 2 16,0 0 0-16,-6 21 2 0,6-21 0 0,0 0-2 15,-4 12 7-15,4-12 0 16,0 0 1-16,-9 16 6 0,9-16-4 15,-7 11 1-15,7-11-1 0,0 0 0 16,-10 16-2-16,10-16-4 0,-8 12 0 0,8-12-2 0,0 0-2 16,-13 15-3-16,13-15 2 15,-8 8-3-15,8-8-1 0,0 0 1 0,-11 14-5 16,11-14 2-16,0 0-3 0,-8 12 2 0,8-12 1 16,0 0-4-16,0 0-1 0,-12 12 8 15,12-12-8-15,0 0 4 0,0 0-6 0,-7 8 3 16,7-8-1-16,0 0 1 0,0 0-6 15,0 0 6-15,0 0-1 0,0 0 1 0,0 0-3 16,0 0 2-16,0 0 1 16,-8 12-3-16,8-12-2 0,0 0 2 0,0 0 2 15,0 0-4-15,0 0 4 0,0 0 3 0,0 0-4 0,0 0 1 16,0 0-2 0,0 0 5-16,0 0-2 0,0 0-1 0,0 0 2 15,0 0 0-15,0 0 0 0,0 0-1 16,0 0-3-16,0 0 4 0,0 0-3 0,0 0 1 0,0 0 2 15,0 0 1 1,0 0 0-16,0 0 0 0,0 0-4 0,0 0 5 0,0 0-5 16,0 0 3-16,0 0 0 15,0 0-3-15,40-25 3 0,-40 25-2 0,11-7 1 16,-11 7-1-16,12-12 0 0,-12 12-3 0,12-11 2 16,-12 11-2-16,10-11 4 0,-10 11-5 15,11-14 4-15,-11 14-1 0,13-11 0 0,-13 11-5 16,8-13 6-16,-8 13-2 0,11-14 3 15,-11 14-4-15,11-11 0 0,-11 11 2 16,7-14-2-16,-7 14-4 0,0 0 6 16,9-18-2-16,-9 18-4 0,9-12 5 0,-9 12-5 15,6-11 3-15,-6 11-3 0,0 0-2 16,10-16-2-16,-10 16 4 0,0 0-2 16,6-15-6-16,-6 15 1 0,0 0 0 0,6-15 2 0,-6 15-3 15,0 0 5-15,3-15-2 16,-3 15-7-16,0 0 1 0,9-13-4 15,-9 13-4-15,0 0 1 0,7-12 4 16,-7 12-2-16,0 0 3 0,9-12 1 0,-9 12 6 0,0 0-5 16,6-13 6-16,-6 13-1 15,0 0 0-15,0 0 0 0,6-14 3 0,-6 14 0 0,0 0-1 16,0 0 4-16,0 0 0 0,5-14 0 0,-5 14 5 16,0 0-2-16,0 0 4 15,0 0-2-15,0 0-2 0,0 0 1 0,0 0 4 16,3-16-3-16,-3 16 0 0,0 0-3 15,0 0 6-15,0 0-6 0,0 0-2 0,0 0 5 16,0 0 1-16,0 0-4 16,0 0 1-16,0 0 2 0,0 0 5 0,0 0-4 15,0 0 2-15,0 0 0 0,0 0-2 16,0 0 0-16,0 0-1 0,-29 30 5 16,29-30 7-16,-9 12 4 0,9-12-10 0,-7 14 3 0,7-14 1 15,-7 13 1-15,7-13-2 16,-8 15 0-16,8-15-3 0,-8 14 3 0,8-14-3 0,-4 15 3 15,4-15 2-15,-7 15-3 16,7-15-1-16,0 0-2 0,-4 21 1 0,4-21 1 16,-3 13 1-16,3-13-2 15,0 0 1-15,-2 21 1 0,2-21-5 0,0 0 3 16,-2 19-1-16,2-19 0 0,0 0 2 0,2 19 1 0,-2-19 2 16,0 0-1-16,3 17 3 15,-3-17 3-15,0 0 3 0,9 17-1 0,-9-17-1 16,6 12-1-16,-6-12 1 0,12 11-5 15,-12-11 0-15,11 11 1 0,-11-11 1 0,16 10-6 16,-16-10 2-16,17 8-3 16,-17-8-12-16,21 7-18 0,-11-2-22 0,5 0-25 15,0-2-47-15,-15-3-48 0,29 7-61 0,-16-6-128 0,-1 2-562 16,-12-3-315-16</inkml:trace>
  <inkml:trace contextRef="#ctx0" brushRef="#br0" timeOffset="2329.67">268 1065 2612 0,'0'0'-163'0,"0"0"12"0,0 0 7 15,0 0 8-15,0 0 6 16,0 0 13-16,13 2 11 0,-13-2 21 0,0 0 11 16,0 0 17-16,0 0 12 0,0 0 21 15,0 0 5-15,0 0 7 0,0 0 5 0,0 0 14 16,0 0 12-16,0 0 0 0,0 0 8 0,0 0-1 16,0 0 10-16,0 0 3 0,0 0-2 15,30-8 6-15,-30 8 6 0,0 0-3 0,0 0 4 16,13-10-1-16,-13 10 8 15,0 0 8-15,9-9-4 0,-9 9 8 0,9-11-4 16,-9 11-6-16,11-14 9 0,-11 14-2 16,9-15 3-16,-9 15-11 0,9-21 3 0,-2 9-3 15,-1 0 2-15,-6 12-7 16,10-26 7-16,-4 14-7 0,-1 0-1 0,-5 12-7 16,12-24 3-16,-8 15 1 0,-4 9 0 0,8-19-2 0,-8 19-3 15,5-15-1-15,-5 15-4 16,7-14-3-16,-7 14-5 0,0 0-2 0,9-14-6 15,-9 14-4-15,0 0-4 16,0 0-2-16,7-14-3 0,-7 14-3 0,0 0 1 16,0 0-2-16,0 0 2 0,0 0-1 15,0 0 0-15,0 0 2 0,0 0-4 0,0 0-5 16,27 23 8-16,-27-23-6 0,11 15 0 0,-5-6 0 0,-6-9-1 16,10 19 3-16,-3-5-3 15,-1-5 1-15,-6-9-1 0,11 24-2 0,-4-13 2 16,-2 0-6-16,-5-11 3 15,8 21-4-15,-3-9-1 0,-5-12 2 0,8 17-5 0,-8-17 2 16,6 17 6-16,-6-17 2 16,2 13 9-16,-2-13 8 0,0 0 11 0,0 0 15 15,-5 25 8-15,5-25 9 16,-11 9 5-16,11-9 3 0,-14 8 3 0,14-8-3 16,-24 8-5-16,8-4-1 0,16-4-11 0,-26 2-2 0,11-1-3 15,15-1-4-15,-33 2-10 16,18 0-10-16,15-2-18 0,-28 0-24 0,12 2-36 0,16-2-46 15,-23 0-55 1,15 1-57-16,8-1-106 0,-18 0-197 0,18 0-356 0,0 0-239 16</inkml:trace>
  <inkml:trace contextRef="#ctx0" brushRef="#br0" timeOffset="3029.87">1418 653 2499 0,'-15'-11'-126'15,"15"11"17"-15,0 0 15 0,0 0 9 0,0 0 17 0,-17-5 15 16,17 5 23-16,0 0 15 0,0 0 18 0,0 0 18 16,-22 16 16-16,22-16 17 15,-9 12 7-15,9-12 8 0,-7 15 6 0,7-15-1 16,-9 21 4-16,5-9 7 0,-1 1-11 15,5-13 2-15,-5 32-4 0,5-16 1 0,-2 1-1 16,-1-1-3-16,3 1-5 16,0-17 1-16,3 34-9 0,-1-16-7 0,-1-3-4 15,1 3-5-15,0-1-7 16,3-2-18-16,2-1-18 0,-3 2-24 0,2-2-44 0,2 1-24 16,0-4-44-16,0 1-46 0,-8-12-93 0,15 17-493 15,-6-12-61-15</inkml:trace>
  <inkml:trace contextRef="#ctx0" brushRef="#br0" timeOffset="3429.8">1568 796 2189 0,'0'0'-64'0,"4"-15"30"16,-4 15 12-16,0 0 29 0,0 0 8 0,0 0 26 15,8-12 24-15,-8 12 3 16,0 0 6-16,0 0 4 0,0 0 1 0,0 0-10 0,0 0 3 15,0 0 5-15,0 0 2 16,0 0 2-16,0 0 3 0,0 0 1 0,0 0-3 16,18 37-2-16,-18-37-3 15,4 20-7-15,-2-6-2 0,-2-14-8 0,6 27-4 16,-5-13-8-16,1 2-5 0,4-3-15 0,-6-13-19 0,4 25-19 16,-2-12-26-16,-2-13-23 15,7 22-29-15,-5-11-27 0,-2-11-28 0,4 21-18 16,-2-14-22-16,-2-7-28 0,0 0-88 15,4 20-438-15,-4-20-7 0</inkml:trace>
  <inkml:trace contextRef="#ctx0" brushRef="#br0" timeOffset="3749.85">1723 876 2203 0,'0'0'-33'0,"0"0"14"0,0 0-3 0,-11-21 5 16,11 21 11-16,0 0 17 0,-20-2 26 0,20 2-5 16,0 0 19-16,0 0 3 15,-27 2-9-15,27-2 1 0,0 0 1 0,0 0-3 0,-25 7-8 16,25-7 11-16,0 0-4 0,-15 8-2 0,15-8 2 16,0 0 9-16,-12 11-3 15,12-11 0-15,-5 12-1 0,5-12 16 0,0 0-2 16,-4 19 0-16,4-19-1 0,0 17-5 15,0-17-5-15,0 0-6 0,7 27-2 0,-5-17-11 16,-2-10-2-16,14 19-11 16,-5-8-23-16,-1-4-16 0,2 3-32 0,1 0-48 15,0-3-41-15,-11-7-43 0,16 13-67 16,-16-13-567-16,18 6-140 0</inkml:trace>
  <inkml:trace contextRef="#ctx0" brushRef="#br0" timeOffset="4019.56">1928 753 2485 0,'0'0'-18'0,"0"0"0"16,13-10 1-16,-13 10 4 15,0 0 14-15,12-6 35 0,-12 6 28 0,0 0 18 16,0 0 7-16,0 0 0 0,27 14-7 15,-27-14-6-15,11 18 5 0,-4-6-17 0,-3 3-3 16,2-1-7-16,-2 0-7 16,-2 4 2-16,3-3-10 0,-3 2-11 0,0-1-11 15,0-1-25-15,-2-15-14 0,-2 26-21 0,2-26-23 16,-4 25-29-16,-1-11-32 0,5-14-37 16,-6 21-49-16,6-21-119 0,-8 15-389 0,4-10 12 15</inkml:trace>
  <inkml:trace contextRef="#ctx0" brushRef="#br0" timeOffset="4389.89">2449 951 2022 0,'0'0'-60'16,"0"0"6"-16,14 7 10 0,-14-7-2 16,0 0 6-16,0 0 12 0,15 4 10 0,-15-4 16 15,0 0-1-15,17 2 12 16,-17-2 1-16,0 0-1 0,28 3 4 0,-28-3-7 15,21 3 7-15,-21-3 2 0,21 4 0 16,-21-4-5-16,21 0 6 0,-21 0-10 0,24 4 9 16,-24-4-13-16,20 1-7 15,-20-1-10-15,20 2-17 0,-20-2-21 0,0 0-23 16,23-2-32-16,-17 2-34 0,-6 0-63 0,0 0-198 0,0 0 128 16</inkml:trace>
  <inkml:trace contextRef="#ctx0" brushRef="#br0" timeOffset="4579.75">2501 895 1249 0,'-20'-5'54'0,"20"5"-4"0,-16-5-7 15,16 5 8-15,0 0 5 0,-14-5 18 0,14 5 9 16,0 0 8-16,0 0-10 0,0 0-2 16,0 0-5-16,0 0-13 0,0 0-9 0,0 0-8 15,0 0 8-15,0 0-13 16,0 0-7-16,0 0-4 0,0 0-22 0,0 0-7 15,62 1-41-15,-62-1-27 16,21 3-30-16,-21-3-36 0,29 0-55 0,-14 0-375 16,-3 0 245-16</inkml:trace>
  <inkml:trace contextRef="#ctx0" brushRef="#br0" timeOffset="5609.58">3137 833 1639 0,'0'0'-24'0,"0"0"11"0,-6-16 3 16,6 16 8-16,0 0 9 15,0 0 11-15,-2-17 14 0,2 17 6 0,0 0-1 16,0 0 4-16,0 0-4 0,0 0 3 15,10-25-8-15,-10 25 7 0,8-8-5 0,-8 8 1 16,0 0-1-16,11-9 1 16,-11 9 3-16,0 0-4 0,15-7-8 0,-15 7 3 15,0 0-7-15,19-6-3 16,-19 6 1-16,0 0 0 0,18 0-4 0,-18 0 9 16,0 0-1-16,0 0-2 0,22 7-8 0,-22-7 10 0,0 0 3 15,10 15-5-15,-10-15 5 16,0 18 14-16,0-18-13 0,0 21 5 0,0-21-4 0,-4 20 5 15,0-4-6-15,4-16-9 16,-10 25-3-16,6-11 2 0,-4-2-7 0,8-12 3 16,-12 23 10-16,6-12-5 15,6-11 13-15,-11 17-10 0,5-6 0 0,6-11-2 16,-9 12 0-16,9-12-3 0,-6 14 2 0,6-14-8 0,0 0 8 16,-9 13-1-16,9-13-11 15,0 0-4-15,0 0-7 0,0 0-2 0,0 0 7 16,0 0-3-16,0 0 6 0,0 0-11 15,39-35 0-15,-29 24 1 0,3-2 9 0,-2-1 5 16,3-1 6-16,-1 2 15 16,0-2 6-16,-3 2 8 0,-1-1 10 0,1 1 13 15,-1 1 12-15,0 3 10 0,-9 9-1 0,10-17-3 16,-10 17-8-16,10-13-9 0,-10 13-5 16,6-9-6-16,-6 9-6 0,0 0 3 0,0 0-5 15,0 0-2-15,0 0-6 16,0 0-5-16,0 0-3 0,0 0-2 0,0 0-7 0,-16 45-7 15,16-45-16 1,0 19-15-16,0-19-25 0,6 20-22 0,-6-20-36 0,13 19-50 16,-4-7-61-16,-1-4-78 15,4 0-172-15,-1-1-413 0,0-3-237 0</inkml:trace>
  <inkml:trace contextRef="#ctx0" brushRef="#br0" timeOffset="5880.05">3581 704 2509 0,'4'-16'-81'0,"-4"16"15"0,5-12 11 0,-5 12 4 0,0 0 24 16,0 0 31-16,0 0 22 0,0 0 17 0,0 0 14 15,0 0 1-15,0 0 6 16,0 0-7-16,-7 58-1 0,5-41 4 0,2 1-3 15,0-18-7-15,-2 37-10 16,4-19-5-16,0 1 3 0,0 0-7 0,0-1-4 0,1 1-14 16,1-2-17-16,-2 0-35 15,2 1-14-15,-2-3-37 0,2 0-26 0,-4-15-28 16,7 21-53-16,-7-21-106 0,7 17-330 0,-5-11 145 0</inkml:trace>
  <inkml:trace contextRef="#ctx0" brushRef="#br0" timeOffset="6129.99">3793 775 1905 0,'11'-19'30'0,"-7"11"7"0,-4 8 5 0,0 0 9 16,10-14 1-16,-10 14 12 0,0 0 16 16,0 0 21-16,0 0 9 0,0 0 7 0,0 0 1 15,0 0-9-15,0 0-6 16,22 33-9-16,-22-19-3 0,0-14 0 0,2 32-10 15,-2-15-2-15,0 2-12 0,0-1-7 16,0 2-5-16,0-2-16 0,0 1-18 16,0-19-21-16,0 32-29 0,0-14-22 15,0-4-24-15,0-14-39 0,0 25-25 0,0-25-31 16,2 21-35-16,-2-21-82 0,0 14-495 0,2-9-85 0</inkml:trace>
  <inkml:trace contextRef="#ctx0" brushRef="#br0" timeOffset="6450.07">3943 903 2396 0,'0'0'4'0,"0"0"7"0,8-13 9 15,-8 13 5-15,0 0 15 16,0 0 20-16,9-10 2 0,-9 10 8 0,0 0-2 16,0 0-4-16,0 0-9 0,0 0-2 0,0 0-8 0,0 0 2 15,0 0-8-15,0 0 2 16,0 0-4-16,0 0-8 0,-40 25-1 0,40-25-3 15,0 0-5-15,-11 8-5 16,11-8 3-16,0 0-3 0,-12 13-1 0,12-13-2 0,0 0 1 16,-9 11-3-1,9-11-5-15,-8 9 5 0,8-9-4 0,0 0-3 0,0 0 4 16,-9 16 0-16,9-16 3 0,0 0 1 0,-4 16 0 0,4-16 3 16,0 0 2-16,0 0-5 15,19 18-2-15,-8-12-6 0,-11-6-16 0,27 11-17 16,-12-5-33-16,-1-2-27 15,2 2-51-15,0-2-40 0,-16-4-75 0,30 3-570 16,-17-1-155-16</inkml:trace>
  <inkml:trace contextRef="#ctx0" brushRef="#br0" timeOffset="6649.88">4157 946 2420 0,'14'-9'6'16,"-14"9"-9"-16,18-8-4 0,-18 8 0 0,19-5 7 0,-7 1 8 16,-12 4 24-1,26-8-5-15,-10 6 2 0,0-2-8 0,-16 4-11 0,35-3-14 16,-17 3-16-16,-2-2-36 0,-16 2-21 0,34-2-34 16,-21 2-32-16,0-2-50 15,-13 2-421-15,23-4 174 0</inkml:trace>
  <inkml:trace contextRef="#ctx0" brushRef="#br0" timeOffset="6839.8">4413 855 1805 0,'-21'-2'31'0,"21"2"7"15,0 0 1-15,0 0-2 16,0 0 23-16,0 0 42 0,-21 8 19 0,21-8 11 16,0 0 2-16,-4 19-22 0,4-19-8 0,-2 17-9 15,2-17-13-15,-2 23-11 16,2-23-4-16,-2 24-18 0,2-10-21 0,0-14-25 0,2 27-33 15,-2-14-41-15,0-13-36 16,0 25-28-16,0-25-49 0,0 20-80 0,2-8-461 0,-2-12 9 16</inkml:trace>
  <inkml:trace contextRef="#ctx0" brushRef="#br0" timeOffset="7050.42">4631 756 2420 0,'11'-5'97'0,"-11"5"-27"0,0 0-17 0,0 0-7 15,0 0 8-15,0 0 13 0,0 0 11 16,30 18-5-16,-26-8-4 0,-4-10-9 0,8 24-5 16,-4-8-15-16,0-1-13 0,0 2-24 0,1 2-35 0,-1-2-36 15,0 1-31 1,1-2-48-16,-1 4-52 0,-2-6-118 0,2 1-416 0,-4-2-6 15</inkml:trace>
  <inkml:trace contextRef="#ctx0" brushRef="#br0" timeOffset="7469.72">4927 585 2060 0,'7'-10'-57'0,"-7"10"8"0,0 0 6 15,0 0 12-15,13-11 23 16,-13 11 13-16,0 0 23 0,0 0 31 0,0 0 2 16,0 0 4-16,0 0 10 0,30 19-11 15,-24-8 9-15,0 2-2 0,0 3-9 0,0 0 0 16,3 6 3-16,-3 1 0 0,1 2-1 0,3-1-7 16,-3 1-5-16,3 2-6 15,-2 3-3-15,2 0-3 0,-2 3 0 0,-2-5-5 0,-2-1-2 16,2-1-2-16,-4 2-2 15,0-8-7-15,-2 3-5 0,0-2-13 0,-2 0-23 16,-2-2-50-16,-2-1-49 0,0-1-58 16,-2-4-124-16,-4-1-464 0,2-3-52 0</inkml:trace>
  <inkml:trace contextRef="#ctx0" brushRef="#br0" timeOffset="7789.98">5670 1055 2295 0,'0'0'-11'0,"0"0"-6"15,22-2-7-15,-22 2 6 0,18-2 1 0,-18 2 20 16,22 0 11-16,-22 0-16 16,27 0-9-16,-27 0-31 0,34 2-27 0,-17-2-33 0,2 2-49 15,0-4-82 1,3 4-286-16,-4-2 301 0</inkml:trace>
  <inkml:trace contextRef="#ctx0" brushRef="#br0" timeOffset="8551.56">5965 701 1431 0,'0'0'0'0,"0"0"21"15,0 0-1-15,0 0 1 0,0 0 12 0,0 0 1 16,0 0 0-16,0 0 6 0,0 0 3 0,0 0-7 0,38-8 9 16,-38 8 1-16,0 0-7 15,21-2-5-15,-21 2 16 0,0 0-8 0,27 4 6 16,-27-4-4-16,17 4 5 15,-17-4 2-15,22 7 0 0,-14-1 5 0,-8-6 9 0,19 14-1 16,-12-3 11-16,-1-3-6 16,-6-8-1-16,8 26-7 0,-6-10 5 0,-2-1-5 0,0 2 1 15,0-17-6-15,-6 34 0 0,2-17-4 16,0 0 3-16,0-1-7 0,-3 1-1 16,2-4-3-16,-1 2 2 0,2-1 0 0,4-14-4 15,-6 19 5-15,6-19-2 0,-6 17 4 16,6-17 4-16,-2 15 0 15,2-15-3-15,0 0-9 0,0 0-5 0,0 0 1 16,0 0-8-16,0 0-2 0,0 0-2 0,0 0-1 16,0 0-9-16,42-22 0 15,-30 10-4-15,1-3 0 0,0-3-2 0,2 3 2 16,-3 0 2-16,0 0 6 0,0 1-1 0,0 1 1 0,-1 1-1 16,-3-1 9-16,3 4 5 15,-11 9 8-15,15-17 3 0,-15 17 3 0,10-11-5 16,-10 11-1-16,10-10-10 0,-10 10 10 15,0 0 1-15,0 0 3 0,0 0 3 0,0 0-1 16,0 0 0-16,0 0-4 16,0 0-5-16,0 0 1 0,-10 51-11 0,10-51 4 15,-4 25-7-15,4-25-1 0,-2 27-5 0,4-15-5 16,-2-12-6-16,4 29-10 0,-2-16-20 16,4 2-28-16,2-4-36 0,-2 0-42 0,2 0-54 15,2-2-50-15,1 0-76 0,-11-9-122 16,19 9-162-16,-8-7-266 0,-11-2-211 15</inkml:trace>
  <inkml:trace contextRef="#ctx0" brushRef="#br0" timeOffset="8829.68">6559 775 2509 0,'7'-23'-42'0,"-7"23"36"0,0 0-6 0,4-14 18 0,-4 14 9 16,0 0 8-16,0 0 10 16,0 0 25-16,0 0 15 0,0 0 10 0,0 0 9 15,0 0-8-15,0 0 6 16,0 0-4-16,0 0 1 0,-19 45-6 0,19-45-2 0,-6 27-6 16,1-13-6-16,3 4-6 0,0-3-12 0,0 2-3 15,2-17-15-15,-2 31-11 16,4-16-12-16,0 0-31 0,-2-15-29 0,6 27-33 0,-1-15-37 15,-1 1-37 1,-4-13-40-16,11 19-75 0,-11-19-577 0,8 10-200 0</inkml:trace>
  <inkml:trace contextRef="#ctx0" brushRef="#br0" timeOffset="9089.81">6758 758 2538 0,'9'-20'-53'0,"-9"20"20"16,8-12 12-16,-8 12 30 0,7-10 27 16,-7 10-4-16,0 0-4 0,0 0 26 15,0 0 14-15,0 0 16 0,0 0-4 16,0 0 3-16,0 0 1 0,19 32-1 0,-19-19-4 0,0-13 0 16,0 32-12-16,-2-15-7 0,2-17-3 0,-2 32-8 15,0-16-8-15,0 2-11 16,2-18-14-16,-3 33-21 0,1-18-25 0,2-15-26 0,-2 22-31 15,2-22-25-15,-2 24-24 16,2-24-25-16,0 17-37 0,0-17-80 0,0 0-494 16,-2 11-65-16</inkml:trace>
  <inkml:trace contextRef="#ctx0" brushRef="#br0" timeOffset="9359.92">6902 874 2351 0,'8'-7'28'0,"-8"7"18"15,0 0-10-15,12-10 9 0,-12 10 17 0,0 0 16 0,0 0 12 16,0 0-6-16,0 0-8 16,0 0-4-16,0 0-14 0,0 0 1 0,0 0-7 15,0 0-9-15,0 0 4 16,-51 17-13-16,51-17-7 0,-13 10-5 0,13-10-4 0,0 0 1 16,-11 15-5-16,11-15-3 0,0 0 4 0,-2 17-4 15,2-17 2-15,0 0 0 16,4 23-3-16,-4-23-1 0,7 19-1 0,-7-19-1 0,12 20-34 15,-3-11-16-15,0 0-12 16,-1 2-15-16,2-3-29 0,2 2-18 0,-2-2-28 16,-2-1-31-16,-8-7-59 15,15 9-169-15,-7-5-255 0,-8-4 109 0</inkml:trace>
  <inkml:trace contextRef="#ctx0" brushRef="#br0" timeOffset="9552.94">7097 824 1982 0,'11'-7'49'16,"-11"7"7"-16,0 0-12 0,14-5 5 0,-14 5 16 15,0 0 34-15,0 0 3 0,0 0 6 0,22 23-16 16,-22-23-2-16,6 26-9 0,-6-11-9 16,2 2-9-16,-2 0-13 0,0 2-17 0,-2 3-31 15,-2 1-51-15,-2-1-58 16,-3 1-57-16,-6-2-110 0,3 0-485 0,-12 1-47 0</inkml:trace>
  <inkml:trace contextRef="#ctx0" brushRef="#br0" timeOffset="12209.98">425 2192 2120 0,'5'-13'-102'16,"-5"13"19"-16,0 0 10 0,0 0 15 0,0 0 10 16,4-13 19-16,-4 13 17 15,0 0 17-15,0 0 11 0,0 0 14 0,0 0 16 16,0 0 9-16,0 0 20 0,0 0 1 0,0 0 24 0,0 0 11 16,9-11 8-16,-9 11-4 15,0 0 3-15,0 0-13 0,0 0-4 0,0 0-4 16,0 0-2-16,0 0-6 0,22-2-3 15,-22 2-6-15,0 0-8 0,25-4-8 0,-25 4-6 16,23-4-10-16,-10 2-15 16,-13 2-4-16,25-4-6 0,-8 2-4 0,-1-1-1 0,-16 3-2 15,30-4 0-15,-17 2-5 16,-13 2 1-16,27-4-4 0,-27 4-5 0,27-4 4 16,-27 4-2-16,23-1 0 0,-10-2 0 0,-13 3-1 0,23-2 6 15,-23 2-4-15,24-1 1 16,-24 1-3-16,25 1 1 0,-25-1 2 0,30 5-5 15,-15-4-3-15,3 3 6 16,-1 0-8-16,0-1-3 0,0 3-4 0,-3-1-9 0,4 0 1 16,-2-1-4-16,-16-4-2 15,29 9 2-15,-20-5 0 0,-9-4 3 0,25 6-4 16,-25-6 2-16,17 4-2 0,-17-4-4 0,20 1-3 16,-20-1 6-16,17 3-2 15,-17-3 5-15,0 0 5 0,19 1-2 0,-19-1 9 16,0 0 3-16,0 0 4 0,0 0 2 15,23-1 0-15,-23 1 1 0,0 0 0 0,0 0 7 16,0 0 2-16,0 0 2 0,0 0-1 16,0 0 0-16,0 0-2 0,0 0 2 0,0 0 1 15,0 0 1-15,0 0 7 0,0 0 7 0,0 0 0 16,0 0 2-16,0 0 4 16,0 0 0-16,-42 19-5 0,28-14 4 0,1 4-5 0,-2 3 2 15,-4 2-3-15,1-2-1 16,3 4 3-16,-4-1-3 0,1 4 4 0,-2 2-8 15,2 2-3-15,-2 0-3 16,4 0 2-16,-2-1-8 0,2 4 4 0,-2-2-3 0,3 0 1 16,-1 4 1-16,2-3-2 15,-1 1 0-15,2-3-3 0,-2 1 1 0,2 0-1 16,3-3-3-16,-3 0 3 0,1 1 0 0,1-2-3 0,-1-1 3 16,1-2 0-16,-1-2-1 15,5-2 5-15,-4-1 2 0,0 1 2 0,0-4-3 16,0 3 1-16,-1-3-1 15,1-1-4-15,11-8 0 0,-20 11 1 0,9-6 0 16,11-5-6-16,-19 7-4 16,19-7-3-16,0 0-4 0,-25-4-5 0,25 4 0 0,0 0-9 15,-19-17 1-15,13 10 5 16,6 7 8-16,-10-16 1 0,10 16 2 0,-4-15 0 0,4 15 0 16,0 0 5-16,4-23 5 0,-4 23 7 0,10-13 3 15,-10 13 2-15,13-12-2 16,-13 12 5-16,20-9 6 0,-7 7 3 0,-13 2 9 0,27-4-3 15,-8 4 7-15,-19 0-2 16,37 4-2-16,-16-2 3 0,-1 1 1 0,5 3-1 16,2 0 0-16,-2 1-5 15,1 1-6-15,-1 0-2 0,0 2 0 0,2-3-3 0,-1 2 1 16,2-1-6-16,-3 1-2 0,2-1 0 0,-1-2 1 16,1 2-4-16,-2-5 0 15,-3 1-3-15,-2-1-4 0,3 0-11 16,0-3-16-16,-3 0-23 0,4-6-36 15,-3 0-48-15,3-2-55 0,-1-3-51 0,-4-4-70 0,-2-2-189 16,-2-4-81-16,-3-2-281 16,-3 0-201-16</inkml:trace>
  <inkml:trace contextRef="#ctx0" brushRef="#br0" timeOffset="19870.06">11543 411 2377 0,'0'0'-169'0,"0"0"11"0,0 0 17 16,0 0 3-16,0 0 9 0,0 0 2 0,0 0 14 15,0 0 9-15,0 0 13 16,0 0 16-16,11-4 22 0,-11 4 10 0,0 0 22 0,0 0 17 15,0 0 13-15,0 0 7 16,0 0 7-16,0 0-2 0,0 0 6 0,0 0-6 16,0 0 0-16,0 0-3 15,0 0-8-15,0 0 8 0,0 0 1 0,0 0-1 16,0 0 16-16,0 0-2 0,0 0 4 0,14-11 3 16,-14 11 9-16,0 0-2 0,0 0 3 15,0 0 2-15,15-9 6 0,-15 9 11 0,0 0-17 16,14-8 5-16,-14 8-9 15,9-8-1-15,-9 8-4 0,0 0 6 0,15-12-18 16,-15 12-1-16,14-10-4 0,-14 10-6 16,11-9 25-16,-11 9-20 0,15-9-2 0,-15 9-3 15,13-11 7-15,-5 3 1 16,-8 8-7-16,14-13 1 0,-14 13-5 0,13-14 2 0,-3 6-1 16,-10 8-6-16,12-12 12 15,-12 12-11-15,10-16-6 0,-4 9 6 0,-6 7-6 16,12-14 5-16,-12 14-2 0,8-13 5 0,-8 13-1 0,0 0-5 15,7-17-2-15,-7 17 2 16,0 0-5-16,5-15 0 0,-5 15 0 16,0 0-2-16,0 0 4 0,0 0-5 15,0 0-2-15,0 0 14 0,0 0-10 0,0 0-4 0,0 0-5 16,0 0 7-16,0 0 0 0,0 0-3 0,-20-14 0 16,20 14 12-16,0 0-12 15,0 0 0-15,0 0 10 0,0 0 1 0,-30 25 8 16,30-25-13-16,-10 13 6 15,10-13 2-15,-12 13-5 0,12-13 12 0,-9 18-5 16,4-7 2-16,5-11 1 0,-11 23 11 16,5-12-3-16,3 3-4 0,-5 1 5 0,8-15-1 15,-11 28-6-15,7-13 1 0,0 4-1 0,0-1-1 0,0 0-5 16,1-2 2-16,1 3-1 16,-1 0 2-16,-3 2-5 0,3-1-6 0,-2 5 0 15,1-6 5-15,0 5 4 16,0 1-3-16,-2-2-2 0,2-1-2 15,-3 1 4-15,1-1 4 0,-1 0 5 0,1-2 1 16,-1 2 6-16,0 0-2 0,0-2-3 0,1-2 5 16,-2-2-3-16,0-1-6 15,2 3 2-15,0-5 1 0,0 3 3 0,-3-5 1 0,0 1-4 16,9-12 2-16,-14 20-3 0,5-10 3 0,-1-2 2 16,10-8 1-16,-16 11-1 15,16-11 5-15,-16 8-10 0,16-8 6 0,-15 4-6 16,15-4-2-16,0 0-7 15,0 0-10-15,0 0-10 0,0 0-3 0,0 0-8 0,-23-16-1 16,23 16 0-16,0 0 0 16,0 0-10-16,10-31 2 0,-10 31-11 0,11-17 5 15,-11 17-6-15,11-17 11 0,-3 8-7 16,-8 9 4-16,19-15 0 0,-10 8 9 0,-9 7-5 16,21-11 9-16,-11 8-6 0,-10 3 10 15,24-8 20-15,-10 6 8 0,-14 2 13 0,28 0 9 16,-28 0 9-16,32 2 4 0,-13 0 3 0,-2 1 3 15,2 1-2-15,3 0-10 16,-4 1-3-16,0-1-1 0,2-1-7 0,-3 1-17 16,2-1-19-16,-2-1-39 0,2 2-34 15,-2-2-42-15,2-2-46 0,-2 0-66 16,-17 0-166-16,32-8-331 0,-16 3-5 0</inkml:trace>
  <inkml:trace contextRef="#ctx0" brushRef="#br0" timeOffset="21379.72">12091 819 2025 0,'0'0'-108'0,"0"0"18"15,0 0 24-15,0 0 20 0,0 0 13 0,0 0 18 16,0 0 15-16,0 0 3 15,0 0 16-15,0 0 2 0,0 0 14 0,0 0 1 16,0 0-2-16,0 0 0 0,0 0-1 16,0 0-2-16,0 0-2 0,0 0 4 15,0 0-2-15,0 0-7 0,0 0 7 0,0 0-4 0,0 0-6 16,0 0-2-16,0 0-2 16,0 0 3-16,0 0 1 0,0 0 4 15,0 0-2-15,0 0 5 0,0 0 9 0,0 0 8 16,0 0 7-16,0 0 8 0,0 0-2 0,0 0 9 15,0 0-5-15,0 0-3 16,0 0-2-16,-23 34-2 0,23-34-7 0,0 0-6 0,-18 8-12 16,18-8 7-1,-13 4-8-15,13-4-29 0,-21 4-41 0,21-4-47 0,-22 1-57 16,9-1-91-16,13 0-202 0,-25-1-212 0,10-1 126 16</inkml:trace>
  <inkml:trace contextRef="#ctx0" brushRef="#br0" timeOffset="26360.09">1850 2219 1799 0,'0'0'-36'0,"0"0"24"0,0 0 17 16,-5-21 7-16,5 21 12 15,0 0 9-15,0 0 13 0,0 0 13 0,0 0 10 16,0 0 8-16,-4-15-2 16,4 15 8-16,0 0-9 0,0 0 17 0,0 0-3 15,0 0 8-15,0 0-5 0,0 0-1 16,0 0 2-16,0 0 1 0,-27 36 23 0,20-22-9 16,0 1-7-16,-1 0-4 0,2 3-8 15,-2 4-12-15,0 2-8 0,5-2-6 16,-4 4-6-16,4 1-8 0,0 0-14 0,-1 1-19 0,4 0-15 15,-2 1-29-15,4 0-31 16,2-1-29-16,-1 2-39 0,5-2-22 0,3-4-45 16,-1 1-45-16,-1-4-110 15,10 4-446-15,-5-8-104 0</inkml:trace>
  <inkml:trace contextRef="#ctx0" brushRef="#br0" timeOffset="26919.87">2186 2711 2414 0,'0'0'-26'15,"0"0"6"-15,0 0-1 16,20-4-5-16,-20 4 9 0,0 0 24 0,0 0 18 16,10-9 21-16,-10 9 12 15,0 0-4-15,10-18 0 0,-10 18 6 0,6-18-4 0,1 8 10 16,-1-4 3-16,-6 14 14 0,11-27 14 16,-5 14-3-16,1-2 2 0,1 2 0 15,-2-2 2-15,1 2-7 0,2 1-5 0,-9 12-9 16,12-23-6-16,-9 14-11 15,-3 9-4-15,12-14-7 0,-12 14-5 0,11-13-6 16,-11 13-2-16,8-10-10 0,-8 10 0 16,0 0-6-16,15-8 0 0,-15 8-2 0,0 0-2 15,0 0-2-15,34 16 0 0,-22-7-5 0,-1 1-5 16,3 1-10-16,-1-1-9 0,0 1 0 16,-1 1 0-16,2-2 2 0,-4 1 2 15,0-2-1-15,2 0 2 0,-2-1 0 16,-10-8 4-16,12 16 12 0,-12-16 11 0,11 11 6 15,-11-11 14-15,0 0 5 0,-2 19 1 16,2-19 3-16,0 0-1 0,-21 15 2 0,9-11-2 16,12-4-2-16,-28 8-3 15,11-4-2-15,0-1-6 0,-3 1-4 0,3-2-2 16,-1-1-7-16,-2 2-6 0,2-1-15 0,-1 1-18 0,-1 0-30 16,20-3-34-16,-36 1-39 15,22 1-51-15,14-2-48 0,-24 2-59 0,24-2-113 16,-21 2-584-16,15-2-431 15</inkml:trace>
  <inkml:trace contextRef="#ctx0" brushRef="#br0" timeOffset="27609.76">2644 2449 2889 0,'12'-12'-102'15,"-12"12"17"-15,0 0 20 16,13-12-4-16,-13 12 3 0,0 0 10 0,12-9 3 0,-12 9 16 16,0 0 8-16,18-6 13 0,-18 6-4 0,0 0 14 15,0 0 0-15,20 1 3 16,-20-1 5-16,0 0 5 0,16 18 3 0,-16-18 0 0,6 18-4 15,-4-6 10-15,-2-12-7 16,4 22 16-16,-4-8-18 0,0-14 7 0,-2 28-5 16,2-28 0-16,-2 24 2 15,0-12-6-15,2-12 4 0,-4 20-3 0,4-20 0 16,-2 19 15-16,2-19-4 0,-2 16 8 0,2-16 8 0,0 0 0 16,-2 19 4-16,2-19 9 15,0 0-12-15,0 0 0 0,0 0-6 0,0 0-6 16,0 0-4-16,0 0 0 15,18 4 2-15,-18-4-1 0,0 0 7 0,21-23 2 16,-12 11 10-16,-9 12 4 0,17-21 9 16,-9 8 5-16,-2 4 5 0,4-1 11 0,-10 10-1 15,10-19 1-15,-10 19 1 0,10-16-2 16,-10 16 0-16,8-11-5 0,-8 11-6 16,0 0-8-16,0 0-5 0,0 0 0 0,0 0-5 0,0 0-5 15,0 0-1-15,0 0-5 16,0 0-5-16,0 0-3 0,0 0-8 0,-16 53-14 15,16-53-15-15,0 23-15 16,0-23-19-16,4 23-21 0,0-9-24 0,4-3-26 0,-8-11-32 16,18 19-35-16,-10-13-37 15,-8-6-83-15,19 7-557 0,-11-4-215 0</inkml:trace>
  <inkml:trace contextRef="#ctx0" brushRef="#br0" timeOffset="27859.77">3069 2378 2695 0,'0'0'47'0,"0"0"4"15,4-18-8-15,-4 18-10 0,0 0-1 16,4-13 1-16,-4 13-5 0,0 0 19 0,0 0 5 16,0 0 1-16,0 0-1 0,0 0 2 0,0 0-3 15,0 0-4-15,0 0 5 16,-2 57 1-16,4-44-5 0,-2-13-4 0,0 29-4 0,2-14-4 15,0 2-8 1,1-1-16-16,-1 1-24 0,-2-17-22 0,8 28-32 0,-5-12-27 16,3-5-28-16,0 2-40 15,-2-1-31-15,2-2-65 0,-6-10-572 0,12 13-159 0</inkml:trace>
  <inkml:trace contextRef="#ctx0" brushRef="#br0" timeOffset="28139.65">3264 2427 2470 0,'6'-17'-24'15,"-6"17"15"-15,6-12 10 0,-6 12-1 16,0 0-1-16,0 0 8 0,11-15 27 16,-11 15-6-16,0 0 26 0,0 0 22 0,0 0 14 0,0 0 3 15,0 0 2-15,0 0-9 16,12 34-6-16,-12-34-6 0,2 23-6 0,1-10-8 0,-3-13-2 15,0 28-7-15,2-10-6 16,-2-3-6-16,2 3-1 0,-2-18-6 0,0 30-13 16,0-17-15-16,0-13-17 15,2 27-23-15,-2-27-25 0,3 23-32 16,-3-23-19-16,0 19-29 0,0-11-29 0,0-8-49 0,0 0-113 0,4 13-414 16,-4-13-21-16</inkml:trace>
  <inkml:trace contextRef="#ctx0" brushRef="#br0" timeOffset="28379.86">3353 2527 2162 0,'4'-22'61'16,"-4"22"24"-16,0 0 4 0,-2-17-22 0,2 17-2 15,0 0-7-15,0 0 7 16,0 0 9-16,-9-17 4 0,9 17 0 0,0 0-4 16,0 0 0-16,0 0-12 0,0 0-7 0,0 0-1 0,0 0-7 15,0 0-4-15,0 0-1 16,0 0 3-16,0 0-7 0,-27 30 4 0,27-30-7 15,0 0 0-15,0 0-6 16,0 0-3-16,16 31-7 0,-16-31-8 0,18 14-13 0,-8-7-11 16,3-1-17-16,-3 1-18 15,5-2-21-15,-2 2-18 0,-13-7-31 0,26 7-16 0,-14-3-32 16,-2-4-47-16,-10 0-97 0,20 2-444 16,-20-2-37-16</inkml:trace>
  <inkml:trace contextRef="#ctx0" brushRef="#br0" timeOffset="28579.87">3529 2469 2307 0,'8'-10'84'0,"-8"10"12"0,0 0-12 15,10-10-12-15,-10 10 5 16,0 0 13-16,0 0 18 0,0 0 8 0,30 14 4 16,-30-14-10-16,10 17-13 0,-3-5-7 0,-1 3-9 0,0-2-12 15,-2 2-15-15,1 3-19 16,-3-1-17-16,3 0-32 0,-5 2-31 0,0-2-37 15,0 0-39-15,-2 2-34 0,-1-1-42 16,-1-3-62-16,-3-2-130 0,1 1-372 0,2-3-46 16</inkml:trace>
  <inkml:trace contextRef="#ctx0" brushRef="#br0" timeOffset="29390.06">3844 2142 2170 0,'0'0'-83'0,"4"-22"16"0,-4 22 13 15,0 0 15-15,0 0 23 0,0 0 21 16,4-13 14-16,-4 13 23 0,0 0 12 15,0 0 0-15,0 0-3 0,0 0-12 0,0 0 6 0,17-4-1 16,-17 4-3-16,0 0-5 16,0 0-12-16,0 0 8 0,23 24-6 0,-16-16 3 15,-7-8-5-15,12 20 15 0,-3-9-1 0,-3 4-2 16,3 1 5-16,-3-2 2 0,2 5-3 16,1 4-2-16,0 1 17 0,-3 0-22 0,2 3-16 15,-2-2-11-15,1 0 6 16,-3 1-1-16,2 0 0 0,-4 1-2 0,1-3 5 15,-1 4 3-15,-2-2 5 0,0-2 2 16,0-2 0-16,-2 3-2 0,-1-1 2 0,-1-1-3 16,2 2 0-16,-2-4-10 15,-2 3 2-15,1-8-33 0,-1 5-20 0,0-3-40 16,0-1-29-16,-1-1-28 0,2 0-42 0,-3-5-76 0,4 3-464 16,-2-3 18-16</inkml:trace>
  <inkml:trace contextRef="#ctx0" brushRef="#br0" timeOffset="30189.73">4411 2678 2082 0,'0'0'-57'0,"0"0"6"0,0 0 6 16,0 0 14-16,-30-1 16 0,30 1 30 0,0 0 30 15,0 0 15-15,0 0 19 0,0 0 14 16,0 0 6-16,0 0 9 0,0 0 4 0,0 0 6 15,0 0 0-15,0 0-6 16,0 0-5-16,0 0-9 0,0 0-13 0,0 0-6 16,0 0-11-16,0 0-3 15,0 0-9-15,0 0-5 0,0 0-9 0,68 5-3 0,-51-5-5 16,0 2-2-16,-17-2 2 0,36 0-14 0,-17 0-15 16,-19 0-21-16,36-2-11 15,-21 2-25-15,-15 0-15 0,29-2-28 0,-29 2-26 0,24-2-23 16,-24 2-25-16,20-5-32 15,-10 1-58-15,-10 4-517 0,8-12-76 16</inkml:trace>
  <inkml:trace contextRef="#ctx0" brushRef="#br0" timeOffset="30360.12">4506 2547 2220 0,'-21'-5'-56'0,"21"5"39"15,0 0-9-15,-19-4 11 0,19 4 12 16,0 0 29-16,-17-4 45 0,17 4 2 15,0 0 2-15,0 0-6 0,0 0-14 16,0 0-22-16,0 0-15 0,0 0-20 0,0 0-16 0,0 0-30 16,0 0-25-16,0 0-42 15,0 0-46-15,53-4-81 0,-53 4-352 0,25-3 202 16</inkml:trace>
  <inkml:trace contextRef="#ctx0" brushRef="#br0" timeOffset="31859.85">4424 2597 1587 0,'0'0'-103'0,"0"0"23"15,0 0 5-15,0 0 16 16,0 0 8-16,0 0 18 0,0 0 9 0,0 0 18 16,0 0 5-16,0 0 2 0,0 0 8 0,0 0 3 0,0 0 1 15,0 0 8-15,0 0-2 16,0 0 26-16,0 0 14 0,0 0 13 0,0 0 15 15,0 0 2-15,0 0 6 0,0 0 6 16,0 0-7-16,0 0 3 0,0 0 3 0,0 0-24 16,0 0 5-16,0 0-14 15,0 0-4-15,0 0-3 0,0 0-3 0,0 0-9 16,0 0-3-16,0 0-11 0,0 0 8 0,0 0 1 0,0 0 5 16,0 0 3-16,0 0 5 15,0 0 5-15,0 0 6 0,0 0-1 0,0 0 0 16,0 0-2-16,0 0-2 15,0 0-1-15,0 0-5 0,0 0-4 0,0 0-3 0,0 0-5 16,0 0-4 0,0 0-5-16,0 0-4 0,0 0 1 0,0 0-1 0,0 0 1 15,0 0 3-15,0 0-5 16,0 0 3-16,0 0-2 0,0 0-6 0,0 0 1 16,0 0-10-16,0 0 2 0,38-12-7 0,-38 12 1 0,18 2-3 15,-18-2-4-15,26 0-2 16,-26 0-3-16,27 0-8 0,-27 0 1 0,28-2-1 15,-28 2 1-15,24-2-7 0,-24 2-7 16,21-2-11-16,-21 2-20 0,19-2-29 0,-19 2-40 16,0 0-49-16,21-1-57 15,-21 1-155-15,6-4-478 0,-6 4-215 0</inkml:trace>
  <inkml:trace contextRef="#ctx0" brushRef="#br0" timeOffset="34079.8">5187 2252 2429 0,'0'0'-142'0,"0"0"22"16,0 0 19-16,0 0 22 16,0 0 27-16,0 0 17 0,0 0 15 0,0 0 17 0,0 0 14 15,0 0 6-15,0 0 7 16,0 0 8-16,0 0 6 0,0 0 7 0,0 0 6 16,0 0 1-16,0 0 9 0,0 0-7 0,0 0 12 15,0 0 9-15,0 0 4 0,0 0 5 16,0 0 11-16,0 0-10 0,0 0 2 0,0 0-6 15,0 0-6-15,0 0-6 16,0 0-8-16,0 0-5 0,12-15-5 0,-12 15-5 0,0 0-2 16,0 0-9-16,0 0-3 15,0 0 3-15,0 0-10 0,0 0-4 16,0 0-1-16,0 0-1 0,0 0-6 0,0 0 0 0,0 0 0 16,0 0-2-16,0 0-2 0,0 0-4 15,0 0 4-15,0 0-5 0,0 0 0 0,0 0 1 16,0 0-3-16,0 0 4 15,0 0-2-15,0 0 2 0,0 0 6 0,0 0 1 16,0 0-1-16,0 0 3 16,0 0-2-16,0 0-3 0,0 0-1 0,0 0-3 0,0 0 3 15,0 0-3-15,0 0-1 16,0 0 2-16,0 0-1 0,0 0-4 0,0 0 11 16,0 0-3-16,0 0 10 0,0 0 0 0,0 0 0 0,0 0-2 15,0 0-2-15,0 0-3 16,0 0 0-16,0 0-3 0,0 0 2 0,0 0-6 15,0 0-4-15,0 0-3 16,0 0 1-16,0 0-2 0,0 0 2 0,0 0-3 16,0 0 8-16,0 0-5 15,0 0 3-15,0 0-1 0,0 0 1 0,0 0-3 0,0 0 0 16,0 0-2-16,0 0 2 0,0 0-1 0,0 0 1 16,0 0 0-16,0 0-2 0,0 0-6 15,0 0 6-15,0 0-2 0,0 0-4 0,0 0 7 16,0 0 0-16,0 0 1 15,0 0 0-15,0 0 0 0,0 0 0 0,0 0-4 16,0 0 0-16,0 0 4 16,0 0 0-16,0 0 0 0,0 0-1 0,0 0 0 15,0 0-2-15,0 0 5 0,0 0-6 16,0 0 4-16,0 0 0 0,0 0 5 0,0 0-5 16,0 0-1-16,0 0 2 0,0 0-2 0,0 0 1 15,0 0 0-15,0 0 2 0,0 0-3 16,0 0 1-16,0 0-1 0,0 0-1 0,0 0-3 15,0 0-3-15,0 0 0 16,0 0 3-16,27 5 0 0,-27-5-10 0,0 0 0 16,0 0-3-16,30 4-4 15,-30-4 1-15,14 0-1 0,-14 0-1 0,18 2 6 0,-18-2 2 16,0 0 1-16,24 1-4 0,-24-1-6 0,20 0 1 16,-20 0-7-16,19 0-2 15,-19 0-2-15,18 0-8 0,-18 0 14 0,0 0 2 16,26 0 9-16,-26 0 1 0,0 0 13 15,19 0 6-15,-19 0 6 0,0 0 11 0,0 0 0 16,0 0-1-16,21-1-3 16,-21 1 1-16,0 0-3 0,0 0-1 0,0 0-4 0,19-2 4 15,-19 2-1-15,0 0 4 16,0 0 3-16,0 0 9 0,0 0 2 0,0 0 2 16,0 0-1-16,0 0 5 0,0 0-2 0,0 0-3 0,0 0-2 15,0 0-3 1,0 0-2-16,0 0-4 0,0 0-5 0,0 0 3 0,0 0-3 15,0 0-3-15,0 0-1 16,0 0 1-16,0 0-3 0,0 0 0 0,-29 42-3 0,20-31 4 16,1-1-4-1,-3 4-1-15,3 0-3 0,-2 2 3 0,-2-1 0 0,0 2 0 16,-1 0-3-16,3 2 2 0,-1-2-2 0,-2 1 1 16,3-3-3-16,0-1 4 0,-2 2-2 15,2-3 4-15,2 1-7 0,-3-3 5 0,2 1-6 16,1-3 1-16,0 2-1 15,8-11-1-15,-13 14 0 0,13-14-1 0,-10 13 3 16,10-13-1-16,-9 10 2 16,9-10-1-16,0 0 0 0,0 0 0 0,-13 8-4 0,13-8 4 15,0 0-1-15,0 0 4 16,0 0-6-16,0 0 2 0,0 0-1 0,0 0-1 16,0 0-2-16,0 0 1 0,0 0 1 0,55-14-3 0,-55 14-11 15,30 0-12-15,-12 0-8 16,2 0-18-16,-1 2-25 0,0-2-24 0,0 2-33 15,-1 0-35-15,-18-2-52 16,33-2-99-16,-16 0-536 0,-17 2-208 16</inkml:trace>
  <inkml:trace contextRef="#ctx0" brushRef="#br0" timeOffset="34344.75">5662 2398 2566 0,'0'0'-45'16,"0"0"-1"-16,0 0-6 0,0 0 3 0,22-4 0 15,-22 4 15-15,0 0 13 0,0 0 12 16,28 0 5-16,-28 0-6 0,20 0-4 0,-20 0 6 15,23 3-17-15,-23-3-2 16,26 1-21-16,-14 2-19 0,1-2-25 0,0 1-41 0,-13-2-55 16,21 4-341-16,-9-6 291 15</inkml:trace>
  <inkml:trace contextRef="#ctx0" brushRef="#br0" timeOffset="34619.91">6039 2230 1632 0,'0'0'63'0,"0"0"-3"16,0 0 0-16,8-13-1 16,-8 13-4-16,0 0 26 0,0 0 27 0,0 0 14 0,0 0 5 15,0 0 12-15,0 0-15 16,15 29-6-16,-15-29-8 0,4 23-3 0,-4-11-14 15,2 6-7-15,2-1-11 16,-2 2-8-16,0 2-8 0,1-2-10 0,2 4-27 0,-1-2-31 16,-2 0-39-1,2 0-57-15,0-2-63 0,-2-1-82 0,0-2-196 0,0-3-299 16,-2-13-22-16</inkml:trace>
  <inkml:trace contextRef="#ctx0" brushRef="#br0" timeOffset="34990.07">6399 2155 2164 0,'0'0'-44'0,"12"-10"23"16,-12 10 20-16,0 0 15 0,0 0 10 0,0 0 15 0,0 0 23 16,0 0 19-16,0 0-5 15,26 15 5-15,-26-15-3 0,10 23-7 0,-3-8 0 16,3 4-8-16,-4 4-7 15,5 2-5-15,0 4-5 0,-1 1-5 0,-2 2-1 0,2 1-12 16,-6-5-20 0,0 2-27-16,-2 0-28 0,-2-2-43 0,-2 1-50 0,-6-3-71 15,-6 1-151-15,-2 0-318 0,-8-4 79 0</inkml:trace>
  <inkml:trace contextRef="#ctx0" brushRef="#br0" timeOffset="35719.6">5179 2164 1917 0,'11'-11'-56'15,"-11"11"18"-15,0 0 17 16,0 0 11-16,9-14 22 0,-9 14 14 0,0 0 8 0,0 0 0 15,6-11 6-15,-6 11 10 16,0 0-5-16,0 0 2 0,0 0 4 0,0 0 19 16,0 0 10-16,0 0 19 15,0 0-6-15,0 0 2 0,0 0 1 0,0 0-9 16,-24 40-5-16,18-25-10 0,0 0-5 0,-2 8-4 0,1 0-9 16,0 2-8-16,1 1-5 15,0 3-1-15,-3 3-3 0,3 3-3 0,2-1-5 16,0 0-4-16,-1-1-15 0,5-1-14 15,3 0-21-15,1 3-22 0,2-1-30 0,5 0-25 16,1-1-53-16,6-5-62 16,0 1-174-16,6-3-338 0,1-3 3 0</inkml:trace>
  <inkml:trace contextRef="#ctx0" brushRef="#br0" timeOffset="36419.87">6875 2143 2036 0,'0'0'-98'0,"27"23"18"0,-27-23 13 0,8 17 22 16,0-6 19-16,-4 3 21 0,2 3 17 0,2 0 16 0,-2 2 21 15,3 1 18 1,0 6 5-16,-1 1 8 0,1-2 9 0,-1 1-4 0,2 5-1 15,4-1-3-15,-4 1-3 16,0-3-3-16,1-3-9 0,2 1-1 0,-1-1-7 0,-1-4-9 16,-1 0-1-16,1 0-6 15,0-2-1-15,-1-2-7 0,0-2-3 0,0-1-1 16,-4-3-5-16,2 1-8 0,-8-12-11 0,13 17-17 16,-13-17-26-16,10 11-34 15,-10-11-25-15,11 10-24 0,-11-10-34 0,7 4-49 0,-7-4-133 16,0 0-297-16,0 0 145 15</inkml:trace>
  <inkml:trace contextRef="#ctx0" brushRef="#br0" timeOffset="36780.18">7203 2298 1815 0,'0'0'-21'16,"4"-18"13"-16,-4 18 8 0,4-15 6 0,-4 15 17 16,4-13 13-16,-4 13 9 15,0 0 10-15,4-15 6 0,-4 15-8 0,0 0 8 0,0 0 24 16,0 0 0-16,0 0 13 0,0 0 4 0,0 0-2 16,0 0 9-16,0 0 2 0,-29 29-5 15,19-17-4-15,1 2 4 16,-4 3-10-16,3 2-6 0,-2 2-6 0,-4 1-9 15,2 5-5-15,1-2-9 0,-2 1-1 0,2 2-8 16,-1-2-3-16,1 3-2 0,-2-2-4 16,5-3-6-16,-1-1-1 0,0 0 0 0,-1 0-8 15,1-1-4-15,3-1-11 16,-3 1-17-16,0-1-19 0,1-3-25 0,2-2-31 0,0-1-41 16,2-1-41-16,0-1-40 0,0-2-47 0,6-11-124 15,-10 16-478-15,7-11-197 16</inkml:trace>
  <inkml:trace contextRef="#ctx0" brushRef="#br0" timeOffset="37119.6">7526 2244 2562 0,'0'0'-41'0,"0"0"7"0,0 0 16 0,0 0 8 0,0 0 26 16,0 0 21-16,0 0 14 0,-20 40 18 0,11-29 4 15,3 7 5-15,-3-3-5 16,-1 6-21-16,1-2-1 0,3 4 2 0,0-3 0 15,-3 2-4-15,4 1-6 0,1-5-3 16,0 3-9-16,4-2-10 0,-2-1-22 16,2-18-34-16,4 34-36 0,-2-19-47 15,5 1-40-15,-2-5-71 0,-5-11-155 0,12 19-322 16,-6-13 37-16</inkml:trace>
  <inkml:trace contextRef="#ctx0" brushRef="#br0" timeOffset="37609.61">7625 2463 2044 0,'6'-21'46'0,"-6"21"20"0,6-15-2 15,-6 15-8-15,6-11 4 16,-6 11 7-16,0 0 12 0,8-15-8 0,-8 15-6 0,0 0-6 16,11-14-12-16,-11 14-3 0,13-6-9 0,-13 6-11 15,17-6 2-15,-17 6-21 16,21-4-8-16,-21 4-19 0,21-3-2 0,-21 3-7 15,26-4-7-15,-14 2 2 0,-12 2-1 16,24-6 9-16,-24 6 16 0,21-3 0 0,-21 3-3 16,18-2 17-16,-18 2 14 15,18-4 6-15,-18 4 18 0,0 0 9 0,19-5 9 16,-19 5 3-16,0 0-1 0,0 0-9 0,17-3-6 0,-17 3-5 16,0 0-1-16,0 0-5 15,0 0-1-15,0 0 3 0,0 0-3 0,0 0 1 16,0 0-5-16,-11 32-1 15,11-32 2-15,-17 20 4 0,7-7-1 0,0-1 8 0,-2 1-1 16,0 2-3 0,-3 2-1-16,0-1-5 0,2 2-6 0,3 1-1 0,-2-1-4 15,-2 1-2-15,4-2 1 16,0 0-6-16,1-1 1 0,0-3-1 0,3 0-7 16,0 0 3-16,6-13 0 0,-11 19 2 0,11-19 3 0,-6 15 3 15,6-15 0-15,-2 17-2 16,2-17-2-16,0 0 1 0,12 12-2 0,-12-12-2 15,17 4-1-15,-17-4-9 0,24 4-7 16,-24-4-11-16,30 0-18 0,-16 0-33 0,-14 0-33 16,32-2-43-16,-17 0-42 15,-15 2-49-15,32-4-135 0,-18-1-465 0,1 1-173 16</inkml:trace>
  <inkml:trace contextRef="#ctx0" brushRef="#br0" timeOffset="37910.04">8172 2285 2365 0,'0'0'-95'0,"0"0"20"15,0 0 9-15,0 0 19 16,0 0 12-16,22 18 18 0,-22-18 5 0,4 21 12 15,-2-8 10-15,-2-13 12 0,4 33 7 16,-4-16 4-16,2 2 5 0,-2 2 1 0,0-2 5 16,0 1-12-16,-2 2 16 15,0-3-2-15,-2 2 0 0,2-3-5 0,-2 0-5 16,-1-1-10-16,-1 0-19 0,-1-1-26 0,3-1-30 16,-2-2-24-16,0-2-33 0,0 1-56 15,-2-4-117-15,2-1-304 0,6-7 217 0</inkml:trace>
  <inkml:trace contextRef="#ctx0" brushRef="#br0" timeOffset="38229.93">8574 2608 1755 0,'20'-6'77'16,"-20"6"10"-16,0 0 6 0,0 0-2 0,0 0-2 0,0 0 1 16,25 2 8-16,-25-2 3 15,0 0-1-15,22-2-2 0,-22 2-18 16,0 0-4-16,24 2-9 0,-24-2-10 15,24 2-2-15,-9 0-8 0,-15-2-8 0,28 2-32 16,-14-1-34-16,-14-1-46 0,34 5-35 16,-17-5-38-16,-2 0-42 0,0 0-98 0,3-2-428 0,-2-2 27 15</inkml:trace>
  <inkml:trace contextRef="#ctx0" brushRef="#br0" timeOffset="39039.65">9104 2391 2076 0,'0'0'27'0,"0"0"23"0,0 0-6 16,0 0-2-16,0 0-8 0,0 0-8 0,0 0 0 16,0 0-10-16,0 0-4 0,0 0 2 15,0 0-13-15,42-4-18 0,-42 4 4 16,24 2-6-16,-24-2 1 0,29 3 5 15,-29-3 3-15,30 0 8 0,-16 2-15 0,-14-2 8 16,30 0 2-16,-15 0-3 0,-15 0 0 16,30-2 10-16,-30 2 0 0,25-1 5 15,-25 1 9-15,23 0 9 0,-23 0 14 0,20-2 8 0,-20 2 2 16,0 0 6-16,20 0-15 16,-20 0-2-16,0 0-1 0,0 0-2 0,15 3 2 0,-15-3-7 15,0 0 0 1,0 0 0-16,0 0-4 0,0 0-3 0,-23 45-2 0,13-33-3 15,-2 2-4-15,2 1 5 16,-4 2-1-16,1 1 7 0,-2 1 6 0,0-2 2 0,1 2 2 16,-2-2-3-16,2 0-3 15,-1 0 2-15,2 1-5 0,1-3 2 16,-1-1-10-16,2 0 2 0,2 0-4 0,-1-3 3 0,2 1-2 16,8-12 3-16,-13 18 4 0,6-10 7 15,7-8 5-15,-10 13 11 0,10-13 3 0,-8 12-1 16,8-12 4-16,0 0-9 15,-4 13-6-15,4-13-3 0,0 0-3 16,0 0 0-16,0 0-12 0,29 16-2 16,-29-16-4-16,21 5-4 0,-6-3-3 0,2 0 0 0,2 0-5 15,0-2-6-15,0 2-11 16,3-2-13-16,-2 1-18 0,4-2-19 0,-1 1-23 16,1-2-16-16,-4 0-13 0,4 0-19 0,1-1-20 15,-3-1-25-15,-4-2-56 16,6-2-534-16,-7 3-69 0</inkml:trace>
  <inkml:trace contextRef="#ctx0" brushRef="#br0" timeOffset="39850.01">9701 2416 2270 0,'0'0'-69'0,"0"0"16"0,12-18 17 0,-12 18 20 0,9-9 13 16,-9 9 11-16,0 0 22 15,15-14 23-15,-15 14 0 0,13-7 6 0,-13 7 4 16,12-8 12-16,-12 8-18 15,15-7-6-15,-15 7 4 0,15-6-9 16,-15 6-1-16,0 0-7 0,21-5-2 16,-21 5-5-16,0 0-1 0,23 4-10 0,-23-4 5 15,0 0-1-15,15 13 3 0,-15-13 2 16,4 16 1-16,-4-16-1 0,-2 22 5 0,2-22 1 0,-6 28-3 16,2-11-3-16,-3-2 5 0,1 1 6 0,-2-1-3 15,1 0 6-15,-2 1-1 16,3-3-3-16,-2 1 3 0,2-4-5 0,-3 2-2 15,9-12-4-15,-11 19-3 0,7-9-1 16,4-10-1-16,-8 13-2 0,8-13-2 0,-6 13-3 16,6-13-5-16,0 0-7 15,0 0-7-15,0 0-5 0,0 0-2 0,0 0-2 16,0 0 4-16,0 0 1 0,0 0 0 0,0 0-1 0,44-38-1 16,-32 24 0-16,3-1 1 15,2-2 7-15,-4 2 0 0,1 0 7 0,-2 1 5 16,-2 0 11-16,0 2 6 15,-1 0 6-15,2 2 6 0,-11 10-3 16,12-17-2-16,-5 10-3 0,-7 7-8 0,0 0-2 16,12-15-4-16,-12 15-1 0,0 0 1 0,0 0 2 15,0 0 0-15,0 0 5 16,0 0 0-16,0 0 2 0,0 0-1 0,0 0 0 0,-38 41-1 16,32-29-5-16,1 1 0 0,-1 1-2 0,6-14-4 15,-6 28 2-15,4-14-1 16,2-14-5-16,0 29-6 0,0-29-8 0,6 28-22 0,-2-14-19 15,0-1-26-15,5-2-28 16,-2 2-38-16,3-2-43 0,1-1-39 0,-1 0-65 16,1-2-130-16,0-3-479 0,-1-2-270 15</inkml:trace>
  <inkml:trace contextRef="#ctx0" brushRef="#br0" timeOffset="40129.61">10253 2313 2536 0,'0'0'-137'0,"0"0"33"0,0 0 26 15,0 0 28-15,0 0 30 16,0 0 18-16,0 0 24 0,0 0 14 0,0 0 4 0,0 0 18 15,-21 43 6-15,21-43-1 16,-6 31 2-16,4-16-5 0,0 2 2 0,2 1-6 16,-2-2-4-16,4 2-7 0,-2-18-12 15,0 30-20-15,2-15-34 0,2 1-40 0,-2-1-42 16,0-3-45-16,0-5-79 0,-2-7-479 0,7 15 36 16</inkml:trace>
  <inkml:trace contextRef="#ctx0" brushRef="#br0" timeOffset="40350.01">10346 2535 2055 0,'0'0'27'0,"15"-11"-3"16,-15 11 7-16,0 0 16 0,11-8 50 0,-11 8 30 0,0 0 12 16,0 0-3-16,0 0-10 0,0 0-13 0,12-7-11 15,-12 7-8-15,0 0-11 16,0 0-5-16,0 0-10 0,0 0-8 0,0 0-4 0,0 0-16 15,0 0-28-15,0 0-43 16,0 0-50-16,0 0-50 0,0 0-48 0,0 0-76 16,0 0-175-16,0 0-319 0,14 0-32 15</inkml:trace>
  <inkml:trace contextRef="#ctx0" brushRef="#br0" timeOffset="40589.94">10515 2289 2200 0,'0'0'-58'15,"0"0"25"-15,14-8 20 0,-14 8 8 0,0 0 32 16,0 0 27-16,0 0 3 16,0 0 12-16,29 22 3 0,-25-11-14 0,0 3-2 15,3 4 1-15,-3 0-2 16,1 1 0-16,-1 2-5 0,-2 2-9 0,2 2-2 15,-4-4-3-15,-2 1-8 0,0 3-40 16,-4 1-28-16,1-2-60 0,-4-1-66 0,-3-2-161 16,-1-2-363-16,-1 0 58 0</inkml:trace>
  <inkml:trace contextRef="#ctx0" brushRef="#br0" timeOffset="43739.83">360 4839 1905 0,'0'0'-93'0,"-7"28"14"16,7-28 8-16,0 0 4 15,0 0 7-15,0 0 9 0,0 0 9 0,0 0 4 16,3 19 16-16,-3-19-4 15,0 0 9-15,0 0 5 0,4 16 14 0,-4-16 5 16,0 0 8-16,0 0 11 16,0 0-2-16,4 16 8 0,-4-16 14 0,0 0-2 0,0 0 20 15,0 0-11-15,0 0 17 16,3 13 14-16,-3-13 2 0,0 0 14 0,0 0 5 16,0 0 18-16,0 0 5 0,0 0 11 0,0 0 1 0,0 0-2 15,0 0-7-15,0 0-15 16,0 0-8-16,0 0-14 0,20 2-12 0,-20-2-7 15,0 0-4-15,0 0-6 16,22-24-2-16,-22 24-7 0,18-14-2 0,-9 4-7 16,3-2-3-16,1 0-2 0,0 0-5 15,1 0 0-15,3-1 2 0,-2-1-1 0,0 1-2 16,-1-1-1-16,1 3-4 0,-1 0-3 0,-3 1 0 16,3 1-3-16,-3 1-2 0,0 1 7 15,-11 7-1-15,18-16 0 0,-11 11 2 0,-7 5-2 16,16-10-2-16,-16 10-3 15,11-8-6-15,-11 8-1 0,0 0-6 0,13-9-2 0,-13 9 0 16,0 0-2 0,0 0 2-16,0 0-1 0,0 0 0 0,0 0 0 0,23 16 0 15,-23-16-2-15,4 14 1 0,-4-14-2 0,9 22-1 16,-6-10-7-16,3 2-10 0,1 1-12 16,4 4-14-16,0 0-11 0,1-2-13 0,1 5-8 15,2-5-6-15,0 2-2 16,-2-4 2-16,3 0 11 0,-1 1-2 15,-4-5 13-15,1 0 2 0,-1 0 13 0,-3-1 9 16,-8-10 18-16,17 15 17 0,-17-15 17 0,8 13 11 16,-8-13 5-16,7 8 5 15,-7-8 3-15,0 0 3 0,0 0 1 16,0 0 3-16,0 0 2 0,-26 15-2 0,26-15-1 0,-23 0-4 16,23 0-6-16,-33 0-2 0,12 0-3 15,0-1-3-15,2-2-5 0,-6 3-3 0,4-1-2 16,1 1-2-16,-2 0-5 15,1-2-9-15,0 2-3 0,2-2-18 0,19 2-16 16,-38-2-18-16,20 2-23 0,18 0-23 16,-27 0-39-16,27 0-32 0,-22-2-47 0,10 2-42 15,12 0-95-15,-19-3-587 16,19 3-355-16</inkml:trace>
  <inkml:trace contextRef="#ctx0" brushRef="#br0" timeOffset="44779.78">886 4398 2689 0,'0'0'-166'16,"9"-9"16"-16,-9 9 6 0,0 0 16 0,10-15 20 0,-10 15 36 15,8-13 20 1,-8 13 28-16,9-14 27 0,-9 14 10 0,8-13 11 0,-8 13-9 16,12-11-1-16,-12 11 12 0,13-12 3 0,-13 12 8 15,17-9 1-15,-17 9 0 16,12-6-2-16,-12 6-9 0,12-7 8 0,-12 7-1 0,15-4-15 15,-15 4 7-15,0 0 3 16,18-4 5-16,-18 4 6 0,0 0-5 0,0 0-1 16,25 1-1-16,-25-1-3 15,0 0 0-15,21 6 5 0,-21-6-1 0,10 10-1 0,-10-10-1 16,6 13 2-16,-6-13 6 0,4 13-3 0,-4-13 4 16,0 19 4-16,0-19 2 15,0 0 3-15,-10 31 7 0,6-20-4 0,4-11 3 0,-13 24 4 16,7-13-1-16,-4-1 3 15,10-10-2-15,-11 20-4 0,4-11 0 0,7-9-2 16,-10 16-7-16,10-16-5 16,-8 13-2-16,8-13-5 0,-7 15-3 0,7-15 2 15,0 0-3-15,2 20-5 16,-2-20 1-16,11 13-9 0,-11-13-18 0,21 14-29 0,-10-9-35 16,3 1-47-16,3-3-50 0,1 3-49 0,-4-4-83 15,2 2-614-15,-1-2-297 16</inkml:trace>
  <inkml:trace contextRef="#ctx0" brushRef="#br0" timeOffset="45760.1">1360 4907 2717 0,'0'0'-16'0,"0"0"17"15,0 0 10-15,0 0-1 16,0 0 0-16,0 0 26 0,0 0 7 0,0 0 10 16,0 0 0-16,0 0 0 0,0 0-4 0,0 0-7 0,0 0-7 15,0 0 7-15,0 0-2 16,0 0 8-16,0 0-6 0,0 0-6 0,6-47-4 15,-6 47-2-15,0 0-7 16,20-11-2-16,-20 11-9 0,14-8-4 0,-14 8-3 0,18-8-2 16,-18 8 1-16,19-8-1 15,-19 8-1-15,17-5-2 0,-17 5 0 0,16-4 0 16,-16 4-2-16,0 0 2 0,21-4 0 0,-21 4 5 16,0 0 3-16,21-2 1 0,-21 2 7 15,0 0 0-15,18 8 0 0,-18-8 2 0,0 0-7 16,7 15 1-16,-7-15-1 15,0 16 1-15,0-16-3 0,0 0 2 0,-7 28-9 0,7-28 10 16,-9 19-2-16,5-8-1 16,-3 1-3-16,0 0 1 0,7-12 4 0,-12 20-1 15,8-10-6-15,4-10 1 0,-8 17-2 0,8-17-1 0,-9 17 3 16,9-17-1-16,-5 12 5 16,5-12-2-16,0 0 3 0,-7 13 0 0,7-13-1 15,0 0-4-15,0 0 0 16,0 0-2-16,0 0 2 0,0 0-5 0,0 0 1 0,0 0-5 15,0 0-3 1,43-27 2-16,-34 17-4 0,2 0 1 0,0-4 0 0,3 1 1 16,-2 0 7-16,0-2 11 15,-2 1 4-15,-1 2 15 0,2-1 7 0,-11 13 7 16,11-19 3-16,-7 11-2 0,-4 8 5 0,12-13-10 0,-12 13 4 16,0 0-3-16,0 0 1 15,0 0 2-15,0 0 0 0,0 0 4 0,0 0-7 0,0 0-4 16,0 0 0-16,0 0 0 15,0 0-5-15,-33 34-3 0,28-21-4 0,-2 1-2 16,7-14-2-16,-5 28-2 16,3-10-9-16,2-18-16 0,5 32-25 0,0-17-31 15,2 1-46-15,1-4-53 0,2 4-47 0,1-3-52 0,2-3-80 16,-1 0-142-16,-1-3-412 16,-3-1-275-16</inkml:trace>
  <inkml:trace contextRef="#ctx0" brushRef="#br0" timeOffset="46189.63">1939 4675 2711 0,'4'-19'-40'15,"-4"19"12"-15,0 0-4 0,0 0 2 16,0 0 26-16,0 0 42 0,0 0 33 0,0 0 18 16,0 0 11-16,0 0-2 15,0 0-3-15,0 0-6 0,-38 36-5 0,32-22-9 16,2 1-3-16,-2 2-8 0,4 2-5 0,0 0-6 0,2 2-6 16,0 0-5-16,2 6-16 15,0-5-23-15,4 3-21 0,0-2-27 0,-2-2-28 16,0-2-33-16,2-1-37 0,0-2-22 15,3-3-43-15,-5 1-95 0,5-5-506 0,-3-1-125 16</inkml:trace>
  <inkml:trace contextRef="#ctx0" brushRef="#br0" timeOffset="46519.96">2258 4751 2335 0,'0'0'-73'16,"7"-13"5"-16,-7 13 10 0,0 0 4 0,8-15 21 16,-8 15 25-16,0 0 28 15,0 0 40-15,6-12 22 0,-6 12 19 0,0 0 12 16,0 0 0-16,0 0-4 0,0 0-9 0,0 0-13 16,0 0-2-16,0 0-8 0,0 0 7 15,0 0 5-15,13 32 6 0,-13-32-4 0,0 20-2 16,0-20-5-16,-2 22-4 15,2-22-10-15,0 27-4 0,0-14-8 0,0 5-4 0,0-1-8 16,0 2-6 0,0-2-10-16,2 1-11 0,1-1-13 0,-3-1-6 0,0-16-13 15,4 27-13-15,-4-27-9 0,0 19-12 0,0-19-17 16,2 17-28-16,-2-17-28 16,0 0-54-16,2 18-58 0,-2-18-95 0,0 0-545 0,0 0-237 15</inkml:trace>
  <inkml:trace contextRef="#ctx0" brushRef="#br0" timeOffset="46809.67">2455 4783 2676 0,'0'0'53'0,"10"-9"12"0,-10 9-11 0,0 0-7 16,9-10-8-16,-9 10 13 0,0 0 13 0,0 0 9 0,0 0-4 16,0 0-4-16,0 0-9 15,0 0-3-15,0 0-6 0,0 0-4 0,0 0 3 16,-50 16-3-16,50-16 2 15,-18 8 2-15,18-8 2 0,-14 7-1 0,14-7-3 16,-11 10 0-16,11-10 2 16,-11 7-1-16,11-7-1 0,-8 12-3 0,8-12-1 0,-10 11 0 15,10-11-6-15,0 0 0 16,-5 18-2-16,5-18-3 0,0 0 1 0,4 26-6 16,-4-26-4-16,11 13-14 0,-1-3-22 15,-10-10-30-15,20 13-32 0,-8-5-43 0,0-3-41 16,2 3-47-16,-2-4-54 0,-12-4-115 0,23 3-553 15,-12-3-340-15</inkml:trace>
  <inkml:trace contextRef="#ctx0" brushRef="#br0" timeOffset="47029.82">2656 4721 2997 0,'0'0'41'15,"13"-12"7"-15,-13 12-9 0,10-9 0 16,-10 9 8-16,18-5 18 0,-18 5 10 15,0 0 2-15,22 1-1 0,-22-1 0 0,18 10-4 16,-18-10-4-16,12 19-6 0,-3-6-8 16,-3 0-5-16,-2 5-27 0,3-2-19 15,-5 4-16-15,0-1-29 0,-2 2-22 16,0 1-24-16,-2-1-26 0,-3-2-24 0,1 5-22 16,-2-4-23-16,-3-2-43 0,1-2-103 0,0-2-461 0,-1-1-95 15</inkml:trace>
  <inkml:trace contextRef="#ctx0" brushRef="#br0" timeOffset="47362.55">3248 4914 2406 0,'0'0'16'15,"0"0"-9"-15,0 0-25 0,26 0-8 0,-26 0 5 16,19 0 13-16,-19 0-1 0,22 0-5 0,-22 0 2 15,24 0-30-15,-24 0-17 16,26 0-5-16,-26 0-19 0,23 0-8 0,-23 0-9 0,24-3-8 16,-16 1-11-16,-8 2-4 15,12-3-3-15,-12 3-10 0,0 0-278 0,0 0 131 16</inkml:trace>
  <inkml:trace contextRef="#ctx0" brushRef="#br0" timeOffset="47500.05">3399 4861 1240 0,'-17'-8'75'0,"17"8"38"0,-13-7 24 0,13 7-5 16,0 0 4-16,0 0 10 15,-16-7 11-15,16 7-6 0,0 0-13 0,0 0-13 0,0 0-14 16,0 0-26-16,0 0-19 16,0 0-33-16,0 0-35 0,0 0-51 0,0 0-33 15,42-9-40-15,-31 6-43 16,-1 0-73-16,-10 3-439 0,24-8 73 0</inkml:trace>
  <inkml:trace contextRef="#ctx0" brushRef="#br0" timeOffset="48264.68">3945 4867 1914 0,'0'0'-43'0,"0"0"18"0,0 0 11 16,10 10-4-16,-10-10 16 15,0 0 5-15,0 0 28 0,0 0 19 0,0 0 18 0,0 0 23 16,20 0 12-16,-20 0 1 15,0 0-4-15,0 0 2 0,0 0-7 0,23-17-6 16,-23 17 5-16,11-14-13 16,-11 14 5-16,13-15-3 0,-7 5 4 0,4-1-2 0,-2-2 1 15,2 1-4 1,0-1-7-16,-2 0 0 0,3 1-11 0,-3-1-8 0,1 2-4 16,-1 2-4-16,-8 9-7 0,15-22-3 0,-11 15-7 15,-4 7 1-15,14-12-1 0,-14 12 1 16,10-12-4-16,-10 12-1 0,10-8-4 15,-10 8-4-15,0 0-3 0,24-3-1 16,-24 3-4-16,0 0-3 0,25 7-8 0,-25-7-2 16,19 12-4-16,-8-4-2 0,-1 1 1 15,2 3-1-15,2-3 3 0,-2 3 1 16,1 0 0-16,-3-1-1 0,1-2 1 0,2 3 1 0,-5-3 1 16,-8-9 2-16,18 16 2 15,-14-9 13-15,-4-7 9 0,6 14 10 0,-6-14 5 0,0 0 7 16,0 0-26-16,-18 18 2 15,18-18 0-15,-22 6-2 0,5-2-4 0,-2-2-2 16,0-2-1-16,-1 2 0 16,20-2-5-16,-42 0-3 0,23 0-16 0,-2 0-19 15,2 0-26-15,19 0-31 0,-38 0-37 0,25 0-41 0,13 0-30 16,-26-2-32-16,16 0-66 16,10 2-648-16,-16-6-361 0</inkml:trace>
  <inkml:trace contextRef="#ctx0" brushRef="#br0" timeOffset="48739.63">4749 4524 2736 0,'0'0'-109'0,"0"0"39"0,0 0 34 0,0 0 32 0,0 0 28 16,0 0 25-16,0 0 22 0,0 0 8 0,0 0 8 16,0 0 1-16,0 0 3 15,-38 33-3-15,34-20-6 0,-2 0-2 0,-1 1-6 0,-1 1-12 16,2 3-4-1,0-3-4-15,-1 1-7 0,0 0-7 0,3 2-16 0,0-4-20 16,2 2-26-16,2-16-33 16,-4 28-36-16,4-15-43 0,0-13-40 0,0 23-58 15,0-23-117-15,4 21-444 0,-2-13-98 16</inkml:trace>
  <inkml:trace contextRef="#ctx0" brushRef="#br0" timeOffset="49219.77">4880 4769 2279 0,'0'-26'6'0,"0"26"48"0,0 0 10 0,7-12-3 15,-7 12-2-15,0 0 5 16,9-20-2-16,-9 20-3 0,8-11-3 0,-8 11 5 15,11-12-8-15,-11 12-6 16,8-9-4-16,-8 9 1 0,0 0-5 0,15-12 2 0,-15 12-5 16,0 0 1-16,13-10-7 15,-13 10 1-15,0 0-7 0,12-5 1 16,-12 5-5-16,0 0-2 0,0 0-2 0,22-6-1 0,-22 6 2 0,0 0-3 16,0 0 6-16,16-1-3 15,-16 1 5-15,0 0 0 0,0 0-2 0,0 0-3 16,0 0 2-16,20-4-5 15,-20 4 1-15,0 0-6 0,0 0-14 0,0 0-28 0,0 0-36 16,0 0-42 0,0 0-52-16,15-4-62 0,-15 4-117 0,0 0-461 0,0 0-118 15</inkml:trace>
  <inkml:trace contextRef="#ctx0" brushRef="#br0" timeOffset="49969.65">4680 4682 2281 0,'0'0'-90'0,"0"0"30"0,0 0 17 16,-24-7 7-16,24 7 23 0,0 0 29 15,0 0 28-15,0 0 18 0,0 0 2 0,0 0 7 16,0 0-8-16,0 0-10 15,0 0-7-15,0 0 1 0,26-34-11 0,-26 34 1 16,17-6-6-16,-17 6 3 0,19-8 0 16,-19 8 2-16,21-3-9 0,-21 3-3 15,22-4-1-15,-22 4-7 0,20 0-2 16,-20 0-1-16,20 0-3 0,-20 0-1 0,0 0-3 16,25 4 2-16,-25-4-2 0,16 7 3 0,-16-7-6 0,14 10 4 15,-14-10-4 1,10 11 8-16,-10-11 11 0,4 14 13 0,-4-14 9 0,0 16 4 15,0-16 9-15,-10 24 1 16,4-11 0-16,-1-1-7 0,-4 3-4 0,3-2-2 0,-5 2-8 16,1-1 2-16,-1-1 0 15,2-2 0-15,-3 4 4 0,2-1 2 0,-2-3 3 16,4 1-1-16,-1-3-1 0,0 1-21 0,3-1-1 16,-3 1-7-16,11-10 6 15,-14 13-3-15,14-13 1 0,-14 10 8 0,14-10-4 0,-8 9 2 16,8-9-3-16,0 0-7 15,0 0 1-15,0 0-4 0,0 0-5 0,0 0 2 16,0 0-5-16,0 0-3 16,0 0-6-16,42-25-9 0,-25 12-1 0,3 0-13 0,-4-4-1 15,8-3-4-15,-3-1 4 16,2 1 5-16,0-2 0 0,-1 2 6 0,-6 0 9 16,2 4 2-16,-2-2 7 0,-3 4 3 15,2-2 1-15,-4 3 2 0,-3 0 4 0,2 3 7 16,-4 0-5-16,-6 10-2 0,12-13 1 0,-12 13-5 15,4-14-2-15,-4 14 1 16,0 0 1-16,0 0 2 0,0 0 2 0,0 0 1 16,0 0-2-16,-38 0 0 0,38 0-3 15,-22 14 3-15,10-4 0 0,1-1-4 0,1 2 1 16,1 3-1-16,0-1 0 0,1 1 2 0,2-2-4 16,6-12 3-16,-8 28-2 0,6-13-2 15,2-15 2-15,0 23 0 0,0-23-3 16,4 20-9-16,2-8-9 0,0-1-14 15,2 1-20-15,-8-12-21 0,20 15-34 0,-10-5-40 16,3-6-37-16,2 3-38 16,-15-7-75-16,29 4-623 0,-13-4-312 0</inkml:trace>
  <inkml:trace contextRef="#ctx0" brushRef="#br0" timeOffset="50289.75">5254 4576 2670 0,'4'-13'-73'16,"-4"13"20"-16,0 0 21 15,0 0 20-15,0 0 36 0,0 0 36 0,6-12 10 0,-6 12 12 16,0 0 14-16,0 0 4 15,0 0-4-15,0 0-5 0,0 0-5 0,0 0-8 16,-23 47-5-16,16-35-7 16,1 2-6-16,2 1-8 0,-1-1-2 0,-1 2-7 15,4 1 0-15,-2 3-5 16,2-1-3-16,0-1-9 0,4 2-18 0,-2-1-18 0,2 0-25 16,2 0-55-16,0 0-35 0,3-1-40 15,1-2-36-15,-2-1-69 0,1-3-608 0,2-3-247 16</inkml:trace>
  <inkml:trace contextRef="#ctx0" brushRef="#br0" timeOffset="51159.7">5543 4578 2470 0,'0'0'-137'15,"0"0"26"-15,9-15 23 0,-9 15 15 16,0 0 29-16,0 0 15 0,0 0 10 16,0 0 14-16,9-12 16 0,-9 12 5 0,0 0 8 0,0 0 14 15,0 0 12-15,0 0 1 0,12-8 6 16,-12 8 5-16,0 0 0 0,0 0-3 0,0 0 0 16,0 0-3-16,0 0-6 0,0 0-4 15,0 0 3-15,0 0 1 0,0 0 5 16,14-5 6-16,-14 5 3 0,0 0 4 0,0 0 7 0,0 0 3 15,0 0-1-15,0 0-6 16,0 0-2-16,0 0-5 0,0 0-10 0,0 0-1 16,0 0-12-16,0 0-3 15,20-2-6-15,-20 2-5 0,0 0-1 0,0 0-4 16,0 0 2-16,0 0-2 0,0 0 5 0,0 0 2 16,0 0 5-16,0 0 5 0,0 0 4 15,0 0-4-15,0 0 2 0,0 0-5 0,0 0-1 16,0 0-4-16,0 0-5 0,0 0-4 15,0 0-4-15,0 0-2 0,0 0-1 0,0 0-4 16,0 0 0-16,0 0-2 16,0 0-3-16,0 0 2 0,0 0 0 0,0 0-4 15,21 7 3-15,-21-7 3 0,0 0-1 16,0 0 4-16,0 0-3 0,8 14-1 0,-8-14 2 16,0 0-2-16,5 17 2 0,-5-17-4 0,2 17 0 15,-2-17 1-15,2 18-2 16,-2-18 3-16,2 18-6 0,-2-18 1 0,2 19 2 15,-2-19-2-15,-2 23 1 16,2-23-2-16,-2 23 2 0,0-8-4 0,-2 3 5 0,1-3-3 16,3-15 1-16,-4 30-5 15,2-15-7-15,2-15-12 0,-2 25-13 0,0-10-18 16,2-15-19-16,-2 21-12 0,2-21-24 0,0 20-27 0,0-20-22 16,2 15-21-16,-2-15-28 15,0 10-39-15,0-10-71 0,0 0-545 0,0 0-211 16</inkml:trace>
  <inkml:trace contextRef="#ctx0" brushRef="#br0" timeOffset="51489.67">5835 4547 2526 0,'0'0'-92'0,"0"0"17"0,0 0 15 15,11-9 14-15,-11 9 27 0,0 0 32 16,0 0 14-16,0 0-14 0,0 0 10 15,0 0-5-15,0 0 2 0,0 0-6 16,0 0 0-16,-38 32-6 0,38-32 5 0,-15 12-2 0,7-5 7 16,8-7-16-16,-18 12 7 15,18-12 4-15,-16 11 4 0,16-11-14 0,-15 12 11 16,15-12-8-16,-10 9 1 0,10-9-8 0,-11 10 7 0,11-10 1 16,0 0 8-16,-9 13 6 15,9-13 5-15,0 0 8 0,-4 19 1 0,4-19 2 16,0 0 0-16,6 23-3 0,-6-23-2 15,7 17 0-15,-7-17 1 0,8 18-12 0,-1-9 8 16,-7-9-9-16,12 19-11 16,-3-8-25-16,-3-1-30 0,2-1-38 0,-8-9-39 15,16 18-41-15,-8-13-88 0,-2 1-450 16,2-1 43-16</inkml:trace>
  <inkml:trace contextRef="#ctx0" brushRef="#br0" timeOffset="52070.14">5987 4728 1966 0,'0'0'-39'0,"16"-5"26"15,-16 5 4-15,0 0 13 0,0 0 9 0,0 0 29 16,0 0 19-16,0 0 9 0,0 0-3 15,0 0-12-15,0 0 7 0,0 0 6 0,0 0 5 16,0 0 9-16,16 19-1 16,-16-19 7-16,0 0-6 0,0 0-3 0,0 0-2 15,-4 21 0-15,4-21-1 0,0 0-8 16,0 0-3-16,0 0-2 0,-6 22 1 0,6-22 0 16,0 0-3-16,0 0 4 0,0 0-5 15,0 0-4-15,0 0-5 0,-2 17-3 16,2-17-7-16,0 0-5 0,0 0-12 0,0 0-8 15,0 0-11-15,0 0-10 0,0 0-13 16,0 0-7-16,0 0-4 0,0 0-11 0,0 0-1 16,0 0-6-16,0 0-4 0,0 0-4 15,0 0 3-15,0 0 6 0,0 0 4 16,0 0 7-16,0 0-3 0,0 0 4 0,0 0 6 0,-40-22 4 16,40 22 5-16,0 0 8 15,0 0 3-15,-11-11-2 0,11 11 6 0,0 0 0 16,0 0 3-16,-13-8 1 0,13 8-4 15,0 0-2-15,0 0 0 0,0 0 0 0,0 0 11 16,0 0 1-16,0 0 2 16,0 0 11-16,0 0 5 0,-10-11-4 0,10 11 1 15,0 0-5-15,0 0-1 16,0 0-4-16,0 0 1 0,0 0-4 0,0 0-3 0,40-4-2 16,-40 4 1-16,24 0-8 0,-24 0-1 0,27 0-14 0,-27 0 4 15,32-3-25-15,-18 2-10 16,-14 1-25-16,28-2-23 0,-28 2-24 0,24-2-25 15,-14 0-29-15,-10 2-66 16,0 0-490-16,19-8-2 0</inkml:trace>
  <inkml:trace contextRef="#ctx0" brushRef="#br0" timeOffset="52299.84">6060 4664 2057 0,'-15'-4'-42'0,"15"4"30"16,0 0 18-16,0 0 31 15,0 0 31-15,0 0 12 0,0 0 17 0,0 0 6 16,0 0 0-16,0 0-1 16,0 0 17-16,0 0 2 0,0 0-6 0,-4 31-7 0,4-31-5 15,0 0-5-15,2 28-10 0,-2-28-5 0,0 21-8 16,0-21-8-16,0 26-7 16,0-12-12-16,0-14-19 0,0 30-20 0,0-15-40 15,0-15-38-15,0 27-54 16,2-12-46-16,-2-15-37 0,0 21-79 0,0-21-582 0,2 19-227 15</inkml:trace>
  <inkml:trace contextRef="#ctx0" brushRef="#br0" timeOffset="52579.98">6312 4653 2527 0,'0'0'-95'0,"0"0"16"16,16-8 14-16,-16 8 10 0,0 0 27 0,0 0 31 15,20-2 15-15,-20 2 24 0,0 0 11 0,0 0 6 0,19 13 22 16,-19-13-16-16,6 13-4 16,-6-13 1-16,4 19-9 0,-4-19-2 0,4 26 0 15,-4-12-9-15,0-14-7 0,0 27 2 16,0-10-41-16,0-17-35 0,-4 33-23 15,2-20-36-15,0 2-33 0,2-15-53 16,-2 24-113-16,0-14-366 0,0 0 101 0</inkml:trace>
  <inkml:trace contextRef="#ctx0" brushRef="#br0" timeOffset="52900.01">6642 4569 1854 0,'0'0'-76'0,"0"0"25"15,0 0 32-15,19-3 24 16,-19 3 18-16,0 0 23 0,0 0 21 0,0 0 6 15,19 19 23-15,-19-19 7 0,6 20 19 16,-6-20-11-16,2 26 5 0,-2-9-8 0,2 1-9 16,-4 1-5-16,2 2-9 0,0 1-6 15,-2 0-35-15,0 2-3 0,0 1-10 0,-2-3-11 16,-2 3-26-16,1-4-28 0,-1 3-39 0,-2-6-43 16,-1 1-55-16,-4-4-130 15,3-1-439-15,-2-5-12 0</inkml:trace>
  <inkml:trace contextRef="#ctx0" brushRef="#br0" timeOffset="53469.75">7245 4700 2228 0,'22'3'-19'0,"-22"-3"-4"0,0 0-15 16,19 3 2-16,-19-3 3 0,18 1 1 15,-18-1 8-15,24 0-3 0,-24 0 3 0,32 4 13 16,-13-4-15-16,-1 0 2 15,4 3-2-15,-1-3 5 0,2 0-3 0,-2 1-4 0,3-1-13 16,0-1-20 0,-4-2-37-16,1 1-72 0,1-1-297 0,-4-1 370 0</inkml:trace>
  <inkml:trace contextRef="#ctx0" brushRef="#br0" timeOffset="54069.93">7963 4725 1329 0,'0'0'22'15,"0"0"9"-15,0 0 7 16,0 0 4-16,0 0 12 0,0 0 7 0,0 0 9 16,0 0 10-16,25-2-2 0,-25 2 15 0,0 0-16 15,23-17 17-15,-12 9-1 0,-11 8-5 16,23-17-3-16,-10 5 3 0,0 0-9 0,2 0-3 15,4-2-5-15,-4-1-6 16,1 1 6-16,0 1 6 0,-4 2-4 0,0-1 6 0,1 3-4 16,-4 2-9-16,-9 7-8 15,19-16-4-15,-13 10-12 0,-6 6-7 0,13-9-7 16,-13 9 0-16,0 0-1 0,0 0-4 0,21 0-2 0,-21 0-3 16,0 0-3-16,13 17-8 15,-13-17-11-15,6 19-3 0,1-5-4 0,-7-14-2 16,8 24 1-16,-4-8 2 15,0-4-4-15,1 2 5 0,-1-1 4 0,2 0-6 16,-6-13-1-16,4 21 0 16,-4-21 1-16,4 20 6 0,-4-20 16 0,-2 17 13 0,2-17 9 15,-8 14 13-15,8-14 7 16,-13 13 7-16,13-13 6 0,-25 7-2 0,10-3 0 0,-1-2-7 16,16-2-6-16,-37 2-4 0,18-2-4 0,0 0-6 15,19 0-6-15,-38 0-16 16,19 0-26-16,19 0-36 0,-30-2-42 0,30 2-47 0,-23 0-48 15,12-2-55 1,11 2-130-16,-20-6-542 0,11 2-302 0</inkml:trace>
  <inkml:trace contextRef="#ctx0" brushRef="#br0" timeOffset="56899.8">8461 4588 2602 0,'0'0'-150'0,"0"0"13"16,0 0 19-16,0 0 6 0,0 0 20 0,0 0 10 0,0 0 7 15,0 0 13-15,0 0 6 16,0 0 8-16,0 0 7 0,0 0 12 0,0 0 18 15,0 0 9-15,0 0 24 16,0 0 1-16,0 0 12 0,0 0 10 0,0 0 7 16,0 0 14-16,0 0 4 0,0 0 21 15,0 0 0-15,0 0 11 0,0 0-2 0,0 0 1 16,0 0-1-16,0 0-4 0,0 0-7 0,0 0-3 16,0 0-3-16,0 0-4 0,0 0-5 15,0 0-7-15,0 0-7 0,0 0-3 0,0 0-9 16,0 0 1-16,0 0-5 15,0 0 0-15,0 0-2 0,0 0-2 0,0 0-3 16,0 0-5-16,0 0-4 0,0 0 0 16,0 0-4-16,0 0 1 0,0 0-3 0,0 0-4 15,0 0-2-15,0 0 0 16,0 0-1-16,0 0-1 0,0 0-1 0,0 0-3 16,0 0-1-16,0 0 3 0,0 0-5 0,0 0-1 0,0 0 4 15,0 0-3-15,0 0 0 16,0 0 0-16,0 0-1 0,0 0 2 0,0 0-4 15,0 0-2-15,0 0 2 16,0 0-1-16,0 0 0 0,0 0 0 0,0 0-2 0,0 0 0 16,0 0 2-16,0 0 2 15,0 0 0-15,0 0 1 0,0 0 4 0,0 0-5 16,0 0-2-16,0 0 2 0,0 0 0 16,0 0 1-16,0 0-2 0,-2-27-3 0,2 27 4 15,0 0-2-15,0 0 0 0,0 0 2 0,0 0 0 16,0 0 1-16,0 0 3 15,0 0 3-15,8-14 5 0,-8 14-1 0,0 0 8 16,0 0 6-16,0 0 5 16,0 0-1-16,0 0-2 0,10-9 1 0,-10 9-3 0,0 0-2 15,0 0-2-15,0 0-2 0,0 0-3 0,0 0-5 0,0 0 0 16,0 0-1-16,0 0-2 16,9-11-4-16,-9 11 2 0,0 0-4 0,0 0 1 15,0 0 4-15,0 0 0 16,0 0 6-16,0 0-3 0,0 0 3 0,0 0-1 15,0 0-1-15,0 0-1 16,15-6-3-16,-15 6-4 0,0 0 0 0,0 0-1 0,0 0-3 16,0 0-4-16,0 0-2 15,0 0-6-15,0 0-3 0,0 0 3 0,0 0 1 16,0 0 1-16,0 0 0 0,0 0 1 0,0 0 8 16,23 13-5-16,-23-13 2 0,0 0 2 15,0 0-1-15,0 0 0 0,0 0 0 0,0 0-4 16,0 0 1-16,0 0 2 0,0 0 0 15,12 8 3-15,-12-8-4 0,0 0 2 16,0 0 0-16,0 0 0 0,0 0-2 16,0 0 0-16,0 0-2 0,12 8 3 0,-12-8-3 15,0 0 2-15,0 0 4 16,0 0-6-16,0 0 1 0,0 0 0 0,0 0 1 0,0 0 1 16,8 11-1-16,-8-11-1 0,0 0 1 0,0 0 1 15,4 13 0-15,-4-13 0 16,0 0 0-16,0 0-1 0,0 0 1 0,-2 23 2 15,2-23-2-15,0 0 1 16,0 0 1-16,-6 21 5 0,6-21-7 0,0 0 1 0,-10 17 3 16,10-17-1-16,-4 11 1 15,4-11 0-15,-8 14 2 0,8-14-1 0,-10 11 2 16,10-11-2-16,-13 14 1 0,4-7-2 16,9-7 0-16,-15 14 1 0,15-14-4 0,-12 11 3 15,12-11-1-15,-12 10-1 0,12-10 6 0,-12 9-6 16,12-9-1-16,0 0 0 15,-12 11 2-15,12-11 1 0,0 0-4 0,-10 10 0 0,10-10 1 16,0 0-1-16,0 0 1 16,0 0 5-16,-9 12-7 0,9-12-4 0,0 0 0 15,0 0-2-15,0 0 0 0,0 0 0 0,0 0-2 0,0 0 0 16,-11 11 4-16,11-11 0 16,0 0-1-16,0 0 1 0,0 0 3 15,0 0-2-15,0 0 0 0,0 0 2 0,0 0-1 16,0 0 2-16,0 0 1 0,0 0-2 0,46-21 3 15,-46 21-2-15,16-8 2 16,-16 8-3-16,16-9 1 0,-16 9-1 0,18-8 0 16,-18 8 1-16,15-9-4 15,-15 9 1-15,14-10 1 0,-14 10-3 0,18-13 1 0,-18 13 3 16,14-14-3-16,-6 7 2 0,3-1 0 0,-11 8 1 16,17-17 2-16,-6 7-2 15,-11 10 2-15,14-16-2 0,-8 10 2 0,-6 6-1 16,14-15-3-16,-14 15 2 0,12-18-3 15,-6 10 5-15,-6 8-2 0,11-14 1 0,-11 14-1 16,11-14-1-16,-11 14 3 16,8-13 4-16,-8 13 0 0,8-9 1 0,-8 9 0 0,0 0-1 15,9-14 2-15,-9 14-5 16,0 0 2-16,0 0 2 0,6-12 0 0,-6 12 0 16,0 0-1-16,0 0-1 0,0 0 8 0,0 0-1 0,0 0 4 15,0 0-1 1,0 0-2-16,0 0 2 0,0 0-4 0,0 0 0 0,-29 33 0 15,23-22-1-15,6-11 1 16,-9 23 0-16,4-12-2 0,1 2-1 0,4-13-3 16,-4 26-4-16,4-26-7 0,4 26-7 15,0-10-10-15,1-5-17 0,2 3-20 0,1-2-26 16,0 0-25-16,1 1-48 0,1-3-21 16,1 2-41-16,0-3-43 0,-5-4-100 0,2 1-564 15,-8-6-342-15</inkml:trace>
  <inkml:trace contextRef="#ctx0" brushRef="#br0" timeOffset="59389.97">9004 4477 2671 0,'0'0'-139'0,"0"0"24"15,0 0 20-15,0 0 20 0,0 0 17 0,13-10 25 16,-13 10 21-16,0 0 4 15,0 0 19-15,0 0 14 0,0 0 0 0,0 0 14 0,0 0 1 16,0 0 11-16,0 0 13 16,0 0 8-16,0 0 9 0,0 0-4 0,0 0 10 15,0 0 14-15,0 0 5 16,0 0 2-16,0 0-6 0,0 0-1 0,0 0-9 0,0 0-3 16,0 0-10-16,-23 40-8 0,15-30-9 0,8-10-6 15,-14 23 0-15,8-12 1 16,0 2-1-16,0 1-1 0,0 1 0 0,-1 1-7 15,2-1-2-15,1 2 0 16,2 2-1-16,0 0-5 0,2 0 0 0,2 0-4 0,0 0-5 16,0 2 1-16,2-2-4 15,3 2-4-15,2 0-12 0,-1 0-24 0,0-3-32 16,3 2-47-16,0-2-57 0,1-2-49 0,1 0-58 16,-3-7-124-16,1 1-596 0,0-1-428 15</inkml:trace>
  <inkml:trace contextRef="#ctx0" brushRef="#br0" timeOffset="60489.71">9275 4509 2853 0,'0'0'-152'0,"0"0"26"0,0 0 20 15,6-13 27-15,-6 13 25 16,0 0 23-16,0 0 24 0,0 0 30 0,0 0 1 0,0 0 10 15,0 0 13-15,0 0 3 16,0 0 6-16,0 0-2 0,0 0 3 0,0 0 1 16,0 0 18-16,0 0-2 15,0 0 6-15,0 0-5 0,0 0 5 0,0 0-8 0,0 0-6 16,-2 46 5-16,2-46-7 0,-6 21 5 16,6-21 0-16,-8 26-2 0,6-13-3 15,0 3-6-15,2-16-1 0,-4 28-4 0,1-14-3 0,3-14-7 16,-2 28 3-16,4-14-10 15,-2-14-3-15,0 23-2 0,0-23-4 0,3 22-16 16,-3-22-19-16,2 17-23 16,-2-17-28-16,0 0-32 0,0 19-52 0,0-19-53 0,0 0-67 15,0 0-135-15,4 8-482 16,-4-8-246-16</inkml:trace>
  <inkml:trace contextRef="#ctx0" brushRef="#br0" timeOffset="60779.83">9402 4633 2689 0,'0'0'-37'0,"13"-8"14"0,-13 8 18 16,0 0 23-16,13-11 26 0,-13 11 15 15,0 0 5-15,0 0 3 0,0 0 2 0,0 0-5 0,0 0-2 16,0 0 10-16,0 0-2 0,0 0 4 0,0 0 0 16,-44-4-3-16,44 4 1 15,0 0-9-15,0 0-4 0,-28 6-5 0,28-6-7 0,0 0 4 16,-17 5 4-16,17-5-6 15,0 0-3-15,-15 12 1 0,15-12-4 0,-6 12-3 16,6-12-7-16,0 0 1 16,-3 21-4-16,3-21-4 0,0 0 0 0,5 26-1 0,-5-26-4 15,12 19-4-15,-3-7-11 0,0-1-19 0,1-2-26 16,2 3-35-16,0-4-34 16,2 1-42-16,-1 1-38 0,4-3-32 0,-4-1-69 15,1-2-142-15,-4-1-417 16,4 0-190-16</inkml:trace>
  <inkml:trace contextRef="#ctx0" brushRef="#br0" timeOffset="61140.13">9748 4481 2554 0,'0'0'-1'0,"0"0"13"16,0 0 4-16,12-10 11 0,-12 10 19 0,0 0 17 15,0 0 3-15,0 0 2 16,0 0 19-16,0 0 13 0,0 0 9 0,17 21-2 0,-17-21 11 15,5 23-3-15,-3-10-9 16,2 5-11-16,0-1-11 0,-2 2-7 16,0 0-12-16,-2 0-24 0,0 4-25 15,0-5-23-15,-4 3-32 0,0-1-29 0,-2 1-30 16,-4-1-48-16,0 1-48 0,-4-5-67 0,-6 1-154 0,3-4-427 16,-3-3-181-16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20:54:57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 6765 1054 0,'0'0'193'0,"0"0"-51"15,0 0-50-15,0 0-33 16,0 0-15-16,0 0-13 0,0 0-2 0,0 0-4 16,0 0 6-16,0 0 19 0,0 0 5 15,0 0 17-15,0 0-1 0,0 0 12 0,0 0-5 16,0 0 0-16,0 0-3 0,0 0 2 15,0 0-10-15,0 0-4 0,0 0-9 16,0 0-6-16,67-2-1 0,-67 2-10 0,25 2-3 0,-7-2-3 16,0 0-6-16,4 0 2 15,-1 0-9-15,3 0 4 0,-1-2-11 16,4 2 2-16,2 0-3 0,-4 0 2 16,4 0-7-16,-2-4 4 0,-3 2-6 0,1 1 4 0,-4-1 0 15,-1-1-1-15,-2 2-2 0,0-3 5 0,-18 4-1 16,29-4 5-16,-18 3 2 0,-11 1 6 15,23-4 0-15,-23 4 12 0,15-2-1 16,-15 2-3-16,0 0 5 0,21-4-1 16,-21 4-4-16,0 0 3 0,0 0-3 0,0 0-6 15,0 0 1-15,20 4 2 16,-20-4-3-16,0 0 5 0,0 0 5 0,0 0 5 0,0 0 6 16,-14 35-3-16,14-35 1 15,-13 27-1-15,6-9 3 0,-4 2 1 0,6 2-4 16,-5 2 6-16,0-1-4 0,-1 2-3 0,0 2-1 15,-1-2-5-15,-3 4 1 0,3-3-2 16,-3 1-5-16,-1-1 2 0,3-1 1 0,-2-1-2 16,-2 2-5-16,1-2-2 15,1-3 1-15,1-2-3 0,-2 0-2 0,-2 1-1 16,1-4-3-16,1 1-1 0,-2-2 1 16,2-1-2-16,1 2-2 0,-2-4-1 0,3 1-2 15,1-2-3-15,-2-2-3 0,1-2 2 16,3 1-2-16,11-8 2 0,-24 14 3 15,15-10-1-15,9-4-2 0,-18 8 2 0,18-8 0 0,-18 6-1 16,18-6 0-16,0 0-5 16,-16 5 4-16,16-5-3 0,0 0 4 0,0 0-3 0,0 0 1 15,0 0-2 1,0 0 4-16,0 0 3 0,0 0 8 0,0 0 3 0,0 0 11 16,0 0 11-16,0 0 1 15,61-4 4-15,-39 5 4 0,-2 2-2 0,5-1-2 16,2 1 0-16,4 1-8 0,-1 2-6 0,3-2-1 15,-1-1 1-15,-1 3 0 0,0 0-11 16,-1-1 0-16,1 1-7 0,-2-2-16 0,-1 0-14 16,-2-2-18-16,-3 0-24 15,-4-2-29-15,2 0-37 0,-2-2-56 16,0-4-46-16,1-2-52 0,-6-1-129 0,-3-2-157 16,1-5-341-16,-3 1-296 0</inkml:trace>
  <inkml:trace contextRef="#ctx0" brushRef="#br0" timeOffset="1200.52">1526 6746 2575 0,'0'0'-144'0,"0"0"24"16,0 0 20-16,0 0 17 0,8-11 12 16,-8 11 13-16,0 0 10 0,0 0 11 0,0 0 6 0,0 0 14 15,0 0-4-15,0 0 6 0,0 0 15 0,0 0-3 16,0 0 14-16,0 0 15 15,0 0-3-15,0 0 7 0,0 0 22 0,0 0 5 0,0 0 12 16,0 0-11-16,0 0 8 16,-27 51-3-16,21-36 2 0,-2 3-7 0,2 2 4 15,0 1-5-15,0 5 3 16,1-2-7-16,2 3 5 0,1-1-5 0,-3 3-13 16,3 1 10-16,2-1-3 0,2-1-3 15,-2 1-4-15,2 0-6 0,3-1-2 0,-2-3-3 16,4 2-11-16,-1-3-25 0,0 2-25 0,4-4-35 15,-2-1-30-15,0-2-47 16,0-6-40-16,-1-1-111 0,0-1-413 0,1-2 38 0</inkml:trace>
  <inkml:trace contextRef="#ctx0" brushRef="#br0" timeOffset="1870.55">1757 7202 1972 0,'0'0'-118'0,"0"0"10"0,0 0 9 16,0 0 21-16,0 0 13 0,0 0 28 15,0 0 24-15,0 0 13 0,0 0 0 0,0 0 8 16,0 0-3-16,0 0 2 0,0 0-7 0,0 0 7 15,0 0 1-15,0 0 13 16,0 0 14-16,0 0 14 0,0 0 7 0,0 0 4 0,0 0 12 16,10-16 26-16,-10 16-19 15,0 0 4-15,0 0-2 0,0 0-1 0,0-25 13 16,0 25 1-16,0 0 0 0,0-24 8 16,0 24-11-16,1-22 0 0,-1 22-3 0,2-23 2 15,2 10-6-15,-4 13-4 16,4-22-10-16,0 10-5 0,-4 12-5 0,8-25-4 0,-5 15-6 15,4-1-1-15,-7 11-2 0,14-21 1 16,-8 12-6-16,-6 9 1 0,14-18-3 16,-14 18-5-16,13-13-2 0,-13 13-1 0,15-9-3 15,-15 9-2-15,15-5-1 16,-15 5 0-16,0 0-2 0,22 1-1 0,-22-1-3 16,16 8 0-16,-3-3-3 0,-13-5 0 15,25 16-3-15,-12-7-1 0,1 5-1 0,4-1 0 16,-1-1-3-16,2 1 3 0,0 0-7 0,-2 0 3 15,0 1-2-15,-1-1-2 16,2-2 1-16,-4 2 0 0,-1-5-2 0,0 2 1 0,-4-1-3 16,3-1 3-16,-12-8 3 15,14 15 4-15,-14-15 2 0,10 12 4 0,-10-12-3 0,0 0 0 16,0 0 1-16,-20 20 0 16,20-20-2-16,-25 7-3 0,6-5 5 0,0 1 1 15,-3-1 4-15,2 2 1 0,-5-4-5 0,-2 4 6 16,0-4-5-16,2 3-2 15,1-3-3-15,1 0 1 0,2 3-3 0,-1-2-3 16,6 2-6-16,16-3-10 0,-30 0-20 16,30 0-19-16,-25 0-22 0,25 0-29 0,-21 0-29 15,21 0-39-15,0 0-47 16,-9-4-54-16,9 4-154 0,0 0-484 0,0 0-296 16</inkml:trace>
  <inkml:trace contextRef="#ctx0" brushRef="#br0" timeOffset="2220.44">2330 6679 2660 0,'9'-9'-60'16,"-9"9"11"-16,12-16 0 0,-12 16 0 15,11-11-10-15,-11 11 1 0,14-9 4 0,-14 9 9 16,20-10 17-16,-20 10 13 16,16-4 7-16,-16 4 6 0,18-2 4 0,-18 2 9 15,0 0 20-15,21 10 26 16,-21-10 14-16,6 13-1 0,-6-13 15 0,2 23 1 0,-2-23-3 16,-6 29-4-16,2-14-2 15,-1 0 1-15,-1 3-3 0,2-3 4 0,0-1 0 16,-2 2-4-16,-1-2-3 0,7-14-10 0,-5 27-8 15,5-27-2-15,-2 23-13 16,2-23-24-16,4 17-20 0,-4-17-38 0,14 14-47 0,-8-8-45 16,4-2-54-16,-10-4-90 15,19 5-571-15,-8-2-197 0</inkml:trace>
  <inkml:trace contextRef="#ctx0" brushRef="#br0" timeOffset="2880.06">2762 6922 2345 0,'0'0'-161'0,"0"0"27"0,0 0 21 15,0 0 22-15,0 0 21 0,0 0 32 0,0 0 13 16,0 0 24-16,0 0 19 16,0 0 20-16,0 0 9 0,0 0 26 0,0 0 1 15,0 0 0-15,0 0-1 0,0 0 2 0,0 0 2 0,0 0 3 16,0 0 1-16,0 0 5 15,0 0 2-15,0 0 15 0,0 0 2 16,0 0-4-16,28 24-6 0,-28-24-3 16,4 24-11-16,0-8-4 0,-4-3-9 0,0-13-4 0,0 35-10 15,0-18 2-15,-2 0-6 16,0 1 2-16,0-1-5 16,0-1 0-16,-3 0-5 0,3 0-3 0,2-16-4 15,-6 26-1-15,6-26-10 0,-2 22 7 0,2-22-4 0,-3 16-4 16,3-16-2-16,0 0-7 0,0 0-7 0,0 0-6 15,7 16-10-15,-7-16 3 16,0 0-4-16,0 0-1 0,0 0 1 0,35-32 0 16,-25 21 3-16,0 0 2 0,-2-2 2 15,1 0 11-15,-1 4 9 0,-8 9 4 0,13-17 5 16,-7 10 8-16,-6 7 1 16,11-12-1-16,-11 12 5 0,0 0 7 0,0 0 11 15,0 0 7-15,0 0 4 16,0 0-1-16,0 0-7 0,0 0-7 0,0 0 1 0,0 0-8 15,4 44-5-15,-4-44-1 0,2 21-8 0,2-11-6 0,-4-10-12 16,9 21-14 0,-4-12-20-16,-5-9-24 0,10 17-26 0,-10-17-30 0,10 13-30 15,-10-13-30-15,15 10-21 16,-15-10-33-16,13 3-22 0,-13-3-27 0,0 0-59 16,0 0-603-16,23-16-329 15</inkml:trace>
  <inkml:trace contextRef="#ctx0" brushRef="#br0" timeOffset="3090.05">3062 6961 2702 0,'0'0'-69'0,"5"-20"56"0,-5 20 29 0,4-12 19 0,-4 12 17 16,0 0 15-1,0 0 31-15,0 0 24 0,0 0 15 0,0 0 6 0,0 0-5 16,0 0-4-16,0 0-12 16,-17 44-7-16,13-29-16 0,2 3-8 0,2 1-12 0,-2 3-7 15,2-1-12-15,2 0-10 0,0 0-17 0,0-2-21 16,0 1-23-16,0-2-22 15,2-1-31-15,-2 1-38 0,3-3-40 0,-1-1-43 16,-4-14-36-16,8 20-60 16,-8-20-135-16,9 12-452 0,-5-10-226 0</inkml:trace>
  <inkml:trace contextRef="#ctx0" brushRef="#br0" timeOffset="3550.23">3208 7010 2642 0,'0'0'3'0,"7"-14"26"0,-7 14 5 15,0 0-3-15,0 0-11 16,0 0 15-16,15-6 26 0,-15 6 6 0,0 0 6 16,0 0 1-16,10 28-3 15,-10-28-2-15,6 25-9 0,-4-11-5 0,3 1-7 0,-3 2-2 16,3-1-8-16,-1 1-7 16,-2-1-3-16,2 0-14 0,-4-16-19 0,4 27-15 15,-2-16-22-15,-2-11-22 0,7 19-28 0,-7-19-16 16,2 17-12-16,-2-17-19 0,0 0-17 15,4 13-19-15,-4-13-13 0,0 0-15 0,0 0 4 16,0 0 21-16,0 0 10 16,0 0 41-16,0 0 42 0,0 0 39 0,-11-51 34 15,11 51 18-15,-6-21 21 16,6 21 15-16,-2-15 16 0,2 15 22 0,-4-16 15 0,4 16 12 16,0 0 11-16,0 0 26 15,-15-13 3-15,15 13 3 0,0 0-3 0,0 0-9 16,0 0-9-16,-31 12-10 0,31-12-7 0,-12 13-7 0,12-13-8 15,-10 14-13-15,10-14-1 16,-4 15-13-16,4-15-1 0,-2 14-9 0,2-14-5 16,0 0-6-16,4 24-2 15,-4-24-6-15,10 14-6 0,-10-14 1 16,14 10-4-16,-14-10-4 0,14 10-5 0,-14-10-12 16,17 7-14-16,-17-7-19 0,17 7-19 0,-17-7-24 15,17 5-25-15,-17-5-46 0,21 3-25 0,-21-3-30 16,19 1-43-16,-19-1-83 0,19 0-510 15,-19 0-154-15</inkml:trace>
  <inkml:trace contextRef="#ctx0" brushRef="#br0" timeOffset="4400.25">3456 7028 2365 0,'0'0'-54'0,"2"-17"28"0,-2 17 11 0,0 0 19 15,0 0 13-15,4-15 20 0,-4 15 17 16,0 0 7-16,0 0 4 0,0 0-10 15,0 0-3-15,0 0 1 0,0 0 0 16,0 0-7-16,0 0-1 0,0 0-1 16,0 0 6-16,0 0 3 0,0 0 0 0,0 0 3 0,-42 26-6 15,42-26 0 1,-16 12 4-16,7-6-3 0,9-6 2 0,-17 11-4 16,17-11 3-16,-17 12-8 0,17-12 0 15,-15 9-5-15,15-9 3 0,-13 7-11 0,13-7 1 16,0 0-5-16,-16 10 3 0,16-10-5 0,0 0-2 0,-11 8-1 15,11-8-4-15,0 0 1 16,0 0 2-16,-13 9 2 0,13-9-1 0,0 0 4 16,0 0-1-16,0 0 3 0,0 0 9 15,-6 12-1-15,6-12 8 0,0 0-7 16,0 0 4-16,0 0-4 0,0 0 3 16,14 24-5-16,-14-24 3 0,7 14 0 0,-7-14 0 15,9 13-3-15,-9-13 0 0,6 17-4 0,0-7-3 16,-6-10-2-16,10 17-1 15,0-6-7-15,-2-1 3 0,0-1-4 0,3 2-6 0,1-4-4 16,1-1-11-16,-13-6-6 16,23 11-6-16,-9-8-10 0,-4 3-3 0,-10-6-7 0,21 6-14 15,-21-6-10 1,17 4-18-16,-17-4-27 0,13 3-24 0,-13-3-38 16,0 0-14-16,0 0-29 0,0 0-27 15,0 0-40-15,0 0-90 0,0 0-453 0,0 0-143 16</inkml:trace>
  <inkml:trace contextRef="#ctx0" brushRef="#br0" timeOffset="4820.45">3230 7108 2259 0,'0'0'-164'0,"-6"-16"25"16,6 16 29-16,0 0 25 0,-7-18 29 0,7 18 30 0,0 0 19 16,0 0 20-1,0 0 27-15,-5-19 13 0,5 19 10 0,0 0 26 0,0 0-4 16,0 0 3-16,0 0 0 0,0 0 0 0,0-17-5 15,0 17 11-15,0 0 0 16,0 0 1-16,0 0 2 0,0 0 3 0,0 0 10 0,0 0 13 16,0 0 4-16,0 0-11 15,0 0-3-15,0 0-7 0,0 0-2 0,0 0-6 16,0 0-6-16,18 49-7 16,-18-49-7-16,4 21-9 0,-4-21-5 0,2 23-15 0,0-12-13 15,-2-11-25-15,4 25-21 16,-2-13-26-16,-2-12-26 0,4 23-26 0,-4-23-32 15,5 21-32-15,-5-21-33 0,2 16-30 0,-2-16-51 16,5 15-115-16,-3-11-452 0,-2-4-164 16</inkml:trace>
  <inkml:trace contextRef="#ctx0" brushRef="#br0" timeOffset="5220.41">3685 6835 2490 0,'0'0'-49'0,"0"0"24"15,0 0 14 1,0 0 9-16,0 0 11 0,0 0 16 0,12 37 8 0,-9-23 6 16,-1 2 5-16,0 4 2 15,0-4-6-15,0 3-2 0,0 2 5 0,1 0-8 16,-1-2 6-16,0 1-4 0,-2 1-9 0,2-2 2 0,-2 0-22 15,0-2-11-15,0 0-21 16,0-17-39-16,-4 34-20 0,-1-20-43 0,1 0-36 16,0-1-70-16,-3 2-461 0,1-4 58 15</inkml:trace>
  <inkml:trace contextRef="#ctx0" brushRef="#br0" timeOffset="5900.25">3971 6654 1972 0,'-9'-11'-24'0,"9"11"18"0,0 0 9 0,0 0-3 16,0 0 11-16,0 0 12 15,-9-12 29-15,9 12 12 0,0 0 22 0,0 0 7 16,0 0-5-16,0 0 6 0,0 0 9 0,0 0-5 0,0 0 3 15,0 0 9 1,0 0-2-16,0 0-4 0,0 0-2 0,0 0-11 0,0 0-5 16,14 50-9-16,-10-35-4 15,0 0-10-15,0 2-5 0,2 5-8 0,1-2-1 16,1 3-7-16,-2 1-3 16,3 1-6-16,0 0-1 0,-1 1-3 0,0 6-5 0,-2-6-3 15,2 1 3-15,0 1-3 0,-2 2 0 0,-2-3 0 16,0-1 2-16,0 3-5 0,-1-1 2 15,-1 0-3-15,-4-3-2 0,2 0-1 0,-3 1 0 16,-1-3-3-16,2-3-2 16,-2 2-19-16,2 0-1 0,-2-5-7 0,2-1-12 15,-2 0-20-15,4-16-23 16,-4 27-27-16,1-16-21 0,3-11-24 0,-3 18-22 0,3-18-12 16,0 0-19-16,-2 19-44 15,2-19-107-15,0 7-422 0,0-7-64 0</inkml:trace>
  <inkml:trace contextRef="#ctx0" brushRef="#br0" timeOffset="6740.15">4527 7154 2194 0,'0'0'-69'0,"0"0"24"0,0 0 14 15,0 0-1-15,0 0 14 0,0 0-1 0,0 0 14 0,0 0 31 16,0 0 9-16,0 0 16 16,0 0 6-16,0 0 14 0,0 0 4 0,0 0 8 15,0 0-1-15,0 0 2 16,0 0-2-16,0 0-5 0,47 13-6 0,-47-13-7 0,23 0-8 16,-23 0-7-1,25 2-8-15,-9-2 1 0,-16 0-9 0,34 0 2 0,-18 0-9 16,1 0 6-16,0 2-14 0,-17-2-1 0,34-2-6 15,-19 0-6-15,-15 2-12 16,30 0-5-16,-30 0-14 0,25-2-13 0,-25 2-24 16,21 0-15-16,-21 0-26 0,19-1-17 15,-11-2-28-15,-8 3-33 0,13-4-57 0,-13 4-446 16,0 0 70-16</inkml:trace>
  <inkml:trace contextRef="#ctx0" brushRef="#br0" timeOffset="7000.55">4515 7068 2025 0,'0'0'-13'0,"0"0"24"15,-24-1 15-15,24 1-6 0,0 0 10 0,-17 0 29 16,17 0-12-16,0 0 9 0,0 0-12 0,0 0 4 0,0 0-7 15,0 0-6-15,0 0 6 16,0 0-9-16,0 0-4 0,57-10 1 0,-37 10-7 16,-20 0-9-16,36-4-13 15,-17 2-34-15,-3 1-18 0,4-2-22 0,-4-1-16 16,2 2-28-16,-2-1-34 0,1-3-64 16,-2 2-376-16,-2-2 204 0</inkml:trace>
  <inkml:trace contextRef="#ctx0" brushRef="#br0" timeOffset="14010.15">5375 6641 945 0,'0'0'100'16,"0"0"-40"-16,0 0-21 15,0 0-20-15,0 0 11 0,0 0 7 0,0 0 6 16,0 0 4-16,0 0 11 0,0 0-1 16,0 0-3-16,0 0-20 0,0 0 10 0,0 0 1 15,28-23-2-15,-28 23-9 0,0 0 10 0,0 0 19 16,0 0 2-16,0 0 3 15,0 0 13-15,0 0 8 0,0 0 3 0,0 0-7 0,0 0 0 16,0 0-3-16,0 0-1 16,0 0-5-16,0 0 10 0,0 0-3 0,0 0 4 15,0 0-2-15,0 0-7 0,0 0-5 16,0 0-7-16,39 13-2 0,-39-13-10 0,0 0-4 16,16 3-6-16,-16-3-7 15,0 0-8-15,24 1 2 0,-24-1-3 0,0 0-6 16,21 0-3-16,-21 0-10 0,17 0 0 0,-17 0-9 0,0 0-8 15,27-3-1 1,-27 3-2-16,24 0 1 0,-24 0 1 0,21-1 5 0,-21 1-4 16,21-3 2-16,-21 3 1 15,19-3 0-15,-19 3 0 0,0 0-5 0,26-1 8 16,-26 1-4-16,0 0 1 16,18-2 0-16,-18 2 5 0,0 0-6 0,0 0 6 0,22-2-4 15,-22 2 4-15,0 0 0 0,0 0-2 0,0 0 0 16,0 0 4-16,21 0-5 0,-21 0 7 15,0 0 0-15,0 0 5 0,0 0 1 0,0 0 0 16,0 0-2-16,0 0 4 16,0 0-1-16,0 0-5 0,0 0 0 0,0 0 0 15,0 0 1-15,0 0-2 16,0 0-1-16,0 0 0 0,17 4 2 0,-17-4 5 0,0 0 1 16,0 0-4-16,0 0 6 15,0 0-2-15,0 0 1 0,0 0-4 0,0 0-3 16,-26 37 3-16,26-37-1 0,-8 16-1 0,2-6 0 0,6-10-2 15,-12 21-1-15,4-9 1 16,4 1-1-16,-2 0 0 0,-2-2 0 16,2 2 2-16,-1 2 1 0,-2 0-2 15,3 0-1-15,-2 1 0 0,-1-2-2 0,1 4 6 16,0-3-8-16,-4 2 1 0,4-3-2 16,0 1-5-16,-3-2-1 0,5-2 1 0,-3 0-1 15,1 0-2-15,-1 2 2 0,9-13 4 0,-14 19-2 16,8-11-2-16,6-8 4 15,-16 15-1-15,10-8 0 0,6-7 0 0,-10 15-1 16,10-15 2-16,-11 13 2 0,11-13-2 16,-9 12-1-16,9-12 3 0,0 0 1 0,-8 14 1 15,8-14 1-15,0 0 0 0,-8 9 5 16,8-9-1-16,0 0-1 0,0 0-3 0,0 0 3 16,0 0 0-16,0 0-1 15,0 0 1-15,0 0-2 0,0 0 2 0,0 0-3 16,0 0 2-16,0 0 5 0,0 0 3 0,34 8-1 0,-34-8 7 15,0 0 1-15,31-3 5 16,-31 3 2-16,30 3 0 0,-13-1 3 0,4-1 1 16,-3 3-1-16,2 0-3 15,1 0-4-15,-2 0-13 0,2-1-21 0,-1 1-26 0,-2 1-38 16,0-2-44-16,-2-2-39 16,1 3-48-16,-6-4-85 0,-11 0-637 0,25-4-340 15</inkml:trace>
  <inkml:trace contextRef="#ctx0" brushRef="#br0" timeOffset="26660.46">6500 6429 2655 0,'0'0'-162'0,"0"0"22"16,0 0 16-16,0 0 16 15,0 0 18-15,0 0 10 0,0 0 17 0,0 0 18 16,0 0 9-16,0 0 7 0,0 0 11 16,0 0 1-16,0 0 4 0,0 0 0 0,0 0 14 15,0 0 11-15,0 0 6 0,0 0 8 16,0 0 9-16,0 0 9 0,0 0 6 0,0 0 3 16,0 0 11-16,0 0 4 15,0 0-2-15,0 0 6 0,0 0-7 0,0 0 0 16,0 0-2-16,0 0 14 0,0 0-10 0,0 0 0 15,0 0 5-15,0 0-2 16,0 0-2-16,0 0-4 0,-34 27 0 0,34-27-5 0,-12 16 1 16,5-5-5-16,-1-1-3 15,2 3-3-15,-3-1-5 0,0 1-3 0,9-13-8 0,-10 28 0 16,4-14-4 0,2 2-4-16,2 0 1 0,0 1-8 0,-1 2 2 0,1-1-3 15,2-18-1-15,0 34-4 16,2-16 1-16,-2 0-4 0,5 1 1 0,-3 0-2 15,2 0 0-15,0 0 1 0,0 0-1 0,4 2 0 16,-1 1-3-16,2-3-1 0,-1 1 1 16,0 1-3-16,1 0 5 0,1 0-5 0,1-2-2 15,0 3-2-15,-1-4-2 16,2-1-6-16,0 2 1 0,-4-4-7 0,2-1-13 0,1-1-19 16,-3-1-17-16,3-1-31 15,0 1-27-15,1-3-30 0,2 1-42 0,-4-3-92 16,0 0-521-16,1-4-124 0</inkml:trace>
  <inkml:trace contextRef="#ctx0" brushRef="#br0" timeOffset="27420.45">6881 6638 2403 0,'0'0'-42'15,"0"0"-11"-15,0 0 7 0,0 0 12 0,0 0 6 16,0 0-3-16,0 0 1 15,0 0 3-15,0 0 5 0,0 0-5 0,29-6-8 0,-29 6 3 16,20 0-2-16,-20 0-7 16,25 0 10-16,-25 0 2 0,26 2-5 0,-26-2 11 0,26 0 5 15,-26 0-5 1,24-2 15-16,-24 2-1 0,24 0 4 0,-24 0 7 0,21-1 10 16,-21 1 4-16,17-3 15 15,-17 3 18-15,0 0 3 0,21-3 24 0,-21 3-9 16,0 0 10-16,0 0-9 0,22 0 0 0,-22 0-9 0,0 0 0 15,0 0-4-15,0 0 9 16,0 0-7-16,0 0 1 0,-5 24 5 0,5-24 5 0,0 0 2 16,-17 28-6-1,9-14-5-15,2 1-8 0,-3 1-4 0,-2 0-4 0,1 2-2 16,1 0-5-16,-1 1-9 16,1-1 1-16,0-1-2 0,-1-1-6 0,2-1 2 15,2-2-4-15,-4 1-6 0,2-1 3 0,2-2-6 16,6-11 6-16,-11 21-1 0,11-21-3 15,-8 15-5-15,8-15 5 0,-9 15 4 0,9-15-3 16,-4 9-3-16,4-9 7 0,0 0-1 16,0 0 7-16,0 0 3 0,0 0 8 15,13 23 1-15,-13-23 0 0,19 3-4 16,-19-3-1-16,24 3-5 0,-24-3 3 0,26 3-10 16,-8-3-3-16,1 1-7 15,0-1-25-15,-19 0-29 0,35 0-38 0,-15 0-39 0,-3 0-53 16,2-1-60-16,-19 1-146 0,27-9-442 0,-15 6-151 15</inkml:trace>
  <inkml:trace contextRef="#ctx0" brushRef="#br0" timeOffset="27690.6">7518 6824 2542 0,'18'-9'5'0,"-18"9"4"0,12-8-18 15,-12 8-11-15,17-10-2 0,-17 10-2 16,19-9 18-16,-6 3 3 0,-13 6 1 0,26-8-1 16,-12 4 2-16,0 1-2 15,-14 3-17-15,32-4 5 0,-17 0-10 0,-15 4-8 0,28-2-4 16,-14 2-12-16,-14 0-16 0,26-1-26 0,-13 1-28 15,-13 0-76-15,21-6-384 16,-12 4 222-16</inkml:trace>
  <inkml:trace contextRef="#ctx0" brushRef="#br0" timeOffset="27960.49">7967 6641 1796 0,'19'-7'84'16,"-19"7"15"-16,0 0-34 0,0 0-6 0,0 0-1 15,0 0 18-15,0 0 29 0,0 0 26 16,0 0 10-16,15 20 6 0,-15-20-3 0,2 20-8 16,-2-20-11-16,0 25-12 15,0-9-13-15,0 2-8 0,0-1-13 0,0 0-5 0,2 2-17 16,0-2-22-16,0 0-21 0,0 2-26 0,-2-19-29 15,2 33-42-15,1-18-31 16,-3-15-44-16,4 25-34 0,-4-25-66 0,2 17-150 16,-2-9-357-16,0-8-56 15</inkml:trace>
  <inkml:trace contextRef="#ctx0" brushRef="#br0" timeOffset="29230.82">8380 6472 2158 0,'0'0'-103'16,"0"0"17"-16,0-18 12 0,0 18 15 0,0 0 23 16,0 0 14-16,0 0 15 15,0 0 12-15,0 0 18 0,2-15 5 0,-2 15-4 0,0 0 12 16,0 0 11-16,0 0 22 16,0 0 10-16,0 0 4 0,0 0 20 0,0 0 2 15,0 0-3-15,0 0-5 0,0 0-8 0,0 0-2 0,0 0-5 16,0 0-3-16,0 0-3 15,0 0-6-15,19 44 1 0,-19-44-4 0,6 19-6 16,-1-10-4-16,-5-9-5 16,10 26 0-16,-3-13-7 0,-3 2-4 0,2 0-2 15,0 2-3-15,2 0-2 0,2 3-2 16,-2 0-4-16,0 0-3 0,1-1-4 0,-1 2 1 16,1-2-3-16,-1-1-3 0,-1 1-3 15,-1-4 0-15,2 0 6 0,-2-2-7 0,2 1-1 16,-4-3 0-16,-4-11-4 0,10 16-2 0,-10-16-9 15,8 18-6-15,-8-18-16 16,6 14-21-16,-6-14-24 0,0 0-25 0,7 15-26 0,-7-15-33 16,5 8-24-1,-5-8-49-15,0 0-108 0,0 0-465 0,0 0-110 0</inkml:trace>
  <inkml:trace contextRef="#ctx0" brushRef="#br0" timeOffset="29570.48">8623 6577 2365 0,'2'-21'-54'0,"-2"21"17"0,4-19 3 0,-4 19 2 16,0-16 2-16,0 16 14 0,0 0 19 15,3-19-1-15,-3 19 18 0,0 0 16 0,0 0 0 16,0 0 4-16,0 0 11 0,0 0 2 15,0 0 14-15,0 0-4 0,0 0 15 16,0 0-6-16,-40 21 4 0,31-9-5 16,-2 1 1-16,1 0-6 0,-2 3-1 15,0 0-12-15,2 4 0 0,-2-1-1 0,-1 0-2 0,0 2-7 16,0-2-3-16,3 1-7 16,0 2 0-16,-2-4-5 0,4 1-3 0,2 0-12 15,0-1-11-15,-1-3-20 16,3-2-22-16,-3 2-20 0,7-15-41 0,-6 18-24 0,6-18-26 15,-4 19-25-15,2-11-57 0,2-8-110 0,-7 11-352 16,7-11 57-16</inkml:trace>
  <inkml:trace contextRef="#ctx0" brushRef="#br0" timeOffset="30960.76">8247 6593 1942 0,'0'0'-68'16,"0"0"34"-16,0 0 3 0,27-20 9 16,-27 20 9-16,0 0 13 0,0 0 18 0,0 0 22 0,0 0 24 15,0 0 15-15,0 0 4 16,0 0 12-16,0 0 0 0,28 16-2 0,-28-16-8 16,6 17-2-16,-6-17-12 0,4 28 1 15,-2-11-7-15,-2 2-7 0,0 2-7 16,0 2-18-16,-4 5-20 0,0 0-24 0,-5 3-23 0,3 3-32 15,-4-5-24-15,-4 3-16 16,0 1-39-16,-6-3-42 0,0-3-104 0,1 2-326 0,-9-1 170 16</inkml:trace>
  <inkml:trace contextRef="#ctx0" brushRef="#br0" timeOffset="31950.38">6771 6548 1697 0,'0'0'-75'0,"0"0"15"0,13-10 14 0,-13 10 11 16,0 0 11 0,0 0 12-16,0 0 9 0,0 0 10 0,0 0 13 0,0 0 10 15,0 0 6-15,0 0 3 0,0 0 2 0,0 0 4 16,0 0 17-16,0 0-10 15,0 0-8-15,0 0 9 0,0 0-11 0,0 0-5 16,0 0 1-16,-15 49-3 0,15-49-8 16,-6 24 7-16,1-11-6 0,-1 2 2 0,0 0 0 15,2 3-5-15,-3-1 14 16,0 0-16-16,3 2 6 0,-2-2-10 0,0 6 4 0,2-3-3 16,2 0-3-16,0 2 10 15,4-2-18-15,0 5 5 0,2-1 1 0,2 2-12 16,4-2-9-16,4 3-3 0,2-1-34 0,3-3-10 0,3 0-43 15,0-1-33 1,4-3-87-16,-2-2-383 0,3-1 193 0</inkml:trace>
  <inkml:trace contextRef="#ctx0" brushRef="#br0" timeOffset="33110.51">8936 6586 1755 0,'-14'20'-19'0,"10"-9"19"0,4-11-3 16,-13 22 5-16,7-7 18 16,1 1 9-16,1 1 10 0,-3 2 30 15,5 3 19-15,-2-2 8 0,4 2 0 0,0-3 11 16,0 5 1-16,2-2 1 0,0-3-9 0,3 5-13 15,-1-3-8-15,0-2-5 0,-1 0-16 0,3-2-26 16,-2-1-22-16,2 0-31 16,1 0-28-16,-1-3-39 0,2-3-23 0,-1 3-32 0,2-8-54 15,-9-5-121-15,10 12-318 16,-4-10 141-16</inkml:trace>
  <inkml:trace contextRef="#ctx0" brushRef="#br0" timeOffset="33630.43">9140 6754 1890 0,'4'-17'45'0,"-4"17"3"0,0 0-13 15,4-19-7-15,-4 19-3 0,0 0-5 0,4-16 7 16,-4 16-3-16,0 0 6 0,6-13-15 0,-6 13 6 15,0 0-10-15,16-10 17 0,-16 10-5 16,14-5-19-16,-14 5 6 0,18-4-4 0,-18 4 2 16,19-3-18-16,-19 3 7 0,20-3-6 0,-20 3 0 15,22-3-4-15,-22 3-2 16,21-2 7-16,-21 2-9 0,21-3-2 0,-21 3 11 16,17-2-4-16,-17 2 4 0,0 0 10 15,22 0 10-15,-22 0 10 0,0 0 8 0,0 0 15 16,18-3-12-16,-18 3 0 0,0 0 11 0,0 0-3 15,0 0-1-15,0 0 6 16,0 0-2-16,0 0 3 0,0 0-5 0,0 0 2 0,0 0 0 16,-29 45-6-16,20-33 0 15,-1 2-5-15,1-1-4 0,-1 0-1 0,1 2-1 16,-2 0 0-16,1 0-3 16,4 1 2-16,-3-3-6 0,0 3-2 0,9-16 0 15,-8 22-1-15,4-10-2 0,4-12 3 16,0 19-2-16,0-19-4 0,6 18 1 0,-6-18 0 15,15 13-8-15,-4-8-5 0,3-1-10 0,-14-4-3 16,32 7 0-16,-13-4-7 0,1-1-9 16,0-2-16-16,2 0-14 0,-1 1-15 15,4-2-25-15,-2 2-11 0,1-1-14 16,-3-1-26-16,2-1-39 0,-4-1-123 16,1 0-299-16,-4-1 176 0</inkml:trace>
  <inkml:trace contextRef="#ctx0" brushRef="#br0" timeOffset="33909.03">9701 6667 1854 0,'0'0'57'16,"10"-13"27"-16,-10 13 0 0,9-11 1 0,-9 11-6 15,0 0 14-15,0 0 37 0,0 0 21 0,0 0 6 16,0 0 1-16,21 27-11 0,-19-11-11 16,-2 2-11-16,2 3-11 0,1 5-14 0,-3 1-8 15,2 4-12-15,-2-2-18 16,0 1-27-16,-2 1-32 0,-1-3-35 0,1 1-41 0,-2-2-41 16,-2-4-33-16,-1 3-34 15,-1-3-36-15,-1-3-89 0,1-3-539 0,2-3-188 16</inkml:trace>
  <inkml:trace contextRef="#ctx0" brushRef="#br0" timeOffset="45100.83">10188 6886 774 0,'0'0'106'16,"0"0"-36"-16,0 0-4 15,0 0-19-15,0 0 2 0,0 0 13 0,0 0-3 16,0 0-1-16,0 0 2 0,0 0 3 15,0 0-3-15,0 0 1 0,0 0-4 16,0 0 8-16,0 0 5 0,0 0 7 0,0 0 1 0,0 0-6 16,0 0 12-16,0 0-7 15,0 0-8-15,25 0 15 0,-25 0-2 0,0 0 3 16,0 0 7-16,25 5 2 16,-25-5-7-16,17 0 2 0,-17 0-12 0,22-2-7 0,-22 2-5 15,20 0-8-15,-20 0-6 0,28-3-3 0,-15 0-11 16,-13 3-2-16,21 0 0 15,-21 0-5-15,21-4-2 0,-21 4-13 0,20-1-17 0,-20 1-23 16,0 0-25 0,18-4-29-16,-18 4-48 0,13-2-36 0,-13 2-65 0,0 0-155 15,17-8-333-15,-11 4 22 16</inkml:trace>
  <inkml:trace contextRef="#ctx0" brushRef="#br0" timeOffset="45860.64">10768 6632 2066 0,'0'0'-56'15,"0"0"10"-15,0 0 3 0,0 0 5 0,0 0-5 16,0 0 2-16,28 3 3 0,-28-3 5 0,0 0 4 15,0 0 0-15,22 0-2 0,-22 0 4 16,20-1 2-16,-20 1-4 0,21 0-1 0,-21 0 6 0,23-2-3 16,-23 2 4-16,25-4 0 15,-12 1 10-15,-13 3-9 0,23-3 6 0,-23 3 6 16,21-4 6-16,-21 4 4 16,20-4 7-16,-20 4 10 0,16-1 2 0,-16 1 10 0,0 0-3 15,22-4 6-15,-22 4 7 0,0 0-7 0,16-3 5 16,-16 3 6-16,0 0 27 15,0 0-14-15,0 0-2 0,11 14 4 16,-11-14 5-16,0 0-5 0,0 0-12 16,-2 21 9-16,2-21-1 0,0 0 2 0,-10 26-6 15,10-26 4-15,-13 20-7 0,7-8 1 16,-4-1-11-16,2 2-6 0,2-1 6 16,-2 1-7-16,-1 2-6 0,1-5 0 0,1 3-15 15,-1-2 12-15,-1 1-10 0,9-12 4 16,-14 23-6-16,8-13 6 0,-4-1-5 0,10-9 0 15,-10 17-1-15,10-17-3 0,-8 13 6 16,8-13-5-16,-8 12-5 0,8-12 2 0,0 0-11 0,-9 13 12 16,9-13-6-16,0 0 8 15,-7 12-1-15,7-12 3 0,0 0 5 0,0 0 4 16,0 0 4-16,0 0 9 16,0 0 4-16,16 20 5 0,-16-20 0 0,0 0-3 15,20 3-6-15,-20-3-2 0,22 0-1 0,-22 0-4 0,25 2-3 16,-25-2 1-16,26-2-1 15,-26 2-6-15,30 0 0 0,-16 0-1 0,-14 0-9 0,30-3-3 16,-30 3-18 0,25 0-7-16,-25 0-16 0,24 0-34 0,-24 0-35 0,22 0-35 15,-13-1-65-15,-9 1-175 16,15-4-316-16,-15 4 47 0</inkml:trace>
  <inkml:trace contextRef="#ctx0" brushRef="#br0" timeOffset="46990.36">11319 6728 1935 0,'0'0'-94'0,"0"0"24"0,18-6 14 0,-18 6 5 0,0 0 6 15,0 0 11-15,0 0 11 0,13-8 16 0,-13 8 0 16,0 0 7-16,0 0 5 0,0 0 0 15,11-10 4-15,-11 10 1 0,0 0 7 0,0 0-4 16,0 0 14 0,0 0 11-16,0 0-13 0,0 0 8 0,13-8-8 15,-13 8 9-15,0 0 0 0,0 0-11 16,0 0 13-16,0 0 9 0,16-3-6 0,-16 3 4 0,0 0-3 16,0 0 6-16,0 0-13 15,0 0 12-15,0 0 4 0,0 0-14 0,0 0-5 16,23 0 4-16,-23 0-13 0,0 0 5 15,0 0-1-15,0 0-2 0,0 0 2 0,19 7-2 16,-19-7 6-16,0 0 11 0,13 8-1 0,-13-8 1 16,0 0 3-16,11 12 1 15,-11-12 2-15,4 11 0 0,-4-11 5 0,0 0 1 16,0 25 0-16,0-25 1 16,-4 22-1-16,4-22-3 0,-9 27-7 0,2-12-4 0,4 0-5 15,-4 0 2-15,3-1-10 16,-2 0 1-16,0 1-1 0,6-15-2 0,-13 25-6 15,8-14 3-15,-1-2-1 0,6-9 1 0,-6 18-1 0,6-18-3 16,-9 17-3-16,9-17 3 16,-6 11 1-16,6-11-1 0,-6 12-2 0,6-12-3 15,0 0 3-15,0 0-1 16,-7 15 11-16,7-15-10 0,0 0 0 0,0 0-2 16,0 0-7-16,0 0 3 0,0 0 1 15,0 0-3-15,0 0-2 0,0 0-1 0,0 0 1 16,0 0-2-16,0 0 0 0,28-34-2 0,-28 34-2 0,17-21 1 15,-5 9-3-15,-5-1-4 16,3 0-2-16,0-3 1 0,3 3 0 0,-6-1 3 16,3-1-2-16,-1 5 5 15,-3-5-5-15,2 4 3 0,-8 11 1 0,12-23 6 16,-6 14-1-16,-6 9 4 0,10-18-4 16,-6 9 6-16,-4 9-3 0,8-17 1 0,-8 17 3 15,8-15 3-15,-8 15 5 0,0 0-2 0,6-18 1 0,-6 18 1 16,0 0-6-16,7-15-3 15,-7 15 0-15,0 0 0 0,0 0-2 0,0 0 5 16,0 0-4 0,0 0 3-16,0 0 0 0,0 0 10 0,0 0 5 0,0 0 5 15,0 0 7-15,0 0 0 0,0 0 2 16,0 0-3-16,0 0 2 0,-27 38-2 0,27-38-2 16,-11 25-3-16,6-14-2 15,-1 3 1-15,1-1-4 0,1 3-3 0,-1-1 0 0,5-15-2 16,-2 28-2-16,2-14-2 0,2 3-2 15,3-2-6-15,1-2-8 0,-1 3-12 16,4-3-17-16,-6 0-18 0,5 1-22 0,1-5-18 16,-2 3-27-16,1-2-26 0,-8-10-22 15,15 16-27-15,-9-10-25 0,0-2-52 0,-6-4-109 16,11 4-435-16,-11-4-129 16</inkml:trace>
  <inkml:trace contextRef="#ctx0" brushRef="#br0" timeOffset="47260.73">11771 6722 2379 0,'0'0'-75'0,"0"0"4"0,0 0 16 0,0 0 13 0,0 0 15 16,0 0 24-16,0 0 22 0,0 0 20 15,0 0 5-15,0 0 10 0,0 0 0 16,-26 41-3-16,20-27 2 0,3 2 5 0,0 2-15 16,3-18-1-16,-2 33-6 15,0-17-2-15,4 2-6 0,-2-18-37 0,2 31-16 0,1-16-51 16,0-2-46-16,1-4-64 16,-4-9-162-16,9 15-255 0,-2-8 189 0</inkml:trace>
  <inkml:trace contextRef="#ctx0" brushRef="#br0" timeOffset="47490.87">11925 6854 1921 0,'0'0'74'0,"0"0"-3"0,0 0-1 0,16-4-17 16,-16 4 23-16,0 0 12 0,0 0 18 0,0 0 4 15,0 0-5-15,0 0-15 0,0 0-15 16,19-3-16-16,-19 3-29 0,0 0-26 0,0 0-25 16,0 0-32-16,0 0-34 15,0 0-32-15,12 0-51 0,-12 0-128 0,0 0-388 0,0 0 66 16</inkml:trace>
  <inkml:trace contextRef="#ctx0" brushRef="#br0" timeOffset="47730.78">12052 6748 1991 0,'0'0'-37'0,"0"0"8"15,0 0 18-15,0 0 5 0,25 11 1 0,-25-11 18 16,5 18 5-16,-1-9 1 0,1 6 8 15,-3 1-12-15,0 2 5 0,3-2 4 16,-5 3-8-16,2 0-11 0,-2 2-21 0,0-2-16 0,0 0-26 16,-2 1-35-16,-3-5-65 15,-1 1-143-15,-1 0-154 0,2-3 386 16</inkml:trace>
  <inkml:trace contextRef="#ctx0" brushRef="#br0" timeOffset="48920.46">12305 6454 1239 0,'0'0'-41'16,"0"0"17"-16,0 0 13 0,0 0 13 0,0 0 9 0,0 0 8 15,0 0 5-15,0 0 16 0,0 0-1 0,0 0 0 16,0 0 11-16,0 0 1 15,0 0 2-15,0 0-1 0,0 0 10 0,0 29 12 0,0-29 0 16,0 0 1-16,0 0 2 16,0 0 0-16,0 0 2 0,0 0 4 0,0 0-8 15,13 21 4 1,-13-21-9-16,0 0 3 0,6 11-3 0,-6-11-6 0,0 0-9 16,12 16 1-16,-12-16-3 0,5 10 2 15,-5-10-4-15,6 13-4 0,-6-13-1 0,11 11 1 16,-11-11-11-16,8 15-2 0,-8-15-3 0,8 16-3 15,-8-16-5-15,7 17 2 0,-1-8-7 16,-6-9 2-16,7 19-4 0,-2-9-1 16,-5-10 0-16,7 21-1 0,-3-7 2 15,2-4-5-15,-6-10-4 0,9 27 1 0,-4-17-3 16,-5-10 8-16,7 26-1 0,-5-15 4 16,-2-11 4-16,5 27 2 0,-3-13-8 0,0 2 6 15,-2-16-2-15,2 27 0 16,0-11-3-16,0 0 2 0,-2-16-2 0,2 30-5 15,-2-15 2-15,4-2-1 0,-4-13 4 0,2 29 2 0,-2-16 7 16,0-13-1 0,0 29 10-16,0-16 1 0,0-13 5 0,-2 31 5 0,-2-16 2 15,2 0-2-15,-2 2-1 16,0-1-5-16,0 0 3 0,-1 3-12 0,-4 1-1 16,0-1-4-16,-2 0-20 0,0 2-24 15,-3-3-39-15,1 6-48 0,-1-3-62 0,-3 2-56 16,-9 0-126-16,4 2-593 0,-5-2-369 0</inkml:trace>
  <inkml:trace contextRef="#ctx0" brushRef="#br0" timeOffset="52250.7">12906 6901 2699 0,'0'0'-155'16,"0"0"25"-16,0 0 17 0,0 0 12 0,0 0 13 0,0 0 17 16,0 0 13-16,0 0 15 15,0 0 20-15,0 0 1 0,0 0 4 0,0 0 5 16,0 0 5-16,0 0 1 0,0 0 4 16,0 0 6-16,0 0 25 0,0 0 3 0,0 0 9 15,0 0 13-15,0 0 4 0,0 0 16 16,0 0-7-16,0 0 13 0,0 0-5 15,0 0-5-15,0 0 3 0,48 11-7 0,-48-11-9 0,0 0 0 16,0 0-4-16,0 0-5 16,17 4-11-16,-17-4-1 0,0 0-1 0,23 3-7 15,-23-3-1-15,17 3 3 16,-17-3-8-16,19 2 1 0,-19-2 0 0,25 1 2 16,-25-1 1-16,20 0 0 0,-20 0-3 15,22 2 3-15,-22-2 4 0,20 0-9 0,-20 0 8 16,21 2 4-16,-21-2 5 0,17 0-1 0,-17 0 3 15,19 2 3-15,-19-2-1 0,0 0-5 16,0 0-1-16,25 0-7 0,-25 0-1 0,0 0-9 16,15 2-22-16,-15-2-25 15,0 0-31-15,0 0-40 0,0 0-37 16,0 0-27-16,18-2-39 0,-18 2-76 0,0 0-528 16,7-7-120-16</inkml:trace>
  <inkml:trace contextRef="#ctx0" brushRef="#br0" timeOffset="54740.56">13479 6587 2187 0,'0'0'-192'0,"0"0"19"0,0 0 15 0,0 0 17 15,0 0 17-15,0 0 23 0,0 0 19 16,0 0 14-16,0 0 2 0,0 0 18 0,0 0 4 16,0 0 10-16,0 0 10 15,0 0 12-15,0 0 15 0,0 0 3 0,0 0 8 0,0 0 9 16,0 0 4 0,0 0 2-16,0 0 3 0,0 0-4 0,0 0-3 0,0 0-2 15,0 0 7-15,0 0 0 16,0 0 1-16,0 0 6 0,0 0-4 0,0 0-1 0,0 0 10 15,0 0-8-15,0 0 22 0,0 0-5 16,0 0-5-16,0 0-1 0,0 0 12 16,0 0-12-16,0 0-3 0,0 0-2 0,0 0-1 15,0 0 2-15,0 0-2 16,0 0-1-16,0 0 3 0,0 0-5 0,0 0-1 16,0 0 6-16,0 0-3 0,0 0-9 15,0 0 5-15,0 0-3 0,0 0-4 0,0 0-9 16,0 0-1-16,0 0 6 0,0 0-13 0,0 0 8 15,0 0 0-15,0 0-7 0,0 0 3 16,0 0-5-16,0 0 6 0,0 0-7 0,0 0 4 16,18 27 2-16,-18-27-2 15,0 0-11-15,0 0 10 0,14 6-5 16,-14-6 3-16,0 0 2 0,17 5-14 16,-17-5 12-16,0 0-12 0,19 6 3 0,-19-6 0 0,15 3-2 15,-15-3 5-15,18 1-6 0,-18-1-1 0,19 4 1 16,-19-4 0-16,21 4-9 15,-21-4 9-15,23 3-5 0,-23-3 0 0,23 3 1 0,-23-3-2 16,24 2-11-16,-12 1 6 16,-12-3 5-16,24 0 3 0,-24 0-8 0,20 0 11 15,-20 0-6-15,20 2-5 16,-20-2 11-16,17 3-3 0,-17-3-12 0,0 0 13 16,19 2-10-16,-19-2-1 0,0 0 16 15,0 0-3-15,17 6-11 0,-17-6-1 0,0 0 11 16,0 0 8-16,6 10 8 0,-6-10 5 15,0 0 15-15,0 0-4 0,0 0 13 0,0 0-6 16,-18 34-1-16,18-34 10 0,-9 20-4 0,3-10 5 16,-3 3-5-16,-1-2-6 15,3 4 2-15,-1 1 2 0,-4-1-15 0,3 2 5 0,0 2-5 16,-2-2-4-16,0 0-8 16,0 3 4-16,3-5-1 0,0 0 1 0,-1 0-5 15,2-2 3-15,-2 1-3 0,0-3 0 16,3 1-3-16,6-12 1 0,-14 17 2 15,9-8-3-15,5-9 2 0,-13 14 4 0,13-14-6 0,-12 14-2 16,12-14 4-16,-10 9-1 16,10-9-2-16,0 0 3 0,-9 13-9 0,9-13 8 15,0 0-5-15,0 0 1 16,-9 14-1-16,9-14 4 0,0 0 0 0,0 0 11 0,0 0 6 16,-7 11 5-16,7-11 11 15,0 0 0-15,0 0 4 0,0 0 1 0,0 0-1 16,22 11-8-16,-22-11-1 0,23 2-3 0,-23-2-5 15,27 4-1-15,-12-3-6 0,-15-1-12 16,32 4-13-16,-16-4-13 0,4 3-20 0,-4-2-25 16,-16-1-12-16,36 2-33 15,-18 0-21-15,-18-2-18 0,29 0-20 16,-14 0-47-16,-15 0-126 0,21-2-353 16,-12 0 56-16</inkml:trace>
  <inkml:trace contextRef="#ctx0" brushRef="#br0" timeOffset="59070.61">14281 7106 1961 0,'0'0'-76'0,"0"0"24"0,0 0 10 0,0 0 14 15,0 0 13-15,0 0 7 0,0 0 11 0,0 0 9 16,0 0 4-16,0 0 9 16,0 0-1-16,0 0 22 0,27-19 2 15,-27 19 5-15,0 0 21 0,0 0-14 0,15-9 6 16,-15 9 4-16,0 0 1 0,9-8-2 0,-9 8-3 16,0 0-9-16,12-13 3 15,-12 13-8-15,8-10 2 0,-8 10-6 0,11-15 5 16,-11 15-4-16,11-14 7 0,-5 2-9 0,-6 12 0 0,13-20-9 15,-5 11 2-15,0-3-6 16,-8 12-4-16,15-21-1 0,-8 10 10 0,1 0 1 0,0-1 0 16,-8 12-4-1,16-21 0-15,-10 13 1 0,-6 8 1 0,10-14-5 0,-10 14 3 16,14-14-5-16,-14 14-10 16,6-11-3-16,-6 11-3 0,8-10-2 0,-8 10-2 15,0 0-3-15,0 0 0 0,10-13-4 0,-10 13 4 16,0 0-3-16,0 0 0 0,0 0 0 15,0 0 2-15,0 0-2 0,0 0 5 0,28 20-7 16,-28-20 5-16,13 20-6 16,-7-9 1-16,2 2 1 0,6 0-7 0,-2 3-5 0,2 1-3 15,3 0-2-15,3 0 2 16,3 1-2-16,-3 0 3 0,7 1 2 0,-4-3 3 16,-2-3-7-16,0 0 7 15,-1-1 0-15,-4-1 7 0,-2-1-7 0,-1-3 7 16,1 1 11-16,-3-1 11 0,-11-7 6 0,15 10 1 0,-15-10 0 15,0 0 0-15,0 0 2 16,0 0-6-16,0 0 2 0,0 0 5 16,0 0-1-16,-38 10 3 0,38-10 0 15,-38-1 2-15,17-2-5 0,-1 3-5 0,-4-2 3 0,3 2-5 16,-4 0-4-16,0 0-2 16,2 0-3-16,-1 0-1 0,1 0-3 0,2 0-13 0,-2 0-5 15,3 0-14-15,0 0-16 16,-1 0-22-16,3-2-21 0,0 0-22 0,20 2-44 15,-33-3-33-15,20-1-26 0,-1-2-39 0,14 6-94 16,-24-12-519-16,16 7-209 16</inkml:trace>
  <inkml:trace contextRef="#ctx0" brushRef="#br0" timeOffset="60090.68">14972 6909 2526 0,'0'0'-89'16,"0"0"26"-16,-12-14 5 15,12 14 7-15,0 0 9 0,0 0 16 0,0 0-1 0,0 0 15 16,0 0 2 0,0 0 7-16,0 0 9 0,0 0 1 0,0 0 10 0,0 0 17 15,21-21-6-15,-21 21 5 16,0 0 1-16,17-6 7 0,-17 6 8 0,0 0 0 16,18-4-7-16,-18 4 6 0,0 0-9 15,24 0 0-15,-24 0-10 0,0 0 10 16,24 3-4-16,-24-3-6 0,17 3-5 0,-17-3 9 0,12 8-7 15,-12-8 9-15,10 9-4 16,-10-9 6-16,10 15 2 0,-10-15 0 0,4 17-1 16,-4-17 11-16,0 24-8 0,0-24 0 15,-9 25 2-15,4-10 3 0,-4-2 0 0,4 2 0 16,-3-1 1-16,-6 2 3 16,5-2-7-16,0 1 0 0,-2-2 1 0,1 1-1 0,-2-1-6 15,4-1-2-15,0 0-4 0,-2-1-6 0,10-11 1 16,-13 19-7-16,6-12 1 15,7-7-1-15,-10 12 1 0,10-12-4 0,-10 10 4 0,10-10-2 16,0 0-3 0,-5 13-3-16,5-13-3 0,0 0-4 0,0 0 0 0,0 0 0 15,0 0-5-15,0 0 0 16,0 0-9-16,0 0 1 0,51-29 0 0,-39 19-2 0,2-3 1 16,0-3-3-1,1 0 1-15,0-1 2 0,0-1-1 0,-2 1 5 0,3 0-4 16,-3-2 4-16,-2 3 1 0,3-3 6 15,-1 4 6-15,-2 0 5 0,-3 2 8 16,0 1 3-16,1 1 0 0,-9 11-3 0,11-17 0 16,-11 17 0-16,8-15-6 0,-8 15-6 15,8-10 3-15,-8 10 8 0,0 0 6 0,0 0-5 16,0 0 1-16,0 0 1 16,0 0-4-16,0 0 4 0,0 0-3 15,0 0-2-15,0 0 3 0,-11 57-5 0,11-57 1 16,5 25-4-16,-5-12 1 0,4 0-3 0,2 1-8 15,1-2-12-15,2 1-22 0,-2 0-25 16,5-4-34-16,0 3-37 0,1-2-38 16,-2 0-33-16,3-3-36 0,-14-7-79 0,24 7-625 15,-14-5-356-15</inkml:trace>
  <inkml:trace contextRef="#ctx0" brushRef="#br0" timeOffset="61360.61">15588 6863 2772 0,'0'0'-117'15,"0"0"19"-15,12-13 11 16,-12 13 17-16,0 0 20 0,0 0 15 0,8-12 15 16,-8 12 20-16,0 0-2 0,0 0 17 15,0 0-8-15,5-11 16 0,-5 11-5 0,0 0 13 16,0 0-1-16,0 0 5 0,0 0 3 0,0 0 2 15,0 0 1-15,0 0-3 16,0 0 2-16,0 0 15 0,0 0 10 0,0 0 8 0,0 0 4 16,0 0-1-16,0 0 0 15,0 0-3-15,0 0-1 0,0 0-4 0,0 0-3 16,-25 41-4-16,19-31 0 16,6-10-3-16,-10 24 0 0,3-10-6 0,1 1 3 0,0 2-4 15,-1 0-2-15,1 1-2 0,-1 1-3 0,1 1 0 16,2-1-2-16,0 4 0 0,0 0-4 15,2-2-6-15,-1 0 0 0,8 0 0 0,-3-2-9 16,4 2-13-16,-2-2-17 16,2-3-26-16,3 0-25 0,-3 0-39 0,5-3-42 15,-3-2-46-15,0 1-28 16,-1-5-77-16,-7-7-660 0,18 10-380 0</inkml:trace>
  <inkml:trace contextRef="#ctx0" brushRef="#br0" timeOffset="61770.7">15842 7099 2727 0,'0'0'-150'0,"0"0"28"16,0 0 11-16,0 0 18 0,0 0 15 0,0 0 17 15,0 0 18-15,0 0 15 16,0 0 18-16,0 0 18 0,0 0 14 0,0 0-1 16,0 0 20-16,0 0 8 0,0 0 12 15,-24 32 4-15,24-32 7 0,0 0 10 0,-18 4 4 16,18-4-4-16,0 0-3 0,0 0-11 0,0 0-8 0,0 0-1 15,0 0-7 1,0 0-2-16,0 0-8 0,0 0 0 0,0 0 1 0,0 0 6 16,0 0-7-16,0 0-3 15,0 0-4-15,24-42-5 0,-24 42-1 0,0 0-9 16,18-4-4-16,-18 4-16 16,0 0-34-16,0 0-49 0,0 0-31 0,0 0-69 0,0 0-87 15,0 0-559-15,20 14-155 0</inkml:trace>
  <inkml:trace contextRef="#ctx0" brushRef="#br0" timeOffset="62100.77">16056 6914 2426 0,'0'0'-75'16,"9"-10"15"-16,-9 10 9 15,0 0 2-15,0 0 16 0,11-11 14 0,-11 11 22 16,0 0 27-16,0 0 12 0,0 0 17 16,0 0 12-16,25 19 1 0,-25-19 11 0,10 23 11 15,-4-10-7-15,-3 4 2 0,4 1-2 0,-5 2-9 16,2 2-10-16,-2 0-5 15,-2 1-4-15,0 4-7 0,-2-2-9 0,-2-1-14 0,-2 1-21 16,0 0-27-16,0-3-39 16,-2 1-45-16,-2 1-37 0,-1-6-60 15,-2-1-154-15,0-2-389 0,1-1-18 16</inkml:trace>
  <inkml:trace contextRef="#ctx0" brushRef="#br0" timeOffset="63290.78">15834 7047 2017 0,'0'0'-130'16,"0"0"25"-16,0 0 18 0,0 0 21 0,0 0 11 16,0 0 7-16,0 0 11 15,0 0 14-15,0 0 7 0,0 0 9 0,0 0 9 0,0 0 10 16,0 0 2-16,0 0 9 16,0 0-1-16,0 0 14 0,0 0-4 0,0 0-9 15,0 0 14-15,0 0 8 0,0 0-9 0,0 0 13 16,0 0 13-16,0 0-6 0,0 0 3 15,0 0-1-15,0 0-1 0,0 0-14 0,0 0 6 16,0 0-7-16,0 0 1 16,0 0-7-16,0 0 7 0,0 0-6 15,0 0-8-15,0 0 3 0,0 0 3 0,40 6-3 16,-40-6 4-16,0 0-6 0,0 0 7 16,0 0 2-16,17 10 2 0,-17-10 6 15,0 0 1-15,0 0-4 0,15 9 0 0,-15-9-6 16,0 0-3-16,11 7-2 0,-11-7 0 0,0 0-5 15,10 10-4-15,-10-10 0 0,0 0 2 16,10 11-1-16,-10-11-2 0,8 10 1 16,-8-10 3-16,0 0 4 0,0 0 3 15,6 17 5-15,-6-17 3 0,0 0-7 16,0 15-1-16,0-15-2 0,0 0-4 0,0 0 5 16,0 0-5-16,-6 27-7 0,6-27 3 15,0 0-2-15,-5 15-1 0,5-15 1 0,0 0-3 16,-7 15-1-16,7-15 1 0,0 0 1 15,-8 10 0-15,8-10 2 0,0 0 4 0,-8 9-5 0,8-9 0 16,0 0 0-16,-11 10 2 16,11-10 0-16,0 0-2 0,0 0-1 0,-15 6 3 0,15-6-2 15,0 0-2-15,0 0-1 16,-19 4 0-16,19-4-2 0,0 0-1 0,0 0-2 16,-19 0 1-16,19 0-1 15,0 0-2-15,0 0 2 0,0 0-2 0,0 0 1 16,-27-6-1-16,27 6 1 0,0 0-3 0,0 0 7 0,-15-7-8 15,15 7-1-15,0 0 3 16,0 0-3-16,0 0 5 0,-11-12-9 0,11 12 4 16,0 0 0-16,0 0-1 0,0 0-1 15,-2-17-2-15,2 17 1 0,0 0-2 0,0 0 1 16,0 0-1-16,0 0-1 16,0 0-11-16,8-29-10 0,-8 29-21 0,0 0-23 15,0 0-30-15,7-16-46 16,-7 16-58-16,0 0-78 0,7-10-205 0,-7 10-419 0,0 0-283 15</inkml:trace>
  <inkml:trace contextRef="#ctx0" brushRef="#br0" timeOffset="67200.77">16759 7174 2536 0,'0'0'-151'0,"0"0"27"0,0 0 8 16,0 0 21-16,0 0 17 0,0 0 9 16,0 0 28-16,0 0 19 0,0 0 14 0,0 0 6 15,0 0 23-15,0 0 23 16,0 0 11-16,0 0 15 0,0 0 11 15,-8-18 2-15,8 18 6 0,0 0-9 0,0 0 1 16,0 0 0-16,0 0-2 0,0 0-2 16,0 0-9-16,0 0-11 0,0 0-2 0,0 0-10 0,0 0-2 15,0 0 0-15,46 8-4 16,-46-8-2-16,23 3-1 0,-23-3-1 16,28 2 0-16,-16 0-6 0,8 1-6 15,-20-3 0-15,36 3 5 0,-17-1-8 0,-1-2-2 0,2 0-1 16,-20 0 2-16,30 0-7 0,-15 0-9 15,-15 0-20-15,24 0-36 0,-24 0-53 0,22-2-67 16,-18-1-110-16,-4 3-553 0,0 0-174 16</inkml:trace>
  <inkml:trace contextRef="#ctx0" brushRef="#br0" timeOffset="69971.14">17610 6859 2400 0,'0'0'-104'16,"0"0"14"-16,0 0 1 0,0 0 10 0,0 0 13 16,0 0 15-16,34-15 15 0,-34 15 22 15,0 0 15-15,0 0 4 0,0 0 19 0,8-9 13 16,-8 9 4-16,0 0 2 16,0 0 4-16,0 0 10 0,16-7 9 0,-16 7 15 0,0 0 2 15,0 0 4-15,18-4-3 0,-18 4-6 0,0 0-9 16,20-4-6-1,-20 4-10-15,19 0 0 0,-19 0-5 0,20-1-10 0,-20 1-2 0,26 0-4 16,-26 0-9-16,30 0 1 16,-13 0-3-16,-17 0-3 0,32 0 0 0,-14 0-1 15,-18 0-2-15,30 1 2 16,-15-1-3-16,-15 0-5 0,23 0 5 0,-23 0 4 0,23-1 0 16,-23 1 7-16,22 0 0 15,-22 0 8-15,0 0 5 0,21-2 2 0,-21 2 2 16,0 0 0-16,0 0-2 0,0 0-1 0,21 0-2 15,-21 0-7-15,0 0-5 16,0 0-1-16,0 0-1 0,0 0-2 0,0 0-10 0,2 18 9 16,-2-18-4-16,0 0 3 15,0 0-6-15,0 0 0 0,-17 33 0 0,13-23-2 16,4-10-4-16,-9 18-1 16,3-5 3-16,6-13-2 0,-12 22 0 0,2-10-3 0,2 1 3 15,-2 0-2-15,2-1 0 0,-3 0 0 0,2 1-1 16,-1-1 4-16,-1 1-6 15,3-4-2-15,0 2-2 0,8-11-1 0,-18 19 3 16,10-10-2-16,2 1 2 0,6-10 1 16,-11 16-2-16,11-16-2 0,-9 17 6 0,9-17-3 15,-6 13-4-15,6-13 6 16,0 0 1-16,0 21-2 0,0-21 3 0,0 0-3 0,10 18 2 16,-10-18 0-16,16 9 1 15,-6-4-1-15,4-1 1 0,-14-4-4 0,32 7 2 16,-14-4-8-16,1-2-6 0,-1-1-3 0,2 3-11 15,-1-3-12-15,2 0-20 16,-21 0-21-16,36-3-33 0,-19 3-26 0,-1-1-39 0,2-2-39 16,-18 3-79-16,29-7-548 15,-16 5-182-15</inkml:trace>
  <inkml:trace contextRef="#ctx0" brushRef="#br0" timeOffset="70590.67">17422 6691 2449 0,'0'0'-91'16,"0"0"21"-16,0 0 7 0,0 0 14 0,6 34 5 16,-6-34 10-16,2 25 5 0,0-10 12 15,0 5 1-15,2-4 14 0,1 7 14 16,2 0 15-16,-1 2 9 0,0-1 16 16,0 2-10-16,2 0 11 0,-1-1-5 0,2 1 4 15,-3 0-12-15,5-1-11 0,-5 0 4 0,4 0-10 16,1-2-10-16,2 0 4 15,-1-2-20-15,4-2-14 0,-2 1-7 0,3-2-23 0,2-1-25 16,0 0-29-16,1-5-45 16,0 1-84-16,2-3-366 0,-1 2 199 0</inkml:trace>
  <inkml:trace contextRef="#ctx0" brushRef="#br0" timeOffset="70900.69">18438 7110 1766 0,'0'0'67'0,"0"0"8"0,0 0-21 16,12-7-29-16,-12 7-3 16,0 0-6-16,22-4 5 0,-22 4 15 0,16-4-8 0,-16 4-2 15,22-2-1 1,-22 2-5-16,27-1 2 0,-12-2-10 0,-15 3-4 0,35 0-17 16,-17-2-33-16,-1 1-24 15,0-2-47-15,-17 3-78 0,33-8-385 16,-17 5 228-16</inkml:trace>
  <inkml:trace contextRef="#ctx0" brushRef="#br0" timeOffset="71155.85">18898 6924 1674 0,'0'0'25'0,"0"0"19"0,0 0-14 0,10-8-1 15,-10 8 9-15,0 0 38 0,0 0 20 0,0 0 17 16,0 0-4-16,0 0-7 16,10 38-13-16,-8-23-2 0,2 0-15 15,1 0-4-15,-1 4-9 0,0-3-3 16,1 1-16-16,-1 0-24 0,0 1-25 0,0-1-37 0,1-2-29 16,1 1-28-16,-2-1-37 15,0-3-48-15,-4-12-92 0,6 20-349 0,-3-13 154 16</inkml:trace>
  <inkml:trace contextRef="#ctx0" brushRef="#br0" timeOffset="71650.88">19147 6699 1848 0,'0'0'-25'0,"0"0"-6"0,2-23 3 15,-2 23 5-15,0 0-5 0,0 0 14 0,0 0 20 16,13-9-9-16,-13 9 1 0,0 0 5 15,0 0 4-15,0 0 5 0,0 0 6 16,27 26 16-16,-21-13 12 0,2 3 3 16,-2 0 9-16,0 5 14 0,0 5-13 0,-2 0-5 15,0 1-5-15,1 2 1 16,-1 0-7-16,-2 4-7 0,0-1-27 0,0-1-17 0,-4 2-40 16,2-1-37-16,-2-2-51 15,-4-2-112-15,-1 7-319 0,-3-11 238 0</inkml:trace>
  <inkml:trace contextRef="#ctx0" brushRef="#br0" timeOffset="72770.75">19691 6663 1660 0,'0'0'7'0,"0"0"15"0,0 0-22 16,0 0 8-16,0 0 10 0,5-16 13 0,-5 16 12 15,0 0 26-15,0 0 8 16,0 0 10-16,0 0 0 0,26 29 4 0,-19-19 13 0,2 0 0 16,1 4 6-16,-1 1 8 15,1 2-3-15,3 4-7 0,0-4-5 0,3 10-8 16,2-2-10-16,-4 0-8 0,3-1-10 0,2 4-6 15,0-4-6-15,-1 2-6 0,0 1-5 16,-1-2-6-16,0 0 0 0,2-1-5 0,1 2-6 16,-2-4-1-16,-3-3-3 15,0-1-5-15,0-2-18 0,-1 0-16 0,0-3-14 16,-4-1-20-16,0-3-20 0,-2 1-31 16,2 0-14-16,-10-10-37 0,14 10-43 0,-10-5-100 15,-4-5-528-15,0 0-150 0</inkml:trace>
  <inkml:trace contextRef="#ctx0" brushRef="#br0" timeOffset="73110.8">20120 6725 2491 0,'-2'-26'-39'0,"2"26"-5"15,0-20 3-15,0 20 16 16,0 0 1-16,-4-16 7 0,4 16 9 0,0 0 22 16,0 0 12-16,-10-9 9 0,10 9 5 15,0 0 1-15,0 0 12 0,-30 20 4 16,19-8 10-16,1 1 11 0,-5 3 2 16,2 6-1-16,-1-3-1 0,-6 7-5 0,4 1-5 15,-3-1-6-15,-3 3-1 0,4-2-3 0,-4 1-8 16,3 1 1-16,0 0-9 0,2 0-2 15,1-3-8-15,-2-1-6 0,4 1-6 0,1-4-7 16,0-2-18-16,2 0-24 16,3-5-24-16,0-1-41 0,2 0-39 0,-2 0-43 0,4-5-59 15,4-9-148 1,-6 14-372-16,6-14-41 0</inkml:trace>
  <inkml:trace contextRef="#ctx0" brushRef="#br0" timeOffset="73421.06">20439 6641 2192 0,'0'0'-60'16,"0"0"7"-16,14-9 20 0,-14 9 26 15,0 0 31-15,0 0 34 0,0 0 10 0,0 0 17 16,0 0-3-16,-22 47-6 16,16-31-9-16,-4 4 5 0,-3 3-19 0,3 2 5 0,-1 4-14 15,0-2 2 1,1 4-6-16,4-6-1 0,-3 4-6 0,2-2 1 0,3 1-8 16,0-3-1-16,2 2-22 15,2-4-21-15,2-2-35 0,2 3-35 0,0-4-36 16,1-5-53-16,2 0-110 0,-1-2-412 0,0-4 51 15</inkml:trace>
  <inkml:trace contextRef="#ctx0" brushRef="#br0" timeOffset="73920.95">20568 6927 2288 0,'0'0'48'0,"8"-13"-13"0,-8 13-21 0,8-10-11 16,-8 10-7-16,11-11 13 16,-11 11-2-16,12-10-4 0,-12 10-6 0,18-9-13 0,-18 9-15 15,20-7 0-15,-4 0 4 16,-2 4 8-16,3-1-10 0,0-2 15 0,0 3 10 16,0-3-2-16,-17 6-3 15,32-10 9-15,-17 6 3 0,-3 0 6 0,-12 4 13 16,25-7 11-16,-25 7 11 0,24-6 13 0,-24 6-1 15,17-4 5-15,-17 4-4 0,15-3-7 16,-15 3-7-16,0 0-6 0,0 0 10 0,19 0 19 16,-19 0 13-16,0 0 8 15,0 0-1-15,0 0-5 0,0 27 2 0,0-27-7 16,0 0-3-16,-17 33-6 0,11-19-9 16,-3-1 0-16,-2 1 0 0,5 1-11 0,-2 0 4 15,-2 0-1-15,-2-2-2 16,2 3 0-16,2-1-5 0,-3-2-2 0,2 2-3 0,1-2-7 15,-1-3-1-15,1 2-3 0,8-12-3 0,-12 19-1 16,7-12-1-16,5-7 1 16,-7 14-3-16,7-14-3 0,0 0 2 0,0 0-3 0,18 22-2 15,-18-22-3 1,23 8-9-16,-6-4-6 0,4 0 0 16,5 0-13-16,1-1-1 0,3 1-1 0,0-1-14 15,-4-2-20-15,0 2-31 0,-1-3-32 0,-1 1-38 16,0-1-40-16,-4-1-49 0,-1-3-139 0,-2 0-509 15,-2-2-269-15</inkml:trace>
  <inkml:trace contextRef="#ctx0" brushRef="#br0" timeOffset="74190.85">21304 6686 2746 0,'0'0'-54'0,"6"-12"14"0,-6 12-3 0,0 0 6 0,13-10 16 16,-13 10 23-16,0 0 19 16,0 0 16-16,0 0 6 0,0 0-5 0,21 27 5 0,-19-14 3 15,0 5-11 1,0-2 7-16,-2 3 11 0,0 2-1 0,0 2-5 0,0-2 0 16,-2 7-4-16,0-4-6 15,0 1-2-15,0-5-9 0,-2 2-2 0,0 0-20 16,0-4-28-16,-1 0-41 0,1-2-34 15,0 0-40-15,4-16-58 0,-9 22-126 0,3-12-419 16,2-5-17-16</inkml:trace>
  <inkml:trace contextRef="#ctx0" brushRef="#br0" timeOffset="78471.25">21715 6895 2085 0,'0'0'-84'0,"0"0"17"0,0 0 5 16,0 0 17-16,0 0 9 0,0 0 16 0,0 0 13 16,0 0 7-16,0 0 10 0,0 0 7 0,0 0-4 15,0 0 3-15,0 0 4 0,23 19 7 0,-23-19 9 16,0 0 27-16,0 0 2 0,0 0 14 15,0 0 19-15,0 0 1 0,0 0 3 0,0 0 6 16,12 5-8-16,-12-5-3 16,0 0 3-16,0 0-8 0,18 6-5 0,-18-6-7 15,14 4-9-15,-14-4-9 16,20 4 0-16,-20-4-8 0,21 4 2 0,-21-4 2 0,27 4-5 16,-12-2-2-16,2 1-10 15,-17-3-4-15,36 2-2 0,-17 0-6 0,2 2-2 16,-1-2 0-16,-2-1-4 0,-1 1-4 0,2 0-6 0,-19-2-14 15,27 2-20-15,-13 0-21 16,-14-2-36-16,20 3-37 0,-20-3-37 16,18 0-40-16,-18 0-62 0,0 0-125 15,8-7-412-15,-8 7-97 0</inkml:trace>
  <inkml:trace contextRef="#ctx0" brushRef="#br0" timeOffset="78790.87">21853 6813 2268 0,'0'0'-42'0,"-14"-12"27"15,14 12 9-15,0 0 9 0,0 0 0 16,0 0 9-16,0 0 21 0,0 0 9 0,0 0 13 0,0 0 15 15,0 0 6-15,0 0 9 16,0 0 14-16,0 0 11 0,0 0 6 0,0 0 1 16,0 0 4-16,9 44-3 0,-9-44-5 15,5 27-11-15,-3-12-7 0,2 2-12 0,-2-2-6 16,0 4-11-16,2-1-3 16,-2 1-11-16,2-1-14 0,0 0-31 0,1-1-33 15,-1 0-32-15,1 1-42 0,-1-2-53 0,2 0-51 0,-4-3-87 16,4 1-652-16,-4-5-365 15</inkml:trace>
  <inkml:trace contextRef="#ctx0" brushRef="#br0" timeOffset="79621.07">22287 6773 2751 0,'0'0'-90'0,"0"0"18"0,0 0 6 16,0 0 7-16,0 0-2 0,0 0 11 16,0 0 5-16,0 0 11 0,0 0 10 15,18-10-3-15,-18 10 2 0,0 0 7 0,30 4-4 16,-30-4 8-16,27 3-9 16,-9-3 6-16,-2 3 0 0,3-2 7 0,-19-1 1 15,36 3 9-15,-16-3-3 0,-2 0-1 0,-18 0 16 0,36-3 6 16,-17 3 5-16,-1-1 17 15,-18 1 17-15,26-3 22 0,-26 3 5 0,24 0 6 16,-24 0 2-16,21 0-11 0,-21 0-14 16,17-3 0-16,-17 3-19 0,0 0-8 0,19 3-4 15,-19-3 0-15,0 0-4 16,0 0 0-16,8 15-3 0,-8-15 1 0,0 0-4 0,-8 26 1 16,8-26-5-1,-10 28 2-15,1-8-2 0,1 0-4 0,-5 2-2 0,2-1 2 16,3 1 1-16,-4 2-7 0,0-4 1 0,2 3-4 15,-2-2 1-15,-4 0-3 16,4 0 3-16,-1-2 1 0,1-2-4 0,-1 0 5 16,0 1-2-16,1-6-5 0,1 0 4 15,2 0 1-15,-1-3 5 0,10-9 2 0,-15 16 6 16,7-9 2-16,8-7 8 0,-11 12 5 16,11-12 4-16,-11 9 1 0,11-9-1 15,0 0-3-15,0 0 0 0,0 0 1 16,0 0-6-16,0 0-5 0,26 17-1 0,-26-17-2 15,29 3-3-15,-11 1-5 0,0-1-3 0,4 1 0 16,3 1 0-16,1-1-5 0,0 0-13 16,2-1-25-16,2 2-31 0,-3-2-29 15,3-1-60-15,0 0-31 0,-1 0-43 16,-5-2-117-16,-1-2-549 0,0 0-260 0</inkml:trace>
  <inkml:trace contextRef="#ctx0" brushRef="#br0" timeOffset="80350.97">23080 6968 2612 0,'11'-20'-97'0,"-11"20"16"15,6-10 12-15,-6 10 6 0,0 0 17 0,12-13 19 16,-12 13 18-16,0 0 25 0,20-6 7 0,-20 6-4 15,0 0 8-15,27 0 9 16,-27 0-4-16,22 5 12 0,-22-5 2 0,24 7-1 0,-12-1 1 16,-2 1-1-16,0 0 1 15,-1 5-2-15,-9-12-4 0,13 23-7 0,-11-10-4 16,-2-13 2-16,2 21-10 16,-2-21 5-16,-7 30-6 0,1-17 5 0,0 2 6 15,-3-1 0-15,-1-1-1 0,2 0 5 0,-2-2-3 0,0 2 7 16,0-1-16-16,2-1 0 15,-1 1 3-15,0-3-5 0,9-9-2 0,-12 17-1 16,12-17-2-16,-11 14 5 0,11-14-3 16,-8 11 3-16,8-11 0 0,0 0-7 0,0 0 0 15,0 0-3-15,0 0-2 16,0 0-2-16,0 0-5 0,0 0 2 0,0 0 2 16,46-5-9-16,-46 5 11 15,31-21-1-15,-11 7-1 0,-1 0 4 0,2 0 4 0,-2-4 4 16,1 3 5-16,-4 0 12 0,3 0 5 0,-2-3 1 15,-2 3 6-15,-1 2 9 16,-2 2 5-16,-2 2-1 0,0-4 0 0,-10 13-4 0,13-15-8 16,-13 15-4-16,11-11 4 15,-11 11 8-15,0 0 2 0,0 0 0 0,0 0 7 16,0 0-6-16,0 0 8 16,0 0-1-16,0 0-4 0,-48 33-3 0,36-20-8 15,2 0-5-15,2 3-4 0,-1 0-2 0,3 1-3 0,4 2-7 16,0-1-14-16,4 1-18 15,2-1-15-15,2 0-27 0,1-1-26 0,3-1-40 16,0-2-39-16,4 4-45 0,-2-7-41 16,0-1-59-16,2-2-133 0,-2-3-175 0,1-1-242 15,-13-4-187-15</inkml:trace>
  <inkml:trace contextRef="#ctx0" brushRef="#br0" timeOffset="80610.78">23787 7036 2533 0,'11'-11'-58'16,"-11"11"20"-16,0 0 1 16,0 0 13-16,0 0 7 0,0 0 20 0,0 0 17 15,0 0 23-15,0 0 19 0,0 0 10 16,0 0-5-16,0 0 9 0,-13 47 3 0,13-47-1 15,0 20-8-15,0-20-2 0,2 20-6 16,-2-20-9-16,5 19 6 0,-5-19-17 0,4 18-10 16,-4-18-25-16,4 12-40 0,-4-12-54 15,6 13-60-15,-6-13-71 0,0 0-164 16,4 3-361-16,-4-3-21 0</inkml:trace>
  <inkml:trace contextRef="#ctx0" brushRef="#br0" timeOffset="80811">23861 7011 2095 0,'0'0'-86'0,"0"0"20"16,8-12 16-16,-8 12 21 16,0 0 29-16,0 0 28 0,0 0 25 0,0 0 9 0,0 0 4 15,11-13-16-15,-11 13-6 16,0 0-16-16,0 0-45 0,0 0-32 0,0 0-34 15,7-2-55-15,-7 2-110 0,0 0-286 0,0 0 286 16</inkml:trace>
  <inkml:trace contextRef="#ctx0" brushRef="#br0" timeOffset="81540.98">23878 6999 1471 0,'0'0'-7'0,"0"0"10"0,0 0 12 15,0 0 9-15,0 0-10 0,0 0-2 0,0 0 8 16,0 0 5-16,17-24 17 16,-17 24-4-16,0 0 13 0,16-10 19 0,-16 10 1 15,16-6 5-15,-16 6 17 16,16-3-2-16,-16 3 1 0,20-2-3 0,-20 2-3 0,0 0-9 16,27 3-6-16,-27-3-8 15,20 8-2-15,-20-8-11 0,14 13 0 0,-6-3-5 16,-8-10-5-16,11 22-4 0,-9-14 3 0,-2-8-2 0,5 22 13 15,-5-22-1-15,-2 19 17 16,2-19 6-16,-7 15 7 0,7-15-1 0,-15 12 5 16,15-12-8-16,-14 6 0 15,14-6 3-15,-20 0-6 0,20 0 3 0,0 0-8 0,0 0-8 16,-29-14-5-16,29 14-13 16,-9-11-21-16,9 11-35 0,-4-16-41 0,4 16-57 15,0 0-64-15,6-26-72 0,-6 26-153 0,11-19-515 0,-7 12-314 16</inkml:trace>
  <inkml:trace contextRef="#ctx0" brushRef="#br0" timeOffset="81830.93">24214 6842 2649 0,'0'0'-147'15,"0"0"16"-15,28 5 16 0,-28-5 28 0,13 10 28 0,-13-10 25 16,8 15 26-16,-3-6 27 16,-5-9 20-16,8 23 13 0,-4-9 7 0,-2 1 2 15,1 0 3-15,-3-15-10 0,0 36 2 0,-3-18-7 16,-1 0-11-16,-2 5-16 15,-3-2-31-15,1 1-28 0,-5-3-29 0,-1 1-39 0,-4 0-45 16,0-1-77-16,-2-2-404 16,-1-2 153-16</inkml:trace>
  <inkml:trace contextRef="#ctx0" brushRef="#br0" timeOffset="82600.81">23846 6819 1789 0,'0'0'-44'0,"0"0"17"16,0 0 11 0,0 0 13-16,0 0-1 0,0 0 11 0,0 0-1 0,0 0-9 15,0 0 5-15,0 0 9 0,15 13 7 0,-15-13 7 16,0 0 6-16,0 0 13 15,0 0 28-15,0 0 16 0,0 19 11 0,0-19 6 16,0 0 2-16,0 0 3 0,0 0-3 16,-13 28-5-16,13-28-2 0,-6 16-1 0,6-16-13 15,-10 17-5-15,6-7-5 0,4-10-8 16,-12 21-2-16,6-13-10 0,6-8 4 0,-10 19 4 16,4-8-2-16,6-11 2 15,-14 21-4-15,8-10-1 0,6-11-4 0,-12 19-5 16,5-10-7-16,7-9-2 0,-10 22-5 0,6-13-3 15,4-9-2-15,-9 20-3 16,4-9-1-16,5-11-4 0,-2 20-4 0,2-20 2 0,-2 22-4 16,2-22-2-16,0 22 1 15,0-22-4-15,2 21-1 0,-2-21 1 16,5 21-6-16,-3-9 5 0,-2-12-1 16,9 20-2-16,-5-10-2 0,-4-10 1 0,10 19 1 0,-6-9-4 15,-4-10-1-15,11 15-1 0,-11-15 1 0,6 15 0 16,-6-15 1-16,9 15-1 15,-9-15 1-15,9 16-14 0,-9-16-20 0,10 13-20 16,-4-6-35-16,-6-7-49 0,15 17-47 16,-8-10-69-16,-7-7-165 0,14 11-506 0,-5-7-324 15</inkml:trace>
  <inkml:trace contextRef="#ctx0" brushRef="#br0" timeOffset="84451.09">4606 9165 2626 0,'0'0'-127'16,"0"0"30"-16,0 0 31 0,0 0 17 0,0 0 18 16,0 0 26-16,0 0 7 15,0 0 10-15,0 0 13 0,0 0-2 0,0 0 12 0,0 0 1 16,0 0 6-16,0 0 2 16,0 0 15-16,0 0 8 0,0 0 10 0,0 0 6 15,0 0 12-15,0 0 3 0,0 0 1 0,0 0 1 16,0 0 0-16,0 0-5 0,0 0-4 15,44 3-5-15,-44-3-12 0,0 0-6 0,20 4-12 16,-20-4-2-16,16 4-6 0,-16-4-3 16,23 3-6-16,-23-3-2 0,26 2 2 15,-10 0-6-15,4-2 0 0,-4 2-3 16,4 0 2-16,-20-2-7 0,40 0-1 0,-21 0-6 16,2 3 1-16,0-3-5 15,-2 0-5-15,1 0-8 0,-20 0-11 0,34 0-10 16,-22 0-19-16,-12 0-17 0,25-5-27 0,-25 5-44 0,20-2-34 15,-20 2-28-15,16-4-49 16,-16 4-89-16,4-7-575 0,-4 7-286 0</inkml:trace>
  <inkml:trace contextRef="#ctx0" brushRef="#br0" timeOffset="84670.89">4783 8972 2711 0,'0'0'-50'0,"0"0"50"16,-4-19 3-16,4 19 9 0,0 0 7 15,0 0 0-15,2-21 6 0,-2 21-5 16,0 0 2-16,20-11-7 0,-20 11-1 16,18-6 2-16,-18 6-16 0,21-6-20 15,-7 4-24-15,2-2-32 0,-16 4-30 0,34-6-37 0,-15 5-71 16,-2-2-155-16,4 0-222 0,-3-1 206 0</inkml:trace>
  <inkml:trace contextRef="#ctx0" brushRef="#br0" timeOffset="96081.22">5817 8918 1810 0,'0'0'28'0,"0"0"11"0,0 0-7 15,0 0 4-15,10-9-2 0,-10 9 13 0,0 0 18 16,0 0 13-16,0 0 7 0,0 0 5 15,17-10-2-15,-17 10-2 0,0 0 4 16,0 0-2-16,0 0 10 0,21-2 4 0,-21 2 5 0,0 0 2 16,19 0 1-16,-19 0-10 15,20-1-12-15,-20 1-11 0,22 1-7 0,-22-1-9 16,30 0 0-16,-11 0-11 16,3 2-10-16,-2-2-5 0,4 0-10 0,-1 0-10 0,1 2-7 15,-2-2-8-15,2 2 1 0,-3-2-4 0,1 0 5 16,-6 0 0-16,-16 0 6 15,30-2 4-15,-30 2 7 0,23 2 0 0,-23-2 4 0,19 0 3 16,-19 0 2-16,15 2 1 16,-15-2-2-16,0 0-2 0,0 0 2 0,0 0-2 15,0 0-4-15,0 0-3 0,0 0 1 16,0 0-6-16,-25 38 1 0,14-30-1 16,2 1-2-16,-1 2 0 0,0-1 2 15,-2 3-4-15,2-1 2 0,0 1-2 0,-1 3 0 16,2-3-1-16,-1 0 0 0,-1 3 0 0,3-2-1 15,0 0-1-15,-1-1 2 0,2-2-2 16,7-11-2-16,-10 24 0 0,6-13 2 0,4-11-2 16,-6 15 2-16,6-15 1 0,-2 15 1 15,2-15 1-15,0 0 3 0,0 0-5 16,10 24 4-16,-10-24 3 0,12 9 3 16,-12-9 2-16,18 6-2 0,-18-6 1 0,21 8 1 15,-21-8-2-15,21 4-2 0,-6-1-4 0,-15-3-11 0,30 4-19 16,-14-2-24-1,1-1-39-15,3 2-51 0,-2-1-55 0,2-2-43 0,-2-2-70 16,0 2-147-16,1-3-495 16,-3 2-360-16</inkml:trace>
  <inkml:trace contextRef="#ctx0" brushRef="#br0" timeOffset="96300.99">6714 9101 2959 0,'19'-5'53'0,"-19"5"21"0,15-5-9 16,-15 5-11-16,17-5-14 0,-17 5-6 16,21-5-3-16,-21 5-4 0,25-8-13 0,-12 6-29 15,-13 2-30-15,30-4-48 0,-18 2-25 16,-12 2-33-16,28-4-19 0,-14 3-41 15,-2-4-94-15,2 4-398 0,-4-3 41 0</inkml:trace>
  <inkml:trace contextRef="#ctx0" brushRef="#br0" timeOffset="96571.56">7114 8928 2099 0,'0'0'-14'16,"10"-7"35"-16,-10 7 24 0,0 0 5 0,12-12 33 15,-12 12 1-15,0 0 24 16,0 0 9-16,12-6 7 0,-12 6 4 0,0 0 12 16,0 0-1-16,0 0-5 15,0 0-6-15,17 19-10 0,-17-19-7 0,4 21-14 0,0-9-12 16,0 4-5-16,1-2-11 16,-1 4-7-16,0-2-12 0,1 0-23 0,-1 1-18 15,-2 0-24-15,2 0-27 0,-2-2-28 0,0 2-27 16,-2-17-32-16,4 29-28 0,-2-13-17 15,0-5-23-15,-2 0-28 0,0-11-74 0,2 21-528 16,-2-21-157-16</inkml:trace>
  <inkml:trace contextRef="#ctx0" brushRef="#br0" timeOffset="96891.29">7649 8739 2432 0,'0'0'-70'0,"0"0"10"0,22 14 19 15,-16-4 14-15,-2 5 10 0,1 0 12 0,-3 4 19 16,0 8 16 0,-2-1 2-16,0 5 5 0,-2 1-4 0,-3 4-9 0,1 3 5 0,-4 0 1 15,-3 7-7-15,-2 1-6 16,-3-4-11-16,-2 1-23 0,-2-3-19 16,-6 2-19-16,1-6-37 0,-13 11-37 15,1-12-89-15,3-5-399 0,-2-3 172 0</inkml:trace>
  <inkml:trace contextRef="#ctx0" brushRef="#br0" timeOffset="97621.37">5910 8771 1702 0,'0'0'-37'0,"0"0"27"16,0 0 30-16,0 0 5 0,0 0 8 0,0 0 28 0,0 0 16 16,0 0 16-16,-34 14 14 15,34-14 5-15,-13 12-7 0,13-12 3 0,-11 15-1 16,5-4 7-16,0 2-2 16,-1 1 5-16,1 3 3 0,0 0 3 0,0 6-4 0,1-1-7 15,-2 4-8-15,3 0-7 0,0 3-8 0,2 0-8 16,0 3-9-16,0 0-10 15,2 1-7-15,0 2-4 0,0 4-2 0,4-1-6 16,2 0-3-16,5 0-4 16,0 1-13-16,3 2-18 0,-1-6-24 0,2-5-36 15,0 2-37-15,1-5-45 0,4 0-41 16,1-4-53-16,-2-2-109 0,4-2-590 0,-1-6-337 16</inkml:trace>
  <inkml:trace contextRef="#ctx0" brushRef="#br0" timeOffset="98531.06">7940 8259 2649 0,'8'-8'-161'0,"-8"8"14"15,0 0 18-15,12-9 24 0,-12 9 23 16,0 0 26-16,14-9 16 0,-14 9 16 0,0 0 14 15,12-8 7-15,-12 8 9 0,0 0-4 16,19-6 3-16,-19 6 1 0,0 0 15 16,20-4 3-16,-20 4 16 0,0 0 22 0,18 0 9 0,-18 0 9 15,0 0 6-15,0 0-1 16,24 7-4-16,-24-7-4 0,0 0-3 0,14 7-3 16,-14-7-3-16,7 12 1 15,-7-12 7-15,0 0-4 0,0 23-5 0,0-23-4 0,-7 24-1 16,3-11 2-16,4-13 2 0,-12 27-1 0,8-14-5 15,-3 3-4-15,-2-3 2 0,5 0-4 16,-2 0-9-16,0 1 4 0,6-14-8 0,-9 21-2 16,7-10-5-16,2-11 0 15,-5 19-2-15,5-19-1 0,0 17-5 0,0-17-5 16,12 14-18-16,-12-14-18 16,18 9-29-16,-7-6-29 0,-11-3-31 0,32 6-43 0,-16-4-30 15,4-2-47-15,-20 0-101 0,32 3-540 0,-18-3-221 16</inkml:trace>
  <inkml:trace contextRef="#ctx0" brushRef="#br0" timeOffset="99081.5">8490 8671 2583 0,'0'-21'-59'0,"0"21"26"0,0 0 3 16,0 0 15-16,0 0 9 0,0 0 21 0,0 0 30 16,0 0 30-16,6-14 11 15,-6 14 11-15,0 0 6 0,0 0-10 0,0 0-2 0,0 0-1 16,22 41-3-16,-18-27-4 0,2 2-8 0,0 5 3 15,2 0-10-15,2 1-5 16,-2 1-8-16,0 5 1 0,3 0 1 0,0 4-2 16,-1 1-2-16,1-1-4 15,-1 2-2-15,3-1-4 0,0 3 0 0,-1-2 0 0,1 0-6 16,0 1-2-16,-1-3-1 16,1 2 2-16,-2-3-5 0,0 0-2 0,-1-3-4 15,0-5-1-15,-2 0-5 0,0-4-2 0,-2-2-12 0,0-1-13 16,-2-1-13-16,2-4-19 15,-6-11-23-15,7 17-40 0,-7-17-52 0,4 11-60 16,-4-11-63-16,0 0-138 16,0 0-516-16,0 0-341 0</inkml:trace>
  <inkml:trace contextRef="#ctx0" brushRef="#br0" timeOffset="99431.29">8852 8789 2753 0,'0'0'-87'0,"7"-18"15"16,-7 18 20-1,4-17 9-15,-4 17 22 0,0 0-1 0,4-15 12 0,-4 15 20 16,0 0 22-16,0 0 22 16,0 0 18-16,0 0 9 0,0 0-7 0,0 0 0 15,0 0-8-15,0 0 13 16,-45 40-6-16,31-22-2 0,-4 4 1 0,4 3 6 0,-6 4 1 15,2-1 6-15,-2 0-5 0,-3 7-5 0,0 0-5 16,2 1-7-16,-1 0-3 16,2 0-9-16,1 2-4 0,-1 0-5 0,4-6-5 0,-2 1-1 15,4 0-12-15,1-1-4 16,0-3-14-16,0 1-14 0,5-5-9 0,-2-3-8 16,2 1-11-16,-2-2-5 0,2 1-19 15,2-6-22-15,2 0-21 0,0-4-31 0,-1 4-29 16,1-4-32-16,2-4-67 0,2-8-127 0,-7 20-398 15,5-12-90-15</inkml:trace>
  <inkml:trace contextRef="#ctx0" brushRef="#br0" timeOffset="99761.35">9199 8826 2327 0,'0'0'-22'0,"15"-7"22"16,-15 7 37-16,0 0 0 15,0 0 10-15,0 0 17 0,0 0 17 0,0 0 11 16,-15 46 7-16,6-27 7 0,1 0 1 0,0 4-4 15,-2 0-2-15,0 2-2 0,2 1-5 16,2 3-4-16,0-3-12 0,-1 1-3 0,3 1-11 16,2 0-8-16,2-2-10 15,0-3-21-15,0 0-21 0,4-2-36 16,-2 0-30-16,5-4-50 0,3 2-40 0,-2-4-46 16,-2-3-60-16,4-3-138 0,-2-1-407 0,-2-4-116 15</inkml:trace>
  <inkml:trace contextRef="#ctx0" brushRef="#br0" timeOffset="100351.24">9354 8997 2455 0,'4'-23'-38'0,"-4"23"9"0,6-17-6 0,-6 17 3 16,4-15 4-16,-4 15 9 0,6-16 24 0,-6 16 3 15,10-11 13-15,-10 11 7 0,8-12 1 16,-8 12 6-16,12-7 0 0,-12 7 5 0,13-8 2 16,-13 8 9-16,15-6-10 15,-15 6 2-15,0 0 0 0,23-5-8 0,-23 5 12 0,18-4-7 16,-18 4-2 0,18-2 3-16,-18 2-18 0,19-2-1 0,-19 2-8 0,0 0-6 15,30 0 0-15,-30 0-3 16,19 0 1-16,-19 0-2 0,19 0 2 0,-19 0-1 15,0 0-2-15,24-6 9 0,-24 6-5 16,12-3 7-16,-12 3 7 0,0 0 7 0,17-5 1 16,-17 5 6-16,0 0 12 0,0 0 5 0,0 0 4 15,17-3 2-15,-17 3 3 0,0 0 5 16,0 0 1-16,0 0 2 0,0 0-6 0,0 0-5 16,0 0-6-16,0 0-6 15,0 0-4-15,-11 32-6 0,11-32-4 0,-10 23 0 0,1-9-8 16,3 1 0-16,-2 0-1 0,-4 5-1 15,2-1-6-15,0-1 2 0,-1 3-5 16,-2 0 3-16,1-2-5 0,-1 2 1 0,3-2-4 16,-1 0-1-16,0-2 1 0,3-2-2 15,0 1-2-15,-2-2-4 0,4-4-4 0,6-10-2 16,-10 23-5-16,6-13 0 16,4-10-1-16,-4 17 7 0,4-17 2 0,0 0 1 15,6 23 2-15,-6-23 4 16,14 11 2-16,-4-5 0 0,-10-6 1 0,24 11 0 0,-9-6-1 15,0-2-1-15,4-2 1 0,1 4-7 0,0-3-10 16,0-2-18-16,1 1-18 16,-21-1-33-16,40-1-47 0,-20 1-37 0,4-4-54 0,-7 1-74 15,5 0-674-15,-4-3-409 16</inkml:trace>
  <inkml:trace contextRef="#ctx0" brushRef="#br0" timeOffset="100641.38">9953 8855 2979 0,'0'0'-30'0,"0"0"27"0,8-14 9 0,-8 14 0 0,0 0 4 15,11-8 11-15,-11 8 17 16,0 0 11-16,0 0 4 0,0 0 1 0,28 17-3 15,-22-6-3-15,-6-11-4 0,10 29 2 0,-4-12 0 16,1 5 7-16,-3 2-4 0,2 1 6 16,-3 1-6-16,-1 1 2 0,0 2-10 0,-2-3-3 15,-2 1-9-15,0-1-17 16,-3 0-29-16,1 0-40 0,0-3-38 0,-1 0-52 16,-1-2-56-16,-2-6-98 15,2 0-603-15,-6-2-289 0</inkml:trace>
  <inkml:trace contextRef="#ctx0" brushRef="#br0" timeOffset="104556.2">10734 9158 2608 0,'0'0'-133'0,"0"0"22"15,0 0 18-15,0 0 19 0,0 0 16 16,0 0 20-16,0 0 19 0,0 0 16 0,0 0 23 16,0 0 17-16,0 0 7 15,0 0 9-15,0 0 7 0,0 0 3 0,0 0-5 0,0 0 6 16,0 0-6-16,0 0-5 0,13-13-3 0,-13 13 3 15,0 0 7-15,0 0 2 16,0 0 8-16,0 0 2 0,0 0-5 0,0 0-1 0,0 0-4 16,19-2 0-1,-19 2 1-15,0 0-3 0,0 0-9 0,0 0-4 0,25 0-5 16,-25 0 4-16,0 0-1 16,19-1-3-16,-19 1-2 0,0 0-1 0,23 0-3 0,-23 0-7 15,0 0 1-15,24 0-1 16,-24 0-1-16,18 0-6 0,-18 0-1 0,0 0 3 15,26-3-3-15,-26 3 1 0,19-1 0 0,-19 1 0 16,0 0 3-16,25 0-2 16,-25 0-1-16,0 0 1 0,28 0 0 0,-28 0-2 15,17-2 3-15,-17 2-9 0,0 0 0 16,26 0-1-16,-26 0-3 0,0 0 3 0,24 2 0 16,-24-2 9-16,18 0-2 0,-18 0 2 15,18 1 5-15,-18-1 1 0,0 0 1 0,0 0 0 16,24 0 5-16,-24 0-7 0,0 0 1 0,15 3 0 15,-15-3-2-15,0 0 3 16,0 0-1-16,0 0 2 0,0 0-4 0,0 0-6 16,19 1 1-16,-19-1-5 0,0 0 1 15,0 0-2-15,0 0-6 16,0 0 2-16,0 0 3 0,0 0-5 0,0 0 0 16,0 0-10-16,20 2-14 0,-20-2-18 0,0 0-27 0,0 0-33 15,0 0-39-15,0 0-39 0,0 0-43 0,16-2-62 16,-16 2-131-16,0 0-179 15,0 0-288-15,0 0-237 0</inkml:trace>
  <inkml:trace contextRef="#ctx0" brushRef="#br0" timeOffset="107051.5">11713 8907 2488 0,'0'0'-112'0,"0"0"24"16,0 0 8-16,0 0 4 15,0 0 17-15,0 0 0 0,0 0 16 16,0 0 17-16,0 0 10 0,0 0 8 16,0 0 14-16,0 0 15 0,0 0 5 0,0 0 12 0,0 0 23 15,0 0 11-15,0 0 17 0,0 0 8 0,0 0 1 16,0 0 11-16,0 0 2 15,0 0-1-15,0 0 3 0,0 0-3 0,0 0-2 0,0 0-3 16,0 0-3-16,0 0-12 16,0 0-9-16,0 0-9 0,0 0-6 0,0 0-8 15,0 0-6-15,0 0-9 16,52 6-7-16,-52-6-6 0,29 0-6 0,-14 0-4 16,4 0-2-16,-19 0-3 0,34-3-3 15,-14 2-2-15,-20 1 0 0,31-4-3 0,-15 2 1 16,0 0-5-16,-16 2 5 0,27-2-2 0,-27 2 0 15,27-2-1-15,-27 2 1 0,20 0-3 16,-20 0 5-16,0 0 3 0,25-1 4 0,-25 1 6 16,0 0 4-16,20 0 5 15,-20 0 1-15,0 0-1 0,0 0 4 16,18 0-6-16,-18 0 3 0,0 0 5 0,0 0 5 16,9 11 0-16,-9-11 0 0,0 0-3 0,0 0-2 15,-7 25-6-15,7-25-5 0,-11 23 2 16,2-10-3-16,-1 0-3 0,0 5-2 15,-1 1-5-15,-3-2 1 0,1 2 1 0,-2 0-1 0,0-1-3 16,0 1-2-16,1 0-1 16,-2 3 3-16,3-2-2 0,-3-1-5 0,3 1 0 15,2-1 1-15,-3 0 5 16,5-2-6-16,-2 0 1 0,-1-2-3 0,6 1-1 0,-2-5-1 16,-1 1-3-16,9-12 4 15,-10 19-3-15,5-10 4 0,5-9-3 0,-8 14 0 16,8-14 2-16,0 0-1 0,-4 17 3 0,4-17 0 0,0 0 2 15,0 0 0-15,14 15 0 16,-14-15 1-16,22 4-2 0,-22-4 3 16,26 2-6-16,-10-2 3 0,6 2 0 0,-4-2 1 15,3 0-4-15,1-2-1 0,-2 2-5 16,4-2-7-16,-3 2-12 0,4 0-12 16,-6-2-19-16,6 2-15 0,-4 0-19 0,-1-2-26 0,2 2-24 15,-3 0-37-15,-19 0-32 0,35-2-33 0,-22 1-104 16,0-3-182-16,-1 0-338 15,0 0-224-15</inkml:trace>
  <inkml:trace contextRef="#ctx0" brushRef="#br0" timeOffset="108451.19">12479 9293 2597 0,'0'0'-70'15,"21"-22"10"-15,-21 22 1 0,0 0 9 0,0 0 3 16,4-16 21-16,-4 16 17 15,0 0 21-15,9-14 11 0,-9 14 11 0,8-12 15 0,-8 12 7 16,8-17 14-16,-2 8 15 16,-6 9 11-16,12-25 6 0,-3 11 0 0,-2 1 2 15,-1-2-16-15,1 0-3 16,1-3-11-16,2 1 3 0,1 0-3 0,-4 2 2 0,2 0 3 16,-2 2 0-16,-1-1-7 15,1 2-8-15,-7 12-6 0,11-19-6 0,-4 10-1 16,-7 9-6-16,9-17 3 0,-9 17-5 0,12-12-2 15,-12 12-6-15,8-11-5 16,-8 11-2-16,0 0 1 0,14-6-1 0,-14 6 0 0,0 0-4 16,0 0 0-16,31 6 0 15,-31-6-2-15,20 11-5 0,-6-1-1 0,-2 0-2 16,6 3-3-16,-3 1 2 0,5 0-7 16,-4 1-6-16,2 1-8 0,-1 1-3 0,-3 0-2 15,4-4 3-15,-4 2-1 0,1 1 2 0,-1-5-1 16,-5 1 1-16,0-3 1 0,0 1 3 15,-9-10 7-15,13 13 6 0,-13-13 0 0,3 13 3 16,-3-13 1-16,0 0-2 16,0 0 0-16,-16 19-1 0,16-19-1 0,-25 6 1 15,5-4-1-15,2 0 4 0,-2 0-1 16,-3-2 1-16,-4 2 2 0,5-1-1 0,-3 2-1 16,-1-3-1-16,-2 1-4 15,3 2-3-15,1-2-14 0,2 2-15 0,1-2-20 16,0-1-22-16,4 2-27 0,17-2-32 0,-31 2-37 0,31-2-32 15,-23 4-30-15,15-4-47 16,8 0-123-16,-15 2-500 0,15-2-276 0</inkml:trace>
  <inkml:trace contextRef="#ctx0" brushRef="#br0" timeOffset="109221.26">13325 8983 2655 0,'0'0'-31'0,"10"-11"25"0,-10 11 11 0,11-12 1 16,-11 12-8-16,12-9 17 0,-12 9-14 15,11-9-7-15,-11 9 2 0,14-6-5 16,-14 6 12-16,17-4 0 0,-17 4 10 0,0 0 11 16,23-3 14-16,-23 3 15 0,0 0 15 0,25 9 5 15,-25-9 4-15,13 13-5 16,-9-4-5-16,-4-9-3 0,2 25-8 0,-2-10 0 16,0-15-8-16,-6 36-1 0,-1-14-2 15,1-2 0-15,-2 2-4 0,-5-1 1 0,3 0-4 16,-2 0-2-16,1-3 2 0,0 1 0 0,-1-1-3 15,1-3-3-15,3-2-4 16,-2 1-2-16,1-1-2 0,3-4-1 0,6-9-8 16,-10 15-2-16,10-15-3 0,-4 12-4 15,4-12-2-15,0 0-8 0,0 0 7 16,0 0-2-16,0 0-1 0,0 0 0 16,0 0-4-16,47-25 3 0,-36 12-3 0,7-3 2 15,-2-2-4-15,6-7-3 0,-3 3 2 0,0-3 3 0,0 3 4 16,-2 0 10-16,-3 1 2 15,-1 3 12-15,1 1 8 0,-5 2 12 0,0 4 3 0,0-1 1 16,0 0-1 0,-9 12-1-16,7-16-6 0,-7 16 1 0,0 0 4 0,0 0 1 15,0 0 5-15,0 0 4 16,0 0-1-16,0 0 1 0,0 0-6 0,-28 37 0 16,22-19-4-16,1-1-3 0,1 0-4 15,0 2-5-15,2 2-2 0,-1-2 1 0,3 2-5 16,0-2-6-16,3 2-9 0,3 0-11 0,-2-4-16 15,3 0-18-15,2-2-32 16,5-1-33-16,-5-3-47 0,5 1-48 0,1-5-46 0,-4-1-23 16,-11-6-117-16,22 4-153 15,-11-7-379-15,-11 3-304 0</inkml:trace>
  <inkml:trace contextRef="#ctx0" brushRef="#br0" timeOffset="109441.19">13802 9074 2796 0,'7'-11'43'0,"-7"11"17"16,0 0 9-16,0 0-4 0,0 0-6 0,0 0 7 15,0 0 11-15,0 0 13 16,0 0 5-16,0 0 0 0,0 0-5 0,0 0-9 16,14 42-8-16,-8-29-7 0,1 4-3 15,2-5-13-15,-4 4-3 0,6-1-14 0,-1-2-28 16,2 0-20-16,-3 1-42 0,2-5-41 15,-1 3-49-15,1-3-50 0,0-3-69 0,-11-6-145 16,14 9-455-16,-6-7-222 0</inkml:trace>
  <inkml:trace contextRef="#ctx0" brushRef="#br0" timeOffset="109631.14">14024 9145 2711 0,'6'-13'82'0,"-6"13"29"0,0 0-3 0,9-14-2 16,-9 14 13-16,0 0 16 15,6-11 15-15,-6 11 4 0,0 0-12 0,0 0-14 16,0 0-21-16,0 0-10 16,0 0-22-16,11-11-18 0,-11 11-24 0,0 0-29 15,0 0-37-15,0 0-48 16,0 0-48-16,0 0-50 0,0 0-41 0,16-3-55 0,-16 3-125 16,0 0-511-16,2-7-302 15</inkml:trace>
  <inkml:trace contextRef="#ctx0" brushRef="#br0" timeOffset="109881.58">14146 8979 2691 0,'10'-8'-8'0,"-10"8"45"16,0 0 33-16,0 0 16 16,12-11 17-16,-12 11 4 0,0 0 18 0,0 0 15 15,0 0 8-15,0 0-8 0,0 0-10 0,32 16-7 16,-26-5-10-16,2 1-10 0,1 3-9 15,0 0-7-15,-1 6-11 0,1 0-5 0,-4 4-5 16,4-3-11-16,-2 5-3 16,0 0-4-16,-3 0-14 0,0 0-19 0,-1-1-24 15,-3-1-38-15,0-2-35 0,-1-2-54 16,-3 0-64-16,2-2-54 0,-7-4-100 0,0 0-170 16,0-3-412-16,0-1-350 15</inkml:trace>
  <inkml:trace contextRef="#ctx0" brushRef="#br0" timeOffset="124594.01">14949 9274 2670 0,'0'0'-171'0,"0"0"20"16,0 0 15-16,-18-7 17 0,18 7 24 0,0 0 13 15,0 0 17-15,0 0 16 16,0 0 8-16,0 0 7 0,0 0 12 16,0 0 7-16,0 0 5 0,0 0 5 15,0 0 5-15,0 0 12 0,0 0-4 0,0 0 5 0,0 0 2 16,0 0 13-16,0 0-8 16,0 0 18-16,0 0 2 0,0 0 6 15,0 0 7-15,0 0 25 0,0 0-9 0,0 0-3 0,0 0 12 0,0 0 4 16,0 0 3-16,0 0 5 15,0 0 1-15,0 0-5 0,0 0-6 0,0 0-3 16,0 0-11-16,0 0-4 16,0 0-1-16,0 0-5 0,0 0 4 0,0 0-1 0,0 0 0 15,0 0 4-15,0 0-7 16,0 0-1-16,0 0 1 0,0 0 1 0,0 0 3 16,0 0-2-16,0 0-3 15,0 0 4-15,0 0-3 0,0 0-6 0,0 0-3 0,0 0-10 16,0 0 2-16,0 0-6 0,0 0-5 0,0 0 1 15,0 0-3-15,0 0-3 16,0 0-2-16,0 0-5 0,0 0 2 0,0 0-3 16,50 11 0-16,-50-11-7 15,0 0 4-15,27 0-2 0,-27 0 0 0,20 0-4 0,-20 0 5 16,21 0-4-16,-21 0-4 16,23 0 6-16,-23 0-1 0,22 3 2 0,-22-3 2 15,27 0 2-15,-16 1-5 0,-11-1 1 0,25 0-4 16,-25 0 1-16,21 2 0 0,-21-2-4 15,0 0-14-15,26 0-20 0,-26 0-24 0,0 0-24 0,16 0-38 16,-16 0-42 0,0 0-41-16,0 0-59 0,0 0-160 0,24-3-506 15,-24 3-329-15</inkml:trace>
  <inkml:trace contextRef="#ctx0" brushRef="#br0" timeOffset="126671.57">15487 9033 2630 0,'0'0'-161'16,"0"0"28"-16,0 0 23 0,0 0 15 0,0 0 24 0,0 0 9 15,0 0 17 1,0 0 19-16,0 0 16 0,0 0 17 0,0 0 14 0,0 0 11 16,0 0 13-16,0 0 10 15,0 0 5-15,0 0 8 0,0 0 8 0,0 0-3 16,0 0 13-16,0 0 0 0,0 0 8 0,0 0 0 0,0 0-4 15,0 0 0-15,0 0-5 16,0 0-3-16,0 0-11 0,0 0-8 16,0 0-6-16,0 0-10 0,0 0-6 15,0 0-9-15,0 0-6 0,0 0-5 0,0 0-6 16,32-18 1-16,-32 18-3 0,21-3-5 16,-21 3 3-16,21-2-4 0,-10 2 3 0,3-2-4 15,0 0-2-15,-14 2-1 0,28-2 1 0,-14 2 0 16,0-1 5-16,-14 1-4 0,26 0-2 15,-16-3 0-15,-10 3-1 16,23 0 6-16,-11 0 5 0,-12 0 4 0,18-1 0 16,-18 1 3-16,15 0-1 0,-15 0 2 0,15-2 3 0,-15 2 8 15,0 0-4-15,15 0 2 16,-15 0 4-16,0 0 5 0,0 0-3 0,16 0 4 16,-16 0-1-16,0 0-4 0,0 0-4 15,0 0 1-15,14 3-7 0,-14-3 7 0,0 0 1 16,0 0 0-16,0 0-2 0,2 12 2 0,-2-12-5 0,0 0 8 15,0 0-5 1,-16 19 6-16,16-19-1 0,-12 19 0 0,4-8-4 0,-3 2-3 16,-2 3-2-16,-2 3-2 15,1 1-6-15,-2 2 3 0,-2 1-5 0,1 3-3 16,-2 1-5-16,2-2-4 16,-1 1-2-16,0-1 2 0,1 0-3 0,2-4 1 0,0-2-1 15,3 0 0-15,-3-2-3 0,6-3 2 0,-1-1-3 16,2 1-1-16,-2-4 1 0,2 2 2 15,4-5-2-15,-2 4 0 0,-1-6-3 0,7-5 9 16,-6 13-2-16,6-13 1 16,-2 14-3-16,2-14 2 0,0 0-2 0,13 11 0 15,-13-11-2-15,16 4 0 16,-2-4-5-16,-4 3 2 0,4-3-6 0,1 1-6 16,4-1-11-16,-2-1-11 0,5-2-29 15,-4 0-28-15,4 2-44 0,-1-1-47 0,0-2-35 0,0-1-54 16,0-3-136-16,-2 2-535 0,-2-4-375 0</inkml:trace>
  <inkml:trace contextRef="#ctx0" brushRef="#br0" timeOffset="127171.63">15937 8608 2836 0,'0'0'-61'0,"10"-17"15"15,-10 17-3 1,0 0 2-16,8-13 5 0,-8 13 5 0,0 0 16 0,8-14 21 16,-8 14 11-16,0 0 13 15,11-10 4-15,-11 10 3 0,0 0 0 0,19-3 0 16,-19 3-2-16,0 0 5 0,25-2-6 16,-25 2 9-16,20 0-5 0,-20 0 0 0,0 0-2 15,27 4 11-15,-27-4-3 16,17 3 7-16,-17-3-5 0,13 8 0 0,-13-8 0 15,8 10 0-15,-8-10 6 0,0 0-3 0,0 21 1 0,0-21 12 16,-4 20 6-16,4-20 5 16,-11 18 7-16,11-18-3 0,-8 15 0 0,8-15-9 0,-9 17-5 15,9-17-5 1,-6 13-3-16,6-13-5 0,-2 15-5 0,2-15-17 0,0 0-24 16,15 17-34-16,-15-17-45 15,21 12-48-15,-7-9-45 0,4 1-35 0,-2-1-56 16,2 1-126-16,0-1-457 0,-1-3-193 0</inkml:trace>
  <inkml:trace contextRef="#ctx0" brushRef="#br0" timeOffset="130791.45">16258 9267 2385 0,'0'0'-151'0,"0"0"23"15,0 0 12-15,0 0 8 0,0 0 13 0,0 0 18 16,-11-15 21-16,11 15 4 0,0 0 17 0,0 0 1 0,0 0 11 15,0 0 11-15,0 0 7 16,0 0 11-16,0 0 15 0,0 0 7 0,0 0 14 16,0 0 5-16,-7-13 6 15,7 13 2-15,0 0 7 0,0 0 8 0,0 0-1 16,0 0 10-16,0 0 8 0,0 0 7 16,0 0-2-16,0 0 4 0,0 0-2 0,0 0-7 15,0 0-7-15,0 0-2 0,0-20 1 16,0 20-2-16,0 0 5 0,0 0 2 15,0 0-4-15,0 0-4 0,0 0 0 0,0 0-4 0,0 0-5 16,9-20-4-16,-9 20-9 16,0 0 0-16,0 0-5 0,11-14-4 0,-11 14-1 15,0 0-4-15,12-7-5 16,-12 7-1-16,0 0-6 0,15-10-2 0,-15 10-1 0,0 0-5 16,15-8-4-16,-15 8-4 15,0 0 3-15,19-5 0 0,-19 5-11 0,0 0 6 16,22-4-4-16,-22 4 3 0,0 0-3 0,16-2-1 0,-16 2 0 15,0 0 0-15,0 0 1 16,19-4 0-16,-19 4-1 0,0 0 1 0,0 0-1 0,0 0-3 16,0 0 7-1,0 0 0-15,26 4-3 0,-26-4 2 0,0 0-2 0,10 6-4 16,-10-6 0-16,0 0 0 16,0 0 1-16,10 9 1 0,-10-9 2 0,0 0 1 15,8 12 0-15,-8-12 3 0,0 0 1 0,0 0 1 16,4 18 3-16,-4-18 3 0,0 0-4 15,2 18 2-15,-2-18-6 0,0 0 1 0,-2 19-1 16,2-19-3-16,0 0 3 0,-4 19-5 16,4-19 5-16,-8 13-4 0,8-13-4 0,-4 15 3 15,4-15 1-15,-8 14-2 16,8-14 3-16,-6 14 0 0,6-14-4 0,-11 15 1 16,11-15-2-16,-8 11-1 15,8-11 2-15,-9 11 1 0,9-11 0 0,-8 12-6 16,8-12 1-16,0 0-4 0,-13 16-2 0,13-16-1 0,0 0 2 15,-8 8 0-15,8-8 1 16,0 0-2-16,-8 11 2 0,8-11 1 0,0 0 0 16,0 0 1-16,0 0 0 15,0 0 2-15,0 0 0 0,0 0-4 0,0 0-1 0,0 0-2 16,0 0-4-16,0 0 4 16,0 0 2-16,0 0 0 0,0 0 0 0,0 0-1 15,0 0 2-15,26-35 2 0,-17 25-3 16,0 0 0-16,-9 10 2 0,17-20 1 0,-9 8-3 15,0 1-4-15,3 1 1 0,-2-1 1 0,-1 0 2 16,-8 11 3-16,14-18-2 16,-7 9 1-16,-7 9 2 0,11-15 0 0,-11 15 6 0,10-14 4 15,-10 14 0-15,7-10 2 16,-7 10-2-16,0 0-2 0,8-13 3 0,-8 13-4 16,0 0 3-16,0 0 1 15,0 0 4-15,0 0 5 0,0 0-1 0,0 0 2 16,0 0 2-16,0 0 2 0,0 0 1 0,0 0 0 0,0 0-2 15,0 0 0-15,-36 31 2 16,27-17 0-16,3-3 1 0,6-11-2 0,-10 26-2 16,6-11-2-16,2 3 0 15,0-1-1-15,2-17 0 0,4 36-4 0,0-17-4 0,2 3-11 16,2-2-14-16,3-3-19 16,0 2-29-16,1-4-28 0,1 1-27 0,0-3-34 15,0-2-37-15,1-2-37 0,-1 0-57 0,-13-9-152 0,19 7-486 16,-19-7-321-16</inkml:trace>
  <inkml:trace contextRef="#ctx0" brushRef="#br0" timeOffset="131071.34">16755 9164 2759 0,'0'0'-57'0,"0"0"16"0,0 0 10 16,4-17 4-16,-4 17 8 0,0 0 28 15,0 0 28-15,0 0 25 0,0 0 13 0,0 0-3 16,0 0 8-16,0 0 0 16,0 0-6-16,0 0 1 0,-10 56-4 0,10-41-11 15,2 2 0-15,0 0-7 0,0 0-3 0,0 2-12 0,0-1-17 16,2 0-30-16,-2 0-41 15,5-3-41-15,-3 0-47 0,3-2-61 0,-5-1-122 16,2-2-506-16,-4-10-161 16</inkml:trace>
  <inkml:trace contextRef="#ctx0" brushRef="#br0" timeOffset="131311.26">16965 9290 2571 0,'0'0'31'0,"12"-9"10"15,-12 9-1-15,0 0 1 0,0 0 20 0,9-10 33 16,-9 10 19-16,0 0 5 0,0 0-4 16,6-4-16-16,-6 4-12 0,0 0-12 0,0 0-7 15,0 0-14-15,0 0-14 0,0 0-23 0,0 0-28 16,0 0-36-16,0 0-46 15,9-7-56-15,-9 7-63 0,0 0-146 0,0 0-493 0,0 0-199 16</inkml:trace>
  <inkml:trace contextRef="#ctx0" brushRef="#br0" timeOffset="131801.81">17068 9142 2559 0,'0'0'-26'16,"0"0"19"-16,0 0 7 0,0 0-5 0,0 0 10 16,0 0 25-16,0 0 19 0,0 0 19 0,0 0 10 15,0 0 1-15,0 0 3 16,0 0 1-16,0 0 7 0,0 0 7 0,0 0 13 0,0 0 8 16,0 0 2-1,0 0-1-15,0 0-6 0,24 15-10 0,-24-15-4 0,6 15-15 16,0-6-4-16,-6-9-1 0,9 23-9 0,-5-9-1 15,0-1-4-15,2 4-4 16,-2-2-3-16,3 4-8 0,-2-1 4 0,-1 0-10 16,0 2 2-16,2-1-12 0,-4 0 3 15,2 2-3-15,-2-2 0 0,0 0-12 0,3-2 2 16,-5 0-3-16,0 0 1 0,0-17-5 16,-2 31-11-16,2-19-12 0,0-12-23 15,-5 24-29-15,5-24-39 0,-6 19-59 16,4-8-71-16,0-3-79 0,2-8-184 0,-6 13-100 15,6-13-323-15,-6 8-312 0</inkml:trace>
  <inkml:trace contextRef="#ctx0" brushRef="#br0" timeOffset="138821.44">17490 9372 2605 0,'0'0'-159'0,"0"0"23"0,0 0 18 0,0 0 11 16,0 0 13-16,0 0 20 0,0 0 3 15,0 0 16-15,0 0 12 16,0 0 7-16,0 0 8 0,0 0 8 0,0 0 10 16,0 0 6-16,0 0 8 0,0 0 17 0,0 0-1 0,0 0 2 15,0 0 9-15,0 0 7 16,0 0 9-16,0 0-3 0,0 0 14 0,0 0 13 16,0 0-8-16,0 0 7 15,0 0 0-15,0 0 0 0,0 0 4 0,0 0-10 0,0 0 0 16,0 0-4-16,0 0 4 0,0 0-3 0,0 0-3 15,0 0-4-15,0 0-9 16,0 0-5-16,0 0-1 0,0 0 7 0,0 0-6 0,0 0 5 16,55 11-3-1,-55-11-5-15,20 2 4 0,-20-2-10 0,26 5 0 0,-13-5-1 16,-13 0-6-16,28 1-1 16,-14 1-2-16,-14-2-2 0,30 4-4 0,-16-4-2 15,-14 0-1-15,28 2-12 0,-28-2-4 0,21 1-12 16,-21-1-23-16,20 3-20 0,-20-3-22 15,0 0-41-15,22-3-33 0,-22 3-27 0,0 0-71 16,11-7-511-16,-11 7-55 16</inkml:trace>
  <inkml:trace contextRef="#ctx0" brushRef="#br0" timeOffset="139091.74">17591 9274 2273 0,'-12'-9'-53'0,"12"9"14"0,0 0-2 16,0 0 7-16,0 0 10 15,0 0 15-15,0 0 27 0,0 0 22 0,0 0 20 0,0 0 13 16,0 0 5-16,0 0 5 16,-4 38 9-16,4-38 5 0,-3 23-1 0,0-10-5 15,3-13-4-15,-2 33-10 0,0-15-7 16,0-4-7-16,2 4-8 0,0 1-14 0,0-19-27 15,2 30-28-15,0-15-36 0,0-1-37 16,-2-14-39-16,8 22-37 0,-8-22-57 16,2 16-161-16,0-11-300 0,-2-5 73 0</inkml:trace>
  <inkml:trace contextRef="#ctx0" brushRef="#br0" timeOffset="139721.54">17888 9185 2031 0,'0'0'26'0,"6"-20"16"0,-6 20-13 0,0 0-7 16,0 0 0-16,0 0 0 0,0 0 17 15,10-8-2-15,-10 8 4 0,0 0 6 0,0 0 7 16,0 0 1-16,0 0 2 16,22-2-6-16,-22 2-8 0,0 0-10 0,25 0 2 0,-25 0-4 15,24 2-2-15,-24-2-3 16,22 0-1-16,-22 0-6 0,28 0 1 0,-28 0-5 16,27 0 0-16,-13-2 0 15,-14 2 3-15,26-2-5 0,-26 2 1 0,24-2-1 16,-24 2 0-16,23-2 8 0,-23 2-2 0,22-2 5 0,-22 2 1 15,16-2 2-15,-16 2 2 16,0 0 4-16,0 0 3 0,24 0 6 0,-24 0-11 0,0 0 14 16,0 0-4-1,12 6 6-15,-12-6 1 0,0 0 3 0,0 0-2 0,0 0 1 16,-8 27-5-16,8-27-2 16,-10 21-1-16,3-10-2 0,0 2-5 0,-1 1-1 15,2-1-7-15,-2 0-3 0,1 2-1 0,1-1 1 0,-3 0-5 16,3-2-2-16,0-1 0 15,6-11-2-15,-11 24-3 0,5-14-1 16,6-10 1-16,-9 16-4 0,9-16-1 16,-7 18 3-16,7-18-4 0,-6 13 1 0,6-13-1 0,-6 13 2 15,6-13-2-15,0 0 3 16,-2 19 1-16,2-19 1 0,0 0-1 0,10 19-1 16,-10-19-3-16,14 10 3 15,-14-10-2-15,16 10 0 0,-1-5-1 0,0-1-1 0,0-1-5 16,-15-3-5-16,34 4-4 0,-16-1-13 0,-1-2-9 15,1-1-14-15,-18 0-20 0,34 0-21 16,-18-1-22-16,-16 1-32 0,32-7-19 0,-17 4-27 16,-1-5-56-16,0 0-156 15,-2 3-422-15,0-5-143 0</inkml:trace>
  <inkml:trace contextRef="#ctx0" brushRef="#br0" timeOffset="140401.72">18524 9203 2416 0,'0'0'-49'0,"9"-18"9"15,-9 18 8 1,0 0 2-16,9-9-2 0,-9 9 8 0,0 0 26 0,15-8 16 16,-15 8 21-16,0 0 4 15,16-10 8-15,-16 10-7 0,0 0-1 0,18-3 5 16,-18 3 2-16,0 0 6 0,16-2 7 16,-16 2 6-16,0 0-1 0,0 0 7 0,24 12 6 15,-24-12-2-15,6 14-7 0,-6-14-6 0,4 21-1 16,-4-21-5-16,-2 27-5 0,-2-9-5 15,0 0-4-15,-3 1-1 16,-2 2-8-16,1 0-4 0,0 2 5 0,-2-2-6 16,-2-2-1-16,2 1-1 0,2-1-10 0,-1-6 5 15,1 2-6-15,-1-4 1 16,3 2 0-16,6-13 1 0,-13 19-5 0,13-19 3 0,-8 18-4 16,8-18 0-16,-4 11 2 15,4-11-2-15,0 0-5 0,0 0-2 0,0 0 0 16,0 0-3-16,0 0 0 0,0 0 0 0,0 0-2 0,0 0 0 15,52-34 1-15,-37 16-5 16,3-1 6-16,0-1 2 0,1-3 4 0,2 1 4 16,-4-3 3-16,3 5 7 15,-4 1 6-15,-1 0 7 0,0 2 0 0,-2 1-1 16,-3 3 3-16,1 2-3 0,-5 2-3 16,-6 9-6-16,15-19-3 0,-15 19-1 0,6-12 2 15,-6 12 1-15,0 0 1 16,0 0-2-16,0 0 0 0,0 0 6 0,0 0-4 0,0 0 1 15,-46 25-2-15,37-12-4 0,-1 2 5 0,3 0-6 16,-2 3-5-16,3-1-1 16,2 2 1-16,0-2-3 0,2 2-4 0,2 0-7 0,0 1-13 15,4-4-19-15,0 2-19 16,0-4-37-16,5 0-37 0,2-1-48 0,1-2-40 16,1 2-49-16,0-6-106 15,2-1-160-15,-1-1-374 0,-14-5-283 0</inkml:trace>
  <inkml:trace contextRef="#ctx0" brushRef="#br0" timeOffset="140691.44">19047 9293 2658 0,'0'0'-59'0,"0"0"38"0,0 0 6 0,0 0 5 15,0 0 8-15,15-5 19 16,-15 5 29-16,0 0 26 0,0 0 17 0,0 0 10 16,0 0-4-16,0 0-2 0,4 30 3 0,-4-30 2 15,2 21-3-15,1-7-6 0,-3-14 0 16,4 29-5-16,-2-16-7 0,3 2 0 0,-5-15-3 16,6 27-6-16,-2-14-9 15,0-2-3-15,2 2-9 0,-6-13-15 0,6 19-22 16,-6-19-36-16,8 17-36 0,-8-17-59 0,8 11-59 0,-8-11-72 15,0 0-145-15,10 1-533 16,-10-1-337-16</inkml:trace>
  <inkml:trace contextRef="#ctx0" brushRef="#br0" timeOffset="141436.54">19263 9300 2758 0,'0'0'-97'0,"19"-10"20"0,-19 10-4 15,0 0 13-15,0 0 9 0,0 0 10 16,0 0 29-16,0 0 20 0,0 0 20 16,0 0 9-16,0 0 15 0,0 0 22 0,0 0 9 15,0 0 2-15,0 0 12 0,0 0 4 0,0 0 12 16,0 0 3-16,0 0 11 0,0 0-1 15,0 0 4-15,0 0-3 0,0 0-6 0,0 0-1 16,0 0-8-16,-38 25-10 16,38-25-5-16,0 0-6 0,0 0-8 15,0 0-4-15,0 0-6 0,0 0-7 0,0 0-7 16,0 0-7-16,0 0-4 0,0 0-5 0,0 0-3 16,0 0-8-16,0 0-11 15,0 0-20-15,0 0-27 0,0 0-32 0,0 0-42 16,0 0-53-16,0 0-44 0,0 0-44 0,0 0-100 0,34 7-158 15,-34-7-379-15,0 0-258 16</inkml:trace>
  <inkml:trace contextRef="#ctx0" brushRef="#br0" timeOffset="141691.84">19443 9179 2621 0,'0'0'34'16,"13"-7"16"-16,-13 7-2 0,0 0-8 0,15-7-7 15,-15 7 10-15,0 0 26 0,0 0 9 16,25 13 14-16,-25-13-2 0,12 16-2 16,-6-4-2-16,-2 4-6 0,-2-1-7 15,0 3-7-15,-2 0-8 0,0 2-7 0,-2 0-15 0,-2 2-32 16,2-4-44-16,-6 5-50 0,2-2-58 15,0 1-39-15,-4-2-79 0,-1-1-168 16,0-3-362-16,-1 0-105 0</inkml:trace>
  <inkml:trace contextRef="#ctx0" brushRef="#br0" timeOffset="174706.95">984 16056 2577 0,'0'0'-155'0,"0"0"17"0,0 0 5 0,0 0 5 16,0 0 14-16,0 0 15 0,0 0 12 0,0 0 21 15,0 0 11-15,-6-29 3 16,6 29 1-16,0 0 12 0,0 0-19 0,0 0 0 0,0 0-16 15,0 0-8-15,0 0-17 16,0 0-20-16,0 0-202 0,0 0 104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21:10:29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4610 11159 2222 0,'0'0'-44'0,"0"0"38"0,0 0 23 15,-19-8 2-15,19 8 2 0,0 0 17 0,0 0 13 16,0 0 13-16,0 0 27 16,-13-7 8-16,13 7 11 0,0 0 1 0,0 0-2 15,0 0 1-15,0 0-1 0,0 0 1 16,0 0-2-16,0 0-1 0,0 0-12 0,0 0-4 15,0 0-11-15,0 0-11 0,0 0-11 0,0 0 0 16,0 0-9-16,0 0-3 16,0 0-4-16,0 0-7 0,0 0 1 0,42-11-6 0,-42 11-4 15,0 0-4-15,26-1 0 16,-26 1-3-16,16 0-1 0,-16 0-5 0,24-2 0 16,-24 2-2-16,23-1 2 15,-23 1-1-15,26 0-5 0,-26 0 4 0,26-3 3 0,-26 3-6 16,24 0-2-16,-24 0 2 15,24 0-1-15,-24 0-2 0,23 0 0 0,-23 0 0 16,24 0 4-16,-24 0-7 0,18 3-1 0,-18-3 2 0,0 0-1 16,24 0-1-16,-24 0 3 15,0 0-7-15,19 0 0 0,-19 0-6 0,0 0-10 16,0 0-18-16,0 0-19 16,19 0-24-16,-19 0-23 0,0 0-34 0,0 0-21 0,0 0-30 15,11 1-21-15,-11-1-30 16,0 0-84-16,0 0-544 0,0 0-226 0</inkml:trace>
  <inkml:trace contextRef="#ctx0" brushRef="#br0" timeOffset="490.13">4538 11068 2470 0,'-15'-12'-129'0,"15"12"17"16,0 0 17-16,0 0 14 0,0 0 16 0,0 0 19 0,0 0 15 15,0 0 8-15,0 0 15 16,0 0 11-16,0 0 15 0,0 0-2 0,0 0 9 16,0 0 8-16,0 0-13 15,0 0-3-15,0 0 28 0,0 0 18 0,0 0 20 0,0 0 7 16,0 0 17-16,40-13-5 15,-40 13 2-15,20 0 5 0,-20 0-10 0,25-2-5 16,-25 2-6-16,28 0-8 0,-28 0-6 0,26 0-8 0,-10-2-9 16,-16 2-2-16,29 0-8 15,-14-2 1-15,-15 2-13 0,27-2-9 0,-27 2-14 16,24-2-22-16,-24 2-22 16,19-2-32-16,-19 2-32 0,0 0-37 0,23 0-33 0,-23 0-42 15,0 0-88-15,17 0-477 16,-17 0-67-16</inkml:trace>
  <inkml:trace contextRef="#ctx0" brushRef="#br0" timeOffset="1129.88">5355 10894 2151 0,'0'0'-93'0,"10"-16"28"16,-10 16 15-16,0 0 8 0,0 0 21 0,0 0 2 0,0 0 14 16,0 0 13-16,0 0 5 15,0 0 13-15,0 0 9 0,0 0 1 0,0 0 2 16,0 0 11-16,0 0 27 16,0 0 10-16,0 0 9 0,0 0-2 0,0 0 4 0,0 0-6 15,0 0 8-15,0 0-7 16,0 0-3-16,-14 45 0 0,14-45 5 0,-6 19 2 15,6-19-2-15,-3 25-6 0,1-14-1 0,2-11-1 0,2 30-1 16,1-12 2-16,-1-3-1 16,0 4-3-16,2-2-2 0,2 0-2 15,-2 0-8-15,2 1-7 0,2 0 10 16,-2 2-9-16,2 0-5 0,0 0-6 0,1-1-17 0,-1-4-26 16,1-2-33-16,-3 1-44 15,3-3-50-15,-1 2-70 0,0-4-54 0,-8-9-84 16,14 14-170-16,-10-10-417 0,-4-4-302 0</inkml:trace>
  <inkml:trace contextRef="#ctx0" brushRef="#br0" timeOffset="1959.87">5626 10947 2686 0,'0'0'-99'16,"0"0"30"-16,0 0 3 16,0 0 17-16,0 0 14 0,0 0 29 0,0 0 14 15,-11-15 25-15,11 15 19 16,0 0 14-16,0 0 18 0,0 0-9 0,0 0 3 0,0 0-10 15,0 0 0-15,0 0-13 0,0 0-12 0,0 0 6 16,37-3-10-16,-37 3-4 16,16-3-6-16,-16 3 0 0,22-1-4 0,-22 1-1 0,22 0-5 15,-22 0 3-15,24-4-7 16,-24 4 1-16,25-2 0 0,-25 2 2 16,24-2-5-16,-24 2 1 0,18-4-5 15,-18 4 2-15,20-2 4 0,-20 2-6 0,0 0-2 0,23-1 2 16,-23 1 10-16,0 0 2 0,0 0 6 0,22-3 2 15,-22 3 3-15,0 0 0 16,0 0 0-16,0 0-4 0,16 0-4 0,-16 0 11 16,0 0 9-16,0 0 1 0,0 0 8 15,0 0-7-15,12 10-3 0,-12-10-4 0,0 0 1 16,0 0-4-16,-2 19-2 16,2-19-6-16,0 0-1 0,-6 23-3 0,6-23 4 0,-8 17-5 15,8-17 0-15,-8 19-2 16,1-9 3-16,7-10-1 0,-13 21-1 15,7-12 1-15,0 2-1 0,6-11 0 0,-13 19-5 16,7-10-2-16,6-9 0 0,-11 15-3 0,11-15 2 16,-11 12-3-16,11-12 2 0,-8 12-1 0,8-12 7 15,0 0 1-15,-6 16 4 16,6-16 0-16,0 0 6 0,-6 11 2 0,6-11 2 16,0 0 0-16,0 0 2 0,0 0-1 15,0 0 4-15,8 23-2 0,-8-23 1 0,12 8-1 16,-12-8-7-16,20 6 6 0,-8-3-6 15,-12-3-8-15,30 9-1 0,-13-7-8 16,-1 2-6-16,4 0-10 0,-1-4-18 0,2 4-15 0,-2 0-24 16,-1-4-28-16,0 1-35 15,-18-1-38-15,32 0-37 0,-17 0-38 0,-3-1-37 16,-12 1-90-16,24-4-138 0,-16 0-417 16,-8 4-314-16</inkml:trace>
  <inkml:trace contextRef="#ctx0" brushRef="#br0" timeOffset="2273.88">6257 11065 2767 0,'0'0'-65'0,"0"0"37"16,0 0 11-16,0 0 20 0,0 0 17 0,0 0 8 16,0 0 9-16,0 0-7 15,0 0 1-15,23-3-8 0,-23 3 1 0,20 0 4 16,-20 0-10-16,20 0 4 0,-20 0-7 16,24 2 1-16,-24-2 0 0,25 0-8 15,-25 0 1-15,22 0-11 0,-22 0-8 16,20 0-17-16,-20 0-14 0,20 0-41 0,-20 0-27 15,14 0-22-15,-14 0-35 0,13 0-67 0,-13 0-453 0,0 0 66 16</inkml:trace>
  <inkml:trace contextRef="#ctx0" brushRef="#br0" timeOffset="2590.23">6559 10930 2057 0,'0'0'16'0,"0"0"14"15,9-11 15-15,-9 11-10 0,0 0 19 0,0 0 24 16,6-14 18-16,-6 14 11 0,0 0 11 16,0 0 21-16,0 0 5 0,0 0 2 0,0 0 2 15,0 0-5-15,0 0 0 16,15 35-7-16,-11-24-7 0,-4-11-5 0,6 27-9 15,2-11-14-15,-4 0-10 0,2 1-7 0,0 2-11 16,0 0-6-16,0-1-10 0,1-1-6 16,-1 0-10-16,-1-1-16 0,1 1-21 0,0-2-27 15,-6-15-37-15,7 21-41 16,-7-21-19-16,6 17-56 0,-6-17-43 0,4 11-57 16,-4-11-120-16,0 0-573 0,0 0-410 15</inkml:trace>
  <inkml:trace contextRef="#ctx0" brushRef="#br0" timeOffset="2980.13">6807 10772 2790 0,'0'0'-132'0,"8"-10"21"0,-8 10 7 15,14-4 15-15,-14 4 14 16,0 0 24-16,16-9 28 0,-16 9 18 0,0 0 16 0,21 0 28 16,-21 0 13-16,0 0 11 15,20 13 9-15,-20-13 11 0,10 20 3 0,-4-8 0 16,-2 2-4-16,2 1-3 15,2 4-6-15,-4-1-7 0,0 3-13 0,-2-1 14 0,2 0-4 16,0 3-6-16,-2 0-3 0,0-3-7 0,-2 0-6 16,2 0-4-16,-2 2-4 15,0-3-3-15,0 0-12 0,0-2-21 0,0 0-22 0,0-17-31 16,-4 30-45-16,2-14-35 16,0-3-38-16,0-4-74 0,2-9-131 0,-8 12-361 15,2-6-12-15</inkml:trace>
  <inkml:trace contextRef="#ctx0" brushRef="#br0" timeOffset="3859.88">7065 10391 2099 0,'0'0'-53'15,"0"0"22"-15,0 0 9 16,0 0 12-16,0 0-4 0,0 0 6 15,0 0 1-15,0 0 9 0,0 0 9 0,0 0-1 0,0 0 3 16,0 0 1-16,0 0 0 0,0 0 4 16,0 0-12-16,0 0 4 0,0 0 3 0,0 0-4 15,0 0 12-15,0 0-6 16,0 0 17-16,0 0 10 0,0 0-9 0,0 0 12 16,0 0-12-16,0 0 2 0,0 0-3 15,43-15 5-15,-43 15-7 0,0 0 2 0,0 0-3 16,0 0 14-16,0 0-4 15,28 2 7-15,-28-2 4 0,0 0 3 0,0 0 16 16,14 5-20-16,-14-5-3 0,0 0-2 0,0 0 0 0,13 11 9 16,-13-11 0-16,0 0 5 15,6 10-5-15,-6-10-1 0,0 0-3 0,0 19-7 16,0-19-3-16,0 0-1 16,-2 23-2-16,2-23 0 0,-4 18-5 0,4-18-6 0,-9 19 4 15,9-19-3-15,-10 21 3 16,6-12-5-16,4-9 1 0,-16 20-1 0,12-9 5 15,4-11 0-15,-10 17 4 0,10-17-1 0,-6 14 5 0,6-14 0 16,-7 12 4-16,7-12 2 16,0 0-4-16,0 0-5 0,0 0-1 0,9 23-9 15,-9-23-8-15,16 8-19 16,-16-8-22-16,24 4-29 0,-9-3-36 0,-15-1-41 0,32 4-40 16,-16-2-37-16,2-2-42 15,-6 2-89-15,5 0-532 0,-4-2-231 0</inkml:trace>
  <inkml:trace contextRef="#ctx0" brushRef="#br0" timeOffset="4239.95">7493 10689 2689 0,'0'0'9'0,"0"0"26"16,0 0 4-16,11-12 6 0,-11 12-6 16,0 0 1-16,0 0 9 0,0 0 6 0,0 0 14 15,0 0 5-15,0 0 3 16,28 12 1-16,-28-12-2 0,10 15 2 0,-2-4-2 16,0 0-3-16,1 3 2 0,2 1-2 15,-1 2 1-15,3 2-4 0,-1 0-1 0,4 2-2 16,2 2-8-16,0 0-4 0,0 1-3 0,1 0-7 0,-1-2-6 15,0 2-3-15,0-1-3 16,-2-4-6-16,-3-3 0 0,2 0-3 0,-4-3-5 16,-1 0-1-16,0-1-6 15,0 1-4-15,0-5-3 0,-10-8-12 0,12 15-15 0,-12-15-13 16,9 11-27-16,-9-11-41 16,8 9-39-16,-8-9-46 0,0 0-42 0,9 5-59 15,-9-5-131-15,0 0-486 16,0 0-300-16</inkml:trace>
  <inkml:trace contextRef="#ctx0" brushRef="#br0" timeOffset="4539.99">7863 10810 2671 0,'2'-15'-78'16,"0"2"27"-16,-2 13 11 0,5-21 19 15,-5 21 16-15,0 0 28 0,0-21 14 0,0 21 20 0,0 0 8 16,0 0 7-16,-5-17 15 0,5 17 15 0,0 0-2 15,0 0-5-15,0 0-4 0,-38 13-2 16,38-13-5-16,-25 19-3 0,12-6-4 0,-1 5-7 16,-3-1-3-16,-1 2-5 15,2 1-3-15,-3 3-4 0,-2 2-5 16,2 0-3-16,-3-1-7 0,4 2-2 0,-2-4-5 16,1 4-3-16,0 0-3 0,0-1-1 0,3-2-5 15,-2-2 1-15,4 0-7 16,1-3-7-16,0 2-8 0,0-1 4 0,3-2-16 0,-1-4-25 15,2-2-31-15,1 1-38 0,2-1-56 16,6-11-44-16,-10 14-77 0,10-14-172 16,-7 7-423-16,7-7-247 0</inkml:trace>
  <inkml:trace contextRef="#ctx0" brushRef="#br0" timeOffset="4869.95">8088 10747 2587 0,'14'-5'-81'0,"-14"5"24"16,0 0 25-16,0 0 18 0,0 0 13 0,0 0 31 0,0 0 16 15,0 0 12-15,-23 52 15 0,15-36 14 0,2 1 5 16,-3 2 4-16,2 4 0 16,3 0-3-16,0 0-2 0,0 2-7 0,4-4-6 15,0 2-13-15,2 1-4 0,4-1-6 16,0 0-13-16,4-2-15 0,-2-2-11 0,0-2-41 16,5 1-39-16,-1-1-52 15,4-2-43-15,-4-4-53 0,0-1-109 0,0-3-508 16,0-2-159-16</inkml:trace>
  <inkml:trace contextRef="#ctx0" brushRef="#br0" timeOffset="5330.06">8336 10896 2594 0,'0'0'15'0,"0"0"6"15,6-13-14-15,-6 13-5 0,0 0-8 0,12-12 16 16,-12 12 11-16,14-7 7 16,-14 7 3-16,16-8-8 0,-16 8 2 0,21-6-6 0,-8 2 1 15,-13 4-4-15,25-5 0 16,-25 5-5-16,26-6-1 0,-14 4 3 16,-12 2-5-16,26-4 6 0,-26 4-1 15,23-3 2-15,-23 3-5 0,20-4 3 16,-20 4 0-16,0 0 7 0,22 0 19 0,-22 0 8 15,0 0 4-15,0 0 5 0,13 7 1 0,-13-7-3 16,0 0 0-16,0 0-4 0,0 0-4 0,-19 36-3 0,11-24-3 16,0 0-2-16,-2-1 2 15,-2 2 2-15,2 0 0 0,-3 1 2 0,2-3 8 16,-2 3 4-16,3-1-1 16,0-2 0-16,0 1 1 0,4 0 2 0,6-12 1 0,-12 20 0 15,12-20 2-15,-6 21-1 16,6-21-8-16,4 17-5 0,-4-17-5 0,12 16-4 15,-2-7-4-15,4-4-4 0,-14-5-3 0,29 12-6 16,-12-8-9-16,0 0-14 0,1-4-24 16,0 2-33-16,1-2-42 0,2 0-45 0,-2 0-53 15,1 0-49-15,-4-4-106 16,4 0-158-16,-6 0-385 0,1-2-280 0</inkml:trace>
  <inkml:trace contextRef="#ctx0" brushRef="#br0" timeOffset="5539.78">8857 10925 2800 0,'0'0'30'0,"12"-12"16"16,-12 12 4-1,10-9-1-15,-10 9 3 0,11-8 4 0,-11 8-2 16,0 0 4-16,19-2 15 0,-19 2 2 16,0 0-6-16,17 16 1 0,-17-16-6 0,8 19-3 0,-4-6-5 15,1 0-7-15,-3 4-4 16,1 0-6-16,-1 2-2 0,-2 0-10 0,-2 0-9 15,2 0-23-15,0 1-30 0,-5-1-26 0,3 0-53 0,-3 4-45 16,1-4-61-16,0-2-120 16,0-2-555-16,0-2-276 0</inkml:trace>
  <inkml:trace contextRef="#ctx0" brushRef="#br0" timeOffset="6140.1">9434 11153 2649 0,'0'0'-77'0,"0"0"25"0,0 0 31 16,0 0 4-16,0 0 20 0,0 0 27 15,0 0 30-15,0 0 29 0,0 0 27 16,0 0 18-16,0 0 7 0,0 0 9 0,0 0-8 15,0 0-5-15,0 0-17 0,0 0-12 0,0 0-15 0,0 0 0 16,13-14-14-16,-13 14-8 16,0 0-6-16,24 1-3 0,-24-1-12 0,0 0-3 15,33 4-7-15,-20-2-1 16,-13-2-6-16,27 1-4 0,-12 2-5 0,2-2-6 16,-17-1-17-16,30 2-20 0,-16-2-23 15,-14 0-34-15,23-2-38 0,-23 2-53 0,24 0-35 16,-14-1-46-16,-10 1-112 0,14-6-609 15,-14 6-412-15</inkml:trace>
  <inkml:trace contextRef="#ctx0" brushRef="#br0" timeOffset="11960.13">10091 10917 2845 0,'0'0'-134'0,"0"0"22"16,0 0 19-16,0 0 7 0,0 0 17 0,0 0 13 15,0 0 20-15,0 0 11 0,0 0 13 16,0 0 19-16,0 0 9 0,0 0 0 0,0 0-1 15,0 0 0-15,0 0 7 0,0 0-2 0,0 0 12 16,0 0 20-16,0 0 1 16,0 0 7-16,0 0 9 0,0 0 5 0,0 0 2 0,0 0 2 15,0 0-6-15,0 0 0 16,0 0-8-16,0 0-5 0,0 0 2 0,0 0-4 16,0 0-1-16,0 0-8 0,54-13-5 15,-43 13-6-15,3 0 1 0,0-3-4 0,2 3-1 16,2-1 3-16,-2-2 3 15,1 2 3-15,-2-1-3 0,0 2 1 0,-1-2-7 16,0 0-4-16,-14 2 3 0,27-1-7 0,-15 1 0 0,1-3 3 16,-13 3-3-16,19 0 1 15,-19 0 6-15,16-1 5 0,-16 1 5 0,0 0 6 16,0 0 0-16,0 0 4 16,22 1-4-16,-22-1 2 0,0 0-7 0,0 0-2 0,0 0-6 15,0 0 3-15,-12 33-7 16,12-33 0-16,-13 23-5 0,4-10-3 0,1-1 1 15,0 1-4-15,-3 1-3 0,2-1-1 0,-1 0-2 0,1 0 0 16,-1 0 1-16,0 1-2 16,0 0 0-16,2-1 2 0,-2 0-4 0,2-2 4 15,-1 1-6-15,0-2 4 16,1 4-5-16,2-2 4 0,6-12 1 0,-13 19 3 16,9-10 3-16,4-9 1 0,-9 14 0 15,9-14 0-15,0 0 2 0,-4 21 8 16,4-21 2-16,0 0 3 0,13 15 8 15,-13-15-26-15,19 8 4 0,-7-4-4 0,6 0 3 0,0-3-3 16,4 3 6-16,1-4-13 0,0 2-14 0,0 0-15 16,3-2-26-16,4-2-32 15,-7 2-46-15,3-2-58 0,-4 2-54 0,0-2-43 0,-3 0-108 16,-1-2-155-16,-4 0-440 16,-2-1-440-16</inkml:trace>
  <inkml:trace contextRef="#ctx0" brushRef="#br0" timeOffset="12369.87">10939 10842 2982 0,'0'0'-83'0,"0"0"29"15,0 0 22-15,0 0 16 0,0 0 19 16,0 0 13-16,0 0 21 0,0 0 26 0,0 0 10 15,0 0 7-15,-32 35 8 0,26-23 1 0,-1 3 4 16,-1 0-4-16,0 2 3 16,1 0 1-16,3 2 1 0,0 0-5 0,0 0-8 0,4 2-9 15,0 1-9-15,2 2-11 16,2-1-8-16,2 0-23 0,1-2-25 16,1 2-29-16,1-3-41 0,3 0-44 15,-2-1-37-15,4-2-31 0,-4-4-45 0,1-1-77 0,-1-3-608 16,0 1-310-16</inkml:trace>
  <inkml:trace contextRef="#ctx0" brushRef="#br0" timeOffset="13010.02">11254 10978 2769 0,'0'0'-37'0,"0"0"25"15,0 0 12-15,5-19-6 16,-5 19 3-16,0 0 6 0,0 0 3 0,0 0 13 16,14-8 6-16,-14 8 2 0,0 0-5 15,20-1-5-15,-20 1 2 0,0 0 4 0,30 0-9 16,-30 0 6-16,24 1 3 15,-24-1 4-15,28 0 5 0,-13 2-6 0,2-2 0 0,0 2 2 16,-2-2-6-16,0 3 3 0,-1-3 2 0,1 1 2 16,-2-1 1-16,-13 0 3 15,25 2 5-15,-15 0 3 0,-10-2 2 0,18 2 1 16,-18-2 7-16,14 0-1 0,-14 0-1 16,11 2-5-16,-11-2-2 0,0 0-6 0,0 0-2 15,0 0-2-15,0 0-3 16,-2 15-5-16,2-15 0 0,0 0-3 0,-16 17 0 0,9-9-3 15,7-8-1-15,-20 20-5 0,9-8 2 0,0-2-2 16,-5 5 1-16,4-4-5 16,-1 1 1-16,1-2 2 0,1 4-5 0,-2-4 2 15,3 1-4-15,-1 1-1 0,1-3 3 16,1 1 0-16,9-10-1 0,-13 17-1 16,8-10 1-16,5-7 0 0,-11 16 1 15,11-16-1-15,-5 13 2 0,5-13 0 0,0 0 7 0,0 0 1 16,5 25 5-16,-5-25 5 15,13 9 5-15,-13-9-2 0,12 8-1 0,-12-8-1 16,16 7 0-16,-16-7-1 0,22 6 0 0,-22-6-5 16,23 6-3-16,-6-2-1 0,-2-3-1 15,-15-1-3-15,37 7 3 0,-20-6-6 0,4 1-1 16,-3 0-2-16,2-2-9 16,-2 0-17-16,2 0-17 0,-4 2-24 0,-16-2-20 0,30-2-31 15,-15 0-42-15,-1 2-30 16,0-3-34-16,-4-1-63 0,0 0-133 0,-10 4-460 15,17-8-236-15</inkml:trace>
  <inkml:trace contextRef="#ctx0" brushRef="#br0" timeOffset="14650.05">12008 11097 2493 0,'0'0'-137'0,"0"0"32"15,0 0 15-15,0 0 22 0,0 0 13 0,0 0 12 16,0 0 14-16,0 0 13 16,0 0 14-16,17-7 8 0,-17 7 15 0,0 0 8 0,0 0 13 15,0 0 8-15,0 0 12 16,0 0 3-16,0 0 7 0,0 0 6 0,19-1 5 15,-19 1 5-15,0 0 1 0,0 0-2 0,0 0-4 16,27 0 0-16,-27 0-4 16,0 0-6-16,22 1-4 0,-22-1-1 0,20 0-1 15,-20 0 5-15,20 2-2 0,-20-2 2 16,21 2-3-16,-21-2-5 0,27 2-7 0,-27-2-3 0,22 1-9 16,-22-1-3-16,25 3-6 15,-12-2-7-15,-13-1-11 0,25 0-20 16,-25 0-22-16,22 3-32 0,-22-3-25 15,21 1-41-15,-21-1-20 0,18 0-32 0,-8 3-38 0,-10-3-109 16,14-4-519-16,-14 4-178 0</inkml:trace>
  <inkml:trace contextRef="#ctx0" brushRef="#br0" timeOffset="14970.07">12531 10971 2593 0,'11'-16'13'0,"-11"16"13"0,0 0-6 0,0 0 4 16,0 0 1-16,0 0 19 0,0 0 40 15,0 0 19-15,0 0 10 0,0 0 3 0,0 0-8 16,0 0-5-16,25 25-5 15,-25-25-5-15,4 19-7 0,-2-8-3 0,-2-11-5 0,7 27-10 16,-4-11-8-16,-2-5-5 0,-1-11-10 0,2 26-8 16,2-11-15-16,-4-15-23 15,4 27-32-15,-1-15-33 0,-3-12-56 0,4 23-33 0,0-12-20 16,-2-3-26-16,-2-8-57 16,0 0-111-16,5 21-466 0,-5-21-169 0</inkml:trace>
  <inkml:trace contextRef="#ctx0" brushRef="#br0" timeOffset="15270.3">12801 10862 2677 0,'11'-16'36'0,"-11"16"3"0,0 0-1 16,0 0-8-16,16-4 1 0,-16 4 0 0,0 0 5 16,0 0 5-16,22 18 0 0,-13-7 3 15,0 3-8-15,0-2 1 0,-2 8-7 0,2-1 2 16,0 3 1-16,-3-2-3 16,1 3 7-16,0 2 0 0,-4-2 0 0,-1-3 4 15,0 1-15-15,-2 2-16 0,-2 0-22 16,0-1-31-16,0 0-33 0,-1-1-36 0,-2-2-35 15,-2-4-45-15,-1 0-109 0,1-1-488 0,-2-3-91 16</inkml:trace>
  <inkml:trace contextRef="#ctx0" brushRef="#br0" timeOffset="16300.28">13322 10989 2214 0,'0'0'-82'0,"0"0"23"16,0 0 14-16,0 0 13 0,0 0 13 0,0 0 27 16,0 0 14-16,7-31 18 15,-7 31 19-15,13-11-4 0,-13 11 20 16,16-8 4-16,-16 8 3 0,17-9 2 0,-17 9-3 15,21-7 0-15,-21 7-3 0,21-6-5 0,-21 6-4 16,21-4-8-16,-21 4-13 0,19-2 1 0,-19 2-6 16,0 0-4-16,27 4-3 15,-27-4 0-15,15 8-3 0,-15-8 1 0,9 16 12 0,-9-16 2 16,3 19-4-16,-3-6-1 16,0-13-3-16,-5 30-4 0,-2-15-3 0,0 2-7 15,-1 3 0-15,-4-2-3 0,3 3 0 16,0-3-5-16,-1-2-4 0,0 4 0 0,-1-5 0 15,2 1-1-15,2-4-3 0,2 0-2 0,5-12 1 16,-13 21-7-16,13-21-4 16,-6 13-8-16,6-13-1 0,-5 14-7 0,5-14-3 0,0 0-3 15,0 0 5-15,0 0-3 16,0 0 1-16,0 0-1 0,43-12 0 0,-43 12-1 16,25-21-1-16,-8 10 6 15,1-5 1-15,-2-1 6 0,-2 0 4 0,3 1 13 0,1-2 0 16,-2 1 13-16,0 0 11 15,-5 1 11-15,3 1 15 0,-3 2 17 0,-3 3 11 16,0 0 2-16,-8 10 3 0,11-16-9 0,-11 16-4 0,6-12 1 16,-6 12 8-16,0 0-4 15,0 0 7-15,0 0-12 0,0 0 3 0,0 0 5 16,0 0-7-16,0 0-5 16,-22 46-8-16,21-31-11 0,-1 0 0 0,2-15-9 0,2 37-26 15,-2-19-4-15,3 3-3 16,2 0-9-16,2 2-16 0,-3-1-20 0,3-2-25 15,4 0-36-15,-4-4-38 0,2-3-44 0,1 2-39 0,-2-2-32 16,1-8-64-16,-9-5-153 16,20 8-88-16,-15-6-292 0,-5-2-190 0</inkml:trace>
  <inkml:trace contextRef="#ctx0" brushRef="#br0" timeOffset="16540.23">13906 10982 2547 0,'9'-11'21'0,"-9"11"7"0,9-10-4 0,-9 10-11 16,0 0-1-16,0 0 7 15,0 0 15-15,0 0 35 0,0 0 15 0,0 0 4 0,0 0 8 16,0 0 1-16,0 0-3 16,2 46-2-16,-4-31-3 0,2 4 1 0,0-19-7 15,0 34-4-15,0-15-8 16,2 2-9-16,0 0-9 0,2 4-19 0,2-6-16 0,-2 4-32 15,2-4-36-15,-3 0-54 0,3-2-38 0,1 0-47 16,-2-3-54-16,2-2-156 16,-5-2-446-16,-2-10-188 0</inkml:trace>
  <inkml:trace contextRef="#ctx0" brushRef="#br0" timeOffset="16770.18">14115 11177 2506 0,'0'0'3'16,"0"0"24"-16,13-6 5 15,-13 6-7-15,0 0 2 0,0 0 20 0,15-6 38 16,-15 6 22-16,0 0 7 16,0 0 2-16,0 0-12 0,0 0-7 0,0 0-13 0,0 0-10 15,0 0-14-15,0 0-9 16,15-6-23-16,-15 6-27 0,0 0-49 0,0 0-70 15,0 0-65-15,0 0-112 0,0 0-600 0,0 0-276 0</inkml:trace>
  <inkml:trace contextRef="#ctx0" brushRef="#br0" timeOffset="17079.91">14288 10986 2699 0,'0'0'-10'0,"18"-10"22"0,-18 10 5 0,0 0 4 0,0 0 11 16,0 0 23-16,0 0 28 16,29 13 20-16,-24-5 7 0,1 2 5 0,-6-10-5 15,9 28-7-15,-3-10-8 16,-1-2-10-16,3 7-2 0,-4 0-6 0,0 2-5 0,-2-2-6 15,2 3-5-15,-2 1-2 0,-1-2-7 0,1 2-3 16,-2-5-5-16,0 1-12 16,-2-1-8-16,2-4-18 0,-3 1-25 0,1-1-42 0,-2-1-48 15,0-4-62-15,0 0-71 16,-1-3-120-16,5-10-622 0,-10 13-445 0</inkml:trace>
  <inkml:trace contextRef="#ctx0" brushRef="#br0" timeOffset="17869.89">15064 11172 2889 0,'0'0'-136'16,"0"0"25"-16,0 0 16 15,-24-5 18-15,24 5 12 0,0 0 16 0,0 0 20 16,0 0 27-16,0 0 15 0,0 0 8 16,-16-4 17-16,16 4 8 0,0 0-2 0,0 0 2 15,0 0 5-15,0 0 20 16,0 0 7-16,0 0 3 0,0 0 3 0,0 0 4 0,0 0-2 15,0 0 3-15,0 0-2 0,0 0-3 0,0 0-5 16,0 0-6-16,0 0-7 16,0 0-7-16,59 4-6 0,-59-4-2 0,27 1-5 15,-10 2-5-15,-17-3-1 0,32 1-10 16,-18-1-1-16,-14 0-9 0,33 3-9 0,-19-1-12 16,-14-2-16-16,28-2-26 15,-28 2-31-15,25 2-54 0,-25-2-36 0,22 1-60 16,-22-1-114-16,16-1-556 0,-16 1-275 0</inkml:trace>
  <inkml:trace contextRef="#ctx0" brushRef="#br0" timeOffset="19060.05">15830 11020 2756 0,'0'0'-67'0,"0"0"-10"0,0 0-9 0,0 0-3 16,0 0 11-16,14-10 6 0,-14 10 24 0,0 0 12 16,0 0 8-16,22-5 4 0,-22 5 1 15,17-2 10-15,-17 2 4 0,19-2 6 0,-19 2 10 16,23 2 8-16,-23-2 5 16,28 0 4-16,-28 0-9 0,31 0 4 0,-13 2 3 15,0-2 1-15,2 0 2 0,-2 0-3 16,-18 0 16-16,37-2 6 0,-21 2-1 0,-16 0 21 15,28-2 3-15,-28 2-3 0,23-2 0 0,-23 2-8 16,19 0-7-16,-19 0-4 16,0 0 0-16,21 0-5 0,-21 0-2 0,0 0 5 0,0 0-3 15,0 0-4-15,0 0 0 16,0 0-8-16,0 0 1 0,0 0-3 0,0 0-3 16,-48 34 2-16,31-24-5 0,0 1 1 15,-2 0-2-15,-2 2 0 0,-1 1-3 0,0-1-5 16,0 1-2-16,1 0 2 15,-2 0 0-15,4 2 0 0,-3-2-2 0,4 3-1 16,0-4-1-16,4 2 1 0,1-4 2 0,0 1 5 0,2-1 8 16,1 1-2-16,2-3 1 15,8-9 1-15,-11 19 4 0,11-19-1 0,0 17 6 16,0-17 1-16,0 0 8 16,13 26-2-16,-3-19-5 0,3 2-3 0,2-1-2 0,4 1-4 15,4-3 1-15,0 3-6 16,5-2 0-16,1 0-2 0,5 0-2 0,-2-1-4 15,-2-2 0-15,1 0-7 0,-1 0-8 0,0 0-22 0,-3-2-13 16,3-1-26-16,-6-1-30 16,-1 2-41-16,-2-4-36 0,0 1-51 0,-3-4-135 15,0 0-517-15,-3-1-243 16</inkml:trace>
  <inkml:trace contextRef="#ctx0" brushRef="#br0" timeOffset="19370.21">16575 11401 2621 0</inkml:trace>
  <inkml:trace contextRef="#ctx0" brushRef="#br0" timeOffset="20050">16575 11401 2379 0,'0'0'-64'0,"0"0"25"16,0 0 10-16,0 0 1 0,0 0 9 0,0 0-6 0,0 0 9 16,0 0 10-16,0 0 1 15,0 0 8-15,0 0 18 0,0 0 13 16,0 0 14-16,0 0 8 0,0 0 13 16,0 0 7-16,4 23 5 0,-4-23 7 0,0 0 8 0,0 0 1 15,0 0-3-15,0 0 1 16,0 0 0-16,0 0-5 0,0 0-6 0,0 0-3 15,0 0 3-15,0 0 1 0,0 0-8 0,0 0-3 0,0 0-7 16,0 0-8-16,0 0-6 16,26-33-5-16,-24 26-6 0,-2 7-5 15,6-15-4-15,-1 5 1 0,-1-2 2 16,0 1-5-16,0 0 0 0,0-3 3 0,0 0 2 0,2-1 4 16,0 1 8-16,0 0 2 15,-6 14 2-15,10-27-4 0,-4 14-7 0,1 2-4 16,-1-3-1-16,0 3-6 0,-6 11-4 15,11-23-2-15,-4 12-1 0,-7 11-5 0,10-19 0 16,-4 7-3-16,-6 12 2 0,11-16-1 0,-11 16-1 16,9-14 1-16,-9 14-7 15,8-14 1-15,-8 14 1 0,8-13-1 0,-8 13-2 0,9-10-1 16,-9 10-1-16,0 0-1 16,11-11 0-16,-11 11 2 0,0 0-3 0,0 0 1 15,8-13-1-15,-8 13 0 0,0 0 1 16,0 0-3-16,0 0 0 0,0 0-2 0,0 0 0 15,13-6 4-15,-13 6-1 0,0 0-3 0,0 0 2 16,0 0-2-16,0 0-1 16,14 30 10-16,-14-30-10 0,9 18 1 0,-5-8-2 0,1 3-3 15,-5-13 0-15,10 24-5 16,-4-9-2-16,2 3-6 0,-1-1-6 0,2 4-1 16,1 2-9-16,1-1-3 0,-1 1-1 15,3-2 0-15,-2 0 4 0,-1 0 0 0,0 1 3 16,2-4 4-16,-4 1 3 15,0-4 3-15,1 1 2 0,-5-3 2 0,2-2 4 0,1 1 5 16,-5-2 10-16,2-3 8 0,-4-7-1 0,0 0 5 16,0 0 1-16,0 0-2 15,-13 29 2-15,13-29 0 0,-17 4 2 16,17-4-1-16,-28 1 2 0,28-1-4 0,-33-3 4 16,12 1 1-16,0-2-3 0,-1 0-1 0,2 0-2 15,-4 0 0-15,3 0 3 16,-1 1-9-16,2-1-10 0,0 0-9 0,4 4-19 0,-1-4-25 15,2 3-34-15,15 1-44 0,-23-4-47 0,11 2-37 16,12 2-50-16,-18-2-125 16,18 2-155-16,-13 0-302 0,13 0-194 0</inkml:trace>
  <inkml:trace contextRef="#ctx0" brushRef="#br0" timeOffset="21180.04">17260 11171 2416 0,'0'0'-69'0,"0"0"41"0,0 0 14 16,0 0 10-16,0 0 11 15,0 0 9-15,0 0 8 0,0 0 21 0,16-21 15 0,-16 21 19 16,0 0 10-16,14-11 11 0,-14 11-1 0,13-10-1 16,-13 10 8-16,13-10 0 15,-13 10 3-15,17-9-4 0,-9 3-11 0,-8 6-3 0,20-10-6 16,-20 10-6-16,18-7-10 16,-7 5-8-16,-11 2-7 0,19-7-3 0,-19 7-9 15,17-3-2-15,-17 3-7 16,17-4-2-16,-17 4-2 0,0 0-5 0,0 0 4 0,25 0-6 15,-25 0-4-15,0 0 3 0,0 0-5 0,11 18 1 16,-11-18-4-16,0 0 0 16,-7 22-4-16,7-22 4 0,-10 21-4 0,2-7 2 0,2-1-3 15,-6 0 3-15,4 2-3 16,-2-3 0-16,-1 5-1 0,1-3 0 0,-1-1 0 16,2 2-3-16,-1-2 1 15,2 1 0-15,-2-5 0 0,2 2 0 0,2 1-3 0,6-12 3 16,-13 15-4-16,13-15-1 0,-8 14 0 0,8-14 0 15,-4 12-1-15,4-12-4 16,0 0 1-16,0 0-1 0,0 0-1 0,0 0 2 0,0 0-2 16,0 0 4-16,0 0-2 15,0 0 6-15,49-26 0 0,-39 15-1 16,2 0 3-16,4-3 3 0,-2-1 1 16,1-2 4-16,2-1-5 0,0 2 4 0,-3-1-4 0,4 1 1 15,-6-1 0-15,1 4-1 16,-3-1-3-16,1 4 3 0,-2-4-2 0,1 4 6 15,-10 10-1-15,12-18 3 0,-12 18 0 0,10-14 1 16,-10 14-3-16,6-10 1 0,-6 10-1 16,0 0 4-16,0 0 1 0,0 0-4 0,0 0-1 15,0 0 0-15,0 0 3 16,0 0-1-16,-36 36-2 0,30-24-1 0,-3 2-1 16,2 0 3-16,1 1-4 0,2 3 0 15,2-3-3-15,-2 2 1 0,2 2-6 0,2-2 1 16,2 0-6-16,0 1-9 15,2-2-15-15,0 0-14 0,2-1-28 0,1-1-32 0,2-1-25 16,-1-1-34-16,2-1-40 0,-2-2-30 0,2-1-64 16,-10-8-93-16,16 7-534 15,-5-4-327-15</inkml:trace>
  <inkml:trace contextRef="#ctx0" brushRef="#br0" timeOffset="21480.02">17832 11150 2835 0,'9'-14'-57'15,"-9"14"19"-15,0 0 13 0,0 0 6 0,0 0 15 16,0 0 35-16,0 0 33 15,0 0 10-15,0 0-3 0,0 0 3 0,0 0 3 0,0 0-5 16,0 0 4-16,0 0-4 0,-11 61 0 0,9-45-4 16,-2 3 0-16,2-1-8 15,0 1-7-15,2 1-5 0,0-1-5 0,0 2-20 16,0-3-16-16,4 2-28 0,-2-1-39 16,4-2-47-16,1 4-52 0,-1-6-50 0,1-1-102 15,1-3-568-15,0-4-242 16</inkml:trace>
  <inkml:trace contextRef="#ctx0" brushRef="#br0" timeOffset="21709.92">18110 11310 2583 0,'21'-6'19'0,"-21"6"33"0,15-7 17 16,-15 7 1-16,0 0 11 0,15-7 18 15,-15 7 20-15,0 0 11 0,12-5-1 16,-12 5-14-16,0 0-13 0,0 0-9 0,0 0-16 0,0 0-18 16,15-8-15-16,-15 8-15 0,0 0-21 15,0 0-37-15,0 0-47 0,0 0-56 0,0 0-49 16,0 0-74-16,0 0-170 16,0 0-426-16,0 0-200 0</inkml:trace>
  <inkml:trace contextRef="#ctx0" brushRef="#br0" timeOffset="22020.3">18270 11182 2512 0,'0'0'-21'16,"16"-11"24"-16,-16 11 17 0,0 0 8 15,12-8 16-15,-12 8 7 0,0 0 19 0,10-4 6 16,-10 4-4-16,0 0 2 15,0 0 3-15,0 0 0 0,0 0 2 0,20 12 4 16,-20-12 2-16,4 11-1 0,-4-11-3 0,0 0-9 0,9 19-4 16,-9-19-12-16,4 15 1 15,-4-15-6-15,4 19-7 0,-4-19-7 16,4 21-4-16,-4-8-3 0,2-1-12 0,-2-1-11 16,2 1-9-16,-2-12-13 0,0 21-11 0,0-21-16 15,-2 21-18-15,2-21-11 16,0 19-22-16,0-19-20 0,0 0-22 0,0 22-22 15,0-22-14-15,0 12-57 0,0-12-139 0,0 0-404 16,0 0-68-16</inkml:trace>
  <inkml:trace contextRef="#ctx0" brushRef="#br0" timeOffset="22660.28">18114 11254 2296 0,'0'0'-45'0,"0"0"20"0,0 0 10 0,0 0-9 0,0 0 7 16,0 0-6-16,0 0 1 15,0 0 9-15,0 0-1 0,0 0 4 16,27-11 1-16,-27 11 9 0,0 0 16 16,0 0 3-16,0 0 15 0,0 0 2 0,0 0 14 0,0 0-5 15,0 0 9-15,24 17-11 16,-24-17 1-16,0 0-8 0,0 0 4 0,2 21-7 15,-2-21 18-15,0 0-10 0,-4 19 5 16,4-19-8-16,0 0 5 0,0 0 2 0,-13 21 1 16,13-21 1-16,-7 9 2 0,7-9 4 0,0 0 7 15,-14 10 2-15,14-10 4 16,-11 4 4-16,11-4 0 0,0 0-2 0,0 0-4 0,-19-4 4 16,19 4 3-16,0 0-3 15,-13-10-1-15,13 10-9 0,0 0-10 0,-6-15-14 16,6 15-16-16,0 0-20 0,4-19-30 15,-4 19-38-15,0 0-42 0,8-17-39 16,-8 17-38-16,10-10-62 0,-10 10-146 0,4-7-426 0,-4 7-152 16</inkml:trace>
  <inkml:trace contextRef="#ctx0" brushRef="#br0" timeOffset="32430.5">427 13556 338 0,'0'0'78'15,"0"0"-38"-15,0 0-23 0,34 3-7 0,-34-3-14 16,0 0 2-16,0 0-2 0,0 0 8 0,0 0 4 16,0 0 3-16,0 0 4 0,0 0 2 15,0 0 3-15,0 0 3 0,9 4-1 0,-9-4 10 16,0 0 5-16,0 0 6 16,0 0 6-16,0 0 12 0,0 0 2 0,0 0 4 15,0 0 3-15,0 0 1 0,0 0 8 16,0 0-7-16,0 0 11 0,0 0-11 15,0 0 3-15,0 0 6 0,0 0 15 0,0 0-18 0,0 0 15 16,0 0-3-16,0 0 11 16,0 0-8-16,0 0 2 0,0 0 2 0,0 0-3 0,0 0-7 15,0 0-3-15,0 0-7 16,0 0-5-16,0 0-5 0,0 0-6 0,0 0-5 16,0 0-7-16,0 0-1 15,0 0-7-15,0 0-7 0,0 0-2 0,0 0-6 0,0 0 1 16,0 0-4-16,0 0 1 15,0 0 2-15,33-1 3 0,-33 1 1 0,0 0-1 16,0 0-2-16,0 0 0 0,19-4 0 0,-19 4 0 0,0 0-4 16,0 0-2-16,0 0 2 15,24-2 4-15,-24 2-3 0,0 0-6 0,22 0-2 16,-22 0-3-16,19 0-1 16,-19 0-2-16,20 2 2 0,-20-2-2 0,22 0-2 0,-22 0 0 15,23 0-3-15,-23 0-4 16,25 1-3-16,-25-1-5 0,25 0 0 0,-25 0-1 15,26 0 3-15,-26 0 1 0,20 3-4 0,-20-3 3 0,23 0 2 16,-23 0-2-16,23 1 2 16,-23-1 2-16,17 0-4 0,-17 0 2 15,21 0 4-15,-21 0-1 0,23-1 2 16,-23 1 4-16,19-3-6 0,-19 3 4 0,23-1-3 0,-23 1 7 16,20-2-3-16,-20 2 2 15,20-2 2-15,-20 2 1 0,0 0 6 0,21-4 3 16,-21 4 2-16,0 0 8 15,20-2 5-15,-20 2 0 0,0 0 3 0,0 0-2 0,13-4 2 16,-13 4 1-16,0 0-3 0,0 0 4 0,0 0-8 16,0 0 6-16,0 0-2 15,0 0-2-15,0 0-7 0,0 0 0 0,0 0 3 16,0 0-8-16,0 0-4 0,0 0 5 16,0 0-9-16,0 0-1 0,0 0-2 0,0 0 2 15,0 0-5-15,0 0 1 16,0 0 1-16,-29 38-2 0,20-30 0 0,0 3 0 15,-2-1-1-15,2 4-1 0,-2-3 0 0,1 2 0 0,0 0 0 16,0 5-2-16,-4-3 1 16,6 1-1-16,-5-1 1 0,3 0-3 0,-1 2 1 15,1 0 0-15,-2 0 1 0,5 2-8 16,-4-4 5-16,4 2-2 0,-2-3 2 0,2 2-3 16,1 0 2-16,-4-1-1 15,4 0 2-15,-3 1 0 0,4-2 3 0,-2 0-7 16,1 0 5-16,-3-1-1 0,3 1 0 15,-2 0 5-15,1-4-5 0,7-10 1 0,-15 25 2 16,8-13-3-16,-2-1 6 0,9-11-8 0,-15 22 4 16,8-15 0-16,0 4 1 15,7-11-3-15,-13 17 0 0,13-17 0 0,-9 16 2 0,9-16-4 16,-14 15 0-16,14-15-1 16,-9 13 4-16,9-13-1 0,-9 12-1 0,9-12 0 15,-9 9 0-15,9-9-2 16,0 0-2-16,-9 13-1 0,9-13-1 0,0 0-5 0,0 0 5 15,-6 12-2-15,6-12 2 0,0 0-1 0,0 0 0 16,0 0 2-16,0 0-2 16,0 0 1-16,0 0 1 0,0 0 0 0,0 0 3 15,0 0 2-15,0 0 1 0,0 0 1 16,0 0 0-16,0 0 1 0,0 0 1 0,0 0-1 16,0 0 1-16,0 0-1 15,0 0 3-15,0 0 4 0,0 0-2 0,0 0 1 0,0 0 2 16,0 0 2-16,0 0 3 15,35-27 1-15,-35 27 4 0,0 0-1 0,0 0 0 16,14-7-1-16,-14 7 0 0,0 0-2 0,0 0-2 0,0 0 5 16,22-3-5-16,-22 3 1 15,0 0-3-15,21 3-1 0,-21-3 4 0,0 0-2 16,19 3-1-16,-19-3 4 16,0 0 0-16,21 6 2 0,-21-6 1 15,13 6 0-15,-13-6-3 0,18 7 2 0,-18-7-5 16,19 7 1-16,-19-7-2 0,19 7-4 15,-7-3 1-15,-12-4 4 0,20 7 1 0,-9-3 4 16,-11-4-2-16,22 7 2 0,-6-1-1 0,-3-2 1 16,2 1-2-16,0 1 1 0,3-1-1 0,-1 1 0 15,2-3-2-15,3 3 0 16,-4-3 1-16,5-1-1 0,-1 2 3 0,1-4-1 0,1 2 11 16,-3 0-4-16,3-2 22 15,-1 0 6-15,-3 0-13 0,4 0 2 0,0 0-16 16,-1 0-3-16,0 0-12 15,0-2-19-15,-1 0-14 0,-2-2-30 0,5-1-29 0,-2-1-35 16,-2-3-50-16,0 2-47 0,0-6-42 0,-8-3-56 16,3-3-117-16,-3-3-161 15,-4-2-347-15,-1-7-354 0</inkml:trace>
  <inkml:trace contextRef="#ctx0" brushRef="#br0" timeOffset="34800.32">324 13876 2683 0,'0'0'-147'0,"0"0"28"0,0 0 23 0,0 0 22 15,0 0 14-15,0 0 23 0,0 0 5 0,0 0 7 0,0 0 8 16,0 0 6-16,0 0 7 16,0 0 6-16,0 0-4 0,0 0 12 0,0 0-2 0,0 0 16 15,0 0 12-15,0 0 3 16,0 0 20-16,0 0 0 0,0 0 10 0,0 0 10 16,0 0 0-16,0 0-3 15,0 0-1-15,0 0-6 0,22-23-3 0,-22 23-6 0,0 0-4 16,10-10 1-16,-10 10-2 0,4-11 0 0,-4 11-3 15,5-7-1-15,-5 7 0 16,6-12-2-16,-6 12-5 0,7-9 1 0,-7 9-3 0,6-12-1 16,-6 12-7-16,6-10-3 15,-6 10-6-15,10-13-1 0,-5 7-4 0,-5 6-2 16,9-13-1-16,-2 6-1 16,-7 7-1-16,8-13-1 0,-5 5-1 0,-3 8 2 0,6-14 1 15,-6 14-6-15,10-13 9 16,-6 7-6-16,-4 6 2 0,7-12-1 0,-7 12 4 15,6-11-2-15,-6 11 0 0,3-11 2 0,-3 11-2 0,6-14 1 16,-6 14-6-16,6-9-3 16,-6 9 4-16,6-11-5 0,-6 11 3 0,4-10-3 15,-4 10 0-15,0 0 1 16,9-12 1-16,-9 12 1 0,4-9 1 0,-4 9-3 0,6-8 1 16,-6 8 0-16,11-7-1 15,-11 7-3-15,11-8 0 0,-11 8 5 0,15-5-10 16,-15 5-3-16,14-6-7 15,-6 2 3-15,-8 4-3 0,16-5 5 0,-16 5 1 0,12-7 0 16,-12 7 1-16,13-3-1 0,-4-1 1 0,-9 4 2 16,11-3 6-16,-11 3-5 15,16-5-5-15,-16 5 5 0,18-3 1 0,-11 0 2 0,-7 3-5 16,17-3-1-16,-17 3 3 16,19-4-2-16,-19 4 1 0,17-4 0 0,-17 4 1 15,17-4 2-15,-17 4-3 16,18-3 4-16,-18 3 2 0,13-3-2 0,-13 3 1 15,18-1 0-15,-18 1-1 0,15 0-3 0,-15 0 5 0,15-2 0 16,-15 2 1-16,15-2-2 16,-15 2-2-16,0 0 1 0,23 0-2 0,-23 0 1 0,15 0 1 15,-15 0-3-15,14-2 0 16,-14 2 0-16,15 0 2 0,-15 0 3 0,14 0 0 16,-14 0 1-16,15 2-1 15,-15-2 2-15,16 2 0 0,-16-2 2 0,16 3-1 0,-4 0-3 16,-4 0 4-16,-8-3-3 0,21 4 1 0,-10-1 0 15,-1 0-1-15,3-1-1 16,-13-2 0-16,21 3 0 0,-9 0 1 0,1-2-4 0,-1 1 2 16,1-2-2-16,0 2 2 15,-1 1-2-15,-12-3 2 0,25 1-1 0,-13-1 3 16,-12 0 1-16,24 0-4 16,-12-1 4-16,-12 1-1 0,21-3 1 0,-21 3 2 0,23-2 4 15,-12 0-5-15,-11 2-1 16,22-5 3-16,-10 1-3 0,0 1 5 0,1-3-5 15,2 3-2-15,0-2-2 0,-3-1 1 16,4 0 2-16,-4 0 0 0,3 2 1 0,-4-3 2 16,-1 1 1-16,1-1 6 0,1-1 0 0,-3 1 2 15,0-1 0-15,-4-2 1 16,4 2-2-16,-5-1 2 0,-4 9-2 0,10-17 0 0,-4 8-2 16,-2-1 1-16,-4 10-4 15,5-15 1-15,0 8 2 0,-5 7-1 0,6-14 2 16,-6 14-2-16,5-12 1 0,-5 12-1 0,4-7-1 0,-4 7-3 15,0 0 0-15,0 0-1 16,0 0-1-16,0 0-1 0,0 0-3 0,0 0 1 16,-15-11-1-16,15 11-1 15,0 0 6-15,0 0-3 0,-34 15-5 0,22-8 3 0,1 1-3 16,-2 2 1-16,-1 1 1 16,1 4-1-16,-2-2 0 0,0 3-4 0,-1 0-5 15,-1 2-3-15,1-1-2 16,2 0-1-16,-4 0-3 0,3 1-2 0,-3-1-2 15,5 0-9-15,-4-2-13 0,2 1-8 0,-1 0-13 0,3 0-18 16,-3-1-24-16,2 0-40 16,2 3-51-16,-2-7-65 0,3 0-206 0,-3 1-496 0,1-1-404 15</inkml:trace>
  <inkml:trace contextRef="#ctx0" brushRef="#br0" timeOffset="35970.11">1153 13575 2794 0,'0'0'-151'0,"-13"11"26"0,13-11 19 16,0 0 7-16,-10 9 11 0,10-9 2 15,0 0 13-15,-9 14 6 0,9-14 8 16,0 0 6-16,-11 13 6 0,11-13 9 16,-7 10 18-16,7-10 9 0,0 0 8 0,-14 14 17 15,14-14 6-15,-8 7 11 0,8-7 5 16,-9 11 19-16,9-11-4 0,0 0 4 0,-12 13 3 15,12-13-10-15,-9 12 0 0,9-12 1 0,-8 9-12 16,8-9 8-16,0 0 5 16,-12 20-7-16,12-20 8 0,-9 16-2 0,9-16 2 0,-11 13 5 15,11-13 3-15,-13 15 0 16,4-8 9-16,9-7-6 0,-15 19-3 0,5-9 5 16,1 3-6-16,0-2-2 15,-2 3-3-15,2-3-6 0,0 1 1 0,2 1-4 0,-2-2-6 16,1 1-1-16,-1 0-9 15,-1-1-1-15,3 1-3 0,-1-1 1 0,-1 2 0 16,1 0-5-16,-2-1 1 0,3 1-4 0,-5 0 0 0,4 0-4 16,-1 3-4-16,-3-2-10 15,4 0-12-15,-2 0-19 0,2 1-26 0,-2 1-25 16,0-3-48-16,1 2-29 16,3-3-39-16,-4 0-115 0,1 1-489 0,-3-3-118 0</inkml:trace>
  <inkml:trace contextRef="#ctx0" brushRef="#br0" timeOffset="38260.55">2277 13369 2347 0,'0'0'-68'0,"0"0"22"0,0 0 22 0,0 0 26 16,0 0 2-16,0 0 18 16,0 0 22-16,0 0-9 0,0 0 14 0,0 0-5 15,0 0 2-15,0 0-2 16,0 0 17-16,0 0-6 0,0 0 13 0,0 0 11 0,0 0 7 16,0 0 7-16,0 0 1 15,-45 26-3-15,41-12-4 0,-2-1-12 0,0 2-4 16,1 3-10-16,0 2-5 15,-4 2-6-15,6 3-1 0,-3 0-6 0,0 3 0 0,0-2-1 16,0 3 4-16,3 2-1 16,-1-1 1-16,2 2 4 0,2 1 3 0,-2-1 0 15,4 2-2-15,2 1-4 0,0-5-4 0,3 5-4 16,-1-3-3-16,2-1-8 0,-1-1-13 16,6-2-11-16,-3-3-23 0,0-2-23 0,1-2-24 15,0-2-42-15,-1 2-38 16,3-4-38-16,-5-4-36 0,-1 1-71 0,2-3-666 15,-5-3-391-15</inkml:trace>
  <inkml:trace contextRef="#ctx0" brushRef="#br0" timeOffset="38940.21">2737 13944 2853 0,'0'0'-97'15,"10"-11"23"-15,-10 11 13 0,8-14 8 0,-8 14 18 0,11-17 14 16,-5 4 15-16,-6 13 17 16,11-24 19-16,-6 9 4 0,1 1 18 0,0-1 4 15,0-2 1-15,0-1 11 16,2 3 7-16,-4 0 9 0,2 0 5 0,-2 0 0 0,2 1-1 16,-2 0-6-16,3 1-5 15,-3 3 0-15,0-3-9 0,-2 4-1 0,-2 9-13 16,9-19-2-16,-3 10-5 0,1 1-11 15,-7 8-2-15,12-14-3 0,-4 10-3 0,2-1-5 16,-2-1-2-16,-8 6 0 0,18-6-1 16,-4 5-3-16,-14 1-1 0,23 0-3 15,-11 1 0-15,6 2-1 0,-4 0 0 0,3 3 1 0,-2-1-4 16,2 5 1-16,-2-2-3 16,4 3 2-16,-3 1-2 0,2-2-2 0,0 4 0 15,0-2-1-15,-1 1-1 16,-3 0 3-16,2 1-1 0,-2 0-1 0,0-1-2 0,0-4-2 15,-4 2-2-15,1 3 5 0,-1-5-3 0,-2 3 1 16,1-5 0-16,-2 2 2 16,-1-1 4-16,-6-8 12 0,8 12 2 0,-6-3 9 0,-2-9 8 15,0 0 3-15,0 0 2 16,0 0 2-16,-14 25-1 0,14-25-2 0,-20 8 0 16,4-7 2-16,-3 4 0 15,-5-4-3-15,-1 3 2 0,-7-2-9 16,0 0 1-16,-6-2-2 0,-2 4-6 0,-1-1-8 15,1 0-4-15,-1-2-10 0,5 1-9 0,2-2-17 16,-1 3-20-16,5-6-25 0,-1 6-32 0,6-6-34 0,2 6-48 16,1-1-45-16,1-2-49 15,4 0-160-15,2 0-149 0,3 0-276 0,12 0-213 16</inkml:trace>
  <inkml:trace contextRef="#ctx0" brushRef="#br0" timeOffset="40370.51">3129 13131 2538 0,'6'-19'-82'0,"-6"19"29"0,0 0 0 0,0 0 4 0,0 0 1 15,0 0 18-15,0 0 21 0,0 0 28 0,0 0 30 16,10-9 13-16,-10 9-7 16,0 0 18-16,0 0 3 0,0 0 6 0,0 0 8 15,0 0 4-15,0 0 3 0,15 30-1 16,-15-30 2-16,2 17-5 0,-2-17-7 0,2 19-3 16,-2-19-7-16,0 23-6 15,0-10-8-15,0-13-5 0,0 28-4 16,0-14-6-16,0-14-10 0,-2 28 0 0,2-28-7 15,0 23 2-15,0-23-6 0,0 23-7 0,0-23 1 16,0 18-2-16,0-18 2 0,0 16-8 0,0-16-2 16,0 0 0-16,-2 18-3 15,2-18-1-15,0 0-3 0,0 0-4 0,0 0 1 0,0 0-5 16,0 0-19-16,0 0 12 16,0 0-4-16,0 0 2 0,0 0 3 0,0 0 0 15,0 0 0-15,27-48 1 16,-22 37 6-16,1-3 3 0,0 1 6 0,0 1 3 0,1-2 4 15,-7 14-1-15,11-24 8 0,-3 15 2 0,-8 9 1 16,10-17-4-16,-10 17 1 16,11-16-6-16,-11 16-3 0,11-10-5 0,-11 10-1 15,10-10 1-15,-10 10-1 0,0 0 1 16,13-6-4-16,-13 6 1 0,0 0 2 0,0 0-3 16,0 0 3-16,0 0-2 15,0 0-2-15,30 12-1 0,-30-12-2 0,0 0 0 16,8 13-2-16,-8-13-6 0,0 0 4 15,6 15-8-15,-6-15 7 0,0 0-4 0,9 12-2 16,-9-12 1-16,0 0-3 0,0 0-3 16,0 0-4-16,9 10 2 0,-9-10-8 15,0 0 2-15,0 0 1 0,0 0 6 0,0 0 0 0,0 0 7 16,0 0 5-16,0 0 3 16,33-17 1-16,-33 17 1 0,11-11 4 0,-11 11 5 15,15-15-8-15,-7 8 7 16,-8 7-1-16,18-14-1 0,-10 6 2 0,-8 8 1 0,14-9 8 15,-14 9 4-15,13-10 0 0,-13 10 6 0,13-6 10 16,-13 6 5-16,0 0 10 16,0 0 8-16,0 0-2 0,0 0-4 0,25 10-6 0,-25-10-3 15,6 15 0-15,-6-15-10 16,4 20-11-16,2-11-18 0,-6-9-20 0,6 23-29 16,-4-12-31-16,-2-11-44 15,6 21-46-15,-4-9-51 0,2-3-72 0,-4-9-168 16,4 21-438-16,-4-11-276 0</inkml:trace>
  <inkml:trace contextRef="#ctx0" brushRef="#br0" timeOffset="42860.32">3799 13701 2532 0,'0'0'-148'16,"0"0"34"-16,0 0 22 15,0 0 32-15,0 0 15 0,0 0 27 0,0 0 15 16,0 0 22-16,0 0 19 0,0 0 7 15,0 0 9-15,-4-21 11 0,4 21 9 0,0 0 4 16,0 0 8-16,0 0 9 0,17-25 4 0,-17 25-4 16,8-12 4-16,-8 12 1 0,13-11-5 15,-13 11-2-15,13-11-1 0,-13 11-1 0,16-10-7 16,-16 10-4-16,16-10-3 16,-16 10-7-16,16-7-6 0,-16 7-3 0,15-4-3 15,-15 4-6-15,15-4-4 0,-15 4-4 16,0 0-5-16,0 0-1 0,23 8-8 0,-23-8 0 15,4 13-2-15,-4-13-3 0,2 19-2 0,-2-19 4 16,-6 24-3-16,6-24 1 16,-8 32 1-16,2-19-1 0,-1 4-1 0,-2-2 1 0,1 1-1 15,0-1 0-15,-1 0 4 16,-1-2-5-16,1 0-3 0,3-1 2 0,-3 2-2 16,1-3-2-16,8-11-5 15,-10 14 0-15,10-14 0 0,-7 15 1 0,7-15-4 16,0 0-5-16,-7 11-5 0,7-11 0 15,0 0-1-15,0 0 0 0,0 0 1 0,0 0-3 16,34-26 2-16,-23 16 1 0,2-2 3 0,0-3-6 16,-1 0 3-16,3-1 4 0,0 3-1 15,-5 0 2-15,1 0 7 0,0 1 3 0,-3 0 8 16,0 4 3-16,-8 8 8 16,15-18-1-16,-15 18 3 0,11-11-1 0,-11 11 4 0,0 0 10 15,7-14 1-15,-7 14-11 16,0 0 4-16,0 0-8 0,0 0 5 0,0 0 5 15,0 0 0-15,0 0-9 0,0 0-2 0,-24 44-11 0,24-44 5 16,-2 25-28-16,2-12 3 16,0-13-4-16,4 32-9 0,0-16-9 15,0-1-16-15,1 2-21 0,4-4-26 16,-1 1-28-16,0-2-36 0,2 1-49 0,2-1-30 0,0-4-21 16,-2 1-29-16,1-4-53 15,-2-2-109-15,4 0-526 0,-13-3-404 16</inkml:trace>
  <inkml:trace contextRef="#ctx0" brushRef="#br0" timeOffset="43110.21">4353 13605 3027 0,'0'0'37'15,"0"0"34"-15,0-19 9 16,0 19-5-16,0 0-8 0,0 0-5 0,0 0 3 15,0 0 14-15,0 0 12 0,-44 23 3 0,38-11-9 0,0 1-14 16,-1 2 0-16,3 0-12 16,2 3-3-16,-2 1-15 0,4-2-7 0,2 4-8 15,-2-2-7-15,2 2-11 0,2-5-16 16,0 3-15-16,3-1-24 0,-1 0-33 0,0-3-45 16,3 0-39-16,0-1-45 15,-1-4-51-15,0 2-124 0,0-3-504 0,0-4-264 16</inkml:trace>
  <inkml:trace contextRef="#ctx0" brushRef="#br0" timeOffset="43350.65">4678 13590 2769 0,'0'0'16'15,"0"0"39"-15,10-5 10 16,-10 5 3-16,0 0 9 0,0 0 5 0,0 0 6 0,0 0 10 15,0 0-1-15,-10 47-3 0,10-47-11 0,-4 30-5 16,2-10-13-16,0-1-5 16,2-1-9-16,0 2-9 0,0 0-20 0,0 0-17 0,0-1-26 15,0-3-30-15,2 2-33 16,0 0-33-16,-2-18-32 0,2 26-20 0,-2-15-26 16,0 0-29-16,0-11-63 15,0 0-521-15,2 20-124 0</inkml:trace>
  <inkml:trace contextRef="#ctx0" brushRef="#br0" timeOffset="43730.31">4803 13672 2449 0,'12'-13'24'0,"-12"13"38"16,0 0 21-16,13-12-3 16,-13 12-7-16,0 0 14 0,0 0 11 0,0 0 10 15,0 0 0-15,0 0-2 16,0 0-2-16,0 0-7 0,0 0-12 0,0 0-9 0,-4 42-10 15,4-42-5-15,0 0-8 0,-13 27-11 0,13-27-6 16,-10 14-8-16,10-14-7 16,-14 11-12-16,14-11-6 0,-12 13-8 0,12-13-8 0,-10 8-3 31,10-8-2-31,0 0-9 0,-12 7 0 0,12-7-3 0,0 0 3 0,0 0 12 16,-10 10 6-16,10-10 15 15,0 0 10-15,0 0 2 0,0 0 11 0,0 0 0 0,0 0 6 16,0 0 3-16,0 0 4 15,0 0 4-15,0 0-1 0,42 9-1 0,-31-5 0 16,-11-4-1-16,28 7 0 0,-12-1-4 0,0 2-3 16,0 0-4-16,2-1-6 0,-2 1-3 15,-1 2-10-15,0-3-18 0,2 1-21 0,-3-1-29 16,0-2-36-16,-2 4-51 16,1 0-42-16,-1-2-33 0,-1-1-67 0,-11-6-124 15,17 8-503-15,-11-4-307 0</inkml:trace>
  <inkml:trace contextRef="#ctx0" brushRef="#br0" timeOffset="43980.4">5238 13603 2885 0,'16'-8'56'16,"-16"8"41"-16,0 0-6 0,12-3-3 15,-12 3 2-15,0 0 9 0,0 0 4 0,10 22 10 16,-10-22 0-16,7 26-7 0,-2-11-9 0,-1 2-8 16,-2 2-17-16,2 4-9 0,0-2-9 15,-2 0-15-15,0 2-21 0,-2-4-21 0,0 1-40 16,-2-1-35-16,0 1-51 16,-2-4-50-16,2 0-35 0,-4-1-60 0,-4-3-118 15,4-1-508-15,-2-3-283 0</inkml:trace>
  <inkml:trace contextRef="#ctx0" brushRef="#br0" timeOffset="44570.28">5601 13108 2642 0,'0'0'-77'0,"0"0"29"0,4-17 19 0,-4 17 2 16,0 0 9-16,0 0 18 0,0 0 23 15,14-6 26-15,-14 6 13 0,0 0 19 0,0 0 4 16,26 19-5-16,-17-7-5 0,-1 1-11 0,2 4-7 16,2 3-7-16,0 2-1 15,2 7 4-15,2-1 4 0,-4 3 10 0,1 1 9 0,-1 3 1 16,2-1 4-16,-2 0-8 16,-2 2-4-16,-1 2-9 0,0-1-5 0,-3-1-3 15,0 0-5-15,-2 2-3 16,-2-2-8-16,1 0-2 0,-3-3-2 0,0-1-5 0,-3-2 1 15,-1 1-4-15,-2-2-6 0,2-1-6 0,-2-1-17 16,-1 2-20-16,2-6-21 16,-3 1-24-16,4-3-26 0,-4 1-30 0,4-6-28 0,0 3-33 15,-1-4-28 1,0 0-93-16,5-2-578 0,-2-2-258 0</inkml:trace>
  <inkml:trace contextRef="#ctx0" brushRef="#br0" timeOffset="45480.25">6431 13711 2547 0,'0'0'-97'0,"0"0"31"16,0 0 13-16,0 0 7 0,0 0 11 0,0 0 2 0,-20-9 7 15,20 9 16-15,0 0 10 16,0 0 22-16,0 0 8 0,0 0 28 0,0 0 15 16,0 0 3-16,0 0 17 15,0 0-2-15,0 0 2 0,0 0 7 0,0 0-8 0,0 0-6 16,0 0-2-16,0 0-6 15,0 0 2-15,0 0-4 0,0 0 1 0,0 0-5 16,55-4-5-16,-55 4-2 0,28 0-2 0,-16-1-4 0,8-1 0 16,-20 2-4-16,36-4-6 15,-19 2-7-15,1 0-14 0,0 0-18 0,-18 2-23 16,31-2-20-16,-18 1-39 16,-13 1-34-16,23-2-45 0,-23 2-37 0,22-3-35 0,-22 3-84 15,14-5-568-15,-14 5-238 16</inkml:trace>
  <inkml:trace contextRef="#ctx0" brushRef="#br0" timeOffset="45700.36">6470 13605 2605 0,'-29'-6'-42'0,"29"6"50"15,0 0 2-15,-15-4 5 0,15 4-12 0,0 0 4 16,0 0-1-16,0 0 5 15,0 0 2-15,0 0-4 0,0 0-3 0,46-14 3 16,-46 14-1-16,28-2-13 0,-8 2-4 0,-2 0-8 0,1-2-18 16,-19 2-19-16,40 0-18 15,-16-2-28-15,-3 2-39 0,-2-2-95 0,2-2-401 16,1 2 145-16</inkml:trace>
  <inkml:trace contextRef="#ctx0" brushRef="#br0" timeOffset="46380.28">7536 13350 1782 0,'0'0'-3'0,"0"0"26"16,0 0 21-16,-24-3 6 0,24 3 13 0,0 0 4 15,0 0 6-15,0 0 9 0,0 0 7 0,0 0-3 0,0 0-10 16,0 0-8-16,0 0-6 16,0 0-6-16,0 0-7 0,66 1-1 0,-49 1-10 15,1-2 0-15,2 2-9 16,3-2 7-16,-2 0 0 0,2 0 10 16,1 0 4-16,-1 0 6 0,2 0 5 0,-1 0 3 15,-1 0 2-15,-1 0 6 0,-2 0-7 0,1 0-1 16,-1 0-1-16,-20 0-9 0,32 0 0 0,-20 2 1 0,-12-2 3 15,23 0 0-15,-23 0 0 16,15 1-6-16,-15-1-4 0,0 0-1 0,6 14-10 16,-6-14-10-16,0 0 0 15,0 0-9-15,-21 38-6 0,10-27-5 0,-1 4-8 0,-2 2 1 16,-2 1-1-16,0-3 0 16,-4 4 1-16,1 1-5 0,1-3 7 0,-2 3-2 15,1-2 1-15,0-3-2 16,2 2 6-16,1 0-4 0,0-3-2 0,6-1 1 0,0-2 5 15,-2 1 2-15,4-1 5 0,8-11 1 0,-10 17 8 16,10-17 4-16,-5 15 12 16,5-15 8-16,0 0 0 0,11 24 0 0,-11-24-1 15,21 13 2-15,-6-6-8 0,1-1-6 16,4 0 1-16,3-1-6 0,3 0-4 0,2-2 3 16,-2 1-23-16,2-1-30 15,-1-3-32-15,-1 3-52 0,0-3-61 0,5-3-48 16,-3 2-78-16,-3-3-169 0,3 0-515 15,-7 0-441-15</inkml:trace>
  <inkml:trace contextRef="#ctx0" brushRef="#br0" timeOffset="46610.39">8483 13626 3082 0,'9'-4'69'0,"-9"4"30"0,15-5-13 0,-15 5-22 16,15-6-18-16,-3 2-5 16,-1 2-7-16,-11 2 7 0,25-4-6 0,-7 1-2 0,-2 0-6 15,1 3-13-15,3-1-19 16,0-1-20-16,0 2-6 0,1-2-26 0,0 2-16 16,0-2-27-16,-2 0-27 0,2 1-26 15,-4 1-38-15,2-4-63 0,-2 2-563 0,-2-2-143 16</inkml:trace>
  <inkml:trace contextRef="#ctx0" brushRef="#br0" timeOffset="46830.25">9146 13403 2431 0,'0'0'80'0,"12"-8"49"16,-12 8 21-16,14-7-11 0,-14 7-14 0,0 0-10 0,0 0-6 15,14-6 3-15,-14 6 5 16,0 0-6-16,0 0-11 0,0 0-9 15,4 27-12-15,-4-27-6 0,0 21-10 16,2-8-14-16,-2-13-14 0,0 33-12 0,0-16-16 0,3 2-23 16,-1-1-18-16,-2 0-29 0,0 0-32 0,2-2-38 15,0 1-23-15,0 1-27 16,1-5-43-16,-3-13-87 0,4 23-575 0,-4-14-265 0</inkml:trace>
  <inkml:trace contextRef="#ctx0" brushRef="#br0" timeOffset="47150.46">9629 13192 2698 0,'14'-11'10'0,"-14"11"33"0,14-8 13 0,-14 8 9 16,0 0 5-16,0 0 12 16,26 9 12-16,-26-9 15 0,16 19 8 0,-8-3-2 15,3 0-4-15,-3 8-10 16,1-2-10-16,1 10-9 0,-1 0-6 0,-3 2-10 0,-2 2-6 16,0 0-6-16,-4-3-8 15,0 4-15-15,-4 2-20 0,-2-5-25 16,0 4-28-16,-5-2-28 0,0 0-45 0,-4 5-41 15,-1-7-31-15,-2-4-47 0,-2-3-95 0,0 1-592 16,-9-1-321-16</inkml:trace>
  <inkml:trace contextRef="#ctx0" brushRef="#br0" timeOffset="47820.31">7437 13276 2655 0,'3'-19'-110'0,"-3"19"46"0,0 0 29 16,0 0 26-16,7-16 19 15,-7 16 30-15,0 0 29 0,0 0 24 0,0 0 25 0,8-10 20 16,-8 10 12-16,0 0 8 0,0 0 5 0,0 0 1 16,0 0-1-16,0 0-4 15,0 0-7-15,0 0-15 0,2 48-10 0,-4-32 16 16,2-16-16-16,-8 36-20 0,3-13-6 16,0 2-15-16,1 1-7 0,0 2-13 0,-2 1-9 15,2 0-8-15,0 2 4 16,-2 5-30-16,1 1-2 0,1 0-10 15,-1-1-10-15,3 0-13 0,0 3-12 0,2-5-14 16,2 2-21-16,5 1-26 0,2 0-33 0,1-2-47 16,8 5-51-16,6-4-34 0,2-1-62 0,5-3-137 15,1-4-106-15,6-1-333 0,3 0-265 16</inkml:trace>
  <inkml:trace contextRef="#ctx0" brushRef="#br0" timeOffset="48910.4">9877 12754 2664 0,'0'0'-65'0,"12"-14"29"0,-12 14 11 0,0 0-1 16,0 0 20-16,0 0 12 0,0 0 17 16,0 0 10-16,0 0 10 0,8 29 17 0,-8-29-1 15,-6 26-1-15,2-10-1 16,-2 1-6-16,2 0-3 0,0 0-6 0,-3 0 7 15,0 1 3-15,3-1-6 0,-2-2-4 0,2-1-4 0,-3-2-6 16,5-1 1-16,-2-1-5 16,0 0-2-16,4-10 1 0,-6 14-2 0,6-14-3 15,-5 7 0-15,5-7-10 0,0 0 3 16,0 0-3-16,0 0 0 0,0 0-2 0,0 0 4 16,0 0-5-16,13-38 1 15,-7 24-4-15,5 2 8 0,-1-2 1 0,6-1 6 16,-2-1-1-16,1 3-1 0,-2 1-1 15,-1 1 0-15,1-1 2 0,-3 3 0 0,1 1 8 16,2 1 1-16,-7 2 1 0,-6 5 2 0,15-7 0 16,-15 7 2-16,0 0-2 0,15 3-4 15,-15-3-1-15,0 0-3 0,4 14-5 0,-4-14-2 16,0 15-2-16,0-15-2 16,0 14-2-16,0-14-4 0,0 13-5 0,0-13-6 0,0 0-9 15,0 16-6-15,0-16-5 16,0 0-4-16,4 11-12 0,-4-11-11 0,11 4-15 15,-11-4-8-15,17 3-4 0,-17-3-2 16,21-4 6-16,-21 4 11 0,28-9 8 0,-16 8 12 16,3-5 18-16,2 4 19 0,-2-2 17 0,-3 1 20 15,-12 3 17-15,28-2 15 16,-18-1 16-16,4 3 3 0,-14 0 6 0,20 5 6 0,-11-2 1 16,-1 3-11-16,-1 0-9 15,-1 4-6-15,1 1-11 0,-1 0-6 0,-4 1-8 16,2 3-21-16,-4-1-23 15,0-1-45-15,0 2-57 0,0 0-70 0,-2 2-59 16,-2-2-145-16,-2-3-163 0,-3-1-334 0,-2-2-237 0</inkml:trace>
  <inkml:trace contextRef="#ctx0" brushRef="#br0" timeOffset="50100.33">10863 13190 2842 0,'0'0'46'0,"12"-4"-5"15,-12 4-12-15,0 0-11 0,0 0-8 0,34 12 0 16,-26-7 0-16,4 3 3 16,0 3 1-16,-1 0 4 0,-1 6 9 0,3 1-2 15,0-1 7-15,-3 3 4 16,4 2 8-16,-4 3 6 0,5 4 1 0,-3-3-6 0,1 3 1 15,2 1-7-15,-3-1 10 0,2 1-18 0,-3 1 4 0,0 1-2 16,2-2-7-16,0 1-16 16,-3-3-1-16,3 0-3 0,0 2-1 0,-2-7 2 15,-3-2-6-15,3-1-7 16,-4-1-20-16,3-3-19 0,-2 0-37 0,-2-4-26 0,0-2-49 16,1-2-29-16,-7-8-91 15,10 5-572-15,-10-5-195 0</inkml:trace>
  <inkml:trace contextRef="#ctx0" brushRef="#br0" timeOffset="50430.51">11334 13385 2511 0,'7'-18'13'0,"-7"18"37"16,4-13 18-16,-4 13 1 0,0 0 8 0,0 0 4 0,5-15 18 15,-5 15 25-15,0 0 14 0,0 0 0 16,0 0-5-16,0 0-6 0,0 0-7 16,-59 28-6-16,39-13-9 0,1 1-2 0,-6 4-9 15,0 3-6-15,-7 4-2 0,0 2-10 16,-1 1-6-16,-2 2-4 0,2 1-10 0,-12 9-4 16,0 1-5-16,7-4-5 15,7-5-3-15,-1 1-5 0,2 1-10 0,-2-2-3 16,7-2-13-16,0 0-11 0,4-2-16 15,1-6-21-15,2 1-26 0,5-5-29 0,0-2-41 16,2 1-47-16,3-6-48 0,0 1-64 0,4-6-163 16,2 1-115-16,2-9-277 0,0 0-196 15</inkml:trace>
  <inkml:trace contextRef="#ctx0" brushRef="#br0" timeOffset="50730.51">11747 13354 2609 0,'0'0'-10'0,"0"0"47"15,0 0 15-15,0 0 11 0,0 0 6 0,0 0 6 16,-16 41-2-16,6-23-4 0,-2 1-1 0,-1-1-1 16,1 4-8-16,2 1-3 0,1 1-4 15,2 0-7-15,-3-1-7 0,4 1-2 0,4-1-8 16,0-4-17-16,0 2-24 0,2-2-36 16,2 0-49-16,2-5-50 0,2 3-62 0,-6-17-160 15,12 19-435-15,-7-11-121 16</inkml:trace>
  <inkml:trace contextRef="#ctx0" brushRef="#br0" timeOffset="51230.34">11864 13511 2521 0,'9'-16'69'0,"-9"16"12"15,7-13-1-15,-7 13-1 0,5-13-5 0,-5 13-13 16,11-8 8-16,-11 8 8 15,17-8 3-15,-17 8-6 0,18-4-3 0,-18 4-4 0,27-4-8 16,-27 4-9-16,27-4-1 0,-10 4-5 0,-17 0 1 16,35-1-1-16,-20-2 0 15,4 3 1-15,-19 0 1 0,31-1-2 0,-18-2-3 0,-13 3-1 16,27-1 0-16,-27 1 2 16,23 0-4-16,-23 0 5 0,21-2 1 15,-21 2 0-15,0 0 6 0,21 0 1 16,-21 0 1-16,0 0-6 0,0 0-2 0,21 2-7 0,-21-2 0 15,0 0-6-15,0 0 0 0,0 0-5 0,0 0-1 16,0 0-1-16,-25 34-5 16,25-34-1-16,-22 19-4 0,6-7 0 0,-4 2-2 15,0-2 0-15,0 2-2 0,1 1 0 16,-2 0 0-16,0 3-3 0,0-4 1 0,4 1-2 16,-2 3-1-16,4-3 1 15,1 0-1-15,1-2 0 0,1 1-1 0,6-2-2 16,0 1 4-16,6-13-5 0,-1 21 4 15,1-21-4-15,9 21 0 0,3-11 1 0,0-1 2 16,3 1-3-16,6-3 2 0,0 2-4 16,2-3 3-16,-2 0-9 0,5-1-9 0,1-2-17 15,-1 1-24-15,0-4-27 0,-3 0-35 0,2 0-46 16,4-4-32-16,-1 1-55 16,-1-2-91-16,-5-3-173 0,4 2-410 0,-3-3-332 15</inkml:trace>
  <inkml:trace contextRef="#ctx0" brushRef="#br0" timeOffset="51460.08">12736 13388 2952 0,'0'0'19'16,"7"-9"10"-16,-7 9-5 15,0 0 0-15,15-4 13 0,-15 4 13 0,0 0 13 0,10 15 7 16,-10-15 3-16,8 21-7 15,-8-4-2-15,2 0-7 0,-6 7-6 0,-2 2 0 16,2-2-4-16,-5 4 2 0,1 2-11 0,-3 0-3 0,-3 0-4 16,-1 1-11-16,-2-4-24 15,-3-3-40-15,2 1-52 0,-2 0-52 0,7-6-58 16,-7-2-116-16,1-1-596 16,2-3-316-16</inkml:trace>
  <inkml:trace contextRef="#ctx0" brushRef="#br0" timeOffset="52280.73">13436 13625 2649 0,'0'0'-90'0,"0"0"27"0,0 0-1 15,0 0 14-15,0 0 15 16,0 0 15-16,0 0 29 0,0 0 23 0,0 0 17 16,0 0 15-16,0 0 14 15,0 0 9-15,0 0-1 0,0 0 12 0,0 0 3 0,0 0-2 16,0 0 0-16,0 0 0 15,0 0-3-15,0 0-10 0,0 0 0 0,0 0-6 16,0 0-2-16,0 0-8 0,0 0-8 16,21-7-7-16,-21 7-4 0,0 0-8 15,27 0-1-15,-27 0-7 0,22 3 4 0,-22-3 2 0,24 0 5 16,-24 0-2-16,30 0 5 16,-10 1-1-16,-5 2 2 0,-15-3-4 0,30 0-4 0,-14 1-6 15,-16-1-7-15,25 0-20 16,-25 0-21-16,19 0-49 0,-19 0-58 0,19 2-70 15,-19-2-73-15,0 0-176 0,20-3-142 0,-20 3-284 16,0 0-224-16</inkml:trace>
  <inkml:trace contextRef="#ctx0" brushRef="#br0" timeOffset="53090.14">14287 13398 2670 0,'0'0'10'0,"0"0"21"0,1-23-3 16,-1 23-5-16,0 0 2 0,0 0 5 0,0 0 9 0,6-12 3 16,-6 12 1-1,0 0-5-15,0 0-4 0,0 0-3 0,21-8-2 0,-21 8 6 16,0 0 3-16,20-1-2 16,-20 1 2-16,17-2-2 0,-17 2-1 0,26 2-8 0,-13-4 0 15,3 4-5-15,1-4 1 16,2 4-6-16,1-2 4 0,-2 0-3 0,2 0 6 15,1 0 1-15,0 0 12 0,-2 0 6 0,-6 0 2 16,8 0 6-16,-7 0 3 16,1 0-1-16,-15 0 5 0,26 0-6 0,-16 0 6 0,-10 0-7 15,18 0-5-15,-18 0-6 16,10 1-4-16,-10-1-5 0,0 0-1 0,0 0-5 0,0 0-1 16,-17 26-11-16,4-17 0 15,1 0-9-15,-6 5 0 0,-1-3-5 0,-2 5-3 16,0-3 3-16,-4 2-3 15,-4 2-1-15,6-1-3 0,-5-1 1 0,1 2 4 0,0-3-2 16,4-2 1-16,0 0 0 0,2-1-1 0,0-1 1 16,1-1 3-16,6 1 0 15,-1-4 1-15,4 2-2 0,-1-3 2 0,12-5-2 0,-15 13 5 16,15-13-6-16,-9 12 3 16,9-12 0-16,0 0 3 0,0 0-1 0,15 27 1 15,-15-27 3-15,21 15 4 16,-5-4 4-16,-1-3 3 0,8 2 5 0,2-1 1 0,4 3-2 15,3-1 2-15,6 2-1 0,4 2 1 0,-4-3-3 16,9 3-3-16,-3-2-3 16,0 4 3-16,-6-7-12 0,0-1-17 0,1 1-24 15,-4 0-32-15,-5-5-47 16,1 2-58-16,-1-3-38 0,-1-1-66 0,-6-3-152 0,2 0-517 16,1-3-373-16</inkml:trace>
  <inkml:trace contextRef="#ctx0" brushRef="#br0" timeOffset="53990.32">16347 13207 2801 0,'0'0'-97'0,"0"0"14"16,0 0 6-16,10-8 8 15,-10 8 11-15,0 0 18 0,0 0 13 0,0 0 19 0,0 0 28 16,0 0 14-16,0 0 22 15,0 0 1-15,0 0-1 0,0 0-6 0,-34-13 1 16,34 13-9-16,-32-4-2 0,13 4-4 0,-4-3-3 16,0 0-10-16,-5 2 3 0,-1-1-1 15,-3 0-2-15,0-2-8 0,-4 3 0 0,3-2 0 16,-3 2-3-16,-1 1 3 16,1 0 11-16,2 0-4 0,3 0 3 0,-1 1-6 15,2-1-1-15,1 3-7 0,5-2 3 16,6 1-3-16,-2 0-1 0,20-2-4 0,-32 4 1 15,22 0-1-15,10-4-3 0,-19 7 9 0,19-7 2 16,-8 12 1-16,8-12 2 16,0 0 7-16,4 20 3 0,-4-20-1 0,10 19 0 0,1-9 2 15,1 1 9-15,1 0 4 16,4 2 7-16,1 0 2 0,0 0 2 0,3 0 6 16,-2 0-4-16,0 1 2 0,-1 0-6 15,0-1 0-15,0 0-2 0,-4 0-2 0,1 0-6 16,-3 3-3-16,2-3-5 15,-6 1 1-15,0-2-8 0,-4 4 2 0,0-3-6 16,-4-13 0-16,-2 29-5 0,0-13 5 0,-4-1-6 0,-2 0 0 16,0 2-2-1,-4 0 0-15,-2 1-2 0,-1 0-1 0,-2 1-2 0,-2 4 1 16,0-3 0-16,-2 5-4 16,2-5 1-16,0 1 2 0,-2 2-3 0,3 0 0 0,0-3-1 15,1 0 1-15,-2 5-3 16,4-5 3-16,0 1-2 0,2 0 3 0,1-2-4 15,1 3 3-15,2-2 2 0,1 0 5 0,2-4 2 16,-1 2 2-16,3-2 5 0,2 2 2 16,0-3-3-16,2-15 1 0,4 31-2 0,0-16 4 15,3 0 0-15,1-2 6 16,3 1 5-16,0 1 2 0,3-1 5 0,1-2 0 0,2 0-6 16,2 0-1-16,0-4-4 15,4 3-2-15,1-3 1 0,0-3-5 0,2 1 0 16,4-1 5-16,1-1-5 15,4-1 3-15,-1-2-5 0,0 2 0 0,1-3-3 16,1 0 1-16,-2 0-3 0,2 0-5 0,-1-3-3 0,-2 2 3 16,1 1-12-16,-2-3-11 15,0 2-16-15,-1-3-11 0,-3 2-9 0,0 0-14 0,-6 0-16 16,0-2-20-16,-3 0-34 16,-3 3-50-16,4-4-47 0,-6 2-71 0,-14 3-169 15,24-7-108-15,-16 2-316 16,-8 5-274-16</inkml:trace>
  <inkml:trace contextRef="#ctx0" brushRef="#br0" timeOffset="56471.15">15951 14758 2606 0,'0'0'-94'0,"0"0"25"16,0 0 23-16,0 0-3 0,0 0 22 0,0 0 21 15,16-11 6-15,-16 11 32 0,0 0 27 16,0 0 26-16,0 0 17 0,13-8 10 0,-13 8 6 16,0 0-3-16,0 0-8 15,0 0-8-15,0 0-8 0,0 0-9 16,13-9-5-16,-13 9-5 0,0 0-4 0,0 0-8 15,0 0-2-15,0 0-4 0,0 0-2 0,0 0-9 16,0 0-5-16,0 0-7 0,0 0 1 16,11-8-4-16,-11 8-4 0,0 0-2 15,0 0-2-15,12-10-2 0,-12 10-1 0,0 0 0 0,16-10 6 16,-16 10 5-16,8-8 7 16,-8 8 4-16,0 0-1 0,12-8-1 0,-12 8-1 15,0 0-3-15,0 0 1 0,13-7-5 16,-13 7-5-16,0 0 1 0,0 0-2 0,0 0-1 15,0 0-2-15,0 0 0 0,0 0 2 0,0 0 1 16,8 30 1-16,-8-30 5 16,0 0 1-16,-8 32-3 0,1-16 3 15,1 0-6-15,0 3-3 0,-2 3 1 0,-2-2-1 16,2 4-4-16,-2 0-3 0,0-1 1 0,-1-1-6 16,2 1-3-16,-1 0 2 15,1-2-3-15,-1 1 1 0,-1-6-2 0,2-1 7 0,1-1 1 16,-2-2 1-16,1 1 14 15,-2-4 6-15,3 1-1 0,8-10-1 0,-23 10-4 16,23-10 1-16,-24 1-23 0,24-1-3 0,-25-5-1 0,25 5-7 16,-19-10-15-16,8 3-17 15,5-1-33-15,0-2-49 0,6 10-60 0,-7-20-53 16,5 7-62-16,2-1-149 16,0 14-112-16,4-25-387 0,-1 11-365 0</inkml:trace>
  <inkml:trace contextRef="#ctx0" brushRef="#br0" timeOffset="56780.43">16073 14575 3059 0,'0'0'114'16,"0"0"33"-16,0 0-4 16,0 0-13-16,0 0-19 0,0 0-9 0,0 0-13 15,0 0-13-15,0 0-15 16,7-13-24-16,-7 13-36 0,0 0-39 0,0 0-48 0,0 0-61 15,0 0-51-15,0 0-79 0,0 0-181 0,0 0-417 16,0 0-238-16</inkml:trace>
  <inkml:trace contextRef="#ctx0" brushRef="#br0" timeOffset="57372.68">16309 14882 2629 0,'-3'-27'7'0,"3"27"23"15,0 0 12-15,0 0-10 0,0 0 11 0,19-4-3 16,-19 4 16-16,0 0 17 16,24 0-4-16,-24 0 3 0,21 0 0 0,-21 0 4 0,21 4-7 15,-21-4 0-15,23 3-8 16,-23-3-6-16,22 1-5 0,-22-1-4 16,18 2-15-16,-18-2-23 0,17 2-32 15,-17-2-40-15,0 0-47 0,0 0-56 0,26-2-46 0,-26 2-121 16,4-6-501-16,-4 6-169 15</inkml:trace>
  <inkml:trace contextRef="#ctx0" brushRef="#br0" timeOffset="57540.95">16327 14735 2529 0,'0'0'-29'0,"0"0"28"0,0 0 4 0,0 0 16 15,0 0 4-15,0 0 4 16,0 0-1-16,0 0 4 0,0 0-5 0,30-15-9 15,-30 15-23-15,0 0-28 0,30 4-22 0,-30-4-34 16,23 6-37-16,-13-5-91 0,-10-1-453 16,18 3 91-16</inkml:trace>
  <inkml:trace contextRef="#ctx0" brushRef="#br0" timeOffset="58070.45">16755 14863 2033 0,'0'0'3'15,"0"0"19"-15,0 0 15 0,0 0-17 0,0 0-3 16,0 0 1-16,0 0 15 15,0 0 6-15,0 0 15 0,0 0 26 0,0 0 7 0,0 0 14 16,0 0 10-16,0 0 3 0,0 0 6 0,0 0 4 16,0 0-1-16,0 0-2 15,0 0-8-15,-36-12-8 0,36 12-6 0,0 0-12 0,-8-7-10 16,8 7-8-16,0 0-11 16,-7-10-8-16,7 10-10 0,0 0-3 0,0 0-3 15,0 0-6-15,0 0 3 16,15-16-12-16,-15 16 8 0,0 0-7 0,14-2-9 0,-14 2-5 15,0 0-10-15,0 0-9 0,20 2-11 0,-20-2-21 16,0 0-17-16,0 0-18 16,17 11-30-16,-17-11-44 0,6 7-30 0,-6-7-77 0,0 0-185 15,0 0-407-15,0 0-201 16</inkml:trace>
  <inkml:trace contextRef="#ctx0" brushRef="#br0" timeOffset="61670.5">15986 12543 2461 0,'0'0'-85'15,"0"0"27"-15,0 0 13 0,0 0 9 0,0 0-4 16,5-20 13-16,-5 20 13 0,0 0 6 16,0 0 2-16,0 0 11 0,0 0-1 0,4-15 17 15,-4 15-9-15,0 0 13 16,0 0 8-16,0 0 7 0,0 0-3 16,0 0 12-16,0 0 9 0,0 0-14 0,0 0 6 15,0 0 2-15,0 0-10 0,0 0-1 0,0 0-4 16,0 0 3-16,0 0-5 15,0 0 4-15,5-8 7 0,-5 8 11 0,0 0-7 0,0 0 3 16,0 0-6-16,0 0 6 0,0 0-8 0,0 0-4 16,0 0 2-16,0 0-6 15,0 0 1-15,0 0-1 0,0 0-2 0,0 0 0 0,0 0-8 16,0 0-3-16,0 0-1 16,0 0 1-16,0 0-4 0,0 0-2 0,0 0 3 15,0 0-7-15,0 0 5 16,0 0-5-16,0 0 0 0,0 0 4 0,0 0-2 0,0 0 2 15,0 0-3-15,0 0 2 0,0 0-4 0,0 0-2 16,0 0 2 0,0 0 2-16,0 0-1 0,0 0-4 0,0 0 1 0,0 0 0 15,0 0-4-15,0 0-1 0,0 0 2 16,0 0-4-16,0 0 2 0,0 0-1 16,0 0 1-16,0 0-1 0,0 0 0 15,0 0-2-15,0 0-1 0,0 0 0 0,0 0 1 0,0 0 0 16,0 0-1-16,8 25 0 15,-8-25-2-15,0 0 1 0,0 0 1 0,0 0 0 16,0 0-5-16,0 0 6 0,0 0-6 0,0 0 6 16,0 0-6-16,0 0 3 0,0 0-1 15,0 0 2-15,0 0 4 0,0 0-2 0,0 0-2 16,0 0-2-16,0 0-2 16,0 0 3-16,0 0 0 0,0 0 1 0,0 0 1 0,0 0-7 15,0 0 6-15,0 0-5 16,0 0 2-16,0 0-5 0,0 0 4 0,0 0-4 15,4 10-3-15,-4-10 2 0,0 0 0 0,0 0 3 16,0 0-3-16,0 0 0 0,0 0 3 16,0 0 0-16,0 0-2 0,0 0 3 0,0 0 1 15,0 0 3-15,0 13-3 16,0-13 3-16,0 0-2 0,0 0-1 0,0 0 1 16,-2 28-6-16,0-20 5 0,2-8-3 15,-6 17 4-15,4-7-1 0,-3 0 0 0,1 0 1 16,4-10-3-16,-9 22 5 15,5-13-1-15,0 5-3 0,0-5 4 0,-3 3 0 0,3-1-2 16,4-11 0-16,-6 19-6 0,2-12 1 0,4-7-4 16,-7 16 8-16,2-9-6 15,5-7 2-15,-4 14 2 0,4-14 0 0,-6 11-2 16,6-11 2-16,-4 8 4 0,4-8-2 16,0 0-3-16,-4 11 6 0,4-11 3 0,0 0 3 15,0 0 3-15,0 0 0 16,-4 10-5-16,4-10 0 0,0 0 3 0,0 0 1 0,0 0-2 15,0 0 0-15,0 0-3 0,0 0 0 0,0 0-7 16,22-27 5 0,-17 19 1-16,-5 8-7 0,15-19-3 0,-7 8 3 0,1-1 0 15,1 1-2-15,-1 0 1 0,2-1 2 16,-1 3-1-16,0-1-2 0,2 1-3 0,-4 1 0 16,0 1-2-16,0 0 2 15,1 2-2-15,-9 5-1 0,0 0 2 0,19-8 3 0,-19 8-3 16,0 0 5-16,17 9-2 15,-17-9 6-15,4 16-4 0,-2-6 1 0,-2-10 0 16,2 19 2-16,-2-9 1 0,0-10-1 0,0 20-1 16,0-10 1-16,0-10-2 0,-2 17 5 15,2-17-2-15,-2 15 0 0,2-15 2 0,0 0-4 16,-2 16 3-16,2-16 0 16,0 0 2-16,0 12 2 0,0-12-6 0,0 0-9 15,0 0-8-15,0 0-2 0,0 0-9 16,13 4-2-16,-13-4-4 0,0 0-1 0,0 0-1 15,31-13 2-15,-17 6 4 0,-14 7 4 0,25-12 9 16,-15 6 2-16,3 1 7 0,-13 5 5 16,19-9 7-16,-19 9 8 0,19-7 7 0,-10 4 9 15,-9 3 1-15,12 0 6 16,-12 0-1-16,0 0 6 0,13 6 0 0,-13-6 1 16,6 9-1-16,-6-9-2 0,5 15-5 15,-5-5-1-15,0-10-5 0,4 21 0 0,-4-12-2 16,2 2-5-16,-2-11-14 15,2 22-13-15,0-13-30 0,-2-9-29 0,0 0-37 0,5 28-33 16,-3-18-35-16,-2-10-70 0,0 11-147 0,0-11-369 16,0 0-49-16</inkml:trace>
  <inkml:trace contextRef="#ctx0" brushRef="#br0" timeOffset="61890.44">16444 12839 2276 0,'19'-2'-39'0,"-19"2"10"15,0 0 2-15,21 0 5 16,-21 0 10-16,21 2 10 0,-21-2 2 0,24 2 6 0,-24-2-1 16,22 0-3-16,-6 2-15 15,-16-2-9-15,25 2-6 0,-25-2-7 0,28 4 3 16,-16-4-29-16,0 1-19 15,-12-1-29-15,22-1-59 0,-22 1-349 0,21-3 302 0</inkml:trace>
  <inkml:trace contextRef="#ctx0" brushRef="#br0" timeOffset="62200.63">16822 12734 1545 0,'0'0'60'0,"0"0"17"0,12-13 25 16,-12 13-9-16,0 0 18 16,0 0 19-16,8-9 22 0,-8 9 12 0,0 0-1 15,0 0 7-15,0 0-8 0,0 0-5 16,0 0-6-16,14-8-4 0,-14 8-9 16,0 0-6-16,0 0 0 0,0 0-2 15,0 0-8-15,0 0-11 0,0 0-11 0,0 0-15 0,0 0-3 16,2 39-10-1,-2-39-7-15,-2 20-5 0,2-20-4 0,-6 23-12 0,4-8-7 16,0 2-12-16,2-17-17 0,-6 31-24 16,4-16-34-16,-2 0-42 0,2 3-52 0,-3-3-62 15,5 0-46-15,-7-3-123 0,3-3-180 0,0 1-379 16,4-10-347-16</inkml:trace>
  <inkml:trace contextRef="#ctx0" brushRef="#br0" timeOffset="64870.32">17739 13547 2658 0,'0'0'-158'0,"0"0"22"0,0 0 14 0,0 0 9 16,0 0 12-16,0 0 5 15,0 0 15-15,0 0 14 0,0 0 13 0,0 0 14 0,0 0 10 16,0 0 9-16,0 0 11 15,0 0 8-15,0 0 7 0,0 0 13 0,0 0 4 16,0 0 11-16,0 0 8 0,0 0 12 0,6 19 12 0,-6-19 22 16,0 0 3-16,0 0 11 15,0 0 11-15,0 0 4 0,0 0 5 0,0 0-1 16,0 0-7-16,0 0-5 16,0 0-2-16,0 0 6 0,0 0-9 0,0 0-8 0,0 0-9 15,-14 22-9-15,14-22-6 16,-11 13-8-16,11-13-10 0,-10 20 3 0,3-9-3 15,1 3-3-15,-3-1 2 0,3 3 2 0,0-2-1 16,0 2-2-16,-3 6-4 0,2-2-4 16,1 2-7-16,0-1-2 0,2 3-6 15,0-1-1-15,4 5-4 0,-2-6-3 16,4 5-8-16,2-2-17 0,-2 2-14 0,4-3-29 0,2 1-27 16,2-3-43-16,2 0-39 15,0-1-47-15,-1-2-71 0,2-3-177 0,2-4-428 16,-3 0-246-16</inkml:trace>
  <inkml:trace contextRef="#ctx0" brushRef="#br0" timeOffset="65400.28">18095 13750 2539 0,'7'-11'-51'16,"-7"11"32"-16,0 0 28 0,10-13 24 0,-10 13 12 15,6-7 11-15,-6 7 20 0,0 0 16 16,9-5 6-16,-9 5 2 0,0 0 1 0,0 0-12 16,19-3-9-16,-19 3-7 15,15 1-11-15,-15-1-6 0,20 2-3 0,-10 0-11 16,2 1-4-16,3 0 1 0,-1-2-6 15,2 3-5-15,-2 0-3 0,4 0-2 0,-6-2-2 16,4 0-1-16,0 2-5 0,-4-3 0 0,1 4 0 16,-1-4-3-16,-12-1 5 0,20 4-3 15,-12-2 7-15,-8-2 8 0,13 2-8 0,-13-2 9 16,11 4-4-16,-11-4 0 16,0 0-3-16,0 0 0 0,0 0-2 0,-2 15-4 15,2-15-1-15,0 0-3 0,0 0 1 16,-28 21-3-16,20-14 1 0,-4 2-2 0,12-9-3 15,-22 16 4-15,11-6-3 0,3 0-1 0,-3-3-2 16,0 2 5-16,5-2-7 0,6-7 2 16,-12 16 1-16,12-16 2 0,-10 15 5 0,10-15-3 15,-2 15 3-15,2-15-2 16,10 18 1-16,-4-11-1 0,4 3 4 16,0-2-3-16,3 3-2 0,2-3-2 0,2 0 0 15,2 1 2-15,0-3-13 0,-2-1-16 0,2 1-35 16,0-3-39-16,-2 1-45 15,2-1-47-15,1-2-39 0,-8-1-74 0,3 2-167 0,-15-2-415 16,21-3-248-16</inkml:trace>
  <inkml:trace contextRef="#ctx0" brushRef="#br0" timeOffset="65610.62">18726 13922 2714 0,'0'0'47'15,"15"-8"8"-15,-15 8-18 0,12-7-24 0,-12 7-10 0,17-9 9 16,-17 9 2-16,19-3 5 16,-19 3-4-16,20-4-2 0,-20 4-3 0,20-2-3 15,-20 2-3-15,26 0-2 0,-26 0-11 16,25 2-28-16,-25-2-26 0,26 0-21 0,-16 0-14 16,3 0-26-16,0 0-50 15,-13 0-114-15,19-6-370 0,-11 3 106 0</inkml:trace>
  <inkml:trace contextRef="#ctx0" brushRef="#br0" timeOffset="65830.45">19108 13771 2194 0,'0'0'117'0,"22"-4"-26"0,-22 4-11 0,0 0-11 15,15 0 1-15,-15 0 17 16,0 0 19-16,0 0 15 0,0 0 8 0,15 8-2 0,-15-8-13 15,4 13-9-15,-4-13-12 0,2 17-9 0,-2-4-13 16,2 1-7-16,-2 1-13 16,0 0-20-16,0 3-34 0,0-3-27 0,0-15-39 0,-2 35-36 15,2-18-32-15,0-1-29 16,0 2-36-16,0-5-70 0,0 0-590 0,-2 1-218 16</inkml:trace>
  <inkml:trace contextRef="#ctx0" brushRef="#br0" timeOffset="66230.42">19498 13672 2620 0,'0'0'-48'0,"0"0"14"0,0 0 4 0,0 0 9 16,28 11 6-16,-28-11 6 15,8 19 10-15,-4-3 13 0,1 0-8 0,-1 0 9 16,0 5 4-16,-2 2 7 0,1 4 11 0,-1 2 0 16,-2-3-3-16,-2 0-3 0,-1 3-9 15,-1-2 0-15,-5 0-3 0,3-1-29 16,-4-1-22-16,0-2-32 0,-4 0-34 16,2-4-62-16,-3-2-149 0,-2 0-346 0,0-3 115 0</inkml:trace>
  <inkml:trace contextRef="#ctx0" brushRef="#br0" timeOffset="68080.39">19710 13089 1858 0,'0'0'-62'16,"0"0"22"-16,0 0 14 16,0 0 19-16,0 0 20 0,0 0 7 0,0 0 21 0,0 0 20 15,0 0 16-15,0 0 10 16,0 0 17-16,0 0 7 0,0 0 3 0,0 0 5 16,0 0-6-16,0 0-4 0,0 0-1 15,0 0-6-15,0 0-1 0,0 0 1 0,0 0-3 16,0 0-12-16,0 0-3 15,0 0-5-15,0 0-11 0,0 0-1 0,0 0-7 16,0 0-2-16,0 0-4 0,0 0 1 0,0 0 2 0,0 0 0 16,0 0-7-16,0 0-6 15,0 0 0-15,0 0-4 0,0 0-7 16,0 0-1-16,0 0-5 0,0 0 0 16,0 0-1-16,0 0 2 0,0 0-6 0,0 0-3 0,0 0-3 15,0 0 4-15,0 0-5 16,0 0-2-16,0 0-2 0,0 0-2 0,0 0-1 15,0 0 4-15,0 0-5 0,0 0-1 0,0 0 0 0,0 0 0 16,0 0 2-16,0 0-3 16,0 0-3-16,0 0 4 0,0 0-4 0,0 0 0 15,0 0 1-15,0 0-3 16,0 0 0-16,0 0 0 0,0 0-3 0,0 0 1 0,0 0-3 16,0 0 1-16,0 0-2 15,0 0 0-15,0 0-2 0,0 0 2 0,0 0 0 16,0 0 0-16,0 0 3 15,0 0-1-15,0 0-2 0,0 0 1 0,0 0-5 0,0 0 0 16,0 0 0-16,0 0-3 0,0 0-3 0,0 0 2 16,0 0-3-16,0 0-1 15,0 0-4-15,0 0-2 0,0 0-7 0,0 0-2 0,0 0-7 16,0 0 6-16,0 0 2 16,0 0 1-16,0 0 0 0,0 0 1 0,0 0 4 15,0 0-1-15,0 0 7 16,0 0-1-16,0 0-1 0,0 0 7 0,0 0-4 0,0 0 4 15,-8 42 2-15,8-42 2 0,-6 17-2 0,6-17 5 16,-5 18 0-16,5-18 0 16,-4 16 3-16,4-16 0 0,-7 19 5 0,7-19-7 0,-6 16 4 15,2-7 4-15,4-9-6 16,0 0 0-16,-7 19 3 0,5-14 1 0,2-5 1 16,0 0 3-16,-4 14 3 15,4-14 11-15,0 0 8 0,-4 12 8 0,4-12 0 0,0 0 2 16,0 0-8-16,0 0-1 15,0 0-1-15,0 0 1 0,0 0-8 0,0 0 2 16,0 0-11-16,0 0 4 0,0 0-6 0,27-27 1 0,-18 18-3 16,0 0-5-16,1 0 3 15,0-2-3-15,1-1 1 0,0 3 0 16,1-2-1-16,-1 1 0 0,-1 3 0 16,3-3-2-16,-4 2 2 0,-1 3-4 0,0-1-1 0,2 0 3 15,-10 6-2-15,16-8 2 16,-8 5-6-16,-8 3 7 0,13-4-2 0,-13 4-1 15,0 0 0-15,17 7 3 0,-17-7-1 0,7 10-1 0,-7-10 3 16,4 15 0-16,-4-5 0 16,0-10 0-16,2 19-2 0,-2-19-1 0,-2 17 2 15,4-8 2-15,-2-9-1 16,0 18-1-16,0-18 1 0,0 13 0 0,0-13 0 0,0 11 1 16,0-11-3-16,0 0 2 15,4 16 0-15,-4-16 1 0,0 0-1 0,8 5 1 16,-8-5-2-16,0 0 0 15,16 0 0-15,-16 0 3 0,0 0-2 0,20-5-1 0,-20 5 0 16,18-7 1-16,-10 4 0 0,-8 3 6 0,19-7-4 16,-11 3 1-16,-8 4 1 15,18-6 6-15,-18 6-1 0,14-4 3 0,-14 4 1 0,12-4 2 16,-12 4 4-16,12-1 3 16,-12 1-1-16,0 0 5 0,16 5 1 0,-16-5 3 15,7 10 0-15,-7-10 0 16,2 13-6-16,-2-13 0 0,2 15-2 0,0-4-4 0,-2-11-2 15,2 16-1-15,-2-16-3 0,0 17-2 0,2-9-10 16,-2-8-12-16,2 14-20 16,-2-14-22-16,0 0-27 0,0 0-36 0,0 0-37 0,2 24-24 15,-2-24-31-15,3 8-22 16,-3-8-75-16,0 0-621 0,0 0-337 0</inkml:trace>
  <inkml:trace contextRef="#ctx0" brushRef="#br0" timeOffset="68420.5">20366 13279 2756 0,'13'-13'-90'15,"-13"13"10"-15,0 0 24 0,0 0 14 16,0 0 23-16,0 0 23 0,15-5 25 0,-15 5 16 16,0 0 8-16,0 0 5 15,19-4-2-15,-19 4-8 0,0 0-4 0,26 1-4 16,-26-1-2-16,0 0-13 0,29 4-19 15,-29-4-19-15,19 2-27 0,-19-2-31 0,23 4-18 16,-23-4-17-16,22 1-15 0,-14 2-29 0,2-3-54 16,-10 0-126-16,18-3-242 15,-18 3 231-15</inkml:trace>
  <inkml:trace contextRef="#ctx0" brushRef="#br0" timeOffset="68800.33">20758 13134 1703 0,'0'0'25'0,"0"0"8"16,12-9 3-16,-12 9 2 15,0 0 17-15,0 0-3 0,0 0 21 16,0 0 11-16,0 0 8 0,0 0 4 0,0 0 2 15,0 0 4-15,13 23-8 0,-13-23-4 0,0 0-3 16,-2 28-6-16,2-28-11 0,-6 27-7 0,1-12-5 16,3 3-8-16,-2-1-4 15,0 2-3-15,0-2-4 0,0 2-5 0,-2-2-3 16,0 2-1-16,2-4-4 0,-2 1 6 16,0-1-7-16,0-2 9 0,0 1 17 0,6-14 4 15,-11 16 2-15,2-8 6 0,9-8 0 16,-15 12-3-16,15-12-6 0,-16 8-5 0,16-8-8 15,-18 5-14-15,18-5-24 0,-16 0-30 0,16 0-39 16,0 0-49-16,-24-9-35 16,18 5-37-16,6 4-40 0,-11-16-96 0,7 7-546 0,0-2-232 15</inkml:trace>
  <inkml:trace contextRef="#ctx0" brushRef="#br0" timeOffset="69020.56">20726 12879 2658 0,'12'-10'53'0,"-12"10"26"0,12-7 6 0,-12 7 3 16,0 0 3-16,12-9 2 16,-12 9 2-16,0 0-9 0,0 0-11 0,15-8-7 15,-15 8-17-15,0 0-19 0,0 0-32 16,0 0-32-16,13-8-40 0,-13 8-46 0,0 0-48 15,0 0-65-15,0 0-180 0,0 0-372 16,0 0-80-16</inkml:trace>
  <inkml:trace contextRef="#ctx0" brushRef="#br0" timeOffset="69560.13">21031 13176 2284 0,'0'0'-55'0,"30"0"4"0,-30 0 7 15,0 0 1-15,23 0 12 0,-23 0 12 16,0 0 12-16,28 3 1 0,-28-3-4 0,18 0 1 0,-18 0-10 15,22 0 1-15,-22 0-3 0,16 0-1 16,-5 0 1-16,-11 0 0 0,17 0 8 16,-17 0-12-16,17 0-17 0,-17 0-24 0,17-4-78 0,-17 4-157 15,13-4-120-15,-13 4 130 16</inkml:trace>
  <inkml:trace contextRef="#ctx0" brushRef="#br0" timeOffset="69870.45">21416 13011 1311 0,'0'0'71'0,"15"-11"4"0,-15 11-16 15,0 0 4-15,0 0 8 0,0 0 1 16,0 0 10-16,0 0 20 0,0 0 10 16,0 0 6-16,0 0-1 0,0 0 3 0,4 33-3 0,-4-33-1 15,-2 25-5-15,2-25-11 16,-2 31-6-16,0-15-10 0,0 2-11 0,2 2-8 16,-2-1-19-16,2 0-38 15,-2-1-53-15,2 1-62 0,-2-1-54 0,-1-4-114 0,3 2-528 16,-2-4-115-16</inkml:trace>
  <inkml:trace contextRef="#ctx0" brushRef="#br0" timeOffset="72740.37">21956 14018 2305 0,'6'-17'-72'0,"-6"17"11"0,0 0 9 16,6-12 5-16,-6 12 0 0,0 0 0 0,7-14 3 0,-7 14 9 15,0 0 6 1,0 0 7-16,7-16 13 0,-7 16 4 0,0 0 13 0,4-12 8 15,-4 12 7-15,0 0 17 0,0 0 23 0,6-20-4 16,-6 20 23-16,6-11-2 0,-6 11 2 16,6-14-9-16,-6 14-2 0,11-15-10 0,-11 15 0 15,13-19-4-15,-7 10-1 16,3-3-2-16,-1-1 2 0,0 0 3 0,2 1 6 16,0-3 7-16,-2 3 10 0,0-1 0 15,1 2 1-15,0 0-4 0,-3-1-2 0,-6 12-3 16,15-21-4-16,-9 15-6 15,-6 6-4-15,10-15-4 0,-10 15-7 0,12-11-7 16,-12 11 0-16,8-10-6 0,-8 10-5 16,0 0-1-16,0 0-4 0,14-8-2 0,-14 8-3 15,0 0-1-15,0 0-4 0,0 0 0 0,22 19-3 16,-22-19 3-16,10 15-4 16,-3-2-1-16,3 2-3 0,-1-2 1 0,4 4 1 0,1 0 1 15,-2 2-4-15,6 0 1 16,-3 0-1-16,-1-2 5 0,-1 1-3 0,2 0 0 15,-3-3 0-15,4-1 3 0,-4 1-1 0,1-1 1 0,-2-5-1 16,-3 4-6-16,3-1 2 16,1-1 0-16,-1-1-3 0,-2-1 1 0,-1 1-4 15,-8-10 2-15,14 15-3 16,-14-15 2-16,14 13 0 0,-14-13-2 0,8 10 2 0,-8-10 6 16,6 12 8-1,-6-12 5-15,0 0 4 0,0 0 3 0,0 0-4 0,0 0 0 16,-12 26-2-16,12-26-1 15,-16 8 2-15,16-8 2 0,-20 6 1 0,20-6 1 0,-28 2-6 16,11-1 1-16,-2-1-5 0,19 0 2 0,-43-3-4 16,21-1-1-16,-4 1-1 15,-1-4-2-15,-1 3-4 0,0-1-11 0,3-1-8 16,-1-2-14-16,4 2-28 0,0-1-38 16,1 1-49-16,6 0-55 0,0 0-57 0,-1 2-145 15,4-4-178-15,0 1-324 16,4 0-287-16</inkml:trace>
  <inkml:trace contextRef="#ctx0" brushRef="#br0" timeOffset="73750.77">22521 13199 2627 0,'0'0'-61'0,"0"0"22"16,0 0 8-16,0 0 17 15,0 0-1-15,0 0-2 0,0 0 13 0,0 0 19 0,0 0 14 16,0 0 8-16,0 0 23 15,0 0 11-15,0 0 10 0,0 0-3 0,0 0-3 16,19-14-2-16,-19 14-1 0,0 0-9 0,8-4-8 16,-8 4 1-16,9-6-9 0,-9 6-2 15,11-8 0-15,-11 8 1 0,10-5-6 0,-10 5-2 16,10-8-2-16,-10 8-4 16,12-8-5-16,-12 8-3 0,12-6-2 0,-12 6-2 15,11-7-4-15,-11 7-1 0,8-6 2 16,-8 6 2-16,0 0 2 0,13-6 6 0,-13 6-6 15,0 0 6-15,11-5-3 0,-11 5 2 0,0 0-3 16,0 0-4-16,8-4-2 0,-8 4 1 16,0 0-2-16,0 0-3 0,0 0 2 0,0 0 4 15,0 0 0-15,0 0 5 16,8 15-2-16,-8-15 3 0,0 13-4 0,0-13-1 16,0 19-2-16,0-9-1 0,0-10-2 15,0 25-2-15,-2-10 0 0,2 2-1 0,0-2-4 16,0 2 0-16,-2 1 0 15,0-1-4-15,0 1 3 0,-2-2 1 0,2 0-5 16,-2-1 3-16,1 0 6 0,-1 0 15 0,4-15 3 0,-8 25 6 16,1-14 6-16,-1-2-1 15,8-9 4-15,-19 16-2 0,9-10-5 0,10-6-3 16,-24 9-7-16,14-7-12 0,10-2-11 16,-24 0-24-16,13 0-30 0,11 0-33 0,-23-8-61 15,16 3-46-15,7 5-49 16,-14-13-69-16,6 3-145 0,1-2-504 0,0 1-386 15</inkml:trace>
  <inkml:trace contextRef="#ctx0" brushRef="#br0" timeOffset="74040.48">22739 12727 3115 0,'0'0'71'0,"2"-9"-1"0,-2 9-10 0,0 0-1 15,0 0-6-15,0 0-2 16,0 0-1-16,0 0-8 0,0 0-2 0,0 0-24 0,0 0-38 15,0 0-50-15,0 0-43 0,11-6-45 0,-11 6-48 16,0 0-147-16,0 0-474 16,0 0-159-16</inkml:trace>
  <inkml:trace contextRef="#ctx0" brushRef="#br0" timeOffset="75880.58">22862 13813 2400 0,'0'0'-85'0,"0"0"17"16,0 0 15-16,0 0 7 16,0 0 12-16,0 0 8 0,0 0 17 15,11-14 6-15,-11 14 7 0,0 0-8 16,0 0 12-16,0 0-5 0,10-9 13 0,-10 9-5 0,0 0 14 16,0 0 0-16,17-8 16 15,-17 8-6-15,0 0 16 0,15-7 2 0,-9 3 17 16,-6 4 0-16,15-5 3 0,-15 5 10 15,15-8 4-15,-6 6 2 0,-9 2-4 0,14-6-1 16,-14 6-12-16,12-3-5 0,-12 3-5 0,16-3-6 16,-16 3-4-16,16 0-7 15,-16 0-4-15,15 3-3 0,-15-3-8 0,15 7 2 16,-6-2-5-16,-1 2 2 0,-2 2-1 16,3-2 2-16,-2 5 0 0,-1-2-2 0,0 0 2 15,-2 4 1-15,-2 1-1 16,-2 1 2-16,-2 1-7 0,0-4-1 0,-4 5-3 0,0-2 1 15,-5 2-5-15,0 0-6 0,1 0 1 0,-3-1 0 16,-2-2-1-16,0 1-1 16,1-4 1-16,-2 0 2 0,4-2-1 0,2 0-1 15,-3 1 0-15,2-4-2 0,0 4-4 16,5-7 2-16,-2 2-1 0,8-6 4 0,-13 10-4 16,13-10 10-16,-9 9-2 15,9-9-2-15,0 0-3 0,0 0-4 0,0 0 0 0,0 0 1 16,0 0 1-16,0 0-2 15,0 0 0-15,0 0-2 0,24-26-2 0,-16 16 4 16,3-1-2-16,4-7-3 0,0 2 1 0,3-5 0 0,2 0-2 16,1-4-2-16,0 2 1 15,2 0 3-15,-3 2 5 0,-2-2 11 0,0 6 3 16,-6 0 8-16,1-1 9 16,-1 3 7-16,-1 4 4 0,-2-2-1 0,-1 3-7 0,-2 1-2 15,-2 1-5-15,-4 8-1 16,9-13-6-16,-9 13-1 0,0 0-3 0,0 0 0 15,0 0-3-15,0 0 1 0,0 0-2 0,0 0-2 16,0 0 2-16,0 0 4 0,-38 37-5 16,33-23-1-16,-1 3-2 0,2 0 1 15,2 5-3-15,2-4-1 0,2 3-7 16,2 2-10-16,5 2-13 0,0-4-19 0,1 0-25 0,0 0-29 16,3-2-29-16,2-2-25 15,2 0-37-15,-2-3-24 0,2-1-32 16,-3-3-34-16,0-3-107 0,0-3-545 15,-2 0-326-15</inkml:trace>
  <inkml:trace contextRef="#ctx0" brushRef="#br0" timeOffset="76193.73">23624 13825 2835 0,'0'0'-16'0,"4"-21"17"16,-4 21-5-16,0 0 14 0,0 0 7 0,0 0 24 15,0 0 17-15,0 0 28 16,0 0 16-16,-20-10 3 0,20 10 4 0,0 0-1 0,0 0 4 16,-28 31 3-16,21-20-8 15,1 3-5-15,2 4-13 0,-1-1-3 0,1 0-10 16,4 3-10-16,-2-1-8 15,4 2-6-15,2-1-6 0,1 2-15 0,1-1-20 0,1-5-26 16,1 2-30-16,-2-2-40 0,4-4-33 0,0 2-37 16,0-3-33-16,0-1-38 15,-4-5-63-15,5-1-115 0,-11-4-475 0,17 4-242 0</inkml:trace>
  <inkml:trace contextRef="#ctx0" brushRef="#br0" timeOffset="76400.27">23838 13880 2691 0,'8'-15'22'0,"-1"5"26"0,-7 10 24 0,6-18 4 16,-6 18 5-16,4-11 9 16,-4 11 16-16,0 0 7 0,0 0 0 15,6-13 5-15,-6 13 6 0,0 0-6 0,0 0-3 16,0 0-17-16,0 0-9 0,0 0-10 0,-16 46-8 16,13-32-9-16,-1 4-4 15,2 0-20-15,0 0-11 0,2 4-19 0,-2-2-28 16,2 0-33-16,0-2-40 0,2 3-38 15,-2-1-43-15,2-2-37 0,0-2-49 0,0 0-108 16,-2-3-570-16,5-2-353 0</inkml:trace>
  <inkml:trace contextRef="#ctx0" brushRef="#br0" timeOffset="77530.59">23751 13979 2793 0,'0'0'-88'0,"0"0"20"0,0 0 15 0,0 0 16 0,4-27 5 15,-4 27-1-15,0 0 4 16,0 0 5-16,11-11 9 0,-11 11 21 0,0 0-4 0,12-11 13 16,-12 11 9-16,0 0 14 15,16-11 16-15,-16 11 14 0,0 0 2 16,12-7 0-16,-12 7-5 0,0 0 3 15,10-11-8-15,-10 11-5 0,0 0-6 0,12-12-7 0,-12 12 0 16,0 0-8-16,10-12-1 0,-10 12-1 0,0 0-4 16,12-9 1-16,-12 9-7 15,0 0 6-15,17-7-6 0,-17 7-5 0,0 0 2 0,18-8 1 16,-18 8-3-16,0 0-2 16,16-3-5-16,-16 3 1 0,0 0-3 0,22-3 2 15,-22 3-3-15,0 0-2 16,0 0 5-16,25 0 4 0,-25 0 10 0,0 0-2 0,19 3-1 15,-19-3 3-15,0 0 0 0,17 11 3 0,-17-11-4 16,10 8-3-16,-4-1 0 16,-1 0-3-16,2 1 0 0,-3 2-6 0,-4-10 3 15,6 17-2-15,-2-5-2 0,-2-3 4 16,0 2-3-16,0 1-3 0,0-1-1 0,-2-11-3 16,2 23 6-16,-2-12-5 15,0 0 14-15,0-11 7 0,-2 19 7 0,0-8 12 0,2-11-4 16,0 0 0-16,-10 24 7 15,10-24-8-15,-8 14 1 0,8-14 2 0,-9 12 3 16,9-12-1-16,-13 7 1 0,13-7 3 0,0 0 1 0,-23 6 3 16,23-6-3-16,-19 0-2 15,19 0-7-15,0 0-3 0,-27-9-2 0,27 9-7 16,-18-7 0-16,18 7-4 16,-16-9 0-16,16 9-9 0,-17-17-8 0,8 9-3 0,9 8 1 15,-13-18-16-15,7 9-3 16,6 9-15-16,-6-21-24 0,6 21-33 0,-2-23-42 15,2 23-59-15,10-23-43 0,-1 10-57 0,1 3-171 0,3-1-99 16,0 0-320-16,3 1-241 16</inkml:trace>
  <inkml:trace contextRef="#ctx0" brushRef="#br0" timeOffset="77970.31">24220 13762 2655 0,'0'0'-41'0,"0"0"-1"0,0 0 8 0,8-15 2 16,-8 15 5-16,0 0 18 0,0 0 18 15,0 0 24-15,0 0 12 0,0 0 4 0,0 0 0 16,18 43 1-16,-16-26 4 0,0 2 10 0,-2 2-5 16,-2 0-2-16,2 8-3 15,-2-1-9-15,-2 3-4 0,0-1-9 0,-4 2-22 16,-2 3-45-16,2-2-59 0,-2-4-65 16,-5-1-136-16,-2-4-492 0,0-1-86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21:14:11.6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1587 1013 201 0,'0'0'72'15,"0"0"-35"-15,-17 10-18 16,17-10 2-16,0 0-6 0,0 0 10 0,0 0 1 16,0 0 3-16,0 0 7 0,0 0-4 15,0 0 2-15,0 0-1 0,0 0-7 0,0 0 6 16,0 0 3-16,0 0 9 15,-14 6 1-15,14-6 2 0,0 0 0 0,0 0 4 16,0 0 1-16,0 0 4 0,-21 4-12 0,21-4 2 0,0 0-3 16,0 0 2-16,-16 1-8 15,16-1 1-15,0 0 5 0,0 0 6 0,0 0 2 16,-24 0 5-16,24 0-3 16,0 0-4-16,0 0-9 0,0 0-4 0,0 0-4 0,-16-11-7 15,16 11 1-15,0 0 1 16,0 0-1-16,0 0-10 0,2-21-6 0,-2 21 3 15,0 0-3-15,0 0-2 0,20-28 0 0,-14 21-1 16,-6 7-2-16,12-16 8 16,-3 8-4-16,0 0-6 0,-9 8 1 0,21-18 5 15,-13 13-7-15,-8 5 1 0,16-13-3 16,-6 7 12-16,-10 6-11 0,14-12 7 0,-14 12 7 16,15-7-10-16,-15 7-1 15,13-5-2-15,-13 5-2 0,0 0-2 0,18-4 4 0,-18 4 4 16,0 0 2-16,0 0 9 15,0 0 2-15,19 15 5 0,-19-15-4 0,0 0 15 16,0 21 3-16,0-21 3 0,0 0 3 0,-6 28 1 16,6-28-2-16,-8 22 2 0,2-11-16 15,-1 1 11-15,7-12-2 0,-15 22 6 0,7-12-4 16,-2-1 2-16,3 2 0 16,7-11 2-16,-17 16 9 0,10-7-16 0,7-9-7 15,-12 14 5-15,12-14-6 0,-10 10 0 16,10-10 0-16,-10 13-9 0,10-13 4 15,0 0-3-15,-11 11-7 0,11-11 2 0,0 0-8 0,0 0 7 16,0 0-1-16,0 0-5 16,0 0 4-16,0 0-7 0,0 0 2 0,0 0-1 0,0 0 7 15,52-19-8-15,-52 19-1 16,21-15 1-16,-10 5-3 0,0-2-1 0,1 2 3 16,-2-4 0-16,1 2-6 15,-2-1 4-15,2 0 1 0,-4-1-1 0,2-1-5 0,0 2 2 16,0 0 4-16,-3 0 3 15,-6 13 13-15,10-20-5 0,-6 11 1 0,-4 9-2 16,7-15-3-16,-7 15-4 0,0 0-1 0,0 0 6 0,0 0-1 16,0 0-3-16,0 0 6 15,0 0-2-15,0 0-4 0,0 0 12 0,-54 18-2 16,45-10-4-16,0 3 3 16,0 0 2-16,1 3-3 0,0-2-1 0,1 1 1 15,1 1 1-15,2 1-2 0,-1 0-3 16,5-15 1-16,-4 26-3 0,4-26 1 0,6 29-2 15,1-16 4-15,1 2-1 0,2-1-13 0,1-1-17 16,3-3-19-16,-1 0-30 16,5-3-35-16,-3 1-28 0,4-4-47 0,-6-1-26 15,4 0-58-15,-17-3-526 0,24-3-86 16</inkml:trace>
  <inkml:trace contextRef="#ctx0" brushRef="#br0" timeOffset="349.92">2006 849 2162 0,'0'0'-131'0,"0"0"14"0,0 0 15 0,0 0 7 0,0 0 13 16,0 0 19-16,0 0 28 16,0 0 9-16,0 0 9 0,-42 23 9 0,36-14 15 15,6-9 4-15,-11 24 5 0,7-12-1 16,0 2 13-16,4-14-4 0,-7 28 11 16,5-13-2-16,2-15-4 0,-2 33-1 15,2-19-4-15,2 3-2 0,-2-17-7 16,4 30 4-16,1-17-6 0,-1 3 4 15,-4-16-11-15,12 26-7 0,-5-16-27 0,-1-2-25 0,-6-8-13 16,12 15-44-16,-12-15-47 0,16 8-302 0,-16-8 383 16</inkml:trace>
  <inkml:trace contextRef="#ctx0" brushRef="#br0" timeOffset="619.98">2109 1009 1291 0,'0'0'32'0,"0"0"1"0,0 0-11 16,10-11 4-16,-10 11-9 0,0 0-13 0,0 0 9 15,0 0 3-15,12-7 1 16,-12 7 5-16,0 0-5 0,17-6 8 0,-17 6-10 16,17-4-7-16,-17 4-3 15,21-3 6-15,-21 3-1 0,18-4-4 0,-18 4 1 0,18-3 1 16,-18 3-4-16,0 0-9 15,23-4-9-15,-23 4-9 0,0 0-9 0,22-3-7 16,-22 3-10-16,0 0-4 0,18-5-11 0,-18 5-17 16,0 0-12-16,14-4-11 0,-14 4-9 15,0 0-197-15,0 0 99 0</inkml:trace>
  <inkml:trace contextRef="#ctx0" brushRef="#br0" timeOffset="849.75">2218 931 853 0,'0'0'14'0,"0"0"26"15,-18-2 10-15,18 2 4 0,0 0 5 0,0 0 1 0,0 0 14 16,0 0-10-16,0 0-2 16,0 0-7-16,0 0 5 0,-22 4 8 0,22-4 13 15,0 0 14-15,0 0 2 0,0 0-3 16,4 25-2-16,-4-25-15 0,0 0-1 16,8 27 4-16,-8-27-20 0,6 18-4 15,-2-6-4-15,2 2-9 0,-6-14-6 0,8 26-11 16,-4-14-24-16,0 1-22 0,-4-13-15 15,8 25-26-15,-2-14-30 0,-3 0-19 0,-3-11-31 16,6 18-37-16,-6-18-60 0,3 14-280 0,-3-14 307 16</inkml:trace>
  <inkml:trace contextRef="#ctx0" brushRef="#br0" timeOffset="1099.74">2476 857 1567 0,'0'0'25'15,"11"-8"-12"-15,-11 8 1 16,0 0-8-16,0 0-4 0,16-4 5 0,-16 4 4 16,0 0 31-16,0 0-14 0,20 24 5 15,-16-15-7-15,-4-9-13 0,10 25 5 0,-5-12 0 16,-3 0-8-16,0 2 0 15,2 0-12-15,-4-15-22 0,0 34-29 0,-2-18-27 16,-2 0-42-16,-1-1-77 0,-1 0-244 0,0 0 401 0</inkml:trace>
  <inkml:trace contextRef="#ctx0" brushRef="#br0" timeOffset="2719.67">976 2429 1225 0,'0'0'-25'0,"0"0"11"0,0 0-5 0,0 0 10 0,0 0 2 16,0 0 9-16,0 0 15 16,-10 17 10-16,10-17 1 0,0 0 1 0,0 0 6 0,0 0-4 15,0 0 2-15,0 0-2 16,0 0 5-16,0 0 8 0,0 0 2 0,0 0-1 16,0 0 5-16,20 15-11 15,-20-15-3-15,0 0-6 0,17 2 0 0,-17-2-6 0,0 0-2 16,21 0 4-16,-21 0 0 15,0 0-10-15,25-4 1 0,-25 4-9 0,0 0 3 16,26-6-3-16,-26 6-6 0,14-6 3 0,-14 6 4 16,16-9-1-16,-16 9-9 0,12-13 2 15,-12 13-6-15,13-15 4 0,-8 7-4 0,-5 8 0 16,11-19 4-16,-6 7 4 16,-5 12-13-16,7-18 13 0,-7 18 4 0,4-21-4 15,-4 21 2-15,2-21 11 0,-2 21 10 16,-2-19-12-16,2 19 17 0,0-18 4 0,0 18-12 15,0 0-2-15,-4-21 3 0,4 21-5 0,-10-11 1 16,10 11-9-16,0 0 5 16,-15-8-4-16,15 8 1 0,0 0-5 0,0 0 1 0,-23 3-6 15,23-3 13-15,0 0-1 16,-23 12 2-16,23-12 0 0,-17 14 0 0,7-4 5 16,1 1 10-16,1 0-8 15,-4 5 7-15,3-3-2 0,1 0-8 0,-1 3 8 0,0-3-10 16,0 2-7-16,2 1 11 15,1-2-10-15,0 0 2 0,0-1-3 0,6-13 3 16,-7 23-2-16,7-23 5 0,-4 20 6 0,4-20-4 16,2 20 0-16,-2-20 6 0,7 18 5 15,-7-18 6-15,12 13-2 0,-2-7 0 0,-10-6 4 16,21 11-5-16,-8-7-1 16,-13-4-6-16,29 6-3 0,-14-6-3 0,2 1-4 15,-17-1-16-15,29 0-17 0,-12-1-16 16,-17 1-22-16,33-8-21 0,-18 3-32 0,1-3-25 15,-1-2-28-15,2-2-50 0,-7-1-104 0,3-2-305 16,-1-2 165-16</inkml:trace>
  <inkml:trace contextRef="#ctx0" brushRef="#br0" timeOffset="7050.01">1317 2013 1659 0,'0'0'-121'0,"0"0"14"16,0 0 5-1,0 0 12-15,0 0 7 0,0 0 6 0,0 0 7 16,0 0 13-16,0 0 7 0,0 0 3 15,0 0 14-15,0 0 7 0,0 0 10 0,0 0 16 0,0 0 9 16,0 0 11-16,0 0 7 0,0 0-3 0,0 0 7 16,0 0-4-16,0 0-6 15,0 0 3-15,0 0-3 0,0 0-5 0,0 0-1 16,0 0-5-16,0 0 1 16,0 0 3-16,0 0-5 0,0 0 4 0,0 0 4 0,0 0 3 15,0 0-3-15,0 0 8 16,0 0-4-16,0 0-5 0,0 0-2 0,0 0-2 15,0 0 0-15,0 0-1 0,0 0-8 0,0 0 6 0,0 0-6 16,0 0 1-16,0 0-2 16,0 0 1-16,0 0-3 0,0 0 4 0,0 0-3 15,0 0-2-15,0 0 6 16,0 0-2-16,0 0-1 0,0 0-2 0,0 0-2 16,0 0 1-16,0 0-1 0,0 0 4 15,0 0-1-15,0 0 1 0,0 0 0 0,0 0-2 16,0 0 3-16,0 0-6 15,0 0 1-15,0 0 4 0,0 0-2 0,-22 3 0 16,22-3 0-16,0 0-9 0,0 0 4 0,0 0 5 16,0 0 2-16,0 0-6 0,0 0 4 15,0 0 4-15,0 0 1 0,0 0-3 0,0 0 3 16,0 0 7-16,0 0-7 16,0 0-3-16,0 0 0 0,0 0-2 0,0 0 8 0,0 0-6 15,0 0-4-15,0 0 7 16,0 0-3-16,0 0 2 0,0 0-6 0,0 0 9 15,0 0-7-15,0 0-2 0,-8 11 2 0,8-11 3 16,0 0-3-16,0 0 7 16,0 0-8-16,0 0 2 0,0 0-2 0,0 0 2 0,0 0 3 15,0 0-8-15,0 0 1 16,0 0 3-16,0 0 2 0,0 0 6 0,0 0 4 16,0 0 0-16,0 0 5 15,0 0 7-15,0 0 5 0,0 0-6 0,0 0 7 16,0 0-3-16,0 0-10 0,0 0 0 15,0 0 3-15,0 0 2 0,0 0 5 0,0 0 3 16,0 0 1-16,0 0 14 0,0 0-15 0,0 0 9 16,0 0-8-16,0 0 7 0,0 0-1 15,0 0 8-15,0 0-5 0,0 0 10 0,0 0-28 16,0 0 17-16,0 0-10 16,0 0-1-16,0 0-3 0,0 0 16 0,0 0-8 15,0 0-12-15,0 0 6 16,0 0-11-16,0 0 12 0,0 0-5 0,0 0-3 0,0 0-5 15,55-8 10-15,-55 8-4 0,0 0-3 0,15-6-1 16,-15 6 1-16,0 0 0 16,23-3-8-16,-23 3 7 0,0 0-2 0,20-4-8 0,-20 4 8 15,0 0-2-15,20-4-8 16,-20 4-4-16,14-4-14 0,-14 4-27 0,0 0-23 16,0 0-33-16,20-4-36 15,-20 4-45-15,0 0-81 0,11-5-321 0,-11 5 218 16</inkml:trace>
  <inkml:trace contextRef="#ctx0" brushRef="#br0" timeOffset="7730.01">1699 1914 1548 0,'0'0'-82'0,"0"0"8"16,0 0 12-16,0 0 5 0,0 0 12 0,0 0 10 0,8-13 14 16,-8 13 16-16,0 0 8 15,0 0 8-15,0 0 8 0,0 0 0 16,0 0 2-16,0 0-3 0,0 0 4 15,0 0 1-15,0 0-6 0,0 0 2 0,0 0 2 0,0 0-8 16,0 0 3-16,0 0 13 0,0 0-9 0,0 0 16 16,0 0 0-16,0 0 6 15,-50 6-2-15,50-6 8 0,-17 9 9 0,17-9-19 16,-19 11-2-16,19-11 10 16,-17 12-9-16,9-4-6 0,-1 1 1 0,9-9-1 0,-14 15-2 15,9-5-3-15,5-10 2 16,-6 17-15-16,6-17 4 0,-2 18-4 0,2-18 8 15,0 0-4-15,4 24-4 0,-4-24 1 0,8 15 6 16,-8-15-17-16,10 11-3 0,-10-11 2 16,12 10 3-16,-12-10-10 0,14 5 3 0,-14-5-10 15,0 0-1-15,19 4-4 16,-19-4 0-16,0 0-4 0,22-4 5 0,-22 4 2 16,0 0 3-16,18-12-4 15,-18 12 4-15,12-12 2 0,-12 12 2 0,8-17 11 0,-3 7-1 16,-5 10 6-16,7-17 2 15,-7 17-3-15,8-19 5 0,-8 19 1 0,7-15 2 16,-7 15 6-16,7-15 4 0,-7 15 0 0,4-13 10 16,-4 13-6-16,0 0 3 0,5-16 2 15,-5 16-1-15,0 0-17 0,0 0 5 0,0 0 2 16,0 0 6-16,0 0 4 16,0 0-8-16,0 0 4 0,0 0-9 0,0 0 9 15,0 0-11-15,0 0-4 0,18 33 4 16,-18-33-4-16,4 15 1 0,-4-15-7 0,8 15-10 15,-8-15-32-15,8 15-29 0,2-7-27 0,-10-8-28 16,12 12-46-16,-12-12-73 16,17 7-382-16,-8-5 169 0</inkml:trace>
  <inkml:trace contextRef="#ctx0" brushRef="#br0" timeOffset="9179.91">1932 1844 1677 0,'0'0'-78'0,"0"0"11"0,0 0 9 0,0 0 10 16,0 0 7-16,0 0 5 0,0 0 14 0,0 0 1 0,0 0 9 15,0 0 9 1,0 0 1-16,0 0-3 0,0 0 1 0,0 0 2 0,0 0 1 16,0 0 1-16,0 0 3 15,0 0 4-15,0 0 12 0,0 0-5 0,0 0-4 0,0 0 6 16,0 0-1-16,0 0 1 15,0 0-1-15,0 0 6 0,0 0 4 0,57-6-3 16,-57 6 7-16,21-1-12 0,-21 1 3 16,26-7 2-16,-11 6-12 0,-15 1 4 15,25-4 1-15,-10 0-12 0,-15 4 6 0,24-4-8 0,-24 4-6 16,22-6-13-16,-22 6-4 16,17-4-18-16,-17 4-16 0,15-3-25 0,-15 3-24 15,0 0-45-15,0 0-219 16,7-12 118-16</inkml:trace>
  <inkml:trace contextRef="#ctx0" brushRef="#br0" timeOffset="9499.86">2051 1771 1063 0,'0'0'3'0,"0"0"4"0,0 0 0 0,0 0 4 16,0 0 10-16,0 0 16 15,0 0 11-15,0 0 9 0,0 0 2 0,0 0-16 16,0 0 7-16,0 0-7 15,0 0-4-15,0 0-1 0,0 0 10 0,0 0 3 0,0 0 14 16,27 33 14-16,-27-33 3 0,0 0-11 0,-2 29 10 16,2-29-16-16,-6 26 7 15,1-12-14-15,3 2 5 0,-2 0-6 0,4-16-10 16,-5 32-1-16,4-14-5 16,-1-3-6-16,2 2 2 0,0-17 1 0,0 32-3 0,2-18-5 15,-1 1 0-15,4-2 11 16,1-1-10-16,1-1-2 0,-7-11-3 0,17 21-4 15,-7-16-1-15,0 1-2 0,4 1-10 0,-14-7-25 16,27 5-24-16,-12-6-27 0,-15 1-23 16,32-7-41-16,-15 1-36 0,-1-3-62 0,-3-1-437 15,0-1 95-15</inkml:trace>
  <inkml:trace contextRef="#ctx0" brushRef="#br0" timeOffset="10499.84">2499 2648 1830 0,'0'0'-56'0,"0"0"12"0,0 0 3 0,-23 4 6 15,23-4 11-15,0 0 16 16,0 0 25-16,0 0 19 0,0 0 17 0,0 0 10 15,-21-12-1-15,21 12-2 0,0 0 4 0,0 0 8 16,-9-13-3-16,9 13-9 0,0 0 1 16,-4-16 1-16,4 16-10 0,0 0 0 0,0-20-8 15,0 20-6-15,0 0-10 16,9-29 1-16,-9 29-8 0,6-19-6 0,-6 19-2 16,11-19 3-16,-7 9-1 15,-4 10-2-15,11-15 2 0,-11 15-1 0,14-14-3 0,-14 14-8 16,16-11 0-16,-16 11 2 15,16-8-1-15,-16 8-4 0,17-3 6 16,-17 3-6-16,0 0-3 0,23 8 6 0,-23-8 3 0,11 14 4 0,-5-4 0 16,-6-10 5-16,8 24-2 15,-6-11 2-15,-2-13 2 0,3 27 9 0,-3-15 0 16,0-12-9-16,-3 31 4 16,1-14 1-16,-2-1-6 0,0-3 0 0,0 2 0 15,4-15-4-15,-8 28 5 0,1-16 2 16,3-1-2-16,4-11-3 0,-6 20-2 0,6-20 1 15,-7 15-2-15,7-15 1 0,-4 13-3 0,4-13 5 16,0 0 4-16,-4 16-1 16,4-16 1-16,0 0-3 0,0 0 1 0,0 0-7 0,0 0-2 15,0 0-4-15,32-37-6 16,-22 20 2-16,2 0 1 0,2-2-7 0,-2-4 5 16,1 0-4-16,0-3 4 15,1-3 2-15,-3 4 6 0,-1 1-1 0,-1-1 3 0,2 3 5 16,-3-3 6-16,-2 5 2 15,0 1 2-15,-1 3 8 0,0 2 0 0,-3-2-7 16,-2 16 1-16,4-21-9 0,-4 21-2 0,0 0 0 16,0 0 3-16,0 0-4 0,-16-13 5 15,16 13-3-15,0 0-3 0,0 0 2 0,-26 34-3 16,21-21 3-16,-2 3-4 16,3 1 2-16,-2 0-2 0,2 0 2 0,0 0-2 15,2 3-2-15,2-2 1 0,0 1 0 16,2 1 1-16,0-4-5 0,4 2-1 0,-2-1-10 15,7-2-9-15,-2-1-18 0,1-3-18 0,0 0-20 16,4 1-28-16,-2-4-27 16,5-1-25-16,0 0-28 0,2-6-40 0,-19-1-91 0,32 0-432 15,-16-4-17-15</inkml:trace>
  <inkml:trace contextRef="#ctx0" brushRef="#br0" timeOffset="10800.2">3050 2323 2151 0,'0'0'-25'0,"-8"-10"9"0,8 10-4 0,0 0 3 15,0 0-1-15,0 0 12 16,0 0-4-16,0 0 10 0,-30 22 3 0,30-22 10 0,-8 24 5 15,3-12-11-15,3 4 12 16,0 1 7-16,-1 0-6 0,3 2 15 0,0 0-12 16,3 0 10-16,-1 2 9 0,0 0-5 0,3-2-8 15,-1 4 6-15,4-2-5 0,-2-2 1 16,2 0-16-16,2-2-12 0,-2 1-20 0,2-3-33 16,1-2-26-16,-3-2-33 15,3 1-40-15,-2-5-68 0,-9-7-371 16,16 9 214-16</inkml:trace>
  <inkml:trace contextRef="#ctx0" brushRef="#br0" timeOffset="11029.84">3175 2491 1799 0,'4'-18'18'16,"-4"18"-12"-16,0 0-14 0,4-12-23 0,-4 12 5 15,0 0 13-15,13-12 13 0,-13 12 11 0,14-7 1 0,-14 7-6 16,24-7 6-16,-12 2-9 16,6 2-10-16,-18 3-11 0,31-8-10 0,-16 5-13 15,2-2-4-15,-2 2-11 16,-15 3-10-16,29-7-7 0,-18 3-12 0,0-1-22 0,0 2-24 16,-11 3-241-16,0 0 119 15</inkml:trace>
  <inkml:trace contextRef="#ctx0" brushRef="#br0" timeOffset="11259.85">3287 2334 1080 0,'-17'-2'25'0,"17"2"7"15,0 0 0-15,0 0-6 0,-24 2 0 0,24-2 14 16,0 0 3-16,0 0 7 16,0 0 5-16,0 0-7 0,0 22 6 0,0-22 5 0,0 0 3 15,9 27 8-15,-9-27-1 16,7 25 1-16,-3-10-5 0,0 0 1 0,0 3-7 15,0-1-6-15,1 1-12 16,-3 0-5-16,2 0 3 0,-2-2-5 0,0 1-14 0,2 1-13 16,-2-1-29-16,0-2-20 0,-2-15-30 0,5 28-28 15,-3-17-48-15,0 2-82 16,1-4-299-16,1-2 289 0</inkml:trace>
  <inkml:trace contextRef="#ctx0" brushRef="#br0" timeOffset="11609.89">3624 2178 1562 0,'0'0'-17'0,"0"0"14"0,0 0 9 16,16 19 3-16,-16-19 13 0,13 24 8 15,-6-8 13-15,1 3-5 0,0-1-1 16,1 6 2-16,-1-2-9 0,-1 4-1 15,-1-2-9-15,-2 3 4 0,1-1-21 0,-1 0-26 16,-2-1-19-16,-4 2-35 0,0-1-43 0,-5-4-77 0,1 0-262 16,-5 0 383-16</inkml:trace>
  <inkml:trace contextRef="#ctx0" brushRef="#br0" timeOffset="17000.05">962 3946 1177 0,'0'0'-98'0,"0"0"5"15,0 0 9-15,0-22 20 0,0 22 13 0,0 0 7 0,0 0 9 16,0 0 13-16,-2-19 22 15,2 19 13-15,0 0 9 0,0 0 8 0,0 0 12 16,-2-18 3-16,2 18 4 0,0 0 3 0,0 0 4 0,0 0 6 16,-5-16-1-16,5 16 7 15,0 0 2-15,0 0 8 0,0 0 2 0,0 0 2 16,0 0 6-16,0 0-5 16,0 0 1-16,0 0 0 0,0 0-5 0,0 0-18 15,0 0 6-15,0 0-3 0,0 0-14 16,0 0-11-16,0 0 3 0,0 0-9 0,0 0 4 15,0 0-2-15,0 0 2 0,0 0 7 16,0 0 2-16,0 0-3 0,0 0 7 16,0 0-7-16,0 0-2 0,0 0 4 0,25 47 4 0,-25-47-6 15,6 20 1-15,-3-8-2 16,1 1-3-16,1 0-1 0,2 0-8 0,-3 3 1 16,0-4-3-16,1 4-4 15,1-1-3-15,-2 3 2 0,1-3-11 0,1 2 15 0,2 0-11 16,-2 0-1-16,1 2-1 15,0 2 1-15,0-2-5 0,0 2 2 0,3-3-2 16,-2 0 1-16,1 1 0 0,0-1 2 0,-1-5 0 16,0 3 2-16,1-2-9 0,-3 0 8 15,4-1-1-15,-2 1 8 0,-2-4 3 0,2 2 1 16,-8-12 3-16,14 21 4 16,-8-13-1-16,-6-8-2 0,11 17-4 0,-7-8-3 15,-4-9 0-15,10 13-2 0,-10-13-1 16,8 12-3-16,-8-12-2 0,9 10-1 0,-9-10-11 15,0 0-11-15,6 14-14 0,-6-14-22 0,0 0-27 16,8 8-29-16,-8-8-35 16,0 0-29-16,0 0-33 0,0 0-55 0,0 0-139 0,7 11-322 15,-7-11 27-15</inkml:trace>
  <inkml:trace contextRef="#ctx0" brushRef="#br0" timeOffset="17459.78">1315 4034 1972 0,'8'-19'-105'0,"-8"19"19"0,3-14 22 0,-3 14 17 0,4-14 19 15,-4 14 10-15,0 0 6 0,7-15-3 16,-7 15 15-16,0 0 2 0,0 0 4 16,5-13-4-16,-5 13 3 0,0 0 8 0,0 0 11 15,0 0 19-15,0 0 6 16,0 0-8-16,0 0 10 0,0 0 3 0,0 0-6 0,-30 49-1 16,19-36 9-16,0 5-3 15,2 2 7-15,-5-2-6 0,1 1-3 0,-1 3 8 16,-1 3-3-16,-1 1-8 15,1 0-3-15,-1 0 6 0,2 1-3 0,-4 2-8 0,3-3-1 16,3 2 1-16,-2-4-5 0,0-1-1 0,2 0-1 16,1 0-8-16,-3-2-7 15,5 0 7-15,-2-2-11 0,1-2 9 0,0 0 2 16,-1 0-10-16,1-2-5 0,3-2 3 16,-1 1 1-16,2-3-4 0,-4 1-10 15,10-12-5-15,-13 20-20 0,8-8-23 16,5-12-27-16,-11 15-19 0,4-6-39 0,7-9-37 15,-9 14-65-15,9-14-453 0,-6 11 63 0</inkml:trace>
  <inkml:trace contextRef="#ctx0" brushRef="#br0" timeOffset="18459.93">1701 3979 1887 0,'0'0'-103'0,"0"0"19"16,0 0 6-16,0 0 11 0,0 0 5 16,0 0 7-16,0 0 9 0,0 0 20 15,0 0 4-15,0 0 14 0,0 0 6 16,0 0 10-16,0 0 8 0,0 0 1 0,0 0 7 16,0 0 5-16,0 0 10 0,0 0-8 15,0 0 11-15,0 0 2 0,-22 36-3 0,22-36-2 16,-14 22 2-16,10-9-6 15,-3 0 11-15,4 3-5 0,-4 0 4 0,3-2 4 16,0 4-4-16,0 1 1 0,-1 0 8 0,3-1-2 0,0 4-9 16,0-2 1-16,0 0-4 15,2 1 2-15,2-1-2 0,0 1 3 0,0-1-2 16,0 0-6-16,3-1 0 16,-1 0-10-16,2 1-2 0,3-1-1 0,-3-2-2 15,2-2-1-15,6 0-4 0,-4 0-27 16,0-3-12-16,1 1-27 0,0-3-21 0,-2 2-23 15,5-5-19-15,-4 3-32 0,1-3-49 0,-11-7-409 16,19 9 190-16</inkml:trace>
  <inkml:trace contextRef="#ctx0" brushRef="#br0" timeOffset="19339.66">2311 4034 1625 0,'-21'-22'-99'0,"21"22"16"0,0 0 15 16,-21 0 18-16,21 0 10 0,0 0 18 0,-28 2 4 15,28-2 17-15,0 0 1 0,-30 6 1 0,30-6 6 0,-17 7 7 16,17-7 0-16,-16 10 7 16,16-10 12-16,-15 11-7 0,15-11-6 0,-13 14 2 15,13-14 2-15,-11 17-3 16,4-9-6-16,7-8-3 0,-7 18 5 0,7-18 0 0,-6 18-2 16,6-18 2-16,-2 16-5 15,2-16-1-15,0 20 3 0,0-20-1 0,0 19-1 16,0-19 8-16,6 17-5 15,-6-17-2-15,6 17 9 0,-3-8 1 0,-3-9 2 16,12 18-4-16,-8-9 4 0,-4-9-2 0,15 18 2 0,-8-9 4 16,1 1-5-16,-8-10 1 15,16 17-9-15,-4-10 5 0,-4 1-2 0,-8-8 8 16,14 14-3-16,-6-7 2 16,-8-7 1-16,13 12 0 0,-13-12 1 0,11 11 1 0,-11-11 8 15,13 13-4-15,-13-13 17 16,8 11 9-16,-8-11-7 0,4 13-8 0,-4-13 23 15,0 0 2-15,-2 20 2 0,2-20-9 0,0 0 1 16,-8 23-3-16,8-23-2 0,-10 12 2 16,10-12 1-16,-13 13-5 0,4-6-1 0,9-7 0 15,-17 9-8-15,7-3 3 16,10-6-1-16,-20 8-4 0,20-8-5 16,-16 7-4-16,16-7 3 0,-19 6-10 0,19-6-3 15,-17 5-10-15,17-5-9 0,-19 1-13 0,19-1-19 16,0 0-22-16,-24-6-37 15,24 6-26-15,0 0-29 0,-25-6-34 0,25 6-36 16,-15-8-87-16,7 2-463 0,8 6-47 0</inkml:trace>
  <inkml:trace contextRef="#ctx0" brushRef="#br0" timeOffset="20849.71">2533 4387 2115 0,'0'0'-97'0,"0"0"19"0,0 0 10 0,0 0 10 15,0 0 4-15,0 0 14 16,0 0 12-16,36-5 15 0,-36 5-6 0,0 0 6 0,30-6-4 16,-30 6 11-16,23-2-3 15,-8 2 1-15,-15 0-2 0,34-4 10 0,-17 4 0 16,2-1-7-16,-19 1 1 15,36 0-4-15,-21-3-16 0,-15 3-19 0,34 0-15 0,-22-1-17 16,-12 1-30-16,24-2-43 0,-24 2-214 0,20-6 117 16</inkml:trace>
  <inkml:trace contextRef="#ctx0" brushRef="#br0" timeOffset="21130.09">2753 4252 1144 0,'0'0'46'0,"0"0"1"0,0 0-18 0,0 0 1 15,0 0-9-15,0 0 3 16,0 0 17-16,0 0 15 0,0 0 4 0,0 0-3 16,0 0-10-16,0 0 1 0,0 0-3 15,0 0 3-15,0 0-5 0,7 54-1 0,-7-54 2 16,0 22-5-16,0-22-8 15,0 23-2-15,0-23-1 0,2 23-12 0,-2-10-6 16,0-13-10-16,2 22-30 0,-2-22-14 0,2 21-15 0,-2-21-26 16,4 18-22-16,-4-18-30 15,7 18-41-15,-7-18-271 0,6 13 391 0</inkml:trace>
  <inkml:trace contextRef="#ctx0" brushRef="#br0" timeOffset="21709.81">3164 4253 1296 0,'2'-14'7'16,"-2"14"3"-16,0 0 11 15,2-22-1-15,-2 22 10 0,0 0 9 0,0 0 12 16,-6-22 3-16,6 22-2 0,0 0 3 16,-13-12 5-16,13 12 3 0,0 0 2 0,-14-4 5 15,14 4 1-15,0 0-7 16,0 0 1-16,-32 14-7 0,32-14-1 0,-17 15-11 0,8-6 1 15,1 4-12-15,1-2 3 0,7-11-9 0,-12 22 6 16,8-8-12-16,4-14 9 16,-6 23-22-16,6-23-7 0,0 21 5 0,0-21-20 15,0 19-6-15,0-19-5 16,6 15 5-16,-6-15 0 0,8 11 4 0,-8-11-9 0,11 8-1 16,-11-8 1-16,0 0 3 15,0 0 3-15,0 0-2 0,0 0 5 0,32-19 7 16,-32 19 5-16,12-19 8 15,-6 7 5-15,-2 2 8 0,-4 10 8 0,12-26 1 0,-8 17 13 16,-4 9 20-16,8-19-1 0,-8 19 5 0,6-15-6 16,-6 15-10-16,6-14-4 15,-6 14-6-15,0 0-5 0,9-11 11 0,-9 11 5 16,0 0 0-16,0 0 1 0,0 0-5 16,26 19-2-16,-26-19-7 0,12 21-5 0,-6-10-14 15,3 3-26-15,0-1-28 16,-3 3-28-16,4-3-42 0,-1 0-40 0,0 0-53 15,-1-1-91-15,2-3-438 0,-5-4 4 0</inkml:trace>
  <inkml:trace contextRef="#ctx0" brushRef="#br0" timeOffset="22789.91">3393 3755 1982 0,'0'0'-146'15,"0"0"13"-15,0 0 14 16,0 0 7-16,0 0 13 0,0 0 13 0,0 0 18 16,0 0 9-16,0 0 8 0,0 0 3 15,0 0 11-15,0 0 3 0,0 0 5 0,0 0 2 16,0 0 13-16,0 0 3 15,0 0 13-15,0 0 10 0,0 0 1 0,0 0 1 16,0 0 8-16,0 0-1 0,0 0 2 16,0 0 8-16,0 0 8 0,0 0 1 0,0 0 1 15,0 0 4-15,0 0-1 0,0 0-6 0,27 32-3 16,-27-32 4-16,0 0 1 16,10 11-5-16,-10-11 6 0,10 12 3 0,-10-12-12 0,10 11 5 15,-10-11-2-15,12 13-3 16,-5-2 3-16,1-3 1 0,1 2 0 0,-1 4 8 15,1-2 2-15,-1 4 10 0,2 2 12 0,2 2-3 16,-4 2 10-16,2 0 0 16,-1 5-7-16,0 4 0 0,-1 1-5 0,0 0-7 0,-3 5-9 15,1-4 4-15,-4 0-20 16,-2 0-16-16,0 1-33 0,0 4-49 0,-4-2-47 16,0-2-69-16,-5 3-163 15,-1-5-250-15,-3-2 199 0</inkml:trace>
  <inkml:trace contextRef="#ctx0" brushRef="#br0" timeOffset="30279.97">4527 967 1557 0,'0'0'-129'16,"0"0"12"-16,0 0 17 15,0 0 15-15,0 0 11 0,0 0 19 0,0 0 8 0,0 0 11 16,0 0 15-16,0 0-1 0,0 0 11 0,0 0 0 16,0 0 15-16,0 0 7 15,0 0 0-15,0 0 8 0,0 0 5 0,0 0 6 0,22 4-3 16,-22-4 4-16,0 0 3 16,0 0 1-16,25 0-5 0,-25 0 7 0,19 0-9 15,-19 0 2-15,21-1-5 16,-21 1 1-16,28 1 0 0,-28-1-11 0,34 0 3 15,-16-1-3-15,4 1-1 0,1 0-4 0,1 1 6 0,-2-2-6 16,6 2 11-16,1-2-4 16,3 1 0-16,0 1-4 0,0-1 11 0,1 0-12 15,2 3 2-15,-1-3 1 16,0 0-5-16,-1 4 0 0,1-3-5 0,0 1 7 0,0-2 1 16,0 2-8-16,-1 0 7 15,-1 0-5-15,0-1 1 0,3 2 6 0,-4-1 1 16,1-1 10-16,2 1-9 15,0-2 1-15,-1 2 1 0,-1 0 2 0,2 0-3 0,-3-2-1 16,1 1-3-16,0-1-1 0,0 3 4 0,-1-3-8 16,3 0 7-16,-2 0 0 15,0 1 3-15,-3-1-4 0,3-1 7 0,-2 1-5 16,-5 0-1-16,-1 0 9 16,-3-3 0-16,0 3 8 0,-2-1 5 0,-19 1 11 0,34-2-4 15,-20 2-11-15,-14 0 1 16,26-2 2-16,-26 2-8 0,19-2-3 0,-19 2-5 15,0 0-1-15,22-3-1 0,-22 3-7 0,0 0 3 0,0 0-4 16,0 0 6-16,0 0-15 16,0 0 1-16,0 0 5 0,0 0-4 0,0 0-1 15,-53-19 8-15,53 19-5 16,-26-4-2-16,12 1-4 0,14 3 4 0,-26-3 7 16,11 1-4-16,15 2-1 0,-24-6-2 15,24 6 0-15,-20-4 3 0,20 4-5 0,-22-6 10 16,22 6 7-16,-16-5 6 15,16 5 8-15,0 0 7 0,-20-6 5 0,20 6 8 16,0 0-4-16,-15-8 0 0,15 8-5 0,0 0-6 0,0 0-11 16,0 0 1-16,-14-6-11 15,14 6-2-15,0 0-2 0,0 0-4 0,0 0 1 16,0 0 1-16,0 0-5 16,0 0 5-16,0 0-3 0,0 0-4 0,51 22 4 0,-37-17-1 15,2 3-1-15,-2-2-3 16,1-1-1-16,0 2-2 0,-1 0-3 0,-1-1-9 15,-3 1-8-15,-10-7 4 0,20 9 8 0,-20-9 1 16,8 12-1-16,-8-12-4 16,0 0-8-16,0 0-8 0,0 0-11 0,-23 25-24 15,12-20-19-15,11-5-12 0,-23 8-19 16,8-2-18-16,15-6-31 0,-23 6-43 0,13-3-420 16,10-3 155-16</inkml:trace>
  <inkml:trace contextRef="#ctx0" brushRef="#br0" timeOffset="31369.92">6829 870 1707 0,'0'0'-95'0,"0"0"18"0,0 0 11 0,0 0 8 16,-2-17 17-16,2 17 17 15,0 0 20-15,0 0 8 0,0 0 13 0,0 0 14 16,0 0 20-16,16-23-5 0,-16 23 3 0,0 0 5 16,13-11 1-16,-13 11 8 0,0 0-1 15,12-7-16-15,-12 7 5 0,0 0-5 0,22-6-4 16,-22 6 2-16,18-3-5 16,-18 3-8-16,20-1 0 0,-20 1-3 0,21 0 4 15,-21 0-7-15,19 4-3 16,-19-4-2-16,21 6-6 0,-21-6 9 0,18 11-10 0,-18-11-3 15,14 12 4-15,-10-4 5 0,-4-8-8 0,8 19 7 16,-6-7-3-16,-2-12-4 16,3 21 7-16,-3-21 2 0,0 22-8 0,0-22-1 0,-5 24 10 15,5-24-1-15,-6 21-2 16,6-21 3-16,-8 17-3 0,4-8 3 16,4-9 11-16,-8 14-5 0,8-14-5 15,-8 13 1-15,8-13-7 0,-8 10 0 0,8-10 3 0,0 0 3 16,-8 13-3-16,8-13 11 15,0 0 2-15,0 0-4 0,0 0-1 0,0 0-3 16,0 0-2-16,0 0-5 0,0 0-4 0,0 0 2 16,0 0-2-16,0 0-6 15,0 0 2-15,0 0-5 0,0 0 0 0,36-40-1 0,-28 29 0 16,-2-2-2-16,3 3-2 16,0-3-1-16,-1-1-2 0,0 1 4 0,1-1 3 15,-3 1-2-15,3 1 7 16,-3-1-6-16,-6 13 3 0,11-23-3 0,-7 14-2 0,-4 9 0 15,8-17 3-15,-8 17-4 0,6-13 8 0,-6 13-6 16,0 0-5-16,5-16 1 16,-5 16 2-16,0 0-1 0,0 0 0 0,0 0 2 15,0 0 7-15,0 0 2 0,0 0 3 16,0 0 0-16,-43 19 0 0,43-19 0 0,-16 20-1 16,7-10 2-16,3 2-3 15,6-12 8-15,-13 25-6 0,9-14-1 0,2 4 2 16,2-15-2-16,-3 23 0 0,3-23 0 15,9 29-2-15,-2-17-3 0,1-1-12 0,5 1-13 16,-3-2-21-16,3 0-20 0,4-2-20 0,-3 0-38 16,4-1-19-16,-1-1-41 15,-1-3-52-15,2 1-504 0,-4-4-5 0</inkml:trace>
  <inkml:trace contextRef="#ctx0" brushRef="#br0" timeOffset="31849.92">7544 701 2025 0,'0'0'-95'0,"4"-20"21"0,-4 20 10 0,0 0 12 0,0 0 12 15,0 0 7-15,0 0-2 16,0 0 8-16,0 0 2 0,0 0 15 0,0 0 15 15,0 0 9-15,0 0 6 0,0 0 8 0,0 0-5 16,0 0 6-16,-8 49-5 16,8-49-5-16,-4 23 5 0,2-7 12 0,-4 0-1 0,4 1-6 15,-2-2 2-15,2 2-5 16,0 0-7-16,-2 1 0 0,2-2 5 0,0 2-8 16,0-1 2-16,2-17 3 15,-2 32-15-15,2-17 7 0,0-15 3 0,-2 27-5 0,2-14 1 16,0-13-4-16,0 23-22 15,0-23-10-15,0 19-16 0,0-19-19 0,2 19-20 16,-2-19-27-16,4 15-31 0,-4-15-70 0,6 11-257 16,-2-8 376-16</inkml:trace>
  <inkml:trace contextRef="#ctx0" brushRef="#br0" timeOffset="32349.91">7831 834 1204 0,'10'-10'-83'16,"-10"10"21"-16,0 0 11 15,0 0 2-15,0 0 17 0,0 0 1 0,10-11 8 0,-10 11 17 16,0 0 10-16,0 0 12 0,0 0 13 0,0 0 11 16,0 0 3-16,0 0 8 15,0 0 6-15,0 0 3 0,0 0-9 0,0 0 8 16,0 0 1-16,0 0 2 16,0 0 6-16,0 0 0 0,0 0 4 0,0 0 3 0,0 0-6 15,0 0-6-15,0 0-3 16,0 0-12-16,0 0-3 0,0 0 3 0,0 0-2 15,0 0 3-15,0 0 13 0,0 0-5 0,0 0 5 0,0 0-9 16,0 0 2 0,-14 52 5-16,14-52 2 0,-2 25-3 0,2-25 4 0,2 27-7 15,2-13 0-15,-2 3-7 16,2-1-2-16,0-1-10 0,0 2 21 0,0-2-4 0,0 0-6 16,3 1-2-16,-3-1-19 15,0-4-15-15,-4-11-20 0,7 23-16 0,-7-23-13 16,6 15-27-16,-6-15-11 15,2 17-11-15,-2-17-24 0,0 0-23 0,0 0-20 16,0 18-42-16,0-18-44 0,0 0-397 0,0 0 141 0</inkml:trace>
  <inkml:trace contextRef="#ctx0" brushRef="#br0" timeOffset="32690.2">7929 1025 1799 0,'0'0'-56'0,"11"-23"12"0,-3 12 15 15,-2-1 13 1,-6 12-4-16,15-20 5 0,-6 12 15 0,-9 8 0 0,15-16-4 15,-15 16 8-15,12-11 1 0,-12 11-4 0,13-8 4 16,-13 8 2-16,0 0 6 0,15-4-3 16,-15 4 9-16,0 0-3 0,0 0 16 0,0 0-4 15,0 0-5-15,0 0 14 16,0 0-1-16,0 0 0 0,-30 34 2 16,30-34 3-16,-23 13-6 0,10-6-6 15,0 1 2-15,1-3-4 0,12-5 6 0,-24 12-12 0,16-7 1 16,8-5 0-16,-17 7-14 15,17-7 12-15,-15 8-5 0,15-8 3 0,0 0 14 16,-11 14-6-16,11-14 10 0,0 0 2 0,0 0-6 16,0 0 3-16,18 28 1 0,-8-20-6 15,-10-8 2-15,23 13-8 0,-7-7 1 0,-2 2-3 16,1-2 0-16,2 1-7 16,-2-2-18-16,1 4-26 0,0-4-26 0,0 1-28 15,-1-1-26-15,0 1-49 0,-2-2-67 16,1 0-405-16,-1-3 148 0</inkml:trace>
  <inkml:trace contextRef="#ctx0" brushRef="#br0" timeOffset="32919.87">8368 881 1895 0,'0'0'-13'15,"14"-14"0"-15,-8 8 5 0,-6 6-4 0,13-10 6 16,-13 10-1-16,0 0 11 0,21-3 23 0,-21 3 12 16,0 0 1-16,21 14-4 15,-11-4 2-15,-10-10 7 0,14 23-4 0,-8-8-13 0,-2 1-3 16,2 1-15-16,-3 2-34 16,-1-2-26-16,-2 4-33 0,0-2-52 0,-5 0-72 15,3-2-330-15,-6 2 282 16</inkml:trace>
  <inkml:trace contextRef="#ctx0" brushRef="#br0" timeOffset="34820.21">4527 2542 1481 0,'0'0'-67'0,"-19"5"14"0,19-5 5 16,0 0 10-16,0 0 10 15,0 0 20-15,0 0 18 0,0 0 11 0,0 0 5 0,0 0 8 16,0 0 6-16,0 0-6 16,0 0 5-16,0 0-1 0,0 0-9 0,43 13 1 15,-43-13-1-15,20 2-14 0,-20-2 6 16,28 0-4-16,-11 0 0 0,-17 0-2 0,38-2-5 16,-16 2 11-16,-2-1-6 0,4 2 0 0,-1-2 0 15,1 1-4-15,1 0-1 16,0 0 3-16,3 0-6 0,1-3 8 0,1 3-7 15,0 0-5-15,1 0-1 0,1 0-5 0,0 0-1 0,-1 0-6 16,-1 0-3-16,2 0 2 16,0 0 4-16,-1 0-1 0,1-1 1 0,0 1 1 15,2 0-2-15,-2 0 6 16,2 0 5-16,-4 0-8 0,1 0 7 0,-1 0-4 0,0 0-3 16,-4 1-3-16,4-1 5 15,-6 0 0-15,1 0 3 0,-1 0 0 0,-4 0 3 16,4 0-2-16,-3 0 1 15,-1 0 10-15,0-1-2 0,-20 1 3 0,41-2-3 0,-25 2 4 16,4-4 0-16,-4 2 13 0,2 1-4 0,-18 1-2 16,31-4 1-16,-18 0 2 15,-13 4 8-15,25-4-8 0,-25 4 4 0,22-4-11 0,-22 4 9 16,20-6-9-16,-20 6-1 16,20-4 0-16,-20 4-5 0,17-6-3 0,-17 6 6 15,14-3-3-15,-14 3 3 16,0 0-4-16,20-6-5 0,-20 6-1 0,0 0 6 15,0 0-4-15,16-6 5 0,-16 6-5 0,0 0 7 16,0 0-15-16,0 0 7 0,0 0-2 16,0 0 3-16,0 0-7 0,0 0 10 15,0 0-6-15,0 0 0 0,0 0 2 16,0 0-4-16,0 0 1 0,0 0 1 0,0 0 0 16,-44-21 13-16,44 21-2 0,-13-4 3 15,13 4 9-15,0 0-3 0,-23-5 11 0,23 5 1 16,0 0 12-16,-19-6 9 15,19 6 4-15,0 0-2 0,-12-6-1 0,12 6-4 0,0 0 0 16,0 0-4-16,0 0-6 0,-16-5 6 0,16 5-15 16,0 0-3-16,0 0-6 15,0 0 2-15,0 0-6 0,0 0-3 0,0 0-4 0,0 0-3 16,0 0-4-16,0 0 6 16,0 0-8-16,0 0 1 0,0 0-9 15,0 0 7-15,0 0-1 0,0 0 1 16,55 19-1-16,-44-13 4 0,0-2-6 0,-11-4 2 15,20 14-3-15,-6-6 2 0,-4 2-1 0,0-4-4 16,1 3 2-16,-11-9-1 0,15 14 1 16,-9-5 4-16,-6-9-10 0,9 17 10 0,-9-17 1 15,2 21 3-15,-2-21-3 16,-4 19 3-16,4-19 0 0,-15 22-2 0,6-10-16 16,-1-1 1-16,-1-1-6 0,-1 1-26 15,0-3-28-15,0 2-16 0,2-1-40 16,-3-1-26-16,0 0-29 0,3-2-50 0,10-6-478 15,-19 9 34-15</inkml:trace>
  <inkml:trace contextRef="#ctx0" brushRef="#br0" timeOffset="36389.91">6468 2783 1942 0,'0'0'-102'0,"0"0"23"0,0 0 10 16,0 0 7-16,0 0 4 15,0 0 11-15,0 0 18 0,0 0 4 0,0 0 11 16,0 0 6-16,0 0-3 0,22 18 10 0,-22-18 9 16,0 0 4-16,0 0 12 15,0 0 8-15,18 1 13 0,-18-1-1 0,0 0-6 0,0 0 4 16,0 0-1-16,22 0-11 16,-22 0-5-16,0 0 6 0,0 0-5 0,23-4-7 15,-23 4 1-15,0 0-4 16,24-3-1-16,-24 3-6 0,18-6 6 0,-18 6-1 15,18-10-1-15,-8 5 6 0,-10 5 5 0,19-14-14 0,-8 7 6 16,-1 0 0-16,-10 7 9 16,17-18 0-16,-9 9 5 0,-8 9 0 0,16-16 10 15,-10 8-9-15,-6 8 8 0,8-15-9 16,-8 15 0-16,6-11-1 0,-6 11-5 0,0 0-5 16,9-17-3-16,-9 17-8 15,0 0-3-15,0 0 2 0,-2-19 2 0,2 19 8 16,0 0-2-16,0 0 6 15,-15-16 3-15,15 16 2 0,0 0-4 0,0 0-4 0,-21-6 4 16,21 6 5-16,0 0-2 0,-21 0-9 16,21 0 6-16,0 0 5 0,-26 6 4 15,26-6-10-15,-17 6-2 0,17-6-4 0,-14 10-2 0,14-10 0 16,-18 9-3 0,18-9 6-16,-12 14 1 0,6-7-3 0,6-7 2 15,-15 15-2-15,11-5 2 0,4-10-2 16,-13 19 5-16,6-9-1 0,7-10-1 0,-6 18 1 15,2-6 5-15,4-12 4 0,-6 21-6 0,6-21-1 0,-4 23 1 16,4-23-6-16,-2 23 3 16,2-23-5-16,-3 23 1 0,3-23 2 0,3 20-9 15,-3-20-7-15,0 20 11 16,0-20 0-16,4 17 1 0,-4-17 3 0,2 17 3 0,-2-17 2 16,4 13 5-16,-4-13-4 15,8 11 4-15,-8-11 1 0,11 11-4 0,-11-11 3 16,15 7-5-16,-15-7-3 15,21 2 3-15,-21-2-2 0,26 0 0 0,-26 0-4 0,27-6 7 16,-12 3-9-16,-1-4-6 0,1 2-5 0,3-2-8 16,-4-3-33-16,3 0-31 15,0-1-41-15,0-3-41 0,2-2-39 0,0-1-78 16,-3 1-573-16,0-3-185 0</inkml:trace>
  <inkml:trace contextRef="#ctx0" brushRef="#br0" timeOffset="39860.1">6722 2248 2322 0,'0'0'-175'16,"0"0"27"-16,0 0 20 0,0 0 35 0,0 0 25 15,0 0 23-15,-16-4 30 16,16 4 19-16,0 0 9 0,0 0 10 0,0 0 19 0,0 0-5 15,0 0 11-15,0 0 9 0,0 0-7 0,0 0 0 16,0 0 7-16,0 0-11 16,0 0 13-16,0 0-19 0,0 0 4 0,0 0 6 15,0 0-12-15,0 0-1 0,0 0-9 16,0 0-5-16,0 0 4 0,55 15-4 16,-55-15 9-16,21 2-13 0,-21-2-1 15,23 2-3-15,-23-2 5 0,24 3-17 0,-24-3 12 16,18 3 1-16,-18-3-13 15,19 2-6-15,-19-2-6 0,0 0-16 0,22 0-20 0,-22 0-22 16,0 0-21-16,0 0-33 0,20 0-48 0,-20 0-86 16,0 0-322-16,0 0 227 15</inkml:trace>
  <inkml:trace contextRef="#ctx0" brushRef="#br0" timeOffset="44620.32">7209 2156 1504 0,'0'0'-119'0,"0"0"14"15,0 0 11-15,4-14 24 0,-4 14 8 0,0 0 5 16,0 0 12-16,0 0 11 15,0 0 5-15,4-15 11 0,-4 15 11 0,0 0 3 16,0 0 9-16,0 0 6 0,0 0 7 0,0 0 2 0,0 0 5 16,4-18-1-16,-4 18-4 15,0 0 1-15,0 0 4 0,0 0-2 0,0 0 4 16,0 0 3-16,0 0 3 16,0 0 2-16,0 0 2 0,0 0 3 0,0 0 10 0,0 0 2 15,0 0 6-15,0 0-12 16,0 0 5-16,0 0-7 0,-8-21 5 0,8 21-8 15,0 0 29-15,0 0-32 16,0 0 3-16,0 0 6 0,0 0-13 0,0 0 0 0,0 0-5 16,0 0 5-16,-12-10-5 0,12 10 1 0,0 0-3 15,0 0 0-15,0 0 20 16,0 0-31-16,-15-5-3 0,15 5-1 0,0 0 1 16,0 0-7-16,0 0 5 15,0 0 3-15,-19-2 2 0,19 2-6 0,0 0 6 0,0 0-1 16,0 0-2-16,0 0-1 15,-25 3-6-15,25-3 4 0,0 0-1 0,0 0 0 16,-20 6-4-16,20-6 4 0,0 0-5 0,0 0 9 0,-14 5-3 16,14-5 4-16,0 0-11 15,0 0 11-15,-15 9-8 0,15-9-1 0,0 0-1 16,0 0-1-16,-9 9 0 16,9-9 6-16,0 0-10 0,-8 13 7 0,8-13 0 15,0 0-3-15,-6 15-2 0,6-15 1 16,0 0-1-16,-7 20 10 0,7-20-8 0,-4 11 8 15,4-11-2-15,0 0-9 0,-4 16 6 0,4-16-9 16,0 0 9-16,0 0-9 16,-6 16 6-16,6-16-6 0,0 0 6 0,0 0-5 0,0 0 4 15,0 20 4-15,0-20-9 16,0 0 6-16,0 0-5 0,0 0 4 0,0 16 2 16,0-16-10-16,0 0 6 15,0 0 11-15,0 0-13 0,0 0 10 0,0 0-13 0,2 18 2 16,-2-18 15-16,0 0-10 15,0 0-2-15,0 0 4 0,0 0-2 0,4 13-1 16,-4-13-2-16,0 0 5 0,0 0 4 16,0 0-10-16,8 12 1 0,-8-12 11 0,0 0-8 15,0 0-5-15,0 0 6 0,0 0 0 16,0 0 0-16,0 0-5 0,9 11 4 16,-9-11 1-16,0 0 1 0,0 0 1 0,0 0-7 15,0 0 8-15,0 0-3 16,0 0 0-16,0 0-1 0,8 11 1 0,-8-11-12 0,0 0 13 15,0 0 8-15,0 0-6 0,0 0-2 0,0 0 2 16,0 0-3-16,0 0 9 16,15 4-6-16,-15-4 6 0,0 0-9 0,0 0 7 0,0 0-5 15,0 0-7-15,0 0 5 16,0 0-1-16,0 0 5 0,21-1-3 0,-21 1 4 16,0 0-2-16,0 0-3 15,0 0 10-15,0 0 0 0,0 0 5 0,0 0 3 0,0 0 0 16,0 0-2-16,0 0 2 15,0 0-3-15,0 0 3 0,0 0-6 0,22-10-2 16,-22 10 7-16,0 0-5 0,0 0-3 0,0 0-1 16,0 0-4-16,0 0 3 0,12-10-1 15,-12 10 1-15,0 0 0 0,0 0-3 0,0 0 8 16,0 0-6-16,8-12 13 16,-8 12-6-16,0 0 2 0,0 0-1 0,0 0 2 15,7-13-3-15,-7 13 2 0,0 0 5 16,0 0-4-16,0 0-1 0,8-13-3 0,-8 13-4 15,0 0-1-15,0 0 4 0,0 0-5 0,7-11-2 16,-7 11 1-16,0 0 4 16,0 0-1-16,0 0-3 0,8-13 1 0,-8 13-3 0,0 0 0 15,0 0-1-15,0 0-2 16,7-14 5-16,-7 14-5 0,0 0 3 0,0 0-6 16,0 0 2-16,0 0 0 15,0 0 0-15,4-17-2 0,-4 17 2 0,0 0-3 0,0 0 1 16,0 0 1-16,0 0 1 15,0 0-1-15,0 0-2 0,6-14 2 0,-6 14 0 16,0 0-5-16,0 0 6 0,0 0-9 16,0 0 0-16,0 0-5 0,0 0 7 0,0 0-2 15,0 0 0-15,0 0 0 0,2-16-5 0,-2 16 1 16,0 0 1-16,0 0-7 16,0 0 2-16,0 0 0 0,0 0 3 0,0 0-9 15,0 0 5-15,0 0 0 0,0 0 3 16,0 0-5-16,4-18 4 0,-4 18 4 0,0 0 0 15,0 0 3-15,0 0-4 0,0 0 10 0,0 0-8 16,0 0 4-16,0 0-1 16,0 0 3-16,0 0-2 0,4-14 3 0,-4 14-2 0,0 0-3 15,0 0 3-15,0 0 2 16,0 0 4-16,0 0-2 0,0 0 1 0,0 0-6 16,6-16 6-16,-6 16-2 15,0 0 13-15,0 0-10 0,0 0 2 0,0 0 2 0,0 0-2 16,0 0 0-16,0 0-1 15,0 0-6-15,0 0 0 0,0 0 3 0,0 0 0 16,0 0-3-16,6-13 6 0,-6 13-6 0,0 0 2 0,0 0 7 16,0 0-8-16,0 0 1 15,0 0 5-15,0 0-7 0,0 0-2 0,0 0 6 16,0 0 3-16,0 0-4 16,0 0 4-16,0 0 1 0,0 0 0 0,0 0 4 15,0 0-1-15,0 0 4 0,0 0 1 16,0 0 5-16,0 0 3 0,0 0-5 0,0 0 2 15,0 0 4-15,0 0-3 0,0 0 3 0,0 0-3 16,0 0-1-16,0 0 1 16,0 0 0-16,0 0-1 0,0 0-4 0,0 0 0 0,0 0-5 15,0 0 5-15,0 0-2 16,0 0-6-16,0 0-2 0,0 0 6 0,0 0-6 16,0 0 2-16,0 0 0 15,0 0-1-15,0 0-2 0,0 0 3 0,0 0-3 0,0 0 1 16,0 0-3-16,0 0 2 15,0 0-4-15,0 0 2 0,0 0-1 0,0 0-1 16,0 0-2-16,0 0 4 0,0 0 1 16,0 0-1-16,0 0-2 0,0 0-1 0,0 0-4 15,0 0 6-15,0 0 1 0,0 0 0 0,0 0 1 16,0 0-1-16,0 0-5 16,0 0 0-16,0 0 4 0,0 0 0 0,0 0-3 0,0 0 1 15,0 0-1 1,0 0 3-16,0 0 1 0,0 0-2 0,0 0-2 0,0 0 2 15,0 0 0-15,0 0 1 0,0 0 0 0,0 0-3 16,0 0 0-16,0 0 2 16,0 0-4-16,0 0 2 0,0 0-1 0,0 0 0 0,0 0 1 15,0 0 1-15,0 0 0 16,0 0 1-16,0 0 1 0,0 0 8 0,0 0-11 16,0 0 3-16,0 0 3 15,0 0-3-15,0 0-3 0,0 0 3 0,0 0-2 0,0 0 2 16,0 0 1-16,0 0-1 15,0 0 7-15,0 0-7 0,0 0 0 0,0 0 0 16,0 0 2-16,0 0-3 0,0 0 0 0,0 0-1 0,0 0 2 16,0 0-2-16,0 0 3 15,0 0-1-15,0 0-1 0,0 0 1 0,0 0-2 16,0 0 1-16,0 0 1 16,0 0-1-16,0 0 3 0,0 0-2 0,0 0-1 0,0 0 2 15,0 0-6-15,0 0 6 16,0 0 1-16,0 0-2 0,0 0-2 0,0 0 5 15,0 0-2-15,0 0-1 0,0 0 0 0,0 0 0 16,0 0 0-16,0 0 0 16,0 0 0-16,0 0-1 0,0 0 0 0,0 0 5 0,0 0-4 15,0 0 1-15,0 0-1 16,0 0 0-16,0 0 9 0,0 0-9 0,0 0 2 16,0 0-4-16,0 0 10 15,0 0-6-15,0 0 2 0,0 0 0 0,0 0 0 0,0 0 1 16,0 0-2-16,0 0 3 15,0 0 0-15,0 0 0 0,0 0 1 0,0 0-3 16,0 0 0-16,0 0 0 0,0 0-2 16,0 0 2-16,0 0 0 0,0 0-2 0,0 0 2 15,0 0 1-15,0 0 3 0,0 0-6 0,0 0 8 16,0 0-4-16,0 0 10 16,0 0-8-16,0 0 2 0,0 0-1 0,0 0 2 0,0 0-2 15,0 0 4-15,0 0-3 16,0 0 2-16,0 0-1 0,0 0 4 0,0 0 0 15,0 0 0-15,0 0 1 0,0 0-2 0,0 0 3 16,0 0-2-16,0 0-2 0,0 0 0 16,0 0 0-16,0 0-2 0,0 0 0 0,0 0 1 15,0 0-3-15,0 0 0 16,0 0-3-16,0 0 4 0,0 0-2 0,0 0 0 16,0 0-1-16,0 0 3 15,0 0 0-15,0 0-6 0,0 0 3 0,0 0 1 0,0 0-1 16,0 0 1-16,0 0-5 15,0 0 4-15,0 0-2 0,0 0-4 0,0 0 2 16,0 0 0-16,0 0 0 0,0 0 2 0,0 0 0 0,0 0-1 16,0 0-2-16,0 0-1 15,0 0 0-15,0 0 3 0,0 0 4 0,0 0-6 16,0 0-2-16,0 0 2 16,0 0 0-16,0 0-5 0,0 0 4 0,0 0 2 0,0 0-4 15,0 0 2-15,0 0-1 16,-20 41 2-16,20-41-2 0,0 0 0 0,0 0 2 15,0 0-2-15,0 0-2 0,0 0 2 0,0 0-1 16,0 0 4-16,0 0-3 0,0 0-2 16,0 0 2-16,0 0-1 0,0 0 1 0,0 0 0 15,0 0 1-15,0 0-1 16,0 0 2-16,0 0-5 0,0 0 2 0,0 0 2 16,0 0-1-16,0 0 3 0,-4 16-2 15,4-16-2-15,0 0 2 0,0 0-1 0,0 0 0 16,0 0 0-16,0 0 5 15,0 0-5-15,0 0 0 0,0 0 0 0,0 0-3 16,0 0 3-16,0 0 0 0,0 0-1 16,0 0 2-16,0 0 0 0,0 0 3 0,0 0-3 15,0 0 1-15,0 0-2 0,0 0 0 0,0 0 0 16,0 0 7-16,0 0-5 16,0 0 1-16,0 0 0 0,0 0 0 0,0 0-1 0,0 0 2 15,0 0 2 1,0 0-2-16,0 0 2 0,0 0 0 0,0 0-1 0,0 0 1 15,0 0 0-15,0 0-2 0,0 0 3 0,0 0 0 16,0 0 4-16,0 0-1 0,0 0 3 16,0 0-4-16,0 0 1 0,0 0 1 0,0 0 1 15,0 0-3-15,0 0 2 16,0 0-5-16,0 0 4 0,0 0-2 0,0 0-1 16,0 0-1-16,0 0 1 0,0 0-2 15,0 0 1-15,0 0 2 0,0 0 0 0,0 0-2 16,0 0 1-16,0 0-1 15,0 0 1-15,0 0-2 0,0 0 2 0,0 0 0 16,0 0 1-16,0 0-1 0,0 0 0 0,0 0 0 0,0 0-1 16,0 0 1-16,0 0 0 15,0 0-2-15,0 0 2 0,0 0-3 0,0 0 2 16,0 0-1-16,0 0 4 16,0 0-5-16,0 0 3 0,0 0-2 0,0 0 3 0,0 0-5 15,0 0 4-15,0 0-1 16,0 0 1-16,0 0 1 0,0 0 0 0,0 0 0 15,0 0-4-15,0 0 1 0,0 0-1 0,0 0-4 16,0 0 5-16,0 0 1 0,0 0 0 16,0 0-1-16,0 0 2 0,0 0-4 0,0 0 4 15,0 0-4-15,0 0 4 16,0 0-1-16,0 0 1 0,0 0-3 0,0 0-1 16,0 0 2-16,0 0-2 0,0 0 1 15,0 0-1-15,0 0 2 0,0 0-5 0,0 0 2 16,0 0 2-16,0 0 2 15,0 0-3-15,0 0 3 0,0 0-4 0,0 0 3 16,0 0-1-16,0 0-3 0,0 0 5 16,0 0-4-16,0 0 0 0,0 0 0 0,0 0 3 15,0 0-3-15,0 0-1 0,0 0-1 0,0 0 6 16,0 0-1-16,0 0 3 16,0 0 0-16,0 0-5 0,0 0 2 0,0 0-5 0,0 0 5 15,0 0-3-15,0 0 3 16,0 0-3-16,0 0 0 0,0 0 1 0,0 0-1 15,0 0-2-15,0 0 2 16,0 0-1-16,0 0-2 0,0 0 3 0,0 0-2 0,0 0 0 16,0 0-2-16,0 0-3 0,0 0 3 0,0 0 5 15,0 0-3-15,0 0-1 16,0 0 1-16,0 0-1 0,0 0 0 0,0 0 1 16,0 0-2-16,0 0 3 0,0 0-4 15,0 0 3-15,0 0 0 0,0 0-2 16,0 0 3-16,0 0 1 0,0 0-3 15,0 0 3-15,0 0-2 0,0 0-1 0,0 0 2 16,0 0-1-16,0 0-2 0,0 0 2 0,0 0 1 0,0 0 2 16,0 0-3-16,0 0 2 15,0 0-2-15,0 0 0 0,0 0-1 0,0 0 2 16,0 0-2-16,0 0 5 16,0 0-7-16,0 0 3 0,0 0 0 0,0 0 4 0,0 0-5 15,0 0 2-15,0 0-2 16,0 0 3-16,0 0-2 0,0 0 0 0,0 0-2 15,0 0 2-15,0 0-3 0,0 0 4 0,0 0 2 16,0 0-1-16,0 0-3 0,0 0-3 16,0 0 7-16,0 0-2 0,0 0-1 0,0 0 0 15,0 0-2-15,0 0 4 16,0 0-1-16,0 0 0 0,0 0-2 0,0 0 2 16,0 0-2-16,0 0 2 0,0 0-2 15,0 0-1-15,0 0 2 0,0 0 0 0,0 0-1 16,0 0 3-16,0 0 0 15,0 0-1-15,0 0-2 0,0 0 1 0,0 0 0 16,0 0 0-16,0 0 0 0,0 0 0 16,0 0-2-16,0 0 3 0,0 0-1 0,0 0-1 15,0 0 1-15,0 0-1 0,0 0 2 0,0 0 0 16,0 0-3-16,0 0 4 16,0 0-4-16,0 0-2 0,0 0 4 0,0 0 1 0,0 0-2 15,0 0 1-15,0 0 0 16,0 0 0-16,0 0 3 0,0 0-1 0,0 0-4 15,0 0 3-15,0 0-1 16,0 0 1-16,0 0-3 0,0 0 4 0,0 0-4 0,0 0-1 16,0 0 4-16,0 0 1 0,0 0-4 0,0 0 2 15,0 0 0-15,0 0 0 16,0 0-1-16,0 0 1 0,0 0-1 0,0 0 0 16,0 0-1-16,0 0 2 0,0 0-1 15,0 0 0-15,0 0 2 0,0 0-1 16,0 0-1-16,0 0 1 0,0 0-1 15,0 0 2-15,0 0-2 0,0 0 0 0,0 0-1 16,0 0 4-16,0 0-5 0,0 0 4 0,0 0-2 0,0 0 1 16,0 0 0-16,0 0 1 15,0 0 2-15,0 0-2 0,0 0-2 0,0 0 1 16,0 0 1-16,0 0-1 16,0 0 0-16,0 0-5 0,0 0 4 0,0 0 1 0,0 0-1 15,0 0-1-15,0 0 0 16,0 0 4-16,0 0-4 0,0 0 4 0,0 0-3 15,0 0 1-15,0 0 0 0,0 0 2 0,0 0-3 16,0 0 2-16,0 0-1 0,0 0-1 16,0 0 1-16,0 0 2 0,0 0-2 0,0 0-1 15,0 0 1-15,0 0 1 16,0 0-4-16,0 0 5 0,0 0-3 0,0 0 0 16,0 0 0-16,0 0 2 0,0 0-2 15,0 0 2-15,0 0-5 0,0 0 3 0,0 0 4 16,0 0-5-16,0 0 4 15,0 0-2-15,0 0-3 0,0 0 4 0,0 0-1 16,0 0 0-16,0 0-2 0,0 0 1 16,0 0 1-16,0 0 1 0,0 0-2 0,0 0 1 15,0 0-1-15,0 0 2 0,0 0-1 0,0 0 2 16,0 0-3-16,0 0 2 16,0 0-3-16,0 0 3 0,0 0 0 0,8 20-1 0,-8-20 0 15,0 0-2-15,0 0 2 16,0 0 1-16,0 0-4 0,0 0 5 0,0 0-1 15,0 0 0-15,0 0-4 0,8 10 4 0,-8-10-1 16,0 0 2-16,0 0-1 0,0 0 1 16,0 0 1-16,0 0-4 0,0 0 4 0,0 0-2 15,0 0 0-15,0 0 2 16,0 0-3-16,0 0 2 0,0 0-2 0,0 0 1 16,0 0 0-16,0 0 1 0,0 0-2 15,0 0 3-15,0 0 1 0,0 0-4 16,0 0 2-16,0 0 0 0,0 0-2 15,0 0 1-15,0 0-3 0,0 0-3 0,0 0-16 16,0 0-19-16,0 0-34 0,0 0-34 0,0 0-63 0,14 4-56 16,-14-4-85-16,0 0-214 15,0 0-436-15,0 0-402 0</inkml:trace>
  <inkml:trace contextRef="#ctx0" brushRef="#br0" timeOffset="49519.85">7423 1930 2718 0,'0'0'-188'0,"0"0"19"16,0 0 22 0,0 0 18-16,0 0 19 0,0 0 22 0,0 0 26 0,0 0 21 15,0 0 15-15,0 0 16 16,0 0 8-16,0 0 2 0,0 0 18 0,0 0 4 16,0 0 6-16,0 0-2 0,0 0-4 15,0 0-7-15,0 0-2 0,0 0 3 0,0 0-1 16,0 0 2-16,0 0-1 15,0 0-1-15,0 0 3 0,0 0 5 0,0 0-11 16,0 0 0-16,0 0 3 0,-4 49-9 0,4-49 10 16,-2 21-3-16,2-21-6 0,0 25-2 15,0-25 8-15,0 27-1 0,-2-13-7 0,0 1 5 16,2-15-2-16,-2 32-5 16,0-17 6-16,2-15-6 0,0 28 3 0,-3-14 7 15,3-14-8-15,0 27-2 0,0-27 9 16,0 22-10-16,0-22 3 0,-2 19-4 0,2-19-2 15,0 18 2-15,0-18 4 0,0 0-2 0,0 21 3 16,0-21-7-16,0 0-9 16,0 18-7-16,0-18-3 0,0 0-5 0,0 0-29 0,0 18-14 15,0-18-17-15,0 0-22 16,0 0-32-16,0 0-52 0,0 0-296 0,-2 11 349 16</inkml:trace>
  <inkml:trace contextRef="#ctx0" brushRef="#br0" timeOffset="49989.85">7576 2113 1353 0,'0'0'-54'16,"0"0"2"-16,8-12 5 0,-8 12 5 0,0 0 7 15,0 0 7-15,9-12 12 16,-9 12 0-16,0 0 0 0,0 0 7 0,0 0-2 15,0 0 6-15,0 0 8 0,0 0 6 0,0 0 7 0,0 0 0 16,0 0 4-16,0 0 8 16,0 0-2-16,0 0-1 0,0 0 3 0,-49 25-2 15,41-19-1 1,8-6 1-16,-18 11 0 0,10-3 0 0,8-8-2 0,-17 12 3 16,17-12-8-16,-13 11 3 0,13-11-3 15,-13 9-3-15,13-9-1 0,-6 10-5 0,6-10 19 16,0 0-16-16,-12 10 3 15,12-10-3-15,0 0 19 0,-12 7 10 0,12-7-2 16,0 0 14-16,0 0 6 0,0 0 7 0,-12 10 1 0,12-10-9 16,0 0-1-16,0 0 4 15,0 0-10-15,0 0 0 0,0 0-6 0,0 0-4 16,-8 11 0-16,8-11-2 16,0 0-11-16,0 0 1 0,0 0 2 0,25 11-6 0,-25-11-2 15,17 8-2-15,-17-8-8 16,25 10 4-16,-9-6-5 0,-2 1 2 0,0 1-6 15,4-3-12-15,-1 4-13 0,-2-2-34 0,2 1-28 16,-3-2-29-16,2 0-31 0,-16-4-41 16,22 7-62-16,-22-7-328 0,20 2 235 0</inkml:trace>
  <inkml:trace contextRef="#ctx0" brushRef="#br0" timeOffset="50850.06">7791 2002 1542 0,'-21'-5'-76'0,"21"5"19"16,0 0 9-16,0 0 10 15,0 0 13-15,0 0 14 0,0 0 8 0,0 0 15 0,0 0 12 16,0 0 9-16,0 0-4 16,0 0 7-16,0 0 3 0,0 0 5 0,0 0 7 15,0 0 1-15,0 0 1 16,0 0 12-16,0 0-1 0,0 0 4 0,0 0-6 0,0 0 9 15,0 0-12-15,0 0 9 0,47 16-7 0,-47-16-2 16,20 0-3-16,-20 0 4 16,26 3 1-16,-26-3 3 0,30 0-3 0,-13 0 2 15,2 0-8-15,0 0 1 16,0 1-7-16,0-1-5 0,0 0 4 0,1 0-5 0,-2 0-6 16,-18 0-2-16,34 2-6 15,-19-2-1-15,-15 0-3 0,24 0-2 0,-24 0-5 16,20 0-4-16,-20 0-12 15,18 0-24-15,-18 0-34 0,0 0-33 0,20 2-19 0,-20-2-39 16,0 0-39-16,0 0-61 0,0 0-458 16,0 0 38-16</inkml:trace>
  <inkml:trace contextRef="#ctx0" brushRef="#br0" timeOffset="51120.21">8061 2019 1919 0,'0'0'-96'16,"0"0"19"-16,0 0 15 0,-16 4 18 0,16-4 23 15,0 0 22-15,0 0 16 0,0 0 10 0,0 0 8 16,-12 7 7-16,12-7-5 0,0 0-5 16,0 0-1-16,0 0 5 0,0 0-12 0,-11 12 23 15,11-12 0-15,0 0 7 16,-6 17 0-16,6-17 2 0,-7 15-10 0,7-15-1 16,-8 20-4-16,8-20-4 15,-6 25-6-15,1-13 4 0,1 2-3 0,0 1-3 0,4-15-5 16,-6 29-1-16,4-12-10 15,0-2 31-15,2-15-16 0,-5 25-22 0,3-14-22 16,2-11-37-16,-2 24-42 0,2-24-38 0,0 22-72 0,0-22-166 16,-3 17-180-16,3-17 260 15</inkml:trace>
  <inkml:trace contextRef="#ctx0" brushRef="#br0" timeOffset="52710.13">8088 2896 1553 0,'-2'-25'4'0,"2"25"1"16,0 0-2-16,0 0 2 0,0 0-3 0,8-23 10 15,-8 23 11-15,8-11 5 0,-8 11 1 0,11-12 9 16,-11 12-4-16,11-9-2 0,-11 9-8 16,10-10-1-16,-10 10 8 0,16-5-5 0,-16 5-8 15,14-8 6-15,-14 8 7 16,0 0-7-16,19-6 3 0,-19 6-1 0,0 0-4 16,26 0 2-16,-26 0 17 15,16 6-13-15,-16-6 13 0,18 9-8 0,-10 0 3 0,0 1 2 16,-2 2-2-16,1 1-3 15,-1 0 1-15,-1 1-8 0,-5-14 6 0,6 28-5 16,-6-15 8-16,0-13 11 0,-2 27 3 0,2-27 3 0,-6 27 7 16,-1-13 1-16,3-1 2 15,-5-2-2-15,3 0-5 0,6-11 3 0,-14 21-6 16,6-13-3-16,8-8-6 16,-12 16-1-16,12-16-10 0,-12 11 1 0,12-11 1 15,-9 11 2-15,9-11-6 0,0 0 2 16,-13 12 7-16,13-12-6 0,0 0-8 0,0 0-2 15,0 0-2-15,0 0-1 16,0 0-3-16,0 0-3 0,0 0-1 0,30-44 1 16,-16 26-3-16,2 1-5 0,0-5-1 0,4-3 3 0,-1 1-7 15,4-3 7-15,-4 2-8 16,2-3 4-16,-2 6 1 0,0-2 7 0,-4 5 3 16,-2-1 5-16,1 3 4 15,-6 2 1-15,4 1-3 0,-4 3-8 0,0 0-1 0,-8 11-5 16,11-15-2-16,-11 15-3 15,0 0 1-15,0 0 4 0,0 0-2 0,0 0-2 16,0 0 1-16,0 0 1 0,-43 30-1 0,33-19 4 16,-2 6 1-16,-1 1-3 0,0 1 5 15,2-1-2-15,1 1-2 0,0 3 0 0,0-3-1 16,2 2 3-16,4-3-4 16,0-1 2-16,0 2-2 0,4-3-5 0,-2 0-10 15,2-16-5-15,8 30-19 0,0-17-17 16,3-1-24-16,4-1-37 0,0-2-34 0,2 1-36 15,2-2-45-15,-3-4-83 16,4-2-550-16,-1-1-213 0</inkml:trace>
  <inkml:trace contextRef="#ctx0" brushRef="#br0" timeOffset="53060.4">8752 2709 2506 0,'0'0'-72'0,"4"-14"23"0,-4 14 5 0,0 0 4 16,4-17 4-16,-4 17 10 16,0 0-2-16,0 0 4 0,0 0 9 0,0 0 19 15,0 0 40-15,0 0-2 16,0 0-2-16,0 0 2 0,0 0 5 0,0 0 8 0,-20 49 8 15,16-35-1-15,-3 4 3 16,3-2 4-16,0 4-2 0,-1 1-9 0,3-3-2 16,0 4-4-16,0 0-4 0,0-1-4 0,2 3-6 15,0-4 1-15,0-1-9 0,0 2-2 16,0-2-15-16,0-1-19 0,2-1-24 0,-2-17-32 16,0 26-26-16,2-14-25 15,-2-12-23-15,2 17-48 0,-2-17-96 0,4 11-434 16,-4-11 27-16</inkml:trace>
  <inkml:trace contextRef="#ctx0" brushRef="#br0" timeOffset="53380.1">8981 2680 2144 0,'0'0'-40'0,"0"0"1"0,7-14-3 15,-7 14 1-15,0 0-1 0,0 0 24 0,0 0 26 0,0 0 28 0,0 0-6 16,0 0 0-16,0 0 4 16,0 0 4-16,0 0 4 0,0 0 5 0,-20 53-9 15,16-38 5-15,-2 2 11 16,0 2-14-16,-1 2 0 0,0-1 1 0,3 2-14 0,-4-2 12 16,4 2-7-16,-3-3 5 15,1-2-1-15,2 0-4 0,-2 1-1 0,1-2-6 16,1 0 0-16,0-3 10 15,4-13-12-15,-11 26-7 0,9-14-3 0,2-12-13 0,-6 17-10 16,6-17-16-16,-6 17-15 0,6-17-10 0,-4 14-20 16,4-14-29-16,-5 8-50 15,5-8-61-15,0 0-467 0,0 0 80 0</inkml:trace>
  <inkml:trace contextRef="#ctx0" brushRef="#br0" timeOffset="53799.91">8966 2892 1953 0,'0'0'-66'15,"10"-14"6"-15,-10 14 7 0,0 0 6 0,10-9 15 16,-10 9 6-16,0 0 14 0,0 0-3 15,0 0 5-15,0 0 0 0,0 0 3 0,0 0 9 16,0 0 8-16,0 0 10 0,0 0-2 0,0 0 6 16,0 0 5-16,0 0-2 0,0 0 7 15,0 0 10-15,-41-4-3 0,41 4 3 0,0 0-1 16,0 0-12-16,0 0-1 16,-27 6 13-16,27-6-7 0,0 0-6 0,0 0 13 15,-15 6 1-15,15-6-4 0,0 0 13 16,0 0-10-16,0 0 1 0,0 0 0 0,0 0 9 15,0 0-2-15,0 0 12 0,-4 15 9 0,4-15-10 16,0 0-4-16,0 0 2 16,27 15-9-16,-15-9 2 0,2 1-1 0,0 0-11 0,1 0 3 15,2 2-10-15,0-1 0 16,-2 1-10-16,2-1-18 0,-3 2-21 0,2-3-34 16,-4 3-30-16,1-3-42 15,-1 2-38-15,-1-3-52 0,-11-6-105 0,17 10-386 16,-13-7 42-16</inkml:trace>
  <inkml:trace contextRef="#ctx0" brushRef="#br0" timeOffset="54060.21">9307 2749 2158 0,'0'0'14'0,"8"-19"29"15,-8 19 18-15,9-13 8 0,-9 13 17 0,0 0-5 16,10-12-6-16,-10 12-13 0,0 0 2 16,0 0-6-16,0 0 3 0,0 0-4 0,28 15-1 15,-28-15-2-15,8 26-6 16,-4-12-1-16,1 4-8 0,-2-1-10 0,-1 4-12 0,-2-3-23 16,-2 4-25-1,2 0-40-15,-6 1-41 0,0 3-43 0,0-6-47 0,-4 1-101 16,-1-2-416-16,-4-4 17 15</inkml:trace>
  <inkml:trace contextRef="#ctx0" brushRef="#br0" timeOffset="54490.31">9073 2844 2020 0,'10'-15'-66'0,"-10"15"20"0,0 0 5 15,0 0 15-15,0 0 8 0,0 0 7 0,0 0 17 16,0 0 12-16,0 0 12 16,0 0 15-16,0 0 16 0,0 0 6 0,0 0 15 15,0 0-6-15,0 0 6 0,0 0-8 16,0 0 1-16,0 0-4 0,0 0 14 0,0 0-27 15,0 0-2-15,0 0-9 0,0 0-9 16,-51 28-27-16,40-20-37 0,1 0-44 16,-3 1-57-16,-2 0-71 0,2-2-139 0,-1-2-307 0,1 2 130 15</inkml:trace>
  <inkml:trace contextRef="#ctx0" brushRef="#br0" timeOffset="63170.32">6479 3768 217 0,'0'0'39'0,"0"0"-26"15,0 0-7-15,-9-8-4 0,9 8 2 0,0 0 1 16,0 0 5-16,0 0 9 0,0 0 6 15,0 0 4-15,0 0 13 0,0 0-1 0,0 0 3 16,0 0 3-16,0 0 15 0,0 0-5 0,0 0 4 16,0 0-4-16,0 0 1 15,0 0-3-15,-6-18-5 0,6 18 2 0,0 0-13 0,0 0-3 16,0 0 1-16,0 0-4 16,0 0-8-16,0 0-2 0,0 0 0 0,0 0-2 15,0 0-6-15,0 0 4 16,0 0-1-16,0 0-1 0,0 0-8 0,0 0 1 0,-10 37 4 15,10-37-6-15,-5 19-1 0,5-19 4 0,-4 19-3 16,4-19-1-16,-6 22 3 16,2-11-6-16,4-11 1 0,-4 25 0 0,1-13-5 0,3-12 7 15,-2 22 0-15,2-22-4 16,-2 21 7-16,2-21-5 0,0 23-1 0,0-23-8 16,0 19 4-16,0-19 0 15,0 19-3-15,0-19 6 0,0 0 4 0,2 21-10 16,-2-21 10-16,0 0-7 0,0 19 0 15,0-19 5-15,0 0 8 0,2 14-1 0,-2-14-2 16,0 0 4-16,0 0-4 0,0 0 0 0,0 0-3 16,0 0 0-16,0 0 8 15,0 0-12-15,0 0 1 0,0 0-4 0,0 0 5 0,0 0-2 16,0 0 0-16,38-31 1 16,-32 23-1-16,-6 8-3 0,18-17 7 0,-10 7-4 15,0 0-4-15,3 0 1 16,0 1-5-16,-1-2 5 0,1 2 0 0,-11 9 0 0,19-16 0 15,-8 7-5-15,-1 2 6 0,-10 7-1 0,20-14-3 16,-10 9 3-16,-10 5 3 16,16-8-4-16,-16 8 2 0,18-8 3 0,-18 8-1 0,19-6-3 15,-19 6-2-15,0 0 1 16,20-1 6-16,-20 1-5 0,18 0 1 0,-18 0-4 16,0 0 6-16,23 4-3 15,-23-4-8-15,15 3 6 0,-15-3 7 0,15 6-5 0,-15-6-5 16,12 10 5-16,-12-10 2 15,11 10 0-15,-11-10-2 0,11 13 0 0,-11-13 3 16,4 13-3-16,-4-13 3 0,4 17 1 0,-4-17-3 16,2 15-4-16,-2-15 5 15,0 0 1-15,0 23 0 0,0-23 1 0,0 0-3 0,-4 25 3 16,4-25 2-16,-2 17-6 16,2-17 4-16,-2 15-3 0,2-15 3 0,0 0-3 15,-4 21 3-15,4-21-3 16,0 0 1-16,0 18-4 0,0-18-4 0,0 0 4 0,0 0 5 15,-2 18 1-15,2-18-1 16,0 0 9-16,0 0-16 0,0 0 8 0,0 0 12 16,-5 16 8-16,5-16 1 0,0 0-7 0,0 0 16 0,0 0-12 15,0 0 2-15,0 0-3 16,0 0 14-16,0 0-13 0,0 0-5 0,0 0-1 16,13-47 1-16,-13 47 0 15,4-14 0-15,-4 14-7 0,8-18 3 0,-8 18 1 0,8-16-4 16,-8 16 1-16,12-16-3 15,-12 16 6-15,10-13-9 0,-10 13 0 0,11-13 7 16,-11 13-8-16,10-13-3 0,-10 13 2 0,9-11-4 16,-9 11 2-16,8-9 3 0,-8 9 2 15,0 0 3-15,15-9-10 0,-15 9 1 0,0 0-2 16,20-3 4-16,-20 3 12 16,0 0-14-16,22 3 0 0,-22-3 3 0,22 3 10 15,-22-3-12-15,23 4 1 16,-9-2-2-16,4 2 6 0,-2-2-7 0,4 0-3 0,-1-1 6 15,-1 2-5-15,4-2-2 0,-1 2 5 0,0-2 0 16,2-1 8-16,1 3-10 16,-2-3 1-16,4 0 4 0,-2 0-6 0,1 0 3 0,1 0 0 15,3 0 0-15,3 0 5 16,2 1-5-16,-2-1-4 0,3 0 1 0,3 0 2 16,3 2 2-16,3 2 12 15,-2-4-15-15,-1 2 10 0,1-1-9 0,-6-1 1 0,0 0 0 16,1 0-5-16,-2 0 5 15,-1 0 0-15,0 0 0 0,0-1 3 0,-1 1-11 16,1 0 7-16,2 1-9 0,-1-1 12 0,1 5 4 16,-3-4-6-16,7 3-6 0,-6-2 15 15,2 0-10-15,5 2 1 0,-5-3-4 0,-3 2 1 16,3-2 11-16,0 1-11 16,-2-2 8-16,3 2-10 0,-2-2 0 0,-1 0 8 15,2 0-6-15,0 0 3 0,2 2 14 16,3 0-17-16,-4-2-1 0,5 2 8 0,1 0-4 15,-3 1 2-15,0 0-5 0,-4-3-4 0,1 1 11 16,-3-1-4-16,-1 0 6 16,-3 0-11-16,-2-1 0 0,-1-2 5 0,-2 0 4 0,-2-1-4 15,-3 0 4-15,0 0 4 16,0-1 0-16,-1-1-2 0,0 0 1 0,4 0 4 16,-3-1-11-16,-2 1 0 15,1 1 1-15,1-3 4 0,-4 2 1 0,2-1-3 0,-2 1 2 16,1 0 6-16,-2 0-3 15,-2-1 13-15,-13 7 12 0,28-12 7 0,-18 5 2 16,0-1 2-16,1 1 12 0,-11 7 0 0,17-16 9 0,-11 9-15 16,-6 7-1-16,11-16-5 15,-11 16-4-15,8-13-5 0,-8 13-11 0,9-12-24 16,-9 12-29-16,0 0-44 16,11-13-51-16,-11 13-34 0,0 0-85 0,6-9-443 0,-6 9 70 15</inkml:trace>
  <inkml:trace contextRef="#ctx0" brushRef="#br0" timeOffset="67720.28">14074 1274 1945 0,'0'0'-87'0,"0"0"11"16,0 0 6-16,0 0 8 0,7-17 2 0,-7 17 12 16,0 0 2-16,0 0 14 15,0 0 6-15,0 0 9 0,6-14 7 0,-6 14 5 0,0 0 5 16,0 0 15-16,0 0 4 16,0 0 1-16,0 0 2 0,0 0 9 0,0 0 1 15,0 0-7-15,0 0 0 16,0 0-3-16,8-14 3 0,-8 14-10 0,0 0 3 0,0 0 1 15,11-8 0-15,-11 8 1 0,0 0-5 16,18-10 8-16,-18 10-2 0,15-5 5 16,-15 5-1-16,19-8-14 0,-19 8 4 0,19-6 3 15,-19 6 1-15,27-4-8 16,-15 3 6-16,-12 1-3 0,31-4 5 0,-15 4-6 16,-16 0 6-16,31-2-3 0,-13 4 3 15,-4-1-7-15,-14-1-3 0,33 7 21 0,-23-2-8 16,1 3 3-16,-3 1 5 0,-1 3-9 15,-7-12 4-15,6 24 3 0,-6-6 0 0,0-18-1 16,-8 34-2-16,3-18 0 0,-3 5-1 0,-1 0-5 16,-1-1-1-16,-1 1 3 15,-4 0-1-15,5-2-2 0,-5 0-1 0,4 0 4 0,-1-2-11 16,2-3 5-16,0 0-6 16,-1-2-1-16,5-1 10 0,6-11-18 0,-14 18 10 15,7-8 2-15,7-10-9 0,-10 11 7 16,10-11-10-16,0 0-4 0,0 0 10 0,0 0-5 15,0 0 2-15,0 0-7 0,0 0 1 0,0 0 0 16,0 0-4-16,51-29-1 16,-36 16 1-16,1 1-4 0,2-3 11 0,-2 0-7 0,1 1 5 15,-3-3-11-15,4 2 14 16,-5-2-8-16,4 2 2 0,-5-2-1 0,1-1 0 16,0 4-3-16,0-1 15 15,-6-1-6-15,2 3 5 0,1 0-2 0,-4 3 1 0,-6 10 8 16,10-22 0-16,-10 22-10 15,5-18 10-15,-5 18-2 0,0-14 5 0,0 14-2 16,0 0 11-16,0 0 1 0,-13-15 5 0,13 15-4 0,0 0 8 16,0 0-2-16,0 0 3 15,-38 19 0-15,29-9-4 0,0 1 1 0,9-11 2 16,-11 25 2-16,7-12-4 16,2 1-4-16,2-14 3 0,-2 34-10 0,6-17 1 0,-1 0-5 15,2 0-4-15,2-2-1 16,2 3-15-16,2-1-17 0,0-2-25 0,8-1-34 15,-5 1-39-15,3-4-47 0,0-3-71 0,4-1-188 16,-4-3-227-16,-2-1 123 0</inkml:trace>
  <inkml:trace contextRef="#ctx0" brushRef="#br0" timeOffset="68030.48">14950 1187 1872 0,'0'0'-45'0,"6"-12"10"0,-6 12 11 0,0 0-4 16,0 0 10-16,0 0 1 16,0 0 9-16,0 0 3 0,0 0 10 0,0 0 6 0,0 0 3 15,0 0-3-15,-42 21 7 16,35-7 13-16,1-1-8 0,0 2 5 0,0 2 6 15,0 2-3-15,2 1 0 0,-1-2-1 0,3 3-1 16,1 1 11-16,1-2-16 16,1 2 3-16,-1 0-2 0,4 1-9 0,1 2-7 0,-1-3-13 15,0-2-22-15,2-1-20 16,0-2-25-16,-2 0-26 0,0-1-37 0,-1-7-84 16,4 1-277-16,-7-10 335 15</inkml:trace>
  <inkml:trace contextRef="#ctx0" brushRef="#br0" timeOffset="68570.28">15224 1234 1370 0,'0'0'-41'0,"0"0"-1"16,7-11-15-16,-7 11-4 0,0 0-1 0,0 0 11 0,0 0 13 15,9-13 11-15,-9 13 10 16,0 0 8-16,0 0 9 0,0 0 7 0,0 0 16 16,0 0 6-16,8-12 12 15,-8 12 13-15,0 0 1 0,0 0 15 0,0 0 3 16,0 0 0-16,0 0 11 0,0 0-3 15,0 0 4-15,0 0-17 0,0 0-2 0,0 0-7 16,0 0 3-16,0 0-15 0,0 0-2 0,0 0-15 16,0 0 10-16,0 0-9 15,0 0 9-15,0 0 1 0,0 0 5 16,0 0 0-16,0 0 6 0,0 0 3 0,0 0 3 16,0 0 1-16,0 0-6 0,0 0 2 0,-15 45 1 15,15-45 3-15,-9 19-12 16,5-7 1-16,4-12-3 0,-9 29-1 0,8-16-4 0,-3 4-1 15,0-1-4-15,2 1-7 0,-1 2-1 0,1-2-1 16,-1-2-6-16,1 4 3 16,0-3 2-16,2-16-9 0,-2 32 0 0,2-19-1 0,0-13-1 15,-2 27-4-15,2-27 1 16,0 22 0-16,0-22-3 0,-2 21-4 0,2-21-3 16,0 20-14-16,0-20-13 15,-2 17-25-15,2-17-19 0,0 0-34 0,-2 21-24 0,2-21-20 16,0 9-38-16,0-9-44 15,0 0-491-15,0 0 15 0</inkml:trace>
  <inkml:trace contextRef="#ctx0" brushRef="#br0" timeOffset="68889.97">15307 1391 2074 0,'12'-16'-60'0,"-5"8"12"0,-7 8 3 15,11-11 7-15,-11 11 9 16,0 0 0-16,6-14 8 0,-6 14 11 15,0 0 8-15,0 0 10 0,0 0-6 0,0 0 6 0,0 0-4 0,-29-12 2 16,29 12-4-16,0 0 11 16,0 0-12-16,0 0 4 0,-35 15-6 0,35-15 7 15,-14 7-3-15,14-7-1 16,0 0 14-16,-17 12-11 0,17-12 3 0,-11 10 10 0,11-10-2 16,-6 11 0-16,6-11 8 15,-9 15 2-15,9-15-7 0,-2 19 12 0,2-19-8 16,2 21 3-16,-2-21 1 15,11 22 1-15,-2-8 0 0,-2-1 7 0,5 1-10 0,2 0-11 16,0 3 12-16,2-5-9 0,3 4-3 0,-2-3 4 16,0 1-21-16,0-3-17 15,1 2-31-15,-1-1-25 0,-3-4-39 0,-2-1-65 16,-12-7-163-16,21 8-149 0,-10-8 339 16</inkml:trace>
  <inkml:trace contextRef="#ctx0" brushRef="#br0" timeOffset="69100.14">15671 1269 1645 0,'9'-12'123'0,"-9"12"-51"16,0 0-14-16,12-8 13 0,-12 8-25 0,0 0-6 16,0 0-4-16,0 0-1 0,23 27-10 15,-19-14 2-15,-2 3 0 0,2 2 2 0,-2 1-1 16,-2 1-8-16,0 3-6 15,-2 3-15-15,-2 1-21 0,-2 2-31 0,-2 1-20 0,-4 1-38 16,-3 0-59-16,-11-1-122 0,-4 0-216 16,-1-3 320-16</inkml:trace>
  <inkml:trace contextRef="#ctx0" brushRef="#br0" timeOffset="69860.27">13434 1314 1353 0,'0'0'-47'0,"0"0"11"16,4-16 6-16,-4 16 6 0,0 0 6 0,6-14 10 15,-6 14-1-15,2-15 5 0,-2 15 13 0,0 0-2 16,4-21 7-16,-4 21-3 16,2-15 18-16,-2 15-8 0,0 0-2 0,0 0 14 0,-6-27-4 15,6 27-6-15,-10-14 23 16,10 14-9-16,-17-11-1 0,3 5-4 0,14 6 0 16,-30-9-5-16,15 7 1 15,-3 0 4-15,18 2-2 0,-38 0 13 0,19 4-17 0,2 1-3 16,-3 3 5-16,2 4 0 15,4-1-5-15,-3 1 1 0,3 4-1 0,7-1 0 16,-2 1-6-16,2 1 3 0,5 0 9 0,0 2-5 0,6 0-1 16,1-1-8-16,2 1 17 15,2-1-20-15,4 0-7 0,-1-1 9 0,3-4 2 16,1-1-15-16,-5-3 9 16,5-4-2-16,-1 0-3 0,1-3-4 0,-16-2-6 15,34-8 7-15,-13 0 3 0,-6-2-1 16,3-3 3-16,0-2-4 0,0-3-3 0,-3-1 6 15,-1-3 11-15,-1 3 5 0,-1-2 23 0,1 0 8 16,0 4 5-16,-3 0 9 16,-1 1 0-16,-3 4-4 0,4 0-10 0,-10 12-7 0,10-22-6 15,-10 22-2-15,9-8-2 16,-9 8-2-16,0 0-5 0,0 0-1 0,0 0-2 16,0 0-6-16,23 23 2 15,-19-8-4-15,-1-1-1 0,1 2 3 0,0 1-9 0,2 1-4 16,-2-2-11-16,0 2-14 15,1-3-16-15,-1 2-18 0,0-3-24 0,0-1-29 16,-4-13-20-16,6 20-22 0,-4-14-51 0,-2-6-118 0,0 0-296 16,2 12 173-16</inkml:trace>
  <inkml:trace contextRef="#ctx0" brushRef="#br0" timeOffset="70170.28">13792 643 1758 0,'0'0'-46'16,"6"-22"23"-16,-6 22 16 0,2-18 7 0,-2 18 23 16,0 0-1-16,4-16-6 15,-4 16 5-15,0 0 27 0,0 0 4 0,0 0 1 0,0 0 4 16,0 0-13-16,0 0 1 15,-10 50 4-15,8-30-14 0,-1-1-4 0,1 2 2 16,0 1 3-16,0 0-9 0,2-2-3 0,-3 6 3 16,1-6-5-16,-1 1-10 0,3-1 0 15,-2 1-6-15,2-5-22 0,0-16-23 0,-2 35-18 16,2-22-25-16,0-13-19 16,-2 23-27-16,2-23-48 0,2 18-113 0,0-13-192 15,-2-5 351-15</inkml:trace>
  <inkml:trace contextRef="#ctx0" brushRef="#br0" timeOffset="70400.25">13926 857 1420 0,'16'-14'30'0,"-16"14"4"0,7-8-5 15,-7 8-4-15,0 0 2 0,0 0-7 16,0 0 4-16,0 0 6 0,0 0-12 0,0 0 7 16,0 0-5-16,0 0-2 15,-52 7 0-15,52-7 2 0,-16 7-7 0,16-7 15 16,-18 13-4-16,9-6 4 0,9-7 3 15,-12 16-2-15,8-6 2 0,4-10-4 0,-4 18-6 16,4-18-2-16,-2 24 2 0,2-24-2 0,4 25 0 16,2-13-3-16,0 5-1 15,3-5-13-15,3 6-8 0,3-1-24 0,7 4-32 0,0-2-40 16,3-2-56-16,4 0-154 16,1-2-151-16,-3-1 373 0</inkml:trace>
  <inkml:trace contextRef="#ctx0" brushRef="#br0" timeOffset="71600.39">16886 1615 1247 0,'0'0'-43'0,"0"0"20"0,0 0 11 0,0 0 6 16,-21-8 5-16,21 8 2 16,0 0 15-16,0 0 2 0,0 0 3 0,-13-9 1 15,13 9 1-15,0 0-2 0,0 0 5 16,0 0 6-16,0 0 1 0,-10-9 5 0,10 9-2 15,0 0-1-15,0 0-4 0,0 0-4 0,0 0 1 16,0 0 1-16,0 0-4 16,0 0-7-16,0 0-10 0,40-10 6 0,-40 10-1 0,25 2 2 15,-25-2-4-15,38 2 3 16,-16 0-4-16,3-2-7 0,3 2 3 0,4 0 6 16,1 0 4-16,3-1-1 15,4 1 2-15,3-2 2 0,1 3-4 0,0-3-4 0,1 0 9 16,-3 0-12-16,3 0 3 15,-5-3-9-15,-2 1 8 0,-2 1-6 0,-2-1 0 16,-4-2-3-16,2-2 7 0,-8 1-3 0,2-2-2 16,-2 0-1-16,-7 2 3 0,-1-4-7 15,-5 2-3-15,0-2 7 0,-11 9 4 16,6-16-9-16,-6 16 3 0,0 0 13 16,-6-25-11-16,6 25-2 0,-16-16-2 0,6 8 4 15,10 8 4-15,-23-13 2 0,10 4 0 16,-2 4 4-16,15 5-4 0,-25-9-5 0,14 5-3 15,11 4 8-15,-21-6 8 0,21 6-8 0,-17-2 0 16,17 2 9-16,0 0 1 16,0 0 7-16,0 0-3 0,-19 12 5 0,19-12-2 0,0 0 3 15,0 0-4-15,19 36 5 16,-10-21-7-16,2 0-2 0,1 2 3 0,2 2-10 16,0 1 0-16,-2-1 1 15,1-2 0-15,0 0-8 0,-3-2 2 0,1-1 4 0,-3-1-10 16,-2-1-1-16,1-1-4 15,-7-11-17-15,7 16-1 0,-7-16-19 0,4 18-30 16,-4-12-27-16,0-6-41 0,0 0-66 0,0 0-369 16,0 0 232-16</inkml:trace>
  <inkml:trace contextRef="#ctx0" brushRef="#br0" timeOffset="72560.27">18527 1123 1501 0,'0'0'-128'0,"0"0"13"16,0 0 6-16,0 0 5 0,0 0 7 0,0 0 14 0,0 0 2 15,0 0 26-15,0 0 10 16,0 0 19-16,0 0 25 0,-17-11 23 0,17 11 15 16,0 0 9-16,0 0 8 15,0 0 10-15,0 0-5 0,0 0 2 0,0 0-5 16,0 0-5-16,0 0 5 0,0 0-14 15,0 0 0-15,0 0-2 0,0 0-5 0,0 0 1 16,0 0 2-16,0 0-8 0,0 0 1 0,0 0 1 16,0 0 0-16,0 0-1 15,21 47-9-15,-17-32 9 0,0-2 18 0,-1 4-24 0,3 0-1 16,-2 0 6-16,1 2-2 16,1 4 2-16,-2-2 12 0,2 1-8 0,0 1 0 15,4 1-5-15,-2 0 3 16,0 1 2-16,0-1-8 0,3 0 10 0,-2 0 10 0,1-1-14 15,1 0-3-15,-3-1-7 0,2-2-1 0,0-1 0 16,-2 0-7-16,0-2 2 16,-2-2 4-16,1-2 8 0,2 3-11 0,-3-5-10 15,0 3 12-15,-6-14 5 0,9 20-25 16,-9-20-11-16,8 14 1 0,-8-14-15 16,6 15-10-16,-6-15 5 0,4 10-31 15,-4-10-32-15,0 0-27 0,3 8-52 0,-3-8-102 16,0 0-219-16,0 0 334 0</inkml:trace>
  <inkml:trace contextRef="#ctx0" brushRef="#br0" timeOffset="72910.14">18817 1309 1334 0,'2'-24'-62'0,"-2"24"11"0,4-18 7 15,-4 18 16-15,2-15 12 0,-2 15 16 0,0 0 16 0,2-19 0 16,-2 19 5-16,0 0-7 16,0 0 4-16,0 0 11 0,0 0 11 0,-16-14 10 15,16 14-5-15,0 0 13 16,0 0 5-16,-43 23-8 0,30-12 12 0,1 3-3 0,-3 3-3 16,-2 0-1-16,2 2 10 15,-1 6-15-15,-2-3 5 0,1 5-8 0,-2 2-8 16,2-3 7-16,1 5-10 15,-2-1-4-15,2 2 5 0,-1-3-6 0,-1 4-10 0,2-3 6 16,-2 1 0-16,2-1-11 0,-1 1 2 0,4-1 0 16,-4 1 0-16,5-5-2 15,-4 3-9-15,4-2 1 0,2-4-7 16,-1 1-13-16,2-1-17 0,1 0-34 16,0-2-30-16,3 2-45 0,1-8-78 0,0 1-425 0,2-5 141 15</inkml:trace>
  <inkml:trace contextRef="#ctx0" brushRef="#br0" timeOffset="73422.45">19423 1226 1796 0,'0'0'-78'15,"0"0"10"-15,0 0 10 16,0 0 4-16,0 0 12 0,0 0 8 16,0 0 12-16,-48 23 13 0,40-11 15 0,0 0 0 15,-1 3 11-15,1 2 5 0,-1 1 12 16,0 4 7-16,1 0-4 0,2 2-1 15,0 2-4-15,0 0 8 0,-1 1-6 0,2 2 8 0,3 2-8 16,0-1-10-16,0 1 17 0,2 1-12 0,0-2-6 16,2 1-4-16,0-1-8 15,2-1 7-15,1-1-7 0,4-1 4 16,-3-4-15-16,2 0-8 0,0-2-25 0,1-1-24 16,0-4-38-16,-3-3-68 0,0 1-152 15,1-7-119-15,-3 0 414 0</inkml:trace>
  <inkml:trace contextRef="#ctx0" brushRef="#br0" timeOffset="74010.38">19670 1410 1186 0,'0'0'-19'0,"2"-22"1"0,-2 22 4 0,0 0-2 16,2-14 13-16,-2 14 10 0,0 0 10 16,0 0 17-16,4-15 6 0,-4 15 9 0,0 0-9 15,0 0-4-15,0 0-12 0,13-13 3 0,-13 13 1 16,0 0-6-16,23 0 2 16,-23 0-4-16,24 3-3 0,-24-3-2 0,27 2-8 15,-27-2 3-15,28 4 2 16,-12-3 0-16,2-1 1 0,-2 3 1 0,3-2 4 0,-19-1 5 15,32 0 14-15,-17 0 0 0,-15 0 12 0,27 2 15 16,-27-2 7-16,24 0 8 0,-24 0-2 16,19-2-1-16,-19 2-11 0,0 0-12 0,21 0 2 15,-21 0-18-15,0 0-9 16,0 0 4-16,0 0-5 0,13 7-1 0,-13-7-5 16,0 0-1-16,0 0 0 0,0 0-7 15,-28 31-1-15,20-19 9 0,-5-3-9 0,3 5 6 16,-6-1-4-16,2 3 3 15,-1 0 4-15,-2 3-6 0,2 0 3 0,-4 2-1 16,0 2-2-16,3 0 4 0,-2-2-3 0,4 0 3 0,1-2-6 16,-2 2-1-16,4-5-5 15,-1 4 0-15,4-7 1 0,-2 3 3 16,2-3-6-16,2-1 5 0,0 1-4 16,6-13 1-16,-9 19-1 0,9-19 4 0,-2 17-2 0,2-17-2 15,0 0 4-15,17 19-6 16,-7-13 4-16,6-2-10 0,-2 0-1 0,5-3 2 15,0 3-5-15,4-2-3 0,1-2-6 0,5 2-10 0,-1-4-8 16,4 2-6-16,0 0-16 16,-1-2 2-16,1 0-30 0,-2 0-22 0,-3 1-23 15,1-2-57-15,-8-1-145 16,0-1-249-16,-3-1 224 0</inkml:trace>
  <inkml:trace contextRef="#ctx0" brushRef="#br0" timeOffset="74380.43">20491 1591 1635 0,'0'0'-30'0,"0"0"0"16,0 0 10-16,0 0 0 16,0 0 11-16,0 0 18 0,0 0 16 0,0 0 10 0,0 0 12 15,0 0 10-15,-36 24 5 16,26-10 9-16,-4 3 5 0,0-1-5 0,-1 3-3 16,-2 1 5-16,-2 3 1 15,1 2-6-15,-4 0 8 0,1-1-12 0,-2 3-5 0,2 0-2 16,-1-1-3-16,2 1-9 15,0 2-4-15,-1 1-1 0,4-2-9 0,0 1-1 16,1 2-4-16,0-3-17 0,4 2-19 0,-3 2-21 16,6-8-23-16,1 4-39 15,3-3-23-15,-1-2-43 0,4-4-49 0,-2 0-461 16,4-1 93-16</inkml:trace>
  <inkml:trace contextRef="#ctx0" brushRef="#br0" timeOffset="74850.13">20544 2109 1945 0,'8'-10'-60'16,"-8"10"16"-16,11-15 10 0,-11 15 8 0,9-13 13 16,-9 13 16-16,6-14 8 15,-6 14 14-15,0 0-5 0,4-19 2 0,-4 19 3 16,0 0 2-16,0 0 4 15,-17-19 12-15,17 19 0 0,-19-2 8 0,19 2-5 0,-24 2 8 16,24-2-14-16,-27 6 4 0,13-1-2 0,-1 3-6 16,0 2 1-16,1-3 0 15,-2 4-7-15,4 1 1 0,1 2-4 0,0-3 0 16,5 2-6-16,-2 1 4 0,3-1-13 16,5-13 0-16,-2 21 7 0,2-21-11 0,2 19 4 15,-2-19-2-15,7 15-1 16,-7-15 7-16,10 8-9 0,-10-8-2 0,0 0 1 15,24-4-2-15,-24 4 5 0,0 0 14 0,24-19 1 0,-14 11 17 16,0-1 28-16,-10 9 18 16,17-17 9-16,-17 17 6 0,13-14 0 0,-13 14-7 15,10-11-7-15,-10 11-11 16,11-10-8-16,-11 10-11 0,10-7-5 0,-10 7-8 0,0 0-2 16,0 0-4-16,0 0-4 15,34 16-3-15,-26-9-3 0,1 2-8 0,2 3-11 16,-1-1-13-16,3 2-24 15,-3-1-35-15,4-1-43 0,-2 1-51 0,0-1-56 16,0-2-70-16,2 1-195 0,-3-4-328 0,-11-6-121 0</inkml:trace>
  <inkml:trace contextRef="#ctx0" brushRef="#br0" timeOffset="75210.25">21118 1162 2234 0,'0'0'-146'0,"0"0"24"16,0 0 20-16,26 17 27 15,-26-17 14-15,10 20 22 0,-6-2 17 0,0-1 9 16,2 6 9-16,1 1 8 0,-3 5 6 16,5 4 8-16,-3 3 13 0,0 2-4 0,1 0 4 15,-3 4-2-15,0 0-4 16,0 2 3-16,-4-1-14 0,-4 1 2 0,2 0-35 15,-6 6-30-15,-5-3-46 0,-7 0-117 0,-8 9-276 0,-9-4 346 16</inkml:trace>
  <inkml:trace contextRef="#ctx0" brushRef="#br0" timeOffset="80545.3">8505 6468 1408 0,'0'0'-35'0,"0"0"6"0,0 0 8 16,0 0-6-16,0 0 1 16,0 0 8-16,0 0 22 0,0 0 17 0,0 0 10 15,0 0 10-15,0 0 9 0,0 0 5 16,0 0-6-16,0 0 8 0,0 0 7 0,0 0-23 15,0 0 7-15,8 15-3 0,-8-15-4 0,0 0-7 16,0 0-3-16,0 0 3 16,0 0 0-16,0 0-4 0,0 0 7 0,0 0 0 0,0 0-7 15,0 0 7-15,23-4-12 16,-23 4 5-16,0 0-13 0,26-9 19 0,-26 9-19 16,23-10-2-16,-12 3 3 15,2-3-1-15,-1-1-4 0,3-3 7 0,0-3-7 0,-1 2 4 16,0-1-2-16,-2 0 8 15,-1-1 1-15,-3 1 8 0,-2 1 0 0,1 0 0 16,-7 15 1-16,2-24 1 0,-2 24-3 0,-4-24 4 0,4 24 7 16,-15-21 7-16,4 13 0 15,1 0-1-15,10 8-3 0,-24-7 1 16,24 7-5-16,-25-2 0 0,25 2 1 16,-32 6-2-16,18 0-3 0,-2 1 2 0,4 2-6 0,0 4 5 15,0-1-4-15,2 2-4 16,4 1-3-16,0 1-3 0,-1 0-2 0,5 2-1 15,0-1-1-15,2-17-1 0,4 32-4 0,0-15-5 16,1-1 5-16,3-2-3 0,2 0 1 16,4-2-5-16,2 1 0 0,3-3-7 0,0-5-11 15,0-1-13-15,3 0-17 16,-2-4-24-16,4 0-29 0,1-4-31 0,1-1-30 0,2-5-35 16,-1-4-41-16,0-1-85 15,0 0-392-15,-1-3 33 0</inkml:trace>
  <inkml:trace contextRef="#ctx0" brushRef="#br0" timeOffset="80800.48">9093 5887 2144 0,'0'0'17'0,"-6"-16"8"0,6 16 1 16,0 0 9-16,-4-15-17 16,4 15-1-16,0 0 2 0,0 0-2 0,0 0-2 15,21-21 0-15,-21 21-4 16,21-6-6-16,-6 5-22 0,-15 1-6 0,36-7 10 16,-17 6-36-16,2-1-19 0,-2 0-23 15,0-1-40-15,0-1-52 0,-2 0-388 0,2-2 231 16</inkml:trace>
  <inkml:trace contextRef="#ctx0" brushRef="#br0" timeOffset="81390.42">9652 5557 1620 0,'0'0'-41'0,"5"-15"15"15,-5 15 6-15,0 0 15 16,2-21 12-16,-2 21-4 0,0 0 22 0,-2-19 16 16,2 19-3-16,0 0-3 15,0 0 5-15,-9-17-7 0,9 17 3 0,0 0 5 0,-19-3 1 16,19 3 10-16,0 0-7 15,0 0-2-15,-32 10 21 0,32-10-34 0,-21 15 7 16,9-4 1-16,0 2-7 0,2 0 7 0,-1 6-6 16,1-2-7-16,-1 2-4 0,3 0-2 15,1 2 5-15,1-4-10 0,2 0 1 0,0 1 5 16,2-2-11-16,2-16-1 16,-2 30 1-16,4-17 0 0,-2-13 0 0,4 20-6 15,-4-20 0-15,6 19 8 0,-6-19-14 16,10 12-2-16,-10-12-10 0,11 4 6 0,-11-4 0 15,0 0 15-15,0 0-14 0,0 0 22 0,34-21-11 16,-26 11-6-16,-1-1 10 16,-7 11 7-16,13-23 1 0,-7 10 23 0,0 1 13 0,-6 12 2 15,11-20 12-15,-7 10 5 16,-4 10 1-16,9-17 5 0,-9 17-12 0,8-14-2 16,-8 14-5-16,6-13-9 15,-6 13-4-15,0 0-6 0,9-12-4 0,-9 12-3 0,0 0 0 16,0 0 0-16,0 0-6 15,0 0-3-15,0 0 2 0,12 35-4 0,-12-35-2 16,5 21 0-16,-3-7-12 0,-2-14-14 0,4 26-20 0,1-11-31 16,-3 2-46-16,2-1-40 15,0-1-26-15,0-1-63 0,0 0-160 0,-2-2-337 16,-2-12 2-16</inkml:trace>
  <inkml:trace contextRef="#ctx0" brushRef="#br0" timeOffset="84010.1">10128 5353 2018 0,'0'0'-110'15,"0"0"20"-15,3-22 20 0,-3 22 21 16,0 0 15-16,0 0 16 0,0 0 8 0,0 0 2 16,0-17 9-16,0 17-1 15,0 0 19-15,0 0 4 0,0 0 4 0,0 0 9 16,0 0 7-16,2-18 11 0,-2 18-12 15,0 0 3-15,0 0 15 0,0 0-6 0,0 0-7 16,0 0-6-16,0 0 0 0,0 0-3 0,0 0 13 16,0 0 0-16,0 0-3 15,0 0-1-15,0 0-12 0,0 0 9 0,-20 44 1 0,16-31 3 16,-2 3 3-16,2 1 0 16,0-1-4-16,-2 7-4 0,-2-1-1 0,4 1 0 15,0-1-9-15,0 4-5 16,0-4 2-16,0 3-4 0,0-4-2 0,1-2-4 0,1 0 1 15,0 0 0-15,0-2-12 0,0 0 2 0,0-2 0 16,2-15-10-16,-2 26-6 16,2-26-22-16,-5 20-28 0,5-20-23 15,0 21-37-15,0-21-36 0,-2 15-48 0,2-15-119 16,0 0-354-16,0 10 90 0</inkml:trace>
  <inkml:trace contextRef="#ctx0" brushRef="#br0" timeOffset="84390.27">10245 5525 1861 0,'12'-11'-72'0,"-12"11"23"0,9-10 9 16,-9 10 2-16,0 0 11 16,9-12 6-16,-9 12 14 0,0 0 14 0,0 0 8 15,0 0 13-15,0 0-13 16,0 0 8-16,0 0 9 0,0 0-1 0,-39-7 10 0,39 7 13 15,0 0-7-15,-30 6-2 16,30-6 3-16,-18 8-3 0,18-8-7 0,-20 7-2 16,20-7 0-16,-16 9-9 0,16-9-4 0,-15 10 7 15,15-10-8-15,-11 13-1 0,11-13-5 16,-8 13 4-16,8-13-11 0,-7 14 8 0,7-14-8 16,-4 15 2-16,4-15 9 15,-2 15-8-15,2-15-3 0,0 0-3 0,6 23 2 16,-6-23-2-16,9 17 6 0,-9-17 5 15,11 15-5-15,-5-5 6 0,-6-10-4 0,19 17-5 16,-11-8 3-16,3 0-5 0,0 0 4 0,1 0-10 16,-2-1-4-16,4 2-9 15,-2-3-33-15,-1 2-28 0,1-1-25 0,-1 0-40 0,-11-8-66 16,17 11-416-16,-11-7 164 16</inkml:trace>
  <inkml:trace contextRef="#ctx0" brushRef="#br0" timeOffset="85210.43">10408 5395 1784 0,'0'0'-43'15,"0"0"12"-15,0 0 3 0,0 0 20 0,-10-12 14 0,10 12 14 16,0 0 20-16,0 0 9 15,0 0 2-15,0 0 22 0,0 0-7 0,0 0-1 16,0 0 5-16,0 0-11 0,0 0-6 16,0 0-6-16,0 0-7 0,0 0-6 0,0 0 1 15,0 0-3-15,44 5-8 0,-44-5 1 0,35 3 2 16,-15-1-12 0,1-2 7-16,0 0-7 0,2 2-1 0,-1-2 2 0,-2 0-10 15,2 2 0-15,-3-4-12 0,-19 2-19 16,34 0-19-16,-20 0-19 0,-14 0-41 0,22-2-27 15,-16-2-34-15,-6 4-54 0,0 0-364 0,4-11 217 16</inkml:trace>
  <inkml:trace contextRef="#ctx0" brushRef="#br0" timeOffset="85400.05">10592 5338 1612 0,'0'0'-25'16,"-24"-2"8"-16,24 2 5 15,0 0 24-15,0 0 8 0,-16 10 10 0,16-10 14 0,-7 11-3 16,7-11 17-16,-2 19-12 15,2-19 4-15,-2 25-4 0,2-8 15 0,0-17-21 16,-2 32-12-16,2-16 1 0,-2 1 1 0,2-17-6 16,0 35-2-16,-2-19 4 0,2 1-33 15,0 1-22-15,0-18-34 0,0 30-37 0,0-19-75 16,0-11-167-16,0 25-128 16,0-15 369-16</inkml:trace>
  <inkml:trace contextRef="#ctx0" brushRef="#br0" timeOffset="86500.47">11259 6748 1467 0,'0'0'68'0,"0"0"-13"15,0 0-3-15,0 0-2 0,0 0-12 0,0 0 3 16,0 0-5-16,0 0-3 16,0 0 1-16,0 0-5 0,0-25-7 0,0 25-5 15,0 0 7-15,27-3-8 0,-27 3-5 16,25 0 2-16,-25 0 3 0,26 0-7 0,-11 0 2 15,-15 0-7-15,27 0 2 0,-27 0 8 0,28-2-19 16,-28 2-1-16,25-3-18 16,-25 3-25-16,24-1-33 0,-14-3-57 0,2-2-70 15,-12 6-291-15,11-13 326 0</inkml:trace>
  <inkml:trace contextRef="#ctx0" brushRef="#br0" timeOffset="86680.53">11336 6472 1538 0,'0'0'41'0,"-15"-8"-3"0,15 8-1 16,0 0-4-16,-14-8-7 0,14 8 9 0,0 0-9 0,0 0 9 16,0 0-11-1,0 0 1-15,0 0 2 0,0 0-16 0,0 0-7 0,54 14-3 16,-40-12-22-16,1 1-18 16,-15-3-13-16,34 4-24 0,-18-4-22 0,2 0-40 0,-1 0-76 15,-17 0-198-15,36-4 130 16</inkml:trace>
  <inkml:trace contextRef="#ctx0" brushRef="#br0" timeOffset="87950.64">12239 6557 1256 0,'0'0'38'0,"0"0"-10"16,0 0-1-16,0 0 6 15,0 0-7-15,0 0 1 0,0 0 4 0,0 0 1 0,0 0-7 16,0 0 4-16,0 0 1 0,0 0-5 0,0 0-7 16,0 0 6-16,23 17-3 15,-23-17-6-15,0 0-1 0,18 3-1 0,-18-3 5 0,0 0 10 16,22 0-13-16,-22 0-2 16,0 0 3-16,23-3 2 0,-23 3-3 0,18-5-5 15,-18 5 11-15,19-10-7 16,-19 10 14-16,15-11-9 0,-7 4 13 0,-8 7-3 15,16-20-2-15,-13 7 5 0,1 0 6 0,2 1 24 0,-6 12-1 16,5-23-1-16,-5 23-1 16,0-25-4-16,0 25 6 0,-7-18-2 0,7 18-11 15,-11-22-2-15,11 22-3 0,-14-12 3 16,14 12-7-16,-19-9 4 0,19 9-4 0,-23 0 3 16,23 0-2-16,-27 9 1 15,11-1 3-15,2-4-1 0,-2 4 5 0,3 2-2 16,-2 2 5-16,-1 2-4 0,5-2-5 15,-1 1-1-15,1 1-4 0,3-2-4 0,0 2-2 16,4 0-3-16,-1-1-2 0,3-2-10 0,2-11 6 16,2 19-3-16,-2-19 0 15,13 21-4-15,-3-14-2 0,1 1 1 0,3-2-3 0,1 0 1 16,1-2-7-16,2-3-6 16,1 2-11-16,1-3-14 0,0 0-19 0,2-3-20 15,3-2-18-15,2-1-24 16,-3-1-27-16,3-3-19 0,3-2-30 0,1-3-71 0,-2-2-530 15,-2 0-83-15</inkml:trace>
  <inkml:trace contextRef="#ctx0" brushRef="#br0" timeOffset="88450.66">12793 5892 2322 0,'0'0'-29'0,"0"0"9"0,0 0 3 0,0 0 1 16,0 0 4-16,0 0 4 15,0 0 21-15,0 0-7 0,0 0 5 0,0 0-10 16,39-9 7-16,-39 9-5 16,34 0 0-16,-16 0 2 0,4 0 4 0,-3 0-17 0,2-1-7 15,0 1-12-15,0-3-18 16,0 1-19-16,2 0-41 0,-3-2-57 0,-2-1-134 15,0-1-207-15,-1 0 327 16</inkml:trace>
  <inkml:trace contextRef="#ctx0" brushRef="#br0" timeOffset="89050.32">13605 5582 1406 0,'-10'-29'-48'0,"10"29"8"0,0 0 2 16,0 0 12-16,-13-13 12 16,13 13 21-16,-13-8 9 0,13 8 12 0,-18-5-4 0,18 5 10 15,-21-6-1-15,21 6 10 16,-24-2 6-16,24 2 3 0,-31 2 6 0,15 2 2 16,-1 2-5-16,0 0-1 15,-3 3 7-15,0 4-11 0,0 2-6 0,1 0-4 16,2 3-5-16,1-1 4 0,0 0-9 15,4 2 0-15,2-2-11 0,1-2-11 0,2 0 14 16,0 1-8-16,3-2-5 0,4-14 1 16,-3 20 1-16,3-20-5 0,2 19-3 15,-2-19-6-15,0 0 2 0,12 16-4 0,-12-16-9 0,0 0-3 16,18-3 5 0,-18 3-2-16,0 0 2 0,29-16 7 0,-18 4 10 0,1 1-2 15,-1-1 19-15,1-1 9 16,0 1 24-16,-5 1 16 0,5 1 23 0,-3 0 0 0,-9 10 2 15,13-16-16-15,-13 16-6 0,14-12-13 0,-14 12-2 16,0 0-1-16,15-2-6 16,-15 2-8-16,0 0-3 0,0 0-2 0,6 30-4 15,-6-30-6-15,4 25-7 0,-2-9-15 16,0-1-22-16,0 2-28 0,2-2-24 16,1 1-45-16,-3-1-36 0,2 0-37 15,-4-15-88-15,5 21-455 0,-3-13 4 0</inkml:trace>
  <inkml:trace contextRef="#ctx0" brushRef="#br0" timeOffset="89550.3">13809 5383 2060 0,'0'0'-42'0,"0"0"15"16,0 0 3-16,0 0 7 0,0 0-3 0,0 0 14 15,0 0 11-15,0 0 4 0,0 0 7 0,33-7-1 0,-33 7-2 16,21-2 1-16,-21 2 5 16,23-1-3-16,-3-2 14 0,-2 3-7 0,4-1 5 15,-4-2-3-15,-18 3-3 16,39-1-5-16,-22-1-10 0,-17 2 8 0,27-2-41 0,-27 2-34 16,25-2-42-16,-16 2-44 15,-9 0-113-15,0 0-257 0,11-6 305 0</inkml:trace>
  <inkml:trace contextRef="#ctx0" brushRef="#br0" timeOffset="89740.54">13966 5355 1450 0,'0'0'-25'0,"-15"11"6"0,8 1 12 0,1-1-7 16,-4 2 9-16,5 5 12 0,1 0 8 16,-4 1 13-16,3 6 6 0,0-1 10 0,-1 1 22 15,-1-1-11-15,3 1-5 16,1 2-1-16,-1 0-4 0,-4-1-3 0,4 0-8 15,0 1 4-15,-3-2-8 0,3 2-9 0,2-3-5 0,-1 1-33 16,3-4-32-16,-3 0-42 16,3-2-69-16,0-2-183 0,0-1-78 0,0-3 132 15</inkml:trace>
  <inkml:trace contextRef="#ctx0" brushRef="#br0" timeOffset="90130.38">14361 5500 1186 0,'13'27'-21'15,"-13"-27"14"-15,-3 26 11 0,3-6 6 16,-5 0 16-16,4 5 6 16,-1 6 10-16,0-1 6 0,2 9 5 0,-2 0 2 15,2 5 11-15,0 2 7 0,2 7-6 0,-4 1-2 16,-5 1 12-16,3 0-8 0,-4 0-18 15,-7 18-9-15,-4-5 3 0,-2-3-18 0,-8 1 12 16,-2-6-30-16,-5-1-14 0,-9 0-9 0,-2-3-26 16,-9-2-24-16,-5-4-35 15,-9-2-60-15,-8-5-133 0,-4-3-157 0,-4-4 391 0</inkml:trace>
  <inkml:trace contextRef="#ctx0" brushRef="#br0" timeOffset="90900.63">12282 5866 1277 0,'0'0'-5'0,"0"0"18"16,-7-17 12-16,7 17 13 0,0 0 18 0,-7-15 24 0,7 15 3 15,0 0 9-15,0 0 15 0,-8-16-4 0,8 16 7 16,0 0 4-16,0 0 7 16,0 0 1-16,-28 7-9 0,28-7-9 0,-27 24-8 15,10-9-6-15,-2 3-12 0,-5 2 1 16,2 3-13-16,-1 2-8 0,-4 7 2 16,-2-1-8-16,4 5-6 0,0 0-2 15,-1 2-1-15,5 0-5 0,-1 0 0 0,4 4-5 16,0-1 0-16,7 0-2 0,-3 1-6 15,6-1-1-15,5-2-3 0,3 3-4 0,2-2 0 16,3 2-5-16,5 3-9 0,5 2-18 0,2-6-14 16,4 1-26-16,3-1-29 15,12 9-33-15,-5-13-23 0,1-5-22 0,2-1-18 0,2-1-18 16,2-3-51-16,2-4-479 16,21 7 6-16</inkml:trace>
  <inkml:trace contextRef="#ctx0" brushRef="#br0" timeOffset="91660.5">14844 5414 2120 0,'5'-15'-67'0,"-5"15"20"16,7-11 13-16,-7 11 4 0,0 0 26 0,7-14 14 0,-7 14 11 15,0 0-2-15,0 0 5 16,0 0 8-16,0 0 1 0,0 0 21 0,0 0 6 16,0 0 17-16,0 0 2 15,0 0 8-15,-5 50 2 0,-1-31-10 0,-5 4 2 0,3 0-3 16,-5 3 1-16,0 5-8 15,0-3-10-15,1 3-3 0,1-1-5 0,-1-1-10 16,-1-1-1-16,1 1-6 0,3-4-2 0,-1-1-9 16,0-1-12-16,2 0-11 15,0-4-15-15,2-1-28 0,0-1-23 0,-2-4-31 0,4 0-31 16,4-13-17-16,-9 23-35 16,9-23-67-16,-5 13-496 0,1-11-13 0</inkml:trace>
  <inkml:trace contextRef="#ctx0" brushRef="#br0" timeOffset="91930.25">14931 5657 2148 0,'18'-10'-77'0,"-3"0"5"0,0 2 7 15,-4 3 6-15,-11 5 14 0,14-10 9 16,-14 10 24-16,12-5 12 16,-12 5 10-16,0 0 16 0,0 0 17 0,0 0-3 15,0 0 17-15,0 0-3 0,0 0-14 0,0 0 15 16,0 0-8-16,-67 9 10 0,49-2-9 15,-2 3 1-15,-2 0 7 0,2 1-1 0,3 1-4 16,-1-1 0-16,4 5-6 0,1-4-5 0,6 2 3 16,-1 2-6-16,6-2 1 15,2-14-6-15,5 35-7 0,6-16 3 0,3 0-10 0,0 2-9 16,8-2-15-16,3 2-15 16,1-2-17-16,2 0-26 0,-1-2-31 0,2 0-35 15,-4-1-57-15,-1-5-150 16,0-2-284-16,-3 0 162 0</inkml:trace>
  <inkml:trace contextRef="#ctx0" brushRef="#br0" timeOffset="92820.24">12387 7590 1858 0,'10'-22'37'0,"-1"1"34"0,1 3 29 15,-1 3 9-15,-2 2 3 0,0 1 1 16,-7 12 11-16,7-17-18 0,-7 17-6 0,8-15-13 15,-8 15-16-15,10-11-5 0,-10 11-6 0,0 0-8 16,0 0 0-16,0 0-9 0,0 0-9 16,0 0-12-16,0 0-12 0,0 0-21 0,16 32-15 15,-16-32-14-15,6 15-24 16,-6-15-10-16,5 16-9 0,-5-16-4 0,7 9 4 16,-7-9 4-16,0 0-1 0,17 7 10 15,-17-7 6-15,0 0 9 0,25-7 2 0,-25 7 16 16,23-9 11-16,-10 3 13 15,-13 6 13-15,18-10-1 0,-5 6-4 0,-13 4 3 16,21-6-7-16,-21 6 6 0,24-4-3 16,-24 4 7-16,25 0-15 0,-25 0-7 0,28 0-14 15,-28 0-7-15,31 0-7 0,-16 0 2 0,2 0-1 16,2-1-2-16,0-1 7 16,-2 0 9-16,3-4 11 0,-1 2 8 0,0-3 19 15,-3-1 14-15,4 3 16 0,-4-2 27 16,3-1 0-16,-4 2 7 0,3 0 8 0,-2 0-1 15,0 0-3-15,-1 3 0 0,-15 3 0 0,36-5-6 0,-16 5-4 16,-1 0-3-16,-19 0-12 16,40 0 2-16,-15 3-9 0,-4-1-9 0,4-2 1 15,0 2-4-15,-2-1-2 16,-1 1-1-16,5 0-4 0,-2-2-7 0,-1 0-22 0,1-2-25 16,-3 2-36-16,3-3-24 15,-4 1-17-15,-3 0-11 0,-1-1-9 0,-3 2-21 16,-3-2-41-16,-11 3-118 15,16-1-245-15,-16 1 256 0</inkml:trace>
  <inkml:trace contextRef="#ctx0" brushRef="#br0" timeOffset="93320.45">13055 7922 1654 0,'0'0'3'0,"8"-11"15"0,-8 11 9 0,0 0 4 16,3-19 32-16,-3 19 12 15,0 0 16-15,0 0-1 0,0 0 0 16,-22-23 2-16,22 23-4 0,-19-4-4 0,19 4-5 15,-24 4 1-15,24-4-6 0,-30 11-9 0,17-4-8 16,-3 5-1-16,3 1-10 0,-1 2-3 16,1 0-3-16,4 1-4 0,-1-3-6 15,4 2 1-15,2-1-6 0,-3-3 1 0,7-11-9 0,-7 21 1 16,7-21-5-16,0 0-2 16,5 23-13-16,-5-23-1 0,0 0-1 0,17 6-5 15,-17-6-2-15,0 0 4 16,0 0 1-16,41-23 5 0,-30 12 12 0,0-1 10 0,5-3 13 15,-5 1 21-15,5-2 21 16,-5 4 29-16,-2-1 15 0,3 3 0 0,-5 0-4 16,-7 10-9-16,15-17-7 0,-6 12-17 0,-9 5-4 0,0 0-6 15,18-6-7-15,-18 6-8 16,0 0-3-16,20 20-8 0,-11-12-3 16,-3 6-17-16,2-1-15 0,-2 2-22 15,1 0-33-15,-1 2-49 0,2-2-59 0,-3 0-62 0,1-2-76 16,0 0-193-16,-1-5-489 15,-5-8-419-15</inkml:trace>
  <inkml:trace contextRef="#ctx0" brushRef="#br0" timeOffset="97582.02">10833 3372 2739 0,'0'0'-195'0,"0"0"21"16,0 0 27-16,0 0 27 0,0 0 15 0,0 0 20 0,0 0 20 15,-15 6 14-15,15-6 15 0,0 0 3 0,0 0 7 16,0 0 6-16,0 0 5 16,0 0 7-16,0 0-1 0,0 0 3 15,0 0 4-15,0 0 10 0,0 0-1 0,0 0 1 16,0 0 9-16,0 0-5 0,0 0 9 16,0 0 4-16,0 0-4 0,0 0 0 15,0 0 1-15,0 0-4 0,41 6-5 16,-41-6 10-16,21 1-10 0,-21-1-1 0,23 0-3 15,-23 0 0-15,24 0-2 0,-24 0 2 0,25 0 3 16,-25 0-6-16,25-1-4 0,-25 1 11 16,25 0-4-16,-25 0-6 0,28-2 2 15,-13 2 0-15,-15 0-2 0,28-3 13 16,-14 2-12-16,-14 1-3 0,30 0 6 0,-16-3 26 16,-14 3-39-16,32 0 12 0,-15-1 0 15,3 1-1-15,-1-2-6 0,-19 2 4 16,39-2-6-16,-19 2 4 0,-1 0-1 0,-1-2 2 15,-18 2 4-15,41-2 0 0,-22 2-4 0,2 0 4 16,-1-1-4-16,-20 1-5 0,40 1 6 16,-21-1-1-16,2 0-7 0,1 0 8 15,-1 0-5-15,-1 0 4 0,2 2 1 16,1-2-4-16,1 0 5 0,-2 0-5 0,2 0 7 0,-2 0-6 16,1 0 6-16,-1 0-9 15,2-2 0-15,-3 2 5 0,2 0-2 0,-2-1 4 16,2 1-7-16,-3 0 6 15,0 0 5-15,0-2-19 0,-20 2 11 0,36-3 0 0,-22 3-3 16,-14 0 1-16,28-1 6 0,-28 1-3 0,25-2 4 16,-25 2-5-16,24 0 13 15,-24 0 1-15,20-4-5 0,-20 4 12 0,0 0 4 16,22-2 3-16,-22 2-2 0,0 0 7 16,20 0-13-16,-20 0-1 0,0 0-6 15,0 0 0-15,0 0-4 0,16-4-3 16,-16 4-1-16,0 0-2 0,0 0-9 0,0 0 1 15,0 0 14-15,0 0-18 0,0 0 3 0,0 0 9 0,0 0-8 16,0 0 7-16,-41-17-4 16,41 17 5-16,-21-7-4 0,21 7-2 0,-16-8 4 15,16 8 2-15,-21-10 4 16,21 10-4-16,-19-9-3 0,8 4-8 0,11 5 3 0,-19-10 10 16,19 10-7-16,-19-12-1 15,9 6 8-15,10 6-10 0,-20-11 8 0,20 11 14 16,-14-10-9-16,14 10 9 15,-12-9 6-15,12 9-7 0,-13-8 4 0,13 8 7 16,0 0-2-16,-14-8 0 0,14 8-13 0,0 0 11 0,0 0-10 16,0 0 1-16,0 0-1 15,-12-9-1-15,12 9-5 0,0 0-1 0,0 0 2 16,0 0-1-16,0 0 2 16,0 0 4-16,0 0-4 0,0 0 3 0,0 0-2 0,0 0 5 15,0 0-5-15,46 22 3 16,-28-15 1-16,1 2-1 0,2 1-7 15,0-1 2-15,0 3-3 0,2-1 5 0,0 0-7 16,0 1 4-16,-3 1-1 0,2-1-3 0,-4-1 4 16,-2 2-8-16,4-1 5 0,-5-2-4 15,-1 1 0-15,-3-2 0 0,2 1-1 16,-5-1 1-16,-8-9 2 0,13 16 7 0,-13-16-7 16,3 15 0-16,-3-15-2 0,0 0 6 15,0 0-9-15,-16 25-15 0,8-18-17 0,8-7-15 16,-21 15-40-16,10-7-28 15,11-8-35-15,-23 13-49 0,10-5-126 0,4-4-253 16,-1 2 217-16</inkml:trace>
  <inkml:trace contextRef="#ctx0" brushRef="#br0" timeOffset="98340.36">13145 2946 1614 0,'0'-22'-62'0,"0"22"13"16,0 0 15-16,-3-19 7 0,3 19 20 0,0 0 14 16,-4-14 22-16,4 14 8 15,0 0 7-15,0 0 8 0,0 0 4 0,-2-18-3 16,2 18 2-16,0 0 5 15,0 0-13-15,0 0 8 0,0 0-6 0,0 0 0 0,0 0-6 16,0 0 6-16,0 0-8 0,0 0 6 0,0 0-8 16,0 0 4-16,0 0-6 15,33 38-2-15,-24-25-6 0,4 2 6 0,3 2-9 0,0 1 3 16,0-1-4-16,4 2-1 16,-2 0 8-16,2 1-7 0,2 2-1 0,-1-1 0 15,1 1-7-15,-4-1 2 16,0-3-1-16,1 1 4 0,-6 0-4 0,5 0-5 15,-3-2-2-15,1 2 4 0,-3 0-8 0,3-2 5 0,-4 0-6 16,1-1 0-16,-2-1 1 16,-2 1-1-16,2-5-1 0,-1 2 1 0,0-1 0 15,-3-1 0-15,1-2-2 16,-8-9 0-16,15 18 2 0,-9-11-2 0,-6-7-4 0,14 14 5 16,-7-7 0-16,-7-7-2 15,9 9-6-15,-9-9-4 0,14 8-1 0,-14-8-28 16,0 0-24-16,15 6-28 15,-15-6-31-15,0 0-38 0,12-4-51 0,-12 4-132 0,0 0-248 16,0 0 214-16</inkml:trace>
  <inkml:trace contextRef="#ctx0" brushRef="#br0" timeOffset="98770.45">13729 2939 1617 0,'0'0'-79'0,"2"-19"12"0,-2 19 9 0,0-17 15 16,0 17 9-16,0 0 21 0,0-21 15 0,0 21 7 16,0 0 3-16,2-16 2 0,-2 16-8 15,0 0 10-15,0 0-1 0,0 0 9 0,0 0 2 16,0 0 1-16,0 0 5 15,0 0-1-15,0 0 2 0,-42 25-1 16,30-13 3-16,-3 4-5 0,0-1 0 0,-2 4 8 0,-3 2 5 0,-5 2-6 16,0 0 30-16,-1 3-28 15,-4 1-1-15,-4 2 10 0,6-1 0 0,-2 1 3 16,1-1-7-16,0-1-3 16,2-3-3-16,-2 5 7 0,4-5-11 0,0-2-6 0,5 1 9 15,-2-2-13-15,5-3 5 16,2 0-20-16,-1-3 8 0,3 2 4 0,2 0-6 15,-1-3 5-15,1-1-7 0,3 0-7 0,0 3-10 16,1-5-1-16,7-11-29 0,-13 23-7 16,6-14-8-16,7-9-15 0,-5 18-10 0,5-18-21 15,-6 15-20-15,6-15-33 16,-4 13-53-16,4-13-343 0,-3 11 269 0</inkml:trace>
  <inkml:trace contextRef="#ctx0" brushRef="#br0" timeOffset="99560.47">14232 2907 1449 0,'0'0'-79'0,"0"0"12"0,0 0 11 0,0 0 13 16,0 0 22-16,0 0 14 15,0 0 22-15,0 0 3 0,0 0 3 0,0 0-2 0,0 0 4 16,0 0-1-16,0 0 7 16,0 0 2-16,-47 25 2 0,37-16 1 0,1 6-5 15,-1 3 9-15,-2 1 9 16,-1 2-15-16,1 2-4 0,-1 3 2 0,4 3-1 15,-3-1 7-15,1 3 4 0,3-3-6 0,0 1 7 0,2-3 3 16,1 3-6-16,1 0 7 16,0-1-10-16,4 3-1 0,2-3 1 15,2 1-2-15,3 5-6 0,-1-3 0 16,4-1 3-16,3-1-8 0,-2-4-6 0,2-3 4 0,1 1-20 16,-2-4-6-16,5 2-24 15,-1-3-20-15,-3-3-25 0,4-2-38 0,-3-3-63 16,-1-3-140-16,0-1-152 15,0-6 369-15</inkml:trace>
  <inkml:trace contextRef="#ctx0" brushRef="#br0" timeOffset="100370.39">14575 3006 1313 0,'0'0'-15'0,"0"0"11"15,0 0 4-15,0 0-3 16,0 0 3-16,0 0-4 0,0 0 2 0,0 0 1 15,0 0-3-15,0 0 1 0,0 0-4 0,0 0 5 0,50 4-3 16,-50-4-4-16,34 1 0 16,-12-1 3-16,-4 3 0 0,4-3-2 15,-1-3 8-15,0 3-7 0,-2 0 1 16,3-1 5-16,-22 1 1 0,34-2 8 0,-16 0-1 0,-2 0 9 16,-16 2-2-16,29-3 8 15,-29 3 13-15,23-3 1 0,-23 3 11 0,21-3-1 16,-21 3-7-16,17-2 12 15,-17 2-6-15,0 0-2 0,22-2-6 0,-22 2 8 16,0 0-17-16,0 0 0 0,20 2 21 0,-20-2-16 0,0 0 2 16,0 0 4-16,8 11 19 15,-8-11 3-15,0 0-9 0,0 0-5 0,0 0 2 16,-19 38-1-16,12-28 5 16,-7 3-7-16,4 0 3 0,-5 3 6 0,-1 0-3 0,-4 1-10 15,-2 2 6-15,0 1-14 16,-1-1-5-16,-1 0 5 0,-2 0-4 15,3 0-7-15,0-2-2 0,2-1-2 0,2 0 0 0,0-4 4 16,2 2-10-16,-1-3 3 0,6-1 0 16,-1 1-6-16,2-1 1 0,1-3 2 0,10-7-3 15,-17 19 0-15,12-13-1 16,5-6 12-16,-11 15-11 0,11-15-3 0,0 0 9 16,0 0-11-16,12 24 4 0,-12-24-1 15,21 12-1-15,-5-6 2 0,2-2-9 0,1 0 3 16,1 0-2-16,2-2-8 15,4 1-10-15,0-1 2 0,1 0-12 0,0 0-3 16,-3-2-9-16,1 0-19 0,-2 0-30 0,1 0-18 0,-1 0-39 16,-4-2-54-16,0 2-145 15,1-2-271-15,-6-2 173 0</inkml:trace>
  <inkml:trace contextRef="#ctx0" brushRef="#br0" timeOffset="101130.69">15496 3225 1703 0,'0'0'-81'15,"0"0"17"-15,0 0 14 0,0 0 16 0,0 0 14 0,11-11 16 16,-11 11 6-16,0 0 6 15,0 0 8-15,0 0-1 0,0 0 4 0,0 0 23 16,0 0-5-16,0 0 3 0,0 0 6 0,0 0 1 0,0 0 18 16,0 0-11-16,-45 23 0 15,36-16 15-15,-2 5-23 0,-1-3-4 0,0 3-9 16,-6 3 3-16,4-2 7 16,-6 2-15-16,3 1 9 0,1-1-9 0,-4 0 0 0,2 3 5 15,-4 3-1-15,0-1-5 16,-1-1 1-16,3 2-4 0,-2 2-1 0,1 0 9 15,-2 2-10-15,2-2 2 0,1 2 0 0,0 1 0 16,-3 1 0-16,5-1-3 0,0 2-7 16,-4-2 0-16,3 0 2 0,0-1 3 15,0 2-3-15,0-2-10 0,0 1 6 16,-1-1 1-16,2 2 5 0,-2-4-8 16,-1-1 3-16,2 4-6 0,0-4 3 0,2 1-1 15,1-3-3-15,1-1 5 0,0 1-2 16,1-1-2-16,0-4 2 0,4 2 5 15,0-2-4-15,0-1-1 0,2-2 2 0,0 1-5 16,2-2-7-16,6-11-6 0,-14 19-16 0,10-10-25 0,4-9-29 16,-3 17-41-16,3-17-56 15,-6 12-145-15,6-12-351 0,0 0 93 0</inkml:trace>
  <inkml:trace contextRef="#ctx0" brushRef="#br0" timeOffset="104860.75">15256 4233 1846 0,'0'0'-82'0,"0"0"13"0,0 0 6 16,0 0 11-16,7-19 5 0,-7 19 3 0,0 0 12 16,0 0 10-16,0 0 8 15,0 0 7-15,0 0 11 0,0 0 8 0,2-16 15 16,-2 16-2-16,0 0 11 0,0 0 9 15,0 0 1-15,0 0-6 0,0 0-7 0,0 0-3 16,0 0-4-16,0 0-6 0,-14-22-5 0,14 22-1 16,0 0-9-16,0 0 8 15,-14-6 2-15,14 6 0 0,0 0-2 0,0 0-3 0,-17-7 3 16,17 7-1-16,0 0-5 16,-14-4 6-16,14 4 0 0,0 0-4 0,0 0 1 15,0 0 3-15,-26-2-13 16,26 2 11-16,0 0-4 0,0 0 18 0,0 0 6 0,-17-2 5 15,17 2 1-15,0 0-1 0,0 0-6 0,0 0 9 16,0 0-3-16,0 0 4 16,0 0 3-16,0 0-3 0,0 0-5 0,0 0 6 15,0 0-9-15,0 0-5 0,0 0-3 16,0 0-1-16,53-4-1 0,-53 4-2 0,24-5-7 16,-24 5 11-16,21-4-14 15,-21 4 3-15,20-8 1 0,-8 5-1 0,-12 3 3 16,16-13-4-16,-9 6-3 0,-7 7 2 15,17-15 3-15,-17 15-3 0,10-17 2 0,-6 7 2 16,-4 10-2-16,7-19 0 0,-7 19-1 0,4-19-4 16,-4 19 0-16,-3-17 3 15,3 17-9-15,0 0 3 0,-4-21 1 0,4 21-4 0,0 0-2 16,-10-14 0-16,10 14-2 16,0 0 6-16,-17-5 5 0,17 5-5 0,0 0-4 15,0 0 0-15,-29 17 3 16,18-7 6-16,0 1-3 0,1 1 5 0,-2 1-2 15,5 0 1-15,-4 0 10 0,2 5-12 0,1-3 9 16,2 0 0-16,-2 2-1 0,1 1 4 16,-2-1-4-16,5 2 1 0,0-3 0 0,-1 0-3 15,4 1 2-15,1-17 2 0,1 30-3 16,2-18 2-16,-3-12-4 0,8 27 0 0,3-16-1 16,0-1-2-16,1 0 1 15,1-5 1-15,2 2-9 0,2-3 3 0,-1 0-2 16,4-2-8-16,-3 0-9 0,6-4-5 15,-2 0-9-15,-2-2-18 0,2 0-22 0,1-3-29 16,-2 2-31-16,2-7-38 0,-5-1-58 0,1-1-152 16,-2-1-278-16,0-3 118 15</inkml:trace>
  <inkml:trace contextRef="#ctx0" brushRef="#br0" timeOffset="105920.83">15521 3815 1820 0,'0'0'-56'0,"0"0"19"0,0 0 12 16,0 0 8-16,0 0 2 15,0 0 12-15,0 0 13 0,0 0 12 0,0 0 14 16,0 0 11-16,0 0 4 0,0 0 6 15,0 0 7-15,0 0 12 0,0 0 6 0,0 0 4 16,0 0-6-16,51-10-10 0,-51 10-6 0,0 0-6 16,21-4-10-16,-21 4-3 15,0 0-11-15,20-3 1 0,-20 3-16 0,0 0-16 0,25 3-27 16,-25-3-25 0,0 0-21-16,23 0-24 0,-17 1-28 0,-6-1-26 0,17-1-51 15,-17 1-419-15,13-4 166 16</inkml:trace>
  <inkml:trace contextRef="#ctx0" brushRef="#br0" timeOffset="106760.69">15980 3608 1644 0,'0'0'-112'0,"0"0"15"16,0 0 22-16,0 0 11 0,0 0 15 0,0 0 13 0,-8-19 8 16,8 19 8-16,0 0 8 15,0 0-2-15,0 0 7 0,0 0 7 0,0 0 5 16,-7-14 0-16,7 14 1 15,0 0 4-15,0 0 4 0,0 0 0 0,0 0 9 0,0 0-4 16,-12-10 4-16,12 10 0 0,0 0 11 0,0 0 20 16,-16-10-17-16,16 10 13 15,0 0 16-15,-16-8-12 0,16 8 1 0,0 0-13 16,-19-4 2-16,19 4 3 0,-17-4-6 16,17 4-4-16,0 0 5 0,-32 2-9 0,32-2 10 15,-25 6-3-15,15-2-1 16,-4 4-1-16,2-1 6 0,1 2-5 0,-1 3 2 15,0-1-4-15,2 3-4 0,2 1-4 0,2 0-1 0,-2 0 6 16,0 1-8-16,4-1 0 16,0 0-9-16,4-15 1 0,-4 31-3 0,4-18 3 15,0-13-4-15,2 25-5 16,-2-25 1-16,2 21-4 0,2-12-4 0,-4-9 2 0,6 15 5 16,-6-15 2-16,10 8-17 15,-10-8 4-15,0 0-2 0,0 0 5 0,0 0-7 16,0 0 2-16,31-17-1 15,-31 17 1-15,11-19-1 0,-5 9 5 0,-2-3 3 0,-4 13 3 16,13-23 0-16,-9 12-1 0,2 0 2 0,-6 11 7 16,12-22 5-16,-6 14 8 15,-6 8 4-15,6-16 0 0,-6 16-6 0,8-13 5 0,-8 13-4 16,0 0-6-16,6-14 1 16,-6 14-2-16,0 0 2 0,0 0 5 15,0 0-5-15,0 0 0 0,0 0 1 16,0 0-4-16,0 0 4 0,22 29-4 0,-22-29-2 15,10 18 2-15,-3-8-5 0,-1 2-1 16,2-2-6-16,-8-10-17 0,16 20-17 0,-8-10-24 16,0-2-19-16,2 1-32 0,-2-4-29 0,0 3-28 15,-8-8-54-15,0 0-131 0,19 6-263 16,-13-4 183-16</inkml:trace>
  <inkml:trace contextRef="#ctx0" brushRef="#br0" timeOffset="107055.69">16086 3524 1774 0,'0'0'-13'0,"0"0"5"0,4-13-2 15,-4 13 8-15,0 0 1 16,11-9 4-16,-11 9 15 0,12-7 10 0,-12 7-5 15,22-7 1-15,-22 7 1 0,23-4 7 0,-8 4-12 0,-15 0 15 16,33-3-6-16,-15 3-2 16,0-3 2-16,-18 3 4 0,39-1-4 0,-22-1-9 15,2 2-1-15,-19 0 9 16,32-4 1-16,-18 4-20 0,-14 0-12 0,28-4-30 0,-28 4-8 16,23-2-21-16,-23 2-40 15,18-3-34-15,-12 1-37 0,-6 2-358 0,0 0 290 16</inkml:trace>
  <inkml:trace contextRef="#ctx0" brushRef="#br0" timeOffset="107260.57">16385 3423 1382 0,'-24'4'-98'0,"24"-4"28"0,0 0 47 0,0 0 25 16,-10 14 16-16,10-14 16 16,0 0 15-16,-4 19 20 0,4-19 3 0,-6 18 8 0,0-5-3 15,6-13 1-15,-8 26 3 16,2-9 8-16,2 0-18 0,-2 0 0 0,1 2-4 15,-1-1-13-15,2 0-3 16,-1 0-2-16,1-2-4 0,-2 4-11 0,2-2-1 0,1-2-27 16,-1 0-6-16,4-16-43 0,-4 28-41 0,2-17-49 15,2-11-80-15,-2 19-376 16,0-11 208-16</inkml:trace>
  <inkml:trace contextRef="#ctx0" brushRef="#br0" timeOffset="108170.61">16729 2830 1567 0,'0'0'-90'15,"0"0"19"-15,0 0 13 0,0 0 13 0,0 0 12 16,0 0 8-16,0 0 17 0,0 0 3 0,0 0 8 0,0 0 6 16,0 0-1-16,0 0 10 15,0 0-6-15,0 0-3 0,0 0 15 0,0 0 0 16,0 0-5-16,0 0-4 16,28 32 4-16,-28-32-5 0,8 16 5 0,-8-16-9 15,9 23 14-15,-5-7-2 0,1-1 1 16,-3 4 1-16,2-2-2 0,-2 4-9 0,2 4 11 15,-2-1-1-15,3 3-8 0,-3 2 7 0,2 1-7 16,2 5 0-16,-2-3-7 16,3 4 9-16,0-1-7 0,-3-1-2 0,2 0 0 0,0 1 2 15,-2-5-5-15,0 4 13 16,-2-1 10-16,0-3 8 0,3 6-7 0,-3-5 0 16,1-1 9-16,-3 2 7 15,0-1 9-15,0-1-5 0,-5 3 14 0,3-2-8 0,-5 2-9 16,1 0 5-16,0 1-14 15,-2 1 0-15,-3-1-5 0,0-2-14 0,1 0 17 16,-3 1-14-16,-2 0 0 0,4-1 3 0,-1-2-7 0,-2 1 5 16,0 0-8-16,2-3 8 15,-1 0 3-15,2-3-8 0,1 0-1 0,-1-2-1 16,3 0-21-16,0-2-19 16,-2 0-33-16,4-2-32 0,0-4-43 15,0 0-65-15,0-3-181 0,-1-2-187 0,3-1 242 16</inkml:trace>
  <inkml:trace contextRef="#ctx0" brushRef="#br0" timeOffset="109510.45">17515 3850 1547 0,'0'0'-70'0,"0"0"11"0,0 0 1 15,0 0 8-15,26 10 3 0,-26-10 10 16,0 0 6-16,18 2 13 0,-18-2 4 16,0 0 11-16,24 1 10 0,-24-1 16 0,19 3 8 15,-19-3 2-15,17 1 11 0,-17-1-12 16,19 2-2-16,-19-2 0 0,18 2-14 0,-18-2 9 15,20 2-2-15,-20-2-6 0,23 2 1 16,-23-2 8-16,23 0-3 0,-23 0 2 16,28 0-1-16,-11 0 1 0,-17 0 7 0,30 0-12 0,-14 0 10 15,-16 0 3-15,30 0-12 16,-13-2-1-16,-17 2 3 0,34 2-7 0,-15-2-1 16,2 0-9-16,-2 0 6 15,3 2-1-15,-2-2-8 0,0 0 10 0,3 0-1 16,-2 2-3-16,2-2 1 0,1 0-3 15,-1-2 13-15,-2 2-5 0,2 0-5 0,-1 0 6 16,-2 0-3-16,0 0-1 0,1 0-2 0,-21 0-1 16,38-2-4-16,-21 2-2 0,2 0 4 15,-19 0 1-15,31-2-2 0,-15 2-1 0,-16 0 8 16,31-4-9-16,-18 4 4 16,-13 0 11-16,27-3-3 0,-14 0-2 0,-13 3 8 15,23-1-4-15,-23 1 0 0,22-5 0 16,-22 5 2-16,16-1 0 0,-16 1 0 0,0 0-10 15,22-4 2-15,-22 4-15 0,0 0-8 0,0 0-11 16,0 0-9-16,0 0-9 16,15-4-19-16,-15 4-12 0,0 0-15 0,0 0-21 0,0 0-39 15,0 0-88 1,0 0-241-16,0 0 362 0</inkml:trace>
  <inkml:trace contextRef="#ctx0" brushRef="#br0" timeOffset="110230.32">17490 3587 1291 0,'0'0'-61'15,"0"0"12"-15,0 0 21 0,-16-8 12 0,16 8 11 0,0 0 10 16,0 0 13-16,0 0-1 16,0 0 1-16,0 0-4 0,0 0 3 0,0 0 1 15,0 0-3-15,0 0 4 16,0 0-1-16,0 0 4 0,0 0-1 0,0 0 5 0,39-13-1 15,-39 13-4-15,21 0 8 0,-21 0-7 0,21 0-5 16,-21 0 12-16,28 2-4 16,-28-2 2-16,31 2-7 0,-13 0-1 0,-2 0 6 15,4-2-10-15,-4 1 0 0,-16-1 3 16,36 0 7-16,-19 0-4 0,3 0-2 0,-20 0 0 16,33-1-4-16,-14 1-2 15,-19 0 7-15,32-2-2 0,-32 2-5 0,27-2 6 16,-9 0 6-16,-18 2-7 0,29-3 3 15,-14 3-2-15,-15 0 0 0,25-2-6 0,-25 2-8 16,28-3 6-16,-28 3-1 16,27 0-7-16,-12-1 7 0,-15 1-1 0,27 0-9 15,-11-2 11-15,-16 2 7 0,24 0 14 0,-24 0-6 0,28-4 20 16,-28 4-5-16,28-2 9 16,-13 0-10-16,-15 2-5 0,25-2-5 0,-25 2-3 15,23-1 8-15,-23 1-9 16,21-3-3-16,-21 3 3 0,18-2-13 0,-18 2-8 0,0 0-8 15,20 0-26-15,-20 0-21 0,0 0-20 0,0 0-38 16,18-2-40-16,-18 2-73 16,0 0-373-16,0 0 199 0</inkml:trace>
  <inkml:trace contextRef="#ctx0" brushRef="#br0" timeOffset="112470.78">19877 3425 1682 0,'2'-19'-45'0,"-2"19"7"0,0 0 4 15,0 0 1-15,0 0 0 16,0 0 15-16,0 0 8 0,0 0 16 0,0 0 27 0,0 0-8 16,0 0 20-16,0 0-3 15,33 9 0-15,-33-9 16 0,12 14 1 16,-12-14 3-16,14 15-4 0,-7-3-1 15,2 1 0-15,-1 2-7 0,3 0-3 0,-3 4 10 16,2 1-15-16,1 5 3 0,0-3 6 0,1 5 6 0,4 2 2 16,-4-1 0-16,3 5 0 15,-3-3-7-15,4 1 0 0,-2 1-2 0,4-2-5 16,-4 1-7-16,0 0-3 16,2-3 0-16,-2 0-9 0,1 1 2 0,-3-8-2 0,2 1-9 15,-4-3-8-15,0 0-17 16,-1-3-20-16,0-3-15 0,-3 1-19 0,2-3-40 15,-3-3-41-15,-5-8-66 0,0 0-130 0,6 12-301 0,-6-12 138 16</inkml:trace>
  <inkml:trace contextRef="#ctx0" brushRef="#br0" timeOffset="112770.37">20328 3557 1805 0,'4'-16'-41'0,"0"3"12"15,-4 13 12-15,7-19 12 0,-7 19 12 0,7-14 0 16,-7 14 4-16,4-14 1 0,-4 14-1 0,0 0-8 16,0 0 15-16,0 0 4 0,0 0 1 15,0 0 8-15,0 0 6 0,0 0 3 0,-45 17 4 16,30-2 13-16,-4 2-3 16,-2 2 14-16,-2 4-1 0,-1 2-5 0,-7 3 1 0,1 0 1 15,0 6-5-15,1 0-2 16,-1 2 3-16,0 0-8 0,1 0-8 0,-1 1-1 15,2 0-8-15,2-2-6 0,2 1 0 0,-4-2 0 16,5 0-2-16,5-5-6 0,0-2 2 16,1 2-11-16,0-5-17 0,5-3-19 0,1-2-15 15,-1 0-49-15,5-2-26 16,0-2-35-16,1-4-64 0,6-11-168 0,-6 22-230 16,8-16 179-16</inkml:trace>
  <inkml:trace contextRef="#ctx0" brushRef="#br0" timeOffset="113420.55">21177 3328 1702 0,'0'0'-40'0,"-17"-5"10"16,17 5 13-16,0 0-6 0,-19-4 10 0,19 4-1 15,0 0 7-15,0 0 11 16,-29 8 8-16,29-8 6 0,-22 14 9 0,9-4 6 16,1 4 7-16,-6 0 4 0,4 4 2 15,2 0 2-15,-6 8 7 0,-1 0 3 16,3 3-3-16,-2 2 10 0,6-1 3 15,-5 2-8-15,4 2 3 0,-2 9-9 0,5-7-3 16,-1 1-5-16,2 3-5 0,5 2 6 0,0-1-1 0,4-1-13 16,0 0 1-16,4-3-7 15,3 1-3-15,1-2 4 0,3-1-24 0,2-2-11 16,1-3-24-16,4-3-27 16,0 0-24-16,6-5-38 0,-1-3-49 0,-4-5-111 0,4-3-337 15,-5-3 170-15</inkml:trace>
  <inkml:trace contextRef="#ctx0" brushRef="#br0" timeOffset="113940.77">21451 3699 1694 0,'0'0'-97'0,"0"0"20"15,-33 8 7-15,33-8 16 0,-10 11 7 0,10-11 11 16,-9 14 12-16,9-14 10 0,0 0 4 0,-2 21 8 16,2-21 2-16,0 0 0 0,0 0 3 15,11 25 4-15,-11-25-2 0,15 9 2 0,-15-9-3 16,14 4 1-16,-14-4 4 16,18 2 3-16,-18-2-7 0,0 0 2 0,27-9 5 0,-27 9 5 15,17-12-1-15,-17 12 1 16,15-15-4-16,-9 8 6 0,-6 7-3 0,10-18 2 15,-10 18 8-15,7-21-1 0,-7 21 6 0,0-16 9 16,0 16-5-16,0 0 12 0,-11-24 9 16,11 24 13-16,-10-14-7 0,10 14 6 0,-19-4 3 15,19 4-7-15,-22 0 7 16,22 0 7-16,-28 13-3 0,14-4-3 0,-1 3-9 16,-2 3-1-16,0 0-2 0,1 4 3 15,-2 0-7-15,-2 2-1 0,2 1 3 16,4 0-13-16,1-1-3 0,-2 0 3 15,2-2-4-15,3 2 9 0,0 0-4 0,1-1-4 16,4 0 9-16,3-4-6 0,0 3-3 0,6-2-1 0,1 1-6 16,1-1 0-16,7-1-5 15,-1-1-4-15,8-1-4 0,-1-2 1 0,4-1-4 16,2-1-3-16,3-2-14 16,1-5-10-16,1 1-18 0,2-4-25 0,2-1-23 0,6-5-29 15,-2-3-29-15,8-4-29 16,-1-5-43-16,-5-7-83 0,2 2-465 0,-6-5-32 15</inkml:trace>
  <inkml:trace contextRef="#ctx0" brushRef="#br0" timeOffset="114560.48">22069 3096 2084 0,'0'0'-118'0,"0"0"10"16,-10-16 18-16,10 16 16 0,-10-9 20 0,10 9 26 0,0 0 13 15,-19-12 20-15,19 12 2 16,-17-6 3-16,17 6 8 0,-25 0 0 0,25 0 11 16,-32 9 2-16,13-2 2 15,-2 4 1-15,0 1 2 0,-1 3 4 0,-1 5-10 16,0-1 3-16,2 0-3 0,3-1-2 15,4 1 5-15,2 0-11 0,-2 2-4 0,6-1 14 16,2-5-17-16,2 0-2 0,2 0 11 0,2-15-13 16,0 23-5-16,0-23-3 15,6 19 5-15,-6-19 3 0,14 10-13 0,-14-10 5 0,18 1 7 16,-18-1-9-16,0 0-4 16,33-13 10-16,-20 4-7 0,0-5 3 0,1 1 1 15,2-2 20-15,-4-3 21 16,0 3 13-16,0 1 16 0,-2 3 11 0,-2 0-1 0,1-1-6 15,-1 3-6-15,-8 9-10 0,13-13-9 0,-13 13 2 16,11-8-8-16,-11 8 0 16,0 0 4-16,0 0 2 0,0 0-3 0,18 27-3 15,-11-12-8-15,-2-1 2 16,1 2-7-16,2 4-6 0,2-1 2 0,-1 2-13 0,2-2-14 16,-1-2-23-16,3 0-44 15,-3 0-44-15,4-3-44 0,-4-3-56 0,0-2-109 16,1-1-459-16,-2-3-76 0</inkml:trace>
  <inkml:trace contextRef="#ctx0" brushRef="#br0" timeOffset="114850.4">22291 2917 2239 0,'0'0'-67'0,"8"-14"5"0,-8 14 7 0,12-9 6 15,-12 9 9-15,20-10 11 16,-5 6 13-16,-15 4 3 0,34-7 13 0,-14 0-2 0,0 4 17 16,3 2-15-16,0-4 4 15,2 1 6-15,3 3 0 0,-1-3 12 0,1 2-12 16,-2 0-2-16,-3-1-5 15,-2 0-3-15,0 2-6 0,-3-2-17 0,-2 2-25 0,-16 1-30 16,25-6-37-16,-18 2-46 0,-7 4-342 0,6-7 327 16</inkml:trace>
  <inkml:trace contextRef="#ctx0" brushRef="#br0" timeOffset="115040.37">22608 2770 1394 0,'-24'9'-41'16,"14"-1"18"-16,2 2 10 0,-3 1 13 0,0 4 13 15,3 3 13-15,-1 0 10 0,1 5 12 0,-2 0 10 0,1 2-8 16,2 0 6-16,1 2-6 16,2-1 8-16,-2 0-7 0,2-1-9 0,0 1 2 15,-1 2 5-15,3-3-20 16,-1-3-10-16,1 1-14 0,2-4-32 0,-2 0-35 0,2-2-37 16,0-17-62-16,-2 29-137 15,2-18-126-15,2 2 422 0</inkml:trace>
  <inkml:trace contextRef="#ctx0" brushRef="#br0" timeOffset="116470.64">22776 3563 1363 0,'0'0'130'0,"0"0"-24"15,0 0-10-15,0 0-17 0,0 0 14 0,0 0-35 16,0 0-6-16,0 0-4 15,0 0-7-15,0 0-1 0,0 0-10 0,0 0 6 16,67 0-8-16,-46 2 14 0,0-2-11 0,1 0 0 0,3-2-2 16,-2 4 14-16,4-4-3 15,-1-1-4-15,2 2-3 0,-1-1 2 0,-1 0 1 16,-4-2 22-16,0 2 4 16,-3-1 2-16,0 0 0 0,-2-1-3 0,-17 4-5 0,32-3-1 15,-20 1-1-15,-12 2-9 16,21-4-9-16,-21 4-3 0,18-2-11 0,-18 2 5 15,0 0-5-15,0 0 0 0,0 0-6 0,8 15 2 16,-8-15-7-16,0 0 4 0,-30 27-3 16,13-13-1-16,1 0-3 0,-8 5 1 0,1 5 1 15,-3-2-2-15,-6 7-2 16,3 2 3-16,-3 1 1 0,0 0-2 16,-2 1 0-16,3 0-2 0,1 1-2 0,-2 0 1 15,5-2-1-15,2-2 1 0,4-5-5 0,-1-2 8 16,6-2-5-16,0-4 2 15,4 1-5-15,-1-3 2 0,3-3 6 0,1-2-3 16,0 2-1-16,9-12 9 0,-12 15-2 0,12-15 2 0,-4 10-1 16,4-10-1-16,0 0 0 15,0 0 3-15,0 0 3 0,27 11-4 0,-27-11-3 16,30 4 2-16,-9-2-2 16,2-1-5-16,7 3 3 0,2 0-1 0,7 0-2 0,4 2 0 15,3 2 0-15,1-5 2 16,7 3-12-16,0 0-10 0,-7-2-29 0,-1-3-35 15,-1 1-38-15,1-2-52 0,-3-3-51 0,-5-1-124 16,-2-6-472-16,-2-2-141 0</inkml:trace>
  <inkml:trace contextRef="#ctx0" brushRef="#br0" timeOffset="116780.66">23996 3221 2512 0,'0'0'-27'0,"7"-11"0"0,-7 11 1 15,0 0 6-15,0 0 16 16,0 0 8-16,0 0 24 0,0 0 5 0,31 24 18 15,-26-9 6-15,4 9 8 16,-5 1 0-16,2 4 11 0,2 7-10 0,-3 2 5 16,1 10-20-16,0 6-3 0,-4 6-3 0,-4-2-8 0,0 23-21 15,-6-1-40-15,-5-2-42 16,-6-2-56-16,-8 0-36 0,-7-7-78 0,-5-4-195 16,-7-5-227-16,-5-5 110 0</inkml:trace>
  <inkml:trace contextRef="#ctx0" brushRef="#br0" timeOffset="125440.63">6585 1920 106 0,'0'0'-26'16,"-15"-6"-13"-16,15 6 23 0,0 0 6 0</inkml:trace>
  <inkml:trace contextRef="#ctx0" brushRef="#br0" timeOffset="128608.83">6375 1827 139 0,'0'0'68'16,"0"0"4"-16,0 0-13 15,0 0-7-15,0 0-1 0,0 0-7 0,0 0 6 0,0 0-7 16,0 0-3-16,0 0 0 15,0 0-3-15,0 0 4 0,0 0-4 0,0 0 1 16,0 0-16-16,0 0 7 0,0 0-6 0,16-17 6 16,-16 17-7-16,0 0-11 0,0 0 1 15,18-3-1-15,-18 3 2 0,0 0-3 0,0 0 1 16,28 3 0-16,-28-3-1 16,0 0 5-16,27 0-1 0,-27 0-2 0,20 0 6 15,-20 0-6-15,20 1 1 16,-20-1 1-16,26 2-4 0,-26-2-3 0,27 3 4 0,-14-2-9 15,-13-1 0-15,27 2 5 0,-13 0-2 0,-14-2-2 16,27 2 1-16,-27-2-4 16,27 2 2-16,-12-2-2 0,-15 0 1 0,28 2 1 15,-28-2-7-15,27 2-2 0,-14-2 3 16,-13 0-6-16,27-2-1 0,-27 2 6 0,28 0-2 16,-14-2-2-16,-14 2 0 15,32-2 0-15,-17 0 2 0,-15 2-5 0,34-4 3 16,-20 3 0-16,-14 1 8 15,30-5-8-15,-15 4-2 0,-15 1 6 0,28-6-1 0,-14 4 1 16,-14 2 1-16,24-5 4 0,-12 0-7 0,-12 5 4 16,24-5 4-16,-24 5-2 15,21-6-3-15,-8 3 4 0,-13 3-5 16,21-7 10-16,-21 7-3 0,24-3-7 16,-24 3 5-16,20-8-2 0,-20 8 2 0,19-5-2 0,-19 5-2 15,20-6 1-15,-20 6 3 16,18-4 0-16,-18 4 0 0,22-6 0 0,-22 6 0 15,23-4-4-15,-12 0 6 0,-11 4-2 0,23-3 2 16,-23 3-4-16,24-2 2 0,-12-1-5 16,-12 3-2-16,26-3-10 0,-12 0 7 0,-14 3-12 15,27-1 2-15,-9-1 2 16,-2 1-7-16,-16 1-1 0,32-3 3 0,-15 2 1 16,-17 1 4-16,36-2 1 0,-18 0 3 15,0 2-1-15,1-2 8 0,0 0-6 0,0 0 9 16,3 0-5-16,-22 2-2 15,36-3 5-15,-17 3 2 0,-1-2-7 0,2 2 8 16,-20 0-5-16,36 0-1 0,-17 0 0 0,0 0 5 0,-19 0-7 16,35 0 2-16,-19 0 1 15,-16 0 4-15,31 0-1 0,-11 0-1 0,-20 0 8 16,32 0-2-16,-16 2-2 16,-16-2-2-16,30 0 4 0,-15 0 2 0,-15 0-4 15,29 1 2-15,-12-1-5 0,0 2-3 16,-17-2-3-16,36 2-2 0,-19-2-4 0,2 2 8 15,1 0-4-15,-2-2 1 0,-18 0 1 0,32 0 7 16,-13 0 1-16,0 0 4 16,-19 0 3-16,34-2 2 0,-15 2-2 0,-19 0 3 0,36 0-5 15,-17-2 2-15,-19 2 0 16,32 0-4-16,-15 0 1 0,-17 0 3 0,34 0-2 16,-18 0-2-16,4 0 2 15,-20 0-2-15,35 2-2 0,-13-4-2 0,-6 4 8 16,-16-2-4-16,36-2-4 0,-16 2 2 15,-3 2 1-15,1-2 8 0,-18 0-9 0,30 0 2 16,-13 0-4-16,-17 0 6 0,30 2-5 0,-16 0 3 16,-14-2-2-16,30 2 4 15,-12 0-4-15,-18-2-4 0,31 4 2 0,-14-3 10 0,-2 1-12 16,1-1 10-16,-16-1-4 16,32 6 0-16,-17-3 0 0,0-1 2 0,2 0-2 15,-17-2 4-15,28 4-2 16,-12-3 1-16,-16-1-5 0,28 4 4 0,-15-1-4 15,-13-3 1-15,25 3 1 0,-12-1 3 16,-13-2-8-16,26 4-1 0,-26-4-3 0,22 5 5 16,-9-2-6-16,-13-3 5 0,26 3-3 0,-26-3 3 15,22 4-1-15,-8 0 8 16,-14-4-4-16,25 4 4 0,-10 0-6 0,0-1 6 16,-15-3-4-16,29 6-2 0,-12-2 0 15,-2-1-7-15,0 1-4 0,-1 0-6 0,1 0-2 16,0 0 2-16,-15-4 6 15,25 7 2-15,-13-3-7 0,-12-4 5 0,20 6 5 16,-20-6 7-16,21 6-3 0,-21-6 6 16,18 4-2-16,-18-4 6 0,12 5 9 0,-12-5 3 15,0 0-5-15,20 7 4 0,-20-7-1 0,10 4-1 16,-10-4-3-16,0 0 3 16,14 12-2-16,-14-12 3 0,11 9-5 0,-11-9 3 15,11 11-3-15,-11-11-1 0,12 12-1 16,-12-12 6-16,13 12-1 0,-13-12-5 0,13 11-3 15,-13-11 0-15,11 11 0 0,-11-11 7 0,10 12-7 16,-10-12-2-16,10 12 1 16,-10-12 1-16,7 11-2 0,-7-11 5 15,7 13-3-15,-7-13 0 0,8 12 3 0,-8-12 5 16,4 15-3-16,-4-15 0 0,6 15-3 0,-6-15 0 16,7 16-1-16,-7-16 1 15,4 16-6-15,-4-16 5 0,4 18-1 16,-4-18 0-16,4 17 1 0,-4-17 5 0,4 17-5 15,-4-17 6-15,3 19-3 0,-3-19-3 0,2 19 1 16,-2-19 0-16,2 21-1 0,-2-21-1 0,2 21 1 16,0-9 3-16,-2-12-1 15,3 24 6-15,-3-24 0 0,0 25 9 0,0-12-7 0,0 5 5 16,0-1-4-16,0-17 2 16,-3 34 1-16,1-15-1 0,2 0-6 0,-2 2 3 15,2 0-1-15,-2-2 12 16,0 1-7-16,2 4 1 0,0-1 2 0,-3-1-4 15,3 1-2-15,3 2 0 0,-1 2-2 16,0-1 2-16,2-1-4 0,-1-1-3 0,1 1 2 16,0-3 1-16,0 0-3 0,2 2 2 0,-2-8-8 15,0 4 2-15,1-4-1 16,0 2 3-16,-1-1-7 0,0 0 2 0,0-2 7 0,-2 3-4 16,0-1-2-16,0-2 1 15,2 3 3-15,-1-4-7 0,-1 4 3 0,0-1 3 16,0-2-3-16,0 0 2 15,0 2-1-15,3-2-4 0,-5-15 9 0,2 31 1 0,0-16 6 16,0 1-2-16,0-3-4 0,0 2 2 0,-2-15-3 16,5 27-2-16,-3-12 0 15,0 0-4-15,-2-15 4 0,4 30 0 0,-2-15-7 16,0 1 17-16,2 1-13 16,-2-1-1-16,0 1 4 0,0-2-2 0,2 2-5 15,-4 1 0-15,6-4 0 0,-4 2 21 16,2-1-6-16,-4-15-1 0,2 27 0 0,0-16-6 15,-2-11 4-15,2 23-3 0,-2-23 1 0,2 21 5 16,-2-21 9-16,-2 17 2 0,2-17-1 16,-4 18 5-16,4-18 2 0,-6 14-2 0,6-14-2 15,-10 14 6-15,10-14-10 16,-14 13 8-16,14-13-3 0,-15 11-3 0,5-5 7 16,10-6-2-16,-26 12-5 0,14-7 5 15,-6 1-14-15,2 0-1 0,-2 0 10 0,0-3-8 16,-8 3 2-16,3-1-10 15,-5 0 6-15,1 0-5 0,-3-1 0 0,0 0 2 16,-1 0 6-16,-3-3-8 0,0 4-2 0,0-4-4 0,1 2 12 16,-1-2-3-1,-2 1 1-15,-1 0-9 0,1 0 5 0,1-2-11 0,-3 0 1 16,2 2 4-16,-1-2 3 16,-1 0-3-16,2-2 9 0,1 2-24 0,-3 0 12 0,1 0-16 15,-3 2 8-15,2-2-1 16,0 0 4-16,-1 0 0 0,1 0 11 0,1 0-13 15,-5 2 8-15,-1-1-12 0,1 2 3 0,-1-3 6 16,5 0-7-16,-2 0 3 0,-2 1-6 16,-3 1 2-16,3 1-1 0,-1-3-4 0,-1 0 7 15,-1 1 3-15,1-1-7 16,0 3 9-16,-1-3 7 0,1 0-23 0,-1 1 15 16,3-1-4-16,4 0-2 0,-1 0 2 15,4 0 4-15,-1 0-6 0,0-1 3 0,0 1 1 16,2 1 5-16,3-1-4 15,1 0 5-15,0 0-2 0,5 0 0 0,-5 3 6 16,4-3-12-16,3 1 9 0,-3-1-6 0,4 0-2 0,-2 2 10 16,1-2-12-16,-1 1 4 15,2-1-5-15,0 0 6 0,-1 3 2 0,0-3-8 16,2 1 10-16,-1 1 0 16,1-2-9-16,0 2-4 0,0-2 0 0,-1 2 0 15,4 0 4-15,-4 0 1 0,22-2-1 16,-40 0-4-16,21 2 2 0,1 0 12 0,-2-2-16 15,20 0 8-15,-36 1 3 0,19-1-2 0,17 0-3 16,-32 0 2-16,18 3 2 0,14-3 8 16,-26 0-8-16,26 0 0 0,-23-3 3 0,23 3-4 15,-20-1 6-15,20 1-4 16,-20-4-1-16,20 4 3 0,-18-4 0 0,18 4 3 0,0 0-4 16,-23-6-3-16,23 6 9 15,-14-7 3-15,14 7-8 0,-15-8 0 0,15 8-1 16,-13-7 4-16,13 7-6 15,-14-10 3-15,14 10-10 0,-14-8 13 0,8 2 1 0,6 6-4 16,-12-9 0-16,3 3 4 0,9 6-5 0,-13-13 4 16,7 5-6-16,-3 2 6 15,9 6 3-15,-12-14-10 0,6 6 2 0,-3-1 5 16,2-1 4-16,1 1-3 0,-2-1 1 16,2 1 3-16,-3-1-1 0,2-2-4 0,-1 3 3 15,0-1-6-15,1 1 7 16,-1-2-6-16,0 3 6 0,1-4-2 0,0 4-5 15,7 8 27-15,-10-18-3 0,6 6-13 0,0 2-1 16,4 10 7-16,-8-20-4 0,6 8 6 16,-3 1-8-16,2 0 8 0,3 11-2 0,-2-25-5 15,0 10 1-15,0 2 1 16,0-1-4-16,2-1 0 0,0-1-3 0,-2 0 2 0,2 1-3 16,-2-2-1-16,2 2-4 15,0 0 1-15,-2-2 3 0,2 0 7 0,2 2-10 16,-2-3 13-16,0 1-15 15,2-1 5-15,-2 2 7 0,2-4-6 0,0 4 7 0,0-6 1 16,0 6-8-16,-2-4 0 0,2 1-3 0,1 1-3 16,-1-3 8-16,-2 0-5 15,3 0 0-15,-3-1-3 0,2 2-3 0,-2-3 9 0,2 0 17 16,-2 0-5-16,0 0-19 16,0-4 2-16,0 1 2 0,-2 0-3 0,2-1-4 15,0 0 2-15,-2 0-1 16,2 1 6-16,-3-1-8 0,3 0 19 15,-2 3-23-15,-1-4 1 0,1 4 2 0,2 1-3 0,-2 2 6 0,2-1 12 16,-2 2-6-16,0 0 5 16,0 0-22-16,0 1 11 0,-2-2 2 0,2 2-6 0,-2 0 3 15,-1 2 8-15,-1-2-5 16,2 2-2-16,-3-2-3 0,1 1 6 0,-1 1 0 16,3 2-3-16,-2-3-2 15,2 3 8-15,0 2-9 0,0-2-6 0,2 2-1 0,0 1 1 16,-2-1-11-16,4 13-3 15,0-25-4-15,0 12-12 0,4 2-18 0,-4 11-13 16,2-21-37-16,0 8-64 0,-2 13-164 0,6-20-123 16,-4 11 380-16</inkml:trace>
  <inkml:trace contextRef="#ctx0" brushRef="#br0" timeOffset="132250.79">19636 2593 1304 0,'0'0'-22'0,"0"0"8"16,0 0 4-16,0 0 10 0,0 0-2 15,0 0 7-15,0 0 11 0,0 0 5 0,0 0 8 16,0 0 4-16,0 0-6 0,0 0 11 16,0 0-8-16,0 0-4 0,17-25-4 0,-17 25 5 0,0 0-10 15,0 0 5-15,0 0-4 16,29 2-3-16,-29-2-2 0,0 0-6 0,30 8-2 16,-30-8 5-16,26 7-15 15,-10-3 5-15,-1 0-5 0,2 0 5 0,0 0 0 0,3 1-7 16,-2 0 7-16,1 0 7 15,3 0-9-15,0 1 2 0,4 0-3 0,0-1 0 16,-1 3 13-16,3-2-10 0,1-1 0 0,-1 3-2 16,4 0-3-16,-2-3 8 0,5 2-6 15,-1 2 6-15,2-4-6 0,-4 3 10 0,3-2 1 16,-3 0-8-16,-2-1 3 16,2-1-1-16,-1 2 0 0,1-1-2 0,4 3 3 15,1-2 2-15,1 0-3 0,-3-1-2 16,-1-1-2-16,0 0 5 0,0-1 2 0,-1 1-5 15,4-2 7-15,-1-2-4 0,0 2 2 0,-2-2 2 16,-1-2-5-16,1 0 9 16,-2 1-6-16,0-3 12 0,-3 0-6 0,1 0 4 0,0 0 5 15,-1-2 1-15,-1 3-5 16,0-1 4-16,1 1-8 0,-3-2 9 0,1 2-3 16,0-1-4-16,1 0-3 15,-1 1 2-15,3-1-5 0,-2 0 12 0,1-1 2 0,1 2 6 16,2-1 3-16,-3 2-2 15,3-2-8-15,0 2 4 0,-1 1 7 0,3-3-13 16,-2 2-5-16,0-2 9 0,-1 1-7 0,-1 3-2 0,2-1-2 16,-3-1 12-16,1 0-17 15,0 2-8-15,0 0 12 0,-5-2-4 0,1 2-2 16,-1 0 4-16,5 0-3 16,-6 0-7-16,6 0 10 0,-4 0-13 0,-1-1 7 0,5 1 0 15,-6-3 4-15,5 2-2 16,-1-1-10-16,-4 0 5 0,4-1-1 0,-2 2 2 15,-1-2 2-15,1 0 1 0,-6 0-11 0,4-1 10 16,-3 0-7-16,1 2 2 0,-2-2 5 16,4 2 2-16,-1 0-10 0,1 1-1 0,-2-1 6 15,2 0 6-15,1 2-12 16,1 2 8-16,0-2-8 0,0 0 9 0,4 2-3 16,2-1-3-16,-3-1 0 0,3 2 6 15,0 0-6-15,-1-2-7 0,-1 0 9 0,3 2 1 16,-1-2 1-16,-4 2-4 15,2 0 3-15,2-2 0 0,-3 1-3 0,1 2 5 16,2 1-4-16,-1-1-1 0,1 1 6 16,3-1-3-16,-3 2 3 0,1 1 3 0,5-1-12 15,-2-2 6-15,4 6-4 0,-3-5-3 0,1 3 12 16,0-1-16-16,-3 0 10 16,1 1-1-16,-4-1-1 0,0-2-9 0,-3 1 1 15,1 2 0-15,0-4 3 0,-1 3-1 16,-1-5-2-16,-3 3-2 0,1 0 4 0,-2-2 6 15,-4 0-7-15,4 2 6 0,-3-4-3 0,-2 2 7 0,2-1-3 16,-2 2-5-16,0-3-3 16,0 1 13-16,1-1-8 0,-4 2 2 0,1 0 1 15,-2-2 6-15,0 2-3 16,-3 0 0-16,1 0 5 0,-13-2-2 0,23 2 2 0,-11-2-7 16,-12 0 1-16,18 4 1 15,-18-4 5-15,17 2-4 0,-8-1 7 0,-9-1-8 16,12 8-8-16,-12-8 11 15,13 10-4-15,-7-5 7 0,-2 3-1 0,-4-8-7 0,9 15 1 16,-4-6-2-16,-1 3 3 0,0 1 7 16,0 3-11-16,0 0 8 0,0-2-1 15,0 3-1-15,1 2 0 0,-1-1-1 0,0 1-4 16,3-2 5-16,-3 2-2 0,0-3 4 16,2 2-4-16,-1 0 0 0,1 0 3 0,-2 2 1 15,2-2-4-15,-1 3 0 16,2 2-2-16,0 0 7 0,-4-1-2 0,3 1 2 15,-2 1-5-15,2 1 1 0,0-3 5 0,0 3 5 0,-2-2-4 16,2 0-1-16,-4-1-8 16,2-2 4-16,0 0-1 0,-1 1 4 0,-3 0-3 15,2 3-7-15,-2-1 6 16,-2 3 6-16,-3 0-4 0,3 1-3 0,-2 1 1 0,0 3 2 16,-2 2-1-16,2 1 3 15,-4 0-1-15,4 2-2 0,-2 0 1 0,2 2-1 16,0-1 4-16,1 0-3 15,-2 0-2-15,0 2-10 0,3 0 6 0,0-2 14 0,0 1-8 16,2-4-3-16,0 0-2 0,2 2 2 0,0-3 5 16,0-1-6-16,-2 1 5 15,0-3 1-15,3 0-1 0,-3 1 0 0,0-2-6 16,-3 1 5-16,3-1-3 0,-2 0-3 16,2 0 6-16,-2 0-1 0,0 0 4 0,2 0-2 15,-5 0-5-15,5-1 6 16,-4 0 1-16,2 1-9 0,0-3 3 0,0 2 7 15,-2 0-1-15,2-2-4 0,-1 0-4 0,-1 0 1 0,2-2 6 16,-2 2 4-16,2-2-6 16,0-4-3-16,0 2-3 0,-3-1 4 0,3-2-2 15,0 0 5-15,0-2 3 16,0 1-9-16,-1-1 2 0,-1-4 8 0,4-13-8 0,-3 26 6 16,-2-14-3-16,5-12 6 15,-8 20 11-15,8-20 1 0,-8 18 1 0,8-18 0 16,-14 14 1-16,14-14 10 15,-16 7-6-15,16-7 9 0,-22 4 4 0,7-4 6 0,15 0-2 16,-34-4-1-16,14 0-5 0,-2 1 0 0,-1-1-8 16,-5-4 3-16,-1 2-2 15,-7-1-2-15,-2-1-2 0,0-2-4 0,-3 2-2 0,-7-2-3 16,-3 2-1-16,0-2 0 16,-2 1-3-16,-2 1 8 0,-2 1-11 0,-2 1-1 15,-1 0 4-15,-1 2-3 16,1-1-3-16,-1-1 2 0,0 0-3 0,1 3-1 0,1-4 1 15,1 4-3-15,0 1 1 0,1 0 1 0,0 0-1 16,4 2-3-16,2-1 9 16,0 1-13-16,0 0-1 0,3 0-5 0,-1 0-3 15,1 0-1-15,1 0-5 0,-2-2-5 16,3-1-4-16,-1 0 10 0,-2-1-2 0,-4-2 1 16,0-2 6-16,1 3 1 15,-1-2-1-15,9 0 3 0,-3 4-8 0,5-3 8 16,-3 0-1-16,3 3 3 0,-1-3-6 15,1 2 3-15,4 0 4 0,-2-2 0 0,-1 1 0 16,3 1-1-16,0 0 0 0,7 0 6 0,-7-1-6 16,1-2 4-16,3 4-1 15,-2-3 1-15,2 3 5 0,3-1 7 0,-7-2-6 0,4 2 5 16,0 0-2-16,-7-2 0 16,4 3-1-16,-1-1 0 0,0-1-1 0,-3 1-1 15,5-2-2-15,-2 2 1 16,7-2-2-16,-1 3-1 0,0 0-4 0,2-1 4 0,1 1 3 15,-1-3 0-15,2 3 2 0,-1-1-3 0,1 0-2 16,1 0 5-16,-1 0-5 16,-2 0 2-16,5-3-7 0,-4 2 5 0,1-2 3 0,-1 1-6 15,1 1 9 1,-2-1-3-16,3-2-3 0,1 2 3 0,-1 1 2 0,-1-2-3 16,0-1-1-16,4 2 2 15,-4 1-4-15,3-4 1 0,-1 4 0 0,0-2 1 0,3 0 6 16,-2 2-4-16,2-1-3 15,-1-2-2-15,3 5 5 0,2-3 0 0,-2 2-2 16,1-2 2-16,0 1-1 0,3 1 2 0,-2 0-4 0,2 0 6 16,0 0-6-16,0-1 2 15,0 1 3-15,17 4-3 0,-32-9 3 0,20 5 0 16,12 4 6-16,-30-10 2 16,20 6-2-16,10 4 2 0,-22-7-1 0,22 7-2 0,-19-5 2 15,19 5-2-15,-17-10-7 16,17 10 5-16,-19-6 2 0,19 6-8 0,-19-10 7 15,19 10-4-15,-15-9-2 16,15 9 4-16,-18-10-6 0,18 10 2 0,-18-9-2 0,18 9 8 16,-17-10 1-16,17 10 3 0,-14-10 7 0,14 10-1 15,-13-11 0-15,13 11 8 16,-13-12-1-16,13 12 2 0,-8-13-2 0,8 13-5 16,-8-15 0-16,8 15-1 0,-10-17 1 15,10 17-1-15,-6-19-1 0,6 19 0 0,-6-20 8 16,4 6-1-16,2 14 2 15,-4-27 6-15,2 13 3 0,2 14-1 0,-2-35-2 16,2 17 5-16,-3-1-2 0,6 1-3 0,-3-1-3 0,0 19-5 16,-3-36-2-16,3 17-3 15,0 1-3-15,3 0-1 0,-3-2-1 0,0 2-1 16,0-2-1-16,2 1-3 16,0 0 6-16,0-2-1 0,2-3 0 15,0 1 2-15,2-1-2 0,-2-2-2 0,4 1 1 16,-2 0-1-16,2-1 0 0,0 0-5 0,-1 0 1 15,2 1-2-15,-1-1 1 0,-2-1-4 0,0 2 3 0,1-2-5 16,-3 0 1-16,2 1-1 16,-2-1-2-16,-1 1 0 0,1-2 1 0,1 2-2 15,-1-3 0-15,0 1 0 16,0-1 3-16,-2 1-3 0,2-1 0 0,0 1-1 0,0-3 1 16,3 3-2-16,-2-1 0 15,-1-1 0-15,2 2-1 0,0-1 3 0,-2 0-1 16,1 0-2-16,-1 3 1 15,2-1 1-15,-2 0 0 0,1 3-1 0,-1-1-2 0,-2 4 1 16,5 0 1-16,-5-1 1 0,2 2 1 0,0-1-2 16,0 4 2-16,-4-4-4 15,2 0 2-15,2 1 0 0,-2-2-1 0,2 3-1 16,0-2 5-16,-2 2-6 0,2-2 3 16,-2 2 0-16,-2 0 2 0,2 0-2 0,0 2-2 15,0 0 2-15,-2 17 2 16,4-32-7-16,-4 20-5 0,0 12-11 0,2-24-9 15,-2 24-16-15,2-19-17 0,-2 19-16 0,0-16-24 0,0 16-14 16,0 0-11-16,0-23-9 16,0 23-16-16,0 0-11 0,-4-21-23 0,2 13-51 15,2 8-181-15,-6-15-296 16,6 15 25-16</inkml:trace>
  <inkml:trace contextRef="#ctx0" brushRef="#br0" timeOffset="134790.76">32458 1942 1948 0,'0'0'-121'0,"0"0"17"0,0 0 13 0,0 0 14 15,0 0 8-15,0 0 11 16,13 10 19-16,-13-10 13 0,0 0 9 16,0 0 12-16,0 0 3 0,0 0 9 0,0 0 10 15,0 0 5-15,0 0 1 0,0 0-3 0,0 0-10 16,0 0 11-16,0 0-9 15,0 0 1-15,0 0 7 0,0 0 13 0,0 0-3 16,0 0 5-16,0 0-10 0,0 0 3 0,0 0-8 0,0 0 0 16,0 0 8-16,0 0-10 15,0 0 1-15,0 0 7 0,0 0-7 0,0 0-1 16,-46-25 5-16,46 25 8 16,-12-10-2-16,12 10 10 0,0 0 3 0,-10-14-1 15,10 14 2-15,0 0 6 0,-6-15-5 16,6 15 4-16,0 0-4 0,-2-15-4 0,2 15 8 15,0 0-15-15,0 0-1 0,10-24 2 0,-10 24-2 16,8-11-5-16,-8 11 10 16,0 0-1-16,14-15 1 0,-14 15 3 15,8-10-6-15,-8 10 3 0,0 0-4 0,13-11-4 16,-13 11 3-16,0 0-3 0,8-10-6 0,-8 10 2 16,0 0-4-16,0 0-4 15,0 0-1-15,17-5-5 0,-17 5 2 16,0 0 3-16,0 0-9 0,0 0 0 0,0 0 5 15,19 15-3-15,-19-15 1 0,4 15 1 0,-4-15 0 16,4 21-4-16,1-7 2 0,0 1-2 0,-3-1 2 16,2 2-3-16,2 1-2 0,-4 0 0 15,4 1 3-15,-2-1 0 0,-2-2-1 0,3 2-3 16,-5-17-1-16,2 27 1 16,-2-15 0-16,0-12-3 0,-4 22 4 15,4-22-3-15,-11 17 5 0,11-17 1 16,-14 13-2-16,0-7-2 0,14-6 0 0,-22 8 1 0,9-6 0 15,13-2 2-15,-36 2-5 0,18-2 2 0,0 0 2 16,18 0-3-16,-36 0 1 16,17 0-1-16,-1 0 1 0,20 0 5 0,-33 0-12 0,16 0 4 15,17 0 0-15,-34 2 0 16,17-2 2-16,1 1-7 0,16-1 7 0,-30 4-1 16,17-2-2-16,13-2-2 15,-24 3-1-15,24-3 4 0,-22 1 0 0,22-1 0 16,-20 3 3-16,20-3-1 0,0 0 0 15,-21 1 3-15,21-1-6 0,0 0 2 0,0 0-3 16,-19-11-1-16,19 11 4 0,0 0-4 0,0-18 2 16,0 18 5-16,0 0-2 15,11-26-1-15,-11 26 4 0,15-23-3 16,-7 14 3-16,0-3 1 0,-8 12-3 16,20-19 2-16,-10 10-5 0,-10 9 4 0,15-14 2 0,-7 9 6 15,-8 5-11-15,15-10 2 16,-15 10 0-16,15-6-1 0,-15 6-7 0,0 0 1 0,0 0 11 15,0 0-10-15,0 0 0 0,24 13-1 0,-24-13 1 16,0 0 5-16,0 0 2 16,-14 29-3-16,14-29 1 0,-18 17-2 0,5-9 2 15,0 0 4-15,-2-3-3 0,1 1 9 16,-2-1-3-16,2 1-1 0,14-6 2 16,-30 6-7-16,13-6 5 0,17 0 1 15,-28 1-1-15,28-1-1 0,-22 3 0 0,22-3 0 16,-20 0-2-16,20 0-1 15,-17 2 0-15,17-2 3 0,0 0-3 0,-21 0 3 0,21 0-1 16,0 0 1-16,-17 3-4 0,17-3-3 0,0 0 2 16,-14 7-2-16,14-7 6 15,-11 13-2-15,11-13 1 0,-13 13-5 0,13-13 3 16,-12 16-3-16,3-9 2 0,1 2 0 16,8-9-4-16,-22 12 8 0,10-8-6 0,12-4 5 15,-28 7-5-15,11-5-3 16,-2-2 3-16,19 0-1 0,-35-5 2 0,15 1-1 15,1 0 6-15,0-2 11 0,2 0 2 0,0 1 10 0,0-1 17 16,3 1 11-16,14 5 3 16,-24-7-5-16,24 7 0 0,-19-6-7 15,19 6-6-15,0 0-5 0,0 0-5 16,0 0-6-16,-17 14-28 0,17-14-39 0,0 0-58 0,0 0-62 16,28 35-66-16,-20-28-106 15,4 1-602-15,2-4-346 0</inkml:trace>
  <inkml:trace contextRef="#ctx0" brushRef="#br0" timeOffset="135030.87">32175 1436 2790 0,'2'-17'-54'0,"-2"17"38"16,0 0-11-16,2-21-8 16,-2 21-2-16,0 0 7 0,2-17-16 15,-2 17-12-15,0 0-9 0,0 0-12 0,0-11-25 16,0 11-21-16,0 0-29 0,0 0-56 0,0 0-350 16,0 0 250-16</inkml:trace>
  <inkml:trace contextRef="#ctx0" brushRef="#br0" timeOffset="135200.75">32173 1307 1632 0,'0'0'60'0,"10"-10"16"0,-10 10-11 16,18-9-11-16,-18 9 1 16,22-10-2-16,-7 5-10 0,2 2-8 0,2 0-5 15,1 1-12-15,0-1-25 16,0 2-33-16,3 1-35 0,-2 1-45 0,0 2-74 0,3-3-347 15,-4 2 275-15</inkml:trace>
  <inkml:trace contextRef="#ctx0" brushRef="#br0" timeOffset="135830.66">31373 2749 1836 0,'0'0'146'16,"0"0"8"-16,0 0-5 16,0 0 7-16,0 0 5 0,0 0 2 0,0 0-4 15,0 0-19-15,0 0-17 0,0 0-15 16,0 0-11-16,0 0-10 0,0 0-13 0,0 0-16 16,0 0-14-16,52-3-14 15,-52 3-21-15,19 1-30 0,-19-1-38 0,20 2-43 16,-20-2-69-16,14-3-94 15,-14 3-230-15,8-8-302 0,-8 8-109 0</inkml:trace>
  <inkml:trace contextRef="#ctx0" brushRef="#br0" timeOffset="136160.88">31900 1425 2496 0,'0'0'40'0,"0"0"-1"0,0 0-9 0,0 0-2 16,0 0-7-16,0 0-2 15,0 0-9-15,0 0-11 0,0 0-29 0,0 0-41 16,0 0-46-16,0 0-76 16,0 0-138-16,-11 8-286 0,11-8 172 0</inkml:trace>
  <inkml:trace contextRef="#ctx0" brushRef="#br0" timeOffset="137830.88">30606 1455 1791 0,'0'0'-35'0,"0"0"9"16,0 0 6-16,0 0 4 0,0 0-6 0,0 0 12 0,0 0 5 15,0 0 3-15,0 0-3 16,0 0 9-16,0 0 4 0,0 0 9 0,0 0 4 15,0 0 6-15,0 0 17 0,0 0 8 0,0 0-4 0,0 0 13 16,0 0-2-16,0 0 16 16,0 0-13-16,0 0-12 0,-2 59 3 0,0-39 6 15,0 1-13-15,0 3-5 16,-1 1 2-16,1 1-5 0,0-1 4 0,0 1-12 16,0 0-3-16,2 1-3 0,-2-2 1 15,0-1-4-15,0-3 0 0,2 0-24 0,-2-2-24 16,2 2-43-16,-2-5-61 15,2 2-99-15,0-4-458 0,-2-3 67 0</inkml:trace>
  <inkml:trace contextRef="#ctx0" brushRef="#br0" timeOffset="139400.84">30373 1910 2038 0,'0'0'-39'16,"0"0"9"-16,0 0 4 0,-10-9-3 0,10 9 2 0,0 0 6 15,0 0-5-15,0 0 13 16,0 0 3-16,0 0-8 0,0 0 5 16,0 0-4-16,0 0 12 0,0 0-1 15,-13 27 9-15,13-27-9 0,-4 19 6 0,4-19 3 16,-5 21-3-16,1-8 0 0,4-13 3 15,-8 26-3-15,4-12 0 0,0-2 3 16,4-12-6-16,-11 24 3 0,3-15 2 0,8-9 4 0,-16 15 7 16,8-7-3-16,8-8 5 15,-18 10 1-15,6-4 4 0,12-6 8 0,-18 5-11 0,18-5 6 16,-20 4 1-16,20-4-3 16,-19 2 3-16,19-2 8 0,0 0-3 0,0 0 1 15,-23-6-2-15,23 6-2 16,0 0 10-16,0 0 0 0,0 0 14 0,-13-12-2 15,13 12-1-15,0 0-10 0,0 0 3 0,0 0-10 0,0 0 2 16,0 0-2-16,0 0-6 16,0 0-2-16,0 0-8 0,0 0 5 0,0 0-3 15,0 0 2-15,0 0-7 16,0 0-4-16,0 0 5 0,0 0-8 0,0 0 5 0,0 0-2 16,0 0 5-16,0 0-10 15,0 0 5-15,0 0-7 0,0 0 7 0,0 0 2 16,-16 15-2-16,16-15 4 15,-16 7 6-15,16-7-10 0,-18 7-1 0,18-7 7 16,-19 4 2-16,19-4-9 0,-18 4 4 0,18-4-4 0,-16 2-1 16,16-2 7-16,-18 5 2 15,18-5 5-15,0 0 4 0,-27 0 3 0,27 0 1 16,0 0 0-16,-23-5 0 16,23 5 3-16,0 0-4 0,-19-3 5 0,19 3-4 0,0 0-6 15,-18-4-1-15,18 4-4 16,0 0-1-16,0 0 1 0,0 0-2 0,-20-3-6 15,20 3 3-15,0 0-5 0,0 0-5 16,0 0 5-16,-17-4 2 0,17 4-4 16,0 0-1-16,0 0-3 0,0 0-2 0,0 0-3 0,0 0-3 15,0 0-2-15,-17-7 5 16,17 7-2-16,0 0-3 16,0 0 7-16,0 0 6 0,0 0 4 0,0 0 5 15,0 0-5-15,0 0 5 0,0 0-1 0,0 0 3 0,0 0 1 16,0 0-1-16,-11-9-1 15,11 9-1-15,0 0-1 0,0 0-1 0,0 0 3 16,0 0 1-16,0 0-2 0,0 0 1 0,0 0 2 16,0 0-2-16,0 0 4 15,0 0-3-15,0 0-2 0,0 0 1 0,0 0-6 0,0 0 2 16,0 0-5-16,0 0 2 16,0 0 1-16,0 0 2 0,0 0-6 0,0 0 5 15,0 0-6-15,0 0 1 16,0 0-3-16,0 0 5 0,0 0-2 0,0 0-3 0,0 0-3 15,17-29-1-15,-17 29 0 0,0 0 6 0,0 0-6 16,0 0 5-16,0 0-5 16,11-9 7-16,-11 9-6 0,0 0 4 0,0 0-7 15,0 0 2-15,0 0-3 0,0 0 3 16,0 0-2-16,13-8 0 0,-13 8 1 0,0 0 4 16,0 0-1-16,0 0 0 15,0 0-1-15,0 0 1 0,14-8-1 0,-14 8 0 16,0 0 3-16,0 0-4 15,0 0-4-15,18-4 3 0,-18 4-4 0,0 0-1 0,0 0-7 16,0 0-6-16,0 0 3 0,0 0-1 0,0 0 2 16,0 0 4-16,0 0-3 15,0 0-2-15,18-1 4 0,-18 1 8 0,0 0-3 16,0 0 0-16,0 0 1 0,0 0 1 16,0 0 0-16,0 0 4 0,0 0-5 0,0 0-1 15,0 0 3-15,0 0 0 16,0 0-2-16,0 0 6 0,0 0 0 0,0 0 1 15,0 0-3-15,0 0 6 0,0 0-4 0,0 0 4 0,-28 33 0 16,28-33 3-16,-14 18-4 16,8-10-1-16,6-8 4 0,-17 16 0 0,6-9 4 15,11-7 2-15,-17 13 24 16,7-7 10-16,10-6-6 0,-22 10-7 0,22-10 4 16,-23 7-8-16,12-3 2 0,11-4-5 15,-21 1 0-15,21-1-4 0,-23 3 1 0,23-3 0 16,-19 0-4-16,19 0 3 15,0 0-1-15,-26-4 1 0,26 4-1 0,-14-6 0 16,14 6 4-16,0 0 1 0,-19-8 0 0,19 8 1 0,0 0-4 16,0 0-4-16,-17-5-3 15,17 5-3-15,0 0-1 0,0 0 0 0,-15-6-6 16,15 6 1-16,0 0 1 16,0 0-6-16,0 0 1 0,0 0 2 0,0 0-2 0,-24 0 0 15,24 0 2-15,0 0 3 16,0 0-2-16,0 0 2 0,-25 0 0 0,25 0-5 15,0 0 1-15,0 0 5 0,0 0-3 0,-19 2 5 16,19-2-5-16,0 0 6 16,0 0 2-16,0 0 9 0,0 0 4 0,0 0 2 0,0 0 9 15,-17-8 2-15,17 8 3 16,0 0 9-16,0 0 1 0,0 0-2 0,2-26 5 16,-2 26-4-16,0 0-5 15,11-35-1-15,-7 20-6 0,1 0 0 16,1-4-3-16,-2 0-3 0,5-4-7 0,-3 0 3 15,0 1-4-15,0-3 1 0,1 2 0 0,0 0-2 16,-1-2-2-16,2 2-2 0,-2 0-2 0,1 1-2 16,1-1-4-16,-1 2-18 0,-1 0-23 15,0 3-42-15,1 1-56 0,-1 1-73 0,0 0-96 16,-2-1-223-16,3-1-107 16,-2 4-214-16,-1-4-185 0</inkml:trace>
  <inkml:trace contextRef="#ctx0" brushRef="#br0" timeOffset="139610.72">29901 1312 2541 0,'13'-7'-77'16,"-13"7"1"-16,13-8 6 15,-13 8 0-15,24-3-9 0,-10 0 5 0,-14 3-3 16,34-2-16-16,-15 1-23 0,2 1-46 16,-2-3-107-16,2 3-179 0,-2 0 396 15</inkml:trace>
  <inkml:trace contextRef="#ctx0" brushRef="#br0" timeOffset="139811">30393 1187 1323 0,'12'-17'-3'0,"-12"17"-4"15,9-8-3-15,-9 8 3 16,0 0-5-16,16-11 1 0,-16 11 3 0,18-6-10 16,-8 4-15-16,-10 2-16 15,22-4-27-15,-12 4-13 0,2-2-11 0,-12 2-197 0,24-2 95 16</inkml:trace>
  <inkml:trace contextRef="#ctx0" brushRef="#br0" timeOffset="140790.81">29425 1303 925 0,'0'0'52'0,"0"0"-5"16,0 0-24-16,0 0-11 16,0 0 8-16,0 0-6 0,0 0 0 0,0 0 0 15,0 0 7-15,0 0-3 16,0 0 6-16,0 0 3 0,0 0 9 0,19 27-8 0,-19-27 3 15,0 21-3-15,0-21-4 0,0 28 12 0,2-10-9 16,-4 2 1-16,2 1-13 16,-2 6 5-16,0 2 11 0,0 1-4 0,-2 1 1 15,0 3-3-15,-1 2 5 0,-2 0 9 16,1 0-6-16,0 1 3 0,0-1 5 16,-3 0-6-16,-1 2-1 0,-1 3 11 15,-4 2-11-15,3 0-6 0,-2-1-4 0,0 2 1 16,-1-2-1-16,0 2-5 15,0-2-1-15,3-8 2 0,-6 6-9 0,4-5 4 0,0-2 5 16,-4-4-2-16,1 2 13 0,-1-4 23 0,-2-3-1 16,-1-1 24-16,-2-3 10 15,0 0 9-15,-3-2 14 0,2-5-1 0,0-3 1 0,-2-1 11 16,1-4 1-16,-1-1 3 16,1-2 10-16,2-2 0 0,-1 0-3 0,-1-6-4 15,-3 1-4-15,5-4-1 16,0-1-4-16,2-2-2 0,-1 1-1 0,6-3-10 0,-1-1-6 15,4 0-17-15,4-1-9 0,1 0-6 0,6-1-11 16,2 17-12 0,6-37-9-16,2 17-12 0,7 0-14 0,6-3-18 0,3 2-13 15,5 0-21-15,5-4-23 0,3 3-32 16,3-1-33-16,2-2-28 0,1 2-49 0,16-9-44 16,-5-4-68-16,3 0-175 15,-5-5-462-15,1 0-389 0</inkml:trace>
  <inkml:trace contextRef="#ctx0" brushRef="#br0" timeOffset="141910.78">28536 1400 2908 0,'0'-19'-98'0,"0"19"14"0,0 0 10 0,1-26 6 0,-1 26 1 15,6-17 13-15,-6 17 11 16,6-15 10-16,-6 15-6 0,12-11 12 0,-12 11 7 0,13-9-10 16,-13 9 18-16,14-8-7 15,-14 8-1-15,16-4-3 0,-16 4 1 0,16-6 11 16,-16 6 0-16,0 0 0 15,24-1-3-15,-24 1 7 0,0 0 0 0,23 0-3 0,-23 0 7 16,0 0-7-16,19 1 18 0,-19-1-16 0,0 0 2 16,0 0 12-16,0 0 7 15,0 0 1-15,6 13 16 0,-6-13-8 0,0 0 8 16,0 0-10-16,-31 18 21 16,18-11-20-16,1 0 1 0,-4 1-5 0,2 0 6 0,-4 1-11 15,4 0 2-15,-1 1 1 16,-1-1-3-16,0 0-1 0,-1 1 7 0,3-1-3 15,-1 1 3-15,0-1 1 16,5 1-3-16,-3-1 11 0,2 3-13 0,3-3-5 0,8-9 12 16,-18 19-15-16,14-9 3 0,4-10-5 0,-9 18-4 15,9-18 6-15,0 18 7 16,0-18-10-16,0 0 3 0,9 25-6 0,-9-25 3 16,12 14 5-16,-12-14-4 0,12 11 2 15,-12-11-2-15,12 9-2 0,-12-9-2 0,11 10 7 16,-11-10-5-16,11 7 1 15,-11-7 1-15,0 0-4 0,10 10 0 0,-10-10-3 16,0 0 6-16,0 0 0 0,11 9-3 0,-11-9-7 0,0 0 2 16,0 0 17-16,0 0 12 15,0 0-1-15,0 0 1 0,-13 29-2 0,13-29 2 16,-17 17 1-16,6-5-2 16,-1-1-3-16,2 0 2 0,-6 2 4 0,0-1-9 0,0 2 9 15,0-1-2-15,-1-1 0 16,1-1 1-16,-2-2 1 0,1 1-2 0,0-4-1 15,1 1-2-15,1-1 4 0,-1-2-1 0,16-4-3 16,-29 6 2-16,29-6-1 16,-23 0 12-16,23 0-1 0,-22 0-6 0,22 0 0 0,0 0 1 15,-23-4-3-15,23 4 5 16,0 0-2-16,-20-2 3 0,20 2-3 0,0 0-2 16,0 0-9-16,0 0 4 0,-22-2-8 15,22 2-1-15,0 0-3 0,0 0-1 0,0 0-4 16,-21 0 3-16,21 0-4 15,0 0 2-15,-15 8-2 0,15-8 4 0,-16 7 0 16,16-7-1-16,-15 8 0 0,15-8-4 16,-25 5 6-16,14 1-3 0,11-6 1 0,-29 8 0 15,15-4-5-15,-1-1-8 0,15-3-17 0,-27 6-23 16,12-5-35-16,15-1-53 16,-29 0-64-16,11-3-101 0,1-2-583 0,1-6-251 0</inkml:trace>
  <inkml:trace contextRef="#ctx0" brushRef="#br0" timeOffset="142150.57">28321 719 2830 0,'2'-13'26'0,"-2"13"2"0,4-9-10 0,-4 9-14 16,0 0-8-16,0 0-7 15,0-16-11-15,0 16-41 0,0 0-51 16,0 0-45-16,0 0-78 0,10-5-482 0,-10 5 20 16</inkml:trace>
  <inkml:trace contextRef="#ctx0" brushRef="#br0" timeOffset="142460.74">27514 1068 2200 0,'0'0'-9'0,"23"17"-1"0,-23-17-6 15,23 3 5-15,-8-1 11 16,3-2-9-16,5 1-8 0,-1 2-16 0,7-3-23 0,3 0-37 15,-1 1-48-15,0-2-99 0,4 1-264 0,-7-3 321 16</inkml:trace>
  <inkml:trace contextRef="#ctx0" brushRef="#br0" timeOffset="142940.72">27677 1587 1437 0,'14'-9'40'0,"-14"9"21"0,15-7 20 15,-15 7 2-15,13-7 12 0,-13 7 25 16,0 0-9-16,16-5-19 0,-16 5-1 0,0 0-11 16,0 0-9-16,22 1-7 15,-22-1-14-15,0 0-8 0,14 15-7 0,-14-15 2 16,9 19-6-16,-7-7 3 15,0 3-6-15,-2-15-6 0,2 28 5 0,-2-10-7 0,0-1 3 16,-4 0-5-16,0-1 5 0,-3 2-3 0,-1 3 9 16,-4-3 1-16,-2-1 1 15,-4-2-1-15,-2 0 6 0,0 1-5 0,-5-4-2 0,2 0 1 16,-2 0-2-16,-1-4 6 16,1 3-14-16,1-2-5 0,-2 0-12 0,2-3-19 15,0 2-28-15,1-2-51 16,2-1-48-16,4-1-58 0,-3 0-128 0,1-2-405 15,2-4-8-15</inkml:trace>
  <inkml:trace contextRef="#ctx0" brushRef="#br0" timeOffset="143480.79">27222 1514 2170 0,'1'-15'-36'15,"1"3"23"-15,-2 12 18 0,4-20 3 0,-4 20 11 16,0 0 11-16,5-19-2 0,-5 19-5 0,0 0-6 0,0 0-3 16,0 0 6-16,0 0 2 15,0 0-5-15,0 0 3 0,0 0-6 0,0 0 1 16,0 0 11-16,-3 61-11 16,-1-39 0-16,0 2 5 0,-3 2-11 0,3 0 0 0,-2 3-4 15,-2 0 5-15,1-2-2 16,1 1 4-16,-2-1-8 0,1 0 5 0,-1-3-3 15,2-1 0-15,-1 0 6 0,1-2-1 0,-2-1-8 16,4-4 9-16,-3-1-2 16,3-1 6-16,4-14 14 0,-10 22 15 0,6-10 9 0,4-12 7 15,-7 14 0-15,7-14-8 16,-6 11-2-16,6-11-4 0,0 0-2 0,0 0-1 16,0 0-5-16,0 0-5 15,0 0-2-15,0 0-6 0,0 0 0 0,15-65-5 0,-3 46 1 16,-1-1-2-16,-1 2 0 15,0-1 2-15,3 1 2 0,0 4-2 0,-3 2 6 16,3 0-7-16,-3 3-1 0,2 1 0 0,0 1-2 16,-12 7-4-16,22-4-3 0,-22 4 1 15,0 0 0-15,32 11-1 0,-24-3-2 0,2 3 0 16,-1 1-1-16,-9-12 1 16,8 24-1-16,-6-10 2 0,-2-14 3 0,-6 29 6 15,0-14 3-15,-3-2 4 0,-7 3-3 16,1 1-1-16,-8-2 0 0,0-2-4 0,-6 0-5 15,-3-1-16-15,1-1-20 0,-3-2-33 0,1 1-52 16,3-2-54-16,-1-3-69 16,2-1-141-16,1-4-494 0,2 3-223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21:20:31.5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32478 1175 1570 0,'0'0'-99'0,"0"0"6"16,0 0 9-16,0 0 8 0,0 0 11 0,0 0 12 15,0 0 16-15,0 0 5 0,0 0 12 16,0 0 2-16,0 0-1 0,0 0 4 16,0 0 1-16,0 0-1 0,0 0 3 0,0 0 3 0,0 0 3 15,0 0 5-15,0 0 8 16,0 0 2-16,0 0 3 0,0 0 8 0,0 0 7 16,0 0 4-16,0 0-5 0,0 0 8 15,0 0-16-15,0 0-2 0,0 0 1 0,0 0-4 16,0 0-3-16,0 0 3 0,0 0 2 0,0 0 1 15,0 0-2-15,0 0 11 16,0 0-3-16,0 0 3 0,0 0-6 16,0 0 0-16,0 0 1 0,0 0-1 0,0 0-5 15,0 0 12-15,0 0 8 0,0 0-8 16,0 0 16-16,0 0-8 0,0 0 3 16,0 0-9-16,0 0 7 0,0 0 0 0,0 0-8 15,0 0 3-15,-35 8 1 16,35-8 3-16,0 0 2 0,0 0 8 0,0 0-11 0,-16-5 1 15,16 5-1-15,0 0 6 0,0 0 4 0,-16-8-2 16,16 8 0-16,0 0 2 16,0 0-9-16,0 0 0 0,-6-15-7 0,6 15 8 0,0 0-1 15,0 0-2-15,0 0 3 16,0 0 3-16,2-22-15 0,-2 22 3 0,0 0-4 16,0 0 1-16,0 0 1 15,14-17 4-15,-14 17-6 0,0 0 2 0,0 0-11 16,0 0 2-16,0 0-3 0,10-11 4 0,-10 11-7 0,0 0 1 15,0 0-5-15,0 0-2 16,0 0-2-16,0 0 6 0,0 0 5 0,0 0-8 16,0 0-2-16,0 0-1 15,0 0 4-15,0 0 3 0,0 0-2 0,0 0-3 0,32 18 4 16,-32-18-1-16,0 0-6 16,6 12 9-16,-6-12-5 0,0 0 1 0,6 17-1 15,-6-17 2-15,3 15-3 16,-3-15 3-16,2 16-6 0,-2-16 14 0,2 16-7 0,-2-16-1 15,2 18 11-15,-2-18-12 0,0 0-4 0,-2 25 12 16,2-25-7-16,-2 17-1 16,2-17 1-16,-2 17 1 0,2-17-2 0,-7 15 5 15,7-15-2-15,-6 14-1 0,6-14 0 16,-11 12 2-16,11-12-2 0,-11 13 3 0,11-13 3 16,-16 12-2-16,16-12-2 15,-16 10 0-15,16-10 0 0,-16 10-1 0,6-6 2 16,10-4-3-16,-22 9 3 0,14-3-6 0,8-6 2 0,-21 10-7 15,10-7 1-15,11-3 4 16,-21 8-6-16,21-8 11 0,-24 5-5 0,14-1-3 16,10-4 1-16,-23 6 9 15,23-6-14-15,-22 4 5 0,22-4 0 0,-20 4-3 0,20-4-2 16,-20 4 2-16,20-4-2 16,-17 4 0-16,17-4 0 0,-14 3 3 0,14-3 0 15,0 0-2-15,-18 4-1 16,18-4 4-16,0 0-4 0,0 0 8 0,-18 2-5 0,18-2 2 15,0 0 4-15,0 0-2 0,0 0-1 0,0 0 3 16,0 0-2-16,0 0-3 16,0 0 2-16,-8-23 0 0,8 23-3 0,0 0 2 15,0 0 3-15,0 0-7 0,18-32 8 16,-18 32-5-16,10-13-1 0,-10 13 4 0,13-14-4 16,-13 14 2-16,11-15 1 15,-5 7-2-15,-6 8-2 0,13-14 3 0,-13 14 2 16,12-13 3-16,-12 13-5 0,12-9 1 0,-12 9-3 0,8-10 0 15,-8 10-3 1,0 0 0-16,12-10 0 0,-12 10-1 0,0 0-6 0,0 0 5 16,0 0-1-16,0 0 10 15,0 0-6-15,0 0 2 0,0 0 8 0,0 0-2 0,0 0-6 16,0 0 1-16,0 0-2 16,0 0 1-16,-6 45 2 0,6-45 0 0,0 0-1 15,-12 20 7-15,12-20-9 16,-14 16 4-16,14-16 0 0,-14 12 2 0,14-12-2 0,-17 9 2 15,6-5-2-15,11-4 3 0,-21 5 2 0,21-5-4 16,-20 5-2-16,20-5 2 16,-24 1-4-16,24-1 4 0,-24-1-3 0,24 1 5 15,-21-5-6-15,21 5 0 0,-18-1 0 16,18 1-3-16,0 0 3 0,-24 0-1 0,24 0-4 16,0 0 3-16,-19 1 4 15,19-1 0-15,0 0-6 0,-13 12 4 0,13-12 0 16,0 0 1-16,-10 15-5 0,10-15 4 15,0 0-3-15,-9 15 3 0,9-15 0 0,-6 9 3 16,6-9-2-16,0 0 5 0,-11 16-6 0,11-16 4 16,-13 10 1-16,13-10 0 15,-16 7 1-15,16-7-1 0,-22 8-3 0,10-5 1 0,12-3-2 16,-26 2-1-16,26-2-1 16,-29 5 7-16,11-5-9 0,0 1 6 15,-1-1-3-15,-1 2 2 0,20-2 2 16,-40 2 6-16,24-2 2 0,-4 0-4 0,3 2 5 0,17-2-5 15,-27 4-5-15,14-2 6 0,13-2 2 0,-18 9-3 16,18-9 0-16,-14 14 4 16,14-14-14-16,-6 16-34 0,6-16-30 0,6 21-42 15,3-9-59-15,2-2-73 0,5-1-193 16,-3-1-280-16,4-4 26 0</inkml:trace>
  <inkml:trace contextRef="#ctx0" brushRef="#br0" timeOffset="619.89">32372 771 2052 0,'0'0'-45'0,"0"0"17"15,0 0 11-15,0 0 0 0,0 0 6 0,0 0 19 16,0 0 9-16,0 0 6 15,0 0 25-15,0 0-15 0,0 0 5 0,21 8-8 16,-21-8-2-16,24-4-15 0,-24 4-7 0,29-6-19 0,-12 4-15 16,2-2-14-16,-1 1-33 15,2 1-26-15,-1-3-50 0,0 0-64 0,6 2-286 16,-5-4 327-16</inkml:trace>
  <inkml:trace contextRef="#ctx0" brushRef="#br0" timeOffset="930.07">31874 905 1520 0,'0'0'70'0,"0"0"32"15,0 0-20-15,0 0-7 0,0 0 8 0,0 0 7 0,26 8 6 16,-26-8 0-16,0 0-12 16,0 0-12-16,0 0-25 0,0 0-21 0,23-1-31 0,-23 1-33 15,0 0-38 1,0 0-34-16,15 9-43 0,-15-9-59 0,4 6-378 0,-4-6 209 15</inkml:trace>
  <inkml:trace contextRef="#ctx0" brushRef="#br0" timeOffset="1359.84">31492 2162 1872 0,'-16'6'84'0,"16"-6"-4"0,0 0-20 0,0 0-25 0,0 0 4 15,0 0-20-15,0 0 3 16,0 0-5-16,0 0-11 0,0 0-17 0,55-2-25 16,-36 0-22-16,-19 2-24 0,41-5-41 15,-21 2-53-15,2-2-384 0,-1 1 250 16</inkml:trace>
  <inkml:trace contextRef="#ctx0" brushRef="#br0" timeOffset="3810.19">31000 1338 1560 0,'-11'-15'-56'0,"11"15"9"16,0 0 8-16,0 0 8 0,0 0 17 0,0 0-1 15,0 0 17-15,0 0 4 0,0 0 10 16,0 0 4-16,0 0 9 0,0 0 2 0,0 0 1 16,0 0 6-16,0 0 2 0,0 0-5 0,45 22 2 15,-45-22-2-15,12 7 3 16,-12-7-9-16,16 8-2 0,-16-8-1 0,10 6-2 0,-10-6-4 16,0 0 4-16,16 5-1 15,-16-5-4-15,0 0 9 0,0 0-11 0,0 0 3 16,16 3-6-16,-16-3 1 15,0 0 12-15,0 0-15 0,0 0 9 0,0 0 11 16,0 0-21-16,0 0 12 0,0 0 4 0,0 0-10 0,0 0 4 16,-51-19 8-16,51 19-1 15,0 0-1-15,-36 11 0 0,23-6 1 0,-2 5-7 16,1 1 7-16,1-1 13 16,-4 3-5-16,0 2-5 0,2 1 6 0,-2 0-10 0,3 0-6 15,-2 0-2-15,2-1 2 16,1-1 0-16,0-2-3 0,1-2-4 0,1 0 7 15,1-3-8-15,10-7 6 0,-22 16-1 0,14-13-6 16,8-3-8-16,-19 6 0 0,19-6 4 16,0 0-1-16,-23-2-9 0,23 2 7 0,0 0 2 15,-15-14-4-15,15 14 1 16,-9-11 11-16,9 11 2 0,0 0 8 0,-4-21 2 16,4 21 0-16,0 0 3 15,0 0 0-15,4-22-9 0,-4 22-1 0,0 0-2 0,0 0-1 16,15-8-3-16,-15 8 3 0,0 0 1 0,0 0 3 15,0 0-4-15,0 0-5 16,0 0 4-16,19 30-1 0,-19-30 0 0,0 17-3 0,0-17 1 16,0 0 3-16,-8 29-9 15,8-29 8-15,-11 19-4 0,5-12-3 0,6-7 2 16,-15 15-1-16,15-15 1 16,-15 12 3-16,15-12-2 0,-16 8 7 0,16-8 1 0,-14 3 5 15,14-3 0-15,0 0 4 16,0 0-1-16,-21-15-1 0,21 15 5 0,0 0 11 15,-6-21 5-15,6 21 3 0,-2-15 7 0,2 15 9 16,0 0-8-16,-2-17-5 0,2 17-5 16,0 0-7-16,0 0-8 0,0 0 0 0,-9-11 3 15,9 11-1-15,0 0 3 16,0 0-5-16,-37 27 0 0,21-14-5 0,0 0-2 16,-4 4-1-16,-3 2-3 0,1 0-1 15,-2 2-23-15,0-3-27 0,1 2-31 0,-1-1-46 16,6-1-49-16,-2-3-50 0,6-2-36 0,-5-4-79 15,4 1-648-15,4-6-408 16</inkml:trace>
  <inkml:trace contextRef="#ctx0" brushRef="#br0" timeOffset="4039.85">30437 1068 2878 0,'2'-11'-42'0,"-2"11"33"16,9-24 5-16,-5 12 14 16,2 0 8-16,-6 12 2 0,12-22 17 0,0 13-4 0,0-2-8 15,1 2 6-15,2-1-7 16,0 5-10-16,-1-3-2 0,4 2-16 0,0 1-25 16,-1 1-12-16,0 0-38 15,0 0-34-15,-3 1-44 0,-14 3-53 0,26-8-103 0,-16 6-350 16,-3-2 103-16</inkml:trace>
  <inkml:trace contextRef="#ctx0" brushRef="#br0" timeOffset="4235.01">30149 1081 1938 0,'-17'20'-46'15,"2"-1"28"-15,3 2 11 16,-1-2 17-16,3 4 14 0,0 0 21 0,2 4 5 0,0-3 3 15,0 4-7-15,-1 4 3 0,-2 0-9 0,3 0-2 16,-3 0 4-16,1 1-36 16,-1-3-37-16,-2 1-32 0,3-4-42 15,-2-2-52-15,-2-6-78 0,2 0-304 16,-1-5 277-16</inkml:trace>
  <inkml:trace contextRef="#ctx0" brushRef="#br0" timeOffset="4380.32">29779 1684 1622 0,'0'0'40'0,"0"0"16"15,-14 10 7-15,14-10 17 16,-12 15 9-16,4-7 7 0,-3 3-5 0,0 3-5 16,1-4-11-16,-5 6-8 0,0-1-6 15,-2-1-8-15,1 0-32 0,-2 2-34 0,0-1-51 16,1 1-49-16,-1-5-55 16,4-2-95-16,1-2-336 0,0 0 197 0</inkml:trace>
  <inkml:trace contextRef="#ctx0" brushRef="#br0" timeOffset="4900.32">29489 1033 1622 0,'0'0'-92'16,"0"0"24"-16,0 0 22 0,0 0 29 0,0 0 29 15,0 0 22-15,6-14 14 16,-6 14 6-16,0 0 18 0,0 0-1 0,0 0 8 0,0 0-12 15,0 0 11-15,0 0-10 0,0 0-1 0,0 0 12 16,0 0-10-16,0 0 2 16,0 0 6-16,0 0 1 0,0 0-2 0,0 0 3 15,0 0 3-15,0 0 1 0,0 0 1 16,0 0 4-16,0 0-3 0,0 0 2 0,0 0-1 16,0 0-7-16,0 0-1 15,0 0-1-15,6-13-6 0,-6 13-4 0,0 0-6 16,0 0-5-16,0 0-9 0,0 0-2 0,0 0-8 0,0 0-7 15,0 0-1-15,0 0 1 16,0 0-3-16,0 0-1 0,0 0-4 0,0 0 0 16,0 0-2-16,0 0-1 15,-8 62-1-15,8-47-14 0,-2 3-21 0,2-18-27 0,0 36-39 16,0-17-44-16,0 0-47 16,-2 2-45-16,-1 0-62 0,-1-2-148 0,-2 0-392 15,0-1-144-15</inkml:trace>
  <inkml:trace contextRef="#ctx0" brushRef="#br0" timeOffset="5280.51">29222 1397 2481 0,'0'0'-41'0,"0"0"4"16,0 0 2-16,0 0 3 15,0 0-5-15,-15-10 11 0,15 10 12 0,0 0 5 16,0 0 12-16,0 0 23 0,0 0-7 0,0 0 2 15,0 0 10-15,0 0 4 0,0 0 9 16,-17 15-17-16,17-15 11 0,0 0-3 0,-11 11 8 16,11-11-9-16,0 0 9 15,-10 12-6-15,10-12-3 0,0 0 8 0,-10 8 10 16,10-8 0-16,0 0 3 16,0 0-4-16,0 0-9 0,0 0-2 0,0 0-8 0,0 0 0 15,0 0 0-15,0 0-4 16,0 0 6-16,0 0 7 0,0 0 4 0,0 0 4 0,0 0-9 15,0 0-1-15,0 0-6 0,0 0 15 16,0 0-2-16,0 0-1 0,0 0 9 16,0 0-3-16,0 0-1 0,0 0-7 0,0 0-3 15,0 0-3-15,-10 26-1 16,0-15-12-16,0 3-19 0,-3-1-29 0,-2 0-38 16,0 3-45-16,1-3-46 0,-3 0-47 15,4 1-55-15,-4-6-120 0,2-3-471 0,-2-1-192 16</inkml:trace>
  <inkml:trace contextRef="#ctx0" brushRef="#br0" timeOffset="5799.99">28898 1110 2506 0,'4'-13'-54'0,"-4"13"25"15,7-22 20-15,-7 22 9 0,4-14 18 16,-4 14 3-16,0 0 1 0,4-18-4 0,-4 18-3 15,0 0-2-15,0 0 17 0,0 0 3 0,0 0 7 16,0 0-3-16,0 0 22 16,0 0-1-16,-10 56-6 0,5-39-6 15,3 0-1-15,-2 1-4 0,-1 1-10 0,1-1 0 16,0 4-3-16,0-3-5 0,-1-3 2 0,-1 1-4 16,2 1-2-16,-2-4-9 15,0-1 4-15,-1 0-3 0,7-13-4 0,-17 18 1 16,7-7 3-16,-1-5 1 0,11-6 2 0,-17 5 1 0,17-5 8 15,-20 4 2-15,20-4 3 16,0 0 3-16,-25 3-4 0,25-3-3 0,-14 4-6 16,14-4 4-16,-12 7 2 15,12-7 3-15,-16 14 2 0,7-4-4 0,1 1 1 0,0 2-5 16,-1-1-2-16,1 2 3 16,-1-1-2-16,1 0-1 0,0-2 0 0,-4 1 3 15,3-1 4-15,2 1 1 16,-3-2 1-16,-3-2 4 0,13-8-1 0,-24 10 1 15,13-6 4-15,11-4 5 0,-25 3 7 0,25-3 3 0,-27-3 0 16,27 3 0-16,-32-5-1 16,17 0 3-16,-1 2-10 0,16 3 9 0,-29-9-4 0,16 5 0 15,13 4-3 1,-28-4-3-16,15 2-7 0,13 2-2 0,-25 2-5 0,25-2-2 16,-24 8-11-16,10-3-10 15,3 2-25-15,-2 6-36 0,1-1-51 0,3 9-73 16,-1 0-73-16,-2 4-136 15,3-1-224-15,-2 6-315 0,-3-2-338 0</inkml:trace>
  <inkml:trace contextRef="#ctx0" brushRef="#br0" timeOffset="5950.32">28016 2337 2968 0,'0'0'-22'0,"13"18"-5"15,1-11-27-15,5-1-1 16,4 0-7-16,4-1 2 0,1-1 2 0,4-2-18 15,0-2-14-15,0 0-30 0,1-2-33 0,-1-2-50 0,4-1-427 16,-3-3 150-16</inkml:trace>
  <inkml:trace contextRef="#ctx0" brushRef="#br0" timeOffset="8480.25">3117 1930 1763 0,'0'0'-88'0,"0"0"7"16,0 0 5-16,0 0 10 15,0 0 1-15,0 0 17 0,0 0 8 0,0 0 19 16,0 0 15-16,0 0 6 0,0 0 12 0,-10-17-2 15,10 17 14-15,0 0-3 16,0 0 6-16,0 0 6 0,0 0-1 0,0 0 4 0,0 0 7 16,0 0-3-16,0 0-1 15,0 0-4-15,6-25 1 0,-6 25-7 0,0 0-6 16,0 0-5-16,0 0 3 16,8-19 4-16,-8 19-10 0,8-14 11 0,-8 14-2 0,8-11 9 15,-8 11 9-15,8-14 8 16,-8 14-7-16,8-13 0 0,-8 13-2 0,11-13-5 15,-11 13 0-15,13-12-7 0,-13 12-3 0,13-11 2 16,-13 11-8-16,12-10 2 0,-12 10-2 16,18-7-11-16,-18 7-1 0,14-5 4 15,-14 5-4-15,0 0-4 0,23-3 9 16,-23 3-7-16,0 0 6 0,21 6-10 0,-21-6 8 16,13 9-7-16,-13-9 5 15,10 16-4-15,-5-6 10 0,-5-10-8 0,4 22 12 0,-1-7 8 16,-3-15 4-16,-3 31-3 15,-1-15 5-15,-1 2-1 0,-1-1 3 0,0 2 3 16,-2-2-2-16,1 2 1 0,-3 1 4 0,-1-4-3 16,0 2 2-16,-1-3 4 0,2 0-2 15,-2-1 6-15,2-3-5 0,-1 1-2 0,1-3-4 16,-1 3-1-16,11-12-6 16,-19 17-3-16,13-12-3 0,6-5-1 0,-12 14-1 15,12-14 2-15,-12 11-4 0,12-11 1 16,-8 8 5-16,8-8-4 0,0 0-1 15,0 0-1-15,0 0-2 0,0 0-2 0,0 0 0 0,0 0-5 16,0 0 4-16,0 0-4 16,0 0-5-16,0 0 3 0,0 0-1 0,42-26-2 0,-31 15-3 15,0 3-1-15,-1-5-1 16,5-2 3-16,-3 0-2 0,2 0-4 16,-2-4 5-16,0 0-6 0,2-2 2 15,-2 0 1-15,1 0 1 0,-1 0-4 0,-1 1 4 0,0-2-3 16,-3 2 3-16,2 4 0 0,-3-1 0 0,0 3 0 15,-3 1 2-15,-4 13-4 16,8-21 8-16,-8 21-5 0,4-17-2 0,-4 17 1 16,0 0 0-16,0 0 5 0,0 0 9 15,0 0 2-15,-23-5 4 0,23 5 1 0,-21 22 0 16,6-5 3-16,2 0 1 16,-1 2-5-16,1 2 5 0,3 2-6 0,-4-3 2 15,6 6 3-15,0-3-6 16,2 2-2-16,2-3 3 0,4-1-4 0,2 2 1 0,4-2-8 15,2 0-13-15,2 3-18 0,6-8-28 0,0 1-35 16,3 1-44-16,3-5-37 16,1-2-36-16,0-1-60 0,0-4-140 15,-1-1-379-15,-4-3-81 0</inkml:trace>
  <inkml:trace contextRef="#ctx0" brushRef="#br0" timeOffset="8820.29">3662 1813 2333 0,'0'0'-60'0,"0"0"1"0,0 0 9 16,0 0 4-16,-14-7 5 16,14 7 14-16,0 0 10 0,0 0 10 0,0 0 15 15,-24 38 5-15,17-24 11 16,3 1 9-16,1 1 5 0,-1 2 1 0,4 2-5 16,0 0-2-16,0 1 2 0,2 0-8 15,3 6-5-15,-1-5 7 0,3 3-30 0,1 0-16 16,2-3-30-16,-1 2-32 0,4-3-35 15,-3-2-59-15,1-6-110 0,-3 0-240 16,3-2 291-16</inkml:trace>
  <inkml:trace contextRef="#ctx0" brushRef="#br0" timeOffset="9220.34">3943 2013 1390 0,'0'0'-84'0,"0"0"15"0,0 0 25 0,0 0 16 16,0 0 21-16,0 0 9 15,0 0 24-15,0 0 2 0,0 0 21 0,0 0-6 16,-21 39 14-16,21-39 15 0,0 0 9 0,0 0 12 16,-13 7 5-16,13-7 4 0,0 0-13 15,0 0 8-15,0 0-23 0,0 0-4 0,0 0-8 16,0 0 5-16,0 0 1 16,0 0-7-16,-19-25 0 0,19 25 2 0,0 0-9 15,0 0-3-15,0 0-9 16,0 0-2-16,0 0-9 0,23-27-2 15,-23 27-19-15,0 0-16 0,0 0-34 0,0 0-21 0,24 3-23 0,-24-3-25 16,0 0-36-16,0 0-52 16,0 0-112-16,12 15-274 0,-12-15 217 0</inkml:trace>
  <inkml:trace contextRef="#ctx0" brushRef="#br0" timeOffset="9550.36">4137 1817 1695 0,'8'-19'48'16,"-8"19"8"-16,0 0-6 0,6-15-1 16,-6 15-12-16,0 0-8 0,0 0 14 0,0 0 11 15,0 0 14-15,0 0-2 16,0 0 0-16,0 0-6 0,31 33-1 0,-24-16-4 15,1 2 0-15,3 2-4 0,-1 1 1 0,-2 0-5 0,4 4 2 16,-4 1-1-16,0-3-4 16,0 3 0-16,-1 0 6 0,-2-1-11 15,-1-1 1-15,-6 3 2 0,4-8 3 16,-4 3-6-16,0-2-4 0,-3-2-7 0,0 0 0 0,-1-4-12 16,0 0-16-16,0 0-32 15,-2-4-34-15,-1 2-38 0,9-13-42 0,-17 16-44 16,17-16-77-16,-15 9-476 15,9-8-18-15</inkml:trace>
  <inkml:trace contextRef="#ctx0" brushRef="#br0" timeOffset="9767.12">4631 2145 2184 0,'0'0'-78'0,"21"-2"-6"0,-21 2-3 15,24-1 1-15,-24 1 1 16,25-3 6-16,-10 1-2 0,-15 2-10 0,27-2-28 16,-9 1-49-16,-18 1-233 15,29-6 128-15</inkml:trace>
  <inkml:trace contextRef="#ctx0" brushRef="#br0" timeOffset="9940.25">4640 2019 1284 0,'0'0'100'0,"-26"-6"15"0,26 6 3 0,-15-6 6 16,15 6 2-16,0 0 13 16,-12-5-14-16,12 5-9 0,0 0-15 0,0 0-21 15,0 0-27-15,0 0-35 16,42-8-35-16,-42 8-33 0,35 0-44 0,-13 0-33 0,-1 0-43 15,1-2-67-15,0 1-339 0,0-3 226 0</inkml:trace>
  <inkml:trace contextRef="#ctx0" brushRef="#br0" timeOffset="11150.37">5577 2061 1649 0,'0'0'-47'15,"0"0"3"-15,0 0 14 16,12 15 1-16,-12-15 19 0,0 0 12 0,0 0 20 16,26-2 12-16,-26 2 9 15,0 0-1-15,26-9 5 0,-26 9 10 0,21-12-4 0,-9 5 1 16,2-1-4-16,-2-1 5 16,3-3-7-16,0-1-2 0,2-2-1 0,-3 0 0 15,0-4 1-15,0-5-5 16,0 0-4-16,2-5-5 0,-4-1-2 15,1-5-6-15,-1 1-1 0,2-3 0 0,-4 0 1 0,0-6 4 0,2 6-4 16,-6 1 5-16,0-1 5 16,0 1 17-16,-2 1 11 0,1 7 6 0,-3 1-11 15,0 3 11-15,0 3 0 0,0 4-8 16,-2-1-9-16,0 18-15 0,2-26-1 0,-2 26-6 16,0 0-4-16,0 0 4 15,0 0 0-15,0 0-7 0,0 0-2 0,-27 40 4 16,17-15-3-16,0 7-6 0,-2 4 4 15,0 8 4-15,-4 2-9 0,4 0 3 0,-1-1-4 16,1 1 2-16,-2 0-2 0,2-2-1 0,4-4 0 16,-3-2-4-16,4-5 3 15,1 3-1-15,0-6 0 0,4-3-5 0,-2-1-13 0,1-5-7 16,1 0-10-16,0-2-6 16,0-4 3-16,2-15 3 0,2 27 3 0,-2-27-9 15,4 17-9-15,-4-17-2 16,7 11-9-16,-7-11-12 0,12 6 3 0,-12-6-5 0,0 0 11 15,22 5 13-15,-22-5-2 0,18 1 4 0,-18-1 18 16,20 4-1-16,-20-4 5 16,19 6 1-16,-19-6 1 0,23 7 8 0,-12-1-14 15,1-1-1-15,-12-5-3 0,26 10-12 16,-14-6 4-16,3 2 2 0,-15-6-8 16,24 6 1-16,-10-5 6 0,-14-1 6 15,28 0 8-15,-28 0 0 0,32-6 25 0,-18 3 16 16,3-3 20-16,-1 2 13 0,0-1 14 0,1 1 6 0,0-2 6 15,2 1 4-15,0 1 7 16,2-2 8-16,3 2-6 0,3-2-2 0,-1 1-1 16,4 1-10-16,-4-2-8 15,2 2-8-15,1-2-4 0,-1 2-10 0,2-1-5 0,-3 1-19 16,1-2-23-16,0 0-54 16,-1-2-53-16,-1 1-74 0,-4-2-108 0,0-3-646 15,-3-1-342-15</inkml:trace>
  <inkml:trace contextRef="#ctx0" brushRef="#br0" timeOffset="11360.34">6346 1305 2971 0,'0'0'-15'0,"0"0"3"15,0-21-13-15,0 21-2 0,0 0 3 0,2-17-5 16,-2 17 4-16,0 0 2 0,0 0-22 16,0 0-40-16,0 0-32 0,0-18-37 0,0 18-66 15,0 0-462-15,0 0 72 0</inkml:trace>
  <inkml:trace contextRef="#ctx0" brushRef="#br0" timeOffset="12410.34">5684 2869 1919 0,'-20'4'-50'16,"20"-4"21"-16,0 0 9 15,0 0 10-15,0 0 27 0,-19 2 23 0,19-2 18 16,0 0 23-16,0 0 4 16,0 0-7-16,0 0 3 0,0 0-6 0,0 0-9 0,0 0 10 15,0 0-5-15,0 0 2 16,0 0-4-16,0 0-7 0,0 0-5 0,0 0-10 15,0 0-4-15,65-6 0 0,-65 6-4 0,26 4-4 16,-26-4-4-16,27 4-4 0,-13-3-5 16,-14-1-1-16,29 2-2 0,-16 0-3 0,-13-2-3 15,27 0 3-15,-27 0-7 16,26 0 0-16,-26 0-8 0,20 0 3 0,-20 0 0 16,22-4 0-16,-22 4 2 0,15-3-2 15,-15 3 0-15,0 0 2 0,17-9 3 16,-17 9 8-16,0 0 3 0,10-7 2 15,-10 7 1-15,0 0 3 0,0 0-2 0,0 0-5 16,0 0-5-16,0 0 2 0,0 0 2 0,0 0-4 0,0 0 2 16,0 0 0-16,0 0 0 15,0 0 3-15,0 0-2 0,0 0 0 0,-42 37 0 16,36-22-3-16,-3-2 3 16,-2 6-3-16,3-2 3 0,-2 5-4 0,-4-2-1 0,4 1-2 15,-1 0-1-15,1 2 0 16,0-2 2-16,-2 2 1 0,0-2-4 0,2 0-1 15,-1-2-4-15,0 2 4 0,1-4-2 0,-1 0 3 16,1-2-2-16,1-4-2 0,-2 1 5 16,3 0-5-16,0-1-2 0,-3-1 4 15,11-10-2-15,-15 13 1 0,15-13 2 16,-14 8-2-16,14-8-1 0,-13 4-1 0,13-4 0 16,0 0-1-16,0 0 2 0,0 0-1 15,-26-18 4-15,26 18 8 0,0 0 9 0,-8-13 3 16,8 13 0-16,0 0-1 15,0 0 1-15,0 0-6 0,2-21 3 0,-2 21-2 16,0 0 1-16,0 0-2 0,25-6 2 0,-25 6 0 0,24 2 3 16,-24-2-3-16,32 8 2 15,-16-6-8-15,3 3 4 0,-2-2-4 0,2 3-3 16,1-1-11-16,-2-2-16 16,2 1-28-16,-2 0-32 0,-1 0-47 0,3 0-57 0,-4 0-67 15,-16-4-119-15,30 1-607 16,-17-2-416-16</inkml:trace>
  <inkml:trace contextRef="#ctx0" brushRef="#br0" timeOffset="14265.34">6276 3170 2843 0,'0'0'-141'0,"0"0"17"0,0 0 13 16,0 0 17-16,0 0 22 15,0 0 21-15,0 0 16 0,0 0 20 0,0 0 10 0,0 0 15 16,0 0 13-16,0 0 8 16,0 0 1-16,0 0 10 0,0 0-1 0,0 0 2 15,24 23 3-15,-24-23-3 16,14 5 2-16,-14-5 0 0,19 4-12 0,-19-4 4 0,23 6-4 15,-12-2 4-15,-11-4-6 0,30 5-1 16,-14-1-5-16,-1 0 1 0,2 0-5 16,-2 0-2-16,2 0 1 0,0 1-14 0,-3-1-2 15,2-1 3-15,0 1-16 16,-16-4 4-16,30 6-1 0,-15-2 3 0,-15-4-7 0,24 6 2 16,-24-6-1-16,20 4-1 15,-20-4-6-15,19 2-7 0,-19-2-6 16,17 2 6-16,-17-2-14 0,0 0 13 0,21-2-3 0,-21 2 9 0,0 0 5 15,0 0 1-15,18-10-4 16,-18 10 10-16,0 0 2 0,0 0 7 0,10-9 1 16,-10 9 12-16,0 0-4 15,0 0-3-15,6-14 1 0,-6 14 8 0,0 0-9 16,0 0 13-16,0 0 6 0,0 0 8 16,0 0 0-16,-6-25 7 0,6 25 13 0,0 0 5 15,0 0 3-15,-12-15 4 16,12 15-9-16,0 0-10 0,-12-11 2 0,12 11-6 15,0 0-4-15,-12-8-2 0,12 8-1 0,0 0-8 0,0 0 7 16,0 0-6-16,-17-9 1 16,17 9 0-16,0 0-4 0,0 0 0 0,0 0-5 15,-13-6-4-15,13 6 0 16,0 0 3-16,0 0 0 0,0 0 4 0,0 0 5 0,0 0 0 16,0 0 13-16,0 0 3 15,0 0 2-15,-13-8-2 0,13 8-3 0,0 0-3 16,0 0-3-16,0 0-5 0,0 0-3 0,0 0-3 15,0 0 3-15,0 0-8 16,0 0 1-16,0 0-3 0,0 0-3 0,0 0-2 0,0 0 0 16,0 0-8-16,0 0-4 15,55 19-5-15,-43-15-7 0,-12-4-4 0,22 8-5 16,-9-2-4-16,2-1-2 16,-2 1-3-16,-1 0 0 0,1 1 17 0,-2 1 3 0,-11-8-5 15,20 12 2-15,-10-7 0 16,-10-5 2-16,14 11-3 0,-14-11 4 0,11 10 12 15,-11-10 8-15,0 0 5 0,0 17 2 0,0-17-5 16,0 0 2-16,-17 19-2 0,7-11-3 16,10-8 1-16,-20 16-4 0,8-9-17 0,1-2-24 15,11-5-34-15,-21 14-46 16,12-8-36-16,9-6-49 0,-14 11-46 0,14-11-88 16,-11 8-626-16,4-4-388 15</inkml:trace>
  <inkml:trace contextRef="#ctx0" brushRef="#br0" timeOffset="14899.98">7260 3059 2755 0,'0'0'-141'16,"11"8"20"-16,-11-8 24 0,0 0 14 0,0 0 23 16,0 0 19-16,-11 27 15 15,11-27 15-15,-15 16 19 0,15-16 4 0,-14 14 15 0,2-4 7 16,12-10 8-16,-18 15 7 0,7-7 9 0,1 0 10 15,10-8 6-15,-24 9 0 16,14-4-2-16,10-5-6 0,-20 6 0 16,20-6-5-16,-20 6-1 0,20-6-4 15,-18 2-4-15,18-2-9 0,0 0-8 0,0 0-16 0,-21-11 5 16,21 11-13-16,0 0 1 16,-2-20-5-16,2 20 1 0,0 0 5 0,7-27 0 15,-7 27-2-15,8-15 0 16,-8 15-1-16,8-13-3 0,-8 13 2 0,0 0 1 0,20-9-2 15,-20 9 3-15,0 0-5 0,25 4 2 0,-25-4-2 16,23 11-3-16,-10-4-8 16,2 3-7-16,2-2-15 0,-1 1-4 0,4 3-9 15,-1-3-2-15,-2-2-3 0,-2 0-6 16,1 0 2-16,0-3-6 0,-16-4-16 0,24 5-10 16,-24-5-7-16,24-1 1 15,-24 1 12-15,17-8 4 0,-17 8 8 0,12-15 8 16,-12 15 14-16,5-21 19 0,-3 7 13 0,-2 14 12 0,-2-25 39 15,2 25 23-15,-2-22 12 16,2 22-2-16,-7-19-8 0,7 19-4 0,-8-16-3 16,8 16-1-16,-13-9-3 15,13 9-3-15,0 0 4 0,-25 1-12 0,25-1-10 0,0 0-13 16,-23 20-27-16,17-12-37 16,6-8-37-16,-10 21-40 0,10-21-51 0,-2 21-78 15,7-12-510-15,-5-9-41 16</inkml:trace>
  <inkml:trace contextRef="#ctx0" brushRef="#br0" timeOffset="15772.44">8118 1602 2142 0,'0'0'-95'0,"0"0"17"16,-7-15 1-16,7 15 30 15,0 0 24-15,0 0 15 0,0 0 32 0,-2-17 20 16,2 17 12-16,0 0 18 0,0 0-4 0,0 0 7 0,0 0 4 15,0 0 1-15,0 0-1 16,0 0 1-16,0 0-14 16,0 0-6-16,0 0-9 0,0 0-7 0,0 0-12 15,0 0-1-15,0 0 3 0,0 0-8 0,0 0-1 16,0 0-3-16,0 0 2 0,21 37-4 16,-15-21-1-16,0 5 6 0,4 2 0 0,-2 2-5 15,2 0 12-15,1 5-12 16,0 1 5-16,1-2-1 0,1 4 0 0,-1-4-5 15,0 1-2-15,0-1 0 0,-4-5 0 0,1 2-1 0,2-4-2 16,-3 1-2-16,0-2-3 16,1 0 1-16,-3-5 10 0,0 2-10 0,-2-3-8 15,1 1-18-15,2-3-7 16,-7-13-28-16,8 19-28 0,-8-19-20 0,6 19-29 0,-2-11-23 16,-4-8-32-16,0 0-80 15,8 17-483-15,-8-17-22 0</inkml:trace>
  <inkml:trace contextRef="#ctx0" brushRef="#br0" timeOffset="16110.11">8420 1630 2109 0,'5'-13'-65'15,"-5"13"22"-15,6-23 3 16,-6 23 8-16,6-15 14 0,-6 15 20 0,6-15 9 15,-6 15 10-15,0 0-5 0,4-15 2 0,-4 15 6 16,0 0-1-16,0 0 9 0,0 0-5 16,0 0-2-16,0 0 10 0,-20 40-15 0,11-25 4 15,-2 6 13-15,-1 2 2 16,-5 3 4-16,-1 1-4 0,0 2 2 0,-2 1 5 16,-3 2-5-16,2 3-8 0,-2-1 7 15,-1 2-4-15,2-3-8 0,2-2 0 0,1-3-4 16,1 2 1-16,-2-1-3 15,4-1-1-15,0 1-2 0,-1-4-3 0,7 0 0 16,-2-5-9-16,2 3-23 0,0-2-18 16,4 0-23-16,0-4-30 0,2 0-19 0,-1-2-31 15,1 3-35-15,4-18-77 0,-3 25-365 0,3-14 174 16</inkml:trace>
  <inkml:trace contextRef="#ctx0" brushRef="#br0" timeOffset="16530.43">8770 1674 1764 0,'0'0'-44'0,"0"0"21"16,0 0 13-16,-43 23 13 0,32-13 12 0,3 0 12 15,-3 4 15-15,-1 4 6 0,1-1 9 0,0 2 2 16,3 2 2-16,0 2-5 16,-1-3-8-16,3 4-1 0,1-2 1 0,1 3-13 0,2-2 0 15,2 0 2-15,0 0-11 16,2 1-4-16,0-3-17 0,5 2-32 0,-3 0-25 16,3-2-19-16,1 1-34 15,0-6-37-15,0 1-68 0,2-3-350 0,0-3 247 0</inkml:trace>
  <inkml:trace contextRef="#ctx0" brushRef="#br0" timeOffset="17160.37">8998 1881 1587 0,'0'0'-20'0,"-8"-8"11"0,8 8-6 15,0 0 5-15,0 0 3 0,0 0 7 16,-9-14 19-16,9 14 6 0,0 0 2 0,0 0 1 16,0 0-4-16,0 0 6 15,0 0-2-15,0 0 5 0,0 0-18 0,0 0 1 16,0 0-1-16,0 0-4 0,0 0 4 0,36-4-7 0,-36 4 4 15,0 0-17-15,32 4-12 16,-32-4 1-16,26 0 0 0,-26 0-4 0,24-1 10 16,-24 1-2-16,26-5 8 15,-26 5 4-15,23-4 13 0,-23 4 21 0,20-5 10 16,-20 5 4-16,16-4-2 0,-16 4 3 16,15-2-9-16,-15 2-5 0,0 0-11 0,0 0-1 15,0 0-8-15,0 0 7 16,0 0-5-16,17 8 10 0,-17-8 1 0,0 0 0 15,0 0-6-15,-17 35 29 0,10-21-22 0,-1 0 6 16,0 0 2-16,0 0-1 16,-4 4 1-16,2-3-4 0,-2 2 0 0,1 0 1 0,-2-2-10 15,2 3-5-15,1-6 6 16,0 2-4-16,-2-1-6 0,4-1 1 0,-2-1-3 16,10-11 0-16,-15 20-4 15,8-12 1-15,7-8 4 0,-10 15 2 0,10-15-5 0,-8 11 10 16,8-11-14-16,0 0 1 0,-9 13 4 0,9-13 1 15,0 0-9-15,0 0 6 16,0 0-2-16,0 0 5 0,21 21-1 16,-8-17 4-16,-13-4-3 0,31 7 11 0,-11-5-7 15,1 2 9-15,0 0 1 0,4 2-6 0,3-3-3 16,-2-1 20-16,1 2-14 16,1-2-16-16,-1 0-28 0,-4 0-44 15,0-1-35-15,1 2-39 0,0-6-53 0,-6 2-73 16,3-3-468-16,-6-4 0 0</inkml:trace>
  <inkml:trace contextRef="#ctx0" brushRef="#br0" timeOffset="17380.14">9673 1705 2353 0,'0'0'47'0,"10"-11"-4"0,-10 11-23 16,0 0-13-16,16-9 22 0,-16 9-13 0,0 0 14 0,0 0 16 15,23 16 6-15,-17-4 3 16,1 3 6-16,-3 0-6 0,2 8-1 16,1 0-3-16,-3 1-5 0,2 1-5 0,-2 2-12 15,0 2 2-15,-2 0-28 0,0 0-51 0,-2 2-48 16,-2-1-61-16,-4 5-85 0,-2-2-541 16,-5 0-82-16</inkml:trace>
  <inkml:trace contextRef="#ctx0" brushRef="#br0" timeOffset="28740.3">1521 5243 552 0,'0'0'171'0,"0"0"-69"0,0 0-40 0,0 0-20 16,0 0-12-16,0 0-8 16,0 0 1-16,-9 14-7 0,9-14 9 0,0 0-2 15,0 0 7-15,0 0 0 16,0 0 2-16,0 0-1 0,0 0 8 0,0 0 6 0,0 0 3 15,0 0 7-15,0 0-2 0,0 0 7 0,0 0 7 16,0 0 4-16,0 0 2 16,0 0 6-16,7 22 4 0,-7-22-15 0,0 0-4 15,0 0 1-15,4 21 5 16,-4-21 0-16,3 15-4 0,-3-15 0 0,4 16 1 16,-4-16-3-16,4 20-1 0,-4-20 6 0,3 22 3 15,3-9-4-15,-3 0-7 0,-3-13-3 16,12 29 1-16,-8-14 0 0,2-1-8 0,-2 4-4 0,1-1-1 15,3 1-5-15,-1 3-4 16,1-1-1-16,-2 2 1 0,1-2 1 16,3 0-3-16,-4 2 0 0,3-1-1 0,2 0 2 15,-6 1-3-15,4-3 0 0,-1 1-7 0,2 1 0 16,-2-2-1-16,0 2 3 16,0 0-6-16,-1 0-2 0,2-2 1 0,-3-2-4 15,-1 1-3-15,2-2 2 0,0 0-2 16,-1-1 2-16,-3-2-7 0,2 1-3 0,-5-14 4 15,8 23-2-15,-2-14-4 0,-6-9-8 0,6 17-13 16,-6-17-4-16,4 14-19 16,-4-14-11-16,0 0-26 0,6 17-31 0,-6-17-29 0,3 8-38 15,-3-8-48-15,0 0-104 16,0 0-480-16,0 0-122 0</inkml:trace>
  <inkml:trace contextRef="#ctx0" brushRef="#br0" timeOffset="29180.14">2012 5407 2270 0,'0'0'-83'0,"0"0"19"0,-4-19 18 0,4 19-9 16,0 0 15-16,-4-14 3 16,4 14 3-16,0 0 18 0,0 0 16 0,0 0 10 0,0 0 10 15,-19-4 8-15,19 4 6 16,0 0 1-16,0 0 6 0,-30 29 8 0,20-15 12 16,-3 1 3-16,-2 2-5 15,1 2 7-15,-4 3-2 0,2 3 12 0,-3 1 0 16,-3 0 1-16,-1 0 0 0,-2 6 1 15,-3-1-6-15,3 2 1 0,-3-3 2 0,0 2-2 16,3 1-1-16,0 1 2 0,0-3-24 16,2-2-4-16,6-1-1 0,-4 1-7 15,3-1-2-15,2-3-5 0,-2 2 0 0,4-1-3 0,1-6-7 16,0 2-7-16,1-1-7 16,3 0-6-16,1-2-6 0,1-3-23 0,-2-3-16 15,2 0-28-15,4 0-27 16,3-13-31-16,-8 19-21 0,8-19-36 0,-4 17-61 0,4-17-135 15,-4 10-322-15,4-10 38 0</inkml:trace>
  <inkml:trace contextRef="#ctx0" brushRef="#br0" timeOffset="29690.22">2305 5599 2026 0,'0'0'-47'15,"0"0"26"-15,0 0 17 0,0 0 16 0,0 0 13 16,0 0 20-16,-51 19 12 0,40-8 11 0,-2 5 16 0,-1-1 7 15,2 2 4-15,-2 2 7 16,2 3-5-16,-1-2-1 0,2 1-2 16,1 2-3-16,1-3-5 0,1 3-3 0,2 1-8 15,4-2-6-15,0 2-6 0,2-6-10 0,2 3-5 16,0 0-2-16,2-2-6 16,2 0-7-16,2 1-3 0,-1-5-9 0,1 0-12 15,1-1-12-15,2 0-16 16,1 0-22-16,-1-4-27 0,3 1-31 0,-1-2-33 0,2-1-30 15,-2-2-45-15,-13-6-76 0,25 3-507 0,-15-3-95 16</inkml:trace>
  <inkml:trace contextRef="#ctx0" brushRef="#br0" timeOffset="30290.23">2495 5765 2341 0,'0'0'-33'0,"0"0"20"0,0 0 11 0,0 0-7 0,0 0-7 16,0 0 7-16,-6-25-5 16,6 25 9-16,0 0 2 0,0 0 2 15,0 0-1-15,0 0 2 0,0 0 3 16,0 0-3-16,16-3 2 0,-16 3 6 0,0 0-5 15,24 1 0-15,-24-1-6 0,0 0 10 0,30 2-8 0,-30-2 7 16,21 2-6-16,-21-2 3 16,21 0-1-16,-21 0-1 0,19 0 4 0,-19 0 10 15,0 0 27-15,24-2 5 16,-24 2 25-16,0 0-6 0,18-2 3 0,-18 2-1 0,0 0-3 16,0 0-4-16,0 0-3 15,0 0 1-15,17 4-2 0,-17-4 3 0,0 0-1 16,0 0-1-16,0 0 3 0,0 0 2 15,0 0 6-15,-19 36-4 0,19-36-4 0,-14 21-2 16,5-7-4-16,2-2-3 0,-3 4-5 16,2 0-2-16,-3 4-3 0,0-2-7 15,1-2-3-15,-1 4-1 0,3-5-7 0,-1 2-4 16,1-3 0-16,1 1 0 0,1-2-4 16,0 0-6-16,0 1-2 0,6-14-4 0,-12 17 0 15,12-17-1-15,-8 15 2 16,8-15-3-16,-6 15 2 0,6-15 2 0,0 0-4 15,-2 13 3-15,2-13-1 0,0 0-2 0,0 0 3 0,0 0-2 16,24 14-2-16,-24-14 1 16,19 2 0-16,-19-2-1 0,31-2-1 0,-12 2-1 15,1 0 1-15,0 0-5 16,2-2-7-16,-1 2-12 0,0-2-13 0,0 2-15 0,1-2-21 16,-22 2-29-16,39-1-39 15,-19-2-39-15,-4 2-46 0,-16 1-92 16,32-8-551-16,-22 4-232 0</inkml:trace>
  <inkml:trace contextRef="#ctx0" brushRef="#br0" timeOffset="30680.37">3014 5660 2556 0,'0'-25'-110'0,"0"25"17"0,0 0-4 16,0 0 14-16,0 0 19 0,0 0 20 15,0 0 28-15,0 0 16 0,0 0 20 0,0 0 2 16,0 0 15-16,0 0-4 15,0 0 23-15,23 44 3 0,-18-31 18 0,-1 2 11 16,2 1 9-16,-2 1 8 0,0 0 1 0,1 2-13 16,-3 0-10-16,0 2-5 0,-2 0-8 15,2-1-10-15,-2 5-3 0,0-5 2 0,-2 7-11 16,0-5-8-16,-3 0-5 16,1 2-5-16,0-1-4 0,-2-2-20 0,2-2-37 0,-3 4-21 15,2-6-36-15,1 1-40 16,0-4-32-16,0 1-38 0,4-15-77 0,-6 22-500 15,4-14-74-15</inkml:trace>
  <inkml:trace contextRef="#ctx0" brushRef="#br0" timeOffset="31170.52">3602 5904 2295 0,'-21'-5'0'15,"21"5"29"-15,0 0-6 0,0 0 3 0,0 0-2 0,0 0-2 16,0 0 2-16,0 0 2 0,0 0-4 0,0 0-4 16,0 0 3-16,0 0-4 15,0 0-2-15,0 0-5 0,0 0 7 0,49-4-4 0,-49 4 6 16,26 1-14-16,-26-1-1 16,27 0 12-16,-27 0-45 0,27 0-13 0,-14-1-28 15,-13 1-26-15,26 0-42 16,-18-4-45-16,-8 4-91 0,17-6-305 0,-11 0 222 0</inkml:trace>
  <inkml:trace contextRef="#ctx0" brushRef="#br0" timeOffset="31310.26">3620 5763 1781 0,'0'0'62'0,"0"0"11"0,-16-8-9 16,16 8-19-16,0 0-7 15,0 0 2-15,0 0-18 0,0 0-3 16,0 0-26-16,0 0-21 0,0 0-40 0,60 0-49 0,-60 0-92 0,33 0-341 15,-13 0 263-15</inkml:trace>
  <inkml:trace contextRef="#ctx0" brushRef="#br0" timeOffset="33620.08">4809 5225 1542 0,'0'0'-29'0,"13"-11"20"0,-13 11 8 16,0 0 6-16,0 0 5 15,0 0 5-15,8-12 10 0,-8 12 11 0,0 0 5 16,0 0 4-16,0 0 8 16,0 0 3-16,0 0 11 0,0 0-9 0,0 0 2 0,0 0-1 15,0 0-1-15,0 0-1 16,0 0-5-16,-36-13-5 0,36 13-6 0,-33 0-2 15,11 0-4-15,-1 0-4 0,-5-1-5 0,-2 1 1 16,1-5 0-16,-1 4 0 0,0-1 6 16,-1 0-1-16,1-2-3 0,0 3-2 0,6-3-2 15,-2 1-7-15,3 0 3 16,1 1 1-16,6-2-3 0,16 4-2 0,-32-4 2 0,19 2 3 16,13 2 0-16,-21-1 5 15,21 1-11-15,0 0-2 0,-21 0-1 0,21 0-3 16,0 0 3-16,0 0-4 0,0 0 1 0,0 0 3 15,0 0 5-15,0 0-5 16,38 28-6-16,-25-18 0 0,-1-1 3 0,2 1-1 0,0-1 3 16,0 3-6-16,-1-2 8 15,0 4-11-15,0 0 0 0,-3-1 7 16,0 3 1-16,0-4-3 0,-2 6 10 16,-2-1 5-16,-2 0 2 0,0 2 7 0,-4 2 1 0,-2-2 1 15,2 1 2-15,-4 6 0 16,-2-1 9-16,0 0-3 0,-6 1 0 0,2 3 4 15,-2-3 2-15,-1 4 1 0,-2-1 2 0,0 0-6 0,-1-1-4 16,2-1-1-16,2 2-2 16,2-4 1-16,-1-3-2 0,2 1-1 0,3 0-4 15,2-1-5-15,2-4 3 16,4 1-3-16,0-1 0 0,4-1-5 0,3-1-2 0,4 0 5 16,5-1-7-16,2 0-4 15,3-3 3-15,7 3-1 0,2-4 2 0,-1 2-3 16,3-5 2-16,2 0 3 0,2-2 0 0,-2 0-4 15,4-1 0-15,0 1-2 0,-2-2-1 16,-4-3-11-16,2 1-9 0,-2 0-15 0,-3 1-25 16,-3-3-34-16,-2 1-40 15,-1-1-52-15,-3 0-48 0,-2-1-59 0,-3-4-147 16,-2 2-468-16,-4 1-277 0</inkml:trace>
  <inkml:trace contextRef="#ctx0" brushRef="#br0" timeOffset="35040.21">4320 6603 2563 0,'0'0'-137'0,"0"0"29"0,0 0 7 0,2-17 21 16,-2 17 16-16,0 0 19 16,0 0 4-16,0 0 26 0,0 0 23 0,0 0 11 15,0 0 15-15,0 0 4 16,0 0 19-16,0 0-2 0,0 0 10 0,0 0-5 0,0 0 6 16,0 0 3-16,0 0-4 15,0 0 1-15,0 0 3 0,0 0 2 0,0 0 19 16,0 0 8-16,0 0 6 15,0 0-3-15,0 0-10 0,0 0-2 0,0 0-6 0,0 0-7 16,0 0-2-16,-28 32-9 0,28-32-6 0,-10 23-3 16,6-10-1-16,-2 2-4 15,1-3-5-15,0 3-6 0,1 0 1 0,0 3-6 0,0-3-2 16,2 4-2-16,2-19-5 16,-6 30-1-16,4-14-3 0,2-1-2 0,0-15 0 15,-4 27-6-15,4-27-4 16,0 23-8-16,0-23-3 0,-2 19-6 0,2-19-1 0,0 0-10 15,0 23-5-15,0-23-15 0,0 0-23 0,-3 13-24 16,3-13-22-16,0 0-25 16,0 0-12-16,0 0-13 0,0 0-9 0,0 0-1 15,0 0-11-15,0 0-2 0,0 0-1 16,27-23 4-16,-27 23 8 0,11-15 6 0,-6 5 15 16,3 1 15-16,-2 0 10 15,3-3 11-15,-1 0 6 0,1 1 8 0,-1-2 9 16,3 1 14-16,-1-2 16 15,2 3 18-15,2 0 20 0,-4 0 21 0,1 1 14 0,-1 1 17 16,-1 0 9-16,-9 9 17 0,17-17 13 0,-17 17 17 16,12-12 28-16,-12 12-1 15,14-10 8-15,-14 10 11 0,8-8 5 0,-8 8-5 0,0 0-4 16,0 0-9-16,0 0-4 16,0 0-12-16,0 0-10 0,0 0-5 0,0 0-2 15,0 0 0-15,-38-9 2 16,38 9-7-16,0 0-5 0,-34 7-4 0,34-7-5 0,-25 10 0 15,13-6-7-15,12-4-7 0,-20 9-3 0,11-3 0 16,9-6-3-16,-17 12-5 16,17-12-7-16,-13 15 4 0,9-6-6 0,4-9-5 15,0 21-2-15,0-21-4 0,7 27-4 16,1-14-7-16,3 1-11 0,-1-1-4 0,3 2-14 16,3-2-15-16,0-1-23 15,0-1-37-15,4 1-26 0,-5-3-43 16,1-1-38-16,0-2-82 0,0-5-606 0,-3 2-260 0</inkml:trace>
  <inkml:trace contextRef="#ctx0" brushRef="#br0" timeOffset="35250.44">4705 6893 2590 0,'0'0'-103'15,"0"0"0"-15,28 3 3 0,-28-3 0 0,16 3 15 16,-4-1 8-16,-12-2 14 16,20 1 5-16,-9-1 0 0,-11 0 1 0,23 2-9 15,-12-2-10-15,-11 0-11 0,19 0-25 16,-19 0-35-16,17-3-276 0,-17 3 132 0</inkml:trace>
  <inkml:trace contextRef="#ctx0" brushRef="#br0" timeOffset="35400.18">4739 6792 1247 0,'0'0'113'0,"-19"-7"25"0,19 7-4 16,0 0-6-16,0 0-21 15,0 0-5-15,0 0-2 0,0 0-16 0,0 0-9 0,0 0-22 16,0 0-33-16,0 0-51 16,0 0-53-16,65 4-79 0,-65-4-148 0,26 0-238 15,-11 0 264-15</inkml:trace>
  <inkml:trace contextRef="#ctx0" brushRef="#br0" timeOffset="35630.48">5110 6831 1794 0,'0'0'154'15,"10"4"18"-15,-10-4-4 0,0 0-9 0,15 9-10 0,-15-9-13 16,0 0-12-16,0 0-8 0,12 6-17 0,-12-6-12 16,0 0-18-16,0 0-25 15,0 0-33-15,0 0-45 0,14 7-53 0,-14-7-48 16,0 0-58-16,0 0-93 16,0 0-503-16,0 0-91 0</inkml:trace>
  <inkml:trace contextRef="#ctx0" brushRef="#br0" timeOffset="36550.21">4722 5021 2250 0,'0'0'-111'15,"9"-12"8"-15,-9 12 15 0,6-12 4 0,-6 12 14 16,0 0 16-16,10-14 21 0,-10 14 18 16,0 0 25-16,6-10 10 0,-6 10 4 0,0 0 19 15,0 0-2-15,0 0 16 16,0 0 7-16,0 0 16 0,0 0-8 0,0 0-8 15,0 0-2-15,0 0-6 0,0 0-5 16,0 0 7-16,-39 20 0 0,39-20 4 0,-22 9-1 16,10-4 0-16,12-5-2 0,-22 7 4 0,22-7-1 15,-22 4 10-15,22-4-1 16,-22 2-1-16,22-2-3 0,-19 0 1 0,19 0 2 0,0 0-5 16,-24-8-1-16,24 8-3 15,-10-11-6-15,10 11-8 0,-6-16-5 0,6 16-7 16,0 0 0-16,2-24-9 0,-2 24-3 0,8-18-6 15,-8 18-5-15,18-16-3 0,-10 8-6 16,-8 8-5-16,17-10 2 0,-5 7 0 0,-12 3-3 16,24-4-6-16,-24 4 0 15,28 2-1-15,-12 1-7 0,1 1-6 0,2 3-6 16,2-2-13-16,1 3-6 0,1-3-5 16,-2 2-8-16,0 0-4 0,-1-4-2 0,-2 1 3 15,2 0-2-15,-4-2 7 16,1-1 4-16,-17-1 8 0,30-3 20 0,-30 3 16 15,26-8 8-15,-16 2 9 0,0-1 15 0,-10 7 4 0,13-19 16 16,-7 7 0-16,-6 12 10 16,7-21 4-16,-7 21 6 0,4-21 2 0,-4 21-2 15,0-17-5-15,0 17-8 16,0 0-2-16,-2-23-9 0,2 23-9 0,0 0-15 0,-11-11-15 16,11 11-31-16,0 0-30 15,0 0-42-15,0 0-35 0,-21 9-34 0,21-9-55 16,0 0-146-16,-6 20-399 0,6-20-68 0</inkml:trace>
  <inkml:trace contextRef="#ctx0" brushRef="#br0" timeOffset="38200.54">5641 5718 2169 0,'0'0'-96'0,"0"0"22"0,0 0 17 16,0 0 16-16,0 0 11 0,0 0 13 0,-15-8 17 16,15 8 21-16,0 0 25 0,0 0 26 0,0 0 9 15,-7-15 6-15,7 15 3 16,0 0 9-16,0 0 3 0,3-22-10 0,-3 22 7 0,0 0-10 16,10-23-7-16,-10 23-7 15,13-19-5-15,-6 9-10 0,1-1-8 0,2 0 1 16,4 1-8-16,-4 1-9 0,0-1-2 0,5 3-8 15,-4-1-1-15,-11 8-4 0,23-9-4 16,-13 5-6-16,-10 4 1 0,22-4-2 0,-22 4-1 16,0 0-9-16,0 0 2 15,25 9 0-15,-25-9-1 0,5 16-1 0,-5-16 3 16,-5 20-3-16,5-20 2 0,-9 30-2 16,3-18 2-16,-2 2 6 0,0 1 6 0,-4-1 1 15,4 0 2-15,-2-4 3 16,-1 4-1-16,3-2-5 0,-3-1 4 0,2-2-9 15,9-9 0-15,-14 17-4 0,8-9-5 0,6-8-4 0,-9 13-3 16,9-13-3-16,-9 12 2 16,9-12-1-16,0 0-4 0,0 0-2 0,0 0-1 15,0 0 0-15,0 0 3 16,28 11-4-16,-28-11-1 0,0 0-1 0,34-21 1 0,-21 10-1 16,1-5 4-16,4-1 4 15,-6 1 10-15,3-2 5 0,0 1 9 0,-3 0 8 16,-1 0 3-16,-3 2 8 0,1 1 4 0,0 1 16 15,-1 1 7-15,-8 12 1 0,8-19 0 16,-8 19-7-16,6-13-4 0,-6 13 3 16,0 0-1-16,0 0-3 0,0 0 5 15,0 0 2-15,0 0-3 0,0 0-2 0,-33 30-5 16,26-16-8-16,1 0-4 0,2 4-3 16,0-1-9-16,1 2-7 0,3-2-6 0,0 2-12 15,3 1-12-15,3-1-18 16,0 1-23-16,0-1-30 0,3 1-25 0,2-4-23 15,1 0-39-15,2-1-27 0,-2-3-23 16,0-3-63-16,1-1-618 0,-2-4-294 0</inkml:trace>
  <inkml:trace contextRef="#ctx0" brushRef="#br0" timeOffset="38480.48">6263 5589 2736 0,'7'-19'-41'0,"-7"19"13"15,4-13-9-15,-4 13 3 0,0 0 13 0,0 0-3 16,0 0 33-16,0 0 14 16,0 0 15-16,0 0 18 0,0 0 3 0,0 0 1 0,0 0 0 15,0 0 5-15,-41 31-4 16,35-18-8-16,2 2-3 0,0 3-2 0,0-2-8 15,0 4-15-15,1-1-15 0,3-1-25 0,-3 2-28 0,6-1-36 16,-3 0-24-16,3 0-29 16,-1-4-25-16,0 2-40 0,-2-17-68 0,4 27-431 15,0-17 53-15</inkml:trace>
  <inkml:trace contextRef="#ctx0" brushRef="#br0" timeOffset="39470.48">6526 5547 2034 0,'4'-20'-25'0,"-4"20"7"0,0 0 2 0,0 0 2 16,0 0 12-16,0 0-9 0,0 0 11 0,0 0 13 15,0 0 13-15,0 0 15 16,0 0-8-16,0 0 27 0,0 0 3 0,0 0 21 0,0 0 4 16,0 0 8-16,0 0 2 15,4 46 4-15,-4-46-1 0,-4 28-8 0,0-11-1 16,2 0-10-16,-2 0-8 16,-4 1-7-16,6-2-9 0,-4 4-8 15,4-3-2-15,-2 0-10 0,0 0-6 0,2 0-13 16,-2-2-14-16,4-15-6 0,-4 27-17 0,1-15-10 15,3-12-25-15,-4 21-19 0,4-21-17 0,0 0-38 16,0 22-33-16,0-22-32 0,2 8-41 16,-2-8-69-16,0 0-372 0,0 0 90 0</inkml:trace>
  <inkml:trace contextRef="#ctx0" brushRef="#br0" timeOffset="39770.43">6680 5683 1935 0,'0'0'0'0,"12"-12"26"15,-12 12 9-15,0 0 3 0,12-8-6 0,-12 8 6 16,0 0 9-16,0 0 22 0,0 0 9 0,0 0 6 0,0 0-2 16,0 0 1-16,0 0-4 15,0 0 0-15,0 0 0 0,0 0-4 0,0 0-2 16,0 0-1-16,-56 8 0 16,56-8-4-16,-15 6-4 0,15-6-7 0,0 0-1 0,-20 12 1 15,20-12 0-15,-14 10 3 16,14-10-5-16,-12 11-3 0,12-11 1 0,-10 13-2 15,10-13-7-15,-11 15 0 0,4-6-4 16,7-9-1-16,-6 20-3 0,6-20-4 16,-2 21-2-16,2-21-7 0,6 22-9 0,1-8-9 0,1-3-13 15,3 3-12-15,-1-3-18 16,4 0-16-16,-2 0-29 0,2-2-33 0,-1 0-36 16,2 1-37-16,0-2-59 15,-3-3-112-15,4 1-482 0,-6-3-183 0</inkml:trace>
  <inkml:trace contextRef="#ctx0" brushRef="#br0" timeOffset="40410.08">6953 5547 2422 0,'0'0'-107'0,"4"-15"15"0,-4 15 11 0,0 0 18 16,0 0 14-16,0 0 25 15,0 0 25-15,0 0 17 0,0 0 15 0,0 0 2 16,0 0 9-16,0 0-8 0,28 41 8 0,-24-26-10 15,0 2 3-15,0 2 2 0,1 0 16 16,0 4-3-16,-1 0-5 0,-2 1-2 0,-2 0-6 16,2 0-2-16,-2-1-33 15,0-1 4-15,0 0-4 0,-2-1-7 0,0 0-7 16,-2-4-11-16,1 2-12 16,-2-2-24-16,1 0-17 0,0-3-31 0,4-14-29 15,-10 20-72-15,3-12-420 0,3-2 155 16</inkml:trace>
  <inkml:trace contextRef="#ctx0" brushRef="#br0" timeOffset="41110.75">7292 5542 1916 0,'0'0'11'0,"-13"8"0"0,13-8-3 0,0 0-1 15,0 0 9-15,0 0 2 16,0 0 4-16,0 0 0 0,0 0-4 0,0 0-6 16,0 0 14-16,0 0-12 0,0 0 2 15,32 19-12-15,-32-19 4 0,21 1 3 0,-9 2-12 16,-12-3 4-16,26 1 5 15,-26-1-4-15,30-1 1 0,-15 1 6 0,-15 0 5 16,27-4-4-16,-27 4 7 0,25-2 7 0,-25 2-2 0,24-4 8 16,-24 4 2-16,19-2-2 15,-19 2 3-15,14-2 0 0,-14 2-9 0,0 0 6 16,0 0 17-16,0 0 5 16,22 6 13-16,-22-6-7 0,0 0-3 0,0 0 1 15,0 0 3-15,-18 37-4 0,10-23-1 16,0-2 3-16,-2 1-8 0,-1 3 2 0,-4 0-4 15,2 2-2-15,1-3 0 0,-2 0 2 0,2 1-4 16,0-2-2-16,-1 2-2 0,0-5 0 16,3 0 0-16,-1 1 3 0,3-3 2 0,8-9 3 15,-18 19 1-15,12-11 3 16,6-8 2-16,-10 16 0 0,10-16-5 0,-8 11-5 16,8-11-1-16,0 0-4 0,0 0-4 15,12 23-5-15,-12-23-3 0,23 9 0 0,-6-5-3 16,4 0-5-16,3-2-2 0,3 2-5 0,0-4-5 15,3 1-12-15,1-1-12 16,1-1-11-16,1 1-22 0,-3-2-24 0,-2-2-25 0,0 0-21 16,2 0-39-16,-5-1-30 15,1-1-37-15,-7-4-66 0,2 1-637 0,-4-3-334 0</inkml:trace>
  <inkml:trace contextRef="#ctx0" brushRef="#br0" timeOffset="41685.9">7777 5151 2727 0,'0'0'-113'0,"0"0"22"15,0 0 20-15,0 0 22 16,0 0 20-16,0 0 39 0,0 0 17 0,0 0 23 16,0 0 9-16,0 0 1 0,0 0 5 15,0 0-3-15,0 0-2 0,0 0 2 0,0 0-7 16,0 0-4-16,0 0-4 16,0 0-6-16,0 0-7 0,50 12-11 0,-50-12-14 15,22 2-15-15,-22-2-26 16,23 1-27-16,-23-1-38 0,25 0-36 0,-12 0-36 0,-1-1-60 15,-12 1-510-15,24-4-8 0</inkml:trace>
  <inkml:trace contextRef="#ctx0" brushRef="#br0" timeOffset="42395.23">8192 4927 2104 0,'0'0'-87'0,"0"0"8"15,4-21 15-15,-4 21 13 0,0 0 17 0,0 0 6 16,0 0 17-16,0 0 1 0,0 0 2 16,0 0 6-16,0 0 10 0,0 0 5 0,0 0 12 15,0 0 11-15,0 0 19 16,0 0 20-16,0 0 1 0,0 0 12 0,0 0-3 16,0 0-9-16,0 0 4 0,0 0-24 15,0 0-1-15,0 0 8 0,0 0 2 0,-11 55-2 16,9-40-1-16,-2 0-5 15,1 3-6-15,1 2-4 0,-2 0-2 0,2 1-2 16,0 0-8-16,-2-1-5 0,2 2-8 0,0-2-9 0,0 1-9 16,0-2-11-16,0 0-14 15,0 0-6-15,2-1-27 0,0-18-14 0,-6 28-7 16,4-16-32-16,2-12-12 16,-2 18-15-16,0-10-27 0,2-8-51 0,0 0-443 15,-6 16 115-15</inkml:trace>
  <inkml:trace contextRef="#ctx0" brushRef="#br0" timeOffset="42710.34">8312 5125 1919 0,'0'0'-14'0,"10"-10"5"0,-10 10 5 0,12-9 4 16,-12 9 3-16,0 0 8 0,0 0 12 15,10-11 14-15,-10 11 6 0,0 0 16 0,0 0-18 16,0 0 3-16,0 0-13 15,0 0 11-15,0 0 11 0,-42-7 7 0,42 7 7 16,0 0 0-16,-24 0 2 0,24 0-6 0,0 0-2 16,-25 3-7-16,25-3-3 0,0 0-3 15,-22 5 5-15,22-5-4 0,-12 6 6 0,12-6 7 16,-13 12-6-16,13-12 1 16,-8 14 0-16,8-14-13 0,-4 23-1 15,2-11-5-15,2-12-3 0,6 30-5 0,-2-14-6 16,3-1-12-16,-1-1-7 0,4 2-13 0,-2 0-17 15,6-1-30-15,-2 0-35 0,1 3-36 16,2-5-31-16,-5-2-52 0,-1-3-107 0,-1-1-447 16,0-1-49-16</inkml:trace>
  <inkml:trace contextRef="#ctx0" brushRef="#br0" timeOffset="47930.45">9180 6060 2180 0,'0'0'-98'16,"0"0"4"-16,0 0 7 16,28-4 8-16,-28 4 15 0,0 0 23 0,0 0 29 15,21-2 24-15,-21 2 21 0,0 0 27 16,0 0-6-16,16-1-1 0,-16 1-4 16,0 0 3-16,0 0 3 0,0 0 8 15,20-3 18-15,-20 3-8 0,0 0-7 0,0 0-5 16,0 0-12-16,0 0-3 0,0 0-5 0,18-1-4 15,-18 1-3-15,0 0-3 16,0 0-1-16,0 0-4 0,18 4-2 0,-18-4-4 0,0 0-4 16,19 3 0-16,-19-3 3 15,17 4-5-15,-17-4-1 0,21 7-1 0,-21-7-6 16,21 3 4-16,-8-2-2 16,-13-1-1-16,23 3 1 0,-23-3-6 0,23 3-4 0,-23-3-3 15,21 0-19-15,-21 0-8 16,20 0-36-16,-20 0-24 0,0 0-27 0,20-2-52 15,-20 2-96-15,5-5-397 0,-5 5 100 0</inkml:trace>
  <inkml:trace contextRef="#ctx0" brushRef="#br0" timeOffset="48250.24">9075 5879 1934 0,'0'0'-29'15,"0"0"12"-15,0 0 0 16,0 0 4-16,0 0 1 0,0 0 12 0,0 0 12 15,0 0 17-15,0 0 1 0,0 0 12 0,44-5 11 16,-44 5 6-16,27 1 9 0,-9 1 4 16,0 0-4-16,1 1 0 0,0-2-19 0,0 1-16 15,1 0-27-15,0 0-35 16,0 0-41-16,-1-1-55 0,0 2-85 0,-19-3-425 16,29-3 147-16</inkml:trace>
  <inkml:trace contextRef="#ctx0" brushRef="#br0" timeOffset="49250.62">9978 5814 1787 0,'0'0'-51'0,"0"0"12"16,0 0 6-16,0 0 1 16,0 0 12-16,0 0 20 0,0 0 8 0,0 0 14 15,0 0 13-15,0 0-9 16,0 0 7-16,-14-34 9 0,14 34 0 0,0 0-3 0,0 0-3 15,0 0 6-15,0 0-7 0,0 0 8 0,0 0 2 16,0 0-6-16,0 0-13 16,0 0-6-16,0 0 0 0,0 0 4 0,0 0-4 15,10-13-3-15,-10 13 2 0,0 0 9 16,16-10-10-16,-16 10 1 0,14-7 9 0,-14 7-5 16,12-8-8-16,-12 8 0 15,17-8 5-15,-17 8-5 0,17-5-7 0,-17 5 5 16,19-6 3-16,-19 6-12 0,18-4 11 15,-18 4-9-15,16-1 8 0,-16 1-2 0,0 0-2 16,21 0 1-16,-21 0 13 0,0 0-11 0,19 5 5 16,-19-5 16-16,0 0 5 15,11 11 0-15,-11-11 2 0,0 0-6 0,0 19-1 0,0-19-7 16,0 0-3-16,-13 27-1 16,5-15-4-16,1-2 4 0,-1 2-7 0,-1 2 5 15,-1-1-7-15,0-1-5 16,0-1-2-16,0 0-2 0,2-1-2 0,8-10 1 0,-17 19 3 15,8-12-5-15,9-7 3 0,-11 14 0 0,11-14-3 16,-10 12 4-16,10-12 1 16,-8 9 0-16,8-9 4 0,0 0-8 0,0 0 0 15,0 0-4-15,0 0 2 0,0 0-2 16,0 0-6-16,0 0 0 0,0 0 5 0,0 0 1 16,0 0-2-16,0 0-3 15,55-25 3-15,-45 15 6 0,0-1 11 0,2-2-9 16,-2 1 6-16,-2 0-6 0,3-2 5 0,-2-1 4 0,1-1 1 15,-1 3 5-15,-3-3 5 16,2 5 7-16,-2-2-2 0,-6 13 1 0,10-23 1 16,-6 13 3-16,-4 10 4 15,8-14-5-15,-8 14 3 0,6-14-1 0,-6 14 8 0,0 0 11 16,0 0 2-16,0 0 4 16,0 0-1-16,0 0 5 0,0 0-2 0,0 0 3 15,0 0-6-15,-40 30-3 16,34-18-4-16,-3 1-4 0,3 1-4 0,0-1 2 0,-1 2-10 15,3 0-8-15,-1 0-3 0,3 3-5 0,2-18-10 16,2 33-7-16,1-19-19 16,1 0-16-16,0 1-18 0,3-2-24 0,-1-1-26 15,5 1-39-15,-3-2-36 16,4-1-58-16,2-1-92 0,0-3-647 0,1 0-418 0</inkml:trace>
  <inkml:trace contextRef="#ctx0" brushRef="#br0" timeOffset="49550.62">10489 5820 2809 0,'0'0'-152'0,"0"0"22"15,6-14 19-15,-6 14 17 16,0 0 22-16,0 0 25 0,0 0 30 0,0 0 36 15,4-14 27-15,-4 14 8 0,0 0 18 0,0 0 6 0,0 0 2 16,0 0 6-16,0 0 10 16,0 0-3-16,-34 32 2 0,34-32-8 0,-11 21-8 15,7-9-8-15,-2 2-7 16,4 2-6-16,-2 1-9 0,-1-2-11 0,3 3-15 0,2-18-11 16,0 33-14-16,2-15-19 15,0-4-28-15,3 4-23 0,1-3-28 0,0-1-39 16,1 0-25-16,-1-3-58 15,-6-11-138-15,10 11-347 0,-6-7 35 0</inkml:trace>
  <inkml:trace contextRef="#ctx0" brushRef="#br0" timeOffset="49790.18">10628 5934 2079 0,'0'0'20'15,"15"-7"34"-15,-15 7 5 0,0 0-3 0,0 0 9 0,15-6 27 16,-15 6 22-16,0 0 20 16,0 0 9-16,0 0-3 0,0 0-7 0,12-8-17 15,-12 8-14-15,0 0-11 16,0 0-10-16,0 0-11 0,0 0-17 0,0 0-24 16,0 0-28-16,0 0-36 0,0 0-55 15,0 0-60-15,0 0-75 0,0 0-155 0,0 0-464 16,0 0-186-16</inkml:trace>
  <inkml:trace contextRef="#ctx0" brushRef="#br0" timeOffset="50090.31">10782 5763 2562 0,'0'0'-63'16,"11"-6"4"-16,-11 6 10 0,0 0 0 0,15-6 22 15,-15 6 31-15,0 0 38 0,0 0 13 0,0 0 10 16,0 0 2-16,25 14 5 0,-25-14 3 16,5 17-1-16,-5-17-1 0,4 23 3 0,-2-12-8 15,-2-11 8-15,2 27 1 16,0-13 3-16,-2-14 2 0,-2 32-1 16,2-15-7-16,-4-2-4 0,2 2-9 0,2-17-8 15,-9 32-8-15,7-16-4 0,-5-1-19 0,5-2-7 16,2-13-9-16,-8 25-11 15,4-14-14-15,4-11-15 0,-8 20-16 0,8-20-44 16,-9 15-30-16,9-15-44 0,-9 15-50 0,9-15-86 16,-8 8-540-16,8-8-187 0</inkml:trace>
  <inkml:trace contextRef="#ctx0" brushRef="#br0" timeOffset="50880.53">11367 5919 2408 0,'0'0'-124'0,"0"0"15"0,0 0 10 16,0 0 13-16,0 0 2 0,0 0 19 15,-28 2 13-15,28-2 18 0,0 0 7 0,0 0 11 16,0 0 19-16,0 0 9 15,0 0 16-15,0 0 3 0,0 0 10 0,0 0 15 16,0 0 6-16,0 0 5 0,0 0 5 0,0 0 0 0,0 0 5 16,0 0-5-16,0 0 0 15,0 0 0-15,0 0 0 0,0 0-6 0,0 0-4 16,0 0-6-16,0 0 6 16,0 0-6-16,0 0 7 0,0 0-8 0,0 0 3 0,0 0-3 15,0 0-1-15,0 0 2 16,0 0-12-16,0 0 0 0,0 0-4 0,0 0-3 15,0 0-3-15,0 0-3 0,0 0-2 0,0 0-4 0,0 0 1 16,0 0-8-16,0 0-1 16,0 0-2-16,0 0 1 0,0 0-2 0,0 0-1 15,0 0-1-15,57 6-4 16,-57-6-1-16,0 0 3 0,24 2-7 0,-24-2 5 0,17 2-4 16,-17-2 4-16,0 0-4 15,23 3 0-15,-23-3 0 0,15 3-1 0,-15-3 1 16,0 0-1-16,21 3-6 15,-21-3 2-15,0 0-5 0,20 2-3 0,-20-2-1 0,0 0-5 16,17 2-3-16,-17-2-10 0,0 0-2 0,0 0-12 16,23-2-11-16,-23 2-6 15,0 0-21-15,0 0-13 0,0 0-26 0,18-4-23 16,-18 4-27-16,0 0-44 16,9-4-93-16,-9 4-400 0,0 0 37 0</inkml:trace>
  <inkml:trace contextRef="#ctx0" brushRef="#br0" timeOffset="51310.28">11440 5821 1948 0,'0'0'-102'0,"0"0"17"0,0 0 14 0,0 0 11 15,0 0 22-15,0 0 18 0,0 0 10 0,0 0 13 16,0 0 1-16,0 0 11 0,0 0 13 16,0 0-5-16,0 0 16 0,-6 35 9 15,6-35 14-15,3 19 0 0,-3-19 13 16,2 21-17-16,-2-21-3 0,1 23-4 0,-1-23 1 16,0 23-8-16,0-23-2 0,-1 25-11 15,1-25-23-15,-2 22-9 0,2-22-20 0,0 24-32 16,0-24-19-16,2 21-29 0,-2-21-44 15,0 16-87-15,0-16-294 0,1 13 293 16</inkml:trace>
  <inkml:trace contextRef="#ctx0" brushRef="#br0" timeOffset="52670.24">12150 5788 1471 0,'0'0'-36'0,"0"0"15"16,0 0 13-16,0 0 20 0,0 0 12 16,0 0 15-16,-14-10 12 0,14 10 6 15,0 0 1-15,0 0-8 0,0 0-6 0,0 0 6 16,0 0-13-16,0 0-4 0,0 0 1 0,0 0 1 0,0 0 14 15,0 0 21-15,0 0-7 16,0 0 19-16,0 0-8 0,0 0 3 0,0 0-5 16,0 0-7-16,0 0-6 15,0 0-13-15,0 0-6 0,0 0 7 0,23-28-6 0,-23 28-3 16,12-8 2-16,-12 8-6 16,13-5-5-16,-13 5 0 0,12-8 0 0,-12 8 1 15,16-6 2-15,-16 6 1 16,16-4-4-16,-16 4 1 0,20-4-2 0,-20 4-2 0,0 0-5 15,24 0 0-15,-24 0-3 0,21 0-2 0,-21 0-2 16,0 0-2-16,20 0-1 16,-20 0 10-16,0 0 9 0,14 6 0 0,-14-6 5 15,0 0-4-15,12 11 5 0,-12-11 0 16,2 15-1-16,-2-15-2 0,0 0-1 0,-4 29-5 16,4-29-2-16,-10 23-1 15,7-12-8-15,-3 3 4 0,6-14-7 0,-13 25 2 16,6-14-1-16,2-1 2 0,-4 3-5 0,9-13 1 15,-18 21-1-15,11-10 2 0,-2-1-6 16,-2-1 3-16,0 1-2 0,11-10-3 0,-16 19 0 16,7-13-1-16,9-6 1 15,-13 13-1-15,13-13 1 0,-12 11 1 0,12-11 3 0,0 0-2 16,-11 12 5-16,11-12-8 16,0 0-6-16,0 0 2 0,0 0 5 0,0 0-5 15,0 0-3-15,0 0 4 16,0 0-2-16,0 0 1 0,0 0 0 0,48-19-2 0,-37 10 1 15,-1-3 0-15,7-2 0 0,-4 0-2 0,5-2 1 16,-4-1-1-16,1 0 0 16,-1 1 0-16,2-1-1 0,-6 0 4 0,3 1 0 0,0 0 0 15,-5 3 2-15,4-1 9 16,-5 3 0-16,-7 11 3 0,10-20 1 16,-3 13 0-16,-7 7-4 0,9-15-1 15,-9 15-3-15,0 0 4 0,5-14-1 0,-5 14 5 16,0 0 2-16,0 0 8 0,0 0 2 0,0 0 2 0,0 0 4 15,-48 31 5-15,38-20-1 16,1 1-4-16,-1 1-1 0,-1 1-4 0,3 0-1 16,3 1-2-16,-6 3-6 15,6-1-9-15,0-2-6 0,1 3-6 0,2-3-6 0,2-15-10 16,0 30-14-16,0-17-21 16,0-13-22-16,11 26-26 0,-6-13-26 0,6-2-30 15,-4 1-33-15,3-3-32 16,5-2-45-16,-15-7-100 0,21 10-473 0,-8-6-178 0</inkml:trace>
  <inkml:trace contextRef="#ctx0" brushRef="#br0" timeOffset="53030.62">12675 5814 2456 0,'5'-13'-97'0,"-5"13"12"0,0 0 2 16,6-15 9-16,-6 15 12 15,0 0 11-15,0 0 9 0,9-13 15 0,-9 13 6 0,0 0 7 16,0 0 2-16,0 0 16 16,0 0 25-16,0 0 16 0,0 0 19 0,0 0 16 15,0 0 8-15,0 0 9 16,0 0 4-16,0 0 0 0,0 0-2 0,0 0 1 0,0 0-3 15,0 0-1-15,-31 47-14 0,28-33-9 0,-3-1-5 16,-1 3-2-16,3-2-13 16,-4 0 0-16,4 1-1 0,0 0-6 0,0 1-4 15,1-2-2-15,3-14-7 0,-4 31-10 16,-1-18-9-16,5-13-20 0,0 23-23 0,0-23-27 16,0 23-28-16,0-23-40 15,0 22-32-15,3-14-44 0,-3-8-86 0,4 14-515 16,-4-14-113-16</inkml:trace>
  <inkml:trace contextRef="#ctx0" brushRef="#br0" timeOffset="53350.21">12837 5882 2271 0,'7'-16'-82'16,"-7"16"24"-16,0 0 14 16,0 0 15-16,10-10 21 0,-10 10 10 0,0 0 22 15,0 0-7-15,0 0 8 0,0 0 10 16,0 0 10-16,0 0 7 0,0 0 16 0,0 0 5 16,2 36 6-16,-2-36-1 15,0 0-5-15,-6 29-5 0,6-29-9 0,-4 25-1 16,-1-12-6-16,3 1-8 0,2-14-15 15,-7 26-14-15,3-12-33 0,1 1-25 0,3-15-20 16,-4 21-26-16,4-21-18 0,-3 21-20 0,3-21-16 16,-6 15-44-16,6-15-111 15,0 10-298-15,0-10 199 0</inkml:trace>
  <inkml:trace contextRef="#ctx0" brushRef="#br0" timeOffset="53890.62">13057 5751 1687 0,'0'0'-42'15,"0"0"9"-15,0 0 6 16,0 0 9-16,11-13 18 0,-11 13 7 0,0 0 9 0,0 0 11 16,0 0 13-16,0 0 20 15,0 0 5-15,0 0 14 0,0 0-6 0,20 27 16 16,-20-27 0-16,5 19-3 0,-5-19-2 15,2 25-7-15,0-10-1 0,-2 4-5 0,0 1-8 16,-2 0-5-16,0-1 1 0,-1 4-6 0,1-2-11 16,-4 2 0-16,1-3-9 15,-2 5-5-15,3-2-10 0,-3 0-21 0,0-1-33 16,-1-4-34-16,-2 0-37 0,2-4-41 16,1 0-79-16,-3-1-495 0,2-2 11 0</inkml:trace>
  <inkml:trace contextRef="#ctx0" brushRef="#br0" timeOffset="55770.7">13578 5810 2080 0,'0'0'-92'16,"0"0"5"-16,0 0 6 0,0 0 6 0,0 0 12 0,0 0 20 15,0 0 18-15,0 0 8 16,0 0 22-16,0 0 12 0,0 0 6 0,0 0 15 16,0 0 17-16,0 0 9 0,0 0 12 15,0 0 2-15,0 0 7 0,0 0 0 0,0 0-11 16,0 0 3-16,0 0-18 0,0 0-1 0,0 0-5 15,0 0 0-15,42 11-9 16,-42-11-4-16,0 0 9 0,23 3-12 0,-23-3-2 0,18 0 6 16,-18 0 3-16,0 0-1 15,26-3 3-15,-26 3-3 0,17 0-3 0,-17 0-7 16,0 0-1-16,24-1-4 16,-24 1 2-16,0 0-9 0,22-2 0 0,-22 2-3 0,0 0-3 15,25-2-1-15,-25 2-3 16,21 0 0-16,-21 0 0 0,0 0-3 0,25-2-1 0,-25 2 1 15,15-1 2-15,-15 1-5 0,0 0 1 16,21-3-6-16,-21 3 5 0,0 0-2 16,0 0-1-16,24-1-3 0,-24 1 2 0,0 0-2 15,0 0 0-15,0 0-2 16,18-3 2-16,-18 3-6 0,0 0 3 0,0 0 2 16,0 0 5-16,0 0-3 0,0 0 4 15,0 0 3-15,0 0-2 0,0 0 2 0,0 0-4 16,0 0 1-16,0 0 0 0,0 0-1 0,0 0 0 15,0 0 1-15,0 0 1 16,-32 31-5-16,32-31 7 0,-21 17-7 0,9-7 4 0,-1 0-4 16,-2 1 0-16,3 0 1 15,-2 1 1-15,1 1 0 0,0-3 1 0,-1 1-6 16,3 1 6-16,1-3-3 16,-1 1 1-16,2-1-5 0,9-9 0 0,-16 13 2 0,16-13 3 15,-11 11-1-15,11-11 3 16,-8 12 1-16,8-12 8 0,0 0 3 0,-3 16 5 15,3-16 3-15,0 0 1 0,11 16-3 16,-11-16 2-16,18 13 0 0,-4-8-5 0,1 1-1 16,1-1-2-16,9 3-1 0,-2-3-1 0,1 2-1 15,3-2-4-15,0 1 9 16,2-5-12-16,0 3-24 0,-2-1-34 0,1-2-34 16,-3-1-56-16,-2-1-50 0,0-4-104 15,2 0-558-15,-3-3-209 0</inkml:trace>
  <inkml:trace contextRef="#ctx0" brushRef="#br0" timeOffset="56100.4">14066 5389 2538 0,'0'0'-62'0,"0"0"18"16,0 0-4-16,0 0 12 15,0 0 18-15,0 0 24 0,0 0 20 0,0 0 11 16,37-6-4-16,-37 6-1 0,0 0-3 0,32 5-4 0,-32-5-8 15,29 5-13-15,-16-3-5 16,4 2-16-16,-2-2-20 0,3 2-31 0,0-2-18 16,-2-2-44-16,0 0-60 15,-3 0-156-15,0-5-188 0,-13 5 282 0</inkml:trace>
  <inkml:trace contextRef="#ctx0" brushRef="#br0" timeOffset="56320.15">14441 5216 1730 0,'11'-15'70'0,"-11"15"-16"0,0 0-15 15,11-6 3-15,-11 6 13 16,0 0 8-16,0 0 23 0,0 0 9 0,0 0-2 0,16 30-6 16,-14-14-11-16,2 0-6 15,2 4-10-15,-2 3-16 0,2 2-25 0,0 1-36 16,-3 1-41-16,4 0-38 0,0 2-36 0,-3-3-65 0,3-1-169 15,-3 0-214-15,0-1 221 16</inkml:trace>
  <inkml:trace contextRef="#ctx0" brushRef="#br0" timeOffset="57080.71">14949 6032 1640 0,'0'0'0'16,"0"0"30"-16,0 0 15 0,0 0 14 0,0 0 3 0,0 0-3 15,0 0 7-15,0 0 14 16,0 0 7-16,0 0 5 0,0 0 3 0,30 13-4 16,-30-13-6-16,19 4-2 15,-19-4-11-15,22 4-3 0,-22-4-9 0,25 7-16 0,-14-4-18 16,-11-3-22-16,25 5-14 0,-13-3-48 0,-12-2-18 15,22 4-30-15,-22-4-35 16,17 0-44-16,-17 0-92 0,16-3-356 0,-16 3 148 0</inkml:trace>
  <inkml:trace contextRef="#ctx0" brushRef="#br0" timeOffset="57290.61">15134 5980 1911 0,'-7'-13'18'16,"7"13"7"-16,0 0 0 0,0 0-8 0,0 0 18 15,0 0 29-15,0 0 10 0,0 0 16 0,0 0 1 16,0 0 3-16,0 0-3 16,0 0-8-16,0 0 0 0,-8 46-6 0,8-46-3 0,-4 24-10 15,2-11-9-15,-3 4-5 16,5-17-9-16,-7 32-18 0,5-18-19 0,-1 4-28 16,1-2-32-16,2-16-31 15,-1 31-18-15,1-17-35 0,1-1-28 0,-1-13-84 0,7 20-455 16,-3-7 35-16</inkml:trace>
  <inkml:trace contextRef="#ctx0" brushRef="#br0" timeOffset="58320.62">15548 5870 2033 0,'0'0'-66'15,"0"0"13"-15,0 0 10 0,0 0 4 0,0 0 7 16,0 0 8-16,0 0 9 0,0 0 14 16,0 0-1-16,0 0 5 0,0 0 14 0,0 0-1 15,0 0 13-15,0 0 9 16,0 0 17-16,0 0-9 0,47-16-5 0,-47 16-5 15,0 0 2-15,23-4-5 0,-23 4-4 0,0 0-10 0,24 4 10 16,-24-4 1-16,12 9 0 16,-12-9 5-16,11 11 2 0,-11-11-3 0,4 17 10 15,-4-17-6-15,0 22 3 16,0-22-6-16,-8 27 2 0,3-13-1 0,-1 1-2 0,0-2 3 16,-2 0-12-16,-2 3 3 15,2-3 0-15,0 0 1 0,0-1 0 0,8-12 15 16,-16 21-4-16,10-12-4 0,6-9-2 0,-10 13-9 0,10-13 2 15,-9 14-13-15,9-14-1 16,-8 12 1-16,8-12-10 0,0 0-11 0,0 0-12 16,0 0-8-16,0 0 7 15,0 0 2-15,0 0 0 0,0 0-2 0,0 0-8 0,0 0 5 16,47-19-6-16,-37 7 0 16,4-1-3-16,0-4 6 0,0 3 10 0,1-4 0 15,0 2 7-15,-2-1 15 16,-1-1 6-16,0 3 2 0,-2 2 4 0,0 1 11 0,-4-1 10 15,3 3 1-15,-9 10 2 0,8-16-9 0,-8 16 8 16,4-12 8-16,-4 12 14 16,0 0 3-16,0 0 9 0,0 0 3 0,0 0-3 15,0 0 1-15,0 0-4 0,-33 38-3 16,29-25-10-16,-4 3-5 0,6-1-5 0,-2 2-9 16,4 2-11-16,0-2-6 15,2 0-15-15,0 2-21 0,0-2-21 0,4 1-27 16,0-3-39-16,0-1-27 0,2-1-38 0,1-4-34 0,-1 1-54 15,1-4-138-15,-9-6-392 16,13 7-80-16</inkml:trace>
  <inkml:trace contextRef="#ctx0" brushRef="#br0" timeOffset="58580.34">16099 5856 2281 0,'2'-19'-76'0,"-2"19"25"15,0 0 28-15,0 0 18 0,0 0 27 16,0 0 19-16,0 0 4 0,-45 23 17 0,37-12-7 16,0 3-1-16,2 1-7 15,-4 0-3-15,4 2-4 0,2 2-4 0,0 3-8 16,2-2-11-16,0 1-14 0,4 2-18 0,-2-3-18 0,2 0-30 15,0-1-26-15,4-2-35 16,-2-1-47-16,-4-16-119 0,10 21-296 0,-6-14 215 16</inkml:trace>
  <inkml:trace contextRef="#ctx0" brushRef="#br0" timeOffset="58950.71">16232 5986 1684 0,'0'0'-24'0,"8"-12"-1"0,-8 12 7 0,11-9 3 15,-11 9 17-15,13-11 6 16,-13 11 5-16,13-10 16 0,-13 10 6 0,12-10-7 0,-12 10 10 16,13-7-11-16,-13 7 0 15,13-8 10-15,-13 8-12 0,0 0 4 0,16-6 9 16,-16 6-2-16,0 0 8 15,0 0 17-15,0 0-11 0,0 0 15 0,24 10-12 0,-24-10-2 16,0 0-5-16,0 23 0 0,0-23-1 0,-6 21 1 16,6-21-3-16,-8 22 7 15,0-9 3-15,0 1 9 0,2-1 5 0,0 1 12 0,-1-3 4 16,-1 2 5-16,8-13 3 16,-11 20-1-16,7-11 3 0,4-9-3 0,-9 19-2 15,9-19-5-15,-2 17-11 16,2-17-9-16,0 0-27 0,9 25-39 0,-1-17-49 0,1 1-56 15,2 1-51-15,1-5-53 0,-12-5-82 0,24 6-586 16,-12-4-246-16</inkml:trace>
  <inkml:trace contextRef="#ctx0" brushRef="#br0" timeOffset="59160.68">16569 5965 2664 0,'6'-11'-68'0,"-6"11"11"0,11-17 17 16,-11 17 5-16,8-10 15 0,-8 10 26 0,0 0 19 0,0 0 21 15,0 0 20-15,0 0 8 16,0 0-3-16,0 0 0 0,22 27-11 0,-20-14-2 16,-2-13-8-16,-2 32-5 15,-1-13-6-15,1 2-2 0,-2-3-8 16,-1 7-11-16,1-7-15 0,-2 5-17 0,0-4-21 16,-1 0-20-16,1-2-27 0,0 0-28 0,0-1-32 15,-1-3-60-15,-2-2-139 16,3-1-339-16,0-1 77 0</inkml:trace>
  <inkml:trace contextRef="#ctx0" brushRef="#br0" timeOffset="59690.68">16856 5959 1921 0,'0'0'-23'0,"0"0"-4"0,0 0-4 0,11-9-7 16,-11 9-3-16,0 0 3 16,0 0 4-16,19-6 9 0,-19 6 1 0,0 0 3 15,21-2 2-15,-21 2 3 16,18-2 1-16,-18 2 1 0,20-2-4 0,-20 2 18 0,22-4-7 15,-22 4-3-15,23-3 13 0,-23 3 9 0,23-4-7 16,-23 4 12-16,19-6 16 16,-19 6 14-16,18-3 8 0,-18 3 4 0,0 0 4 15,18-7 6-15,-18 7-10 0,0 0 3 16,0 0 5-16,0 0-1 0,0 0-2 0,0 0-3 16,0 0-2-16,0 0 2 15,0 0-3-15,-16 40 2 0,16-40 8 0,-20 26-7 16,10-15 1-16,-3 2-5 0,0 2 4 15,3-2 4-15,-3-1-4 0,1 3 1 0,-4 0 0 16,6-1-9-16,0 0 19 0,-1-3 0 0,4 2 4 16,-1-1 4-16,2-1 0 15,6-11-1-15,-11 21-1 0,11-21-9 16,-4 19-1-16,4-19-2 0,4 19-9 0,-4-19-7 16,15 20-6-16,-5-11-6 0,3 0-10 0,2-2-10 15,1 2-15-15,4-4-17 16,1 2-31-16,-2-3-41 0,4-2-41 0,1 0-47 0,-1-4-52 15,2-1-95-15,3-3-614 0,-5-6-349 0</inkml:trace>
  <inkml:trace contextRef="#ctx0" brushRef="#br0" timeOffset="59940.46">17355 5457 2908 0,'0'0'-7'15,"-4"-19"-5"-15,4 19-2 0,0 0-6 0,0 0-3 0,0 0 3 16,10-18 8-16,-10 18 2 16,0 0 4-16,16-6-3 0,-16 6 1 0,20-1-23 15,-20 1 3-15,21 0-6 16,-21 0-13-16,25 1-21 0,-25-1-27 0,27 0-42 0,-14-1-62 15,-13 1-138-15,26-6-235 0,-16 0 231 16</inkml:trace>
  <inkml:trace contextRef="#ctx0" brushRef="#br0" timeOffset="60240.28">17625 5178 1755 0,'13'-9'3'0,"-13"9"-10"15,14-6-11-15,-14 6 2 16,16-6 4-16,-16 6 4 0,18-2 6 0,-18 2 4 16,0 0 6-16,30 0-8 15,-30 0 12-15,23 6 1 0,-10-2 0 0,-13-4 15 16,21 11 1-16,-11-5 25 0,-10-6 6 16,14 15 5-16,-14-15-2 0,4 21-2 0,-4-21-3 15,-6 25 0-15,-1-12-6 16,-2 4-1-16,1 1-11 0,-2 1 7 0,-1-1-4 0,0 1 4 15,1 3-17-15,1-3 3 0,1 0-8 0,2-1-6 16,1 0-26-16,1 2-8 16,2-1-19-16,4-1-20 0,0 0-31 0,2 1-39 15,5-3-60-15,-1 0-161 0,3 1-218 16,-1-2 246-16</inkml:trace>
  <inkml:trace contextRef="#ctx0" brushRef="#br0" timeOffset="60660.37">17686 6173 1779 0,'0'0'57'0,"-12"11"-3"0,12-11-15 0,0 0-9 0,0 0 2 16,0 0 16-16,6 22 11 15,-6-22-3-15,0 0 7 0,21 14-12 16,-12-9-4-16,3 4-4 0,1-4-16 16,-13-5-22-16,28 11-21 0,-16-5-31 0,-1 1-29 0,2-6-41 15,-3 2-58-15,-10-3-134 16,17 0-222-16,-17 0 290 0</inkml:trace>
  <inkml:trace contextRef="#ctx0" brushRef="#br0" timeOffset="60820.71">17813 6156 1639 0,'0'0'45'16,"0"0"19"-16,0 0 15 0,0 0-11 0,0 0 4 16,0 0 19-16,-27 26-10 15,27-26-8-15,-7 19-14 0,7-19 3 0,-6 21-13 0,4-5-20 16,-2-4-29-16,4-12-29 15,-4 33-45-15,4-20-40 0,0-13-81 16,-4 25-177-16,4-14-152 0,0-11 299 0</inkml:trace>
  <inkml:trace contextRef="#ctx0" brushRef="#br0" timeOffset="61006.55">18334 6377 1799 0,'0'0'123'16,"19"-10"-30"-16,-19 10-42 16,17-8-33-16,-17 8-14 0,21-5 3 0,-21 5-9 15,22-6-30-15,-12 4-39 16,1 0-55-16,-11 2-113 0,25-2-283 0,-12 0 297 0</inkml:trace>
  <inkml:trace contextRef="#ctx0" brushRef="#br0" timeOffset="61280.43">19300 6359 1635 0,'0'0'22'16,"22"4"3"-16,-22-4-4 0,24 4 6 0,-11-2 21 15,-13-2 7-15,21 4-1 16,-21-4-9-16,23 1-15 0,-23-1-21 0,20 4-22 16,-10-2-40-16,0 1-52 0,-10-3-101 15,15 0-308-15,-15 0 312 0</inkml:trace>
  <inkml:trace contextRef="#ctx0" brushRef="#br0" timeOffset="69200.35">12358 6792 1574 0,'0'0'58'0,"5"-12"4"0,-5 12-16 0,0 0-4 0,0 0-2 16,9-10 18-16,-9 10 28 0,0 0 19 0,0 0 18 15,0 0 7-15,0 0-4 16,0 0 2-16,7 43-11 0,-7-28 0 0,0-15-8 0,2 32-4 16,-4-17-7-16,2 3-9 15,2-2-11-15,-2-16-8 0,2 24-12 0,-2-24-13 16,4 23-12-16,-2-14-6 16,-2-9-9-16,5 16-3 0,-5-16-8 0,10 9-4 0,-10-9-4 15,0 0-3-15,24-4-1 16,-24 4 3-16,20-9 0 0,-4 1-1 0,-3 0 0 15,1-2-1-15,3 2 2 0,0 0 2 0,0-2-1 16,0 4 6-16,0-1-8 0,-1 4 1 16,1-2 0-16,0 2 1 0,-17 3-4 0,35-2-7 15,-21-1-15-15,-14 3-7 16,30 0-13-16,-30 0 0 0,28 0-4 0,-28 0 8 16,27 0-16-16,-9-1-2 0,-3-1 11 15,4 0-6-15,-1-2 6 0,0-2 6 0,2 0-6 16,-2 1 10-16,2-1 9 15,-3 1 4-15,2-3 2 0,-1 2 14 0,0 3-11 16,0-4 9-16,-3 7 5 0,-15 0 8 0,37-3-1 0,-17 3-1 16,2 3 4-16,1-3-7 15,4 4 1-15,-3 1 10 0,3-2 7 0,3 1 13 16,-3-1 11-16,2 0 18 16,0 0 15-16,-4-3 18 0,2-1 7 0,2 1 1 0,-2-2-12 15,1-2-9-15,-5 2-8 16,-2-2-9-16,1 2-26 0,-2 1-33 0,-2-1-47 15,0 2-59-15,0 0-47 0,1 0-57 0,-19 0-144 0,31 0-458 16,-14 2-136-16</inkml:trace>
  <inkml:trace contextRef="#ctx0" brushRef="#br0" timeOffset="70350.63">15697 6941 2319 0,'4'-17'-72'15,"-4"17"16"-15,4-14 10 0,-4 14 10 0,0 0 17 16,4-15 9-16,-4 15 6 0,0 0 19 15,6-14 8-15,-6 14 8 0,0 0 7 0,0 0 16 16,0 0 14-16,0 0 18 0,0 0 7 0,0 0 6 16,0 0-8-16,0 0-17 15,0 0-8-15,0 0-5 0,0 0-7 0,15 41-4 0,-15-41-10 16,3 21-9 0,-3-21-9-16,2 18-1 0,-2-18-9 0,6 17-2 0,0-7-8 15,-6-10-1-15,9 14-5 16,-9-14-5-16,13 9 1 0,-13-9 5 0,17 4 1 15,-17-4-3-15,18-2 4 0,-18 2-3 0,24-7 4 0,-12 0-2 16,4 1 4-16,-2-1 8 16,1-1 5-16,2 3 3 0,-2-3-1 0,-1 2 1 0,4 1-2 15,-2-1-5-15,-16 6 0 16,32-5 4-16,-17 3-11 0,-15 2-1 0,30 0-6 16,-16 0 1-16,-14 0-2 15,32 0-1-15,-17 0-1 0,-15 0-3 0,36 0 2 0,-17 0 6 16,0-3-2-16,0 0 7 0,3-1-1 0,-4-2 1 15,8 0-1-15,-3-1 8 16,3-1-8-16,0-1 2 0,0 1-5 0,0 0 3 16,-1 1-6-16,1-1 1 0,-1 3 3 15,0 0-11-15,-2 2 3 0,1-1-1 0,-3 1 3 16,0 1 2-16,-2-1-4 16,3 3 6-16,-2-1-2 0,-20 1 1 0,39 0 4 15,-18 0 1-15,-2 0-14 0,1 0 4 16,-20 0-7-16,37 1 1 0,-18-1 2 0,0 3 6 15,-1-1-12-15,-2 1 9 0,-1 1-6 0,-15-4 2 0,30 9 1 16,-14-2-2 0,0 0 1-16,-2 0-5 0,0 3-3 0,6 0 2 15,-3 1 4-15,2 1-11 0,0-3 10 16,1 2-3-16,0-1 6 0,2-1 0 0,-1 1-2 16,2 0 7-16,0-3-6 15,1-1 10-15,-1 0 1 0,-2-5 8 0,0 2 1 0,1-3 13 16,0 0-1-16,0-4 18 0,-1 1 4 0,1-3 2 15,-4 1-1-15,1 1-8 16,0-2-11-16,-2 3-16 0,0-2-33 0,0 3-41 16,-17 2-56-16,28-5-62 0,-16 3-130 15,1 0-432-15,-1 0-24 0</inkml:trace>
  <inkml:trace contextRef="#ctx0" brushRef="#br0" timeOffset="75610.75">13313 8032 2162 0,'0'0'-80'0,"-9"19"15"0,9-19 10 16,0 0 7-16,-4 14 8 0,4-14 6 0,0 0 9 15,-5 17 20-15,5-17 7 16,0 0 21-16,-4 21 6 0,4-21 16 0,-3 19 8 16,3-19 32-16,-2 23 18 0,1-7 12 15,-3 0-4-15,2 2-5 0,0 1-7 0,2 0-9 16,-5-1-5-16,5 3-15 15,-2-1-7-15,0 1-6 0,2-1-11 0,-2 0-14 16,0-1-12-16,2 0-16 0,0-2-28 0,-2 0-38 0,2-17-37 16,0 25-28-16,0-25-43 15,0 19-111-15,-1-11-434 0,1-8 23 0</inkml:trace>
  <inkml:trace contextRef="#ctx0" brushRef="#br0" timeOffset="75921.4">13026 8553 2115 0,'0'0'-46'15,"0"0"0"-15,0 0 6 0,0 0 5 0,0 0 4 16,24 15 12-16,-24-15 17 0,18 3 1 0,-18-3 11 0,27 3 6 16,-13-2 1-16,3 3 11 15,2-2 1-15,3 3-7 0,0-5 11 0,5 5-6 16,-2-1-6-16,2 0 2 16,-2 0-19-16,1-1-8 0,-3-1-16 0,0 2-12 0,-1-1-12 15,-4 1-25-15,2-1-39 16,-3-2-38-16,-2 3-85 0,-5-2-245 0,2 0 359 15</inkml:trace>
  <inkml:trace contextRef="#ctx0" brushRef="#br0" timeOffset="76421.8">13180 8800 1332 0,'-20'10'22'16,"20"-10"13"-16,-13 8 6 0,13-8 6 0,0 0-4 16,-14 8 0-16,14-8 11 15,0 0-1-15,-11 9 2 0,11-9 7 0,0 0 2 16,0 0 2-16,0 0 4 0,0 0 6 16,0 0 0-16,0 0 8 0,23 20-9 0,-23-20-19 15,17 5 6-15,-17-5-6 16,23 5-10-16,-9-1-4 0,-14-4-9 0,29 5-2 15,-12-1-6-15,-1 0-3 0,-2 0 9 0,-1 0-15 0,3-1 3 16,-1 1-5-16,-15-4-4 16,21 6 3-16,-21-6 3 0,18 6 14 0,-18-6 11 15,11 8 2-15,-11-8 1 16,0 0 0-16,9 12 2 0,-9-12 5 0,0 0-8 0,0 0 0 16,0 0-5-16,-22 28-1 15,10-21 0-15,-1 1-3 0,13-8 1 0,-23 18-1 16,10-9-1-16,1 0 3 0,-1 1-2 0,4 1 5 0,-5-1-7 15,6-1 2-15,-3 3-2 16,1-3-3-16,0 3-2 0,10-12-2 0,-12 22-2 16,5-10-3-16,7-12-2 15,-2 21 0-15,2-21-2 0,6 21-2 0,2-13 1 0,1 3-2 16,4-4-3-16,5 1-5 16,5-2-8-16,1 1-7 0,5-3-20 0,-2-2-26 15,4 2-36-15,1-4-39 16,1 0-39-16,-5 0-44 0,5-4-85 0,-4 0-574 0,-2-2-234 15</inkml:trace>
  <inkml:trace contextRef="#ctx0" brushRef="#br0" timeOffset="79110.7">16103 8655 2496 0,'0'0'-134'0,"0"0"20"0,0 0 24 16,0 0 23-16,0 0 41 0,0 0 14 0,0 0 32 16,0 0 27-16,0 0 11 15,0 0 14-15,0 0 0 0,0 0 6 0,0 0 0 16,0 0-3-16,0 0-14 0,0 0 1 15,0 0-14-15,0 0-3 0,0 0-2 0,0 0-10 16,0 0-6-16,0 0-3 0,0 0-11 16,42-19-3-16,-42 19-3 0,0 0 2 15,30 5-12-15,-30-5-1 0,23 2-8 0,-23-2 1 0,26 5-13 16,-14-5 6-16,-12 0 0 16,24 3 0-16,-24-3 0 0,25 3 6 0,-12-2-4 15,-13-1 4-15,21 0-1 16,-21 0 5-16,18 3 15 0,-18-3 0 0,0 0 3 0,22 2 5 15,-22-2 4-15,0 0 4 0,17 1-1 0,-17-1-1 16,0 0 1-16,0 0 8 16,0 0 0-16,0 0-2 0,11 12-7 0,-11-12 7 0,0 0-8 15,0 0-6-15,0 0-3 16,0 0-1-16,-26 28-4 0,26-28 2 0,-8 14 4 16,8-14-6-16,-8 9 2 15,8-9 1-15,0 0 2 0,-10 12-7 0,10-12-4 0,0 0 1 16,0 0-8-16,-8 11 0 15,8-11 3-15,0 0-4 0,0 0-2 0,0 0 0 16,0 0-8-16,0 0-12 0,0 0-24 0,0 0-14 16,0 0-44-16,0 0-26 0,0 0-54 15,0 0-126-15,0 0-366 0,0 0 71 0</inkml:trace>
  <inkml:trace contextRef="#ctx0" brushRef="#br0" timeOffset="79500.31">16391 8106 1961 0,'0'0'-40'0,"2"-16"17"0,-2 16 8 16,0 0 22-16,0 0 6 16,0 0 11-16,0 0 3 0,0 0 10 0,4-16 14 15,-4 16-5-15,0 0 14 0,0 0-2 16,0 0 6-16,0 0 13 0,0 0-10 0,0 0 12 15,0 0-4-15,0 0 6 0,0 0-7 0,7 55-3 16,-12-39-10-16,5-16-10 16,-8 36-22-16,4-14-18 0,-1-3-16 0,-1 3-40 0,2-2-38 15,-1 4-39-15,1-6-46 16,0-1-127-16,0 1-405 0,2-2 50 0</inkml:trace>
  <inkml:trace contextRef="#ctx0" brushRef="#br0" timeOffset="79940.81">15993 8622 2082 0,'0'0'-13'0,"0"0"-6"0,0 0 10 0,0 0 2 16,0 0 3-16,0 0 20 15,0 0 11-15,0 0-5 0,23 19 3 0,-23-19 3 16,28 5-12-16,-9-3 4 0,2 1 1 16,2 0-6-16,5 1 2 0,2-1-4 0,-1 1-1 15,3 0-10-15,0-2 2 0,1 1 10 0,-1 1-14 16,2-2 11-16,-2 0-9 16,-1 0 5-16,1 0 22 0,0-2-7 0,-3 1-2 15,-3 3-13-15,-2-4-22 0,-4 2-11 16,-1 0-31-16,1 0-20 0,-6 0-33 0,2 2-31 15,-4-2-49-15,-12-2-374 0,17 4 242 0</inkml:trace>
  <inkml:trace contextRef="#ctx0" brushRef="#br0" timeOffset="80410.43">16016 9143 1647 0,'-8'8'3'16,"8"-8"-3"-16,0 0-3 16,0 0 0-16,0 0-6 0,0 0 6 0,0 0 16 15,0 0 9-15,0 0-7 0,16 23 3 16,-16-23-1-16,16 4 2 0,-16-4 6 0,20 3 0 15,-20-3 27-15,24 4-7 0,-9 1-6 0,-15-5 18 16,26 3-14-16,-14 1-10 16,-12-4-6-16,21 3 1 0,-21-3-2 0,17 3 10 0,-17-3-3 15,0 0-1-15,19 5 4 16,-19-5 24-16,0 0 15 0,8 7 4 0,-8-7-3 16,0 0 10-16,0 0 2 15,0 0 1-15,-23 31 0 0,15-23-2 0,-5-1 8 0,0 5 3 16,1-1 2-16,-6 2-8 0,4 3-4 0,-3-1-10 15,-2 2-4-15,4 1-10 16,1-2-3-16,-2 2-7 0,4-1-7 0,4 0-5 16,-1-3-3-16,2 0-6 0,7-14-6 15,-2 23-8-15,2-23-14 0,11 24-8 0,0-13-18 16,1-4-13-16,4-2-24 16,-2 4-26-16,5-5-49 0,2-1-31 0,2-1-29 15,-1-2-55-15,-2-2-121 0,6-3-463 16,-3-6-169-16</inkml:trace>
  <inkml:trace contextRef="#ctx0" brushRef="#br0" timeOffset="80710.59">16594 9082 2575 0,'4'-21'3'0,"-4"21"0"0,0 0 3 0,4-13-9 16,-4 13 3-16,0 0 13 0,0 0 16 0,9-13 9 0,-9 13-1 15,0 0-2-15,0 0 3 16,19-4-6-16,-19 4 1 0,0 0-3 0,0 0 9 16,24 4-6-16,-24-4 18 0,0 0 5 15,0 0 15-15,18 10 15 0,-18-10 4 0,0 0 1 16,0 16-6-16,0-16-9 16,0 0-5-16,-12 25-8 0,12-25-6 0,-13 19-3 15,6-7-5-15,-1-1-2 0,8-11-6 16,-12 21-4-16,8-7-9 0,4-14-15 0,-7 20-21 15,7-20-31-15,2 21-46 0,-2-21-46 0,13 22-55 16,-3-13-67-16,-4-2-104 16,4-1-539-16,0-2-278 0</inkml:trace>
  <inkml:trace contextRef="#ctx0" brushRef="#br0" timeOffset="110775.61">1366 11571 582 0,'0'0'113'0,"-11"-16"-43"0,11 16-11 0,0 0-21 16,0 0-7-16,0 0 3 16,0 0 5-16,0 0 6 0,0 0 1 0,-2-16-7 15,2 16 14-15,0 0-5 16,0 0-8-16,0 0 0 0,0 0 6 0,0 0 4 0,0 0-14 15,0 0 0-15,0 0 3 0,21-16 7 0,-21 16 6 16,0 0-5-16,0 0 4 16,0 0-1-16,0 0 9 0,0 0-5 0,0 0 11 15,0 0 1-15,0 0 15 0,0 0 3 16,0 0 6-16,0 0-1 0,0 0 5 0,0 0 0 16,0 0 2-16,0 0 4 15,26 27 1-15,-26-27-9 0,9 12-1 0,-9-12-2 16,11 14-2-16,-11-14-4 0,9 15-6 15,1-3-5-15,-4-2-10 0,-6-10-6 0,15 22-2 16,-6-8-6-16,-3-1-5 0,2 0-2 0,0 1-5 16,2 1-3-16,-1 0 0 0,0-2 1 15,0 3 2-15,0 1 6 0,2 0-3 0,1 0 2 16,-2-2-4-16,-3-2 3 16,8 5 0-16,-5-1-5 0,-2-2 0 0,1 1-2 15,-1-1-3-15,1 0-4 16,-1 1-4-16,0-4-1 0,-1 4-2 0,1-3 1 0,-1 1-5 15,2-1-3-15,-3-2 2 0,-6-11-1 0,12 19-4 16,-8-10 4-16,-4-9-4 16,9 16-4-16,-9-16-4 0,9 13-14 0,-9-13-14 15,5 12-19-15,-5-12-19 0,0 0-34 16,0 0-38-16,7 11-39 0,-7-11-29 0,0 0-25 16,0 0-38-16,0 0-95 0,0 0-498 15,0 0-212-15</inkml:trace>
  <inkml:trace contextRef="#ctx0" brushRef="#br0" timeOffset="111150.85">1646 11694 2461 0,'0'0'-113'0,"-2"-21"30"0,2 21 12 0,-2-17 19 0,2 17 5 15,-2-17 13-15,2 17 9 0,0 0 9 0,-6-19 10 16,6 19 14-16,0 0 4 16,0 0 3-16,-5-17 1 0,5 17 12 0,0 0 19 15,0 0 0-15,0 0 3 0,0 0 8 16,0 0-3-16,0 0 0 0,-29 34-2 0,23-20 1 16,-3 0-1-16,-1 2-6 15,1 3 5-15,-1 0 1 0,-1 2 4 0,0 2 4 16,-2 1 2-16,0 3 1 0,-2 2 1 15,1 1-5-15,2-2 0 0,-6 1-3 0,6-2-4 16,-3 2-3-16,5-6-2 0,-2 1-9 0,2 0-5 16,2-2 2-16,0-1-7 15,-2-2-7-15,3 1-12 0,3-5-16 0,-1 0-24 0,5-15-28 16,-6 26-37-16,3-14-29 16,3-12-30-16,-2 19-26 0,2-19-58 0,0 0-146 15,2 19-324-15,-2-19 38 16</inkml:trace>
  <inkml:trace contextRef="#ctx0" brushRef="#br0" timeOffset="111540.51">2042 11626 2074 0,'0'0'-25'0,"0"0"14"16,4-13 19-16,-4 13-1 0,0 0 3 0,0 0 12 15,0 0 18-15,0 0 8 0,0 0 22 16,0 0 2-16,-40 33 15 0,34-19 10 0,0-1 6 15,0 3-10-15,-2-1-1 0,3 4-4 16,2 1-5-16,1 0-3 0,2-1-3 16,0 4-8-16,0-2 0 0,5 4-9 0,0-1-3 0,3 1-8 15,2 0-4-15,0-2-5 16,1 0-7-16,4-4-12 0,0 0-22 0,-1-1-26 16,1-2-32-16,1-2-44 0,-1-3-39 15,3-1-30-15,-3-3-44 0,-3-3-125 0,3-2-433 16,-4-2-71-16</inkml:trace>
  <inkml:trace contextRef="#ctx0" brushRef="#br0" timeOffset="112041.01">2281 11833 2318 0,'0'0'61'0,"0"0"33"16,6-13 4-16,-6 13-18 0,0 0-10 0,0 0-14 0,10-11-13 15,-10 11 0-15,0 0-7 0,12-10-3 0,-12 10-6 16,17-8-4-16,-17 8-10 16,19-5-12-16,-19 5-5 0,23-8-8 0,-8 5 3 0,0-1-1 15,-15 4 3-15,28-8-1 16,-18 4 11-16,-10 4-6 0,23-6 1 0,-23 6 7 16,22-3-5-16,-22 3 7 15,16-6-1-15,-16 6 5 0,18-1 4 0,-18 1 3 16,0 0 0-16,16-4-2 0,-16 4 6 15,0 0 2-15,0 0 5 0,0 0 10 0,0 0 2 16,19 7 9-16,-19-7 4 0,0 0-5 0,0 0 3 16,-6 23 3-16,6-23-2 15,0 0 5-15,-15 28 3 0,9-16 1 0,0 1 2 0,-4 2-2 16,2-1-7-16,0 0 1 16,0 2-6-16,-1-1-2 0,0-1-8 0,1 1-4 15,2 0-4-15,-1 0-1 16,1 1-1-16,2-3-4 0,-2 1-2 0,6-14 1 0,-11 24-9 15,10-14 2-15,1-10-1 0,-2 21 1 0,2-21-3 16,2 19 7-16,-2-19 0 16,10 17 1-16,-10-17-3 0,16 11-2 0,-3-3-2 15,1-4-1-15,2-1-16 0,-16-3-12 16,36 4-20-16,-18-4-24 0,2 0-30 0,-20 0-36 16,37-4-44-16,-17 1-35 15,-1-1-33-15,0-3-48 0,-2 0-105 0,-3 0-496 16,2-2-253-16</inkml:trace>
  <inkml:trace contextRef="#ctx0" brushRef="#br0" timeOffset="112290.81">2826 11658 2733 0,'0'0'-18'16,"0"0"-14"-16,10-12 0 0,-10 12 8 0,0 0 5 15,0 0 29-15,0 0 21 0,0 0 12 0,28 33 13 0,-22-22 8 16,0 6-4-16,1-3-4 16,-1 4-5-16,2 2 1 0,0 1 2 0,0-2-10 15,-2 2 0-15,0 2-2 16,0-4-7-16,0 0-3 0,-1 0-7 0,-1-2-18 0,1 1-24 16,-1-3-37-16,-2 0-25 15,2 0-41-15,-4-15-22 0,4 21-39 0,-2-11-62 16,-2-10-527-16,2 13-60 15</inkml:trace>
  <inkml:trace contextRef="#ctx0" brushRef="#br0" timeOffset="112550.82">3333 12024 2290 0,'0'0'0'0,"0"0"18"0,18-2 1 16,-18 2-10-16,0 0-30 0,20-4 2 0,-20 4 14 15,20-4 12-15,-20 4 11 16,25-5-3-16,-13 1-1 0,4 0-8 0,-16 4-21 16,31-7-13-16,-16 3 1 0,0 0-21 15,1 0-7-15,0 0-16 0,-4-2-26 0,1 3-52 16,-13 3-110-16,21-12-257 0,-12 6 308 0</inkml:trace>
  <inkml:trace contextRef="#ctx0" brushRef="#br0" timeOffset="112710.49">3462 11872 1610 0,'-22'-3'93'0,"22"3"29"16,0 0-9-16,-22-1-17 0,22 1-12 0,0 0 3 0,0 0-16 15,0 0-6-15,0 0 0 16,0 0-8-16,0 0-15 0,0 0-20 0,0 0-31 15,0 0-30-15,76 1-26 0,-57-2-33 0,-1 1-31 0,-2-3-40 16,-16 3-94-16,32-3-299 16,-17 1 247-16</inkml:trace>
  <inkml:trace contextRef="#ctx0" brushRef="#br0" timeOffset="114820.85">4627 11083 1594 0,'-11'-15'-36'0,"11"15"13"0,0 0 16 0,0 0 14 15,0 0 13-15,0 0 17 0,-35 10 21 0,35-10 15 16,-20 14 13-16,10-6-7 16,1 3 8-16,0 1-7 0,-1 4-4 0,4-2 8 0,-3 8-8 15,1-2-3-15,2 3 0 16,-1 2-4-16,0 0-3 0,3 1-5 0,2 3-6 16,-2-1-7-16,4 1-4 15,2-1-7-15,0 3-3 0,2-2-27 0,5-1-16 0,-2-1-28 16,3 3-27-16,5-1-30 15,-3-3-37-15,2-2-48 0,-2-7-107 0,2 2-364 16,0-6 120-16</inkml:trace>
  <inkml:trace contextRef="#ctx0" brushRef="#br0" timeOffset="115121.03">5194 11046 2006 0,'0'0'43'0,"9"-7"-2"16,-9 7-11-16,0 0 4 15,0 0 1-15,0 0 12 0,0 0 18 0,0 0 10 0,4 38 4 16,-4-38-1-16,-2 31 4 0,0-13-8 0,2 2-10 15,0 2 2-15,0 1-13 0,2 2-4 16,0 0-5-16,0-1-14 0,2 1-23 0,0-2-27 16,-2-1-28-16,1-2-37 15,1-3-32-15,0 1-40 0,-2-3-76 16,-2-15-499-16,6 21 0 0</inkml:trace>
  <inkml:trace contextRef="#ctx0" brushRef="#br0" timeOffset="115370.88">5698 11227 2278 0,'0'0'104'0,"25"-5"2"16,-12 1-16-16,4-1-16 15,0 0-9-15,0 0-5 0,4-1-5 0,2 0-8 16,0 1-7-16,5 1-13 0,0-1-19 0,-1 0-30 0,1 0-22 16,0 1-35-16,1-1-26 15,0-2-31-15,-1 3-47 0,-5 0-139 0,3-3-330 16,-3 0 119-16</inkml:trace>
  <inkml:trace contextRef="#ctx0" brushRef="#br0" timeOffset="115830.83">6401 11117 1953 0,'0'0'-10'16,"14"4"-1"-16,-14-4-10 0,18 4-8 0,-18-4-2 15,21-2 7-15,-21 2 12 0,27-2 9 16,-27 2 3-16,31-6 10 0,-15 2 11 16,1-2-10-16,0 2 9 0,0-1-1 15,-1-2 15-15,0 1 8 0,-2-2 11 0,1-2 12 16,-2 3-4-16,-3-2 17 0,1-1 6 16,-11 10 2-16,14-17 5 0,-14 17 18 0,9-14-6 15,-9 14-1-15,3-13 5 16,-3 13-11-16,0 0 4 0,0 0 1 0,-24-19-1 0,24 19 1 15,-23 0 1-15,23 0-8 0,-28 6 2 0,12-2-8 16,-2 4-1-16,-1 3-10 16,0 0-7-16,0 2-3 0,5 3-7 0,-2-1-5 15,4 2-2-15,1 2-6 16,5 2-3-16,1-2-3 0,3 0-4 0,2 1-5 0,4-1 0 16,3 3-5-16,4-3-2 15,-1 2 2-15,5-6-7 0,0 3-12 0,2-3-18 16,0-4-21-16,2-1-19 0,-1-3-41 0,0 0-37 15,1-3-38-15,2-3-38 16,-4-2-38-16,-1-7-72 0,2 2-130 0,-4-4-443 0,2-1-263 16</inkml:trace>
  <inkml:trace contextRef="#ctx0" brushRef="#br0" timeOffset="117750.9">6777 10501 2538 0,'0'0'-148'0,"0"0"14"0,0 0 9 16,0 0 16-16,0 0 9 0,0 0 21 0,0 0 14 16,0 0 20-16,0 0 22 0,0 0-3 15,0 0 17-15,0 0 9 0,0 0 7 16,0 0 13-16,0 0 29 0,0 0 5 16,0 0 0-16,0 0 32 0,0 0 0 0,0 0 4 15,0 0 4-15,0 0-1 16,0 0-7-16,0 0-5 0,0 0-6 0,0 0-2 0,0 0-7 15,38 12-6-15,-38-12-6 0,0 0-5 0,28-2-3 16,-28 2-6-16,21 0-9 16,-21 0-15-16,20 0-22 0,-20 0-21 0,18 0-30 0,-18 0-35 15,0 0-13-15,26 0-31 16,-26 0-35-16,0 0-66 0,21-4-441 0,-21 4 80 16</inkml:trace>
  <inkml:trace contextRef="#ctx0" brushRef="#br0" timeOffset="118110.56">7165 10390 2007 0,'0'0'-24'16,"0"0"10"-16,0 0 17 15,0 0-16-15,0 0 5 0,23-4 7 0,-23 4 7 0,0 0 12 16,27 0-1-16,-27 0-2 15,28 0 12-15,-28 0-18 0,32-3 6 0,-13 6 5 16,0-6-9-16,0 3 10 0,0-1-21 0,-19 1-18 16,36-2-21-16,-17 0-26 0,-2-1-35 15,-5 0-54-15,-12 3-107 0,22-7-216 16,-14 3 360-16</inkml:trace>
  <inkml:trace contextRef="#ctx0" brushRef="#br0" timeOffset="118330.9">7330 10319 1353 0,'0'0'8'16,"-12"9"9"-16,12-9 7 0,0 0 7 0,-7 15 3 0,7-15 12 15,-3 18 18-15,3-18 6 16,3 21 16-16,-3-21 16 0,-3 27 3 0,3-10-1 16,0-1-4-16,-2 4-11 15,0-1 0-15,2 1-14 0,-2 0-2 0,0 1-14 16,2-1-7-16,0 1-28 0,0-1-36 0,-2 0-33 15,2-1-40-15,0-2-33 0,0 1-52 16,0-18-105-16,0 27-329 0,0-18 186 0</inkml:trace>
  <inkml:trace contextRef="#ctx0" brushRef="#br0" timeOffset="118790.82">7849 10583 1905 0,'16'-3'91'0,"-16"3"-2"0,0 0-16 0,0 0-11 16,0 0 0-16,28 10-2 16,-28-10 20-16,11 14 10 0,-5-2 16 15,0 1 3-15,0 3 3 0,1-2-6 0,0 8 0 16,-1 1-6-16,2-1-5 0,0 5 3 0,1 0-6 15,-2 0-6-15,-1 1-2 0,-2 2-8 0,0-1-4 0,1 2-8 16,-3-1-8 0,-2-1-2-16,0 1-9 0,-5 1 0 0,-1-2-6 0,0 5-6 15,-3-2-2-15,-2-4-8 16,1 3-9-16,0-7-9 0,1-1-24 0,-2 0-21 16,-1-2-27-16,3-1-30 15,3-5-42-15,-3-1-32 0,5-2-33 0,4-12-38 0,-11 21-79 16,11-21-552-16,-6 12-239 15</inkml:trace>
  <inkml:trace contextRef="#ctx0" brushRef="#br0" timeOffset="119570.96">8501 10881 2586 0,'0'0'-87'0,"0"0"26"0,0 0-1 0,0 0 10 16,0 0 4-16,15-10 11 0,-15 10 7 15,0 0 29-15,0 0-4 0,0 0 19 0,0 0 9 16,0 0 13-16,0 0 3 16,0 0 0-16,0 0 4 0,26 2-3 15,-26-2-14-15,0 0 7 0,20 0-14 0,-20 0 4 16,0 0-10-16,28 0 4 0,-28 0-17 0,21 0-2 15,-21 0-2-15,25 0-2 0,-25 0 6 16,23 0-3-16,-23 0 0 0,26-2 6 16,-26 2-6-16,27-2 7 0,-27 2-8 0,28-1-2 0,-28 1-2 15,26-3-7-15,-26 3-4 16,24-1 7-16,-24 1-8 0,24-2 11 0,-24 2-3 16,19-2 6-16,-19 2 0 0,19-2 9 15,-19 2 3-15,0 0 9 0,0 0 2 0,23 0-4 16,-23 0 5-16,0 0 9 15,0 0 8-15,0 0-10 0,8 10 3 0,-8-10-9 16,0 0-5-16,0 0 2 0,-10 26 0 0,10-26-3 0,-14 17-1 16,7-5-2-16,-2-2-2 15,-1 4 6-15,2 0 7 0,-5 3-11 0,0-1-3 16,0-2 0-16,1 1 5 16,-2 3-6-16,2-1 2 0,0 0 8 0,-1-2-9 0,-2 0 9 15,2 1 3-15,3-4 14 16,2 2-5-16,-4 0 4 0,4-3-4 0,0 1 3 15,0-1 3-15,8-11 10 0,-12 19 5 0,12-19 8 16,-8 16 3-16,8-16-2 0,-2 13-1 16,2-13-5-16,0 0-6 0,0 0-1 0,15 19-3 15,-15-19-6-15,17 6-2 16,-5-3-2-16,-12-3 1 0,30 4-4 0,-13-2-3 16,2-2-4-16,0 2-3 0,3-2-2 15,-2 0-22-15,2 0-19 0,-1 0-31 0,1-2-30 16,-2 2-39-16,-1-2-38 0,0-2-36 0,-2 1-69 15,-17 3-150-15,30-10-353 16,-18 5-64-16</inkml:trace>
  <inkml:trace contextRef="#ctx0" brushRef="#br0" timeOffset="120100.55">9233 10616 2298 0,'0'0'-33'0,"0"0"22"16,0 0 10-16,10-13 1 0,-10 13 12 0,0 0 34 16,0 0 23-16,0 0 21 15,18-6 6-15,-18 6 2 0,0 0 0 0,18-2-5 0,-18 2-3 16,0 0-5-16,28 0-14 15,-28 0-6-15,23 0-3 0,-23 0-17 0,26 2-20 16,-26-2-33-16,26 2-33 0,-26-2-44 0,26 0-35 0,-13 2-33 16,0-4-50-16,-13 2-121 15,23-2-415-15,-13-1-8 0</inkml:trace>
  <inkml:trace contextRef="#ctx0" brushRef="#br0" timeOffset="120320.83">9703 10410 2243 0,'0'0'10'0,"10"-11"19"0,-10 11-7 15,0 0-7-15,11-12 2 16,-11 12 3-16,0 0 6 0,0 0 27 0,0 0 11 16,0 0 2-16,0 0-1 15,0 0-7-15,21 29 0 0,-21-29-13 0,3 26-3 0,-1-10-12 16,-2 1-19-16,2 0-36 15,0 2-34-15,-2 2-48 0,2-2-41 0,-2 1-79 16,0 0-494-16,0-1 12 0</inkml:trace>
  <inkml:trace contextRef="#ctx0" brushRef="#br0" timeOffset="120840.66">6130 11882 1962 0,'-18'3'-147'0,"2"1"-1"0,-1 0-15 0,17-4-323 16,-32 5 346-16</inkml:trace>
  <inkml:trace contextRef="#ctx0" brushRef="#br0" timeOffset="122212.89">4720 12091 1351 0,'0'0'-17'0,"0"0"10"0,0 0 12 0,0 0-10 0,0 0 0 15,-9-13 3-15,9 13 5 16,0 0 1-16,0 0 3 0,0 0 12 0,0 0 13 16,0 0 1-16,0 0 16 0,0 0 24 15,0 0-6-15,0 0 8 0,0 0 11 16,0 0 0-16,0 0 8 0,0 0 4 15,0 0-8-15,0 0 13 0,0 0-7 0,30-10-2 16,-30 10 7-16,0 0 6 0,0 0-2 0,26 1 4 16,-26-1-2-16,0 0-7 0,27 0-5 15,-27 0-11-15,23 3-10 0,-23-3-9 0,32 1-10 16,-15 1-10-16,4 1-13 16,2-3-18-16,1 0-10 0,1 0-11 0,5 0-8 15,-1 0-2-15,1 0 1 16,2 0 1-16,-2 0 1 0,1 0-2 0,-1 0 0 0,2 0 4 15,-3-3 1-15,3 3-1 0,-2 0 1 0,-1-2 6 16,3 2-3-16,-4 0-3 16,3-1-4-16,-1 1-11 0,2-3-8 0,0 2-14 15,-1-2-9-15,3 3-20 0,-4-1-6 16,1-1 4-16,1-2 4 0,0 3 1 0,-2-2 10 16,1 2 11-16,-1-3 13 0,0 1 16 15,-1 3 13-15,1-1 3 0,2-1 7 16,-3 2 8-16,1-2 6 0,2 2-1 0,-1 0-1 0,1 0 5 15,0 0 3-15,-2 2-2 16,3-2-3-16,-3 0-1 0,2 2 5 0,-1-2-12 16,3 0-3-16,-4 0 3 15,2 1-6-15,-1-1 6 0,1 0-2 0,-2 3 16 0,-1-3 2 16,-1 1 13-16,2-1-5 16,-3 3 1-16,1-2-6 0,-2 2-5 0,0-2-10 15,2 1-10-15,-1 0-3 16,-3 0-15-16,2-2-6 0,-3 1 3 0,2-1 0 0,-2 3-1 15,1-3 2-15,-3 0 4 0,2 0 1 0,0 1 5 16,-1-1 3-16,1 3 10 16,-2-3-2-16,0 0 11 0,3 0-2 0,-4 1 5 0,4-1-2 15,-3 0-7-15,3 2-4 16,0-2 6-16,0 0-18 0,1 0 1 0,1 3-6 16,0-3-4-16,-2 0 9 15,6 1 3-15,-3-1-10 0,3 0 2 0,0 2 0 0,2-2 3 16,-5 0 2-16,5 0 0 15,-2 0 8-15,-1 0 2 0,1-2 5 0,0 2 12 16,-3 0-12-16,3 0 10 0,-5 0-8 0,5-1 3 16,-2 1-3-16,1-3 1 15,-2 1-8-15,1 1-6 0,-1 1-3 0,1-4 8 0,0 1-5 16,-1 2 3-16,1-1 1 16,-1 0 1-16,-1-1 10 0,-3 0 7 0,0-1-2 0,1 3 8 15,-4-2 9 1,4 2-1-16,-1-1 6 0,3 0-5 0,-3 0-1 0,0 0-1 15,0 0-9-15,3 0-1 0,1 1-4 0,-3-1 0 16,-1 2-1-16,2 0-5 16,-1 0 2-16,-1 0-1 0,0 2-3 0,2-2 2 0,-1 0 2 15,-1 0 1-15,1 0-3 16,0 1 0-16,-2-1 0 0,4 0 2 0,-3 0-5 16,0 0-2-16,-2 0-1 15,3 0 2-15,-4 0 1 0,4 0-1 0,-5 0 1 0,5 0 6 16,-4 0-3-16,4 0 7 0,-3 2-2 0,0-2 5 15,0 0-3-15,0 2 0 0,0-2-1 16,0 0-5-16,3 0 2 0,-3 0 6 16,0 0-1-16,0 0 5 0,1 0 3 15,-2 2-1-15,2-4 0 0,-1 4 1 0,0-4 0 16,-2 2-2-16,3 0-4 16,-22 0 0-16,38 0 3 0,-24 0-7 0,-14 0-3 0,32 0 4 15,-32 0-5-15,25 0 0 16,-11-2-5-16,-14 2-11 0,0 0-17 0,29 0-18 15,-29 0-30-15,0 0-33 0,23 0-37 0,-23 0-26 0,11 2-39 16,-11-2-86 0,0 0-518-16,0 0-125 0</inkml:trace>
  <inkml:trace contextRef="#ctx0" brushRef="#br0" timeOffset="123990.95">5323 12527 2368 0,'2'-26'-52'0,"-2"26"18"0,0 0 0 0,5-12 1 16,-5 12 4-16,0 0 1 0,0 0 24 0,0 0 11 16,0 0 32-16,0 0 17 15,0 0 1-15,0 0 14 0,0 0 9 0,0 0 9 0,0 0 7 16,0 0 1-16,-32 44-3 16,24-27 2-16,-2 2-2 0,2 0-2 0,-2 0-9 0,4 2-1 15,-3 1-5 1,3 1 1-16,-1 2-5 0,1-2 3 0,2 2-5 0,2 2-3 15,2-5-6-15,4 4-6 0,0-2-2 0,2 0-25 16,3 1-22-16,2-1-33 16,1-3-32-16,3-1-39 0,0 0-34 0,2-4-51 0,2 0-38 15,-2-5-105-15,-1-2-559 16,0-1-253-16</inkml:trace>
  <inkml:trace contextRef="#ctx0" brushRef="#br0" timeOffset="124261.02">5783 12698 2721 0,'0'0'15'0,"0"0"30"15,0 0 23-15,0 0 9 16,12 3 16-16,-12-3 9 0,0 0 0 0,4 24 3 15,-2-15 1-15,-2 5-3 0,0-3-12 0,2 1-6 16,1 1-13-16,-3-13-7 0,0 25-6 16,2-10-9-16,-2-2-17 0,2-1-26 15,-2-12-34-15,2 23-36 0,-2-23-49 16,3 19-41-16,-3-12-45 0,0-7-58 0,2 13-146 16,-2-13-451-16,0 0-204 0</inkml:trace>
  <inkml:trace contextRef="#ctx0" brushRef="#br0" timeOffset="124480.76">6017 12839 2562 0,'20'-6'-20'0,"-20"6"28"0,19-3 4 0,-19 3-6 15,20-4 3-15,-20 4-5 16,26-4 12-16,-26 4 23 0,28-1 2 0,-11 1-3 15,-17 0-7-15,36-4-5 0,-18 4-1 0,0-3-13 16,-18 3-21-16,38-1-43 0,-19 1-29 16,-3-2-39-16,2 2-56 0,-18 0-113 0,27-4-368 15,-16 2 110-15</inkml:trace>
  <inkml:trace contextRef="#ctx0" brushRef="#br0" timeOffset="125030.55">6583 12649 1951 0,'0'0'15'16,"8"-10"18"-16,-8 10-17 0,0 0-11 0,0 0-3 15,16-13-9-15,-16 13 7 0,12-5 21 0,-12 5-23 16,16-4-2-16,-16 4-16 16,24-4-5-16,-24 4 11 0,23-6-15 0,-23 6-2 15,26-2 18-15,-12 0 2 0,-14 2 1 16,24-4 5-16,-24 4 10 0,25-1 13 16,-25 1 1-16,22-3 9 0,-22 3 12 15,18 0 8-15,-18 0 18 0,0 0 13 0,24 3 22 0,-24-3 2 16,0 0 6-16,19 1 2 0,-19-1-9 0,0 0-2 15,10 8 7-15,-10-8-3 16,0 0-6-16,0 0-6 0,0 21-8 0,0-21-3 0,0 0-9 16,-10 29-7-16,3-18-5 15,1 2-4-15,-2 0-5 0,-1 4-7 0,2-3-7 16,-1 1 2-16,-2 0-6 16,1 3 1-16,-2-1-5 0,3-4-4 0,2 2-2 0,-3 0 1 15,3-2-2-15,-2-1 1 16,1-1-1-16,3-1 3 0,-1 0-2 15,5-10 5-15,-8 18-4 0,8-18 3 0,-4 12 6 0,4-12 6 0,0 0-1 16,0 0 0-16,4 24-8 16,-4-24 1-16,10 9-5 0,-10-9-3 0,18 6-7 15,-18-6-10-15,23 4-10 16,-8-3-12-16,-15-1-20 0,27 0-19 0,-9-1-34 0,-18 1-31 16,33-4-49-16,-16 0-32 15,0 0-38-15,-5-2-76 0,4-1-645 0,-4 1-391 16</inkml:trace>
  <inkml:trace contextRef="#ctx0" brushRef="#br0" timeOffset="125270.84">6999 12494 2959 0,'3'-21'-15'0,"-3"21"33"15,0 0 9-15,0 0 3 0,0 0 10 0,2-15 13 0,-2 15 18 16,0 0 13-16,0 0-3 16,0 0-3-16,17-4-11 0,-17 4-6 15,0 0-26-15,26 3-7 0,-26-3-30 16,18 0-41-16,-18 0-34 0,0 0-40 0,32 1-39 0,-21-1-52 16,-3-4-123-16,-8 4-494 15,17-4-155-15</inkml:trace>
  <inkml:trace contextRef="#ctx0" brushRef="#br0" timeOffset="125470.71">7251 12339 2397 0,'26'1'-21'0,"-26"-1"42"0,0 0-2 0,13 8 17 15,-13-8 5 1,0 0 28-16,8 17 15 0,-8-17 15 0,6 17-4 15,-6-17-11-15,4 23-16 0,-1-10-26 0,2 0-36 0,-3 5-40 16,4-3-43-16,-2 2-39 16,2 0-48-16,-2-1-92 0,5 1-490 0,-5-4-23 15</inkml:trace>
  <inkml:trace contextRef="#ctx0" brushRef="#br0" timeOffset="126111.03">7649 12535 2148 0,'0'0'-23'0,"18"-8"32"16,-18 8 8-16,0 0 4 0,0 0 12 0,0 0 9 0,0 0 16 15,23 16 10-15,-23-16 6 16,10 12 0-16,-10-12 4 0,11 18 2 15,-6-7-3-15,1 3 6 0,0 2 2 0,-2 0 0 0,2 0 0 16,-2 2-3-16,-2-1-6 0,3 2-4 16,-2 0-4-16,-3 1-8 0,0 0-5 0,2 0-5 15,-4 1-5-15,2-3-5 16,-3 0-1-16,1 3-7 0,-1-2-2 0,-1-1-1 16,2 2-4-16,-2-3-2 0,-2 2 0 15,2-2-9-15,-2 2 4 0,-1-2-1 0,3 1-10 16,-3-2 1-16,1 0-6 0,0-1-3 0,-1-1-10 15,1-1-9-15,6-13-12 16,-8 24-18-16,3-14-16 0,5-10-28 0,-8 17-25 0,5-9-38 16,-1 0-22-16,4-8-43 15,-6 11-96-15,6-11-495 0,-4 9-136 0</inkml:trace>
  <inkml:trace contextRef="#ctx0" brushRef="#br0" timeOffset="128050.98">8346 12485 2377 0,'0'0'-82'0,"-10"-23"27"16,10 23 24-16,0 0 11 16,0 0 28-16,0 0 17 0,0 0 17 0,0 0 18 15,0 0 1-15,0 0 12 0,-41 19 2 16,41-19 7-16,-14 17 8 0,5-5 8 0,2-1 1 15,-1 3 1-15,2 1-1 0,-2 0-2 0,1 1-3 16,2 2-11-16,-3 4-3 16,4-4-3-16,-2 3-7 0,2 0-6 0,-1-2-6 0,3 4-6 15,0 0-2-15,2 0-8 16,-2-2-1-16,4 3-10 0,0-2-6 0,2 2-14 16,1-1-20-16,-1-3-18 0,2 2-29 15,0-3-29-15,0-1-30 0,4-1-35 0,-2-2-28 16,0-2-36-16,-2-3-102 15,5-1-548-15,-4-2-220 0</inkml:trace>
  <inkml:trace contextRef="#ctx0" brushRef="#br0" timeOffset="128770.98">8609 12609 2541 0,'0'0'-72'0,"0"0"44"16,0 0 10-16,0 0 26 0,0 0 27 0,0 0 29 15,0 0 18-15,0 0 13 16,0 0 14-16,0 0 10 0,0 0 3 0,0 0-1 15,12 40-1-15,-12-40 0 0,2 23-4 0,-2-23-4 0,0 26-1 16,0-13-10-16,0-13-12 16,2 29-7-16,-2-15-7 0,0-14-14 15,4 25-12-15,-4-13-19 0,3 0-22 16,-3-1-28-16,0-11-39 0,2 22-43 0,-2-22-46 0,2 17-50 16,0-10-47-16,-2-7-114 15,0 0-582-15,3 13-361 0</inkml:trace>
  <inkml:trace contextRef="#ctx0" brushRef="#br0" timeOffset="129070.76">8897 12759 2946 0,'0'0'-4'0,"0"0"21"16,0 0 0-16,0 0 0 0,21-5 3 0,-21 5 8 15,0 0 7-15,23 0-3 0,-23 0-3 16,19 0-2-16,-19 0-4 0,21 0 2 0,-21 0-6 16,25 0-5-16,-25 0-11 15,24 1-14-15,-24-1-18 0,25-1-18 0,-25 1-20 16,24 1-23-16,-24-1-18 0,23 0-29 15,-13 0-31-15,-10 0-44 0,0 0-101 0,28-3-340 16,-20 1 118-16</inkml:trace>
  <inkml:trace contextRef="#ctx0" brushRef="#br0" timeOffset="131160.6">9332 12769 1835 0,'0'0'-54'0,"0"0"14"0,0 0 9 0,0 0 3 15,0 0 5-15,0 0 4 0,0 0 21 16,0 0 1-16,0 0 17 0,0 0 2 0,0 0 9 15,0 0-1-15,0 0-2 0,0 0 8 0,0 0 1 16,0 0 1-16,0 0 13 16,0 0 6-16,0 0-13 0,0 0 10 0,0 0-24 0,0 0-5 15,0 0-17-15,0 0-2 16,0 0-6-16,0 0-9 0,0 0 1 0,0 0-6 16,40 2 1-16,-40-2 13 15,0 0-12-15,0 0 5 0,0 0 1 0,0 0-8 0,24-4-5 16,-24 4 9-16,0 0-1 0,0 0 2 0,15-10-4 15,-15 10 5-15,0 0 6 16,10-7 1-16,-10 7 4 0,0 0-8 0,9-14 7 0,-9 14-4 16,0 0 4-16,6-13 7 15,-6 13-9-15,0 0 3 0,5-15 4 0,-5 15 4 16,0 0 8-16,0 0 13 16,4-17 6-16,-4 17 1 0,0 0 11 0,0 0-3 0,0 0 0 15,0 0 10-15,0 0-5 16,0 0 0-16,-11-19 5 0,11 19-6 0,0 0 2 15,0 0 0-15,-19-4 1 0,19 4 3 0,0 0 1 16,0 0 4-16,0 0 4 0,-33 8 2 16,33-8 2-16,-14 7-10 0,14-7-7 0,-12 11-2 15,12-11-7-15,-15 14-3 16,15-14 0-16,-11 13-1 0,5-3-2 0,6-10-2 0,-11 17-1 16,11-17 0-16,-8 18 6 15,4-9 2-15,4-9 2 0,-6 19 1 0,6-19 3 16,-5 19 0-16,5-19-1 0,-7 17-5 0,7-17-3 15,-2 16-2-15,2-16-2 0,0 20-3 16,0-20-1-16,0 0-9 0,2 23 0 0,-2-23-5 16,7 14-4-16,-7-14-7 15,9 11-6-15,-9-11-4 0,12 5-10 0,-12-5-12 16,15 4-17-16,-15-4-22 0,19 2-28 16,-19-2-36-16,21-2-38 0,-21 2-26 0,24-4-47 15,-14-1-86-15,5 2-566 16,-4-4-272-16</inkml:trace>
  <inkml:trace contextRef="#ctx0" brushRef="#br0" timeOffset="131540.6">9595 12278 2683 0,'0'0'-65'0,"0"0"21"0,0 0 11 15,0 0 19-15,0 0 19 0,0 0 19 0,0 0 13 16,0 0 10-16,0 0 5 16,0 0-1-16,0 0-1 0,0 0-7 0,0 0 3 15,0 0-12-15,0 0 1 0,38-6-7 16,-38 6 0-16,0 0-2 0,32 1-4 0,-32-1-29 16,20 2-27-16,-20-2-35 15,24 3-20-15,-24-3-41 0,21 1-37 0,-12-2-85 16,-9 1-470-16,19 0 15 0</inkml:trace>
  <inkml:trace contextRef="#ctx0" brushRef="#br0" timeOffset="131811.03">9906 12199 2139 0,'0'0'-11'0,"0"0"23"16,0 0 2-16,0 0-4 16,0 0-5-16,15-8 1 0,-15 8 14 0,0 0 13 15,0 0-8-15,29 3-2 0,-29-3-9 16,22 1-3-16,-22-1-11 0,20 0 0 0,-20 0-20 16,26 0-2-16,-26 0-15 15,24 0-2-15,-14-1-16 0,-10 1-16 0,19-3-11 16,-19 3-19-16,18-3-10 0,-18 3-32 0,10-2-52 0,-10 2-267 15,0 0 377-15</inkml:trace>
  <inkml:trace contextRef="#ctx0" brushRef="#br0" timeOffset="131990.84">10000 12194 1349 0,'0'0'40'0,"-10"9"14"0,10-9 13 0,-8 15 0 15,8-15 8-15,-2 18 6 16,2-18 6-16,-4 22 7 0,4-22 12 0,-4 27-5 0,0-12 14 15,2 0-10-15,-5 0-8 0,3 3-11 0,-3-3-13 16,3 3-6-16,-2-1-8 16,-1-1-31-16,1 1-34 0,2 1-34 0,-2-2-38 15,2 0-34-15,-1 1-53 0,1-3-108 16,1-3-383-16,-1-1 113 0</inkml:trace>
  <inkml:trace contextRef="#ctx0" brushRef="#br0" timeOffset="132715.63">10133 12752 1887 0,'0'0'29'15,"0"0"37"-15,0 0 5 0,0 0 4 0,0 0-5 0,0 0 8 16,0 0-3-16,0 0 3 15,0 0-4-15,0 0 4 0,29-4 2 0,-29 4 7 16,0 0 10-16,0 0-11 0,20-8-5 0,-20 8-1 16,14-1-1-16,-14 1-4 0,19-3 1 15,-19 3-7-15,19-3-4 0,-19 3-6 0,23-2-7 16,-23 2-8-16,26-4-1 16,-12 2-7-16,-14 2-1 0,30-4-5 0,-13 1-2 0,-2-1-2 15,-15 4-2-15,27-7 1 16,-13 4 6-16,-14 3 4 0,22-6 8 0,-9 2 8 15,-13 4 13-15,19-5 4 0,-19 5 3 0,15-4-2 16,-15 4-4-16,0 0-8 0,0 0-6 16,22 0-7-16,-22 0-1 0,0 0-3 0,0 0 2 15,0 0-7-15,0 0-3 16,0 0 0-16,-20 42-4 0,20-42-1 0,-14 23-2 16,5-10-8-16,-1-1 3 0,-1 3-1 15,0-2-2-15,1 5-3 0,0-6-4 0,-2 1 2 16,0 5-1-16,4-4-2 0,-3 1 1 15,0-1-6-15,3-3 4 0,-1 2-4 16,3-1 6-16,6-12-6 0,-12 20 2 0,4-10 1 16,8-10-3-16,-8 15 3 0,8-15 1 15,-6 13 0-15,6-13-2 0,0 0-2 0,0 0 4 16,6 23-4-16,-6-23-6 0,16 9-4 16,-16-9-8-16,22 8-6 0,-5-6-5 0,1 0-6 15,-2 0-6-15,4 0-13 16,2-2-14-16,0 0-21 0,-1 0-24 0,3-2-23 15,-2-2-33-15,2 0-22 0,1 1-31 0,-1-5-35 0,-4-2-75 16,4 3-139-16,-5-4-403 16,2-3-231-16</inkml:trace>
  <inkml:trace contextRef="#ctx0" brushRef="#br0" timeOffset="132950.81">10875 12497 2568 0,'0'0'31'16,"0"0"43"-16,0-25-5 15,0 25 1-15,0 0-7 0,0 0 6 0,0 0 15 16,0 0 17-16,0 0 1 0,14-8 0 16,-14 8-13-16,0 0-14 0,20 0-18 0,-20 0-24 15,0 0-20-15,30 0-19 16,-30 0-24-16,21-2-25 0,-21 2-16 0,24-4-30 15,-24 4-36-15,20-5-19 0,-10 1-33 0,-2 0-76 0,-8 4-536 16,15-12-110-16</inkml:trace>
  <inkml:trace contextRef="#ctx0" brushRef="#br0" timeOffset="133130.6">11107 12346 2475 0,'0'0'31'0,"14"-7"23"0,-14 7 10 16,0 0 16-16,0 0 20 0,0 0 27 15,0 0 17-15,0 0 7 0,0 0-10 16,15 23-4-16,-15-23-17 0,0 19-12 0,0-19-15 0,2 24-9 16,-2-9-18-16,0-15-23 15,0 33-32-15,3-17-33 0,-3 2-47 0,2 2-50 0,2-2-58 16,0 0-65-16,-4-2-146 16,4 1-525-16,0-3-308 0</inkml:trace>
  <inkml:trace contextRef="#ctx0" brushRef="#br0" timeOffset="133500.7">11513 12446 2772 0,'18'-7'-58'0,"-18"7"21"0,0 0 6 0,0 0 30 0,0 0 20 15,23 18 30-15,-23-18 22 16,5 24 11-16,-3-7 8 0,0 4-2 0,-2 4 1 15,3 4-9-15,-1-1-2 0,0 4-10 0,-2 0-7 0,-2 4-7 16,-3 3-6-16,3-3-13 16,-3 5-18-16,-4-3-29 0,1-2-38 0,-4 0-36 15,1 0-46-15,-7 2-38 16,1-8-65-16,-6 5-158 0,-3-4-381 0,-2-1-70 0</inkml:trace>
  <inkml:trace contextRef="#ctx0" brushRef="#br0" timeOffset="181060.92">12597 11853 1225 0,'0'0'160'0,"0"0"-39"0,-17-8-35 0,17 8-44 0,0 0 14 16,0 0-8-16,0 0 13 0,0 0 9 0,0 0 20 15,0 0 6-15,-15-8 10 16,15 8 6-16,0 0 2 0,0 0-7 0,0 0-5 16,0 0-6-16,0 0-10 0,0 0-6 15,0 0-12-15,0 0-1 0,0 0-3 0,0 0-9 16,0 0-2-16,0 0-2 16,0 0-2-16,0 0-1 0,0 0-9 0,0 0 1 15,0 0-1-15,0 0-2 0,0 0-2 16,50-10-5-16,-50 10-2 0,29 3-6 0,-11-3-1 15,2 0-2-15,0 0-1 0,4 0 4 0,-1-3-3 16,2 3 7-16,0 0-2 16,4-1 6-16,-3 1-6 0,4-2 2 0,1 0-5 0,-4 2-2 15,2-2-2-15,0 0-2 16,-3 1-2-16,-2-2-3 0,-2 2-4 0,3 1-7 16,-5-2-12-16,3 0-6 0,-5 0-4 15,2 0-16-15,-20 2-22 0,30-6-33 0,-17 4-39 16,-2-1-34-16,0 0-38 15,-11 3-79-15,11-11-592 0,-11 11-244 0</inkml:trace>
  <inkml:trace contextRef="#ctx0" brushRef="#br0" timeOffset="181481.28">12684 11626 2597 0,'0'0'-67'16,"-27"-4"24"-16,27 4 2 0,0 0 9 0,-19-2 14 16,19 2 4-16,0 0 23 0,0 0-1 15,0 0 9-15,0 0 16 0,-21-2-1 0,21 2 17 16,0 0-2-16,0 0 6 15,0 0 2-15,0 0 2 0,0 0 1 0,0 0 0 16,0 0-1-16,-20 0-1 0,20 0 0 0,0 0-11 0,0 0 2 16,0 0 6-16,0 0 2 15,0 0-2-15,0 0-5 0,0 0 0 0,0 0-6 16,0 0-5-16,55 14-5 0,-37-13-6 16,5 1 2-16,-1 0-5 0,3 0 1 0,2 0-2 15,3 0-6-15,-2 0 3 16,3-1 0-16,1 2-1 0,0-3 0 0,2 2-7 15,-3-2-5-15,1 2-16 0,-3-1-21 0,2-1-26 0,-1 0-33 16,-4 0-21-16,-4-1-39 16,3-1-26-16,-4 0-32 0,-2-4-53 0,-5 0-548 15,2 1-127-15</inkml:trace>
  <inkml:trace contextRef="#ctx0" brushRef="#br0" timeOffset="181831.36">13295 11450 2428 0,'0'0'-28'0,"-4"-13"36"15,4 13 33-15,0 0 22 16,-6-15 15-16,6 15 17 0,0 0 8 0,0 0 5 16,0 0 0-16,-4-17-2 15,4 17-12-15,0 0-6 0,0 0-10 0,0 0-5 0,0 0-3 16,0 0 5-16,0 0-2 16,0 0 4-16,0 0-8 0,0 0 2 0,0 0-4 15,0 0-5-15,0 0-7 16,0 0-1-16,38 28-7 0,-28-20 1 0,-2 1-7 0,7-1-3 15,-5 3-5-15,1-3-4 0,8 5-1 0,-8-3-5 16,7 4-2-16,-1-1-2 16,-3 0-3-16,1 0 0 0,-1-1-1 0,-3-1 0 15,0 0 2-15,-3 3 8 0,-2-1 5 16,1 0 7-16,-7-13-3 0,2 26 4 0,-2-26-2 16,-4 24-4-16,-3-12-3 15,0 0-3-15,-2 1-9 0,0-2-19 0,9-11-25 0,-18 21-29 16,9-12-36-16,0-1-38 15,9-8-53-15,-10 17-33 0,6-10-25 0,4-7-38 16,-6 12-89-16,6-12-602 0,0 0-414 0</inkml:trace>
  <inkml:trace contextRef="#ctx0" brushRef="#br0" timeOffset="182501.22">13867 11548 2879 0,'10'-18'-92'0,"-10"18"9"0,6-15 14 0,-6 15 14 16,3-15 19-16,-3 15 33 15,9-13 13-15,-9 13 32 0,8-14 8 0,-8 14 5 0,8-11-7 16,-8 11 0-16,13-9-4 15,-13 9-7-15,14-8-8 0,-14 8 3 0,11-8-2 16,-11 8-4-16,17-4-2 0,-17 4 1 0,0 0-4 16,22-3-3-16,-22 3 2 0,0 0-5 15,21 2-1-15,-21-2 8 0,0 0-1 0,15 13 0 16,-12-4 2-16,-3-9-8 16,3 19 4-16,-3-19 0 0,-4 27-4 0,0-12 0 15,0 2-4-15,-2-1 4 0,-1 1-1 16,-3 2 0-16,1-2 11 0,-1 2 0 0,-2-2 3 15,1-1 0-15,2 0 2 0,-3 0 0 0,3-4-4 0,-1 1 0 16,0-2-5-16,4 0-2 16,-3 0-3-16,4-4-3 0,5-7-1 0,-8 15-5 15,8-15 0-15,0 0-6 16,-6 15-4-16,6-15-3 0,0 0 5 0,0 0-3 16,0 0 3-16,0 0-1 0,34-2 2 15,-34 2-2-15,27-15-2 0,-11 3 0 0,0 1 8 16,6-4 0-16,-3 0 1 0,4-5 4 15,-2-1 6-15,0 3 10 0,-2 2 8 16,-1-1 4-16,-1 0 6 0,-4 2 4 0,2 0 11 0,-3 2-1 16,-3 1 0-16,4 1 0 15,-6-1-1-15,-7 12-3 0,11-15-2 0,-11 15-5 16,4-14-4-16,-4 14 3 16,0 0 0-16,0 0 0 0,0 0 0 0,0 0-3 0,0 0-1 15,0 0-1-15,-56 20-3 16,45-9-4-16,0 3-3 0,0 0-2 0,0 2-5 15,4 2-3-15,3 0 1 0,-2 1-4 0,4 2-4 0,0-1-6 16,6 5-8-16,6 0-17 16,-3 0-15-16,9 2-20 0,1 0-26 0,2-3-28 15,-2-3-40-15,8 0-40 16,0-2-52-16,-3-5-68 0,-2-6-154 0,0 2-510 0,-1-6-419 16</inkml:trace>
  <inkml:trace contextRef="#ctx0" brushRef="#br0" timeOffset="183156.37">14629 11347 2884 0,'0'0'-110'0,"0"0"28"15,0 0 23-15,0 0 23 16,0 0 23-16,0 0 29 0,0 0 13 16,0 0 21-16,0 0 14 0,-38 12 16 15,38-12 8-15,-10 17 15 0,1-7 1 0,3 3 4 0,0 2-1 16,-4 3 6-16,3 3-8 15,1-1-2-15,-3 3 0 0,3 2-8 0,-2 0-7 16,4 1-5-16,1 1-8 0,1 0-4 0,2 3-9 16,2-1-4-16,1 0-11 0,1 1-9 15,4-3-14-15,-2-1-21 0,1-1-27 0,1-4-27 16,-1 0-48-16,5-3-43 16,-1-2-44-16,2-3-51 0,-3-3-70 0,2-2-164 15,-2-4-409-15,1-2-246 0</inkml:trace>
  <inkml:trace contextRef="#ctx0" brushRef="#br0" timeOffset="183421.2">14914 11693 2714 0,'0'0'-25'0,"14"-8"-7"16,-14 8 12-16,0 0-5 15,13-6 0-15,-13 6 9 0,0 0 11 0,0 0 7 0,0 0 4 16,0 0 10-16,0 0-1 15,0 0 4-15,0 0 8 0,0 0 13 0,0 0 8 0,0 0 6 16,0 0 5-16,0 0 3 0,0 0 3 16,0 0 0-16,0 0-1 0,0 0 1 15,0 0-11-15,0 0-8 0,0 0-2 0,0 0-6 16,0 0-2-16,0 0-7 16,0 0-9-16,0 0-22 0,0 0-34 0,0 0-52 15,8-11-42-15,-8 11-47 0,9-5-77 16,-9 5-184-16,0 0-287 0,10-7 13 0</inkml:trace>
  <inkml:trace contextRef="#ctx0" brushRef="#br0" timeOffset="183731.25">15204 11426 2195 0,'14'-13'27'15,"-14"13"4"-15,10-8 6 16,-10 8 3-16,0 0 12 0,14-8 27 0,-14 8 25 0,0 0 8 16,0 0 12-16,0 0 7 15,16 19-4-15,-16-19-4 0,5 25-10 0,-5-8-2 16,2 2-2-16,-2 1-1 16,0 2-5-16,0 2-3 0,-2-2-2 0,2 0-12 0,0 5-6 15,-2 0-9-15,-1 0-11 16,1-2-5-16,0 1-4 0,-3-2-6 0,4-4-14 15,-5 1-12-15,1-4-12 0,1 0-17 0,-3-2-25 16,1-2-31-16,-1 1-45 0,0-5-62 16,1-1-49-16,6-8-81 0,-14 8-161 0,14-8-458 15,-13 2-323-15</inkml:trace>
  <inkml:trace contextRef="#ctx0" brushRef="#br0" timeOffset="183981.39">15523 11681 2845 0,'0'0'-51'0,"19"-6"9"0,-19 6 4 16,15-6 10-16,-15 6 31 0,18-4 31 16,-7 2 24-16,-11 2 17 0,24-3-2 0,-14 3-3 15,-10 0-8-15,28 0-8 16,-15 0-4-16,3 0-3 0,-1 0-6 0,0 0-3 15,-1 0 1-15,-14 0-16 0,26 0-19 0,-26 0-28 0,24-4-33 16,-16 2-53-16,-8 2-23 16,13-9-34-16,-13 9-47 0,-4-15-93 0,4 15-424 15,-13-17-5-15</inkml:trace>
  <inkml:trace contextRef="#ctx0" brushRef="#br0" timeOffset="184101.21">15580 11458 2181 0,'-13'-5'16'0,"3"-2"32"0,10 7 0 0,0 0 10 16,0 0-10-16,0 0 3 15,0 0-1-15,0 0 0 0,0 0 0 0,0 0-7 0,0 0-19 16,0 0-33-16,51 10-25 0,-35-4-37 16,6-3-33-16,-3 0-63 0,0 0-133 15,2-3-329-15,1 2 154 0</inkml:trace>
  <inkml:trace contextRef="#ctx0" brushRef="#br0" timeOffset="184381.19">16220 11462 1888 0,'8'7'5'0,"2"1"0"0,-1 2 10 16,-9-10-7-16,13 21 3 15,-9-12 16-15,-4-9 5 0,4 22 16 0,-4-22 19 16,0 16 8-16,0-16 23 0,0 0 11 15,-10 25 15-15,10-25 4 0,-11 10 13 0,11-10 13 16,0 0 3-16,-17 5-11 0,17-5-17 16,0 0-18-16,0 0-27 0,0 0-24 15,0 0-33-15,0 0-40 0,0 0-43 0,6-45-62 0,-6 45-47 16,18-21-82-16,-12 11-183 16,0 2-378-16,-2-2-126 0</inkml:trace>
  <inkml:trace contextRef="#ctx0" brushRef="#br0" timeOffset="-51148.17">1229 15537 422 0,'0'0'110'16,"-10"-5"-24"-16,10 5-33 0,0 0-8 0,-13-6-7 0,13 6-5 15,0 0-5-15,-14-4-1 16,14 4-9-16,-10-5-11 0,10 5-32 0,0 0-52 16,-16-6-97-16,16 6-23 0,-15-2 62 0</inkml:trace>
  <inkml:trace contextRef="#ctx0" brushRef="#br0" timeOffset="-14067.82">6244 16115 2010 0,'0'0'4'0,"0"0"37"0,11-12 19 0,-11 12 28 16,0 0 20-16,13-7 28 0,-13 7 7 0,0 0 6 0,0 0-3 15,0 0-10 1,0 0-17-16,0 0-17 0,28 13-16 0,-28-13-11 0,12 16-19 16,-6-9-27-16,-6-7-20 15,10 21-27-15,-3-9-30 0,-1-1-44 0,1 0-39 16,1 3-36-16,-2-3-39 15,-6-11-136-15,11 19-431 0,-5-7-69 0</inkml:trace>
  <inkml:trace contextRef="#ctx0" brushRef="#br0" timeOffset="11982.29">8374 16283 2759 0,'0'0'-230'15,"0"0"12"-15,0 0 25 0,0 0 18 0,-14-6 29 16,14 6 19-16,0 0 17 16,0 0 5-16,0 0 4 0,0 0-25 0,0 0-39 0,0 0-184 15,-12-2 110-15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27T12:26:01.79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32755 1278 469 0,'0'0'265'15,"0"0"-101"-15,0 0-33 0,-3-23-16 0,3 23-8 16,0 0 2-16,0 0-3 16,0 0-14-16,0 0 12 0,0 0 5 0,0 0 3 15,0 0 12-15,0 0 5 16,0 0 2-16,0 0-1 0,0 0-6 0,0 0-12 0,0 0-8 16,-18-6-5-1,18 6-16-15,0 0-6 0,0 0-8 0,0 0-6 0,-24-1-9 16,24 1-4-16,0 0-3 15,0 0-5-15,-16-10-2 0,16 10-3 0,0 0-4 16,-11-12 0-16,11 12 2 0,0 0-4 0,-5-13 0 0,5 13-5 16,0 0-2-16,-4-15 0 15,4 15 5-15,0 0-7 0,0 0-1 0,0 0-6 16,0 0 4-16,11-24-3 16,-11 24-4-16,0 0 0 0,0 0-1 0,15-7-3 0,-15 7-2 15,0 0 0-15,0 0 1 16,0 0 0-16,0 0 0 0,32 21 4 0,-28-11-5 15,-4-10 3-15,8 19 0 16,-8-19 1-16,4 23-4 0,-4-10 0 0,0-13 3 16,2 23-1-16,-2-10-2 0,0-13 0 0,-2 23 0 0,2-23 0 15,-2 23 4-15,2-23 0 16,-6 17 3-16,6-17 3 0,-10 18-2 0,10-18-3 16,-12 13 0-16,6-5 0 15,6-8-2-15,-16 9-2 0,16-9 1 0,-20 10-2 16,20-10 0-16,-17 5-3 0,17-5 2 15,-16 4-1-15,16-4-3 0,-22 4 2 16,22-4-2-16,-18 2-2 0,18-2 1 0,-24 1 0 16,24-1-3-16,-23 4 1 0,23-4-1 0,-28 3 1 15,28-3-1-15,-23 3 0 0,10-1 0 0,13-2 2 16,-25 4-6-16,25-4 6 16,-21 4-2-16,21-4 3 0,-17 2 3 15,17-2-2-15,0 0-1 0,-24 0 1 16,24 0-1-16,0 0-6 0,0 0 1 0,0 0 0 0,-12-12-1 15,12 12 1-15,0 0 0 16,0 0 0-16,0 0 2 0,16-34-2 0,-16 34 9 16,14-17-11-16,-6 10 4 0,0-5-2 15,-8 12 2-15,17-17 0 0,-6 11 0 16,0-4 0-16,-11 10-1 0,16-10-1 0,-16 10 0 0,14-9-2 16,-14 9-1-16,0 0 1 15,18-4 2-15,-18 4 2 0,0 0 2 0,0 0 1 16,0 0 0-16,13 20-1 0,-13-20 1 15,0 0 4-15,-5 26 0 0,5-26 5 0,0 0 5 16,-16 25 1-16,8-19-2 0,8-6-1 0,-20 13 1 16,8-6-2-16,-1-3 1 15,13-4-4-15,-24 8 2 0,24-8 0 0,-22 4-2 16,22-4-2-16,-20 0 2 0,20 0-4 16,-19 0 0-16,19 0 2 0,0 0-3 0,-23 2-1 15,23-2-2-15,0 0-1 16,-17 1-4-16,17-1 1 0,0 0 2 0,-17 8-1 15,17-8 3-15,-11 12-1 16,11-12 4-16,-10 13-2 0,10-13 1 0,-10 14 3 0,10-14 2 16,-16 11 4-16,6-6-2 0,10-5-1 0,-21 12 0 15,10-8 1-15,11-4 0 16,-23 5 2-16,23-5 7 0,-26 2 5 0,26-2 6 0,-27-2 10 16,27 2 8-16,-26-3-1 15,26 3 3-15,-24-6-1 0,24 6 5 0,-24-4-6 16,24 4-1-16,-21-6-4 15,21 6-2-15,-17-3-6 0,17 3-8 0,0 0-3 16,-23-1-3-16,23 1-9 0,0 0 6 0,-16 10-4 0,16-10-8 16,-4 13-29-16,4-13-54 15,0 0-70-15,4 24-84 0,-4-24-108 0,11 12-203 16,-6-3-102-16,-5-9-224 16,0 0-232-16</inkml:trace>
  <inkml:trace contextRef="#ctx0" brushRef="#br0" timeOffset="309.7">32282 781 2632 0,'0'0'36'16,"0"0"28"-16,0 0 29 15,0 0 50-15,16-7 46 0,-16 7 24 0,0 0 2 16,0 0-9-16,0 0-26 16,0 0-24-16,0 0-13 0,0 0-19 0,12-8-16 0,-12 8-11 15,0 0-18 1,0 0-52-16,0 0-70 0,0 0-94 0,0 0-104 0,0 0-185 15,6-5-228-15,-6 5-308 16,0 0-402-16</inkml:trace>
  <inkml:trace contextRef="#ctx0" brushRef="#br0" timeOffset="510">32603 730 3075 0,'10'-4'37'0,"-10"4"15"0,21-5 23 0,-21 5 33 16,23-8 16-16,-8 5-6 0,0-3-13 0,2 3-8 16,-1-1-10-16,6 0-13 15,-3 0-8-15,0 3-8 0,0-3-18 0,1 1-46 16,-2 0-68-16,4 3-93 16,-6-4-115-16,3 2-200 0,-8 0-454 0,-11 2-355 0</inkml:trace>
  <inkml:trace contextRef="#ctx0" brushRef="#br0" timeOffset="850.01">32308 2109 2832 0,'0'0'92'0,"-4"11"39"16,4-11 0-16,0 0 16 0,0 0 12 15,-6 15 29-15,6-15 7 0,0 0-22 0,0 0-26 16,0 0-15-16,0 0-15 0,0 0-11 0,38-1-20 15,-38 1-13-15,27-10-23 16,-14 5-53-16,2-4-69 0,-1 0-81 0,2 0-100 0,-6-2-148 16,0-1-235-16,-1-2-337 0,-5 1-417 0</inkml:trace>
  <inkml:trace contextRef="#ctx0" brushRef="#br0" timeOffset="1709.74">31777 1243 2838 0,'-8'-17'-136'16,"8"17"23"-16,0 0 21 0,0 0 32 0,0 0 23 0,0 0 28 15,0 0 15-15,0 0-6 16,0 0-1-16,0 0 5 0,0 0-1 0,0 0 10 15,0 0-7-15,0 0 6 16,0 0-2-16,0 0-2 0,0 0 6 0,0 0 1 16,0 0 9-16,0 0 6 0,0 0 15 0,0 0-2 0,0 0-3 15,0 0 5 1,0 0-10-16,0 0-3 0,0 0-1 0,0 0 2 0,0 0-1 16,-28 23-1-16,28-23-2 15,0 0-1-15,0 0 13 0,0 0-8 0,-23 3 7 16,23-3 2-16,-16 3-2 0,16-3-9 15,-14 10 2-15,14-10-3 0,-15 9-4 0,6-2 2 16,9-7 5-16,-18 14 3 0,9-6 4 0,9-8 2 16,-19 14 3-16,8-3 6 15,3-4 1-15,-2 3-1 0,10-10-4 0,-20 19-2 16,12-12-5-16,-3 3-4 16,11-10-3-16,-14 16-4 0,5-9 3 0,9-7 2 0,-13 11 2 15,13-11 4-15,-12 8 0 16,12-8 3-16,-10 10-1 0,10-10-1 0,0 0-7 15,-18 3-3-15,18-3-1 0,0 0 1 0,0 0-4 0,0 0 3 16,-30-10-3-16,30 10 1 16,-10-9-2-16,10 9 2 15,0 0-4-15,-11-17-1 0,11 17-3 0,0 0-3 16,-6-17 0-16,6 17-3 0,0 0-3 0,0-17 1 16,0 17-4-16,0 0 1 0,0 0-2 15,0 0 1-15,6-24-11 0,-6 24 8 0,0 0-4 16,11-12 1-16,-11 12-1 15,0 0-2-15,13-7 2 0,-13 7-2 0,0 0 2 16,0 0 4-16,0 0-5 0,25 5-1 0,-25-5-3 0,0 0 4 16,14 14-2-16,-14-14 4 15,8 10-2-15,-8-10 4 0,4 14-4 0,-4-14 4 16,0 0 1-16,-6 25 1 16,6-25 7-16,0 0 4 0,-12 20 4 0,6-12 5 15,6-8 3-15,-10 10 2 0,10-10 5 16,-15 5-2-16,15-5 0 0,0 0 0 0,-22 4-3 15,22-4 1-15,0 0-1 16,0 0 3-16,-27-12-3 0,27 12-1 0,-11-7 3 0,11 7 2 16,0 0-12-16,-12-9 5 0,12 9-7 0,0 0-2 15,0 0-1-15,0 0-8 16,0 0 3-16,0 0-2 0,0 0-4 0,0 0 4 16,0 0 1-16,-22 15-9 15,22-15 2-15,-8 18 4 0,4-6 2 0,-2 2-4 0,-1-2-3 16,1 2-15-16,6-14-27 15,-15 25-38-15,6-14-47 0,1 0-55 0,0-2-74 16,-3-1-81-16,2-3-178 0,9-5-136 0,-21 6-328 0,21-6-425 16</inkml:trace>
  <inkml:trace contextRef="#ctx0" brushRef="#br0" timeOffset="1940.05">31334 993 3012 0,'0'0'-26'16,"9"-10"46"-16,-9 10 29 0,8-9 32 0,-8 9 25 16,13-12 3-16,-13 12-1 15,21-10-12-15,-9 4-9 0,4 3-9 0,1-3-12 0,0 2-9 16,0 0-11-1,-1 1-31-15,2-3-50 0,-18 6-66 0,33-7-88 16,-22 4-115-16,0-1-676 0,-11 4-437 0</inkml:trace>
  <inkml:trace contextRef="#ctx0" brushRef="#br0" timeOffset="2159.71">31197 994 2899 0,'0'0'-130'0,"-6"13"29"0,6-13 39 16,-2 19 34-16,2-19 37 0,-2 23 19 0,2-7 34 15,0-16 6-15,2 30-6 16,0-13-3-16,-2 2-7 0,2 1 1 0,-2-1-7 0,2 2-9 16,-2 1-6-16,0-1-34 15,0 0-56-15,0 0-78 0,-2-2-86 0,0-2-187 16,0-1-296-16,-2-1 37 15</inkml:trace>
  <inkml:trace contextRef="#ctx0" brushRef="#br0" timeOffset="2349.98">31088 1448 2173 0,'0'0'27'0,"-18"9"7"16,18-9 8-16,0 0 38 0,-6 13 31 0,6-13 21 0,-9 17 8 15,9-17-10-15,-11 18-16 16,5-6-11-16,0 2-7 0,-3 1-15 0,1 1-8 15,-3 1-5-15,-2 2-6 16,1 0-21-16,-1 0-36 0,0-2-58 0,1 3-67 16,-3-5-61-16,0 0-61 0,-2-2-124 15,3-3-423-15,0-1-94 0</inkml:trace>
  <inkml:trace contextRef="#ctx0" brushRef="#br0" timeOffset="2833.92">30835 1328 2234 0,'2'-18'-51'0,"-2"18"22"16,0 0 6-16,0 0 20 16,0 0 37-16,-6-19 54 0,6 19 23 0,0 0 9 15,0 0 8-15,0 0-2 16,-34 37 7-16,28-27-2 0,-4 7 2 0,2-2 3 0,0 3-6 15,0 1-8-15,1 0-7 16,-1-2-11-16,1 1-7 0,1-3-9 0,0 0-9 16,1-1-8-16,5-14-6 0,-8 23-6 0,4-14-9 15,4-9-1-15,-6 15-5 16,6-15-5-16,0 0-6 0,0 0-10 0,0 0-11 0,0 0-12 16,0 0-8-16,0 0-4 15,0 0 0-15,0 0 0 0,0 0 3 0,-20-42-2 16,20 42 7-16,-6-19 4 0,6 19 3 15,-4-15 4-15,4 15 1 0,-6-11-2 0,6 11 1 16,-9-12-2-16,9 12 0 0,0 0 1 0,-23-4-2 16,23 4 0-16,-19-1 2 15,19 1-3-15,-24 1 2 0,24-1-2 0,-22 0 9 0,22 0 15 16,-24-1 9-16,24 1 20 16,-21-5 6-16,21 5 5 0,-15-7 4 0,15 7-12 15,-13-15-5-15,13 15-10 16,-4-19-4-16,4 19-9 0,2-28-25 0,0 10-59 15,2 0-58-15,5-3-89 16,-3-2-107-16,0 2-237 0,3-4-111 0,-3 0-292 16,1 0-375-16</inkml:trace>
  <inkml:trace contextRef="#ctx0" brushRef="#br0" timeOffset="2969.87">30779 835 3094 0,'0'0'72'15,"0"0"1"-15,16-5 2 0,-16 5 9 0,0 0-8 0,0 0-13 16,12-7-42-16,-12 7-78 0,0 0-99 16,0 0-130-16,4-8-639 0,-4 8-331 15</inkml:trace>
  <inkml:trace contextRef="#ctx0" brushRef="#br0" timeOffset="3399.81">30399 895 2843 0,'-17'2'-56'0,"17"-2"11"0,0 0 16 16,0 0 11-16,0 0 14 0,0 0 21 0,0 0-1 16,0 0 6-16,0 0-1 15,0 0 2-15,0 0-10 0,0 0-2 0,11 30 7 0,-11-30 1 16,0 0-1-1,10 17 12-15,-10-17 3 0,0 0 4 0,0 22 0 0,0-22 1 16,-6 15 7-16,6-15 5 0,-13 17-2 0,2-6 2 16,1-1-7-16,-3 0 2 15,0 1-3-15,1-2-3 0,-1 3-3 0,0-1 0 16,0-2-5-16,3 1-2 0,0 0-3 16,10-10-1-16,-16 15 0 0,8-8-6 15,8-7 6-15,-8 10 6 0,8-10 18 16,0 0 8-16,0 0 8 0,0 0 5 15,0 0 3-15,0 0 3 0,36 10 2 0,-20-12 7 0,-16 2 2 0,49-8 24 16,-19 2-8-16,6 2-13 16,2-4-9-16,3-1-4 0,7 0-12 15,-5 0-8-15,3-1-4 0,-3 0-10 16,3-3-13-16,1 0-25 0,-3-4-47 0,-8 1-57 0,-5 1-60 16,1 2-78-16,-4-2-75 15,-5 1-157-15,-4 1-191 0,-6 3-267 0,-1-2-334 16</inkml:trace>
  <inkml:trace contextRef="#ctx0" brushRef="#br0" timeOffset="3699.89">30054 2089 2997 0,'0'0'86'16,"-10"16"10"-16,10-16 11 0,-10 9 39 0,10-9 26 0,0 0 12 16,0 0 31-16,0 0-26 15,0 0-23-15,0 0-15 0,32 9-22 0,-32-9-18 16,45-10-6-16,-19 4-27 15,0 0-58-15,0-3-88 0,2-2-124 0,-3 3-157 16,-3-4-291-16,-2 0 20 0,-5 3-312 0,-2 2-341 0</inkml:trace>
  <inkml:trace contextRef="#ctx0" brushRef="#br0" timeOffset="4529.78">11468 3987 2674 0,'-10'-15'-196'0,"-1"-2"-53"16,1 1-450-16,3 4 47 0</inkml:trace>
  <inkml:trace contextRef="#ctx0" brushRef="#br0" timeOffset="9759.61">1323 1002 1103 0,'0'0'144'0,"-11"-9"-13"15,11 9-66-15,0 0-5 0,0 0-11 0,0 0 18 16,0 0 9-16,-7-15 7 16,7 15 3-16,0 0 24 0,0 0 15 0,0 0 1 0,0 0 8 15,0 0 9 1,-4-16 3-16,4 16-10 0,0 0-6 0,0 0-11 0,0 0-12 15,0 0-13-15,0 0-14 16,0 0-4-16,0-19-8 0,0 19-9 0,0 0-2 16,0 0-7-16,0 0-3 0,11-16-2 0,-11 16-7 15,0 0 2-15,8-11-8 0,-8 11-5 16,0 0-2-16,17-11-4 0,-17 11-4 16,13-6 0-16,-13 6-4 0,0 0 0 15,18-9-1-15,-18 9-3 0,18-3-2 0,-18 3-2 0,0 0 1 16,0 0 0-1,28 6-2-15,-28-6 3 0,12 12 1 0,-12-12-5 0,5 15 3 16,-5-15 0-16,8 19 1 0,-8-19 2 0,2 19 6 16,-2-19 8-16,-2 21 5 15,2-21 4-15,-8 23 2 0,8-23-4 0,-3 21 2 0,3-21-4 16,-8 19 2-16,4-8-5 16,4-11-3-16,-11 19-2 0,6-10 4 0,5-9-5 15,-10 16-1-15,10-16 0 0,-8 13-1 16,8-13-3-16,-6 13-4 0,6-13 6 0,0 0-3 15,-10 14-5-15,10-14 4 16,0 0 0-16,0 0 5 0,-6 12-8 0,6-12 5 16,0 0-1-16,0 0 1 0,0 0-8 0,0 0 3 15,0 0-4-15,0 0-2 16,0 0-1-16,0 0 4 0,0 0-2 0,0 0-1 0,30-34 0 16,-30 34 2-16,15-16-6 15,-6 8 4-15,-9 8-3 0,15-17 1 0,-5 5-5 0,-2 3 4 16,3-2-2-16,-2-1-4 15,-1 1 1-15,0-2 1 0,0 1 3 0,2-1 1 16,-3 2-2-16,2-3-2 0,-3 2 0 0,1-1 2 16,0 2-1-16,1-3 4 0,-8 14-3 15,13-22 2-15,-7 12 0 0,-6 10-1 16,8-19-1-16,-8 19 2 0,10-17-3 16,-10 17 4-16,10-15 1 0,-10 15-3 0,8-13 1 15,-8 13 3-15,6-12-2 16,-6 12 1-16,0 0 3 0,5-15 1 0,-5 15-1 15,0 0-2-15,0 0 0 0,8-12 0 16,-8 12 3-16,0 0 7 0,0 0 3 0,0 0-1 16,0 0 5-16,0 0 4 0,0 0 6 0,0 0 0 15,-23 39 0-15,23-39 4 16,-11 24 5-16,6-10-3 0,0-4 1 0,2 6 1 0,-3-3 1 16,2 3-3-16,0-2-17 15,-1 2-4-15,0-1 6 0,5-15-5 0,-3 31 1 0,1-17-1 16,2-14 3-16,0 30-3 15,2-17 1-15,-2-13 4 0,5 26 1 0,3-14-5 16,-2 2 1-16,0-3-7 0,1 0 1 0,5-1 7 16,-1 0-8-16,0-1-8 15,5 1-6-15,-1 0-40 0,0-5-42 0,-1 1-78 0,4-1-95 16,-6-2-132-16,3-3-217 16,-15 0-28-16,0 0-328 0,32-3-404 0</inkml:trace>
  <inkml:trace contextRef="#ctx0" brushRef="#br0" timeOffset="10639.64">1947 738 2765 0,'-24'-17'-151'0,"24"17"24"0,0 0 33 15,0 0 23-15,0 0 19 0,0 0 32 0,-34 22 34 16,34-22 23-16,-12 13 24 16,6-6 21-16,6-7 1 0,-15 22 10 0,6-11 1 0,3 3 8 15,-1 0-4 1,3 2-3-16,-2 1-1 0,2 0-8 0,-2 0-2 0,4 2-5 15,-3 0-8-15,3 3-3 0,2-3-5 0,-2 2 15 16,4-1-7-16,-2 2-6 16,2-2-5-16,3-1-9 0,-1 4-5 0,2-2-4 15,2-2-4-15,1-2-7 0,-1-2-26 16,3 1-47-16,0-5-50 0,1 1-61 0,2-4-71 16,-2-1-87-16,0-2-655 15,-1-1-409-15</inkml:trace>
  <inkml:trace contextRef="#ctx0" brushRef="#br0" timeOffset="11129.62">2148 802 2946 0</inkml:trace>
  <inkml:trace contextRef="#ctx0" brushRef="#br0" timeOffset="11360.06">2148 802 2596 0,'-2'-21'-115'0,"2"21"13"0,0 0 24 0,0 0 20 16,0 0 18-16,0 0 20 15,0 0 20-15,0 0-3 0,2-20 10 0,-2 20 3 16,0 0 27-16,0 0 27 0,0 0 14 0,0 0 16 16,0 0 11-16,0 0 3 15,0 0-3-15,0 0 9 0,0 0 8 0,-9 56 4 0,9-39 0 16,0-17-4-16,-4 35-5 16,4-17-8-16,0 1-2 0,-3 2-5 0,3 0-10 0,0-2-9 15,3 2-5 1,-3-2-7-16,2 3-9 0,0-3-6 0,-2 0-5 0,3-1-8 15,-1 0-3-15,0-1-4 16,-2-17-5-16,4 29-8 0,-2-18-25 0,-2-11-32 0,2 19-39 16,-2-19-44-16,5 15-63 0,-5-15-53 0,0 0-60 15,0 0-114-15,2 16-545 16,-2-16-378-16</inkml:trace>
  <inkml:trace contextRef="#ctx0" brushRef="#br0" timeOffset="11840.6">2309 909 2769 0,'0'0'-139'0,"0"0"18"0,10-8 3 0,-10 8 15 15,0 0 15-15,0 0 24 16,0 0 32-16,0 0 16 0,0 0 16 0,0 0 10 0,0 0 10 15,0 0 15-15,0 0 18 0,0 0 0 0,0 0 6 16,0 0 7-16,-36 36-1 16,26-29 7-16,10-7 3 0,-19 14 0 0,6-8 0 15,13-6-1-15,-19 10-5 16,8-5-10-16,11-5 2 0,-15 8-9 0,15-8-2 16,-14 6 1-16,14-6-2 0,0 0 0 15,-15 9 1-15,15-9 3 0,0 0 0 0,-13 7 2 16,13-7-6-16,0 0-1 15,0 0-6-15,-10 7-6 0,10-7 2 0,0 0-1 16,0 0 0-16,0 0 4 0,0 0 3 0,0 0 1 0,0 0 6 16,0 0 3-16,0 0 0 15,0 0 3-15,0 0 2 0,0 0 1 0,0 0-1 16,17 26 0-16,-17-26-1 16,17 11-2-16,-5-3-10 0,2 1-2 0,0-1 14 0,0 2-8 15,2-1 0-15,1 3-10 16,-1-1-4-16,2 0-8 0,-4-1-18 0,1-2-44 15,-2 2-47-15,-2-3-53 0,3 1-61 0,-4-1-49 16,-1-1-55-16,-9-6-132 16,17 7-154-16,-11-3-276 0,-6-4-214 0</inkml:trace>
  <inkml:trace contextRef="#ctx0" brushRef="#br0" timeOffset="12159.97">2497 794 2437 0,'6'-15'-101'0,"-6"15"29"0,0 0 27 0,0 0 17 0,10-8 34 15,-10 8 28-15,0 0 31 16,0 0 16-16,0 0 5 0,18 32 5 0,-15-18 7 0,5 2 1 16,-4-1-8-16,2 4-8 0,1-1-5 0,-3 0-10 15,0 5 16-15,0 2-8 16,-4-5-9-16,0 2-9 0,-2 0-19 0,0 1-24 16,-2 1-25-16,0 2-37 15,-3-5-37-15,-1 3-49 0,1-2-45 0,-1-2-78 16,0-1-574-16,0-3-164 0</inkml:trace>
  <inkml:trace contextRef="#ctx0" brushRef="#br0" timeOffset="19629.68">3824 506 447 0,'-6'-11'259'0,"6"11"-45"0,0 0-77 16,0 0-13-16,0 0-18 0,0 0-11 16,0 0 12-16,0 0-17 0,-6-16 5 0,6 16-8 15,0 0 10-15,0 0-7 16,0 0 11-16,0 0 1 0,0 0 3 16,0 0-11-16,0 0-4 0,0 0-12 15,0 0 13-15,0 0 7 0,0 0-9 0,0 0-9 16,0 0-7-16,0 0-1 0,0 0-7 15,0 0-11-15,14 48 3 0,-10-34-5 0,4 0-3 16,-4 4 0-16,4 3 3 0,0 0 12 0,1 1-1 16,2 3-1-16,-1-2-4 15,3 5-4-15,-1 2-4 0,1-4 1 0,0 3-4 0,3-4 17 16,-2 1 1-16,0 1-7 16,3-2-2-16,-2-5-2 0,0 2-5 0,-1-3-3 15,0 0-3-15,0 0-3 16,-1-3-4-16,2 1-1 0,-2-1-20 0,-1 0 0 15,-4-3 0-15,2 0-4 0,0-1 0 16,-2-3 1-16,0 2-3 0,-8-11 2 0,13 14-6 16,-6-6 3-16,-7-8 0 0,10 14-3 0,-10-14-11 15,11 8-38-15,-11-8-48 16,0 0-75-16,10 11-72 0,-10-11-97 0,0 0-175 0,0 0-432 16,0 0-360-16</inkml:trace>
  <inkml:trace contextRef="#ctx0" brushRef="#br0" timeOffset="20009.84">4157 583 2761 0,'0'0'-134'0,"0"0"9"16,0 0 16-16,0 0 24 0,-8-10 17 0,8 10 28 16,0 0 15-16,0 0 17 0,0 0 25 0,0 0 7 0,-18 30 15 15,18-30 25 1,-12 27-4-16,8-9 16 0,-3 3 0 0,-1 1-3 0,-1 3-5 16,1 0-3-16,-5 1 3 15,1 5-9-15,-2-3-3 0,0 3 0 0,-5-3-4 0,2 3 0 16,0-1 0-1,0-2 4-15,0 4-2 0,0-4 3 0,-2-1-5 0,4 0 0 16,-1-3-4-16,2-3-5 0,2 1 0 0,2-2-9 16,-2-3-3-16,4-2-6 15,0-1-3-15,0-1-9 0,1-2-15 0,7-11-27 0,-8 22-32 16,8-22-45-16,-5 14-64 16,3-7-107-16,2-7-191 0,0 0-318 0,0 0-91 15</inkml:trace>
  <inkml:trace contextRef="#ctx0" brushRef="#br0" timeOffset="20369.83">4458 779 2321 0,'0'0'-81'0,"0"0"2"0,0 0 13 0,0 0 15 0,0 0 22 16,0 0 23-16,0 0 39 16,0 0 21-16,0 0 17 0,0 0 12 0,-24 49 17 0,18-34 5 15,0 3 2-15,-1-1 2 16,1 4 0-16,-1 1-5 0,1 0-13 0,4-6-9 15,-2 4-7-15,1 1-6 16,3-2-6-16,0-2-6 0,3 0-7 0,1 0-1 16,0 1-7-16,3-3-17 0,-1-2-23 0,3 1-33 15,1-5-63-15,0 1-48 0,4-3-74 16,-14-7-67-16,24 8-553 0,-13-5-173 0</inkml:trace>
  <inkml:trace contextRef="#ctx0" brushRef="#br0" timeOffset="20849.9">4640 956 2538 0,'-7'-17'-11'0,"7"17"-1"16,0 0-1-16,0 0-2 0,0 0 6 15,0 0 1-15,0 0 10 0,0 0-4 16,0 0 14-16,0 0 5 0,0 0-2 0,0 0-2 15,9-22 5-15,-9 22-1 0,0 0-7 16,18-4 4-16,-18 4 0 0,20-3-5 0,-20 3 2 16,23-4-1-16,-8 3-1 0,-15 1-2 0,27-2 1 15,-11 0 6-15,-16 2-11 16,26-2 8-16,-26 2 6 0,24 0 1 0,-24 0-3 0,21 0 11 16,-21 0 6-16,15 6 8 15,-15-6 5-15,0 0-4 0,13 11 8 0,-13-11 5 16,0 0 0-16,0 19 3 15,0-19 6-15,0 0 4 0,-13 23 1 0,13-23 2 16,-13 16 7-16,7-7-1 0,6-9 5 0,-15 19 0 0,9-12 0 16,-3 3-7-16,9-10 3 15,-13 17-4-15,5-10 3 0,8-7 3 0,-10 16-7 16,10-16-6-16,-6 15-4 16,6-15-9-16,-10 14-6 0,10-14-3 0,0 0-1 0,-4 18 0 15,4-18-4-15,0 0-4 16,0 0-2-16,12 21-1 0,-12-21-2 0,14 6-4 0,-14-6-4 15,21 4-4-15,-6-2-8 0,-15-2-33 0,33-2-42 16,-15-2-58-16,0 2-65 16,4-3-57-16,-1-1-80 0,0-4-156 0,0 3-142 15,-3-5-227-15,-4 2-197 16</inkml:trace>
  <inkml:trace contextRef="#ctx0" brushRef="#br0" timeOffset="21069.65">5110 807 2813 0,'0'0'103'16,"4"-14"-13"-16,-4 14-10 0,0 0-16 0,8-18-3 0,-8 18-7 16,0 0-6-16,0 0 0 15,0 0 1-15,0 0 4 0,0 0 1 0,36 27 7 0,-27-12 5 16,-1 1 6-16,2 0 6 16,2 5 6-16,-2 0-5 0,0 0-9 15,-1 2-7-15,1 0-6 0,-3 2-6 16,-1-1-6-16,1 3-13 0,-5-2-28 0,-2-3-35 15,-2 6-67-15,2-4-85 0,-9 2-99 0,0-2-191 0,-3 4-491 16,-7-3-406-16</inkml:trace>
  <inkml:trace contextRef="#ctx0" brushRef="#br0" timeOffset="23259.75">1407 3202 2827 0,'0'0'-119'0,"0"0"14"0,-12 13 22 0,12-13 18 0,0 0 29 16,-5 12 5-16,5-12 31 0,0 0 24 0,0 0 13 0,-4 15 23 16,4-15 12-1,0 0 15-15,0 0 32 0,0 0 8 0,0 0 17 0,-6 14-1 16,6-14-7-16,0 0-14 16,0 0-11-16,0 0-14 0,0 0-11 0,0 0-11 15,0 0-5-15,0 0-11 0,0 0-3 16,0 0-7-16,0 0-11 0,0 0-6 0,0 0-12 15,0 0-11-15,34-42-9 16,-28 30-11-16,2-1-10 0,-2-4-9 0,3-2-6 16,-3-4-8-16,3-2-9 0,-2-2-9 0,-2-7-4 0,2-2-4 15,-3-2 4 1,2 0 6-16,-4-2 6 0,2 1 0 0,-2-3 9 0,2 5 6 16,-4 4 1-16,0-1 4 15,0 4 5-15,-4 1 1 0,2 2 8 0,0 1-1 16,-2 2 5-16,2 4 6 0,0 3 1 15,-2 2 1-15,4 15 1 16,-9-24 1-16,9 24 2 0,-8-10 4 0,8 10 2 0,0 0 0 0,0 0 5 16,-23 39 0-16,18-14-3 0,0 4 6 15,0 7-4-15,1 3 7 0,0 11-11 0,-3 0 4 16,3 1-1-16,-3 2-2 16,2 0 12-16,2-4-10 0,-1-6 4 15,0 1-1-15,2-2 4 0,0-3-5 0,2-7 3 16,0-2 1-16,4-4 5 0,-2 0 4 0,0-8-2 15,3 0-4-15,2-4 1 16,2-6-3-16,-9-8-4 0,19 8-3 0,-19-8-5 16,21-4 0-16,-21 4-8 0,28-11 4 0,-16 1 4 15,4 3 4-15,-4-3 3 0,1 1 9 16,-1 1 2-16,4 1-3 0,-4-1-3 0,-3 0-1 16,-9 8 0-16,27-10-3 15,-18 7-6-15,-9 3 1 0,25-2 0 16,-25 2 2-16,25 0-5 0,-25 0 3 15,32 4-2-15,-15-4 4 0,1 1-1 0,0 1-1 0,-18-2 2 16,38 0-3-16,-17-2 2 0,-2 1 0 0,2-3 10 16,1 0 7-16,0 0 15 15,-2-1 7-15,3-3-1 0,-2 2-5 0,-1-3-8 0,-1 1-18 16,-5 1-56-16,1-1-107 16,-4-4-126-16,-5 5-276 0,-4-2-306 0,-2 9-212 15</inkml:trace>
  <inkml:trace contextRef="#ctx0" brushRef="#br0" timeOffset="23450.13">1730 2727 2583 0,'5'-13'-53'16,"-5"13"2"-16,7-16 7 0,-7 16 0 15,10-16 9-15,-10 16 9 0,11-13-8 0,-11 13 9 16,5-12 7-16,-5 12-6 15,0 0 1-15,10-11 3 0,-10 11-21 0,0 0-49 16,6-8-99-16,-6 8-405 0,0 0 200 0</inkml:trace>
  <inkml:trace contextRef="#ctx0" brushRef="#br0" timeOffset="27279.95">1454 3831 1655 0,'-7'-19'-25'15,"7"19"14"-15,-4-14 14 16,4 14 7-16,0 0 18 0,-2-19 20 0,2 19 8 0,0 0 23 16,-4-16 12-16,4 16 0 0,0 0 7 0,0 0-10 15,0 0-4-15,-3-20-9 16,3 20-2-16,0 0-2 0,0 0-19 16,0 0-6-16,0 0-3 0,0 0-3 15,0 0 4-15,0 0 7 0,0 0-5 0,0 0 0 0,0 0-2 16,0 0 1-16,0 0 5 15,-8 54 1-15,6-37 1 0,0 0-5 0,0 2 1 16,2 2 4-16,-2 3-3 0,-2-4-5 0,2 4 4 16,-3 0-9-16,1 0-1 0,1-1-3 15,1-2-2-15,-3 0-5 0,3-4-2 0,1 1-5 16,1-18 1-16,-2 30-8 16,0-16-7-16,2-14-33 0,0 19-39 0,0-19-51 15,0 0-55-15,0 13-46 0,0-13-75 16,0 0-561-16,0 0-204 0</inkml:trace>
  <inkml:trace contextRef="#ctx0" brushRef="#br0" timeOffset="27549.98">1491 3884 2544 0,'12'-15'-57'16,"-12"15"7"-16,5-7 1 0,-5 7-3 0,0 0 4 16,0 0 11-16,0 0 6 0,0 0 5 15,0 0 1-15,0 0 6 0,0 0-2 0,0 0 6 16,0 0 2-16,0 0 7 15,0 0 9-15,-36 36 6 0,29-29 9 0,7-7 7 16,-14 12 3-16,14-12-9 0,-10 15 4 0,10-15 2 16,-10 14 9-16,10-14 25 0,-2 17 6 15,2-17 7-15,0 0 6 0,8 24 2 0,-2-14 2 16,-6-10-4-16,15 18-9 16,-6-9-3-16,-1 0-8 0,2 0-9 0,0-1-1 15,-10-8-14-15,22 16-26 0,-13-9-44 16,0-1-73-16,1-1-74 0,-10-5-136 0,15 11-451 15,-7-8-60-15</inkml:trace>
  <inkml:trace contextRef="#ctx0" brushRef="#br0" timeOffset="28279.65">1757 3998 2229 0,'0'0'-68'0,"0"0"19"16,0 0 16-16,0 0 17 0,0 0 21 0,-18-1 18 0,18 1 31 16,0 0 4-16,0 0-2 15,0 0 18-15,0 0 4 0,0 0-7 0,0 0 6 16,0 0-3-16,0 0 1 15,0 0-5-15,0 0-6 0,0 0-7 0,61 13-2 16,-47-11 0-16,6 0 4 0,2-1 8 0,-1-1-1 16,7 2 1-16,1 1-5 15,-1-2-9-15,1 2-4 0,-1-2-3 0,-1 1-7 0,-3-2 1 16,-3 2-10-16,0-2-3 16,-2 2-2-16,-2 0-6 0,-17-2-6 0,28 0-16 15,-28 0-3-15,20 0-15 16,-20 0-22-16,0 0-21 0,0 0-20 0,18-4-17 0,-18 4-14 15,0 0 3-15,0 0 11 16,0 0 5-16,0 0 13 0,0 0 16 0,-32-32 13 16,20 22 21-16,12 10 36 0,-18-17 23 0,10 7 24 0,-1 1 16 15,9 9 15-15,-16-15 17 16,16 15 9-16,-14-13 11 0,14 13-2 0,-12-12-7 16,12 12-9-16,-8-8-5 15,8 8-13-15,0 0-3 0,-11-8-14 0,11 8-5 16,0 0-2-16,0 0-8 0,0 0-10 15,0 0 1-15,0 0-8 0,0 0-3 0,0 0-4 16,0 0 1-16,57 16-7 0,-44-10-4 0,-3 1 2 16,3 3-3-16,-4-2-5 15,1 1 1-15,-10-9-2 0,14 18 1 0,-8-11-5 0,-6-7-1 16,8 17-5-16,-8-17-14 16,-3 17-29-16,3-17-35 0,0 0-37 15,-15 23-41-15,9-15-63 0,0-3-55 16,6-5-141-16,-17 10-506 0,17-10-321 0</inkml:trace>
  <inkml:trace contextRef="#ctx0" brushRef="#br0" timeOffset="28979.7">2567 3866 2652 0,'0'0'-131'0,"0"0"18"15,0 0 6-15,15-6 17 0,-15 6 21 16,0 0 12-16,0 0 18 0,0 0 16 0,0 0 3 0,0 0 12 16,0 0-2-16,0 0-1 0,0 0 11 15,0 0 14-15,0 0 8 0,0 0 23 16,0 0 12-16,0 0 7 0,0 0 11 0,2 29 7 0,-2-29 8 16,0 0-4-16,-10 25 1 15,10-25-6-15,-11 16-2 0,5-7-5 0,-3 3-2 16,9-12-3-16,-21 18-6 15,11-11 3-15,-2 0 0 0,0 1-8 0,12-8-3 16,-28 10-5-16,16-6 0 0,12-4-1 0,-25 1 2 0,25-1-4 16,-26-4-1-16,26 4-1 15,-21-7-4-15,10-1-1 0,11 8-3 0,-15-15-8 16,15 15 1-16,-10-15-5 16,10 15-3-16,-6-18-4 0,6 18-3 0,0 0-2 15,0 0-1-15,10-22-2 0,-10 22-3 16,0 0 5-16,19-8-5 0,-19 8 1 15,22 2-2-15,-22-2 1 0,24 7-1 0,-8-2-2 0,-2 0 1 16,3 1 0-16,0-1-4 0,0 2 2 16,3-3 2-16,-4 1 1 0,3-1-5 0,0 0-2 15,-2-2-3-15,3-2-17 0,-20 0-17 16,33-2-12-16,-18-1-10 0,0-2-4 16,-1 0 4-16,0-3 11 0,-14 8 1 15,16-15 8-15,-10 5 3 0,-6 10 10 0,6-15 14 16,-6 15 15-16,0 0 16 15,0 0 12-15,-18-21 10 0,18 21 1 0,-22-4 0 16,22 4-7-16,-25-2-3 0,25 2-3 0,-30 0-10 0,30 0-31 16,-24 2-44-1,24-2-82-15,-24 2-86 0,24-2-192 0,-21 0-470 16,21 0-260-16</inkml:trace>
  <inkml:trace contextRef="#ctx0" brushRef="#br0" timeOffset="29889.98">2717 2930 2487 0,'0'0'-149'16,"-16"-7"25"-16,16 7 16 15,0 0 17-15,-11-12 18 0,11 12 11 0,-7-12 33 16,7 12 29-16,0 0 13 0,-4-21 13 0,4 21 16 0,0 0-5 16,4-22 1-1,-4 22 10-15,7-15-8 0,-7 15-1 0,11-14-4 16,-11 14 11-16,12-11-18 0,-12 11-3 16,18-10 2-16,-18 10 2 0,20-4 15 15,-20 4 0-15,21 2 8 0,-21-2 1 16,26 12-5-16,-16-3-4 0,2 0-7 0,-2 5 6 0,-2 1-6 15,-2 2-1-15,3 4 14 16,-5 1-11-16,0-2 2 0,-1-1 2 0,-3 2-2 16,0 0 4-16,-3-2 0 0,1 2 1 0,-4-3 3 15,1-2-2-15,1 2-2 0,-2-4 3 16,2-1 7-16,4-13 9 0,-6 23 12 0,6-23-2 16,-6 11-12-16,6-11-5 15,0 0-11-15,0 0-3 0,0 0-9 0,0 0-11 16,0 0-9-16,0 0-17 0,0 0-7 15,16-69-6-15,-8 48 1 0,1-2 5 0,2-4-4 16,-1 3 2-16,-1-1 4 0,1-4-3 0,0 4 4 16,0 3-1-16,0-1 5 15,-4 2-2-15,2 2 5 0,-1 1 5 0,0 4 7 0,-1-2 3 16,-6 16-5-16,6-21-1 16,-6 21 4-16,2-11 14 0,-2 11 8 15,0 0 12-15,0 0 8 0,0 0 9 16,0 0 7-16,0 0 1 0,-32 46-7 0,26-31 0 0,0 2-5 15,2 0-6-15,0 2-5 16,2 0-6-16,0 0-5 0,2 0 2 0,2-1-8 16,0-1 2-16,2-2-3 0,4 0-5 0,0 1-8 15,3-6-13-15,2 0-38 0,-1-2-56 16,3-3-74-16,3 2-75 0,-2-6-102 0,4-2-180 16,-4-2-111-16,-16 3-202 15,32-9-164-15</inkml:trace>
  <inkml:trace contextRef="#ctx0" brushRef="#br0" timeOffset="30139.74">3255 2653 2509 0,'0'-18'-16'0,"0"18"20"0,0 0 1 16,0 0-11-16,-4-21 12 0,4 21 10 0,0 0 31 15,0 0 27-15,0 0 7 16,0 0 3-16,0 0 14 0,-29 45 6 0,24-27 11 0,3-1-5 15,-3 2 2 1,3 0-11-16,0 2-8 0,2 1-10 0,0 1-9 0,2 2-10 16,2 0-4-16,4 2-8 0,-4-4-1 0,4 2-6 15,-2-2-10-15,2-3-11 16,1-1-25-16,-2-3-38 0,1-1-43 0,0-2-62 0,1-1-70 16,-1-5-97-16,1-2-659 15,-3 1-416-15</inkml:trace>
  <inkml:trace contextRef="#ctx0" brushRef="#br0" timeOffset="30379.8">3384 2691 2928 0,'0'0'-86'0,"7"-13"9"16,-7 13 7-16,0 0 17 0,0 0 31 0,0 0 26 15,0 0 21-15,0 0 15 0,0 0 1 16,0 0 1-16,13 36 3 0,-13-36-1 0,4 35 6 15,-2-16 8-15,0 6-3 0,4-2 4 0,-2 2-9 16,2-1-3-16,2-1-7 16,-2 0-2-16,0 0-5 0,0-1 1 0,0-4-8 0,-2-3-13 15,3 0-41-15,-1-2-52 16,-1 0-66-16,-1-5-89 0,-4-8-155 0,11 11-382 16,-11-11-63-16</inkml:trace>
  <inkml:trace contextRef="#ctx0" brushRef="#br0" timeOffset="30624.92">3545 2823 2429 0,'0'0'49'0,"0"0"-15"15,2-17-5-15,-2 17-11 0,0 0 0 0,0 0-8 0,0 0-1 16,0 0-3-16,0 0 4 16,0 0-1-16,0 0 5 0,-42 11 12 15,42-11 2-15,-13 12 25 0,13-12 17 16,-15 15-13-16,15-15-1 0,-10 15-8 0,3-5 2 0,7-10-14 15,-6 16 2-15,6-16-6 0,-4 20-1 16,4-20-1-16,2 19-1 0,-2-19-6 16,6 22 4-16,3-13-4 0,-1 1-8 0,3-1-21 15,0-1-42-15,3-1-47 0,6-3-67 16,-4 0-75-16,1-3-140 0,-2-1-366 0,-15 0-18 16</inkml:trace>
  <inkml:trace contextRef="#ctx0" brushRef="#br0" timeOffset="30869.56">3782 2682 2229 0,'0'0'-48'0,"9"-9"18"0,-9 9-3 0,0 0 18 15,19-2 11-15,-19 2 14 16,0 0 32-16,20 23 19 0,-10-10 29 0,-2 3-5 15,-2 0 9-15,0 4 11 0,1 2 7 16,-3 3-3-16,3-1-11 0,-5 3-11 0,0 0-6 16,-2 2-7-16,0-3-16 0,-2 3-21 0,-2-2-23 15,-1-2-36-15,1-1-48 16,-3 1-53-16,1-3-65 0,-2-3-103 0,2-2-502 0,-1-5-98 16</inkml:trace>
  <inkml:trace contextRef="#ctx0" brushRef="#br0" timeOffset="31189.6">4176 2928 2441 0,'0'0'83'0,"0"0"30"0,0 0 2 16,0 0 8-16,0 0 14 0,0 0 6 0,0 0 1 0,0 0-15 15,25-4-14 1,-25 4-10-16,0 0-13 0,23-4-9 0,-23 4-7 0,26-3-13 16,-9-1-5-16,0 1-5 15,-17 3-9-15,34-5-12 0,-17 1-29 0,-3 2-41 16,-14 2-49-16,28-5-62 15,-15 2-49-15,-13 3-48 0,15-9-102 0,-11 5-584 0,-4 4-344 16</inkml:trace>
  <inkml:trace contextRef="#ctx0" brushRef="#br0" timeOffset="31339.96">4208 2806 2956 0,'0'0'109'0,"-19"-2"42"0,19 2 9 16,0 0 6-16,0 0 3 0,-20-3-7 0,20 3-19 15,0 0-16-15,0 0-14 16,0 0-15-16,0 0-28 0,0 0-10 0,49-14-11 15,-31 10-25-15,0 0-52 0,2-1-84 0,0 1-100 0,-1-2-98 16,1 1-218-16,-2 1-77 16,0 0-241-16,-4 0-192 0</inkml:trace>
  <inkml:trace contextRef="#ctx0" brushRef="#br0" timeOffset="33259.56">5054 2719 2475 0,'0'0'-85'16,"11"27"13"-16,-11-27 10 0,0 0 17 15,7 13 17-15,-7-13 17 0,0 0 28 0,0 0 31 16,0 0 28-16,6 13 20 0,-6-13 21 0,0 0 3 15,0 0-10-15,0 0-3 16,0 0-16-16,0 0-5 0,0 0-14 0,29-8-11 16,-29 8-10-16,15-13-12 0,-6 1-22 0,1 3-21 0,0-4-12 15,2-1-18-15,0-5-9 16,0-2-11-16,2-2 7 0,-2-7-5 0,1-2 1 16,-3-3 7-16,-1-1-7 15,0-2 6-15,-1-1 12 0,-2 0-5 0,-2 1 9 16,2 1 8-16,-1 1 5 15,0 5 3-15,-3 3 7 0,-2 4 5 0,2 1 8 0,-2 4-1 16,-2-1-2-16,2 20 4 0,-10-25-10 0,4 18 12 16,6 7 20-16,0 0 3 15,0 0 14-15,-44 25 13 0,31-6 9 0,-1 9-2 16,1 7-3-16,0 1-7 0,3 10-2 16,1-1-6-16,2-3-5 0,3-2-5 0,2 0-3 15,0-1-2-15,2-7 2 16,2 0-3-16,2-3 0 0,1-1 6 0,-1-5-5 15,3 0-8-15,3-6 1 0,-2-1-9 0,1-5-21 0,2-3-24 16,-11-8-31-16,21 10-17 16,-21-10-16-16,21 0 16 0,-21 0 1 0,23-7 12 0,-23 7 15 15,20-3 17 1,-20 3-1-16,18 0 10 0,-18 0 11 0,19 3 17 0,-19-3 9 16,15 8 0-16,-6-1-4 15,1 1 8-15,-10-8-7 0,18 17-1 0,-10-9 1 16,-8-8-1-16,16 13 6 15,-7-7 8-15,-9-6 5 0,19 8-4 0,-19-8 0 16,23 2 3-16,-23-2 16 0,30-8 15 0,-16 2 8 0,6-2 4 16,-3-1-10-16,2-1-6 15,0 0-4-15,-3-2-8 0,4 1-9 0,-3-5-34 16,0 3-55-16,0-1-92 16,-3-1-101-16,0-1-217 0,-6 4-425 0,-4-2-265 0</inkml:trace>
  <inkml:trace contextRef="#ctx0" brushRef="#br0" timeOffset="33409.83">5361 2307 2891 0,'0'0'201'0,"-8"-4"-32"0,8 4-63 0,0 0-97 0,0 0-86 16,0 0-35-16,0 0-30 15,0 0-14-15,0 0-67 0,0 0-187 0,0 0-298 16,6-23 38-16</inkml:trace>
  <inkml:trace contextRef="#ctx0" brushRef="#br0" timeOffset="34219.6">5147 3299 2012 0,'0'0'6'0,"-18"6"49"0,18-6 11 0,0 0 9 16,-13 6 19-16,13-6 15 15,0 0 12-15,0 0 7 0,0 0-4 0,0 0-6 16,0 0-14-16,0 0-13 0,0 0-5 15,0 0-14-15,0 0-8 0,0 0-5 0,0 0-9 16,45 6-5-16,-45-6-7 0,33 0-5 0,-18 0-3 0,4 0-5 16,-2 2-3-1,-17-2 1-15,29 0-2 0,-13 0-6 0,-16 0 1 0,25 1-5 16,-25-1-3-16,19 7 2 16,-19-7 0-16,11 7 2 0,-11-7-4 15,0 0 2-15,0 17-1 0,0-17-3 16,0 0 3-16,-20 24 0 0,10-14-1 0,-1 2 5 15,-1 1 5-15,-2-2-3 0,0 2 2 16,-1 2 2-16,2-2-4 0,1-2 1 0,1 0-3 16,-1 3 0-16,1-3-2 0,0-2 2 15,1 1 0-15,2 0 1 0,8-10-3 16,-16 13 2-16,16-13 3 0,-8 14 2 0,8-14 5 0,0 0-1 16,0 0-1-16,0 0 0 15,0 0 0-15,12 20 0 0,-12-20-3 0,0 0 2 16,32 0-4-16,-32 0-1 15,28-6-5-15,-28 6-1 0,34-4-2 0,-17 1-5 0,1-1-13 16,0 1-44-16,-18 3-61 0,31-8-79 0,-16 4-83 16,4 0-207-16,-9 1-463 0,-10 3-372 15</inkml:trace>
  <inkml:trace contextRef="#ctx0" brushRef="#br0" timeOffset="34569.91">5567 3471 2848 0,'0'0'-71'0,"0"0"27"0,0 0 18 16,0 0 21-16,0 0 29 0,0 0 25 0,12 10 19 16,-12-10 20-16,0 0 7 0,0 0 3 15,0 0 2-15,26-3 1 0,-26 3-3 16,21-3-4-16,-21 3-5 0,30-4-6 16,-12 2-9-16,2 0-9 0,-4 0-8 15,4 0-8-15,1-1-10 0,-2 0-9 16,0 2-24-16,0-2-27 0,-2 2-39 0,-17 1-50 15,27-3-44-15,-14 2-36 0,-2 1-36 16,-11 0-63-16,0 0-610 0,18-6-283 0</inkml:trace>
  <inkml:trace contextRef="#ctx0" brushRef="#br0" timeOffset="35049.72">5926 3307 2723 0,'0'0'-31'0,"9"-13"7"0,-9 13-1 16,0 0-9-16,0 0-7 0,0 0 20 0,0 0-5 16,0 0 1-16,0 0 5 15,0 0-3-15,0 0 5 0,0 0 12 0,0 0 20 16,0 0 19-16,0 0 11 0,0 0 11 16,0 0 0-16,0 0-12 0,0 0 2 15,0 0-2-15,0 0-5 0,-41 23 14 16,41-23 13-16,0 0 16 0,0 0 18 0,0 0 13 15,-14 7 5-15,14-7 6 0,0 0-1 0,0 0-3 0,0 0-11 16,0 0-3-16,-8 10-5 16,8-10 0-16,0 0-2 0,0 0-1 0,0 0-3 15,0 0-11-15,0 0 0 16,0 0-8-16,0 0-9 0,0 0 0 0,0 0-6 16,0 0-6-16,0 0-5 0,0 0-5 15,0 0-5-15,0 0 7 0,16 25-29 0,-16-25-3 16,16 7 0-16,-16-7-4 15,20 6-2-15,-7-3 1 0,2 1-1 0,-15-4-2 16,29 8 0-16,-15-2-2 0,-14-6-1 0,20 5-2 0,-9-1 2 16,-11-4-3-16,15 8 5 15,-15-8-1-15,6 13 1 0,-6-13 0 0,0 0 4 16,-6 23-8-16,6-23 1 0,-17 19-3 16,6-9-10-16,1 0-18 0,-2 1-31 0,-2-2-37 15,2 1-51-15,-3-2-50 16,2 1-51-16,0-2-60 0,1 0-111 0,2-2-150 15,0-1-366-15,10-4-348 0</inkml:trace>
  <inkml:trace contextRef="#ctx0" brushRef="#br0" timeOffset="35339.66">6110 3198 3014 0,'9'-11'84'16,"-9"11"8"-16,0 0-11 15,9-9 7-15,-9 9 16 0,0 0 18 0,0 0 6 0,0 0 0 16,0 0-2-16,23 26-6 16,-17-13-2-16,0 3-10 0,1 0-1 0,0 2 2 15,1 3-3-15,-2 1-29 16,4-2-12-16,0 1-7 0,-2 2-7 0,2-2-12 15,1-1-7-15,-3 2-28 16,-1-6-51-16,-1-2-73 0,3 3-81 0,-5-5-101 0,-4-12-171 16,6 17-132-16,-4-12-360 0,-2-5-405 15</inkml:trace>
  <inkml:trace contextRef="#ctx0" brushRef="#br0" timeOffset="35929.62">6801 2085 2845 0,'0'0'-116'16,"0"0"22"-16,0 0 24 0,0 0 32 0,0 0 29 0,0 0 21 15,0 0 17-15,0 0 8 16,-24 24 6-16,24-24-5 0,-6 22 9 0,2-4 12 16,-2-1 7-16,1 0-1 0,3 2 0 0,-2 4 4 15,4 1-6-15,-4 1-3 16,4 4-8-16,2 0-2 0,0-1-7 0,2 1 0 0,0 1-7 16,3 4-1-16,1-2-3 15,1-1 2-15,2 0-5 0,-1-3-4 16,0-2-5-16,1-4-15 0,2 1-37 0,-1-4-64 15,1-2-82-15,-2-1-126 0,0-5-596 0,-1-1-287 16</inkml:trace>
  <inkml:trace contextRef="#ctx0" brushRef="#br0" timeOffset="36330.04">7076 2240 2611 0,'0'0'-118'16,"0"0"25"-16,0 0 21 0,0 0 23 0,0 0 17 0,0 0 13 16,0 0 38-16,0 0-1 15,0 0 15-15,10 40 22 0,-8-26 1 0,-2-14 16 16,3 26 6-16,-1-11 5 16,2 1 4-16,-1-1 4 0,-1 0-7 15,2 1-8-15,0 1-5 0,-2-2-8 16,-2-15-6-16,6 24-5 0,-4-11-7 0,-2-13-4 0,6 25-9 15,-4-15-8-15,-2-10-33 0,8 18-56 0,-8-18-55 16,4 16-48-16,-2-8-51 16,-2-8-104-16,4 12-441 0,-4-12-55 0</inkml:trace>
  <inkml:trace contextRef="#ctx0" brushRef="#br0" timeOffset="36669.65">7393 2391 2256 0,'0'0'-19'15,"0"0"5"-15,13-16 10 0,-13 16 11 0,0 0 21 16,0 0 22-16,0 0-7 0,0 0 13 16,0 0 14-16,0 0 10 0,21-1 15 0,-21 1 6 15,0 0-5-15,24 0-6 16,-24 0-6-16,19 0-14 0,-19 0-6 0,25 0-12 16,-25 0-23-16,25-3-36 15,-25 3-62-15,26-1-48 0,-9-1-43 16,-2 0-54-16,-15 2-125 0,29-10-389 0,-16 7 6 15</inkml:trace>
  <inkml:trace contextRef="#ctx0" brushRef="#br0" timeOffset="37229.83">7823 2142 2214 0,'0'0'-9'0,"0"0"1"0,0 0 2 15,0 0 4-15,0 0 4 0,0 0 26 16,0 0 6-16,0 0-11 0,0 0 2 16,0 0 7-16,10-18-12 0,-10 18 4 15,0 0-4-15,22-4 5 0,-22 4-13 0,19-4 6 0,-19 4-6 16,21-2-3-1,-21 2 2-15,21-1 2 0,-21 1-5 0,20-4 2 0,-20 4 2 16,0 0-7-16,24 0 5 0,-24 0 2 0,0 0 5 16,18-2-2-16,-18 2 1 15,0 0-6-15,0 0 5 0,19-2 4 0,-19 2-7 0,0 0 19 16,0 0 10-16,0 0 22 16,10 14 15-16,-10-14 5 0,0 0 3 15,2 16-4-15,-2-16-4 0,0 0-9 16,-2 24-2-16,2-24-11 0,-6 19 0 0,6-19-7 15,-8 24-4-15,3-12-3 0,1 1 0 0,4-13-4 0,-10 25 0 16,5-12-2-16,5-13-2 16,-11 24 0-16,7-12-2 0,4-12-5 15,-8 22 5-15,6-11-9 0,2-11 2 0,-6 17-2 16,6-17 3-16,-6 15-1 0,6-15 5 0,-5 13 8 16,5-13 7-16,0 0 0 15,-3 18 5-15,3-18 1 0,0 0-3 16,0 0-6-16,0 0-4 0,16 14-7 15,-16-14 0-15,16 0-7 0,-16 0 0 0,26 0-4 0,-26 0 0 16,31-3-9-16,-11-1-13 0,-4 1-32 16,4-4-44-16,1 4-71 0,-2-1-76 15,0-2-101-15,1 0-211 0,-4-1-428 0,-1-1-408 16</inkml:trace>
  <inkml:trace contextRef="#ctx0" brushRef="#br0" timeOffset="37579.74">8166 1846 2863 0,'0'0'-101'0,"0"0"21"15,0 0 24-15,0 0 27 0,0 0 47 16,0 0 16-16,0 0 24 0,0 0 28 16,0 0-10-16,0 0-13 0,0 0 7 0,0 0-21 15,0 0-2-15,0 0-2 16,0 0-10-16,0 0-1 0,0 0-9 0,0 0-24 15,51-8-44-15,-51 8-49 0,24-4-59 0,-24 4-75 0,22-5-170 16,-11 3-332-16,-11 2 4 16</inkml:trace>
  <inkml:trace contextRef="#ctx0" brushRef="#br0" timeOffset="37799.58">8376 1578 2063 0,'0'0'-88'0,"0"0"11"0,6-12 46 16,-6 12 36-16,0 0 16 15,0 0 24-15,0 0 39 0,0 0 6 16,0 0 4-16,0 0 7 0,15 40-14 0,-15-40 0 16,4 23-15-16,-2-8-8 0,0 0-4 0,0 2-11 15,3-1-27-15,-1 2-88 16,-2 0-98-16,-2-1-163 0,2 0-361 0,0 0 63 15</inkml:trace>
  <inkml:trace contextRef="#ctx0" brushRef="#br0" timeOffset="38349.64">8556 1962 2063 0,'0'0'16'0,"6"-20"20"15,-6 20 2-15,0 0 7 0,0 0-9 0,0 0-8 16,0 0 5-16,0 0 2 0,10-8 8 0,-10 8 42 0,0 0 16 16,0 0-2-16,0 0 5 15,0 0 8-15,0 0 3 0,24 27 4 0,-24-27-1 0,15 18-5 16,-7-5-9 0,-2 2-5-16,5 3-10 0,0 1-7 0,-1 2-10 0,0-1-5 15,2 5-4-15,-4 0-5 16,2 2-4-16,-1 3-7 0,-3 3-5 0,0 1-3 15,-3-5-3-15,-1 2-3 16,-4-1-5-16,-1 0-15 0,-3 1-34 0,0 1-48 0,-3 0-58 16,-1-1-67-16,0-2-82 0,-4-3-163 0,2-5-506 15,-3 0-371-15</inkml:trace>
  <inkml:trace contextRef="#ctx0" brushRef="#br0" timeOffset="38919.69">8922 1916 2759 0,'0'0'-114'0,"-7"-13"19"0,7 13 27 0,0 0 27 0,0 0 26 16,0 0 33-16,0 0 25 15,0 0 14-15,0 0 10 0,0 0-7 0,0 0-1 16,0 0 8-16,0 0 8 16,0 0 4-16,0 0 15 0,19 53 12 0,-12-39 0 15,0 3-4-15,3 3-7 0,0 2-2 16,1 1-5-16,2-1-5 0,4 5-5 0,-3 2-1 15,4 0-7-15,-2 1-1 0,4 2-6 0,-4-1-6 16,3-2-2-16,1 3 0 16,-4-2-7-16,2-2-1 0,-2 2-5 15,1-4-2-15,-2 0-8 0,0-2-1 16,-3-6-3-16,-1 1 0 0,0-1-3 0,-3-4-8 16,0-1-2-16,-1-2-10 0,0 0-26 15,-7-11-35-15,8 16-54 0,-8-16-80 0,6 11-69 16,-6-11-98-16,0 0-191 15,0 0-377-15,0 0-331 0</inkml:trace>
  <inkml:trace contextRef="#ctx0" brushRef="#br0" timeOffset="39279.83">9261 2052 2732 0,'0'0'-87'0,"0"-18"14"0,0 18 9 0,0 0 11 15,0 0 18-15,0 0 18 16,0 0 25-16,0 0 21 0,0 0 12 0,0 0 8 16,0 0 15-16,0 0 9 0,0 0 15 15,-28 35 10-15,22-23 8 0,-1 6 0 0,1-1-11 16,-2 4-2-16,-1 2-10 15,2 2-5-15,-1 1-1 0,0 7 7 0,-2 0-4 16,0-1 5-16,0 5-2 0,2-4-2 0,-3 2-8 0,3-2-5 16,-1 0-8-16,0 0-2 15,1-7-9-15,2-1-3 0,2 0-7 0,-2-3-5 0,0-3-10 16,2-1-14 0,0-1-30-16,0-4-35 0,4-13-47 0,-4 23-73 0,4-13-58 15,0-10-85-15,0 12-171 16,0-12-413-16,0 0-291 0</inkml:trace>
  <inkml:trace contextRef="#ctx0" brushRef="#br0" timeOffset="39599.93">9495 2128 2823 0,'0'0'13'0,"0"0"26"0,0 0-5 0,0 0 8 0,0 0 13 16,0 0 12-16,-32 47 15 16,26-31 11-16,0 1 3 0,0 4-5 15,2-1-6-15,-1 4-3 0,1 1-7 16,2-4-7-16,2 2 2 0,0-1-6 0,2-1-7 15,2 0-6-15,1 2-7 0,1-3-9 0,2 0-11 16,0-5-23-16,2 0-40 16,2-3-53-16,-2 1-83 0,1-3-78 0,2-2-158 0,2-3-530 15,-15-5-361-15</inkml:trace>
  <inkml:trace contextRef="#ctx0" brushRef="#br0" timeOffset="40144.87">9641 2284 2820 0,'-2'-21'-77'16,"2"21"20"-16,-4-17-9 15,4 17 14-15,0 0 19 0,-4-17 22 0,4 17 23 0,0 0 17 16,0 0-4 0,0 0 0-16,4-23-8 0,-4 23-1 0,0 0-9 0,15-9 5 15,-15 9 1-15,17-6-4 16,-17 6-3-16,21-6 6 0,-21 6-5 15,25-4-1-15,-12 2 0 0,-13 2-3 0,24-4 3 16,-24 4-1-16,22-1 4 0,-22 1 3 0,18-3 4 16,-18 3 8-16,14-3 1 0,-14 3 0 0,0 0 3 15,0 0 4-15,0 0 9 16,22 6 10-16,-22-6 1 0,0 0 12 0,0 0 4 16,-2 26 3-16,2-26-1 0,0 0 0 15,-11 30-4-15,4-18 0 0,7-12-2 0,-8 24-4 16,4-10 3-16,-2-2 5 15,6-12-1-15,-6 21-3 0,1-10-3 0,5-11-7 16,-9 18-3-16,9-18-8 0,-6 17-5 0,6-17 0 0,-6 16-4 16,6-16-6-16,-6 14-3 15,6-14-2-15,-7 13-3 0,7-13-1 16,-4 14-2-16,4-14-2 0,0 0 5 16,0 0-3-16,-6 17 5 0,6-17 3 0,0 0 5 0,0 0 0 15,0 0-7-15,0 0-3 16,0 0 0-16,10 16 0 0,-10-16 0 0,0 0 3 15,23-2-5-15,-23 2 0 0,0 0 0 0,34-5-1 0,-34 5-2 16,28-4-1 0,-13 4 1-16,-15 0-4 0,32-3-2 0,-16 1 1 0,1-2-1 15,-17 4-9-15,30-6-36 16,-13 4-56-16,-4-3-69 0,-13 5-57 0,24-10-82 0,-12 5-149 16,-4-2-142-16,0 0-308 15,1-2-283-15</inkml:trace>
  <inkml:trace contextRef="#ctx0" brushRef="#br0" timeOffset="40359.74">10113 2053 2775 0,'0'0'-24'0,"0"0"15"16,2-19 6 0,-2 19 31-16,0 0 27 0,0 0 22 0,0 0 20 0,0 0 10 15,0 0 1-15,0 0-9 16,0 0-2-16,0 0-9 0,22 42-8 15,-18-26 2-15,0 2-5 0,3 3-9 0,-1 3-5 16,0-1-7-16,-2-1-4 0,1 3-10 0,-3 2-3 16,0-1-27-16,-2 3-47 0,-2-2-66 0,-3-1-72 15,-1 1-69-15,-4-3-133 16,-3 5-571-16,-2-3-370 0</inkml:trace>
  <inkml:trace contextRef="#ctx0" brushRef="#br0" timeOffset="63499.66">960 6222 2321 0,'0'0'-98'0,"0"0"20"0,0 0 17 0,0 0 10 0,-12-11 22 15,12 11 28-15,0 0 10 16,0 0 21-16,0 0 8 0,0 0 13 0,0 0 12 0,0 0 16 15,0 0 19-15,0 0 6 0,0 0 4 16,0 0 8-16,0 0 1 0,0 0-4 16,0 0-4-16,0 0-1 0,0 0-9 15,0 0-7-15,0 0 1 0,10 43-1 16,-10-43 0-16,4 21-3 0,-4-21-6 0,4 21 1 16,-2-7-5-16,-2-14 1 0,6 25-5 15,-4-10-6-15,2 0-3 0,0-2-1 16,-4-13-7-16,5 28-3 0,-1-14-3 15,-1-2-5-15,-3-12-6 0,7 21-5 0,-3-11-2 0,-4-10 1 16,2 15-9-16,-2-15 3 0,0 0-4 0,9 18-3 16,-9-18-20-16,0 0-49 15,4 14-73-15,-4-14-82 0,0 0-101 16,0 0-147-16,0 0-228 0,0 0-223 0,0 0-286 16</inkml:trace>
  <inkml:trace contextRef="#ctx0" brushRef="#br0" timeOffset="63819.72">1168 6399 2569 0,'0'0'-134'0,"0"0"23"0,16-6 13 16,-16 6 17-16,0 0 12 15,0 0 18-15,0 0 29 0,0 0 17 0,0 0 30 16,20-1 39-16,-20 1 30 0,0 0 26 0,0 0 11 0,0 0 14 16,23 1 2-16,-23-1 0 15,0 0-6-15,25 0-9 0,-25 0-9 0,19 0-8 16,-19 0-10-16,24-1-8 16,-24 1-10-16,22-1-11 0,-22 1-5 15,25-5-12-15,-25 5-5 0,18 0-3 0,-18 0-8 16,0 0-8-16,22-2-24 0,-22 2-34 0,0 0-44 15,18-1-57-15,-18 1-60 0,9-5-86 0,-9 5-172 0,0 0-458 16,0 0-283 0</inkml:trace>
  <inkml:trace contextRef="#ctx0" brushRef="#br0" timeOffset="71579.42">1632 6188 983 0,'0'0'290'0,"0"0"-86"16,0 0-31-16,0 0-9 0,0 0 2 0,0 0-4 15,0 0-6-15,0 0-11 0,-7-19 5 16,7 19-1-16,0 0 3 0,0 0-5 0,0 0 2 15,0 0-11-15,0 0-2 0,0 0-6 0,0 0-7 16,0 0-12-16,0 0-9 16,0 0-14-16,0 0-8 0,29-2-7 0,-29 2-5 15,25 0-15-15,-25 0-1 16,26-2-8-16,-8 2-4 0,-18 0-8 0,34-2-1 0,-15 2-5 16,-19 0-3-16,29 2-6 15,-16 0 0-15,-13-2-7 0,18 6 3 0,-18-6-1 16,14 11 4-16,-14-11 1 15,0 15 8-15,0-15 8 0,0 0 2 0,-16 36 0 0,10-22 1 16,-4 1 1-16,1 0-22 0,-2-1 2 0,1 3-1 16,2-4 4-16,-4 2 5 15,4 1 12-15,0-3 4 0,2 0-1 0,-1 0-10 16,7-13 1-16,-7 20-2 0,7-20-3 16,-4 16-1-16,4-16-2 0,0 0-3 0,7 22-1 15,-7-22 2-15,15 8-4 16,-15-8-9-16,24 1-9 0,-24-1-23 0,31 0-24 15,-14-4-36-15,2 2-40 0,-2-3-60 0,2-1-52 16,-1-2-61-16,-4 1-125 0,0-1-204 16,-1-1-350-16,0-1-427 0</inkml:trace>
  <inkml:trace contextRef="#ctx0" brushRef="#br0" timeOffset="71839.86">1977 6005 3033 0,'0'0'-21'0,"0"0"23"16,0 0 11-16,0 0 28 0,-7-13 15 0,7 13 4 15,0 0-12-15,0 0-4 0,0 0-3 16,21-15 1-16,-21 15-11 0,21-7-6 0,-21 7-12 15,24-7-34-15,-11 3-50 0,-13 4-60 0,25-8-60 16,-12 3-81-16,-1-1-570 16,-4 0-180-16</inkml:trace>
  <inkml:trace contextRef="#ctx0" brushRef="#br0" timeOffset="72014.56">2163 5834 2449 0,'0'0'-52'0,"0"0"34"0,0 0 24 0,0 0 38 0,0 0 36 16,0 0 20-16,0 0-5 0,0 0-9 0,0 0-8 16,0 0-10-16,0 0-4 15,0 0-9-15,-2 49-7 0,4-32-14 0,-2-17-38 16,4 32-61-16,-1-13-67 16,3 0-69-16,0 0-114 0,0 3-438 0,2-1-36 15</inkml:trace>
  <inkml:trace contextRef="#ctx0" brushRef="#br0" timeOffset="72294.73">2438 6041 2206 0,'6'-16'-1'0,"-6"16"-6"0,0 0 29 16,11-7 40-16,-11 7 27 0,0 0 21 16,0 0 27-16,0 0 10 0,23 36-7 0,-16-16-10 15,-1 1-12-15,2 3-13 0,-2 1-10 16,2 4-5-16,-2 4-13 0,0 2-10 16,-2-1-12-16,-4 1-26 0,0-1-32 0,-2 5-33 15,-2-2-39-15,-4 3-48 16,-4 6-47-16,-4 0-50 0,-14 11-110 0,-1-3-504 0,-7-3-168 15</inkml:trace>
  <inkml:trace contextRef="#ctx0" brushRef="#br0" timeOffset="72919.7">738 6127 2412 0,'0'0'-13'0,"-19"4"54"0,19-4 34 15,-29 13 34-15,14-1 26 16,-4 2 17-16,2 5-1 0,-4 5-24 0,1 1-3 16,2 4-13-16,0 3-7 0,3 0-9 0,3 2-9 0,1 2 0 15,2 2-11-15,5 1-7 16,2 1-8-16,2 1-4 0,4 2-6 0,5 4-4 16,4-1-11-16,1-3-15 15,8-1-31-15,0-2-46 0,7-1-55 0,13 4-72 0,-2-8-65 16,-4-9-141-16,4-1-572 15,1-7-400-15</inkml:trace>
  <inkml:trace contextRef="#ctx0" brushRef="#br0" timeOffset="73539.67">2834 5974 2856 0,'0'0'-114'16,"0"0"17"-16,0 0 29 0,0 0 39 0,0 0 46 15,0 0 29-15,0 0 39 0,0 0 19 0,0 27 11 16,0-27 10-16,8 23-3 15,-2-6-5-15,1-1 0 0,-1 4 2 0,3 2-4 0,2 0-27 16,-3 3-4-16,2 3-6 0,2-3-2 0,0 4-6 16,-2-1-2-16,1-2-5 15,0-2-7-15,-1 1-5 0,1-5-9 16,-1 3 0-16,1-2-6 0,0 1-2 0,-3-4-17 16,-2-2-28-16,2 0-40 0,-1-5-53 0,0 1-67 15,-1-2-62-15,-4-2-82 16,-2-8-173-16,8 7-438 0,-8-7-332 0</inkml:trace>
  <inkml:trace contextRef="#ctx0" brushRef="#br0" timeOffset="73834.89">3054 6047 2775 0,'0'0'-83'16,"-4"-15"20"-16,4 15 30 15,0 0 24-15,0 0 46 0,0 0 5 0,0 0 3 0,-26 31 0 16,20-19-1-16,0 2 2 16,0 5 0-16,-3 2 11 0,2 1-20 0,-1 4 15 15,0 0 11-15,1 3 4 0,-3 2 7 0,-1 1 5 16,2-2 4-16,-1 2 2 16,2-2 0-16,0-3-9 0,0 2-5 0,0-2-6 0,2-2-10 15,0 1-3-15,1-2-9 16,1-2 1-16,-2-2-6 0,4-1-13 0,-3-1-20 15,3-3-41-15,2-15-42 0,-4 25-50 0,4-25-45 0,0 22-54 16,0-22-128 0,2 13-568-16,-2-13-327 0</inkml:trace>
  <inkml:trace contextRef="#ctx0" brushRef="#br0" timeOffset="74149.69">3339 6173 2742 0,'0'0'-40'0,"0"0"42"0,0 0 23 16,0 0 18-16,-44 28 24 0,34-16 32 0,-1 6 20 15,-1 0 3-15,3 1 4 0,-2 2-1 0,3 0-4 16,2 1-1-16,0 2-5 16,1-2-8-16,3-1-9 0,2 0-14 0,0 0-7 15,5-2-6-15,1 2-15 0,2 0-4 16,2 0-24-16,1-3-37 0,2-3-44 0,2-1-53 16,-1 0-70-16,2-5-80 15,-4-3-76-15,2 1-223 0,2-2-321 0,-16-5-242 16</inkml:trace>
  <inkml:trace contextRef="#ctx0" brushRef="#br0" timeOffset="74549.89">3430 6302 2698 0,'0'0'45'0,"-8"-17"25"15,8 17-14-15,0 0-9 0,-8-14 12 16,8 14-1-16,0 0-2 0,0 0-10 0,0 0-5 15,0 0-9-15,0 0-23 16,0 0-7-16,34-7-12 0,-34 7 1 0,25 0-12 16,-25 0-14-16,32 0-17 0,-18-1-19 15,-14 1-5-15,30 0 0 0,-30 0 13 0,26 0 2 16,-26 0 2-16,21 0 16 0,-21 0 29 0,0 0 28 16,17 4 28-16,-17-4 12 15,0 0 16-15,0 0 15 0,0 0 6 16,0 0 4-16,-30 37 4 0,22-27-5 0,-3-1-4 15,0 3 2-15,1-3 3 0,2 4-8 0,-3-1-3 16,2 2-3-16,1-2 0 0,2 2-8 0,-1-2-4 16,7-12-8-16,-10 28-2 15,8-17-6-15,2-11-6 0,-2 21-4 0,2-21-2 0,4 21-9 16,-4-21 3-16,13 16-6 16,-5-9-2-16,-8-7-6 0,22 12-11 0,-10-11-29 15,-12-1-46-15,27 0-49 16,-27 0-67-16,30-3-63 0,-18-3-69 0,4-2-161 15,-4 1-454-15,-2-5-339 0</inkml:trace>
  <inkml:trace contextRef="#ctx0" brushRef="#br0" timeOffset="74729.39">3729 6299 2882 0,'0'0'7'0,"4"-12"26"0,-4 12 27 16,0 0 30-16,0 0 17 15,0 0 19-15,0 0 1 0,0 0 3 0,0 0-8 16,0 0-5-16,20 36-6 15,-16-21-10-15,0 1-8 0,0 3-8 0,-2 1-11 16,2 4-7-16,-1-3-10 0,1 1-10 0,-2 4-40 16,0-4-58-16,-2 2-73 0,0 3-96 15,-2-2-121-15,0 0-245 0,0 0-355 0,-5-5-361 16</inkml:trace>
  <inkml:trace contextRef="#ctx0" brushRef="#br0" timeOffset="78964.57">4218 6428 2711 0,'0'0'-152'0,"0"0"21"0,0 0 13 0,0 0 20 0,0 0 33 15,0 0 14-15,0 0 23 0,0 0 33 0,0 0 10 16,0 0 28-16,0 0 13 16,0 0 16-16,0 0 11 0,0 0 21 0,0 0 15 15,0 0 9-15,0 0-1 0,0 0-1 16,0 0-10-16,0 0-17 0,0 0-6 16,0 0-11-16,32-11-10 15,-32 11-6-15,21-4-8 0,-21 4-5 0,28-7-8 16,-9 2-5-16,-2 3-2 0,-1-4-6 15,4 4-5-15,-4-5-8 0,2 3-17 0,-1 1-26 16,-1-4-46-16,0 4-40 0,-16 3-46 0,24-8-53 0,-15 3-64 16,-2-1-623-16,-7 6-276 15</inkml:trace>
  <inkml:trace contextRef="#ctx0" brushRef="#br0" timeOffset="79169.58">4240 6295 2739 0,'-20'-6'-40'16,"20"6"-1"-16,0 0 10 16,0 0 24-16,-10-7 8 0,10 7 18 0,0 0 11 15,0 0 7-15,0 0 1 16,0 0 4-16,0 0-3 0,0 0-2 0,40-22-1 0,-26 18-4 16,2 1-9-16,3 0-4 15,0 0-19-15,0-3-41 0,1 4-55 0,0-2-51 16,1 1-55-16,-2-4-115 15,0 4-365-15,-1-3 72 0</inkml:trace>
  <inkml:trace contextRef="#ctx0" brushRef="#br0" timeOffset="79479.8">4792 5899 2118 0,'0'0'41'0,"6"-12"8"0,-6 12-1 15,0 0 20-15,0 0 19 16,0 0 25-16,0 0 14 0,0 0 8 0,0 0-8 0,0 0-4 16,0 0 2-16,-19 51-4 15,17-32 3-15,-2 6-2 0,0-5-8 16,4 6-11-16,-2 0-6 0,4 3-12 15,0-1-9-15,2 1-6 0,0-2-7 0,2 1-11 16,1-1-4-16,2 0-23 0,-3-2-34 0,2-4-48 0,3-1-59 16,-1 2-67-16,-1-8-69 15,2-2-132-15,-3-1-585 0,2-2-417 0</inkml:trace>
  <inkml:trace contextRef="#ctx0" brushRef="#br0" timeOffset="79729.52">5103 6047 3009 0,'0'-23'-10'16,"0"23"27"-16,0 0 28 0,0 0 36 0,0 0 31 0,0 0 17 16,0 0 8-16,0 0-4 15,0 0-9-15,0 0-8 0,-15 58-8 0,15-41-10 16,2 2-4-16,0 0-8 15,0 0-29-15,0 2-6 0,3-3-5 0,-3 1-10 16,2 1-30-16,-1-1-47 0,-1-4-56 0,0 2-82 16,0-3-66-16,-2-14-119 0,2 19-213 15,-2-12-326-15,0-7-288 0</inkml:trace>
  <inkml:trace contextRef="#ctx0" brushRef="#br0" timeOffset="79939.66">5278 6169 2640 0,'0'0'-11'0,"24"-4"36"15,-24 4 7-15,0 0-3 16,0 0 12-16,0 0 9 0,0 0 5 0,21 0-4 0,-21 0-1 16,0 0-8-16,24-2-2 15,-24 2-4-15,24-2-13 0,-24 2-26 0,30-2-43 16,-12 0-56-16,-4 1-50 15,-14 1-86-15,28-5-159 0,-17 4-284 0,-1-2 75 16</inkml:trace>
  <inkml:trace contextRef="#ctx0" brushRef="#br0" timeOffset="80344.84">5558 5982 2158 0,'0'0'132'16,"0"0"1"-16,0 0-15 0,-8-12-16 16,8 12-13-16,0 0-11 0,0 0-2 15,0 0-13-15,0 0-19 0,0 0-34 16,15-23-14-16,-15 23 8 0,20-5-5 16,-20 5-4-16,26-4 5 0,-13 3-4 0,-13 1 3 15,28-3-1-15,-28 3-5 0,22 0 7 0,-22 0 0 16,22 3 20-16,-22-3 15 15,12 7 12-15,-12-7 10 0,7 13 12 0,-7-13 11 0,0 0 7 16,-7 29 3-16,7-29 4 0,-10 27-2 0,4-15-3 16,0 2-6-16,-2 1 1 15,2-1 0-15,0 1 2 0,6-15 1 0,-10 28 1 16,3-14 5-16,3-4-6 0,4-10 16 16,-6 22-18-16,6-22-7 0,0 21-5 0,0-21-3 15,6 17-6-15,-6-17-8 16,11 16-6-16,-3-9 1 0,-8-7-6 15,22 7-16-15,-12-1-25 0,2-5-33 0,3-1-37 16,0-1-58-16,2-5-71 0,0 5-69 0,0-9-124 16,0 2-189-16,0-1-37 0,-2-4-266 0,-3 2-248 15</inkml:trace>
  <inkml:trace contextRef="#ctx0" brushRef="#br0" timeOffset="80539.47">5789 5695 2726 0,'-19'-3'-30'0,"19"3"8"0,0 0-1 0,0 0 14 16,0 0 15-16,0 0 4 16,0 0 3-16,0 0 4 0,0 0-14 0,0 0-34 15,0 0-33-15,0 0-33 16,51-13-64-16,-39 9-78 0,1 0-423 0,0-1 103 0</inkml:trace>
  <inkml:trace contextRef="#ctx0" brushRef="#br0" timeOffset="80729.64">5965 5531 2106 0,'0'0'128'0,"0"0"6"0,0 0 13 16,0 0 9-16,0 0 2 15,0 0-4-15,0 0-15 0,0 0-15 0,0 43-17 0,0-43-14 16,0 33-32-16,-2-16-40 0,2 2-45 16,2 1-52-16,-2-1-55 0,2 1-88 15,0-1-157-15,0 0-454 0,0 0-164 0</inkml:trace>
  <inkml:trace contextRef="#ctx0" brushRef="#br0" timeOffset="81039.58">6157 5795 2520 0,'11'-11'-3'0,"-11"11"28"0,0 0 5 15,0 0 19-15,0 0 10 0,0 0 19 0,0 0 7 16,19 30-2-16,-15-19-5 0,2 5-9 0,2-1-6 0,4 6 2 16,-2 1 10-1,3 0 13-15,-1 4 6 0,1 4-2 0,-4-6-10 0,-1 7-6 16,-2-6-7-16,-2 5-7 16,-2-2-12-16,-2-1-29 0,-2 1-34 0,-4 1-54 15,0-3-51-15,-2 2-60 16,-3-6-83-16,-2 2-180 0,0-4-425 0,-1 1-222 0</inkml:trace>
  <inkml:trace contextRef="#ctx0" brushRef="#br0" timeOffset="81914.8">7027 5416 2568 0,'0'0'-24'0,"15"-6"22"15,-15 6-13-15,0 0-3 0,0 0 6 0,11-9-1 16,-11 9-1-16,0 0 3 16,0 0 10-16,0 0 9 0,0 0 7 0,-54-2 12 15,54 2 24-15,-35 2 17 0,13-2 16 16,2 4 6-16,-4-2 3 0,3 0-5 0,0-1-5 15,0 3-1-15,-1-2-5 0,6 0-6 0,-2 0-7 16,18-2-9-16,-25 5-5 16,25-5-2-16,-21 4-6 0,21-4-4 0,-13 8-3 0,13-8 0 15,-4 12-6-15,4-12-2 16,0 0-4-16,0 0-9 0,21 34-5 0,-6-22-9 16,0 0 0-16,4 4 0 15,4 1 3-15,1 2 1 0,-1 2-8 0,2 0-4 0,-2-1-6 16,1 6-1-16,-3-3 0 15,-2 2-2-15,-2-1 0 0,-5 3-3 0,0-4-2 16,-6 3 3-16,-2-1 3 0,-2 2-4 0,-2 0 8 16,0-1 2-16,-6 1-5 0,0-3 6 15,-4 3 3-15,2-3 3 0,-2 2-1 0,1-4 3 16,-1 2 10-16,-1-3 7 16,2 2 10-16,-1-3 1 0,2-1 15 0,0 1 5 15,0-5 10-15,2-1 2 0,0 2 4 16,0-3 2-16,2 1 2 0,4-14 2 0,-5 22 6 15,5-22 5-15,-2 20 11 0,2-20 8 16,7 17 32-16,-7-17-18 0,20 17-8 16,-4-11-32-16,2 0-9 0,6-1-8 0,5-3-4 0,3 0-6 15,4 0-8-15,3-4-3 16,5 4-3-16,-2-4-4 0,3 0-11 0,-3 2-22 16,-7-2-35-16,-1 0-43 0,-2-1-71 15,-2 1-90-15,-9-2-107 0,-1 0-214 0,-6-2-66 16,-3 3-313-16,-11 3-367 0</inkml:trace>
  <inkml:trace contextRef="#ctx0" brushRef="#br0" timeOffset="83109.7">7013 6565 2826 0,'0'0'-42'0,"0"0"42"0,0 0 16 0,0 0 4 16,0 0 2-16,0 0 41 15,0 0 41-15,0 0 30 0,0 0 2 0,0 0 5 16,0 0-2-16,0 0-7 0,-6 48 5 16,3-27-1-16,1-1-4 0,-1 3-5 15,3 4-4-15,-2 0-20 0,2-1-9 16,0 3-5-16,2-2-3 0,-2-1-11 0,0-1-7 15,3-2-14-15,-3-1-4 0,2-2-9 0,1-3-12 16,-1 0-29-16,0-2-31 0,-2-15-33 16,2 24-40-16,-2-24-63 0,4 16-74 0,-2-14-76 15,-2-2-150-15,0 0-142 16,0 0-309-16,0 0-321 0</inkml:trace>
  <inkml:trace contextRef="#ctx0" brushRef="#br0" timeOffset="83359.82">7082 6750 2710 0,'6'-8'-21'0,"-6"8"25"0,0 0 8 0,7-17-2 16,-7 17 2-16,0 0 28 0,0 0 28 0,0 0 23 16,0 0 0-16,0 0-7 15,0 0-3-15,0 0-2 0,0 0 15 0,0 0-1 16,0 0 6-16,-48 26-5 16,41-18-3-16,7-8-11 0,-11 15-5 0,11-15-8 0,-8 14-3 15,8-14 0-15,-4 15 7 16,4-15 0-16,0 0-5 0,6 25-5 0,-6-25-6 15,10 16-4-15,-10-16-3 0,18 13-8 16,-10-7-2-16,-8-6-7 0,19 9-2 0,-6-6-26 16,-13-3-43-16,21 4-69 0,-9-2-100 0,-12-2-92 15,20-2-220-15,-20 2-82 16,14-4-270-16,-14 4-239 0</inkml:trace>
  <inkml:trace contextRef="#ctx0" brushRef="#br0" timeOffset="83534.55">7300 6867 2740 0,'26'5'29'16,"-26"-5"-5"-16,0 0-7 15,18-2 5-15,-18 2 21 0,0 0 7 16,22-6-2-16,-22 6-4 0,19-5-2 0,-19 5-18 16,19-6-21-16,-8 0-42 15,3 1-59-15,-3 1-51 0,0-3-73 0,-11 7-172 16,16-12-292-16,-11 6 66 0</inkml:trace>
  <inkml:trace contextRef="#ctx0" brushRef="#br0" timeOffset="83669.61">7316 6754 2226 0,'-20'-3'141'0,"20"3"25"16,0 0 6-16,0 0 2 0,0 0-5 0,-19-1-15 0,19 1-20 16,0 0-18-16,0 0-25 15,0 0-42-15,0 0-56 0,49-17-87 0,-33 12-81 16,0-1-146-16,0-1-587 15,3 2-301-15</inkml:trace>
  <inkml:trace contextRef="#ctx0" brushRef="#br0" timeOffset="83839.64">7656 6689 2966 0,'0'0'103'15,"9"7"18"-15,-9-7 13 0,0 0 24 0,0 0 9 16,0 0 10-16,12 10-39 0,-12-10-15 0,0 0-14 15,0 0-19-15,0 0-32 0,15 4-57 16,-15-4-93-16,0 0-114 0,0 0-130 0,0 0-233 16,0 0-378-16,0 0-370 0</inkml:trace>
  <inkml:trace contextRef="#ctx0" brushRef="#br0" timeOffset="84689.62">7002 5091 2915 0,'0'0'-43'0,"0"0"19"0,0 0 11 16,-23 24 11-16,23-24 20 0,-11 18 5 0,3-8 1 15,8-10 7-15,-16 22-5 0,10-13 2 16,6-9-4-16,-14 17 2 0,6-7 9 16,8-10 2-16,-16 15 2 0,8-7-10 15,8-8-4-15,-19 9-1 0,19-9-1 0,-19 5-1 16,19-5-2-16,-21 3-2 15,21-3 9-15,0 0-18 0,-28-10 2 0,28 10 1 16,-15-11 2-16,15 11 11 0,-13-13 4 0,13 13 5 16,-8-14 0-16,8 14 0 0,-4-13-2 15,4 13-5-15,0 0-3 0,0 0-1 16,0 0-4-16,23-15 1 0,-23 15-5 0,23 1 0 16,-23-1 1-16,34 7-3 0,-13-6-2 15,-1 3-1-15,0-2-11 0,2 0-19 16,-1-2-25-16,-2 0-21 0,2-2-32 0,-21 2-3 15,34-6-2-15,-17 2 9 0,-2-3 7 0,-3-1 4 0,-1 0 19 16,-11 8 13-16,17-16 7 16,-12 6 27-16,-5 10 18 0,4-21 32 15,-4 21 27-15,-2-19 15 0,2 19 4 0,-7-18 3 16,7 18-3-16,-15-17 3 0,15 17-4 16,-17-9-6-16,17 9-9 0,-19-6-3 15,19 6-9-15,-21-3-6 0,21 3-9 0,-19 0-10 16,19 0-24-16,0 0-36 15,-25 5-48-15,25-5-56 0,-13 12-70 0,9-8-125 0,4-4-580 16,-7 14-310-16</inkml:trace>
  <inkml:trace contextRef="#ctx0" brushRef="#br0" timeOffset="86639.41">7744 5824 2640 0,'0'0'-116'16,"0"0"27"-16,-18-4 30 0,18 4 27 0,0 0 36 16,0 0 41-16,0 0 14 0,-17-4 27 15,17 4 13-15,0 0 0 0,0 0 4 0,-9-14-3 16,9 14-5-16,0 0-10 15,0 0-7-15,0-20-4 0,0 20-15 0,0 0-5 16,0 0-4-16,11-31-10 0,-11 31-5 0,11-14-2 16,-11 14-5-16,12-14-9 15,-4 6-1-15,-8 8 2 0,20-15-2 0,-8 10-4 0,-12 5 0 16,19-10-3-16,-19 10-4 16,22-3 0-16,-22 3 3 0,0 0-2 0,28 7 1 15,-28-7-3-15,12 15-2 16,-8-6 4-16,-4-9-2 0,6 21 4 0,-6-8 2 0,0-13 3 15,-2 29 4-15,-2-12 4 0,-2-1 3 16,0-1 12-16,0 0 3 0,-4-1 2 16,4-1 1-16,0-2-7 0,6-11-3 0,-10 19-2 15,5-9 0-15,5-10-4 16,-6 15-1-16,6-15-2 0,0 0-4 0,-5 16-1 0,5-16-5 16,0 0-2-16,0 0-4 15,0 0-3-15,0 0-2 0,0 0-9 0,0 0-3 16,38-29-5-16,-28 17-2 15,0-2-2-15,0-4-3 0,3-1 0 0,-2-2 0 0,1-1 1 16,1 0 3-16,-3-1 3 0,4 0-1 0,-4 2 3 16,2-1 1-16,-1 1 2 15,-2 0 4-15,-1 3 5 0,-2 3 10 0,3 1-4 16,-5 1 3-16,-4 13-6 0,8-19-2 16,-8 19 9-16,0 0 20 0,0 0 9 15,0 0 10-15,0 0 7 0,0 0 18 16,0 0 1-16,0 0 9 0,-25 58 4 0,21-37-26 15,-2 1 0-15,-1 2-6 0,3-1 0 0,2 1-6 0,-3-3-5 16,5 0-4-16,0 0-4 16,2-1-7-16,3 0-2 0,-1-1-2 0,7 0-8 15,-1 0-28-15,3-3-41 16,0-5-56-16,2-2-79 0,1 3-76 0,0-8-117 0,0-1-210 16,-3-1-21-16,0-2-300 15,-13 0-300-15</inkml:trace>
  <inkml:trace contextRef="#ctx0" brushRef="#br0" timeOffset="86909.72">8322 5589 2698 0,'-4'-15'-59'0,"4"15"34"16,0 0 22-16,-8-11 31 0,8 11 43 0,0 0 35 15,0 0 27-15,0 0 7 0,0 0-5 0,-38 30-10 16,33-16-2-16,-1 0-2 0,0 2-1 16,2 1 0-16,2 2-15 0,0 0-8 0,2 2-10 15,2-2-11-15,0 2-10 16,2 2-4-16,2-2-6 0,0 0-12 0,3-2-37 0,0 0-41 16,1-1-53-16,1-3-60 15,-1-2-67-15,3-2-64 0,-2-1-160 0,1-2-532 16,-1-1-417-16</inkml:trace>
  <inkml:trace contextRef="#ctx0" brushRef="#br0" timeOffset="87149.43">8530 5663 2915 0,'0'0'-85'0,"-4"-14"46"16,4 14 52-16,0 0 36 0,0 0 34 0,0 0 24 15,0 0 1-15,0 0-3 16,-23 34-4-16,23-34-4 0,-5 28-13 0,5-10-3 0,-2-1-9 16,2-17-4-16,2 36-4 0,1-17-8 0,1-2-7 15,-2 2-6-15,0-2-2 0,2 0-10 16,1-1-22-16,-1-3-36 0,-4-13-42 0,6 21-51 16,-6-21-46-16,6 17-78 15,-6-17-128-15,6 8-553 0,-6-8-326 16</inkml:trace>
  <inkml:trace contextRef="#ctx0" brushRef="#br0" timeOffset="87439.47">8621 5746 2833 0,'0'0'-49'0,"-4"-19"-2"16,4 19 7-16,0 0 29 16,-17-9 30-16,17 9 26 0,-19-3 12 0,19 3 2 0,0 0 1 15,-29 6 4-15,29-6 7 16,-22 8 15-16,22-8 2 0,-17 9-4 0,17-9-8 15,-15 9-5-15,15-9-7 0,-8 12-2 0,8-12-7 16,-9 11-4-16,9-11-5 0,-6 14 0 16,6-14-5-16,-4 13 0 0,4-13-5 0,0 0 4 15,-4 17-4-15,4-17 0 16,0 0-1-16,0 0-6 0,0 0 3 0,6 25-3 0,-6-25-3 16,10 8-1-16,-10-8-3 15,22 6-1-15,-9-3-6 0,-13-3-16 0,30 1-26 16,-14-1-45-16,-16 0-54 15,34 0-57-15,-15-1-63 0,-2-2-172 0,0-1-491 0,-3-2-305 16</inkml:trace>
  <inkml:trace contextRef="#ctx0" brushRef="#br0" timeOffset="87669.65">8774 5652 2755 0,'0'0'-53'0,"0"0"2"0,4-17 18 15,-4 17 33-15,0 0 40 0,0 0 50 0,14-4 24 16,-14 4 4-16,0 0 3 0,20 21 2 16,-20-21-4-16,15 25-8 0,-9-10 2 0,2 4-7 15,0 2-10-15,2 0-11 16,-4 2-9-16,0-2-8 0,-2 3-7 0,0 0-7 16,-2-3-17-16,0 0-30 0,1 0-35 15,-6 0-44-15,1-4-65 0,0 2-58 16,0-2-87-16,-2-2-172 0,0-1-453 15,-2-4-297-15</inkml:trace>
  <inkml:trace contextRef="#ctx0" brushRef="#br0" timeOffset="88339.46">9057 5599 2759 0,'0'0'25'0,"0"0"44"16,0 0 14-16,-30 2 1 0,30-2 6 0,0 0 1 15,0 0-9-15,0 0-14 0,0 0-29 0,0 0-47 16,0 0-33-16,0 0-27 16,0 0-12-16,58-8-8 0,-41 7 6 0,-17 1 10 0,34-3 6 15,-18 3 13 1,-16 0 12-16,30 0-1 0,-17-1 6 0,-13 1 19 0,21 4 44 16,-21-4 34-16,13 5 17 15,-13-5 16-15,0 0 12 0,4 16 0 16,-4-16 2-16,0 0-2 0,0 0-4 15,-17 36-14-15,9-25 4 0,-1 2-8 0,0 0-2 0,-1 1 0 16,2-1 3-16,0 1 0 0,-4-1 6 0,4 2 2 16,0-1-1-1,1 1-10-15,-1-2 2 0,1-1-9 0,7-12-7 0,-8 25-5 16,4-14-3-16,4-11-27 0,-7 19-2 16,7-19 0-16,-2 15-2 0,2-15-1 0,0 0-4 15,11 21 3-15,-11-21-6 16,17 8 3-16,-17-8-6 0,27 3-7 0,-7-3-16 15,-2-1-25-15,-18 1-41 0,39-8-49 0,-19 5-68 16,4-4-61-16,-3-3-82 0,0-2-172 16,-2-1-102-16,-1 1-295 0,-4-4-287 0</inkml:trace>
  <inkml:trace contextRef="#ctx0" brushRef="#br0" timeOffset="88579.44">9376 5245 2797 0,'0'0'-26'16,"0"0"13"-16,-26 4 6 0,26-4 23 15,0 0 33-15,0 0 19 0,0 0-7 16,0 0-2-16,0 0-11 0,0 0-3 0,0 0-13 15,67-14-1-15,-52 10-23 0,2-2-29 0,-1 2-62 0,0-1-55 16,0-2-59-16,-3 0-129 16,-2 0-422-16,-1 0-29 0</inkml:trace>
  <inkml:trace contextRef="#ctx0" brushRef="#br0" timeOffset="88809.56">9625 5016 2222 0,'0'0'7'0,"0"0"11"0,0 0-4 0,0 0 23 16,0 0 35-16,0 0 25 15,0 0 20-15,0 0 1 0,0 0-11 0,0 0-10 0,0 0-11 16,0 0-3-16,0 0-8 16,-15 61-1-16,17-43-4 0,0-2-5 0,0 4-6 15,0-1-6-15,0 1-13 16,3-1-21-16,-3 1-38 0,2-1-52 0,0-2-55 15,0 1-59-15,-2-4-59 0,3-2-120 16,-3-2-417-16,0-2-81 0</inkml:trace>
  <inkml:trace contextRef="#ctx0" brushRef="#br0" timeOffset="89449.77">9728 5064 2178 0,'0'0'-102'0,"0"0"24"0,0 0 9 16,0 0 14-16,0 0 27 0,0 0 28 0,0 0 26 16,0 0 29-1,0 0 24-15,0 0 0 0,0 0 11 0,-15 19 5 0,15-19 3 0,0 0-10 16,-12 12 6 0,12-12-17-16,-13 11 1 0,13-11-3 0,-15 12-6 0,7-5-7 15,8-7-5-15,-15 13-6 16,15-13-8-16,-15 12-2 0,15-12-5 0,-15 11-2 15,15-11-3-15,-10 9-7 0,10-9 5 0,-11 8-2 16,11-8 2-16,0 0 2 0,-15 10 3 16,15-10 11-16,0 0 3 0,0 0 2 0,-8 9 1 15,8-9-4-15,0 0-7 16,0 0-5-16,0 0-5 0,0 0 0 0,0 0-2 0,0 0-1 16,32 13-5-16,-32-13 1 15,19 6-2-15,-19-6 1 0,23 8-5 0,-12-4 0 16,3 3-3-16,4-1-2 15,-4-1-2-15,3 3-23 0,-2-2-46 0,2 1-72 0,1 3-75 16,-4-4-151-16,2 2-605 16,-1-3-399-16</inkml:trace>
  <inkml:trace contextRef="#ctx0" brushRef="#br0" timeOffset="92329.66">4274 8579 2952 0,'0'0'-30'16,"0"0"24"-16,-12 7 14 0,12-7 26 0,0 0 29 16,0 0 24-16,0 0 17 15,-10 9 1-15,10-9 2 0,0 0-2 16,0 0 1-16,0 0 9 0,0 0 8 0,0 0 2 16,0 0-7-16,0 0-16 0,40 1-11 0,-40-1-8 15,24-1-11-15,-24 1-9 16,25-2-5-16,-25 2-16 0,24-2-25 0,-24 2-32 0,25-5-45 15,-25 5-61-15,21-3-72 16,-12-1-60-16,-9 4-92 0,12-5-159 0,-12 5-446 16,0 0-375-16</inkml:trace>
  <inkml:trace contextRef="#ctx0" brushRef="#br0" timeOffset="92479.51">4297 8509 2878 0,'0'0'70'16,"-13"-10"25"-16,13 10-12 0,0 0-14 15,0 0-6-15,0 0-3 0,0 0-10 0,0 0-4 0,21-28-9 16,-21 28-6-16,21-10-14 0,-6 4-32 16,-1 1-46-16,6-1-57 0,-3 0-69 15,0 0-115-15,0 1-560 0,1 0-214 16</inkml:trace>
  <inkml:trace contextRef="#ctx0" brushRef="#br0" timeOffset="95211.79">5678 7947 2500 0,'0'0'-51'0,"16"-12"37"0,-16 12 10 16,0 0 17-16,10-8 30 0,-10 8 23 0,0 0 29 15,0 0 13-15,13-9 5 16,-13 9-2-16,0 0-2 0,0 0-1 15,0 0 2-15,0 0-2 0,9-12-11 0,-9 12-8 0,0 0-11 0,0 0-5 16,0 0-11-16,0 0-9 16,-38-3-6-16,38 3-2 0,-34 2-11 0,12-1 0 15,1-1-4-15,-3 2-5 0,0 1-1 16,2-2-1-16,-5 1-5 0,3 1 4 0,4-3-9 16,-2 1 3-16,3 0-1 15,19-1-1-15,-32 3-1 0,32-3 2 0,-22 0 0 16,22 0-1-16,0 0 3 15,-20 0-8-15,20 0 0 0,0 0-2 0,0 0 5 0,0 0-9 16,0 0 2-16,0 0-3 0,0 0 1 0,66 5-3 16,-49 0 0-16,-5 0 1 15,3 0-6-15,-2 4-1 0,1 0 1 0,-3 1 0 0,0 2-1 16,-1 2 0-16,-1 1 0 16,-3 3 1-16,-2-1 1 0,-2 2-1 0,-2 2 3 15,-2-1 0-15,0 6-1 16,-4 0 1-16,2-1 3 0,-5 2-4 0,1-1 3 0,0 1 1 15,-4 0-2-15,4-3-1 0,0 0 1 0,-2-2 2 16,3-1 1-16,-2 1-1 16,3-6 0-16,0 1 5 0,1-3-1 0,1 3 0 15,4-17 1-15,-2 23 5 16,2-23 0-16,6 19 1 0,1-10 3 0,-7-9 4 0,21 14 0 16,-6-8 7-16,1-3 2 15,4 3 6-15,1-4 9 0,2 2-4 0,4-3-8 16,-1-1 1-16,-3 2-5 15,3-2-2-15,0 0-10 0,-2 0-24 0,0-2-47 0,-3 2-66 16,1 0-89-16,-6 0-96 0,1-1-228 0,-6-1-66 16,-11 2-272-16,0 0-234 15</inkml:trace>
  <inkml:trace contextRef="#ctx0" brushRef="#br0" timeOffset="95569.31">5470 8963 2629 0,'8'8'-42'0,"-8"-8"30"0,0 0 9 16,8 12 12-16,-8-12 19 0,6 14 9 0,-6-14 10 0,4 17 5 16,-4-17-10-16,5 25-2 15,-3-10-1-15,1 0 9 0,-1 2 20 0,0 2 18 16,0 0 14-16,-2 0 5 16,2 2-7-16,0 0-10 0,0 0-6 0,-2-1-10 0,2 0-8 15,0-1-6 1,0-2-7-16,0 1-7 0,1-1-15 0,-3-17-23 0,2 25-45 15,0-14-52-15,-2-11-66 0,2 18-73 0,-2-18-142 16,2 7-531-16,-2-7-292 16</inkml:trace>
  <inkml:trace contextRef="#ctx0" brushRef="#br0" timeOffset="95829.48">5664 9138 2704 0,'0'0'-61'0,"0"0"24"15,0 0 21-15,0 0 7 0,0 0 19 0,0 0 29 16,0 0 13-16,0 0 5 0,0 0-2 0,0 0-1 16,-49 20 4-16,49-20 4 15,-12 13 14-15,12-13 12 0,-14 10 4 0,14-10-6 16,-10 10-2-16,10-10-7 0,-6 13-1 16,6-13 4-16,-4 14 9 0,4-14 4 0,0 0 0 0,2 23-13 15,-2-23-6 1,0 0-8-16,8 22-8 0,-8-22-7 0,13 11-11 0,-13-11-48 15,17 10-64-15,-7-6-88 0,1 0-88 0,-11-4-149 16,17 1-169-16,-8 2-296 16,-9-3-218-16</inkml:trace>
  <inkml:trace contextRef="#ctx0" brushRef="#br0" timeOffset="95979.73">5783 9310 2611 0,'0'0'47'0,"18"5"21"16,-18-5-13-16,0 0-4 15,20 0-4-15,-20 0-1 0,0 0-2 0,25-6 1 16,-25 6-9-16,19-6-15 0,-19 6-24 16,23-7-41-16,-9 3-39 0,-14 4-49 0,20-6-44 15,-11 2-75-15,-9 4-492 0,15-11-18 0</inkml:trace>
  <inkml:trace contextRef="#ctx0" brushRef="#br0" timeOffset="96119.78">5902 9214 2194 0,'0'0'23'15,"0"0"47"-15,0 0 11 0,0 0 12 0,0 0 5 16,0 0-2-16,0 0-8 16,0 0-1-16,0 0-19 0,0 0-7 0,0 0-27 0,0 0-62 15,35-20-78-15,-24 17-80 16,-11 3-163-16,21-10-378 0,-9 7 8 16</inkml:trace>
  <inkml:trace contextRef="#ctx0" brushRef="#br0" timeOffset="96289.51">6203 9179 2233 0,'0'0'32'0,"0"0"14"15,16 6 11-15,-16-6 31 0,0 0 21 16,10 8-1-16,-10-8-9 0,0 0-12 16,0 0-20-16,15 6-30 0,-15-6-38 0,0 0-56 15,0 0-55-15,11 0-82 0,-11 0-191 16,0 0-311-16,0 0 56 0</inkml:trace>
  <inkml:trace contextRef="#ctx0" brushRef="#br0" timeOffset="97129.76">5617 7701 2006 0,'0'0'-21'15,"0"0"56"-15,0 0 35 16,0 0 26-16,0 0 31 0,0 0 23 0,0 0 8 0,0 0-10 15,0 0-9-15,-10 48-7 0,10-48-11 0,-12 12-9 16,12-12 2-16,-18 10-4 16,18-10-2-16,-19 8-4 0,19-8-2 0,-19 5-13 0,19-5-7 15,-23 0-5-15,23 0-9 16,0 0-12-16,-30-9-4 0,30 9-8 0,-16-11-1 16,16 11-7-16,-16-14-4 15,10 5-8-15,6 9-1 0,-8-14-8 0,8 14-3 0,-5-15-5 16,5 15-3-16,0 0-3 15,0 0 2-15,11-20 0 0,-11 20 0 0,19-5-1 16,-19 5 2-16,23 3-2 0,-23-3 2 0,36 5-5 16,-15-1 2-16,1 0-10 15,-2-1-22-15,2 2-22 0,1-2-15 0,-1-1-13 0,-2-2-19 16,2 0-17-16,-3-2-5 16,0-1-7-16,-2-2 4 0,-1 2 22 0,-2-5 33 15,-14 8 23-15,20-16 29 0,-13 7 24 16,-7 9 24-16,7-19 25 0,-7 19 19 15,0-16 5-15,0 16 6 0,0 0-5 0,-14-20 2 0,14 20 0 16,0 0-3-16,-20-4-10 16,20 4-7-16,0 0-7 0,-30 11-8 0,17-1-20 0,3 0-44 15,-1-1-62-15,2 4-84 16,1 0-93-16,0-3-179 0,0 2-189 16,-2-2-222-16,10-10-192 0</inkml:trace>
  <inkml:trace contextRef="#ctx0" brushRef="#br0" timeOffset="98079.54">6653 8125 2461 0,'0'0'-100'0,"0"0"27"0,-22-11 14 16,22 11 19-16,0 0 9 0,0 0 9 0,4-24-5 0,-4 24 9 16,0 0 4-16,16-22 5 15,-16 22 14-15,19-13 12 0,-9 9 5 0,-10 4 17 16,24-7 2-16,-12 5 9 16,-12 2 9-16,24 2-9 0,-24-2 4 0,21 11-1 15,-13-1 0-15,-2 1 4 0,-2 4-1 16,-1 3 9-16,-1 1 5 0,-2 0 1 0,-5 2 14 15,1 1 0-15,-4 2 7 0,2-3 3 0,-3 1 5 16,1-1 5 0,-1-3 0-16,0-4 3 0,3 1 3 0,0-2-4 0,0 0 0 0,6-13-7 15,-8 21-13-15,8-21-13 16,-8 9-14-16,8-9-14 0,0 0-6 0,0 0-15 16,0 0-12-16,0 0-11 15,0 0-9-15,0 0-10 0,30-50-6 0,-19 32-4 0,0-3-4 16,-1-2-1-16,-1 0 8 15,3 2 0-15,-1 0 7 0,-2 2 12 0,-1 2 11 16,-2 3 11-16,-2 1 7 0,-4 13 7 0,11-19 4 16,-11 19 18-16,0 0 17 0,0 0 5 15,0 0-24-15,0 0 2 0,0 0-3 0,0 0 5 16,0 0 1-16,0 0-3 16,-17 50-4-16,13-35-4 0,2 2-4 0,2-17-2 15,0 34-7-15,0-17 2 0,4-1-5 16,0 1-12-16,0-2-18 0,2-2-29 0,4-1-45 15,-2-2-64-15,4-2-83 0,1-1-71 16,-13-7-118-16,22 4-193 0,-10-4 11 16,-12 0-242-16,26-6-169 0</inkml:trace>
  <inkml:trace contextRef="#ctx0" brushRef="#br0" timeOffset="98279.46">7112 8015 2578 0,'0'0'62'0,"-10"-9"46"0,10 9 16 0,0 0 13 0,0 0 19 16,0 0 5-16,-39 25 0 0,31-14-11 0,0 4-15 16,1 2-13-16,2 2-11 15,1 1-12-15,2 0-9 0,2 2-9 0,4 2-12 16,1 1-7-16,1-3-12 16,5 0-30-16,-3-1-43 0,3-2-58 0,-3-2-61 15,3-2-78-15,-2-4-64 0,1-4-169 16,-2 1-527-16,0-1-435 0</inkml:trace>
  <inkml:trace contextRef="#ctx0" brushRef="#br0" timeOffset="98479.49">7251 8101 2988 0,'9'-18'-19'0,"-9"18"28"16,4-9 32-16,-4 9 57 15,0 0 38-15,0 0 17 0,0 0 12 16,0 0-4-16,0 0-18 0,9 40-19 0,-7-25-9 15,0 4-17-15,0 1-9 0,0-1-9 0,0 1-13 16,3-1-22-16,-1 4-36 0,0-5-45 0,0 1-60 0,0-4-54 16,0 0-55-16,1-2-62 15,-5-13-85-15,5 17-231 0,-1-12-277 0,-4-5-215 16</inkml:trace>
  <inkml:trace contextRef="#ctx0" brushRef="#br0" timeOffset="98719.61">7404 8181 2518 0,'0'0'-36'16,"0"-17"20"-16,0 17 19 16,0 0 19-16,0 0 38 0,-25-4 26 0,25 4 14 0,0 0 8 15,-32 8-11-15,32-8-1 16,-21 7 1-16,21-7 5 0,-18 8-3 0,18-8 3 16,-16 9-3-16,16-9-5 15,-13 11-5-15,13-11-8 0,-8 12-7 0,8-12-2 0,0 0-9 16,0 0-7-16,0 0-5 15,15 29 1-15,-5-24-14 0,-10-5-1 0,26 8-5 16,-10-4-16-16,2-2-37 0,-18-2-50 0,31 0-78 16,-14 1-66-16,-17-1-102 0,36-5-164 15,-21 3-439-15,-5-1-320 0</inkml:trace>
  <inkml:trace contextRef="#ctx0" brushRef="#br0" timeOffset="98939.56">7538 8114 2894 0,'6'-15'42'0,"-6"15"17"0,0 0 11 16,6-13 31 0,-6 13 43-16,0 0 18 0,0 0 7 0,0 0-6 0,0 0-13 0,0 0-11 15,34 34-7-15,-28-19-11 16,3 4-15-16,-1 2-9 0,-2 0-31 0,4 2-8 16,-4 0-10-16,0 2-7 15,0 0-6-15,-2-3-18 0,0 2-24 0,-4-4-42 0,2 0-53 16,-4-3-66-16,2 2-59 15,-2-6-74-15,2-13-158 0,-10 27-140 0,4-18-285 16,2-1-256-16</inkml:trace>
  <inkml:trace contextRef="#ctx0" brushRef="#br0" timeOffset="99709.56">7972 8086 2685 0,'0'0'-8'15,"0"0"32"-15,0 0 14 0,0 0 13 0,0 0 8 16,0 0 0-16,0 0 1 0,0 0-7 0,8-10-2 16,-8 10-8-16,0 0-5 0,17-3-1 15,-17 3-7-15,19-2-1 0,-19 2-10 0,29-4-3 16,-11 2-3-16,0 0 1 0,-1 0-3 16,-17 2-1-16,34-3-1 0,-22 2 1 0,-12 1 0 15,26-3 0 1,-26 3 6-16,17 0 13 0,-17 0 31 0,0 0 21 0,13 9 2 15,-13-9-2-15,0 0-3 0,0 0-8 0,-17 34-4 16,8-22-5-16,1 3-10 16,-2-1-1-16,2 1-2 0,-2 0-2 0,2 0 6 0,0-2 6 15,-1 2 1-15,3-1 7 16,-1-1-2-16,7-13-2 0,-10 23 4 0,8-13 1 16,2-10-3-16,-5 19-2 15,5-19-7-15,0 0-3 0,5 23-6 0,-5-23-4 0,14 9-10 16,-14-9-6-16,22 3-25 15,-22-3-28-15,30 0-39 0,-30 0-57 0,33-7-76 0,-14 3-50 16,2-4-79-16,5-2-165 0,-5-2-104 0,-2 0-309 16,0-3-293-16</inkml:trace>
  <inkml:trace contextRef="#ctx0" brushRef="#br0" timeOffset="99919.49">8338 7731 2878 0,'0'0'58'0,"0"0"1"15,0 0-10-15,0 0-4 16,0 0-1-16,0 0-2 0,0 0-6 0,22-25-5 0,-22 25 14 16,28-7-7-16,-11 1-7 15,5 3-26-15,-4-1-38 0,6-3-64 0,-3 2-69 16,-4-2-128-16,2 0-555 15,-5-2-195-15</inkml:trace>
  <inkml:trace contextRef="#ctx0" brushRef="#br0" timeOffset="100139.46">8647 7472 2584 0,'0'0'15'0,"0"0"31"15,0 0 44-15,0 0 76 16,0 0 25-16,0 0 14 0,0 0-6 0,0 0 8 15,0 0-22-15,0 0-20 0,0 0-19 0,0 57-16 0,0-38-7 16,2 3-21 0,-2-2-9-16,0 4-18 0,2-3-19 0,-2-1-30 0,2-1-42 15,-2 0-50-15,2-1-56 16,-2-4-71-16,2-1-46 0,-2-13-61 0,0 20-142 16,0-20-165-16,2 11-256 0,-2-11-215 15</inkml:trace>
  <inkml:trace contextRef="#ctx0" brushRef="#br0" timeOffset="100399.52">8750 7603 2530 0,'10'-16'-4'16,"-10"16"19"-16,8-10 3 15,-8 10 4-15,0 0 23 0,0 0 37 0,0 0 23 16,0 0-3-16,0 0-5 16,0 0-5-16,0 0-6 0,0 0 3 0,0 0 8 0,0 0 1 15,0 0 0-15,-41 23 5 16,41-23-6-16,-11 11 1 0,11-11-7 0,-8 11 1 15,8-11-5-15,-6 14-2 0,6-14 9 0,-5 15 0 0,5-15-1 16,0 0 13-16,-2 21-7 16,2-21-2-16,0 0-16 0,9 21-8 0,-9-21-2 15,8 13-4-15,-8-13-15 16,15 12-14-16,-6-6-26 0,-9-6-46 0,20 7-61 0,-20-7-84 16,24 4-83-16,-12-4-97 15,8-2-171-15,-1 2-92 0,-3 0-319 0,-16 0-361 16</inkml:trace>
  <inkml:trace contextRef="#ctx0" brushRef="#br0" timeOffset="104889.82">9374 8225 2737 0,'0'0'-134'0,"0"0"28"0,0 0 20 0,0 0 17 0,0 0 20 16,0 0 13-16,0 0 16 0,0 0 8 0,0 0 6 16,0 0 16-16,0 0 18 15,0 0 10-15,0 0 14 0,0 0 4 16,0 0 5-16,0 0 8 0,0 0 27 16,26-33 18-16,-26 33 12 0,0 0 7 0,0 0-5 15,0 0 0-15,0 0 0 0,0 0-17 16,28 4-8-16,-28-4-9 0,19-1-11 0,-19 1-2 15,28-3-1-15,-12 3 5 0,-16 0 5 0,38-3 1 16,-19 3 4-16,5-2 1 0,-1 0-2 16,2 2 10-16,-2 0-8 0,-3-2-11 0,0 2-11 15,-20 0-8-15,32 0-16 16,-17 0-40-16,-15 0-54 0,22-2-80 0,-12 2-102 16,-10 0-95-16,15-2-214 0,-15 2-89 15,9-5-312-15,-9 5-350 0</inkml:trace>
  <inkml:trace contextRef="#ctx0" brushRef="#br0" timeOffset="106299.49">10707 7531 2715 0,'12'-6'-97'0,"-12"6"26"0,0 0 18 0,0 0 14 0,0 0 27 15,0 0 10 1,10-7 36-16,-10 7 6 0,0 0 13 0,0 0-9 0,0 0-4 16,0 0 6-16,-48-5 1 15,48 5-4-15,-36 0-5 0,15 0-1 0,-3 0-2 16,1 0-1-16,-2 0-1 0,2 0 8 15,-1 0 10-15,1 1-3 0,0-1 5 16,2 0-3-16,-1 2-4 0,4-2-5 0,18 0-8 0,-32 2-4 16,19 0 1-16,13-2-6 15,-22 2-3-15,22-2 1 0,-18 3-2 0,18-3 3 16,0 0-8-16,-12 13 1 0,12-13-2 16,0 0-2-16,0 0-2 0,22 27-2 0,-9-19-6 15,-1 2 2-15,6 2 2 16,0-2 2-16,2 3-6 0,3 4 1 0,2-1-3 15,0 3 0-15,3 1-5 0,-2-1 0 0,-3 1-6 0,-2 4 3 16,0-2 2-16,-3 2-3 16,-4-2 5-16,-4 0-3 0,-1 2 2 0,-5-1 0 15,0 1 1-15,-6-1-2 16,0 1 6-16,-6 1 0 0,-1 3-2 0,-3-1 2 0,-6-1 1 16,2 0 3-16,-4-1 5 15,2-2 11-15,3-3 2 0,-2-2 11 0,4-1-1 16,1 1-3-16,1-6 3 15,2 0-2-15,1 1-1 0,4-1-2 0,4-12 1 0,-7 16 2 16,7-16 12-16,0 18 6 0,0-18 7 0,11 13 2 16,-11-13-1-16,26 12 1 15,-10-9-5-15,6 3-6 0,5-2-3 0,3-1-4 16,2 0-1-16,1-1-8 0,1 0-2 16,2-1-4-16,-2-1-3 0,-1 3-5 0,1-6-26 0,-1 3-37 15,-4-1-43 1,-2-1-63-16,-3 0-60 0,0-1-72 0,-6 3-159 0,-1-5-531 15,-7 3-428-15</inkml:trace>
  <inkml:trace contextRef="#ctx0" brushRef="#br0" timeOffset="106725.15">10489 8771 2827 0,'0'0'-122'0,"0"0"43"0,0 0 36 0,0 0 28 15,0 0 25-15,0 0 18 0,0 0 12 0,0 0 6 0,0 0 10 16,0 0 12-16,0 0 32 16,0 0 18-16,0 0-2 0,0 0-3 0,0 0 2 15,0 0-1-15,6 28-4 16,-6-28 1-16,0 20-6 0,0-20-11 0,2 27-9 0,-2-12-7 16,0 2-8-1,0 2-8-15,0-1-7 0,0 0-6 0,0 2-3 0,2-1-8 16,-2-1-2-16,0 0-3 15,0-18-6-15,2 34-11 0,0-18-19 0,-2-16-33 16,2 24-35-16,-2-24-47 0,0 21-46 0,2-11-52 0,-2-10-42 16,0 15-62-16,0-15-130 15,2 10-426-15,-2-10-241 0</inkml:trace>
  <inkml:trace contextRef="#ctx0" brushRef="#br0" timeOffset="107004.43">10666 8910 2587 0,'0'0'-52'0,"9"-13"13"0,-9 13 9 16,0 0 4-16,0 0 21 0,0 0 23 16,0 0 28-16,0 0 15 0,0 0 9 0,0 0 4 15,-34-4 5-15,34 4 1 16,0 0 6-16,-37 14-2 0,27-11 0 0,10-3 3 16,-23 12-3-16,14-6-2 15,9-6-9-15,-19 10-4 0,19-10-6 0,-12 11 2 0,12-11-5 16,-9 11-2-16,9-11-4 15,0 0-2-15,0 19-3 0,0-19-6 16,0 0-5-16,19 21-1 0,-6-13-4 0,-1-1-1 0,2 1-6 16,0 0-1-16,3 0-3 0,-2-2-5 15,2 1-8-15,-2-4-41 0,-3 3-73 0,-12-6-85 16,25 6-87-16,-15-4-199 16,-10-2-464-16,16 0-357 0</inkml:trace>
  <inkml:trace contextRef="#ctx0" brushRef="#br0" timeOffset="107189.39">10804 9045 2806 0,'0'0'-64'0,"23"1"26"16,-23-1 17-16,0 0 14 0,0 0 32 0,19 0 16 0,-19 0 23 16,0 0-1-16,21 0-1 15,-21 0-4-15,22 0-3 0,-22 0-5 0,22 0-2 16,-22 0-10-16,24-1-7 15,-24 1-60-15,21-3-56 0,-10 2-68 0,-11 1-59 16,15-5-112-16,-15 5-425 0,8-5-32 0</inkml:trace>
  <inkml:trace contextRef="#ctx0" brushRef="#br0" timeOffset="107349.71">10867 8963 2325 0,'0'0'86'15,"-19"-10"21"-15,19 10 10 16,0 0 4-16,-12-6-3 0,12 6-16 0,0 0-7 15,0 0-11-15,0 0-8 0,0 0-10 0,0 0-6 0,39-11-19 16,-39 11-33-16,26-3-63 16,-26 3-58-16,26-1-87 0,-26 1-152 0,25-4-475 15,-15 4-154-15</inkml:trace>
  <inkml:trace contextRef="#ctx0" brushRef="#br0" timeOffset="107969.48">11248 8974 2544 0,'0'0'58'16,"0"0"48"-16,0 0 26 0,0 0 41 16,0 0 31-16,0 0 13 0,0 0 8 0,0 0-4 15,0 0-19-15,0 0 14 0,0 0-20 0,0 0-23 16,0 0-16-16,0 0-23 15,0 0-19-15,23-14-19 0,-23 14-40 0,0 0-58 16,0 0-70-16,0 0-95 0,0 0-102 0,0 0-133 0,0 0-221 16,0 0 29-16,0 0-341 15,0 0-348-15</inkml:trace>
  <inkml:trace contextRef="#ctx0" brushRef="#br0" timeOffset="108979.73">10588 7074 2800 0,'0'0'-77'16,"0"0"46"-16,0 0 31 16,0 0 31-16,0 0 20 0,0 0 14 0,-15 48 12 0,8-36 6 15,7-12 4-15,-12 16-4 16,5-6 8-16,7-10 12 0,-14 14 6 0,5-5 3 16,9-9 2-1,-15 13-11-15,15-13-5 0,-16 10-8 0,16-10-8 0,-20 5-8 16,20-5-6-16,-19 2-5 15,19-2-10-15,0 0-9 0,-27-7-1 0,27 7-3 0,-15-7-6 16,15 7 0-16,-14-13-5 0,14 13-3 0,-12-15 1 16,12 15-4-16,-10-11-2 15,10 11-4-15,-4-14-1 0,4 14-4 0,0 0-1 16,0 0 0-16,0 0-3 0,10-23-2 16,-10 23-1-16,0 0 2 0,22-1-3 0,-22 1 3 15,23 0-3-15,-23 0-1 16,25 3 0-16,-8 1 3 0,1 1-4 0,-2-2 3 15,3 1-2-15,-4 0-2 0,2 0 1 0,-17-4 0 0,28 7 4 16,-18-6-6-16,-10-1-3 16,22 4-4-16,-22-4-22 0,18 3-20 0,-18-3-8 15,0 0-13-15,23-8-6 16,-23 8-5-16,15-10-6 0,-15 10-2 0,13-11 2 0,-13 11 10 16,8-13 3-16,-8 13 8 15,6-17 11-15,-6 17 20 0,2-16 14 0,-2 16 18 16,0 0 11-16,0 0 8 15,-12-25-1-15,12 25-1 0,-12-7 1 0,12 7-3 16,-20-2-3-16,20 2 3 0,0 0-13 0,-31 4-35 16,31-4-49-16,-20 5-60 0,20-5-47 15,-16 10-62-15,16-10-139 0,-15 9-469 0,8-5-218 16</inkml:trace>
  <inkml:trace contextRef="#ctx0" brushRef="#br0" timeOffset="110569.65">11280 8009 2425 0,'0'0'-118'0,"0"0"34"16,0 0 17-16,0 0 14 0,0 0 26 0,0 0 16 15,0 0 28-15,0 0 33 16,0 0 23-16,0 0 23 0,0 0 19 0,0 0 2 15,0 0-4-15,0 0-7 16,0 0-9-16,-17-10-5 0,17 10-7 0,0 0-10 16,0 0-11-16,0 0-5 0,0 0-8 0,0 0-2 0,19-32-9 15,-19 32-4-15,15-13-5 16,-15 13-3-16,18-9-4 0,-18 9-6 0,21-10 1 16,-12 7 1-16,-9 3-6 15,24-7 2-15,-24 7-6 0,21 0-1 0,-21 0-1 0,0 0-3 16,28 4-1-16,-28-4 5 15,12 12-1-15,-12-12-1 0,9 15-6 0,-9-15 5 16,1 21 2-16,-1-21 4 0,-1 25-5 0,-1-10 1 0,-5 0-3 16,1-1-1-16,0 1 9 15,1 0 2-15,-6-1 6 0,3-1 7 0,0-2 10 16,8-11-6-16,-14 24 4 16,7-17 2-16,7-7-1 0,-11 15 4 0,11-15 0 0,-9 14 4 15,9-14 2-15,0 0-10 16,-6 11-7-16,6-11-8 0,0 0-5 0,0 0-7 15,0 0-8-15,0 0-14 0,0 0-6 0,0 0-8 16,0 0-4-16,26-38-9 0,-17 26-3 16,-1-1-2-16,0-3-10 0,3-3-5 0,1 3-2 15,-3-5 5-15,1 0 4 16,1 1 7-16,0 0 6 0,-1 1 3 0,-1 0 2 16,-1 0 7-16,0 4 4 0,-1-2 11 15,-1 3 9-15,1 1 8 0,0-2 12 0,-7 15 4 16,7-18 2-16,-7 18 6 15,4-13 19-15,-4 13 21 0,0 0 9 0,0 0 0 16,0 0 0-16,0 0 0 0,0 0-4 0,0 0 1 0,-20 38-2 16,15-23 0-16,1 2-5 15,2 0-2-15,-1 1-3 0,1 1-2 0,2 0-9 16,0 1-1-16,2-1-5 16,1 1-7-16,-1-1-1 0,5 0-3 0,-1 1-5 0,2-4 2 15,2 3-11-15,4-3-1 16,-1-1-29-16,-1-4-42 0,3-1-66 0,0-3-90 15,1 1-77-15,0-7-143 0,-2 4-167 0,2-5-386 0,-16 0-433 16</inkml:trace>
  <inkml:trace contextRef="#ctx0" brushRef="#br0" timeOffset="110949.42">11844 7832 2856 0,'0'0'-132'15,"0"0"41"-15,0 0 58 0,0 0 35 0,0 0 51 16,0 0 34-16,0 0 23 0,0 0 14 16,0 0 1-16,0 0-4 0,-39 25 0 0,35-11 0 15,2 1 2-15,-1 2-3 16,1-1-7-16,2-16-4 0,2 39-15 0,3-15-7 16,-1 0-12-16,4-1-5 0,-3 2-12 15,3-3 1-15,0-1-11 0,3 2-9 0,0-4-17 16,-1-3-34-16,-1 1-37 15,-1-4-54-15,2-2-71 0,-1-1-60 0,0-5-75 16,-9-5-144-16,14 6-494 0,-14-6-375 0</inkml:trace>
  <inkml:trace contextRef="#ctx0" brushRef="#br0" timeOffset="111179.25">12077 7900 2853 0,'0'0'-60'0,"0"0"26"0,0-16 8 15,0 16 41-15,0 0 28 0,0 0 21 0,0 0 26 16,0 0 19-16,0 0 5 16,0 0 0-16,0 0-4 0,0 0-3 0,0 0-1 15,-25 48 0-15,25-31-13 0,2 1-12 16,-2 1-5-16,6 1-6 0,-4 3-9 16,1-1-6-16,5 1-8 0,-4-4-4 15,-1-2-12-15,3 1-35 0,-1-3-42 0,-1-3-55 16,1 3-60-16,0-4-59 15,-3-3-70-15,-2-8-178 0,9 10-436 0,-9-10-292 16</inkml:trace>
  <inkml:trace contextRef="#ctx0" brushRef="#br0" timeOffset="111439.28">12232 7960 2769 0,'0'0'-21'16,"0"0"9"-16,0 0 6 0,0 0 21 15,0 0 27-15,-25-6 7 0,25 6 9 0,0 0-7 0,-29 13-4 0,29-13-4 16,-26 10-3-16,14-5 6 16,-1 3-6-16,13-8 7 0,-18 12-3 0,18-12-5 15,-14 12 3-15,14-12 0 16,-11 13 1-16,11-13-3 0,-2 15 3 0,2-15-10 16,0 0 3-16,7 23-6 0,-7-23-2 15,14 17-4-15,-4-8-1 0,0-1-1 0,0-1-1 16,-10-7-13-16,24 14-34 15,-12-9-47-15,1-1-61 0,-13-4-62 0,19 4-80 16,-19-4-168-16,19-1-352 0,-19 1-107 0</inkml:trace>
  <inkml:trace contextRef="#ctx0" brushRef="#br0" timeOffset="111679.51">12353 7825 2411 0,'0'0'6'16,"0"0"38"-16,0 0 18 0,0 0 32 16,0 0 22-16,0 0 20 0,0 0-2 0,0 0 0 15,15 42-8-15,-9-27-5 16,3 2 4-16,2 3-10 0,-1 2-7 0,-2 1-6 16,3-1-10-16,1 1-11 0,-3 3-11 15,-1-4-9-15,2 1-24 0,-4 0-38 0,-1-4-51 16,-3 0-56-16,-2 1-76 15,2-2-53-15,-6-2-100 0,1-1-638 0,-1-3-428 16</inkml:trace>
  <inkml:trace contextRef="#ctx0" brushRef="#br0" timeOffset="112749.33">12781 7855 2842 0,'-17'-1'-97'15,"17"1"47"-15,0 0 38 0,0 0 37 16,0 0 29-16,0 0 23 0,0 0 13 0,0 0 0 15,0 0-4-15,0 0-4 0,0 0-6 0,0 0-11 16,0 0-9-16,0 0-4 0,0 0-9 0,0 0 0 16,0 0-7-16,0 0-5 15,0 0-3-15,68-7-1 0,-52 7-5 0,4-1-3 0,-20 1-2 16,36 0-3 0,-20 0 0-16,-16 0 1 0,26-3-1 0,-26 3 5 0,21 0 7 15,-21 0 6-15,0 0-1 16,21 3 11-16,-21-3 15 0,0 0 6 0,10 8-1 0,-10-8-1 15,0 0-3-15,0 0 0 16,0 0-7-16,0 0 0 0,-20 36-2 0,11-27-4 16,9-9 4-16,-15 20 3 0,5-6 2 0,1 0 2 15,-1-1-2-15,2 1-6 0,-1 1 1 16,1 0-4-16,-1 0 0 0,2-2-4 0,2-1 0 16,-1 1-4-16,6-13-3 15,-11 21 1-15,11-21 4 0,-8 19 0 0,8-19 1 16,-2 17 0-16,2-17-2 0,0 0 5 15,2 19-12-15,-2-19-14 0,14 12 5 0,-14-12 9 16,20 6-14-16,-20-6 3 0,29 2-8 0,-11-4-33 16,3-1-27-16,-4 0-39 15,0-3-55-15,2-1-69 0,0-1-53 0,-1-2-98 0,1 1-178 16,-2-5-80-16,-2 1-341 16,-3 2-398-16</inkml:trace>
  <inkml:trace contextRef="#ctx0" brushRef="#br0" timeOffset="113299.35">13003 7438 2794 0,'0'0'-106'0,"0"0"38"15,0 0 29-15,-15 6 33 0,15-6 36 0,0 0 32 0,0 0 24 16,0 0 3-16,0 0-7 0,0 0-3 0,0 0 0 16,0 0-3-16,0 0-3 15,0 0-5-15,0 0 5 0,44 13 1 0,-44-13-1 16,29 0-5-16,-18 2-9 16,-11-2-7-16,31-2-5 0,-31 2-9 0,25 0-6 15,-25 0-17-15,21 0-46 0,-21 0-64 16,20 0-77-16,-20 0-89 0,0 0-177 0,18-6-428 15,-9 4-223-15</inkml:trace>
  <inkml:trace contextRef="#ctx0" brushRef="#br0" timeOffset="113699.38">13421 7206 2423 0,'0'0'-125'15,"0"0"36"-15,0 0 19 16,0 0 15-16,0 0 32 0,-14-13 52 15,14 13 42-15,0 0 30 0,0 0 25 0,0 0 33 16,0 0 14-16,0 0 11 0,0 0 1 16,0 0-1-16,10 57-6 0,-10-44-10 0,2 2-6 0,-2-15-12 15,2 32-15-15,0-13-16 16,0 0 9-16,-2 0-12 0,4 3-5 0,-3-2-17 16,5 0-13-16,-4-2-10 0,2 2-2 15,-2-1-12-15,2-2-14 0,-2-2-33 0,0-2-41 16,0 1-47-16,-2-14-45 15,5 18-51-15,-3-8-52 0,-2-10-51 0,4 8-68 16,-4-8-120-16,0 0-508 0,0 0-422 0</inkml:trace>
  <inkml:trace contextRef="#ctx0" brushRef="#br0" timeOffset="113949.58">13546 7409 2899 0,'0'0'-102'0,"0"0"19"15,3-17 11-15,-3 17 14 16,0 0 21-16,0 0 29 0,0 0 34 0,0 0 27 0,-23-14 12 15,23 14 11-15,-18 0 13 0,18 0 15 16,0 0 9-16,-33 7 4 0,33-7 7 16,-18 5 9-16,18-5-15 0,-15 7-8 15,15-7-9-15,-12 8-7 0,12-8-10 16,0 0-4-16,-5 14-7 0,5-14-7 0,0 0-6 16,0 0-8-16,19 20 2 0,-19-20-12 15,19 10-4-15,-10-5-5 0,7-2-9 0,-1 1-18 16,-15-4-31-16,30 7-42 15,-16-5-46-15,1 0-62 0,-15-2-52 0,27 2-46 16,-27-2-123-16,27-2-565 0,-18 0-398 0</inkml:trace>
  <inkml:trace contextRef="#ctx0" brushRef="#br0" timeOffset="114269.36">13814 7363 2905 0,'0'0'-67'0,"0"0"16"0,0 0 33 0,0 0 23 0,0 0 21 16,0 0 7-16,0 0-3 0,0 0-1 0,0 0 3 16,0 0-10-16,0 0 3 15,0 0-7-15,32 11-4 0,-32-11-3 0,29 0 2 16,-14-4-5-16,-15 4-37 16,33 0-59-16,-21-3-58 0,1 1-61 0,-13 2-157 0,28-5-327 15,-18 0 59-15</inkml:trace>
  <inkml:trace contextRef="#ctx0" brushRef="#br0" timeOffset="114539.24">14119 7138 2125 0,'0'0'50'0,"0"0"29"0,0 0 20 0,0 0 32 0,0 0 17 16,0 0 16-16,3 46-4 15,-3-46-13-15,0 29-13 0,2-17-19 0,0 4-9 16,0 1-14-16,1 1-12 16,-1 1-11-16,4-1-34 0,-2-2-71 0,-1 2-86 0,-1-2-98 15,0-1-202-15,2 0-471 16,-4-3-270-16</inkml:trace>
  <inkml:trace contextRef="#ctx0" brushRef="#br1" timeOffset="131759.35">13470 9361 2455 0,'0'0'-30'0,"0"0"48"0,0 0 26 0,22 17 29 16,-22-17 13-16,0 0 26 16,0 0 14-16,0 0 2 0,0 0-5 0,0 0-5 0,0 0-11 15,0 0-5-15,0 0 2 16,0 0-6-16,0 0 2 0,0 0-11 0,0 0-8 16,0 0-5-16,0 0-12 15,0 0-10-15,28-21-5 0,-28 21-6 0,0 0-4 16,10-15-9-16,-10 15-8 15,10-16-7-15,-10 16-9 0,7-17-2 0,-1 5-2 0,-6 12-7 16,14-23 1-16,-9 10-6 0,1 2-3 16,-2-2 3-16,-4 13-2 0,9-25 5 15,-7 13-2-15,-2 12 3 0,10-21 1 0,-10 21 3 16,4-16 2-16,-4 16 7 0,5-18-7 16,-5 18 3-16,2-13-4 0,-2 13-2 0,0 0-1 15,0 0 2-15,0 0 0 16,0 0 0-16,-13-15 3 0,13 15-1 0,0 0-1 15,0 0 6-15,0 0 7 0,0 0 3 0,-34 28 11 0,27-16 5 16,-2-1 3-16,4 4-1 16,1 1 8-16,-2 3-1 0,0 2-4 0,2 1-1 15,-2 5-4-15,3-2 0 16,-1 0-4-16,2 1-3 0,2 0 1 0,-2 0-1 0,4-3-4 16,0 1-1-16,-2-2 0 15,4-4 1-15,1 1 3 0,-3-1 8 0,2-3 6 16,4 1 7-16,-2-2 18 15,-1 0 3-15,3-3-5 0,1 1-6 0,3-3-3 0,-3-1-3 16,-9-8-2-16,18 9-14 0,-18-9 1 0,19 6-4 16,-19-6-26-16,19-4-23 15,-19 4-39-15,15-11-55 0,-7-1-74 0,-2 1-80 16,1-6-140-16,-5 1-212 0,2-2 24 16,-2 0-351-16,0 3-372 0</inkml:trace>
  <inkml:trace contextRef="#ctx0" brushRef="#br1" timeOffset="132154.6">13949 9471 2866 0,'0'0'-20'0,"0"0"42"15,0 0 4-15,0 0 12 0,0 0 27 16,0 0 17-16,-1 25 3 0,1-25 0 16,0 0-13-16,0 0-11 0,0 0-16 15,0 0-10-15,0 0-5 0,26-3-13 0,-26 3-13 16,0 0-16-16,27-3-19 0,-27 3-32 0,23-5-26 16,-23 5-29-16,19-4-32 15,-8 0-35-15,-2-2-75 0,-9 6-545 0,14-10-117 16</inkml:trace>
  <inkml:trace contextRef="#ctx0" brushRef="#br1" timeOffset="132359.41">13932 9404 2327 0,'0'0'-29'0,"0"0"41"0,-17 3 20 0,17-3 10 15,0 0 26-15,0 0 36 16,0 0 17-16,0 0 3 0,0 0-14 0,0 0-9 0,0 0-13 15,0 0-9-15,0 0-9 0,0 0-8 0,0 0-8 16,0 0-12-16,0 0-29 16,40-22-39-16,-40 22-55 0,29-9-43 0,-20 7-46 15,3-4-64-15,-12 6-116 0,21-7-408 16,-13 3-41-16</inkml:trace>
  <inkml:trace contextRef="#ctx0" brushRef="#br1" timeOffset="133129.57">14414 9103 2142 0,'0'0'-66'0,"0"0"31"0,0 0 11 16,0 0 16-16,0 0 22 0,0 0 26 15,-3-19 25-15,3 19 4 0,0 0 13 0,0 0 4 16,0 0 10-16,0 0 14 0,0 0 7 16,-2-17 4-16,2 17-4 0,0 0 1 15,0 0-12-15,0 0-8 0,0 0 19 0,0 0 19 0,0 0 2 16,0 0-4 0,0 0 2-16,0 0-10 0,0 0 1 0,-4 65-7 15,3-46 19-15,1 2-12 0,0 1-15 16,-3 3-8-16,3 2-12 0,0 0-8 0,0 1-12 15,3-1-11-15,-2 0 1 0,-1-3-9 0,2 1-9 0,2-2-2 16,-1-2-9-16,-1-4-12 16,0 0-23-16,0-2-29 0,0-2-33 0,0-1-40 15,-2-12-57-15,4 18-68 16,-4-18-53-16,4 7-88 0,-4-7-144 0,0 0-92 0,0 0-294 16,0 0-287-16</inkml:trace>
  <inkml:trace contextRef="#ctx0" brushRef="#br1" timeOffset="133409.29">14524 9218 2715 0,'4'-15'-41'16,"-4"15"22"-16,0 0 1 15,0 0 44-15,0 0 46 0,0 0 15 16,0 0 16-16,-18-12 3 0,18 12-5 0,0 0-7 16,0 0-4-16,-29 21 0 0,29-21 12 0,-12 14-1 15,12-14-6-15,-8 16-8 16,8-16-6-16,-9 18-10 0,9-18-6 0,-5 14-7 15,5-14-2-15,0 19-3 0,0-19-1 0,0 0 0 0,0 25-6 16,0-25 6-16,5 17 6 16,-5-17 3-16,9 14-3 0,-9-14-2 0,6 16-7 15,-6-16-2-15,12 17-7 16,-4-9-1-16,4-1-7 0,-1 0-25 0,5-3-34 0,-1 2-49 16,2-4-70-16,0 1-74 15,6-3-56-15,-23 0-166 0,36-1-137 0,-19-1-347 16,-3-2-328-16</inkml:trace>
  <inkml:trace contextRef="#ctx0" brushRef="#br1" timeOffset="133829.66">14849 9307 2732 0,'0'0'-99'0,"-21"-6"34"15,21 6 29-15,0 0 33 0,0 0 18 0,0 0 24 16,0 0 15-16,0 0 10 16,0 0 2-16,0 0-7 0,0 0 6 0,0 0 2 0,0 0-6 15,0 0-11-15,55-4 2 16,-55 4-12-16,28-1-4 0,-11-2-6 0,-17 3-12 15,28-3-21-15,-14 3-34 0,-14 0-39 0,26-4-41 16,-26 4-32-16,19-4-40 0,-19 4-65 16,0 0-499-16,16-5-36 0</inkml:trace>
  <inkml:trace contextRef="#ctx0" brushRef="#br1" timeOffset="134079.51">14950 9231 2139 0,'-15'-9'-16'0,"15"9"57"0,0 0 24 16,0 0 27-16,0 0 21 0,0 0 16 0,0 0 26 16,0 0 23-16,0 0 6 0,0 0 0 15,0 0-12-15,0 0-8 0,-16 23-12 0,16-23-9 16,3 20-12-16,-3-20-6 16,2 27-23-16,0-10-11 0,0 0-7 0,3 0-10 0,-3 1-10 15,2-1-6-15,0 2-4 16,0-2-11-16,-1 0-10 0,5-2-30 0,-4-2-27 0,-4-13-35 15,6 26-39-15,-2-18-50 0,-4-8-47 16,7 20-46-16,-7-20-57 0,0 0-155 16,9 13-520-16,-9-13-417 0</inkml:trace>
  <inkml:trace contextRef="#ctx0" brushRef="#br1" timeOffset="134399.28">15172 9067 2898 0,'0'0'-46'0,"0"0"75"0,14-6 34 0,-14 6 41 15,0 0 46-15,0 0 22 16,0 0 12-16,0 0 3 0,6 36 22 0,-3-24-16 15,-3-12-12-15,5 30-9 0,-3-14-9 0,2 3-28 16,-2-2-7-16,1 2-12 0,2-2-14 16,-1 1-17-16,0 0-5 0,0 0-9 0,1-3-15 15,-5-15-28-15,7 26-36 16,-5-13-38-16,0-3-48 0,-2-10-72 0,4 19-83 0,-4-19-91 16,0 12-204-16,0-12-79 15,0 0 24-15,0 0-255 0,0 0-205 0</inkml:trace>
  <inkml:trace contextRef="#ctx0" brushRef="#br1" timeOffset="140144.57">13203 7025 2365 0,'0'0'-168'0,"17"-10"15"0,-17 10 10 16,17-5 15-16,-17 5 12 0,15-8 9 0,-15 8 14 16,18-6 9-16,-18 6 17 0,18-8 19 15,-18 8 16-15,20-5 18 0,-20 5 18 0,21-6 8 16,-10 2 5-16,-11 4 4 16,24-8 0-16,-13 4 2 0,-11 4-4 0,27-7-2 15,-15 3-3-15,-12 4-4 16,26-9 2-16,-26 9 2 0,25-6-8 0,-11 2 8 15,-1 0-4-15,3-1-3 0,-16 5 3 0,28-6-3 0,-13 2 5 16,1-2 0-16,1 2-10 16,-2 1 6-16,2-1 1 0,-1 0 1 15,-16 4-2-15,32-8 13 0,-15 4-16 0,-3 0 1 16,1 1-2-16,-15 3 1 0,32-5-2 0,-18 2-5 16,-14 3 2-16,27-5 5 15,-14 3 0-15,-13 2-1 0,27-4 1 0,-27 4-3 16,25-2-2-16,-25 2 0 15,29-1 3-15,-18 1 7 0,-11 0 2 0,27-3 13 0,-27 3 10 16,31 0 1-16,-17 0-1 0,-14 0 8 0,29 0-9 16,-29 0-1-16,31 3 1 15,-15-3-5-15,-16 0 5 0,30 0-9 0,-13 1 1 16,-17-1-2-16,32 2-3 0,-16 2 1 16,1-2-1-16,-1-1 2 0,-3 3 3 0,-13-4-9 15,31 8 13-15,-16-5 7 16,-2 3-15-16,0 0 6 0,-13-6-2 0,23 9-3 15,-10-3 2-15,-4 1 1 0,5 0-1 0,-14-7-13 0,20 13 1 16,-8-5 7-16,-2-1-6 16,-10-7 4-16,19 13-9 0,-8-5 8 0,-1 0 5 15,1 0-7-15,-3 1 8 16,-8-9-1-16,22 16 11 0,-14-9-2 0,2 2-6 0,-1 0-4 16,-9-9 4-16,19 16-8 15,-11-8 1-15,4 1-1 0,-4-1-6 0,-8-8 9 16,17 17-1-16,-11-11 2 15,-6-6 20-15,15 15 2 0,-15-15 8 0,13 13-3 0,-13-13-1 16,10 14-4-16,-4-6 0 0,-6-8-4 16,9 15-5-16,-9-15 2 0,8 14-5 15,-8-14 2-15,7 16-2 0,-7-16 4 0,6 16-2 16,-6-16 8-16,4 17 2 0,-4-17-5 16,2 16 0-16,-2-16-2 0,2 18 1 0,-2-18-1 15,2 16-8-15,-2-16-2 16,2 14-2-16,-2-14-3 0,0 0-3 0,0 21 0 15,0-21-1-15,0 0 7 0,-2 21 5 0,2-21 5 0,-4 13 4 16,4-13 4-16,-4 15 3 16,4-15-1-16,-6 13-5 0,6-13 3 0,-9 12 1 15,9-12-4-15,-10 14-4 16,10-14-3-16,-11 13-3 0,11-13-4 0,-12 14-3 0,12-14 0 16,-13 12-1-16,13-12-4 15,-15 9-1-15,15-9-1 0,-18 11-3 0,11-5 1 16,7-6-3-16,-20 9-2 15,9-3-1-15,11-6-1 0,-20 11 0 0,9-5 14 0,11-6 5 16,-23 10-8-16,12-7-2 0,11-3 1 0,-21 14-6 16,11-9 5-16,10-5-6 15,-21 10 1-15,12-4-1 0,9-6 0 0,-20 9 0 0,20-9-2 16,-20 7-3-16,20-7 2 16,-19 8-3-16,19-8 3 0,-20 8-4 15,9-4 2-15,11-4-2 0,-18 6 2 16,18-6-3-16,-19 5 3 0,19-5-1 0,-23 7 1 0,11-3-3 15,12-4-1-15,-24 6 1 0,24-6 0 0,-21 6-2 16,10-2 1-16,11-4 1 16,-22 7 0-16,11-4-2 0,11-3 1 0,-21 7 1 0,21-7 0 15,-20 6-1 1,20-6 0-16,-22 6 0 0,22-6 2 0,-18 5-4 16,18-5 3-16,-21 4-1 0,21-4 2 15,-19 6-3-15,19-6 0 0,-25 4 1 0,25-4 3 0,-21 1-5 16,21-1 4-16,-20 5-3 15,20-5 1-15,-20 1-3 0,20-1 2 0,-21 2 0 16,21-2 1-16,-19 2-1 0,19-2-5 0,-21 3-2 16,21-3-2-16,-21 1-1 0,21-1 1 15,-21 1-3-15,21-1 3 0,-21 0 1 0,21 0 2 16,-24 3-4-16,24-3 5 0,-23 0-1 16,23 0 2-16,-24 0-1 0,24 0 2 15,-21 0 1-15,21 0-2 0,-22 2 0 16,22-2 0-16,-20 0 0 0,20 0-6 0,-18 0-1 15,18 0 0-15,-21 2-3 0,21-2 4 0,0 0 1 16,-31-2 0-16,31 2-1 0,-20 0 1 16,20 0 1-16,-23-2 4 0,23 2-2 0,0 0-1 15,-27-3 3-15,27 3 1 16,-20 0-3-16,20 0 5 0,0 0-4 0,-24-2 4 0,24 2-3 16,-17 0 2-16,17 0-1 15,0 0 1-15,-24-5 3 0,24 5-2 16,-18 0-2-16,18 0-2 0,0 0 4 15,-27-3 2-15,27 3 0 0,-20 0 0 0,20 0-2 16,-18-2 2-16,18 2-2 0,0 0 2 0,-27-3 0 0,27 3-3 16,0 0 3-16,-23-1-2 15,23 1 1-15,0 0 1 0,-22-4-1 16,22 4 1-16,0 0 2 0,-18-2-4 16,18 2 2-16,0 0 1 0,-18-4 0 0,18 4 0 0,0 0 0 15,0 0 2-15,-23-2-5 16,23 2 4-16,0 0-2 0,-17-4-2 0,17 4 0 15,0 0 3-15,0 0-1 0,-27-2-2 0,27 2 2 0,-17-1-2 16,17 1 0-16,0 0 2 16,-21-4-3-16,21 4 3 0,0 0 1 0,-21-2-1 0,21 2-3 15,0 0 4 1,0 0-3-16,-25-2 3 0,25 2-2 0,0 0-1 0,0 0 1 16,-22-1 1-16,22 1 0 15,0 0 0-15,0 0 0 0,-20-3 1 0,20 3 2 16,0 0-3-16,-18-1 2 0,18 1-2 15,0 0 2-15,-16-6 1 0,16 6-3 0,0 0 3 16,0 0-2-16,-22-3 3 0,22 3-4 0,0 0 0 16,-13-7 1-16,13 7 1 0,0 0-2 15,-21-8 0-15,21 8-1 0,-11-4 2 0,11 4-1 16,0 0 2-16,-18-11-5 16,18 11 4-16,0 0-1 0,-18-9 2 0,18 9-2 15,0 0 3-15,-14-10-2 16,14 10 1-16,0 0-2 0,-14-12 4 0,14 12-4 0,-8-8-2 15,8 8 2-15,0 0 2 0,-7-15-4 0,7 15 1 16,0 0 0-16,-9-14 1 16,9 14 2-16,0 0-2 0,-7-18 0 0,7 18 0 0,0 0-2 15,-2-19 2-15,2 19-1 16,-2-15-1-16,2 15 1 0,0 0 2 0,-2-21-4 16,2 21 1-16,0 0 2 15,-1-20 1-15,1 20-2 0,0 0-1 0,0-20 1 16,0 20 0-16,0 0-4 0,0 0 3 15,0-22-6-15,0 22 3 0,0 0-2 0,1-19 2 16,-1 19 1-16,0 0-2 0,4-18 1 0,-4 18 1 16,0 0-2-16,7-19 2 0,-7 19-1 15,5-13 1-15,-5 13 1 0,4-14-2 0,-4 14-2 16,0 0 0-16,7-17 0 16,-7 17 0-16,6-11-1 0,-4 6-5 0,-2 5 0 0,8-12 0 15,-8 12 0-15,8-11 3 16,-8 11-2-16,9-12-1 0,-9 12 0 0,5-10 3 15,-5 10-1-15,9-10 4 0,-9 10-2 0,7-9 3 16,-7 9 0-16,6-10-1 0,-6 10 1 16,7-7 3-16,-7 7-2 0,7-9 2 0,-7 9-2 15,0 0 1-15,9-12 0 16,-9 12 1-16,9-6 0 0,-9 6-3 0,8-8 2 16,-8 8 4-16,10-6-2 15,-10 6-1-15,9-6-3 0,-9 6 6 0,11-7 0 0,-11 7 1 16,11-7 0-16,-11 7-3 15,9-6 6-15,-9 6-4 0,7-6 1 0,-7 6-1 16,8-5 0-16,-8 5 6 0,10-6-6 0,-10 6 0 16,0 0-2-16,11-8 2 0,-11 8-3 15,12-5 3-15,-12 5-1 0,11-6 1 0,-11 6-1 0,11-6 2 16,-11 6-2 0,16-5 1-16,-16 5 0 0,15-6 1 0,-9 2 0 0,-6 4 2 15,17-5-1-15,-9 1 4 16,-8 4 1-16,17-8 8 0,-9 4 0 0,1-2 7 0,-9 6 0 15,21-7 3-15,-11 4 0 0,4-3 2 0,-1-1 3 16,1 2-6-16,0 2 1 16,2-4-4-16,-3 3-1 0,1-3-3 0,3 1-2 15,-3 3-3-15,-1-5-16 0,4 2-26 16,-5 0-34-16,-3 0-41 0,-9 6-49 0,25-11-53 16,-16 3-72-16,3 1-185 15,-6 0-481-15,-1-1-368 0</inkml:trace>
  <inkml:trace contextRef="#ctx0" brushRef="#br1" timeOffset="140619.25">13450 6546 2833 0,'0'0'-80'0,"-20"6"34"16,20-6 37-16,0 0 47 16,0 0 40-16,0 0 16 0,0 0 7 0,0 0-13 0,0 0-12 15,0 0-1-15,0 0-7 16,0 0 0-16,0 0-2 0,0 0-4 0,56-7-2 15,-56 7-2-15,25-4-7 0,-25 4-2 0,29-6-7 16,-20 3-7-16,-9 3 1 16,25-3-14-16,-25 3-32 0,17-4-51 0,-17 4-69 15,18-4-68-15,-18 4-67 0,16-6-180 16,-9 2-400-16,-7 4-188 0</inkml:trace>
  <inkml:trace contextRef="#ctx0" brushRef="#br1" timeOffset="141419.18">13802 6459 2428 0,'0'0'-100'0,"0"0"28"15,0 0 25-15,12 8 18 0,-12-8 16 0,0 0 10 16,0 0 0-16,0 0 6 16,0 0-5-16,0 0-2 0,0 0 0 0,0 0 4 0,0 0 4 15,24-14 3 1,-24 14 3-16,0 0 12 0,8-12-2 0,-8 12 0 0,0 0 19 16,6-16 9-16,-6 16 7 15,0 0-5-15,9-16-7 0,-9 16-3 0,2-16-8 16,-2 16-1-16,6-15-7 15,-6 15 7-15,2-17-10 0,-2 17 4 0,6-17-5 0,-6 17-2 16,4-15 1-16,-4 15-1 0,2-18-2 16,-2 18 1-16,1-16-4 0,-1 16 4 15,0 0-4-15,4-24 6 0,-4 24 4 0,2-15-1 0,-2 15-2 16,2-15 4-16,-2 15 0 16,0 0 5-16,0-19-1 0,0 19 10 0,0 0-2 15,0 0 9-15,-4-23 2 16,4 23 1-16,0 0 1 0,0 0 8 0,-2-17-3 0,2 17-8 15,0 0-2-15,0 0-4 0,0 0-5 0,-3-17-2 0,3 17-6 16,0 0-1 0,0 0 1-16,0 0 7 0,-16-6 7 0,16 6 3 0,0 0-1 15,0 0-1-15,0 0 0 16,0 0-5-16,0 0-3 0,0 0-4 0,0 0 3 16,-31 14-4-16,31-14 0 15,0 0 2-15,-9 11 0 0,9-11 1 0,0 0 3 16,-6 17-6-16,6-17 4 0,0 0 0 15,-5 21 3-15,5-21 0 0,0 16-2 0,0-16-1 0,0 18 0 16,0-18-3-16,0 19 0 0,0-19 2 0,3 21 3 16,-3-21-2-16,2 22-1 15,-2-22-1-15,2 19 0 0,-2-19-4 0,2 20 3 16,-2-20-7-16,2 20 0 16,-2-20-4-16,2 18 2 0,-2-18 1 0,5 18 6 0,-5-18 0 15,4 19-3-15,-4-19 1 16,4 15 4-16,-4-15 2 0,6 16-9 0,-6-16 5 15,6 12 2-15,-6-12 3 0,9 14-4 0,-9-14 0 16,8 10-4-16,-8-10-2 0,12 9 4 16,-12-9-5-16,9 10-3 0,-9-10-5 0,0 0 2 15,11 9 8-15,-11-9-21 16,0 0 6-16,16 5-2 0,-16-5-1 0,0 0-26 0,0 0-32 16,23-1-46-16,-23 1-64 15,13-8-90-15,-6 3-103 0,0-3-223 0,0 0-59 16,-7 8 29-16,8-16-221 15,-8 16-159-15</inkml:trace>
  <inkml:trace contextRef="#ctx0" brushRef="#br1" timeOffset="145679.14">10461 9659 2382 0,'0'0'-111'0,"0"0"20"16,0 0 17-16,0 0 26 0,0 0 24 0,0 0 20 15,0 0 23-15,0 0 17 16,6 18 15-16,-6-18 0 0,0 0 18 0,0 0 16 15,0 0 9-15,0 0 13 0,0 0 3 16,0 0 7-16,0 0-8 0,0 0-12 16,0 0-10-16,0 0-12 0,0 0-14 0,0 0-2 0,0 0-6 15,0 0-7-15,0 0-7 16,0 0-11-16,34-27-5 0,-34 27-9 0,8-11 2 16,-8 11-10-16,9-17-14 15,-9 17-2-15,9-19 1 0,-7 7 1 0,-2 12 1 0,6-23-7 16,-2 12 7-16,-4 11-2 15,4-25 1-15,-2 14 2 0,-2 11 2 0,2-25-1 16,-2 25 4-16,5-23-5 0,-5 23 4 0,4-19-1 0,-4 19 6 16,2-17 3-16,-2 17 1 15,2-15 1-15,-2 15 7 0,0 0-6 16,2-19-1-16,-2 19-3 0,0 0 2 16,0 0 1-16,0-20-5 0,0 20 5 15,0 0-2-15,0 0-3 0,0 0 5 0,0 0-3 16,0 0 2-16,0 0 6 0,0 0-1 0,0 0 4 15,0 0 2-15,0 0 2 0,0 0 8 16,0 0 7-16,0 0 0 0,0 0 5 16,-33 29-1-16,33-29 1 0,-7 17-3 0,7-17-2 0,-7 19-2 15,7-19 0-15,-4 21-1 16,2-9-2-16,2-12 1 0,-6 26 0 0,4-12 5 16,2-14-1-16,-2 24-2 15,0-11-1-15,2-13 2 0,-2 25-2 0,2-25-2 0,0 26 0 16,0-26 0-16,0 24-5 15,0-24-2-15,0 22 1 0,2-10-3 0,-2-12 0 16,2 23-7-16,-2-23 2 0,2 21 0 0,-2-21-3 0,2 18 0 16,-2-18-1-16,2 18 0 15,-2-18-2-15,2 15-2 0,-2-15 2 0,0 0 0 16,2 21 0-16,-2-21-1 16,0 0 6-16,2 18-2 0,-2-18 4 0,0 0-6 0,0 0-1 15,7 15 3-15,-7-15-1 16,0 0-2-16,0 0 3 0,0 0 0 0,4 15 1 15,-4-15 3-15,0 0 0 0,0 0 4 16,0 0 3-16,0 0 4 0,7 11 2 0,-7-11-4 16,0 0 2-16,0 0-4 0,0 0-2 15,18 0-2-15,-18 0 0 0,0 0-2 16,0 0 0-16,0 0-2 0,35-9-6 0,-35 9 1 16,16-10-2-16,-16 10-3 0,18-13-16 15,-8 2-24-15,0-1-38 0,1 1-48 16,2-3-61-16,-3 1-75 0,-1-1-134 15,-1-2-193-15,0 0-6 0,-4 1-289 0,0 0-245 16</inkml:trace>
  <inkml:trace contextRef="#ctx0" brushRef="#br1" timeOffset="146649.04">10840 9751 2493 0,'0'0'-105'0,"0"0"38"0,0 0 24 0,0 0 38 16,0 0 37-16,0 0 31 0,0 0 33 15,0 0 23-15,0 0 11 0,0 0 9 0,0 0 15 16,0 0 1-16,0 0 4 16,0 0-5-16,0 0-6 0,0 0-8 0,0 0-4 15,0 0-18-15,0 0-9 16,0 0-14-16,0 0-4 0,0 0-10 0,0 0-14 15,31 0-4-15,-31 0-9 0,0 0-3 0,26-4-6 16,-26 4-2-16,0 0-9 0,26-5-1 16,-26 5-6-16,14-2-5 0,-14 2-6 0,0 0-19 15,19-4-20-15,-19 4-28 16,0 0-34-16,0 0-50 0,17-7-60 0,-17 7-40 0,7-1-45 16,-7 1-84-16,0 0-133 15,0 0-408-15,0 0-291 0</inkml:trace>
  <inkml:trace contextRef="#ctx0" brushRef="#br1" timeOffset="146859.44">10869 9665 2606 0,'0'0'-59'0,"0"0"56"16,0 0 24-16,-14-7 37 0,14 7 39 16,0 0 28-16,0 0 12 0,0 0 6 15,0 0-12-15,0 0-12 0,0 0-14 0,0 0-9 16,0 0-6-16,0 0-8 0,0 0-4 0,0 0 3 15,0 0-3-15,0 0-9 0,0 0-7 16,40-17-8-16,-40 17-7 0,25-6-22 16,-10 2-62-16,2 2-72 0,0-1-90 0,-17 3-128 15,28-8-251-15,-13 4-330 16,-15 4-298-16</inkml:trace>
  <inkml:trace contextRef="#ctx0" brushRef="#br1" timeOffset="148479.54">11271 9582 2746 0,'0'0'-41'0,"0"0"38"0,0 0 18 0,0 0 24 0,0 0 53 15,0 0 22-15,0 0 29 16,0 0 28-16,0 0 3 0,0 0 2 0,0 0-2 0,0 0 2 16,0 0-5-16,0 0 1 15,0 0-35-15,-12 49-10 0,12-49-7 0,-1 24-13 16,1-24-12-16,0 26-13 15,0-26-7-15,0 25-8 0,0-25-5 0,0 22-11 16,0-22-21-16,0 21-51 0,0-12-45 0,0-9-71 16,1 18-99-16,-1-18-107 0,0 0-243 15,-5 9-32-15,5-9-360 0,0 0-431 0</inkml:trace>
  <inkml:trace contextRef="#ctx0" brushRef="#br1" timeOffset="152079.54">10592 6809 2814 0,'0'0'-140'0,"0"0"31"0,0 0 29 0,0 0 41 16,0 0 43-1,0 0 42-15,0-23 29 0,0 23 15 0,0 0 8 0,0 0 2 16,0 0-8-16,0 0 0 16,0 0 11-16,0 0 9 0,0 0-2 0,0 0-4 15,0 0 0-15,0 0-7 16,0 0-11-16,0 0-3 0,0 0-8 0,0 0-9 0,-26 45-3 15,26-45-10-15,-10 14-4 0,4-6-6 16,6-8-3-16,-15 14-7 0,15-14-2 16,-15 11-4-16,6-6-1 0,9-5 1 0,-16 8-9 15,16-8 1-15,-18 5-3 0,18-5-3 16,0 0-1-16,-25 3 1 0,25-3-3 0,0 0-1 16,-23-10-3-16,23 10 0 15,-15-10 2-15,15 10 3 0,-10-11-8 0,10 11 0 16,0 0-2-16,-6-21 4 0,6 21-5 15,0 0-1-15,0 0 1 0,6-25 4 0,-6 25-6 16,10-13 1-16,-10 13-1 0,15-12 2 0,-15 12-6 16,15-8 4-16,-15 8 4 15,15-7-6-15,-15 7 0 0,14-5 0 0,-14 5-2 0,0 0 3 16,22-4-1-16,-22 4-2 16,0 0 8-16,18 0-6 0,-18 0-1 0,0 0 4 15,22 5 1-15,-22-5 0 16,19 7-4-16,-19-7 2 0,19 4-2 0,-8 0 0 0,-11-4 0 15,20 4 3-15,-20-4 0 0,22 6-1 0,-22-6 0 16,21 2-1-16,-21-2 2 0,17 2-1 16,-17-2-3-16,0 0 1 0,25-2-2 15,-25 2 2-15,0 0 0 0,22-5-3 16,-22 5 3-16,12-4 5 0,-12 4-4 0,13-8-1 16,-13 8-1-16,0 0 2 15,13-11 1-15,-13 11-3 0,0 0 0 0,6-14-2 16,-6 14 2-16,0 0 3 0,0-19-2 15,0 19 1-15,0 0 1 0,0 0 1 0,-11-24 6 16,11 24 3-16,-6-12 2 0,6 12 3 0,0 0-2 16,-13-13-1-16,13 13-1 15,0 0 4-15,-14-12 1 0,14 12-2 0,0 0 2 0,-18-6-3 16,18 6 3-16,0 0-1 16,-18-1-1-16,18 1 5 0,0 0-8 15,0 0-3-15,-28 11 1 0,28-11-1 16,-15 12-4-16,15-12-16 0,-16 12-25 0,2-1-38 0,4-4-47 15,0 2-55-15,-1 1-60 0,11-10-74 0,-17 15-177 16,10-13-120-16,7-2-232 16,0 0-182-16</inkml:trace>
  <inkml:trace contextRef="#ctx0" brushRef="#br1" timeOffset="156129.06">11293 11182 2475 0,'0'0'-49'0,"0"0"23"0,-24-4 19 0,24 4 2 16,0 0 23-16,0 0 28 0,0 0 19 0,0 0 4 16,0 0 2-16,-15-10-5 15,15 10 2-15,0 0 7 0,0 0 5 0,-6-13 2 0,6 13 0 16,0 0-2-16,0 0-6 16,0-19-5-16,0 19-8 0,0 0-7 0,0 0-2 15,4-26-12-15,-4 26 0 16,6-18-6-16,-6 18-4 0,7-17-4 0,-7 17-2 15,8-15-2-15,-8 15-2 0,11-14-6 0,-11 14 3 0,15-13-4 16,-15 13-2-16,12-10-3 16,-12 10-1-16,18-7 2 0,-18 7-4 0,14-2-2 15,-14 2 2-15,0 0 3 16,0 0-4-16,31 9-3 0,-31-9 2 0,12 14-3 0,-6-6 6 16,-6-8-2-16,9 17-1 15,-6-5-1-15,-3-12 1 0,9 20 5 0,-9-20 5 16,1 21 6-16,-1-21 4 0,-1 21 2 15,1-21 2-15,-4 22-1 0,4-22-3 0,-7 14-1 16,7-14 3-16,-6 17-1 0,6-17-1 0,-8 14 0 16,8-14 7-16,-6 10-3 15,6-10 3-15,0 0-7 0,-7 13 1 0,7-13-11 0,0 0-13 16,0 0-11-16,0 0-11 16,0 0-8-16,0 0-2 0,0 0 0 0,0 0 3 15,0 0-3-15,0 0 1 16,0 0 3-16,0 0 5 0,19-46-5 0,-19 46 1 0,8-21 3 15,-1 9 3-15,0 1 5 0,-1-2-8 0,-6 13 3 16,12-26 1-16,-3 14-1 16,1-4 7-16,-5 5-2 0,1-2 3 0,3-1 4 0,-3 5 5 15,0-3 1-15,-2 3 6 16,3 2 2-16,-7 7 1 0,6-14-2 0,-6 14-3 16,5-12 2-16,-5 12 1 15,4-9-1-15,-4 9 0 0,0 0 2 0,0 0 9 16,0 0 6-16,0 0 12 0,0 0 6 15,0 0 0-15,0 0 4 0,0 0 2 0,0 0-2 16,0 0-4-16,0 0-3 0,-24 40-3 0,24-40 1 16,-6 14 0-16,6-14-4 0,-8 16 7 15,8-16-2-15,-3 17 2 0,3-17-2 0,-6 19 5 16,6-19 0-16,-2 18-1 16,2-18-2-16,-2 18 2 0,2-18 0 0,0 20 2 0,0-20-3 15,2 19-1-15,-2-19 2 16,4 18-6-16,-4-18-1 0,7 17 2 15,-7-17-2-15,8 14 2 0,-2-6-6 0,-6-8 1 0,9 13-2 0,-9-13-2 16,11 12 3-16,-11-12-8 16,12 11-5-16,-12-11-5 0,14 6-37 0,-4-4-49 15,-10-2-68-15,18 2-92 16,-18-2-118-16,15-8-225 0,-6 5-35 16,-9 3-316-16,0 0-342 0</inkml:trace>
  <inkml:trace contextRef="#ctx0" brushRef="#br1" timeOffset="156529.35">11817 10926 2721 0,'0'0'-109'0,"0"0"30"16,0 0 24-16,0 0 38 0,0 0 32 0,0 0 30 16,0 0 36-16,0 0 19 15,0 0 7-15,0 0 3 0,-35 35 1 0,31-24 1 16,-3 3-2-16,7-14 10 15,-8 24 1-15,6-8 1 0,-3 1 1 0,3-2-3 16,0 2 5-16,2-17-11 0,0 29-13 0,2-12-10 0,0-2-8 16,1 2-12-1,1-2 18-15,2 1-8 0,1-1-9 0,-1-4-12 0,2 2-8 16,-2-3-14-16,-6-10-30 16,21 17-43-16,-16-13-60 0,-5-4-83 0,19 6-67 0,-19-6-107 15,19-6-210-15,-19 6-45 16,15-9-241-16,-15 9-195 0</inkml:trace>
  <inkml:trace contextRef="#ctx0" brushRef="#br1" timeOffset="156729.39">12000 11132 2655 0,'0'0'38'0,"0"0"20"0,0 0 10 0,0 0 19 16,0 0 11-16,16-7-4 0,-16 7-5 15,0 0-9-15,19-4-8 0,-19 4-8 0,19-2-16 16,-19 2-10-16,24-4-22 0,-24 4-33 0,25-4-53 16,-10 3-57-16,-4-1-45 15,-11 2-61-15,21-7-160 0,-12 6-380 0,-9 1-69 0</inkml:trace>
  <inkml:trace contextRef="#ctx0" brushRef="#br1" timeOffset="156989.24">12224 11022 2405 0,'6'-15'56'0,"-6"15"9"0,0 0 11 0,0 0 26 15,0 0 32-15,0 0 16 0,0 0 6 16,0 0-1-16,0 0 5 0,0 0-5 0,0 0-1 16,0 0-2-16,9 39-3 15,-9-39 17-15,2 23-19 0,1-11-17 0,-3-12-19 16,6 23-12-16,-3-10-8 15,1 0-5-15,-4-13-9 0,5 25-19 0,-3-13-10 0,-2-12-19 16,6 19-33-16,-6-19-36 0,7 17-45 0,-7-17-53 16,5 11-67-16,-5-11-62 0,3 6-111 15,-3-6-172-15,0 0-52 0,0 0-266 0,0 0-228 16</inkml:trace>
  <inkml:trace contextRef="#ctx0" brushRef="#br1" timeOffset="157269.46">12343 10961 2623 0,'2'-19'-48'16,"-2"19"14"-16,0 0 1 0,0 0 3 0,6-13 33 0,-6 13 31 16,0 0 35-16,0 0 14 15,0 0 3-15,0 0 0 0,0 0-1 0,0 0 4 16,30 30 10-16,-24-21 6 0,1 3 6 15,0 2-4-15,0-1-8 0,-3 2-9 0,3 0-6 16,-3 1-7-16,1-1-3 0,-5-15 3 0,7 28-3 16,-7-14-10-16,2-1-5 15,-2-13-10-15,0 27-6 0,0-14 9 16,0-13-25-16,0 19-34 0,0-19-50 0,-5 21-57 16,5-21-58-16,0 0-50 0,-2 23-59 0,2-23-119 15,-2 11-523-15,2-11-327 0</inkml:trace>
  <inkml:trace contextRef="#ctx0" brushRef="#br1" timeOffset="157619.51">12657 11105 2671 0,'0'0'-66'0,"0"0"45"0,0 0 48 0,0 0 23 0,0 0 29 16,0 0 29-16,0 0 27 16,0 0 15-16,0 0 3 0,0 0-3 0,0 0-14 0,0 0-8 15,0 0-14-15,0 0-9 16,23-4-14-16,-23 4-7 0,0 0-7 0,19-1-8 15,-19 1-10-15,16-4-3 0,-16 4-9 0,21-2-6 16,-21 2-3-16,17-4-5 16,-17 4-14-16,21-1-16 0,-21 1-37 15,17-4-46-15,-17 4-46 0,0 0-60 0,21-7-41 16,-14 6-51-16,-7 1-105 0,0 0-585 0,6-9-408 16</inkml:trace>
  <inkml:trace contextRef="#ctx0" brushRef="#br1" timeOffset="157849.53">12655 10987 2958 0,'0'0'-29'0,"0"0"39"0,0 0 27 16,-25-1 32-16,25 1 32 16,0 0 16-16,0 0 2 0,0 0-5 15,-15-2-8-15,15 2-2 0,0 0-11 0,0 0-5 16,0 0-9-16,0 0-9 0,0 0-8 0,0 0-7 15,0 0-7-15,60 3-13 0,-60-3-28 16,26-1-40-16,-26 1-45 0,21-4-73 16,-21 4-45-16,23-4-77 0,-23 4-173 0,19-6-481 0,-9 2-334 15</inkml:trace>
  <inkml:trace contextRef="#ctx0" brushRef="#br1" timeOffset="158229.43">12987 10896 2739 0,'0'0'-99'16,"0"0"21"-16,0 0 22 0,0 0 26 0,16 4 26 0,-16-4 16 15,0 0 25-15,14 5 32 0,-14-5 21 0,0 0 5 16,8 10 4-16,-8-10-5 0,0 0 6 16,7 14 4-16,-7-14 3 0,0 0-3 0,2 15-5 15,-2-15-6-15,0 0 3 16,0 0-5-16,0 0 5 0,-6 27 0 0,6-27-2 16,-11 5 2-16,11-5-3 0,-17 6 4 15,17-6-15-15,0 0 0 0,-29 2-8 16,29-2-7-16,0 0-6 0,-27-6 13 0,27 6-16 15,-15-10-23-15,15 10-8 0,-9-10-18 16,9 10-24-16,-5-16-35 0,5 16-32 0,0 0-45 0,0 0-39 16,12-27-62-16,-6 22-71 15,-6 5-163-15,11-13-137 0,-3 8-278 0,-8 5-243 16</inkml:trace>
  <inkml:trace contextRef="#ctx0" brushRef="#br1" timeOffset="168489.27">11208 9642 2422 0,'12'-1'-185'0,"-12"1"21"15,0 0 10-15,0 0 17 0,0 0 10 0,0 0 14 0,0 0 13 16,0 0 18-16,0 0 20 16,0 0 27-16,0 0 23 0,0 0 13 15,0 0 19-15,0 0 14 0,0 0 16 0,0 0 5 16,0 0-2-16,0 0-7 0,0 0 11 0,0 0-22 16,0 0-2-16,0 0-11 15,0 0-2-15,0 0-2 0,0 0-1 0,0 0-1 16,0 0-1-16,0 0 11 15,0 0 7-15,0 0 13 0,0-25 4 0,0 25 6 0,0 0-6 16,0 0-12-16,0 0 10 0,0 0-12 0,9-13 10 16,-9 13-18-16,0 0 5 15,0 0-4-15,0 0 4 0,11-10 0 0,-11 10 7 16,0 0 15-16,0 0-8 0,0 0 16 16,12-10 1-16,-12 10 3 0,0 0 5 0,0 0 1 15,0 0-10-15,0 0-3 0,13-9-3 16,-13 9-8-16,0 0-1 0,0 0-5 0,13-6-6 15,-13 6-3-15,0 0-3 0,0 0-2 0,0 0-1 16,19-3 2-16,-19 3 0 16,0 0 0-16,0 0 7 0,0 0 2 0,22 0 6 0,-22 0-7 15,0 0 4 1,0 0-10-16,0 0-2 0,18 7-1 0,-18-7-1 0,0 0 0 16,0 0 1-16,17 6 1 15,-17-6 5-15,0 0 4 0,0 0 1 0,13 7 7 16,-13-7-2-16,0 0-4 15,12 8-3-15,-12-8-2 0,0 0-4 0,11 7-2 0,-11-7-3 16,0 0 1-16,0 0 0 0,11 12 0 0,-11-12 3 16,0 0-4-16,8 10 2 15,-8-10 0-15,0 0-5 0,0 0 4 0,9 13-4 16,-9-13 2-16,0 0-2 0,0 0 0 16,4 15 5-16,-4-15-10 0,0 0 4 0,0 0-1 15,2 17 2-15,-2-17 3 16,0 0-6-16,0 0-2 0,2 18 1 0,-2-18 2 0,0 0-2 15,0 0 0-15,0 18 3 0,0-18-4 0,0 0 1 16,0 0 2-16,0 0 10 0,-2 21-6 16,2-21-3-16,0 0 1 0,0 0 0 15,-4 13-2-15,4-13-1 0,0 0 2 16,0 0-2-16,0 0-7 0,-4 18-1 0,4-18 2 16,0 0 3-16,0 0 2 15,0 0 24-15,-9 16-5 0,9-16 2 0,0 0 3 0,0 0-10 16,0 0-1-16,-11 8-5 15,11-8-3-15,0 0-5 0,0 0-3 16,0 0 5-16,-12 11-3 0,12-11-5 0,0 0 2 0,0 0-3 16,-12 7-5-16,12-7 2 0,0 0 4 15,0 0-8-15,0 0 0 0,-16 6 0 0,16-6 3 16,0 0-3-16,0 0 1 16,0 0 7-16,-15 6-3 0,15-6 6 0,0 0-3 15,0 0 2-15,0 0 1 0,0 0-4 16,0 0-1-16,0 0-1 0,0 0-3 0,0 0 3 15,0 0 0-15,0 0-6 0,-30-10-5 0,30 10-10 16,0 0-2-16,0 0 4 0,-14-12 1 16,14 12 3-16,0 0 0 0,-11-9 1 0,11 9-1 15,0 0 2-15,-6-16-2 16,6 16 5-16,0 0-6 0,-4-17 3 0,4 17 0 16,0 0 2-16,-3-19 3 0,3 19 0 15,0 0-1-15,-2-20-1 0,2 20 1 0,0 0 1 16,0-21-1-16,0 21 2 0,0 0-3 15,2-18 2-15,-2 18-3 0,0 0 1 0,0 0-9 16,0-19-3-16,0 19-20 0,0 0-36 16,5-19-47-16,-5 19-79 0,6-19-112 15,-4 8-241-15,1-5-95 0,-3 16 27 0,2-34-363 16,-2 17-429-16</inkml:trace>
  <inkml:trace contextRef="#ctx0" brushRef="#br1" timeOffset="179909.14">11961 7722 2783 0,'0'0'-199'0,"0"0"29"0,0 0 29 15,0-19 18-15,0 19 26 0,0 0 10 0,0 0 16 0,0 0 19 16,5-21 5-16,-5 21 1 16,0 0 9-16,0 0 9 0,2-18 0 15,-2 18 8-15,0 0 3 0,6-13-1 16,-6 13-2-16,0 0 5 0,0 0 6 0,15-11 13 16,-15 11-9-16,0 0 3 0,17-8 10 15,-17 8-1-15,17-1 7 0,-17 1-4 16,19-2 5-16,-19 2 5 0,0 0-5 15,31 2 10-15,-31-2 8 0,20 5 3 0,-10-1 0 16,-10-4 26-16,20 9-24 0,-12-3 1 0,-8-6-7 16,19 12 0-16,-10-7 1 15,-9-5-1-15,15 14-5 0,-7-7 5 0,-8-7-1 0,17 16-15 16,-9-7 11-16,-8-9-16 16,13 15-13-16,-7-7 24 0,-6-8-11 0,15 19 5 15,-8-11-9-15,-7-8 9 0,12 16-8 16,-4-5-4-16,-8-11 6 0,14 15-7 15,-8-7 9-15,-6-8-12 0,12 17 8 0,-7-10-1 0,-5-7 6 16,10 19-4-16,-5-9-1 16,-5-10 1-16,5 16 2 0,-5-16-1 0,8 19 1 15,-8-19 12-15,8 18-20 0,-8-18 4 16,6 18 7-16,-4-8 6 0,-2-10-7 0,4 18 13 16,-4-18-2-16,5 16 8 15,-5-16 5-15,0 18 6 0,0-18 15 0,0 0-4 16,-5 27 3-16,5-27-5 0,-4 17-9 15,4-17-2-15,-6 17-8 0,6-17 0 0,-6 17-4 16,6-17-6-16,-8 15-2 0,8-15 6 0,-5 17-7 16,5-17 1-16,-9 15 4 0,9-15 1 15,-6 16 1-15,6-16 4 0,-9 15 0 0,9-15-1 16,-7 14 1-16,7-14-4 16,-9 15 4-16,9-15 5 0,-9 11-5 0,9-11-1 15,-9 11 0-15,9-11 1 16,-11 11-1-16,11-11 4 0,-9 11-2 0,9-11 1 0,-14 8-4 15,14-8-2-15,0 0 2 0,-17 8-1 0,17-8-1 16,-16 6-1-16,16-6 1 16,0 0-4-16,-21 6 0 0,21-6 2 0,-15 2-3 15,15-2 2-15,0 0 1 0,-23-2 2 16,23 2-3-16,0 0-4 0,-25-4 3 0,25 4-6 16,-15-6-2-16,15 6 0 15,-18-5-2-15,18 5-1 0,-17-10 0 0,17 10-4 0,-17-10 2 16,9 3-4-16,8 7 1 15,-21-12-1-15,12 5 0 0,9 7-4 0,-19-15 4 16,11 9-1-16,8 6-3 0,-17-11 3 0,17 11-7 16,-15-14 11-16,15 14-8 0,-14-11 0 15,14 11 5-15,-14-11-1 0,14 11-1 0,-12-14-1 16,12 14-1-16,-13-15 2 16,13 15-1-16,-13-13-1 0,13 13 4 0,-10-16-4 15,10 16 1-15,-9-13 4 0,9 13 1 16,-10-15 2-16,10 15-1 0,-6-17 4 15,6 17 1-15,-6-15 1 0,6 15 2 0,-3-21 2 0,3 21 0 16,-5-23-3-16,5 23 2 16,0-21 1-16,0 21-3 0,-2-25-2 0,2 25 0 0,0-25-3 15,0 25 0-15,0-25-4 16,2 12 2-16,-2 13-5 0,3-25-19 0,-1 12-37 16,2-2-53-16,-4 15-73 15,10-29-82-15,-5 14-153 0,-1-3-190 0,0-1-293 0,1 3-278 16</inkml:trace>
  <inkml:trace contextRef="#ctx0" brushRef="#br1" timeOffset="181079.05">12167 7236 2586 0,'0'0'-68'15,"0"0"25"-15,0 0 41 0,0 0 31 0,0 0 25 0,0 0 13 16,0 0-4-16,0 0-4 16,0 0-11-16,0 0 1 0,0 0 3 0,25 18-5 0,-25-18-8 15,0 0 0-15,27-4-6 16,-27 4 0-16,15-4-4 0,-15 4-1 0,16-5-15 15,-16 5-10-15,0 0-43 0,20-3-44 16,-20 3-59-16,0 0-44 0,18-7-85 16,-18 7-485-16,9-6-40 0</inkml:trace>
  <inkml:trace contextRef="#ctx0" brushRef="#br1" timeOffset="181434.41">12343 7051 2121 0,'0'0'-83'0,"0"0"12"16,0 0 20-16,0 0 15 0,0 0 33 0,0 0 18 15,0 0 22-15,0 0 21 0,0 0 21 16,0 0 36-16,0 0 20 0,0 0 21 15,0 0 9-15,0 0 4 0,0 0 1 0,17 41-4 0,-17-41-6 16,6 18-6-16,-2-9 0 16,-4-9-7-16,7 22-5 0,-3-12-1 0,-4-10-11 15,8 26-8-15,-3-15-5 16,2 3 10-16,-2-1-10 0,1 0-12 0,1 0-19 0,-1 0-9 16,-6-13-7-16,12 24-9 15,-7-11-12-15,1-1-26 0,-2-5-49 0,0 3-62 16,-4-10-82-16,8 17-89 15,-8-9-112-15,0-8-250 0,2 12 3 0,-2-12-285 0,0 0-287 16</inkml:trace>
  <inkml:trace contextRef="#ctx0" brushRef="#br1" timeOffset="184659.28">11882 7251 638 0,'0'0'158'0,"0"0"-49"16,0 0-17-16,0 0-23 0,0 0-9 0,0 0 4 0,0 0 0 15,0 0 5 1,0 0-19-16,0 0 15 0,0 0-17 0,27-33 8 0,-27 33-8 16,0 0 9-16,12-12-15 15,-12 12 10-15,8-7-7 0,-8 7-1 0,10-13 0 0,-10 13-4 16,8-12-6-16,-8 12-3 15,9-14-7-15,-9 14-2 0,4-15-1 0,-4 15-2 16,3-16-8-16,-3 16 1 0,5-17-1 0,-5 17-1 16,2-17 4-16,-2 17-5 0,0 0-2 15,0-25 8-15,0 25 7 0,0 0-4 0,0-20 7 16,0 20-10-16,0 0-2 16,2-18 4-16,-2 18 0 0,0 0-2 0,0 0 0 15,2-19 5-15,-2 19-4 16,0 0 5-16,0 0 5 0,0 0 2 15,2-17 2-15,-2 17-1 0,0 0-8 0,0 0-2 0,0 0 7 0,0 0 23 16,0 0 4-16,0 0 12 16,0 0-7-16,0 0 10 0,0 0 0 0,0 0 0 15,0 0-4-15,0 0 4 16,0 0-7-16,-18 51-6 0,18-51 4 0,-7 20 2 0,3-9 5 16,4-11-4-16,-6 22-1 15,2-10-2-15,4-12-3 0,-8 22-7 0,8-22-3 16,-6 22-6-16,6-22-2 15,-5 21-4-15,5-21-4 0,-5 19-1 0,5-19-4 0,0 17-7 16,0-17 3-16,-2 15-3 0,2-15-4 0,0 0 1 16,-2 22 5-16,2-22 1 15,0 0 4-15,-2 23 4 0,2-23 0 0,-2 13-1 16,2-13 5-16,0 0-7 16,-3 19-3-16,3-19-3 0,0 0 2 0,0 20-5 0,0-20 1 15,0 0-1-15,0 0-3 16,3 22 1-16,-3-22 2 0,0 0 3 0,4 13 2 15,-4-13 3-15,0 0 2 0,7 14 2 0,-7-14 3 0,0 0-8 16,0 0 3-16,7 11-3 16,-7-11 0-16,0 0-3 0,0 0-3 0,0 0 2 15,8 8 1-15,-8-8-9 16,0 0-3-16,0 0-6 0,0 0-22 0,0 0-32 0,32-12-41 16,-32 12-51-16,20-11-50 15,-9 4-56-15,-1-2-58 0,0-3-165 0,-1 3-497 16,3-1-415-16</inkml:trace>
  <inkml:trace contextRef="#ctx0" brushRef="#br0" timeOffset="192049.45">4517 13428 2756 0,'0'0'-167'0,"0"0"34"0,0 0 36 0,0 0 26 15,0 0 33-15,0 0 31 16,0 0 28-16,0 0 30 0,0 0 19 0,0 0 14 16,0 0 15-16,0 0-1 15,0 0 14-15,0 0 5 0,0 0 9 0,-19 8 8 16,19-8 8-16,0 0-3 15,0 0 5-15,0 0 1 0,0 0-6 0,0 0-9 0,0 0-5 16,0 0-13-16,0 0-9 0,0 0-11 0,0 0-2 16,0 0-21-16,55-3-6 15,-55 3-9-15,25-1-7 0,-25 1-4 0,30 0-4 16,-16 0-9-16,-14 0-10 0,32-2-20 16,-19 0-26-16,-13 2-29 0,25-2-35 0,-25 2-34 15,22-2-43-15,-22 2-42 16,17-3-50-16,-17 3-72 0,12-7-171 0,-12 7-438 15,2-7-360-15</inkml:trace>
  <inkml:trace contextRef="#ctx0" brushRef="#br0" timeOffset="192249.37">4540 13330 2756 0,'0'0'-110'0,"-21"-3"30"0,21 3 28 16,0 0 35-16,0 0 41 15,-17-2 23-15,17 2 3 0,0 0-1 0,0 0 8 16,0 0-1-16,0 0-3 0,0 0-5 0,0 0-13 0,51-7 1 16,-51 7 0-16,30-4-10 15,-12 2-40-15,1 1-78 0,1-2-77 0,-4-1-100 16,4 0-498-16,-4 2-58 16</inkml:trace>
  <inkml:trace contextRef="#ctx0" brushRef="#br0" timeOffset="193029.2">5512 12849 2164 0,'17'-10'-77'0,"-17"10"15"16,10-8 20-16,-10 8 18 0,0 0 21 0,13-5 40 15,-13 5 14-15,0 0 0 0,0 0 15 0,15-8-7 0,-15 8 3 16,0 0 4-16,0 0 6 16,0 0 7-16,0 0 3 0,0 0-5 0,0 0-6 0,0 0-10 15,0 0 0 1,0 0-1-16,-61 0-3 0,41 0-1 0,-1 0 0 0,-2 0-1 16,-3 3 8-16,-3-3-4 15,-1 0 6-15,3-3 0 0,1 2-2 0,0 1-6 16,4 0-5-16,0-3-2 15,1 3-5-15,21 0-8 0,-32-1 3 0,32 1-5 0,-25 0-6 16,25 0-1-16,-19 0-5 0,19 0-4 0,0 0 3 16,0 0-6-16,-15 5-3 15,15-5 4-15,0 0-4 0,0 0 0 0,0 0-1 16,32 23-3-16,-21-14 3 16,1-1-3-16,1 2 0 0,2 1 0 0,-1 3-1 0,1 0-3 15,0 0 4-15,-2 2-5 16,-1-1-2-16,0 2 2 0,-2 2 2 0,-2 0-1 15,-2 4-1-15,-4-4 1 0,1 4 5 16,-1-2-6-16,-4 5 1 0,-3-1-2 0,3 2 4 16,-2-3-3-16,-2 2 5 0,2-2-5 0,-2-1 1 15,4-2 2-15,-4-2 2 16,2 3-1-16,0-5 5 0,2-1 5 0,0 0 5 16,2-16 2-16,0 28 6 0,0-28 3 15,0 25 12-15,2-14 9 0,-2-11 9 16,4 19 5-16,2-9 9 0,-6-10-8 0,18 15-4 0,-8-7-5 15,3-2-7-15,-13-6 0 16,32 4-4-16,-16-1-7 0,4 0 2 0,1-3-11 0,0 0-2 16,0 0-2-16,-21 0-1 15,40-6-2-15,-20 5-10 0,-3-1-14 0,1 1-29 16,-18 1-38-16,26-4-52 16,-26 4-64-16,24-4-82 0,-16 2-95 0,-8 2-170 0,17 0-125 15,-17 0-267-15,0 0-317 16</inkml:trace>
  <inkml:trace contextRef="#ctx0" brushRef="#br0" timeOffset="193429.02">5371 13861 2801 0,'0'0'-29'0,"0"0"25"16,0 0 13-16,0 0 18 16,-6-14 31-16,6 14 14 0,0 0 8 0,0 0 6 15,0 0 9-15,0 0 7 16,0 0 0-16,0 0 8 0,0 0 4 0,-16 29 2 0,16-29-6 15,-7 21 0-15,5-7 0 16,2-14-9-16,-4 32-8 0,2-16-9 0,0 2-5 16,2-1-5-16,0 2-9 0,0 1-3 0,0-2-8 15,2 3-4-15,-2-3-7 16,2 0-6-16,-2-1-4 0,2 1-4 0,0-3-11 0,-2-15-12 16,5 27-33-1,-3-16-24-15,-2-11-34 0,0 19-35 0,0-19-47 0,0 0-62 16,4 17-64-16,-4-17-110 15,0 0-148-15,0 0-352 0,0 0-287 0</inkml:trace>
  <inkml:trace contextRef="#ctx0" brushRef="#br0" timeOffset="193749.41">5435 13996 2646 0,'7'-15'-86'0,"-7"15"22"0,0 0 6 0,6-14 14 0,-6 14 29 15,0 0 36-15,0 0 35 16,0 0 17-16,0 0 7 0,0 0 0 0,0 0-1 15,0 0-4-15,0 0 6 0,0 0-1 0,0 0 5 0,0 0-3 16,-45 19 0-16,45-19-2 16,-18 10-7-16,8-5-4 0,10-5-2 0,-20 10 0 15,10-3-1-15,10-7 0 16,-15 7 5-16,15-7 1 0,-13 8 0 0,13-8-4 16,-11 8-1-16,11-8-3 0,0 0 6 15,-10 14 9-15,10-14 12 0,0 0 8 0,-2 14 6 16,2-14 5-16,0 0-20 15,0 0-1-15,14 29-6 0,-14-29-5 0,15 13-13 16,-4-4 1-16,0-2-10 0,1 1-5 0,2-2-12 0,0 2-15 16,0-3-43-16,1 0-58 15,-15-5-75-15,28 7-94 0,-16-6-80 0,-1-2-156 16,-11 1-140-16,19 0-14 16,-19 0-219-16,0 0-202 0</inkml:trace>
  <inkml:trace contextRef="#ctx0" brushRef="#br0" timeOffset="193968.98">5545 14149 2651 0,'0'0'29'15,"0"0"8"-15,0 0 17 16,0 0 28-16,0 0 11 0,0 0 8 0,0 0 0 16,0 0-1-16,30 1-12 15,-30-1-4-15,0 0-3 0,28-1-2 0,-28 1-7 0,21-2-9 16,-21 2-6-16,23-4-6 0,-23 4-10 0,21-2-18 15,-21 2-48-15,16-4-47 16,-16 4-46-16,0 0-43 0,16-4-41 0,-16 4-43 16,0 0-68-16,0 0-532 0,-2-11-183 15</inkml:trace>
  <inkml:trace contextRef="#ctx0" brushRef="#br0" timeOffset="194129.41">5601 14080 2473 0,'0'0'-70'16,"-20"-4"46"-16,20 4 51 0,0 0 22 0,0 0 47 0,0 0 39 15,-18-4 21-15,18 4 1 0,0 0-8 16,0 0-13-16,0 0-17 0,0 0-15 16,0 0-9-16,0 0-7 0,0 0-14 0,44-15-8 0,-44 15-27 15,21-8-80-15,-21 8-106 16,24-6-103-16,-12 3-225 0,-4-1-423 0,4-2-282 16</inkml:trace>
  <inkml:trace contextRef="#ctx0" brushRef="#br0" timeOffset="194339.25">5870 14036 2922 0,'8'15'150'0,"-8"-15"32"16,0 0 3-16,0 0 6 0,0 0 18 16,2 15-14-16,-2-15 13 0,0 0-18 0,0 0-18 0,0 0-17 15,6 14-14 1,-6-14-17-16,0 0-18 0,0 0-10 0,0 0-21 0,10 13-46 15,-10-13-53-15,0 0-68 16,0 0-113-16,0 0-118 0,0 0-225 0,0 0-81 0,0 0 1 16,0 0-250-16,0 0-247 0</inkml:trace>
  <inkml:trace contextRef="#ctx0" brushRef="#br0" timeOffset="195219.4">5403 12351 2548 0,'0'0'-76'0,"-14"24"23"0,14-24 13 0,-12 13 23 0,12-13 8 15,-18 13 10-15,6-5 15 16,-1 0-1-16,0-1 6 0,-2 0-1 0,3-1 6 16,-6 0 7-16,4-3 17 15,-1 4 24-15,15-7 28 0,-25 5 10 0,25-5 6 16,-21 2-14-16,21-2-2 15,-22-2-12-15,22 2-9 0,0 0-7 0,-25-9-7 0,25 9-5 16,-15-8 15-16,15 8 1 0,0 0 5 0,-15-10-8 16,15 10-5-16,0 0-10 15,0 0-9-15,-12-5-6 0,12 5-1 0,0 0-5 0,0 0-6 16,0 0-3-16,0 0 0 16,0 0-5-16,61 15-1 0,-42-10 0 15,2-1-4-15,2 3-2 0,3-4-1 16,-2 1-1-16,-4-3-4 0,1-1 2 0,1 3-2 15,-22-3-2-15,34-4 2 0,-18 0-5 0,-3 1-4 0,-13 3-1 16,26-11-2-16,-16 4 0 16,-10 7 3-16,13-17-1 0,-9 8-2 0,-4 9-2 15,9-22 4-15,-9 22-4 16,2-20 0-16,-2 20-1 0,-2-20 2 0,2 20-3 0,0 0 2 16,-9-21-1-16,9 21 3 15,-11-9-3-15,11 9 3 0,0 0 0 0,-25 0-1 16,25 0 4-16,0 0-2 15,-23 9-1-15,23-9 2 0,-11 14-4 0,11-14-34 0,-6 15-57 16,6-15-80-16,0 17-97 0,0-17-196 16,2 15-188-16,-2-15-189 0,8 16-184 15</inkml:trace>
  <inkml:trace contextRef="#ctx0" brushRef="#br0" timeOffset="196359">6381 12946 2321 0,'0'0'-163'0,"-23"-6"35"0,23 6 30 0,0 0 30 0,0 0 31 0,-14-7 27 16,14 7 26-16,0 0 15 15,0 0 11-15,-7-18-2 0,7 18-4 0,0 0-4 16,0 0-5-16,9-26 1 15,-9 26-4-15,10-16-10 0,-1 9 7 0,-9 7-4 0,12-16-8 16,-1 11 9-16,-11 5-6 0,19-12-5 16,-19 12 7-16,24-3-8 15,-24 3 6-15,20-2 4 0,-20 2-2 0,19 5 28 0,-19-5 16 16,18 13 12-16,-12-2 18 16,-6-11 4-16,8 21 1 0,-6-6-1 15,-2-15-1-15,0 28-2 0,-2-10 0 0,0-2-7 16,-2 2 2-16,0-1-5 0,0 0-5 0,-3-2 1 15,1-1-4-15,6-14-4 0,-11 25-2 0,5-14-1 16,6-11-1-16,-7 17 5 16,7-17 7-16,-4 15-11 0,4-15-3 0,0 0-8 0,0 0-9 15,0 0-2-15,0 0-10 16,0 0-4-16,0 0-8 0,0 0-4 0,0 0-10 16,0 0-6-16,17-46-8 15,-11 33 2-15,-1-2-2 0,1-1-2 0,1 0 3 16,-3 0-1-16,2 1 0 0,-2 2 4 15,2-2-1-15,-6 15 3 0,7-25 1 0,-2 14 21 16,-5 11-2-16,6-20 0 0,-6 20 0 0,4-15-2 16,-4 15 3-16,0 0 18 15,0 0 16-15,0 0 10 0,0 0 14 0,0 0 10 0,0 0 2 16,0 0 7 0,0 0-9-16,0 0-3 0,-22 46 7 0,18-31-2 15,4-15 0-15,-4 33-6 0,4-16-8 16,0 2-7-16,2-3-6 0,2 3-7 0,2-2-8 0,4 2-2 15,-2 1-7-15,0-4-10 0,5 0-25 16,0 0-45-16,0-5-45 0,-3-1-67 16,4-1-105-16,2-5-86 0,-6 0-186 0,-10-4-102 15,0 0-4-15,30 0-297 0,-30 0-344 16</inkml:trace>
  <inkml:trace contextRef="#ctx0" brushRef="#br0" timeOffset="196959.37">6922 12767 2689 0,'0'0'-98'0,"0"0"33"0,-10-15 23 15,10 15 37-15,0 0 38 0,0 0 42 16,-16-6 34-16,16 6 28 0,0 0 12 16,0 0 11-16,-32 21 3 0,24-9 7 0,-1 0-3 0,3 4-8 15,-2 1-6-15,2 4-5 16,0 2-10-16,2 2-11 0,2 1-10 0,2-1-11 16,0 2-9-16,2 0-10 15,2-1-17-15,4 0 4 0,-4 0-12 0,4-2-4 0,0-1-7 16,3 0-26-16,0-3-29 15,-3-1-34-15,3-5-48 0,-3-2-60 0,2-1-77 0,0-3-72 16,-2-5-123-16,-8-3-180 0,16 3-41 16,-16-3-182-16,0 0-147 0</inkml:trace>
  <inkml:trace contextRef="#ctx0" brushRef="#br0" timeOffset="197199.26">7063 12946 2344 0,'0'0'-70'15,"2"-23"21"-15,-2 23 21 0,0 0 42 0,0 0 45 16,0 0 51-16,0 0 34 0,0 0 21 16,0 0 14-16,0 0 4 0,0 0-11 0,0 0-8 15,0 0-4-15,0 0-9 16,0 0-11-16,-10 63-12 0,12-48-4 0,0 2-9 16,-2 2-16-16,2 1-8 15,2-1-4-15,-2 0-16 0,3 0-9 0,-1 0-7 16,0 0-6-16,0-2-27 0,0 0-48 15,-1-4-57-15,-3-13-66 0,6 23-85 0,-3-15-99 16,-1-1-176-16,-2-7-129 0,0 0-210 16,0 0-195-16</inkml:trace>
  <inkml:trace contextRef="#ctx0" brushRef="#br0" timeOffset="197479.05">7177 12975 2572 0,'0'0'-19'0,"0"0"25"0,0 0 13 0,0 0 24 16,0 0 21-16,0 0 10 0,0 0 12 16,0 0-9-16,0 0 1 0,0 0-5 15,-44 30 7-15,35-22 2 0,9-8 5 0,-14 13-3 16,14-13-1-16,-15 13-5 0,6-7-6 0,9-6-2 16,-12 13-4-16,12-13-2 15,-7 14 1-15,7-14-5 0,0 0-4 16,-2 21-7-16,2-21 5 0,0 0-6 0,7 26-1 0,-1-16-7 15,0 1 0-15,5-1-9 0,0 2 0 16,-1-1-5-16,5-2-1 0,0 1-11 0,0-3-49 16,-1 1-73-16,4-2-91 15,-2-5-106-15,2 3-200 0,-18-4-475 0,24-1-435 16</inkml:trace>
  <inkml:trace contextRef="#ctx0" brushRef="#br0" timeOffset="197709.22">7387 12952 3094 0,'0'0'-14'0,"0"0"26"0,0 0 25 15,0 0 27-15,0 0 22 16,0 0 9-16,0 0-1 0,0 0-7 16,0 0-7-16,0 0-9 0,0 0-6 0,17 55-2 15,-6-34-3-15,-3 0-5 0,0 2-7 0,-2 0-4 16,2 1 0-16,-4 0-10 15,-2-4-3-15,-2 2-6 0,0-2-18 0,0-1-38 16,-4 0-69-16,2-1-84 0,-1-3-113 0,1-4-221 0,2-11-405 16,-7 18-328-16</inkml:trace>
  <inkml:trace contextRef="#ctx0" brushRef="#br0" timeOffset="198139.42">7724 12948 2809 0,'-17'-8'57'16,"17"8"32"-16,0 0-7 0,0 0-9 0,-13-7-5 0,13 7-3 16,0 0-3-16,0 0-4 15,0 0-7-15,0 0-9 0,0 0-3 16,26-15-8-16,-26 15 0 0,24-4-4 15,-10 1-1-15,-14 3-5 0,27-3 0 0,-27 3-6 0,26-1-1 16,-26 1-4-16,20 0 2 0,-20 0-3 0,18 4 9 16,-18-4-5-16,0 0 3 15,6 10 5-15,-6-10 11 0,0 0 8 0,0 0 5 16,-22 33-3-16,14-20-1 16,-4 1-6-16,1 3 1 0,-2-1 10 15,1 3 12-15,1-2 10 0,-1 2 7 16,2 1 4-16,0-4 5 0,2 2 6 0,2-2-6 0,2-1 1 15,-1-2 1-15,5-13-5 0,0 25-6 0,0-25-10 16,7 17-2-16,-7-17-18 16,16 13 0-16,-6-7 2 0,6-3-6 0,-16-3-14 0,33 2-32 15,-15-2-42-15,-18 0-48 16,36-9-67-16,-13 3-82 0,-2-5-86 0,0-1-180 16,-4-1-136-16,-2-2-329 15,-1-2-428-15</inkml:trace>
  <inkml:trace contextRef="#ctx0" brushRef="#br0" timeOffset="198359.24">7999 12536 3080 0,'0'0'16'15,"-21"-3"17"-15,21 3 6 16,0 0 21-16,0 0 15 0,0 0 0 0,0 0-6 0,0 0-9 15,0 0-8-15,0 0-1 0,0 0-7 0,0 0-7 16,0 0-2-16,61-12-13 0,-44 10-43 16,2-2-71-16,0 1-75 0,-2-1-106 15,4-3-190-15,-9 0-376 0,2 0-176 16</inkml:trace>
  <inkml:trace contextRef="#ctx0" brushRef="#br0" timeOffset="198588.93">8283 12272 2596 0,'0'0'33'15,"0"0"27"-15,0 0 41 0,0 0 28 0,0 0 32 16,0 0 16-16,0 0-8 0,0 0-14 16,0 0-9-16,0 0-11 0,0 0-9 15,-5 61-9-15,10-43-10 0,-3 2-30 16,2 4-8-16,2-1-6 0,-2 0-5 0,3 1-10 15,-3 0-7-15,0-1-10 0,-2-4-33 0,2-2-50 0,-2-2-56 16,-2-15-64-16,5 23-61 16,-5-23-96-16,7 12-151 0,-7-12-487 0,2 3-411 15</inkml:trace>
  <inkml:trace contextRef="#ctx0" brushRef="#br0" timeOffset="198879.04">8435 12386 2936 0,'0'0'-67'0,"0"0"28"0,0 0 32 16,0 0 36-16,0 0 37 0,0 0 2 16,0 0-3-16,0 0-2 0,0 0-1 15,-42 8 1-15,42-8 5 0,-19 11 11 0,19-11 5 0,-18 13 8 16,8-7 4-16,10-6 0 16,-19 17 5-16,10-9 3 0,9-8-1 0,-12 15-13 15,12-15 0-15,-13 14-9 16,13-14-5-16,-8 15-3 0,8-15-7 0,-7 15 0 15,7-15-1-15,-4 15-1 0,4-15-1 0,0 0-10 16,7 25 5-16,-7-25 6 0,16 17-6 16,-3-9-4-16,2 1-14 0,2-1-34 0,1-3-41 15,2 1-47-15,-1 0-76 0,4 0-92 16,-2-2-124-16,-1-3-239 0,-2 3-9 0,-18-4-286 16,28 0-301-16</inkml:trace>
  <inkml:trace contextRef="#ctx0" brushRef="#br0" timeOffset="199439.12">9132 13167 2781 0,'-18'9'19'0,"18"-9"30"0,0 0 18 16,0 0 23-16,0 0 25 0,0 0 16 16,0 0 17-16,0 0 5 0,0 0-3 0,0 0 1 15,0 0-4-15,0 0 15 16,44 6-17-16,-44-6-14 0,32-1-18 0,-14-1-10 16,3 2-11-16,-21 0-15 0,38-3-17 15,-19 2-38-15,0-1-46 0,-2 0-52 16,-17 2-63-16,28-2-85 0,-18-1-74 15,2 0-153-15,0-1-181 0,-12 4-294 0,18-4-332 16</inkml:trace>
  <inkml:trace contextRef="#ctx0" brushRef="#br0" timeOffset="200209.14">10393 12414 2670 0,'0'0'-92'0,"0"0"43"0,13-7 26 16,-13 7 20-16,0 0 18 0,0 0 11 0,0 0 1 15,10-9 4-15,-10 9 4 0,0 0 7 16,0 0-4-16,0 0 14 0,0 0 14 0,0 0 14 16,-55 3 11-16,55-3 4 0,-34 4 6 15,16-2-1-15,-2 0-7 0,1 2-5 16,0-3-5-16,0 2 0 0,0-2-5 0,19-1-4 16,-29 4-3-1,15-2-10-15,14-2-7 0,-23 4-7 0,23-4 1 0,-19 5-5 16,19-5 0-16,0 0-9 0,-13 6 1 15,13-6-7-15,0 0-1 0,0 0-2 0,0 0-4 16,0 0-4-16,32 30 1 0,-19-24-5 0,0 4 0 16,2-1-1-16,3 5-2 15,0 1 0-15,1 2-1 0,0 0-4 0,2 7 2 0,-3-4 0 16,0 3 0-16,-3-2-4 16,-3-1 2-16,-1 4-3 0,-2-1 1 15,-5 1-1-15,-2-1 2 0,-2 2 0 16,-4 2-1-16,-3-1 1 0,-1 6 0 0,-1 2-2 15,-1-4 2-15,-1-1 2 0,3-3 5 0,2 0 7 0,-4-1 9 16,2 0 3-16,2-2 9 16,2-5 7-16,0 2 4 0,2-2 10 0,0-3 8 15,2-15 3-15,2 27 9 16,2-17-26-16,-4-10 3 0,10 22-9 0,-2-15-2 0,-8-7-3 16,26 12 2-16,-9-7-9 15,2-3-6-15,0 2-7 0,5-2-1 0,3-1-8 16,1-1-12-16,2 0-24 15,-2 0-30-15,4-1-40 0,-4-3-52 0,3 2-69 0,-3 0-55 16,-2-2-83-16,-1 0-159 0,-5 1-106 0,-4-1-337 16,-3 2-380-16</inkml:trace>
  <inkml:trace contextRef="#ctx0" brushRef="#br0" timeOffset="201529.08">10454 14095 2624 0,'0'0'-71'0,"13"6"23"0,-13-6 7 0,0 0 8 16,22-2-1-16,-22 2 5 16,0 0 5-16,35-8-1 0,-20 4-6 0,2 0-42 15,-2-2-57-15,0 1-72 0,-15 5-397 16,25-11 193-16</inkml:trace>
  <inkml:trace contextRef="#ctx0" brushRef="#br0" timeOffset="201679.38">10535 13986 1822 0,'-20'-1'78'16,"20"1"50"-16,0 0 36 0,0 0 43 0,0 0-7 0,-16-6-22 16,16 6-23-16,0 0-16 15,0 0-31-15,0 0-24 0,0 0-45 0,44-17-61 16,-29 13-85-16,0-2-101 0,2-2-207 0,-3 1-374 15,2 1-94-15</inkml:trace>
  <inkml:trace contextRef="#ctx0" brushRef="#br0" timeOffset="201899.42">10791 13901 2400 0,'7'17'109'0,"-7"-17"53"15,0 0 20-15,0 0 23 0,0 0 19 0,0 0 3 16,6 13-2-16,-6-13 23 0,0 0-12 16,12 10-18-16,-12-10-21 0,0 0-20 0,17 8-24 15,-17-8-19-15,0 0-25 16,13 7-50-16,-9-5-72 0,-4-2-118 0,0 0-154 0,0 0-235 16,0 0-117-16,0 0 41 15,0 0-336-15,0 0-341 0</inkml:trace>
  <inkml:trace contextRef="#ctx0" brushRef="#br0" timeOffset="202709.42">10293 12022 2906 0,'0'0'2'0,"0"0"21"0,0 0 14 0,0 0 16 15,-31 32 8-15,31-32 1 16,-13 18 3-16,7-9-7 0,6-9-4 0,-11 19-8 16,5-11-5-16,6-8-1 15,-11 18 0-15,11-18-8 0,-13 14-3 0,5-6-2 16,8-8 1-16,-14 9-6 0,14-9-2 15,-18 8 1-15,18-8-6 0,-17 2 1 0,17-2-3 16,0 0-3-16,-27-8 1 0,27 8 0 0,-13-13 0 16,13 13-3-16,-10-17 1 15,4 7-3-15,6 10 2 0,-6-19-2 0,6 19 0 0,0 0-1 16,4-25-1-16,-4 25 0 16,0 0 2-16,10-15-1 0,-10 15 2 0,14-6 0 15,-14 6-1-15,20 0 3 16,-20 0 1-16,23 3-1 0,-23-3-3 0,34 5 2 0,-16-3-1 15,2 2 2-15,1-3-4 0,-2 2 0 16,0-3 1-16,0 0-1 0,-19 0-1 16,34-3-3-16,-19 2-6 0,-15 1-1 0,27-10-4 15,-17 5-2-15,2-3 12 16,-12 8-10-16,12-15 2 0,-12 15 1 0,8-19-3 0,-8 19 2 16,0-21 5-16,0 21 2 15,-2-18 1-15,2 18 1 0,0 0 5 16,-10-22-5-16,10 22 1 0,-8-11-2 15,8 11 2-15,-16-9-2 0,16 9 0 0,0 0-9 0,-22 0-13 16,22 0-36-16,0 0-60 0,-26 13-70 16,19-10-101-16,7-3-665 0,-12 13-387 15</inkml:trace>
  <inkml:trace contextRef="#ctx0" brushRef="#br0" timeOffset="204289.12">11016 12885 2820 0,'-4'-23'-75'0,"4"23"26"0,0 0 16 16,0 0 21-16,2-21 7 0,-2 21 22 0,4-13 6 16,-4 13 4-16,8-17 0 15,-8 17-6-15,12-20-1 0,-3 11 6 16,2 0-1-16,-1 2-5 0,1-4 0 0,-11 11 7 0,19-11-5 0,-19 11 3 15,21-8 0-15,-21 8-4 16,19 0 6-16,-19 0 16 0,0 0 14 0,25 16 7 16,-18-5 1-16,-1 1 1 15,-2 3 2-15,0 2 1 0,-1 0 2 0,-1 0 0 0,-4 2-5 16,-1 0 2-16,1 0 4 16,-1 1 2-16,-2-4 4 0,-1 2 5 0,1-3-1 15,-1 0-3-15,0-2-2 16,6-13-4-16,-8 23-2 0,1-15-8 0,7-8-7 0,-9 11 0 15,9-11-6-15,0 0-11 0,0 0-2 0,0 0-5 16,0 0-2-16,0 0-4 16,0 0 1-16,0 0-9 0,11-55-9 0,-2 36-7 15,-1-4-8-15,0 2-5 0,3-4 3 16,-3 0-2-16,2 1 3 0,-4 1-1 0,2 1 2 16,-2 1-2-16,2-1 3 15,-1 5-1-15,-2 2 3 0,-1 2-3 0,0-1-2 16,-4 14 0-16,4-15 5 0,-4 15 12 15,0 0 10-15,0 0 6 0,0 0 8 0,0 0 23 16,0 0 2-16,0 0 4 0,0 0-5 0,-10 57 6 16,10-40-9-16,-2 2 1 15,2-1-19-15,2 2 12 0,0-3-7 0,2 2-4 0,0 0-2 16,2 1-7-16,3-1-10 16,-1-2-39-16,3-2-51 0,0-3-64 15,-1-1-81-15,0-3-69 0,2-3-113 16,-2 0-195-16,0-4-18 0,-10-1-337 0,0 0-379 0</inkml:trace>
  <inkml:trace contextRef="#ctx0" brushRef="#br0" timeOffset="204529.09">11578 12599 2845 0,'-10'-9'-42'16,"10"9"33"-16,0 0 15 0,-19-4 33 15,19 4 30-15,0 0 15 0,0 0 4 0,-31 19 7 16,24-6-3-16,-2-1-4 0,3 4-5 0,-1 2-6 16,3-1-4-16,2 3-12 15,0 0-2-15,0 3-8 0,4 0 0 0,0 0-11 16,0 1-13-16,2 1-37 0,0-2-47 16,3-2-44-16,2 0-54 0,-2 0-47 0,-2-7-75 15,5-3-186-15,-2 1-344 16,-2-7-120-16</inkml:trace>
  <inkml:trace contextRef="#ctx0" brushRef="#br0" timeOffset="205249.36">12212 12824 2612 0,'0'0'0'0,"0"0"51"0,0 0 6 0,0 0 1 15,0 0 9-15,10 15 2 16,-10-15 0-16,0 0-4 0,26-6-9 0,-26 6-6 0,22-3-6 16,-22 3-4-16,25-4-13 15,-11 2-39-15,-14 2-66 0,30-6-67 0,-18 1-75 16,-12 5-147-16,23-8-392 0,-14 3-47 16</inkml:trace>
  <inkml:trace contextRef="#ctx0" brushRef="#br0" timeOffset="205569.5">12556 12571 2385 0,'0'0'85'0,"3"-17"11"0,-3 17 23 15,0 0 16-15,0 0 8 0,0 0 6 0,0 0 10 16,0 0-6-16,0 0-7 0,0 0-8 0,0 0-6 0,0 0-6 16,0 0-2-16,0 0-13 15,8 49-6-15,-6-34-9 0,-2 0-9 0,2 2-9 16,0 2-7 0,3 1-1-16,-3-1-14 0,1 0-5 0,0 2-10 0,-1-2 1 15,2 0-8-15,3-2-4 0,-3 1-25 16,0-3-40-16,1-2-50 0,-5-13-66 15,7 23-87-15,-5-16-83 0,3-1-172 0,-5-6-117 0,4 9-309 16,-4-9-318-16</inkml:trace>
  <inkml:trace contextRef="#ctx0" brushRef="#br0" timeOffset="205839.44">12740 12437 2753 0,'0'0'-61'0,"0"0"21"15,0 0 30-15,0 0 35 0,0 0 28 16,0 0 20-16,0 0 3 0,22 36 1 16,-17-20 3-16,4 5 12 0,-2 2 7 15,3 1 24-15,2 7 8 0,-3 3 5 16,2-1-4-16,-1 1-13 0,-2-2-12 0,-1 4-14 0,-5-2-7 15,0-1-12-15,-2-2-13 0,0 1-28 0,-6 0-61 16,1-1-74-16,1-2-102 16,-5-5-101-16,0 3-190 0,-2-7-461 0,2 2-388 0</inkml:trace>
  <inkml:trace contextRef="#ctx0" brushRef="#br0" timeOffset="206779.35">13115 12497 2790 0,'0'0'-101'0,"-12"-10"55"0,12 10 24 16,0 0 56-16,0 0 32 0,0 0 29 0,0 0 8 16,0 0-9-16,0 0-11 15,0 0-11-15,0 0-10 0,0 0-1 0,0 0-9 0,0 0-8 16,0 0-5-16,0 0-1 0,23-19-5 16,-23 19-4-16,0 0-5 0,32-3 1 15,-32 3-7-15,25 0 0 0,-9 0-1 16,-16 0-4-16,31-1 1 0,-16 1-1 0,-15 0-5 15,30 0 5-15,-30 0-2 0,27-2-8 0,-27 2 2 16,22 2 0-16,-22-2 7 16,16 4 6-16,-16-4 7 0,12 7 4 0,-12-7 2 0,0 0 0 15,0 19 2-15,0-19 3 16,0 0-3-16,-10 29 8 0,3-16-2 16,1 1 1-16,1-1 6 0,-2 3 2 15,0-4 4-15,1 4 3 0,-1 1 4 0,1-2 6 0,0 3 1 16,2-3 2-16,0 2 1 0,-1-2 0 0,5-15-2 15,-4 27 1-15,4-15-1 16,0-12-3-16,-2 20 1 0,2-20-5 0,6 18-5 0,-6-18-7 16,13 13-6-16,-5-7-3 15,-8-6-8-15,32 7-3 0,-13-5-11 0,1 0-24 16,3-2-33-16,-3-2-44 0,2-2-64 16,3 0-76-16,0-3-78 0,-5-1-137 0,1-3-171 15,-3 2 1-15,-5-3-266 16,-2 1-238-16</inkml:trace>
  <inkml:trace contextRef="#ctx0" brushRef="#br0" timeOffset="207149.26">13513 12135 2612 0,'-14'5'12'0,"14"-5"53"0,0 0 18 0,-15 6 19 16,15-6 7-16,0 0 8 16,0 0-12-16,0 0-9 0,0 0-11 0,0 0-11 15,0 0-6-15,0 0-7 0,46 5-6 16,-27-5-10-16,1 0-9 0,-20 0-41 0,38-5-74 16,-18 3-83-16,0-2-101 15,-1-1-185-15,-4-1-401 0,-1 0-192 0</inkml:trace>
  <inkml:trace contextRef="#ctx0" brushRef="#br1" timeOffset="-203617.53">10143 13912 2432 0,'0'0'-56'16,"0"0"27"-16,0 0 20 0,0 0 21 0,-2-18 31 0,2 18 28 16,0 0 31-16,0 0 17 15,0 0 8-15,0 0 2 0,0 0 1 0,0 0-11 16,2-22 1-16,-2 22-4 15,0 0-8-15,0 0-2 0,0 0-8 0,0 0-3 16,0 0-4-16,0 0-10 0,0 0-5 0,0 0-4 0,0 0-1 16,0 0 4-16,0 0 1 15,0 0-4-15,0 0-9 0,0 0-2 0,0 0-6 0,-12 58-1 16,12-41-5 0,-5 2-4-16,3 1-2 0,0 3-4 0,0 4 0 0,0-2-2 15,2 1-3-15,-5 3-1 16,3-2-4-16,2-3-1 0,-2-1-7 0,2 1 0 15,0-4 0-15,2-1-6 0,-2 1-3 0,0-4-1 16,0-16-5-16,2 29-2 0,-2-16-18 16,0-1-20-16,0-1-30 0,0-11-46 15,0 0-54-15,2 19-61 0,-2-19-52 16,0 0-83-16,0 0-125 0,0 0-93 0,0 0-293 16,0 0-236-16</inkml:trace>
  <inkml:trace contextRef="#ctx0" brushRef="#br1" timeOffset="-203287.81">10211 14061 2569 0,'0'0'-19'0,"9"-15"19"16,-9 15 9-16,4-12-9 15,-4 12 6-15,0 0-6 0,0 0 21 0,0 0 10 16,0 0 9-16,0 0 5 0,0 0 4 16,0 0 0-16,0 0 0 0,0 0-2 0,0 0 11 15,0 0 1-15,0 0-3 16,0 0-1-16,0 0-3 0,-18 48-5 0,10-39-5 15,8-9-2-15,-16 17 6 0,9-9 1 0,7-8 1 0,-17 14-6 16,11-7 4-16,6-7-5 16,-11 12 3-16,11-12 5 0,0 0 4 0,-13 13 4 15,13-13 4-15,0 0-3 16,-10 10 1-16,10-10 8 0,0 0 8 0,0 0 15 0,-5 17 8 16,5-17 4-16,0 0 1 15,0 0-7-15,0 0-14 0,9 26-8 0,-9-26-5 16,11 14-10-16,-11-14-6 0,17 15-13 0,-7-8-16 15,0 1-32-15,6-1-49 0,-4-4-70 16,5 4-89-16,0-3-76 0,0-1-176 0,0 3-113 16,-2-4-390-16,-15-2-419 15</inkml:trace>
  <inkml:trace contextRef="#ctx0" brushRef="#br1" timeOffset="-202197.72">11826 12590 2956 0,'0'0'-72'0,"0"0"14"0,0 0 4 16,0 0 14-16,0-17 4 15,0 17 42-15,0 0 41 0,0 0 18 0,0 0 17 16,0 0 19-16,0 0 17 0,0 0 17 15,0 0 5-15,4 55-4 0,-4-38-1 0,2 0-2 16,0 0-7-16,0 1-12 0,3 0-10 0,-2 1-10 16,-2 1-11-16,2-1-9 15,2-2-7-15,-3 0-5 0,1 2-11 0,-1-4-4 0,0 1-6 16,0-1-6-16,2-2-9 16,-4-13-24-16,5 22-27 0,-5-22-38 0,5 18-34 15,-5-18-43-15,2 15-49 16,-2-15-35-16,3 8-40 0,-3-8-68 0,0 0-108 15,0 0-456-15,0 0-276 0</inkml:trace>
  <inkml:trace contextRef="#ctx0" brushRef="#br1" timeOffset="-201907.83">11958 12766 2658 0,'3'-22'-68'0,"-3"22"38"0,5-13 15 0,-5 13 20 16,0 0 4-16,6-17 16 15,-6 17-3-15,0 0 2 0,0 0 3 0,0 0 11 16,0 0 10-16,0 0 6 0,0 0 2 0,0 0 13 0,0 0 4 15,0 0 5-15,-49 17 0 16,49-17 2-16,-16 13 2 0,16-13-1 0,-14 13 0 16,4-7-1-16,10-6-5 0,-13 12-3 15,13-12-1-15,-10 9 0 0,10-9 0 0,-7 10-9 16,7-10 2-16,0 0 4 16,0 0 9-16,-3 17 0 0,3-17-4 0,0 0-7 15,20 15-1-15,-5-11-5 16,2 2-7-16,1-1-4 0,3 0-4 0,-2-1-4 15,2 1-13-15,0 0-15 0,0-1-43 0,-2-2-73 0,3 1-88 16,-4 1-85-16,-2 1-150 16,-5-4-160-16,1 1-361 0,-12-2-372 0</inkml:trace>
  <inkml:trace contextRef="#ctx0" brushRef="#br1" timeOffset="-200437.41">13932 11877 2803 0,'0'0'-101'16,"0"0"28"-16,8-15 35 0,-8 15 40 0,0 0 37 15,0 0 39-15,8-13 31 0,-8 13 18 16,0 0 9-16,0 0 9 0,5-12 3 0,-5 12-3 16,0 0-2-16,0 0-7 15,0 0-10-15,0 0-10 0,0 0-14 0,0 0-5 16,0 0-4-16,0 0-2 0,0 0-9 15,0 0-3-15,0 0-5 0,0 0-7 0,-2 52 8 16,2-37-14-16,2 2-9 0,-2 1 4 0,0-2 9 16,2 4-5-16,0-4-6 15,-2 2-5-15,3-1-6 0,-3-17-2 0,2 31-2 0,-2-19-7 16,0-12-6-16,4 25-5 16,-1-15-16-16,-3-10-27 0,2 19-24 0,1-9-32 15,-3-10-39-15,0 0-51 0,4 21-65 16,-2-18-68-16,-2-3-143 0,0 0-170 15,0 0 13-15,0 0-251 0,0 0-199 0</inkml:trace>
  <inkml:trace contextRef="#ctx0" brushRef="#br1" timeOffset="-200147.65">14115 11982 2524 0,'4'-17'-78'0,"-4"17"9"16,0 0 13-16,0 0 8 0,0 0 25 15,0 0 24-15,0 0 15 0,-16-17 15 0,16 17 7 16,0 0 10-16,0 0 3 0,-29 3 26 16,29-3 13-16,0 0 6 0,0 0 12 0,-24 11-3 15,24-11 3-15,-11 9 6 0,11-9 6 0,-12 9 9 16,12-9-2-16,-7 14-4 16,7-14-5-16,-6 11-3 0,6-11-9 0,0 0-8 15,-5 19-4-15,5-19-1 16,0 0-9-16,0 0-6 0,17 29-2 0,-7-22-11 15,6 1-9-15,2-1-7 0,4 0-7 0,3 4-24 0,1-6-50 16,-3 4-84-16,5-4-112 16,-11 0-140-16,6-1-212 0,-7 2-1 0,-1-3-282 15,-1 2-215-15</inkml:trace>
  <inkml:trace contextRef="#ctx0" brushRef="#br0" timeOffset="-192927.44">4565 16315 2461 0,'-20'4'-21'0,"20"-4"36"0,0 0-1 0,0 0 16 16,0 0 16-16,0 0 30 0,0 0 38 0,0 0 25 15,0 0 17-15,0 0 4 16,0 0 3-16,0 0 5 0,0 0 5 0,0 0 1 16,0 0-4-16,0 0-14 0,0 0-20 15,0 0-14-15,0 0-15 0,0 0-11 0,0 0-13 16,0 0-11-16,0 0-9 16,58-8-5-16,-58 8-12 0,30-6 0 0,-13 4-11 15,3 1-7-15,-4-2-12 16,-16 3-23-16,34-3-28 0,-19 1-38 0,-15 2-46 0,24-4-49 15,-12 0-58-15,-2 2-49 0,-10 2-105 0,13-7-197 16,-13 7-395-16,0 0-420 16</inkml:trace>
  <inkml:trace contextRef="#ctx0" brushRef="#br0" timeOffset="-192727.71">4578 16202 2941 0,'0'0'-56'0,"0"0"10"0,-21-4 7 0,21 4 4 16,0 0 21-16,0 0 35 0,0 0 10 0,0 0 9 16,0 0 3-16,0 0-7 15,0 0 0-15,0 0-6 0,32-26-4 0,-32 26-5 16,29-6-2-16,-11 3-25 16,-2-1-42-16,4-2-58 0,-2 4-71 0,-1-4-76 0,2 2-512 15,-2 1-56-15</inkml:trace>
  <inkml:trace contextRef="#ctx0" brushRef="#br0" timeOffset="-192077.38">5723 15566 2298 0,'17'-7'-31'0,"-17"7"23"0,15-8 5 0,-15 8 23 16,0 0 19-16,17-8 8 0,-17 8 5 0,0 0-3 15,0 0-9-15,0 0-2 0,0 0-1 16,0 0-19-16,0 0 19 0,0 0 0 15,0 0-5-15,-44-13-2 0,44 13 0 0,-38-3-2 0,16 2-4 16,-3 1-3-16,-3-1 0 16,-2-2 4-16,-1-1 3 0,1 3 8 0,-2-1 11 15,3-1 4-15,-1 2-4 16,7-1 3-16,2 0-3 0,1 2-3 0,20 0 0 16,-31-2-8-16,31 2 0 0,-23 0-5 15,23 0-6-15,0 0-1 0,0 0-3 0,-13 6-1 16,13-6 1-16,0 0-6 0,0 0-2 0,0 0 2 15,51 24-2-15,-37-16 0 16,4 0-4-16,0 3 0 0,0 0-1 0,-1 2-3 0,-1 2 4 16,0 0-7-16,-6 3 5 15,-2-4 0-15,0 4 5 0,-3 2-5 0,-3 1 6 16,1 0 13-16,-6 0 10 16,1 0 10-16,0 4 1 0,-3-1 9 0,-1 1-1 15,2 0 4-15,-2 0 4 0,-2-2-3 16,1 0-3-16,0-2-2 0,3-1-4 0,0-2-3 15,0 1-2-15,2-3-2 0,0 1 1 0,2-17 0 16,-2 26-1-16,2-26 5 16,6 26 5-16,-2-14 4 0,2-1 0 0,5-1-1 0,-2-1-1 15,5-1 13-15,1-2-1 16,2 0-16-16,2-3-2 0,0 1-3 0,4-4-5 16,1 1-21-16,-1-1-28 15,3-1-36-15,-4-1-51 0,2-2-66 0,-3 3-74 0,0-3-74 16,-2 2-149-16,-1 0-177 15,-18 2-346-15,20-4-435 0</inkml:trace>
  <inkml:trace contextRef="#ctx0" brushRef="#br0" timeOffset="-191677.67">5531 16593 2934 0,'0'0'-95'0,"0"0"15"16,0 0 1-16,0 0 22 0,0 0 33 0,0 0 31 16,0 0 36-16,0 0 12 15,0 0 9-15,-11 27 10 0,7-13 9 0,-2 0 12 0,-1 1 9 16,0 1-4 0,3-1-3-16,0 2-12 0,2-1-7 0,0 1-8 0,2-17-5 15,-6 29-8-15,6-15-11 16,0-14-10-16,-4 21-27 0,4-21-36 0,-2 19-34 15,2-19-50-15,0 0-47 0,0 20-51 16,0-20-66-16,0 0-615 0,0 0-268 16</inkml:trace>
  <inkml:trace contextRef="#ctx0" brushRef="#br0" timeOffset="-191397.8">5607 16638 2658 0,'0'0'-77'0,"0"0"26"0,0 0 15 0,0 0 21 16,0 0 17-16,0 0 20 15,0 0 14-15,0 0 16 0,0 0 9 0,0 0 2 16,0 0 9-16,0 0 10 0,-44 24 17 0,44-24 5 0,-16 9 0 16,16-9-5-1,-14 8-3-15,14-8-9 0,-11 7-7 0,11-7-7 0,0 0-2 16,-8 10 1-16,8-10 10 16,0 0 2-16,0 0 11 0,0 21 0 0,0-21 5 15,0 0-6-15,12 21-6 16,-12-21-1-16,13 15-5 0,-5-7-14 0,-8-8-2 15,18 12-7-15,-10-5-10 0,-8-7-23 0,19 10-46 0,-19-10-67 16,17 5-84-16,-9-3-85 16,-8-2-127-16,15-2-170 0,-15 2-39 0,0 0-256 15,0 0-193-15</inkml:trace>
  <inkml:trace contextRef="#ctx0" brushRef="#br0" timeOffset="-191227.72">5664 16776 2547 0,'0'0'82'0,"22"11"15"0,-22-11-13 0,0 0-8 15,0 0-3 1,0 0 11-16,18 3 10 0,-18-3-7 0,0 0-8 0,22-3-4 16,-22 3-18-16,19-3 0 15,-19 3-7-15,22-4-5 0,-6 1-9 0,-16 3-20 0,23-5-58 16,-23 5-66-16,25-3-76 16,-14-1-80-16,-11 4-134 0,19-7-417 0,-19 7-135 15</inkml:trace>
  <inkml:trace contextRef="#ctx0" brushRef="#br0" timeOffset="-191062.62">5749 16706 2345 0,'0'0'-4'0,"-17"-3"48"16,17 3 14-16,0 0 7 0,0 0-2 0,0 0 5 16,0 0 0-16,0 0-3 0,0 0-10 15,0 0-7-15,0 0-2 0,0 0-8 16,43-24-18-16,-31 20-44 0,2-1-60 0,4 1-82 15,-4-2-137-15,1 0-445 0,-15 6-28 16</inkml:trace>
  <inkml:trace contextRef="#ctx0" brushRef="#br0" timeOffset="-190867.66">5979 16654 2347 0,'0'0'111'0,"0"0"21"0,14 8-2 0,-14-8 3 16,0 0 38-16,0 0 7 16,0 0 6-16,12 5-11 0,-12-5-24 0,0 0-17 15,0 0-21-15,0 0-26 0,0 0-47 16,0 0-66-16,0 0-95 0,0 0-109 16,0 0-243-16,0 0-490 0,0 0-408 15</inkml:trace>
  <inkml:trace contextRef="#ctx0" brushRef="#br0" timeOffset="-190037.73">5715 15009 2882 0,'0'0'-98'0,"0"0"31"16,0 0 27-16,0 0 15 0,0 0 19 0,-27 38 20 15,27-38 18-15,-14 16 8 0,8-6 8 16,-4 1 5-16,1 0 13 0,1 1 14 0,-1-3 12 16,9-9 15-16,-17 18 3 15,9-12 2-15,8-6-7 0,-18 13-4 0,18-13-13 16,-16 7-7-16,16-7-12 0,-17 2-3 0,17-2-8 0,0 0-3 15,0 0-9-15,-30-9-5 16,30 9-1-16,-10-13-8 0,10 13-1 0,-6-15-5 16,6 15-2-16,-4-17-6 15,4 17 2-15,0 0-4 0,0 0-6 0,14-28 3 0,-14 28-3 16,15-9 0-16,-15 9-4 16,23-8 2-16,-23 8-2 0,27-2 0 15,-11 2 0-15,-16 0 1 0,35 5 0 16,-17-5-2-16,-2 3 0 0,-16-3 0 0,32 4-2 0,-19-4 1 15,-13 0 1-15,25 6-1 0,-25-6 2 0,21 0-8 16,-21 0-4-16,18-6-10 16,-18 6-8-16,14-4-6 0,-14 4-8 0,10-11 1 15,-10 11 4-15,9-15 3 16,-9 15 3-16,5-16 7 0,-5 16 7 0,2-18 3 0,-2 18 4 16,0 0 6-16,0 0 7 15,-9-26 3-15,9 26 1 0,0 0 3 0,-13-10-5 16,13 10 5-16,0 0-5 15,0 0-7-15,0 0-19 0,0 0-38 0,0 0-62 0,-36 24-75 16,32-17-93-16,0 2-203 16,0 3-440-16,0 1-339 0</inkml:trace>
  <inkml:trace contextRef="#ctx0" brushRef="#br0" timeOffset="-188237.71">6617 15791 2691 0,'-16'4'-129'0,"16"-4"25"0,0 0 11 0,0 0 23 0,0 0 22 15,0 0 32-15,0 0 22 16,-27-6 33-16,27 6 21 0,0 0 29 0,0 0 21 16,-15-6 15-16,15 6 5 15,0 0-2-15,0 0 4 0,-14-8-16 0,14 8-3 16,0 0-2-16,0 0-13 16,0 0-8-16,-13-10-9 0,13 10-9 0,0 0-9 15,0 0-11-15,0 0-6 0,2-21-18 16,-2 21-4-16,0 0-12 0,13-19-14 0,-13 19-1 15,15-14-2-15,-15 14-5 0,17-13 7 0,-7 7-4 16,-10 6-5-16,22-12 3 16,-12 9-7-16,-10 3-1 0,23-6-6 0,-23 6 2 0,21 0-3 15,-21 0 1-15,19 6 1 16,-19-6 3-16,16 15 0 0,-12-4 5 0,2 3-2 16,-4-1 7-16,-2-13 3 15,2 36 3-15,-4-16 7 0,2-2 10 0,-4 1 3 0,2-1 13 16,-2 2 4-16,-3-2 0 15,2-1 3-15,-1-2 5 0,2 0-6 0,-2-1 0 16,-1-1 1-16,7-13-1 0,-10 19 3 16,10-19 6-16,-9 17-2 0,9-17-4 15,-8 10-3-15,8-10-5 0,0 0-4 0,0 0-4 0,0 0-3 16,0 0-5-16,0 0-1 16,0 0-4-16,0 0-6 0,0 0-3 0,0 0-5 15,17-58-7-15,-9 43 0 16,3-2-4-16,-1-1-2 0,1 2-6 0,0-5-1 15,-1 1-5-15,-2 2-4 0,3-3-1 0,0-1 1 0,-3 2 3 16,1-1 0-16,1 2 5 16,-3 1 1-16,-1 2 3 0,1 3 6 0,-3-2-2 15,-4 15-2-15,10-20 4 16,-10 20 1-16,4-15 7 0,-4 15 11 0,0 0 12 0,0 0 9 16,0 0 17-16,0 0 13 15,0 0 9-15,0 0 8 0,-36 35 1 16,30-20 1-16,0 2 1 0,-1-2 0 0,1 4-2 0,2-2-8 15,0 2-2-15,2-2 1 16,2 2-5-16,2-2-10 0,0 0-6 0,4 1-2 0,0-3-2 16,5 0-10-16,2 0-3 15,0-2-29-15,-1-1-41 0,2-2-53 0,2-3-66 16,1 0-75-16,-3-2-99 16,-1-2-193-16,-13-3-77 0,25 0-312 0,-25 0-317 0</inkml:trace>
  <inkml:trace contextRef="#ctx0" brushRef="#br0" timeOffset="-187977.89">7070 15582 2781 0,'0'-21'-38'0,"0"21"43"0,0 0 16 15,0 0 36-15,0 0 45 0,0 0 27 0,0 0 20 16,0 0 6-16,-43 33 4 0,35-18-4 0,2 3-10 15,0 2 0-15,-2 3-16 16,4-3-10-16,0 5-9 0,2-5-12 16,2 4-10-16,0-3-12 0,4 3-11 15,-2-3-3-15,2 2-8 0,4-2-16 0,-2-1-36 0,0-6-41 16,2 1-40-16,-2-1-52 16,3-1-66-16,0-4-60 0,-3-1-84 0,2-2-171 15,1-2-462-15,-9-4-424 16</inkml:trace>
  <inkml:trace contextRef="#ctx0" brushRef="#br0" timeOffset="-187757.55">7171 15713 2928 0,'0'0'-75'0,"0"0"22"0,4-18 56 0,-4 18 50 16,0 0 42-16,0 0 40 15,0 0 21-15,0 0 5 0,0 0-2 16,0 0-17-16,7 45-5 0,-5-31-11 0,0 4-14 15,2 1-14-15,-1-2-7 0,1 2-12 16,0 1-8-16,0-1-6 0,2-1-15 0,0 0-18 0,-2-3-44 16,0 0-58-16,0-2-69 15,2 3-61-15,-6-16-90 0,6 15-169 0,-2-10-137 16,-4-5-261-16,0 0-207 0</inkml:trace>
  <inkml:trace contextRef="#ctx0" brushRef="#br0" timeOffset="-187517.65">7349 15809 2617 0,'0'0'-21'0,"0"0"3"16,0 0-1-16,0 0 25 0,0 0 38 0,0 0 27 15,0 0 8-15,-33-5-6 0,33 5 1 16,0 0-4-16,-28 12-1 0,28-12 14 0,-15 9 5 16,15-9-2-16,-13 9-4 0,13-9 1 15,-9 14-13-15,9-14 0 0,0 0-4 0,-2 19-7 16,2-19-5-16,0 0-7 0,13 19-2 0,-13-19-7 15,15 12 2-15,-6-7-11 16,-9-5-1-16,18 12-10 0,-9-6-20 16,-9-6-40-16,19 9-51 0,-19-9-56 15,12 10-62-15,-12-10-110 0,14 1-644 0,-14-1-405 0</inkml:trace>
  <inkml:trace contextRef="#ctx0" brushRef="#br0" timeOffset="-187287.87">7476 15651 2918 0,'4'-15'-13'0,"-4"15"24"0,0 0 14 15,7-15 12-15,-7 15 53 16,0 0 39-16,0 0 25 0,0 0 4 0,0 0 1 0,31 20-12 16,-21-7-11-16,2 4-4 15,2 4-11-15,-3 2-6 0,4 3-20 16,-5 3-8-16,3 0-8 0,-5-3-11 0,1 5-25 0,-2-4-31 15,-1-1-50-15,-4 0-69 0,-2 1-76 16,0 0-79-16,-6-1-103 0,2-4-167 0,-6 0-433 16,0-2-408-16</inkml:trace>
  <inkml:trace contextRef="#ctx0" brushRef="#br0" timeOffset="-186767.43">7954 15906 3115 0,'0'0'80'0,"0"0"13"0,0 0 9 16,0 0 15-16,0 0-9 15,0 0 2-15,0 0-5 0,0 0-9 16,0 0-8-16,0 0-11 0,0 0-7 0,47 3-10 0,-30-6-4 0,2 2-9 15,2 1-4 1,-2-2-8-16,2 1-27 0,-1-2-49 0,-2 2-62 16,2-1-81-16,-20 2-77 0,33-6-140 15,-18 0-171-15,-2 3-297 0,-13 3-232 0</inkml:trace>
  <inkml:trace contextRef="#ctx0" brushRef="#br0" timeOffset="-185987.69">8376 15662 2517 0,'0'0'-65'0,"-6"-11"27"0,6 11 0 16,0 0 1-16,-5-20 22 0,5 20 2 0,0 0 15 15,3-26 15-15,-3 26 1 0,4-16-1 0,-4 16 5 16,8-19 2-16,-8 19 11 16,13-19 1-16,-7 11-6 0,-6 8 0 0,19-17 0 15,-6 11 0-15,-1 1 8 0,-12 5 5 16,26-6 10-16,-12 4 5 0,-14 2 0 0,24 2 4 16,-24-2-3-16,21 9 2 15,-11 0-1-15,0 4 11 0,-4 1-2 16,0 2-2-16,-2 0-4 0,-2 6 1 0,-4-1-8 15,2 4 0-15,-4 0-9 0,0-1-1 0,-2-1 2 16,-2 0 1-16,2 0-1 0,-2-2 2 0,2-5-5 16,2 0-5-16,-1 0 3 15,-1-3-6-15,6-13 1 0,-9 19 2 0,9-19 4 0,-2 17-12 16,2-17-4-16,0 0-18 16,0 0-18-16,0 0-8 0,0 0-18 15,0 0-18-15,0 0-5 0,0 0-16 16,0 0-4-16,34-53-10 0,-24 34-5 0,2-4 0 15,-2 1-5-15,2 0 7 0,-1-1-2 0,2-2 13 0,-2 5 18 16,-1-4 15-16,-2 6 17 16,1-2 29-16,0 4 19 0,-3 4 12 0,-2-2 2 15,-4 14 4-15,8-20-4 16,-8 20 16-16,4-14 21 0,-4 14 3 0,0 0 17 0,0 0 13 16,0 0 10-16,0 0 11 15,0 0 5-15,0 0-2 0,-29 41-4 0,23-25-5 16,1 2 12-16,3 0-14 15,-2 2-13-15,2 2-15 0,2-1 1 0,0 0-14 16,4 1-3-16,-2-4-10 0,5 6-7 0,4-4-8 16,-1 1-9-16,2-1-25 0,4-6-39 15,-2 1-48-15,3-2-55 0,3-3-79 0,-4-4-83 16,2 0-156-16,-2-2-175 16,-1-2 25-16,-15-2-277 0,28-2-243 0</inkml:trace>
  <inkml:trace contextRef="#ctx0" brushRef="#br0" timeOffset="-185707.55">9034 15475 2680 0,'-7'-17'0'16,"7"17"43"-16,0 0 18 0,0 0 36 0,0 0 31 0,-27 28 29 15,19-15 18-15,-1 5-1 0,0 0-13 16,3 6-12-16,0 0-6 0,2 1-13 16,0 1-12-16,4-1-8 0,0 2-15 15,2 0-8-15,0-3-10 0,4 4-12 0,2-4-7 16,1-1-21-16,4-1-35 16,-1-2-37-16,1-5-45 0,2 0-58 0,0-1-66 15,-1-6-76-15,2-1-130 16,-6-3-166-16,-10-4-341 0,23 1-312 0</inkml:trace>
  <inkml:trace contextRef="#ctx0" brushRef="#br0" timeOffset="-185487.8">9277 15511 2820 0,'6'-13'-8'15,"-6"13"51"-15,0 0 43 0,0 0 48 0,0 0 25 16,0 0 10-16,0 0 6 0,0 0-10 0,7 49-10 0,-4-32-13 15,-1 1-11-15,0 2-11 16,0 1-13-16,2 4-12 0,0-2-10 16,0 1-9-16,3-1-10 0,-1 0-12 15,0 1-22-15,-2-6-33 0,1-2-50 0,-3 0-61 16,2-2-71-16,1-2-78 16,-5-12-141-16,8 15-172 0,-4-12-394 0,-4-3-408 0</inkml:trace>
  <inkml:trace contextRef="#ctx0" brushRef="#br0" timeOffset="-185197.83">9463 15597 2963 0,'0'0'-14'0,"0"0"38"15,0 0 0-15,0 0-2 16,0 0 18-16,0 0 30 0,0 0 14 0,0 0 6 16,0 0-5-16,-40 26-13 15,30-18 2-15,10-8-1 0,-19 13 4 0,19-13 5 16,-15 12-4-16,8-5 1 0,7-7-13 0,-12 10-1 0,12-10-6 15,0 0 1-15,-12 15-1 16,12-15 0-16,-7 11-2 0,7-11 0 0,-7 12 1 16,7-12-2-16,0 0 3 0,0 0 1 15,-2 23-1-15,2-23-8 0,0 0-4 0,18 17-5 16,-6-11-4-16,2-1-5 16,2-1-9-16,3 2-12 0,2-3-29 15,0 2-36-15,-1-5-46 0,0 1-57 16,4 1-69-16,-3-2-72 0,-2-2-163 0,-2 1-139 0,-5-4-321 15,-12 5-320-15</inkml:trace>
  <inkml:trace contextRef="#ctx0" brushRef="#br0" timeOffset="-184977.84">9667 15647 2932 0,'0'0'33'16,"0"0"16"-16,0 0 12 0,0 0 29 0,0 0 32 0,0 0 14 0,0 0-4 15,0 0-19-15,8-12-13 16,-8 12-11-16,0 0-12 0,20-4-9 16,-20 4-8-16,18-6-9 0,-18 6-20 0,22-4-23 15,-22 4-22-15,23-3-21 0,-23 3-25 16,24-5-26-16,-12 4-45 0,-12 1-41 16,23-4-59-16,-23 4-95 0,21-6-609 0,-14 5-349 15</inkml:trace>
  <inkml:trace contextRef="#ctx0" brushRef="#br0" timeOffset="-184747.46">9919 15505 2908 0,'0'0'36'0,"0"0"32"16,0 0 12-16,0 0 19 0,0 0 15 15,0 0 21-15,0 0 16 0,0 0-2 16,0 0-4-16,0 0-20 0,0 0-13 0,0 0-5 0,19 32-13 15,-19-32-7-15,10 25-14 16,-3-10-4-16,-1 1-7 0,-1 0-7 0,1 2-14 0,0-1-16 16,-2 1-36-16,2-1-49 15,-2-1-54-15,4 0-72 0,-4-2-68 0,-4-14-99 16,4 20-178-16,0-12-438 16,-4-8-410-16</inkml:trace>
  <inkml:trace contextRef="#ctx0" brushRef="#br0" timeOffset="-184477.43">10105 15247 2979 0,'0'0'-40'0,"0"0"39"0,0 0 32 0,0 0 44 0,34 22 39 15,-28-8 23-15,3 1 11 16,-1 5-2-16,0 3-19 0,2 2-10 16,-2 4-11-16,0 3-16 0,-2 0-6 15,0 5-14-15,1 1-7 0,-2 0-19 0,-3-2-42 0,-2-1-54 16,-4 2-56-16,-1 1-56 16,-2 1-47-16,-5-3-54 0,-5 5-105 0,-2-6-571 15,-4 1-362-15</inkml:trace>
  <inkml:trace contextRef="#ctx0" brushRef="#br0" timeOffset="-183197.58">6710 15295 2781 0,'0'0'-118'0,"0"0"11"0,0 0 23 0,0 0 23 0,0 0 37 16,0 0 19-16,-66-1 23 15,66 1 11-15,-25 1 12 0,25-1 12 0,-26 0 14 16,26 0 13-16,-25 0 15 0,25 0 1 0,-19-1 5 16,19 1-6-16,0 0-4 0,-25 0-8 15,25 0-8-15,0 0-7 0,-18 1-10 0,18-1 1 16,0 0-4-16,0 0 9 16,-14 7 10-16,14-7 9 0,0 0-1 0,0 0-3 15,0 0-4-15,0 20-9 16,0-20 0-16,0 0-2 0,4 27-1 0,-4-27 2 15,2 24 3-15,0-8-3 0,-2-16 1 0,2 33-8 0,-2-12 2 16,0-1-4-16,0 2-8 16,0 0-5-16,0 5-5 0,-2-2-1 0,2 2 0 15,0 0-6-15,0 3-1 16,0-3-5-16,0 1 3 0,2 0-10 0,-2 0 3 0,4 1 2 16,0-3-7-16,-2 3-3 15,6-1 2-15,-4 0-2 0,2 0-2 0,0-1 1 16,-2 3-5-16,3-4 4 0,-3 3 1 0,0-4-3 15,-2 2-2-15,3 0-2 0,-3-2 2 16,0 2 1-16,2-5-1 0,-4-1 2 0,2 0 19 16,0 3 0-16,-2-6 4 15,3 0-4-15,-1-2-4 0,0 1 5 0,2 1-3 16,-2-1 0-16,2-4 3 0,0 3-4 16,2-1-3-16,4-4-5 0,-2 3-22 0,4-1-55 15,-1-4-82-15,8 3-126 16,-2-5-191-16,2 3-170 0,4-4 4 0,5 0-378 0,3-1-483 15</inkml:trace>
  <inkml:trace contextRef="#ctx0" brushRef="#br0" timeOffset="-182237.62">10277 15137 2911 0,'0'0'-156'16,"48"-12"19"-16,-48 12 6 15,0 0 8-15,28-4 9 0,-28 4 9 0,19-3 9 0,-19 3 18 16,24-3 24-16,-24 3 20 0,22-4 31 0,-22 4 50 16,20-4 41-16,-20 4 28 15,16-4 26-15,-16 4 2 0,0 0-1 0,19-2-11 16,-19 2-1-16,0 0 2 16,0 0 3-16,0 0-11 0,18 14-1 0,-18-14-1 15,2 15-2-15,-2-15 3 0,2 23-3 16,-2-9 3-16,2 4-9 0,0 1 2 0,2-1-10 15,-2 8-1-15,2-2-4 0,0 3-7 0,1 2-7 16,1 0-7-16,1-1 8 16,1 5-8-16,3 2 5 0,-3 0-4 0,0 2-4 0,3-1-5 15,-2-3-5-15,1 2-12 16,0-1-4-16,2 1-10 0,-2-3-2 0,0 0-4 16,-1 1-4-16,2-3-3 15,-3-3-1-15,-1 0 0 0,-1-4 6 0,-2 1-9 16,2-1 9-16,-4-4 1 0,0 2 0 15,0-4-1-15,-2 3-3 0,0-3 0 0,0-17-2 16,-2 32-2-16,0-21-3 0,2-11-1 0,-6 27-3 16,2-15-2-16,4-12-13 0,-11 16-33 15,11-16-40-15,-12 16-49 0,5-12-67 0,-1 1-83 16,8-5-78-16,0 0-121 16,-21 4-147-16,21-4-5 0,0 0-385 0,0 0-480 15</inkml:trace>
  <inkml:trace contextRef="#ctx0" brushRef="#br0" timeOffset="-181677.63">10937 15404 3020 0,'0'0'-79'16,"0"0"34"-16,0 0 17 16,0 0 15-16,0 0 4 0,0 0 11 0,0 0-5 15,0 0 7-15,0 0-4 16,0 0-3-16,22-17 2 0,-22 17 4 0,0 0-3 0,25-4 14 15,-25 4 18-15,20 0 15 0,-20 0 15 0,22 2 8 16,-22-2 10-16,21 2 2 16,-21-2 4-16,17 4-4 0,-17-4-1 0,17 4 3 0,-17-4 2 15,0 0-8-15,10 14-4 16,-10-14-5-16,2 13-6 0,-2-13-4 0,0 21-8 16,0-21-2-16,-6 20-6 15,0-6 2-15,1-1-3 0,-3 0-1 0,0 1 2 16,1 1 8-16,-3 0 7 0,1 0-1 0,1-1 6 0,2 1 1 15,-2-2-5-15,-2-1-3 16,5 1 2-16,5-13-7 0,-13 19 7 0,13-19 4 16,-9 18 4-16,9-18 10 15,-8 13-7-15,8-13-7 0,-7 11-1 0,7-11 7 0,0 0-11 16,0 0-5-16,0 0-7 16,15 17 2-16,-15-17-11 0,22 2-7 0,-22-2-1 15,29 0-14-15,-8 0-18 16,-4 2-42-16,4-4-38 0,-1-2-51 0,-4 0-65 0,4 2-68 15,-4-5-81-15,1 1-177 0,-2-1-78 0,-4-1-2 16,1-1-261-16,-4-2-224 16</inkml:trace>
  <inkml:trace contextRef="#ctx0" brushRef="#br0" timeOffset="-181367.54">11291 15130 2572 0,'0'0'-22'16,"0"0"46"-16,0 0 13 0,0 0 6 0,0 0 14 0,0 0 9 15,0 0-3-15,0 0-2 0,0 0-8 0,0 0-3 16,0 0-3-16,0 0-1 0,46-15-8 16,-31 13-7-16,-15 2 1 0,30-5-6 0,-16 2-37 15,-14 3-59-15,28-4-64 16,-15 1-68-16,-5-1-121 0,3 0-448 0,-11 4-64 16</inkml:trace>
  <inkml:trace contextRef="#ctx0" brushRef="#br0" timeOffset="-181087.6">11606 14868 2370 0,'0'0'41'0,"0"0"33"0,0 0 21 0,0-23 23 15,0 23 17-15,0 0 25 16,0 0 19-16,0 0 9 0,0 0-16 0,0 0-13 15,0 0-5-15,0 0 20 0,0 0-5 0,0 0-16 0,4 58-25 16,-2-43-21-16,-2 2-14 16,0-17-8-16,2 37-7 0,-2-17-10 0,0 0-7 15,2-1 0-15,1 0-7 16,-3 0-16-16,2-4-5 0,-2 2-15 0,1-3-30 0,-1-3-36 16,0-11-51-16,2 19-76 15,2-10-89-15,-4-9-98 0,0 0-164 0,0 0-74 16,7 8-331-16,-7-8-339 0</inkml:trace>
  <inkml:trace contextRef="#ctx0" brushRef="#br0" timeOffset="-180837.76">11756 14969 2803 0,'0'0'-50'0,"9"-12"21"0,-9 12 4 16,0 0 12-16,0 0 26 0,0 0 20 0,0 0 7 15,0 0 5-15,0 0-1 16,-36-4 0-16,36 4 7 0,0 0 14 15,0 0 10-15,-31 11 11 0,31-11 4 0,-14 11-3 0,14-11-6 0,-10 14-1 16,10-14 4-16,-5 15-2 16,5-15 9-16,0 0 1 0,5 27 5 0,-5-27-6 15,8 23-1-15,1-11-10 16,0-5-3-16,-2 6-11 0,5-4-7 0,-2 1-8 0,2-2-7 16,-1 1-30-16,-11-9-60 15,22 13-79-15,-12-7-111 0,-10-6-233 0,15 9-152 16,-15-9-300-16,0 0-321 0</inkml:trace>
  <inkml:trace contextRef="#ctx0" brushRef="#br0" timeOffset="-161407.74">11149 2556 647 0,'0'0'116'0,"0"0"-6"0,0 0-18 0,0 0-5 15,0 0 21-15,0 0 12 16,0 0 9-16,0 0 24 0,0 0-2 0,0 0 10 0,0 0 4 16,0 0-1-1,0 0-9-15,0 0-11 0,0 0-13 0,0 0-6 0,0 0-7 16,0 0-5-16,0 0-6 0,0 0-2 0,0 0-7 15,0 0-7-15,0 0-10 16,0 0-9-16,0 0-8 0,0 0-1 0,0 0-9 16,0 0-5-16,0 0-4 0,0 0-4 15,0 0-3-15,0 0-2 0,0 0-1 16,0 0-1-16,43-1 2 0,-43 1 0 16,20 1 1-16,-20-1-1 0,20 0-3 0,-20 0-6 0,20 0-2 15,-20 0-2-15,19 0-5 16,-19 0 0-16,0 0-3 0,26-1-2 0,-26 1 0 15,0 0-11-15,18 1-12 0,-18-1-22 0,0 0-30 16,0 0-53-16,0 0-60 0,21 3-61 16,-21-3-90-16,0 0-177 0,0 0-374 0,0 0-243 15</inkml:trace>
  <inkml:trace contextRef="#ctx0" brushRef="#br0" timeOffset="-161147.52">11119 2505 2568 0,'-19'-7'-89'16,"19"7"27"-16,0 0 24 15,-11-7 21-15,11 7 31 0,0 0 32 0,0 0 31 0,0 0 26 16,-12-11 9-16,12 11 10 16,0 0 4-16,0 0-2 0,0 0-9 0,0 0-14 15,0 0-7-15,0 0-7 16,0 0-6-16,0 0-8 0,0 0-7 0,0 0-7 15,37-15-7-15,-37 15-6 0,17-4-4 0,-17 4-8 0,26-2-16 16,-26 2-58-16,25-3-68 16,-5 3-66-16,-20 0-63 0,30-7-134 0,-14 5-546 15,-1-1-312-15</inkml:trace>
  <inkml:trace contextRef="#ctx0" brushRef="#br0" timeOffset="-160387.55">11759 2480 2717 0,'0'0'-94'0,"0"0"24"0,0 0 11 15,0 0 18-15,0 0 23 0,0 0 27 16,33-11 6-16,-33 11 20 0,15-12 7 0,-5 4-3 16,-10 8 6-16,17-16-7 15,-3 6 6-15,-2-2 5 0,-2-1 1 0,3 0 0 16,0-4-5-16,0 2-3 0,-1-4-2 0,0-1-6 15,2 0-3-15,-3-3-2 16,1 0-7-16,-3 0-12 0,-1-2 3 0,-4 3-5 0,5-5 0 16,-5 0-4-16,0 1-1 15,-2-1-7-15,2 2 7 0,-4-2 2 0,2 2 1 16,-2-1-5-16,3 5 6 16,-3 2-5-16,0 1 2 0,2 2 1 0,-2 16-3 0,0-25-5 15,0 25 1-15,0 0 0 16,-2-17 7-16,2 17-9 0,0 0 4 0,0 0 0 15,0 0 1-15,0 0 5 0,-13 62 20 0,9-37 15 0,2 2 7 16,-1 1 6-16,-5 5 15 16,2 3 1-16,-1-1-1 0,1-2 0 0,-3 4-5 0,4-3-1 15,-4 1-2-15,1-3-3 16,2-3-6-16,0-4 0 0,0-2-2 0,3-5-6 16,-2-1-4-16,1 0-2 15,2-4 2-15,2-13 0 0,-7 26 8 0,7-26-4 0,-4 10-5 16,4-10-1-16,0 0-6 0,0 0-3 0,0 0-5 15,0 0 4-15,0 0-8 16,0 0-4-16,0 0-2 0,0 0-1 0,20 10-4 16,-20-10 1-16,13 9 1 15,1-1-2-15,-1-1-1 0,1 3-1 0,7 0 1 16,0 2 1-16,2-2 0 0,2 1 3 16,-1-2-3-16,5-1 3 0,-4 0 0 0,4-3 7 15,-2-3 7-15,3 0 7 16,-4-2 14-16,-4-2 25 0,6-2 4 0,-1-2-23 0,-1-1 0 15,-2 0-1-15,0-3-8 0,-6 1-3 0,4-1-8 16,-7 2-8-16,4 1-19 16,-8-3-37-16,5 2-60 0,-5 1-82 0,1 0-84 0,-4 0-121 15,1 1-205-15,-9 6-42 16,16-7-320-16,-16 7-364 0</inkml:trace>
  <inkml:trace contextRef="#ctx0" brushRef="#br0" timeOffset="-159527.74">12207 2074 2983 0,'0'0'114'0,"0"0"20"0,0 0 0 15,0 0 2-15,0 0 21 0,0 0 15 0,0 0 5 16,0 0-33-16,0 0-13 15,0 0-19-15,0 0-19 0,0 0-20 0,0 0-34 16,0 0-62-16,0 0-102 0,27 10-124 0,-27-10-212 0,0 0-145 16,0 0-338-16,0 0-369 15</inkml:trace>
  <inkml:trace contextRef="#ctx0" brushRef="#br0" timeOffset="-158877.58">11727 3042 2769 0,'0'0'-40'0,"-2"-19"48"0,2 19 19 0,0 0 12 0,0-19 10 15,0 19 21-15,0 0 14 0,0 0 7 0,6-25-6 16,-6 25-9-16,7-11-2 16,-7 11-10-16,9-9-4 0,-9 9-9 0,18-8-8 15,-18 8 1-15,25-5-3 0,-10 2-12 16,-15 3 5-16,27-4-2 0,-11 4-7 0,-16 0-3 16,27 0-4-16,-27 0-1 15,23 0-1-15,-23 0-3 0,20 4 1 0,-20-4 4 16,11 8 1-16,-11-8-2 0,0 0-1 0,4 17 5 0,-4-17-1 15,0 0 0-15,-13 25-1 16,4-14 5-16,0 1-4 0,0-1 0 16,-1 3 4-16,0-3-3 0,-1 2-1 15,2-1-1-15,0-1 3 0,-3 0 3 0,4 0 5 16,8-11 2-16,-15 17 2 0,9-10 1 16,6-7 4-16,-9 13 2 0,9-13 6 0,-10 13 4 15,10-13 8-15,0 0 2 16,-6 18-3-16,6-18 2 0,0 0-4 0,0 0-3 0,0 0 0 15,14 20-7-15,-14-20-4 0,23 6-4 0,-10-6-4 16,-13 0-2-16,32 4-10 16,-12-4-21-16,-2-2-47 0,-18 2-77 0,35-4-99 15,-15 0-89-15,-5 1-191 0,0-3-100 16,-1 2 21-16,-14 4-260 0,22-11-177 0</inkml:trace>
  <inkml:trace contextRef="#ctx0" brushRef="#br0" timeOffset="-158667.71">12239 3124 2701 0,'0'0'67'0,"0"0"1"0,0 0 10 0,23 3 0 16,-23-3 3-16,0 0 6 16,0 0-6-16,26-4-6 0,-26 4-9 15,21 0-5-15,-21 0-3 0,28-3-4 16,-14 2-4-16,-14 1-6 0,40 0-4 0,-19 0-4 0,2 0-4 15,-4-2-22-15,2 2-50 0,-3-3-63 0,-18 3-61 16,38-3-57-16,-24 2-106 16,2-4-560-16,-6 3-260 0</inkml:trace>
  <inkml:trace contextRef="#ctx0" brushRef="#br0" timeOffset="-158418">12594 3008 2904 0,'3'-17'108'0,"-3"17"15"0,0 0 5 0,0 0 1 15,0 0 1-15,2-19 6 16,-2 19-3-16,0 0-10 0,0 0-2 0,0 0-4 0,0 0-3 16,0 0-1-16,27 3-7 15,-27-3 0-15,0 0 23 0,29 20-16 16,-22-11-14-16,3 1-11 0,-2 1-13 16,0-2-7-16,-8-9-7 0,9 18-7 15,-7-7-4-15,-2-11-1 0,2 19-8 16,-2-19-6-16,-6 20-14 0,6-20-38 0,-11 17-51 0,2-12-71 15,2 5-103-15,0-5-104 0,-6 2-195 0,3-2-88 16,10-5 41-16,-17 9-298 16,17-9-254-16</inkml:trace>
  <inkml:trace contextRef="#ctx0" brushRef="#br0" timeOffset="-156307.77">13960 1865 2587 0,'0'0'-79'0,"0"0"17"0,11-12 19 0,-11 12 4 0,0 0 22 16,0 0 6-16,11-11 37 15,-11 11 26-15,0 0 4 0,0 0 9 0,7-12 6 0,-7 12-1 16,0 0 9-16,0 0 8 16,0 0 3-16,0 0-9 0,0 0-8 0,0 0-5 15,0 0-6-15,0 0-5 16,0 0-5-16,0 0-3 0,-27-13-8 0,27 13-2 15,-30 0-2-15,11-1-8 0,-2 1 1 0,-4-3 0 0,3 3-13 16,-9-2 5-16,4 1-4 16,-2 1-2-16,-1-3-2 0,4 3-1 15,3 0 0-15,2-1 0 0,2-1-3 0,19 2 4 16,-34 0 5-16,34 0 5 0,-23-2 4 0,23 2 2 16,-20 2-4-16,20-2 0 15,0 0-6-15,0 0 0 0,-11 7-3 0,11-7-1 16,0 0-1-16,0 0-4 0,0 0 1 15,27 33-2-15,-20-24-1 0,3 3-1 16,2 1 1-16,1 3 1 0,-3-1-2 0,1 4 0 0,-2-2-2 16,2 4 0-16,-4 0-5 15,-3-2 4-15,1 0 0 0,-1 2-1 0,-4-1 0 16,2 2 0-16,-4-1-1 16,2 1 2-16,-2 0-2 0,0-1 0 0,-3 3 3 0,1-1 4 15,0 2 2-15,1-2 2 16,-2-3 7-16,-1-2 4 0,5 2 2 0,-1-4 5 0,0 0 7 15,2-16 6-15,-4 30 2 0,2-17 7 0,2-13 6 16,2 25 3-16,-2-25 2 16,2 25-2-16,0-14 18 0,-2-11 18 0,13 22-1 15,-7-12 7-15,5 0-1 16,4-1-10-16,-1-3-20 0,4 2-9 0,4-1-9 0,3 0-4 16,2-3-6-16,2-1-8 15,-2 1-8-15,4-2-7 0,-4-2-21 0,-2 1-43 16,0-1-46-16,-3-1-58 0,-1-1-75 0,2-2-59 0,-4-2-95 15,-1 2-164 1,-4 0-97-16,-2 3-360 0,-12 1-468 0</inkml:trace>
  <inkml:trace contextRef="#ctx0" brushRef="#br0" timeOffset="-155527.64">13762 2775 2906 0,'0'0'-119'0,"0"0"31"0,0-20 28 15,0 20 11-15,0 0 18 16,0 0 19-16,0 0 21 0,0 0 19 0,0 0 39 0,0 0 28 15,0 0 20-15,0 0 16 0,0 0 13 0,0 0 12 16,0 0 4-16,0 0-5 16,0 0-5-16,0 0-5 0,-2 65-11 0,2-48-7 15,2 2-6-15,-4 2-6 16,2 1-7-16,2 3-16 0,-2 2-2 0,0 0-15 0,2-1-5 16,0-1-8-16,-1-1-6 15,1-2-6-15,0-1-6 0,0-3-5 0,0 2 8 16,1-5-18-16,-1 1-1 0,-2-16-30 0,5 24-24 15,-5-16-42-15,4-1-60 0,-4-7-65 16,7 10-55-16,-7-10-33 0,0 0-60 0,0 0-93 16,25-12-90-16,-19 3-371 15,3-5-276-15</inkml:trace>
  <inkml:trace contextRef="#ctx0" brushRef="#br0" timeOffset="-155307.77">13944 2985 2723 0,'0'0'-40'15,"0"0"18"-15,0 0 16 16,0 0 8-16,0 0 29 0,0 0 21 0,0 0 17 15,0 0 7-15,0 0 11 0,0 0-4 0,0 0-1 0,0 0 18 16,-56 17 4-16,56-17-2 16,-13 9 0-16,13-9-7 0,-14 12-4 0,14-12-3 15,-11 11-4-15,11-11 4 0,-2 15-6 16,2-15-8-16,0 0-1 0,0 0-11 0,13 33-3 16,-5-23-5-16,4 0-8 15,2-1-3-15,2-1-4 0,3 1-5 0,2 1-5 16,2-2-10-16,-4-1-27 15,2-3-73-15,-3-1-98 0,2-1-100 0,-2-2-204 16,-1 0-119-16,-3-2-300 0,-14 2-291 0</inkml:trace>
  <inkml:trace contextRef="#ctx0" brushRef="#br0" timeOffset="-155137.83">14162 3132 2956 0,'0'0'101'0,"0"0"-5"0,0 0-12 0,0 0-10 15,32 7 2-15,-32-7 7 0,15-4 0 0,-15 4-12 16,23-1-6-16,-23 1-10 16,22-4-8-16,-6 2-15 0,-16 2-53 0,29-4-72 0,-13 3-90 15,-5-3-104-15,3-1-204 16,-14 5-352-16,15-7-184 0</inkml:trace>
  <inkml:trace contextRef="#ctx0" brushRef="#br0" timeOffset="-154978.05">14263 3059 2765 0,'0'0'113'0,"-21"-2"8"0,21 2 5 0,0 0 5 16,0 0-5-16,0 0-5 15,0 0-11-15,0 0-12 0,0 0-13 0,0 0-12 16,0 0-7-16,0 0-20 0,0 0-46 16,50-11-67-16,-30 11-102 0,-4-2-92 0,4 0-197 15,-3 1-459-15,0-2-314 16</inkml:trace>
  <inkml:trace contextRef="#ctx0" brushRef="#br0" timeOffset="-154777.92">14568 3048 3033 0,'0'0'154'0,"0"0"27"0,0 0 23 16,0 0 28-16,16 4 38 15,-16-4 28-15,0 0-15 0,0 0-26 0,0 0-35 0,0 0-29 16,16 4-26-16,-16-4-22 0,0 0-27 0,0 0-33 15,0 0-53-15,0 0-64 16,16-4-86-16,-16 4-121 0,0 0-136 0,0 0-256 16,2-14 11-16,-2 14 26 0,0 0-384 15,0 0-431-15</inkml:trace>
  <inkml:trace contextRef="#ctx0" brushRef="#br0" timeOffset="-153707.86">13884 1411 2848 0,'0'0'-146'0,"0"0"34"15,0 0 31-15,0 0 33 0,0 0 42 0,0 0 27 0,0 0 17 16,0 0 17-16,0 0 11 0,0 0 13 0,0 0-5 15,-9 32-1-15,9-32-3 16,0 0-1-16,-16 16-4 0,16-16 0 16,-13 10 7-16,13-10 8 0,-12 7 5 15,12-7-5-15,-18 5 3 0,18-5-3 0,-16 3-1 16,16-3-5-16,-22 0-3 0,22 0-5 16,0 0 0-16,-32-6-3 0,32 6 5 0,-18-8-8 15,7 3-1-15,11 5-5 16,-16-13-7-16,16 13-3 0,-14-14-6 0,14 14-2 15,-6-15-4-15,6 15-1 0,0 0-5 0,-4-21-2 0,4 21-6 16,0 0-1-16,0 0-3 16,18-21 1-16,-18 21-4 0,20-6-2 0,-20 6 2 15,20-1-4-15,-20 1 0 16,29 4 0-16,-13-3-2 0,2 3 0 0,-2 1 0 0,4-1 0 16,0 2-2-16,-3 0 0 15,2 0-1-15,-1-3 2 0,-2 1-1 0,0 0-2 16,-3 0 2-16,-13-4-5 0,25 4-8 0,-14-3 0 0,-11-1-2 15,0 0 0-15,27-5-1 16,-27 5-5-16,14-8 2 0,-14 8 2 0,13-10-2 16,-13 10-1-16,7-13 4 15,-7 13-4-15,0 0 3 0,4-20 2 0,-4 20-2 0,0 0 1 16,0 0 5-16,-9-25-11 16,9 25-3-16,0 0-29 0,-18-11-39 0,18 11-50 15,0 0-58-15,-18 0-56 16,18 0-122-16,0 0-171 0,-23 11-303 0,17-4-197 0</inkml:trace>
  <inkml:trace contextRef="#ctx0" brushRef="#br0" timeOffset="-152807.83">14445 2021 2541 0,'0'0'-26'0,"0"0"10"0,0 0 16 0,0 0-2 0,0 0 23 16,0 0 26-16,-6-42 17 16,6 42 14-16,0 0 5 0,0 0 3 0,6-27-3 15,-6 27-7-15,9-10-4 16,-9 10-6-16,11-11-2 0,-11 11-6 0,14-4-8 0,-14 4-5 15,20-4-4-15,-20 4-4 0,0 0-4 0,31 5 2 16,-18 2 3-16,-3 1-10 16,1 1 1-16,-2 1-3 0,2 2-3 0,-6 1-3 15,2 0 1-15,-3 3-3 0,-2-2 0 16,-2-14-2-16,-2 33 3 0,0-18 0 0,-2 1 0 16,-3-1 1-16,4 0 4 15,-6-2 1-15,9-13 4 0,-11 23-1 0,5-12 5 16,6-11 4-16,-13 18 2 0,13-18 4 0,-8 13 6 15,8-13-4-15,-9 9-1 0,9-9 0 16,0 0-5-16,0 0-7 0,0 0-2 0,0 0-2 0,0 0-5 16,0 0-7-16,0 0-5 15,0 0-3-15,0 0-5 0,19-49-9 0,-8 36-9 16,-3-1 0-16,5-1-1 16,-1-2-1-16,1-1 5 0,-3 4 0 0,3 0 2 0,-2 1 1 15,0-1 6-15,-4 1 0 16,2 3 5-16,3 1 8 0,-12 9 0 0,10-15-2 15,-10 15-3-15,7-13 1 0,-7 13-3 0,0 0 4 16,0 0 9-16,0 0 10 0,0 0 17 16,0 0 6-16,0 0 10 0,0 0 1 0,0 0 0 15,0 0-1-15,-20 47 0 16,20-47-2-16,-2 25-25 0,2-12-9 0,5 3 2 16,-5-16 0-16,8 30-4 0,-3-17-4 15,4 3-12-15,3-3-24 0,-2 0-40 0,1-3-62 16,7 2-87-16,-3-5-72 0,0 0-152 0,0-2-172 15,4-4 7-15,-2 1-240 16,-4-2-177-16</inkml:trace>
  <inkml:trace contextRef="#ctx0" brushRef="#br0" timeOffset="-152527.66">15083 1931 2416 0,'0'0'-95'16,"-6"-17"14"-16,6 17 27 16,0 0 24-16,-16-7 35 0,16 7 48 0,0 0 28 0,0 0 15 15,0 0 25-15,0 0 7 16,-37 21 13-16,29-12 13 0,2 3-2 0,6-12 0 16,-12 26-5-16,5-10-8 15,2 0-9-15,3 0-7 0,-1 3-14 0,3-2-11 16,3 4-10-16,-1-2-11 0,2 1-8 0,2 0-9 15,0 1-13-15,4 0-27 0,2-2-44 16,-2 0-59-16,5 0-82 0,2-1-99 0,-2-5-176 16,-3-2-177-16,3-2-227 15,-2 1-187-15</inkml:trace>
  <inkml:trace contextRef="#ctx0" brushRef="#br0" timeOffset="-152287.89">15261 2055 2478 0,'0'0'-35'15,"-5"-15"36"-15,5 15 49 0,0 0 34 16,0 0 21-16,0 0 25 0,0 0 22 0,0 0 2 16,0 0-5-16,-10 41-5 15,10-41-1-15,2 29-4 0,-1-11-8 0,1-1-22 0,3 2-16 16,0 0-7-16,1 0-11 0,-2-2-8 0,1 1-9 15,0-2-16-15,0 0-39 16,-2-5-57-16,-3-11-76 0,12 21-83 0,-12-21-98 16,10 12-168-16,-8-11-475 15,-2-1-385-15</inkml:trace>
  <inkml:trace contextRef="#ctx0" brushRef="#br0" timeOffset="-151997.56">15400 2135 2830 0,'0'0'-72'15,"6"-15"29"-15,-6 15 5 0,0 0 22 0,0 0 32 0,0 0 43 16,0 0 19-16,-16-15 10 16,16 15 2-16,0 0-6 0,0 0 1 0,0 0 6 0,-30 5 4 15,30-5 6-15,0 0 5 16,0 0-3-16,-21 14-3 0,21-14 0 0,-11 7-1 16,11-7-1-16,-9 14 0 15,9-14-1-15,-6 11-2 0,6-11-11 0,0 0-5 0,-6 22-8 16,6-22-5-16,-4 13-3 15,4-13-12-15,0 0 3 0,-2 20-5 0,2-20-6 16,0 0-5-16,4 22-2 0,-4-22-6 0,14 11-9 16,-2-6-30-16,2 2-47 15,-14-7-71-15,30 5-82 0,-12-3-68 0,-1 0-108 0,3-2-167 16,-1-2-50-16,-4 2-259 16,-15 0-212-16</inkml:trace>
  <inkml:trace contextRef="#ctx0" brushRef="#br0" timeOffset="-151687.68">15535 1934 2630 0,'0'0'-40'0,"0"0"34"0,0 0 40 0,0 0 49 16,0 0 33-16,0 0 28 0,0 0 9 15,0 0 2-15,32 40 8 0,-25-25-2 16,1 3 0-16,3 4-6 0,-2 1-13 16,1 3-16-16,-2-1-15 0,-2 2-12 0,1 2-9 15,-2-1-10-15,-3 1-21 16,0-1-10-16,-4 2-56 0,-2-3-74 0,-4 2-107 15,2-3-97-15,-3-3-197 0,0 4-143 0,-2-8-284 16,0 0-301-16</inkml:trace>
  <inkml:trace contextRef="#ctx0" brushRef="#br0" timeOffset="-148547.67">15874 2216 1647 0,'0'0'0'0,"0"0"22"0,0 0 41 16,0 0 17-16,0 0 25 16,0 0 41-16,0 0 20 0,0 0 5 0,0 0 1 0,35-25-2 15,-35 25-4-15,0 0-1 16,0 0-4-16,0 0-8 0,22-2-10 0,-22 2-15 16,0 0-9-16,26 2-12 15,-26-2-9-15,23 1-9 0,-23-1-10 0,28 2-19 0,-12-2-11 16,-16 0-46-16,36 0-65 0,-18 0-67 15,3 0-85-15,-5-3-109 0,4 1-214 16,-4-2-372-16,2 0-301 0</inkml:trace>
  <inkml:trace contextRef="#ctx0" brushRef="#br0" timeOffset="-147967.55">16367 2063 2718 0,'0'0'-91'15,"0"0"14"-15,0 0 14 0,-4-29 14 16,4 29 10-16,0 0 13 0,9-13 9 0,-9 13-3 0,10-10 8 16,-10 10 12-16,15-7-5 15,-15 7 7-15,17-7 18 0,-17 7 1 16,20-5 2-16,-20 5 3 0,18 0 6 0,-18 0-8 15,0 0 6-15,24 12 6 0,-24-12 14 0,6 15 7 16,-4-4 20-16,-2-11 3 0,-2 31 9 16,-2-12 8-16,-3 2 9 0,1 2 5 15,-3 0 2-15,1 0 5 0,-2-1-2 0,-2-3 1 16,2 3 1-16,0-2-3 16,-1 0-15-16,3-4-9 0,1-2-5 0,-1-1-9 15,8-13-10-15,-11 23 1 0,7-13-25 16,4-10-5-16,0 0-3 0,-2 15-5 15,2-15-4-15,0 0-4 0,0 0-5 0,0 0-8 0,0 0-15 16,40-21-11-16,-27 8-15 0,-1-4 2 16,4-2-1-16,-4-2 2 0,3 0 5 0,0-6 0 15,-5 6 3-15,3-2 4 16,-3 2 0-16,1 0 3 0,-2 2 7 0,-1 2 1 16,-2 2 6-16,0 1 1 15,1 1 0-15,-7 13 0 0,7-19 1 0,-7 19 13 0,0 0 17 16,0 0 11-16,0 0 7 0,0 0 7 0,0 0 5 15,0 0 5-15,0 0 2 16,-32 52-1-16,26-36-8 0,1 4 1 0,3-1-9 0,0 3-4 16,2-1-7-16,0-2 19 15,4 3-12-15,1-2 1 0,-1-2-19 16,4 0-33-16,0-2-45 0,3-2-67 16,0-3-93-16,3-4-92 0,3-1-205 0,-1-3-144 0,-2-3 41 15,3-3-253-15,0-1-212 16</inkml:trace>
  <inkml:trace contextRef="#ctx0" brushRef="#br0" timeOffset="-147757.99">16897 1945 2671 0,'0'0'3'0,"0"0"55"0,-17-3 36 15,17 3 34-15,0 0 16 0,-26 17 3 0,18-6-8 0,0 2-10 16,-1 2-10-16,0 6-13 0,3 0-9 15,2 2-7-15,4-1-12 0,0 2-7 16,2 2-5-16,2 1-8 0,0-2-6 0,5-1-5 0,0-1-20 16,-1-1-29-16,0-4-50 15,-2 0-59-15,6-5-75 0,-2-2-81 0,1-3-152 16,-1-2-564-16,-2-2-443 16</inkml:trace>
  <inkml:trace contextRef="#ctx0" brushRef="#br0" timeOffset="-147527.6">17127 2000 2928 0,'0'0'-56'15,"0"0"46"-15,0 0 50 16,0 0 33-16,0 0 32 0,0 0 26 0,0 0 9 16,0 0-3-16,-21 46-8 0,21-29-16 15,0 1 1-15,3 2-7 0,-1 2 1 0,0-3-4 16,2 3-10-16,2 1-32 0,-2-2-5 0,3 0-5 15,-3-4-8-15,3-2-22 16,-3 1-44-16,0-4-54 0,-4-12-80 0,8 20-75 0,-8-20-98 16,9 11-157-16,-7-7-474 15,-2-4-396-15</inkml:trace>
  <inkml:trace contextRef="#ctx0" brushRef="#br0" timeOffset="-147277.64">17227 2160 2911 0,'0'0'-12'15,"0"0"7"-15,-2-21 19 0,2 21 26 0,0 0 25 16,0 0 25-16,-17-8 4 16,17 8 0-16,0 0-1 0,0 0-3 0,0 0-5 15,0 0 2-15,-34 22-1 0,34-22 0 16,-11 11-9-16,11-11-4 0,-8 14-1 0,8-14-8 0,-4 14-5 16,4-14-2-1,0 0-2-15,-2 19-3 0,2-19-4 0,0 0-10 0,12 19 1 16,-12-19-4-16,18 12-3 15,-8-8-3-15,-10-4-14 0,23 6-12 0,-8-2-42 16,-15-4-45-16,27 1-63 0,-11-1-84 0,-16 0-114 16,29-4-195-16,-16 3-417 15,0-3-388-15</inkml:trace>
  <inkml:trace contextRef="#ctx0" brushRef="#br0" timeOffset="-147087.77">17472 2139 2914 0,'0'0'38'16,"0"0"34"-16,0 0 22 0,0 0 8 0,0 0 2 15,4-19-2-15,-4 19-8 0,0 0-12 16,20-4-8-16,-20 4-10 0,21-2-8 0,-21 2-13 16,28-1-38-16,-12-2-58 15,2 0-56-15,-18 3-70 0,31-6-89 0,-16 4-177 16,0-2-410-16,-5-2-202 0</inkml:trace>
  <inkml:trace contextRef="#ctx0" brushRef="#br0" timeOffset="-146887.56">17731 2004 2643 0,'8'-15'40'16,"-8"15"55"-16,0 0 51 0,0 0 27 15,0 0 9-15,0 0 7 0,0 0-3 16,0 0-28-16,0 0-6 0,-2 49-20 0,2-34-15 15,0-15-13-15,6 28-11 0,-4-10-11 0,3-3-8 0,2 1-15 16,-3-1-14-16,0 0-46 16,2-1-56-16,-6-14-57 0,8 20-72 15,-1-12-96-15,-7-8-173 0,6 9-178 16,-6-9-262-16,7 6-274 0</inkml:trace>
  <inkml:trace contextRef="#ctx0" brushRef="#br0" timeOffset="-146607.89">17957 1842 2605 0,'0'0'-93'0,"0"0"50"16,0 0 52-16,0 0 37 0,0 0 36 15,0 0 26-15,30 38 16 0,-26-21 14 0,2 0-2 0,3 4-6 16,-3 5-7-16,1-2-8 0,-3 1-10 16,0 2-9-16,-2-1-9 0,-2 0-10 0,0 1-8 15,-4 2-8-15,-2-3-22 16,-3 7-39-16,-4 0-84 0,1-1-92 16,-2-2-77-16,-4 3-155 0,-1-5-526 15,0-1-347-15</inkml:trace>
  <inkml:trace contextRef="#ctx0" brushRef="#br0" timeOffset="-145887.52">18135 1662 2732 0,'0'0'-87'0,"0"0"32"0,0 0 9 0,0 0 10 0,0 0 3 16,0 0-10-16,0 0 4 16,0 0-33-16,0 0-30 0,32-22-26 0,-32 22-13 15,24-7 1-15,-12 4 9 16,-12 3 15-16,25-7 39 0,-14 3 38 0,-11 4 29 16,19-6 28-16,-19 6 16 0,16-3 25 15,-16 3 47-15,0 0 50 0,0 0 41 0,0 0 11 16,24 7 12-16,-24-7-3 0,4 16-7 0,-4-16-14 15,4 22-4-15,-2-4-10 16,-2-2-14-16,3 5-14 0,-1 3-5 0,0 1-25 0,0 1 0 16,0 0-16-16,3 3-3 15,-5 2-33-15,4-1-6 0,-2 3 0 0,2 3-6 16,3 1-3-16,-5 0 0 16,2 0-7-16,2 5 0 0,-2-5-1 0,2 3 16 0,1-2 1 15,-2 2-10-15,-1-4-2 16,0 3 6-16,0-5-13 0,-4-2-2 0,2-2 0 15,-4-1-3-15,0-2-7 0,-2 0-3 0,-4-3-30 16,-4-2-48-16,-6 1-64 0,-6-3-85 16,-3-3-90-16,-7 1-183 0,-9-3-179 0,-3-2 43 15,-1-2-328-15,-3-1-343 16</inkml:trace>
  <inkml:trace contextRef="#ctx0" brushRef="#br0" timeOffset="-144868.03">14586 1709 2801 0,'0'0'-26'16,"0"0"32"-16,0 0 29 0,0 0 30 0,0 0 22 15,-11-15 13-15,11 15 3 16,0 0-3-16,0 0-4 0,0 0-8 0,-19-6-5 15,19 6 3-15,0 0-1 0,-26 4-3 0,26-4-8 0,0 0-4 16,-37 3-11-16,21-1-2 16,16-2-9-16,-34 4-2 0,17-2-11 0,0 2 3 15,17-4-6-15,-29 6-4 16,15-5-3-16,14-1-4 0,-20 6-2 0,20-6-2 16,-18 8 0-16,18-8 2 0,-7 9-2 15,7-9-1-15,0 0 4 0,0 22 6 0,0-22 1 16,0 0 0-16,9 22 9 0,-9-22 3 0,14 23 1 15,-8-11 1-15,-1 1 15 16,3 2 2-16,-2 2-10 0,1 0 19 0,-1 4-25 0,0 0 0 16,-1 4 2-16,3 0-4 15,-2 2 1-15,1 1-1 0,1 2 5 0,1 3 24 16,-1-2 1-16,0 1 1 16,1 2-11-16,2 0 4 0,-1-1 0 0,-2 0-4 0,2 2-5 15,-2-2-7-15,-3-1 2 16,1 0-5-16,4 0-1 0,-8-3-4 0,0 0-4 15,0-1-9-15,-2 1 3 0,0-2-4 0,0-1-3 0,2-3-2 16,-2 0-2-16,3-2-2 16,1 0-3-16,0 1-8 0,6-3-17 0,5-1-39 15,3-1-43-15,4-5-65 16,8 1-86-16,6-3-83 0,3-5-202 0,-2 1-112 0,-3-4 26 16,4-4-421-16,5 0-549 15</inkml:trace>
  <inkml:trace contextRef="#ctx0" brushRef="#br0" timeOffset="-143967.86">18639 1838 3155 0,'0'0'-98'0,"0"0"33"0,0 0 25 0,-17 6 47 0,17-6 37 16,0 0 21-16,0 0 15 15,0 0 3-15,0 0-9 0,0 0-12 0,0 0-6 16,0 0-5-16,0 0-4 0,0 0-9 16,0 0 0-16,53 11-9 0,-36-11-3 15,2 3 1-15,2-2-6 0,2-1-1 16,1 2-2-16,-2-1-1 0,2 2-1 15,-3-3-4-15,1 2 1 0,-4-2-7 0,0 2-2 0,-18-2 2 16,25 5 10-16,-14-1 5 16,-11-4 13-16,0 0 16 0,6 16 9 0,-6-16-4 0,0 0 6 15,-17 23-7-15,6-12 2 16,-1 0-2-16,-2 1 3 0,0 3 1 0,-3-2 12 16,0 2 6-16,0 1 5 15,3-1 0-15,-4 0-4 0,4 0-17 0,-1 1-5 0,2-3 3 16,3 1-5-16,-1-3 5 0,3 0 4 0,-1 0 2 15,0 0-4-15,9-11 2 16,-8 14 16-16,8-14-1 0,-2 15-12 0,2-15-3 16,0 0-9-16,17 16-6 0,-17-16-10 15,25 7-6-15,-8-3-12 0,5-2-33 0,-2 0-31 16,4-2-41-16,-1 0-42 16,1-4-65-16,0 3-70 0,4-4-78 0,-2-2-167 15,-3 0-142-15,-1-1 41 0,-4-3-283 16,0-1-274-16</inkml:trace>
  <inkml:trace contextRef="#ctx0" brushRef="#br0" timeOffset="-143677.59">19143 1461 2584 0,'-27'0'-66'0,"27"0"44"0,0 0 44 16,0 0 43-16,-20-2 32 0,20 2 19 16,0 0-10-16,0 0-11 0,0 0-12 0,0 0-10 15,0 0-7-15,0 0-9 16,0 0-4-16,0 0-6 0,0 0-11 0,57-6-28 15,-57 6-41-15,28-4-56 0,-28 4-62 0,26-1-65 0,-16-4-131 16,2 4-451-16,1-3-110 16</inkml:trace>
  <inkml:trace contextRef="#ctx0" brushRef="#br0" timeOffset="-143387.71">19464 1171 2338 0,'0'0'-56'0,"0"0"47"0,0 0 41 0,0 0 42 0,0 0 31 16,0 0 7-16,0 0 21 16,0 0 7-16,20 35 19 0,-20-35-5 0,6 27 3 0,-4-11-7 15,0 2-8-15,0 0-6 16,2 2-15-16,0 3-12 0,0-2-10 15,2-3-14-15,-4 3-7 0,0-2-6 0,2-1-9 0,-2-1-12 16,0-2-19-16,-2-15-42 16,2 27-48-16,0-17-47 0,-2-10-44 0,0 18-42 0,2-10-33 15,-2-8-32-15,0 0-46 16,0 0-655-16,4 11-390 0</inkml:trace>
  <inkml:trace contextRef="#ctx0" brushRef="#br0" timeOffset="-143127.6">19647 1366 2739 0,'10'-10'-140'0,"-10"10"20"0,0 0 28 0,0 0 32 0,6-11 26 16,-6 11 48-16,0 0 30 15,0 0 17-15,0 0 29 0,0 0 14 0,0 0 29 16,-50 14 16-16,50-14 3 16,-24 12 3-16,14-5 1 0,-1 2-11 0,1 1-6 0,10-10-5 15,-15 18-3-15,8-8-6 16,7-10-10-16,-4 18-10 0,4-18-5 0,0 22-10 15,0-22-13-15,6 22-4 0,1-12-12 0,4 0-5 16,-1-1-6-16,3 1-11 16,3-1-18-16,0 1-29 0,-2-4-38 0,4 2-47 0,-4-3-58 15,1 1-67-15,-3-5-74 16,2 2-157-16,-4-2-174 0,-10-1-268 0,14 3-272 16</inkml:trace>
  <inkml:trace contextRef="#ctx0" brushRef="#br0" timeOffset="-141787.77">12917 2905 2611 0,'0'0'-99'0,"0"0"36"0,0 0 31 0,0 0 40 0,0 0 37 16,0 0 29-16,0 0 31 16,-4-14 27-16,4 14 16 0,0 0 9 0,0 0 6 15,0 0 2-15,0 0-7 16,0 0-5-16,0 0-8 0,0 0 9 0,0 0 13 16,0 0-6-16,0 0 14 0,0 0-18 15,0 0-21-15,0 0-3 0,0 64-17 16,0-45-12-16,0 2-8 0,0 0-14 0,2 4-23 0,3 1-45 15,-3-1-71-15,-2-3-87 16,1 5-112-16,-1-3-152 0,2-2-218 0,-2-1 23 0,0-2-391 16,-2 0-464-16</inkml:trace>
  <inkml:trace contextRef="#ctx0" brushRef="#br0" timeOffset="-131152.92">20011 2285 2959 0,'0'0'-120'16,"0"0"40"-16,0 0 26 0,0 0 38 0,0 0 35 15,0 0 32-15,0 0 23 0,0 0 11 16,0 0 3-16,0 0 0 0,0 0 0 0,0 0 9 16,0 0 6-16,0 0 3 15,0 0 3-15,0 0-6 0,18-12-3 0,-18 12-2 16,0 0-2-16,0 0 4 0,0 0-3 0,0 0-6 0,0 0 0 15,24 5-8-15,-24-5-1 16,0 0-10-16,23 2 4 0,-23-2 4 0,22 0-13 16,-22 0-2-16,24 0-5 15,-8 0-4-15,-16 0-6 0,27 0-6 0,-27 0 0 16,26 0 0-16,-12 0-8 0,-14 0 2 16,24-2-6-16,-24 2-1 0,18 0-3 15,-18 0-9-15,0 0 0 0,26-1-3 16,-26 1-2-16,0 0-4 0,19-3-12 0,-19 3-19 15,0 0-23-15,13 0-38 0,-13 0-53 0,0 0-53 16,0 0-57-16,0 0-55 0,0 0-76 16,0 0-130-16,0 0-109 0,0 0-276 15,0 0-265-15</inkml:trace>
  <inkml:trace contextRef="#ctx0" brushRef="#br0" timeOffset="-130807.91">20057 2174 2562 0,'-12'-10'-113'0,"12"10"37"16,0 0 39-16,0 0 34 0,0 0 38 0,-12-9 28 15,12 9 33-15,0 0 14 0,0 0 12 16,0 0 18-16,0 0-1 0,0 0 9 0,0 0-1 15,0 0 2-15,0 0-8 0,0 0-2 0,0 0-2 16,0 0-7-16,0 0-1 0,0 0-4 16,0 0-9-16,0 0-18 0,0 0 1 15,0 0-6-15,0 0 3 0,0 0 0 16,49-2-4-16,-49 2-9 0,32 2-6 0,-10-1-11 16,-4-1 1-16,2 3-12 0,1-3-4 15,-5 1-10-15,-16-1-8 0,32 2-25 16,-17 0-40-16,-2-2-55 0,-13 0-75 0,21 4-95 0,-13-4-109 15,-8 0-207-15,14 3-78 16,-14-3-342-16,0 0-462 0</inkml:trace>
  <inkml:trace contextRef="#ctx0" brushRef="#br0" timeOffset="-109687.75">21677 2170 629 0,'0'0'136'0,"0"0"-43"0,0 0-8 0,0 0-4 0,-18 4 14 16,18-4 9-16,0 0 15 16,0 0-4-16,0 0 30 0,0 0 21 0,0 0-2 15,0 0 2-15,-14 5 1 0,14-5-6 16,0 0-3-16,0 0-2 0,0 0-7 0,0 0-5 15,0 0 2-15,0 0-9 0,0 0-13 0,0 0-14 16,0 0-12-16,0 0-14 16,0 0-9-16,0 0-15 0,0 0-13 0,40-32-15 15,-30 22-17-15,3 1-14 16,-2-5-13-16,0 1-8 0,-1-3-6 16,2-3-8-16,0-1-1 0,-4-3 0 0,0-2-2 15,0 1 1-15,1-5 6 0,-4 1-1 0,1 0 1 16,-2 1 7-16,0 2-2 0,-2-2 4 0,1 2 3 0,-6 2 6 15,3 0-4-15,-2 4-4 16,-2 0 7-16,0-1-4 0,2 6 4 0,-2-1 1 16,4 15 0-16,-9-23 1 15,9 23-2-15,-11-16 1 0,11 16 0 0,-10-6 4 16,10 6-2-16,0 0 3 0,0 0 5 16,0 0-6-16,-24 33 4 0,20-15 1 15,0 4 3-15,2 3-1 0,-2 1 2 16,2 5-1-16,2-1 3 0,-2 1-1 0,2 1 1 15,0 1 1-15,0-1-1 0,2-1 3 0,0-1 1 16,0-1-1-16,0-2-2 0,2-3 2 16,-2-4 2-16,0-2 4 0,2-1-4 15,-2-2 7-15,-2-15 2 0,8 24-3 16,-8-24-1-16,8 13-4 0,-8-13-4 0,8 6 3 0,-8-6-6 16,0 0-1-16,0 0-9 15,0 0 0-15,32-15-4 0,-32 15 4 0,15-8-6 16,-15 8 2-16,16-6 0 0,-16 6 6 15,18-2 1-15,-18 2-2 0,0 0-3 0,34 4 3 16,-22-4 3-16,3 4 5 0,-15-4 7 16,32 4 6-16,-16-4 19 0,2 1 8 15,-18-1 12-15,35 0-2 0,-17-1-3 0,-2-1 0 0,2-4 3 16,-2 2-1 0,1-2-2-16,-2 0-1 0,2 2-7 15,-5-4-3-15,4 2-8 0,-16 6-5 0,24-14-14 16,-14 10-53-16,-10 4-77 0,20-11-84 0,-20 11-135 15,13-10-258-15,-9 2-238 0,-4 8-169 0</inkml:trace>
  <inkml:trace contextRef="#ctx0" brushRef="#br0" timeOffset="-109477.97">22028 1543 2461 0,'0'0'-2'0,"-9"-13"24"0,9 13-3 15,0 0 4-15,0 0-2 0,0 0-6 16,-8-13-6-16,8 13-3 0,0 0-6 16,0 0-53-16,0 0-57 0,0 0-78 15,0 0-153-15,-9-3-257 0,9 3 192 16</inkml:trace>
  <inkml:trace contextRef="#ctx0" brushRef="#br0" timeOffset="-108267.75">21752 2966 1727 0,'0'0'-25'0,"0"0"20"0,0 0 20 15,0 0 29-15,0 0 28 0,0 0 50 0,0 0 24 0,0 0 20 16,0 0 16-16,0 0 1 16,0 0-13-16,0 0-18 0,0 0-14 0,0 0-14 15,0 0-19-15,0 0-11 16,0 0-5-16,0 0-12 0,0 0-4 0,0 0-13 0,0 0-7 16,8-55-5-16,-8 42-4 15,0 13-6-15,2-29-5 0,0 12-3 0,-2-1-3 16,2 1-1-16,-2 17-5 0,4-30-2 0,-2 18-2 15,-2 12-1-15,2-22 2 16,-2 22-2-16,4-19-8 0,-4 19-2 0,2-17-3 0,-2 17-4 16,0 0-1-16,6-18 1 15,-6 18 0-15,0 0-1 0,0 0 4 16,0 0-2-16,0 0-2 0,0 0 2 16,0 0 2-16,0 0-2 0,0 0 1 0,35 29 4 0,-31-19-4 15,-4-10 0 1,14 21-1-16,-7-10 0 0,0 0 0 0,-1 1 3 0,2-3-3 15,0 3-3-15,-8-12 6 0,13 16 0 0,-6-8-3 16,-7-8 4-16,12 14 0 0,-12-14-1 16,11 11 1-16,-11-11-1 0,8 10 3 15,-8-10 2-15,0 0 4 0,15 5 1 16,-15-5 5-16,0 0 4 0,0 0 8 0,0 0-3 16,0 0 8-16,0 0 3 0,31-16 3 15,-31 16 10-15,12-16 7 0,-8 4 0 0,2-1-3 16,-2-4-9-16,2 2-5 0,-1-2-5 0,-1 0-4 15,0 0-5-15,1-1-2 16,-3 1-2-16,2 2-15 0,0 0-34 0,-4 15-44 0,5-29-60 16,-3 18-91-16,-2-3-85 15,0 14-180-15,2-22-125 0,-2 22-304 16,0 0-311-16</inkml:trace>
  <inkml:trace contextRef="#ctx0" brushRef="#br0" timeOffset="-107907.77">22223 2762 2670 0,'4'19'-62'0,"-4"-19"29"0,0 0 8 0,0 0 16 0,0 0-5 15,0 0 13-15,0 0 5 16,0 0 16-16,6 12 14 0,-6-12 6 0,0 0 0 0,0 0-2 16,0 0 2-16,0 0 1 15,0 0 2-15,22 4-3 0,-22-4-10 16,0 0 6-16,24 0-6 0,-24 0-3 16,24-2-3-16,-24 2-2 0,32-2-2 0,-15 0-2 0,1 0-4 15,4 2-1-15,-22 0-3 16,36-2-1-16,-19 0-6 0,0 0 4 0,-17 2-18 15,27-2-13-15,-27 2-26 0,24-2-32 0,-24 2-37 16,17-1-32-16,-17 1-39 0,0 0-89 16,0 0-419-16,14-6 51 0</inkml:trace>
  <inkml:trace contextRef="#ctx0" brushRef="#br0" timeOffset="-107647.8">22517 2738 1977 0,'0'0'8'0,"-8"-14"53"0,8 14 41 0,0 0 17 0,-7-13 25 16,7 13 20-16,0 0 6 0,-7-13 11 0,7 13-9 15,0 0-7-15,0 0-5 16,-4-16-8-16,4 16-12 0,0 0 3 0,0 0-14 0,0 0-17 16,0 0-11-16,0 0-9 15,0 0-9-15,0 0-8 0,0 0-3 0,0 0-10 0,0 0 0 16,0 0-13 0,0 0-3-16,0 0-3 0,0 0-4 0,45 21-6 15,-45-21-5-15,10 14 1 0,-3-4-3 16,-7-10-3-16,9 16 0 0,-9-16 0 0,6 17-5 15,-6-17-3-15,2 18-5 0,-2-18-25 0,-2 17-39 16,2-17-51-16,0 0-69 0,-13 19-78 16,13-19-122-16,-11 7-211 0,11-7-25 0,-10 4-269 15,10-4-246-15</inkml:trace>
  <inkml:trace contextRef="#ctx0" brushRef="#br0" timeOffset="-107037.83">22807 2743 2578 0,'11'-9'-48'15,"-11"9"39"-15,0 0 15 0,0 0 14 16,0 0-1-16,8-10 12 0,-8 10-14 0,0 0 5 16,0 0 2-16,0 0 17 0,0 0 4 0,0 0 9 15,0 0 8-15,0 0 8 16,0 0 7-16,0 0 3 0,0 0 0 16,0 0 0-16,-24 42-4 0,24-42-3 15,-12 12-3-15,12-12-1 0,-14 7-6 0,14-7-2 0,-18 8 3 16,18-8-2-16,-15 4 3 0,15-4 4 15,0 0 1-15,-25-2 1 0,25 2-4 16,0 0-3-16,-19-10-5 0,19 10-2 0,-10-11-11 0,10 11-6 16,-10-14-1-16,10 14-7 15,-4-14-2-15,4 14-7 0,0 0-4 0,-2-19-3 16,2 19-3-16,0 0-2 16,0 0-1-16,12-18-3 0,-12 18 2 0,0 0-3 0,14-6 2 15,-14 6-1-15,0 0-1 16,23 0-1-16,-23 0-5 0,0 0 3 0,26 6 2 15,-26-6-3-15,18 8 2 0,-6-5-1 0,-12-3 0 16,18 8 0-16,-18-8 2 0,20 7-2 16,-20-7 0-16,16 4-1 0,-16-4-5 0,17 2-16 15,-17-2-10-15,0 0-9 16,0 0-10-16,28-7 4 0,-28 7 1 0,10-10 4 16,-10 10 2-16,6-11 6 0,-6 11 1 15,0 0 2-15,0-21 2 0,0 21 5 0,0 0-1 16,0 0 2-16,-10-23 0 0,10 23-1 15,0 0 7-15,-19-7-3 0,19 7-11 16,0 0-25-16,-21 0-55 0,21 0-66 0,0 0-66 0,0 0-147 16,-25 4-558-16,25-4-364 15</inkml:trace>
  <inkml:trace contextRef="#ctx0" brushRef="#br0" timeOffset="-104777.64">23420 1449 2683 0,'0'0'-142'0,"14"-6"26"16,-14 6 24-16,0 0 23 0,0 0 14 15,0 0 16-15,0 0 8 0,0 0 10 0,0 0 9 16,12-7-3-16,-12 7 19 16,0 0 0-16,0 0 4 0,0 0 0 0,0 0 6 15,0 0 11-15,0 0 15 16,0 0-1-16,0 0 4 0,0 0-8 0,0 0 4 0,-57-2-4 15,57 2-6-15,-32 0 1 0,13 0 4 16,-2 2-13-16,-1 0 0 0,0-2-8 16,0 2 4-16,3-2-7 0,1 2 2 0,18-2-4 15,-36 1-1-15,22-1-3 16,14 0 2-16,-25 3 6 0,25-3-9 0,-21 2 0 0,21-2 3 16,0 0-3-16,-15 5 10 15,15-5-13-15,0 0 2 0,0 0 1 16,0 0-3-16,0 0 10 0,34 21-7 0,-34-21-9 0,32 10 2 15,-13-5-4-15,5 3 8 0,-2 0-2 16,4 1 4-16,-1 1-7 0,-1 0 3 0,1 1 1 16,-4 3-4-16,-2-2 2 15,1 2 3-15,-6 1 0 0,1 0 6 0,-4 3-1 16,-3-2 0-16,-2 2 7 0,-1 0 6 16,-3 2-3-16,-4-1-1 0,-1 0 4 0,-1 4 1 15,-4 2 1-15,-1-3 4 16,0 2-2-16,-1-2 4 0,0 0-3 0,-1 0 11 15,0-1 10-15,3 0 1 0,-3-2 3 0,5-4 1 0,2 0-2 16,0 1 0-16,-1-1 2 16,5-15-2-16,0 21 2 0,0-21 3 0,5 19-5 15,-5-19-5-15,12 15 2 16,-1-7-2-16,1-2 3 0,6-2 12 0,0-1 5 0,4-1 7 16,1 2 4-16,3-4 2 15,0 2-1-15,2-1 0 0,2-1-12 0,-3 0-6 16,-1 0-2-16,-3 0-6 0,1 0-7 0,-2-1-5 15,0 1-6-15,-3-2-14 16,-19 2-34-16,32-2-46 0,-18 2-62 0,-14 0-81 0,24-2-100 16,-12 0-188-16,-12 2-465 15,0 0-391-15</inkml:trace>
  <inkml:trace contextRef="#ctx0" brushRef="#br0" timeOffset="-104317.71">23497 2440 2790 0,'0'0'-116'16,"0"0"32"-16,0-21 21 0,0 21 9 16,0 0 18-16,0 0 5 0,0-18 13 0,0 18-2 15,0 0 19-15,0 0 31 16,0 0 17-16,0 0 15 0,0 0 13 0,0 0-1 0,0 0-3 15,0 0 7-15,0 0 4 0,0 0 4 0,-10 48-4 16,10-48-4-16,0 31 12 16,0-16 1-16,2 4-2 0,-2-1 1 0,2 3-3 15,-2-3-2-15,2 2-9 16,0 0-6-16,0-1-10 0,0 0-1 0,0 1-3 0,0-4-12 16,0 0-4-16,-2-16-1 15,2 31-7-15,0-20-5 0,-2-11-19 0,4 19-43 16,-4-19-80-16,6 16-82 0,-6-16-84 0,0 0-173 15,6 3-480-15,-6-3-347 16</inkml:trace>
  <inkml:trace contextRef="#ctx0" brushRef="#br0" timeOffset="-103987.98">23709 2551 2772 0,'0'0'-117'0,"0"0"13"0,0 0 14 0,0 0 9 0,0 0 23 15,0 0 1-15,0 0 9 0,0 0 9 0,0 0 19 16,0 0 1-16,-49 23 16 16,49-23 12-16,-19 9 15 0,19-9 24 15,-15 10 14-15,15-10 9 0,-14 11 2 16,14-11 6-16,-14 10-7 0,14-10 3 0,-8 9 2 0,8-9 6 16,-8 10 13-1,8-10 9-15,0 0 2 0,-11 13-1 0,11-13 1 16,0 0 10-16,-6 13 8 0,6-13 3 0,0 0 1 0,0 0-6 15,0 0-1-15,11 26-16 0,-11-26-11 16,16 10-10-16,-4-4-10 0,2 0-8 0,2 0-10 16,2-2-3-16,-1-1-10 15,1 1-16-15,2-1-47 0,-4-2-69 16,2 1-94-16,0-2-81 0,-18 0-162 0,28-2-179 16,-15 1-333-16,-5-3-352 0</inkml:trace>
  <inkml:trace contextRef="#ctx0" brushRef="#br0" timeOffset="-103788.08">23863 2699 2806 0,'26'2'-66'0,"-26"-2"15"0,0 0-1 0,20 2 9 16,-20-2 5-16,24 0 5 0,-24 0 1 0,23-2 8 15,-23 2-6-15,28 2-2 0,-28-2-22 16,30-2-38-16,-18 0-55 0,1 1-94 0,0-2-355 16,-13 3 199-16</inkml:trace>
  <inkml:trace contextRef="#ctx0" brushRef="#br0" timeOffset="-103608.17">23961 2619 1796 0,'-18'-2'112'0,"18"2"26"0,0 0-6 0,0 0 1 0,-20-1 8 16,20 1-2-16,0 0-7 16,0 0-13-16,0 0-20 0,0 0-7 0,0 0-13 15,0 0-12-15,0 0-16 0,0 0-51 16,46-18-73-16,-35 17-67 0,-1-1-87 0,3 0-198 16,-13 2-313-16,21-6-11 15</inkml:trace>
  <inkml:trace contextRef="#ctx0" brushRef="#br0" timeOffset="-103407.71">24168 2616 2591 0,'0'0'235'0,"0"0"0"0,8 9-6 16,-8-9 1-16,0 0 4 0,0 0 30 0,0 0-26 15,9 10-28-15,-9-10-27 16,0 0-26-16,0 0-36 0,0 0-50 0,11 2-74 0,-11-2-98 15,0 0-130-15,0 0-156 0,0 0-253 0,0 0 23 16,0 0-298-16,0 0-311 16</inkml:trace>
  <inkml:trace contextRef="#ctx0" brushRef="#br0" timeOffset="-101368.09">24583 1452 2288 0,'0'0'-110'0,"14"-6"23"0,-14 6 19 16,0 0 25-16,0 0 14 0,0 0 15 16,0 0 11-16,0 0 11 0,0 0-4 0,0 0 22 15,0 0 11-15,0 0 11 16,0 0 13-16,0 0-3 0,0 0 6 0,-44-12 3 16,44 12-1-16,0 0-5 15,-30 4 7-15,30-4-5 0,-18 0-1 0,18 0-1 16,-20 4-9-16,20-4-2 0,-16 4-1 0,16-4-7 15,-15 7-7-15,15-7 5 0,-10 9-4 16,10-9-2-16,-8 14-1 0,8-14-5 0,-6 19-4 16,6-19 0-16,0 22-2 15,0-22-3-15,0 28-2 0,0-11-5 0,2 0 5 16,0 2-2-16,4 0-2 0,-5 0 1 16,4 0 1-16,-1 2 8 0,-1 0 4 0,2 2 3 15,-1 0 6-15,0 0 0 16,1 0 8-16,-1-1 1 0,2 1 3 0,-2-2 4 0,2-2 0 15,1 2-3-15,0-2-1 0,-1-2-2 0,4 3-3 16,-2-5-6-16,4 2 1 16,3-2-6-16,-1-2-8 0,5 1 2 0,0-2-12 15,3-3-38-15,-4 0-58 16,7-1-75-16,-3-2-76 0,-3-2-134 0,2-4-585 0,1 0-384 16</inkml:trace>
  <inkml:trace contextRef="#ctx0" brushRef="#br0" timeOffset="-100797.66">24862 1701 2813 0,'0'0'-133'0,"-2"-16"10"16,2 16 18-16,0 0 17 0,0 0 15 0,4-26 10 0,-4 26 10 15,9-11 18-15,-9 11-2 0,11-10-5 0,-11 10 20 16,0 0-2-16,21-8 10 16,-21 8 22-16,15-1-3 0,-15 1 31 15,0 0 17-15,0 0-5 0,27 13 1 16,-27-13-2-16,11 16 2 0,-9-5 16 0,-2-11-9 0,4 23 8 16,-4-10-4-16,0-13 8 15,0 26 2-15,0-26-1 0,-4 31-7 16,-1-15-4-16,3-2-7 0,-4 1 3 0,6-15-3 0,-10 26-4 15,7-15-1-15,3-11-3 16,-13 18-2-16,10-7-3 0,3-11-5 0,-7 12-2 0,7-12 2 16,0 0-4-16,-10 16-4 15,10-16-3-15,0 0 0 0,0 0-2 0,0 0-4 16,0 0 0-16,0 0-3 16,0 0 0-16,0 0-3 0,0 0-2 0,14-46-1 0,-6 33-4 15,1-2 4-15,-2-1-9 16,1 2-1-16,3-2 2 0,-3 1 0 0,0 1-1 15,-1 1 4-15,1 2-5 0,-8 11 6 0,13-23 11 16,-9 15 10-16,-4 8-2 16,8-16 2-16,-8 16 4 0,0 0 14 0,10-12 14 0,-10 12 14 15,0 0 10-15,0 0 2 16,0 0-2-16,0 0-2 0,0 0-12 16,0 0 3-16,0 0-18 0,2 45 7 15,-2-45-6-15,4 23-5 0,-2-11-6 0,3 1 0 0,-5-13-9 16,11 25-10-16,-2-14-26 0,0 2-50 0,2-3-63 15,1 2-84-15,1-5-81 16,1 1-134-16,-1-4-198 0,1 2-278 0,-14-6-269 16</inkml:trace>
  <inkml:trace contextRef="#ctx0" brushRef="#br0" timeOffset="-100507.71">25311 1562 2551 0,'0'0'-122'0,"0"0"35"16,0 0 36-16,-13-7 47 0,13 7 47 0,0 0 32 16,0 0 22-16,0 0 25 15,0 0-6-15,-30 30 9 0,24-18-1 0,3 1-6 16,-1 2-10-16,-1 0-6 0,5-15-8 0,-4 33-8 15,2-17-11-15,4 4-3 0,0-1-8 16,0 0-8-16,5-2-8 0,-4 2-7 0,5-2-26 16,1 0-45-16,0-1-61 15,3-1-73-15,-3-2-79 0,1-1-153 0,3-5-499 0,-2 2-276 16</inkml:trace>
  <inkml:trace contextRef="#ctx0" brushRef="#br0" timeOffset="-100248.04">25458 1652 2646 0,'0'-26'-62'16,"0"26"31"-16,0 0 26 0,0 0 17 0,0 0 34 0,0 0 25 16,0 0 14-16,0 0 1 15,0 0 1-15,0 0 2 0,0 0-3 0,0 0 2 16,0 0 1-16,-3 63 6 0,6-47-6 0,3-1-6 15,-4 2-9-15,4-2-8 0,-1 3-6 16,-2-1-4-16,4-2-8 0,-3 0-6 16,0-2-7-16,1 1-11 0,-5-14-28 15,6 21-54-15,-2-12-62 0,-4-9-60 0,8 14-64 16,-8-14-88-16,3 9-583 16,-3-9-313-16</inkml:trace>
  <inkml:trace contextRef="#ctx0" brushRef="#br0" timeOffset="-100008.06">25603 1717 2720 0,'0'0'-112'0,"0"0"22"0,0 0 15 15,0 0 32-15,-17-12 31 16,17 12 24-16,0 0 16 0,0 0 7 16,0 0 7-16,0 0 3 0,-32 18 20 0,32-18 6 15,-12 12 11-15,12-12 1 0,-9 14-5 16,9-14-4-16,-6 17-8 0,6-17 0 0,-6 17-8 0,6-17-1 15,-1 17-4-15,1-17 0 16,0 19-5-16,0-19-6 0,3 19-6 0,-3-19 2 16,10 17-21-16,-1-10-29 15,-9-7-58-15,21 16-68 0,-9-10-67 0,2-5-119 0,2 2-529 16,-16-3-204-16</inkml:trace>
  <inkml:trace contextRef="#ctx0" brushRef="#br0" timeOffset="-99757.8">25780 1640 2464 0,'0'0'-55'0,"0"0"22"16,0 0 10-16,0 0 20 0,0 0 33 0,0 0 16 16,0 0 16-16,0 0 12 15,0 0 9-15,0 0 8 0,0 0 12 16,7 61 0-16,0-45 9 0,2 4 2 0,0-1-3 0,-2 3-15 0,0-3-8 15,-1 1-13-15,1-3-2 16,-3 2-11-16,-1-1-6 0,1-1-13 0,1-2-10 16,-3-1-28-16,-2-14-54 15,1 26-75-15,-1-26-77 0,-1 21-93 0,2-14-653 16,-1-7-370-16</inkml:trace>
  <inkml:trace contextRef="#ctx0" brushRef="#br0" timeOffset="-91928.12">23260 1240 416 0,'0'0'127'16,"0"0"-15"-16,-19 3 0 16,19-3-1-16,0 0-15 0,0 0 12 15,0 0 8-15,0 0 9 0,0 0 1 0,0 0 14 16,0 0 11-16,0 0 10 0,0 0-4 0,0 0-15 16,0 0-3-16,0 0-11 15,0 0-9-15,0 0-9 0,0 0 6 0,0 0 0 16,0 0 0-16,0 0-5 0,0 0-3 0,28-44-10 0,-28 44-7 15,10-12-11-15,-10 12-11 16,10-16-2-16,-10 16-10 0,12-16-7 16,-12 16-6-16,14-16-3 0,-8 8-3 15,-6 8-7-15,11-15-5 0,-11 15 0 0,11-11 0 0,-11 11-7 16,10-10 1-16,-10 10-8 16,0 0 0-16,11-14-3 0,-11 14-1 0,0 0 1 15,0 0-2-15,14-3 0 16,-14 3-1-16,0 0-5 0,0 0 4 0,0 0 0 0,28 10-1 15,-28-10 2-15,14 9-3 0,-14-9 3 0,20 12-2 16,-10-5-2-16,3 1 1 16,-3-2-1-16,-10-6 3 0,22 15-2 0,-10-8-3 15,-12-7 5-15,18 14-2 0,-12-9-1 16,-6-5 0-16,15 10 2 0,-15-10 0 0,10 6 4 16,-10-6 1-16,0 0 13 15,17 9 10-15,-17-9 11 0,0 0 16 0,11 8 7 16,-11-8 0-16,0 0 18 0,0 0-12 0,0 0-3 15,0 0-7-15,32-13-1 0,-32 13 0 16,14-13-2-16,-5 5-5 0,-1-2-1 0,-8 10 6 16,17-19-7-16,-8 9-2 15,1-1-9-15,-4 0-1 0,-6 11-6 0,14-21-1 0,-8 8-3 16,0 3-3-16,-6 10-4 16,8-20 2-16,-4 9-10 0,-4 11 5 0,9-19-13 15,-9 19-6-15,7-17-23 0,-3 10-24 16,-4 7-28-16,4-17-39 0,-2 10-53 0,-2 7-62 15,0 0-69-15,4-11-118 0,-4 11-222 0,0 0 18 16,9-8-266-16,-9 8-257 16</inkml:trace>
  <inkml:trace contextRef="#ctx0" brushRef="#br0" timeOffset="-90717.74">26097 1797 2654 0,'-13'7'-14'0,"13"-7"26"16,0 0 16-16,-9 7 27 0,9-7 23 0,0 0 25 0,0 0 28 15,0 0 12-15,-12 10 7 16,12-10 2-16,0 0-14 0,0 0-14 16,0 0-19-16,0 0-8 0,0 0-11 15,0 0-11-15,0 0-9 0,42 0-4 0,-42 0-10 0,23-2-11 16,-23 2-24-16,21 0-28 16,-21 0-36-16,22-2-48 0,-22 2-55 0,23 0-54 15,-12 0-57-15,-11 0-102 16,21-4-604-16,-11 4-412 0</inkml:trace>
  <inkml:trace contextRef="#ctx0" brushRef="#br0" timeOffset="-90137.78">26484 1692 2902 0,'0'-27'-46'0,"0"27"10"16,0 0 4-16,4-16 6 0,-4 16 26 0,0 0 31 16,2-16 24-16,-2 16 12 15,0 0 8-15,7-16-6 0,-7 16-6 16,0 0-7-16,9-15-8 0,-9 15-1 16,9-8-7-16,-9 8-9 0,0 0-3 0,13-9-2 0,-13 9 2 15,0 0-3-15,0 0 0 16,0 0 3-16,0 0 0 0,25 21-1 0,-25-21 5 15,7 19 1-15,-5-4-2 0,-2 3 11 0,0-2 4 0,0-16 5 16,-3 35 0-16,-1-16 1 16,2-2-2-16,-2 0-3 0,1-1-1 0,3-16-6 15,-6 28-3-15,4-17-2 16,2-11-6-16,-5 21-2 0,5-21 2 0,-5 17-2 0,5-17-1 16,0 0-1-16,-4 18-4 15,4-18-6-15,0 0-8 0,0 0-10 0,0 0-7 16,0 0-13-16,0 0-13 0,0 0-10 0,36-33-9 15,-25 20-1-15,0-4 3 0,-2-2 1 16,5 2 14-16,-5-2 6 0,2 1 18 16,-4 1 23-16,2 2 9 0,-3-1 16 15,-1 3 8-15,-5 13 5 0,11-23 3 0,-8 14-10 16,-3 9-6-16,6-15-3 0,-6 15 0 16,0 0 17-16,0 0 14 0,0 0 9 0,0 0 7 15,0 0-5-15,0 0 2 16,-29 33-8-16,22-17-6 0,1 1-1 0,2 2-10 15,3-2-7-15,-2 3-5 0,1-1-6 0,2 0-8 0,5-1-24 16,-2 0-33-16,-1-3-43 16,4-3-64-16,3 1-81 0,3-4-76 15,-6-3-127-15,3-1-172 0,0-1-384 16,-9-4-433-16</inkml:trace>
  <inkml:trace contextRef="#ctx0" brushRef="#br0" timeOffset="-89907.88">26902 1546 2985 0,'0'0'-44'0,"0"0"37"15,-5-20 22-15,5 20 22 0,0 0 32 16,0 0 26-16,0 0 20 0,0 0 6 0,-32 29-8 16,26-17-10-16,-1 4-8 0,3 1-11 0,1 2-10 15,1 2-6-15,0 0-10 16,4 2-4-16,-2-2-6 0,3 5-9 0,1-2-14 15,2-1-19-15,1-3-28 0,-3-1-36 0,4-3-43 0,0-1-59 16,-3-2-46-16,4-1-47 16,-9-12-146-16,18 11-500 0,-12-7-278 0</inkml:trace>
  <inkml:trace contextRef="#ctx0" brushRef="#br0" timeOffset="-89677.69">27097 1642 2820 0,'8'-21'41'0,"-8"21"6"0,0 0 1 16,0 0 40-16,0 0 44 0,0 0 31 0,0 0-1 15,0 0-1-15,0 0-3 0,0 0-19 16,0 0-13-16,0 0-17 0,-12 59-11 0,12-42-13 16,0 2-5-16,0 0-11 0,2 1-4 15,0-1-8-15,2-1-18 0,-2 0-30 16,0-1-43-16,-1-2-45 0,-1-15-54 0,6 23-68 15,-6-14-66-15,0-9-148 0,6 11-176 0,-6-11-312 0,0 0-292 16</inkml:trace>
  <inkml:trace contextRef="#ctx0" brushRef="#br0" timeOffset="-89447.81">27143 1752 2671 0,'0'0'15'15,"-2"-21"32"-15,2 21 27 0,0 0 28 0,0 0 33 16,-8-14 32-16,8 14 14 0,0 0-5 15,0 0-14-15,0 0-14 0,0 0-13 16,0 0-16-16,0 0-9 0,-32 30-15 0,32-30-7 0,-2 17-11 16,2-17-5-16,0 0-12 15,2 25-4-15,-2-25-8 0,5 17 1 0,-5-17-5 16,12 13-8-16,-12-13-5 16,15 11-13-16,-7-4-33 0,-8-7-23 0,19 7-45 0,-19-7-51 15,22 2-61-15,-11-2-67 16,-11 0-104-16,27-6-194 0,-16 3-418 0,3-4-429 15</inkml:trace>
  <inkml:trace contextRef="#ctx0" brushRef="#br0" timeOffset="-89288.15">27400 1747 2926 0,'0'0'19'0,"0"0"48"16,0 0 24-16,0 0 8 15,0 0 10-15,0 0 0 0,0 0-4 0,0 0-13 0,27 0-11 16,-27 0-12-16,0 0-12 0,24 0-37 0,-24 0-46 15,23-2-62-15,-23 2-71 16,27 0-78-16,-16-3-142 0,3-2-519 0,-14 5-281 16</inkml:trace>
  <inkml:trace contextRef="#ctx0" brushRef="#br0" timeOffset="-89082.7">27616 1648 2813 0,'0'0'42'0,"0"0"12"15,0 0 9-15,0 0 30 0,0 0 40 0,0 0 20 16,0 0 3-16,0 0-6 16,0 0-13-16,0 0-17 0,0 0-14 0,0 0-10 15,0 0-10-15,-3 46-7 0,3-46-9 16,7 30-8-16,-5-15-6 0,2 1-17 0,-1-1-37 16,1 0-43-16,1-2-53 15,-5-13-51-15,7 25-67 0,-3-18-71 16,-4-7-172-16,5 16-526 0,-5-16-440 0</inkml:trace>
  <inkml:trace contextRef="#ctx0" brushRef="#br0" timeOffset="-88397.89">27861 1491 2909 0,'0'0'-122'0,"0"0"30"0,0 0 18 16,0 0 27-16,0 0 41 0,0 0 32 16,0 0 29-16,19 46 17 0,-15-37 29 0,0 7 21 0,0 1 14 15,1 2 4-15,-1 0-4 16,0 4-4-16,-2 2-13 0,0-1-10 0,-2 0-7 15,0 2-18-15,-2-1-13 0,0 2-19 0,-2-5-40 0,-2 2-61 16,-1-2-77-16,1-1-81 16,-3-2-97-16,5-4-181 0,-4-1-390 0,-2 0-238 15</inkml:trace>
  <inkml:trace contextRef="#ctx0" brushRef="#br0" timeOffset="-87798">27943 1261 2545 0,'0'0'-49'0,"0"0"28"0,0 0 22 0,0 0-2 15,0 0 32-15,0 0 5 0,0 0-1 0,0 0-16 16,0 0-4-16,0 0-14 0,0 0-26 0,0 0-6 0,0 0-1 16,0 0 1-1,50-6 2-15,-50 6 18 0,21 0 8 0,-21 0 6 0,0 0 22 16,22 0 33-16,-22 0 26 16,0 0 7-16,0 0 4 0,22-2 0 0,-22 2 8 15,0 0 8-15,0 0 4 16,13 9-1-16,-13-9 1 0,8 11-7 0,-8-11-8 0,4 15-6 15,-4-15-12-15,4 22-2 0,-2-6-10 0,0 1-3 16,-2 0-1-16,2 4-1 16,-1 4-8-16,1-1-3 0,2 5-4 0,-2 0 2 15,1 0 2-15,-1 5 2 0,-1 4-3 16,3-2 3-16,1 1-1 0,-1 0 4 0,0 1-1 16,0-1 2-16,-2 0 0 15,-1-6 7-15,-1 0-11 0,0-1 5 0,-1-2-18 16,-1 2 2-16,-2-4-11 0,-4 3-26 0,1-7-61 0,-7 1-92 15,3-3-118-15,-8 2-219 16,-9-2-149-16,-2-1 47 0,-5 1-345 16,-5-1-335-16</inkml:trace>
  <inkml:trace contextRef="#ctx0" brushRef="#br0" timeOffset="-67433.17">20100 4631 820 0,'0'0'282'0,"0"0"-57"0,0 0-46 16,0 0-10-16,0 0 23 16,0 0-4-16,0 0-6 0,0 0-11 0,0 0-2 15,0 0-3-15,0 0-7 16,0 0-4-16,0 0-6 0,0 0 0 0,0 0-4 0,0 0-4 16,0 0-4-16,0 0-6 15,0 0-6-15,0 0-9 0,0 0 2 16,0 0-10-16,0 0-7 0,0 0-1 0,0 0-4 15,0 0 13-15,0 0-4 0,0 0-6 0,0 0-6 16,0 0-11-16,0 0-10 0,0 0-8 16,0 0-4-16,50-11-4 0,-50 11-8 15,28-4-7-15,-28 4-8 0,27-2-2 0,-27 2-1 16,26-2-12-16,-26 2 9 0,25-2-7 16,-25 2-3-16,21-1-8 0,-21 1-3 0,19 0-25 15,-19 0-29-15,18-3-30 16,-18 3-52-16,0 0-61 0,16-1-72 0,-16 1-67 0,0 0-125 15,8-4-175-15,-8 4 19 0,0 0-283 0,0 0-272 16</inkml:trace>
  <inkml:trace contextRef="#ctx0" brushRef="#br0" timeOffset="-67218.07">20152 4502 2683 0,'0'0'-37'0,"0"0"45"15,0 0 18-15,-18-2 24 16,18 2 30-16,0 0 34 0,0 0 21 0,0 0 4 16,0 0 2-16,0 0-12 0,0 0-13 15,0 0-14-15,0 0-8 0,0 0-15 0,0 0-5 16,63-5-15-16,-47 2-27 16,0-1-52-16,-16 4-70 0,34-2-76 0,-20-2-81 15,1 1-154-15,-5 1-535 16,2-2-350-16</inkml:trace>
  <inkml:trace contextRef="#ctx0" brushRef="#br0" timeOffset="-66048.22">20944 4479 2726 0,'0'0'-111'0,"4"10"22"0,-4-10 12 0,0 0 28 0,4 18 25 16,-4-18 15-16,0 0 32 16,4 16 15-16,-4-16 27 0,0 0 16 15,0 0 16-15,5 13 17 0,-5-13 15 0,0 0-2 16,0 0-4-16,0 0-11 0,0 0-14 0,0 0-12 15,0 0-9-15,0 0-10 0,0 0-13 0,0 0-9 16,38-25-13-16,-29 14-5 16,-1-3-12-16,1 1-9 0,-3-8-7 0,4-1-9 0,-2-3-5 15,2-4-10-15,-2-4-4 16,0-1-1-16,-1 2 1 0,-1-3 2 16,-2 5-2-16,-2 1 4 0,3 1 23 15,-5 0-1-15,2 3 7 0,-2 4-4 0,0 0 2 0,0 3 0 16,0 18-4-16,-4-28 1 0,4 28 2 0,-7-16-2 15,7 16 0-15,0 0 1 16,0 0 2-16,0 0 0 0,-37 26 2 0,27-8 4 16,2 6-2-16,2 5 2 0,0 4 7 15,-1 2 5-15,3 0 2 0,2 4 5 16,2-7 8-16,2 6 9 0,2-2 7 16,3-1-5-16,-1-7 2 0,4 0 1 0,0-2-4 15,4-4-1-15,-6-1 0 0,3-3-5 16,-1-3-3-16,3-4 2 0,-2-1-8 0,-1-4-5 15,-10-6-2-15,20 3-4 0,-20-3-3 16,0 0-2-16,24-9-2 0,-24 9 0 16,18-10 4-16,-18 10 6 0,12-9 4 0,-12 9 1 0,15-7 2 15,-15 7-4-15,13-7-2 16,-13 7-2-16,0 0 1 0,25-1-3 16,-25 1-2-16,22 4-1 0,-22-4 1 15,23 6-4-15,-9-3 3 0,-14-3-3 0,32 4 0 0,-14-2 0 16,-18-2-11-16,29 0-41 0,-12-2-49 15,-17 2-64-15,31-6-60 0,-15 0-65 16,-6-1-140-16,0 0-200 0,-1-5-265 0,-5-1-252 0</inkml:trace>
  <inkml:trace contextRef="#ctx0" brushRef="#br0" timeOffset="-65777.76">21237 4150 2865 0,'0'0'161'0,"0"0"21"0,0 0-2 0,0 0 2 15,0 0 10-15,0 0 11 0,0 0-4 0,0 0-30 16,-3-16-20-16,3 16-25 0,0 0-47 0,0 0-47 15,0 0-49-15,0 0-62 16,0 0-68-16,0 0-76 0,0 0-98 0,0 0-209 0,0 0-88 16,0 0-228-16,0 0-190 15</inkml:trace>
  <inkml:trace contextRef="#ctx0" brushRef="#br0" timeOffset="-65068.06">20870 5302 2434 0,'0'0'-38'0,"0"0"45"0,15 9 28 15,-15-9 17-15,0 0 24 16,0 0 13-16,0 0 28 0,0 0 19 16,0 0-7-16,0 0-11 0,0 0-8 15,0 0-7-15,10-34-5 0,-10 34-1 0,7-25-6 0,-5 10-4 16,2-2-8-16,-2-2-7 0,4-2-8 0,-1 2 0 15,-3 0-2-15,3 2-4 16,-1-1-6-16,0 3-6 0,-4 15-7 0,6-22-5 0,-6 22-5 16,6-18-5-16,-6 18-2 15,6-9-2-15,-6 9-1 0,0 0-1 0,0 0-2 16,0 0-2-16,28 27-3 16,-19-14 3-16,-1 0-4 0,5 6 0 0,0-1 1 0,1-1-1 15,0 2-1-15,-2-2-1 0,2-2-3 0,-3-2 5 16,0 1-2-16,0-4-2 15,-5 1 6-15,-6-11 1 0,16 14 0 0,-6-11 1 0,-10-3 1 16,0 0 2-16,20-2 4 16,-20 2 2-16,13-15-1 0,-13 15-2 0,13-25-6 15,-9 8 7-15,2-4-5 16,1-2 0-16,-3 3 0 0,0 4-2 0,0-4 1 0,0 5-4 16,1 2-3-16,-5 13-7 15,6-23-21-15,-6 23-29 0,5-19-40 0,-5 19-62 16,4-12-73-16,-4 12-94 0,2-7-230 0,-2 7-71 15,0 0-255-15,0 0-243 0</inkml:trace>
  <inkml:trace contextRef="#ctx0" brushRef="#br0" timeOffset="-64358.05">21319 5285 2587 0,'0'0'-69'0,"0"0"35"16,0 0-3-16,-15 6 36 0,15-6 22 16,0 0 41-16,0 0 24 0,0 0 23 0,0 0-4 15,0 0-9-15,0 0-11 16,0 0-6-16,0 0-10 0,0 0-7 0,0 0-6 16,0 0-2-16,0 0-10 0,0 0-3 15,58 0-5-15,-58 0-3 0,31 0-4 0,-14-2 0 16,4 2-7-16,-1 0 1 0,0-3-4 15,2 3-3-15,-1-1-6 0,-21 1-6 16,38-2-18-16,-24 0-16 0,-14 2-17 0,26-4-9 0,-16 0-5 16,-10 4 8-16,0 0 6 15,13-9 2-15,-13 9 10 0,0 0 24 0,0 0 19 16,0 0 29-16,0 0 26 0,0 0 20 16,-23-31 18-16,23 31 5 0,0 0 2 0,-13-9 1 15,13 9-10-15,0 0-9 0,0 0-9 0,0 0-10 16,0 0-7-16,0 0-6 15,0 0-5-15,0 0-5 0,0 0-9 0,0 0-5 0,0 0 1 16,0 0-7-16,51 22-2 16,-42-14-2-16,-1 2-1 0,-8-10-3 0,10 17-1 0,-10-17-5 15,6 18-14 1,-6-18-32-16,0 19-49 0,0-19-72 0,-4 14-71 16,4-14-84-16,0 0-192 0,-8 12-113 15,8-12-235-15,0 0-193 0</inkml:trace>
  <inkml:trace contextRef="#ctx0" brushRef="#br0" timeOffset="-63907.88">22041 5228 2584 0,'10'5'-24'0,"-10"-5"30"16,0 0 6-16,8 12 27 0,-8-12 24 0,0 0 25 0,0 0 22 15,-4 25 9-15,4-25 5 0,0 0-11 0,0 0 1 16,-14 21 2-16,14-21 4 16,-11 9 2-16,11-9-4 0,-15 7-4 0,15-7-6 0,0 0-9 15,-23 3-8 1,23-3-5-16,0 0-13 0,-24-6-7 0,24 6-8 0,-12-12-8 16,12 12-1-16,-10-15-12 15,10 15-3-15,-7-17-8 0,7 17-6 0,0 0-9 16,2-22 3-16,-2 22-3 0,0 0 0 15,15-13 0-15,-15 13-4 0,19-1 1 0,-19 1 1 16,25 4-4-16,-25-4-1 0,34 7 1 16,-17-4 0-16,3 2-1 0,-2-2 2 0,1 0-3 15,0 0-4-15,-2-3-9 0,-17 0-10 0,30-2-8 16,-30 2-4-16,26-4-2 16,-16-1-2-16,-10 5 3 0,15-13 3 0,-15 13 2 15,4-18 5-15,-4 18 1 0,-2-21 8 16,2 21 0-16,0 0 7 0,-19-24-1 0,11 16-1 15,8 8 0-15,-18-11-13 0,18 11-43 0,-14-10-57 16,14 10-74-16,-13-8-86 16,13 8-165-16,-11-7-159 0,11 7-239 15,0 0-183-15</inkml:trace>
  <inkml:trace contextRef="#ctx0" brushRef="#br0" timeOffset="-63188.05">22584 4020 2553 0,'0'0'-3'0,"12"-14"34"16,-12 14 0-16,0 0 0 15,0 0-3-15,0 0 12 0,0 0 4 0,0 0 4 0,0 0 2 16,0 0 12-16,-28-17 3 16,28 17 9-16,-22 0 0 0,22 0 7 0,-21 0-6 15,21 0-4-15,0 0-7 16,-30 4-3-16,30-4-5 0,-16 5-7 0,16-5-3 0,-15 7-10 15,15-7-1-15,-13 9-3 0,13-9-2 0,-10 10-2 16,10-10-2-16,-7 10-3 16,7-10 1-16,0 0 1 0,-2 25-6 0,2-25 2 15,5 20-4-15,-5-20-2 16,8 24-2-16,-4-9-2 0,4 1 0 0,-1 1-1 16,2 2-1-16,-3 2 0 0,2 2-2 15,-2 0-1-15,1 0 2 0,-3 2-2 0,1-1 4 16,-1 3-3-16,0-2 0 0,-2 1 0 0,0-1 0 15,0 2 1-15,0 1 4 0,-2 0-3 16,2-2 7-16,1 0 14 0,-1 1 15 0,0 0 10 16,-2-3 14-16,2 1 8 15,0 0-3-15,0 0 4 0,0 0 2 0,2-3-1 0,1 1-21 16,1 2 2-16,1-4-4 16,-1 0-2-16,4-2-7 0,-2-2-9 0,4 1-3 15,0-2-6-15,1-2-37 16,-3-4-61-16,1-3-95 0,2-3-101 0,-3-3-220 0,-10-1-122 15,22-1 0-15,-22 1-275 0,0 0-252 0</inkml:trace>
  <inkml:trace contextRef="#ctx0" brushRef="#br0" timeOffset="-59377.85">22919 4481 2550 0,'0'0'-81'0,"0"0"38"16,0 0 22-16,0 0 28 0,-8-14 27 0,8 14 40 16,0 0 29-16,0 0 19 15,0 0 5-15,0 0 10 0,2-21 5 0,-2 21-1 16,0 0-3-16,0 0-11 0,4-22-14 0,-4 22-10 15,0 0-9-15,8-19-12 0,-8 19-11 16,9-16-6-16,-9 16-9 0,8-15-6 0,-8 15-9 16,15-13-5-16,-15 13-6 15,15-10-6-15,-7 5-2 0,-8 5-8 16,22-6 1-16,-22 6-6 0,18-2-3 16,-18 2 1-16,22 2-3 0,-22-2 0 0,17 11-3 0,-17-11 4 15,12 15-3-15,-8-2-3 0,-4-13 4 0,5 27 1 16,-5-13-2-16,0-14 3 15,-5 32-1-15,1-17-1 0,0 3 0 0,0-3 3 0,-2-1-1 16,-1 0 5-16,7-14 1 16,-8 25 4-16,4-15 2 0,4-10 3 0,-9 16 5 15,9-16 9-15,-4 14 7 16,4-14-4-16,0 0-5 0,0 0-5 0,0 0-4 0,0 0-10 16,0 0-8-16,0 0-11 15,0 0-14-15,0 0-10 0,34-27-13 0,-22 11-14 16,2-7-11-16,-2-1-8 0,2 0-4 0,4-3 7 15,-6 5 6-15,-1-2 9 0,1 3 3 16,0 2 19-16,-2 0 18 0,-4 4 10 0,2 2 12 16,-1 0 0-16,-7 13-1 15,7-20 0-15,-7 20 2 0,2-13 6 16,-2 13 7-16,0 0 7 0,0 0 7 0,0 0 9 16,0 0 16-16,0 0 4 0,-36 36 6 0,27-21 6 15,5 3 2-15,-3 1 4 16,3 2-1-16,0-1-13 0,4-1 2 0,0 3-10 15,2-1-5-15,2-3-7 0,2 3-3 0,6 0-8 0,-2-2-14 16,4-1-36-16,2-5-42 16,0 1-59-16,3-5-73 0,1 3-81 0,-4-7-117 15,2-1-215-15,-4-2 8 16,-14-2-273-16,26 1-226 0</inkml:trace>
  <inkml:trace contextRef="#ctx0" brushRef="#br0" timeOffset="-59077.77">23548 4185 2443 0,'0'0'-138'0,"0"0"41"15,0 0 36-15,0 0 43 0,0 0 33 0,-35 32 39 16,29-18 30-16,-2 1 19 0,0 2 20 16,2 2 18-16,-3 2 7 0,4 0-4 0,1 1-5 15,2-3-11-15,0 1-11 16,2 0-12-16,0 0-11 0,2 0-8 0,2-1-11 0,0-2-10 16,3 0-6-16,0-1-30 15,1-3-52-15,-2 0-79 0,4-2-89 0,-10-11-100 16,16 13-678-16,-10-8-415 0</inkml:trace>
  <inkml:trace contextRef="#ctx0" brushRef="#br0" timeOffset="-58828.14">23645 4466 2810 0,'0'0'-143'15,"0"0"26"-15,19-13 22 16,-19 13 22-16,0 0 38 0,0 0 21 0,0 0 25 15,0 0 21-15,0 0 4 0,0 0 7 0,0 0 2 16,0 0 17-16,0 0 3 0,0 0 13 16,0 0 21-16,0 0 22 0,0 0 20 0,0 0-9 15,0 0-2-15,0 0-6 16,0 0 2-16,0 0-10 0,0 0-10 0,0 0-14 16,0 0-13-16,0 0-32 0,0 0-38 15,0 0-56-15,0 0-84 0,0 0-73 0,0 0-112 16,0 0-196-16,0 0-349 0,0 0-217 15</inkml:trace>
  <inkml:trace contextRef="#ctx0" brushRef="#br0" timeOffset="-58568.16">23796 4237 2565 0,'0'0'-60'0,"0"0"27"0,0 0 25 0,10-13 38 16,-10 13 41-16,0 0 31 16,0 0 19-16,0 0 13 0,14 36-1 0,-9-21 1 15,2-1-6-15,-3 4-5 16,0-1-8-16,2 2-12 0,-2 1-8 0,-1 0-12 16,1 3-9-16,0-4-6 15,-4 4-9-15,2-4-9 0,-2 2-20 0,0-2-34 0,0-2-49 16,0 1-67-16,0-18-61 0,-2 28-58 15,0-16-95-15,2-3-624 0,0-9-392 16</inkml:trace>
  <inkml:trace contextRef="#ctx0" brushRef="#br0" timeOffset="-58207.9">24170 4473 3071 0,'0'0'72'16,"0"0"20"-16,0 0-2 0,0 0 5 0,0 0 10 16,0 0 11-16,0 0 6 0,0 0-12 15,0 0-8-15,0 0-8 0,0 0-16 16,0 0-7-16,0 0-7 0,0 0-13 0,0 0-30 16,34 0-50-16,-19-2-64 0,-15 2-69 0,33-4-93 15,-17 1-114-15,-2-1-199 16,2 0-311-16,-5-2-242 0</inkml:trace>
  <inkml:trace contextRef="#ctx0" brushRef="#br0" timeOffset="-57488.31">24619 4256 2688 0,'0'0'-14'0,"0"0"4"0,-13-11 0 0,13 11 13 15,0 0 14-15,-11-15 24 0,11 15 18 0,-6-13-3 16,6 13-1-16,0 0-14 16,0 0 1-16,6-22-6 0,-6 22-2 0,0 0-6 0,11-12 0 15,-11 12-7-15,0 0 1 16,18-5-4-16,-18 5 0 0,0 0 0 0,26 0 10 16,-26 0 14-16,20 7 14 15,-8-1 7-15,-1 4 0 0,-1-1-7 0,1 1-5 0,-2 3-7 16,-1 2-2-16,-4 0-3 0,2 3-3 0,-4-1-6 15,0 0-2-15,-2 0 2 16,0-17-5-16,-6 37 3 0,2-21 0 0,-2 0 4 16,0 1 1-16,-3-4 2 0,0 2 1 15,4-2 5-15,-4-3-1 0,0 2 0 0,9-12 0 16,-9 19 12-16,9-19 4 16,-9 14 0-16,9-14-13 0,0 0-3 0,0 0-13 0,0 0-9 15,0 0-10-15,0 0-16 0,0 0-18 0,0 0-10 16,0 0-2-16,27-39-7 15,-17 20-2-15,2 0 3 0,0-2 2 16,-2 0 6-16,3 0 3 0,-2 0 3 16,-1 0 7-16,1 3 2 0,-3-4 9 0,3 5 8 0,-2 2 4 15,-2 1 8-15,0-1 0 16,-1 4 3-16,2-1-4 0,-8 12-3 0,10-17 1 16,-10 17 1-16,6-12-2 0,-6 12 10 15,0 0 12-15,0 0 8 0,0 0 11 0,0 0 3 16,0 0 3-16,0 0 4 0,0 0 1 15,-12 52 4-15,8-37-8 0,4-15-3 16,-2 33-6-16,2-16-5 0,0 1-3 0,6-1-6 0,-4-2-5 16,2 2-14-16,2-2-34 15,0-2-32-15,0 1-40 0,1-1-54 0,4-4-73 16,-3-2-57-16,-8-7-186 16,19 12-131-16,-10-10-277 0,-2 0-236 0</inkml:trace>
  <inkml:trace contextRef="#ctx0" brushRef="#br0" timeOffset="-57228.01">25133 4143 2589 0,'0'0'-21'0,"0"0"46"0,0 0 22 0,0 0 27 0,0 0 13 16,0 0 26-16,0 0 18 0,-36 26 3 0,36-26-4 15,-12 24-3-15,7-11-5 0,2 5-13 16,1-1-1-16,-3 1-10 0,5 0-6 16,0 0-11-16,3 1-8 0,1-1-9 15,-3 1-5-15,6-1-3 0,-1-2-17 0,0 1-18 16,1-3-31-16,2 1-41 16,-1-3-53-16,0-2-74 0,1 1-54 0,-9-11-72 15,16 11-140-15,-11-9-474 0,-5-2-321 16</inkml:trace>
  <inkml:trace contextRef="#ctx0" brushRef="#br0" timeOffset="-52748">26144 4298 894 0,'-18'2'213'0,"18"-2"-36"0,0 0-40 16,0 0 0-16,0 0 12 15,-19 2 23-15,19-2 4 0,0 0 3 0,0 0 6 0,0 0 4 16,0 0 0-16,0 0-15 0,0 0-13 0,0 0-11 15,0 0-9-15,0 0-11 16,0 0-15-16,0 0-17 0,0 0-10 16,62-10-11-16,-62 10-7 0,30-3-17 15,-13 2-33-15,-17 1-51 0,29-3-66 0,-13 0-81 16,-16 3-70-16,28-3-169 0,-17 1-521 16,-3-2-349-16</inkml:trace>
  <inkml:trace contextRef="#ctx0" brushRef="#br0" timeOffset="-52527.93">26262 4205 3006 0,'-12'-12'42'15,"12"12"2"-15,0 0-4 0,0 0 4 16,0 0 11-16,0 0 30 0,0 0 30 0,0 0 17 16,0 0 3-16,0 0 0 15,0 0-4-15,0 0-8 0,-5 44-6 16,5-29-12-16,0-15-22 0,5 33 1 0,-3-16-11 0,0 0-8 15,1 2-22-15,1-2-36 16,-3 0-56-16,3-2-68 0,0 3-76 0,0-5-78 0,-4-13-131 16,7 27-200-16,-5-19-316 15,4 3-316-15</inkml:trace>
  <inkml:trace contextRef="#ctx0" brushRef="#br0" timeOffset="-51598.08">26670 4150 2677 0,'0'0'-111'0,"0"0"24"0,0 0 13 0,7-22 22 15,-7 22 23-15,0 0 4 0,6-19 16 16,-6 19 18-16,0 0-1 0,8-20 9 0,-8 20 9 16,6-12 0-16,-6 12 10 15,7-11-8-15,-7 11-1 0,10-10-4 0,-10 10-4 16,14-8 7-16,-14 8-10 16,14-3-2-16,-14 3 2 0,0 0-7 0,26 3 4 15,-26-3 1-15,19 11-1 0,-10-7 6 16,1 6-5-16,-2 1-9 0,-8-11 12 0,13 25-7 15,-6-11 6-15,-3 2 0 0,-1 2 10 0,-3-1 4 16,0 0 6-16,0-17 1 16,-7 36 18-16,2-18 5 0,1-2 4 0,-5 0 16 0,3-1-5 15,-2-1 0-15,0-1-1 16,-1-4-3-16,-1 3-6 0,10-12 0 0,-11 15-5 16,11-15-5-16,-11 11-4 15,11-11-13-15,0 0-5 0,0 0-11 0,0 0-11 0,0 0-17 16,0 0-17-16,0 0-11 0,0 0-10 0,0 0-14 15,0 0-6-15,22-43-14 16,-14 27-3-16,0 1-5 0,3-4 6 0,-1-1-4 16,-1 1 4-16,1-1 15 0,0-1-1 15,-1 2 7-15,0-2 8 0,-1 4 1 16,2-1 4-16,-4 3 8 0,-1 0 7 16,1 2 5-16,-1 0 6 0,-5 13-2 0,9-20 12 15,-9 20-7-15,5-13 13 0,-5 13 11 16,0 0 26-16,0 0 17 0,0 0 22 0,0 0 11 15,0 0 9-15,0 0-2 0,-27 40 3 0,24-25 11 16,-3 3-6-16,2 4-7 16,-4 0-3-16,4-2-8 0,2 1-9 0,-1-2-4 0,3 2-11 15,3 0-3-15,1-2-5 16,0 0-12-16,6 1-23 0,-2-5-51 0,1-2-60 16,8 0-69-16,-5-3-94 15,3-2-169-15,-2-3-458 0,3-1-264 0</inkml:trace>
  <inkml:trace contextRef="#ctx0" brushRef="#br0" timeOffset="-51347.93">27153 4041 2614 0,'-7'-12'-70'0,"7"12"22"16,0 0 11-16,0 0 36 0,0 0 28 0,0 0 30 0,0 0 28 15,0 0 17-15,-36 27 8 0,32-14 0 16,1 0 0-16,3-13 2 0,-4 32-7 16,4-15-9-16,0 2-9 0,2-3-6 0,0 3-10 15,0 1-10-15,3-1-3 0,-1-2-10 16,4-2-16-16,-2 0-32 0,1-1-37 16,1-1-54-16,0-4-62 0,3 3-70 15,-3-7-91-15,6 2-594 0,-9-4-298 0</inkml:trace>
  <inkml:trace contextRef="#ctx0" brushRef="#br0" timeOffset="-51106.55">27265 4139 2809 0,'0'0'10'0,"2"-15"10"16,-2 15-8-16,0 0 8 0,8-13 23 0,-8 13 40 15,0 0 23-15,0 0 8 16,0 0 1-16,0 0-4 0,0 0 1 0,0 0 5 15,0 0 2-15,17 40-6 0,-15-28-1 0,3 3-8 0,0 0-7 16,-3 0-9-16,2 2-10 16,1 0-9-16,-1 0-7 0,0-1-9 0,0-2-5 15,-1 0-4-15,2 2-13 16,-5-16-32-16,7 21-43 0,-7-21-49 0,4 19-72 0,-4-19-72 16,5 11-123-16,-1-5-206 15,-4-6-401-15,0 0-412 0</inkml:trace>
  <inkml:trace contextRef="#ctx0" brushRef="#br0" timeOffset="-50731.02">27463 3939 2915 0,'0'0'-70'0,"0"0"21"0,0 0 21 16,0 0 22-16,0 0 25 15,0 0 9-15,0 0 14 0,0 0-1 16,36 33 12-16,-30-18 11 0,1 0 10 0,7 3 19 15,-3 3 9-15,-1 0 10 0,1 1 10 16,2 3 1-16,-4 0-10 0,0-2-9 0,0 2-10 16,-1-2-11-16,-1-1-10 0,-2 1-5 15,-1-4-11-15,-2 1-7 0,0-2-29 16,-2-1-44-16,0-17-52 0,-4 31-68 0,2-17-71 16,-2-1-89-16,-1-4-168 0,5-9-456 15,-11 15-337-15</inkml:trace>
  <inkml:trace contextRef="#ctx0" brushRef="#br0" timeOffset="-50377.99">28004 4179 2836 0,'-16'-14'-3'0,"16"14"31"15,0 0 10-15,0 0 22 0,0 0 26 16,0 0 19-16,0 0 6 0,0 0 0 0,0 0-12 15,0 0-15-15,0 0-7 0,0 0-9 16,28-6-6-16,-28 6-4 0,22-2-13 16,-22 2-7-16,28 0-21 0,-28 0-34 0,25-2-37 15,-8 0-47-15,-17 2-55 0,29-2-56 16,-13-2-85-16,-1 0-635 0,-5 0-341 16</inkml:trace>
  <inkml:trace contextRef="#ctx0" brushRef="#br0" timeOffset="-49757.94">28313 3969 2735 0,'0'0'-30'0,"0"0"-1"15,-2-18 9-15,2 18-7 0,0 0-1 16,0 0 14-16,5-21-8 0,-5 21 0 16,0 0 9-16,9-13-6 0,-9 13 0 15,0 0 1-15,14-10 2 0,-14 10 3 0,0 0-10 16,0 0 11-16,26 2 10 0,-26-2-2 16,0 0 4-16,21 14 4 0,-14-5 2 0,2 1 16 15,-3 3 6-15,2 1 3 0,-2 0 6 0,-2 4-4 16,0-2-1-16,-2 4 5 15,-1-1 6-15,-2 0 14 0,1 1 8 16,0-1 7-16,-4-2 7 0,2-1 6 0,2-16 0 16,-6 31 2-16,2-18 0 0,4-13-10 0,-10 23-2 15,10-23 3-15,-4 17-5 0,4-17-4 16,-4 11-16-16,4-11-15 0,0 0-14 16,0 0-11-16,0 0-15 0,0 0-23 15,0 0-22-15,0 0-18 0,0 0-8 0,0 0-20 0,0 0-12 16,24-47 2-16,-16 30 2 0,-3 2 9 15,5-5 7-15,1 1 3 0,-3 0 17 16,-2 2 19-16,3 2 4 0,-3 2 25 16,0-1 19-16,1 1 16 0,0 1 22 0,-7 12 9 15,5-20-10-15,-5 20 2 0,7-16-13 16,-7 16 8-16,0 0 26 0,0 0 14 0,0 0 9 16,0 0 7-16,0 0 5 0,0 0 12 15,0 0 2-15,0 0-6 0,0 0 0 16,-36 46-2-16,32-32-8 0,-2 1-11 0,5 0-6 15,-1 2-8-15,2-17-5 0,-2 32-9 16,4-17-2-16,1 1-12 0,3-1-23 0,0-2-33 16,2 1-48-16,1-3-59 15,3-2-71-15,-1 1-66 0,-1-6-124 0,6-1-203 16,-4 0-246-16,-12-3-164 0</inkml:trace>
  <inkml:trace contextRef="#ctx0" brushRef="#br0" timeOffset="-49533.01">28792 3943 2391 0,'0'0'-55'16,"0"0"30"-16,0 0 27 0,0 0 30 0,-25 4 22 0,25-4 17 16,0 0 22-16,-17 22 8 15,17-22 4-15,-13 22 0 0,8-8-6 0,4-2 0 0,1-12-14 16,0 31-8-16,1-16-6 0,4 3-9 0,-1-3-9 15,5 0-22-15,-2 1-42 16,5-4-51-16,-2 2-77 0,3-4-87 0,-3-1-150 16,2-2-436-16,-4-3-135 0</inkml:trace>
  <inkml:trace contextRef="#ctx0" brushRef="#br0" timeOffset="-49345.28">28900 4092 2704 0,'13'-10'119'0,"-13"10"-4"0,0 0-18 16,0 0 3-16,0 0 4 0,0 0 4 0,0 0 1 15,0 0-6-15,0 0-12 0,16-3-9 16,-16 3-9-16,0 0-4 0,0 0-15 0,0 0-28 16,0 0-57-16,0 0-82 15,0 0-90-15,0 0-156 0,10-4-615 0,-10 4-422 16</inkml:trace>
  <inkml:trace contextRef="#ctx0" brushRef="#br0" timeOffset="-49083.18">29036 3895 2965 0,'0'0'-66'0,"0"0"9"0,0 0 38 16,14-8 35-16,-14 8 36 0,0 0 23 0,0 0 24 16,0 0 5-16,30 20 9 0,-21-9 5 15,-1 1 4-15,0 4-7 0,1-2-9 16,0 5-15-16,-1 3-9 0,0 1-9 16,-2 1-5-16,1 3-12 0,-2-2-19 0,-3 2-46 15,-2-1-69-15,0 0-86 0,-2 1-78 16,-3-3-147-16,0-1-589 0,-3 1-434 0</inkml:trace>
  <inkml:trace contextRef="#ctx0" brushRef="#br0" timeOffset="-35078.14">29533 4067 787 0,'0'0'192'0,"0"0"-34"0,0 0-25 0,0 0-16 15,0 0 2-15,0 0 7 0,0 0 11 0,0 0-1 0,0 0 9 16,0 0-1-16,0 0 10 15,-4-19 4-15,4 19 6 0,0 0-4 0,0 0-5 16,0 0-11-16,0 0-10 16,0 0-13-16,0 0-10 0,0 0-9 0,0 0-11 15,34-3-12-15,-34 3-7 16,0 0-7-16,27-3-8 0,-27 3-10 0,21 0-10 0,-21 0-18 16,25-1-32-16,-25 1-36 15,24 0-50-15,-24 0-46 0,21-2-38 0,-21 2-22 16,17 0-32-16,-17 0-67 0,0 0-561 0,13-6-221 15</inkml:trace>
  <inkml:trace contextRef="#ctx0" brushRef="#br0" timeOffset="-34787.99">29597 3960 2547 0,'-11'-10'-74'0,"11"10"30"0,0 0 24 0,0 0 20 0,0 0 31 16,0 0 14-16,0 0 12 15,0 0-12-15,0 0 13 0,0 0 23 16,0 0 7-16,0 0 12 0,0 0 6 16,0 0-2-16,0 0 0 0,0 0 2 0,0 0-1 15,0 0-4-15,0 0-4 0,0 0-7 16,0 0-5-16,0 0-5 0,17 51-4 0,-17-51-4 16,2 24-8-16,0-10-3 15,0-1-6-15,3 1-3 0,-1 1-9 0,0 0-5 16,2-2-1-16,-2 1-11 0,2 1-20 15,2-3-41-15,-8-12-47 0,10 22-56 0,-2-12-54 16,-2-1-66-16,-1-2-89 0,1 0-197 0,-6-7-320 16,9 9-220-16</inkml:trace>
  <inkml:trace contextRef="#ctx0" brushRef="#br0" timeOffset="-34098.12">29979 3875 2461 0,'0'0'-137'16,"0"0"21"-16,0 0 22 15,0 0 26-15,7-15 13 0,-7 15 14 0,0 0 5 16,0 0 12-16,13-10 6 0,-13 10 10 16,0 0 2-16,15-5-4 0,-15 5 5 0,0 0 3 15,0 0 15-15,20-3 0 16,-20 3 18-16,0 0 6 0,18 11 7 0,-18-11 8 15,12 16 15-15,-12-16-15 0,8 23 7 16,-5-12 8-16,-1 4-2 0,-2-15 8 16,0 32 1-16,-2-17 3 0,2-15 1 0,-7 30 6 0,1-15 2 15,4-1 3-15,2-14-3 16,-8 26-12-16,4-16 0 0,4-10-6 0,-9 19-8 16,9-19 0-16,-7 16 3 15,7-16 1-15,-4 10-4 0,4-10-9 0,0 0-2 16,0 0-8-16,0 0-11 0,0 0-9 0,0 0-9 0,0 0-14 15,0 0-8-15,0 0-5 16,36-38-5-16,-25 23-7 0,0-3 4 0,1 1 2 16,1-2 2-16,-1 3 2 0,-1-3 1 15,0 2 0-15,1-1 7 0,-4 1 4 0,4 4 6 16,-6-1 9-16,2 1 1 16,-8 13-3-16,11-19-4 0,-11 19-2 0,6-13 1 15,-6 13 10-15,0 0 16 0,0 0 5 16,0 0 9-16,0 0 9 0,0 0 0 0,0 0 5 15,0 0-3-15,-17 50-6 0,15-34 4 0,-2 0 1 16,4-16 3-16,-4 34 0 16,2-17-9-16,2-2-4 0,0-15-4 0,2 34-6 15,2-18-2-15,0 0-3 0,0-2-20 16,3 0-31-16,-1-3-46 0,-6-11-64 0,19 19-64 16,-8-12-60-16,-11-7-110 15,20 6-170-15,-8-3-320 0,-12-3-207 0</inkml:trace>
  <inkml:trace contextRef="#ctx0" brushRef="#br0" timeOffset="-33878.05">30464 3791 2493 0,'2'-19'-111'0,"-2"19"31"0,0 0 28 0,0 0 28 15,0 0 35-15,0 0 26 0,0 0 28 16,0 0 12-16,-25 42 1 0,23-27 6 15,-2 2 6-15,1 0-2 0,3 4-2 0,0-2-2 16,3 2-7-16,-1 1-9 0,2 2-13 16,3-1 2-16,-1-2-16 0,-2-2-31 0,4-2-57 15,1 0-61-15,2-3-90 16,-3 0-130-16,0-6-462 0,3 0-95 0</inkml:trace>
  <inkml:trace contextRef="#ctx0" brushRef="#br0" timeOffset="-33528.19">30563 3923 2364 0,'4'-20'-51'0,"-4"20"6"0,0 0 10 16,4-22 13-16,-4 22 23 16,2-14 24-16,-2 14 3 0,0 0-2 0,10-15-6 15,-10 15-7-15,10-7 1 0,-10 7-2 16,18-4 3-16,-18 4-1 0,0 0-8 0,25 1 8 15,-25-1 4-15,14 8 2 0,-14-8 9 0,14 12 8 0,-14-12 1 16,10 17 4-16,-8-8 7 16,-2-9 8-16,0 23 6 0,0-23 8 0,-4 28 8 15,-2-14 11-15,0-1 4 16,-2 0 0-16,2 1 2 0,6-14-5 0,-12 24 1 16,8-16-1-16,4-8-6 0,-11 17-3 15,11-17-3-15,-6 17 2 0,6-17-4 0,-5 12-11 16,5-12 1-16,0 0-9 0,0 0-7 0,9 18-2 15,-9-18-8-15,15 9-10 16,-15-9-31-16,18 5-46 0,-18-5-51 16,28 2-64-16,-15-2-53 0,0 0-49 0,-13 0-123 15,23-3-563-15,-11-1-374 0</inkml:trace>
  <inkml:trace contextRef="#ctx0" brushRef="#br0" timeOffset="-33258.2">30868 3778 2878 0,'8'-13'-65'15,"-8"13"27"-15,0 0 25 16,10-10 48-16,-10 10 24 0,0 0 20 0,0 0 19 16,0 0 8-16,0 0 0 15,23 27 2-15,-19-16 5 0,0 6 1 0,1 0-3 0,1 4-10 16,-2 2-10-16,3 1-8 15,-1-1-11-15,-4 1-6 0,4 0-7 0,-2-1-6 16,-2 2-7-16,1-6-15 0,-6 0-28 0,6 0-48 16,-3-19-49-16,-3 32-59 0,1-18-56 15,2-3-48-15,0-11-142 0,-10 15-546 0,6-7-371 16</inkml:trace>
  <inkml:trace contextRef="#ctx0" brushRef="#br0" timeOffset="-32907.74">31294 3909 3030 0,'0'0'55'0,"0"0"10"16,0 0-4-16,0 0 11 0,0 0 20 15,0 0 12-15,0 0-3 0,0 0-11 16,0 0-12-16,0 0-10 0,0 0-10 0,17-11-4 0,-17 11-11 15,26-2-23-15,-12 1-30 0,6-2-35 16,-20 3-46-16,36-4-54 0,-18 4-63 16,-1-4-60-16,1 1-130 0,-4-1-466 0,0-2-220 15</inkml:trace>
  <inkml:trace contextRef="#ctx0" brushRef="#br0" timeOffset="-32137.98">31563 3699 2432 0,'-13'-4'-102'0,"13"4"34"16,0 0 26-16,0 0 25 0,-19-11 19 0,19 11 16 15,0 0 9-15,-8-11 4 16,8 11-1-16,0 0 0 0,0 0-3 0,0-20-1 16,0 20 2-16,0 0 2 0,0 0 8 15,0 0-1-15,13-19 7 0,-13 19-13 0,0 0 6 16,10-9-2-16,-10 9 2 0,0 0 4 0,17-4 0 15,-17 4 5-15,0 0 3 16,22-1-2-16,-22 1 4 0,0 0 0 16,0 0 5-16,29 7 6 0,-29-7 3 15,17 10-2-15,-17-10-5 0,15 13 0 0,-9-3-1 0,2 1-5 16,-1 0-1-16,-3 5-4 16,-4-16-4-16,7 29 2 0,-5-14-4 0,0 2-1 0,-4 0 1 15,2-17 2-15,-4 30 2 0,1-13 2 0,-1-1 3 16,-1-2-6-16,-1 0-1 15,0 0-4-15,6-14-8 0,-9 22-1 0,5-11-5 16,4-11 5-16,-6 16-5 0,6-16-1 16,-6 13-1-16,6-13-5 0,0 0-5 0,0 0-5 15,0 0-7-15,0 0-11 16,0 0-9-16,0 0-10 0,0 0-11 0,0 0-6 0,0 0-9 16,31-38-5-1,-20 22-2-15,0 0-1 0,-1-5 0 0,2 2-4 0,2 0 2 16,-4-2 5-16,3 2 3 0,-3 2 5 0,3-1 9 15,-2 2 1-15,-3 0 4 16,0 4 6-16,0-2 6 0,2 2 6 0,-10 12 4 16,10-21 0-16,-10 21 2 0,8-15 2 15,-8 15 11-15,0 0 13 0,0 0 13 0,2-12 6 16,-2 12 9-16,0 0 14 16,0 0 7-16,0 0 11 0,0 0 3 0,-22 36 7 15,14-20 1-15,4-1-3 0,4-15-2 16,-4 33-9-16,2-16-8 0,4 2-4 0,-2-2-5 15,2 2-2-15,2-2-9 0,4 0-5 16,-4-2-10-16,4 0-31 0,0-1-39 16,3-1-44-16,0-1-48 0,1-3-57 0,1 1-55 0,-1-4-86 15,2-3-165-15,-4 0-380 16,0-2-249-16</inkml:trace>
  <inkml:trace contextRef="#ctx0" brushRef="#br0" timeOffset="-31888.16">32102 3614 2524 0,'0'0'-84'16,"-18"-2"29"-16,18 2 35 16,0 0 48-16,0 0 37 0,-30 17 36 0,22-7 7 15,8-10 12-15,-13 21 1 0,9-6-6 16,0 1-1-16,2 0-6 0,0 1-6 15,2-17-9-15,4 36-7 0,-2-17-10 0,2-1-8 16,0 0-9-16,2 0-6 0,1-3-19 16,-1 0-35-16,3-1-47 0,-1-3-62 0,3 1-68 15,-3-5-75-15,-8-7-147 16,18 11-464-16,-10-6-220 0</inkml:trace>
  <inkml:trace contextRef="#ctx0" brushRef="#br0" timeOffset="-31648.05">32205 3717 2550 0,'0'0'-59'0,"0"0"17"15,0 0 33-15,0 0 50 0,0 0 46 0,0 0 37 16,0 0-7-16,0 0 9 16,0 0-4-16,0 0-6 0,0 0-2 0,16 38 2 15,-16-38 1-15,6 23-13 0,-3-8-6 0,1-2-10 16,0 2-11-16,1 1-8 0,-1-3-7 15,-2 3-6-15,-2-16-8 0,6 29-11 0,-4-17-22 16,-2-12-40-16,5 23-47 0,-5-23-48 16,2 20-47-16,-2-20-40 0,4 15-54 0,-4-15-157 15,-2 9-468-15,2-9-254 16</inkml:trace>
  <inkml:trace contextRef="#ctx0" brushRef="#br0" timeOffset="-31238.09">32352 3499 2623 0,'0'0'-85'0,"0"0"17"0,0 0 23 16,0 0 40-16,9-11 32 15,-9 11 38-15,0 0 22 0,0 0 12 0,0 0 3 0,0 0 6 16,21 30 1-16,-16-18 9 0,1 1-11 0,0 4 6 15,2 5 3-15,2 1-3 16,-6 1-7-16,2 3-5 0,0-1-12 0,-4 5-13 16,0-5-6-16,-2 3-6 0,0 0-10 15,-2-1-11-15,0-1-48 0,-4 0-51 0,0-3-68 16,-2 1-74-16,0-3-74 16,-2-2-164-16,-3-3-499 0,5-3-348 0</inkml:trace>
  <inkml:trace contextRef="#ctx0" brushRef="#br0" timeOffset="-30288.08">23986 6071 2742 0,'0'0'-96'0,"0"0"33"16,0 0 30-16,0 0 33 0,0 0 31 0,0 0 39 0,-27 0 24 15,27 0 19-15,0 0 18 16,0 0 23-16,0 0 19 0,0 0 4 0,0 0 7 16,0 0-20-16,0 0-14 15,0 0-20-15,0 0-18 0,65-1-9 0,-65 1-15 16,28-2-16-16,-28 2-29 0,27-1-37 0,-12 1-39 15,-15 0-44-15,29-3-52 0,-13 2-52 16,-4 1-46-16,1-3-51 0,-13 3-142 0,23-6-541 16,-14 2-400-16</inkml:trace>
  <inkml:trace contextRef="#ctx0" brushRef="#br0" timeOffset="-30048">24172 5950 2975 0,'0'0'-76'0,"0"0"4"16,0 0 14-16,0 0 18 16,0 0 51-16,0 0 27 0,0 0 16 0,0 0 6 15,0 0 3-15,0 0-4 16,0 0 10-16,30 36 12 0,-28-25 3 0,-2-11 2 0,4 27-8 16,0-14-10-16,-2 3-6 15,-2-16-6-15,6 24-2 0,-2-12-15 0,-4-12-12 16,4 24-20-16,-2-12-35 0,-2-12-39 0,4 19-23 15,-4-19-30-15,8 17-54 0,-2-11-69 16,1 0-173-16,-7-6-384 0,13 7-109 0</inkml:trace>
  <inkml:trace contextRef="#ctx0" brushRef="#br0" timeOffset="-29868.07">24727 6113 2347 0,'0'0'64'0,"26"0"15"16,-26 0-4-16,18 2-19 0,-18-2-10 15,19 3-17-15,-19-3-15 0,0 0-50 0,25 0-66 16,-25 0-61-16,13-7-156 0,-5 6-341 0,-8 1 108 16</inkml:trace>
  <inkml:trace contextRef="#ctx0" brushRef="#br0" timeOffset="-29703.4">25037 6079 2239 0,'25'0'137'16,"-25"0"-14"-16,18 0-44 15,-18 0-30-15,0 0-15 0,28-2-37 0,-28 2-43 16,19-3-57-16,-13 0-75 0,-6 3-174 16,16-4-276-16,-16 4 155 0</inkml:trace>
  <inkml:trace contextRef="#ctx0" brushRef="#br0" timeOffset="-29497.93">25353 6043 1901 0,'0'0'-35'15,"21"2"-58"-15,-14-2-103 0,-7 0-313 16,20-2 319-16</inkml:trace>
  <inkml:trace contextRef="#ctx0" brushRef="#br0" timeOffset="-29298.4">25462 6032 1477 0,'27'2'-27'0,"-27"-2"-38"0,0 0-109 15,8-2-222-15,-8 2 126 0</inkml:trace>
  <inkml:trace contextRef="#ctx0" brushRef="#br0" timeOffset="-27167.89">25778 5954 1313 0,'0'0'136'0,"0"0"9"15,0 0 2-15,-15 1 20 0,15-1 12 0,0 0 10 16,0 0-12-16,0 0-3 0,0 0-14 16,0 0-18-16,0 0-9 0,0 0-13 0,0 0-3 15,0 0-12-15,69-4-8 16,-56 3-14-16,-13 1-15 0,30 0-22 0,-30 0-44 15,25-3-50-15,-25 3-67 0,25-1-55 0,-17-1-60 16,-8 2-107-16,18-2-520 16,-18 2-208-16</inkml:trace>
  <inkml:trace contextRef="#ctx0" brushRef="#br0" timeOffset="-26978.04">25870 5883 2620 0,'-20'-8'22'0,"20"8"22"0,0 0 2 16,0 0-6-16,0 0 26 0,0 0 45 15,0 0 34-15,0 0 15 0,0 0 1 16,0 0-4-16,0 0-7 0,-7 31-3 0,7-31-24 16,5 23-7-16,-5-23-12 0,7 28-14 15,-5-12-10-15,1-1-17 0,-1-1-32 0,0 2-52 16,-2-16-64-16,4 25-68 16,0-14-87-16,-4-11-130 0,3 17-203 15,-1-9-346-15,-2-8-318 0</inkml:trace>
  <inkml:trace contextRef="#ctx0" brushRef="#br0" timeOffset="-26228.17">26264 5792 2748 0,'0'0'-84'0,"2"-19"10"15,-2 19 14-15,2-18 12 16,-2 18 24-16,0 0 15 0,6-21 10 0,-6 21 5 16,12-11 13-16,-12 11 3 15,16-8 28-15,-16 8 3 0,20-2 15 0,-20 2 25 0,0 0 15 16,27 14-4-16,-16-7 2 0,-4 5-12 15,1 1-9-15,0 2-6 0,-2 3-5 16,-1-1-9-16,-3-1-4 0,-2 4-1 0,0-1-8 16,-2 0-1-16,-3 0-3 0,1 0 8 15,0-2 5-15,-4 0 4 0,2-2-1 0,3 1-1 16,-3-5-3-16,6-11-6 16,-9 21-1-16,9-21 5 0,-7 16-7 0,7-16-5 15,0 0-12-15,-3 11-8 0,3-11-14 0,0 0-15 16,0 0-18-16,0 0-15 0,0 0-17 15,25-40-13-15,-16 21-6 0,5 0-6 0,-3-4-3 16,3-2-3-16,1-3-1 16,-1 1 22-16,-5 0-3 0,4 4 13 0,-3 1 15 0,-1-1 19 15,-1 4 23-15,-1 3 17 16,0 1 7-16,-3 2 7 0,3-1-1 0,-7 14-12 16,4-17 11-16,-4 17 11 15,0 0 9-15,0 0 15 0,0 0 8 0,0 0 12 0,0 0 0 16,0 0 8-16,0 0 1 15,-33 50-1-15,29-35-4 0,1 2 3 0,1 2 8 16,0-2-13-16,0 3-2 0,2-20-7 0,4 36-8 0,-2-19-6 16,1 0-8-16,3 0-7 15,3-2-13-15,2 1-36 0,2-5-36 0,-1-2-48 16,1-1-72-16,1 0-89 16,0-6-76-16,-1-1-181 0,-13-1-106 0,29-3-8 0,-17-1-248 15,1-4-214-15</inkml:trace>
  <inkml:trace contextRef="#ctx0" brushRef="#br0" timeOffset="-26028.24">26831 5634 2667 0,'0'0'25'0,"0"0"26"16,0 0 3-16,0 0 20 15,0 0 28-15,0 0 14 0,0 0 8 0,-27 48-1 0,23-31-11 16,2-1-10-16,0 3-15 0,2 0-7 0,2 1-5 0,0 0-12 15,4 3-24 1,0-2-54-16,3-1-62 0,-1 2-76 0,4-2-68 0,-5-6-110 16,1 0-604-16,1-3-349 15</inkml:trace>
  <inkml:trace contextRef="#ctx0" brushRef="#br0" timeOffset="-25478.08">27068 6021 2840 0,'0'0'-47'15,"0"0"32"-15,0 0 11 16,0 0 15-16,0 0 10 0,0 0 5 0,0 0 3 16,0 0-5-16,0 0-7 15,0 0 2-15,13-29-4 0,-13 29-2 0,0-27 0 0,0 8-2 16,-2-2 1-16,-1-4-5 15,1-1 10-15,0-1 15 0,-2 1 27 0,4 2 12 16,0 3 10-16,-1-2 7 0,1 2 2 0,0 2 0 16,0 19-5-16,0-30-5 0,1 17-3 15,-1 13-16-15,2-21-9 0,-2 21-1 0,6-14-5 16,-6 14 0-16,0 0-4 16,0 0-4-16,0 0-1 0,0 0-5 15,0 0-5-15,44 25-1 0,-36-15-1 0,1 3-5 0,0-1 0 0,3 0-3 16,-2 0-2-16,2 1 1 15,-3-1-1-15,0 1-5 0,-1-3 0 16,0 1 4-16,1-1 2 0,-9-10 2 16,13 13 5-16,-6-5 7 0,-7-8 11 0,9 9 12 0,-9-9 2 15,0 0-4-15,15 7-5 16,-15-7 0-16,0 0-8 0,0 0 3 0,0 0-6 16,25-19-1-16,-25 19-5 15,9-24 2-15,-4 7-4 0,-1-1-3 0,1-6-3 0,-1 1 3 16,-2-2 4-16,0 0 0 0,2 4 12 0,-3 1 37 15,-1 0-7-15,2 4-11 16,0-2 4-16,-2 18-5 0,3-27-9 16,-3 27-9-16,3-22-5 0,-3 22-10 0,4-15-9 15,-4 15-14-15,0 0-27 0,6-14-35 0,-6 14-45 16,7-4-67-16,-7 4-85 16,0 0-96-16,0 0-203 0,0 0-58 0,0 0 19 0,0 0-293 15,0 0-264-15</inkml:trace>
  <inkml:trace contextRef="#ctx0" brushRef="#br0" timeOffset="-25218.06">27451 5386 2736 0,'0'0'17'16,"0"0"40"-16,0 0 14 15,0 0 28-15,0 0 24 0,0 0 16 0,34 19 6 0,-26-8-10 16,-2 2-11-16,2 5-11 0,-1 1-10 15,7 4-4-15,-3-1-3 16,-3 4-1-16,5 2-4 0,-2 0-8 0,0 0-3 0,-4 0-10 0,2-4-8 16,-3 3-6-16,1-2-6 15,-2-3-6-15,-3 0-1 0,0-2-6 0,-2 0-10 16,0-4-29-16,0-16-33 16,-7 29-38-16,2-17-49 0,5-12-55 0,-10 23-62 15,3-16-92-15,3-1-178 0,4-6-85 16,-10 9-240-16,10-9-167 0</inkml:trace>
  <inkml:trace contextRef="#ctx0" brushRef="#br0" timeOffset="-24928.25">27911 5715 2746 0,'0'0'160'15,"0"0"5"-15,0 0-12 0,0 0-1 0,0 0-2 16,11-15-8-16,-11 15-4 16,0 0-21-16,0 0-16 0,28-1-9 0,-28 1-14 15,23-3-7-15,-23 3-6 0,29-1-18 16,-11-2-34-16,-18 3-50 0,31-3-55 0,-16 3-72 15,0-4-63-15,-3 1-75 0,2-2-166 0,-4 1-468 16,2 1-350-16</inkml:trace>
  <inkml:trace contextRef="#ctx0" brushRef="#br0" timeOffset="-24258.01">28248 5495 2876 0,'-28'4'-14'0,"28"-4"33"16,0 0 24-16,0 0 35 16,0 0 24-16,0 0 7 0,0 0 6 0,0 0-17 15,0 0-11-15,0 0-8 0,0 0-9 16,4-28-10-16,-4 28-5 0,0 0-6 0,20-15-5 15,-20 15-5-15,15-9-5 0,-15 9-2 0,17-9-3 0,-17 9-4 16,19-4-3 0,-19 4 6-16,19 0-1 0,-19 0-1 0,21 7-2 0,-21-7 5 15,15 11-1-15,-15-11 4 16,10 21 1-16,-5-8-2 0,-3 3 4 0,-1 1-3 16,-1 1 3-16,0-18 2 15,-3 37 5-15,-2-19-1 0,2 3 4 0,0-5 3 0,-1 2 2 16,-1-1-1-16,-1-2-4 0,2 1-5 0,-1-4-2 15,5-12-5-15,-7 24 0 16,7-24-7-16,-9 16 0 0,9-16-7 0,-3 18 2 16,3-18 3-16,-4 13 0 0,4-13-4 15,0 0-1-15,-2 15-3 0,2-15 2 0,0 0-8 16,0 0-1-16,0 0-3 16,0 0-12-16,0 0-4 0,0 0-11 0,0 0-3 15,38-24-8-15,-29 10-4 0,-1-1-1 16,0-6 2-16,1 1 2 0,0-2 2 0,-2-1 4 15,0 3 3-15,-1-1 2 0,2 1 6 0,-2 3-1 16,-2 2 3-16,0 1 1 16,-4 14-2-16,7-24 0 0,-4 15 3 0,-3 9-1 0,5-15 1 15,-5 15 14-15,0 0 13 16,0 0 12-16,0 0 8 0,0 0 11 0,0 0 2 16,0 0 10-16,0 0-3 15,0 0 2-15,0 0 4 0,-17 52 23 0,17-34-8 0,0-18-7 16,0 32-7-16,0-15-6 0,4 0-7 15,-1 0-2-15,4-1-9 0,0 1-2 16,2-3-20-16,1 0-28 0,3-2-32 0,-1-3-47 16,2 1-36-16,-2-4-44 0,4-1-57 15,0-1-59-15,-4-4-80 0,4 0-156 0,-16 0-78 16,27-6-353-16,-16 0-385 16</inkml:trace>
  <inkml:trace contextRef="#ctx0" brushRef="#br0" timeOffset="-24028.19">28786 5370 2958 0,'0'-17'-2'0,"0"17"38"15,0 0 27-15,0 0 39 16,0 0 32-16,0 0 25 0,0 0 8 16,-34 29-1-16,27-16-10 0,1 1-13 15,-1 2-17-15,4 4-30 0,-1-1-9 0,2 2-6 0,2 0-8 16,0 1-5-16,2 0-7 0,0 4-11 0,3-3-19 15,0-1-36-15,-1 2-58 16,2-5-72-16,1 0-83 0,0-3-80 0,1-4-170 16,-2 2-129-16,3-2-306 0,-3-3-287 15</inkml:trace>
  <inkml:trace contextRef="#ctx0" brushRef="#br0" timeOffset="-23588.29">28957 5824 2642 0,'0'0'-98'0,"0"0"12"0,0 0 16 16,0 0 29-16,24-8 22 16,-24 8 32-16,0 0 13 0,10-19 19 0,-10 19-4 15,9-21-6-15,-5 6-2 0,0-2-4 16,0-6 1-16,0-3-11 0,0-1-1 0,1 0 23 16,-2 2 28-16,-1 1 24 15,0 2 9-15,0 5 17 0,0 1-5 0,-2 16-11 16,0-30-5-16,0 30-12 0,2-18-7 15,-2 18 4-15,0 0-6 0,0 0-1 0,0 0-12 16,0 0-7-16,0 0-4 0,0 0-4 0,0 0-6 16,0 0-4-16,17 55-5 15,-11-38-3-15,-2-2 1 0,0 1-5 0,3 1-3 0,-1-2-3 16,-2-2-1-16,1 0 1 16,-5-13-1-16,8 20-1 0,-4-11 1 0,-4-9 2 15,8 12-5-15,-8-12 1 16,0 0 0-16,16 4 1 0,-16-4 0 0,0 0 10 0,0 0-3 15,25-25 8-15,-16 11 7 0,-3 1-1 16,2-6 4-16,1 2-3 0,-3-1 5 16,0 3 5-16,1-2 0 0,-1 2-4 0,-1 0-5 15,-5 15-1-15,10-25-14 0,-6 15-2 16,-4 10-20-16,6-15-26 0,-6 15-37 16,6-13-49-16,-6 13-55 0,10-10-60 15,-10 10-65-15,6-5-137 0,-6 5-178 0,0 0-346 16,6-8-377-16</inkml:trace>
  <inkml:trace contextRef="#ctx0" brushRef="#br0" timeOffset="-23348.01">29404 5414 2863 0,'0'0'-53'0,"0"0"36"0,17 7 23 15,-17-7 18-15,0 0 25 0,0 0 28 0,0 0 9 16,19 0-9-16,-19 0-7 16,0 0-9-16,23-1-9 0,-23 1-4 0,23-4-7 15,-23 4-5-15,26-3-5 0,-11 0-18 16,-15 3-26-16,28-3-38 0,-16 1-29 16,-12 2-38-16,25-4-34 0,-12 2-35 15,-4 0-74-15,-9 2-542 0,14-6-118 0</inkml:trace>
  <inkml:trace contextRef="#ctx0" brushRef="#br0" timeOffset="-22987.98">29686 5225 2336 0,'0'0'-28'0,"0"0"48"0,0 0 39 16,0 0 45-16,0 0 54 0,0 0 32 15,0 0 15-15,0 0 1 0,0 0 6 0,6 45-24 16,-6-45-15-16,4 22-10 0,-2-7-8 0,2 3-7 15,1-1-17-15,1 0-18 0,-2 2-7 16,0 4-15-16,2-3-13 0,-1 4-13 0,0-1-4 16,1 1-19-16,-2-1-42 15,-2-4-46-15,0 2-63 0,-2-2-89 0,0 0-70 16,-2-3-144-16,0-1-203 0,-2-2 19 16,4-13-243-16,-9 20-176 0</inkml:trace>
  <inkml:trace contextRef="#ctx0" brushRef="#br0" timeOffset="-22428.38">29844 5180 2574 0,'0'0'-35'16,"2"-19"-5"-16,-2 19 5 0,0 0 23 0,0 0 21 15,4-19 26-15,-4 19 13 16,0 0-3-16,0 0 15 0,12-8 24 0,-12 8 31 16,0 0 25-16,0 0 9 0,0 0 4 15,24 27-4-15,-17-14-7 0,1 2-3 0,1 8-10 16,-1 2-8-16,-1 4-8 16,1 4-4-16,0 0-10 0,-2 1-6 15,2 2-9-15,-2 0-7 0,-2 1-9 16,-2-5-8-16,-2 1-9 0,0-3-40 0,-2-1-81 0,-2-3-82 15,-2-1-96-15,-2-2-163 0,-4-4-202 0,0 0-360 16,-5-5-417-16</inkml:trace>
  <inkml:trace contextRef="#ctx0" brushRef="#br0" timeOffset="-19128.33">27359 3606 1707 0,'0'0'-98'0,"0"0"12"0,-13 23 20 16,13-23 15-16,-8 17 15 0,8-17 12 0,-13 20 14 16,7-8 13-16,0 2 7 0,-1-1 4 15,0 5 8-15,-2-2 6 0,2 4 13 0,-1 3-2 16,-2 0 20-16,-1-1-6 0,4 3-18 15,-4 0 4-15,0 3-1 0,-2 1-12 16,1 0 0-16,-1 1-1 0,-3 1 1 16,5-2-10-16,-5 2-3 0,5 2 5 15,-8 0-2-15,6 0-9 0,-7 4 6 0,6-5-2 0,-1 1-3 16,-1-1 7-16,2-2-6 16,-3 2 4-16,3-1 0 0,1 2-6 15,-3-3-7-15,2-1 6 0,-1 0-8 16,1 1 7-16,1-2 11 0,-1 1-13 0,5-4 2 0,-5-2 5 15,4-1 1-15,-1-1 0 0,1-2 5 0,1 0 6 16,1-2-1-16,-1-3 8 0,3-1 0 16,-2 1-3-16,1-3-7 0,7-11-11 15,-6 19-24-15,6-19-40 0,-10 17-52 16,6-12-104-16,4-5-370 0,-2 13 220 0</inkml:trace>
  <inkml:trace contextRef="#ctx0" brushRef="#br0" timeOffset="-18178.5">30595 3549 1642 0,'0'0'-35'0,"-16"29"10"0,16-29 13 16,0 0 17-16,-4 15 10 0,4-15 17 0,0 0 13 15,-4 19 5-15,4-19-6 16,-4 15 0-16,4-15 12 0,-8 25 2 0,4-10 3 16,0 0 1-16,0 1 8 15,0 1 15-15,-2 0-1 0,-1 4-4 0,1 0-12 0,-3 3-1 16,-2 1-1-16,-1 2-16 0,0 2 1 0,-4-1-7 15,0 3-5-15,-2 0-4 16,-1 5 0-16,-1 0-9 0,-2 0 1 0,1 1-7 0,0 0 9 16,0-1-12-16,1 1-4 15,4-5 0-15,-4-2-5 0,6 3-2 0,-3-2 5 16,0 1-8-16,0-2 3 16,3 1-4-16,0-3 5 0,0 1-2 0,1-2 0 15,2-3 0-15,1-1-3 0,-1-2 1 0,1 0 10 0,1-2-17 16,2-2-23-16,-1-2-23 15,2-1-38-15,2 1-43 0,-2-4-71 0,6-11-158 16,-9 18-324-16,4-12 71 16</inkml:trace>
  <inkml:trace contextRef="#ctx0" brushRef="#br0" timeOffset="-16788.17">24731 5507 1930 0,'0'0'-74'0,"0"0"17"0,-2 20 9 0,2-20 5 16,0 0 14-16,-10 23 10 0,10-23 11 15,-8 17 3-15,2-6 7 0,6-11-2 0,-12 23 13 16,6-10 5-16,-3 1 4 16,4 1 9-16,-4-1 18 0,0 2 12 0,0 2-12 15,3-3-3-15,-2 2-10 0,2 0 5 0,-1 2-14 16,-2 2 0-16,3 1-1 15,-1 0-7-15,-3 1 3 0,2-2 6 0,-1 2-12 0,1 1 1 16,-3 1 5-16,-1 4-15 16,-2-1 4-16,2 3 0 0,0-2 8 0,-1 5 7 0,0-2-8 15,-2 1 1 1,1-1-5-16,-2 0-2 0,4 1-6 0,-1-3 5 0,0 2-4 16,1-1 7-16,-1 0-5 15,0-2-4-15,0 3-1 0,5-6 4 0,-2-1-5 16,2 0 8-16,-2-1-11 0,3-1-17 0,0-2-4 0,1 0-19 15,1-2-17-15,-1-3-20 16,3 0-33-16,-3-1-54 0,2-5-120 0,2 2-250 16,2-12 282-16</inkml:trace>
  <inkml:trace contextRef="#ctx0" brushRef="#br0" timeOffset="-15208.13">29393 4983 1447 0,'0'0'-34'0,"0"0"22"0,0 0 12 0,0 0 10 0,0 0 12 15,0 0 12-15,0 0 5 0,0 0 15 0,0 0 21 16,0 0 10-16,0 0 9 16,0 0-2-16,-36 26 3 0,36-26-11 0,-10 19-2 0,2-6-12 15,-2 2 0-15,0 2-12 16,0 5-4-16,-3-2-7 0,-2 7-5 0,-2 1 0 16,1 3-9-16,-6 5-1 15,1 0-2-15,0 5-2 0,-4-4-6 0,-7 17-2 0,2-10 1 16,-6 9-4-16,0-4 1 0,-2 2-2 0,6-8 0 15,-6 4 3-15,6-5-6 16,5-3-3-16,-13 9 0 0,1 1-4 0,7-9-6 0,4-4-8 16,0 0-16-16,-2 0 4 15,3 2-9-15,-1 1-3 0,-1-2 10 0,2 1 0 16,2 1 10-16,-2-1-13 16,3-2 9-16,-1 0 14 0,4-1-17 0,1-6 10 0,2-1-7 15,3 0-39-15,0-3-55 16,0-6-85-16,3 0-209 0,2-3-183 0,0-3 211 15</inkml:trace>
  <inkml:trace contextRef="#ctx0" brushRef="#br0" timeOffset="-11621.8">23899 4029 1665 0,'0'0'-66'16,"0"0"5"-16,2-17 5 16,-2 17 17-16,0 0 29 0,0 0 26 0,2-21 12 15,-2 21 20-15,0 0 7 16,0 0-1-16,2-15 17 0,-2 15-2 0,0 0 6 0,0 0 6 16,0 0-8-16,0 0-2 15,0 0-5-15,0 0-3 0,0 0-4 0,0 0 4 16,0 0 0-16,0 0 2 0,0 0 0 15,0 0 0-15,0 0 1 0,0 0-4 16,0 0-5-16,-33 45-2 0,24-25-3 0,-1 1-3 0,-1-1-4 16,-1 3-4-16,-4 4-1 15,2 0-5-15,-1 3-9 0,-4-2-2 0,2 3-1 16,-5 2-3-16,2 1-1 0,-4 1 0 16,-1-3-1-16,1 2-7 0,0-2 7 0,-2 1-5 15,0 0 2-15,1-1-4 0,-1-2-2 0,1 3 2 16,2-1-1-16,-2 0-3 0,5-3-1 15,0 0 5-15,0-1-4 0,1 1-3 0,-2 4 5 16,2-4-3-16,3 0-1 16,0-1 8-16,2-2-11 0,1-4-14 0,0-1-19 15,2 0-37-15,3-4-43 0,2 0-56 16,0-3-74-16,-2-3-183 0,6 0-309 0,2-11-4 16</inkml:trace>
  <inkml:trace contextRef="#ctx0" brushRef="#br0" timeOffset="-10688.21">29050 3663 2012 0,'0'0'-104'0,"0"0"11"0,0 0 11 0,0 0 9 0,-8 15 15 15,8-15-1-15,0 0 29 16,-12 14 1-16,12-14 17 0,-13 15 14 0,13-15 15 16,-9 16 13-16,1-5 14 15,-1 1 11-15,1-1 14 0,-1 2 6 0,-2 2-9 16,0 5 2-16,0-2-7 0,-3 4 5 0,1 0-6 0,-1 3-8 15,-3 1-17 1,0 2 4-16,0 0 3 0,-2 3-7 0,-3 3-2 16,2 0-4-16,-3 2 1 0,1 2-4 15,0-2-7-15,-2 1 2 0,1 2 0 0,1-3-9 16,-1 0-3-16,0-1 6 0,-1 0 0 16,3 1 0-16,1-4-10 0,0-3 7 0,1 0-5 15,0-1-13-15,2-1-13 0,0 0-17 16,0-1-37-16,3-5-14 0,0 0-16 15,2 0-31-15,-1-4-51 0,2-1-109 0,3-5-226 0,-2 2 298 16</inkml:trace>
  <inkml:trace contextRef="#ctx0" brushRef="#br0" timeOffset="-1778.45">25303 4323 621 0,'0'0'152'16,"0"0"-36"-16,0 0-35 16,0 0-8-16,0 0-4 0,0 0-14 0,0 0 8 0,0 0 1 15,-15 9 14-15,15-9-1 0,0 0 9 0,0 0 9 16,0 0 16-16,0 0 12 15,0 0 12-15,0 0 2 0,0 0-5 0,0 0 2 16,0 0-1-16,0 0-7 0,0 0 0 16,0 0-8-16,0 0-6 0,0 0-3 15,0 0-11-15,0 0-4 0,0 0 0 16,0 0-10-16,0 0-8 0,0 0-6 0,32 8-5 16,-32-8-6-16,0 0-7 15,21-2-8-15,-21 2-4 0,0 0-4 0,0 0-3 16,0 0-8-16,25-4-7 0,-25 4-17 0,0 0-20 0,0 0-34 15,0 0-26-15,19-2-32 16,-19 2-35-16,0 0-21 0,0 0-24 0,12 0-17 16,-12 0-27-16,0 0-62 0,0 0-480 15,13-5-77-15</inkml:trace>
  <inkml:trace contextRef="#ctx0" brushRef="#br0" timeOffset="-1298.2">25540 4136 2223 0,'0'0'-79'0,"0"0"17"0,0 0 22 16,0 0 21-16,0 0 13 15,0 0 28-15,0 0 26 0,0 0 21 0,0 0 18 16,0 0 12-16,0 0 2 16,0 0 9-16,0 0 8 0,21 25 4 0,-21-25-10 15,0 0-5-15,4 21-8 0,-4-21-5 16,2 16-8-16,-2-16-5 0,4 22-10 0,-2-11-5 16,-2-11-3-16,6 28-7 15,-6-14-7-15,4 1-2 0,-2 0-10 0,2 1 1 0,-1-1-9 16,1-2 1-16,-1 3-11 0,-3-16-23 0,6 24-45 15,-4-13-51-15,-2-11-57 16,7 20-57-16,-4-13-75 0,1 1-638 0,-4-8-332 16</inkml:trace>
  <inkml:trace contextRef="#ctx0" brushRef="#br0" timeOffset="-898.52">25678 4015 2658 0,'0'0'-96'0,"0"0"34"0,6-14 8 16,-6 14 17-16,0 0 7 0,0 0 12 16,0 0 16-16,0 0 16 0,21-3 0 0,-21 3 11 15,0 0 3-15,25 22 7 0,-14-9-16 0,-1 0 7 16,2 7-5-16,-3 1-3 15,-1 1 1-15,-5 3-8 0,1 2-7 0,-2-1-25 0,-4 1-39 16,0 1-20-16,-2 1-21 16,-3 3-30-16,-7 1-23 0,-1-3-65 15,-4 1-364-15,0-1 217 0</inkml:trace>
  <inkml:trace contextRef="#ctx0" brushRef="#br0" timeOffset="20931.7">20407 8024 1144 0,'-11'14'174'0,"11"-14"-64"0,0 0-39 16,0 0-12-16,0 0-5 15,0 0 13-15,0 0 17 0,0 0-15 0,0 0 13 16,0 0 7-16,0 0 7 16,0 0 8-16,0 0 12 0,0 0 0 15,0 0 2-15,-4 16 5 0,4-16-8 0,0 0 5 0,0 0-12 0,0 0-6 16,0 0 0-16,0 0 8 15,0 0 8-15,0 0 10 0,0 0 1 0,0 0 2 16,27 4 1-16,-27-4-7 16,0 0-1-16,24 5-7 0,-24-5-13 0,20 0-10 0,-20 0-8 15,24 0-12-15,-24 0-10 16,25-2-5-16,-25 2-8 16,24-3-6-16,-24 3-4 0,23 0-8 0,-23 0-7 15,19 3-26-15,-19-3-22 0,0 0-32 0,21-3-44 0,-21 3-59 16,0 0-67-16,15-1-67 0,-15 1-160 0,0 0-148 15,0 0-341-15,0 0-360 16</inkml:trace>
  <inkml:trace contextRef="#ctx0" brushRef="#br0" timeOffset="21121.79">20427 7935 3007 0,'0'0'52'0,"-12"-8"-1"0,12 8-10 0,0 0-2 0,0 0-6 15,0 0 0-15,0 0-3 0,0 0-2 0,0 0-2 16,42-9-5-16,-42 9-2 16,21 0-1-16,-21 0-2 0,26 0-8 0,-26 0-36 0,30 0-69 15,-30 0-85-15,27-1-127 16,-14 1-551-16,-1-3-208 0</inkml:trace>
  <inkml:trace contextRef="#ctx0" brushRef="#br0" timeOffset="21701.76">21065 8035 2475 0,'19'6'-70'0,"-19"-6"38"15,17 3 0-15,-17-3 7 0,0 0 7 0,25-2 2 0,-25 2 5 0,18-7 8 16,-18 7 8-16,18-11-14 15,-8 4 9-15,1-4 1 0,0 1 5 0,-3-4-9 16,5-1 6-16,-3-3-6 0,2-6 6 16,-4 2-1-16,2-8-10 0,1-5-12 0,-4-4 0 15,-1 0-7-15,0-3 10 16,-2 1 8-16,-2-1 13 0,0 2 15 0,0 0 15 16,-2 7 25-16,0 0 18 15,0 5 19-15,-2-1 24 0,0 4 0 0,0 3-1 0,2 2-4 16,0 2-20-16,0 18-10 0,-2-24 0 15,2 24 5-15,0 0 4 0,0 0 1 16,0 0 0-16,0 0-1 0,0 0-9 0,-8 58-7 16,8-30-5-16,0 2-2 15,2 3-9-15,0 5-5 0,-2 0-5 0,4 2 0 0,-2-3-2 16,0-2-1-16,0-3-8 16,0-5 1-16,1 3-8 0,-1-6 0 0,0-4-7 0,-2-2 3 15,2-1-2-15,-2-17-1 0,4 23-6 0,-4-23-11 16,2 14-10-16,-2-14-3 15,0 0-2-15,0 0 0 0,0 0 2 0,15 4 2 16,-15-4 3-16,0 0 2 0,0 0 3 16,21-2 10-16,-21 2 25 0,20 4 22 0,-8-1 9 15,3 3 2-15,4 0-8 16,-2 0 4-16,7 1-11 0,-4 0-2 0,2 1-3 16,-1-3-3-16,-3 3-2 0,2-2-5 15,-4-2 0-15,2-2-9 0,-18-2-4 0,29 3-18 16,-14-4-38-16,0-3-30 0,-1-1-45 0,0-3-62 15,-4 1-76-15,0-7-77 16,-5 1-161-16,-1-3-153 0,-2-3 16 0,0 0-255 0,-4-2-227 16</inkml:trace>
  <inkml:trace contextRef="#ctx0" brushRef="#br0" timeOffset="21871.8">21552 7429 3094 0,'0'0'220'0,"0"0"-45"0,0 0-29 0,0 0-17 0,0 0-16 16,0 0-15-16,0 0-14 16,0 0-33-16,0 0-45 0,0 0-45 0,0 0-56 15,0 0-71-15,0 0-74 16,0 0-165-16,0 0-549 0,0 0-385 0</inkml:trace>
  <inkml:trace contextRef="#ctx0" brushRef="#br0" timeOffset="22486.8">21374 8568 3020 0,'-6'11'8'0,"6"-11"11"0,0 0-1 16,-6 14 21-16,6-14 41 0,0 0 41 0,0 0 33 15,0 0 14-15,-10 13-7 0,10-13-16 16,0 0-20-16,0 0-8 0,0 0-22 0,0 0-3 16,0 0-4-16,0 0-15 15,-2-50-9-15,2 50-5 0,-2-29-8 0,4 14-5 16,-2 15-3-16,0-26-2 0,0 26 2 16,0-23-8-16,0 23-1 0,2-17-7 0,-2 17 0 15,0 0-2-15,4-15 1 0,-4 15-3 0,0 0 2 16,0 0-3-16,0 0-5 15,0 0-4-15,30 29 3 0,-19-18-9 0,0 0 2 0,-1 0-3 16,3 0-2-16,-1 3 0 16,2-3 1-16,-4 1 0 0,2-2-1 0,-1-1 2 15,-2-1-1-15,-9-8 5 16,15 11-6-16,-15-11 3 0,12 4-2 0,-12-4 0 0,0 0-1 16,0 0 0-16,0 0-3 15,24-23 5-15,-24 23 6 0,4-21 3 0,0 9 17 16,-4 12 10-16,2-21 2 0,-2 21-7 0,4-20 1 15,-4 20-10-15,4-17-3 0,-4 17-11 16,4-11-18-16,-4 11-33 0,3-12-44 0,-3 12-67 16,4-10-91-16,-4 10-85 15,0 0-178-15,0 0-119 0,9-9 28 0,-9 9-316 0,0 0-303 16</inkml:trace>
  <inkml:trace contextRef="#ctx0" brushRef="#br0" timeOffset="22921.62">21848 8503 2812 0,'15'3'-3'0,"-15"-3"19"0,0 0 7 15,0 0 24-15,19 4 14 0,-19-4 4 16,0 0 4-16,19-1-6 0,-19 1-8 0,0 0-5 16,34-3-6-16,-21 1-9 15,-13 2 0-15,34 0-4 0,-16 0 2 16,1-1-5-16,3 1-5 0,-2 0-1 0,2 0-6 0,-3 1 1 0,0-1 5 15,0 0-11-15,-19 0-2 16,28 0-6-16,-28 0-15 0,25-1-5 0,-25 1-12 16,19 0-13-16,-19 0-14 15,0 0-1-15,21-6-30 0,-21 6 16 0,0 0-10 0,0 0-2 16,0-15 19-16,0 15 37 16,0 0 17-16,0 0 22 0,0 0 39 0,0 0 35 15,-8-27 22-15,8 27 14 16,0 0 8-16,0 0 4 0,0 0-2 0,0 0-8 0,0 0-8 15,-7-17-11-15,7 17-6 0,0 0 3 0,0 0-1 16,0 0 22-16,0 0-11 16,0 0-7-16,0 0-12 0,0 0-5 0,45 23-11 15,-45-23-32-15,10 13-5 0,-4-5-5 16,-6-8 2-16,8 15-5 0,-8-15-12 0,2 20-31 16,-2-13-46-16,0-7-69 15,-5 17-100-15,5-17-86 0,-9 12-189 0,3-7-94 0,6-5-4 16,0 0-245-16,0 0-187 0</inkml:trace>
  <inkml:trace contextRef="#ctx0" brushRef="#br0" timeOffset="23641.58">22610 8473 2646 0,'0'0'40'15,"0"0"27"-15,0 0 16 0,0 0 36 0,0 0 30 0,0 0 16 16,0 0-4-16,0 0-13 16,0 0-20-16,13-35-15 0,-13 35-16 0,0 0-3 15,0 0 10-15,0 0 0 0,0 0-5 0,0 0-9 0,0 0-3 16,0 0-2-16,0 0-16 15,-25 43-4-15,25-43-7 0,-14 15-4 16,4-10-5-16,10-5-4 0,-19 14-7 16,6-11-7-16,13-3 3 0,-27 6-6 0,14-5 2 0,13-1-5 15,-25-1-5-15,25 1-2 16,-28-7 3-16,16 0-5 0,12 7-3 0,-22-17-5 16,14 8-3-16,1-4-5 15,7 13-7-15,-10-21-1 0,10 21-3 0,-2-21 4 0,2 21-2 16,0 0 2-16,10-19-1 0,-10 19 1 0,17-7 4 15,-17 7-2-15,24 3 2 16,-24-3-1-16,34 9 1 0,-18-2 0 0,6 2 1 16,-1-2 0-16,-2 2-3 0,2-1 3 15,1 2 2-15,-6-4-1 0,3 1-1 0,-2-3-4 16,0 0-12-16,-1 0-14 16,-2-4-17-16,2-2-15 0,-1-2-11 0,0 1-5 15,-2-5-5-15,-1-2 4 0,0 1 4 0,-2-5 8 16,-2 3 8-16,0-3 26 0,-1 2 25 15,0 2 13-15,-5 3 8 0,-2 7 7 0,4-16 9 16,-4 16 10-16,0 0 7 0,0 0 3 16,0 0 9-16,0 0-11 0,0 0-3 15,0 0-7-15,-36-2-9 0,36 2-27 16,0 0-59-16,0 0-70 0,-24 15-99 0,18-11-148 16,6-4-237-16,-8 4 36 0,8-4-270 15,0 0-193-15</inkml:trace>
  <inkml:trace contextRef="#ctx0" brushRef="#br0" timeOffset="25221.59">23010 7513 2481 0,'-28'0'-64'0,"28"0"32"15,0 0 9-15,-16-3 20 0,16 3 15 0,0 0 42 16,0 0 24-16,-22-4 19 0,22 4 29 15,0 0 9-15,0 0 7 0,-12-11 6 0,12 11 2 16,0 0-5-16,0 0 1 0,-2-17-6 0,2 17-13 16,0 0-19-16,0 0-6 0,0 0-14 15,8-27-7-15,-8 27-10 0,11-12-10 0,-11 12-7 16,17-10-5-16,-7 4-7 16,-10 6-3-16,26-10-6 0,-12 6-2 0,-14 4-2 15,28-7-4-15,-15 5-5 0,-13 2 0 0,25-4-6 0,-25 4-3 16,19 0-3-16,-19 0 3 15,0 0-1-15,19 8 1 0,-19-8-5 0,9 13 4 16,-9-13-6-16,2 20 5 0,-2-20-5 16,-2 30 3-16,0-11 0 0,-2 0 5 0,-1 1-7 15,-2 3 0-15,1-1 0 16,-2 0 1-16,2 0 0 0,-5-1-2 0,4-7-1 16,-1 4 5-16,2-6 1 15,-3 2 4-15,1-1 1 0,2-1-1 0,6-12 0 0,-16 20 1 16,8-13-4-16,8-7 2 0,-14 11-4 15,14-11 6-15,-16 8 2 0,16-8-2 16,-10 5 2-16,10-5-2 0,0 0-3 0,0 0 0 16,0 0-4-16,0 0-1 0,0 0 2 15,0 0-7-15,0 0-3 0,0 0-3 0,0 0-3 16,28-51-1-16,-14 38-7 16,-1-5 0-16,4 0-3 0,2-6 0 0,-2 4-2 15,0-2 3-15,0 0-1 0,-2 2 0 0,-1 0 3 0,1 1 1 16,-2 0 2-16,0 2 1 15,-5 1 4-15,2 1-2 0,0 2 1 0,-4 0 3 16,2 1 4-16,-8 12 4 16,8-20 2-16,-8 20 2 0,7-11 3 0,-7 11 5 0,0 0 12 15,0 0 13-15,0 0 6 16,0 0 10-16,0 0 2 0,0 0 11 0,0 0-28 16,-39 43-2-16,35-28-5 15,-2 0-2-15,4 2 3 0,-2 2-6 0,4-1-3 0,0 0 2 16,2 1-2-16,2-1-3 0,0 1-5 15,4-1-8-15,4-1-14 0,0 1-36 16,1-7-48-16,2-2-75 0,4 3-109 0,-3-5-124 0,4-2-204 16,-1-3-22-16,0-1-365 15,-19-1-447-15</inkml:trace>
  <inkml:trace contextRef="#ctx0" brushRef="#br0" timeOffset="25481.58">23612 7332 2997 0,'0'0'-49'0,"0"0"42"0,0 0 28 0,0 0 31 0,0 0 39 16,0 0 27-16,0 0 16 15,-41 28 1-15,35-14-10 0,-1 1-10 0,7-15-7 16,-6 30 9-16,2-12 3 0,4 0-15 0,2 1-10 0,0 0-10 15,2 4-6-15,5-1-12 16,-1 0-9-16,1-3-20 0,-1 1-38 0,4-4-50 16,-2-2-65-16,4 1-94 0,-1-8-97 15,2 2-196-15,-3-2-114 0,-1-4-244 0,-3-1-208 16</inkml:trace>
  <inkml:trace contextRef="#ctx0" brushRef="#br0" timeOffset="25991.82">23823 7718 2551 0,'0'0'-36'0,"0"0"24"0,0 0 23 16,9 11 25-16,-9-11 44 0,0 0 19 0,0 0-8 0,0 0 3 16,0 0-2-16,0 0-4 15,0 0-4-15,0 0-5 0,25-28-3 0,-23 17-2 16,2-5-2-16,-2-3-1 0,2 0-10 0,1-3-4 15,-1-4-7-15,0 1 1 0,1 0 4 16,-3 5 13-16,0 1 6 0,2-1 8 0,-2 4 2 16,2 0 0-16,0 1-5 15,-4 15-9-15,4-21-9 0,-4 21 2 0,10-14-7 0,-10 14-4 16,10-7-3-16,-10 7 0 16,0 0-10-16,0 0-2 0,0 0-4 0,27 19-4 15,-27-19-5-15,15 22 1 0,-6-11-3 0,-1 2-1 16,0 0-5-16,-1 0 3 0,2 1-5 15,-1-3-2-15,-2 1 3 0,2-2-3 0,-8-10 1 16,11 14-3-16,-11-14 3 0,11 13 0 16,-11-13 2-16,10 6-1 0,-10-6-3 15,0 0 7-15,0 0 4 0,0 0-6 16,28-14-1-16,-28 14 1 0,11-23-1 16,-7 5 5-16,3-5-4 0,-4 1-2 0,3-4 3 15,-2 0 11-15,1 2 20 0,2 0 3 0,-3 4-2 16,-2 2 9-16,2 1-2 0,-2 2-11 0,-2 15-6 15,6-24-8-15,-6 24 1 16,5-16-9-16,-5 16-2 0,0 0-15 0,0 0-28 0,2-12-38 16,-2 12-52-16,0 0-76 15,0 0-95-15,0 0-168 0,0 0-186 0,0 0 31 16,0 0-405-16,0 0-499 0</inkml:trace>
  <inkml:trace contextRef="#ctx0" brushRef="#br0" timeOffset="26251.77">24291 7213 3195 0,'0'0'-19'15,"0"0"11"-15,0 0 6 0,0 0 47 0,30 18 41 0,-30-18 20 16,8 16 23-16,-1-5 1 0,0 5-4 15,0-1-7-15,4 6-13 0,-1 1-4 0,1 0-12 16,-3 2 14-16,1 3-17 0,0 0-7 0,-2 2-5 16,-4-3-24-16,1 3-49 15,-4 0-59-15,-2-1-85 0,-2 2-90 0,-4-4-123 16,-6 2-229-16,-2-1-386 16,-3-2-416-16</inkml:trace>
  <inkml:trace contextRef="#ctx0" brushRef="#br0" timeOffset="-22330.84">31862 9335 3443 0,'0'0'-164'0,"0"0"29"15,0 0 32-15,0 0 27 0,0 0 35 16,0 0 28-16,0 0 21 0,0 0 35 15,0 0 14-15,0 0 13 0,0 0 16 0,0 0 15 0,0 0 9 16,0 0 3-16,0 0 6 0,0 0-3 0,0 0-2 16,0 0-10-16,6 39-5 15,-6-39-5-15,12 19-7 0,-8-5 0 0,6-3-7 16,-2 2-8-16,4 4-3 0,-1 0 17 16,2 3-6-16,-3-2-9 0,3 1-5 0,-1 1-1 15,2-1-6-15,-2-1-4 16,0 2-4-16,0-3-25 0,0 0-3 0,-1 0 1 15,-1-3-6-15,-1 0-2 0,-1 0 2 0,3 0-5 0,-3-3-5 16,-2 1 6-16,4 1-4 16,-2-2-5-16,-8-11 3 0,12 18-4 0,-6-10-4 15,-6-8-3-15,11 16-5 0,-11-16-21 16,11 12-20-16,-11-12-22 0,6 11-25 16,-6-11-33-16,0 0-36 0,11 9-45 15,-7-5-40-15,-4-4-49 0,0 0-120 0,0 0-104 16,0 0-390-16,0 0-305 15</inkml:trace>
  <inkml:trace contextRef="#ctx0" brushRef="#br0" timeOffset="-21929.51">32162 9310 2615 0,'0'0'-103'0,"0"0"40"0,4-14 14 16,-4 14 17-16,0 0 32 0,0 0 35 0,0 0 26 16,0 0 5-16,0 0 10 0,0 0 1 15,0 0 2-15,0 0 1 0,-21 46-6 16,15-30 9-16,-1 0 1 0,1 3 4 0,0 4 1 15,-2-2-6-15,0 1-7 0,0 1-3 16,2 1-6-16,-2-1-2 0,2 1-3 16,-1-1 0-16,1 0-3 0,-1-3-7 0,1 3-4 15,2-1-5-15,-3-5-6 0,1-1-4 0,2 2-2 16,-2-1-3-16,1-2-3 16,-2-1-2-16,7-14-5 0,-8 26-7 0,6-14-11 15,2-12-23-15,-6 19-27 16,6-19-30-16,-6 17-43 0,6-17-14 0,-2 15-51 15,2-15-37-15,0 0-72 0,2 15-622 16,-2-15-317-16</inkml:trace>
  <inkml:trace contextRef="#ctx0" brushRef="#br0" timeOffset="-21567.57">32336 9427 2705 0,'0'0'-106'0,"0"0"24"0,0 0 26 0,0 0 17 0,0 0 39 15,-28 38 21-15,22-25 14 16,0 2 19-16,-1-1 7 0,3 3 10 0,-3 1-3 16,3-3 3-16,0 2 1 0,0 0 2 15,0 1 4-15,1-4-7 0,1 4-5 16,2-18-6-16,0 28-5 0,0-28-9 16,0 27-4-16,2-16-27 0,-2-11-18 15,7 21-37-15,-3-9-41 0,-4-12-34 16,12 13-49-16,-5-8-67 0,-7-5-112 0,15 9-407 15,-7-8-27-15</inkml:trace>
  <inkml:trace contextRef="#ctx0" brushRef="#br0" timeOffset="-21110.76">32456 9579 2121 0,'0'0'-31'15,"-8"-17"7"-15,8 17 4 0,0 0-1 0,0 0 11 16,0 0 23-16,0 0 1 16,0 0 1-16,0 0 10 0,0 0-8 0,0 0 5 15,0 0 2-15,15-13-18 0,-15 13 5 16,0 0-1-16,23-4-1 0,-23 4-6 0,16-2 7 16,-16 2-9-16,0 0 12 15,26-1-13-15,-26 1 7 0,20 0 7 16,-20 0 2-16,0 0 4 0,23-2 2 15,-23 2-4-15,0 0 7 0,23 0-4 0,-23 0 2 0,0 0 5 16,0 0 2-16,17-2-1 0,-17 2-3 0,0 0 2 16,0 0 19-16,0 0 12 15,0 0-6-15,0 0 2 0,0 0 6 0,0 0 5 0,-34 33 3 16,23-25 3-16,1 3 7 16,-3-1 2-16,0 2 7 0,3-1-7 15,-2 1 3-15,-2 1-3 0,6-2-1 16,0 1-6-16,-1 2-8 0,1-3-8 0,8-11 1 15,-9 21-3-15,9-21 0 0,0 19-7 0,0-19 0 16,0 0-4-16,13 21-8 0,-3-16-4 16,-10-5-9-16,21 9-10 0,-5-8-20 15,-16-1-27-15,27 2-34 0,-10-4-43 16,-17 2-46-16,33-4-56 0,-17-2-56 0,-4-1-140 16,3-1-484-16,-2-2-269 0</inkml:trace>
  <inkml:trace contextRef="#ctx0" brushRef="#br0" timeOffset="-20920.84">32746 9547 2695 0,'0'-21'-50'0,"0"21"20"15,0 0 30-15,0 0 36 0,0 0 43 0,0 0 39 0,0 0 20 16,0 0 11-16,0 0-1 16,0 0-8-16,0 0-13 0,-4 61-13 0,2-45-11 15,0 0-13-15,0 4-8 0,-2-4-9 16,2 3-14-16,-5 1-26 0,0 1-51 0,-3 0-63 15,0-2-89-15,-3 2-78 0,-6 2-137 16,0 0-577-16,-3-3-400 0</inkml:trace>
  <inkml:trace contextRef="#ctx0" brushRef="#br0" timeOffset="-20410.96">31262 9678 2863 0,'0'0'-88'0,"0"0"15"0,0 0 17 16,0 0 16-16,2-26 21 0,-2 26 15 16,0 0 8-16,0 0 14 0,0 0 4 0,-12-7 3 15,12 7 0-15,0 0 12 0,0 0 0 16,0 0 2-16,-11-16 6 0,11 16-6 15,0 0 5-15,0 0 6 0,-2-15 1 0,2 15-6 16,0 0-2-16,0 0 0 0,0 0 2 16,0 0 12-16,0 0 1 0,0 0 4 0,0 0 2 15,0 0 7-15,0 0-2 0,41 25 0 16,-41-25-2-16,6 16 7 0,-6-16 0 16,0 22 5-16,0-22 2 0,-8 23 3 15,1-12-7-15,7-11-1 0,-19 18-14 0,6-7-1 16,1-2-10-16,-4-1-9 0,2-1-27 15,0 0-51-15,-4-2-55 0,3-2-79 0,15-3-83 0,-30 0-110 16,30 0-177-16,-27-3-378 16,14-2-321-16</inkml:trace>
  <inkml:trace contextRef="#ctx0" brushRef="#br0" timeOffset="-20240.29">31046 9418 2941 0,'0'0'65'0,"7"-14"2"0,-7 14-3 16,11-13 4-16,-11 13 29 0,16-12 23 0,-5 7-2 0,-11 5-9 16,23-13-13-16,-12 7-21 15,1-2-41-15,-12 8-43 0,24-12-64 0,-12 5-80 16,2-3-91-16,-14 10-205 0,16-12-441 16,-10 3-268-16</inkml:trace>
  <inkml:trace contextRef="#ctx0" brushRef="#br0" timeOffset="-19034.91">31002 9379 2569 0,'0'0'-94'16,"-9"28"30"-16,7-12 18 0,0 2 20 0,0 0 12 16,2 4 22-16,-2-2 13 15,2 3 25-15,0-2 12 0,2 2 10 0,-2 0-3 0,0-2-2 16,2 2-9-16,-2-3-3 15,0-1-1-15,0 3-6 0,0-5-5 0,0-1-2 16,0 2-4-16,0-18 1 0,-4 27-7 0,2-14-3 0,2-13 2 16,-2 22-2-16,2-22 0 15,-4 18 2-15,4-18-1 0,-4 12-6 16,4-12-8-16,0 0-8 0,0 0-6 0,0 0-1 16,0 0-15-16,0 0-10 0,0 0 7 15,0 0 4-15,0 0 5 0,0 0-1 16,0 0 3-16,14-49 1 0,-14 49 7 0,13-12 8 15,-13 12 4-15,15-10 12 0,-15 10 3 16,15-4 11-16,-15 4 9 0,0 0-11 16,0 0-2-16,0 0 2 0,30 12-2 15,-30-12 3-15,4 11 3 0,-4-11 6 0,0 0 0 16,-7 23 7-16,7-23 2 0,0 0-1 16,-17 21 4-16,9-15 3 0,8-6-1 15,-17 11-3-15,6-5-6 0,11-6-4 0,-25 7-6 16,12-4-4-16,13-3 0 0,-27 0-6 15,27 0-5-15,-30-3-3 0,13 1 2 16,17 2-7-16,-26-5 5 0,26 5-3 0,-25-4 2 16,25 4 13-16,-23-4 6 0,23 4-2 15,-19-1 2-15,19 1-4 0,0 0-4 0,-22-5-7 16,22 5 4-16,0 0-6 0,0 0 1 16,-20 0-2-16,20 0-1 0,0 0-4 15,0 0 3-15,-18 5-2 0,18-5 0 16,0 0 3-16,0 0 1 0,-12 7 0 0,12-7-6 15,0 0 9-15,0 0 1 0,0 0 1 0,0 0 0 16,-15 7-2-16,15-7 2 0,0 0-3 16,0 0-1-16,0 0-1 0,0 0-3 15,0 0-1-15,0 0-1 0,0 0-4 16,0 0 2-16,-10 8-1 0,10-8-3 0,0 0-3 16,0 0 5-16,0 0-5 0,0 0 1 15,0 0-2-15,0 0 2 0,0 0-1 16,0 0-2-16,0 0-4 0,0 0 5 15,0 0 0-15,0 0-5 0,0 0 4 0,0 0-7 16,0 0 3-16,0 0 2 0,0 0-2 0,0 0 2 0,0 0 0 16,0 0-2-16,0 0 3 15,0 0-4-15,0 0 1 0,0 0 5 0,0 0-4 16,0 0 2-16,0 0-1 0,0 0 7 16,0 0-5-16,0 0 4 0,0 0-1 15,0 0-3-15,0 0 1 0,0 0-2 16,0 0 7-16,0 0-4 0,0 0-4 0,0 0 2 0,0 0 2 15,0 0-1-15,0 0-2 16,0 0 0-16,0 0-3 0,0 0 0 0,0 0 4 16,0 0 4-16,0 0-7 0,0 0 7 15,-7 14-9-15,7-14 7 0,0 0-6 16,-7 15 2-16,7-15 0 0,0 0-2 16,-6 19 0-16,6-19-5 0,-4 17-14 0,4-17 6 15,0 0 3-15,-2 23-3 0,2-23 3 0,2 17 1 16,-2-17 1-16,4 15 3 15,-4-15 0-15,0 0 0 0,6 22 4 0,-6-22-5 0,0 0 1 16,9 14-1-16,-9-14 3 16,7 10 3-16,-7-10-3 0,0 0-4 0,8 13 4 15,-8-13 0-15,0 0 0 0,11 13-1 16,-11-13 5-16,0 0-1 0,6 15 1 0,-6-15 4 16,0 0 3-16,4 16-1 0,-4-16 4 0,0 0 7 15,-2 19 3-15,2-19 0 16,0 0 2-16,-10 23-4 0,10-23 7 0,-13 14-5 15,7-7 3-15,6-7-4 0,-20 11 0 16,8-3-1-16,2-2-4 0,10-6-2 16,-28 7 2-16,15-2-3 0,13-5 3 0,-28 4 3 15,16-3 16-15,12-1 23 0,-28-1 5 16,28 1 0-16,-23-7-4 0,23 7-9 0,-24-11 4 16,16 3-7-16,-2-3-4 0,4-3-5 15,6 14-9-15,-12-28-7 0,10 13-18 16,2-2-12-16,0-1-24 0,2 2-32 15,0-2-40-15,3 1-47 0,0 0-71 0,1 0-67 16,-4 1-116-16,4 1-220 0,-4 2 17 0,2 2-411 16,-4 11-514-16</inkml:trace>
  <inkml:trace contextRef="#ctx0" brushRef="#br0" timeOffset="-18791.14">30657 10375 3288 0,'0'0'90'0,"-5"12"36"0,5-12-16 0,0 0-7 16,-4 16 10-16,4-16 8 15,0 0-4-15,0 0-12 0,0 0-12 0,0 0-21 16,0 0-29-16,0 0-34 0,0 0-37 15,0 0-48-15,0 0-63 0,0 0-68 0,0 0-74 16,0 0-180-16,0 0-500 0,0 0-398 16</inkml:trace>
  <inkml:trace contextRef="#ctx0" brushRef="#br0" timeOffset="-17911.06">30014 9837 2823 0,'0'0'-106'0,"0"0"34"0,-26 2 20 0,26-2 36 0,0 0 32 16,0 0 34-16,0 0 22 15,-21-2 13-15,21 2 6 0,0 0 10 0,0 0 4 0,0 0 6 16,-14-10-12 0,14 10-4-16,0 0-13 0,0 0-8 0,-8-15-4 0,8 15-9 15,0 0-7-15,0 0-6 16,0 0-5-16,0 0-2 0,18-29-9 0,-18 29-1 15,16-7-9-15,-16 7 1 0,22-8-7 16,-7 7-2-16,1-4-7 0,-16 5-6 16,34-1-4-16,-16-2-5 0,0 3-1 0,-18 0-5 0,30 3-2 15,-15-2 0-15,-15-1-3 16,24 2 3-16,-24-2 0 0,18 8 5 0,-18-8 1 16,9 7 4-16,-9-7 4 15,0 0 5-15,0 0 1 0,0 0 6 0,-19 30 6 0,19-30 10 16,-24 13 5-16,12-8 12 15,-3 1 6-15,0 1 9 0,0-1 4 0,15-6 5 16,-32 10-2-16,18-7 3 0,-1 2-3 0,15-5 1 16,-26 3-6-16,14 1 4 0,12-4-6 15,-26 2 10-15,26-2-18 0,-20-2-2 0,20 2 10 16,0 0-3-16,-28-4-2 16,28 4-6-16,-19-6 1 0,19 6-9 0,-15-9-8 15,15 9-4-15,-13-10-14 0,13 10-11 16,-10-13-19-16,10 13-16 0,-12-13-32 0,8 4-36 15,4 9-45-15,-4-22-52 0,4 13-52 0,0 9-90 16,0-27-184-16,0 10-75 16,2 0-299-16,0-4-282 0</inkml:trace>
  <inkml:trace contextRef="#ctx0" brushRef="#br0" timeOffset="-17761.01">29931 9345 3144 0,'0'0'173'0,"0"0"-20"15,6-13-4-15,-6 13 9 0,0 0-19 0,0 0-9 16,0 0-21-16,8-14-37 0,-8 14-61 0,0 0-72 16,0 0-91-16,0-8-96 15,0 8-216-15,0 0-151 0,0 0-214 0,0 0-162 0</inkml:trace>
  <inkml:trace contextRef="#ctx0" brushRef="#br0" timeOffset="-17571.15">29741 9753 2456 0,'-7'14'5'0,"3"-3"28"0,4-11 14 16,-13 23 26-16,7-12 49 0,0 0 38 0,6-11 19 15,-15 25-5-15,6-14-37 16,3 3-18-16,-3-1-11 0,1-2-14 0,8-11-10 0,-12 24-10 16,4-12-6-16,2 1-33 15,-2-2-57-15,8-11-65 0,-10 19-69 0,5-10-63 16,5-9-87-16,-10 14-650 15,3-9-388-15</inkml:trace>
  <inkml:trace contextRef="#ctx0" brushRef="#br0" timeOffset="-17041.05">29355 9852 2740 0,'-8'-12'-134'0,"8"12"40"15,-16-17 23-15,16 17 26 16,-12-13 31-16,12 13 51 0,-10-11 28 0,10 11 29 0,-9-9 11 15,9 9 0-15,0 0 1 0,-8-14-8 0,8 14-10 16,0 0-11-16,0 0-7 16,0 0-6-16,0 0-8 0,0 0-3 0,17-23-11 15,-17 23-5-15,14-6-5 16,-14 6-3-16,22-5-7 0,-8 0-6 0,-14 5-5 0,26-2 0 16,-26 2-5-16,27-6 3 15,-27 6-5-15,24 0 0 0,-24 0-5 0,23-1 1 16,-23 1 1-16,17 1-1 0,-17-1 1 0,0 0 2 0,13 8 5 15,-13-8 6-15,0 0-1 16,0 0 2-16,0 0 1 0,-21 35-3 0,12-25-4 16,-2-1 3-16,-3 3-4 15,1-1 1-15,0 1 1 0,-2 1 4 0,-1 0 5 16,0 0 4-16,2 4 3 16,-2-2 2-16,2 3 5 0,-1-1 5 0,3 2 7 0,-1 1 1 15,2 3 8-15,3-5-3 16,0 3-1-16,1 2 1 0,0-2 3 0,3-2-3 15,2 6 1-15,0-4-2 0,0-1 0 16,4 1 6-16,0 0 5 0,2 2 6 0,5 0 7 16,0-2-6-16,1 0 0 0,3-2 6 0,4-2 29 15,2-2 7-15,1 1-2 16,8-3-2-16,-2-2-8 0,-1 0-13 0,3-6-7 0,2 3-11 16,-3-6-5-16,3 1-7 15,-6-3-12-15,0-2-12 0,4-1-22 0,-7-1-28 16,3-4-28-16,-2 0-38 15,-2-3-39-15,-1 0-65 0,-5-3-71 0,2-1-77 0,-8 0-157 16,-2 1-133-16,-2-1 27 0,-2 4-343 0,-2 11-366 16</inkml:trace>
  <inkml:trace contextRef="#ctx0" brushRef="#br0" timeOffset="-16896.07">29723 10194 3166 0,'0'0'173'16,"0"0"-1"-16,-27 1-24 0,27-1-13 0,0 0-20 0,0 0-9 15,0 0-5-15,0 0-7 0,0 0-36 0,0 0-69 16,-21 0-81-16,21 0-91 16,-9-1-91-16,9 1-173 0,-12-9-530 0,12 9-429 0</inkml:trace>
  <inkml:trace contextRef="#ctx0" brushRef="#br0" timeOffset="-16460.82">28921 9696 3024 0,'-2'-18'9'15,"2"18"23"-15,0 0 28 16,0 0 21-16,0 0 23 0,0 0 6 0,0 0 4 16,0 0-4-16,0 0-11 0,0 0-13 15,0 0-10-15,-5 51-6 0,5-51-9 16,-5 32-7-16,3-17-4 0,0 0-8 16,-3 1-18-16,1-1-48 0,4-15-50 15,-9 28-59-15,3-13-56 0,-1-2-63 16,1-1-92-16,6-12-615 0,-12 21-394 0</inkml:trace>
  <inkml:trace contextRef="#ctx0" brushRef="#br0" timeOffset="-16310.89">28770 10001 2884 0,'-9'13'-39'0,"9"-13"55"0,-11 17 37 15,4-9 42-15,7-8 22 16,-12 22 40-16,6-9 16 0,0-1-3 0,-4-1-16 16,2 3-14-16,-1-3-18 0,1 0-18 15,0 2-8-15,-1-2-16 0,-2 0-32 0,1-1-48 16,10-10-68-16,-22 17-89 15,13-11-86-15,9-6-170 0,-17 8-187 0,17-8-280 16,-21 1-251-16</inkml:trace>
  <inkml:trace contextRef="#ctx0" brushRef="#br0" timeOffset="-16140.75">28557 9865 2780 0,'6'-13'75'0,"-6"13"-1"0,0 0-11 15,7-17-3-15,-7 17 9 0,0 0 8 0,0 0-7 16,5-13-21-16,-5 13-61 0,0 0-74 16,0 0-54-16,5-10-47 0,-5 10-122 0,0 0-490 15,0 0-107-15</inkml:trace>
  <inkml:trace contextRef="#ctx0" brushRef="#br0" timeOffset="-15920.71">28398 9842 2336 0,'0'0'-15'0,"-16"4"18"0,16-4 9 16,0 0 32-16,0 0 39 15,-7 13 35-15,7-13 15 0,0 0-1 0,0 0-9 16,2 23-12-16,-2-23-9 16,0 0-8-16,5 25-3 0,-5-25-12 15,-3 21-5-15,3-21-5 0,-4 23-9 0,-1-10-6 16,0 1-12-16,-3-1-21 0,1 0-28 0,-2 1-39 15,-2-3-50-15,2 2-57 0,-5-1-46 0,2-2-81 16,-3-1-626-16,2 1-295 16</inkml:trace>
  <inkml:trace contextRef="#ctx0" brushRef="#br0" timeOffset="-15661.09">28196 9609 2695 0,'-5'-16'-52'16,"5"16"54"-16,0 0 27 16,0 0 33-16,0 0 28 0,0 0 25 0,0 0 2 15,0 0-4-15,0 0-11 0,0 0-11 16,-11 48-9-16,9-31-13 0,2-1-12 0,0-16-25 15,-3 37-64-15,1-20-64 0,1 2-70 16,-1 1-89-16,0-4-167 0,0 2-389 0,-5-1-133 16</inkml:trace>
  <inkml:trace contextRef="#ctx0" brushRef="#br0" timeOffset="-15171.14">28083 9929 2385 0,'0'0'-50'16,"0"0"14"-16,0 0 27 0,0 0 32 0,0 0 28 0,0 0 28 16,0 0 34-16,0 0-1 15,0 0 0-15,0 0 2 0,0 0-5 0,0 0 3 16,0 0 0-16,0 0 2 15,-55 14-7-15,55-14-1 0,-12 10-11 0,12-10-5 0,-14 14-4 16,14-14-9-16,-12 15-7 0,6-6-1 0,6-9-8 16,-11 18-2-16,6-8-7 15,5-10-6-15,-8 23 1 0,8-23 0 0,-5 22-1 0,3-12 2 16,2-10-3-16,-3 23-3 16,3-23 0-16,-7 24-3 0,5-13-5 0,2-11 1 15,-8 23-4-15,1-10-8 16,1-1-9-16,-3 2-35 0,1-5-48 0,-5 2-72 0,3 1-78 15,-1-1-74-15,-4-2-149 0,3 1-129 16,-1 1-338-16,0 0-300 0</inkml:trace>
  <inkml:trace contextRef="#ctx0" brushRef="#br0" timeOffset="-15030.77">27699 10513 2846 0,'0'0'22'15,"9"15"26"-15,-9-15 2 0,15 14 8 0,-6-9 12 0,-9-5 7 16,27 6-7-16,-13-6-6 15,-14 0-33-15,33-4-37 0,-17 2-34 0,4-1-66 16,-1-2-48-16,0-6-54 0,-2 4-168 0,-5-3-385 16,-1 0-46-16</inkml:trace>
  <inkml:trace contextRef="#ctx0" brushRef="#br0" timeOffset="-11750.8">27689 9964 945 0,'0'0'123'0,"0"0"-35"16,0 0-5-16,0 0-12 0,0 0 28 0,0 0 0 16,0 0-10-16,2-24 14 15,-2 24-1-15,0 0 1 0,0 0-5 0,0 0 6 0,0 0 3 16,0 0 0-16,0 0-9 16,0 0-8-16,0 0-10 0,0 0-5 0,13-8-12 15,-13 8-6-15,0 0-5 16,0 0-4-16,0 0-6 0,0 0-6 0,0 0-2 0,36 15-3 15,-36-15-1-15,13 10-8 0,-13-10-1 0,13 11 0 16,-13-11 2-16,7 14-5 16,-7-14 7-16,7 13 1 0,-7-13 6 0,2 17-4 0,-2-17 6 15,0 0 0-15,-4 21 0 16,4-21-3-16,-10 12 6 0,10-12 2 0,-11 9 13 16,11-9 10-16,0 0 8 0,-20 4 11 15,20-4-3-15,0 0-1 0,0 0 1 16,0 0-4-16,-33-13-3 0,33 13-5 15,-12-12-5-15,12 12-1 0,-7-14-13 0,7 14-7 16,-4-12-2-16,4 12-7 0,0 0-10 0,2-22-21 0,-2 22-31 16,0 0-52-1,13-24-65-15,-3 18-60 0,-3-2-62 0,-7 8-131 0,12-10-176 16,-12 10-272-16,5-4-195 16</inkml:trace>
  <inkml:trace contextRef="#ctx0" brushRef="#br0" timeOffset="-11320.97">27510 10122 2440 0,'0'0'-84'0,"0"0"23"0,0 0 20 0,0 0 15 0,0 0 29 16,0 0 39-16,0 0 18 0,0 0 16 0,-7 25 2 16,7-25-8-16,0 0-3 15,-4 15 1-15,4-15-1 0,0 0 4 0,0 0 4 0,-9 14 2 16,9-14 0-16,0 0 8 16,0 0-2-16,0 0-8 0,0 0-10 0,0 0-8 15,0 0-5-15,0 0-7 0,0 0-3 16,0 0-3-16,0 0 3 0,0 0 5 0,0 0 0 15,0 0 1-15,0 0-1 0,13-50-7 0,-13 50 2 16,0 0-2-16,0 0 1 16,0 0 8-16,13-4 5 0,-13 4-1 0,0 0 8 15,0 0-4-15,0 0-5 16,6 39-5-16,-6-39-4 0,-6 26-5 0,6-26-7 0,-7 29-24 16,1-12-22-16,0-1-34 15,-3-4-44-15,0 4-53 0,0-3-53 0,2-2-47 16,-5-1-70-16,12-10-130 15,-19 17-458-15,11-12-292 0</inkml:trace>
  <inkml:trace contextRef="#ctx0" brushRef="#br0" timeOffset="-11050.85">27287 9894 2775 0,'0'0'-11'16,"0"0"30"-16,-4-20 1 16,4 20 28-16,0 0 22 0,0 0 21 0,-2-16 9 15,2 16 0-15,0 0 8 0,0 0 0 16,0 0-14-16,0 0-2 0,0 0-12 0,0 0-8 16,0 0-8-16,0 0-6 15,4 63-7-15,-2-48-8 0,1 0-31 0,-1 5-44 16,0-4-47-16,-2 6-46 15,2-2-42-15,-2 3-36 0,-2-1-53 0,0 4-134 16,0-1-452-16,-1-1-180 0</inkml:trace>
  <inkml:trace contextRef="#ctx0" brushRef="#br0" timeOffset="-10480.87">27076 10261 2556 0,'0'0'-15'0,"-13"-19"16"0,13 19 13 16,-9-15 20-16,9 15 30 0,-9-15 24 0,9 15 9 15,-7-17 6-15,7 17-11 16,-4-19-5-16,4 19-13 0,-2-17-4 0,2 17-2 16,0 0-7-16,2-23-9 0,-2 23-6 15,0 0-4-15,4-17-5 0,-4 17-4 16,0 0-5-16,19-12-1 0,-19 12-2 15,13-1-3-15,-13 1-3 0,0 0-1 0,31 5-2 16,-31-5-3-16,21 8 0 0,-8-5-8 0,-13-3 0 0,18 7-4 16,-18-7-3-16,17 10-1 15,-17-10-1-15,14 4 3 0,-14-4 1 0,9 8 1 16,-9-8 7-16,0 0 6 16,0 0 2-16,0 0 9 0,0 17-5 0,0-17 0 0,0 0-1 15,0 0 1-15,-22 14-3 16,22-14 1-16,0 0-1 0,-20 8 10 0,20-8-1 15,-18 1 2-15,18-1 0 0,-21 0-1 0,21 0 0 16,0 0-1-16,-29-6-2 0,29 6 0 16,-20-5-3-16,20 5 2 0,-22-8 0 0,22 8 5 15,-19-10 9-15,19 10-3 16,-17-11 6-16,17 11 3 0,-17-9 0 0,17 9 5 16,-12-9-7-16,12 9 3 0,0 0-4 15,-15-11 1-15,15 11-5 0,0 0-10 0,-11-7 0 16,11 7-2-16,0 0-4 15,0 0 5-15,0 0-6 0,0 0 3 0,-20 21-1 16,20-21-2-16,-7 21 3 0,3-7-3 0,-2-2 0 0,-1 4-7 16,-2-1 0-16,0 0-9 15,2 5-15-15,-1-5-29 0,-2-1-43 0,-1 2-56 16,4-3-73-16,-2 1-64 16,0-3-136-16,0 0-169 0,1-1-401 0,8-10-443 15</inkml:trace>
  <inkml:trace contextRef="#ctx0" brushRef="#br0" timeOffset="-8640.75">26649 10256 2899 0,'0'0'-146'0,"0"0"17"0,0 0 14 16,0 0 9-1,0 0 11-15,0 0 16 0,0 0 22 0,-24 17 6 0,24-17 12 16,0 0 12-16,0 0 14 0,0 0 17 0,0 0 5 16,0 0 16-16,0 0 20 15,-31-17-6-15,31 17 11 0,0 0-2 0,0 0-5 0,0-19 13 16,0 19 12-16,0 0 14 16,0 0 28-16,0 0 14 0,0 0 26 0,0 0 19 15,0 0 15-15,0 0-2 0,0 0-7 16,0 0-19-16,0 0-18 0,0 0-16 0,0 59-11 15,-7-44-14-15,0 4-15 0,-2 0-20 0,-2 0-36 16,0-1-43-16,0 0-42 0,-3 0-50 16,1-1-56-16,-1-2-54 0,1 0-64 15,0-3-116-15,-2-1-549 0,2-3-374 16</inkml:trace>
  <inkml:trace contextRef="#ctx0" brushRef="#br0" timeOffset="-8461.07">26339 10395 2941 0,'0'0'-17'0,"0"0"11"16,0 0 4-16,0 0 15 15,0 0 13-15,0 0 14 0,0 0 8 0,-19 57-5 0,11-45 0 16,0 1-3-16,3 0-5 16,-5-2-8-16,2 1-27 0,-3 0-33 0,5-1-46 15,-1-1-69-15,-5-5-88 16,12-5-157-16,-17 11-339 0,9-5 0 0</inkml:trace>
  <inkml:trace contextRef="#ctx0" brushRef="#br0" timeOffset="-8171.2">26169 10418 2234 0,'0'0'9'0,"0"0"15"0,0 0 7 16,7-14 30-16,-7 14 26 15,0 0 8-15,0 0 6 0,0 0-10 0,2-18-4 0,-2 18-11 16,0 0-6-16,0-19 1 0,0 19 2 0,0 0 1 16,2-20-2-16,-2 20-3 15,0 0-7-15,3-17 5 0,-3 17 5 0,0 0 13 0,0 0 7 16,0 0 11-16,0 0-2 16,0 0-7-16,0 0-8 0,0 0-11 0,13 50-7 15,-13-50-3-15,-11 32-15 16,4-17-15-16,-4 4-35 0,-3 0-41 0,1-1-43 15,-3 0-54-15,-1 2-49 0,0-2-41 0,-2-4-62 0,2 0-116 16,1-1-505-16,1-3-306 16</inkml:trace>
  <inkml:trace contextRef="#ctx0" brushRef="#br0" timeOffset="-7571.1">26005 10349 2623 0,'0'0'-108'0,"0"0"39"0,0 0 23 0,0 0 16 16,0 0 24-16,0 0 16 16,0 0 25-16,0 0 5 0,0 0-5 0,0 0 5 0,0 0 7 15,0 0 3-15,-40 33 9 16,35-20 20-16,-1-1 8 0,-4 3 5 0,3-2 8 15,-1 2-9-15,1 2-7 0,-3 2 0 0,2-1-9 0,-3 1-4 16,2 0-2 0,0 1-6-16,-2 0-5 0,4 1 2 0,-5-1-5 0,1 3 7 15,1-1-3-15,0 0 5 16,-3 5 0-16,-3-2 1 0,3 4-6 0,-6-3 0 16,6 0-8-16,-5 1-1 15,3 1-1-15,-2-1-4 0,0 1-6 0,1 0-1 0,-1 0-6 16,-2-3 0-16,3 2-3 15,-3-3 0-15,2 1-5 0,2 0-4 0,-6 3 16 16,4-4-4-16,-2-4 0 0,-1 3-3 0,1 0-1 0,0-2 5 16,-3 0 3-16,4-4 0 15,-5 2-2-15,-2-1 0 0,2-1-6 0,-2 0-1 16,4-2-3-16,-6-2-5 16,0 1-3-16,0-1 5 0,2-4-5 0,-8 5-1 0,0-5 0 15,0 1-3-15,-4-2-2 16,-1-1 0-16,-2-1-2 0,-1-2 3 0,-3-2-1 15,1 0-3-15,-3-4-1 0,-1 0 0 0,1-2-1 16,-1-2-2-16,-4-4 3 0,-3 1 0 16,2-4 0-16,-3 2 1 0,3-5-2 0,1 3-1 15,-2-3-1-15,1 1-1 0,0-2-2 16,3 2-5-16,1 0-2 0,1 1-14 0,3-1-23 16,4 6-27-16,3-3-39 15,2-1-48-15,5 5-60 0,4-1-64 0,2 1-123 16,0-2-194-16,1 3 25 0,6 0-272 15,2-1-192-15</inkml:trace>
  <inkml:trace contextRef="#ctx0" brushRef="#br0" timeOffset="-6860.81">25614 10301 2511 0,'-9'-18'-58'0,"9"18"22"16,0 0 1-16,0 0 6 0,0 0 11 15,-7-12 34-15,7 12 36 0,0 0 1 16,0 0 0-16,0 0 3 0,0 0-7 0,-23 36 0 16,17-24-4-16,6-12-2 0,-13 24 10 15,6-10 4-15,0 0 1 0,0-3 2 0,7-11 4 16,-12 21-6-16,12-21-2 15,-10 15 9-15,10-15 1 0,-11 15 3 0,11-15-6 16,-9 8-8-16,9-8-5 0,0 0-5 0,0 0-8 0,0 0 1 16,0 0-10-16,0 0 3 15,-29-21-5-15,29 21 6 0,-6-17 7 0,6 17 14 0,-8-17 17 16,8 17 9 0,-4-14 0-16,4 14 1 0,0 0-7 0,-5-13-10 0,5 13-3 15,0 0 2-15,0 0 6 16,0 0 3-16,0 0-9 0,0 0-9 0,0 0-3 15,-31 27-6-15,31-27-6 0,-7 18-1 0,1-6-5 16,-2-1-4-16,2 3 0 0,-1-3-7 16,0 2 0-16,-2 3-31 0,0-3-35 0,1-2-39 15,1 3-44-15,-3-1-47 16,1 1-40-16,1-2-53 0,0-3-94 16,2 0-152-16,-1-2-441 0,7-7-384 0</inkml:trace>
  <inkml:trace contextRef="#ctx0" brushRef="#br0" timeOffset="-6641.17">25531 9911 3148 0,'4'-5'159'16,"-4"5"-2"-16,9-10-19 0,-9 10-14 0,0 0-14 15,10-10-7-15,-10 10-10 0,0 0-12 0,9-9-9 0,-9 9-21 16,0 0-42-16,0 0-55 16,4-8-68-16,-4 8-79 0,0 0-118 0,0 0-239 15,0 0-367-15,0 0-319 16</inkml:trace>
  <inkml:trace contextRef="#ctx0" brushRef="#br0" timeOffset="-6471.06">25366 9928 2812 0,'0'0'-32'0,"-6"9"21"16,6-9-2-16,-2 18 0 15,2-18 2-15,-3 23 9 0,3-23-4 0,-2 31-3 0,2-13-15 16,0 1-21-16,-2 0-42 16,0 1-49-16,0-1-73 0,-2-1-144 0,0 2-240 15,1-3 203-15</inkml:trace>
  <inkml:trace contextRef="#ctx0" brushRef="#br0" timeOffset="-5910.92">25207 10278 1799 0,'0'0'23'0,"-12"-7"35"0,12 7 21 16,0 0 28-16,0 0 36 0,0 0 27 15,0 0 11-15,-19 23 7 0,19-23-4 0,-11 15-8 16,5-5-11-16,6-10-4 15,-17 21-6-15,8-10-3 0,1 0-5 0,-1 2-5 0,-3-2-10 16,-1 0-11-16,-1 1-5 0,-1-1-15 0,-3 0-11 16,0-1-4-16,-2-1-6 15,-3 0-5-15,0 1-1 0,-2-4-5 0,1 2-4 0,-3-2-8 16,0-3-5-16,-4 1-1 16,4-4-7-16,-3 1-3 0,-1-1-11 0,1-1 4 15,0-3-2-15,0 2-10 16,1-2-2-16,5-1-2 0,-5 1-2 0,6 0 2 0,1 2-2 15,4-2 4-15,0 2 4 0,2-1 6 0,16 3 3 16,-25-3-3-16,25 3-1 16,-22-1-6-16,22 1 1 0,0 0 7 0,-26 7-1 0,26-7 1 15,-12 10-2-15,12-10-2 16,-10 11-5-16,10-11-2 0,-11 14 0 0,11-14-3 16,-9 11 1-16,9-11-1 15,-8 12-4-15,8-12 2 0,0 0-2 0,-13 13 2 0,13-13-2 16,-10 8 1-16,10-8-3 0,-16 3-2 15,16-3 0-15,0 0-1 0,-25 0 0 16,25 0-4-16,0 0-1 0,-30-8 4 0,30 8-3 0,-18-9 3 16,18 9-3-16,-18-7-1 15,18 7-16-15,-14-6 1 0,14 6 0 0,0 0 0 16,-17-6-2-16,17 6 4 16,0 0-1-16,0 0-2 0,0 0 5 0,0 0-2 0,0 0 2 15,-13 19-2-15,13-19-11 16,0 0-19-16,0 0-20 0,20 29-24 0,-14-21-36 15,2-3-43-15,-8-5-67 0,24 15-50 0,-14-8-82 16,2-4-157-16,-1 1-94 0,2-2 37 16,-13-2-314-16,0 0-266 0</inkml:trace>
  <inkml:trace contextRef="#ctx0" brushRef="#br0" timeOffset="-5691.04">24386 10172 2698 0,'17'-10'-35'0,"-5"5"9"0,3-1 1 0,1 1 9 16,4-2 38-16,6-3 17 16,0 2 18-16,-1-2 0 0,0 0-9 0,2 1-11 15,-1-2-27-15,-1 1-34 16,2-2-57-16,-5 3-48 0,0-2-86 0,-1-1-257 0,-6 1-146 15,-5 4 169-15</inkml:trace>
  <inkml:trace contextRef="#ctx0" brushRef="#br0" timeOffset="-5540.79">24527 9894 2017 0,'0'0'95'0,"0"0"-18"16,0 0-26-16,0 0-23 0,0 0-1 15,0 0-7-15,0 0-40 0,47-21-47 0,-34 13-57 16,0 2-93-16,-1 1-385 0,2-1 195 0</inkml:trace>
  <inkml:trace contextRef="#ctx0" brushRef="#br0" timeOffset="-5250.88">23973 10128 1867 0,'9'19'47'0,"-9"-19"-2"0,0 0-8 16,0 0-16-16,0 0-8 0,23-1 6 0,-23 1-13 16,15-6-22-16,-15 6-35 15,19-8-24-15,-6 4-46 0,1 1-41 0,-1-3-54 0,2-2-242 16,0 3 380-16</inkml:trace>
  <inkml:trace contextRef="#ctx0" brushRef="#br0" timeOffset="-4921.21">23895 10540 1449 0,'0'0'86'16,"4"19"16"-16,-4-19 4 0,0 0 18 0,0 0 24 16,-6 12 28-16,6-12 12 0,0 0 5 15,-15 4-3-15,15-4 6 0,0 0-8 0,0 0-1 16,0 0-8-16,0 0-11 16,-34-16-19-16,34 16-17 0,-8-13-14 0,8 13-15 15,-2-18-16-15,2 18-20 0,0 0-33 16,0-24-29-16,0 24-42 0,0 0-49 0,4-23-73 15,-4 23-65-15,0-10-113 0,0 10-193 0,0 0-381 16,0 0-302-16</inkml:trace>
  <inkml:trace contextRef="#ctx0" brushRef="#br0" timeOffset="-4791.08">23755 10776 3112 0,'0'0'153'15,"-2"25"-15"-15,2-25-19 0,0 15-9 0,0-15-15 16,0 0-7-16,2 17-9 0,-2-17-32 0,0 0-65 15,0 0-81-15,0 0-68 0,0 0-56 16,0 0-78-16,0 0-643 0,-16-4-367 0</inkml:trace>
  <inkml:trace contextRef="#ctx0" brushRef="#br0" timeOffset="-4240.74">23565 10525 2759 0,'0'-20'-96'15,"0"20"20"-15,0 0 7 0,0-20 9 0,0 20 34 0,0 0 40 16,0 0 27-16,2-23 25 16,-2 23 2-16,0 0 0 0,0 0-11 0,0-17-6 15,0 17 1-15,0 0-10 16,0 0-1-16,0 0 0 0,0 0 0 0,-2-19-3 16,2 19-10-16,0 0 2 15,0 0-3-15,0 0 7 0,0 0 3 0,0 0 13 0,0 0 14 16,0 0 9-16,0 0 3 15,0 0 10-15,0 0 9 0,-2-17-4 0,2 17 0 16,0 0 0-16,0 0 2 0,0 0 5 0,0 0-9 16,0 0-6-16,0 0-7 0,0 0-3 15,0 0-12-15,-40 33-5 0,24-21-2 0,2 1-7 16,-3 1-3-16,-2 1-3 16,-2-1 5-16,-5 2-1 0,-2 4 2 0,1-4 6 15,-1 0 5-15,0 0-8 0,0 0-3 16,-2-3-6-16,1 1-1 0,3-2-3 0,0-3 7 15,1 1 3-15,1-3-1 0,2-1-12 0,0-2-3 16,3-3-5-16,0-1-2 16,19 0-6-16,-33-5-6 0,15 1-1 0,4-2-3 0,-1-1-3 15,15 7 5-15,-24-12-4 16,14 6 2-16,10 6 0 0,-20-9 5 16,20 9 5-16,-14-6-1 0,14 6 0 15,0 0-4-15,-17-4 7 0,17 4 8 0,0 0 1 0,0 0 3 16,-23 19-7-16,16-11 1 15,7-8-3-15,-12 23-2 0,6-11-3 0,6-12-2 16,-12 24-5-16,6-12 0 0,6-12-15 0,-6 21-26 0,2-12-33 16,2 1-49-16,2-10-57 15,-8 15-75-15,6-8-76 0,2-7-153 0,0 0-143 16,-8 14 30-16,8-14-392 16,0 0-429-16</inkml:trace>
  <inkml:trace contextRef="#ctx0" brushRef="#br0" timeOffset="-4091.01">22996 10359 3132 0,'20'-16'50'0,"-3"5"-1"16,0-2-24-16,0 1-32 0,-4 1-5 0,0 1-1 0,-1-1-50 16,1 0-57-16,-2-1-94 15,-3-1-199-15,-2 1-339 0,-3 3-32 0</inkml:trace>
  <inkml:trace contextRef="#ctx0" brushRef="#br0" timeOffset="-3960.98">22927 10065 2435 0,'0'0'273'0,"0"0"-20"0,0 0-90 16,-16-11-119 0,16 11-51-16,0 0-25 0,0 0-17 0,-2-15-59 0,2 15-129 15,-4-8-261-15,4 8-204 16,0 0 45-16</inkml:trace>
  <inkml:trace contextRef="#ctx0" brushRef="#br0" timeOffset="-3701.15">22566 10473 2164 0,'0'0'19'0,"6"16"7"0,-6-16 2 0,0 0 20 0,0 0 35 16,4 15 39-1,-4-15 27-15,0 0-3 0,0 0-19 0,0 0-13 0,0 0-15 16,-23 13-5-16,23-13 3 0,-19 6 10 0,19-6-4 16,-23 3 3-16,23-3 0 15,-22 6-8-15,12-2 6 0,10-4-10 0,-22 6-8 0,22-6-6 16,-18 11-9-16,9-5-9 16,9-6-3-16,-12 13-14 0,12-13-25 0,-11 18-50 15,6-9-60-15,5-9-86 16,-4 21-90-16,4-10-191 0,-2 0-116 0,2-11-301 15,0 23-239-15</inkml:trace>
  <inkml:trace contextRef="#ctx0" brushRef="#br0" timeOffset="-3591.23">22420 10889 2729 0,'0'0'167'0,"2"16"5"0,-2-16-35 0,4 14-82 0,-4-14-63 16,0 0-47-16,4 14-80 15,-4-14-118-15,0 0-257 0,0 0-209 0,0 0 17 16</inkml:trace>
  <inkml:trace contextRef="#ctx0" brushRef="#br0" timeOffset="-3176.12">21933 10485 2154 0,'0'0'7'0,"-5"-26"12"0,5 26-2 15,-2-20-3-15,2 20 15 0,4-21-4 0,-4 21 11 0,9-23-1 16,0 11-7-16,1 0-1 16,2 0 2-16,6-1 0 0,-2 0 18 0,4 2 2 15,-1 0 5-15,-1 4-7 16,4-3 0-16,-5 4-7 0,-2 3-4 0,0-1-4 16,-15 4 9-16,23-3 11 0,-23 3 13 15,0 0 11-15,21 10 10 0,-21-10 1 0,0 0 4 16,-4 23 9-16,4-23 5 15,-13 28-9-15,2-14-6 0,-1 4-3 0,-3-2-5 0,-2 1-3 16,0 2-5-16,3 0-4 0,-2 3-6 0,4-3-5 16,-3-1-2-16,4 4-7 15,3-3-5-15,1-2-3 0,1 0-4 0,4 2-4 0,0-1-4 16,0-2-1-16,0 1-5 16,0 1-1-16,-2 1-2 0,0-2 4 0,-6 2-4 15,2 2-1-15,-4-2-3 16,-1 0-13-16,-2-2-41 0,-6 2-64 0,1-2-93 15,2-2-83-15,-4-1-195 0,1-1-108 0,0 0-337 0,0-2-312 16</inkml:trace>
  <inkml:trace contextRef="#ctx0" brushRef="#br0" timeOffset="-3020.99">21990 11037 3000 0,'17'4'287'0,"-5"-2"-7"16,-12-2-50-16,20 6-47 0,-20-6-30 0,14 1-11 15,-14-1-20-15,0 0-11 0,14 0-58 16,-14 0-80-16,0 0-76 0,0 0-76 0,0 0-60 16,0 0-93-16,0 0-228 15,0 0-381-15,0 0-361 0</inkml:trace>
  <inkml:trace contextRef="#ctx0" brushRef="#br0" timeOffset="-2671.25">21665 9997 3057 0,'0'0'105'0,"14"-7"-4"0,-14 7-7 0,0 0-15 0,0 0 0 15,0 0 4-15,14-7-4 16,-14 7-4-16,0 0-31 0,0 0-44 0,0 0-57 15,0 0-58-15,11-3-63 0,-11 3-115 0,0 0-657 0,0 0-375 16</inkml:trace>
  <inkml:trace contextRef="#ctx0" brushRef="#br0" timeOffset="-1280.75">21473 10395 2785 0,'0'0'-115'16,"0"0"26"-16,0 0 10 15,0 0 15-15,0 0 2 0,-14 44 14 0,14-44 15 0,0 15-8 16,0-15 10-16,0 0 9 15,-2 23-4-15,2-23 2 0,-4 12 9 0,4-12 10 16,0 0 19-16,-6 15-8 0,6-15 21 0,0 0-2 16,0 0 1-16,0 0-15 15,0 0-1-15,-8 10 2 0,8-10 2 0,0 0-14 0,0 0 12 16,0 0 11-16,0 0-4 16,0 0 24-16,0 0 15 0,-21-36 13 0,21 36 8 15,-8-13 1-15,8 13-2 16,0 0 0-16,-7-15-3 0,7 15-11 0,0 0 0 0,-10-9-6 15,10 9-7-15,0 0 7 0,0 0 5 0,0 0 5 16,-31 9 6-16,31-9 4 0,-24 12 2 16,11-5 0-16,-2 1-7 0,-4 1 1 15,1-1 6-15,-4 2 8 0,-1-3-1 16,0 1 6-16,1-1 0 0,-1 0-9 0,-1 0-6 16,2-1-11-16,0-3-6 15,1-1-4-15,-1 0-7 0,2 0-6 0,-1-2-3 16,21 0-6-16,-36-4-14 0,18 0-22 15,2 3-25-15,1-5-39 0,15 6-49 0,-25-8-55 16,14 4-77-16,11 4-139 0,-21-7-192 0,12 5-377 16,9 2-387-16</inkml:trace>
  <inkml:trace contextRef="#ctx0" brushRef="#br0" timeOffset="-1080.95">20881 11083 2869 0,'14'6'-68'0,"-14"-6"20"0,0 0 10 15,30-4-6-15,-30 4 8 16,34-11 16-16,-13 1 2 0,4-1 12 0,3-3-13 16,0-3-29-16,1 2-17 15,1-5-32-15,-2 1-25 0,-1 1-33 0,0-6-47 0,-1 3-397 16,-1-3 193-16</inkml:trace>
  <inkml:trace contextRef="#ctx0" brushRef="#br0" timeOffset="-850.75">21497 9717 1975 0,'0'0'137'15,"6"-11"4"-15,-6 11-20 0,0 0 2 0,0 0 7 16,0 0 27-16,0 0 18 16,0 0-12-16,0 0-18 0,0 0-16 0,0 0-14 0,0 0-15 15,-32 47-7-15,18-29-15 16,0 2-14-16,-4 5-45 0,-1 1-64 16,-7 9-91-16,-2 1-69 0,-16 10-128 15,2-1-615-15,-1 1-372 0</inkml:trace>
  <inkml:trace contextRef="#ctx0" brushRef="#br0" timeOffset="-520.95">20752 10376 2915 0,'0'0'3'0,"0"0"24"0,0 0 7 0,0 0 3 0,0 0 18 15,0 0 21-15,0 0 12 16,0 0-3-16,0 0-9 0,0 0-5 0,0 0-9 15,-2-34 7-15,2 34-1 0,0 0 14 0,-2-20-6 16,2 20-11-16,0 0-8 16,0 0-4-16,6-22-7 0,-6 22-6 0,0 0-3 0,14-6-7 15,-14 6 3-15,0 0 0 16,0 0 10-16,0 0 9 0,0 0 3 0,26 23-1 16,-26-23 5-16,0 19-2 15,0-19 0-15,0 0-3 0,-15 32 3 0,6-18-13 0,-1-2 0 16,-2 1-10-16,-2-2-4 15,0 0-3-15,-1 1-16 0,0-3-26 0,-2-3-35 16,1 2-56-16,-4-3-71 0,6-1-72 0,-8-2-109 0,3 0-185 16,0-2-46-16,19 0-270 15,-41-6-213-15</inkml:trace>
  <inkml:trace contextRef="#ctx0" brushRef="#br0" timeOffset="-371.15">20498 9997 2764 0,'16'-12'55'0,"2"-1"-5"0,-4 2-18 16,1-1-7-16,-2 3-2 0,-1-2-1 0,1 1-25 15,-3 0-64-15,2 2-69 16,-4-1-94-16,0 2-165 0,-2-1-279 0,-6 8 86 16</inkml:trace>
  <inkml:trace contextRef="#ctx0" brushRef="#br0" timeOffset="469.04">20340 10176 2087 0,'0'0'72'0,"-2"-21"17"16,2 21-4-16,-2-15 5 0,2 15 5 15,0 0 8-15,0 0-1 0,0-19 1 0,0 19-3 16,0 0 9-16,0 0 11 0,0 0 5 0,0 0-7 0,0 0-15 16,0 0-12-1,22 43-4-15,-20-25-12 0,2 1-10 0,0 3-6 0,1 1-7 16,-1-4-5-16,2 4-4 16,-4-4-4-16,2 2-5 0,-1-3-5 0,1-2-1 15,-2 2-3-15,0-3-4 16,-2-15 0-16,5 25-6 0,-3-14-4 0,-2-11-4 0,4 18-7 15,-4-18-10-15,0 0-9 0,4 16-11 0,-4-16-6 16,0 0-3-16,0 0-3 16,0 0-5-16,0 0 2 0,0 0-1 0,0 0 7 0,0 0 4 15,30-30 2-15,-30 30 5 16,12-13 4-16,-12 13 9 0,15-13 8 0,-15 13 11 16,15-8 4-16,-15 8 2 15,0 0 14-15,21 2 5 0,-21-2 1 0,0 0 7 0,17 15-5 16,-17-15 5-16,5 17-1 0,-5-17-4 0,0 19-3 15,0-19-1-15,-2 19 1 16,2-19 3-16,-10 21-4 0,10-21 0 0,-14 20 0 16,5-9-5-16,1-4 1 0,8-7-6 15,-17 14 3-15,6-11-4 0,11-3 3 0,-20 9-2 16,20-9-5-16,-24 0 4 16,24 0 2-16,-21-3 3 0,21 3-1 0,0 0 6 15,-30-4 4-15,30 4 4 0,-19-4-1 16,19 4-1-16,0 0 1 0,-23-1-3 0,23 1-2 15,0 0 1-15,-26 3-3 0,26-3-2 0,-21 6 2 0,7 0 2 16,-2 0 5 0,2 2 3-16,-6-1 7 0,2 2 10 0,-3-1 38 0,-3 1 2 15,0 1 1-15,0-2 8 16,0 1-1-16,-3-2-18 0,-1 0-5 0,0 0-9 16,1-1-3-16,1-3-3 15,2 1-5-15,0-2-7 0,3-2-8 0,-3 0-8 0,2-2-24 16,0 1-35-16,1-3-27 0,2-1-36 0,0 2-43 15,-1-3-61-15,6 2-75 0,0-1-55 16,0 1-155-16,2 2-124 0,12 2-22 0,0 0-373 16,-32 0-459-16</inkml:trace>
  <inkml:trace contextRef="#ctx0" brushRef="#br0" timeOffset="658.9">19727 11033 3329 0,'0'0'97'0,"9"10"-8"16,-9-10-11-16,8 10 6 16,-8-10 25-16,0 0 17 0,0 0 4 0,8 12-10 15,-8-12-10-15,0 0-12 16,0 0-13-16,9 10-14 0,-9-10-23 0,0 0-47 16,0 0-72-16,0 0-106 0,4 3-96 15,-4-3-215-15,0 0-117 0,0 0-295 0,0 0-283 16</inkml:trace>
  <inkml:trace contextRef="#ctx0" brushRef="#br0" timeOffset="1168.93">19797 10212 2730 0,'0'0'-42'0,"0"0"11"0,0 0 1 15,0 0 14-15,0 0-1 0,0 0 13 0,-17 57 16 16,8-41 23-16,-1 3 20 15,-1-1 24-15,-3 2 18 0,0-3 21 0,-2 2 20 16,-1-2 5-16,-4 2 1 0,2-2-9 0,-3 2-8 16,0-2-14-16,-4 2-4 0,0-1-6 15,1-3-2-15,-3-1-2 0,3-1-8 0,2 0 1 16,-2-1 0-16,1-3-6 16,-4 1-3-16,5-3-10 0,-5 0-2 0,4 2-1 15,0-4 3-15,5-1 3 0,-2 0-2 16,2-1 13-16,19-3-7 0,-30 0-2 0,30 0-2 15,-25-3-4-15,25 3 2 0,-19-16-9 0,12 9 0 0,7 7 1 16,-6-25-7-16,4 12-4 16,2 13-5-16,4-37-6 0,-2 20-6 0,2-4-5 15,3 0 0-15,-3 2-9 16,2-4-21-16,1 0-19 0,-1 2-31 0,-1 5-29 16,1-4-40-16,-4 1-54 0,2 4-80 15,0 2-61-15,-4-1-140 0,0 14-150 0,-4-17-23 16,4 17-392-16,-17-8-509 0</inkml:trace>
  <inkml:trace contextRef="#ctx0" brushRef="#br0" timeOffset="1388.81">18922 10490 3048 0,'-2'17'-77'16,"2"-17"71"-16,0 0 26 0,7 19 21 0,-7-19 12 15,2 20 18-15,-2-20 6 0,6 22 6 0,-6-8 7 16,0-14-3-16,-2 32-4 16,0-15-1-16,-2 2-7 0,-1-1-6 0,-3-1-6 0,2-2-12 15,-4 4-10-15,0-5-32 16,-2 2-56-16,2 0-78 0,-1-5-88 0,-4 0-189 16,0-1-552-16,3 0-387 0</inkml:trace>
  <inkml:trace contextRef="#ctx0" brushRef="#br0" timeOffset="1599.07">18743 10719 3013 0,'12'-8'51'0,"-12"8"3"0,0 0-8 0,0 0-8 16,0 0 13-16,0 0 37 0,0 0 22 16,0 0 1-16,0 0-1 15,0 0-7-15,-19-28-4 0,19 28-2 0,-6-12-3 16,6 12-10-16,0 0-12 0,-4-21-7 0,4 21-15 15,0 0-32-15,6-19-33 0,-6 19-54 0,0 0-69 16,6-13-69-16,-6 13-76 0,0 0-162 16,0 0-516-16,0 0-397 0</inkml:trace>
  <inkml:trace contextRef="#ctx0" brushRef="#br0" timeOffset="2298.85">17532 10504 2949 0,'-21'-7'-44'0,"21"7"8"0,0 0-7 16,-13-7 2-16,13 7 2 0,0 0 11 0,0 0-2 15,0 0 6-15,0 0-5 16,0 0 6-16,29-32-2 0,-18 28 13 0,-11 4-1 0,21-9 5 15,-8 6-5-15,-13 3 5 16,23-3-1-16,-23 3 8 0,0 0 4 0,28 10 6 16,-19-5 12-16,-9-5 16 0,8 15 10 0,-8-15 15 15,4 20 13-15,-4-20 10 16,-4 22-2-16,4-22-2 0,-13 28-14 0,7-14-2 0,-3 1-10 16,-4 3-8-16,3-1 2 15,0-2 2-15,-2 0 0 0,2-2 6 0,2 0 4 16,0 1 3-16,-1-2 1 15,9-12 1-15,-13 19 6 0,9-10 4 0,4-9 8 0,-4 15-5 16,4-15-6-16,0 0-1 0,2 21-1 0,-2-21-5 16,8 12-3-16,-8-12-3 15,20 7-9-15,-20-7 0 0,20 7-7 0,-6-6-6 16,-14-1-5-16,24 2-1 0,-24-2-8 16,26 2-3-16,-26-2-7 0,23 0-26 0,-23 0-38 15,22-2-55-15,-22 2-85 16,18-3-72-16,-18 3-122 0,11-8-189 0,-7 2-382 15,-4 6-384-15</inkml:trace>
  <inkml:trace contextRef="#ctx0" brushRef="#br0" timeOffset="2489">17775 10713 2894 0,'0'0'50'15,"0"0"20"-15,0 0-20 0,22 0-6 0,-22 0-5 16,0 0 7-16,21-6 0 0,-21 6-1 15,18-7-1-15,-18 7-4 0,24-10-5 0,-10 5 0 16,2-2-6-16,-4 2-5 0,5 0-16 0,-4-1-43 16,2 0-61-16,-15 6-56 0,24-7-52 15,-24 7-82-15,16-8-552 0,-10 6-172 16</inkml:trace>
  <inkml:trace contextRef="#ctx0" brushRef="#br0" timeOffset="2658.75">17824 10623 2630 0,'0'0'96'0,"0"0"4"0,0 0-11 16,0 0-11-16,0 0 14 0,0 0 16 0,0 0-4 15,0 0-10-15,0 0-11 0,0 0-10 16,0 0-9-16,0 0-11 0,0 0-28 16,50-19-50-16,-36 16-63 0,-14 3-66 15,29-7-70-15,-18 0-157 0,-1 3-480 0,-10 4-217 16</inkml:trace>
  <inkml:trace contextRef="#ctx0" brushRef="#br0" timeOffset="2869.15">18114 10437 2680 0,'13'-11'98'0,"-13"11"26"0,8-8-12 15,-8 8-19-15,0 0 8 16,11-9 35-16,-11 9 4 0,0 0-5 0,0 0-13 0,0 0-14 15,19 22-11-15,-19-22-13 16,8 18-6-16,-4-8-11 0,2 4-10 0,2-1-30 16,-4 2-54-16,0-2-65 0,0 5-94 0,-4-4-88 15,0-14-187-15,2 32-505 0,-6-15-409 16</inkml:trace>
  <inkml:trace contextRef="#ctx0" brushRef="#br0" timeOffset="4209.05">18199 10414 2879 0,'0'0'-114'0,"-8"-13"16"15,8 13 6-15,0 0 10 16,-8-18 33-16,8 18 24 0,0 0 29 0,-8-18 32 15,8 18 17-15,-4-14 13 0,4 14 20 0,-6-12 25 16,6 12 23-16,0 0 9 0,-11-24 0 16,11 24 2-16,-4-15-11 0,4 15-12 0,-7-15-10 15,7 15-8-15,-2-18-13 16,2 18-8-16,0 0-5 0,-4-22-7 0,4 22-4 16,0 0 2-16,0-22-9 0,0 22-8 15,0 0-1-15,0 0-6 0,0-19-8 0,0 19-3 16,0 0-4-16,0 0 2 0,0 0 4 0,0 0-6 15,0 0-5-15,0 0 5 16,0 0-2-16,0 0 3 0,0 0-5 0,15 55 0 0,-13-39 0 16,3 1 1-16,-3 0 0 15,2-1 3-15,0 1-4 0,-2 2 0 0,2-2-3 16,0 0-3-16,0 0-1 16,1 0-1-16,0 0-3 0,-3 1 1 0,4-4-1 0,-2 2-1 15,-2-3-1-15,-2-13-1 16,8 25-2-16,-5-15 1 0,-3-10-4 0,4 19 3 15,-4-19-6-15,4 15 4 0,-4-15-2 0,0 0 0 0,4 19 0 16,-4-19 23-16,0 0-6 16,5 12-1-16,-5-12-6 0,0 0 4 0,0 0 0 15,0 0-9-15,0 0 0 16,0 0 0-16,0 0-2 0,0 0 4 0,0 0-7 0,-22-52-1 16,20 41 1-16,2 11-5 15,-4-27 1-15,4 27-11 0,-4-25-9 16,2 14-24-16,0-1-23 0,0 1-48 0,2 11-62 0,-2-21-72 15,0 10-77-15,2 11-187 0,-5-16-108 16,5 16 9-16,-7-13-222 0,7 13-169 0</inkml:trace>
  <inkml:trace contextRef="#ctx0" brushRef="#br0" timeOffset="9949.12">17388 10504 2305 0,'0'0'-151'16,"0"0"27"-16,0 0 31 0,0 0 17 0,0 0 20 16,0 0 20-16,0 0 17 0,0 0 4 15,-17-7 10-15,17 7 25 0,0 0 1 0,0 0 28 16,0 0 10-16,0 0 16 0,0 0 9 0,0 0-2 15,0 0 4-15,0 0-2 16,0 0-1-16,0 0 2 0,0 0-7 0,0 0 4 0,0 0-1 16,0 0 0-16,0 0 0 15,0 0 2-15,0 0 0 0,0 0-3 16,0 0 4-16,0 0 4 0,0 0 0 16,0 0-1-16,0 0-1 0,0 0-3 0,0 0-6 0,0 0-8 15,0 0-2-15,0 0-6 16,0 0-9-16,0 0-3 0,0 0-4 0,0 0-2 0,0 0-3 15,0 0-3-15,0 0-2 0,0 0-2 0,0 0-5 16,0 0-3-16,0 0-3 16,0 0-2-16,0 0 2 0,0 0-6 0,0 0 0 15,42-14-1-15,-42 14-1 16,17-5-2-16,-17 5-2 0,20-3 4 0,-20 3 0 0,20-4 1 16,-20 4 1-16,20-6 3 15,-20 6-4-15,19-6 1 0,-19 6-4 0,18-5-1 16,-18 5 2-16,20-5-4 15,-20 5 1-15,20-8-1 0,-20 8-3 0,18-8 5 0,-18 8-9 16,19-6 1-16,-19 6 2 0,17-7-2 0,-17 7-1 16,15-6 1-16,-15 6 1 15,14-7-1-15,-14 7 5 0,0 0-7 0,20-6 1 16,-20 6-1-16,0 0-1 16,14-7 4-16,-14 7 1 0,0 0 2 0,0 0-3 0,0 0 5 15,17-7-1-15,-17 7-4 16,0 0 8-16,0 0-5 0,0 0-3 0,0 0 2 15,13-7-3-15,-13 7 1 0,0 0 2 0,0 0-1 0,0 0-2 16,0 0 5-16,0 0 1 16,0 0-5-16,0 0-2 0,0 0 0 0,0 0 4 15,0 0-3-15,17-4 0 16,-17 4-1-16,0 0 0 0,0 0-1 0,0 0 2 0,0 0 2 16,0 0 2-16,0 0 2 15,0 0 3-15,0 0 3 0,0 0 1 0,0 0 0 16,0 0-1-16,0 0-1 15,0 0 0-15,0 0-2 0,0 0-2 0,0 0 1 0,0 0 1 16,0 0-3-16,0 0 2 0,0 0-1 0,0 0-2 16,0 0 1-16,0 0-5 0,0 0 6 15,-21 44-3-15,21-44 1 0,-13 15-2 16,6-5-2-16,-1-1-1 0,8-9 8 16,-16 19-8-16,6-9-1 0,0-1 0 0,10-9 0 15,-14 15-3-15,5-5 3 16,9-10-1-16,-17 16 2 0,10-9 2 0,7-7-2 15,-14 13 0-15,14-13-1 0,-13 12-3 0,13-12 2 0,-11 11 2 16,11-11 0-16,-8 10-1 16,8-10 0-16,0 0-3 0,-12 9 1 0,12-9 5 0,0 0-5 15,-9 9 2 1,9-9-1-16,0 0-2 0,0 0 1 0,-11 10-1 0,11-10 2 16,0 0 0-16,-10 12 0 15,10-12-1-15,0 0 0 0,-13 15 1 0,13-15 1 0,-10 9-1 16,10-9 0-16,-12 9-2 0,12-9-6 15,-10 10 7-15,10-10 1 16,0 0-3-16,-10 12 3 0,10-12 2 0,0 0-1 16,0 0-4-16,-11 11 3 0,11-11-3 15,0 0 2-15,0 0-1 0,0 0-1 0,-13 9 4 16,13-9-2-16,0 0 4 0,0 0-3 16,-6 14-1-16,6-14 1 0,0 0-4 0,-8 10 3 15,8-10 2-15,0 0-2 16,0 0 4-16,0 0-6 0,-9 11 4 0,9-11-2 15,0 0 1-15,0 0 5 0,0 0-3 0,0 0-2 0,0 0-2 16,0 0 0-16,0 0 0 16,0 0 1-16,-6 13-3 0,6-13 1 0,0 0 0 15,0 0 2-15,0 0-1 16,0 0 0-16,0 0-2 0,0 0 1 0,0 0 2 0,0 0 2 16,0 0 0-16,0 0 0 15,0 0-2-15,0 0 0 0,0 0 3 0,0 0-1 16,0 0 1-16,0 0 1 15,0 0 0-15,0 0-2 0,0 0 4 0,0 0-3 0,0 0-1 16,0 0 3-16,0 0-5 0,0 0 4 0,0 0-2 16,27 9-1-16,-27-9 1 15,0 0-4-15,0 0 3 0,0 0 4 0,22-3-3 16,-22 3 3-16,0 0-1 0,20-2-3 16,-20 2 2-16,0 0-3 0,24-4 6 0,-24 4-3 15,0 0-1-15,21-2-2 16,-21 2 0-16,0 0 2 0,19-3-1 0,-19 3 0 15,0 0 2-15,17-2 2 0,-17 2-8 0,0 0 4 0,0 0-3 16,22-2 4-16,-22 2 2 16,0 0-1-16,0 0 2 0,20 2-1 0,-20-2-3 15,0 0 2-15,19 4-3 16,-19-4 3-16,0 0-3 0,20 5 2 0,-20-5 4 0,14 4-7 16,-14-4 2-16,0 0-2 15,26 3-1-15,-26-3-7 0,16 0-22 0,-16 0-24 16,0 0-37-16,20 1-48 15,-20-1-55-15,0 0-51 0,17 2-86 0,-17-2-184 16,0 0-76-16,0 0-322 0,0 0-311 0</inkml:trace>
  <inkml:trace contextRef="#ctx0" brushRef="#br0" timeOffset="14468.82">32910 8924 2575 0,'0'0'-175'0,"0"0"28"0,0 0 20 16,0 0 19-16,0 0 25 0,0 0 19 16,-12-11 20-16,12 11 21 0,0 0 13 0,0 0 13 15,0 0 15-15,0 0 20 16,0 0 14-16,0 0 12 0,0 0 16 0,0 0 8 16,0 0-2-16,0 0 15 0,0 0-11 15,0 0 5-15,0 0-2 0,0 0 0 16,0 0-8-16,0 0-2 0,0 0-10 15,0 0-3-15,0 0-8 0,0 0-4 0,0 0-9 16,0 0-2-16,0 0-6 0,0 0-5 0,0 0 2 16,0 0-1-16,0 0-3 15,0 0 1-15,0 0-3 0,0 0 2 0,0 0-3 0,0 0-4 16,0 0 0-16,20 38 3 16,-20-38-4-16,8 17 3 0,-2-9 0 0,1 3 1 0,-7-11-4 15,15 21 1 1,-9-10 0-16,0 3-4 0,3-2 0 0,-1 1-2 0,-1 0-1 15,1 0 0-15,1 0 6 0,-3 0-2 16,0 3-1-16,0 0 2 0,2-1-5 16,-2 2 2-16,-2 2 0 0,2-2-3 0,0 4 2 15,1 2 2-15,-3 0 0 0,2 0 2 16,-1 1 2-16,-1 1-2 0,0 2 2 0,0 0-2 16,-2 1-3-16,1 0 0 15,-1 3-1-15,-4 1-4 0,2 3 8 0,0-2-9 16,-3 8 0-16,-1-3-5 0,0 4 0 0,-5 8-9 0,-1-1-39 15,-7 18-55-15,-5-1-79 16,-5 0-90-16,-7-1-199 0,-8 3-128 0,-9-3-283 16,-3 3-236-16</inkml:trace>
  <inkml:trace contextRef="#ctx0" brushRef="#br0" timeOffset="16059.14">17244 10019 2514 0,'0'0'-100'16,"0"0"19"-16,0 0 19 16,0 0 30-16,0 0 18 0,0 0 18 0,-45 14 23 15,45-14 8-15,-8 12 15 0,8-12 3 16,-10 14 9-16,10-14 0 0,-9 19 7 0,2-3-4 15,1-3-2-15,0 2 0 0,0 2 4 16,-3 1-7-16,0 1-4 0,1 2-8 16,0 0-5-16,-3 2-3 0,3 0-3 0,1-1-6 0,-1 1 0 15,1 1 9-15,-1 4 1 16,2-3 4-16,-2 1 1 0,0 1-3 0,4-1-5 16,0 1 2-16,0 0 2 15,2 1-2-15,0 0 0 0,0-2 2 0,4 0-2 16,-2-1 3-16,2 1-1 0,-2 0 0 15,2 0 1-15,0-1-1 0,0 2-7 0,0-2 1 16,2-1 0-16,-2 1-2 0,4-3-1 0,-2 1-1 16,2 1-1-16,-2-2-3 15,2 2-1-15,0-1-1 0,5-3-2 0,-2 3-4 0,1-2 0 16,1 2-3-16,1-3 0 16,2 2-4-16,2 2 2 0,1 4-1 0,2-6-7 15,0 4-10-15,-2-3-37 16,0-4-44-16,3 5-68 0,0-3-69 0,-5-6-137 0,2 3-197 15,-4-3-342-15,-1-4-280 0</inkml:trace>
  <inkml:trace contextRef="#ctx0" brushRef="#br0" timeOffset="18709.17">20950 12672 2627 0,'0'0'-106'16,"11"7"20"-16,-11-7 5 0,0 0 20 15,0 0 15-15,0 0 25 0,0 0 35 0,0 0 11 16,0 0 37-16,0 0 20 0,0 0 11 0,9 10-11 16,-9-10-2-16,0 0-11 15,0 0-5-15,0 0-9 0,0 0-2 0,0 0-13 0,23-29-9 16,-23 29-4-16,10-17-3 16,-1 5-7-16,0 2 1 0,-3-4-1 0,2 1 0 15,-2-5-1-15,0 1 4 16,4-2-1-16,-2-2-4 0,-2 0 8 0,-2-4-11 0,-2 1 0 15,0-1 1-15,-2-1-2 0,3 3 5 0,-3-1 9 0,0 6 4 16,0-3 5 0,-3 3 3-16,1 2 5 0,0 0-3 15,-2 3-9-15,0 0 0 0,0 3-7 0,4 10-1 16,-14-13-2-16,4 9-2 0,10 4 0 0,-21 0-5 16,21 0 3-16,-23 11-3 15,10-1-2-15,3 1 1 0,-1 6-3 0,0 4 0 0,3 1 1 16,2 6 2-16,0 0-6 0,4 3 1 0,-1 5 3 15,1 0-1-15,4 2-3 16,1-1 2-16,-1-1-2 0,4-2 2 0,0 0-1 0,2-1 2 16,1-5-1-16,0-1-2 15,-1-4 2-15,0-2 2 0,3-2-3 0,-3-4-1 16,1-2-6-16,0-3-5 16,-1-1-21-16,-8-9-17 0,16 6-18 0,-16-6-15 0,0 0-16 15,0 0-5-15,26-21-10 16,-20 10 7-16,-1-2 5 0,-5 13 16 0,2-27 20 15,-2 27 26-15,4-23 9 0,-4 23 19 0,4-17 12 16,-4 17 15-16,0 0 32 0,5-13 24 16,-5 13 22-16,0 0 19 0,0 0 5 0,0 0 11 15,35 16 2-15,-21-6 0 16,0-2-7-16,3-1-7 0,2 3-10 0,2 0-5 0,3-3-11 16,1 1-3-16,-2-2-11 15,2-1-1-15,-1-3-14 0,-3 0-10 0,2 0-12 16,1-4-16-16,-3 0-28 0,-1-5-42 0,-2-2-62 15,-1 0-84-15,0-2-60 0,-5-5-116 16,-1 4-173-16,-5-2-62 0,-6 14-267 0,4-25-217 16</inkml:trace>
  <inkml:trace contextRef="#ctx0" brushRef="#br0" timeOffset="18908.67">21356 12422 2676 0,'0'0'109'0,"0"0"37"0,10-11-11 15,-10 11-10-15,0 0-9 0,0 0 0 16,10-10-3-16,-10 10-14 0,0 0-13 0,0 0-36 0,0 0-71 16,0 0-87-16,8-3-90 15,-8 3-212-15,0 0-509 0,0 0-318 0</inkml:trace>
  <inkml:trace contextRef="#ctx0" brushRef="#br0" timeOffset="20308.78">32450 10776 2664 0,'0'0'-114'0,"0"0"28"16,-13-21 30-16,13 21 13 0,0 0 34 15,0 0 33-15,0 0 46 0,0 0 33 0,0 0 23 16,0 0 18-16,0 0 11 0,0 0-1 0,-8 35-7 16,8-35 4-16,-4 18-11 15,4-18-15-15,-4 23-10 0,2-9-11 0,2-14-14 0,-2 26-7 16,-2-12-9-16,4-14-9 16,0 25-8-16,-2-12-9 0,2-13-14 0,2 21-30 15,-2-21-41-15,0 17-45 16,0-17-59-16,0 0-65 0,4 19-73 0,-4-19-147 15,2 7-535-15,-2-7-398 0</inkml:trace>
  <inkml:trace contextRef="#ctx0" brushRef="#br0" timeOffset="20508.88">32539 10707 2884 0,'-9'-24'-96'16,"5"10"28"-16,4 14 12 0,-12-20 46 0,3 8 27 0,0 2 27 15,-3 3 22-15,12 7 15 16,-23-16-5-16,10 11-8 0,13 5 1 0,-23-4 0 16,23 4-8-16,-26-1-12 15,26 1-6-15,-25 7-19 0,14-1-36 0,11-6-54 0,-19 16-58 16,13-4-71 0,-4-1-138-16,2 2-467 0,0 3-113 0</inkml:trace>
  <inkml:trace contextRef="#ctx0" brushRef="#br0" timeOffset="20988.89">32147 10986 2379 0,'0'0'-49'0,"0"0"10"0,-8 13 18 15,8-13 16-15,0 0 30 16,0 0 15-16,-9 11 12 0,9-11 21 0,0 0 14 0,0 0 11 16,0 0 18-16,0 21-6 15,0-21 6-15,0 0-4 0,0 18-1 0,0-18-5 16,0 0-1-16,-2 19 8 15,2-19-5-15,-8 15 9 0,8-15-9 0,-20 13-4 16,8-5-6-16,-3-2-1 0,0-1-2 0,-4-1-7 16,19-4-3-16,-32 7-7 0,18-3-4 15,-3-4 2-15,17 0-4 0,-26 0-7 0,26 0-1 16,-23-4-2-16,23 4-26 16,-17-9-4-16,17 9-4 0,-12-12-3 0,12 12-2 15,-4-13-3-15,4 13-3 0,0 0-1 16,0 0-4-16,0 0-1 0,10-30-1 0,-10 30-2 15,12-6 1-15,-12 6-3 0,0 0 6 0,0 0-9 16,24-2 1-16,-24 2 1 16,0 0 10-16,0 0-10 0,0 0 7 0,10 20 3 15,-10-20 4-15,0 0 11 0,0 0 8 16,0 0 4-16,-25 26 29 0,25-26 2 0,-19 8 2 16,19-8 0-16,-24 7 1 15,14-3-2-15,10-4-3 0,-21 2-5 0,21-2-5 0,-21 2-5 16,21-2-6-16,0 0-11 15,-27-8-9-15,27 8-17 0,-16-11-31 0,10 1-24 16,2 1-43-16,2-5-51 0,0-3-61 0,4 0-79 0,0-7-75 16,2-3-138-16,2-1-112 15,4-5-28-15,2-3-377 0,4-7-489 0</inkml:trace>
  <inkml:trace contextRef="#ctx0" brushRef="#br0" timeOffset="21238.68">32092 10342 3050 0,'12'-12'21'0,"-2"3"30"15,-4 1 3-15,-6 8 12 0,0 0 33 0,0 0 24 16,0 0 19-16,0 0-1 0,0 0-15 0,0 0-13 16,-6 52-14-16,-4-37-10 0,2 2-10 0,-2 2-10 15,2 0-4-15,-3 0-9 16,0-2-5-16,3-2-4 0,-1 0-5 0,3-2-11 16,0 1-9-16,6-14-16 15,-14 19-16-15,14-19-13 0,-8 15-12 0,8-15-17 0,-6 9-1 16,6-9-2-16,0 0 8 15,0 0 2-15,0 0 1 0,0 0 4 0,0 0 4 16,0 0 5-16,0 0 3 0,0 0-11 0,6-57-25 16,-6 57-46-16,11-17-65 0,-4 10-75 15,-7 7-161-15,12-12-524 0,-6 9-346 0</inkml:trace>
  <inkml:trace contextRef="#ctx0" brushRef="#br0" timeOffset="21388.93">32243 10547 2985 0,'0'0'172'0,"14"6"11"0,-14-6-16 16,0 0-17-16,17 9 5 16,-17-9 3-16,0 0-28 0,11 6-10 0,-11-6-25 15,0 0-53-15,0 0-75 0,0 0-89 16,7 3-82-16,-7-3-106 0,0 0-205 0,0 0-439 16,0 0-387-16</inkml:trace>
  <inkml:trace contextRef="#ctx0" brushRef="#br0" timeOffset="22908.84">20874 13272 2753 0,'0'0'-130'0,"0"0"60"16,0 0 52-16,-2-23 33 15,2 23 24-15,0 0 29 0,0 0 30 0,0 0 23 16,0 0 17-16,0 0 12 0,0 0-7 16,0 0-8-16,0 0-10 0,0 0-10 0,0 0-2 15,0 0 8-15,0 0 8 0,0 0-4 16,0 0-5-16,0 0 15 0,0 0-17 0,0 0-13 15,0 0-12-15,-4 55-7 0,4-38-12 0,0-17-6 16,-2 33-11-16,-1-14-3 16,3-2-8-16,-2 0-5 0,2-17-5 0,-2 33-7 15,0-20-9-15,2-13-16 0,0 24-31 16,0-24-35-16,-2 20-36 0,2-20-39 0,0 17-43 16,0-17-47-16,0 11-28 15,0-11-54-15,0 0-74 0,0 0-141 0,0 0-401 16,0 0-326-16</inkml:trace>
  <inkml:trace contextRef="#ctx0" brushRef="#br0" timeOffset="23139.12">20916 13426 2958 0,'0'0'77'16,"12"-15"27"-16,-12 15 0 15,8-12-6-15,-8 12-4 0,0 0-5 0,6-13-2 0,-6 13-3 16,0 0-7-16,0 0-10 16,0 0-6-16,0 0-4 0,0 0 4 0,-44 4 13 0,44-4 10 15,-21 8-1 1,21-8 4-16,-22 9-6 0,14-2-7 0,8-7 1 0,-12 14-8 15,12-14 1-15,-3 15 0 0,3-15-11 0,0 0-7 16,17 25-2-16,-5-17-7 16,1-1 1-16,4 1-15 0,2-2-9 0,5 1-13 0,1 0-38 15,-4-4-51-15,0-1-80 16,1 1-78-16,-4-3-141 0,2 0-191 0,-4-1-13 0,-1 1-323 16,-2-2-302-16</inkml:trace>
  <inkml:trace contextRef="#ctx0" brushRef="#br0" timeOffset="23559.04">21164 13476 2955 0,'0'0'93'15,"15"-14"1"-15,-15 14-23 0,0 0-16 0,15-5-1 16,-4 5 10-16,-11 0 14 16,20-4 7-16,-6 1-7 0,0 2-7 0,1-1-5 0,2 0 11 15,-17 2 20-15,40-5 11 16,-19 2-4-16,1 2-3 0,1-2-14 0,-2 2-9 15,2-3-20-15,-1 4-18 0,-4-2-31 0,2 0-27 16,-4-1-26-16,-1-1-37 0,-15 4-36 16,22-6-36-16,-14 4-22 0,-8 2-6 0,6-8-11 15,-6 8 9-15,0 0 17 16,0 0 24-16,0 0 30 0,0 0 34 0,-32-24 56 16,24 18 52-16,0 2 46 0,8 4 39 15,-17-9 32-15,17 9 24 0,-18-10 12 0,18 10 4 16,0 0-12-16,-12-9-24 15,12 9-19-15,0 0-10 0,0 0-11 0,0 0-13 0,0 0-7 16,38-12 4-16,-38 12-2 0,25 4-6 0,-25-4 0 16,32 12-6-16,-17-5-1 15,-2 1-12-15,-3 3-2 0,1-1-10 0,-3 1-8 0,-4 2-3 16,-4-13-10 0,0 21-11-16,0-21-18 0,-6 25-15 0,-2-13-28 0,-1-4-34 15,-1 2-44-15,-3-2-55 16,2 2-64-16,1-5-52 0,0-2-97 0,-2 3-151 15,12-6-59-15,-16 3-340 0,16-3-343 0</inkml:trace>
  <inkml:trace contextRef="#ctx0" brushRef="#br0" timeOffset="24068.71">21939 13355 2976 0,'0'0'41'0,"0"0"11"0,0 0-6 16,0 0-1-16,19 7-7 15,-19-7 9-15,0 0 10 0,0 0 8 0,0 0-6 0,0 0 1 16,0 0-4-16,0 0 4 16,-38 30 17-16,29-24 11 0,9-6-3 0,-23 7-3 15,23-7-12-15,-23 4-8 16,23-4-6-16,-22-2-15 0,22 2-11 0,0 0-9 15,-29-8-5-15,29 8 2 0,-17-11-8 0,17 11 7 0,-9-13 3 16,9 13-4-16,-4-13 4 16,4 13-3-16,0 0-3 0,0 0 5 0,20-23-3 15,-20 23 0-15,19-9-1 16,-5 6 1-16,4 1 1 0,-18 2 3 0,38 0 1 0,-17 0 10 16,2 2 7-16,0 1 9 15,5 0 2-15,-1-2-1 0,-3 2-5 0,-2-1-4 16,0-2-4-16,-1 0-4 0,-4 0 2 0,-17 0-12 15,32-5-4-15,-21 2-7 0,-11 3-1 16,12-10-3-16,-12 10-1 0,0 0 2 0,0-18 2 16,0 18 3-16,0 0 10 15,-30-24 12-15,18 20 9 0,-3-5 26 0,0 5 1 16,15 4-7-16,-27-9-3 0,13 5-3 16,14 4-9-16,-20-4-7 0,20 4-9 0,-19-2-34 15,19 2-43-15,-13 4-43 16,13-4-78-16,0 0-89 0,0 0-97 0,-9 6-195 0,9-6-58 15,0 0 48-15,0 0-331 0,0 0-260 0</inkml:trace>
  <inkml:trace contextRef="#ctx0" brushRef="#br0" timeOffset="24688.78">22299 12339 2790 0,'0'0'10'0,"4"-16"-7"0,-4 16-3 15,6-15-6-15,-6 15-7 0,9-14 16 0,-9 14 0 16,8-12 4-16,-8 12 12 16,0 0 3-16,22-7 12 0,-22 7 6 0,0 0 10 0,28 6 12 15,-28-6 1-15,20 17 3 16,-9-3-3-16,-3 1-8 0,-1 1-8 0,-3 3 2 0,2 0-4 16,-6 1-5-1,2-1-1-15,-4 4-4 0,0 2 9 0,-2-2 1 0,2-2 4 16,-4-2 14-16,-1-2 6 15,3-2-1-15,-3 1-4 0,1-4 0 0,6-12-5 0,-10 20-11 16,10-20-7-16,-11 7-14 0,11-7-14 0,0 0-1 16,0 0-11-16,0 0-12 15,0 0-14-15,0 0-21 0,27-55-18 16,-14 36-2-16,0 0-2 0,0-2 7 16,1 0 3-16,-1 0 21 0,4-4 9 0,-5 5 15 0,2 1 15 15,-2-1 15-15,-1 4 26 16,-3 0 15-16,0 3 13 0,-1 1 8 0,-7 12-5 0,11-20-1 15,-11 20 4-15,0 0 4 0,0 0-2 0,0 0 8 16,0 0-4-16,0 0-6 16,0 0 2-16,0 0-3 0,0 0-4 0,-28 54-25 15,26-38 0-15,0 1-7 16,2 2-2-16,2 0-7 0,0 0-1 0,2 0-6 0,5 2-6 16,0-2-16-16,1 0-18 15,2-2-24-15,2-3-37 0,-2-3-55 0,3-1-59 16,2-3-49-16,-2-1-72 0,-1-3-134 0,0 0-117 15,-2-3-374-15,-12 0-352 0</inkml:trace>
  <inkml:trace contextRef="#ctx0" brushRef="#br0" timeOffset="24919.16">22847 12351 2826 0,'2'-21'68'15,"-2"21"50"-15,0 0 3 16,-2-16-4-16,2 16 9 0,0 0 13 0,0 0 9 15,0 0 0-15,0 0-5 0,0 0-9 0,0 0 13 0,-23 48-8 16,21-34 0-16,2-14-37 16,0 31-3-16,2-10-14 0,0-3-9 0,0 1-5 0,4 5-11 15,1-1-18-15,-1-2-21 16,2-2-23-16,1 2-33 0,2-4-41 0,-5-4-58 16,2 1-64-16,3-5-39 15,0 1-69-15,-3-5-148 0,0 0-107 0,-8-5-366 16,0 0-334-16</inkml:trace>
  <inkml:trace contextRef="#ctx0" brushRef="#br0" timeOffset="25118.99">23031 12344 2935 0,'0'0'38'0,"2"-17"6"0,-2 17-2 16,0 0 9-16,0 0 23 0,0 0 40 0,0 0 16 0,0 0 4 15,0 0 3-15,0 0-11 16,7 46-6-16,-7-29-12 0,2 0-9 0,0 0-8 15,-2 0-8-15,2 0 15 0,2 3-17 0,1-4-27 16,-1 4-35-16,0-7-43 16,-2 3-50-16,-2-16-58 0,6 20-54 0,-2-10-45 15,-1-4-70-15,-3-6-154 0,7 7-500 16,-7-7-387-16</inkml:trace>
  <inkml:trace contextRef="#ctx0" brushRef="#br0" timeOffset="25319.03">23133 12457 3066 0,'0'0'70'15,"0"0"14"-15,0 0-12 16,-10-21-11-16,10 21-10 0,0 0-4 0,-20-3-5 16,20 3 3-16,0 0 11 0,0 0 9 15,-32 16 11-15,32-16 7 0,-16 11 11 0,9-3 4 16,7-8 2-16,-8 17-8 16,8-17-10-16,0 19-8 0,0-19-11 0,13 21-10 0,-1-13-33 15,3-2-32 1,2-1-43-16,2 1-56 0,4-1-64 0,-2-1-40 0,3-1-26 15,-6-2-54-15,2 1-98 0,1-2-516 0,-6 0-301 0</inkml:trace>
  <inkml:trace contextRef="#ctx0" brushRef="#br0" timeOffset="25618.78">23323 12339 2702 0,'15'-10'2'0,"-15"10"68"16,0 0 21-16,17-8 15 16,-17 8 24-16,0 0 14 0,0 0 1 0,23 14 8 0,-23-14-8 15,11 19-13-15,-4-8-17 16,-1 6-13-16,0-1-12 0,-2 3-6 0,0 0-11 15,0 2 13-15,-1 0-11 0,1 1-11 0,-4-1-17 16,2 1-41-16,-4-2-46 0,0-2-62 16,0 0-60-16,-3 0-65 0,-1-4-101 15,2 1-169-15,-4-1-466 0,-3-2-402 16</inkml:trace>
  <inkml:trace contextRef="#ctx0" brushRef="#br0" timeOffset="25908.96">23764 12473 2989 0,'0'0'168'0,"19"-5"49"16,-19 5-24-16,0 0-21 0,19-4-22 0,-19 4-23 16,18-2-14-16,-18 2-13 0,26-2-9 0,-11 0-12 15,-15 2-18-15,32-1-20 16,-16-2-9-16,2 2-15 0,-2-2-27 0,0 2-38 16,-16 1-54-16,25-4-70 0,-15 4-61 15,-10 0-76-15,16-4-139 0,-16 4-521 0,0 0-412 16</inkml:trace>
  <inkml:trace contextRef="#ctx0" brushRef="#br0" timeOffset="26043.83">23872 12413 3017 0,'-17'-2'94'16,"17"2"73"-16,-23-4 6 0,23 4-4 0,-16-4-7 15,16 4-18-15,0 0-24 0,0 0-8 0,0 0-15 16,0 0-29-16,0 0-50 16,32-27-50-16,-17 22-54 0,4-1-72 0,2 3-50 0,3-5-86 15,1 2-186-15,-2 1-452 16,-2-2-341-16</inkml:trace>
  <inkml:trace contextRef="#ctx0" brushRef="#br0" timeOffset="27128.94">24844 12312 2790 0,'0'0'-61'15,"0"0"47"-15,27 32 31 0,-27-32 39 0,0 0 34 16,0 0 17-16,9 10 13 0,-9-10 13 0,0 0-3 0,10 8-3 16,-10-8-8-16,0 0-12 15,21 1-8-15,-21-1-14 0,0 0-9 0,30-9-8 16,-18 3-7-16,3 1-10 0,-2-3-7 16,3-4-6-16,-1 1-11 0,3-3-9 0,-4-2-4 15,2-1-4-15,-1-3-4 16,-1-3-5-16,-1-4-3 0,1-3-4 0,-7 0 3 15,-1 2-1-15,3 0 8 0,-5 2 17 0,-3 3 3 0,1 2 2 16,2 2-4-16,-8 4-2 16,4 15 2-16,-5-25 0 0,5 25 1 0,-11-10 6 15,11 10-3-15,0 0-3 16,0 0 0-16,-34 32 0 0,21-10-1 0,6 2 1 0,-4 7-4 16,4-1 2-16,-2 5-1 15,5-1 4-15,2-4 4 0,2 3-6 0,4-3-3 16,2 4 18-16,4-2-3 0,-4-6-6 0,6-4-2 15,1 1-15-15,0-3-17 0,4-5-27 16,-2-8-23-16,4 1-14 0,0-6-8 16,2-1 0-16,1-4 7 0,-1-1 10 15,1-2 18-15,2-3 10 0,-1-1 22 0,2-1 18 16,-6 4 24-16,4-3 15 0,-2 1 14 16,-3 2 22-16,1 2 20 0,-1-1 26 0,2 5 19 15,1 1 16-15,-1-3-10 0,0 3-2 16,3 3-1-16,-4-2-14 0,5 1-12 0,0 0-17 15,-3 0-11-15,1-1-18 0,2 2-16 0,-3-2-25 16,-2-1-32-16,2 2-34 16,-21-2-41-16,36-2-36 0,-20 1-38 0,-1-5-64 15,-3 4-68-15,-1-5-57 0,-11 7-168 16,5-12-90-16,-5 12-11 0,0 0-412 0,0 0-505 16</inkml:trace>
  <inkml:trace contextRef="#ctx0" brushRef="#br0" timeOffset="27278.8">25424 11919 3464 0,'0'0'198'16,"-14"-8"23"-16,14 8-48 15,0 0-37-15,-7-10-31 0,7 10-8 0,0 0-23 0,0 0-35 16,0 0-72-16,0 0-96 16,0 0-87-16,0 0-97 0,0 0-173 0,0 0-107 15,0 0-248-15,-20 20-177 16</inkml:trace>
  <inkml:trace contextRef="#ctx0" brushRef="#br0" timeOffset="27752.07">25142 12862 2557 0,'0'0'98'16,"-7"14"59"-16,7-14-7 0,0 0-9 0,-10 13 19 15,10-13 21-15,0 0 5 0,-4 11-2 0,4-11-18 16,0 0-19-16,0 0-24 16,0 0-20-16,0 0-13 0,0 0-14 0,0 0-16 0,33 4-18 15,-33-4-17-15,28-1-18 16,-28 1-12-16,35-3-1 0,-18 1-1 0,4 2-1 15,-21 0 6-15,31 0-5 0,-19 2 5 0,-12-2 4 16,24 4 9-16,-24-4 12 0,16 10 10 16,-16-10-3-16,1 11 3 0,-1-11-7 0,0 0-2 15,-26 29-2-15,10-16 0 16,1 1 7-16,-3-1 9 0,0 0-3 0,0 2 10 16,0-1 10-16,2-1-1 0,-2 2 5 15,3-1-6-15,-1-1-6 0,6-1 6 0,0-1-9 16,4 0 8-16,6-11-6 0,-6 18-3 0,6-18-4 15,0 0-23-15,10 19 0 16,-10-19-5-16,29 9-3 0,-12-7-18 0,2 1-16 0,5-3-32 16,-2 0-47-16,3-3-67 15,4 3-80-15,-4-6-79 0,-2 2-178 0,-1-1-73 16,-3-1-7-16,1 0-309 0,-7 0-277 16</inkml:trace>
  <inkml:trace contextRef="#ctx0" brushRef="#br0" timeOffset="27923.77">25495 13100 3226 0,'0'0'224'0,"0"0"-30"16,0 0-52-16,23-7-30 0,-23 7-16 0,22-4-8 0,-22 4-8 15,29-2-13 1,-9 0-30-16,-2 0-27 0,3 1-7 0,3-2 2 0,-1 0 0 16,5 0-3-16,-3-1-29 15,2 3-73-15,-1-1-84 0,-4 0-88 0,-4 0-165 16,0 1-543-16,-2-3-433 0</inkml:trace>
  <inkml:trace contextRef="#ctx0" brushRef="#br0" timeOffset="28118.77">25877 12973 3100 0,'0'0'105'0,"-5"-15"41"16,5 15-9-16,0 0-14 0,0 0 4 16,0 0 5-16,17-14 8 0,-17 14 2 0,0 0-8 15,0 0-13-15,31 8-7 16,-31-8 15-16,0 0 2 0,13 17-3 0,-13-17-11 15,7 17-12-15,-7-17-10 0,-3 21-17 0,3-21-15 0,-8 23-28 16,2-12-27-16,1 1-47 16,-5-3-46-16,2-2-52 0,8-7-80 0,-17 18-62 15,11-12-111-15,-3-1-160 16,9-5-28-16,-8 6-366 0,8-6-369 0</inkml:trace>
  <inkml:trace contextRef="#ctx0" brushRef="#br0" timeOffset="28808.93">26167 12883 2839 0,'0'0'53'0,"0"0"72"0,0 0 23 0,0 0 8 15,0 0 3-15,0 0 15 0,15-40 21 16,-15 40 46-16,0 0-6 0,0 0-18 0,0 0-10 0,0 0-10 16,0 0-7-16,12 54-13 15,-12-37-12-15,2 0-17 0,1 2-19 0,-3 2-18 16,2 0-16-16,0 0-24 16,0 2-25-16,0-2-31 0,0-2-38 0,3 2-31 0,-1-4-45 15,-2 0-52-15,-1-4-71 16,4 2-67-16,-3-5-95 0,0 0-165 0,-2-10-57 15,4 9-483-15,-4-9-660 0</inkml:trace>
  <inkml:trace contextRef="#ctx0" brushRef="#br0" timeOffset="29298.95">26728 11841 3268 0,'0'0'-92'0,"0"0"84"0,0 0 40 16,0 0 18-16,0 0 26 0,0 0 13 0,0 0 16 15,0 0 23-15,-37 38 12 0,29-16-4 16,-1 4 4-16,1 1-6 0,3 1-1 0,-4 4-8 0,4 3-4 16,3-5-13-16,2 3-14 15,0-5-4-15,4 4-36 0,1-1-5 0,2 2-10 16,0-4-23-16,2-1-26 0,-1-6-33 16,4-1-48-16,-3-2-60 0,3 1-65 0,-1-5-41 15,-1-4-90-15,-3-1-162 16,5-3-56-16,-4-1-302 0,-1-4-226 0</inkml:trace>
  <inkml:trace contextRef="#ctx0" brushRef="#br0" timeOffset="29508.82">26976 12082 2655 0,'6'-17'154'15,"-6"17"53"-15,0 0-12 0,0 0-19 0,0 0 0 0,0 0-9 16,0 0-9-16,11 35 0 15,-11-35-16-15,9 27-20 0,-8-10-13 0,1 1-13 16,0-2-9-16,2 1-3 0,-1 2 2 16,1-1-2-16,0-1-16 0,1-2-35 15,-4 0-56-15,3-5-62 0,-4-10-96 0,6 21-84 16,-3-16-183-16,-3-5-148 0,4 12 25 16,-4-12-282-16,0 0-204 0</inkml:trace>
  <inkml:trace contextRef="#ctx0" brushRef="#br0" timeOffset="29708.78">27193 12130 2781 0,'17'-3'100'0,"-17"3"-2"0,17-4-8 0,-17 4-12 16,23-2-12-16,-6-2-1 15,-17 4-11-15,37-3-11 0,-16 1-31 16,0 0-29-16,2 0-25 0,-1 1-19 15,3-5-20-15,-1 5-37 0,-1-1-36 0,-5-2-84 0,0 3-162 16,-3-3-313-16,-3 2 28 0</inkml:trace>
  <inkml:trace contextRef="#ctx0" brushRef="#br0" timeOffset="30058.88">27633 11965 2379 0,'12'-8'168'0,"-12"8"-17"0,0 0-48 0,15-9-20 16,-15 9-13-16,17-5-8 16,-17 5-13-16,17-7-18 0,-17 7-22 0,21-3-7 15,-21 3-2-15,20-4 7 0,-20 4 8 16,22 0 0-16,-22 0 7 0,21 0 1 0,-21 0-1 16,18 6 9-16,-18-6 7 15,12 9 4-15,-12-9 4 0,5 15 1 0,-5-15 12 16,-5 21 9-16,5-21 14 0,-12 27 2 15,-2-10 4-15,1 0-4 0,1 2 3 0,-3 0-2 16,0-2 3-16,3 2 1 0,-2-1-6 16,4-1-1-16,0-4-4 0,4 0-5 15,-2 1-8-15,8-14 2 0,-3 23-6 0,3-23-4 16,8 17-5-16,1-8-9 16,-9-9-9-16,27 11-14 0,-10-7-26 0,4-1-35 0,-1-3-44 15,0 0-53-15,2-3-57 16,1 2-49-16,0-6-52 0,-3 0-159 0,3 0-108 0,-6-3-327 15,-1 1-263-15</inkml:trace>
  <inkml:trace contextRef="#ctx0" brushRef="#br0" timeOffset="30268.93">27867 11613 2702 0,'-8'-12'121'0,"8"12"12"0,0 0-16 0,0 0-14 16,0 0-15-16,0 0-13 15,31-11-8-15,-31 11-14 0,24-3-42 0,-8 2-51 16,-16 1-38-16,30-6-35 0,-13 4-26 16,1 0-40-16,-1-3-118 0,-1 1-512 0,1 0-128 15</inkml:trace>
  <inkml:trace contextRef="#ctx0" brushRef="#br0" timeOffset="30448.81">28119 11441 2845 0,'10'-2'169'0,"-10"2"-17"0,0 0-21 0,0 0-10 0,21 14-17 16,-12-7-7-16,-2 2-12 15,-1 4-6-15,-3 2-12 0,4 2-15 0,-3-1-21 0,1 2-24 16,-3-1-37-16,1 2-59 0,-1 2-75 0,0-4-115 15,-2 4-238-15,0-2-356 16,0 0-237-16</inkml:trace>
  <inkml:trace contextRef="#ctx0" brushRef="#br0" timeOffset="30859.13">28435 11701 2858 0,'0'0'91'0,"0"0"-2"0,0 0-9 0,0 0-5 16,0 0-7-16,0 0 8 16,0 0 7-16,0 0 8 0,36 38 0 0,-24-20 5 15,-2 3 10-15,2 2 4 0,-5 2 5 16,6 5-9-16,-2 1-9 0,-2-1-12 0,-1 3-11 15,-2-5-10-15,-2 3-27 0,-4-3-36 0,0 0-44 16,-4 0-53-16,-2 0-47 16,0-1-53-16,-4 3-43 0,0-5-81 0,0-2-136 0,-2 0-454 15,0-3-302-15</inkml:trace>
  <inkml:trace contextRef="#ctx0" brushRef="#br0" timeOffset="31258.79">28923 11587 2886 0,'0'0'80'0,"0"0"19"16,0 0 2-16,0 0-4 0,0 0-1 0,0 0 1 16,0 0 6-16,22 35 5 15,-18-16-7-15,4 2-1 0,-2 4 5 0,3 2 4 16,4 3 5-16,0 1 2 0,-1 1-6 15,0 0-1-15,6 1-16 0,-4 2-7 0,1-3-10 16,2-2-11-16,0 0-7 0,1-3-9 0,-4 0-21 0,-2-5-14 16,4-1-30-16,-6-3-28 15,-1-3-31-15,-1-4-41 0,0 0-56 0,1 1-64 16,-2-6-67-16,-7-6-129 16,4 7-136-16,-4-7-352 0,0 0-320 0</inkml:trace>
  <inkml:trace contextRef="#ctx0" brushRef="#br0" timeOffset="31538.96">29222 11776 2955 0,'0'0'100'0,"0"-23"-2"0,0 23-17 0,0 0-16 15,-2-17-13-15,2 17-5 16,0 0 1-16,0 0 19 0,0 0 17 0,0 0 8 16,0 0 18-16,0 0 19 15,-36 40 8-15,25-21 10 0,-1 3-6 0,-2 0-1 0,2 4-9 16,-2 3 14-16,0 2-18 0,2-2-12 0,-1 1-12 15,0 0-12-15,-1-1-18 16,5 0-7-16,-1 0-10 0,2-3 1 0,0-2-9 16,0 0-5-16,2 0-22 0,2-1-21 15,0-4-18-15,1-2-31 0,1 0-28 0,-2-1-33 16,4-3-45-16,0-13-47 16,0 22-50-16,4-15-40 0,-4-7-99 0,7 7-161 0,-7-7-27 15,10 6-303-15,-10-6-250 16</inkml:trace>
  <inkml:trace contextRef="#ctx0" brushRef="#br0" timeOffset="31789.19">29416 11887 2755 0,'0'0'32'0,"9"-14"11"15,-9 14-7-15,0 0-4 0,0 0 16 0,0 0 20 16,0 0 23-16,0 0 20 0,0 0 16 15,0 0 8-15,-15 48 7 0,9-30 10 0,2 2 1 0,-3 3-4 16,3 2-16-16,0-2-11 0,2 1-15 16,0 1-8-16,2-3-11 0,2 0-10 15,0 3-15-15,4-2-32 0,-2 0-25 0,5-4-33 16,-1-2-42-16,1-4-59 16,0 1-60-16,3-3-62 0,-6-4-95 0,7-1-144 15,-2-2-86-15,-11-4-263 0,0 0-176 16</inkml:trace>
  <inkml:trace contextRef="#ctx0" brushRef="#br0" timeOffset="32163.7">29588 12037 2822 0,'0'0'167'0,"0"0"-17"0,2-15-37 16,-2 15-26-16,0 0-14 15,13-11-6-15,-13 11-6 0,13-8-8 0,-13 8-7 16,14-5-6-16,-14 5-3 15,20-7-3-15,-8 6-6 0,1-1 4 0,2 0-3 16,0 0-6-16,-1 0-2 0,-1 0 1 0,-13 2-7 16,25-2 0-16,-14 2-4 0,-11 0-1 15,19-2-4-15,-19 2 2 0,13 2 9 0,-13-2 9 16,0 0 12-16,0 0 4 0,0 0 12 16,0 0 11-16,0 0 4 0,-19 39-2 15,13-29 6-15,-6 4-1 0,4-1 5 16,0 1 2-16,0 0 2 0,1 0 2 0,0 2 22 15,1-2-9-15,0-1-8 0,2 2-3 0,4-15-11 0,-4 24-7 16,4-24-4-16,4 23-12 16,2-11-3-16,2-3-12 0,-8-9-8 0,22 19-8 15,-10-11-17-15,6-3-25 16,-4 1-29-16,3-2-35 0,2-4-38 0,-2 0-58 0,3 0-57 16,-2-2-68-1,-3-3-96-15,2-3-182 0,-2-2 3 0,-1-2-327 16,0-1-300-16</inkml:trace>
  <inkml:trace contextRef="#ctx0" brushRef="#br0" timeOffset="32339.13">30054 11930 2988 0,'0'0'262'0,"4"-19"14"0,-4 19-39 0,0 0-27 16,0 0-31-16,0 0-20 0,28 32-15 16,-22-21-6-16,2 2-16 0,-1 4-11 0,-1 0-13 15,-2 4-13-15,2 2-9 16,-1 0-11-16,-1 0 16 0,-2 0-14 0,1 2-34 15,-6 1-61-15,-1-1-80 0,0-1-107 0,-7-1-109 16,1 2-232-16,-3 2-44 16,-4-2 22-16,-2-3-311 0,-3-1-266 0</inkml:trace>
  <inkml:trace contextRef="#ctx0" brushRef="#br0" timeOffset="40129.02">18373 15252 1390 0,'0'0'312'0,"-20"-11"-76"0,20 11-105 0,0 0-42 15,-8-12-24-15,8 12-9 16,0 0-17-16,-2-21-4 0,2 21-3 0,0 0 0 16,2-21-8-16,-2 21-1 0,0 0-8 15,6-20 12-15,-6 20-4 0,0 0 7 0,8-14-3 16,-8 14 1-16,9-10-5 0,-9 10 8 15,0 0-6-15,15-8 8 0,-15 8-8 0,0 0 1 16,0 0 9-16,0 0-12 0,30 13-10 0,-30-13 5 0,8 19 2 16,-4-9 0-1,-2 6-1-15,-2-16 4 0,4 29-2 0,-4-11 6 0,0-1 12 16,0-17 6-16,-4 34 7 16,0-14-5-16,0-3 0 0,0-2-2 0,0 0 6 15,-3-1-6-15,7-14 3 0,-9 26-3 16,5-16 2-16,2 0-4 0,2-10 0 0,0 0-6 15,-10 25 1-15,8-17 7 0,2-8 4 0,-2 11-7 16,2-11-11-16,0 0-7 16,0 0-8-16,0 0-11 0,0 0-10 0,0 0-7 0,0 0-3 15,0 0-8-15,24-32-1 16,-15 20-4-16,0 2 2 0,-1-2 3 0,3-3-4 16,-3 2 3-16,5-5 4 15,-2 2-1-15,-1 0 4 0,2 0 3 0,0-2 0 0,-4 5 11 16,2-2 4-16,-1 0 8 0,-1 3 6 0,-1-2 0 15,1 3 10-15,-1-3 2 16,-7 14 3-16,10-19-2 0,-10 19 1 0,6-15 0 16,-2 7 3-16,-4 8-4 0,0 0-5 15,8-14-1-15,-8 14 2 0,0 0 10 0,0 0 8 16,0 0 9-16,0 0 11 16,0 0 5-16,0 0 8 0,0 0 2 0,-35 43 3 0,29-30 1 15,-3 2-10-15,3 2-7 16,-1 1-4-16,3-1-13 0,0 5 2 0,0-6-3 15,0 4-5-15,2-1-8 0,2 0-1 16,0 0-4-16,0-19-4 0,4 36-11 0,-2-22-20 16,2 4-30-16,2-5-38 0,1 0-62 0,1-2-74 15,3-2-69-15,-2-3-152 16,3 1-149-16,-2-3-390 0,4 0-418 0</inkml:trace>
  <inkml:trace contextRef="#ctx0" brushRef="#br0" timeOffset="40468.73">18844 15130 2971 0,'0'0'-73'0,"0"0"13"16,-2-17 9-16,2 17 9 16,0 0 27-16,0 0 25 0,0 0 33 0,0 0 27 0,0 0 13 15,0 0 9-15,-33 37 12 16,28-21 3-16,-2 1 5 0,3 0-3 16,-2 2-6-16,2 2-9 0,2 0-8 0,0-2-11 15,0 3-6-15,2-2-6 0,0 1-9 0,0-2-7 16,4 0-10-16,-2 1-15 0,0-6-18 0,2 1-27 15,2-1-33-15,-6-14-35 16,12 23-43-16,-8-13-43 0,4-1-40 0,-2-5-95 16,5 2-625-16,-3-3-352 0</inkml:trace>
  <inkml:trace contextRef="#ctx0" brushRef="#br0" timeOffset="40729.03">18984 15267 2921 0,'5'-20'-16'0,"-5"20"5"0,4-18-4 16,-4 18-3-16,0 0-1 0,4-18 3 0,-4 18 19 0,0 0 31 15,0 0 29-15,0 0 11 16,0 0 6-16,0 0 24 0,0 0 14 0,2 48 16 16,0-32 0-16,0 0-7 15,0 2-12-15,-2-1-12 0,4 0-10 0,-2 2-10 16,0-4-10-16,3 3-7 0,-3-4-8 0,0 2-6 15,3-4-12-15,-5-12-28 0,4 25-39 16,-4-25-45-16,2 17-50 0,-2-17-46 0,6 13-53 16,-4-9-50-16,-2-4-114 15,0 0-557-15,0 0-364 0</inkml:trace>
  <inkml:trace contextRef="#ctx0" brushRef="#br0" timeOffset="40978.63">19086 15304 2856 0,'2'-18'2'0,"-2"18"52"0,0 0 2 15,4-19-12-15,-4 19-2 0,0 0-4 0,0 0-1 16,0 0 0-16,-10-15 5 16,10 15-2-16,0 0 2 0,0 0 4 0,0 0 13 0,-41 13 17 15,41-13 15-15,-19 7 9 16,19-7 5-16,-17 11-9 0,9-4-8 0,8-7-5 16,-11 14-11-16,11-14-4 15,-9 12-7-15,9-12-6 0,-2 15-9 0,2-15-2 16,0 0-5-16,18 23 0 0,-8-15-9 15,0 0-14-15,6-1-23 0,0-1-35 0,-1-2-38 16,2 0-63-16,0 1-54 0,0-3-46 0,-2-2-111 0,-1 0-158 16,1 0-378-1,-15 0-268-15</inkml:trace>
  <inkml:trace contextRef="#ctx0" brushRef="#br0" timeOffset="41178.66">19266 15286 2840 0,'0'0'102'0,"0"0"24"0,4-17-19 15,-4 17-11-15,0 0-8 0,0 0 7 16,10-10 21-16,-10 10 3 0,0 0-2 16,0 0-7-16,0 0-8 0,22 27-10 0,-22-27 0 0,6 25 3 15,-2-12-10-15,-2 0-4 16,2 3-11-16,-2-1-7 0,-2-15-11 0,0 33-10 16,0-19-29-16,0-14-39 15,-2 28-45-15,2-28-52 0,-2 24-70 0,2-12-54 16,-2-3-90-16,2-9-134 0,-2 15-499 0,2-15-417 0</inkml:trace>
  <inkml:trace contextRef="#ctx0" brushRef="#br0" timeOffset="41618.78">19570 15272 2889 0,'-12'23'-34'16,"12"-23"57"-16,0 0 0 0,0 0 8 0,0 0-7 15,0 0 3-15,0 0 3 0,0 0 7 16,0 0-7-16,0 0 0 0,19 9-8 0,-19-9-1 15,0 0-1-15,23 0 1 0,-23 0 2 16,21-2 1-16,-21 2-9 0,0 0-10 0,32-7-27 16,-32 7-52-16,23-4-30 0,-12 3-43 0,0-2-40 15,-11 3-108-15,14-7-462 16,-14 7-40-16</inkml:trace>
  <inkml:trace contextRef="#ctx0" brushRef="#br0" timeOffset="41789.18">19579 15219 2449 0,'0'0'114'16,"0"0"-6"-16,-11-8-17 0,11 8-15 0,0 0-9 15,0 0-6-15,0 0-4 0,0 0-14 16,0 0-36-16,32-26-32 0,-32 26-17 0,17-8-19 16,-7 4-22-16,-10 4-11 0,20-3-22 15,-10 0-34-15,-10 3-87 0,0 0-473 16,27-5 33-16</inkml:trace>
  <inkml:trace contextRef="#ctx0" brushRef="#br0" timeOffset="42168.6">19924 15017 2223 0,'6'-16'116'0,"-6"16"30"0,0 0-10 0,0 0-6 15,0 0 0-15,0 0 17 0,0 0 16 0,0 0 10 16,0 0-11-16,0 0-8 0,0 0-11 16,10 43-10-16,-7-26-9 0,-1 2-15 15,2 0-2-15,1 0-19 0,-3 3-8 16,4 0-11-16,-2 1-5 0,3 0-19 0,-3-4-41 16,0-2-57-16,0 2-75 15,2-2-87-15,-4-2-91 0,3-1-174 0,-3-2-83 0,3-4-321 16,-5-8-255-16</inkml:trace>
  <inkml:trace contextRef="#ctx0" brushRef="#br0" timeOffset="49238.67">21850 15295 2487 0,'0'0'-82'0,"0"0"33"16,0 0 12-16,0 0-1 0,0 0 2 0,0 0 3 0,0 0 5 15,0 0 8-15,0 0 17 16,-11 14-4-16,11-14 15 0,0 0 8 0,0 0 17 15,0 0 12-15,0 0 15 0,0 0 8 0,0 0-2 16,0 0-4-16,0 0 4 0,47 0-12 16,-47 0-9-16,25 0 7 0,-6 2-9 0,3-2 1 15,1-2 3-15,6 2 5 16,6-2 8-16,1 2 10 0,8-2 11 0,5 2 17 16,1-1 8-16,7 1 4 0,3-5 1 15,-1 5 2-15,2 0-4 0,-3-1-9 0,-5 1-7 16,-3 1-7-16,-1-1-9 0,0 3-8 0,-3-3-9 15,-2 2-7-15,-7-1-10 16,-3-1-13-16,-4 2-27 0,-1-2-38 0,-6 2-49 0,-2 0-62 16,-1 0-47-16,-2 0-38 15,-5-2-73-15,-13 0-141 0,17 1-452 0,-17-1-277 16</inkml:trace>
  <inkml:trace contextRef="#ctx0" brushRef="#br0" timeOffset="53884.03">22102 14920 1149 0,'0'0'181'15,"0"0"-40"-15,0 0-27 16,0 0-17-16,0 0 13 0,0 0-2 0,0 0-13 16,0 0-11-16,0 0-12 15,0 0 3-15,13-13-10 0,-13 13 3 0,0 0 13 0,21-4-1 16,-21 4 14-16,0 0-7 15,24-2-4-15,-24 2-4 0,0 0-7 0,20 0-7 16,-20 0 0-16,0 0-2 0,0 0 3 0,18 6 5 16,-18-6 7-16,0 0 1 0,0 0 0 15,-5 25 0-15,5-25 2 0,0 0-2 0,-21 26 5 16,13-15-1-16,-3 2 3 16,0-1-3-16,-1 2-1 0,3-1-5 0,1 1-3 15,-3-2-3-15,2 4-1 16,3-6-7-16,-2 3 0 0,8-13-10 0,-10 19 1 0,10-19-8 15,-6 16-9-15,6-16 0 0,0 0-3 0,12 16 0 16,-12-16-20-16,18 6-10 0,-18-6-26 16,24-2-37-16,-24 2-34 0,27-6-48 0,-9 3-51 15,-4-3-58-15,1 1-76 16,0-1-152-16,-3-2-124 0,3 2-236 0,-15 6-172 16</inkml:trace>
  <inkml:trace contextRef="#ctx0" brushRef="#br0" timeOffset="57288.67">22024 15658 1125 0,'0'0'7'0,"0"0"-2"0,0 0 6 0,0 0 32 16,0 0 39-16,0 0 41 16,0 0 9-16,0 0-3 0,0 0 0 0,0 0 10 0,0 0 9 15,0 0 18-15,0 0 4 16,0 0-10-16,0 0-11 0,0 0-15 0,0 0-21 16,0 0-7-16,0 0-15 15,0 0-11-15,0 0-2 0,0 0-11 0,0 0-8 16,0 0-6-16,0 0-3 0,0 0-12 0,0 0-8 0,0 0-6 15,0 0-6-15,0 0-4 16,49 1 1-16,-49-1-3 0,22 0-4 0,-22 0 2 16,24 0 2-16,-24 0-6 15,21 0-1-15,-21 0 1 0,20 3-5 0,-20-3 4 16,0 0-6-16,20-3-1 0,-20 3 2 16,0 0-2-16,0 0-1 0,20 3 1 0,-20-3-1 15,0 0 1-15,0 0 0 16,0 0 1-16,0 0-2 0,0 0 9 0,0 0-3 15,0 0 4-15,-16 30-1 0,16-30-2 0,-14 15 0 0,4-5 1 16,-2 1-3-16,2 1 1 16,-1-1 0-16,-1 4 3 0,-1-2-1 0,0-1-3 15,1-1 1-15,2 2 2 16,-2-5-2-16,2 3-3 0,10-11 0 0,-17 18 2 16,8-12-1-16,9-6 3 0,-12 13-4 15,12-13 3-15,-11 12-2 0,11-12 1 0,-8 8-2 16,8-8 3-16,0 0 0 0,-6 14-2 0,6-14 0 0,0 0-1 15,0 0 3 1,0 0 4-16,0 0-7 0,18 21 5 0,-18-21-1 0,15 4-4 16,-15-4 5-16,19 2 0 15,-19-2-1-15,23 2-2 0,-23-2 0 0,24 0-2 16,-24 0 0-16,23 0-11 16,-23 0-35-16,23-2-48 0,-23 2-49 0,23-2-53 15,-23 2-79-15,26-8-172 16,-14 4-368-16,-12 4-137 0</inkml:trace>
  <inkml:trace contextRef="#ctx0" brushRef="#br0" timeOffset="57538.92">22521 15823 2464 0,'0'0'-12'0,"0"0"21"15,6 11 9-15,-6-11 29 16,0 0 21-16,0 0 24 0,15 10 26 0,-15-10 12 16,18 7 1-16,-18-7-5 15,22 3-7-15,-22-3-11 0,28 2-14 0,-9-4-10 16,-19 2-10-16,32 0-17 0,-16-2-23 16,2 1-48-16,-18 1-56 0,29-4-45 0,-14 1-52 15,-15 3-45-15,23-6-65 16,-12 2-607-16,-2 1-260 0</inkml:trace>
  <inkml:trace contextRef="#ctx0" brushRef="#br0" timeOffset="57828.72">22879 15670 2670 0,'0'0'-46'0,"8"-14"21"0,-8 14 13 15,0 0 24-15,0 0 31 16,8-9 32-16,-8 9 38 0,0 0 19 0,0 0 7 16,0 0 3-16,0 0-9 15,0 0-4-15,0 0-4 0,0 0-12 0,0 0-7 0,10 38-14 16,-10-38-9-16,0 0-8 16,-2 24-9-16,2-24-11 0,-3 17-5 0,3-17-10 0,0 18-16 15,0-18-20-15,-3 18-33 16,3-18-30-16,-2 18-23 0,2-18-43 0,-2 17-26 15,2-17-41-15,-4 18-33 0,4-18-52 0,-4 12-127 16,2-5-452-16,2-7-204 16</inkml:trace>
  <inkml:trace contextRef="#ctx0" brushRef="#br0" timeOffset="59188.9">21992 14954 2388 0,'0'0'-148'0,"0"0"22"0,0 0 19 0,0 0 25 0,0 0 21 15,0 0 17-15,0 0 18 16,0 0 21-16,0 0 5 0,0 0 8 0,0 0 10 16,0 0 0-16,0 0 3 15,0 0 10-15,0 0 9 0,0 0 10 0,0 0 11 16,0 0-4-16,0 0 8 0,0 0 8 16,0 0 6-16,0 0 11 0,0 0-6 0,0 0 0 15,0 0-6-15,0 0-1 16,0 0 0-16,0 0-3 0,27-20-13 0,-27 20 1 15,22 0-1-15,-22 0-9 0,20 0-8 0,-20 0 2 0,26-2-8 16,-11 0-3-16,-15 2-3 16,25-4-9-16,-25 4 5 0,28-3-5 0,-28 3-2 15,21 0 1-15,-21 0-5 16,17-1 0-16,-17 1 1 0,0 0 0 0,21-4-1 16,-21 4 4-16,0 0-4 0,17-3-2 15,-17 3 1-15,0 0 0 0,0 0 0 0,0 0 0 16,19-3-2-16,-19 3-2 0,0 0-1 0,0 0 1 15,0 0-3-15,0 0-2 16,0 0 0-16,0 0-2 0,0 0 3 0,0 0-1 0,0 0 1 16,0 0 1-16,0 0 0 15,0 0 8-15,13 11 5 0,-13-11 6 0,0 0 2 16,0 0 6-16,0 0 3 16,-28 26-1-16,28-26-5 0,-17 13-2 0,11-6-2 15,6-7-3-15,-17 16-5 0,8-9 5 16,9-7-8-16,-14 13 0 0,14-13-1 0,-12 12-3 15,12-12-1-15,-10 12-3 0,10-12 1 0,-10 11 0 16,10-11-1-16,-13 11-2 16,13-11 4-16,-10 12 1 0,10-12-3 0,-9 10 0 15,9-10 0-15,0 0-2 0,-8 13 4 16,8-13-4-16,0 0-3 0,-9 9 0 0,9-9-2 16,0 0 1-16,0 0 0 15,-10 10-1-15,10-10 2 0,0 0 2 0,-8 11 1 0,8-11 4 16,0 0 0-16,-12 10-1 15,12-10 1-15,0 0-1 0,0 0-1 0,0 0 2 16,-12 9-5-16,12-9-2 0,0 0 8 0,0 0-6 16,0 0 0-16,0 0-2 15,-8 12 1-15,8-12 1 0,0 0 0 0,0 0 4 16,0 0 4-16,0 0 3 0,0 0 2 16,0 0-1-16,0 0 0 0,0 0-4 0,0 0-1 15,0 0-1-15,0 0 10 16,0 0 2-16,0 0 0 0,0 0-3 0,36 1-1 15,-36-1-3-15,0 0-2 0,23 0 1 0,-23 0-9 0,17 2 4 16,-17-2 1-16,19 3-6 16,-19-3 5-16,19 3-1 0,-19-3-3 0,21 4-4 15,-21-4 3-15,26 2 1 16,-26-2-4-16,23 1 2 0,-23-1-3 0,21 3 0 0,-6-3-1 16,-15 0-3-16,23 0-18 15,-23 0-32-15,21-3-43 0,-21 3-53 0,0 0-79 16,28-1-113-16,-28 1-254 0,8 0-35 0,-8 0-240 15,0 0-228-15</inkml:trace>
  <inkml:trace contextRef="#ctx0" brushRef="#br0" timeOffset="74478.86">18315 16534 2541 0,'0'0'-88'0,"0"0"14"0,0 0 17 0,11-19 11 15,-11 19 10 1,10-10 5-16,-10 10 30 0,11-7 7 0,-11 7 8 15,0 0 8-15,21-8 7 0,-21 8-4 0,0 0 1 0,21 0 9 16,-21 0-10-16,0 0 5 16,22 8 0-16,-22-8-2 0,12 13-3 0,-12-13 8 15,8 19-10-15,-5-8-1 0,-3-11 6 16,0 28-2-16,-3-13 9 0,3-15 10 0,-6 32 7 16,0-17 14-16,0 1 15 15,1-1 11-15,-1-2-12 0,-1 2-4 0,7-15-7 0,-10 23-10 16,6-14-5-16,4-9-3 0,-8 19 0 0,8-19-10 15,-7 14 6-15,7-14-3 16,0 0 5-16,-5 15-8 0,5-15-9 0,0 0 0 16,0 0-2-16,0 0-5 0,0 0-2 15,0 0-5-15,0 0-2 0,0 0-3 0,41-34-6 16,-35 25-2-16,3-3-4 16,-1-1 2-16,1 1-3 0,1 1 0 0,-2-2 0 15,1-1 0-15,0 1 0 16,-1 1 0-16,-2 0 1 0,2 0-2 0,2 0 6 15,-10 12-5-15,12-21 5 0,-12 21 4 0,10-17 3 0,-10 17 0 16,7-13-2-16,-7 13-3 16,6-11-1-16,-6 11 1 0,0 0 6 0,0 0 8 15,0 0 4-15,0 0 5 16,0 0 9-16,0 0 2 0,0 0 7 0,0 0 7 0,0 0 0 16,-10 51-2-16,7-36 0 15,1 2-7-15,2-17-3 0,0 35-2 0,2-19-9 16,-2 4 3-16,5-3-4 0,-1 0-4 0,2-2-5 15,3 1-11-15,0-1-26 0,1-2-42 16,0-2-54-16,2-1-56 0,2-1-71 0,-2-3-114 16,6-2-200-16,-6-1-403 15,1-3-387-15</inkml:trace>
  <inkml:trace contextRef="#ctx0" brushRef="#br0" timeOffset="74718.55">18950 16544 2856 0,'-15'-8'-63'0,"15"8"29"16,0 0 11-16,0 0 10 0,0 0 10 0,-29 19 31 16,29-19 28-16,-14 18 16 15,8-5 6-15,0 2 1 0,2-1-2 0,0 2-5 0,4-16-6 16,-4 32-1-16,4-16-11 0,0 1-3 0,4-2-5 15,-4-15-6-15,8 30-20 16,-2-16-47-16,0-3-54 0,6 0-64 0,-2 2-53 16,0-6-100-16,-10-7-552 15,22 9-197-15</inkml:trace>
  <inkml:trace contextRef="#ctx0" brushRef="#br0" timeOffset="74978.49">19106 16615 2499 0,'2'-20'-62'16,"-2"20"22"-16,0 0 8 0,0-18 15 0,0 18 4 15,0 0 14-15,0 0 47 16,0 0 37-16,0 0 24 0,0 0 23 0,0 0-3 0,0 0 3 16,0 0-9-16,0 0-6 15,0 0-10-15,10 64-6 0,-8-47-9 0,2-2-12 16,0 1-7-16,0 1-7 0,0-1-8 0,0 0-10 15,1 1-10-15,1-3-27 0,-6-14-37 16,6 26-42-16,-1-16-50 0,-5-10-50 0,6 19-40 16,-6-19-103-16,9 7-595 15,-9-7-296-15</inkml:trace>
  <inkml:trace contextRef="#ctx0" brushRef="#br0" timeOffset="75199.02">19236 16690 2737 0,'0'0'-36'0,"2"-17"36"15,-2 17-6-15,0 0 2 0,2-17-1 0,-2 17 26 16,0 0 28-16,0 0 27 16,0 0 3-16,0 0 9 0,-27-4 5 0,27 4 4 0,0 0-4 15,0 0-1-15,-26 18-3 16,26-18-7-16,-8 13-1 0,8-13-8 0,-6 13-6 16,6-13-8-16,0 0-4 0,0 25-7 15,0-25-5-15,0 0-4 0,10 20-11 0,-10-20-25 16,12 14-32-16,-12-14-39 0,18 10-64 0,-8-6-44 15,-10-4-73-15,21 0-148 16,-10-3-509-16,-11 3-300 0</inkml:trace>
  <inkml:trace contextRef="#ctx0" brushRef="#br0" timeOffset="75418.7">19389 16581 2840 0,'0'0'46'0,"4"-12"17"16,-4 12-6-16,0 0-5 0,0 0 19 0,0 0 20 0,0 0 14 15,0 0 9-15,0 0-6 0,0 0-5 0,0 0-6 16,30 26-10-16,-24-15-1 16,-2 3-13-16,0 1-7 0,2 2-10 0,1-2-6 15,-3 2-3-15,2 1-9 16,-2-1-13-16,-1 0-21 0,-1-2-17 0,-2-15-32 0,0 32-43 16,0-22-42-16,0-10-44 15,0 26-48-15,0-26-91 0,-2 16-133 0,2-16-423 16,0 10-232-16</inkml:trace>
  <inkml:trace contextRef="#ctx0" brushRef="#br0" timeOffset="75578.72">19558 16763 2721 0,'0'0'50'0,"12"-6"2"16,-12 6-6-16,0 0 1 0,23-8 19 0,-23 8-1 15,24-5-2-15,-14 1-7 16,-10 4-9-16,26-8-7 0,-13 5-17 0,-13 3-31 15,25-10-26-15,-14 6-25 0,-11 4-54 0,22-7-53 0,-12 1-88 16,-10 6-560-16,16-8-136 16</inkml:trace>
  <inkml:trace contextRef="#ctx0" brushRef="#br0" timeOffset="75718.87">19698 16631 2548 0,'0'0'75'15,"0"0"22"-15,-16-7 12 0,16 7-3 0,0 0 4 0,-10-8 3 16,10 8-6-16,0 0-11 15,0 0-14-15,0 0-22 0,0 0-30 0,0 0-41 0,0 0-47 16,30-26-66-16,-30 26-76 0,20-13-134 16,-8 6-526-16,0 2-208 0</inkml:trace>
  <inkml:trace contextRef="#ctx0" brushRef="#br0" timeOffset="76398.67">20211 16460 2467 0,'0'0'-70'16,"0"0"23"-16,0 0 10 0,0 0 8 0,0 0 18 0,0 0 9 15,-16-26 29-15,16 26 29 16,0 0 19-16,-21-8 5 0,21 8 13 0,-22-4 7 15,22 4 12-15,-20 0 6 0,20 0 4 0,-24 1 3 0,24-1-1 16,-23 8-5-16,10-4-9 16,0 4-19-16,3 2-1 0,10-10-11 0,-20 18-7 15,12-8-8-15,2 1-7 16,6-11-4-16,-8 27-4 0,8-16-9 0,0-11-3 16,0 25-6-16,6-11 1 0,-6-14-3 15,12 24-6-15,-4-12-5 0,4-2-7 0,0-1-13 16,-1-2-14-16,-11-7-12 0,23 10-3 0,-12-8-9 15,-11-2-4-15,20 0 0 16,-20 0-5-16,22-2-1 0,-22 2 3 0,15-10 4 0,-7 1 4 16,-8 9 3-16,11-21 6 15,-9 7 4-15,2-1 9 0,-4 15 15 0,5-32 15 16,-3 18 16-16,-2 14 14 16,2-26 10-16,-2 26 9 0,2-21 3 0,-2 21 2 0,2-17-4 15,-2 17-4-15,0-15-12 16,0 15-3-16,0 0 5 0,0 0 10 0,0 0 7 15,0 0 1-15,0 0 7 0,0 0-8 0,0 0-9 16,0 0-8-16,0 0-4 16,14 42-2-16,-14-42-13 0,8 24 4 0,-4-8-3 0,-2-4-17 15,-2-12-31-15,8 25-34 16,-6-14-45-16,-2-11-52 0,6 22-59 0,-2-15-62 16,-4-7-120-16,5 14-178 15,-5-14-408-15,0 0-421 0</inkml:trace>
  <inkml:trace contextRef="#ctx0" brushRef="#br0" timeOffset="76708.71">20309 16090 2932 0,'0'0'-107'0,"3"-15"14"0,-3 15 16 0,0 0 25 16,0 0 39-16,0 0 47 16,0 0 41-16,0 0 19 0,0 0 5 0,0 0 6 15,0 0 3-15,0 0 3 16,-7 63-2-16,7-48-6 0,0-15-7 0,2 34-10 0,-2-19-10 16,2 5-5-16,1-5-7 15,-1 4-10-15,2-4-9 0,-2 0-16 0,0 1-27 16,-2-16-23-16,4 20-41 0,-4-20-33 0,4 19-39 15,-4-19-13-15,8 14-66 16,-8-14-39-16,0 0-80 0,16 6-497 0,-16-6-159 0</inkml:trace>
  <inkml:trace contextRef="#ctx0" brushRef="#br0" timeOffset="76948.63">20472 16166 2453 0,'0'0'-6'15,"0"0"46"-15,4-16-3 16,-4 16 4-16,0 0 18 0,0 0 22 0,0 0 20 15,0 0 14-15,-23-9 1 0,23 9-3 0,0 0 2 0,0 0-2 16,-34 13-2 0,34-13 0-16,-17 12 0 0,11-5-1 0,6-7-3 0,-13 17-8 15,9-6-4-15,4-11-11 16,-6 21 0-16,6-21-16 0,-3 22-7 0,3-22-4 0,3 23-8 16,-3-23-5-16,6 23-5 15,-2-11-3-15,2-1-5 0,3-2-22 0,0 3-30 16,-1-1-49-16,-8-11-78 0,22 16-84 0,-12-12-148 15,4 1-189-15,-14-5-408 16,24 6-432-16</inkml:trace>
  <inkml:trace contextRef="#ctx0" brushRef="#br0" timeOffset="79508.89">22019 16456 3006 0,'0'0'-27'0,"0"0"19"16,0 0 8-16,0 0 15 0,0 0 2 0,0 0 15 16,0 0 1-16,0 0-4 15,0 0-1-15,0 0-3 0,0 0-4 0,0 0-3 0,0 0-1 16,0 0-1-16,0 0-1 16,0 0 0-16,50-11-7 0,-50 11 0 0,29-2 0 15,-14 0 0-15,-15 2-1 16,33-2-1-16,-17 0-4 0,-16 2 1 0,24-2-3 15,-24 2-3-15,24 2 2 0,-24-2 8 0,19 2-9 0,-19-2 1 16,13 6 5-16,-13-6 4 16,0 0 4-16,6 17 11 0,-6-17 7 0,0 0 6 15,0 0 8-15,-19 36 4 16,8-25 3-16,3 1 5 0,-2-1 3 0,-2 2 3 0,2-1 0 16,2 0 3-16,0-1 1 15,-1-1 7-15,0 1-5 0,9-11-8 0,-10 19-9 16,10-19 0-16,-9 15 2 0,9-15-1 0,-2 16-6 15,2-16 0-15,0 0-5 0,13 16-9 16,-13-16-1-16,17 8-2 16,-2-4-7-16,-15-4-10 0,34 4-3 0,-18-3-28 15,3 1-35-15,1-4-46 0,0 2-66 0,2-1-48 16,-3-1-88-16,0 0-164 16,-2 0-516-16,-17 2-441 0</inkml:trace>
  <inkml:trace contextRef="#ctx0" brushRef="#br0" timeOffset="79852.14">21861 16915 2855 0,'0'0'-126'0,"-11"6"15"15,11-6 17-15,0 0 13 16,-13 8 20-16,13-8 26 0,0 0 24 0,0 0 34 16,0 0 23-16,0 0 16 0,0 0 18 15,0 0 5-15,0 0 9 0,0 0 6 0,47 9 0 16,-28-11 7-16,2 0-5 16,7 0 1-16,4-1 4 0,1 1 12 0,7-3 14 15,7 2 0-15,2-1-1 16,6-2-11-16,0 0-14 0,-7 5-17 0,-1-3-7 0,-1 0-15 15,-1 0-27-15,-3 3-41 0,-8-3-50 0,-2 2-55 16,-1 2-60-16,-7 0-44 16,-3 0-43-16,-4 0-70 0,-17 0-657 0,21 2-433 15</inkml:trace>
  <inkml:trace contextRef="#ctx0" brushRef="#br0" timeOffset="80358.76">21879 17309 2995 0,'0'0'-39'0,"0"0"24"16,-14 8 30-16,14-8-6 0,0 0 2 0,0 0 5 0,0 0 9 15,0 0-12-15,0 0 4 16,0 0-7-16,0 0 4 0,51 2-5 0,-51-2 11 16,32-2 2-16,-12 2 11 0,0-2 5 15,1 0 3-15,-21 2-10 0,38-1 3 16,-22 1-5-16,-16 0-6 0,28-3 0 15,-28 3-7-15,22 0-6 0,-22 0 8 0,17 3-5 16,-17-3 0-16,0 0 5 0,0 0-5 0,6 13 4 16,-6-13 11-16,0 0-2 15,0 0 3-15,-28 26-4 0,18-16-1 0,-1-2-3 0,-1 3 2 16,0-1 3-16,4-1 6 16,-2 1-1-16,10-10 3 0,-17 17-1 0,11-10-3 15,6-7 4-15,-11 14-2 16,11-14-1-16,-4 13 5 0,4-13-5 0,0 0-4 15,0 0-1-15,15 19-3 0,-15-19-4 0,19 4-5 0,-19-4-12 16,26 2-52-16,-26-2-64 16,24 0-70-16,-24 0-89 0,30-4-149 0,-15 2-510 15,-15 2-344-15</inkml:trace>
  <inkml:trace contextRef="#ctx0" brushRef="#br0" timeOffset="80578.7">22445 17431 2846 0,'0'0'2'0,"0"0"39"16,0 0-6-16,19 0-1 16,-19 0-7-16,0 0 11 0,23-4 10 0,-23 4 10 0,20-1-3 15,-20 1-7-15,23-4-1 16,-23 4-10-16,23-2-23 0,-8-2-45 0,-15 4-55 15,30-4-72-15,-20 1-98 0,7-1-185 0,-7 1-295 16,1-2-8-16</inkml:trace>
  <inkml:trace contextRef="#ctx0" brushRef="#br0" timeOffset="81028.62">22921 17257 2165 0,'0'0'-25'15,"0"0"16"-15,0 0 10 0,0 0 25 0,0 0 33 0,-16-24 29 16,16 24 27-16,0 0 13 16,0 0 6-16,0 0-2 0,-43 25 3 0,32-17 1 15,1 1-6-15,1 5 0 16,-1-3-8-16,2 2-13 0,1 0-9 0,7-13-9 15,-9 25-10-15,7-9-10 0,2-16-3 0,0 21-9 0,0-21-8 16,4 21-4-16,-4-21-9 16,14 13-15-16,-14-13-20 0,16 9-16 0,-16-9-21 15,19 0-18-15,-19 0-11 16,24-5 2-16,-24 5 5 0,22-11 5 0,-12 2 19 0,0 0 15 16,-4-2 13-16,-6 11 17 15,13-25 16-15,-9 13 24 0,-4 12 16 0,9-16 16 16,-9 16 6-16,6-16 1 0,-6 16-2 0,4-11-9 15,-4 11 5-15,0 0 9 16,0 0 7-16,0 0 15 0,0 0-5 16,0 0-10-16,0 0-15 0,0 0-8 0,0 0-11 15,15 32-5-15,-15-32-6 0,2 19-15 0,-2-19-34 16,6 19-37-16,-6-19-57 16,4 19-78-16,0-9-94 0,0 0-160 0,-4-10-181 0,0 0 14 15,4 23-403-15,-4-23-453 16</inkml:trace>
  <inkml:trace contextRef="#ctx0" brushRef="#br0" timeOffset="83258.57">25075 17054 2911 0,'0'0'-140'15,"0"0"24"-15,-11-20 5 16,11 20 7-16,0 0 11 0,-9-14 19 0,9 14 13 16,0 0 25-16,-15-14 18 0,15 14 19 15,-12-7 20-15,12 7 33 0,-18-6 22 0,18 6 11 16,-16-6 15-16,16 6 5 0,-19-1-3 0,19 1-1 15,-24 1 3-15,24-1-11 16,-23 6-6-16,8 0-1 0,3 0-3 0,-3 4 0 16,2-1 1-16,0 1-1 0,1 3-8 15,-2-2-5-15,6 2-3 0,0 3-10 0,2-3-6 16,2 2-3-16,4-15-6 0,-5 23-4 16,5-23-1-16,2 23-8 0,-2-23 0 15,10 16-3-15,-3-7-9 0,-7-9-11 16,14 11-10-16,-14-11-14 0,21 8-8 0,-21-8-1 15,18 1-6-15,-18-1 2 0,0 0 2 0,0 0 2 16,32-13 6-16,-26 6 0 16,-6 7 2-16,15-21 11 0,-8 7 9 0,-3 3 13 0,2-2 12 15,-6 13 7-15,8-25 6 16,-8 25 1-16,7-19 7 0,-7 19 2 0,6-17 2 16,-6 17 0-16,8-14-3 15,-8 14-6-15,5-9-5 0,-5 9 0 0,0 0-3 16,0 0 5-16,0 0-2 0,0 0-4 0,0 0 2 0,0 0-7 15,18 30-6-15,-18-30 4 16,3 23-4-16,-1-10-4 0,2 0-3 0,0 1-3 16,-2 1-22-16,-2-15-30 15,7 26-37-15,-5-13-52 0,-2-13-65 0,11 22-59 0,-8-12-94 16,2-2-154-16,-1 0-479 16,-4-8-431-16</inkml:trace>
  <inkml:trace contextRef="#ctx0" brushRef="#br0" timeOffset="83688.84">25374 16932 2952 0,'0'0'-64'0,"0"0"34"0,7-15 5 0,-7 15-2 16,0 0 5-16,0 0 3 0,0 0 29 15,0 0 21-15,0 0 8 0,0 0 5 0,0 0 11 16,0 0-2-16,0 0 7 16,0 0 0-16,-23 38-4 0,23-38 1 0,-15 19-5 0,10-7-4 15,-5-1-3-15,10-11-5 16,-13 19-1-16,7-9-7 0,6-10-1 0,-8 13-3 15,8-13-2-15,-8 13 3 0,8-13-5 0,0 0 7 16,-9 14-1-16,9-14 7 16,0 0 7-16,-5 13 0 0,5-13 0 0,0 0-4 0,0 0-3 15,11 21-1-15,-11-21-2 16,15 17 1-16,-7-9-5 0,1 3-3 0,3-3 0 16,-3 2-4-16,1-1-4 15,1 0-4-15,1 2-1 0,-3-3-10 0,3 0-28 16,-12-8-54-16,18 13-60 0,-7-3-56 0,-3-5-62 0,-8-5-114 15,16 8-574-15,-6-4-369 16</inkml:trace>
  <inkml:trace contextRef="#ctx0" brushRef="#br0" timeOffset="83993.78">25628 16922 2814 0,'0'0'-75'0,"0"0"25"0,0 0 21 0,0 0 29 16,0 0 42-16,0 0 34 0,0 0 24 15,0 0 19-15,0 0 8 0,0 0-1 0,0 0 11 16,9 55-2-16,-6-37-4 0,-1 2-6 0,2-1-14 15,0-2-12-15,-2 3-8 16,3-1-12-16,-1 0-12 0,-1 1-30 0,-1-4-50 16,3 2-73-16,-3-1-86 0,3-2-84 15,-3 1-177-15,0-1-133 0,-2-2-274 16,0-13-178-16</inkml:trace>
  <inkml:trace contextRef="#ctx0" brushRef="#br0" timeOffset="97898.53">26630 16503 723 0,'0'0'336'16,"0"0"-99"-16,-2-14-88 0,2 14-27 15,0 0-50-15,0 0 16 0,8-27 17 0,-8 27-13 16,9-17 9-16,-9 17 2 0,12-16-2 0,-12 16 1 15,11-14-1-15,-5 5 2 0,-6 9 2 16,17-13-6-16,-17 13-5 0,15-9-11 0,-15 9-7 16,14-11-11-16,-14 11-8 15,11-5-6-15,-11 5-3 0,0 0-5 0,20 0-5 16,-20 0-2-16,0 0-3 0,0 0-2 16,17 18-3-16,-17-18-4 0,5 16-3 0,-5-16 4 15,7 21-8-15,-7-21 3 16,0 22-4-16,0-22 2 0,0 21 0 0,0-21 1 15,-5 20-5-15,5-20 2 0,-6 22-2 0,6-22-1 16,-3 17 1-16,3-17-1 16,-4 13-2-16,4-13 7 0,0 0 0 0,-6 17 4 0,6-17 5 15,0 0 3-15,0 0-4 16,0 0-2-16,0 0-4 0,0 0-1 0,0 0-4 16,0 0-1-16,0 0-2 15,0 0-3-15,0 0 3 0,0 0-3 0,29-40-3 0,-25 28-2 16,3-1-1-16,-1-2 3 15,2 2-3-15,-2-2-1 0,1 2 1 0,-1-1 1 16,1-1-3-16,0 1 4 0,-2 0 1 0,-1 2 1 16,-4 12 7-16,11-24 3 0,-11 24 2 15,6-16 5-15,-6 16-2 0,6-16-3 0,-6 16-1 16,4-13-1-16,-4 13-2 16,0 0 4-16,0 0 8 0,0 0 7 0,0 0 2 15,0 0 7-15,0 0 0 0,0 0 3 16,0 0 2-16,0 0-3 0,-25 45-2 0,21-29-5 15,2-1-7-15,0 2 1 0,2-17-3 0,-1 33-2 16,2-16-1-16,-1-17-4 16,2 31-1-16,2-15-3 0,3-2 3 0,-3 1-15 15,2-1-27-15,-6-14-39 0,14 18-51 16,-7-10-74-16,2 0-58 0,-9-8-94 0,18 6-193 16,-11-5-75-16,-7-1-238 15,0 0-184-15</inkml:trace>
  <inkml:trace contextRef="#ctx0" brushRef="#br0" timeOffset="98238.8">27120 16212 2446 0,'0'0'-52'0,"0"0"34"0,0 0 4 15,0 0 22-15,0 0 19 16,0 0 22-16,0 0 13 0,0 0 16 0,0 0-1 16,0 0 8-16,8 46 12 15,-5-29-4-15,-1 0 4 0,2 2-3 0,-2-1-3 0,2 0-9 16,2 5-9-16,1-2-5 15,-3-1-7-15,0-2-8 0,2 0-8 0,-1-3-10 16,0 2-23-16,-1-4-48 0,-1 0-51 0,-3-13-57 16,9 24-49-16,-9-24-60 0,4 15-130 15,0-10-407-15,-4-5-95 0</inkml:trace>
  <inkml:trace contextRef="#ctx0" brushRef="#br0" timeOffset="98358.47">27292 16315 2197 0,'0'0'-145'0,"0"0"-25"0,0-21-58 0,0 21-303 15,0 0 286 1</inkml:trace>
  <inkml:trace contextRef="#ctx0" brushRef="#br0" timeOffset="99048.43">27382 16202 1620 0,'0'0'65'0,"0"0"14"15,0 0-5-15,9-12-3 0,-9 12 5 16,0 0-1-16,0 0 16 0,0 0 1 0,0 0 1 16,0 0-13-16,0 0-5 15,-7 54-3-15,3-40 11 0,-3 1 7 0,1 1-6 16,0-2-2-16,0 2 2 0,-5-1-5 15,2 1-7-15,1-5-4 0,-2 4-2 0,-1-5-9 16,-1 1-3-16,3-3-6 0,9-8 0 0,-18 11 6 16,18-11 1-16,-17 4-6 15,17-4-3-15,0 0-3 0,0 0-9 0,-27-14-1 16,27 14-10-16,-7-15-4 0,7 15 1 16,-4-18-4-16,4 18 3 0,0 0-4 0,2-23-1 15,-2 23-2-15,0 0-1 16,13-21-1-16,-13 21-1 0,11-8 1 0,-11 8 1 0,14-6-5 15,-14 6 1-15,0 0 2 0,27 4-3 0,-27-4 3 16,17 6-3-16,-17-6-3 16,23 7 4-16,-10-1-5 0,-1 0 0 0,-12-6 1 15,25 9 2-15,-12-3-3 16,-13-6 2-16,22 7 2 0,-13-3-2 0,-9-4-4 16,21 2 4-16,-21-2-2 0,0 0-4 15,27-2 1-15,-27 2 1 0,13-5-3 0,-13 5 1 16,9-12 1-16,-9 12 2 0,5-15 5 0,-5 15 8 15,0 0 3-15,0-23 18 16,0 23 3-16,0 0 3 0,-3-21 0 0,3 21-3 0,0 0-6 16,-9-17-3-16,9 17-5 15,0 0-5-15,-9-11 0 0,9 11-3 0,0 0-5 16,0 0 0-16,0 0-9 0,0 0-20 16,-20-4-25-16,20 4-43 0,0 0-53 15,0 0-64-15,0 0-58 16,0 0-144-16,-11 15-148 0,11-15-289 0,0 0-183 0</inkml:trace>
  <inkml:trace contextRef="#ctx0" brushRef="#br0" timeOffset="99318.4">27459 16195 2648 0,'0'0'10'0,"6"-15"-1"0,-6 15 6 0,5-14 32 0,-5 14 25 16,9-12 21-16,-9 12 19 15,9-9 8-15,-9 9-7 0,0 0 0 0,21-4-2 16,-21 4 13-16,0 0 2 0,28 13 0 0,-18-4-3 16,3 1-11-16,0 4-11 15,1 4-6-15,1-1-14 0,-1 4-8 0,-3-1-7 16,5 1-7-16,-7 0-10 16,4 3-2-16,-3-3-2 0,-2 1-6 0,-2-1-8 0,-1 2-20 15,-3-4-30-15,-2 0-34 16,0 0-52-16,-4-2-72 0,3 1-57 0,-3-5-92 15,-2 0-172-15,0-2-86 0,-4-3-266 0,10-8-197 16</inkml:trace>
  <inkml:trace contextRef="#ctx0" brushRef="#br0" timeOffset="99738.53">28014 16326 2714 0,'0'0'79'16,"0"0"12"-16,0 0-10 0,0 0-8 0,0 0 7 16,0 0 4-16,0 0 12 15,0 0 4-15,0 0-3 0,0 0-5 0,0 0-8 16,0 0-1-16,0 0-6 0,0 0-3 15,14 29-11-15,-14-29-6 0,25-2-8 0,-25 2-13 16,28-2-27-16,-28 2-26 0,26-4-48 0,-26 4-39 16,25-2-58-16,-11 1-62 15,-14 1-89-15,17-8-657 0,-8 6-416 0</inkml:trace>
  <inkml:trace contextRef="#ctx0" brushRef="#br0" timeOffset="99878.63">28079 16299 3061 0,'-21'-3'72'15,"21"3"38"-15,0 0 2 0,-20-4 0 0,20 4-8 0,0 0-13 16,0 0-9-16,0 0-8 16,0 0-10-16,0 0-21 0,0 0-38 0,0 0-51 15,41-19-55-15,-26 17-55 16,3 1-61-16,-1-3-125 0,0 0-586 0,-2 2-334 0</inkml:trace>
  <inkml:trace contextRef="#ctx0" brushRef="#br0" timeOffset="100508.42">28515 16239 2674 0,'0'0'-103'0,"0"0"16"0,0 0 20 15,0 0 6-15,14 4 10 16,-14-4 28-16,0 0 36 0,0 0 36 16,0 0-2-16,0 0 8 0,28-14-5 15,-28 14-2-15,13-9-2 0,-13 9-3 0,15-15-6 0,-4 5 1 16,-3-2-9-16,0-1-4 0,0 0-3 15,1-5 0-15,0 0-14 0,-1-5 8 16,-1-4-8-16,3-3 2 0,-4-5 4 0,1-3 6 0,-3 2 9 16,0-5 8-1,-2 6 14-15,1 2 8 0,-1 3 4 0,-1 2 0 0,1 0 3 16,1 6 0-16,-3 2-6 16,2 5-8-16,-2 15-10 0,-2-22 4 0,2 22 0 15,0 0-3-15,0 0 0 16,0 0-2-16,0 0 0 0,-17 64-2 0,15-35 4 0,2 1 2 15,-2 4-4-15,2-2-5 0,2 0 0 0,-2 2 3 16,2-4 0-16,2 3 1 16,1-4-3-16,-2 0-4 0,2-4-2 15,1-1-4-15,-2-2-3 0,0-2-5 16,4-6-17-16,-4 1-17 0,2-3-26 0,-6-12-19 0,12 15-6 16,-3-9-10-16,-9-6 7 15,17 3 8-15,-17-3 6 0,17 3 9 0,-17-3 13 16,21 2 12-16,-21-2 19 0,25 0 24 0,-10 2 20 0,-15-2 17 15,36 1 11 1,-17 2 6-16,2-2 1 0,1 2 1 0,1-3-8 0,0 0-8 16,-2 0-8-16,1 3-5 15,0-6-15-15,0 3-42 0,-3-4-52 0,0 0-75 16,0 0-73-16,-3-2-90 0,0-1-160 16,-4-1-514-16,-3-1-420 0</inkml:trace>
  <inkml:trace contextRef="#ctx0" brushRef="#br0" timeOffset="100658.59">28985 15757 3460 0,'0'0'150'15,"0"0"-30"-15,-9-10-32 16,9 10-12-16,0 0-9 0,0 0-8 0,0 0-31 16,0 0-68-16,0 0-85 15,0 0-78-15,-2-13-77 0,2 13-137 0,0 0-489 16,0 0-293-16</inkml:trace>
  <inkml:trace contextRef="#ctx0" brushRef="#br0" timeOffset="101428.59">28537 16730 2765 0,'0'0'-39'15,"-14"4"15"-15,14-4 1 0,0 0 4 0,0 0 20 16,0 0 23-16,0 0 2 16,0 0 2-16,0 0-5 0,0 0-2 0,0 0-7 0,0 0 9 15,0 0 5-15,0 0 18 16,0 0 9-16,0 0 2 0,0 0 2 0,0 0 2 16,0 0-8-16,54-17 5 15,-54 17-8-15,23-4-1 0,-23 4 3 0,20-5 3 16,-20 5-3-16,22-2 0 0,-22 2-5 15,17-4-6-15,-17 4-3 0,0 0 5 0,0 0 7 16,25 6-10-16,-25-6-5 0,0 0-1 0,5 11 0 16,-5-11-2-16,0 0 2 15,0 0 1-15,-13 30 3 0,13-30-3 0,-15 21 2 0,6-8-7 16,-1-1-3-16,2 1-2 16,-4-1 0-16,2 3-4 0,2-3 1 0,-3 3-7 15,0-4 5-15,3 2 2 16,2-1 2-16,-3-1 0 0,9-11 0 0,-12 21 8 0,8-11-4 15,4-10 2-15,-10 17 0 0,10-17-1 0,-4 15 1 16,4-15 4-16,0 0 6 16,0 0-1-16,8 25 0 0,-8-25-1 0,16 9-2 15,-16-9-2-15,21 9-6 16,-8-8-3-16,-13-1 0 0,27 4-3 16,-12-2-8-16,-15-2-16 0,30 0-34 0,-30 0-54 15,30-3-61-15,-16 0-80 0,2-2-86 0,-16 5-162 16,24-10-103-16,-13 4-345 0,-11 6-332 0</inkml:trace>
  <inkml:trace contextRef="#ctx0" brushRef="#br0" timeOffset="101648.68">28898 16894 2949 0,'0'0'67'0,"0"0"6"0,15-5-18 15,-15 5-8-15,0 0 1 0,0 0 7 16,16-4 10-16,-16 4 4 0,0 0-6 0,16-6-9 15,-16 6-7-15,16-4 1 0,-16 4 1 0,22-5 3 16,-22 5-6-16,27-7-5 16,-12 4-7-16,2-1-9 0,0 2-18 0,0-1-23 0,2-1-26 15,-3 0-25-15,2 0-29 16,-18 4-28-16,30-8-25 0,-18 6-16 0,-12 2-36 16,21-7-40-16,-21 7-65 15,17-6-466-15,-17 6-65 0</inkml:trace>
  <inkml:trace contextRef="#ctx0" brushRef="#br0" timeOffset="101878.58">29226 16765 2361 0,'0'0'39'0,"0"0"37"0,0 0 20 0,0 0 21 0,-6-20 16 16,6 20 21-1,0 0 7-15,0 0 0 0,0 0-9 0,0 0-15 16,0 0-11-16,0 0-10 0,0 0-7 16,0 0-9-16,0 0-3 0,0 0-13 0,0 0-7 15,0 0-6-15,0 0-7 16,0 0-5-16,0 0-9 0,44 27-7 0,-44-27-2 0,11 14-6 15,-7-5-7-15,-4-9 0 0,6 16 0 0,-6-16-14 16,2 16-15-16,-2-16-26 16,0 0-42-16,-8 24-52 0,8-24-59 0,-11 12-60 15,11-12-92-15,-8 12-138 16,2-6-99-16,6-6-274 0,0 0-184 16</inkml:trace>
  <inkml:trace contextRef="#ctx0" brushRef="#br0" timeOffset="102878.66">29575 16622 2599 0,'0'0'25'15,"2"-16"18"-15,-2 16 4 0,0 0 27 0,0 0 30 16,0 0 21-16,0 0 16 0,0 0 8 16,0 0-1-16,0 0-1 0,0 0 1 0,0 0 6 15,-2 64 4-15,2-50-8 16,0 4-7-16,0 1-17 0,2 0-10 0,-2 2-16 15,0 1-10-15,2-4-7 0,1 5-8 0,-1-4-11 0,0 1-7 16,2 2-11-16,-2-4-22 16,0 0-41-16,1-5-58 0,-3-13-86 0,2 27-100 15,-2-16-156-15,0-11-188 16,-5 19 19-16,5-19-327 0,-10 14-310 0</inkml:trace>
  <inkml:trace contextRef="#ctx0" brushRef="#br0" timeOffset="103918.52">29982 15561 2765 0,'0'0'-45'0,"0"0"33"0,0 0 19 0,-35 18 14 15,29-6 23-15,0 5 18 0,-2 2 22 0,2 2 11 16,-3 4-1-16,3 0-5 16,-1-1-2-16,1 5-10 0,1-1 6 0,3-3-5 0,2 5-7 15,0-3-3-15,2 2-5 16,1-2-8-16,1-1-3 0,2 3-7 16,3-2-9-16,4 0-17 0,-3-5-47 15,2 0-54-15,6-2-66 0,-2-3-68 0,0-3-104 16,0-1-627-16,3-3-372 0</inkml:trace>
  <inkml:trace contextRef="#ctx0" brushRef="#br0" timeOffset="107285.51">31969 16030 2618 0,'0'0'-29'0,"0"0"31"0,-14 9 22 15,14-9 35-15,0 0 23 0,0 0 25 16,-13 5 13-16,13-5 9 0,0 0-4 0,0 0-17 0,0 0-7 16,0 0-13-16,0 0-7 15,0 0-7-15,0 0-4 0,0 0-13 16,69-7-5-16,-45 5-4 0,6-3-5 0,1 2-5 15,7-2 1-15,3 3-1 0,3-3 3 16,1 2 3-16,3-3 4 0,1 5 2 16,7-5-1-16,-2 2-1 0,-7 2-7 0,-1-2-4 15,-1 1-5-15,-1-2-2 0,-8 4-8 16,-2 0-15-16,-2-2-37 0,-5 0-57 16,-4 2-58-16,-1-1-62 0,-3 2-60 15,-19 0-100-15,27-2-151 0,-18 2-366 0,-9 0-256 16</inkml:trace>
  <inkml:trace contextRef="#ctx0" brushRef="#br0" timeOffset="107810.46">31882 16471 2698 0,'0'0'-9'0,"-14"4"6"0,14-4 9 15,0 0 1-15,0 0 2 0,0 0 0 0,0 0 4 16,0 0-4-16,0 0-2 0,0 0-5 16,0 0 6-16,0 0-5 0,0 0 5 0,70-4-8 15,-51 0 7-15,2 3-4 16,-2-2 4-16,0 6 2 0,-19-3-2 0,32 0-4 16,-20 0-3-16,-12 0 9 0,24 1 12 15,-24-1 9-15,12 6 6 0,-12-6-3 16,0 0 0-16,2 19-1 0,-2-19 11 0,0 0 4 0,-20 27 9 15,9-17 1-15,0 1 6 16,1 2 10-16,-1-1 9 0,1-1 9 0,1 3-11 16,0-5-1-16,1 3 1 0,8-12-2 15,-10 16 3-15,10-16-3 0,-4 18-10 16,4-18-4-16,0 0 0 0,8 18-12 16,-8-18-3-16,14 10-11 0,0-6 3 0,-14-4-20 0,27 4-30 15,-12-4-45-15,-15 0-61 16,37-2-66-16,-13 0-80 0,-5-4-117 0,4 1-194 15,-4-3-289-15,-1 2-212 0</inkml:trace>
  <inkml:trace contextRef="#ctx0" brushRef="#br0" timeOffset="107982.63">32405 16599 2886 0,'0'0'114'0,"14"6"-10"0,-14-6-21 0,0 0-17 16,16 1 2-16,-16-1-10 15,0 0-3-15,26-3-7 0,-26 3-10 0,23-4-28 16,-9 0-36-16,-14 4-44 0,32-5-34 16,-14-1-62-16,-2-1-87 0,-1 2-171 15,2-1-348-15,-2 1-65 0</inkml:trace>
  <inkml:trace contextRef="#ctx0" brushRef="#br0" timeOffset="108345.99">32778 16500 2208 0,'0'0'-10'0,"0"0"41"0,0 0 22 0,0 0 9 16,0 0 25-16,0 0 33 0,0 0 21 15,0 0 3-15,0 0-12 0,0 0-14 16,-44 21-10-16,44-21-14 0,-11 17-6 0,6-8-9 0,5-9-5 16,-4 22-6-16,4-22-8 15,0 21-11-15,0-21-1 0,6 16-8 0,-6-16-11 16,10 14-24-16,-10-14-37 0,10 9-34 0,-10-9-33 15,0 0-20-15,21 0-6 16,-21 0 9-16,0 0 11 0,0 0 17 0,24-14 22 0,-24 14 25 16,8-12 26-16,-8 12 32 15,8-16 37-15,-8 16 33 0,0 0 23 16,8-15 6-16,-8 15-6 0,0 0 4 16,8-11 4-16,-8 11 15 0,0 0 6 0,0 0-14 15,0 0-11-15,0 0-18 0,0 0-12 16,0 0-6-16,35 12-10 0,-35-12-7 0,17 13-12 15,-8-6-30-15,1 1-57 0,-10-8-78 16,20 14-89-16,-14-10-95 0,-6-4-169 16,14 10-107-16,-8-5-319 0,-6-5-276 0</inkml:trace>
  <inkml:trace contextRef="#ctx0" brushRef="#br0" timeOffset="163888.41">27418 17877 2557 0,'0'0'-116'16,"0"0"25"-16,0 0 22 0,0 0 11 0,0 0 19 16,-9-13 24-16,9 13 18 0,0 0 14 15,0 0 14-15,0 0 3 0,-11-9 20 16,11 9 8-16,0 0 5 0,-16-6 5 16,16 6-7-16,0 0-6 0,-21-4-3 0,21 4-8 15,0 0 2-15,-26-2-2 0,26 2-2 0,-20 0 2 0,20 0 5 16,-25 6-2-1,25-6 5-15,-25 8-1 0,12-5 3 0,13-3-2 0,-23 14-1 16,14-7-3-16,-3 1-2 16,4 1-6-16,8-9-2 0,-15 19-1 0,12-10-7 15,3-9-1-15,-5 19-3 0,5-19-3 16,0 22 0-16,0-22-7 0,8 17-2 0,-2-7 0 16,-6-10 1-16,17 11-9 15,-9-6 3-15,-8-5-9 0,22 6-12 0,-22-6-7 16,18 4-17-16,-18-4-11 0,23-1-6 0,-23 1-7 0,17-9-10 15,-17 9 4 1,19-9 13-16,-19 9 2 0,12-14 5 0,-12 14 10 0,8-17 6 16,-8 17 6-16,5-18 7 15,-5 18 9-15,2-19 4 0,-2 19 3 0,2-18 5 16,-2 18 8-16,0 0 5 16,2-21 1-16,-2 21 9 0,0 0 2 0,5-17 2 0,-5 17-7 15,0 0 12-15,0 0 13 16,0 0 14-16,0 0 7 0,0 0 4 0,0 0 5 15,0 0-4-15,0 0-4 0,0 0-9 0,0 0-5 16,0 0-10-16,16 44-5 0,-16-44-5 16,6 20-2-16,-1-7-8 0,-5-13-14 0,4 20-45 15,0-10-55-15,-4-10-59 16,5 17-66-16,-5-17-88 0,9 14-166 0,-7-9-476 16,-2-5-356-16</inkml:trace>
  <inkml:trace contextRef="#ctx0" brushRef="#br0" timeOffset="164228.41">27667 17921 2751 0,'0'0'-99'0,"0"0"34"0,0 0 16 16,0 0 10-16,0 0 31 0,0 0 23 0,0 0 29 16,24 12 5-16,-24-12 10 15,0 0-9-15,22-2 1 0,-22 2-9 0,19-2 8 16,-19 2-10-16,27-3-5 0,-27 3 0 0,23-1-6 0,-23 1-6 15,24-4-17 1,-24 4-30-16,21-4-25 0,-21 4-39 0,20-2-35 0,-20 2-40 16,16-3-73-16,-16 3-493 15,0 0 0-15</inkml:trace>
  <inkml:trace contextRef="#ctx0" brushRef="#br0" timeOffset="164438.48">27715 17893 2220 0,'0'0'68'0,"0"0"12"0,0 0-7 16,-24 0-15-16,24 0-1 0,0 0 11 16,0 0 6-16,0 0-4 0,0 0-8 0,0 0-6 15,0 0-6-15,0 0-3 16,0 0 4-16,0 0-9 0,0 0 0 0,0 0-5 16,0 0-3-16,0 0-11 0,0 0-15 15,46-16-46-15,-46 16-34 0,29-1-41 0,-13-1-59 16,2-2-51-16,-18 4-100 0,31-6-391 0,-18 4 27 15</inkml:trace>
  <inkml:trace contextRef="#ctx0" brushRef="#br0" timeOffset="164758.19">27775 17754 2126 0,'0'0'-23'0,"0"0"11"0,0 0 30 0,0 0 9 16,0 0 17-16,0 0 19 0,0 0 25 15,0 0 10-15,0 0 5 0,0 0 1 0,0 0-1 16,0 51 3-16,0-51 8 0,-4 28-2 0,2-10-7 15,2-2-8-15,-1 2-11 16,1-18-9-16,0 36-6 0,-2-17-11 0,2 0-4 0,0 1-6 16,2-4-12-16,-2 2-17 15,1-1-40-15,-1-17-49 0,2 28-64 0,0-16-51 16,-2-12-78-16,5 17-169 16,-5-17-384-16,2 13-133 0</inkml:trace>
  <inkml:trace contextRef="#ctx0" brushRef="#br0" timeOffset="164998.49">28016 17894 2411 0,'0'0'9'0,"10"-5"47"16,-10 5 21-16,0 0 18 0,0 0 16 0,14-10 25 0,-14 10 24 15,0 0 13-15,0 0-2 16,0 0-13-16,0 0-18 0,11-9-21 0,-11 9-12 16,0 0-17-16,0 0-24 15,0 0-58-15,0 0-82 0,0 0-111 0,0 0-154 16,9-6-226-16,-9 6-325 0,0 0-266 16</inkml:trace>
  <inkml:trace contextRef="#ctx0" brushRef="#br0" timeOffset="166698.55">28022 17874 2584 0,'0'0'-39'16,"0"0"33"-16,0 0 2 16,0 0 11-16,-16-14 5 0,16 14 24 0,0 0 26 15,0 0 26-15,0 0-1 0,-6-13 0 16,6 13 1-16,0 0 11 0,0 0 13 0,0 0 14 15,0-19 6-15,0 19 4 0,0 0-3 0,0 0-5 16,0 0-4-16,0 0-5 16,0 0-9-16,0 0-5 0,0 0-9 0,0 0 8 15,0 0-8-15,0 0-12 16,0 0-12-16,0 0-2 0,0 0-11 0,0 0-8 0,0 0 5 16,0 0-5-16,0 0-1 15,0 0-4-15,0 0-12 0,0 0 2 0,0 0-4 16,14 48 2-16,-14-48-3 0,0 22-4 0,0-22-3 0,2 24-1 15,0-12-4-15,-2-12-6 16,0 21 3-16,0-21-5 0,4 18-1 0,-4-18 5 16,2 15-3-16,-2-15-6 15,0 0 9-15,0 17-4 0,0-17-4 0,0 0 2 16,0 0 3-16,0 0-3 0,0 0-9 16,0 0 3-16,0 0-5 0,0 0 5 0,0 0-3 15,0 0-3-15,0 0 3 0,0 0-2 0,-8-57 2 16,6 42-1-16,2-5 3 15,0 20-7-15,-2-36 7 0,2 19-4 0,0 0-1 0,0 17 4 16,-4-28 5-16,4 28-3 16,0-27 6-16,0 27 4 0,-2-21-18 0,2 21-4 15,-2-18 7-15,2 18-7 16,0 0 2-16,0 0-2 0,0 0 3 0,0 0-1 0,0 0 5 16,0 0-2-16,0 0 3 15,0 0-3-15,0 0-1 0,0 0-2 0,10 58-23 16,-6-43-30-16,-2 1-50 0,2 1-72 0,0 2-86 15,-4-4-135-15,1 0-175 0,-1-15-30 16,0 25-372-16,0-25-437 0</inkml:trace>
  <inkml:trace contextRef="#ctx0" brushRef="#br0" timeOffset="176398.24">31332 15530 1789 0,'0'0'-34'16,"0"0"15"-16,0 0 15 0,0 0 7 0,0 0 23 0,0 0 2 15,0 0 19 1,0 0 22-16,0 0 8 0,0 0 10 0,0 0-5 0,0 0 7 16,0 0 7-16,0 0-4 15,0 0-3-15,0 0-3 0,43 17 3 0,-43-17-13 0,8 15-8 16,-4-4-2-16,-4-11-9 16,10 24-4-16,-2-9-6 0,-2 0-6 0,-2 1-4 15,2-1 1-15,0 2-8 0,-1 1-1 16,1 0-2-16,0 3-1 0,1 0 0 15,-1-1 0-15,-1 0-4 0,-1 3 4 0,-2-2-3 0,0 1 7 16,-4 0-2-16,0 0 4 16,-2 3-7-16,-3-2-5 0,-1 2-1 0,-3-1-2 15,0-2-1-15,-3 7-16 16,-2-3-27-16,2-5-48 0,2 2-68 0,-2 0-84 16,-2-2-169-16,3-3-441 15,-2 4-177-15</inkml:trace>
  <inkml:trace contextRef="#ctx0" brushRef="#br0" timeOffset="186358.29">30195 15749 1612 0,'0'0'-28'16,"-18"-8"16"-16,18 8 5 16,0 0 22-16,0 0 24 0,0 0 16 0,0 0 17 0,0 0 12 15,0 0 10 1,0 0 13-16,0 0 4 0,0 0 3 0,0 0-6 0,0 0-5 15,0 0-2-15,0 0-9 0,0 0-7 0,0 0-11 16,0 0-8-16,0 0-6 16,48-11-10-16,-48 11-2 0,25-4-5 0,-9 4-5 15,-16 0-7-15,33-1-2 16,-18 1-7-16,-15 0 3 0,34-3-3 0,-19 3-6 0,-15 0-3 16,28 0 0-16,-28 0-3 15,23 0-2-15,-23 0 1 0,16 3-2 0,-16-3-3 0,0 0 4 16,7 12 4-16,-7-12 6 0,0 0 3 15,-11 28-1-15,11-28-1 16,-17 21 1-16,9-10 3 0,-2 1-2 0,1-2 1 0,-2 5 1 16,3-5-4-16,0 2 0 15,-1-1-3-15,0-2 4 0,9-9-4 0,-12 22-2 16,5-15 1-16,7-7-1 16,-10 16-2-16,10-16 0 0,-9 13-1 0,9-13-1 15,-4 11 3-15,4-11 1 0,0 0-2 16,0 0 0-16,-2 17 2 0,2-17-1 0,0 0-7 15,0 0 1-15,28 8-5 0,-28-8-12 0,20 2-19 16,-20-2-32-16,24-4-35 16,-24 4-27-16,30-3-32 0,-16-1-34 0,1 0-33 0,2 0-86 15,0-2-500-15,-3 0-124 16</inkml:trace>
  <inkml:trace contextRef="#ctx0" brushRef="#br0" timeOffset="186598.35">30755 15795 2350 0,'0'0'-74'16,"0"0"15"-16,0 0 20 0,0 0 25 0,0 0 28 0,0 0 3 15,10-9 17-15,-10 9-9 0,0 0 17 0,0 0 0 16,19-3-6-16,-19 3-10 15,0 0 3-15,30 0-3 0,-30 0-6 0,21-2-5 16,-21 2-38-16,23-1-39 16,-23 1-38-16,22-1-57 0,-22 1-96 0,18-7-350 0,-9 5 189 15</inkml:trace>
  <inkml:trace contextRef="#ctx0" brushRef="#br0" timeOffset="186908.33">31000 15612 1695 0,'0'0'-6'0,"0"0"14"0,0 0 10 0,0 0 3 15,4-15 1-15,-4 15 27 16,0 0 31-16,0 0-1 0,0 0 21 0,0 0 7 15,0 0-4-15,0 0-3 0,0 0 3 0,0 0-20 16,7 50-5-16,-7-50 2 16,2 24-13-16,-2-10-6 0,0-14-4 0,2 30-6 0,-2-13-4 15,2-2-9-15,0 3-8 16,0-3 3-16,-2-15-5 0,4 29-34 0,-2-13-52 16,3 0-52-16,-3-1-79 0,0 0-113 15,4 0-465-15,-6-2-55 0</inkml:trace>
  <inkml:trace contextRef="#ctx0" brushRef="#br0" timeOffset="187428.44">30369 16134 2209 0,'0'0'-94'0,"0"0"10"16,0 0 9-16,0 0 20 15,0 0 28-15,0 0 12 0,0 0 23 0,0 0 7 0,0 0 12 16,0 0 10-16,0 0-1 16,0 0 15-16,0 0 7 0,0 0-7 0,0 0-10 15,0 0 7-15,0 0-8 16,0 0-1-16,0 0 1 0,0 0-5 0,61-2 3 0,-41 2 5 15,2 2 8-15,4-2 4 0,4 0 13 0,3 0 7 16,1 0-3-16,5 0 7 16,3-2-1-16,-6 0 1 0,7 1-8 0,-7 1-1 15,-3-3-4-15,-1 2-12 0,-2-2 1 16,-1 2-7-16,-7 1-7 0,-2-3-1 0,0 2-9 16,-20 1-10-16,30-2-28 15,-16 0-30-15,-14 2-29 0,21-2-52 0,-21 2-50 16,0 0-72-16,22-4-183 0,-22 4-341 0,0 0-55 15</inkml:trace>
  <inkml:trace contextRef="#ctx0" brushRef="#br0" timeOffset="208878.06">28671 17666 638 0,'0'0'67'0,"0"0"-12"16,0 0-21-16,-19 4-6 16,19-4-12-16,0 0-3 0,-14 5 0 0,14-5-10 15,0 0-17-15,-14 6-37 0,14-6-83 16,0 0-89-16,0 0 72 0</inkml:trace>
  <inkml:trace contextRef="#ctx0" brushRef="#br0" timeOffset="209158.47">28577 17694 612 0,'0'0'41'0,"0"0"25"15,0 0 19-15,0 0-2 0,0 0 20 0,0 0 2 16,0 0 12-16,0 0 22 16,0 0 16-16,0 0 3 0,0 0 11 0,0 0-3 0,0 0 8 15,0 0 0-15,0 0 3 0,0 0 1 0,0 0-1 16,0 0-8-16,0 0-9 15,0 0-15-15,0 0-5 0,0 0-6 0,55 6-12 16,-55-6-6-16,18 0-14 16,-18 0-9-16,21 0-10 0,-21 0-10 0,21-2-7 0,-21 2-8 15,21 0-6-15,-21 0-9 16,19-1-15-16,-19 1-15 0,0 0-32 16,24-4-40-16,-24 4-46 0,0 0-57 15,19-4-64-15,-19 4-111 0,4-4-190 0,-4 4-394 16,0 0-321-16</inkml:trace>
  <inkml:trace contextRef="#ctx0" brushRef="#br0" timeOffset="209388.24">28624 17626 2633 0,'0'0'-124'0,"0"0"21"0,-16-7 18 15,16 7 25-15,0 0 22 0,-12-8 35 0,12 8 17 16,0 0 25-16,0 0 7 0,0 0 17 15,-16-9 8-15,16 9 3 0,0 0 4 0,0 0-4 16,0 0-5-16,0 0-5 16,0 0-11-16,0 0-7 0,0 0 1 0,0 0-13 15,0 0-20-15,34-14-41 16,-34 14-33-16,24-4-53 0,-24 4-58 0,23-7-105 16,-8 6-461-16,-15 1-7 15</inkml:trace>
  <inkml:trace contextRef="#ctx0" brushRef="#br0" timeOffset="209788.54">29230 17565 2208 0,'0'0'-2'0,"0"0"10"16,18 2-10-16,-18-2-2 16,0 0 24-16,0 0-12 0,0 0 18 0,0 0 3 15,0 0-2-15,0 0 5 16,0 0 9-16,0 0-10 0,0 0 13 0,0 0 11 16,-36 24-4-16,36-24-3 0,-22 4-2 15,22-4-4-15,-23 4 1 0,10-1-3 0,13-3 11 16,-23 0 3-16,23 0 6 0,0 0 5 0,-30-7-4 15,30 7 5-15,-17-7-1 16,17 7-2-16,-10-12-7 0,10 12-5 0,0 0-6 16,-2-21-2-16,2 21-7 0,0 0-1 15,14-21-6-15,-14 21-6 0,19-15-3 0,-8 11-4 16,2-2-5-16,-13 6-12 16,20-7-22-16,-20 7-39 0,24-2-42 0,-24 2-61 0,19 2-108 15,-19-2-229-15,0 0-277 0,15 10-75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3T18:21:18.6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32875 1053 831 0,'0'0'-6'15,"0"0"16"-15,0 0 4 0,0 0 8 0,0 0 3 16,0 0 11-16,0 0 6 0,0 0 11 0,0 0 9 0,0 0 5 16,0 0 12-16,0 0 6 15,0 0-8-15,0 0 0 0,0 0-6 0,0 0-11 16,0 0-1-16,0 0-6 0,0 0 8 15,0 0-11-15,0 0 2 0,0 0 11 0,0 0 1 16,0 0 8-16,0 0-11 16,0 0-6-16,0 0-7 0,0 0-3 0,30 14 20 15,-30-14-31-15,0 0-1 0,19 3 6 0,-19-3-4 16,0 0-3-16,16 5 4 16,-16-5-11-16,0 0 8 0,16 3 5 0,-16-3-1 0,0 0 7 15,0 0 2-15,0 0 5 16,0 0-1-16,0 0-5 0,0 0-1 0,0 0 2 15,0 0-1-15,0 0 0 16,0 0 2-16,0 0-1 0,0 0-8 0,0 0-1 0,0 0 2 16,-67-3-6-16,67 3-4 15,-27 0-1-15,9 5-2 0,0-4-2 0,-1 1 0 16,1 3-2-16,-6 1 2 0,1 1-2 0,1 1 6 0,-3-1-2 16,1 3 5-16,-1 3 2 15,-3 0 1-15,5-1 3 0,-7 3 4 0,3 0-1 16,-1 1 2-16,1-3-1 15,1 0 3-15,1 0-6 0,1-3 4 0,-2 1-5 16,3-1-2-16,-1-1-3 0,1 0-1 16,-1 0 0-16,3-6-4 0,3 3-2 0,-2-2 1 15,1-1-2-15,3-3-1 0,16 0-3 0,-33 0-3 16,33 0 1-16,-28 0-2 0,28 0-4 16,-23-3-1-16,23 3 1 0,-22-4-4 15,22 4 0-15,-20-4-3 0,20 4 0 16,0 0-2-16,-23-2 0 0,23 2-2 0,0 0-2 15,0 0 4-15,-24 2 1 16,24-2-3-16,0 0-1 0,-18 11 3 16,18-11-2-16,-13 12 2 0,13-12-2 15,-16 16 3-15,6-7-4 0,0 1 4 0,-3-1-1 0,1 0-1 16,-2 1 1-16,2-1 0 0,-3 1 0 0,1-2 2 16,-2 0-2-16,2-1 1 15,-1 1-2-15,-1-3 0 0,16-5 0 0,-28 9-1 16,15-4 0-16,13-5 0 0,-24 3 0 15,24-3 5-15,-19 3-6 0,19-3 2 0,0 0-2 16,-26-3 3-16,26 3-1 16,0 0-2-16,-18-11-3 0,18 11 3 0,0 0-1 15,-6-16 0-15,6 16-1 0,0 0 2 0,0 0-1 0,0 0 1 16,12-28-5-16,-12 28 5 16,12-9-3-16,-12 9-2 0,14-12 2 0,-14 12 0 0,15-7 0 15,-15 7 2-15,16-6-1 16,-16 6-2-16,0 0 5 0,22-2-1 0,-22 2 0 15,0 0 5-15,23 6 2 16,-23-6 2-16,12 9 0 0,-12-9 4 0,10 12 1 16,-10-12-3-16,8 17 3 15,-8-17 0-15,0 19-5 0,0-19 3 0,-4 23-8 16,4-23 6-16,-12 26 0 0,6-12-3 0,0 1-2 16,0 0 2-16,-3 1-2 0,3 0 1 15,-4 2-2-15,2 1 1 0,-2-4-3 0,2 4 4 16,1 1-2-16,-5-2 0 15,2 1-2-15,-2 0 5 0,0-2-5 0,-1 3 0 0,1-3-1 16,-4 0 4-16,2 0-3 16,-1-3 5-16,-1 0-6 0,-2 0 3 0,-3-3-1 15,3-1 3-15,-4-1-2 0,1-2-1 0,1 0 2 16,1-3-1-16,-1-2 8 16,-2-2-1-16,22 0 12 0,-37-5-3 0,19 0 9 0,1-3 2 15,1-1-4-15,2-3-5 16,2-1-1-16,3-2-2 0,-1 1-1 0,4-2-7 15,6 16-11-15,-4-33-15 0,4 14-23 16,4 2-19-16,0-2-36 0,8-2-30 0,-3 2-43 16,5-1-47-16,6 0-65 15,-3 1-123-15,5-2-203 0,-2-1-306 0,1 1-305 16</inkml:trace>
  <inkml:trace contextRef="#ctx0" brushRef="#br0" timeOffset="290">31723 1068 2682 0,'0'0'-89'0,"15"-11"19"0,-15 11 2 16,0 0 13-16,0 0 29 0,0 0 8 0,0 0 21 16,14-8 8-16,-14 8 22 15,0 0-2-15,18-1 2 0,-18 1-7 0,0 0 5 0,25-3-11 16,-25 3-20-16,22-2-35 0,-22 2-42 0,22-1-47 16,-22 1-69-16,19-2-151 15,-7 0-222-15,-12 2 239 0</inkml:trace>
  <inkml:trace contextRef="#ctx0" brushRef="#br0" timeOffset="619.88">32392 944 1674 0,'0'0'1'16,"0"0"9"-16,26 0 10 0,-26 0 8 0,0 0 3 15,23 0 4-15,-23 0-6 0,18 0-1 0,-18 0-2 16,0 0-5-16,26 0-15 0,-26 0-20 16,17-3-25-16,-17 3-43 0,18-2-77 15,-18 2-162-15,10-8-100 0,-10 8 132 0</inkml:trace>
  <inkml:trace contextRef="#ctx0" brushRef="#br0" timeOffset="779.91">32312 745 1563 0,'-10'-11'180'0,"10"11"-23"0,0 0-42 15,0 0-27-15,-10-8-22 0,10 8-26 0,0 0-27 16,0 0-32-16,-6-7-47 0,6 7-72 0,0 0-159 16,0 0-249-16,-12-7 268 15</inkml:trace>
  <inkml:trace contextRef="#ctx0" brushRef="#br0" timeOffset="1689.86">31330 897 1637 0,'0'0'118'0,"0"0"6"0,0 0-15 0,-16-4-17 0,16 4-25 16,0 0-3-16,0 0-10 16,0 0-28-16,0 0-12 0,45-12-28 0,-45 12-27 15,26-7-25-15,-14 5-39 0,1-1-50 16,-13 3-114-16,22-8-263 0,-22 8 287 0</inkml:trace>
  <inkml:trace contextRef="#ctx0" brushRef="#br0" timeOffset="3649.5">31175 1025 1538 0,'0'0'51'15,"0"0"7"-15,0 0 8 0,0 0 3 0,0 0 0 16,0 0 4-16,0 0 6 0,0 0 5 16,0 0-1-16,0 0 3 0,0 0 17 0,0 0 2 15,0 0 11-15,0 0-10 0,0 0-7 0,6 34-9 16,-6-34-9-16,-8 29-2 0,4-14-9 16,0-1-11-16,0 2-1 15,-2 2-7-15,0-2-4 0,2 0-6 0,-2-1-4 16,-1-2-4-16,-1 1 8 0,2-3 2 0,6-11-4 15,-14 21 3-15,2-13-3 16,12-8 3-16,-15 9-3 0,15-9 4 0,-22 6 7 16,22-6-1-16,-26 0 0 0,26 0 1 15,-27-2 5-15,27 2-1 0,-26-4 0 0,26 4-1 16,-27 0-6-16,27 0 3 0,-30 4-1 0,13 2 6 0,-3 1 2 16,1 3 1-1,-5 3-4-15,0 3-1 0,-1 0-6 0,-3 5-2 0,-3 4-4 16,-2 2-2-16,1 0-6 15,1-3-3-15,3 1-3 0,3-4-3 0,-1 2-7 16,1-2-12-16,3-2-15 16,2-1-18-16,1-5-23 0,3 0-19 0,0-3-31 0,5-1-34 15,-3-3-41-15,14-6-32 0,-18 5-54 0,18-5-71 16,0 0-149-16,0 0-440 16,0 0-326-16</inkml:trace>
  <inkml:trace contextRef="#ctx0" brushRef="#br0" timeOffset="3980.83">31471 455 2740 0,'16'-10'-76'0,"-8"4"8"0,-8 6 5 16,0 0 24-16,0 0 20 15,0 0 5-15,0 0 5 0,0 0 7 0,-30 59 11 0,15-38 4 16,-5-1 2-1,-2 3 10-15,1 0-7 0,-5-1 5 0,3 0-2 0,-3-2-2 16,3 0 8-16,3-5-8 16,0-2-3-16,1 0 3 0,-1 1-10 0,6-5 10 15,1-1-3-15,1-4-2 0,12-4-11 0,-20 3 4 16,20-3-12-16,0 0 10 0,0 0 9 16,-12-22 11-16,12 22 4 0,4-25 16 15,-4 25 8-15,8-29 10 0,0 15-1 16,-8 14-1-16,10-22-5 0,-6 10-11 0,-4 12-3 15,10-14-7-15,-10 14-10 0,0 0-13 16,0 0-45-16,0 0-65 0,0 0-84 0,0 0-162 16,6 43-473-16,-6-43-140 15</inkml:trace>
  <inkml:trace contextRef="#ctx0" brushRef="#br0" timeOffset="4179.96">30487 2069 2487 0,'0'0'15'15,"2"15"-5"-15,-2-15-11 0,8 10-16 0,-8-10 2 0,16 5-8 16,-4-5 16-16,3-1-10 16,-1 1-15-16,4-4-18 0,2-1-24 0,-5 0-29 15,3-1-47-15,0-1-102 0,-1-5-314 16,-1 2 239-16</inkml:trace>
  <inkml:trace contextRef="#ctx0" brushRef="#br0" timeOffset="4880.76">30454 1213 1679 0,'0'0'8'0,"4"-14"0"0,-4 14 4 16,0 0-2-16,0 0-4 16,0 0 11-16,0 0 11 0,0 0-5 15,0 0 14-15,0 0 12 0,0 0-9 16,0 0 18-16,-55 34-3 0,39-19 0 0,3 2 2 0,-3 2 1 15,-6 6 6-15,3 1 28 16,-7 6-8-16,-1 3-12 0,-1-1 5 0,-11 14-9 16,1 2-2-16,-1-1-1 0,2 2-2 0,0 3-8 15,-3-5 1-15,3 3-15 0,-2-1-3 16,1 3-4-16,1-3-2 0,-4 1-4 0,4-3-2 16,-5 3-5-16,3-5-5 15,-2 2 5-15,9-6-3 0,-5 4 1 0,2-7 1 16,3-5-6-16,5-3-3 15,-5 2-2-15,3-3 2 0,-2 1 0 0,-1-4 1 0,-1-1-1 16,1-2 4-16,1-4 5 16,1 0 5-16,1-2 10 0,-4-2 2 0,1 0 2 15,-5-2 2-15,1-1-6 0,-3-3-1 0,2 0-4 16,-2-2-5-16,-5-4-4 16,3-1-1-16,2-1-4 0,0-4-1 0,-7 1-2 0,3-4-3 15,2-2 0-15,-4-1-2 16,-4-3 0-16,6 1 0 0,-5-4-9 0,-3 5-17 15,14-4 7-15,-2 0 1 16,3 1-3-16,3-1 5 0,4 1-3 0,1 2-5 0,3 0-3 16,5-1-5-16,2 2-6 15,6 0 1-15,-1 1-1 0,13 7 2 0,-10-12 6 16,10 12 8-16,0 0 10 0,0 0 12 0,0 0 9 16,43-14 15-16,-19 14 6 0,9 0 3 15,10 1 6-15,16 3 5 0,4 2 6 0,27 0 4 16,3-1-4-16,-3 5-6 15,2-3-2-15,1 1-7 0,1 1-6 0,0-1-11 16,-2-3-24-16,-5 0-32 0,7-2-44 16,-21-1-53-16,-5-2-52 0,-1-2-49 0,18-7-94 15,-15 3-637-15,-11-3-399 0</inkml:trace>
  <inkml:trace contextRef="#ctx0" brushRef="#br0" timeOffset="8619.53">29696 853 2717 0,'0'0'-194'0,"0"0"19"16,0 0 16-16,0 0 12 0,0 0 14 16,0 0 11-16,0 0 22 0,0 0 23 0,0 0 22 15,0 0 16-15,-31 2 24 16,31-2 15-16,0 0 14 0,0 0 11 0,0 0 10 0,0 0 9 15,0 0-6-15,0 0 7 16,0 0 4-16,0 0 2 0,0 0 8 0,0 0 15 16,0 0-3-16,0 0 3 15,0 0 4-15,0 0-3 0,0 0 7 0,0 0-4 16,0 0-8-16,0 0-3 0,0 0-3 0,0 0 5 0,0 0-5 16,0 0-4-1,0 0-4-15,0 0-7 0,0 0-2 0,0 0-10 0,0 0 0 16,0 0-5-16,0 0-1 15,0 0-2-15,0 0-5 0,0 0-6 0,0 0 0 16,0 0-3-16,0 0-1 16,0 0 5-16,-10 21-6 0,10-21-1 0,-6 14-1 0,6-14-4 15,0 0 2-15,-6 19-1 0,6-19-2 0,0 0 2 16,-6 15 4-16,6-15-9 0,0 0 0 16,0 0-1-16,-8 15 4 0,8-15-5 15,0 0 2-15,0 0 0 0,0 0 2 16,0 0-8-16,0 0-1 0,0 0-5 0,0 0-1 15,0 0-2-15,0 0 1 16,0 0 3-16,0 0-3 0,0 0-1 0,0 0 1 0,0 0 0 16,0 0-1-16,0 0 6 15,0 0-4-15,0 0 4 0,0 0-4 0,0 0 7 16,0 0-5-16,36-30 0 0,-36 30-1 0,0 0 5 16,15-3-6-16,-15 3-2 0,0 0-10 15,0 0 5-15,0 0-7 0,28 4 7 16,-28-4-4-16,0 0 4 0,0 0 3 15,6 11 3-15,-6-11 2 0,0 0-3 0,0 0 3 16,0 0 2-16,0 0 1 16,-20 27 5-16,20-27-5 0,-16 10-1 0,16-10 8 15,-17 12-3-15,7-8-4 0,10-4 4 0,-20 13-3 0,20-13 2 16,-17 9-3-16,7-2 3 16,10-7-1-16,-14 12 3 0,4-4 3 0,10-8-3 15,-14 11-6-15,14-11 7 0,-9 14-3 16,9-14 2-16,-8 13-8 0,8-13 2 0,-4 13 2 15,4-13-2-15,0 0-1 16,0 0 5-16,0 0-3 0,16 23 7 0,-16-23-6 16,9 8 0-16,-9-8 2 0,16 5-1 15,-16-5 1-15,16 6-4 0,-16-6 3 0,15 1 1 16,-15-1 6-16,20 6-6 0,-20-6 14 0,14 3-5 16,-14-3 4-16,0 0-1 15,18 4-2-15,-18-4 2 0,0 0 2 0,0 0 4 0,13 3 0 16,-13-3 11-1,0 0-9-15,0 0 3 0,0 0-3 0,6 12 1 0,-6-12 1 16,0 0-4-16,0 0-1 16,0 0 3-16,-17 25-3 0,17-25 2 0,-12 14-5 15,4-6 5-15,8-8-6 0,-14 14 5 0,2-7-4 0,3 1 0 16,-5 0 2-16,14-8-5 16,-24 11 2-16,12-8 1 0,12-3-3 15,-21 9 0-15,21-9-4 0,-22 5 2 0,22-5-1 16,-17 5-2-16,17-5 3 0,-20 3-4 15,20-3 6-15,-18 0-1 0,18 0 1 16,0 0 2-16,0 0-2 0,-25-4 2 0,25 4-4 16,0 0-3-16,0 0 8 15,-18-2-3-15,18 2-4 0,0 0 2 0,0 0-2 0,0 0 0 16,0 0 2-16,0 0-3 0,0 0 0 0,-25 2-1 16,25-2 2-16,0 0-2 15,0 0 5-15,-14 9 2 0,14-9 2 0,-8 10-5 0,8-10 5 16,-10 11-4-1,10-11-2-15,-14 12 3 0,14-12 1 0,-11 11-3 0,11-11-2 16,-16 9-16-16,16-9-28 16,-14 7-57-16,14-7-80 0,0 0-120 0,-21 3-568 15,21-3-219-15</inkml:trace>
  <inkml:trace contextRef="#ctx0" brushRef="#br0" timeOffset="8919.89">29498 688 2674 0,'0'0'49'16,"0"0"27"-16,11-10 0 16,-11 10-7-16,0 0-4 0,0 0-6 0,0 0-5 15,0 0-8-15,0 0-6 0,0 0-5 0,0 0-10 0,10-9-25 16,-10 9-15-16,0 0-49 16,0 0-45-16,0 0-73 0,0 0-111 15,0 0-512-15,0 0-117 0</inkml:trace>
  <inkml:trace contextRef="#ctx0" brushRef="#br0" timeOffset="9359.91">29178 951 2470 0,'0'0'-9'0,"0"0"-6"15,0 0-11-15,0 0 2 0,0 0 4 0,13-24-3 16,-13 24-3-16,16-6-6 15,-16 6-18-15,18-9-12 0,-18 9-18 0,21-6-27 0,-9 3-28 16,-4-1-31-16,-8 4-60 16,20-6-250-16,-13 4 361 0</inkml:trace>
  <inkml:trace contextRef="#ctx0" brushRef="#br0" timeOffset="11249.63">29242 1342 1317 0,'0'0'-33'16,"0"0"19"-16,0 0 9 0,0 0-1 0,-17 9 10 15,17-9 1-15,0 0 7 0,-14 8-7 16,14-8-1-16,0 0 6 0,-18 7 4 0,18-7 0 15,-13 4 12-15,13-4 1 16,-18 4 4-16,18-4 12 0,-22 1-1 0,22-1 2 0,-21 3 5 16,21-3-11-1,-18 1-3-15,18-1-3 0,0 0 4 0,-29-1-2 0,29 1 9 16,0 0-4-16,-24-7 16 0,24 7-8 0,-16-4-7 16,16 4 13-16,0 0 1 0,-11-11 9 15,11 11 5-15,0 0 2 0,-8-14 2 0,8 14-8 16,0 0-6-16,-10-19-3 15,10 19 9-15,0 0 0 0,-4-18-4 0,4 18 6 16,0 0-3-16,-2-16-4 0,2 16-2 16,0 0-8-16,-4-15 6 0,4 15-11 15,0 0-6-15,0 0-4 0,-4-15-5 0,4 15 2 0,0 0-2 16,0 0 0-16,0 0-2 16,-2-17 0-16,2 17-5 0,0 0-2 0,0 0-2 15,0 0 0-15,0 0-4 0,0 0 3 16,0 0-7-16,0 0 1 0,0 0-3 0,-10-17 1 15,10 17-4-15,0 0 1 16,0 0 2-16,0 0-10 0,0 0-3 0,0 0 4 0,0 0 2 16,0 0-1-1,0 0 0-15,0 0 1 0,0 0 1 0,0 0-1 0,0 0 8 16,0 0 6-16,0 0-2 0,0 0 8 0,0 0-6 16,0 0 2-16,8-23-4 15,-8 23-1-15,0 0 1 0,0 0-1 0,0 0-10 16,0 0 7-16,0 0-2 15,8-14 0-15,-8 14-3 0,0 0 0 0,0 0 6 0,0 0 1 16,6-13 2-16,-6 13 1 16,0 0-4-16,0 0-1 0,0 0-1 0,0 0-1 15,0 0 1-15,4-13 2 0,-4 13-5 0,0 0-4 0,0 0 5 16,0 0-1-16,0 0-2 16,0 0 1-16,0 0-3 0,0 0 4 0,0 0-2 15,0 0-1-15,0 0 1 0,0 0 2 16,0 0-2-16,0 0-1 0,0 0-2 0,0 0 3 15,0 0-1-15,0 0-2 16,0 0 3-16,0 0-2 0,0 0 0 0,0 0-1 16,0 0 1-16,0 0-2 15,0 0-1-15,0 0 2 0,0 0-3 0,10-13 1 0,-10 13 4 16,0 0-4-16,0 0 2 0,0 0-2 0,0 0 2 16,0 0 2-16,0 0-4 15,0 0 4-15,0 0 0 0,0 0-2 0,0 0-2 16,0 0 5-16,0 0 0 0,0 0 1 15,0 0-4-15,0 0 3 0,0 0-6 0,0 0 4 16,0 0-1-16,0 0 0 16,0 0-1-16,0 0 2 0,0 0-1 0,0 0 2 15,0 0-2-15,0 0 0 0,0 0-2 0,0 0 2 0,0 0-1 16,0 0 1-16,0 0 0 16,0 0-2-16,0 0 2 0,0 0-2 0,0 0 1 15,0 0-1-15,0 0-1 0,0 0 5 16,0 0-2-16,0 0 3 0,0 0-3 15,0 0-3-15,0 0 2 0,0 0-3 16,0 0-1-16,0 0 0 0,0 0 0 0,0 0 4 16,0 0-4-16,0 0 2 15,0 0 1-15,0 0 0 0,0 0 0 0,0 0 1 0,0 0-2 16,0 0 1-16,0 0-2 0,0 0-1 0,0 0 1 16,0 0 0-16,0 0 0 15,0 0-1-15,0 0 1 0,0 0 2 16,0 0-2-16,0 0 5 0,0 0-1 15,0 0-3-15,0 0 1 0,0 0 2 0,0 0-1 0,0 0 1 16,0 0-2-16,0 0 2 16,0 0-2-16,0 0 1 0,0 0 1 0,0 0-3 15,0 0 2-15,0 0 0 0,0 0 0 0,0 0-3 16,0 0 4-16,0 0 1 0,0 0-1 16,0 0 0-16,0 0 0 0,0 0 6 0,0 0-8 15,0 0-3-15,0 0 4 16,0 0-1-16,0 0 0 0,0 0 0 0,0 0 1 15,0 0 0-15,0 0 0 16,0 0-1-16,0 0 1 0,0 0 1 0,0 0 1 0,0 0-1 16,-4-22 4-16,4 22 4 15,0 0 2-15,0 0 1 0,0 0 3 0,4-18 4 0,-4 18-5 16,0 0 2-16,0 0 0 0,0 0 0 0,0 0 4 16,0 0-9-16,2-18-3 15,-2 18 0-15,0 0-2 0,0 0-1 0,0 0 2 16,0 0-2-16,0 0 0 15,0 0 2-15,0 0-2 0,0 0-1 0,0 0 4 16,-12 54-2-16,8-40-1 0,2 1-1 16,2-15-1-16,-8 30 1 0,4-13 1 0,-4-2-3 15,4 2 0-15,2-1 2 0,-2 0-5 0,3 0-1 16,-3 0-5-16,2 2 1 16,2-18-2-16,-8 31 2 0,6-16-3 0,0 1 2 0,2-16 2 15,-6 26 2-15,0-15-2 16,-4 3-4-16,10-14 7 0,-12 21 0 0,3-12-2 15,-3 1-2-15,-2-3-11 16,2-1-17-16,-1 2-17 0,13-8-30 0,-26 8-37 0,12-2-35 16,3-5-34-16,-1-1-56 15,12 0-115-15,-20 0-454 0,20 0-132 0</inkml:trace>
  <inkml:trace contextRef="#ctx0" brushRef="#br0" timeOffset="11799.55">28632 1230 2408 0,'4'-11'-55'0,"-4"11"20"0,4-17 12 0,-4 17 2 16,0 0 11-16,3-21-1 0,-3 21 15 0,0 0 1 15,2-15 6-15,-2 15 17 16,0 0-4-16,0 0 4 0,0 0 1 0,0 0 3 0,0 0 0 16,0 0 1-1,0 0-4-15,0 0-1 0,-5 57 1 0,3-40-7 0,-4 2 5 16,2 2-4-16,4 0-8 0,-2 1 3 0,0 1 1 16,-2 2-4-16,2-2-6 15,-2 0 1-15,0-2-3 0,0-4 5 16,0 1-5-16,2-3 3 0,2-15-2 0,-4 24 5 15,4-24-6-15,-4 22 7 0,4-22 2 0,-2 17 3 16,2-17-10-16,0 0-3 16,0 0 1-16,0 0 4 0,0 0 1 0,0 0-1 15,0 0 2-15,0 0 3 0,0 0 4 0,12-54 4 0,-4 41 0 16,-2-2 11-16,0 1 3 16,0 1-6-16,6 1 2 0,-3 1-7 0,3-1 18 15,0 5-7-15,2-2 3 0,-3 3 1 16,-11 6 4-16,24-10-1 0,-12 9 5 0,-12 1 3 15,0 0 3-15,27 5 4 16,-27-5 6-16,14 13-1 0,-14-13-1 0,2 19-1 16,-2-19 2-16,-8 25-6 15,-2-9-3-15,2-3-5 0,-7 2-8 0,-1 2-4 16,-2-4-9-16,-1 3-25 0,1-3-31 16,-4-1-51-16,1-1-65 0,-3 1-73 0,-1-5-150 15,-1 1-244-15,3-3-249 0,-9-1-209 0</inkml:trace>
  <inkml:trace contextRef="#ctx0" brushRef="#br0" timeOffset="15579.57">880 753 277 0,'8'16'42'0,"-8"-16"-17"15,0 0-2-15,0 0-4 0,0 0 11 0,0 0 12 16,0 0 17-16,0 0 12 0,0 0 18 16,0 0 14-16,0 0 8 0,0 0-7 0,0 0-3 15,0 0 0-15,0 0-11 0,0 0-4 0,0 0-4 16,0 0-7-16,0 0-15 16,0 0 4-16,0 0 12 0,0 0-20 0,0 0 16 0,0 0-9 15,0 0-2-15,0 0 6 16,0 0-1-16,0 0 0 0,-42-24-4 0,42 24-4 15,0 0 0-15,0 0 0 16,-4-15-5-16,4 15-2 0,0 0-7 0,0 0-13 0,0 0 6 16,0 0-10-16,8-29 1 15,-8 29-3-15,0 0 1 0,12-12-6 0,-12 12 2 0,0 0-6 16,14-5 1-16,-14 5-1 16,0 0-3-16,0 0 3 0,18-3-4 0,-18 3 5 15,0 0 6-15,0 0-8 0,0 0 3 0,25 18 6 16,-25-18-6-16,8 14 3 15,-8-14 0-15,0 20-1 0,0-20-3 0,0 20 1 0,0-20-1 16,-8 22-2-16,2-9-1 16,-2 1 1-16,8-14-4 0,-11 21-1 15,5-10 4-15,6-11-4 0,-12 17-5 0,4-10 5 0,8-7-3 16,-10 14 4-16,10-14-5 16,-8 13 3-16,8-13-3 0,-8 10-1 0,8-10 3 15,0 0-6-15,0 0 5 0,0 0 1 16,-9 14-5-16,9-14 8 0,0 0 1 15,0 0 2-15,0 0 9 0,0 0 2 16,0 0 0-16,0 0 1 0,0 0 2 0,25-35-6 0,-25 35-2 16,14-16 5-16,-6 7-3 15,-8 9-1-15,14-19-1 0,-7 9 1 0,-3 0-3 0,-4 10 0 16,18-19-4-16,-10 9-1 0,-2-2-3 0,-6 12 8 16,15-16 6-16,-15 16 1 15,10-15 6-15,-10 15-2 0,8-12 4 0,-8 12 0 16,8-13-2-16,-8 13-3 15,0 0 5-15,10-14-5 0,-10 14 3 0,0 0-8 0,4-11 0 16,-4 11-3-16,0 0 0 16,0 0-4-16,0 0 1 0,8-14 0 0,-8 14 4 15,0 0 2-15,0 0-1 0,0 0-2 0,0 0-5 16,0 0 4-16,0 0-4 16,0 0-2-16,0 0 1 0,0 0-3 0,0 0 3 0,0 0-6 15,0 0 4-15,0 0-5 16,0 0 3-16,0 0-4 0,0 0 0 0,0 0-4 15,0 0 5-15,-44 32-1 16,33-19-2-16,7-2-1 0,-6 0 1 0,-2 1 0 0,8 2-1 16,-2 0 0-16,-2-1 2 15,8-13-6-15,-4 26 2 0,1-13-1 0,3-13 3 16,0 24-6-16,0-24 2 0,7 23 0 16,-3-12 3-16,4 1-4 0,-2-2-4 0,-6-10-8 15,16 20-19-15,-6-12-29 0,-10-8-28 0,17 11-32 16,-5-5-44-16,2 0-30 15,-14-6-50-15,23 3-73 0,-23-3-634 0,24 3-381 16</inkml:trace>
  <inkml:trace contextRef="#ctx0" brushRef="#br0" timeOffset="16089.74">1208 610 2806 0,'-8'-18'-117'0,"8"18"28"16,0 0 22-16,0 0 15 0,0 0 21 0,0 0 16 15,0 0 6-15,0 0 17 16,0 0 10-16,0 0 18 0,0 0 12 16,0 0 7-16,0 0 6 0,-26 29 1 0,26-29 11 15,0 22-8-15,0-22-5 0,0 31 6 0,0-14-13 16,4 2-2-16,-2-3-7 0,2 3-4 16,0 2-4-16,0-4 1 0,0 2-5 15,6-1-6-15,-6 0-9 0,4-5-9 16,-5 3-28-16,5-3-37 0,-2-2-35 0,-6-11-42 15,12 21-36-15,-4-16-53 0,-8-5-104 0,14 12-392 16,-5-10 17-16</inkml:trace>
  <inkml:trace contextRef="#ctx0" brushRef="#br0" timeOffset="16379.56">1400 787 2082 0,'0'0'-36'0,"-4"-18"12"15,4 18 17-15,0 0 22 16,0-21 7-16,0 21 16 0,0 0 8 16,0 0 15-16,0-22 3 0,0 22 2 0,0 0 0 15,0 0 11-15,0 0 12 0,0 0 4 0,0 0-5 16,0 0-5-16,0 0-4 0,0 0-8 16,0 0-3-16,0 0-4 0,0 61-8 15,0-61-6-15,6 25-1 0,-4-11-8 0,-2 2-1 0,0-16-9 16,2 28 3-16,-2-14-9 15,0 1-1-15,0-15-32 0,8 30-19 0,-8-15-6 16,0-15-32-16,4 26-29 16,-4-15-40-16,0-11-14 0,4 19-18 0,-4-19-42 15,4 13-77-15,-4-13-432 0,4 6 25 0</inkml:trace>
  <inkml:trace contextRef="#ctx0" brushRef="#br0" timeOffset="16679.93">1473 939 2026 0,'6'-22'-47'0,"-6"22"27"15,4-16 6-15,-4 16 23 16,4-14 24-16,-4 14 16 0,7-11 10 16,-7 11 16-16,0 0-2 0,0 0-3 15,0 0 5-15,0 0-10 0,0 0-6 0,0 0-3 0,0 0-10 16,0 0-2-16,0 0-4 0,0 0-2 16,0 0-5-16,0 0-3 0,0 0-6 0,-39 23-1 15,39-23 3-15,-12 10-7 0,12-10 5 0,0 0 3 16,-13 11-4-16,13-11 4 15,0 0-6-15,-12 9-13 0,12-9 6 0,0 0-6 16,0 0-3-16,0 0 5 16,0 0-4-16,-4 15 8 0,4-15 5 0,0 0 8 0,0 0-9 15,18 14 1-15,-18-14-4 0,15 8 6 0,-15-8-6 16,18 8 0-16,-18-8-4 16,18 5-10-16,-7 1-25 0,-11-6-36 0,18 3-43 15,-18-3-37-15,18 5-43 0,-18-5-88 16,21 0-493-16,-13 0-52 0</inkml:trace>
  <inkml:trace contextRef="#ctx0" brushRef="#br0" timeOffset="16919.96">1657 824 2186 0,'0'0'-35'0,"4"-21"18"0,-4 21 1 0,0 0 5 16,4-12 8-16,-4 12 8 15,0 0 22-15,0 0 4 0,0 0 17 0,22 2 5 16,-22-2 6-16,0 0-2 16,25 20 2-16,-17-10-6 0,0 2 1 0,-2 2 5 0,2 2 9 15,2 0-9-15,-2 0-5 0,-1 0-15 0,-3 2-29 16,2-1-43-16,-2 1-43 16,-4-1-63-16,0-17-62 0,0 28-150 0,0-14-294 15,0-1 129-15</inkml:trace>
  <inkml:trace contextRef="#ctx0" brushRef="#br0" timeOffset="17679.91">3334 371 1787 0,'0'0'-82'0,"0"0"26"16,0 0 19-16,0 0 15 0,-7-16 11 0,7 16 16 0,0 0 8 15,0 0 7-15,0 0 7 16,0 0-1-16,0 0 21 0,0 0 4 0,0 0-2 15,0 0 16-15,0 0 1 0,0 0 11 16,0 0 13-16,0 0 0 0,0 0 3 0,0 0-3 16,37 24-11-16,-37-24-7 15,16 17-5-15,-10-6-5 0,5 3-4 0,-3 1-4 16,2 2 1-16,2 0-16 0,-2 3 1 16,-1 0-5-16,3 1 4 0,0 0-6 0,0 0 3 15,0 1-1-15,-1 0-8 0,1 0 7 16,-2 1 4-16,2-1 9 0,-2-2-2 15,1 2-3-15,-1-3 0 0,0-1-2 0,-4-2 4 16,4-1-6-16,-4 1-1 16,-1-6-4-16,5 4-4 0,-6-3 1 0,-4-11-6 0,8 20-2 15,-8-20-4-15,8 15 0 0,-8-15-5 0,8 11-1 16,-8-11-12-16,4 14-14 16,-4-14-22-16,0 0-29 0,6 11-46 0,-6-11-52 0,3 5-49 15,-3-5-100-15,0 0-549 16,0 0-212-16</inkml:trace>
  <inkml:trace contextRef="#ctx0" brushRef="#br0" timeOffset="18129.84">3647 419 2390 0,'0'0'-143'0,"0"0"24"16,4-16 25-16,-4 16 21 0,0 0 17 16,4-11 20-16,-4 11 16 0,0 0 17 0,0 0 16 0,0 0 20 15,0 0 10-15,0 0 21 16,0 0 6-16,0 0 3 0,0 0 11 0,0 0-12 15,0 0-2-15,0 0 2 16,0 0-6-16,-22 39-4 0,14-22-3 0,-2-1-1 0,-1 5-7 16,-1-1-2-1,-2 2-4-15,0 6-3 0,0-4 0 0,-1 3-8 0,1-1-3 16,2 3-4-16,-3-2 1 0,3-2-4 16,0 0-2-16,0-2-2 0,0 1-1 15,3 1-1-15,-1-2-1 0,-2-3-5 0,2 3 1 0,2-2 1 16,-3-1-5-16,1 2 0 15,4-2-3-15,-4-5 0 0,4 2-5 0,0-2-6 16,0-2-17-16,-2 1-25 16,8-14-23-16,-5 18-31 0,5-18-27 0,-4 17-34 0,4-17-69 15,-6 12-166-15,6-12-255 0,0 0 121 16</inkml:trace>
  <inkml:trace contextRef="#ctx0" brushRef="#br0" timeOffset="18739.91">4069 512 1841 0,'0'0'-45'0,"0"0"17"16,0 0 23-16,0 0 18 15,-2-19 15-15,2 19 13 0,0 0 15 0,0 0 18 16,0 0 9-16,0 0 12 0,0 0 5 16,0 0 3-16,0 0-10 0,0 0-6 0,-18 46 1 15,10-33-4-15,4 2-4 0,1 3-3 0,-5-1-7 16,6 2-5-16,0 2-4 16,-4-2-15-16,4 1 2 0,0 0-5 0,2-2-4 0,2 1-7 15,0 3 6-15,0-4-12 16,6-2 0-16,-2 2 1 0,3-2-11 0,1-1-3 15,0-3-18-15,0 2-15 16,4-5-27-16,-3 0-28 0,3 1-36 0,-2-2-30 16,4-3-30-16,-16-5-62 0,23 7-111 15,-11-3-366-15,-4-1 30 0</inkml:trace>
  <inkml:trace contextRef="#ctx0" brushRef="#br0" timeOffset="19549.75">4279 579 2006 0,'0'0'-79'0,"-22"6"13"0,22-6 14 16,0 0 12-16,0 0 16 0,0 0 15 15,-15 3 28-15,15-3 8 0,0 0 18 0,0 0 23 16,0 0 19-16,0 0-6 15,0 0 4-15,0 0-7 0,-20 6-3 0,20-6-5 16,0 0-1-16,0 0-3 0,0 0-3 16,0 0-3-16,0 0-6 0,0 0-4 0,0 0-6 15,0 0-4-15,59-3 1 0,-59 3-8 0,33-4 1 0,-13 0-3 16,2 1-7 0,-1 0 2-16,-1 1 9 0,1 0-18 0,1-2-2 0,-4 2-2 15,-1 0-2-15,-17 2 4 16,26-5-3-16,-26 5 4 0,24-2 2 0,-24 2 4 15,17-3 3-15,-17 3-6 0,0 0-1 16,0 0-4-16,0 0 9 0,0 0-3 16,0 0-5-16,0 0 1 0,0 0-2 15,0 0-3-15,0 0 2 0,0 0-3 0,0 0 7 0,0 0-8 16,-21 43-1-16,15-31-1 0,-2 2-6 16,2 1 5-16,0 1-1 0,0 1 2 15,0 2-2-15,-7 0 3 0,7 1-1 0,0 1-1 16,-4-3-2-16,0 4 2 15,2-3-4-15,-2-1 4 0,3-3-6 0,-3 0 5 0,0 1-9 16,2-3 7-16,0 1 3 16,-2-2-1-16,3 1-1 0,-1-2-18 0,-2-2 3 15,10-9 3-15,-16 16 12 0,16-16 3 0,-14 12 6 0,14-12-1 16,-9 7 1 0,9-7-1-16,0 0-3 0,-10 12 2 0,10-12-6 0,0 0 0 15,0 0-1-15,0 0 1 16,0 0-3-16,0 0 3 0,0 0-2 0,0 0 3 15,0 0-3-15,0 0-3 16,33 9 6-16,-33-9-2 0,28 0 10 0,-28 0-2 0,33-4 4 16,-13 2 0-16,3 0 4 15,-3 1-4-15,0-4 1 0,3 4-5 0,-1-3-7 16,-1 2-14-16,-3-1-22 0,0-1-32 0,1 0-33 16,-19 4-40-16,34-6-32 0,-21 1-45 15,1 1-85-15,0-3-534 0,-2 2-169 0</inkml:trace>
  <inkml:trace contextRef="#ctx0" brushRef="#br0" timeOffset="19859.98">4829 555 2425 0,'0'0'-71'0,"0"0"22"0,0-18 12 0,0 18 12 16,0 0 8-16,0 0 10 0,0 0 14 15,0 0 20-15,0 0 19 0,0 0 20 0,0 0 15 16,0 0 9-16,0 0 7 0,0 0-4 0,0 0-6 0,33 34 2 16,-27-18 1-16,2 0-3 15,0 4-5-15,2 2-5 0,0-1-5 0,-3 2-6 16,1 1-4-16,-2 4 1 15,0-2 0-15,-2 1-8 0,-2 2-4 0,-2-3-28 16,-2 3-44-16,-2-1-80 0,-4 5-78 16,-6-1-124-16,1 3-630 0,-9 2-345 0</inkml:trace>
  <inkml:trace contextRef="#ctx0" brushRef="#br0" timeOffset="44589.99">11649 748 2652 0,'0'0'-143'16,"0"0"31"-16,0 0 23 15,0 0 23-15,0 0 5 0,4-22 11 0,-4 22 9 0,0 0 11 16,0 0 3-16,0 0 9 0,0 0 20 0,0 0 9 16,0 0 3-16,0 0 10 15,0 0-11-15,0 0 26 0,0 0-3 0,0-17 8 16,0 17 3-16,0 0 7 0,0 0 1 15,0 0-4-15,0 0-3 0,0 0 4 0,0 0-6 16,0 0 0-16,0 0 0 16,0 0-1-16,0 0-9 0,0 0 2 0,0 0 6 15,0 0 1-15,0 0-7 0,0 0-1 0,0 0-1 0,0 0-3 16,0 0 3-16,0 0-3 16,31 28-3-16,-31-28 0 0,12 15-4 0,-6-6 3 15,4 4 0-15,-2 0-6 16,0 0 6-16,1 2-1 0,3 0 9 0,-2 3 6 0,4-1 0 15,-4 2 6-15,1-2 0 16,1 2 1-16,2-2 8 0,-4 2-12 0,3-1-3 16,-3 1-4-16,2-3-3 0,0 1 1 15,-2 0-6-15,1 1-1 0,1-1 4 0,-4-4-1 16,4 2-2-16,-4-1-3 0,0-3 3 0,1 1-10 16,-1-3-2-16,-2 3-1 0,-6-12 1 15,14 14-12-15,-14-14-12 0,8 13-18 0,-8-13-26 16,6 8-30-16,-6-8-51 15,0 0-52-15,9 12-52 0,-9-12-108 0,0 0-587 16,0 0-340-16</inkml:trace>
  <inkml:trace contextRef="#ctx0" brushRef="#br0" timeOffset="44950.13">11926 872 2695 0,'0'0'-142'0,"6"-21"23"0,-6 21 27 15,4-17 26-15,-4 17 23 0,0 0 30 0,4-17 16 16,-4 17 17-16,0 0 22 0,4-15 3 0,-4 15 7 16,0 0-2-16,0 0-7 0,0 0-6 15,0 0-4-15,0 0 6 0,0 0-2 0,0 0-3 16,0 0 9-16,-46 18-11 15,35-8 7-15,-3 5-2 0,-2 1 2 0,2 1 4 16,-1 2 5-16,-3 0 2 16,0 4 5-16,1 0-4 0,-3 3-28 0,2-1 6 0,1 2 3 15,-3 0-3-15,6 0 0 0,-3-1-7 0,3-1 4 16,-2 0-6-16,4-4 0 16,-1-1-3-16,5-2-4 0,-2-2-16 0,2-2-28 0,2-3-39 15,2 3-43 1,4-14-43-16,-9 17-64 0,9-17-163 0,-2 9-358 0,2-9-16 15</inkml:trace>
  <inkml:trace contextRef="#ctx0" brushRef="#br0" timeOffset="45340.12">12272 862 2125 0,'0'0'-64'0,"0"0"25"15,0 0 21-15,0 0 13 16,0 0 24-16,0 0 24 0,0 0 24 0,0 0 16 0,0 0 14 16,-44 31 9-16,35-15 4 15,1-1-1-15,0 0-3 0,-2 4-9 16,4-3-9-16,2 6-6 0,2-5-2 0,0 4-12 0,4-2 1 0,0 0-10 16,2 3-5-1,2-6-8-15,2 1-5 0,2-1-8 0,0 1-18 0,1-3-35 16,-1-5-41-16,2 2-49 15,0-3-51-15,1-3-56 0,-13-5-138 0,18 6-434 16,-18-6-91-16</inkml:trace>
  <inkml:trace contextRef="#ctx0" brushRef="#br0" timeOffset="45864.84">12438 979 2228 0,'4'-20'-89'0,"-4"20"15"16,0 0 15-16,0 0 11 15,4-15 11-15,-4 15 16 0,0 0 17 0,0 0 9 16,8-11 10-16,-8 11 7 0,0 0-1 0,0 0 0 0,18-9 0 16,-18 9 6-16,12-7 3 15,-12 7-1-15,0 0-4 0,23-4 8 0,-23 4-11 16,18-3 2-16,-18 3 0 15,18-1 4-15,-18 1-4 0,19-3 0 0,-19 3 4 16,0 0-2-16,26 0-6 0,-26 0 9 16,0 0-6-16,19-1 0 0,-19 1 1 0,0 0 11 15,0 0-1-15,18-2 13 0,-18 2 3 0,0 0 6 0,0 0 3 16,0 0-4 0,18 3 1-16,-18-3 3 0,0 0-3 0,0 0-3 0,-2 21-6 15,2-21 0-15,0 0-5 16,-18 31-5-16,10-19 0 0,0-1-6 0,1 2-4 0,-3-1-1 15,-2 5-3 1,-2-6 8-16,4 3 0 0,-1-1-2 0,-1 0-2 0,0-2 3 16,2 3 1-16,2-4-9 15,8-10 2-15,-15 18-1 0,9-10-1 0,6-8-2 16,-10 11-2-16,10-11 0 0,0 0 0 0,-8 16-3 0,8-16-6 16,0 0 3-16,0 0-2 15,22 13 2-15,-22-13-5 0,21 4 1 0,-21-4 1 16,34 0-1-16,-15 2-5 0,3-2-8 15,-2 0-11-15,3-2-14 0,-1 2-33 0,1-1-31 16,-1-2-44-16,-3 2-31 16,1-2-49-16,-2-1-113 0,-1-1-503 0,-3 2-168 15</inkml:trace>
  <inkml:trace contextRef="#ctx0" brushRef="#br0" timeOffset="46084.84">12857 962 2490 0,'2'-29'-56'0,"-2"29"19"0,0 0 2 0,4-17 17 16,-4 17 22-16,0 0 42 15,13-7 19-15,-13 7 29 0,0 0 10 0,0 0 6 16,0 0-6-16,22 28-7 0,-20-13-6 0,4-1-8 0,-4 3-6 16,0 0-10-16,-2 2-12 15,2 2-1-15,-4-2-11 0,0 2-38 0,0 0-49 16,-4-5-41-16,4 6-57 0,-4-2-71 15,2-4-147-15,-2 0-443 0,0-1-115 0</inkml:trace>
  <inkml:trace contextRef="#ctx0" brushRef="#br0" timeOffset="46569.86">13356 1013 2391 0,'0'0'-23'16,"0"0"8"-16,0 0-7 0,0 0 2 0,0 0 7 16,0 0-4-16,0 0 10 15,0 0-6-15,0 0 3 0,0 0 6 0,0 0-7 16,0 0 8-16,0 0 3 0,0 0-4 0,0 0 1 0,51 8 2 16,-51-8-7-16,27 0-9 15,-27 0-14-15,30-2-24 0,-30 2-23 0,27-3-33 16,-15 2-82-16,-12 1-362 0,16-8 256 15</inkml:trace>
  <inkml:trace contextRef="#ctx0" brushRef="#br0" timeOffset="46749.99">13369 927 1743 0,'-17'-6'69'0,"17"6"11"15,0 0-6-15,0 0 2 0,-18-5 8 16,18 5 7-16,0 0 0 0,0 0-3 0,0 0-15 0,0 0-6 15,0 0-13-15,0 0-4 16,0 0-29-16,0 0-36 0,37-17-35 0,-37 17-37 16,24-2-38-16,-14 0-62 15,-10 2-144-15,25-5-263 0,-13 2 200 0</inkml:trace>
  <inkml:trace contextRef="#ctx0" brushRef="#br0" timeOffset="47520.04">14497 468 1717 0,'5'-7'-25'16,"-5"7"10"-16,0 0 15 15,12-18 20-15,-12 18 5 0,6-9 24 0,-6 9 20 16,0 0 2-16,6-13 25 0,-6 13 3 0,0 0-2 0,0 0 1 16,0 0-11-16,0 0-11 15,0 0-2-15,0 0-13 0,-18-18-2 0,18 18-9 16,0 0-7-16,-39 3-4 0,21-2-2 15,-3-1 4-15,-1 3-11 0,-1-2 4 0,-1 1-11 16,0 0 1-16,5-1 1 16,-5 2-3-16,1-1 3 0,1 0-10 0,2-1 5 15,3 1-9-15,-3 2 4 0,20-4-12 0,-27 1-7 16,27-1-18-16,-22 7 6 0,22-7-3 16,-14 5 0-16,14-5 4 0,0 0-1 0,-8 13 4 15,8-13-1-15,0 0-4 16,0 0 3-16,0 0-2 0,26 29 0 0,-16-21 15 15,2 0-9-15,-1 3-1 0,1-3 1 16,4 3 1-16,-4 0 2 0,-1 2 0 0,3-3 7 16,-2 2 1-16,4 3 0 15,-7-4 2-15,3 5 5 0,-2-3-3 0,-2 3 10 16,2-2-7-16,-2 5 2 0,-1-1 0 0,3 2-3 0,-4-1-4 16,-2 1 6-16,0 1-6 15,0 0-2-15,-4-1-11 0,0 2 10 0,-2-2-6 16,0 3-2-16,-2 2 1 0,-2-2 4 15,0 0-2-15,-2 0 5 0,1-2-5 16,-1 2 2-16,-2-3 1 0,2 4 0 16,-2-6 3-16,0 3 0 0,3-1-5 0,3-3-3 0,-2-1 4 15,2-1 6-15,-2-2-10 0,6-13 1 0,-2 24 3 16,2-24-10-16,8 22 12 16,-8-22 7-16,14 16-8 0,-1-6-1 15,1-2 2-15,4-2-1 0,5 1 2 16,3-3 15-16,1 1 3 0,3 0 10 0,7-1 2 0,4 1 11 15,-1-3 1-15,5 0 3 16,-4 0-2-16,4-1-8 0,-4 1-3 0,3 0-3 16,-9-2-13-16,0 0-19 15,-1 0-23-15,-3 0-37 0,1 0-38 0,-5 0-41 0,-3 0-40 16,-3-2-112-16,1 0-458 0,-5 2-34 0</inkml:trace>
  <inkml:trace contextRef="#ctx0" brushRef="#br0" timeOffset="48269.68">14461 1694 2106 0,'0'0'-76'16,"0"0"25"-16,0 0 17 0,0 0 10 0,0 0 27 15,0 0 16-15,0 0 17 0,0 0 15 0,0 0 25 16,0 0 5-16,0 0 20 0,0 0 4 16,0 0 1-16,0 0-2 0,0 0-6 0,0 0-9 15,0 0-3-15,0 43-3 16,0-43 1-16,-2 27-6 0,2-13-9 0,0-14-6 0,-2 28-6 15,2-15-6-15,0-13 0 16,0 27-9-16,0-27-10 0,2 23-9 0,-2-23-24 16,0 20-31-16,0-20-33 15,2 18-30-15,-2-18-34 0,0 16-11 0,0-16-28 0,2 7-31 16,-2-7-38-16,0 0-522 0,0 0-47 0</inkml:trace>
  <inkml:trace contextRef="#ctx0" brushRef="#br0" timeOffset="48529.92">14593 1749 2228 0,'6'-7'-50'0,"-6"7"20"16,11-11 10-16,-11 11 7 0,0 0 4 16,12-8 15-16,-12 8 21 0,0 0 7 0,0 0 13 15,0 0-3-15,0 0 7 0,0 0-13 0,0 0-4 16,0 0-9-16,-47 24 4 16,35-19-4-16,0 3 5 0,12-8-14 0,-23 11 2 0,15-4 3 15,8-7-1-15,-14 9 8 16,14-9-3-16,-15 11 3 0,15-11 8 0,-6 12 2 15,6-12 7-15,0 0 9 16,-2 19 6-16,2-19-4 0,0 0 3 0,10 26-2 0,-5-16 0 16,5 1-3-16,0-2-6 15,0 3-1-15,4 0-8 0,-3-4-16 0,3 3-23 16,-2-2-54-16,4-1-62 0,-3-1-51 0,-13-7-104 0,26 10-564 16,-14-6-169-16</inkml:trace>
  <inkml:trace contextRef="#ctx0" brushRef="#br0" timeOffset="48709.89">14903 1985 2548 0,'20'4'-42'16,"-20"-4"3"-16,19 3 9 16,-7-1 5-16,-12-2-5 0,30 4 2 0,-15-2 7 0,1 0 6 15,2 0 1-15,-1 0-5 16,-17-2 5-16,28 1-14 0,-28-1-31 0,25 0-26 0,-15 0-53 15,-10 0-138-15,14-5-265 16,-14 5 275-16</inkml:trace>
  <inkml:trace contextRef="#ctx0" brushRef="#br0" timeOffset="48850.01">15052 1930 1670 0,'0'0'163'0,"-15"-3"3"15,15 3-26-15,0 0-23 0,0 0-15 0,0 0-11 16,0 0-4-16,0 0-17 0,0 0-8 15,0 0-39-15,0 0-35 0,39-18-55 16,-29 16-67-16,-10 2-93 0,19-8-479 16,-9 4 39-16</inkml:trace>
  <inkml:trace contextRef="#ctx0" brushRef="#br0" timeOffset="48999.71">15306 1907 2136 0,'11'9'84'0,"-11"-9"14"0,0 0-7 15,12 8-13-15,-12-8-6 0,0 0-10 0,10 7-1 16,-10-7-7-16,0 0-12 0,0 0-14 16,0 0-59-16,0 0-51 0,12 4-84 15,-12-4-174-15,0 0-348 0,0 0 67 0</inkml:trace>
  <inkml:trace contextRef="#ctx0" brushRef="#br0" timeOffset="50550.01">14290 245 1874 0,'0'0'-85'0,"0"0"19"0,0 0 25 0,0 0 11 16,0 0 8-16,0 0 22 0,0 0 10 16,0 0 0-16,0 0 4 0,0 0 1 15,0 0 1-15,0 0 19 0,0 0 3 16,0 0 1-16,0 0-8 0,0 0 5 0,0 0-5 15,0 0-4-15,-23 42 2 0,23-42 19 16,-16 10-10-16,16-10 6 0,-14 9-4 16,14-9 10-16,-17 7-3 0,17-7 1 15,-12 4 3-15,12-4-2 0,0 0-9 0,-20 7 7 16,20-7-8-16,0 0-8 0,0 0-2 0,-21-2-1 0,21 2-10 16,0 0-11-16,0 0-14 15,0 0 2-15,0 0-8 0,0 0 14 0,-4-23-8 16,4 23 0-16,0 0-4 15,0 0 1-15,0 0 2 0,23-22 2 0,-23 22 3 16,14-9 2-16,-14 9 4 0,18-7 4 16,-18 7 1-16,21-4 1 0,-21 4 1 0,22-2 1 15,-22 2-6-15,21 0 1 0,-21 0 6 0,26 3-9 16,-10 1 0-16,-5 0-1 0,-11-4 2 16,30 9-4-16,-18-7 0 0,-12-2 3 0,23 6-12 15,-23-6-1-15,18 4-14 16,-18-4-6-16,18 0-6 0,-18 0-7 15,0 0 3-15,0 0 2 0,23-10 3 16,-23 10 11-16,0 0 0 0,4-19 11 0,-4 19 16 0,0 0-6 16,0-20 13-16,0 20-2 15,0 0 0-15,0 0 7 0,-10-25-10 0,10 25-2 0,0 0 1 16,-13-10 1-16,13 10-7 0,0 0-22 0,0 0-15 16,0 0-29-16,-24 3-29 15,24-3-50-15,0 0-148 0,0 0-245 0,-10 13 274 16</inkml:trace>
  <inkml:trace contextRef="#ctx0" brushRef="#br0" timeOffset="51519.75">15372 897 1484 0,'0'0'-56'0,"14"-13"20"0,-14 13 5 0,0 0 12 16,16-8 0-16,-16 8 6 16,0 0-1-16,16-4 12 0,-16 4 12 0,0 0 8 0,0 0 2 15,0 0 18-15,29 8 0 16,-29-8 10-16,10 11-1 0,-10-11-2 0,6 15 2 15,-6-15-10-15,2 20 10 16,-2-20-13-16,-4 20 1 0,4-20-4 0,-10 25-2 16,4-11 4-16,0-1-2 15,0-2 1-15,6-11 2 0,-15 24-3 0,9-14 10 0,6-10-3 16,-14 18-8-16,14-18 10 0,-10 13-10 0,10-13 4 0,-10 14 7 16,10-14 2-1,-8 9 5-15,8-9-4 0,0 0-6 0,0 0-6 0,0 0-6 16,0 0 1-16,0 0-10 15,0 0-4-15,0 0 5 0,0 0-10 0,0 0 1 16,46-30 3-16,-33 18-3 0,1-3 10 16,2-2-13-16,-3-3-8 0,3 2 4 0,-2 0-2 15,0-1 10-15,-3 4-7 0,1-1 15 0,-4 5 13 16,0 0 16-16,2 0 4 0,-10 11 1 16,8-17-3-16,-8 17-7 0,0 0 2 0,4-12-1 15,-4 12 2-15,0 0 1 16,0 0 6-16,0 0 0 0,0 0 2 0,-34 32-4 15,28-20-2-15,6-12-5 16,-11 27-5-16,9-14-4 0,-2 3-5 0,4-16-5 16,0 24-3-16,0-24-16 0,6 28-26 15,-1-16-27-15,5 2-32 0,0-4-33 0,0 2-26 16,6-2-54-16,-1-5-117 0,1 3-501 16,0-5-129-16</inkml:trace>
  <inkml:trace contextRef="#ctx0" brushRef="#br0" timeOffset="51779.75">15867 974 2397 0,'0'0'-53'15,"-10"-22"14"-15,10 22 16 0,0 0-3 16,0 0 34-16,0 0 36 0,0 0 22 0,0 0 15 0,0 0 5 15,0 0 2-15,-31 26-2 0,31-26-5 16,-2 16-8-16,2-16-4 0,0 21-8 16,0-21-6-16,4 23-5 0,-4-23-7 15,10 24-7-15,-4-11-21 0,0 2-22 0,3-4-18 16,1 0-31-16,2 1-40 0,2-3-46 16,-3 1-44-16,1-4-86 0,2-3-480 0,0 1-32 15</inkml:trace>
  <inkml:trace contextRef="#ctx0" brushRef="#br0" timeOffset="52080.07">16205 798 2161 0,'12'-15'-68'0,"-12"15"24"16,8-9 29-16,-8 9 27 0,0 0 10 0,7-13 31 15,-7 13 10-15,0 0 9 16,0 0 23-16,0 0 15 0,0 0 1 0,0 0-6 16,0 0-7-16,8 33-4 0,-8-33-8 15,0 26-8-15,0-8-8 0,0-1-8 0,4 2-5 16,-4 0-1-16,2 0-10 0,0 0-3 0,0 2-4 16,0-3-3-16,2 0-7 0,-2 1-14 15,2 0-6-15,-2-3-16 0,0-1-29 16,-2-15-36-16,8 24-45 0,-8-11-31 15,4-4-38-15,-4-9-76 0,0 0-559 0,6 17-147 16</inkml:trace>
  <inkml:trace contextRef="#ctx0" brushRef="#br0" timeOffset="52329.68">16445 998 2515 0,'7'-10'-30'0,"-7"10"6"15,0 0 0-15,0 0 7 16,0 0-6-16,0 0 14 0,0 0 18 0,0 0 8 15,0 0 6-15,0 0 1 16,-33-9 17-16,33 9 4 0,0 0-1 0,0 0 4 0,-31 19-2 16,23-11-1-16,8-8-3 15,-14 15 2-15,14-15-7 0,-8 19-1 0,8-19-1 16,-4 19-10-16,4-19-3 0,4 21 7 0,-4-21-10 0,10 23 2 16,-2-14-6-16,2 2-15 15,-1-3-22-15,5 0-32 0,0-1-44 0,0-1-27 16,-1-2-38-16,-1 0-62 15,-12-4-136-15,20 0-274 0,-20 0 141 0</inkml:trace>
  <inkml:trace contextRef="#ctx0" brushRef="#br0" timeOffset="52529.74">16594 955 1914 0,'8'-12'77'15,"-8"12"5"-15,0 0-1 16,0 0-12-16,11-8 19 0,-11 8 6 0,0 0 10 0,0 0 7 15,0 0 5-15,16 24-3 16,-16-24-4-16,6 22-9 0,-2-7-8 0,0 0-14 16,0 3-5-16,2 1-9 15,-4 0-6-15,-2-1-14 0,0 2-25 0,0-1-37 16,0-19-39-16,-6 36-53 0,2-18-48 0,-2-2-43 0,-2-3-93 16,4 1-522-16,-6-1-138 15</inkml:trace>
  <inkml:trace contextRef="#ctx0" brushRef="#br0" timeOffset="53349.75">17189 862 2391 0,'-26'10'-95'16,"26"-10"16"-16,0 0 13 0,0 0 19 0,0 0 12 16,0 0 12-16,0 0 29 15,0 0 0-15,0 0-6 0,0 0 10 0,47 13 2 16,-47-13-4-16,26 0 3 0,-26 0-7 15,27-1-1-15,-9-2 9 0,-18 3-4 0,28-5 2 16,-15 1 5-16,-13 4 3 0,26-7-9 16,-14 3 21-16,-12 4 4 0,15-6 15 0,-15 6-4 15,18-4-1-15,-18 4-5 0,0 0-8 0,0 0-3 16,0 0-3-16,0 0 13 16,0 0 10-16,12 19-4 0,-12-19 5 0,0 0 5 15,-16 33-6-15,6-20 0 0,0 4 1 16,-1 1 2-16,-3-2-1 0,0 4 1 0,-1-1-1 15,-3 0 2-15,4-1 3 16,-4 1 3-16,3 0 1 0,-1-1-5 0,0-2 3 0,3-1-13 16,3-2-5-1,-2 0 1-15,4-3-1 0,-4-1 8 0,12-9-3 0,-11 16 1 16,11-16-2-16,-6 13 3 0,6-13-3 0,0 0 6 16,0 0-3-16,0 0-3 15,21 19-5-15,-21-19-5 0,24 3-3 0,-7 0 0 0,3-3-4 16,2-3-5-16,-3 2-11 15,5-1-29-15,1-2-34 0,-1-2-48 0,2 0-64 16,-1-3-60-16,-1-1-84 0,-7 1-190 16,5-4-359-16,-2 2-209 0</inkml:trace>
  <inkml:trace contextRef="#ctx0" brushRef="#br0" timeOffset="53599.97">17688 564 2511 0,'0'0'-88'0,"0"0"15"16,9-23 10-1,-9 23-4-15,0 0 19 0,24-4 7 0,-24 4 13 16,26-2 7-16,-13 2 5 0,-13 0 0 15,36-4 2-15,-19 4 0 0,3-1-23 0,0-3-24 16,-5-1-45-16,3 0-100 0,2 1-313 16,-9-3 304-16</inkml:trace>
  <inkml:trace contextRef="#ctx0" brushRef="#br0" timeOffset="53819.71">18149 317 1523 0,'0'0'7'0,"0"0"1"0,0 0 7 16,0 0 9-16,0 0 11 0,14 22 17 15,-14-22 7-15,-2 23 23 0,0-6-4 0,2-17 5 16,-4 36-7-16,2-17-9 0,0 2 4 0,0-1-14 0,2 3-6 16,0-1-4-1,-2-1-20-15,2 2-36 0,0-2-20 0,0-3-36 0,0 0-33 16,0-2-48-16,-2-2-95 15,2-3-326-15,0-11 238 0</inkml:trace>
  <inkml:trace contextRef="#ctx0" brushRef="#br0" timeOffset="54109.78">18308 510 1635 0,'0'0'-46'0,"0"0"9"0,0 0-2 15,0 0 19-15,0 0 8 16,0 0 17-16,-25-15 25 0,25 15 29 0,0 0 3 16,0 0 6-16,-40 13 5 0,40-13-15 15,-15 11 4-15,3-7-6 0,12-4 4 0,-12 12-13 16,12-12 10-16,-12 17 16 0,12-17 10 0,-6 17 14 16,6-17-4-16,-2 19 17 15,2-19-4-15,6 22-2 0,0-11-2 0,-6-11-8 16,16 22-6-16,-6-8-9 0,2-2-6 15,-3 0-9-15,5 0-9 0,-2-1-23 0,2 1-43 16,-1-2-63-16,1 1-62 0,-2-3-73 16,-12-8-184-16,22 8-395 0,-17-1-94 0</inkml:trace>
  <inkml:trace contextRef="#ctx0" brushRef="#br0" timeOffset="60379.74">2146 3582 526 0,'0'0'134'16,"0"0"-27"-16,0 0-18 15,0 0-7-15,0 0 2 0,0 0 3 0,0 0-1 0,0 0 13 16,0 0 9-16,0 0 15 16,0 0 7-16,0 0 2 0,0 0 8 0,0 0 4 15,0 0-1-15,0 0-3 16,0 0-7-16,0 0-8 0,0 0-5 0,0 0-6 0,0 0-14 16,0 0-2-16,0 0-10 0,0 0-7 0,0 0-7 15,0 0-14-15,0 0 1 16,0 0-7-16,0 0-7 0,0 0 2 0,0 0-9 15,0 0-1-15,0 0-3 0,0 0-5 16,0 0-4-16,51-7-1 0,-51 7-2 16,0 0-6-16,26 3-2 0,-26-3 2 15,22 0-5-15,-22 0-1 0,19 0 2 0,-19 0-4 16,16 1-4-16,-16-1 3 0,0 0 1 16,29 0-5-16,-29 0 3 0,14 0 0 0,-14 0-3 15,20 3 0-15,-20-3-3 0,0 0 4 0,25-3-1 16,-25 3-1-16,0 0-3 15,26-1 3-15,-26 1 0 0,0 0-3 0,19-3-1 16,-19 3-11-16,0 0-15 0,20-1-22 16,-20 1-33-16,0 0-39 0,0 0-50 15,18-4-60-15,-18 4-138 0,8-4-518 0,-8 4-261 0</inkml:trace>
  <inkml:trace contextRef="#ctx0" brushRef="#br0" timeOffset="61150.63">2539 3434 2509 0,'0'0'-148'0,"0"0"27"0,0 0 31 16,0 0 13-16,0 0 16 0,-12-11 18 16,12 11 9-16,0 0 20 0,0 0 10 0,0 0 21 15,0 0-3-15,0 0 18 16,0 0 0-16,0 0 5 0,0 0 9 0,0 0 4 0,0 0-4 15,0 0 8 1,0 0-1-16,38-2 3 0,-38 2-4 0,19 0 12 16,-19 0-10-16,24 0 2 0,-24 0-6 15,29-1 5-15,-15 1-8 0,-14 0-2 0,32 0-8 16,-17 0-3-16,-15 0-7 0,26-3 0 0,-26 3 0 0,21 3 7 16,-21-3 3-16,0 0 4 15,26-3 7-15,-26 3-4 0,0 0-1 0,14 3-3 16,-14-3-6-16,0 0 2 15,0 0-1-15,0 0-4 0,0 0-5 0,0 0-1 16,0 0 2-16,0 0-2 0,0 0-1 16,0 0 8-16,0 0-6 0,0 0 8 0,0 0-8 15,0 0-1-15,0 0 2 0,-30 29-5 0,30-29-4 0,-14 20 1 16,9-8-2 0,-1-1 1-16,-4 2-4 0,4 0-2 15,0 1-3-15,0 0 4 0,-2 3-5 0,0-2 3 16,-1 0-2-16,1 0 2 0,4 2-2 0,-6-1-2 15,2 0 1-15,0 0-2 0,-2-1-2 16,3 0 2-16,-1 0-1 0,-6 1 0 0,6-3 0 16,2 0-3-16,-6 1 1 15,7-3-1-15,-3-1 0 0,8-10 2 0,-18 15-2 16,12-5 1-16,6-10-2 0,-14 9 3 16,14-9 0-16,-11 8-2 0,11-8 2 0,0 0 1 15,0 0-5-15,-18 5 3 0,18-5 4 0,0 0 1 16,0 0 10-16,0 0 1 15,0 0 6-15,0 0 3 0,0 0 6 0,0 0 3 0,55-9 6 16,-55 9-2-16,39-2-6 16,-19 0-4-16,-2 0 0 0,7 0-12 0,-3 0-22 15,-1 2-26-15,5-2-36 0,-5-2-42 0,3 1-53 0,2 1-44 16,-3-4-48-16,1 1-90 16,-3 1-604-16,-3 0-370 0</inkml:trace>
  <inkml:trace contextRef="#ctx0" brushRef="#br0" timeOffset="62089.88">3643 3492 2655 0,'6'-10'-206'0,"-6"10"18"0,0 0 12 0,4-13 20 16,-4 13 23-16,0 0 19 15,0 0 22-15,0 0 22 0,0 0 10 0,-10-25 14 0,10 25 16 16,0 0 16-16,-22-7 2 15,22 7 12-15,-19-7 17 0,19 7 12 0,-24-3 14 16,24 3 8-16,-28 0 13 0,28 0-2 16,-27 0 16-16,13 3 7 0,14-3 5 0,-35 9 5 15,19-4 2-15,0 0-2 0,3 6-6 0,-5-4-9 0,6 4 13 16,-1-1-7 0,1 1-1-16,-2 3-5 0,10-3-4 0,-4 1 4 0,2 1-5 15,6-13-8-15,-8 23-4 16,7-11-4-16,1-12-3 0,1 21-14 0,-1-21 1 0,10 16-1 15,-10-16 0 1,14 13-3-16,-2-6-6 0,-12-7-3 0,19 5 1 0,-1-1-8 16,-18-4-2-16,26 0 1 15,-7-2-1-15,-19 2-1 0,32-6-3 0,-19 3-2 0,3-5 2 16,-2 0-1-16,0-1-6 16,-3 0 3-16,1-3 0 0,-2-3 1 0,2-4 2 15,-4-1-2-15,-2-2 3 0,-1-3-3 0,-3-2-3 16,6-1 4-16,-4-1 4 15,-2-1 3-15,-2-2 2 0,2-1-1 0,-2 2-2 0,-2-2-1 16,2 4-1-16,-2-2 0 16,0 1 5-16,2 1-1 0,-2 2 7 0,0 1-9 15,2-2 2-15,-6 8-4 0,6-1 1 0,-2 2 2 0,1 2 0 16,1 17 7 0,-2-29-6-16,2 29 0 0,-2-23-1 0,2 23-4 0,-2-17 0 15,2 17-4-15,0 0-4 16,0 0 4-16,0 0-3 0,0 0-2 0,0 0 3 0,0 0-4 15,-24 52 1-15,22-29-2 16,-2 1 4-16,0 3-4 0,0 1 0 0,0 3 1 16,4 0 6-16,-2-1 4 15,2 0 2-15,0 1 1 0,0-3 1 0,6 3 2 16,-6-1-2-16,4-1-4 0,2-2 2 0,-2 2-1 0,2-5-6 16,0 1-1-16,4-2-1 15,-4-1-8-15,-1-2-20 0,5-5-18 0,-4 2-29 16,0-4-36-16,-2 1-46 15,4-3-55-15,-2 0-62 0,-6-11-109 0,8 16-220 0,-8-9-276 16,0-7-228-16</inkml:trace>
  <inkml:trace contextRef="#ctx0" brushRef="#br0" timeOffset="62629.82">3325 3905 2470 0,'-20'6'-148'15,"20"-6"20"-15,0 0 24 0,0 0 24 16,0 0 20-16,0 0 26 0,0 0 23 0,0 0 23 15,0 0 1-15,0 0 11 16,0 0 15-16,0 0 7 0,0 0 6 0,0 0 1 16,0 0-8-16,41 10-5 0,-41-10 7 15,32-4-1-15,-13 4 5 0,3-3 11 0,5-2 21 16,5 1 22-16,-3 1 15 0,3-1 8 0,-1 1 4 0,1-3-3 16,-1 5-15-1,0-3-3-15,3 1-14 0,-7-1-11 0,1 0-8 0,1 2-12 16,-7 0-5-16,-1 0-5 15,1 1-9-15,-2-2-3 0,-1 3-13 0,-19 0-14 0,32 0-17 16,-22-1-21-16,-10 1-20 16,25 0-32-16,-25 0-23 0,24-2-34 0,-24 2-41 15,17 0-50-15,-17 0-115 16,0 0-535-16,0 0-231 0</inkml:trace>
  <inkml:trace contextRef="#ctx0" brushRef="#br0" timeOffset="63459.9">3515 4509 2461 0,'0'0'-125'0,"-2"-27"15"16,2 27 15-16,-4-15 11 0,4 15 9 0,-4-15 17 15,4 15-5-15,-8-15 12 16,8 15 4-16,-13-16 9 0,13 16 18 0,-12-11 20 0,12 11 2 16,-18-8 21-16,18 8 13 15,-21-4 12-15,21 4 9 0,-26 0 3 16,26 0-4-16,-21 4 0 0,21-4-1 0,-26 12-4 0,16-6-1 0,-6 1-2 16,9 3-3-1,-3-1-3-15,-2 4 7 0,4-3-8 16,-2 3 0-16,4 0-6 0,1-1 2 0,5-12-8 15,-6 26 2-15,2-16-9 0,4-10 5 0,0 21-5 0,0-21 2 16,4 19-10-16,-4-19-2 16,9 18 0-16,-9-18-3 0,12 15-2 0,-4-10 2 15,-8-5 2-15,18 10 2 0,-18-10-8 0,17 4 5 16,-17-4-1-16,24 2 2 16,-24-2 1-16,24-4-1 0,-24 4 4 15,23-9-1-15,-11 1 5 0,2-2 2 0,-4-1 7 16,-1-1-8-16,-1 1 4 0,-4-4 4 0,4 0 6 15,0 0-5-15,-4-3 1 16,-2 1-1-16,2 0-4 0,-4-2 0 0,0 2-3 0,0-2 1 16,0 19-2-16,0-38-1 15,0 19 2-15,-4 2 5 0,4 17 4 0,0-35 3 16,0 22 5-16,0 13-2 0,0-27 1 0,0 27-3 16,0-25-2-16,0 25 6 0,0-19-1 15,0 19-3-15,4-15 11 0,-4 15 7 0,0 0 1 16,0 0 10-16,0-19 8 15,0 19 3-15,0 0-4 0,0 0-9 0,0 0-3 16,0 0-6-16,0 0-2 16,0 0-6-16,0 68-1 0,0-50 0 0,4 3-2 0,-4-2 2 15,2 4-7-15,0-2-2 0,-2-1-2 0,1 3-3 16,1-2-3-16,0 0-2 0,2-2-4 16,-2 2 4-16,0-2-11 0,2-2-7 0,-2 1-12 15,2-1-21-15,-2-4-24 16,-2-13-30-16,4 25-36 0,-4-25-37 0,6 19-54 15,-2-10-44-15,-4-9-71 0,8 12-158 16,-8-12-456-16,7 8-355 0</inkml:trace>
  <inkml:trace contextRef="#ctx0" brushRef="#br0" timeOffset="64052.95">3753 4482 2767 0,'0'0'-116'0,"-18"-11"15"0,18 11 6 16,0 0 16-16,0 0 21 16,0 0 19-16,0 0 7 0,0 0 18 15,0 0 23-15,0 0 11 0,0 0 11 0,0 0 6 16,0 0 1-16,0 0 14 0,14-23-5 0,-14 23 1 15,16-5-4-15,-16 5-6 16,17-9-3-16,-17 9-6 0,26-4 1 0,-11-1 2 0,3 4-2 16,0-3 4-16,-2 0 8 15,1 2-2-15,-17 2 0 0,34-5 5 0,-17 5-3 16,-3-3 0-16,-14 3-1 0,29-5-2 0,-29 5-4 0,22-3-4 16,-22 3 7-16,18-1 4 15,-18 1-1-15,0 0-6 0,0 0-1 0,21 0-4 16,-21 0 0-16,0 0 0 15,0 0 3-15,0 0 3 0,0 0-2 0,0 0 4 16,0 0-3-16,0 0-4 0,-35 42-3 16,27-33 0-16,0 3-3 0,-2-1-2 0,3 3 1 15,-1 1-2-15,-2-1-2 0,2 5-2 0,0-5 1 16,-2 2 12-16,3-1-4 0,-1 0 1 16,2 1-4-16,-6-1 0 0,8 0-1 0,-2-4-6 15,0 3 2-15,6-14-4 16,-10 17-1-16,10-17-4 0,-3 17-4 0,3-17 3 15,0 0 5-15,-2 19 2 0,2-19 3 16,0 0 0-16,15 8-2 0,-15-8-2 0,20 2-2 16,-20-2 1-16,35-2 6 15,-17-2-8-15,2 0 1 0,9 1-2 0,-1-2 0 16,1-1-7-16,-2 1-21 0,3-1-24 0,1-1-39 16,-3 1-37-16,3 2-42 15,-1-4-44-15,-5 2-51 0,1 1-93 0,-7-3-589 0,1 3-355 16</inkml:trace>
  <inkml:trace contextRef="#ctx0" brushRef="#br0" timeOffset="64770.01">4530 3391 2663 0,'0'0'-143'0,"-13"-16"39"0,13 16 19 0,0 0 22 16,-12-9 21-16,12 9 16 15,0 0 20-15,0 0 17 0,-10-11 21 0,10 11 16 16,0 0 17-16,0 0 10 15,0 0 5-15,0 0 4 0,0 0 13 0,0 0-2 0,0 0-2 16,0 0 1-16,0 0-10 16,0 0-4-16,0 0-7 0,0 0-7 0,26 36-4 15,-17-22-8-15,3 4-2 0,-2 1 4 0,4 1 3 0,-1 6 1 16,5 1 5-16,-2-1 1 16,2 3 4-16,-1-2-5 0,1 1-4 15,2-1 1-15,-1 2 1 0,-1-1 2 0,3-1-1 16,-3 2 0-16,4-5 0 0,-5 2 0 0,3-2-6 15,0-1-6-15,-7-4-5 16,3-2-2-16,-2-1-6 0,-2-3-7 0,-3-2-14 16,-1 1-15-16,4-3-19 15,-12-9-26-15,10 15-41 0,-10-15-58 0,12 11-58 0,-12-11-52 16,0 0-66-16,0 0-151 0,6 4-485 0,-6-4-380 16</inkml:trace>
  <inkml:trace contextRef="#ctx0" brushRef="#br0" timeOffset="65130.1">4886 3324 2790 0,'-2'-25'-111'0,"2"25"18"0,0 0 15 16,-6-11 7-16,6 11 19 0,0 0 14 15,0 0 21-15,0 0 17 0,0 0 11 16,-31 8 27-16,31-8 18 0,-16 17 8 0,8-7-1 16,0 3-2-16,-4 4 2 0,1 0-6 15,1 4-9-15,-2 0-3 0,2 4-3 16,-4 1-4-16,3 3-26 0,-7 2-2 0,6-1 1 0,-2 1 11 16,1 0 3-16,-3 4 6 15,2-3 4-15,-1-1 1 0,1 2 13 0,2-1-6 0,-2-2 2 16,0-1-4-1,3 0-3-15,-1-6-5 0,4 2-2 0,0-5-7 0,0-1-15 16,2-2-20-16,1-2-18 16,1-2-37-16,4-13-31 0,-2 23-35 15,2-23-22-15,-2 16-57 0,2-16-126 0,0 0-403 0,4 9-16 0</inkml:trace>
  <inkml:trace contextRef="#ctx0" brushRef="#br0" timeOffset="65490.09">5239 3346 2181 0,'0'0'-45'0,"6"-12"16"0,-6 12 7 0,0 0 13 0,0 0 9 16,0 0 14-16,0 0 24 16,0 0 18-16,0 0 28 0,-43 29 7 15,33-17 11-15,-2 2 18 0,3 2 4 0,-3 2 4 16,4 3 0-16,-2 0 1 0,4-1-6 0,0 4-6 16,2-5-5-16,4 4-11 0,0 0-9 0,2 4-6 15,2-3-8-15,4 1-7 0,0 0-8 16,2-2-7-16,2 2-5 0,-1-5-6 0,5 2-7 15,-2-3-5-15,0-5-21 16,-1 2-25-16,1-5-34 0,-2-2-45 0,2-1-46 16,-3 0-50-16,1-6-59 15,-12-2-120-15,16 0-562 0,-16 0-340 0</inkml:trace>
  <inkml:trace contextRef="#ctx0" brushRef="#br0" timeOffset="66075.2">5375 3481 2753 0,'0'0'-104'0,"0"0"5"16,0 0 12-16,0 0 8 16,0-21 5-16,0 21 28 0,0 0-1 15,0 0 17-15,0 0 30 0,0 0 24 0,0 0 21 16,0 0 9-16,14-12 1 0,-14 12 0 0,0 0 0 15,21 0-6-15,-21 0-7 16,0 0-14-16,28 0 10 0,-28 0-13 16,23-2-2-16,-23 2-5 0,22 2 5 0,-22-2-5 15,25-2 5-15,-25 2-16 0,24 0 7 16,-24 0-7-16,22 0 9 0,-22 0-8 0,19 0 4 0,-19 0 13 16,0 0 5-16,20 0 14 15,-20 0 14-15,0 0 2 0,0 0-2 0,0 0-2 0,21 0-4 16,-21 0-8-16,0 0 0 15,0 0-5-15,0 0-7 0,0 0 0 0,0 19-6 16,0-19 2-16,0 0-4 16,0 0-3-16,-9 33-3 0,9-33 1 0,-8 20-2 15,2-6-3-15,2 1-2 0,0 1 1 0,-2-1 0 0,0 0-1 16,-2-2 3-16,0 2-2 16,3-3 4-16,-3 3 0 0,-2-1 3 0,4-1-4 15,-2-1-5-15,8-12 3 16,-12 18-2-16,7-8-3 0,5-10-1 0,-8 15 0 0,8-15 3 15,-8 13 5-15,8-13-5 16,0 0 4-16,0 20 4 0,0-20 5 0,0 0 1 0,0 0 1 16,14 16 1-1,-14-16 2-15,15 5-2 0,-15-5 0 0,20 1-10 0,-20-1 15 16,25-1-2-16,-25 1-5 0,30-5-6 0,-12 4-14 0,-1-3-23 16,-17 4-24-16,32-6-31 15,-17 3-35-15,3-2-27 0,-2 2-44 0,-3-3-33 16,1 2-59-16,-14 4-130 15,16-11-435-15,-10 9-173 0</inkml:trace>
  <inkml:trace contextRef="#ctx0" brushRef="#br0" timeOffset="66389.73">5889 3343 2512 0,'0'0'15'0,"0"0"15"16,10-13-3-16,-10 13-5 15,0 0-7-15,0 0 4 0,0 0 7 0,0 0-3 16,0 0 12-16,0 0 10 0,0 0 13 0,32 17 11 16,-25-5 8-16,1 1 4 15,2 2 9-15,0 3-2 0,2 0 2 0,-2 3-4 0,-3 0-7 16,5-1-8-16,-4 4-5 15,0 1-6-15,2-2-6 0,-4-1-6 0,-4 1-4 0,1 0-5 16,-1-2-11-16,0-1-12 16,-4 1-25-16,2-5-35 0,0-16-41 15,-3 33-40-15,1-18-47 0,-2-1-35 0,0-5-71 0,4-9-630 0,-8 19-299 16</inkml:trace>
  <inkml:trace contextRef="#ctx0" brushRef="#br0" timeOffset="68229.73">6856 3739 975 0,'0'0'234'0,"0"0"-94"16,0 0-42-16,0 0-46 16,0 0-14-16,0 0-6 0,0 0-1 0,0 0 13 15,0 0 17-15,0 0-6 0,-16 11 17 0,16-11 15 0,0 0 9 16,0 0 3-1,0 0-1-15,0 0 0 0,0 0 3 0,0 0 3 0,0 0-2 16,0 0-6-16,0 0 0 16,0 0-7-16,0 0-1 0,0 0-3 0,0 0-5 15,0 0 1-15,0 0-7 0,0 0-6 0,0 0-6 0,0 0 1 16,49 0-1-16,-49 0-12 16,21-4-2-16,-21 4 0 0,28-3-5 0,-10 3 1 15,-18 0-4-15,35-4-6 0,-15 3-2 16,-1-1-2-16,1 0-9 0,3-2-17 0,-3 2-30 15,0-2-31-15,-1 3-44 16,1-1-44-16,-4-2-45 0,1 0-41 0,-3 0-90 0,-2 0-559 16,-12 4-246-1</inkml:trace>
  <inkml:trace contextRef="#ctx0" brushRef="#br0" timeOffset="68499.77">6914 3608 2600 0,'0'0'-59'0,"-17"-7"20"16,17 7 18-16,0 0 7 0,0 0 5 16,0 0 9-16,0 0 12 0,0 0 18 15,0 0 6-15,0 0 12 0,-10-10 8 16,10 10 8-16,0 0-6 0,0 0-6 0,0 0-5 15,0 0-6-15,41-7-11 16,-41 7-21-16,24-6-24 0,-7 3-32 0,1 2-35 0,0-3-29 16,1 2-25-16,1-1-46 15,-4-2-115-15,5 2-358 0,1 1 117 0</inkml:trace>
  <inkml:trace contextRef="#ctx0" brushRef="#br0" timeOffset="70229.98">7529 3265 1820 0,'-18'4'-41'0,"18"-4"36"15,0 0 2-15,0 0 14 0,0 0 9 0,0 0 18 16,0 0-11-16,0 0 7 0,0 0 3 0,-13-20 7 0,13 20-8 16,0 0 4-16,0 0 8 15,17-32-3-15,-11 19 5 0,4 0 11 0,0-4-16 0,2-4 6 16,-3 0-3-1,3-1-5-15,2-6-8 0,0 3 8 0,-1-3-1 0,1 0 0 16,2 2 2-16,2 2-4 16,-5 3 4-16,3 1-2 0,-2 1 3 0,2-1 1 15,-1 5-2-15,3 0 3 0,0 1-6 0,-3 3-1 0,1 1-4 16,0 2-1-16,1 3-3 16,1-1-10-16,-2 4-1 0,3 0 0 0,-19 2 0 15,38 4-5-15,-19 0 1 16,7 3-2-16,-1 5-1 0,5-1 3 15,1 5-4-15,1-1 2 0,3 2-9 0,2 2 0 16,9-2-1-16,-1 2 9 0,2-4 7 0,2 2 11 16,0-3 8-16,4-2 5 15,-2-3 4-15,-2-2-10 0,-2-1-3 0,-2 0-4 16,1-5-2-16,1 2-3 0,-2-3-5 0,-4 0-6 0,4-4-8 16,-1 0-8-16,-5-1-6 15,-2-1-7-15,0-4-5 0,-1 0-6 0,-3 0-6 16,-3-2 0-16,-7 0 4 15,1 1 3-15,-5 1 4 0,1 0 3 0,-6-1-4 0,0 3 11 16,-7-1-4-16,-7 9 4 16,12-16 1-16,-12 16 4 0,6-13-6 0,-6 13 4 15,0 0 1-15,0 0 3 0,0 0 0 16,-22-15-1-16,22 15 2 0,0 0-2 16,0 0 0-16,-45 19 5 0,32-10-5 0,-5 5 4 0,0 2-2 15,-1 5 2-15,-3 0-5 16,-2 3 6-16,3 1-5 0,-5 5 3 0,-1 2 0 0,1 1-5 15,-1 2 3-15,-1 1 4 16,1-2-1-16,-1 2 0 0,3 3 2 0,-1-3-4 16,3 0 1-16,3 2 2 0,-4-2 0 15,3 0 15-15,1 1-3 0,-3 0 1 0,3 2-1 16,-2-1-2-16,-3 0-1 0,1-2-2 0,1 2-1 16,-5 1 0-16,3-6-3 0,-1 2 1 15,1-3 0-15,1 1-1 0,1-7 1 16,1 1-2-16,-2 0 5 0,1-3-3 15,-1-1 0-15,5 0-5 0,-3-2-1 16,-2-2 3-16,3 0 1 0,1-4-3 16,1 0-1-16,-1-1 1 0,-2-3-6 0,3-1 3 15,3-2-4-15,-2-3 4 0,5 1-5 0,-5-2 1 0,18-4-2 16,-26 0-4-16,26 0-3 16,-23-4-4-16,23 4-6 0,-16-11 3 0,8 1 0 15,8 10 0-15,-10-24 2 16,8 12 0-16,2 12 6 0,0-27 6 0,0 27 2 0,2-26-2 15,0 12-1-15,-2 14 5 16,8-27 0-16,0 16 2 0,-2-2 4 0,-6 13-2 0,14-23-2 16,-4 14 1-16,-3-3 2 15,1 1 1-15,4 3 1 0,-2-2 14 0,2 1 6 16,-1 1 5-16,-11 8 6 0,24-12 10 0,-12 5 6 0,2 1 2 16,-14 6 0-1,29-5 2-15,-15 3-2 0,-14 2-2 0,29-2 1 0,-11 4-5 16,-18-2-2-1,33 6-3-15,-15 0-1 0,2-1 3 0,-1 3 1 0,3 1-3 0,-1-1 3 16,1 3-2-16,0 0 2 16,-1 3 3-16,3-2-1 0,1 1 2 0,-1-2-3 15,3 5 1-15,1-1 0 0,1-2 5 0,1 2 4 16,-1-3-1-16,1 1-3 16,3-2 5-16,-2 0 5 0,3-3-7 0,1 3 1 0,4-7-3 15,-1 2-6-15,-5-3-2 16,6-3-14-16,3-3 4 0,1 0-20 0,0-3-34 15,-6-2-34-15,9-7-58 16,-5-2-74-16,2 1-81 0,-14-4-173 0,1 1-181 0,-5-3 24 16,-3 2-298-16,-6 2-276 15</inkml:trace>
  <inkml:trace contextRef="#ctx0" brushRef="#br0" timeOffset="71959.83">10259 2627 2527 0,'0'0'-154'0,"0"0"10"16,0 0 10-16,0 0 8 0,-22-13 13 0,22 13 17 0,0 0 28 15,0 0 23-15,0 0 30 0,-27 0 8 0,27 0 24 16,-18 0 16-16,18 0 12 16,0 0 4-16,-31 0 0 0,31 0 4 0,-32 2-2 0,16-1-7 15,-3 1-7-15,19-2 6 16,-38 0-13-16,17 0-7 0,1 4-10 0,-1-4 9 15,1 0 3-15,0 2-9 16,20-2 0-16,-33 0 7 0,17 0-14 0,16 0 8 0,-27 2-6 16,27-2-5-16,-24 2 1 15,24-2-1-15,-18 4 3 0,18-4-4 0,-15 5-4 16,15-5 9-16,-12 8-4 0,12-8 3 0,-10 11-8 16,10-11 4-16,-4 17 0 0,4-17 1 15,0 25-3-15,0-25 14 0,2 29-14 0,-2-11 6 16,2 0-9-16,0 1 8 15,0 2 1-15,2 0-5 0,-2 3-2 0,2 2 3 16,-2 0-2-16,0 1-2 0,2 0-2 16,-2 1 5-16,4-1-1 0,-4 1-3 0,3-1 9 15,-1 0-7-15,-2 1-2 0,2 1 4 0,0 0-5 16,-4-1 6-16,4 0-1 16,0 1-4-16,2 0-6 0,-4-1 9 0,2 3 5 15,-4 0-1-15,4-3-7 0,-4 4 11 16,2-1-11-16,-2 1 1 0,2 1 7 0,-2-3-2 15,2 3 0-15,0-3 0 0,-2-1-12 16,2 2 17-16,2-4-16 0,-2 2 5 0,-1 0-6 16,1-3 5-16,2-1 4 15,-2 1-5-15,2 0-7 0,-2-2 3 0,2 0 0 16,2-1 0-16,-4-3 3 0,2-1 6 0,-2 2 3 0,0-2-9 16,2 0 9-16,-2 2-6 15,0-2-3-15,-2 2 3 0,2 1 3 0,-2-2-8 0,0 1 8 16,2-2-1-16,-2 2 8 15,2-2-2-15,-2 0 13 0,0 0 3 0,6-2 14 16,-6 0 17-16,3 3 11 16,-1-5-4-16,2 0 8 0,2 2 9 0,-2-2 3 15,4-2 1-15,-2 3-6 0,2-5-5 0,0 3-1 16,3-3-7-16,-3 0-4 0,4 1-4 16,0-3-8-16,2-2-3 0,-3 2-4 0,5-1-9 15,0-3-2-15,1 1-18 16,-1-2-28-16,4-1-42 0,1 1-56 0,1-4-59 0,-4 0-85 15,5 0-194-15,-5-1-345 16,2-2-109-16</inkml:trace>
  <inkml:trace contextRef="#ctx0" brushRef="#br0" timeOffset="73677.64">10881 3319 2347 0,'0'0'-60'15,"0"0"29"-15,0 0 23 0,0 0-6 0,0 0 16 0,6-21 10 16,-6 21 18-16,0 0 10 16,0 0 19-16,0 0 22 0,0 0 8 0,0 0 7 15,0 0 7-15,0 0 4 16,0 0 5-16,0 0-1 0,0 0 0 0,2-16 7 0,-2 16-11 15,0 0-3-15,0 0-3 16,0 0-12-16,0 0-1 0,0 0-9 0,0 0-9 0,0 0-3 16,0 0-4-16,0 0-4 15,0 0-3-15,0 0-7 0,0 0-5 0,0 0-5 16,0 0 1-16,0 0 4 0,-14 54-3 0,14-54 1 16,-6 27-3-16,6-12 0 15,-3 0 4-15,3-15-4 0,0 32-2 0,-4-13-2 0,4 2-4 16,0-2-1-16,0 2 16 15,4 1-5-15,-4-2-7 0,1 1 1 16,1 0-5-16,-2-2-3 0,2 0-3 16,0 0-5-16,2-2-3 0,-4-2-4 0,0-15-12 0,4 29-17 15,-2-18-18-15,-2-11-17 0,4 20-20 0,-4-20-28 16,2 15-23-16,-2-15-30 16,4 15-33-16,-4-15-30 0,0 0-24 0,8 11-34 0,-8-11-59 15,0 0-645-15,0 0-429 16</inkml:trace>
  <inkml:trace contextRef="#ctx0" brushRef="#br0" timeOffset="74077.09">11105 3446 2965 0,'0'0'-70'16,"10"-7"23"-16,-10 7 24 15,0 0 8-15,14-9 8 0,-14 9 11 0,0 0 1 0,0 0 3 16,0 0-2-16,0 0 4 15,0 0 12-15,0 0 4 0,0 0 8 0,0 0 4 16,0 0 5-16,0 0 2 16,0 0 3-16,-26 45-4 0,18-38 2 0,8-7-5 15,-19 16 0-15,9-9-3 0,0 1 4 0,-4-1 8 0,14-7 3 0,-21 14 1 16,9-7 2 0,12-7-6-16,-22 12 0 0,12-5-4 0,10-7-10 0,-19 8 0 15,19-8-6-15,-16 10 3 16,16-10-7-16,-12 7-2 0,12-7 9 0,0 0 10 15,-10 12 6-15,10-12 2 16,0 0 2-16,-3 15 5 0,3-15 0 0,0 0 2 0,0 0-2 16,21 27 0-16,-15-20-3 15,6-1-4-15,0 4-3 0,1-1-12 0,-3-2-1 16,4 3 3-16,-2 0-10 0,3-1-2 0,-3 1-7 0,2 0-15 16,-2-1-15-1,1 1-17-15,-1-1-27 0,0 1-33 0,2-3-44 16,-2 3-63-16,1-3-57 0,-3-1-108 15,4-3-195-15,-4 1-373 0,3 0-339 0</inkml:trace>
  <inkml:trace contextRef="#ctx0" brushRef="#br0" timeOffset="75100.1">11504 3578 2762 0,'0'0'-101'0,"0"0"18"0,-16-8-2 16,16 8 6-16,0 0 9 0,0 0-1 0,0 0 18 15,0-21 17-15,0 21 13 0,0 0 13 0,0 0 4 0,12-25 12 16,-12 25 12 0,10-13 8-16,-10 13 5 0,11-13 14 0,-11 13 3 0,12-10 1 15,-12 10 6-15,16-7 9 16,-16 7-1-16,16-6 8 0,-16 6 13 0,0 0 10 15,25 2 11-15,-25-2 5 16,16 7 5-16,-16-7-6 0,14 15-11 0,-10-3-8 0,1 4-12 16,-1-2-7-16,-4-14-2 15,0 33-6-15,-2-16-6 0,0 0-3 0,-5 0-7 16,1 4 0-16,-2-1-3 0,-4-2-1 0,4 0 3 0,0-3-1 16,-3-2 0-1,5 0 1-15,-2-1-2 0,0-1-5 0,8-11-1 0,-12 16-7 0,12-16-2 16,-8 15-11-16,8-15-3 15,0 0-6-15,0 0-1 0,0 0-4 0,0 0-3 16,0 0 1-16,0 0-7 16,0 0-3-16,0 0-1 0,42-29-4 0,-27 16 2 0,3-3-8 15,-2-2-1-15,3-5-3 0,1 0 2 0,-2 1 0 16,-3 2 1-16,5-1 1 16,-6 2 5-16,1 1 0 0,-3 2 5 0,-4 3-2 0,4-1 6 15,-6 0 5-15,0 3 10 16,-2 2-2-16,-4 9 7 0,0 0 0 0,7-23 6 15,-7 23 3-15,0 0 1 16,0 0 3-16,0 0 9 0,0 0 2 0,-25-6 5 0,25 6-2 16,0 0-1-16,-28 26 0 15,19-16 0-15,3 3 4 0,-2 1 0 0,2 1-2 16,-2 1-2-16,4 0-3 0,2 2-5 0,2-18-7 16,4 34-1-16,2-17 3 15,0-2-4-15,6 0-10 0,1 3-7 16,3-5-22-16,2-1-23 0,3-1-28 0,1-4-33 15,0 1-46-15,1-2-58 0,1-4-58 0,-5 0-97 16,3-2-186-16,-2-2-430 16,-3-2-422-16</inkml:trace>
  <inkml:trace contextRef="#ctx0" brushRef="#br0" timeOffset="75479.82">12279 3414 2862 0,'0'0'-106'0,"4"-19"32"0,-4 19 13 0,0 0 18 15,0 0 7-15,0 0 24 0,0 0 41 0,0 0 12 16,0 0 30-16,2-16 25 15,-2 16 16-15,0 0 18 0,0 0 4 0,0 0-6 16,0 0-8-16,0 0-15 16,0 0-9-16,-17 50-7 0,13-37-6 0,4-13-4 0,-6 33 1 15,4-16-2-15,-2 2-8 0,0 2 0 0,4 0-5 16,-2 1-7-16,2 1-4 0,0 0-4 16,0 6-7-16,0-6-3 0,2 2-4 0,2-5-9 15,0 1-1-15,-2 0-16 16,2-2-17-16,-2-1-19 0,2-3-20 0,-2 0-30 15,-2-15-26-15,4 21-33 0,-4-21-32 16,7 15-46-16,-3-9-28 0,-4-6-58 0,0 0-672 16,0 0-418-16</inkml:trace>
  <inkml:trace contextRef="#ctx0" brushRef="#br0" timeOffset="75869.95">12488 3475 2968 0,'0'0'-14'0,"9"-8"19"0,-9 8 11 0,0 0-3 0,0 0 3 16,0 0-6-16,0 0 9 16,0 0-4-16,0 0 6 0,0 0 3 0,0 0 7 15,0 0 9-15,0 0 2 0,-23 42 1 16,11-34 7-16,12-8-2 0,-20 15 3 16,9-6-6-16,1-1-5 0,10-8-4 0,-20 11-4 0,12-5 6 15,8-6 1-15,-15 9 6 16,15-9 4-16,-14 9 4 0,14-9 5 0,-12 7-2 15,12-7-1-15,0 0-7 16,-16 10-4-16,16-10-5 0,-11 7-4 0,11-7-1 0,0 0-4 16,0 0-2-16,-14 9 2 15,14-9 4-15,0 0 9 0,-10 10-4 0,10-10 8 16,0 0-1-16,0 0 0 0,0 23-1 16,0-23-1-16,0 0 19 0,14 21-3 15,-14-21-2-15,14 17-10 0,-3-7-2 0,1-1-3 0,0 1-7 0,0-3-1 16,3 3-4-16,-1-1-17 15,0-1-24-15,-2 0-30 0,3-1-37 0,-3 1-48 16,2-3-55-16,-2 1-64 16,-4-2-89-16,3 0-182 0,-1-2-89 0,-10-2-275 15,16 2-246-15</inkml:trace>
  <inkml:trace contextRef="#ctx0" brushRef="#br0" timeOffset="76449.64">12729 3475 2590 0,'0'0'-69'0,"0"0"17"0,0 0 11 0,0 0 13 16,0 0 10-16,0 0 27 16,0 0 20-16,0 0 35 0,0 0 14 0,0 0 12 0,26 27 7 15,-22-14-1-15,0 2 0 0,1 2-7 0,-3 2-16 16,0 6-5-16,2-1-8 16,-4 3-3-16,0-2-9 0,-2 4-12 0,-2-2-21 0,-3 0-26 15,-1-1-43 1,-2 3-41-16,-8-1-35 0,0-1-29 0,1 0-36 0,-7-5-75 15,-1 1-498-15,-1-4-59 16</inkml:trace>
  <inkml:trace contextRef="#ctx0" brushRef="#br0" timeOffset="77089.81">12058 3496 2191 0,'0'0'-79'0,"0"0"13"0,0 0 8 0,0 0 4 15,0 0 12-15,0 0 12 16,0 0 26-16,0 0 26 0,0 0 19 0,0 0 29 0,0 0 15 16,0 0 17-16,0 0 15 15,0 0 8-15,-24 28 6 0,24-28 0 0,-8 27-12 16,6-12-8-16,0 3-11 0,2 3-9 16,0-1-10-16,0 1-7 0,2 0-10 0,2 4-2 15,2 0-11-15,0 0-2 16,2-2-8-16,2 1-21 0,3-3-27 0,7 2-32 15,0 0-42-15,3-4-45 0,3-2-45 0,1-4-62 0,1 0-153 16,-1-3-389 0,1 0-74-16</inkml:trace>
  <inkml:trace contextRef="#ctx0" brushRef="#br0" timeOffset="78609.82">13116 2571 2236 0,'-10'4'-104'0,"10"-4"8"16,0 0-2-16,0 0 3 0,0 0-8 0,0 0 5 15,0 0 3-15,0 0 3 0,0 0 14 16,0 0 11-16,47-7 18 0,-39 5 21 16,-8 2 13-16,0 0 22 0,28-6 10 0,-28 6 18 0,17-4 5 15,-17 4-1-15,18-3 7 16,-18 3-10-16,20-4 0 0,-20 4-6 0,17-3 6 15,-17 3-6-15,0 0-11 0,22-4 1 16,-22 4-4-16,14-3-4 0,-14 3 5 0,0 0-4 16,0 0 9-16,25 3-8 15,-25-3 6-15,0 0 7 0,18 4-4 0,-18-4 0 0,0 0 4 16,18 5-4-16,-18-5 11 0,0 0-3 0,15 8 6 16,-15-8 11-16,8 9 6 15,-8-9 10-15,8 10-6 0,-8-10 3 16,8 15-9-16,-8-15-7 0,4 18 4 15,-4-18-9-15,4 22 2 0,-4-22 0 0,2 24-4 16,0-8 5-16,-2-1-3 0,2 2 7 16,-2-17-4-16,0 34-5 0,2-14 3 0,-2-4-4 0,1 6-4 15,-1-3-2-15,2 2-7 0,-2 1 7 16,4-1-8-16,-4 2-3 0,2-2 5 16,-2 2-1-16,0 0 3 0,0-2-5 0,2 2-1 15,-2 4 3-15,2-6-9 0,-2 1 1 16,2 1 2-16,-2-2-2 0,0 0-3 15,2 0 1-15,-2 2 2 0,2-2-2 16,0-1-2-16,0 5 1 0,0-3-1 0,0 0-3 16,0-1-2-16,2 1-1 15,-2-2 2-15,-2 3-2 0,4-4 0 0,-2 2-1 16,0-1 5-16,0 0-5 0,2-1 2 0,-2-2 1 16,0 2-1-16,1 0 2 0,1-2-4 15,-2 2 1-15,0-1-1 0,2-5 0 16,-2 4-2-16,0 0 2 0,2-1-3 0,0-1 2 15,-2 2 0-15,4 0 0 0,-4-2 5 0,0 0 8 16,2 1 1-16,0-1 7 16,0 0 0-16,-2 1 4 0,3-2-2 0,1 2-3 15,-2-2 2-15,2 3-7 0,0-4 0 16,0 1-1-16,2 2-4 0,-2-3 2 0,0 1-2 16,-1 0-3-16,3 0-2 0,-2 0 0 0,0-1 1 0,-2 1-1 15,4-1-1-15,-2-2 1 16,-6-11 3-16,10 27-1 0,-5-16-1 15,1 3 3-15,-6-14-2 0,8 23-1 16,-4-14 0-16,-4-9 1 0,6 23 0 16,-2-13 2-16,-4-10-1 0,8 21 0 0,-6-10-2 15,-2-11 0-15,6 19-2 0,-6-19-1 16,4 21-2-16,0-11 4 0,-4-10-3 0,3 21 1 0,-3-21-1 0,6 18 0 16,-4-6 2-1,-2-12 5-15,2 23 7 0,-2-23 5 0,0 23 6 0,0-23 5 16,-2 21-1-16,2-21-2 15,-2 21-4-15,2-21-3 0,-7 19-8 0,1-10-20 16,6-9-48-16,-20 18-73 16,6-9-91-16,-7-3-147 0,-5 1-230 0,-5-4-303 0,-5 4-272 15</inkml:trace>
  <inkml:trace contextRef="#ctx0" brushRef="#br0" timeOffset="152560.26">795 7354 405 0,'0'0'183'15,"0"0"-44"-15,0 0-28 0,0 0-6 0,0 0-17 16,0 0-12-16,0 0-9 0,0 0-2 16,0 0 0-16,0 0 11 0,0 0 1 15,0 0-1-15,0 0 10 0,0 0 0 16,0 0 11-16,0 0-7 0,0 0-7 0,0 0 3 16,0 0-5-16,0 0-15 0,0 0 2 0,0 0 6 15,0 0-1-15,0 0 0 16,0 0-4-16,0 0-4 0,0 0 7 0,0 0-6 0,0 0 6 15,38 16-1-15,-38-16 1 16,17 0-1-16,-17 0 1 0,22 4-3 0,-22-4 0 16,22-4-7-16,-22 4-1 0,21 0-4 15,-21 0-6-15,0 0-5 0,30 0-7 0,-30 0-2 16,17-3-2-16,-17 3-14 0,0 0-8 0,24-2-19 16,-24 2-20-16,0 0-30 15,0 0-25-15,21-2-58 0,-21 2-34 0,0 0-40 0,0 0-88 16,14-2-528-16,-14 2-155 15</inkml:trace>
  <inkml:trace contextRef="#ctx0" brushRef="#br0" timeOffset="153300.26">1145 7186 2391 0,'0'0'-83'0,"0"0"26"0,0 0 7 16,0 0 13-16,0 0 9 0,0 0 4 0,0 0 13 15,0 0 17-15,0 0 16 0,0 0 8 0,0 0 8 16,0 0 8-16,14-12 9 16,-14 12 3-16,0 0 0 0,0 0 3 0,23 3-10 0,-23-3 4 15,0 0-10-15,24 2 3 16,-24-2-9-16,0 0-4 0,27 0-2 0,-27 0 0 15,22 0-2-15,-22 0-4 16,18 2-3-16,-18-2 2 0,17 0-6 0,-17 0 4 16,0 0-8-16,26 0-1 0,-26 0 9 15,0 0 10-15,17 0 1 0,-17 0 8 0,0 0 8 16,0 0-3-16,0 0 3 0,16 3-6 0,-16-3-3 0,0 0-1 16,0 0-6-1,0 0-3-15,0 0-6 0,0 18-2 0,0-18-2 0,0 0-2 16,0 0-2-16,-8 29-1 15,8-29 2-15,-4 19 1 0,4-19-2 0,-6 24 4 16,3-9 10-16,-1 1-1 0,-4-1 4 16,4 0 1-16,0 0-8 0,0 0 6 0,-6 1-6 15,6 0-3-15,-2 0-2 16,0 0 15-16,-3-3-3 0,1 0-7 0,4 0 0 0,-6-2-2 16,10-11-2-16,-14 20-4 0,6-10-2 0,8-10-3 15,-11 13 2-15,11-13-3 16,-10 13-1-16,10-13-2 0,-8 10-2 0,8-10-2 15,0 0-1-15,-12 10-8 16,12-10 3-16,0 0 1 0,0 0 5 0,0 0-1 0,0 0 6 16,0 0-2-16,45 5-2 15,-45-5 0-15,30 0 1 0,-16 0-4 0,7 0-12 16,-21 0-20-16,43-3-27 0,-21 3-34 0,-2-2-37 16,1 2-45-16,1 0-35 0,-1 0-50 15,-21 0-108-15,36 0-557 0,-21-1-319 0</inkml:trace>
  <inkml:trace contextRef="#ctx0" brushRef="#br0" timeOffset="154910.22">2207 7423 2649 0,'0'0'-110'0,"0"0"20"0,0 0 17 15,0 0 15-15,0 0 13 16,0 0 23-16,0 0 13 0,0 0 14 0,0 0 27 15,0 0 13-15,0-49 22 16,0 49 12-16,0 0 2 0,4-22-12 0,-4 22-3 0,2-17-3 16,-2 17 2-16,0 0 5 15,-2-22-2-15,2 22 3 0,0 0 0 0,-8-20 0 16,8 20-5-16,-8-12-7 0,8 12-8 0,-13-8-6 16,13 8-4-16,-18-8 0 0,18 8-5 15,-25-2-4-15,25 2-1 0,-30 0-1 0,30 0-5 16,-25 4-6-16,13-1 2 15,12-3-4-15,-26 10-1 0,12-3 0 0,7 1 0 16,7-8 1-16,-14 20-2 0,6-10-2 16,8-10 0-16,-6 23-4 0,6-23-6 0,0 22 5 15,0-22-3-15,2 19-3 0,-2-19 1 0,12 18-2 16,-12-18 3-16,10 12-3 0,-10-12 3 16,11 12 4-16,-11-12-5 0,16 4 6 0,-16-4 4 15,0 0-6-15,0 0 3 16,28-8-1-16,-28 8 1 0,11-18-2 0,-3 6-1 15,-2-4-2-15,-2-5 1 16,0-4-3-16,-4-4-3 0,4-3-4 0,-2-1 1 0,-2-6 3 16,0 1 0-16,0-1 9 15,0 7 6-15,-2 2 13 0,2-1 6 0,0 2 4 16,-4 4 2-16,4 4 8 0,-4 1 6 0,4 2 2 0,-4 1 1 16,4 17-7-16,0-27-4 15,0 27-4-15,-4-18-6 0,4 18 0 0,0 0-7 16,0 0-2-16,0 0-2 15,0 0-2-15,0 0 0 0,-17 42-3 0,17-23 0 0,0 4-4 16,0 1-1-16,0 3-1 16,4 1 0-16,-4-1-3 0,5 1 0 0,1 2-6 15,-2-1-15-15,2-3-20 0,-2 0-32 16,6-1-42-16,-6 0-46 0,4 0-61 0,0-5-61 16,-5-1-113-16,3-1-186 0,-2-1-329 0,-4 0-285 15</inkml:trace>
  <inkml:trace contextRef="#ctx0" brushRef="#br0" timeOffset="155250">1956 7790 2660 0,'0'0'-28'15,"0"0"14"-15,20 3 11 0,-20-3-6 0,0 0-7 0,27 0 9 16,-27 0-5-16,26-5 6 16,-7 4-2-16,1-3 7 0,-1 0 4 0,3 0 4 15,4-2 4-15,3 1 17 16,-1-1-6-16,-1 1 3 0,1-2-3 0,-3-1-4 0,5 3-8 15,-5 1-23-15,1-3-27 16,-1 3-16-16,-3-2-25 0,-1 0-17 0,-3 3-21 16,-2-1-12-16,-16 4-15 0,25-6-32 15,-25 6-72-15,0 0-261 0,14-1 310 0</inkml:trace>
  <inkml:trace contextRef="#ctx0" brushRef="#br0" timeOffset="155889.99">2099 8329 1464 0,'0'0'-4'0,"10"4"10"0,-10-4-5 16,0 0 6-16,0 0 0 0,22 0 5 15,-22 0-6-15,0 0 1 0,0 0 0 0,17-17 3 16,-17 17-5-16,4-13 4 0,-4 13 9 0,0 0 4 16,0 0 3-16,-10-26 20 0,10 26-10 15,-7-16 6-15,7 16 5 0,-14-10 15 16,14 10-19-16,-20-7-3 0,20 7 4 0,-21-3 1 0,21 3 11 16,-22 3-7-16,22-3 15 15,-26 5-13-15,26-5-2 0,-17 12-3 0,5-4-1 16,4 1-10-16,-2 1 9 15,10-10-7-15,-11 22-1 0,7-10 2 0,2 4 4 0,2-16-3 16,-4 22 7-16,4-22 3 16,6 27-4-16,0-14-3 0,-4 1 1 15,5-3-6-15,3 0-8 0,-2 0-1 0,4-3-8 0,-2 0 2 0,1 0-2 16,-11-8-1-16,22 7 2 16,-22-7-8-16,22 3 1 0,-22-3-3 0,0 0-2 0,25-12 2 15,-17 3-4 1,0-4 1-16,-6-2-2 0,2-3-3 0,-4-5 0 0,0-4 1 15,0-2 1-15,0 0 1 16,-4 0 6-16,4-2 8 0,-2 4 5 0,0 0 7 0,-4 2 2 16,2 1-3-16,4 3 7 15,-4 2 0-15,4-1-1 0,-4 5 2 0,4 15-1 16,-2-27-6-16,2 27 2 0,-2-24-6 0,2 24 1 16,-2-15 10-16,2 15 10 15,0 0 7-15,0 0 13 0,0 0 5 0,0 0 4 16,0 0-10-16,0 0-2 0,0 0-5 15,20 49-8-15,-14-32-1 0,-4 1-9 0,6 5-5 16,0-3-2-16,1 4-12 0,-1-2-19 16,2-1-34-16,-2 0-38 0,4-2-52 15,-1 0-57-15,-1 0-53 0,2-5-82 16,-2-3-172-16,0-1-408 0,-4-3-274 0</inkml:trace>
  <inkml:trace contextRef="#ctx0" brushRef="#br0" timeOffset="156320.1">2343 8222 2627 0,'10'-15'-44'0,"-10"15"12"0,7-7-4 16,-7 7-4-16,10-10-4 0,-10 10-5 0,0 0 11 16,24-9-2-16,-18 3 4 0,-6 6 10 15,21-7 1-15,-9 0 2 0,-12 7 7 16,28-7 10-16,-13 4-15 0,1-3 6 15,0 2 0-15,-16 4 4 0,29-8-17 0,-13 4 3 16,-16 4-1-16,21-5-6 0,-7 1 2 16,-14 4 9-16,20-3 5 0,-20 3 11 15,0 0 8-15,18-3 12 0,-18 3 19 0,0 0 2 0,0 0 12 16,0 0 1-16,0 0 8 16,0 0 3-16,0 24 1 0,0-24-9 0,0 0 6 15,-12 30-9-15,6-17-2 16,-2 2-1-16,0-1 5 0,2 2 5 0,-2 0 8 0,1 1 4 15,1-2 3-15,0 3 11 16,-4-4 1-16,6 2 0 0,0 0-7 0,-2-3-3 16,6-13-1-16,-4 21-6 15,4-21-5-15,4 19-2 0,-4-19-5 0,10 17 2 0,-2-11-1 16,6-1 5-16,3-1-1 0,-1 0-6 0,6-4-10 16,-1 2-2-16,5-4-8 0,-1 2-19 15,1-2-30-15,3-1-35 0,-3 0-51 0,-1-1-62 16,1-1-56-16,-8-2-110 15,1 0-604-15,-5 2-346 0</inkml:trace>
  <inkml:trace contextRef="#ctx0" brushRef="#br0" timeOffset="159679.97">4041 6586 2667 0,'0'0'-143'0,"0"0"13"0,0 0 15 0,0 0 11 15,0 0 11-15,0 0 14 16,0 0 24-16,0 0 18 0,0 0 18 0,0 0 22 0,0 0 23 15,0 0 7 1,0 0 14-16,0 0 7 0,-64 6 14 0,44-5 3 0,2 3 2 16,-3 1 1-16,-5-4-10 15,-1 2-3-15,-3 4-9 0,3-3-7 0,-3-1-5 16,1 2-6-16,-3 1 0 0,5-2-1 0,-1 0 6 16,3 0-4-16,5 0-1 0,1 0-3 15,-3-1 1-15,6-1 1 0,16-2-10 0,-29 5 0 16,29-5-4-16,-22 3 0 0,22-3-8 15,-12 6 0-15,12-6-1 0,0 0-1 0,0 0-1 16,0 0 5-16,0 0 1 16,0 0 1-16,34 23 9 0,-16-17 9 0,1-1 6 15,3 2 5-15,1 0-4 0,-3 3-1 16,5-1-1-16,-3 0 0 0,0 2-1 0,-1 2-1 16,-3-1-3-16,2 3-1 0,-5 1-1 0,-1 3-3 15,-4 0-1-15,2 0-2 16,-4 4-4-16,-3 0-1 0,-1 2-2 15,-4-1-1-15,0 3-2 0,-2-1 1 16,-2-3-5-16,1 4 2 0,-3-2-2 0,-4 4-3 0,0-5 1 16,2 7-4-16,-2-2 0 15,-1-4 1-15,3-2-2 0,-4 1 0 0,4-3 0 16,2 2-2-16,0-6 2 0,-2 1-1 0,4-1-5 0,1 1 6 16,3-3-6-16,-4 2 2 15,4-17 0-15,7 30 0 0,-1-17-3 0,4-2 6 16,0 0-3-16,4-1 1 0,3 1-2 15,7-3 8-15,0 2 9 0,3-5 23 0,1 3 10 16,1-4 4-16,4 1 11 16,7-1 12-16,1-1 5 0,2 0-1 0,0-2-3 0,2 1-6 15,3 0-8 1,-3 1-10-16,-2-1-3 0,-4-4-8 0,1 4-20 16,-7-2-19-16,0 0-28 0,-3 3-38 0,-9-3-50 0,3 0-56 15,-6 0-51-15,-1 0-121 16,-17 0-221-16,16-3-394 0,-16 3-386 0</inkml:trace>
  <inkml:trace contextRef="#ctx0" brushRef="#br0" timeOffset="160910.01">3376 6299 2774 0,'0'0'-132'0,"0"0"13"16,0 0 13-16,0 0 5 0,0 0-1 0,0 0 11 0,0 0 7 16,0 0 4-16,0 0 13 15,0 0 0-15,0 0 6 0,0 0 7 0,-49-3 1 16,49 3 8-16,-24 3 3 0,24-3 7 0,-22 1 11 16,22-1 2-16,-19 2 5 15,19-2-1-15,-18 2-1 0,18-2 7 0,0 0 3 0,-21 2-4 16,21-2 8-16,0 0-2 15,0 0 0-15,-26 0-2 0,26 0 8 0,0 0-5 0,0 0 1 16,-14 5 4 0,14-5-3-16,0 0-3 0,0 0 4 0,0 0 1 0,-15 12 9 15,15-12 5-15,0 0 2 16,-6 14-6-16,6-14 6 0,-6 11 0 0,6-11-1 16,0 0 3-16,-8 21 9 0,8-21-8 0,-2 18 3 0,2-18 4 15,-4 22-4-15,4-10 12 16,0-12-20-16,0 30 6 0,4-14 6 15,-2 3-9-15,2-3 0 0,0 5-9 16,0-2 9-16,0 4-5 0,0 1-3 0,1 1 4 0,3 0 3 16,-4 3 2-16,4-2-8 15,-2 3 1-15,4 0 0 0,-4 0-4 0,0 4-1 16,1-2-1-16,1 0 8 0,0 0-6 0,-4-2 2 0,2-1 4 16,2 1-14-16,-4-3 6 15,4 3-6-15,-4-1 6 0,1 2-3 16,-1-1 0-16,0-2 0 0,2 2 8 15,-2 2-6-15,0-5-2 0,-2 3 8 0,0 0-8 16,2-1 2-16,0 0 4 16,0 1-4-16,-4 0 4 0,2-2 1 0,0 1-10 15,0 1-1-15,0-3 4 0,0 0 0 0,0 2 0 0,-1-1 9 16,3 1-5-16,2-2 9 16,-4 0-14-16,2 2 6 0,-2-1-5 0,0-1 0 15,-2 3 0-15,2-2 4 0,-2 1 3 16,0 1-9-16,0-2 2 0,2-1 7 0,-2 1-12 15,2-1 7-15,-2-1-4 16,0-4 5-16,4 1-1 0,2 2 1 0,-4-1-3 16,2 0 2-16,2-3 3 0,-2 2 7 15,-1-3-12-15,5 2 0 0,-2-2 4 0,-2-2-6 16,0 1-6-16,2 2 18 0,0-3-10 0,-2 2 11 16,0-1-11-16,-2 2-3 15,2 0 14-15,-4-2-13 0,4 3 2 0,-1-2-1 0,-1 0 6 16,2 3-9-16,0-3 4 15,-2 0-6-15,4-1 9 0,-2 2-6 0,0-2 13 0,0-3-7 16,4 3-11-16,-6-3 1 16,6 1 11-16,-1-1-4 0,1-2-2 0,0 1 7 15,2-1 8-15,4-4 1 16,-4 1-6-16,5-1 5 0,1-2-10 0,0 0-24 0,3 0-35 16,-1-3-50-16,2 0-119 0,1-2-283 15,1-2 314-15</inkml:trace>
  <inkml:trace contextRef="#ctx0" brushRef="#br0" timeOffset="162664.53">4047 8120 688 0,'0'0'152'0,"0"0"-38"16,-10-17-23-16,10 17-6 0,0 0-31 0,0 0 2 16,0 0 7-16,0 0-1 15,0 0 11-15,0 0 5 0,0 0 15 16,0 0 16-16,0 0 3 0,0 0 6 0,0 0 5 0,0 0 7 0,0 0-4 16,0 0-4-16,0 0-11 15,6 50-8-15,-6-50-14 0,4 22-9 16,-4-8-8-16,2 1-8 0,-2-15-5 15,0 32-4-15,0-14-8 0,2-1-1 0,-2-17-9 16,0 28 1-16,0-11-4 16,0-17-5-16,0 25-8 0,4-13-8 0,-4-12-16 15,0 20-23-15,0-20-27 0,2 20-25 0,-2-20-29 0,0 0-19 0,2 17-24 16,-2-17-31-16,0 0-31 16,0 0-63-16,0 0-399 0,0 0 90 0</inkml:trace>
  <inkml:trace contextRef="#ctx0" brushRef="#br0" timeOffset="162970.1">4098 8277 1880 0,'8'-18'-27'0,"-8"18"27"16,0 0 8-16,6-17 8 15,-6 17 2-15,0 0 0 0,0 0 4 0,6-13 9 16,-6 13-1-16,0 0 0 0,0 0 9 0,0 0 6 16,0 0-2-16,0 0 9 0,0 0 2 15,0 0-2-15,0 0 4 0,0 0-7 16,-24 38 7-16,24-38-5 0,0 0-5 15,-7 12 2-15,7-12-1 0,0 0-6 0,-10 11 7 0,10-11 3 16,0 0 0-16,0 0-1 16,-10 11-1-16,10-11-3 0,0 0-8 15,0 0-1-15,0 0 3 0,0 0 10 16,0 0 11-16,0 0 8 0,0 0 10 0,20 21-3 16,-20-21-4-16,15 9-1 0,-3-2-12 15,-12-7-4-15,24 11-4 0,-13-6-8 16,3 2-15-16,-2 0-23 0,6 0-27 0,-7-1-40 0,-11-6-40 15,26 12-47-15,-12-9-36 16,-14-3-40-16,21 7-64 0,-21-7-568 0,18 7-208 16</inkml:trace>
  <inkml:trace contextRef="#ctx0" brushRef="#br0" timeOffset="163141.1">4350 8410 2589 0,'0'0'-45'16,"17"-7"16"-16,-17 7 5 15,16-3 8-15,-16 3 2 0,20-5 3 0,-20 5 4 16,19-4 2-16,-19 4-2 0,24-3 4 16,-24 3-3-16,24-1-7 0,-24 1-17 0,19-1-19 15,-19 1-24-15,18-3-30 16,-18 3-36-16,0 0-105 0,18-5-322 0,-18 5 239 16</inkml:trace>
  <inkml:trace contextRef="#ctx0" brushRef="#br0" timeOffset="163300.29">4363 8333 1774 0,'0'0'127'15,"0"0"-5"-15,0 0-17 0,0 0-28 0,32-27-31 16,-32 27-36-16,23-5-21 0,-9 3-34 0,0 0-21 16,2-2-31-16,-3 3-34 0,-1-3-65 15,0 0-354-15,-12 4 263 0</inkml:trace>
  <inkml:trace contextRef="#ctx0" brushRef="#br0" timeOffset="163470.2">4709 8277 1784 0,'0'0'146'16,"0"0"-10"-16,22 1-32 0,-22-1-45 0,0 0-55 15,15 1-37-15,-15-1-27 16,0 0-34-16,12-1-51 0,-12 1-122 0,0 0-258 0,0 0 294 16</inkml:trace>
  <inkml:trace contextRef="#ctx0" brushRef="#br0" timeOffset="164441.47">3778 6274 1433 0,'0'0'-55'0,"0"0"6"16,0 0 5-16,0 0 4 0,0 0 9 0,22 3 15 16,-22-3 18-16,0 0 10 0,0 0 13 15,0 0 16-15,0 0 1 0,0 0 23 0,0 0-5 16,0 0 8-16,-22 41 1 15,22-41 1-15,-15 11 3 0,15-11-9 0,-20 9-13 16,12-3 5-16,8-6-9 0,-20 7 1 16,20-7 0-16,-17 6-8 0,17-6-4 0,-18 4 0 15,18-4-6-15,-18 2 3 16,18-2-11-16,0 0-5 0,0 0-8 0,-19-12-4 16,19 12-2-16,0 0 0 0,-6-16-6 0,6 16-5 0,0 0 0 15,0 0 4-15,0 0-12 16,18-29 8-16,-18 29 8 0,13-11-3 0,-13 11 3 15,12-10 6-15,-12 10-4 16,18-3 9-16,-18 3-3 0,17 0 7 0,-17 0 4 0,24 1-5 16,-24-1 13-16,26 6-8 15,-13 0-18-15,1-2 16 0,-14-4 3 0,28 7 10 0,-19-3 1 16,-9-4 2-16,22 5-3 0,-8-1-3 16,-14-4-3-16,19 4 2 0,-19-4-7 15,0 0 0-15,22-4-4 0,-22 4-5 0,0 0-1 16,16-13-6-16,-16 13 10 15,4-13-10-15,-4 13-6 0,0 0 5 0,-2-25-2 0,2 25 7 16,0 0-7-16,-10-25 13 16,10 25 7-16,-8-12 9 0,8 12 4 0,0 0 9 15,-10-17-6-15,10 17 7 16,0 0-1-16,0 0-1 0,0 0 1 0,0 0-4 16,0 0-5-16,0 0-3 0,-33 24-13 0,33-24-32 0,-12 18-41 15,10-6-32-15,-2-1-57 16,2 1-66-16,2-12-173 0,-4 20-318 0,2-10 42 15</inkml:trace>
  <inkml:trace contextRef="#ctx0" brushRef="#br0" timeOffset="170150.19">4900 7074 758 0,'0'0'133'16,"0"0"-50"-16,0 0-32 15,0 0-27-15,27-29 6 0,-27 29-11 0,0 0 9 0,0 0-12 16,0 0 5-16,0 0 2 0,0 0 5 0,2-17 7 16,-2 17 10-16,0 0 12 15,0 0-2-15,0 0 3 0,0 0 1 0,0 0 5 16,0 0 16-16,0 0-17 0,0 0-7 15,0 0-2-15,0 0-11 0,-4-22-5 0,4 22 3 16,0 0-13-16,0 0-3 0,8-14 6 16,-8 14-16-16,0 0 3 0,14-11-4 0,-14 11 3 15,10-8 1-15,-10 8-12 0,0 0 2 0,17-8-6 16,-17 8 12-16,0 0 9 16,16-2 13-16,-16 2 1 0,0 0 4 0,0 0 5 15,22 14 4-15,-22-14 3 0,5 15 8 16,-5-15-4-16,2 21-1 0,-2-21 6 15,-4 28-2-15,1-10 7 0,-3-3 1 16,0 3-1-16,-2-2 0 0,0 1 2 0,-2 3-4 0,0-1-4 16,-1-2-1-1,-1 1-8-15,2-4-7 0,2-2-7 0,-2 2-1 16,2-2-2-16,3 0-5 0,5-12-1 0,-16 18 2 0,16-18-3 0,-8 14 0 16,8-14-10-1,-8 11-1-15,8-11-5 0,0 0-3 0,-6 12-3 0,6-12-5 16,0 0-2-16,0 0-2 15,0 0-5-15,0 0-1 0,0 0 0 0,0 0 0 16,0 0-1-16,42-32-2 16,-33 22-2-16,5-1 2 0,0-3 3 0,2-1 0 0,-1 0 1 15,1-3-2-15,2 1-1 16,-5 0-1-16,3-1 0 0,-2 4 2 0,2-4-5 0,-5 4-3 16,1 1-9-16,-2-1 7 0,0 3 3 0,0-3 0 15,-5 2 5-15,-5 12 2 16,14-19-2-16,-14 19 8 0,8-16-3 0,-8 16 1 15,6-13 3-15,-6 13 0 16,0 0 5-16,2-16-4 0,-2 16 2 0,0 0 3 16,0 0 0-16,0 0 6 0,0 0 3 15,0 0 11-15,0 0 6 0,0 0 7 0,0 0 5 16,-49 26 4-16,41-14 2 0,0 1-1 0,0 0-4 0,-2 3-2 16,5-1 0-1,-1 2-5-15,2-1-6 0,-2 1 4 0,2 2-7 16,2-3 2-16,0 1-6 0,2 1-1 15,2-1-4-15,-2-17 2 0,4 30-8 0,-2-15 0 16,6-1-12-16,-4-1-6 0,3-3-12 16,1-1-18-16,-8-9-21 0,22 18-22 0,-12-14-27 15,-10-4-29-15,23 3-24 16,-23-3-22-16,26 0-20 0,-10-2-31 0,-1-1-45 16,-15 3-499-16,28-10-77 0</inkml:trace>
  <inkml:trace contextRef="#ctx0" brushRef="#br0" timeOffset="170520.15">5387 7075 2278 0,'0'0'-77'0,"0"0"13"0,0-18 6 0,0 18 9 16,0 0 10-16,0 0 17 16,0 0 12-16,0 0 31 0,0 0 45 0,0 0 20 0,0 0 25 15,0 0 22-15,0 0 2 0,0 0-4 0,0 0-1 0,0 0-4 16,0 0-8-16,15 49-8 16,-9-36-12-16,-4 3-1 0,0-1-8 0,2 0-11 15,-2 3-5 1,2-2-10-16,-2 0-5 0,-2 1-5 0,2 1-8 0,-2-18-2 15,4 31-11-15,0-15-10 16,-2-5-15-16,-2-11-18 0,2 24-13 0,-2-24-16 0,4 18-22 16,-4-18-22-16,2 13-17 15,-2-13-23-15,0 0-24 0,3 15-28 0,-3-15-27 16,0 0-54-16,0 0-561 0,0 0-140 0</inkml:trace>
  <inkml:trace contextRef="#ctx0" brushRef="#br0" timeOffset="170860.09">5538 7131 2379 0,'14'-13'-74'0,"-14"13"12"0,7-12 13 0,-7 12 3 15,0 0 4-15,10-9 2 0,-10 9 8 0,0 0 16 16,0 0 13-16,0 0 6 16,0 0 12-16,0 0 7 0,0 0-1 0,0 0 6 0,0 0 6 15,0 0 6-15,0 0 0 16,0 0 8-16,-37 34 3 0,37-34-2 0,-12 10 4 0,12-10 0 15,-14 9-13 1,14-9-5-16,-9 6-2 0,9-6-9 0,0 0 3 0,-12 9-3 16,12-9 1-16,0 0 7 15,0 0 14-15,0 0 8 0,0 19 15 0,0-19 0 16,0 0 3-16,0 0 0 0,0 0 1 0,12 22-6 0,-12-22-4 16,7 9-4-16,-7-9-5 15,12 10-9-15,-12-10 1 0,14 13-4 0,-14-13-17 16,16 12-19-16,-8-8 1 15,-8-4-24-15,19 11-22 0,-11-6-25 0,-8-5-23 16,16 10-21-16,-16-10-25 0,13 9-21 16,-5-5-28-16,2 0-57 0,-10-4-540 0,12 8-77 15</inkml:trace>
  <inkml:trace contextRef="#ctx0" brushRef="#br0" timeOffset="171150.02">5772 7047 2318 0,'5'-16'-17'0,"-5"16"12"0,0 0 7 16,0 0-7-16,0 0 11 15,0 0 11-15,0 0 15 0,0 0 7 0,0 0 12 16,18 32 14-16,-18-32 9 0,6 30 4 15,-4-13 12-15,2 2-9 0,-2 2-8 0,-2 0-1 16,2 1-9-16,-2 6-7 16,-2-2-9-16,0 0-1 0,0 0-16 0,-2-2-24 0,0 1-28 15,-2 1-40-15,-2-3-38 0,2-1-36 16,-1-3-49-16,-3-2-79 0,0 2-497 16,0-7-50-16</inkml:trace>
  <inkml:trace contextRef="#ctx0" brushRef="#br0" timeOffset="171690.08">5357 7072 2088 0,'0'0'-117'0,"0"0"23"0,0 0 22 16,0 0 17-16,0 0 18 0,0 0 23 0,0 0 17 16,-12-17 23-16,12 17 17 15,0 0 1-15,0 0 12 0,0 0 2 0,0 0 3 16,-29 37-2-16,23-26 12 0,-2 0-13 15,-2 2-3-15,4 2-10 0,1-1 1 0,-3 4-9 16,0-4-1-16,2 4 4 16,0 0-8-16,2 1 1 0,2-1-3 15,0 1-2-15,2 1-4 0,2 0 3 0,0-1 2 16,4-3-8-16,2 6-2 0,2-6 12 0,1 6-7 16,3-5-23-16,-2-2-26 0,4-1-15 0,-1 1-31 15,5-4-21-15,0-1-31 0,-7-1-53 16,5-2-116-16,-2-4-317 0,3 1 179 0</inkml:trace>
  <inkml:trace contextRef="#ctx0" brushRef="#br0" timeOffset="173130.02">6178 7010 1864 0,'0'0'87'0,"0"0"31"16,0 0-3-16,0 0-17 15,0 0-12-15,0 0-20 0,0 0-1 0,0 0-8 0,0 0-4 16,0 0-10-16,0 0 0 0,0 0-6 16,51 3-2-16,-51-3-9 0,30-2 0 15,-11 1-6-15,-3-3 0 0,4 1-4 0,-1-1 1 0,-3 4 0 16,2-6-5-16,-18 6-4 15,29-3-2-15,-19-1 1 0,-10 4 2 0,23-2-5 16,-23 2 7-16,18-3 8 16,-18 3-4-16,0 0 1 0,20-4 3 0,-20 4-2 0,0 0 3 15,0 0 0-15,0 0 0 0,0 0 0 0,0 0-2 16,0 0 4-16,0 0 0 16,-24 45-1-16,12-33-2 0,3 1-4 0,-5 3 7 15,0-1-2-15,0 2 7 0,1-2 2 16,-5 2 6-16,2 1 1 0,0 1 0 0,-1-2-3 15,1 1-1-15,-2 0-4 16,5 1-1-16,-3-1-9 0,2-4 4 0,0-1-4 0,5-1 0 16,-1 0-2-1,0-2-3-15,10-10-4 0,-14 17-3 0,14-17-1 0,-10 13 2 16,10-13 5-16,0 0 9 0,0 0 3 0,0 0 4 16,18 15 7-16,-18-15 7 15,24 1 4-15,-7-2 5 0,-17 1-1 0,40-3-1 0,-19 1 0 16,1 1-7-16,1-1-4 15,7 0-4-15,-5-1-8 0,5 1-20 0,-3-2-27 16,1 0-24-16,-1-1-31 0,1-2-36 16,-3 2-48-16,3-1-41 0,-3-2-43 15,-3-3-104-15,1-1-575 0,-1 2-328 0</inkml:trace>
  <inkml:trace contextRef="#ctx0" brushRef="#br0" timeOffset="173410">6728 6447 2889 0,'-8'-19'10'0,"8"19"7"15,0 0-8-15,0 0-5 0,0 0-1 0,0 0 17 16,0 0 14-16,10-22 13 0,-10 22 2 16,0 0 1-16,19-7-3 0,-19 7-7 0,20-8-2 15,-20 8-4-15,24-7-5 0,-13 3-13 16,5 1-30-16,-16 3-45 0,26-4-49 0,-15 0-52 16,5 0-63-16,-16 4-155 0,24-9-367 0,-12 4-26 15</inkml:trace>
  <inkml:trace contextRef="#ctx0" brushRef="#br0" timeOffset="173710.08">7058 6132 2234 0,'0'0'-26'16,"8"-11"9"-16,-8 11-4 15,0 0 5-15,7-11 10 0,-7 11 9 0,0 0 24 0,0 0 35 16,0 0 16-1,0 0 27-15,0 0 13 0,0 0 4 0,0 0-4 0,0 0-5 16,6 44 0-16,-8-29-2 16,2 4-7-16,0-1-10 0,0 4-7 0,0-1-12 0,-2 0-8 15,0 2-5-15,2-2-6 0,-1 0-7 0,-1 1-7 16,2-1-4-16,-2 0-14 16,2-2-20-16,-2-2-30 15,2-17-28-15,0 33-27 0,0-20-28 0,0-13-21 0,0 23-11 16,0-23-9-16,4 17-20 0,-2-11-17 0,-2-6-17 15,0 0-31-15,0 0-494 16,0 0 3-16</inkml:trace>
  <inkml:trace contextRef="#ctx0" brushRef="#br0" timeOffset="173979.99">7191 6323 2041 0,'10'-13'-54'0,"-4"3"33"0,-6 10 19 0,8-13 17 16,-8 13 13-16,0 0 14 15,8-12 4-15,-8 12-5 0,0 0 6 0,0 0-2 16,0 0 5-16,0 0 2 0,0 0 8 15,0 0 3-15,0 0 11 0,0 0-2 0,0 0 3 16,0 0 4-16,0 0-2 0,0 0 4 16,0 0-3-16,-42 24-5 0,42-24 2 0,-15 12 0 15,15-12 3-15,-14 14 6 16,14-14-3-16,-14 13-2 0,10-3-3 0,4-10-11 16,-9 17-13-16,9-17-1 0,-4 21-6 15,4-21-6-15,2 20-6 0,-2-20 0 0,4 23-10 16,1-9 2-16,3-3-7 0,4 3 2 0,-2-3-4 15,4 0-11-15,-1 3-30 16,3-4-26-16,0-1-53 0,3 0-54 0,1 1-69 16,-4-4-119-16,3 0-597 0,-3-3-360 15</inkml:trace>
  <inkml:trace contextRef="#ctx0" brushRef="#br0" timeOffset="175790.08">7769 5915 2733 0,'0'0'-84'0,"0"0"40"16,0 0 17-16,0 0 21 15,-12-13-4-15,12 13 8 0,0 0 16 0,0 0 1 16,0 0 11-16,0 0 8 0,0 0 2 15,0 0 5-15,0 0 5 0,0 0-1 0,0 0-7 16,0 0-4-16,0 0 1 16,0 0-10-16,31-3-5 0,-31 3-13 0,0 0-5 0,22 0-18 15,-22 0-10-15,0 0-14 16,23 0-3-16,-23 0 9 0,0 0-4 0,22 0 10 16,-22 0-2-16,0 0-4 0,0 0 12 0,20 0 6 15,-20 0 2-15,0 0 4 16,0 0 4-16,0 0 8 0,0 0-4 0,21-3-2 0,-21 3 2 15,0 0 5-15,0 0-4 16,0 0 2-16,0 0 1 0,0 0-4 0,0 0-1 16,16 10 0-16,-16-10-3 15,0 0 5-15,4 12 8 0,-4-12 5 0,0 0-1 0,4 14 3 16,-4-14 5-16,2 15 1 0,-2-15 6 0,2 16-1 16,-2-16 7-16,2 19-7 15,-2-19-1-15,0 20 5 0,0-20-6 0,2 26 4 0,-2-26-8 16,4 25-2-16,-4-10-6 15,2 2 5-15,-2-17-6 0,2 30 6 0,-2-13-9 16,2 1 19-16,-1-1-2 16,-1 2 0-16,0-2 1 0,0 2-7 0,2 0 5 15,-2 0-3-15,0 0 4 0,0 1-1 16,0 0-2-16,-2-1-2 0,2 0 2 0,0 4-2 16,-1-4-2-16,1 2 1 0,0 2-2 15,-2-2 0-15,2 2-8 0,2 0 5 0,-2-1 1 16,0 5-6-16,1-4-1 0,1 1 0 0,0 2-3 15,0-2-2-15,2 1-2 16,-2 0 3-16,0 0-2 0,4-2 2 0,-4-3 1 16,2 3-3-16,0 0 5 15,-2-4-6-15,2 2-3 0,0-2 7 0,0 1 0 0,2-1 4 16,-2 4-8-16,1-5 1 0,-1 1 2 0,0-1-3 0,0 1 4 16,4 0-4-1,-4 0 0-15,2-2 1 0,-2-1 3 0,0 1-4 0,4-1 3 16,-4 0-2-16,-1 0 1 15,1 0 2-15,0 1-3 0,2-2-2 0,0-1 2 16,-2 1 0-16,0 0-1 0,0 0 0 16,2 1 0-16,0-1-1 0,-2 2 2 0,-1-1 2 15,1-1 0-15,-2 3-3 16,2 1 2-16,0-3 0 0,2 1 2 0,-4 3-3 0,2-1-1 16,0-1 4-16,-2 1-4 0,2 1 0 0,-2-1 4 15,2 0 0-15,2 0-6 16,-2 2 5-16,-2-2-2 0,1-1 3 0,-3 4-2 15,4-3-1-15,-2 1-1 0,-2 0 0 16,2 0 3-16,0 2-1 0,-2-3-4 16,2 2 3-16,-2 1-1 0,0-2 1 15,2-1 2-15,2 0 2 0,-4-2-5 0,2 2-2 16,2-2-1-16,-2 2 8 0,0-1-6 0,2-2 0 0,0-1-5 16,-2 3-2-16,2-3 2 15,0 2-2-15,0-1 1 0,-1 1 3 0,-1-2 0 16,2 0-2-16,0 3 0 15,-2-3 4-15,2 2-2 0,0-2 8 0,0 2-10 16,-2-2 8-16,0 0-5 0,0 3 0 16,-2-18 3-16,6 29-4 0,-2-16 3 0,-2-1-7 15,4 2-7-15,-6-14 1 16,5 23-5-16,-1-14-3 0,-4-9-3 0,6 24 6 16,-2-15-3-16,-4-9 7 0,10 21-2 15,-8-12 0-15,-2-9 2 0,6 20-4 0,-6-20 9 16,6 21-1-16,-6-21 3 0,4 15 0 0,-4-15 4 15,6 17 2-15,-6-17 8 0,0 16-3 16,0-16 1-16,0 0-3 0,-8 20 2 0,8-20 4 16,-8 12-3-16,8-12 7 15,-10 13 1-15,10-13 3 0,-16 10-1 0,16-10-3 16,-17 7-12-16,17-7-23 0,-16 6-33 0,16-6-39 0,-18 6-41 16,8-4-45-16,10-2-103 15,-21 1-485-15,11-1-64 0</inkml:trace>
  <inkml:trace contextRef="#ctx0" brushRef="#br0" timeOffset="187510.08">9165 7355 902 0,'0'0'106'0,"0"0"-25"0,0 0-26 0,0 0-8 15,0 0 2-15,0 0 5 0,0 0 12 0,0 0 7 0,0 0 10 16,0 0 13-16,0 0 10 15,0 0 11-15,0 0 2 0,0 0 3 0,0 0-6 0,0 0-7 16,0 0-2-16,0 0-6 16,0 0 2-16,18 6 3 0,-18-6 1 0,0 0 7 15,0 0 4-15,0 0 1 0,0 0-4 0,17 4 0 16,-17-4-6-16,0 0-7 0,20 2-6 16,-20-2-3-16,0 0-1 0,25 0-7 15,-25 0-4-15,24 0-8 0,-24 0-5 16,24 0-8-16,-24 0-6 0,21 0-3 0,-21 0-8 0,24-2-4 15,-24 2-6 1,23 0-6-16,-23 0-17 0,20 0-19 0,-20 0-23 0,0 0-30 16,25 0-40-16,-25 0-53 15,0 0-45-15,16 0-63 0,-16 0-123 0,0 0-191 16,0 0-263-16,0 0-178 0</inkml:trace>
  <inkml:trace contextRef="#ctx0" brushRef="#br0" timeOffset="187820.28">9090 7263 2388 0,'0'0'-83'0,"0"0"20"15,0 0 19 1,0 0 24-16,0 0 18 0,0 0 13 0,0 0 38 0,0 0 23 16,0 0 31-16,0 0 27 15,0 0 9-15,0 0 6 0,0 0-4 0,0 0-10 0,0 0-13 16,0 0-12-16,49-6-16 16,-49 6-9-16,28-3-10 0,-28 3-23 0,33 0-28 15,-17 0-42-15,-16 0-37 0,33 0-51 16,-13 3-43-16,-4-3-48 0,-3 0-76 15,-13 0-582-15,28 0-213 0</inkml:trace>
  <inkml:trace contextRef="#ctx0" brushRef="#br0" timeOffset="188319.98">10070 7202 2447 0,'0'0'-80'0,"0"0"26"15,0 0 6-15,0 0 11 16,0 0 1-16,0 0 24 0,0 0 23 0,0 0 20 16,0 0 32-16,0 0 29 15,0 0 15-15,0 0 8 0,0 0-1 0,0 0-1 16,0 0-3-16,0 0-5 0,0 0-9 16,45 4-9-16,-35-4-9 0,-10 0-6 0,24 3-15 15,-9-6-25-15,-15 3-36 0,28 0-40 16,-28 0-49-16,31 0-53 0,-17 0-40 15,2-3-103-15,1 2-541 0,-3-2-163 0</inkml:trace>
  <inkml:trace contextRef="#ctx0" brushRef="#br0" timeOffset="188920.19">10526 7011 2512 0,'0'0'44'0,"0"0"15"15,10-9 2-15,-10 9-10 0,0 0-9 0,0 0-5 16,0 0-5-16,13-10-5 0,-13 10-6 0,0 0 2 16,0 0-3-16,14-8-3 15,-14 8 5-15,18-1-8 0,-18 1-1 0,21-5 1 0,-21 5-3 16,24-3-1-16,-12-2 7 15,-12 5 5-15,23-2 12 0,-23 2 5 0,24-5 3 16,-24 5 12-16,19-2 5 0,-19 2 5 16,16-4 3-16,-16 4 4 0,0 0-7 0,20-1 0 15,-20 1-5-15,0 0 0 0,0 0-5 0,0 0-1 16,19-2-3-16,-19 2 2 16,0 0-5-16,0 0 5 0,0 0-3 0,0 0 4 0,0 0-3 15,0 27 6-15,0-27-8 16,0 0-2-16,-17 30-2 0,11-16-4 0,-4-1-3 15,4 4 0-15,-4 0-3 16,-1 3-5-16,1-4-3 0,0 5 1 0,0 0 2 0,0-4 2 16,0 2-5-16,-1 1 5 15,5-3-6-15,-2-2 2 0,-2 1-3 0,4-3-3 16,0 1 0-16,0-2-3 0,6-12-2 16,-11 20 1-16,7-11 2 0,4-9-7 15,-10 15 6-15,10-15 0 0,-8 13-1 0,8-13-2 0,-8 11-4 16,8-11 1-16,0 0 0 15,0 0-3-15,-6 17-1 0,6-17-6 16,0 0 2-16,0 0 3 0,0 0 1 0,0 0 4 16,32 11 0-16,-17-11 3 0,5 0 1 15,2 0-8-15,3 0 3 0,5 0-11 0,1 0-6 0,3-3-26 16,-5 3-39-16,2-1-50 16,1-2-69-16,-3 3-61 0,-1-1-100 0,-3-2-188 0,-1 3-62 15,-3-1-308-15,-1-2-303 16</inkml:trace>
  <inkml:trace contextRef="#ctx0" brushRef="#br0" timeOffset="194980.02">11887 6399 695 0,'0'0'219'0,"0"0"-68"15,13-19-40-15,-13 19-14 0,8-13-14 0,-8 13 1 16,8-13-13-16,-8 13 15 15,12-10 22-15,-12 10 20 0,0 0 21 0,10-12 8 16,-10 12 2-16,0 0 4 16,8-11 0-16,-8 11-3 0,0 0-12 0,0 0-9 0,0 0-9 15,9-11-17-15,-9 11-13 16,0 0-15-16,0 0-22 0,0 0-14 0,0 0-25 16,0 0-5-16,-35-8-3 0,35 8-7 0,-29 0-2 0,29 0-4 15,-36 2-7-15,13 0-2 16,-1 0-10-16,-3 1-6 0,-3 1-12 0,3 0-1 15,-5 0-3-15,1 2-1 0,-1-3-5 16,-5 5 3-16,4 0 1 0,3-2 7 16,1-1 3-16,3 1-1 0,3-2 3 15,1 1 2-15,4-1 4 0,3 1 1 0,1-2 6 16,14-3-2-16,-20 7 7 0,20-7 8 0,-6 10 0 0,6-10 4 16,0 0-1-16,0 0 3 15,18 21-4-15,-18-21 3 0,22 15 4 0,-9-7 3 16,-1-1 6-16,0 3 6 15,2 1 7-15,-2 0 8 0,3 2-3 0,-1 2 1 0,2-2-3 16,-1 2-2-16,-3 2-3 16,4 1-1-16,-2-2 0 0,-1 4-7 0,-1 1-1 0,2-1-3 15,-2 0-1-15,0 1 0 16,-3 2 2-16,-1 1-2 0,-2 4 2 0,0-5 1 16,-4 4-2-16,-2 0 2 0,0 1-7 0,-6-1 4 0,2 2-3 15,0-1 0 1,-2-1 3-16,0 0-5 0,-1-2 3 0,1-3-1 0,0 1 0 15,2-3-1-15,-2-1-3 16,0-3 0-16,2 2-2 0,2 0-3 0,-2-4 3 16,4-14-2-16,-6 30 1 0,4-14-3 15,-2 0 2-15,1-1-2 0,-1 1-2 0,4-16 2 16,-4 32 1-16,2-18 2 0,0 4-4 0,0-3 0 16,0 2-1-16,2-17 2 15,0 28-3-15,2-10 3 0,0-3-4 0,2 1 0 0,2-2 3 16,1-1 0-16,3-1 2 15,0 1 12-15,4-3 1 0,-2 2 4 0,7-2 7 0,1 0-4 16,1-3-3 0,1 3 5-16,2-5-3 0,3 4-1 0,1-3 2 0,3-3-1 15,0 4 0-15,3-6-1 16,-1 3 1-16,1-1-1 0,7-3 1 0,-6 2 1 16,3-2-3-16,-1 2-2 0,0-2 2 0,0 0-6 0,-1 3-4 15,-1-2 1-15,-3-1-2 16,1 3 0-16,-2-2-3 0,-3 2-7 0,-9-3-8 15,3 0-15-15,-2 4-22 16,-3-4-29-16,-17 0-48 0,28 9-48 0,-22-5-59 16,-2-1-137-16,-4-3-594 0,0 0-400 15</inkml:trace>
  <inkml:trace contextRef="#ctx0" brushRef="#br0" timeOffset="195450.25">11843 8110 2899 0,'0'0'-92'16,"10"-9"17"-16,-10 9 16 0,0 0 7 16,0 0 8-16,0 0 5 0,0 0 15 0,0 0 7 15,0 0 29-15,0 0 5 0,0 0 4 0,14 24 15 16,-14-24 1-16,6 18 14 15,-6-18 5-15,2 24 8 0,0-12 3 0,0 4 3 0,0-1-1 16,-2-15-1 0,0 32-7-16,0-15-3 0,0-2-4 0,0-15-6 0,-2 29-6 15,2-16-5-15,0-13-2 16,-2 25-8-16,2-25-3 0,0 20-16 0,0-20-16 0,0 18-13 16,0-18-15-16,0 0-17 0,0 21-25 0,0-21-19 15,0 0-22-15,4 8-24 16,-4-8-15-16,0 0-16 0,0 0-22 0,0 0-35 15,0 0-445-15,23-30 85 0</inkml:trace>
  <inkml:trace contextRef="#ctx0" brushRef="#br0" timeOffset="195776.59">12028 8174 1901 0,'10'-13'2'0,"-10"13"43"0,12-14 53 16,-12 14 17-16,8-9 6 0,-8 9-13 0,0 0-10 16,11-10-15-16,-11 10-15 0,0 0 1 15,0 0-10-15,0 0-9 0,0 0-5 0,0 0-5 16,0 0 3-16,0 0 1 0,0 0 2 15,-41 30 8-15,31-20-1 0,-2-3-2 16,-1 3 2-16,-1-3-4 0,0 4-3 16,2-4-7-16,-1 0-3 0,1 2-1 0,12-9-3 15,-24 15-4-15,13-8-5 0,11-7 2 16,-18 11-6-16,8-6-4 0,10-5-1 0,-12 14-7 16,12-14 1-16,-6 12-2 0,6-12 3 0,0 0-1 15,0 0 9-15,14 23 9 16,-14-23 3-16,22 10 8 0,-10-4 3 0,3 0 5 15,1 0 5-15,0-1 1 0,3 2 1 16,-1-3-6-16,0 0-5 0,3 3-5 0,-1-2-10 16,-2 0-12-16,1 0-18 0,-1-1-16 15,0 2-29-15,-1-3-30 0,3 1-46 16,-4 2-46-16,-1-2-47 0,-3 0-91 0,0-1-648 16,0-1-388-16</inkml:trace>
  <inkml:trace contextRef="#ctx0" brushRef="#br0" timeOffset="195970.41">12405 8415 2992 0,'16'-1'-24'0,"-16"1"4"16,27-4-4-16,-11 2-16 16,-16 2-2-16,31-5 6 0,-15 5 1 0,2-3 3 0,-18 3 0 15,27-4 1-15,-27 4 9 16,22-1-20-16,-22 1-13 0,18-2-14 0,-9 2-25 15,-9 0-32-15,0 0-60 16,0 0-112-16,0 0-272 0,0 0 234 0</inkml:trace>
  <inkml:trace contextRef="#ctx0" brushRef="#br0" timeOffset="196089.94">12492 8351 1702 0,'-14'-8'84'0,"14"8"46"16,0 0-4-16,-10-12-21 15,10 12-5-15,0 0-19 0,0 0-18 0,0 0-29 16,0 0-19-16,20-25-43 15,-20 25-42-15,21-7-55 0,-13 1-110 0,6 5-394 0,-14 1 154 16</inkml:trace>
  <inkml:trace contextRef="#ctx0" brushRef="#br0" timeOffset="196250.31">12737 8343 2175 0,'8'3'193'0,"-8"-3"-5"0,12 5-27 15,-12-5-30-15,15 2-37 0,-15-2-39 16,0 0-26-16,0 0-34 0,22 5-30 0,-22-5-39 16,8 2-38-16,-8-2-49 15,0 0-124-15,0 0-449 0,0 0-8 0</inkml:trace>
  <inkml:trace contextRef="#ctx0" brushRef="#br0" timeOffset="197300.34">11629 5999 2153 0,'0'0'-22'0,"0"0"41"0,0 0 18 0,0 0 10 0,0 0 6 16,0 0-1-16,0 0 5 15,0 0 2-15,0 0 9 0,0 0-1 0,0 0-11 16,0 0 0-16,0 0-3 16,0 0-8-16,0 0 0 0,0 0-4 0,0 0 5 15,0 0 1-15,0 0 4 0,0 0-8 16,0 0 2-16,0 0-2 0,-25 26-2 0,25-26-6 16,-14 16-8-16,6-7 0 0,0 1-4 0,-3 0 2 15,-1-1-8-15,0 1-3 0,-2 0-4 16,1-3-3-16,-1 0-10 0,-2 1-17 0,2-2-4 15,-3-1-6-15,3 0-2 16,-4-2-5-16,18-3 4 0,-27 2-2 0,27-2-3 16,-26-2 8-16,26 2-4 0,-21-5 1 15,21 5 4-15,-16-16 6 0,16 16 2 0,-12-17 2 16,12 17 2-16,-4-19 4 0,4 19 3 0,0-23 6 16,0 23-9-16,2-21 10 15,-2 21-9-15,8-18 7 0,-8 18 8 0,12-15 3 16,-12 15 2-16,14-11 14 0,-14 11 4 15,19-6 8-15,-19 6-12 0,20 3 2 16,-20-3 0-16,0 0-3 0,31 7-2 16,-17-4 0-16,0 4-1 0,0-2-4 0,3 1-1 0,1-1 0 15,-4 2-4-15,3-2 0 0,1-1 2 0,0 0-4 16,-1-2 0-16,-1 0 4 16,2-1-7-16,1-1-12 0,-19 0-10 0,34-3-8 0,-17 1-3 15,-1-4-14-15,2 1 12 16,-4-1 6-16,1-2-2 0,-3 2 16 0,-12 6 4 15,18-15 4-15,-18 15 0 16,13-11-6-16,-13 11 18 0,4-11-12 0,-4 11 2 0,0 0 2 16,0 0-1-16,0 0 7 15,0 0-14-15,-17-23 20 0,17 23-9 0,0 0 0 16,-22-4-4-16,22 4-15 0,0 0-15 0,-27 4-44 16,27-4-26-16,-16 5-29 0,4-3-42 15,12-2-113-15,-18 2-407 0,18-2 63 0</inkml:trace>
  <inkml:trace contextRef="#ctx0" brushRef="#br0" timeOffset="214583.34">12888 6968 313 0,'-6'-14'75'0,"6"14"-12"16,-4-10-18-16,4 10 21 0,0 0 6 0,-9-13 13 0,9 13 1 16,0 0-2-16,-8-13 11 0,8 13 3 0,0 0 1 15,-10-17 5-15,10 17-11 0,-10-12-5 16,10 12-21-16,-8-11 2 0,8 11-1 0,-6-14-10 15,6 14-7-15,-6-14-7 16,6 14-6-16,-5-15 2 0,5 15-3 0,0 0 10 16,1-26-7-16,-1 26 1 15,0 0 14-15,4-27 0 0,-4 27-8 0,4-15 3 0,-4 15-1 16,6-17-12-16,-6 17 1 0,6-15-7 0,-6 15 10 16,14-12 1-16,-14 12 3 0,10-12 8 15,-10 12 8-15,15-7-14 0,-15 7 5 16,16-5-7-16,-16 5 4 0,16-4 4 15,-16 4-3-15,0 0 3 0,23 1 4 16,-23-1 4-16,0 0 3 0,18 10-2 16,-18-10-4-16,10 14-3 0,-10-14-5 0,2 17-5 0,-2-17-3 15,0 20-5-15,0-20-6 0,-10 29 2 0,6-14-5 16,-2 1 0-16,0-1-1 0,-4 0-9 16,1 2 1-16,-1 2-3 0,-2-3 2 15,2-1-1-15,-2-2-2 0,5 1-5 16,-5-4-2-16,2 4-1 15,2-4 1-15,0 1-1 0,8-11-2 0,-13 16-1 16,13-16-1-16,-12 16-11 0,12-16 2 0,-8 7-4 0,8-7-2 16,0 0 2-16,-10 15-1 15,10-15-1-15,0 0 2 0,0 0 4 0,0 0-3 16,0 0 3-16,0 0-3 0,0 0 4 0,0 0 1 16,53-25-4-16,-39 16 3 0,2-4-4 15,1 3 4-15,3-4-4 0,-2 1-4 0,1 0 8 16,1-1-4-16,-4 1 4 0,3-1-2 15,1 1 3-15,-4 2 3 0,1-3-3 0,-5 4 0 16,2 1 4-16,-4-1 4 16,1 3 1-16,-11 7-3 0,16-15 0 0,-16 15 1 0,14-12 1 15,-14 12-2-15,8-9 0 0,-8 9-5 0,0 0 0 16,8-14 5-16,-8 14-2 16,0 0 2-16,0 0-3 0,0 0 1 15,0 0 1-15,0 0 1 0,0 0-1 16,0 0 1-16,0 0 6 0,0 0-5 0,-36-4-1 15,36 4 6-15,0 0 2 0,-25 18 11 16,15-13 3-16,-2 5 9 0,2 0 3 16,0 0-2-16,1 1 3 0,1 2-3 15,-2-1-3-15,2 0 1 0,0 2-6 0,2 1 0 0,2 0-4 16,-2 1-3-16,6-16-2 0,0 30-3 0,6-17 1 0,-2 2-13 16,4-2-7-16,2-1-18 15,2 1-14-15,0-4-31 0,3 1-36 0,5-3-34 16,-4-1-36-16,5-1-30 15,-1-3-62-15,-4-2-140 0,3-2-424 0,1 1-164 0</inkml:trace>
  <inkml:trace contextRef="#ctx0" brushRef="#br0" timeOffset="-214524.96">13448 6646 2521 0,'-14'-12'-13'15,"14"12"8"-15,0 0 14 0,0 0 3 0,-18-3-6 0,18 3 5 16,0 0 1-16,0 0 9 15,0 0 1-15,0 0 6 0,-29 12 5 16,29-12 2-16,-10 13 6 0,10-13 10 16,-10 18 7-16,8-6 4 0,2-12-3 0,-7 25 5 15,7-8-5-15,0-1-1 0,0-16-2 16,3 34-4-16,3-15-1 0,-2-1-3 0,2 2-4 16,0-1-4-16,4 1 1 0,0-1-4 0,-2-2-5 0,3 0-5 15,-1 0-5-15,0-4-16 16,2 0-23-16,-2 0-21 0,1-4-25 15,-1 2-36-15,2-3-36 0,0-1-24 16,-2-3-61-16,1-1-107 0,-1-3-460 0,-10 0-90 0</inkml:trace>
  <inkml:trace contextRef="#ctx0" brushRef="#br0" timeOffset="-214206.28">13784 6674 2200 0,'0'0'-69'0,"0"0"33"0,6-25 23 0,-6 25 8 0,0 0 19 16,0 0-17-16,3-14 11 16,-3 14 6-16,0 0 20 0,0 0 11 15,0 0 22-15,0 0 7 0,0 0 10 16,0 0 11-16,0 0-5 0,12 39 4 15,-12-39 1-15,2 30-1 0,-2-11 6 0,2 0 5 16,0 2-8-16,2 2 1 0,-2-2-16 0,2 4-7 16,-2-4-9-16,2 0-1 15,-2 0-12-15,2-4-6 0,-2 2-28 0,2-4-17 16,-2 0-31-16,2-1-28 0,-4-14-41 0,5 24-29 0,-5-24-36 16,8 14-33-16,-6-9-72 15,-2-5-576-15,6 7-187 0</inkml:trace>
  <inkml:trace contextRef="#ctx0" brushRef="#br0" timeOffset="-213886.7">13968 6797 2668 0,'8'-15'47'0,"-8"15"7"0,6-12-3 0,-6 12-15 16,0 0-14-16,4-13-18 16,-4 13-2-16,0 0 3 0,0 0-6 0,0 0 7 15,0 0-9-15,0 0 8 16,0 0-5-16,0 0 5 0,0 0 2 0,0 0-4 15,-39 6 2-15,39-6 3 0,0 0 2 16,-28 7 1-16,28-7 3 0,-19 8 6 16,19-8 1-16,-16 8 0 0,16-8 6 15,-16 6-4-15,16-6-5 0,-12 9 4 0,12-9-5 0,-11 10 2 16,11-10 7-16,-8 13 9 0,8-13 0 0,0 0 6 16,2 27 3-16,-2-27 6 0,11 23 4 15,-1-14 1-15,2 3-2 0,2-1-9 0,0-1-4 16,1-1-7-16,1 1-9 15,2-2-24-15,-1-1-23 0,1-1-35 0,0-1-43 0,-1-1-42 16,1 0-49 0,-2-4-67-16,-16 0-150 0,27-1-365 0,-17-2-70 0</inkml:trace>
  <inkml:trace contextRef="#ctx0" brushRef="#br0" timeOffset="-213676.7">14202 6569 2318 0,'0'0'9'0,"12"-6"25"16,-12 6-13-16,12 0-3 15,-12 0 1-15,17 7-6 0,-17-7-13 16,20 14 0-16,-10-2 3 0,-1-2 2 0,1 6-7 0,0 1 16 0,-2 5 12 16,-2-2-4-16,0 3-4 15,-2 2-3-15,-2 0 3 0,-2-2-25 0,-2 5-34 16,-4-1-31-16,-4 0-46 0,-2 0-100 15,-6-1-444-15,-1 0 107 0</inkml:trace>
  <inkml:trace contextRef="#ctx0" brushRef="#br0" timeOffset="-212676.26">15058 6641 1774 0,'0'0'-137'16,"2"-9"-26"-16,-2 9-314 15,0 0 358-15</inkml:trace>
  <inkml:trace contextRef="#ctx0" brushRef="#br0" timeOffset="-212131.22">15064 6617 1317 0,'2'-12'-9'0,"-2"12"21"16,0 0 19-16,0 0 12 0,0 0 1 0,0 0 0 0,0 0 0 15,0 0 0-15,0 0 11 0,-10-21-3 0,10 21-7 16,0 0-9-16,0 0 5 0,-21-7-4 16,21 7 10-16,0 0-11 0,-26-4 14 0,26 4-7 15,-20 0-11-15,20 0 0 16,0 0 2-16,-33 4-4 0,33-4 8 0,-24 7-2 15,15-4 0-15,9-3-15 16,-24 15 6-16,16-8-4 0,8-7-3 0,-15 15 4 0,11-5 2 16,4-10 0-16,-4 20 6 15,4-20-9-15,0 18 16 0,0-18 1 0,8 15 3 16,-8-15 6-16,11 15 0 0,-3-9-2 0,-8-6 1 0,20 7-5 16,-20-7 1-16,19 7-7 15,-19-7 0-15,22 1-5 0,-22-1-2 0,22 0-3 16,-22 0-2-16,23-5 0 15,-23 5 2-15,18-12-6 0,-6 5-6 0,-4-3-3 0,-8 10-3 16,17-20-4-16,-13 5-1 16,2-1-2-16,-4-2-5 0,2 0 2 0,0-4 1 15,-4-1-2-15,2 1 2 0,-2-7 4 16,0 2 0-16,0 1 10 0,0 2 12 0,0 1 4 16,0 3 7-16,2-1 1 0,-4 4 0 0,4-2 1 15,-2 1-1-15,0 18 5 0,0-26 6 16,0 26 2-16,-2-25-6 0,2 25-2 15,0-19-3-15,0 19-6 0,0 0-6 16,0-23 1-16,0 23-5 0,0 0 3 0,0 0-1 0,0 0 3 16,0 0-5-16,0 0-3 15,0 0-1-15,0 0-3 0,-8 56-2 0,6-39 0 16,2 6-1-16,0-2-1 0,0 5 2 0,2-1 1 16,0 3-4-16,4 1 7 0,-2 0-3 15,0 1 6-15,0-1 0 0,1 1 0 0,3-2-4 16,-4 1-2-16,2-1-2 15,0 0 0-15,0-3-12 0,2-2-13 0,-2-3-35 0,0 1-31 16,-1-6-59 0,3 3-41-16,-2-5-57 0,-2-2-147 0,-2 1-580 0,-2-12-397 15</inkml:trace>
  <inkml:trace contextRef="#ctx0" brushRef="#br0" timeOffset="-211716.31">14762 7110 2752 0,'0'0'-146'0,"0"0"25"15,0 0 15-15,0 0 15 0,0 0 15 16,59-4 23-16,-59 4 14 0,33-1 14 0,-13 1 9 16,1-2 16-16,3-1 22 0,-1 3-3 15,3-1 9-15,3 1 16 0,1-2 9 0,-1 0 12 16,3 0 9-16,-3 2 1 0,2-1 2 15,1-2 1-15,-3 1-3 0,5 1-11 16,-3-2-1-16,1 2-10 0,-3-3-8 0,2 1-3 16,-3 2-16-16,-1 1-20 0,-3-2-21 15,0 2-20-15,-5 0-37 0,-1 0-22 0,-18 0-15 16,25 0-33-16,-25 0-63 0,0 0-139 0,16 3-282 16,-16-3 158-16</inkml:trace>
  <inkml:trace contextRef="#ctx0" brushRef="#br0" timeOffset="-211006.68">15188 7682 1805 0,'2'-18'-29'15,"-2"18"6"-15,0 0 20 0,-4-24 4 0,4 24 6 16,-10-18 6-16,10 18 2 16,-10-17 14-16,2 8 4 0,8 9 9 0,-19-15 11 0,7 7 2 15,12 8 10-15,-20-10 6 0,20 10 10 0,-23-8 2 16,23 8-2-16,-24-2-4 16,24 2-9-16,-23 0-5 0,23 0-7 0,-26 4-7 0,14 2-4 15,12-6-5-15,-23 16-8 16,15-7 7-16,-2 2-12 0,4 1-1 15,6-12-6-15,-6 27 0 0,4-12-2 16,4 4 1-16,0-1-2 0,0-2-3 0,4 3-2 16,-2-2-3-16,6 5-9 0,0-3-3 15,-1-2-3-15,1-2 9 0,-2-2-14 0,2 1 1 16,2-5 4-16,-2 1-5 0,-10-10 10 0,17 10 4 16,-17-10-9-16,16 3 12 0,-16-3-1 15,0 0 5-15,21-16 0 0,-11 8 7 0,-4-6-4 16,0-1 5-16,-2-6-11 0,2-4 5 15,0-1-3-15,-2-1 2 0,0 0-6 0,2 2 8 16,-4-1 2-16,1 7 3 16,-1-1-1-16,4 2-3 0,-4 1-1 0,0 2 3 15,-2 15 1-15,2-24 3 0,-2 24-5 16,4-21 4-16,-4 21 1 0,2-13 3 16,-2 13 3-16,0 0 10 0,0 0 13 0,0 0 4 0,0 0 3 15,0 0-4-15,0 0-4 16,0 0-3-16,6 44-6 0,-2-28-6 0,-2 2-4 0,4 2-4 15,-2-4-8-15,0 4-17 16,2-2-23-16,-1 0-28 0,5-1-40 0,-2 0-43 16,0 1-30-16,4-4-46 0,-4-2-102 15,1-1-557-15,1 0-232 0</inkml:trace>
  <inkml:trace contextRef="#ctx0" brushRef="#br0" timeOffset="-210306.54">15416 7557 2580 0,'0'0'-41'0,"0"0"14"0,0 0-9 16,3-21-5-16,-3 21-4 0,0 0 11 0,12-12 8 0,-12 12 11 15,14-6 4-15,-14 6 8 16,18-8-5-16,-18 8-4 0,21-5 1 15,-9 1 17-15,-12 4-8 0,26-4 13 16,-26 4 9-16,25-4 3 0,-15 2 0 0,4 2 0 0,-14 0-12 16,23-4 1-16,-13 3-24 15,-10 1-14-15,20-3-5 0,-20 3 4 0,13-2-9 16,-13 2-6-16,12-2 3 0,-12 2 13 0,0 0 0 0,0 0 11 16,0 0 18-16,0 0 13 15,0 0 17-15,0 0 21 0,0 0 11 0,0 0 0 16,0 0-2-16,0 0-4 0,0 0-7 15,0 0-4-15,0 0-21 0,0 0-2 0,0 0-19 16,0 0 6-16,0 0 6 16,0 0-10-16,0 0 7 0,0 0-2 0,0 0 3 0,0 0 9 15,0 0 0-15,0 0 6 0,0 0-1 0,0 0 10 16,0 0-5 0,0 0-1-16,0 0 4 0,0 0-7 0,0 0 0 15,0 0-2-15,0 0-6 0,0 0-3 0,0 0 1 16,0 0-5-16,0 0 4 0,0 0 7 0,0 0 9 15,0 0 10-15,0 0 11 16,0 0 3-16,-14 31-6 0,14-31-1 0,-3 18-3 0,-1-10-9 16,0 6 1-16,-4-3-8 15,4 5-1-15,-2-3-3 0,-2 2 2 0,2 2 0 16,-4-1 2-16,3 3 0 0,-3-2 4 0,0 1 5 0,4-4 3 16,0 4 2-16,-4-4-6 15,4 1-3-15,1 0-4 0,1-2-3 0,2-1-2 16,-2-2-3-16,0 2 4 0,2 0-6 15,2-12-1-15,0 16-2 0,0-16-1 0,0 15-1 16,0-15 0-16,6 13-3 16,-6-13-1-16,10 6-6 0,-10-6 2 0,17-3-3 15,-17 3 0-15,22-3-1 0,-6-1-1 0,1-2-3 0,-1 0 2 16,8 1-2-16,-1-2-8 16,1 0-6-16,1 2-23 0,1-1-29 0,-3 2-56 0,-3 1-50 15,3-2-51-15,-3 3-74 16,0-1-180-16,-8 1-470 0,1-1-360 15</inkml:trace>
  <inkml:trace contextRef="#ctx0" brushRef="#br0" timeOffset="-209086.37">15952 6708 2778 0,'0'0'-67'0,"0"0"36"0,-22-6 28 16,22 6 21-16,0 0 14 0,0 0 9 15,0 0 14-15,0 0 16 0,0 0 15 0,0 0 14 16,0 0 4-16,0 0-9 0,0 0-9 0,0 0-13 0,0 0-7 16,0 0-8-16,0 0-7 15,0 0-5-15,65 2-8 0,-51 0-13 0,-14-2-8 16,31-2-16-16,-11 0-5 0,-5 0-6 15,-15 2-4-15,38-5-7 0,-23 1 1 0,3 2-2 16,-18 2 1-16,26-6 8 16,-15 2 0-16,-11 4 11 0,18-3 6 15,-18 3 6-15,16-6 4 0,-16 6 4 0,0 0 4 16,0 0-4-16,0 0 2 0,0 0-8 0,0 0 0 16,0 0 1-16,0 0-2 0,0 0 2 0,0 0 0 15,0 0 1-15,-40 21 7 16,33-10 3-16,-5 2 5 0,0 5-2 0,-2-1 2 15,3 3-6-15,-1 3-2 0,-4 3 2 16,4 0-5-16,-5 1-2 0,1-3-3 0,2 2-5 16,-2 0 5-16,5-5-4 0,-3-2 2 15,4-1-4-15,-4-2 6 0,6-2-4 0,-1 0-4 16,3-4-1-16,6-10 1 0,-12 18 0 0,12-18-1 16,-8 9-3-16,8-9-4 0,0 0 1 15,0 0 6-15,0 0 3 0,0 0 4 16,0 0 11-16,0 0 7 0,0 0 9 15,47-32 3-15,-33 27 5 0,6-4 6 0,-1 4 4 16,3 0-6-16,3-1-3 16,1 1-6-16,-1 3-5 0,1-1-1 0,0 3-8 15,-1 0-16-15,1 0-11 0,-3 3-25 16,3-3-26-16,-3 0-43 0,-1 0-52 16,1 0-61-16,-1 0-55 0,-2-3-154 0,-5-1-149 0,3-1-323 15,-6-2-260-15</inkml:trace>
  <inkml:trace contextRef="#ctx0" brushRef="#br0" timeOffset="-208726.52">16177 6169 2677 0,'0'0'-17'0,"-21"4"49"0,21-4-11 15,0 0 2-15,0 0-10 0,0 0 7 16,0 0 7-16,0 0 2 0,0 0 9 15,0 0 10-15,0 0 2 0,0 0 2 16,51 4 3-16,-51-4-5 0,27-3-2 0,-7 3-3 0,-20 0-8 16,35 0-17-16,-15-1-32 15,-2 1-38-15,-18 0-48 0,33 0-37 0,-17 0-48 16,-2 0-140-16,-1-3-444 0,-13 3-55 0</inkml:trace>
  <inkml:trace contextRef="#ctx0" brushRef="#br0" timeOffset="-208021.59">16747 5874 2273 0,'0'0'-53'0,"0"0"9"0,0 0 2 0,10-17-7 16,-10 17 5-16,0 0 10 15,0 0 7-15,0 0 13 0,0 0 19 0,0 0 20 0,0 0 32 16,0 0 19-16,0 0 29 16,0 0 2-16,10 34-5 0,-10-34-3 0,0 22-4 15,0-22-14-15,0 25-2 0,0-8-15 0,0 1-1 16,0-2-11-16,0 4-5 0,0-1-5 16,0 0 1-16,-2 1-8 0,2-20-2 0,0 35-5 15,2-16-4-15,-2-3-4 16,-2 1-10-16,2-17-15 0,2 24-21 15,0-13-28-15,-2-11-27 0,2 20-26 0,-2-20-25 16,3 15-33-16,-1-8-68 0,-2-7-126 0,0 0-302 0,8 4 104 16</inkml:trace>
  <inkml:trace contextRef="#ctx0" brushRef="#br0" timeOffset="-207736.76">16847 6110 2009 0,'4'-10'30'0,"-4"10"35"0,10-13-13 0,-10 13-3 16,12-13-11-16,-12 13 1 15,9-10-6-15,-9 10-7 0,10-10-3 0,-10 10 3 0,0 0 7 16,0 0 5 0,14-9 0-16,-14 9 4 0,0 0 4 0,0 0 0 0,0 0-2 15,0 0 8-15,0 0 10 16,0 0 9-16,0 0 6 0,0 0 14 0,-47 12 7 16,47-12-4-16,-16 10 5 0,16-10-9 0,-19 8-9 0,19-8-6 15,-20 10-9-15,20-10-8 16,-14 14-9-16,4-7-7 0,10-7-1 15,-9 15-10-15,9-15-5 0,-4 21-6 16,4-21-4-16,6 23-9 0,-1-11-21 0,7 0-15 16,0 0-15-16,6 1-35 0,-1-2-32 15,5 3-31-15,0-3-40 0,1-1-43 0,-1 0-105 16,-1-3-518-16,-3 1-193 0</inkml:trace>
  <inkml:trace contextRef="#ctx0" brushRef="#br0" timeOffset="-207226.34">17263 5770 2456 0,'0'0'-86'0,"0"0"26"16,0 0 17-16,0 0 16 0,0 0 15 0,0 0 26 16,0 0 23-16,0 0 5 15,2 50 11-15,-2-50 2 0,4 33 3 0,0-15-9 0,2 2-2 16,-2 0 0-16,2 6-10 15,0-2 3-15,0 4-10 0,2-1 1 0,1 4-6 16,-1 4-1-16,2-4 4 16,0 3-4-16,-2 1-5 0,2-1 4 0,-5 3-2 0,3-1-9 15,0 2 6-15,-2 0-1 0,-2 3 1 0,0-2 23 0,-2 2-20 16,0 2 2-16,-2 1-8 16,-2 0 2-16,-2 8-2 0,0-1 0 0,-4-1-2 15,-2 0-1-15,1 2-5 16,-3-2 4-16,2-2-4 0,-4 4 4 15,-1-2-5-15,-1 0 5 0,-4 12-25 16,1-10 1-16,1-5 2 0,2-1 5 0,-3-1-4 0,-9 18 6 16,4-17-5-16,-5 9-18 15,1-6-37-15,5-7-28 0,-8 11-32 0,-1 0-29 16,-7 0-49-16,2-1-86 0,-3 1-406 0,-3-1 61 0</inkml:trace>
  <inkml:trace contextRef="#ctx0" brushRef="#br0" timeOffset="-206086.79">14836 6083 2041 0,'0'0'-56'16,"0"0"6"-16,0 0-2 15,0 0 2-15,0 0-7 0,0 0 14 0,0 0 5 16,0 0 17-16,-8 30 9 0,8-30 20 0,-7 12 16 0,7-12 0 16,-10 12 19-16,10-12-2 15,-12 13 18-15,12-13-1 0,-6 15 8 0,6-15-9 16,-6 19 4-16,2-8 0 0,4-11-8 15,-6 25-8-15,0-11-6 0,3-1-7 0,-3 4 8 16,2-2-14-16,0 2 0 16,0 2 10-16,-2 1-10 0,2-4-10 0,0 6 8 0,2-3 2 15,0 3-14-15,0 2 1 0,0-2-1 16,0 4 3-16,-4-2 0 0,4 3-5 16,-2-1 0-16,3 3 5 0,-3-3-9 0,0 5-7 15,0-3 2-15,-4 6 9 16,4 1-1-16,-2-3-7 0,2-1 5 0,-2-1-4 15,4-1 10-15,-4 2-14 0,6-1 7 16,-2-2 7-16,4 1-9 0,2 3 1 0,0-3 5 16,0-1-1-16,0 3-7 15,4 4-4-15,-4-2 4 0,6-1 3 0,-4 1-1 0,-1 2 12 16,1-1-7-16,4 0 0 0,-6 1-8 0,2-1-4 16,4 1 9-16,-4-3-13 0,2 3-11 15,-1-1-20-15,1 0-3 0,2 0-10 0,-2 0 3 16,4 1 4-16,0-3 0 15,-5 2 23-15,7-1 0 0,-4 2 13 0,2-3 7 0,-2 0 25 16,-1 0 3-16,3 1 3 16,-2-3 2-16,0 2-3 0,0 0 3 0,-1 0-12 15,5-4 1-15,-2 3-21 0,4-3-16 0,-5-1-12 16,5 0-36-16,4 0-17 16,-4-4-24-16,1-1-60 0,3 1-156 0,-1-4-281 0,-1-2 189 15</inkml:trace>
  <inkml:trace contextRef="#ctx0" brushRef="#br0" timeOffset="-203628.68">15308 8775 1176 0,'0'0'118'0,"0"0"-42"0,13 0-25 15,-13 0 7-15,0 0-24 0,0 0 8 0,0 0 8 16,0 0 2-16,0 0 19 15,0 0 10-15,0 0 18 0,16 8 16 0,-16-8 2 16,0 0 0-16,6 4 11 0,-6-4-29 16,0 0-11-16,10 12-9 0,-10-12-7 0,0 0-11 15,8 13-6-15,-8-13-6 0,0 0-3 0,5 13-22 16,-5-13-10-16,0 0-11 0,4 14-12 16,-4-14-8-16,0 0-18 0,0 0-10 15,0 0-10-15,0 0-6 0,0 0-12 0,0 0 5 16,0 0-11-16,0 0 9 0,0 0-6 15,28-25 4-15,-22 14 8 0,2-3 8 16,-2 0 11-16,1 2 15 0,3 0 16 0,-2 0 15 16,-8 12 17-16,20-17 18 15,-11 10 3-15,-9 7 18 0,18-10 1 0,-8 6 12 0,-10 4-2 16,20-2 6-16,-20 2 1 0,19 2 3 0,-9 2-2 16,-10-4-2-16,20 8-10 15,-10-3-6-15,-3 1 2 0,5-1-4 0,-2-1-6 0,-2 2-4 16,-8-6-5-16,19 8-7 15,-7-4-6-15,-2-2-9 0,-10-2-11 0,20 4-18 16,-20-4-16-16,19-4-15 0,-5-2-12 16,-2 1-1-16,2-4-1 0,-3 1 12 0,3 0 10 15,-2 0 16-15,2 0 14 0,-4 0 13 0,3 1 10 16,-1-1 18-16,-2 3 3 16,4-3-2-16,-3 4-2 0,-11 4-2 0,26-6-3 0,-10 6-2 15,-3-1-2-15,5 1-6 16,2 1-10-16,-3 2-10 0,5-1-16 15,0 1-6-15,-1-1-17 0,3 0-4 0,-3 0-10 16,3 0 3-16,-1-2-9 0,3 2 8 0,-4-2-7 16,1 0 10-16,1-2-7 15,-3-2 8-15,3 2-1 0,-1-3 9 0,3 0 18 16,-2 0-6-16,-1-2 15 0,-1 5 7 0,-5-3 19 0,3 0 16 16,2 1 21-16,-7-1 4 15,5 0 2-15,-2 3-6 0,-1-1-3 0,1 3-6 16,2-2-4-16,-7 2-3 0,3 2-7 15,0 0 1-15,1-1-5 0,1 3-4 0,-4 0-12 16,-14-4-28-16,29 8-44 0,-11-4-49 16,-2 0-68-16,-6-1-159 0,1-2-437 0,-11-1-72 15</inkml:trace>
  <inkml:trace contextRef="#ctx0" brushRef="#br0" timeOffset="-202636.33">15245 9685 2324 0,'0'0'-45'0,"0"0"11"0,0 0-6 0,0 0-14 0,0 0-1 15,0 0-5-15,0 0 12 0,0 0 5 0,0 0 14 16,0 0 11-16,0 0 7 16,0 0 17-16,0 0 1 0,0 0 15 0,0 0 18 0,0 0 2 15,0 0 0 1,51-8 11-16,-51 8-7 0,0 0 6 0,0 0-2 0,0 0 5 15,0 0-22-15,0 0 8 16,0 0-3-16,21 0-11 0,-21 0-5 0,0 0 2 16,18 1-6-16,-18-1 9 0,0 0-11 15,22 3 2-15,-22-3 6 0,0 0 7 0,25 0 2 0,-25 0-2 16,22-3-1-16,-22 3-3 0,17 3-10 16,-17-3 5-16,22-3-6 0,-22 3-1 15,0 0 6-15,26 0-6 0,-26 0-2 0,0 0 10 16,21 0-3-16,-21 0 0 0,0 0-15 15,0 0-12-15,0 0-31 0,0 0-20 16,18 0-25-16,-18 0-23 0,0 0-32 16,0 0-51-16,0 0-112 0,0 0-335 0,0 0 141 0</inkml:trace>
  <inkml:trace contextRef="#ctx0" brushRef="#br0" timeOffset="-201936.29">15751 9328 1883 0,'0'0'-8'0,"0"0"20"16,0 0 18-16,0 0 7 0,10-13-16 0,-10 13 3 16,0 0-5-16,0 0 12 0,0 0 8 15,0 0 7-15,0 0 6 0,0 0 12 0,0 0 10 16,0 0 2-16,0 0 5 0,0 0-2 15,0 0-2-15,0 0 4 0,0 0 7 0,10 28 5 16,-10-28 3-16,0 15-1 16,0-15-1-16,0 20 0 0,0-20-5 0,0 21-10 0,0-10-5 15,0-11-13-15,-2 23-3 16,4-11-7-16,-2 1-3 0,0-13-9 0,-2 24-1 16,2-24-4-16,0 25 1 0,0-25 1 0,0 25 3 15,2-14 0-15,-2-11 4 16,-2 25 3-16,2-25-1 0,0 23-6 0,0-23-2 0,0 21-3 15,0-21-6-15,0 21-1 16,0-21-2-16,0 17-4 0,0-17-2 0,0 17 1 0,0-17-5 16,0 0-1-1,-2 21-4-15,2-21-3 0,0 0-9 0,0 19-13 0,0-19-10 16,0 0-15-16,0 0-10 0,0 17-17 0,0-17-21 16,0 0-24-16,0 0-28 15,0 0-24-15,0 18-24 0,0-18-17 0,0 0-37 0,0 0-103 16,2 9-497-16,-2-9-183 15</inkml:trace>
  <inkml:trace contextRef="#ctx0" brushRef="#br0" timeOffset="-201396.61">15901 9616 2379 0,'0'0'-92'0,"4"-9"22"0,-4 9 14 0,0 0 4 15,5-14 9-15,-5 14-5 16,0 0 15-16,0 0 17 0,0 0 19 0,4-19 10 0,-4 19 20 16,0 0-12-16,0 0 19 15,0 0 9-15,0 0-2 0,0 0-2 16,0 0 0-16,0 0 1 0,0 0-10 0,0 0-7 0,-33 29 1 16,33-29-4-16,-12 11 0 0,12-11-9 15,-16 13-5-15,16-13-3 0,-13 12-6 0,13-12 16 16,-18 11-4-16,18-11 11 0,-16 9 1 15,8-3 5-15,8-6-13 0,-11 9 2 16,11-9-2-16,0 0-5 0,-18 11-6 16,18-11-2-16,0 0-13 0,-12 7 1 0,12-7-6 15,0 0 6-15,0 0-14 0,0 0 5 0,0 0 0 16,0 0 3-16,0 0-6 0,0 0 7 16,0 0 6-16,0 0-1 0,0 0 2 15,0 0 11-15,0 0 5 0,0 0 18 16,0 0 2-16,0 0 21 0,0 0 10 0,0 0 15 15,26-27 13-15,-26 27 2 0,0 0 4 16,12-6 1-16,-12 6-4 0,11-1 2 0,-11 1-1 16,0 0-4-16,0 0 0 15,26 0-8-15,-26 0-3 0,0 0-7 0,23 7-4 0,-23-7-6 16,18 8-5-16,-18-8-5 0,20 9-3 0,-20-9-6 16,17 10-3-16,-7-5-5 15,-10-5-5-15,18 12-7 0,-8-6-12 0,-2 0-12 0,-1-1-15 16,3 1-22-16,-4-1-25 15,-6-5-35-15,14 12-41 0,-6-6-46 0,-2 0-37 16,-6-6-80-16,11 10-161 0,-11-10-418 16,12 7-251-16</inkml:trace>
  <inkml:trace contextRef="#ctx0" brushRef="#br0" timeOffset="-199916.59">16346 9407 2621 0,'0'0'-64'0,"0"0"34"0,0 0 12 0,22-17 5 15,-22 17-2-15,0 0 12 0,16-7-2 16,-16 7-1-16,0 0 23 0,19-4-11 0,-19 4 6 16,20-1-8-16,-20 1-2 0,22-2-8 0,-22 2 4 15,23-2 4-15,-23 2-4 0,26 0-10 0,-26 0 17 16,25-2-13-16,-25 2 8 16,20 0-4-16,-20 0 4 0,19-1 9 0,-19 1 0 0,0 0 4 15,24 0 16-15,-24 0 5 16,0 0 3-16,18-3 3 0,-18 3 9 15,0 0 8-15,0 0 10 0,0 0 10 0,17-4 4 16,-17 4 9-16,0 0 3 0,10-1-6 0,-10 1-8 16,0 0-1-16,0 0-12 15,0 0-9-15,0 0-3 0,0 0-9 0,0 0-1 0,6 13-5 16,-6-13-6-16,0 0-4 0,0 0-4 16,-14 28 3-16,8-18-4 0,1 2-3 15,-1 1 3-15,-4-2-3 0,2 2 2 0,0 1-2 0,-4 1-3 16,4-1-1-16,-1 1-1 15,-1 0 0-15,0-2-4 0,0 2 1 0,0-1-3 16,3-1 3-16,-3-1-5 0,0-1-3 16,2-2 2-16,2 1 2 0,-4-2-4 0,10-8-8 15,-9 11-8-15,3-5-3 16,6-6-12-16,-12 9-1 0,12-9 0 0,-8 6 2 16,8-6-6-16,0 0 0 0,-10 4 2 15,10-4 2-15,0 0 0 0,0 0 11 16,0 0 7-16,0 0 3 0,0 0 7 0,0 0 6 0,0 0 9 15,0 0 14-15,0 0 9 0,0 0 5 16,0 0 4-16,0 0 9 0,0 0-4 16,0 0-2-16,0 0 1 0,0 0 4 15,0 0 2-15,45-12 1 0,-45 12 1 0,22 4-2 16,-22-4-4-16,24 5-4 0,-11-2-6 0,3 1-7 0,0 0-6 16,-16-4-10-16,29 5-18 15,-13-3-21-15,-16-2-32 0,27 4-39 0,-11-4-50 16,-16 0-56-16,31-2-49 15,-17 0-78-15,-4-2-170 0,6-3-466 0,-6-1-390 16</inkml:trace>
  <inkml:trace contextRef="#ctx0" brushRef="#br0" timeOffset="-198826.35">16792 9168 2772 0,'0'0'-139'0,"0"0"18"0,0 0 21 15,0 0 18-15,0 0 9 0,0 0 10 0,0 0 9 16,0 0 5-16,0 0 11 0,0 0 11 16,0 0 8-16,0 0 15 0,0 0 0 15,0 0 6-15,0 0 9 0,0 0 2 16,0 0 8-16,0 0-1 0,0 0 9 0,0 0 21 16,0 0-14-16,0 0 20 0,0 0-2 0,0 0 17 0,0 0 2 15,0 0 15-15,0 0-5 16,0 0 0-16,0 0-5 0,0 0-3 0,0 0-8 15,0 0 0-15,0 0-2 0,0 0-2 16,0 0 5-16,41-3 5 0,-41 3 4 0,14 3 5 16,-14-3 3-16,0 0-3 15,22 3-1-15,-22-3-8 0,15 0-4 0,-15 0-6 0,18 1-4 16,-18-1-5-16,16 0-1 0,-16 0-10 0,18 0 1 16,-18 0-2-16,17 0 4 15,-17 0-4-15,14 0-3 0,-14 0 1 0,14 0 1 16,-14 0-2-16,0 0-3 0,13 2-5 15,-13-2-1-15,0 0-9 0,0 0-3 0,16 0-8 16,-16 0-5-16,0 0-10 16,12 2-7-16,-12-2-9 0,0 0-11 0,14 2-8 0,-14-2-6 15,0 0-8-15,0 0-4 0,11 1-4 0,-11-1-2 16,0 0-9-16,0 0-9 0,0 0-27 16,0 0-31-16,0 0-31 0,0 0-38 0,0 0-88 15,0 0-633-15,0 0-337 16</inkml:trace>
  <inkml:trace contextRef="#ctx0" brushRef="#br0" timeOffset="-197946.36">17203 8823 2781 0,'0'0'-98'0,"0"0"21"0,0 0-2 0,0 0 13 16,5-17-5-16,-5 17 11 15,0 0 11-15,0 0 8 0,0 0 16 16,0 0 21-16,0 0 12 0,0 0 10 0,0 0 12 15,0 0 1-15,0 0 13 0,0 0 8 0,0 0 0 16,0 0 11-16,0 0 3 16,0 0 4-16,0 0-7 0,0 0-2 0,0 0-1 0,0 0-11 15,0 0-1-15,0 0-1 16,0 0-3-16,0 48-2 0,0-41 7 0,0-7 0 16,0 23 7-16,0-11 4 0,0-1 7 15,2 0-1-15,-2-11 3 0,-2 25 3 0,2-13 1 16,0 1 1-16,-1-2-4 0,-1 3-6 0,2-14-5 15,-2 29-7-15,2-16-4 16,-2-2-10-16,2 3-1 0,0-14-5 0,0 22-6 16,-2-11-3-16,4 1-3 0,-2-12-4 15,0 19-4-15,2-8-16 0,-2-11-14 0,0 14-17 16,0-14-18-16,0 14-25 0,0-14-28 0,0 0-32 0,2 13-21 16,-2-13-22-16,0 0-36 15,3 7-71-15,-3-7-600 0,0 0-260 0</inkml:trace>
  <inkml:trace contextRef="#ctx0" brushRef="#br0" timeOffset="-197596.45">17334 8957 2658 0,'0'0'-62'0,"6"-10"25"16,-6 10 14-16,0 0 7 0,8-11 13 0,-8 11-15 15,0 0 6-15,0 0-5 16,0 0 8-16,0 0 18 0,0 0 3 0,0 0-1 0,0 0 5 15,0 0 8-15,0 0 2 16,0 0 2-16,0 0 5 0,-41 21-13 0,41-21 4 16,-18 10-3-16,8-5 5 15,10-5 5-15,-19 9-5 0,19-9 7 0,-20 9 2 0,20-9 0 16,-16 4 2-16,16-4-3 0,-16 9 3 0,16-9-7 16,0 0-2-16,-13 9 0 15,13-9 7-15,0 0 2 0,-12 11 2 0,12-11 4 16,0 0 3-16,0 0 6 0,6 23 2 15,-6-23 1-15,10 14 7 0,-4-7 1 0,-1-1 6 16,7 3-10-16,-2-1-4 16,0-1-6-16,2 1-4 0,-1 0-8 0,3 1-17 0,-4-3-26 15,2 2-32-15,-12-8-49 16,23 15-54-16,-13-9-57 0,-2-3-95 0,0 2-648 0,-8-5-362 16</inkml:trace>
  <inkml:trace contextRef="#ctx0" brushRef="#br0" timeOffset="-191186.57">17576 9073 2767 0,'0'0'-118'0,"0"0"16"15,0 0 11-15,0 0 17 0,0 0 3 0,0 0 7 16,0 0-3-16,0 0 4 0,0 0 11 0,0 0 2 16,0 0 26-16,0 0-5 0,0 0 10 15,0 0 1-15,0 0 7 0,0 0 10 0,0 0 13 16,0 0 1-16,0 0 8 0,0 0-5 15,0 0 13-15,0 0 3 0,0 0 3 16,0 0-5-16,0 0-3 0,0 0 6 16,0 0-3-16,0 0-7 0,0 0 17 0,0 0-6 15,0 0 5-15,0 0-1 0,0 0 3 16,0 0-4-16,0 0 1 0,0 0 5 16,0 0-2-16,0 0 3 0,0 0-4 15,23 23-6-15,-23-23 9 0,0 0-1 0,0 0 2 16,0 0 6-16,22 0 2 0,-22 0 6 0,12-3 8 0,-12 3 1 15,0 0-6-15,13 0-3 16,-13 0 1-16,0 0-10 0,0 0-3 0,20-2-9 16,-20 2-6-16,12 2-3 15,-12-2-1-15,0 0 0 0,19-2-6 0,-19 2 1 16,0 0-6-16,18 0-3 0,-18 0-2 0,0 0-5 0,14 2-6 16,-14-2-25-16,0 0-35 15,0 0-41-15,14 0-48 0,-14 0-57 0,0 0-143 16,0 0-488-16,0 0-175 0</inkml:trace>
  <inkml:trace contextRef="#ctx0" brushRef="#br0" timeOffset="-190446.25">17833 8877 2443 0,'0'0'-52'0,"0"0"37"0,0 0 30 15,14-12 5-15,-14 12 4 16,0 0-13-16,0 0 9 0,0 0-4 0,0 0-2 0,0 0 2 16,0 0 8-16,0 0 0 15,11-7 3-15,-11 7 9 0,0 0 1 0,0 0 13 0,0 0 12 16,0 0 8-16,0 0 6 16,0 0 1-16,0 0-7 0,0 0 0 0,0 0-8 15,0 0-6-15,6-4-3 0,-6 4 0 0,0 0 0 16,0 0-2-16,0 0-2 0,0 0 1 15,0 0-6-15,0 0-1 0,0 0 8 0,0 0-8 16,0 0-5-16,0 0 1 0,0 0-4 16,0 0 0-16,-2 27-1 0,2-27 1 15,0 0 0-15,0 0-5 0,-2 15-3 16,2-15 1-16,0 0-1 0,0 13 4 0,0-13 2 16,0 0 13-16,2 15 1 0,-2-15 8 0,0 0 4 15,4 19 4-15,-4-19 1 0,4 14-5 16,-4-14 6-16,0 0-8 0,6 24 0 0,-4-12-4 15,-2-12-8-15,4 21-4 0,-4-21-6 16,4 22 0-16,-2-8-9 16,-2-14 1-16,2 24 6 0,0-12-9 0,0 3-5 15,-2-15 0-15,8 23-6 0,-4-11-13 0,0 1-11 16,-1-2-20-16,1 3-26 0,-2-3-39 0,-2-11-61 0,12 27-62 16,-8-17-105-16,-2-1-235 15,-2 2-5-15,0-11-371 0,0 0-346 16</inkml:trace>
  <inkml:trace contextRef="#ctx0" brushRef="#br0" timeOffset="-187306.23">19105 7165 2705 0,'0'0'-127'0,"0"0"24"0,0 0 13 16,0 0 16-16,0 0 5 0,0 0 8 0,0 0 8 15,0 0 2-15,0 0 4 16,0 0 8-16,0 0 10 0,0 0 9 0,30-4 12 16,-30 4 9-16,0 0 7 0,0 0 13 15,0 0 0-15,0 0 12 0,0 0-4 16,0 0 12-16,0 0 2 0,16-5-5 0,-16 5 1 0,0 0 4 16,0 0 4-16,0 0-1 15,0 0 7-15,0 0 5 0,19-2 5 0,-19 2 3 0,0 0-1 16,22-3 0-16,-22 3 8 15,18-1 2-15,-18 1 7 0,19-1 4 0,-19 1-1 16,22-3-3-16,-22 3-6 16,25-4-6-16,-25 4-6 0,32 0-4 0,-15-1-8 15,3-2-3-15,-20 3-7 0,35-3-6 16,-17 2-5-16,0 1 0 0,-18 0-9 0,29-3-8 16,-29 3-19-16,28-2-17 0,-28 2-19 0,21-2-30 15,-21 2-37-15,20 0-32 0,-20 0-24 16,12-2-54-16,-12 2-117 0,0 0-478 0,0 0-136 15</inkml:trace>
  <inkml:trace contextRef="#ctx0" brushRef="#br0" timeOffset="-187026.29">19049 7015 2324 0,'-20'-5'-59'15,"20"5"22"-15,0 0 14 16,0 0 4-16,0 0 2 0,0 0 6 0,0 0-3 0,0 0 15 16,0 0 12-16,0 0 20 15,0 0-10-15,45-14 10 0,-45 14 2 0,28-3-12 16,-28 3-1-16,29-1-22 0,-15 1-16 0,-14 0-17 15,29 1-36-15,-15-1-19 16,-4 3-58-16,-10-3-140 0,19 6-255 0,-11-5 271 0</inkml:trace>
  <inkml:trace contextRef="#ctx0" brushRef="#br1" timeOffset="-178236.42">10180 7151 1252 0,'0'0'16'0,"0"0"8"0,0 0 16 16,0 0 1-16,0 0-5 0,0 0 0 15,14-10-7-15,-14 10 8 0,0 0-10 0,0 0-2 0,0 0 6 16,0 0-16 0,0 0 8-16,0 0 9 0,0 0-9 0,0 0 7 0,0 0 4 15,0 0 17-15,10-12 11 0,-10 12 1 0,0 0 14 0,0 0-5 16,0 0 2 0,0 0-10-16,0 0-2 0,0 0-8 0,0 0-11 0,0 0-5 15,0 0-5-15,0 0-2 16,0 0-4-16,0 0 4 0,0 0-5 0,0 0-4 15,0 0-1-15,0 0 7 16,0 0-4-16,0 0-4 0,0 0-1 0,0 0 11 0,0 0 2 16,0 0 1-16,0 0 1 15,-10 48 6-15,10-48 6 0,0 0 7 16,-2 16-8-16,2-16-1 0,0 0-5 0,-4 18-2 0,4-18-2 16,0 0-6-16,-4 20 1 0,4-20-8 15,0 0 0-15,-2 15-2 0,2-15-3 16,0 0 2-16,0 0 0 0,-2 19 1 15,2-19 13-15,0 0-10 0,0 0 4 0,-2 15-5 16,2-15 1-16,0 0-1 0,0 0-2 16,-2 19-2-16,2-19 2 0,0 0-3 0,-2 15-3 15,2-15-1-15,0 0-2 0,-4 15-1 16,4-15-1-16,0 0 0 0,0 0-1 0,-2 18-3 16,2-18 0-16,0 0-2 0,0 0 1 0,0 0 0 15,0 18-2-15,0-18 3 16,0 0-5-16,0 0 3 0,0 0 2 0,0 0 1 0,0 0 1 15,0 0-6-15,0 0 4 16,0 0 2-16,0 20 0 0,0-20-2 16,0 0 1-16,0 0-5 0,0 0-16 0,0 0-23 15,0 0-56-15,0 0-62 0,0 0-86 0,0 0-216 16,0 0-382-16,0 0-178 0</inkml:trace>
  <inkml:trace contextRef="#ctx0" brushRef="#br1" timeOffset="-174706.05">15447 9555 424 0,'6'-8'194'0,"-6"8"-82"0,0 0-58 15,0 0-38-15,0 0-20 0,6-11-7 16,-6 11 8-16,0 0 8 0,0 0 21 0,0 0 12 16,6-8 22-16,-6 8 10 0,0 0 12 0,0 0 6 0,0 0 8 15,0 0 1-15,0 0 8 16,0 0-12-16,0 0-1 0,0 0 1 0,0 0 0 15,0 0-4-15,7-15-2 0,-7 15 10 16,0 0-7-16,0 0 3 0,0 0 4 0,6-4-3 16,-6 4-2-16,0 0-6 15,0 0-11-15,0 0-8 0,0 0-3 0,0 0-7 16,0 0-6-16,0 0-1 0,0 0-4 16,0 0-4-16,0 0-6 0,0 0 3 0,0 0-3 15,0 0-5-15,0 0-5 0,0 0 0 0,0 0 1 16,0 0 6-16,0 0-2 0,0 31 3 15,0-31-3-15,0 0 6 0,-6 18 1 16,6-18 2-16,-3 14-2 0,3-14-1 16,-6 13 5-16,4-3-1 0,2-10 1 0,-8 17 0 0,4-10-5 15,4-7 0-15,-4 20 1 16,2-11-7-16,2-9 2 0,-4 19-8 0,0-9-1 16,4-10-4-16,-4 19 2 0,2-9-5 0,2-10-2 15,-4 16-2-15,2-6-2 0,2-10-1 16,0 17 4-16,0-17-6 0,-2 15 1 0,2-15-2 15,0 15 0-15,0-15-4 16,0 16 1-16,0-16 2 0,-2 15 0 0,2-15 0 16,0 13-1-16,0-13-1 0,-1 14-1 15,1-14-4-15,-2 13-15 0,2-13-19 0,0 14-21 16,0-14-31-16,0 0-33 0,3 18-34 0,-1-10-42 16,-2-8-72-16,0 0-176 15,4 13-424-15,-4-13-228 0</inkml:trace>
  <inkml:trace contextRef="#ctx0" brushRef="#br0" timeOffset="-160016.68">21501 6304 1093 0,'0'0'88'0,"0"0"-22"15,0 0-22-15,2-21-3 0,-2 21 9 16,0 0-1-16,0 0 4 0,0 0 8 16,0 0 6-16,0 0 6 0,0 0 3 0,0 0-4 15,0 0-2-15,0 0-2 0,0 0-9 16,0 0-4-16,0 0 14 0,0 0 3 0,0 0 13 0,0 0 6 16,0 0 6-16,0 0 0 0,0 0-4 15,0 0-15-15,0 0-3 0,0 0-9 16,-8-19-8-16,8 19-7 0,0 0-6 0,-21-5-6 15,21 5-3-15,-22-3-2 0,22 3-4 16,-25-6-1-16,9 6-6 0,-4-3-3 0,20 3 1 16,-43-4-1-16,16 2-1 15,-1 0 1-15,1 1-3 0,-9 1-7 0,3-3 0 0,3 2-4 16,-7 1 4-16,6 0-4 0,1 0 2 16,-1-2-5-16,7 2 2 0,1 0-6 15,5 2 2-15,-2-1 2 0,20-1-3 0,-33 3 5 16,19-2-6-16,14-1 0 0,-23 4 3 15,23-4-4-15,-16 6 0 0,16-6 2 0,-14 7-1 16,14-7 4-16,0 0-3 16,0 0-3-16,-2 15 2 0,2-15-3 0,0 0 2 15,18 20-2-15,-6-12 4 16,3-1-2-16,-1 2-1 0,4-1 0 0,1 4 7 0,1-3 8 16,0 3-6-16,-1-3 0 0,1 4 5 0,-2 0 1 15,-3-1 1-15,1-1 2 16,0 0-3-16,-4 2 6 0,1 0-3 15,-5 0 0-15,2 1 5 0,-2 1-2 0,-2 2-2 16,-2-2 2-16,-2 2 0 0,-4 2-2 0,-2 0 0 16,-2 6-3-16,-12 2 0 15,1 2 0-15,-7 5 0 0,-2-1-3 0,-1-2-1 0,-1 2 0 16,1 2 1-16,1-5 0 0,1 2-1 16,3-5 0-16,3 0 1 15,3-2 1-15,0-3 2 0,4-1 3 0,1 0 1 0,5 0 5 0,2-4 0 16,2-1-1-16,4 1 5 15,4-2-5-15,2-2 3 0,7-2 0 16,1 3-5-16,2-1 4 0,5-3-2 0,9 1 2 16,-3 1-5-16,8-3 1 0,-1 1 7 15,5-6-4-15,0 5 7 0,6-2 3 16,3 2 2-16,-7-5 5 0,4 0-2 0,0 1 4 16,-4-3-2-16,4 1 4 0,-3 2-1 0,-7-4-1 15,-2 3-1-15,-3-2-4 0,-1-2-6 16,-9 1-4-16,1 1-2 0,-1-2-11 0,-3 3-19 15,-3-3-29-15,-16 0-41 16,26 1-67-16,-13 3-77 0,-5-4-86 0,-8 0-212 16,10 4-52-16,-10-4-303 0,0 0-237 15</inkml:trace>
  <inkml:trace contextRef="#ctx0" brushRef="#br0" timeOffset="-159226.52">20916 8054 2530 0,'6'-22'-69'0,"-6"22"20"16,6-17 25-16,-6 17 23 0,8-13 7 15,-8 13 0-15,0 0 3 0,10-16 23 16,-10 16 16-16,0 0 18 0,3-12 12 0,-3 12 7 16,0 0 7-16,0 0 1 0,6-13 0 0,-6 13-3 15,0 0 3-15,0 0 12 0,0 0 10 0,0 0 2 16,0 0-4-16,0 0-3 16,0 0-17-16,-9 47-4 0,9-47-5 0,-10 30-8 15,6-13-4-15,2 1-5 0,0-1-9 16,0 2-6-16,0-3-4 0,0 2-5 0,0-1-6 15,2-17-12-15,0 29-7 16,0-29-13-16,0 21-18 0,0-21-15 0,0 19-20 0,0-19-22 16,0 0-19-16,0 20-19 15,0-20-32-15,0 0-17 0,10 6-15 0,-10-6-1 0,0 0 2 16,0 0 1-16,35-26 17 0,-23 16 12 16,0-2 18-16,-1 1 28 0,1 0 25 15,2 0 24-15,-2-2 32 0,-2 5 32 0,1 0 15 16,-11 8 25-16,16-16 11 15,-8 9 16-15,-8 7 0 0,12-9-8 0,-12 9-3 0,0 0-1 16,8-12-8-16,-8 12-2 16,0 0-3-16,0 0 0 0,0 0 2 15,0 0 0-15,0 0 4 0,0 0 0 16,-49 2 0-16,49-2-2 0,0 0 2 0,-26 7 0 0,26-7 2 16,-20 7-2-16,20-7-4 0,-19 8-5 15,11-1-2-15,8-7 0 0,-16 13-3 16,8-5-5-16,8-8-2 0,-8 19-3 0,8-19-2 15,-3 18-1-15,3-18-4 0,3 21 3 16,-3-21-11-16,14 24-1 0,0-13-5 0,-2 0-1 16,3-1-2-16,-1-3-19 15,2 1-27-15,-2 0-35 0,1-2-56 0,3-1-57 0,-2-3-61 16,-3 0-89-16,1-2-179 0,-14 0-461 0,26-2-410 16</inkml:trace>
  <inkml:trace contextRef="#ctx0" brushRef="#br0" timeOffset="-159046.34">21305 8246 3030 0,'23'-5'48'0,"-23"5"4"0,0 0-11 16,20-5-33-16,-20 5-18 0,20-3-2 0,-20 3-1 16,25-4-5-16,-25 4-8 0,32 0-10 15,-15-3-14-15,-3 2-1 0,-14 1-31 0,32-3-14 16,-21 3-23-16,3 0-32 0,-14 0-66 0,18-7-101 15,-8 3-309-15,-10 4 152 16</inkml:trace>
  <inkml:trace contextRef="#ctx0" brushRef="#br0" timeOffset="-158916.41">21466 8167 1929 0,'-20'-3'129'0,"20"3"33"0,0 0-8 16,-17-4-19-16,17 4-20 15,0 0-21-15,0 0-9 0,0 0-19 0,0 0-26 0,0 0-48 16,0 0-58-16,35-12-64 15,-23 9-84-15,3-1-198 0,-5 1-244 0,6 0 111 16</inkml:trace>
  <inkml:trace contextRef="#ctx0" brushRef="#br0" timeOffset="-158756.54">21694 8125 2217 0,'21'7'199'0,"-21"-7"-3"0,0 0-21 16,0 0-30-16,0 0-25 0,12 3-14 0,-12-3-14 15,0 0-12-15,0 0-22 0,0 0-34 16,0 0-46-16,0 0-70 0,14 6-74 0,-14-6-133 16,0 0-567-16,0 0-223 15</inkml:trace>
  <inkml:trace contextRef="#ctx0" brushRef="#br0" timeOffset="-157869.74">21283 5957 2481 0,'8'-20'-102'0,"-8"20"22"16,8-12 29-16,-8 12 26 0,0 0 21 0,6-17 32 0,-6 17 26 15,0 0 21-15,8-16 22 16,-8 16 20-16,0 0 7 0,4-10 4 0,-4 10-5 16,0 0-3-16,0 0-7 15,8-14-4-15,-8 14-10 0,0 0-12 0,0 0-8 0,0 0-9 16,0 0-6-16,0 0-8 0,0 0-7 0,0 0-6 16,0 0 1-16,-44 7-8 15,44-7-2-15,-25 7-3 0,9-6-6 0,16-1-1 0,-35 4-3 16,15-2-4-1,4-2-4-15,16 0-7 0,-31 0-7 0,11 0-6 16,20 0-8-16,-31-6 6 0,17 5-8 16,14 1-1-16,-19-8 0 0,19 8-1 0,-18-8 1 0,18 8 2 15,-8-12 0 1,8 12 0-16,0 0 1 0,0 0 2 0,0 0 0 0,0 0 2 16,0 0 1-16,26-25 1 0,-26 25 2 0,25-1 4 15,-25 1-6-15,30 1 2 16,-30-1-3-16,33 5 3 0,-17-4-7 0,1-1-2 0,5 2-6 15,-2 0-9-15,-3-2-1 16,3 0-2-16,-20 0-2 0,37-2 5 0,-19-1 1 16,-2 0 0-16,-1-3 0 0,-1 1-5 15,0-1 3-15,-14 6 4 0,23-13 14 0,-15 4 0 16,4 1 14-16,-12 8 4 0,10-17 7 0,-10 17 10 16,8-16 5-16,-8 16 0 15,4-14 1-15,-4 14-1 0,0 0-5 0,0 0-1 16,-10-26-2-16,10 26-3 15,0 0 2-15,-16-5-2 0,16 5-4 0,0 0-6 0,0 0-8 16,0 0-27-16,-27 5-20 16,27-5-44-16,0 0-37 0,-14 18-45 0,12-10-79 15,2-8-206-15,0 14-302 0,0-14-51 16</inkml:trace>
  <inkml:trace contextRef="#ctx0" brushRef="#br0" timeOffset="-156246.18">22495 6820 2121 0,'-12'7'-107'0,"12"-7"25"16,0 0 19-16,0 0 16 0,0 0 16 0,0 0 16 15,0 0 21-15,0 0 9 16,-18 8 3-16,18-8 21 0,0 0 12 0,0 0-10 0,0 0 0 15,0 0-3-15,0 0 3 16,0 0-3-16,0 0-5 0,-21-20-6 0,21 20 9 16,-10-12 7-16,10 12 1 15,-6-17 4-15,6 17 5 0,-6-19-1 0,6 19 1 0,0-21 2 16,0 21-7-16,0-24-5 0,0 24-9 0,4-23-2 16,-2 10-4-16,4 1-3 15,4-1-3-15,-10 13 4 0,12-20-2 0,1 11-1 0,-5 1 2 16,-8 8 2-16,22-15-3 15,-14 11 12-15,-8 4 3 0,21-8 4 0,-21 8 2 16,22-4 0-16,-22 4 2 16,0 0 3-16,25 6-5 0,-25-6-4 0,12 14-5 0,-12-14-5 15,6 18 2-15,-6-18-3 16,-4 23-6-16,4-23 1 0,-6 25-5 0,0-9 1 16,1-1-2-16,-5 0 10 0,0-2 3 0,0 5 5 0,-2-4 8 15,2-2 3-15,-1 2 4 16,5-3 0-16,-8 1-4 0,4-3-4 15,10-9-5-15,-14 19-4 0,14-19-3 16,-11 13-3-16,11-13-6 0,-10 10-6 0,10-10 1 16,0 0-2-16,0 0-3 0,0 0-2 15,0 0-2-15,0 0-6 0,0 0-6 16,37 5-2-16,-37-5-3 0,28-12 1 0,-13 3 0 0,-3-1-2 0,8 1 3 16,-1-6 1-1,-1 0-1-15,0 2 0 0,-1-5-6 0,-1 3 5 0,2-2-1 16,-4 0 0-16,1 0 4 0,-5 0-4 15,6-2 7-15,-8 1 5 0,-2 5 1 0,5 3 3 16,-7-4-2-16,-4 14 3 16,6-20-2-16,-6 20 2 0,2-13 3 0,-2 13 3 0,0 0 6 15,0 0 2 1,0 0 0-16,0 0 4 0,0 0-1 0,0 0 1 0,-49 25-1 16,39-12 2-16,6 4 1 0,-6 0 2 0,3 3 2 0,3 0-4 15,0-1 1 1,-2 1-1-16,4-1-1 0,2 0 1 15,2 0-3-15,0-2-8 0,6 1 2 0,-2-1-7 16,3-4-15-16,1-2-26 0,4 0-31 0,2-1-50 16,-3-3-61-16,5-1-46 0,0-2-71 15,1 0-158-15,-5-2-127 0,4-2-280 0,-2-2-202 16</inkml:trace>
  <inkml:trace contextRef="#ctx0" brushRef="#br0" timeOffset="-155906.49">23186 6574 2497 0,'4'-24'-41'0,"-4"24"37"0,0 0 30 16,0-15-5-16,0 15-6 0,0 0 12 0,0 0-3 0,0 0 23 15,0 0 36-15,0 0 15 16,0 0 7-16,0 0 3 0,0 0 5 0,0 0-4 16,0 0 12-16,0 0-2 0,-16 47-6 15,12-32-4-15,2 2-2 0,-1 3-10 0,-1 0-6 16,4 0-12-16,0 1-5 0,-4 2-12 0,8-3-5 16,-4 5-3-16,0-6-10 15,4 2-10-15,-4-2-18 0,0 1-23 0,3-2-31 0,1-3-33 16,-2 1-39-16,0-1-43 15,4-3-39-15,-2-1-44 0,0-3-74 16,-4-8-673-16,10 11-444 0</inkml:trace>
  <inkml:trace contextRef="#ctx0" brushRef="#br0" timeOffset="-151963.05">23353 6647 920 0,'0'0'187'0,"0"0"-75"0,0 0-13 0,0 0-37 0,0 0-9 16,0 0-14-16,-10-15-3 0,10 15-2 16,0 0 1-16,0 0 3 0,0 0-4 15,0 0 6-15,0 0 4 0,0 0-3 0,0 0 15 16,0 0 7-16,0 0 2 0,0 0 11 15,0 0 4-15,0 0-3 0,0 0-4 0,0 0-4 16,0 0 0-16,0 0-5 16,0 0-9-16,0 0 2 0,0 0 1 0,0 0 5 15,0 0 2-15,0 0-12 16,0 0-1-16,0 0-2 0,0 0-4 0,0 0-1 16,0 0-7-16,0 0 1 0,0 0 3 0,0 0 5 15,14 49-7-15,-14-49-4 0,0 19-4 16,0-19-2-16,0 22-4 0,0-22-1 15,0 22-6-15,0-22-1 0,0 23-5 16,0-23 2-16,4 22-3 0,-4-22-4 0,0 22-3 0,0-22 7 16,4 20-15-16,-4-20-5 15,0 16-12-15,0-16-12 0,0 0-17 16,0 21-27-16,0-21-19 0,0 0-38 0,2 15-24 0,-2-15-44 0,2 8-108 16,-2-8-435-16,0 0-18 15</inkml:trace>
  <inkml:trace contextRef="#ctx0" brushRef="#br0" timeOffset="-151286.21">23622 6618 2109 0,'0'0'-86'0,"0"0"27"15,0 0 12-15,0 0 13 0,0 0 7 16,0 0 7-16,0 0 20 0,0 0-1 0,0 0 14 0,0 0 3 16,0 0 0-16,-33 28 2 0,33-28-3 15,-14 8-6-15,14-8 4 0,-18 13-11 16,10-8 4-16,8-5-3 0,-17 9 5 15,17-9-4-15,-18 10-12 0,18-10 6 0,-18 11 4 0,18-11-2 16,-15 8 0-16,15-8 6 16,-16 10-3-16,16-10-3 0,-10 9-1 0,10-9 4 0,0 0 8 15,-16 12 0 1,16-12-4-16,0 0 2 0,-5 10 7 0,5-10 2 0,0 0-5 16,0 0 9-16,-12 12 3 0,12-12-11 15,0 0 4-15,0 0-7 0,-10 11 0 16,10-11 6-16,0 0-6 0,0 0-11 15,0 0 6-15,0 0 4 0,0 18 4 0,0-18 10 16,0 0 3-16,0 0 5 0,0 0 7 0,0 0 1 16,22 9 7-16,-22-9 3 0,0 0 10 15,0 0-3-15,13 4-1 0,-13-4-7 16,0 0-5-16,0 0-5 0,0 0-5 0,0 0-12 16,0 0-5-16,16 4-8 0,-16-4 3 15,0 0-4-15,0 0-5 0,0 0-14 16,0 0-4-16,0 0 5 0,0 0 2 0,10 10 1 15,-10-10-2-15,0 0 2 0,0 0 7 0,20 3-7 16,-20-3 13-16,0 0-3 16,21 2 10-16,-21-2 4 0,18 7 5 0,-18-7 1 0,14 4 2 15,-14-4-3-15,19 4-1 16,-5 1-2-16,-14-5-2 0,22 9-5 0,-11-3 2 16,3-1-2-16,-2 1 3 0,2-1-8 15,-14-5 0-15,21 12-4 0,-13-8-18 0,-8-4-25 16,18 11-24-16,-10-4-37 0,-5-2-35 0,-3-5-57 15,0 0-130-15,18 11-364 16,-14-9 66-16</inkml:trace>
  <inkml:trace contextRef="#ctx0" brushRef="#br0" timeOffset="-150842.68">23873 6548 2038 0,'0'0'-23'15,"0"0"14"-15,0 0 12 0,0 0 18 0,0 0 10 0,0 0 23 16,0 0 6-16,0 0 21 0,0 0 8 0,0 0 12 16,0 0 6-16,0 0-5 0,0 0 2 15,0 0-8-15,0 0-2 0,0 0-9 0,0 0-5 16,0 0-10-16,18 49-4 15,-10-35-6-15,0 3-3 0,-8-2-5 0,4 5 0 16,-2 0-8-16,0 1 0 16,0 0-6-16,-2 2 0 0,0 2-9 0,-2-1-3 0,0 3-13 15,0-1-17-15,-2-2-32 16,0 3-44-16,0-3-55 0,-4-3-82 0,2 2-211 16,-9-4-430-16,5-1-209 0</inkml:trace>
  <inkml:trace contextRef="#ctx0" brushRef="#br0" timeOffset="-147726.34">24492 6451 765 0,'0'0'88'0,"0"0"-39"0,0 0-15 15,0 0 0-15,0 0-4 0,0 0 11 16,0 0 6-16,0 0 2 0,4-16 18 0,-4 16 2 16,0 0 18-16,0 0 10 15,0 0 20-15,0 0 4 0,0 0 11 0,0 0 0 0,0 0 0 16,0 0 0-16,0 0-2 0,0 0-5 0,0 0-4 16,0 0-6-16,0 0-6 15,0 0-8-15,0 0-5 0,0 0-4 0,0 0 0 0,0 0-5 16,0 0-4-16,0 0-6 15,0 0-2-15,0 0-7 0,0 0-4 0,0 0-2 16,0 0 1-16,0 0 2 16,0 0-1-16,0 0-1 0,0 0 0 0,0 0 2 0,0 0-5 15,0 0-3-15,0 0-2 16,0 0-4-16,-4 58 0 0,4-58-2 16,0 25-3-16,0-25-2 0,0 24-3 0,0-9-3 0,0-15-4 15,-4 30-5-15,4-14-2 16,0 1-2-16,0 1-2 0,0-18-3 0,-4 32-4 0,4-16 3 15,0-2-4-15,0-14-3 16,-4 25-4-16,4-25-10 0,0 23-15 0,0-23-20 16,-2 19-29-16,2-19-21 0,0 18-33 15,0-18-31-15,0 0-27 0,2 18-28 0,2-12-23 16,-4-6-35-16,4 8-69 0,-4-8-611 16,12 3-367-16</inkml:trace>
  <inkml:trace contextRef="#ctx0" brushRef="#br0" timeOffset="-147326.36">24700 6618 2801 0,'14'-12'-80'0,"-14"12"33"0,8-7 6 16,-8 7 13-16,0 0 1 0,14-12 0 0,-14 12 3 15,0 0 12-15,0 0 17 0,0 0 19 16,0 0 7-16,0 0 6 0,0 0 14 15,0 0-3-15,0 0 8 0,0 0 4 16,0 0 12-16,-51 24 5 0,37-21 4 0,-2 5-1 16,2-2 2-16,1 1-2 15,1-1-5-15,-6 0-3 0,18-6-3 0,-25 12-10 16,13-7-6-16,12-5-4 0,-26 8-5 0,16-4-6 0,10-4-2 16,-15 5 3-16,15-5-2 15,0 0 2-15,-22 6 1 0,22-6-2 0,0 0-2 16,0 0 3-16,0 0-4 15,0 0 8-15,0 0 8 0,0 0-2 0,0 0 6 0,0 0-2 16,0 0 1-16,0 0 4 16,0 0-13-16,47 21-5 0,-35-11 1 0,2 0-8 15,-2 0-7-15,1 3-11 16,-1 3-19-16,6 2-39 0,-6-3-46 0,5 2-61 16,-3 1-60-16,4 0-60 0,-3-3-136 0,3 0-168 0,-2 3-314 15,1-7-260-15</inkml:trace>
  <inkml:trace contextRef="#ctx0" brushRef="#br0" timeOffset="-140076.39">25293 6467 2511 0,'0'0'-126'0,"0"0"29"0,0 0 24 0,0 0 27 16,0 0 16-16,0 0 14 15,0 0 18-15,0 0 18 0,0 0 27 0,0 0 17 0,0 0 19 16,0 0 7-16,0 0 2 15,0 0 10-15,0 0-5 0,0 0-11 0,0 0-7 16,0 0-6-16,0 0-10 16,0 0-4-16,18 11-10 0,-18-11-5 0,18 0-1 0,-18 0-6 15,21 0-3-15,-21 0-5 16,22-3-4-16,-22 3 1 0,21-3-3 0,-21 3-5 0,20-2 1 16,-20 2 2-16,22-3 7 0,-22 3 8 0,13-3-1 15,-13 3-2-15,0 0-3 16,22-5-5-16,-22 5-1 0,0 0-2 0,0 0-1 15,0 0-2-15,0 0-1 16,22 9-2-16,-22-9 0 0,0 0-1 0,0 0-2 0,0 0-2 16,-18 32 0-16,18-32 1 15,-14 23-1-15,2-9-1 0,5 1-2 0,-3 0-1 0,-2 0-2 16,2 2 8-16,-2-2 2 0,-1 2 3 16,5-5 2-16,-2 1 7 0,2 1 3 15,0-3 2-15,-2 1-2 0,3-1-3 0,7-11-4 16,-12 16 1-16,12-16 0 0,-10 15-4 15,10-15 2-15,-8 11-2 0,8-11 4 16,0 0 8-16,0 0 8 0,0 0 3 16,14 21-4-16,-14-21 0 0,19 7-6 0,-1-3-4 15,0-2-8-15,1 3-16 0,3-4-22 16,0-1-33-16,3 0-47 0,-3 0-61 0,-1 2-41 16,5-4-49-16,-4-2-97 0,-1 2-171 0,-3-4-366 15,-2 2-252-15</inkml:trace>
  <inkml:trace contextRef="#ctx0" brushRef="#br0" timeOffset="-139636.6">25755 5961 2589 0,'0'0'-98'0,"0"0"36"16,0 0 13-1,0 0 27-15,0 0 28 0,0 0 24 0,0 0 31 0,0 0 16 16,0 0 20-16,0 0 9 0,0 0 11 0,0 0 4 16,0 0 6-16,21-17-5 15,-21 17-14-15,0 0-10 0,26-2-11 0,-26 2-10 0,25-2-11 16,-25 2-21-16,22 0-24 15,-22 0-37-15,26-2-38 0,-26 2-50 0,25 0-48 16,-15-1-44-16,6-4-70 16,-16 5-152-16,21-5-362 0,-13 1-80 0</inkml:trace>
  <inkml:trace contextRef="#ctx0" brushRef="#br0" timeOffset="-138686.28">26183 5618 2186 0,'0'0'-115'0,"0"0"27"16,23-4 22-16,-23 4 16 15,0 0 24-15,0 0 21 0,0 0 10 0,0 0 18 16,0 0 8-16,0 0 4 15,0 0 6-15,0 0 8 0,0 0-8 0,0 0 16 16,0 0-5-16,0 0-11 0,0 0 18 16,0 0-10-16,0 0-1 0,0 0 1 0,0 0 2 15,0 0 3-15,0 0 6 16,0 0 5-16,0 0 6 0,18 15 2 0,-18-15 6 0,0 0-4 16,0 0 2-16,0 0 0 0,4 18-2 0,-4-18-7 15,0 0-6-15,2 19-4 16,-2-19-5-16,0 0-8 0,2 19 0 0,-2-19-3 0,0 0 1 15,0 19-5 1,0-19 3-16,0 0-2 0,2 15-2 0,-2-15 0 0,0 0 1 16,0 0-8-16,0 0-4 15,0 19 3-15,0-19-3 0,0 0-4 0,0 0-2 0,0 0-1 16,0 0-1-16,0 0-2 0,0 0-3 16,0 19-2-16,0-19 2 0,0 0-4 15,0 0 1-15,0 0 0 0,0 0-2 16,0 0 2-16,0 0 1 0,0 0 1 15,0 0 2-15,0 0-2 0,0 0 0 0,0 0-1 16,0 0-1-16,0 0-2 0,0 0-2 16,0 0 2-16,0 0-5 0,8 13-1 0,-8-13 1 15,0 0-1-15,0 0-5 16,0 0 6-16,0 0-1 0,0 0-2 0,0 0 0 16,0 0 5-16,0 0-3 0,0 0 2 0,-4 22-2 0,4-22 0 15,0 0 1-15,0 0 0 16,-4 22-1-16,4-22 0 0,-4 15 0 0,4-15 2 0,-2 20-4 15,2-20 3 1,-4 21-3-16,4-21 2 0,0 21-1 0,0-21 2 0,0 22 0 16,0-22 1-16,0 19-3 15,0-19-1-15,4 19-12 0,-4-19-19 0,0 0-19 16,0 19-21-16,0-19-18 0,0 0-15 0,2 18-20 0,-2-18-24 16,0 0-14-16,0 0-21 15,0 0-20-15,0 17-44 0,0-17-91 0,0 0-441 16,0 0-75-16</inkml:trace>
  <inkml:trace contextRef="#ctx0" brushRef="#br0" timeOffset="-138291.25">26340 5875 2205 0,'0'0'-96'0,"14"-12"7"16,-14 12 9-16,12-13 14 0,-12 13 17 0,7-11 18 15,-7 11 23-15,14-11 26 16,-14 11 16-16,8-8-3 0,-8 8 5 0,0 0-3 15,10-10 6-15,-10 10 1 16,0 0 1-16,0 0-1 0,0 0-1 0,0 0 2 16,0 0 4-16,0 0 0 0,0 0 2 15,0 0-3-15,0 0 6 0,0 0 2 0,0 0 13 16,-47 21-1-16,47-21 7 0,-18 8 1 0,18-8 5 16,-14 8 1-16,14-8-3 15,-15 6-5-15,15-6-3 0,0 0-5 0,-14 7 2 16,14-7-4-16,0 0 3 0,-16 6 3 15,16-6 1-15,0 0 0 0,0 0 14 0,0 0-8 16,0 0-10-16,0 0 2 0,0 0-1 16,0 0-3-16,0 0 7 0,0 0 5 0,0 0 3 15,0 0-1-15,0 0-1 16,0 0-5-16,0 0 0 0,30 26-11 0,-23-18-7 16,-7-8-5-16,18 21-4 0,-10-10-18 15,2 1-19-15,-2-1-39 0,-1 3-47 0,3-3-62 16,-2 4-86-16,4-4-98 0,-2 3-229 0,-2-2-28 15,1 1-255-15,-1-2-176 16</inkml:trace>
  <inkml:trace contextRef="#ctx0" brushRef="#br0" timeOffset="-136166.21">22473 7487 2417 0,'0'0'-93'0,"0"-19"16"0,0 19 22 15,0 0 7-15,0 0 16 0,0 0 10 16,4-19 25-16,-4 19 30 0,0 0 10 0,0 0 21 16,0 0-6-16,0 0 4 15,6-12-1-15,-6 12-3 0,0 0-6 0,0 0 5 0,0 0 5 16,0 0 13-16,0 0 7 0,0 0 2 0,0 0-5 16,0 0-4-16,0 0-2 15,0 0-13-15,20 37-9 0,-20-37-1 0,4 19-6 16,0-9-1-16,-4-10-4 0,9 19-9 15,-5-10-4-15,-4-9 0 0,4 16-7 0,-4-16-3 16,8 13-2-16,-8-13-1 16,14 10 3-16,-14-10 0 0,0 0-7 0,12 3-4 0,-12-3-6 15,0 0-6-15,0 0 2 16,23-16-3-16,-23 16-5 0,12-15 4 0,-12 15 1 16,14-14 0-16,-6 6 0 0,-8 8 0 0,13-15 0 15,-13 15 4-15,16-12-2 0,-16 12 6 16,14-7 8-16,-14 7 1 0,14-5 0 0,-14 5 0 15,0 0-3-15,0 0 0 16,29 6 3-16,-29-6-1 0,20 8-3 0,-20-8 3 0,17 11-5 16,-9-7 3-16,-8-4 2 15,22 6-5-15,-22-6 1 0,21 8-2 16,-11-7 0-16,-10-1-8 0,22 0-4 0,-22 0-11 0,25-1-2 16,-25 1-5-16,28-6 0 0,-14 1 6 15,-1 1-2-15,-13 4 4 0,30-10 0 0,-18 4 5 16,1 2 4-16,-1 1 4 0,-2-2 9 15,-10 5 13-15,22-2 3 0,-11 2 8 16,-11 0-1-16,0 0-2 0,32 7-8 16,-20-4 3-16,-12-3-3 0,21 8 0 0,-9-4-2 15,-12-4 3-15,22 9-7 0,-9-5 3 16,3 0-11-16,-2 0-6 0,1-1-8 0,-15-3-15 16,32 3-14-16,-16-3-10 0,-16 0-10 0,39-4-2 15,-22 2 3-15,3-2 9 16,2-1 11-16,-5 1 5 0,1 0 11 0,0-2 16 15,-3 2-3-15,3 0 5 0,-18 4 0 16,30-8 4-16,-17 6 6 0,-13 2 11 0,30-2 0 16,-30 2-2-16,33 2 0 15,-15 3 0-15,-4-4-2 0,5 3-3 0,3 0 4 0,-4-2 1 16,-1 2-2-16,3 1 2 0,-2-1 1 0,3-1-5 16,1 0-3-16,-5-1 12 15,3 0-8-15,-2 0-1 0,3 0-1 0,-5-2 3 16,-16 0-5-16,39-2 1 0,-25 0 5 15,2 0 9-15,-16 2 4 0,29-5 5 0,-15 1-1 16,-14 4 1-16,22-3-5 0,-22 3 1 16,25-3-5-16,-25 3 1 0,22-2-1 0,-22 2-2 15,25 2-1-15,-25-2 2 16,26 3-4-16,-26-3 1 0,21 7-5 0,-9-6 2 0,-12-1-2 16,22 8-2-16,-22-8 0 0,21 6-5 0,-11-3-4 15,-10-3-3-15,20 5 0 16,-20-5-6-16,25 5-9 0,-25-5-9 0,18 0-14 15,-18 0-7-15,22-5-6 0,-22 5 1 16,21-7-3-16,-13 2 5 0,-8 5 11 0,26-11 3 16,-17 4 0-16,7 0 1 15,-2 1 3-15,-2 0 5 0,5 0 6 0,-5 1 15 16,6 1 14-16,3 2 25 0,-3-1 13 0,0 0 15 0,5 2 14 16,-1-1-4-16,-1 0-3 15,5 2-6-15,-4 0-8 0,3 0-11 0,-3 0-25 16,3 0-34-16,-3 2-57 0,-4-2-57 15,1 0-58-15,-1-2-108 0,-18 2-585 16,18-2-254-16</inkml:trace>
  <inkml:trace contextRef="#ctx0" brushRef="#br0" timeOffset="-134926.37">23135 8147 2556 0,'0'0'-27'16,"0"0"42"-16,0 0-5 15,0 0 1-15,0 0-5 0,0 0 9 0,0 0 1 0,0 0 18 16,0 0 15-16,0 0-10 0,0 0-1 0,0 0 6 16,0 0-1-16,0 0 3 15,0 0 5-15,0 0 5 0,0 0 10 16,18 38 3-16,-18-38 2 0,0 0 0 15,8 18-6-15,-8-18 2 0,11 8-7 0,-11-8-11 0,14 11 1 16,-14-11-3-16,22 4-10 16,-22-4 2-16,19 3-7 0,-19-3-2 15,20 0-4-15,-20 0-3 0,24-4 2 0,-24 4 0 0,21-10-2 0,-21 10-1 16,14-11 7-16,-6 6-1 16,-8 5 1-16,10-16 4 0,-10 16 0 0,11-13 12 0,-11 13-3 15,4-15 6 1,-4 15-4-16,0 0-4 0,10-14 1 0,-10 14-4 0,0 0-3 15,4-12-3-15,-4 12-3 16,0 0 0-16,0 0-7 0,0 0 2 0,0 0-3 0,0 0-4 16,0 0-2-1,0 0 1-15,0 0-4 0,0 0 0 0,0 0 2 16,8 41-2-16,-8-41-2 0,4 20-3 0,-4-7 2 0,0-13 1 16,4 26-2-16,-2-9-1 15,0-2 0-15,0 2 0 0,2 2-2 0,0-2 1 0,3 2 0 16,-5 2-3-16,2-2 0 15,0 1-1-15,0 1-1 0,0-3 3 0,0 5-1 16,2-4 0-16,-2 6-3 0,0-2 1 16,0-4 2-16,0 1-1 0,-4 0-2 0,4 2 3 15,-3-3-3-15,-1 0 3 16,4-2 2-16,-4-17 0 0,-4 32-2 0,4-21 2 16,0-11 2-16,-5 27 5 0,-5-16 1 0,2-1 9 15,-4-1 2-15,12-9 13 0,-25 14 4 16,11-8-13-16,-2-3 6 0,2 1-2 0,14-4 12 15,-33 4 3-15,19-6 1 16,14 2 18-16,-25-4-3 0,25 4 1 0,-26-8-6 0,16 4-3 16,10 4-10-16,-15-13-8 15,15 13-4-15,-4-16-9 0,4 16-10 0,8-18-19 16,-4 9-23-16,9-1-22 0,-3 0-23 0,6 1-27 0,-4 1-36 16,1 1-38-16,1-1-36 15,6 0-34-15,-7 3-41 0,-3-2-85 0,6 3-140 16,-6 0-62-16,-2-2-278 0,3 0-200 15</inkml:trace>
  <inkml:trace contextRef="#ctx0" brushRef="#br0" timeOffset="-134436.49">23728 8353 2506 0,'0'0'-51'0,"0"0"28"0,4-22 8 0,-4 22-5 16,0 0 7-16,0 0 17 16,4-15 31-16,-4 15 14 0,0 0 18 0,0 0 6 0,0 0 7 15,0 0 5 1,0 0-6-16,0 0 1 0,0 0 3 0,0 0 5 0,0 0 6 16,0 0 12-16,-20-11 7 0,20 11 1 0,0 0-4 15,0 0-6-15,0 0-4 0,-25 30-10 16,15-19-8-16,10-11-2 0,-8 24-7 0,4-11-3 15,0 0-8-15,4-13-2 16,-2 31-9-16,2-18-2 0,0-13-7 0,0 31-4 16,2-16-5-16,0 0-3 15,4 1-4-15,-2-4-3 0,4 2-16 0,-2-1-12 0,2-1-16 16,0-1-15-16,-1-1-18 0,-7-10-17 0,14 15-23 16,-14-15-31-16,14 11-39 0,-6-4-36 15,0-4-41-15,-8-3-75 0,0 0-137 16,21 0-427-16,-21 0-246 0</inkml:trace>
  <inkml:trace contextRef="#ctx0" brushRef="#br0" timeOffset="-134096.5">23911 8444 2565 0,'6'-21'-102'15,"-6"21"21"-15,8-20 17 16,-8 20 28-16,3-16 16 0,-3 16 31 0,8-15 34 15,-8 15 21-15,6-14 26 16,-6 14 13-16,0 0 19 0,8-17 9 0,-8 17 12 16,0 0 4-16,4-12 1 15,-4 12-6-15,0 0-8 0,0 0-9 0,0 0-5 0,0 0-8 16,0 0-10-16,0 0-14 0,0 0-9 16,0 0-10-16,0 0-4 0,14 39-8 15,-14-39-3-15,4 27-2 0,-4-14-4 0,0-13-3 0,4 32-3 16,-4-14-5-16,4-2-4 15,-4 0-3-15,3 0-5 0,-1 0-2 0,0 0-8 0,-2-16-16 16,6 22-21 0,-6-11-26-16,0-11-27 0,4 18-29 0,-4-18-36 0,4 15-39 15,-4-15-37-15,4 8-12 16,-4-8-11-16,0 0-14 0,0 0-9 0,0 0-8 0,0 0-593 16,22-19-212-16</inkml:trace>
  <inkml:trace contextRef="#ctx0" brushRef="#br0" timeOffset="-133836.25">24048 8541 2388 0,'4'-23'-129'15,"0"4"50"-15,2 4 35 16,2 2 29-16,-8 13 45 0,8-21 30 0,-8 21 33 0,4-15 26 15,-4 9 26 1,0 6 7-16,4-12 9 0,-4 12-2 0,0 0-5 16,2-14-15-16,-2 14-2 0,0 0-9 15,0 0 4-15,0 0-3 0,0 0 5 16,0 0 0-16,0 0-9 0,0 0 0 0,-44 14-31 0,44-14-9 0,-13 12-6 16,13-12-11-16,-8 11-4 15,8-11-7-15,-8 14-3 0,8-14-7 0,-6 15-8 16,6-15-4-16,0 0-4 15,0 0-7-15,10 27 0 0,-10-27-5 0,12 10-4 0,-3-4-3 16,-9-6-9-16,16 10-9 16,-16-10-10-16,18 11-12 0,-8-6-15 15,-3-2-27-15,5 1-29 0,-4 2-42 0,-8-6-43 16,22 5-33-16,-16 0-24 0,-6-5-26 0,15 6-56 16,-5-5-103-16,-10-1-501 0,0 0-334 15</inkml:trace>
  <inkml:trace contextRef="#ctx0" brushRef="#br0" timeOffset="-133616.35">24304 8354 2871 0,'0'0'23'0,"9"-13"17"16,-9 13 5-16,0 0 9 0,12-12 7 0,-12 12 18 15,0 0 17-15,18-1 7 0,-18 1 4 0,0 0-2 0,25 10-7 16,-25-10-2-16,18 20-9 15,-10-8-8-15,2-1-9 0,-2 4-4 0,3 1-11 16,-7-1-4-16,2 0-24 16,2 1-30-16,-8 0-46 0,0 0-67 0,4 0-70 15,-8 0-79-15,4-16-183 0,-8 27-500 0,2-16-372 0</inkml:trace>
  <inkml:trace contextRef="#ctx0" brushRef="#br0" timeOffset="-130156.31">20549 9709 2823 0,'0'0'-93'16,"0"0"43"-16,6-15 19 0,-6 15 33 0,0 0 24 16,0 0 18-16,0 0 28 0,8-13 20 15,-8 13 18-15,0 0 7 0,4-8 14 0,-4 8 2 16,0 0 6-16,0 0-12 0,0 0-8 0,0 0-6 16,0 0-7-16,0 0-12 0,0 0-4 15,0 0-11-15,0 0 0 0,0 0-4 0,0 0-1 16,0 0-7-16,0 0 0 15,0 0-10-15,25 23-4 0,-25-23-6 0,4 21-4 0,-4-21-4 16,4 20-5-16,-2-6-7 16,-2-14 4-16,8 21-9 0,-6-10-2 0,-2-11-12 15,13 20-8-15,-7-9-8 16,-6-11-6-16,10 15-6 0,0-9-7 0,-10-6-7 16,22 10-6-16,-13-9-7 0,-9-1-3 0,26 2-1 0,-10-2 2 15,-16 0 5-15,31-3 5 16,-17 0 5-16,-14 3 7 0,29-5 8 0,-11 3 10 15,-18 2 9-15,31-4 9 0,-31 4 8 16,26 2 4-16,-10-2 6 0,-16 0 5 0,35 6-16 16,-19-5 1-16,3 5 2 15,1 0 2-15,0-2-5 0,-1 1-4 0,3 1-2 16,1 0-1-16,1-1-3 0,-2 2-9 0,-1-4-9 0,1 3-10 16,-1-4-9-16,3-1-7 15,-3 2-1-15,3-3 0 0,0-3 2 0,-5 3 4 16,3-3 5-16,-1 1-1 0,-3-2 4 15,2 2 6-15,3-2-2 0,-7 0 6 0,4 0-1 16,-3 1 1-16,3-1 3 0,-2 2-1 16,3 1 4-16,-1-2 2 0,3 1 0 15,-3 1 2-15,4-1-1 0,-1 2 1 16,3-2 3-16,-5 2-3 0,5-2 2 0,-5 0-3 16,5 2 2-16,3-4-1 0,-3 3-1 0,1-5-3 15,1 2-8-15,-1-4-11 0,3 0-14 16,3-1-8-16,-3-2-5 0,-1-6-3 0,3 2-4 15,-3-3 4-15,1 1 15 16,1 0 17-16,-4 3 17 0,1-1 15 0,-2 3 8 16,-5 3 12-16,1 2 8 0,-3 1 0 15,5 0-1-15,-4 5-3 0,1-2-3 0,1 2-4 16,1 1-1-16,-1 0 2 0,1 0-6 0,-1 0-3 0,2 0-4 16,-1 0-1-1,1 0 0-15,-1 0-5 0,1-2-9 0,1-2-7 16,1 2-2-16,-2-2 1 0,1 1-1 15,3-4 2-15,-3 2 2 0,-1 1 4 0,1 1 13 16,-3-1 8-16,1 1 10 0,-5 2 9 16,4-1-3-16,3 0-2 0,-3 4 1 0,1 0-5 15,5 2-2-15,1 0-10 0,-3-1-10 16,3 1-8-16,-1-2-11 0,1 1-7 16,1 1-5-16,-1-1-4 0,1-2-2 0,-1 1-1 0,-1-2 4 15,5 0 0-15,-12 0 10 16,9-2-1-16,-1 1 2 0,-7 1 3 0,7-4 6 15,-7 1 3-15,0 0 5 0,3 1 1 16,-3 0 7-16,-1 2 1 0,1-2 3 0,2 1-4 16,-1 2-1-16,3-1 0 15,-1 0 0-15,1 0-1 0,3 0-1 0,1 0-1 16,-1 0 0-16,1 0-4 0,5 0 6 0,-6-1-6 0,1 1-2 16,-1-2-5-16,3-2-7 15,-3 0-5-15,1 0-1 0,-1-1-6 0,2-6 1 16,3-3-6-16,-1 0 1 0,-3-2-1 15,5-9-1-15,-2 1 11 0,-3 5-2 0,-3 0-2 16,7 4 3-16,-5 0-15 16,1 4-2-16,-5 1 5 0,5 4 6 0,1 5 2 15,-1-2 9-15,-5 3-6 0,1 0 4 16,3 3-2-16,-3-2 2 0,3 3 5 0,-3 0 5 16,1 0 2-16,3 0 8 0,-1-1 1 15,-3 1 1-15,3 0 0 0,2 0 3 16,-1-3-2-16,-1 3-2 0,1-2 2 0,3-2-2 0,-1 2 0 15,-3 0 0-15,0 0 11 16,5-2 10-16,-3 2 19 0,-1 0 17 0,-1 0 19 16,1 2 14-16,-1-3 8 0,-1 3 1 15,-3 0 4-15,1 1-8 0,-1-1-5 0,1 2-9 16,-1 2-10-16,1-3-9 0,-5 3-10 16,1 2-13-16,3-1-10 0,1 3-22 15,-4-4-16-15,3 5-14 0,-5-4-15 0,-3 2-18 0,5-1-17 16,-4 0-36-16,1-1-46 15,-1-1-42-15,0-3-39 0,-3 0-85 0,3-4-643 16,-8-1-405-16</inkml:trace>
  <inkml:trace contextRef="#ctx0" brushRef="#br0" timeOffset="-125786.33">21686 10397 2806 0,'0'0'-148'15,"8"-7"31"-15,-8 7 13 16,0 0 17-16,0 0 13 0,0 0 10 0,0 0 13 0,0 0 16 15,0 0 10-15,0 0 11 16,0 0 6-16,0 0 32 0,0 0-1 0,0 0 13 16,0 0 19-16,0 0-4 0,17-7 11 15,-17 7 2-15,0 0 9 0,0 0 16 0,0 0 7 16,0 0 0-16,0 0 4 0,0 0-6 0,12 20 2 16,-12-20-6-16,4 9-7 0,-4-9-3 15,8 14 3-15,-8-14-1 0,4 13 0 0,-2-3 2 16,2-1 1-16,0 0-4 15,0 2-1-15,3 3-9 0,-3-1-2 0,2 3-1 16,0-1-6-16,0 0-7 0,0 1-5 16,0-1-3-16,0 2-7 0,2-2-1 15,-3 0-2-15,-1-2-3 0,0 3-3 16,4-3-5-16,-4-1-5 0,-2-1 1 0,4-1-4 16,-2-1-5-16,-2 1-13 0,2-1-11 0,-4-9-16 15,8 15-25-15,-6-9-26 0,-2-6-37 16,0 0-48-16,7 18-21 0,-7-18-35 0,4 5-67 0,-4-5-112 15,0 0-522 1,0 0-320-16</inkml:trace>
  <inkml:trace contextRef="#ctx0" brushRef="#br0" timeOffset="-125396.52">21994 10397 2726 0,'0'0'-91'0,"2"-14"22"0,-2 14 9 16,0 0 6-16,0 0 11 16,4-18 10-16,-4 18 1 0,0 0 24 0,0 0 16 15,0 0 30-15,8-14 23 0,-8 14 22 16,0 0 18-16,0 0 11 0,0 0-6 0,0 0-2 16,0 0-5-16,0 0-7 0,0 0-5 0,-10 52-1 15,10-52-3-15,-4 26-3 0,0-10-5 16,0 1-4-16,0 2-5 0,0 1-2 15,-1 4-6-15,-1 0-5 0,0 2-4 16,2-2-6-16,-4 3-2 0,0 1-1 0,0 3-1 16,-2 1-1-16,1 0-2 15,1 2-4-15,-2-1-2 0,-2 0-3 0,2-1-2 0,-1 0-3 16,3-1-3-16,-4 0-1 0,2-1-3 0,0-4-5 16,2-1-4-16,1 0-5 0,1-2-8 15,0-1-2-15,2-2-7 0,0-3-11 0,2-2-15 16,-2 2-16-16,4-17-27 15,-4 23-31-15,4-23-39 0,-2 21-25 0,4-14-44 16,-2-7-111-16,0 0-601 0,4 12-350 16</inkml:trace>
  <inkml:trace contextRef="#ctx0" brushRef="#br0" timeOffset="-124938.98">22214 10654 2812 0,'0'0'-99'0,"0"0"19"16,0 0 6-16,0 0 23 16,0 0 19-16,0 0 26 0,0 0 18 0,0 0 26 15,0 0 23-15,0 0 24 16,0 0 5-16,0 0 7 0,0 0 5 0,0 0 4 15,-20 51 5-15,15-35-5 0,-1-1-2 16,2 4-4-16,0 1-7 0,-4 0-4 16,4-1-8-16,0 6-3 0,2-6-7 0,0 0-8 15,2 1-2-15,0-2-8 0,0 0-5 0,4 0-8 16,-2-1-17-16,4-1-22 0,-2-1-29 0,4-4-36 16,-4 2-44-16,6-3-55 15,-3 0-30-15,-1-3-47 0,-6-7-103 0,10 10-578 0,0-6-324 16</inkml:trace>
  <inkml:trace contextRef="#ctx0" brushRef="#br0" timeOffset="-124466.33">22334 10820 2814 0,'0'0'-58'0,"0"0"13"16,0 0-5-16,6-15-6 0,-6 15 10 16,0 0 11-16,0 0 4 0,0 0 13 15,19-6-10-15,-19 6 4 0,0 0 7 0,24-2-4 0,-24 2-2 16,18-3-6-16,-18 3 0 0,21-3-4 0,-21 3-4 0,26-1 0 16,-26 1-2-1,17-3 12-15,-17 3 8 0,16-1 2 0,-16 1 12 0,0 0 14 16,22 0 23-16,-22 0 29 15,0 0 3-15,0 0 10 0,0 0-5 0,8 11 2 16,-8-11 6-16,0 0-3 16,0 0 3-16,0 0-3 0,-12 32-3 0,12-32-9 15,-12 17-8-15,8-5-1 0,4-12-6 16,-10 25-6-16,6-14-9 0,-5 2 1 0,3-1-1 0,0-1-6 16,-2 3-1-16,8-14 0 15,-12 21 3-15,10-10 1 0,2-11 6 16,-8 15-2-16,8-15-1 0,-8 16-3 0,8-16 4 0,-5 15-1 0,5-15 5 15,0 0-1-15,0 0-1 16,9 21 3-16,-9-21-2 0,12 7-6 0,-12-7-2 16,22 4-4-16,-22-4-2 15,21 2-8-15,-21-2-15 0,30 0-26 16,-16-2-43-16,-14 2-49 0,37-4-48 0,-23-1-47 0,1-1-141 0,3 2-521 16,-2-4-241-16</inkml:trace>
  <inkml:trace contextRef="#ctx0" brushRef="#br0" timeOffset="-124236.46">22819 10771 2658 0,'14'-10'9'0,"-14"10"32"0,0 0 28 16,0 0 13-16,0 0 7 0,0 0 4 0,19 29 8 0,-15-18 0 15,2 2-5-15,-6 2-7 16,4 2-14-16,-4 1-8 0,0-1-18 0,0 2-28 16,0 0-37-16,0 1-38 15,-4-1-52-15,0-1-47 0,-2 1-50 16,-5 2-140-16,-3-4-505 0,-2 3-191 0</inkml:trace>
  <inkml:trace contextRef="#ctx0" brushRef="#br0" timeOffset="-110416.27">27347 6951 736 0,'0'0'149'0,"0"0"-46"0,0 0-25 0,0 0-18 16,0 0-16-16,0 0-3 16,0 0-8-16,0 0-2 0,0 0 4 0,0 0-3 0,0 0 6 15,0 0-2-15,0 0 5 0,0 0 1 16,0 0-3-16,0 0 13 0,0 0 8 16,0 0 3-16,0 0 2 0,0 0 6 0,0 0 5 0,0 0 5 15,0 0-3 1,0 0 8-16,0 0 0 0,0 0 8 0,22 5 2 0,-22-5 5 15,0 0-11-15,20 5-4 16,-20-5-6-16,13 4-5 0,-13-4-11 0,26 4-3 16,-8 0 1-16,1 0-1 15,-5-3-5-15,8 4-6 0,-5-4 2 0,3 3-4 0,0-2-5 16,-1 1-6-16,-5 0-3 0,6 0-4 0,-1 0-5 16,-19-3-2-16,30 4 0 15,-19-4-13-15,-11 0-27 0,22 4-36 0,-22-4-35 0,22 3-47 16,-22-3-40-16,0 0-63 15,21 0-163-15,-21 0-360 0,0 0-50 0</inkml:trace>
  <inkml:trace contextRef="#ctx0" brushRef="#br0" timeOffset="-110016.22">27330 6835 2093 0,'0'0'-114'0,"0"0"27"0,0 0 20 0,0 0 18 16,0 0 26-16,0 0 20 16,0 0 13-16,0 0 22 0,0 0 22 0,0 0 14 0,0 0 17 15,0 0 6 1,0 0 6-16,0 0 15 0,39-11 6 0,-39 11 7 0,33 3 0 16,-11-2 1-16,4-1-8 0,-1 3-10 0,1-2-12 15,-1-1-10-15,5 3-8 16,-5-3-6-16,1 3-16 0,-3-3-23 0,-3 1-31 15,1-1-34-15,1 3-48 0,0-3-39 16,-5 2-45-16,-17-2-60 0,28-2-124 0,-14-1-420 16,-5 2-61-16</inkml:trace>
  <inkml:trace contextRef="#ctx0" brushRef="#br0" timeOffset="-108536.45">28239 6241 2327 0,'0'0'-22'0,"0"0"12"0,0 0-6 0,0 0-16 15,0 0 0-15,0 0 8 0,0 0 11 16,0 0-1-16,0 0 1 0,0 0-2 0,0 0 10 15,0 0 5-15,0 0 17 16,0 0 19-16,0 0 3 0,43-36 14 0,-35 26 10 16,2-1 6-16,2 0 1 15,-3-1-4-15,3 1-11 0,2-1 1 16,2-1-16-16,-1-1-3 0,5 3-7 0,0 0 4 0,1-1-4 0,1 2-4 16,3-3-9-16,-3 4 8 15,7-1 5-15,-3 0 15 0,-1 3 17 0,1-2 7 16,-2 1 4-16,-1 0-3 15,-5 3-4-15,1-1-5 0,-1 2-7 0,-4 0-8 0,2 0-5 16,-1 3-7-16,1 1-1 16,0 1-4-16,1 2-1 0,-17-3-2 0,36 9-3 15,-17-3-4-15,5 1-2 16,-2 0-2-16,1 2-1 0,3 0-2 0,-1-1-4 0,3 1 4 16,-5-3-2-16,9 1-1 0,-3-1 0 0,1 1-4 15,-1-2 1-15,-1-2-1 16,1 0-2-16,-4 0-2 0,1-3 3 0,-4 2 1 15,-3-2-3-15,3-2 4 0,-1 0 2 16,-1-2-4-16,-4 1 2 0,1-1 0 0,-1 0 4 0,-16 4 0 16,26-11 2-1,-13 7-2-15,-13 4 3 0,20-11 0 0,-20 11-2 0,16-10-1 16,-16 10-1-16,14-8 0 0,-14 8-1 0,0 0-1 16,9-10-3-16,-9 10 1 0,0 0 2 15,0 0-2-15,0 0 2 0,0 0 2 0,0 0 0 16,0 0-1-16,0 0 5 15,-47 31-3-15,37-15 1 0,-5 2 1 0,-3 6-5 16,-4 2 2-16,-1 9 2 16,-5-2-5-16,-1 6 1 0,-6 12-2 0,-7 1-8 0,5 0 0 15,-4 3-1-15,3-3 0 16,-1 0 2-16,2 2-4 0,0-1-4 0,-3-2-1 16,3 0 0-16,6-9-1 0,1-4 4 0,1-1 2 0,5-3 3 15,-3 2-4-15,-1-4 3 16,3 1 4-16,1-5-2 0,2-4-2 0,-1-1 1 15,-1-1-1-15,7-3-2 16,-1-3-5-16,-2-2-1 0,3-3-4 16,-1 0-3-16,2-3-1 0,2-4-1 15,-1-1 0-15,15-3 0 0,-26 0 3 0,26 0 3 0,-19-7 3 16,19 7-1-16,-16-14 3 0,16 14 6 0,-8-19-2 16,8 19 1-16,-2-17 1 15,2 17-1-15,0 0 4 0,8-23 3 0,-8 23 6 0,20-7 7 16,-9 3 13-16,-11 4 6 15,32 0 10-15,-11 4 10 0,5 2 7 0,3-1 11 0,5 3 7 16,1 3 9 0,2-2 2-16,1 3 5 0,1-1-5 0,-2 2 5 0,3-3-15 15,-3 2-8-15,-2-2-10 16,6-3-9-16,-5 3-3 0,5-5-9 0,-4 1 4 16,-3-2-9-16,-1-3-9 0,1-1-14 0,-1-1-31 15,-2-5-18-15,3-3-34 0,-1-3-33 16,-3-3-40-16,-3-2-49 0,-1-2-36 0,-1-4-49 15,-3 0-82-15,1 1-166 16,-3-2-429-16,-4 6-387 0</inkml:trace>
  <inkml:trace contextRef="#ctx0" brushRef="#br0" timeOffset="-106256.45">30183 6013 2762 0,'8'-16'-156'0,"-8"16"14"16,0 0 8-16,8-11 12 0,-8 11 9 0,0 0 17 16,0 0 13-16,0 0 20 15,0 0 12-15,10-13 17 0,-10 13 12 16,0 0 12-16,0 0 14 0,0 0 14 15,0 0 3-15,0 0 15 0,0 0 23 16,0 0 9-16,0 0 10 0,5-14 11 0,-5 14 0 16,0 0 3-16,0 0 3 0,0 0-5 0,0 0-2 0,0 0 0 15,0 0-7 1,0 0-7-16,0 0 1 0,0 0-10 0,0 0 1 0,0 0-9 16,0 0-5-16,0 0-5 0,0 0-4 0,0 0-5 15,0 0-5-15,0 0-4 16,0 0-1-16,0 0-6 0,0 0-3 0,0 0 0 15,0 0-3-15,0 0 0 0,0 0-3 16,0 0 1-16,0 0-1 0,0 0-5 0,0 0 2 16,0 0-4-16,0 0 0 15,0 0-6-15,0 0 3 0,0 0 1 0,0 0 1 16,0 0 8-16,0 0-7 0,0 0-4 16,0 0 1-16,0 0 5 0,0 0-3 15,0 0-5-15,0 0 8 0,0 0-5 0,0 0-1 0,0 0 3 16,0 0 1-16,0 0-2 15,0 0-3-15,-33-8 0 0,33 8 2 0,0 0-2 16,-20-1 2-16,20 1-1 0,0 0 0 16,-27-3 0-16,27 3 1 0,-22-1-2 0,22 1-1 15,-21 0 3-15,21 0-6 16,0 0 8-16,-24-2-10 0,24 2 4 0,0 0-6 16,0 0 2-16,-17 2 1 0,17-2 2 0,0 0-2 0,0 0 2 15,0 0 0-15,-8 13-1 16,8-13 0-16,0 0 1 0,0 0-1 0,6 23 3 15,-6-23 0-15,0 0-1 16,3 29 4-16,-3-29 0 0,2 24-3 16,-2-10 3-16,0-14 5 0,0 33-5 0,2-15-6 15,-2 1 3-15,2 2 9 0,0 4-9 0,0-1-1 16,0 1-2-16,2 0-3 0,-2 3-4 0,2-4 0 16,-2 3-4-16,0-1-4 15,0 3 1-15,-2-3-1 0,0 3-1 0,0-3 2 0,0 6-8 16,-2-4 2-16,0 3-1 15,0-3 1-15,2 4-9 0,-6-2 5 16,4 4-6-16,0 1 3 0,0 2-4 16,-2-5-4-16,2 2 5 0,0-2 9 0,-1 3-3 0,-1-3 3 15,0-3 4-15,-2-1 3 16,4 1 3-16,-2-3 14 0,0-1 3 0,0 0 5 16,2-4 9-16,0-2 0 0,-6 2 1 0,8-4 10 0,0 1 0 15,0-18 4-15,-2 32 4 16,4-17 4-16,-2-2-1 0,10 1-7 0,0-1 4 15,0-1-6-15,5-2-11 16,5-2-27-16,0 2-41 0,3-1-53 0,3-1-66 16,1-2-85-16,1-2-174 0,-1 0-315 15,1-3-17-15</inkml:trace>
  <inkml:trace contextRef="#ctx0" brushRef="#br0" timeOffset="-105706.41">30556 6519 2061 0,'6'-15'-68'0,"-6"15"17"16,0 0 4-16,6-18 16 0,-6 18 3 16,6-12 12-16,-6 12 23 0,0 0 11 0,6-14 16 0,-6 14 12 15,0 0 12 1,0 0 11-16,6-15 13 0,-6 15 9 0,0 0-3 0,0 0 10 16,0 0 15-16,0 0 11 0,0 0-3 0,0 0-8 15,0 0-5-15,0 0-4 16,0 0-3-16,0 0-9 0,-6 51-8 0,6-51-1 15,-4 31-5-15,4-13-10 0,0 0-4 16,2 1-7-16,-2 1-3 0,2-2-5 0,0 1-8 16,-2 1-3-16,2-2-5 15,-2-2-8-15,0-16-1 0,2 27-16 0,-2-14-14 0,0-13-26 16,4 21-30-16,-4-21-35 0,2 16-45 0,-1-9-49 16,-1-7-48-16,0 0-56 15,0 0-596-15,0 0-269 0</inkml:trace>
  <inkml:trace contextRef="#ctx0" brushRef="#br0" timeOffset="-105420.58">30670 6580 2620 0,'6'-15'-57'16,"-2"6"29"-16,-4 9 17 0,6-15 22 0,-6 15-1 15,0 0 23-15,8-14-5 16,-8 14 9-16,0 0 6 0,0 0 10 0,0 0 8 0,0 0 5 16,0 0 0-16,0 0-2 0,0 0-5 0,0 0-3 15,0 0-1-15,0 0 7 0,0 0 5 16,-47 23 3-16,47-23 0 0,-20 13-12 0,12-7-4 15,8-6-5-15,-16 10-3 16,16-10-7-16,-11 13-7 0,11-13 0 0,-10 10-6 16,10-10-5-16,-4 12 5 15,4-12-3-15,0 0 4 0,0 0-3 0,12 27-7 0,-7-17 3 16,-5-10-6-16,20 19-1 0,-8-10 2 0,0 3-4 16,3-3-5-16,1 1-16 15,-2 0-27-15,0-2-31 0,-1-1-42 0,3 0-34 16,-2 1-41-16,0-2-36 15,-14-6-76-15,23 7-591 0,-15-5-262 0</inkml:trace>
  <inkml:trace contextRef="#ctx0" brushRef="#br0" timeOffset="-104786.5">31104 6563 2609 0,'0'0'-94'16,"0"0"7"-16,6-13 6 0,-6 13 5 15,0 0 8-15,10-12 16 0,-10 12 13 0,0 0 17 16,12-9 25-16,-12 9 3 0,0 0 20 15,11-10 3-15,-11 10 1 0,0 0 3 0,0 0-2 16,20-4 12-16,-20 4 16 16,0 0 8-16,0 0 7 0,0 0 0 0,20 17 1 15,-20-17-1-15,7 18-7 16,-7-18 0-16,2 23-11 0,-2-10-1 0,0-13-5 0,-2 36-4 16,-1-17-4-16,-5 3-3 0,0-4 3 0,2 3 2 15,-4-1 1-15,2-4 1 16,-2 0 2-16,1 0 9 0,3-4 3 0,-2 2 2 0,0-5 4 15,8-9-1-15,-12 17-2 16,12-17-1-16,-8 13-13 0,8-13-6 0,0 0-8 16,0 0-11-16,0 0-1 15,0 0-11-15,0 0-9 0,0 0-18 0,30-34-15 0,-18 18-1 16,3-4 0-16,-3 1 6 0,4 1 5 16,0-4 7-16,-3 3 12 0,1 1 10 15,-2-2 16-15,2 2 10 0,-5 0 2 0,1 2 5 16,0 3 6-16,-4-1-3 15,2 5-1-15,-8 9-2 0,8-19-3 0,-8 19-7 16,7-11-3-16,-7 11-3 0,0 0-1 16,0 0-5-16,0 0 2 0,0 0 3 0,0 0 2 15,0 0 2-15,0 0 0 16,-27 42-4-16,23-28-1 0,4-14 0 0,-6 30-6 0,6-13-2 16,0 3 0-16,2-4-4 0,2 1-12 15,2 0-17-15,4 2-24 0,2-1-32 16,-1-3-37-16,5-1-63 0,0-2-54 0,-1-5-66 0,-1 0-152 15,4-3-518-15,0-1-401 16</inkml:trace>
  <inkml:trace contextRef="#ctx0" brushRef="#br0" timeOffset="-104546.45">31677 6495 2858 0,'2'-17'-67'16,"-2"17"5"-16,0 0 0 15,0 0 3-15,0-18 5 0,0 18 27 0,0 0 14 0,0 0 23 16,0 0 17-16,0 0 30 16,0 0 8-16,-23 36 21 0,23-36 14 0,-6 31 6 15,0-13-2-15,4 2 2 16,2-1-5-16,-2 3-7 0,4 3-13 0,-2 0-6 0,6 0-7 16,-4 0-8-16,0-2-8 0,2-4-22 15,0 3-21-15,-2-6-32 0,2-1-37 16,0 1-48-16,2-2-42 0,-3-6-52 0,1 3-86 15,-4-11-600-15,12 10-260 16</inkml:trace>
  <inkml:trace contextRef="#ctx0" brushRef="#br0" timeOffset="-104156.22">31941 6519 2677 0,'0'0'25'16,"11"-13"18"-16,-11 13-10 15,6-10-10-15,-6 10 1 0,0 0 10 0,0 0 15 16,0 0 14-16,0 0 14 0,0 0 7 16,0 0 7-16,20 35 7 0,-18-24-4 0,-2-11 3 15,2 27-2-15,-2-12-5 16,0-15-7-16,0 29-5 0,0-17-7 0,0-12-11 0,-2 29-4 16,2-29-8-16,-2 22-2 0,2-22-11 0,-4 20-11 15,4-20-17-15,-8 15-21 16,8-15-18-16,-6 11-14 0,6-11-11 0,0 0-6 0,0 0 0 15,-17 3-4-15,17-3 6 16,0 0 11-16,0 0 4 0,0 0 3 0,0 0 15 16,-20-19 6-16,20 19 6 0,0 0 8 15,0 0-1-15,-10-13-1 0,10 13-1 16,0 0 3-16,0 0 7 0,0 0 5 0,0 0 3 0,0 0 6 16,0 0-8-1,0 0 0-15,0 0-2 0,0 0 2 0,0 0-3 0,0 0-7 0,0 0-23 16,0 0-30-1,0 0-42-15,0 0-47 0,43 11-45 0,-43-11-72 0,0 0-593 16,0 0-208-16</inkml:trace>
  <inkml:trace contextRef="#ctx0" brushRef="#br0" timeOffset="-103576.38">32058 6586 2441 0,'0'0'-139'0,"12"-16"13"0,-12 16 8 0,16-11 13 16,-16 11 14-16,12-9 21 15,-12 9 21-15,15-9 21 0,-15 9 26 0,10-6 24 0,-10 6 29 16,0 0 6-16,16-8 19 0,-16 8 9 16,0 0 10-16,0 0 14 0,0 0 4 15,0 0-5-15,0 0 1 0,0 0-10 0,0 0-9 16,0 0-5-16,0 0-8 15,0 0-7-15,0 0-8 0,0 0-5 16,0 0-3-16,0 0-11 0,0 0-3 0,0 0-5 16,0 0-1-16,0 0 2 0,0 0 3 15,-35 29 8-15,35-29 3 0,0 0-2 16,0 0-1-16,-14 7-2 0,14-7-8 0,0 0 1 16,0 0-9-16,0 0 1 0,-18 7-5 0,18-7 1 0,0 0-3 15,0 0 1-15,-14 4 1 16,14-4 4-16,0 0 1 0,0 0 1 0,0 0 3 15,0 0-3-15,0 0-1 0,0 0-5 16,0 0-2-16,-21 0-3 0,21 0 1 0,0 0-2 16,0 0 0-16,0 0 4 15,0 0-4-15,0 0-1 0,-20 3 2 0,20-3-3 16,0 0-2-16,0 0-3 0,-19 3-2 16,19-3 2-16,0 0-1 0,0 0-4 15,-16 7 0-15,16-7-3 0,0 0 0 0,0 0-4 0,-8 10 4 16,8-10-4-16,0 0 7 15,0 0-1-15,0 0 6 0,0 0 3 0,0 0 7 0,28 17 13 16,-28-17 10 0,13 4 18-16,-13-4 2 0,18 6 1 0,-18-6-6 15,22 10-25-15,-13-6-3 0,-9-4-2 16,22 13-8-16,-12-5-20 0,4 0-29 0,-5-1-38 16,-9-7-54-16,20 17-66 0,-10-9-67 15,-2-3-113-15,1 1-205 0,-1-2-413 16,-8-4-438-16</inkml:trace>
  <inkml:trace contextRef="#ctx0" brushRef="#br0" timeOffset="-103246.45">32398 6504 2886 0,'0'0'-122'0,"10"-17"59"0,-10 17 26 0,0 0 47 16,6-13 27-16,-6 13 20 0,0 0 5 0,0 0 14 0,0 0 7 15,0 0-7 1,0 0-4-16,0 0-3 0,0 0-4 0,10 40-11 0,-8-22-4 15,-2 6-2-15,0-3-7 16,0 5-6-16,-2 5-10 0,0-2-23 0,-2-1-36 16,-2 3-47-16,2-2-51 0,-6 0-42 15,4-4-57-15,-2 1-143 0,-1-6-401 0,-3-1-72 16</inkml:trace>
  <inkml:trace contextRef="#ctx0" brushRef="#br0" timeOffset="-102106.08">32771 5650 2206 0,'0'0'-9'0,"-6"-13"18"0,6 13 5 16,0 0-11-16,0 0-6 0,0 0 0 15,0 0 0-15,0 0-2 0,0 0 4 0,0 0-2 16,0 0-13-16,0 0-12 16,26-9-34-16,-26 9-20 0,0 0-21 0,25 3-9 0,-25-3-1 15,0 0 8 1,24 4 15-16,-24-4 12 0,20 0 15 0,-20 0 11 0,0 0 12 16,23 2 19-16,-23-2 14 0,0 0 18 0,20 2 27 15,-20-2 3-15,0 0 14 16,0 0 10-16,16 2-5 0,-16-2 2 0,0 0-2 0,0 0-3 15,0 0-11-15,0 0 12 16,19 2-14-16,-19-2 6 0,0 0 4 16,0 0-8-16,6 14 16 0,-6-14-22 15,0 0-1-15,8 20 1 0,-8-20-17 0,4 18 13 16,-4-18 6-16,2 18-13 0,0-4 10 0,-2-14-2 0,-2 23-8 16,4-8 1-16,-2-15-3 15,0 30 2-15,-2-15-2 0,2 4-6 0,0-1-3 16,0 1 6-16,-2 0-3 15,2 0-5-15,0 0 2 0,0 2-3 0,0 0-2 16,0 2-1-16,2-2 0 0,-2 2 2 16,0-2 3-16,0 3 3 0,0 1 9 0,0 0 9 15,0-2 5-15,0 0 2 16,-2 3 5-16,2-3-9 0,0 4 0 0,-2-1-4 16,2-2-5-16,-2 0 0 0,2-1-4 15,0 0-1-15,0 0-2 0,0-1-1 0,0-1-4 16,0 3-4-16,0-4 2 0,-4 1 0 0,4 0-5 0,0 0-3 15,0 0 3-15,-2 0-4 16,2 0-1-16,0-2 4 0,2 3 0 0,-2 1 4 16,4-3 5-16,-2 2 2 15,2 0 2-15,-2-1 6 0,0 2-6 0,0-3 13 16,2 2 3-16,-2-3 5 0,0 2 6 0,0-2 4 0,-2-1-4 16,2 4-1-1,-2-3-6-15,3 0-3 0,-3 0-5 0,0-1-1 0,0 2-6 16,0-1-2-16,-3 0-2 15,3 0 2-15,-2 0 4 0,-2 0 7 0,0 0 2 0,2-1 6 16,-4-2-4-16,0 4-6 16,-2-2-5-16,2-4-13 0,-6 4-40 0,-1-3-63 15,1 2-98-15,-8-6-139 0,-1 2-291 16,-7 0-347-16,1-3-394 0</inkml:trace>
  <inkml:trace contextRef="#ctx0" brushRef="#br0" timeOffset="-12914.22">1436 13078 1301 0,'0'0'144'0,"0"0"-51"16,-6-21-22-16,6 21-15 0,0 0-26 16,-4-16-8-16,4 16 11 0,0 0-22 0,0 0 7 15,-4-19-1-15,4 19-1 0,0 0-1 16,0 0 7-16,0 0 0 0,0-19 12 16,0 19-9-16,0 0-1 0,0 0 5 0,8-19-9 0,-8 19-5 15,0 0 3-15,6-15-4 16,-6 15 2-16,7-14-11 0,-7 14-2 0,12-15-8 0,-12 15-1 15,10-19 6 1,-2 12-5-16,-8 7 4 0,10-21 5 0,-3 9-10 0,3 3 0 16,-10 9 6-16,12-23-3 15,-4 13-5-15,-8 10 3 0,14-17 8 0,-6 8-3 16,-8 9-5-16,17-15 4 0,-9 7-4 0,-8 8 8 0,14-11-1 16,-14 11-6-16,18-10 4 15,-18 10 4-15,19-10-12 0,-19 10 6 0,22-2-3 16,-22 2 4-16,25 0 5 15,-25 0-5-15,26 6 9 0,-12-2-3 0,3 2-7 0,-1-3 0 16,2 3 2-16,-1 0-3 16,-1 1 5-16,2-1 3 0,3 0-7 0,3 0 2 15,-1-1 0-15,-1 3-2 0,2-3 1 16,1 1-1-16,-1 0 4 0,3 0-4 0,-1-2 4 16,1 0-4-16,3-3 2 0,-5-1 5 0,5 4-7 15,-5-2 1-15,3-2-2 0,-5 2 6 16,5-2-2-16,-5-2 3 0,-1 2-3 15,3-2-6-15,-3 0 5 0,0-1 10 16,-1 1-7-16,1-3 0 0,-5 0 7 0,-1 1-12 16,2-1 1-16,-4-3-2 15,1 2-1-15,-5-2 0 0,-10 8 2 0,20-11 0 16,-12 3 4-16,-8 8 4 0,9-11-1 0,-9 11 3 0,0 0 10 16,8-17 0-16,-8 17 3 15,0 0-7-15,0 0 0 0,0 0-1 16,0 0-2-16,0 0-3 0,0 0 3 15,0 0-2-15,-55 21-4 0,42-8 10 0,-3 4-7 0,-2 1-5 16,4 1 3-16,-5 5-1 16,-3 4 4-16,5 2-12 0,-3 2 13 15,-4 2 7-15,1 4-8 0,1 0 10 0,-1 1-1 16,-1 1 2-16,2 1 0 0,1 0-6 0,-1 1-1 16,1-1 10-16,-5 3-10 0,6-2-1 15,1 2-5-15,-5 0 4 0,3-2-5 0,-1 1-8 16,0 1 18-16,-7 13-10 0,7-6 0 0,1-10 0 15,-1 1-5-15,1-2 13 16,-1-2-7-16,2 0-7 0,-1-4 3 0,3-3-1 0,0-3-4 16,1 1-7-16,-5-4 5 15,6-3-5-15,-1-2 6 0,1-3 0 0,2-2-2 16,-1-2 2-16,1-1-6 16,0-2 6-16,-2-3-3 0,3 1 10 0,1-5-2 15,12-3-2-15,-26 7 0 0,26-7 6 16,-21 0-12-16,21 0 6 0,0 0 0 0,-28-13-9 15,28 13 9-15,-12-15 3 0,5 6-2 0,7 9 7 16,-4-20-3-16,4 20 5 16,0-24 1-16,0 24-5 0,7-25 9 0,-3 15-2 15,-4 10 1-15,12-23 2 0,-6 13-2 16,8 0 5-16,-6 1-4 0,0-1 3 0,5 2-5 16,-1 1 6-16,6 1 3 0,-3 0-1 15,-1 1 1-15,4 2 10 0,-18 3-6 0,37-3 2 16,-19 4 4-16,3 1-5 0,1 6 2 0,4-2-2 15,-1 4-4-15,1-1 1 16,3 3-3-16,5-1-3 0,1 1-3 16,-2 2 1-16,-1 1 0 0,1-1 2 0,4-3 7 15,-1 3 5-15,-3-2 0 0,0-2 0 0,3 0-3 16,-3 0-6-16,-3-3 0 0,-1-1-3 0,-1-2-2 0,1-2 2 16,1-1-7-1,1-2-10-15,-4-1-21 0,3-5-13 0,-3-3-44 0,3-2-27 16,-5-3-33-16,1-4-31 15,-5-3-48-15,-3 2-124 0,-2-2-357 0,-6 2 50 16</inkml:trace>
  <inkml:trace contextRef="#ctx0" brushRef="#br0" timeOffset="-11066.12">3283 12565 2007 0,'0'0'-77'0,"0"0"8"16,14-13 13-16,-14 13-3 0,0 0-8 0,4-6 0 16,-4 6-3-16,0 0 7 0,0 0 4 15,0 0 5-15,0 0 10 0,0 0 11 0,0 0 14 16,0 0 15-16,0 0 15 0,-53 13 13 0,53-13 12 0,-22 3-3 16,22-3 8-16,-17 3-9 15,17-3 1-15,-20 2-6 0,20-2-5 0,0 0-4 16,-25 2-8-16,25-2-8 15,0 0-9-15,-12 2 11 0,12-2-11 0,0 0 5 16,0 0-3-16,-14 15 5 16,14-15-3-16,0 15 3 0,0-15-7 0,-2 21 11 0,2-21-8 15,-2 31 6-15,2-15-9 16,-2 6 10-16,0 1-6 0,0 3 5 0,2 3-4 16,-2 2 9-16,2-1-5 0,0 4-6 0,0-1 2 15,2 4 4-15,-2 2-2 0,2 1-2 16,-2-3 4-16,0 2 0 0,0-1 1 0,0-3-1 15,2 2 6-15,-4-5 4 16,2 1 3-16,0 0-5 0,2-3 4 0,-2 2 6 16,0-1-4-16,0 0 13 0,2-3-6 15,0 0-2-15,-2 3 3 0,2-2-8 0,-2 1 5 16,4 1 4-16,-4-1 3 16,6 3-5-16,-2-3 9 0,0 6-16 0,0-5 12 15,0-1-6-15,0 0 9 0,-1 2-13 0,5 1 1 0,-4-4 0 16,-2 0 5-16,2-1 0 15,0 1 4-15,2-1 2 0,-4-1 1 0,4-3-4 16,-4 4 6-16,0-3-4 16,2-3 2-16,0-1-2 0,2 2-2 0,-3-2-4 0,5-2 9 15,0-2-13-15,2-1 7 16,2 1-3-16,3-2 0 0,1-5 2 0,0-3-19 16,5-2-27-16,5-1-29 0,0-1-18 0,-1-3-21 0,-3-3-23 15,7 2-33-15,-3-5-76 16,-5 2-356-16,-3-1 223 0</inkml:trace>
  <inkml:trace contextRef="#ctx0" brushRef="#br0" timeOffset="-10455.98">3757 13214 1700 0,'0'0'-16'16,"0"0"7"-16,0 0 4 0,0 0 5 15,4-19 0-15,-4 19-3 0,0 0 3 0,0 0 3 0,0 0-4 16,0 0 1-16,0 0 6 15,0 0-2-15,0 0 7 0,0 0 11 0,0 0 2 0,0 0 13 16,0 0 13 0,0 0 17-16,0 0-6 0,0 0-8 0,0 0 0 15,0 0 0-15,0 0-13 0,-10 55-3 16,8-41-4-16,2-14 11 0,-8 33-18 0,6-16 2 0,0 0 1 16,0 2-8-16,-2-2 5 0,2 2 2 15,0 2 3-15,-2-2-6 0,0 0-9 16,0 0 4-16,2 2 10 0,-1-4-17 0,-1 3 1 15,4-3-1-15,-4 0-7 16,2-2 6-16,2-15-6 0,-4 27-2 16,0-14 5-16,4-13-1 0,-2 21-4 0,2-21 6 15,-2 17-18-15,2-17-18 0,0 0-27 0,-4 19-25 16,4-19-20-16,0 0-17 16,0 0-21-16,0 17-43 0,0-17-96 0,0 0-263 0,0 0 279 15</inkml:trace>
  <inkml:trace contextRef="#ctx0" brushRef="#br0" timeOffset="-10045.82">3853 13327 1532 0,'0'0'-39'0,"10"-11"10"0,-10 11 10 0,6-11-5 15,-6 11 5-15,0 0 9 16,0 0-10-16,7-8 1 0,-7 8 5 0,0 0 5 0,0 0 6 15,0 0 8-15,0 0 4 16,0 0-2-16,0 0 11 0,0 0 5 0,-17 43-4 0,17-43 3 16,-14 22-3-1,6-13 6-15,0 1 0 0,0 1-8 0,8-11-5 0,-13 17 2 16,13-17 1-16,-12 15 0 0,12-15 5 16,-10 13-2-16,10-13 4 0,-8 10 0 15,8-10 6-15,-10 10 0 0,10-10 2 16,0 0-6-16,-7 11-2 0,7-11-1 15,0 0 0-15,0 0-9 0,0 0 4 0,0 0-11 0,0 0 8 16,-8 14 6-16,8-14-4 16,0 0 12-16,0 0 7 0,0 0 6 0,0 0 3 15,0 0-8-15,25 13 3 16,-25-13 2-16,16 10 0 0,-10-1-5 0,2 2 4 0,4-1 0 16,-5 3-9-16,5 1-2 0,-4-1-7 0,4 0 8 15,0 2-20-15,1 3-21 16,1-5-23-16,-6 3-29 0,10-2-38 0,-3 2-54 15,-5-3-139-15,0-2-271 0,4-1 239 16</inkml:trace>
  <inkml:trace contextRef="#ctx0" brushRef="#br0" timeOffset="-6346.13">3979 12885 749 0,'0'0'104'0,"0"0"-39"15,0 0-24-15,0 0-10 16,-22-7-8-16,22 7-7 0,0 0-4 0,0 0-8 16,0 0 7-16,0 0 3 15,0 0 12-15,0 0 1 0,0 0 10 0,0 0 0 0,0 0-1 16,0 0 4-16,0 0 2 0,0 0-8 0,0 0-5 16,0 0-1-16,0 0 4 15,0 0-3-15,0 0-15 0,0 0 1 0,0 0 4 16,0 0-4-16,0 0-2 0,0 0 1 15,0 0-2-15,0 0 1 0,0 0-3 0,0 0 7 16,18-33-6-16,-18 33-2 16,0 0 11-16,0 0-14 0,11-12-1 0,-11 12 2 15,0 0 5-15,0 0-4 0,14-7 0 16,-14 7 5-16,0 0-4 0,0 0 4 0,0 0 3 16,16-5-2-16,-16 5 8 0,0 0-5 0,0 0-1 15,18-3-1-15,-18 3-12 16,0 0-3-16,0 0 20 0,0 0-9 0,0 0-3 0,23 6 0 15,-23-6 4-15,0 0 4 16,0 0 5-16,12 12-5 0,-12-12 6 0,0 0 7 0,8 10-8 16,-8-10 17-1,0 0-14-15,0 0 4 0,6 14-9 0,-6-14 5 0,0 0 9 16,6 12 12-16,-6-12-11 0,0 0 3 16,0 0-12-16,3 17 9 0,-3-17-10 15,0 0 0-15,0 0-1 0,0 22 0 0,0-22 1 0,0 0-7 16,-3 18 2-16,3-18 2 15,0 0 5-15,-4 19-5 0,4-19 4 0,-4 14-3 16,4-14 3-16,0 0 5 16,-10 17-1-16,10-17-5 0,-6 11-4 0,6-11 0 15,0 0 2-15,-10 15-7 0,10-15-2 16,-8 12-2-16,8-12-2 0,0 0 4 0,-11 14-6 16,11-14 3-16,0 0 1 0,-10 12-2 0,10-12-2 15,0 0 7-15,-12 12-11 0,12-12 4 16,0 0 2-16,-10 13 0 0,10-13-2 0,0 0 7 15,-10 11-6-15,10-11 9 16,0 0-11-16,-10 10 4 0,10-10 3 16,0 0-2-16,0 0-6 0,0 0 7 15,0 0-11-15,-9 9 8 0,9-9-5 0,0 0-3 0,0 0 2 16,0 0 3-16,0 0-2 16,0 0 3-16,0 0-4 0,0 0 4 0,0 0-6 15,0 0 3-15,0 0-1 0,0 0-2 0,0 0 2 16,0 0-2-16,0 0 4 0,0 0-5 15,0 0 0-15,0 0-2 0,0 0 15 0,0 0 9 16,0 0-4-16,0 0 0 16,0 0-2-16,0 0 2 0,37 5-4 0,-37-5 4 15,0 0-5-15,29 0-23 0,-29 0-37 16,24 0-46-16,-24 0-50 0,24 2-66 0,-24-2-191 16,23 7-336-16,-15-3-6 0</inkml:trace>
  <inkml:trace contextRef="#ctx0" brushRef="#br0" timeOffset="-3555.88">4387 13392 2003 0,'0'0'-111'0,"0"0"18"0,0 0 14 16,0 0 16-16,0 0 8 0,0 0-4 16,0 0 14-16,0 0 7 0,0 0 4 0,0 0 4 15,0 0 7-15,0 0 20 0,0 0-6 0,0 0 14 0,0 0 16 16,0 0-6-16,0 0 1 0,0 0 4 16,0 0 6-16,0 0-8 0,0 0-1 15,0 0 5-15,0 0-8 0,-25-15 1 0,25 15-2 16,0 0 6-16,0 0-2 0,0 0-7 15,1-23 6-15,-1 23 1 0,0 0 5 0,0 0 3 16,12-23 3-16,-12 23 8 16,8-13-7-16,-8 13 1 0,10-14 17 0,-10 14-10 15,14-13 5-15,-6 5-18 0,-8 8 2 16,17-14-5-16,-9 9 0 0,-8 5-2 0,20-11 5 16,-10 7 10-16,-10 4-2 0,19-9-2 0,-19 9 4 15,22-7-4-15,-22 7 4 16,15-2-6-16,-15 2-1 0,0 0 2 0,26 2 2 15,-26-2 4-15,12 8 6 0,-12-8-3 16,0 0 4-16,6 20 1 0,-6-20 2 16,-2 18 5-16,2-18-2 0,0 0 0 15,-12 33-1-15,4-20-3 0,2 1-1 0,-6-1-4 0,3 1 2 16,-1 1-4-16,-6 2 2 0,4-2-5 0,-3 2 0 16,3-2 0-16,-4 1-3 15,4-2-2-15,-3 0-3 0,5-2-3 0,-2-1-1 0,2-1 0 16,0 1-3-1,10-11-2-15,-13 14-2 0,13-14-1 0,-14 12-4 0,14-12 1 16,-8 10 1-16,8-10-4 16,0 0-3-16,-10 12 1 0,10-12 0 0,0 0-3 15,0 0 4-15,0 0-5 0,0 0 2 16,0 0-2-16,0 0 2 0,39-38-4 0,-25 26 0 16,-2-1 0-16,6-3 2 0,-7 3-3 0,7-4 0 15,0 2 1-15,-4-2 0 16,1-1-3-16,1 1 2 0,2 0-1 0,-5 0 2 0,1 1 0 15,0 1-2-15,2 0 2 16,-7 2 1-16,5 1-1 0,-6 3 0 0,-8 9 1 16,18-19 3-16,-12 13-1 15,-6 6 0-15,11-13 2 0,-11 13 0 0,10-12 2 0,-10 12 2 16,0 0-4-16,10-8 5 0,-10 8-2 16,0 0-8-16,0 0 5 0,0 0-1 15,0 0-2-15,0 0 2 0,-26 35-2 0,19-24 0 0,7-11 1 16,-16 24 6-1,8-13 4-15,0 2 3 0,-2 0 6 0,4 2-4 0,1-1 3 16,-1 2 6-16,2 0 5 16,-4 1 2-16,4 1-4 0,2-1-4 0,0-1 1 0,2-16-1 15,0 35-6 1,4-20 4-16,2 3-4 0,2-3-1 0,2-1 4 0,3-1-8 16,-1 0-6-16,8-2-16 0,-5-3-34 0,3-1-41 15,4 1-61-15,-1-4-51 16,-3-2-65-16,6-4-160 0,-5 2-445 0,-1-4-217 0</inkml:trace>
  <inkml:trace contextRef="#ctx0" brushRef="#br0" timeOffset="-2936.22">4960 13371 2461 0,'0'0'-120'16,"0"0"29"-16,0 0 21 0,0 0 18 16,26-32 17-16,-26 32 7 0,0 0 15 0,0 0 18 15,0 0 20-15,0 0 18 16,8-12 29-16,-8 12 7 0,0 0 13 0,0 0-2 16,0 0 0-16,0 0 16 0,0 0-12 0,0 0 0 0,0 0-1 15,0 0 2-15,0 0-4 16,19 28 8-16,-19-28-1 0,8 18 2 0,-4-6-7 15,-4-12-6-15,8 24-9 16,-4-11-7-16,0 1-8 0,-2 0-6 0,2 2-9 0,2 0-2 16,-2-1-10-16,-4-15 2 15,6 28-13-15,-4-16-11 0,1 1-17 0,-3-13-22 16,4 21-16-16,-4-21-26 16,4 17-22-16,-4-17-17 0,6 13-26 0,-6-13-28 15,0 0-23-15,0 0-16 0,0 17-14 0,0-17-19 0,0 0-30 16,0 0-475-16,0 0-10 15</inkml:trace>
  <inkml:trace contextRef="#ctx0" brushRef="#br0" timeOffset="-2601.73">5141 13436 2050 0,'8'-10'-65'0,"-8"10"30"0,10-13 20 16,-10 13 18-16,10-10 13 0,-10 10 9 0,0 0 14 0,9-9 9 15,-9 9-2-15,0 0-4 16,0 0 9-16,0 0 5 0,0 0 4 0,0 0-8 15,0 0 1-15,0 0-4 16,0 0-1-16,0 0-3 0,-39 28-11 0,29-20 0 16,10-8-7-16,-15 13 3 0,15-13-9 15,-16 12 4-15,16-12-8 0,-14 11 4 0,14-11-5 16,-12 10 0-16,12-10 2 0,0 0 4 0,-11 9-5 16,11-9 13-16,0 0 5 15,-8 10 16-15,8-10 15 0,0 0 3 0,0 0 4 0,0 0 2 16,0 0-7-16,17 21-1 15,-17-21-8-15,18 7-6 0,-8-3-8 0,6 2 2 16,-3-2-7-16,-13-4-9 16,36 7-18-16,-21-3-28 0,3 0-27 0,-2-2-39 0,0 3-41 15,1-1-34-15,-1 0-34 16,0 0-53-16,-16-4-129 0,23 6-395 0,-11-2-55 16</inkml:trace>
  <inkml:trace contextRef="#ctx0" brushRef="#br0" timeOffset="-745.88">5316 13253 1695 0,'0'0'-86'0,"0"0"34"0,0 0 15 0,0 0 13 16,0 0 7-16,0 0 5 15,0 0 14-15,0 0 0 0,0 0 1 0,0 0 16 0,0 0-1 16,0 0-3-16,0 0 4 16,0 0 16-16,0 0-1 0,0 0 6 0,0 0 0 15,0 0-2-15,0 0 14 0,0 0 7 16,0 0 9-16,0 0 11 0,0 0 7 0,0 0-3 16,20 36 1-16,-20-36-3 0,5 19-8 0,-5-19-3 15,4 22-1-15,-2-8-8 16,4 1-1-16,-4 1-6 0,0-1-4 0,0 2-8 0,0 0-3 15,-2-17-3-15,2 33-6 16,-2-15 0-16,2-4-12 0,-2 2-33 0,0-16-35 16,-4 32-38-16,2-17-33 0,-2 0-49 15,4-15-89-15,-8 21-447 0,0-10 37 0</inkml:trace>
  <inkml:trace contextRef="#ctx0" brushRef="#br0" timeOffset="-76.3">4890 13350 1980 0,'0'0'-103'0,"0"0"17"16,0 0 8-16,0 0 7 15,2-20 9-15,-2 20 10 0,0 0 23 0,0 0 11 16,0 0 9-16,0 0 26 0,0 0 2 16,0 0 6-16,0 0 12 0,0 0 18 0,0 0 2 15,0 0-4-15,0 0 3 0,0 0-6 0,0 0-1 16,0 0 1-16,-14 52 9 15,14-52-3-15,-2 23 7 0,2-23 5 0,-2 31-4 16,2-17-1-16,0 4 12 16,-2 1-17-16,2-19-5 0,0 36-5 0,0-16-2 0,0-4-6 15,0 4-5-15,4-1-5 16,-2 0-4-16,4-4-10 0,2 0-20 0,0 2-24 16,3-4-43-16,7 3-25 0,0-4-43 0,-3 1-69 0,7-1-156 15,0-3-221-15,-3-1 218 16</inkml:trace>
  <inkml:trace contextRef="#ctx0" brushRef="#br0" timeOffset="1593.82">5815 12507 1758 0,'0'0'28'0,"0"0"11"0,0 0 0 0,0 0 2 0,0 0-16 16,0 0-10-16,0 0-6 15,0 0-1-15,-16-10-11 0,16 10 10 0,0 0 2 16,0 0 6-16,0 0-7 0,0 0-3 0,0 0 4 0,0 0-6 16,0 0-1-16,0 0 6 15,0 0-8-15,41-10 3 0,-41 10 5 0,0 0-6 16,22-2-4-16,-22 2 5 15,19-2 4-15,-19 2-6 0,20-2 4 16,-20 2-8-16,18-2-2 0,-18 2 0 0,0 0 10 16,23 0-10-16,-23 0 5 0,0 0 11 0,20-1 5 15,-20 1-5-15,0 0-3 16,0 0 13-16,0 0 1 0,24 1-5 0,-24-1 7 16,0 0 4-16,7 8 15 0,-7-8-9 0,0 0-3 0,4 17 12 15,-4-17-12-15,2 15-2 16,-2-15 4-16,0 25 7 0,0-25 3 0,0 27 5 15,0-10-5-15,0 0 0 0,0 2 7 16,4 0 3-16,-4 2 0 0,0 0 2 0,0 2-2 16,0 0 1-16,-4 3-3 15,8-1-5-15,-4 0-4 0,2 1-3 0,-2 1 0 16,0-2-5-16,2 2-3 0,0 0 5 0,0 0-2 0,2-3-2 16,-2 3 3-16,0-3 10 15,2 1-6-15,0 0 2 0,0-2 1 0,0 2-8 0,0-2 2 16,0 1-1-1,-1-1-2-15,3 1-3 0,0 0-2 0,-2-2-1 0,0 2 2 16,2-2-5-16,-2 1 1 16,0 0-8-16,2 0 1 0,0-3-2 0,-1 3-2 15,1-2-1-15,-2-3 1 16,4 4-2-16,0-1-2 0,-2 3 1 0,0-4-2 0,4 2-3 16,-4 0 3-16,1-1-3 0,3 0 3 0,-4-1-1 0,2 4-3 15,0-3 3-15,0 0 3 16,-2 2-1-16,1-2-2 0,-1 1-2 0,2-1 3 15,0 0-2-15,-2 2 2 16,0-2-2-16,2 1 5 0,-2-1 0 0,-1-4-1 0,1 2 0 16,0-3-1-16,-2 1 0 15,0 2-2-15,0-4-2 0,0 0 3 0,-2-2-5 16,0-2 4-16,0-1-1 16,0 1 3-16,-2-11 0 0,0 23-1 0,-4-8-3 15,0-2 1-15,-2 1-4 0,-4 0-14 0,-2-4-28 0,-1 6-34 16,-5 0-36-16,-2-4-50 15,3 2-43-15,-1-1-45 0,-4 0-110 16,3-3-572-16,-1 0-335 0</inkml:trace>
  <inkml:trace contextRef="#ctx0" brushRef="#br0" timeOffset="5603.79">3896 14536 2748 0,'0'0'-99'0,"0"0"34"0,0 0 23 0,0 0 6 0,0 0 9 16,0 0 18-16,6-15 2 0,-6 15 14 0,0 0 4 16,0 0 16-16,0 0 13 15,0 0 12-15,0 0-3 0,0 0 3 0,0 0-11 0,24 23-2 16,-24-23-6-16,7 14-2 15,-7-14-2-15,12 13-4 0,-6-5-6 16,-6-8-1-16,12 11-13 0,-12-11-5 16,14 10-9-16,-14-10-12 0,13 5-2 0,-13-5-4 15,0 0 4-15,24-1-3 0,-24 1-3 16,18-9-1-16,-18 9-3 0,19-16 20 0,-9 8-3 16,0 0-1-16,2-1 10 0,-12 9 17 0,15-15 2 0,-5 7 6 15,-10 8 4-15,16-10 2 16,-16 10 10-16,20-10 2 0,-11 6-3 0,-9 4-1 15,26-5-4-15,-26 5 1 16,25 0-8-16,-25 0 6 0,28 3-7 0,-28-3 0 0,29 2-6 16,-11-1-2-1,2 2 0-15,-3-1-1 0,3-2-4 0,2-2 5 0,-1 2-10 16,3-4 5-16,-3-1-7 0,3 0 2 0,-2-1 3 16,3-3-4-16,-3 0 2 15,-1-2 13-15,-1 3-6 0,1 1 5 0,-3-1-1 0,-4-1 3 16,2 2 3-16,-1 1 10 15,-1 1-1-15,0-2 4 0,-14 7 3 0,25-3 1 16,-25 3-9-16,26-3 0 16,-26 3 0-16,25 5-4 0,-25-5-6 0,24 5 0 15,-10 1 1-15,-2 2-5 0,1-3-5 16,-1 1-9-16,0 3-5 0,4-5-7 0,-3 3-13 16,1-2-8-16,-14-5-8 0,28 7-1 0,-15-4-7 15,-13-3 2-15,24 4 8 0,-10-1-9 16,-14-3 11-16,27 3 2 0,-27-3 5 0,26 0 6 15,-26 0 6-15,27-3 0 16,-27 3 9-16,28 0-3 0,-15-3-4 0,-13 3 4 16,36-1-3-16,-21 0 0 15,5-4-5-15,0 4 2 0,-5-2-2 0,5 0 2 0,0-2 11 16,-3 2 2-16,1-1-5 0,4 1 5 0,-3-2 4 16,-1-4 8-16,4 4 4 15,-5-3 19-15,1 3 7 0,0-2 6 0,-3 1-1 0,-1 1-4 16,2 1-7-16,-16 4-13 15,21-5-23-15,-21 5-33 0,20 0-51 16,-20 0-58-16,16 7-91 0,-12-1-216 16,-4-6-228-16,0 0 78 0</inkml:trace>
  <inkml:trace contextRef="#ctx0" brushRef="#br0" timeOffset="6414.23">4036 15627 1882 0,'0'0'-109'0,"-6"-19"21"16,6 19 12-16,-6-17 15 0,6 17 21 0,-6-15 18 15,6 15 20-15,-6-15 17 16,6 15 23-16,0 0 37 0,-4-16-2 0,4 16 16 15,0 0-1-15,0 0 3 0,-4-19 5 16,4 19-6-16,0 0-3 0,0 0 0 16,0 0-9-16,0 0-2 0,0 0 1 15,0 0-3-15,0 0 4 0,0 0 7 0,0 0-4 16,0 0-2-16,0 0 0 16,0 0 1-16,0 0-2 0,8 53 0 15,-6-35-6-15,-2-2-8 0,0 5-5 0,2-1-9 0,-2 1-1 0,0 2-5 16,0 1-5-16,2 3-1 15,-2-4-3-15,-2 4-5 0,4-3-5 0,-2-3-3 16,0 2 2-16,0-1-5 16,4-5-6-16,-4 3-3 0,0-3-13 0,2-2-17 0,-2-15-15 15,0 28-22-15,0-28-22 16,0 19-18-16,0-19-26 0,2 17-17 0,-2-17-20 16,0 0-24-16,0 17-21 0,0-17-42 0,0 0-529 0,0 0-69 15</inkml:trace>
  <inkml:trace contextRef="#ctx0" brushRef="#br0" timeOffset="6764.22">4102 15753 2169 0,'8'-13'-70'0,"-8"13"29"0,12-19 17 0,-10 9 10 16,-2 10 9-16,14-16 2 16,-14 16 3-16,9-10 13 0,-9 10-8 0,0 0 14 0,12-15 9 15,-12 15 4-15,0 0 17 0,0 0 19 0,0 0-7 16,0 0 5-16,0 0-8 15,0 0-5-15,0 0-9 0,0 0 1 16,0 0-2-16,-27 39 1 0,27-39 7 0,-16 17 3 16,10-9 5-16,6-8 0 0,-16 15 6 0,9-7-1 15,7-8 3-15,-12 10-2 16,12-10-3-16,-14 12-7 0,14-12-2 0,0 0-6 16,-10 10-4-16,10-10-3 0,0 0 0 0,0 0 8 0,-8 12 3 15,8-12 3-15,0 0 2 16,0 0 6-16,0 0-2 0,14 22-3 0,-14-22-4 15,14 15-6-15,-4-2-5 16,0-3-10-16,1 0-22 0,3 3-26 0,4 1-27 0,-3-1-37 16,7 1-44-16,-2-1-30 15,-1 0-33-15,-1 1-37 0,2-3-85 0,1 0-575 16,-3 1-253-16</inkml:trace>
  <inkml:trace contextRef="#ctx0" brushRef="#br0" timeOffset="8023.9">5210 15535 1945 0,'8'-10'-68'0,"-8"10"31"0,0 0 17 15,0 0 4-15,0 0 8 0,0 0 4 0,8-14-6 0,-8 14 10 16,0 0 12-16,0 0-4 16,0 0 8-16,0 0 15 0,0 0 12 0,0 0 11 15,0 0 30-15,0 0 11 16,0 0 14-16,0 0 1 0,0 0-7 0,19 24-6 0,-19-24-4 16,2 27-4-16,0-10-5 0,0 1-13 15,0 1-3-15,0 1-10 0,2 0 4 16,0 3-10-16,0-1-4 0,2-2-5 0,-4 0-5 15,2 1-1-15,0-2-2 16,-1 1-6-16,-1-3-5 0,2-1-15 0,2 1-13 16,-2-2-21-16,-4-15-19 0,4 23-10 15,-4-23-39-15,4 17-20 0,-4-17-26 0,4 16-31 16,-4-16-72-16,0 0-533 0,0 8-72 0</inkml:trace>
  <inkml:trace contextRef="#ctx0" brushRef="#br0" timeOffset="8363.78">5387 15609 2237 0,'0'0'-57'0,"5"-8"14"16,-5 8 10-16,0 0 0 0,0 0 0 0,0 0 1 16,0 0 6-16,0 0-1 0,0 0 3 0,0 0 9 0,0 0 14 15,0 0 7-15,0 0 13 16,0 0 9-16,0 0 9 0,0 0 1 0,-35 33 1 15,35-33 6-15,-12 9-5 16,12-9 3-16,-9 8-6 0,9-8 6 0,-8 11 16 0,8-11-1 16,0 0 10-1,-12 11-8-15,12-11 1 0,0 0-1 0,-8 12-6 0,8-12 16 16,0 0 10-16,0 0 3 16,0 0 7-16,4 22 3 0,-4-22 7 0,0 0 8 0,10 23-12 15,-10-23-4-15,10 17-12 0,-4-7-8 16,-1 0-12-16,5 3-2 0,-2-2-20 15,2 0-21-15,4 3-29 0,-5-5-30 0,7 4-40 16,-4 0-47-16,4-3-47 16,-5-2-57-16,3 2-145 0,-4-3-477 0,0 1-205 15</inkml:trace>
  <inkml:trace contextRef="#ctx0" brushRef="#br0" timeOffset="9454">5803 15561 2402 0,'0'0'-132'0,"0"0"21"0,0 0 18 16,-14-14 15-16,14 14 11 0,0 0 13 0,0 0 17 16,2-22 22-16,-2 22 12 15,0 0 9-15,0 0 16 0,6-27 5 0,-6 27 4 16,0 0 6-16,8-15 7 0,-8 15 3 16,12-10 6-16,-12 10-7 0,11-10 1 0,-11 10-4 15,0 0-1-15,20-5-1 0,-20 5 6 0,0 0-5 16,0 0 3-16,0 0-2 0,30 15-4 15,-30-15-2-15,5 17-4 16,-5-17-5-16,2 22-4 0,0-9-2 16,-2-13 5-16,-2 28-1 0,0-13-1 0,2-15 6 15,-3 29 5-15,-1-14 7 0,0-2 6 16,4-13 1-16,-10 26 2 0,6-15 3 0,4-11-6 0,-8 17-3 16,8-17-2-16,-4 14 2 0,4-14-7 0,-4 14-4 15,4-14-5-15,0 0-7 16,0 0-3-16,-6 15-4 0,6-15 2 0,0 0-1 0,0 0-2 15,0 0-3-15,0 0 1 16,0 0-5-16,44-27-3 0,-37 18-5 0,5-2-5 16,-4-2-6-16,2-1-3 0,2 0-10 15,-3-4 0-15,-1-1-2 0,2 1 5 16,-2 3 2-16,-2 0 8 0,2 0 11 0,-4 1 3 0,-4 14-2 16,6-21 2-16,-6 21 0 15,3-19 7-15,-3 19 5 0,0-14-3 16,0 14 6-16,0 0 4 0,0 0 1 15,0 0 10-15,-13-14 3 0,13 14 6 0,0 0 4 0,0 0-1 16,0 0-1-16,-26 36-4 16,20-21-2-16,2 0-3 0,2 2-1 0,0 1-5 15,2 1 3-15,0 0-4 16,2-2-2-16,2 2-2 0,2-2-5 0,0 2-1 0,0-3-5 16,2-2-17-16,4 2-23 0,-3-3-29 0,3-1-38 15,0-1-34-15,0-2-38 0,2 2-31 16,-1-6-44-16,-1 0-115 0,2 1-489 15,-2-4-188-15</inkml:trace>
  <inkml:trace contextRef="#ctx0" brushRef="#br0" timeOffset="9785.79">6204 15445 2479 0,'0'0'-50'0,"0"0"33"0,0 0 8 15,0 0 6-15,0 0 3 16,0 0-4-16,0 0 19 0,0 0 6 0,0 0-3 15,0 0 16-15,0 0 11 0,-30 43 19 16,28-29-2-16,2-14 3 0,0 28-7 0,0-28-4 16,4 32 3-16,0-15-5 15,2 2-3-15,2-1-6 0,-2 0-12 0,1-4-26 16,1 4-34-16,4 1-42 0,-2-3-42 0,2-2-54 16,-6-1-94-16,3-1-495 0,-1-1-38 15</inkml:trace>
  <inkml:trace contextRef="#ctx0" brushRef="#br0" timeOffset="10286.59">6398 15440 2253 0,'0'0'-22'0,"0"0"17"16,0 0 5-16,6-15-1 0,-6 15 4 0,0 0-11 0,0 0 41 16,0 0 2-16,0 0 24 0,0 0 11 0,0 0 10 15,23 33 10-15,-17-21 6 16,0 4 1-16,0 0-1 0,0 0-4 15,2 3-5-15,0-2-3 0,-2 5-10 0,1-4-5 16,-1 1-10-16,2-3-8 0,-2 2-15 0,0-3-24 16,-2-2-18-16,2 0-26 0,2 0-23 15,-8-13-32-15,6 20-20 0,-6-20-20 0,7 16-10 16,-7-16-16-16,6 8-30 16,-6-8-29-16,0 0-20 0,0 0-434 0,0 0 101 15</inkml:trace>
  <inkml:trace contextRef="#ctx0" brushRef="#br0" timeOffset="10533.91">6567 15594 1893 0,'2'-15'-16'0,"-2"15"34"0,2-20 32 0,-2 20 17 16,4-14 8-16,-4 14 2 16,0 0-1-16,0 0 5 0,2-18-5 0,-2 18 3 15,0 0-2-15,0 0 0 16,0 0-3-16,0 0 3 0,0 0 3 0,0 0-5 0,0 0 1 16,-36 27-5-16,36-27 7 0,-8 18 4 0,8-18 0 15,-5 21 7-15,3-10-2 16,2-11 4-16,-2 23-2 0,2-23-3 0,-2 27-5 15,2-27-6-15,2 25-6 0,2-12-7 16,-4-13-6-16,9 25-5 0,-3-14-7 0,6 1-4 16,-2-3-15-16,2 1-23 15,-3-3-23-15,-9-7-32 0,26 13-36 0,-14-9-43 0,2 2-48 16,-14-6-37-16,21 6-62 0,-21-6-141 0,14 2-458 16,-14-2-247-16</inkml:trace>
  <inkml:trace contextRef="#ctx0" brushRef="#br0" timeOffset="10723.82">6728 15573 2674 0,'6'-11'-23'16,"-6"11"18"-16,12-13 2 0,-12 13 12 0,9-8 5 16,-9 8 2-16,0 0 10 0,0 0 6 0,0 0 0 0,32 12 2 15,-32-12 2-15,17 17-6 16,-9-5-8-16,2 3 2 0,-4 0-16 15,2 2-18-15,-2 5-44 0,2-2-33 16,-2 1-34-16,-3 2-52 0,-1-6-99 0,2 4-422 0,-4-4 57 16</inkml:trace>
  <inkml:trace contextRef="#ctx0" brushRef="#br0" timeOffset="12764.04">5228 16415 2426 0,'0'0'-82'0,"0"0"23"0,0 0 7 16,-2-24 19-16,2 24 11 0,0 0 5 0,0 0-2 15,0 0 13-15,0 0 7 16,0 0 21-16,0 0 30 0,0 0 5 0,0 0 23 15,0 0 0-15,0 0-3 0,0 0-4 16,0 0-6-16,0 0-5 0,39 21-10 0,-39-21-5 16,12 11-5-16,-12-11-4 0,11 12-16 15,-11-12-16-15,16 10-8 0,-16-10-5 16,12 8-7-16,-12-8-9 0,16 5-5 0,-16-5-13 0,0 0-2 16,25-4 2-16,-25 4-3 15,14-11 3-15,-14 11-8 0,16-12 18 0,-16 12 11 0,13-11 10 16,-13 11 2-16,14-12 14 15,-14 12 6-15,12-7 17 0,-12 7 2 0,16-4 6 16,-16 4 2-16,0 0-3 16,25 2-1-16,-25-2-1 0,24 6-11 0,-24-6 2 0,29 7-4 15,-13-4-5 1,2 1-9-16,1-1-7 0,-3 1-5 0,4-3-18 0,-1 1-13 16,-1-2-15-16,3 0-14 0,-21 0-6 0,38-2 9 15,-21 1-1-15,1-3 5 16,-4 1 0-16,4-1 8 0,-18 4 14 0,29-9-1 0,-15 5 15 15,-14 4 11-15,21-5 11 16,-21 5 14-16,22-6 4 0,-22 6-1 0,23 0 10 16,-23 0-13-16,22 0-1 15,-22 0 4-15,24 4 2 0,-13 0 1 0,-11-4-21 16,26 7 1-16,-12-2-8 0,-3-1-7 16,-11-4-5-16,28 5-14 0,-14-5-12 0,-14 0-9 15,27 0-8-15,-27 0 7 0,30-4 13 0,-17 0-2 0,3 0 16 16,-16 4 23-1,26-11-4-15,-15 5 15 0,-11 6 6 0,22-10 17 0,-12 6 10 16,-10 4 16-16,21-9-4 16,-21 9-3-16,20-5 0 0,-20 5-5 0,24-4-6 0,-24 4-2 15,21-2-22-15,-21 2-14 16,24 0-4-16,-24 0 3 0,25 2-9 0,-25-2-1 16,24 2 3-16,-10 0-4 0,-14-2 0 0,25 0-6 15,-25 0-5-15,28-2 12 16,-28 2-7-16,23-2 5 0,-7-2-4 0,0-1 3 15,-3 0 10-15,5 1-4 0,-4-1 21 16,2-1-6-16,-16 6-3 0,29-9-1 0,-17 5 5 16,-12 4-9-16,23-6-19 0,-23 6-22 15,24-2-29-15,-14 2-31 0,-10 0-72 16,0 0-379-16,21 6 256 0</inkml:trace>
  <inkml:trace contextRef="#ctx0" brushRef="#br0" timeOffset="13653.84">5740 16977 1602 0,'2'-19'0'0,"-2"19"23"15,0 0-8-15,0 0 5 16,0 0-6-16,0 0 20 0,6-13-12 15,-6 13 3-15,0 0 12 0,0 0 4 0,0 0 24 16,0 0-4-16,0 0 6 0,16 42-2 0,-16-42 11 16,8 18-10-16,-5-8 3 15,-3-10-15-15,14 16-7 0,-14-16-3 0,12 14-6 16,-6-8-8-16,-6-6-13 0,16 9-17 0,-16-9-11 16,11 7-1-16,-11-7-7 0,0 0-8 15,18 3 7-15,-18-3-20 0,0 0 2 0,0 0 8 16,0 0 5-16,12-23 13 15,-12 23 1-15,4-16 15 0,-4 16 27 0,0 0 18 0,-6-25 18 16,6 25 13 0,0 0 7-16,-4-19-3 0,4 19-1 15,0 0-10-15,0 0-6 0,-4-21-6 0,4 21-10 16,0 0-4-16,0 0-6 0,0 0-6 16,0 0-6-16,0 0 1 0,0 0 1 0,0 0-7 0,0 0-1 0,0 0 3 15,0 0-4-15,26 40-2 16,-23-26 0-16,3 1-5 0,2 1 1 0,-2 0 0 15,2 4 1-15,0 1 2 0,2 0 0 16,-3-2-9-16,1 3 6 0,0 1 1 0,-2 0 0 16,2 0 3-16,-2 0 1 15,2 0 2-15,-4 0-2 0,0-1 4 0,-3-3 4 16,-1 1 9-16,0-1-8 0,-1-1 4 0,-3 0 1 16,-2-3 1-16,-2 3 10 15,0-5 0-15,-2 0 5 0,-2 0 3 16,3-1-3-16,-3-3 0 0,12-9-3 0,-22 12-9 15,10-8-3-15,12-4-2 0,0 0-9 16,-27-4-4-16,27 4-10 0,-14-16-10 0,14 16-8 16,-8-24-8-16,8 10-12 0,0 14-16 0,6-26-15 15,-2 10-25-15,-4 16-21 16,14-22-34-16,-2 10-26 0,-3 3-25 0,5 2-38 16,-2 0-72-16,-12 7-612 0,26-11-306 0</inkml:trace>
  <inkml:trace contextRef="#ctx0" brushRef="#br0" timeOffset="13944.12">6221 17125 2633 0,'0'0'-92'15,"0"0"30"-15,0 0 36 0,0 0 22 0,0 0 18 16,0 0 19-16,0 0 7 0,0 0 17 16,0 0-4-16,0 0 5 0,0 0 3 0,0 0 4 15,-8 51 3-15,8-51-5 16,2 29-3-16,0-14-8 0,4 3-10 16,-2-2-4-16,0 0-7 0,2 1-21 0,-2-2-29 0,4 0-34 15,-2 1-42-15,-1-4-43 0,1 0-47 16,-6-12-102-16,14 19-465 0,-10-11-35 0</inkml:trace>
  <inkml:trace contextRef="#ctx0" brushRef="#br0" timeOffset="14184.1">6404 17136 2206 0,'10'-15'-6'0,"-10"15"40"0,6-10 11 16,-6 10 11-16,0 0-4 15,0 0-4-15,0 0-2 0,0 0 5 16,0 0-8-16,23 27 5 0,-17-16 9 16,-2 3 8-16,2-1 2 0,2 1 2 0,-2-1-1 0,1 0-5 15,-1 1-4 1,2-1-8-16,-2 2-2 0,0-2-8 0,-2 1-11 0,2-1-24 16,0 1-28-16,-6-14-39 0,8 21-40 0,-5-14-44 0,1 2-48 15,-4-9-110 1,6 14-451-16,-6-14-37 0</inkml:trace>
  <inkml:trace contextRef="#ctx0" brushRef="#br0" timeOffset="14533.79">6594 17216 2245 0,'0'0'-19'15,"0"0"19"-15,8-13 5 0,-8 13-5 0,0 0-2 0,0 0-1 16,0 0-6-16,0 0-5 15,0 0 6-15,0 0-1 0,0 0 14 0,0 0-2 16,0 0 14-16,-35 32 12 16,35-32 13-16,-10 13 0 0,10-13 2 15,-16 12 2-15,16-12 10 0,-10 10-5 16,10-10 0-16,-9 7 10 0,9-7-14 0,0 0 13 16,-14 8 12-16,14-8-6 0,0 0 7 0,0 0 13 0,0 0 1 15,0 0 8-15,0 0 2 16,0 0-1-16,0 0-4 0,0 0-2 0,0 0-8 15,0 0-1-15,43 5-12 0,-43-5-3 16,24 3-9-16,-24-3-4 0,21 5-8 16,-7-1-2-16,0 0-13 0,-14-4-21 15,27 9-17-15,-11-3-21 0,-4-1-32 0,0 3-31 16,1-2-29-16,1 2-40 0,-2-2-32 16,2-2-52-16,-14-4-118 0,17 9-508 0,-17-9-236 15</inkml:trace>
  <inkml:trace contextRef="#ctx0" brushRef="#br0" timeOffset="14734.24">6838 17215 2663 0,'10'-12'47'0,"-10"12"47"16,8-10 7-16,-8 10-9 0,0 0-4 0,17-3-12 0,-17 3-10 15,0 0-6-15,20 15-11 16,-20-15-15-16,16 21-14 0,-9-8-12 0,-1 2-45 15,2 1-21-15,-6 1-30 0,2 2-24 16,-4 0-23-16,0 1-40 0,-2 2-62 0,-2 1-138 16,-4-1-310-16,0-1 67 15</inkml:trace>
  <inkml:trace contextRef="#ctx0" brushRef="#br0" timeOffset="16143.87">8350 17098 1964 0,'0'0'-53'0,"-20"5"22"16,20-5 22-16,0 0 15 0,-15 8 10 0,15-8 4 0,0 0 9 0,0 0 11 15,-14 8 14 1,14-8 1-16,0 0 5 0,0 0 0 0,0 0 5 0,0 0 15 15,0 0 7-15,0 0 8 16,0 0 10-16,0 0-5 0,0 0-5 0,0 0-7 0,0 0-5 16,35 15-12-16,-19-13-8 15,4 0-5-15,-1 0-7 0,7-1-5 0,1 2 0 16,5 1-8-16,1-1-8 0,4 1-6 0,3 2-17 16,-1-2-15-16,-2 0-16 0,4-1-22 15,-1 1-12-15,-5-3-10 0,0 2-10 0,-1 0-17 16,-3-2 9-16,1 1 0 15,-9 0-2-15,-1-2 18 0,-1 0 8 0,-1 0 9 16,-20 0 13-16,26 0-15 16,-26 0 5-16,17-4-3 0,-17 4-3 0,12-4-23 0,-12 4-18 15,0 0-37-15,0 0-46 16,-2-13-72-16,2 13-270 0,0 0 297 0</inkml:trace>
  <inkml:trace contextRef="#ctx0" brushRef="#br0" timeOffset="16433.68">8996 17127 1550 0,'-18'-12'44'0,"18"12"46"15,0 0 25-15,-11-9 8 0,11 9-3 16,0 0-14-16,0 0-9 0,-14-10-15 0,14 10-9 16,0 0-4-16,0 0-8 15,-8-9 3-15,8 9 2 0,0 0 3 0,0 0 5 0,0 0-1 16,0 0 2-16,-8-14 9 0,8 14-1 0,0 0 1 16,0 0-2-16,0 0-7 15,0 0-12-15,0 0-3 0,0 0-6 0,0 0-2 0,0 0-3 16,0 0-4-16,32-7 4 15,-32 7-9-15,0 0-5 0,37 13 0 0,-21-5-1 0,-1-1-4 16,7 2-4 0,-4 3-5-16,-1 0-1 0,1 1-1 0,-2 1-2 0,-5-3 6 15,-1 0-9-15,0 1 1 16,-4 2-6-16,-6-14-12 0,2 24-17 0,-2-24-25 16,-10 25-33-16,-2-12-39 0,2-2-39 0,-3 1-35 15,1-1-27-15,-2-3-77 0,0-1-601 16,-1 1-276-16</inkml:trace>
  <inkml:trace contextRef="#ctx0" brushRef="#br0" timeOffset="17263.8">9882 16573 2599 0,'0'0'-114'0,"0"0"22"0,0 0 21 15,0 0 2-15,0 0 21 16,0 0 10-16,0 0 11 0,0 0 16 0,45 24 24 16,-35-15 34-16,1 4 28 0,-1-5 19 15,4 6 24-15,-2-3 6 0,3 7 8 0,-3-4-1 16,4 2-11-16,-4-1-10 0,2 0-10 0,-3 0-11 15,3 1-12-15,-4-4-8 0,0 2-21 16,1 0-16-16,-1 0-28 0,0-5-24 0,-2 1-32 16,0-1-31-16,-2 0-33 0,4-1-17 15,-5-2-29-15,-5-6-44 0,8 5-126 16,-8-5-417-16,0 0-32 0</inkml:trace>
  <inkml:trace contextRef="#ctx0" brushRef="#br0" timeOffset="17583.8">10298 16460 2267 0,'0'0'46'0,"6"-12"46"15,-6 12 9-15,0 0-2 16,0 0-9-16,0 0-13 0,0 0-7 0,0 0-7 0,0 0-5 16,0 0-7-16,0 0 3 0,-2 54 11 15,0-35 11-15,0 1 16 0,0 5 10 16,-4 4 8-16,4 0-1 0,-4 7-9 0,2-2-4 0,-2 4-10 15,-1 0-8-15,1 3-11 16,0-1-3-16,-2 2-12 0,0-3-1 0,0 1-6 16,0 0-3-16,3-1-7 0,-7 0-5 15,4 0 1-15,2-3-2 0,-4 1-2 0,4-1-6 16,-2-3-1-16,3-1-1 0,-1-5-4 0,0 0 0 16,4-1-10-16,0-6-20 15,0-1-15-15,2 0-25 0,0-2-27 0,0-17-40 16,6 29-39-16,-2-18-46 0,0-3-45 15,-4-8-111-15,9 11-615 0,-9-11-429 0</inkml:trace>
  <inkml:trace contextRef="#ctx0" brushRef="#br0" timeOffset="17894.03">10579 16835 2851 0,'0'0'-83'0,"0"0"30"0,0 0 27 16,0 0 14-16,0 0 12 0,0 0 15 16,0 0 6-16,0 0 1 0,0 0 7 15,0 0 3-15,0 0 14 0,-28 42 7 0,26-26 15 0,-2 0 10 0,0 2 6 16,3 0 4-1,-3 2 0-15,2-1-3 0,2 2-1 0,0-2-11 0,2 2-7 16,2 0-7-16,-1-2-2 16,1-1-13-16,4 1-21 0,-2-1-28 0,4-3-32 15,-2 0-42-15,4 3-45 16,-1-7-47-16,1 1-43 0,2-4-109 0,-4-1-544 0,1-2-227 16</inkml:trace>
  <inkml:trace contextRef="#ctx0" brushRef="#br0" timeOffset="18404.04">10724 17073 2646 0,'-2'-25'-28'0,"2"25"40"0,0 0 7 16,2-14-10-16,-2 14 4 0,0 0-7 16,12-12-1-16,-12 12-4 0,16-7-7 15,-16 7-7-15,23-9-8 0,-7 6-7 16,0-1-10-16,1 0-24 0,3 0-3 15,-4 3-9-15,3-3 5 0,1 2-1 0,-2 1-3 0,-1-5 12 16,-17 6 0-16,28-1 15 16,-28 1 9-16,23-4 23 0,-23 4 25 0,18-2 29 0,-18 2 16 15,0 0 20 1,18 4 10-16,-18-4 8 0,0 0 4 0,0 0 2 0,2 17-3 16,-2-17-1-16,0 0-4 0,-6 28 1 15,6-28-1-15,-8 26-3 0,4-9-3 16,-4-2 0-16,2 4-10 0,-2 0-5 0,0 2-4 0,1-2-6 15,-3 2-6-15,2-2-5 16,-2 2-8-16,2-2-1 0,0-3-5 0,-1-1-5 16,3 0-2-16,0-3-2 0,0 1-2 15,6-13-3-15,-12 19-3 0,8-10-1 0,4-9-7 16,-8 14-1-16,8-14-7 0,0 0-4 0,0 0 1 16,0 0-2-16,0 0 2 15,0 0 3-15,0 0 1 0,0 0 4 0,16 15-1 0,-16-15 2 16,0 0 10-1,31 0 4-15,-31 0 8 0,22-2 5 0,-22 2-2 0,33-3-1 16,-17 3-3-16,-16 0-8 16,34 0-1-16,-17 0-11 0,3 0-15 0,-2 0-22 15,3 0-32-15,-1 0-42 16,-1 0-50-16,-19 0-42 0,34-1-42 0,-20-2-108 0,-3 0-594 16,1 0-352-16</inkml:trace>
  <inkml:trace contextRef="#ctx0" brushRef="#br0" timeOffset="18653.68">11280 16957 2914 0,'8'-13'-36'16,"-8"13"16"-16,10-10 13 16,-10 10 4-16,0 0 6 0,0 0 9 0,21 2 6 15,-21-2 6-15,0 0 5 0,20 25 8 0,-14-12 13 0,0 3 12 16,3 0 8-16,-5 4 11 15,4 1 3-15,-6-2-2 0,6 2-3 0,-4 1-11 16,2 2-1-16,-4-6-10 16,2 1-11-16,-2 2-9 0,0-1-22 0,0-4-20 15,-2 4-23-15,0-20-29 0,-2 30-47 16,2-14-32-16,0-16-38 0,-2 22-65 0,2-22-160 16,-4 19-411-16,2-12-129 0</inkml:trace>
  <inkml:trace contextRef="#ctx0" brushRef="#br0" timeOffset="18984.14">11790 17167 2493 0,'0'0'28'0,"0"0"37"0,18-9 13 0,-18 9-10 16,0 0-4-16,24-4-8 0,-24 4-4 0,21-6-5 0,-21 6-8 15,30-7-2-15,-15 4 0 16,1-2-7-16,2 1-5 0,-18 4-16 0,31-7-11 15,-15 4-32-15,-16 3-24 0,22-4-20 16,-11 0-38-16,-5 1-38 0,-6 3-83 16,10-12-525-16,-10 12-47 0</inkml:trace>
  <inkml:trace contextRef="#ctx0" brushRef="#br0" timeOffset="19123.82">11865 17016 2435 0,'-18'-4'124'0,"18"4"46"0,0 0 3 0,-19-3-16 16,19 3-21-16,0 0-13 15,0 0-18-15,0 0-11 0,0 0-17 0,0 0-25 0,0 0-28 16,0 0-37-16,0 0-47 16,53-10-54-16,-36 8-53 0,-1 0-56 15,2-2-156-15,-4 0-455 0,1 1-168 16</inkml:trace>
  <inkml:trace contextRef="#ctx0" brushRef="#br0" timeOffset="19764.18">12658 16983 2393 0,'0'0'-62'0,"0"0"36"0,0 0 23 0,0 0 16 16,0 0 5-16,0 0 8 0,0 0 8 0,0 0 16 0,0 0 16 15,0 0 18-15,57-7 21 16,-57 7 23-16,18-2 14 0,-18 2 12 0,24-2 7 15,-24 2-6-15,25-2-14 0,-25 2-21 16,30-1-20-16,-15 1-37 0,-1-3-43 0,-14 3-48 16,28-1-43-16,-11-1-58 15,-5 2-42-15,4-2-60 0,-16 2-147 0,21-4-498 16,-13 2-244-16</inkml:trace>
  <inkml:trace contextRef="#ctx0" brushRef="#br0" timeOffset="20614.07">13047 16591 2717 0,'0'0'15'15,"0"0"33"-15,0 0 11 0,0 0 1 0,0 0-7 0,0 0-3 16,0 0-12-16,0 0-16 16,28-14-11-16,-28 14-9 0,23-1-18 15,-23 1-9-15,26-3-5 0,-26 3-1 0,29-1-1 0,-17-1-7 16,-12 2 12-16,30-1-2 0,-30 1-3 15,25-3-5-15,-25 3-3 0,22-3-5 0,-22 3 13 16,19-5-4-16,-19 5 17 16,0 0 5-16,16-5 19 0,-16 5 23 0,0 0 6 15,0 0 18-15,0 0 0 16,0 0 8-16,0 0-3 0,0 0-4 0,0 0-3 0,0 0-6 16,0 0 1-16,0 0-2 0,0 0-2 0,0 0-1 15,0 0 0-15,-24 46-6 16,19-33-4-16,1 2 3 0,-2 1-4 0,2-1 2 15,-4 0 0-15,4 2 0 0,0-1 4 16,-2 0 1-16,0 0-3 0,-2-1 3 0,5 1 0 16,-3-1 1-16,0-2 2 0,0 1 0 15,-2-3-1-15,4-2-3 0,0 1 1 0,4-10-1 16,-8 15 2-16,4-8 1 16,4-7-5-16,-6 12 0 0,6-12 2 0,0 0 9 15,8 15-1-15,-8-15-2 0,16 6-3 16,0-4-1-16,-1 0-13 0,5-2-14 0,2 0-23 15,1 2-25-15,3-2-31 0,-1 0-39 0,1 0-41 16,-1 1-51-16,-3-2-79 16,0-1-208-16,-3 2-412 0,-1-2-283 0</inkml:trace>
  <inkml:trace contextRef="#ctx0" brushRef="#br0" timeOffset="22023.94">14125 16641 2660 0,'0'0'-92'16,"0"0"14"-16,0 0 20 0,6-17 14 15,-6 17 15-15,0 0 23 0,0 0 9 0,0 0 34 16,-4-25 2-16,4 25 28 0,0 0 9 16,-13-15 13-16,7 8 8 0,6 7 3 0,-18-7-9 15,8 3-10-15,-4 3-11 16,14 1 3-16,-27-2-17 0,9 4-1 0,1-1-5 16,-1 3-5-16,2 2-4 0,-1 2-4 0,3-1 2 0,-2 3-10 15,2 0-3-15,3-1 0 16,1 0-1-16,0 1 0 0,6-1-5 0,4-9 2 15,-4 18-4-15,4-18-4 16,0 0 2-16,12 18-7 0,-4-13-13 0,0-1-14 0,-8-4-16 16,19 3-15-16,-19-3-9 15,0 0-8-15,34-3-6 0,-19-1-3 0,-3-4-5 16,2 0 9-16,-2-2-2 0,1-2 1 0,-3-5-5 16,0-5 1-16,0-3 8 0,-2-5-13 15,0-6 5-15,-3-2-3 0,3-4 17 16,-6-2 9-16,-2-2 23 0,0 0 33 0,-4-6 32 15,-2 0 22-15,1 2 10 0,-3 1 14 0,0 9 4 16,0 0 1-16,2 7 6 16,0 5 4-16,0 2 0 0,-2 4-1 0,4 3-4 0,-1 1-7 15,1 8 0-15,0 2-2 16,4 8 4-16,0 0-6 0,0 0-5 0,0 0-8 16,-22 33-2-16,20-11-8 0,0 3-5 0,2 2-3 15,0 1-1-15,0 1 2 0,4 8 0 16,-2 0 6-16,2-1 2 0,0 0 3 0,4 1-7 15,-2-1-4-15,0 0-8 16,-1-2-5-16,3-1-1 0,0 0-13 0,4-2-16 16,-4-4-21-16,4 1-28 15,-3-2-40-15,1-6-43 0,0 1-58 0,2 0-40 0,-6-3-75 16,0-1-167-16,0 2-511 0,-4-2-430 0</inkml:trace>
  <inkml:trace contextRef="#ctx0" brushRef="#br0" timeOffset="22327.04">13854 17136 2959 0,'0'0'-70'0,"0"0"49"0,18 18 42 15,-18-18 25-15,18 0 15 0,-18 0 11 16,0 0 8-16,29 0 11 0,-29 0 6 0,28-3-1 16,-9 1 1-16,-1 1 0 0,4-2-12 15,1 2-4-15,1-3-10 0,3 2-6 0,5-3-6 16,-1 1-8-16,0 0-13 0,-1 0-17 0,3 0-16 16,-3 0-30-16,-1 0-20 15,-3 1-36-15,-3 0-26 0,-3 2-37 16,0 1-27-16,-3-2-30 0,-5 0-68 0,-12 2-161 15,16 0-381-15,-16 0-129 0</inkml:trace>
  <inkml:trace contextRef="#ctx0" brushRef="#br0" timeOffset="22933.68">14298 17386 2347 0,'0'0'-77'0,"0"0"33"0,0 0 29 15,0 0 24-15,0 0 18 0,0 0 16 16,0 0 20-16,0 0 22 0,0 0 10 0,0 0 4 0,0 0 1 0,0 0 0 16,0 0 3-16,-35 7-3 15,35-7-3-15,-18 2-1 0,18-2-2 0,-21 4-4 16,21-4-9-16,-22 6-7 15,22-6-10-15,-18 10-4 0,6-5-6 16,12-5-7-16,-11 15-6 0,11-15-2 0,-12 17-7 16,8-7-1-16,4-10-4 0,-2 25-6 0,2-25-1 15,4 25 0-15,2-12-12 16,0-2-7-16,-6-11-8 0,8 23 0 0,-1-12-8 0,-7-11 0 16,16 16-5-16,-12-8 3 0,-4-8 1 0,14 9-5 15,-14-9-1-15,14 4-10 16,-14-4-5-16,0 0-10 0,0 0-7 0,29-13-4 15,-29 13-1-15,14-21-1 16,-8 7-7-16,-2-5-5 0,1-4-8 0,-3-1-1 0,4-3 7 16,-6-1 11-16,0-1 37 15,2 0 27-15,-2 4 28 0,0 3 20 0,0 1 12 16,-2-1 8-16,2 6 0 0,0 16-3 0,-4-31-6 0,4 31-1 16,0-23-3-16,0 23-3 15,0-17-4-15,0 17 2 0,0 0 5 16,0 0-1-16,0 0 3 0,0 0 2 0,0 0-5 15,0 0-1-15,0 0-6 0,0 0 3 0,16 44-7 16,-12-29-7-16,2 2 0 16,2 0-2-16,-2 2-5 0,4 2-2 0,-1-2-4 15,1 2 0-15,0-2-5 16,4 1 2-16,-4-4-10 0,5 2-14 0,-3-1-23 0,2-2-25 16,-4-2-37-16,3 1-43 0,-1-3-45 0,-2 0-54 15,2-3-104-15,-2 2-196 16,-3-7-361-16,-7-3-272 0</inkml:trace>
  <inkml:trace contextRef="#ctx0" brushRef="#br0" timeOffset="23598.4">14593 17321 2583 0,'0'0'-47'16,"0"0"52"-16,0 0 31 0,0 0 23 0,0 0 6 15,0 0-4-15,0 0 10 0,0 0 7 0,0 0 0 16,0 0-2-16,0 0-5 0,0 0-9 15,0 0-6-15,33-9-12 0,-33 9-20 0,24-3-24 16,-9 2-25-16,-15 1-24 16,34-2-23-16,-19-1-10 0,1 0-12 0,-16 3 2 0,32-6 4 15,-23 5 14-15,-9 1 17 16,20-4 14-16,-20 4 33 0,0 0 20 0,22-6 21 16,-22 6 24-16,0 0 10 0,8-2 13 0,-8 2 1 0,0 0-2 15,0 0-5-15,0 0-6 16,0 0-5-16,-30 22-7 0,30-22-6 0,-18 18-10 15,11-6 3-15,-1 0-8 16,-4 1 1-16,4 1-3 0,0 0 10 0,-2 2 3 0,3-2 11 16,-1 0 3-16,2 1 7 15,-4-2-9-15,6 0 1 0,0 3 4 0,4-16-8 16,-4 25-6-16,4-25-7 16,4 21-1-16,2-10-7 0,-6-11-12 0,18 19-12 0,-7-12-18 15,7 0-15-15,2-1-17 0,-3-1-18 0,7-3-23 16,0-2-23-16,-1-2-18 15,5 0-27-15,1 0-11 0,-1-5-30 0,-1 0-58 16,-3-2-136-16,-1-1-416 0,1-3-112 16</inkml:trace>
  <inkml:trace contextRef="#ctx0" brushRef="#br0" timeOffset="24103.92">15093 16340 2273 0,'0'0'-87'16,"0"0"21"-16,0 0 22 0,10-19 17 0,-10 19 8 0,0 0 11 15,0 0 11 1,0 0 33-16,0 0 18 0,0 0 25 0,22 0 18 0,-22 0 9 16,0 0 11-16,0 0 2 0,0 0-1 0,0 0-8 0,27 13 0 15,-27-13-3-15,14 11 1 16,-6-3-3-16,-8-8 4 0,20 23-5 0,-12-10 2 15,-1 4-1-15,7 3 3 16,-2 1-8-16,2 3-4 0,-1 1 1 0,3 4 0 16,0 1 1-16,0-1-3 15,1-1-1-15,-1 3 1 0,2-3-2 0,-1 1-9 16,-1 0 0-16,4-1-16 0,-3-1-1 16,-3 0-8-16,4-3-8 0,-7-3-7 0,3 0-1 0,-4-2-23 15,-2-4-15-15,2-1-18 0,-2-1-32 0,-3-2-28 16,-1-2-38-16,-4-9-48 15,8 16-66-15,-8-16-49 0,0 0-75 0,0 0-165 16,0 0-61-16,0 0-302 0,0 0-243 16</inkml:trace>
  <inkml:trace contextRef="#ctx0" brushRef="#br0" timeOffset="24374.2">15449 16456 2727 0,'0'0'34'0,"0"0"34"15,-2-17-3-15,2 17-7 16,0 0-13-16,0 0-12 0,0 0-4 0,0 0-2 0,0 0 1 16,0 0 0-16,0 0 10 15,-33 32 12-15,25-14 14 0,-6 2 10 0,2 5 12 16,-2 2 0-16,1 2-3 0,-3 1 0 0,2 2-3 16,-3 2-2-16,-1 2-11 0,4-1-7 15,0-2-6-15,3 1-3 0,1-2-9 16,-2-2-3-16,4-1-5 0,2-4-8 15,-2 0-13-15,3-3-20 0,1 2-23 0,2-5-27 0,0-2-30 16,2 2-35-16,0-4-34 16,2 0-38-16,0-2-46 0,0-3-122 0,-2-10-546 15,7 15-301-15</inkml:trace>
  <inkml:trace contextRef="#ctx0" brushRef="#br0" timeOffset="24653.91">15718 16536 2679 0,'0'0'-98'0,"0"0"41"0,0 0 24 15,0 0 26-15,0 0 16 0,0 0 22 0,0 0 26 16,-18 34 11-16,12-18 12 0,2 1 16 15,1 2 1-15,-1 4 8 0,2-2 1 0,0-1-2 16,2 3-5-16,0-2-9 16,2 2-1-16,2 0-15 0,0 0-6 15,-1-3-19-15,7-1-30 0,-2-5-38 0,2 1-47 16,2-3-63-16,-1 2-46 0,-3-9-88 0,4-1-196 16,-4 0-348-16,-8-4-122 0</inkml:trace>
  <inkml:trace contextRef="#ctx0" brushRef="#br0" timeOffset="25164.1">15893 16544 2541 0,'0'0'28'0,"12"-12"9"0,-12 12-1 0,9 0-4 16,-9 0-4-16,0 0-7 15,24 4-2-15,-24-4-8 0,23 2-15 0,-23-2-10 16,24 2-13-16,-24-2-2 0,26 1-2 15,-26-1 0-15,25 0 1 0,-25 0-3 0,26-1 0 0,-17 1-10 16,5-2 5-16,-14 2-3 16,16-6 10-16,-16 6-1 0,0 0 1 0,18-11 5 15,-18 11 29-15,0 0 20 16,11-10 28-16,-11 10 18 0,0 0 11 0,0 0-1 0,0 0 10 16,0 0-1-16,0 0-1 0,0 0 0 0,0 0-3 15,0 0 2-15,0 0-1 16,0 0 3-16,-17 36-9 0,15-26-2 0,-6 3-4 15,4 1-4-15,0-1-4 16,-2 1-4-16,0 2-1 0,-4-2-1 0,5 1-6 0,-3 0-2 16,-2-2-8-16,4 3 3 15,-2-3-8-15,0 1-4 0,-2-1-5 0,5-2 2 16,-1 1-4-16,2-5-2 16,-2 3-7-16,6-10-1 0,-6 15-2 0,6-15-2 0,-4 13-4 15,4-13 0-15,0 0-2 0,10 18-3 0,-10-18 3 16,16 5 1-16,-7-2-2 15,3-2 2-15,2-1 4 0,-14 0 5 0,27 0 3 0,-9 0 4 16,0 0-6-16,-1-1 0 16,1-2-3-16,2 3-1 0,-3-2-5 0,3 0-8 15,-2 1-17-15,-1-1-21 16,1 0-29-16,0 0-39 0,-3-2-51 0,3 3-43 0,-4-3-65 16,-2-1-145-16,-3 0-556 0,1-1-407 0</inkml:trace>
  <inkml:trace contextRef="#ctx0" brushRef="#br0" timeOffset="25364.15">16486 16439 3027 0,'0'0'65'0,"0"0"45"0,16-8 6 0,-16 8-8 0,0 0-6 16,0 0-6-16,19 17-12 15,-19-17-6-15,12 22-11 0,-6-9-4 0,0 2-8 16,-2 2-6-16,0 2-6 0,-4 0-9 15,0 0-16-15,0 2-23 0,-6 2-39 0,-2-1-47 16,0 0-58-16,-2 1-49 16,-4-4-69-16,-1 0-132 0,-3-4-502 0,-4 0-282 0</inkml:trace>
  <inkml:trace contextRef="#ctx0" brushRef="#br0" timeOffset="33523.94">4640 16015 363 0,'0'0'114'0,"0"0"0"0,0 0 5 0,0 0-29 16,0 0-15-16,0 0-3 0,0 0-4 0,0 0-8 16,0 0 0-16,0 0-2 15,0 0-11-15,0 0 2 0,0 0-4 0,0 0-14 16,0 0 5-16,0 0 1 0,0 0-1 15,0 0-4-15,0 0-10 0,0 0 7 0,0 0-2 16,0 0-6-16,0 0 1 16,0 0-4-16,0 0-6 0,0 0 1 0,0 0 11 0,0 0-8 15,0 0-3-15,0 0 7 16,0 0 0-16,0 0 8 0,0 0-2 0,0 0-5 16,0 0 2-16,0 0 3 0,0 0 1 0,0 0-4 0,0 0 2 15,0 0-15 1,0 0 3-16,0 0 12 0,0 0-10 0,0 0 1 0,0 0-8 15,0 0 1-15,0 0-2 16,0 0 7-16,0 0-6 0,-17-16-2 0,17 16-1 16,0 0 6-16,0 0-5 15,0 0 4-15,0 0-7 0,0 0 3 0,0 0-4 0,0 0-7 16,0 0 14-16,0 0-2 16,0 0 4-16,0 0-5 0,0 0-1 0,0 0 18 15,0 0-1-15,0 0-2 0,0 0 5 0,0 0 7 16,0 0-5-16,0 0 3 0,0 0-1 15,0 0-6-15,0 0-4 0,0 0 8 0,0 0-6 16,0 0-1-16,0 0-14 16,0 0 6-16,0 0-5 0,0 0-1 0,0 0 0 0,0 0-3 15,0 0 0-15,0 0 3 16,0 0 2-16,-4-19-5 0,4 19 0 0,0 0-2 16,0 0-5-16,0 0 14 0,0 0-8 15,0 0 1-15,0 0-8 0,0 0-7 0,0 0 14 16,0 0-4-16,0 0 7 0,0 0-11 0,0 0 9 15,0 0 0-15,0 0-9 16,0 0 4-16,0 0 5 0,0 0-6 16,0 0-10-16,0 0-29 0,0 0-16 15,0 0-20-15,0 0-23 0,0 0-15 0,0 0-12 0,0 0-17 16,0 0-19-16,0 0-51 0,0 0-265 0,0 0 356 16</inkml:trace>
  <inkml:trace contextRef="#ctx0" brushRef="#br0" timeOffset="36193.75">6500 15629 1277 0,'0'0'-52'0,"0"0"11"0,0 0 6 0,-12-16 5 16,12 16 6-16,0 0-8 15,0 0 10-15,0 0 1 0,0 0 3 0,0 0-3 0,0 0 8 16,0 0 10-16,0 0 19 15,0 0 7-15,0 0 18 0,0 0-7 0,-13-5 10 16,13 5 7-16,0 0 5 16,0 0 1-16,0 0 4 0,0 0 0 0,0 0-1 0,0 0 3 15,0 0-5-15,0 0-8 16,0 0-16-16,0 0-1 0,0 0 1 0,0 0-1 16,0 0-11-16,0 0-4 0,0 0 4 15,0 0 1-15,0 0 6 0,0 0-6 16,0 0 11-16,0 0 11 0,0 0-5 0,0 0 3 0,0 0-13 15,0 0 6-15,0 0-5 16,0 0 10-16,0 0-18 0,0 0-1 0,0 0-4 0,0 0-4 16,0 0 11-1,0 0 0-15,0 0-4 0,0 0 14 0,0 0-12 0,0 0 0 16,0 0-2-16,0 0-3 16,0 0-1-16,0 0-4 0,0 0 4 0,-4 35-7 15,4-35 2-15,0 0 0 0,0 0-3 0,0 0 8 16,0 0-3-16,2 20 7 0,-2-20-2 15,0 0-2-15,0 0-10 0,0 0 6 0,0 0-4 16,0 0-3-16,2 23 0 16,-2-23 7-16,0 0-7 0,0 0-3 0,0 0 3 15,0 0 5-15,1 15 3 0,-1-15-3 16,0 0 7-16,0 0 8 0,0 0-6 0,0 0 5 16,2 16-4-16,-2-16 1 15,0 0 0-15,0 0 1 0,0 0-4 0,0 0-4 16,0 0 1-16,0 20 4 0,0-20-5 0,0 0-4 0,0 0 2 15,0 0 1-15,2 20 4 16,-2-20-2-16,0 0 0 0,0 0 0 16,2 15-7-16,-2-15 4 0,0 0-1 15,0 0 1-15,0 0 7 0,0 23-11 0,0-23-7 0,0 0 5 16,0 0-1-16,2 14-1 0,-2-14-1 0,0 0 2 16,0 0 1-16,0 0-3 15,0 0-4-15,2 18 8 0,-2-18-5 0,0 0-1 0,0 0 3 16,0 0-3-16,0 0 2 15,0 0-2-15,0 0-1 0,6 14 6 0,-6-14-4 16,0 0-1-16,0 0 0 16,0 0 3-16,0 0 1 0,0 0-1 15,0 0 6-15,0 0 1 0,0 0 4 16,0 0-4-16,0 0 2 0,0 0-3 0,0 0 1 0,0 0-18 16,0 0-14-16,0 0-11 0,0 0-18 0,0 0-23 15,0 0-30-15,0 0-70 0,2 17-120 16,-2-17-522-16,0 0-140 0</inkml:trace>
  <inkml:trace contextRef="#ctx0" brushRef="#br0" timeOffset="38164.28">6795 15605 2285 0,'0'0'-135'0,"0"0"23"0,0 0 9 16,0 0 13-16,0 0 6 0,0 0 10 15,0 0 9-15,0 0 8 0,0 0 8 16,0 0 9-16,0 0 7 0,0 0 8 0,0 0 3 0,0 0 1 16,0 0 4-1,0 0 0-15,0 0 3 0,0 0 2 0,0 0 0 0,0 0 1 16,0 0 4-16,0 0 9 0,0 0 12 0,0 0 3 16,0 0 6-16,0 0 9 0,0 0 23 15,0 0-9-15,0 0-2 0,0 0-4 0,0 0-1 16,0 0 3-16,39 8-17 15,-39-8 6-15,0 0-9 0,0 0-1 0,0 0-1 16,16 7 1-16,-16-7-4 0,0 0 9 16,0 0-10-16,0 0 4 0,0 0 10 0,0 0-1 15,13 7-4-15,-13-7 18 16,0 0-2-16,0 0 10 0,0 0 0 0,4 14-15 16,-4-14 6-16,0 0-8 0,0 0-3 15,2 18-4-15,-2-18-6 0,0 0-1 0,6 16 2 16,-6-16-3-16,0 0-14 15,0 0 12-15,4 17-3 0,-4-17 10 0,0 0 11 16,4 13-10-16,-4-13 17 0,0 0-6 16,0 0-5-16,4 16 0 0,-4-16-7 15,0 0 4-15,0 0 3 0,2 14-8 0,-2-14-7 0,0 0 3 16,0 0-6-16,0 0 7 16,-2 24 2-16,2-24-6 0,0 0 4 0,0 0 2 15,-8 21-2-15,8-21 1 0,-6 11-4 0,6-11 3 16,-8 11 0-16,8-11-3 0,-8 14 2 15,8-14-3-15,-5 11 2 0,5-11-7 0,0 0 1 16,-10 14-3-16,10-14 2 16,0 0-1-16,-6 17-3 0,6-17 0 15,0 0 1-15,-6 13-3 0,6-13-10 0,0 0-18 16,0 0-29-16,-4 15-32 0,4-15-48 0,0 0-56 16,0 0-146-16,-8 16-393 0,8-16 8 0</inkml:trace>
  <inkml:trace contextRef="#ctx0" brushRef="#br0" timeOffset="47324.2">4362 17876 2036 0,'0'0'-107'0,"-20"-2"11"0,20 2-1 16,0 0-14-16,-20-3-48 15,20 3-316-15,0 0 362 0</inkml:trace>
  <inkml:trace contextRef="#ctx0" brushRef="#br0" timeOffset="48284.18">4248 17894 1368 0,'0'0'16'0,"0"0"8"16,0 0 11-16,0 0 1 0,0 0 5 15,0 0-9-15,0 0-2 0,0 0-2 0,0 0 2 16,0 0 5-16,0 0 2 0,0 0-1 16,0 0-5-16,0 0 15 0,0 0-4 15,0 0-1-15,0 0-1 0,0 0 0 0,0 0-5 0,0 0 3 16,0 0 2-16,0 0 13 15,0 0-12-15,0 0 0 0,0 0-4 0,0 0 1 16,0 0-2-16,0 0-15 0,55 3-4 16,-55-3 10-16,9 12-5 0,-9-12-1 0,14 12-9 15,-14-12-4-15,14 12 1 16,-14-12 0-16,16 7 0 0,-16-7 7 0,19 4-13 16,-19-4 3-16,16 0-4 0,-16 0-4 0,0 0-2 15,27-10-1-15,-27 10 11 0,18-12 5 16,-10 5-14-16,-8 7 4 0,18-17 16 0,-10 8-5 15,-8 9 4-15,13-15-5 16,-13 15-1-16,10-16 2 0,-10 16-6 16,10-9-5-16,-10 9 5 0,12-10-3 0,-12 10 6 15,13-6-2-15,-13 6-5 0,18-2-1 0,-18 2-4 16,0 0 3-16,28 2 5 16,-28-2-7-16,19 5-7 0,-19-5 9 0,26 5-13 15,-14-3 7-15,-12-2-12 0,27 2-10 0,-11-2 1 0,-16 0-7 16,29 0-2-16,-15-2 2 15,6-2 1-15,-20 4 1 0,29-10 4 0,-13 7 4 16,-4-3 11-16,-12 6 17 16,21-11 11-16,-11 7 11 0,-10 4 6 0,18-5 5 15,-18 5-4-15,13-7-7 0,-13 7-1 16,16-4 1-16,-16 4-4 0,0 0-4 0,26 3 6 16,-26-3-5-16,19 1-4 0,-19-1-3 0,20 7-2 15,-20-7-1-15,29 5 1 16,-13-3-4-16,4 1 6 0,-5-3-18 0,5 3 6 0,-20-3-7 15,37 0-1-15,-17 0 4 16,0-3 1-16,-5 2 3 0,-15 1-6 0,38-4 2 0,-23 2-4 16,1 0 8-1,-16 2-1-15,32-4-2 0,-17 0 7 0,-1 0-7 0,-14 4 5 16,31-3-4-16,-13-1-4 0,-4 0 5 16,3 0-15-16,1 1 1 0,-2-1 4 0,2 0-2 15,-18 4-8-15,33-6 20 0,-13 4-5 0,-1-1-9 16,-3-2 1-16,6 1 1 15,-5 0-1-15,1 3 11 0,1-1-10 0,-19 2 16 16,36 2 10-16,-17-1 5 0,-1 2 3 16,0 1 5-16,-1 0-10 0,3 1 2 15,-4 1-8-15,5 1 4 0,1 3-4 16,0-3-4-16,-3 1-13 0,3 0-7 0,-2-2-2 16,-1 0-5-16,1-1-1 0,-1-1 7 0,3-2-17 15,-2-2 4-15,-1-4-7 0,1 2 5 16,2-2-12-16,-1-3-5 0,-1-3-4 0,1-1 6 15,-1 0 14-15,-6 3 1 16,5-4 4-16,-5 3 10 0,0 1 3 16,0-1-3-16,-1 0 2 0,1 2 9 15,-14 7 4-15,24-11 1 0,-14 7-3 0,-10 4 3 0,21-6-15 16,-21 6-18-16,24 0-33 16,-11 4-42-16,-13-4-112 0,24 8-305 0,-16-2 294 0</inkml:trace>
  <inkml:trace contextRef="#ctx0" brushRef="#br0" timeOffset="49864.23">5284 18126 1604 0,'0'0'-14'16,"0"0"23"-16,0 0 24 0,8-14 9 0,-8 14-6 0,0 0 7 16,0 0-4-16,0 0 7 0,0 0 3 15,0 0-6-15,0 0 2 0,12-10 3 16,-12 10 3-16,0 0-5 0,0 0 12 0,0 0 3 15,0 0 7-15,0 0-10 16,0 0 8-16,0 0-12 0,0 0 5 0,0 0-9 16,0 0-7-16,0 0 0 0,30 19-3 15,-30-19-4-15,0 0-1 0,9 17-1 0,-9-17-8 16,10 11-5-16,-10-11-1 0,6 16-1 0,-6-16-2 0,6 15-1 16,-6-15-4-1,8 17 4-15,-8-17 0 0,8 18-11 0,-8-18-2 0,6 16-10 16,-6-16-23-16,4 20-11 15,-4-20-22-15,5 19-23 0,-5-19-10 0,2 17-11 0,-2-17-16 16,4 19-15-16,-4-12-30 16,0-7-74-16,0 0-361 0,4 20 189 0</inkml:trace>
  <inkml:trace contextRef="#ctx0" brushRef="#br0" timeOffset="50693.71">5479 18210 1647 0,'10'-18'-42'0,"-10"18"19"16,0 0 16-16,4-13 6 0,-4 13 4 0,0 0 4 15,0 0-1-15,6-14 1 0,-6 14 5 0,0 0-6 16,0 0 8-16,0 0 1 15,0 0-2-15,7-13 4 0,-7 13-2 0,0 0-1 0,0 0 1 16,0 0 0-16,0 0 10 16,0 0 4-16,0 0-7 0,0 0 5 15,0 0 6-15,0 0-4 0,0 0-2 16,0 0 10-16,0 0 5 0,0 0 11 0,0 0-12 0,0 0 8 16,0 0-12-16,0 0-7 0,0 0 6 0,0 0-13 15,0 45-11-15,0-45 5 0,0 0 3 16,0 0-18-16,-5 19-8 0,5-19 1 0,0 0 3 15,0 0 1-15,-6 14-5 16,6-14 17-16,0 0 4 0,0 0 9 16,0 0 4-16,-6 13 2 0,6-13 4 15,0 0 1-15,0 0-4 0,0 0-2 0,0 0-1 16,0 0-7-16,0 0-6 0,0 0-6 0,0 0-8 0,0 0 2 16,0 0 0-16,-8 15-1 15,8-15 1-15,0 0-2 0,0 0 7 0,0 0-1 16,0 0-1-16,0 0-2 15,0 0 5-15,0 0 10 0,0 0 9 0,0 0 6 0,0 0 2 16,-16 4 3-16,16-4-8 16,0 0-7-16,0 0-7 0,0 0-5 0,0 0-2 15,0 0-10-15,0 0-12 0,0 0-8 16,-18 4-3-16,18-4 7 0,0 0-5 0,0 0 1 16,0 0-5-16,0 0 19 0,0 0-10 0,0 0 6 15,0 0-6-15,0 0 1 0,0 0 9 16,0 0-3-16,0 0-7 0,0 0 16 0,-9-27-13 15,9 27 7-15,0 0-7 16,0 0 5-16,0 0 5 0,0-19-10 0,0 19 10 16,0 0 6-16,0 0-10 15,0 0 2-15,0 0 1 0,6-23-2 0,-6 23 4 0,0 0 5 16,0 0 6-16,0 0 8 0,0 0-10 16,7-10-6-16,-7 10 22 0,0 0-9 15,0 0 1-15,0 0 7 0,0 0-13 0,0 0-2 16,0 0-1-16,0 0 0 15,26 3 4-15,-26-3-4 0,0 0-5 0,0 0 5 0,0 0-1 16,24 11-5-16,-24-11 0 16,15 4 11-16,-15-4-11 0,14 5 9 0,-14-5-6 15,16 6 1-15,-16-6-5 0,13 6 7 16,-13-6-1-16,18 4-6 0,-18-4 8 0,16 5-1 16,-16-5-10-16,17 7-14 0,-17-7-12 0,22 4-29 15,-22-4-25-15,14 5-25 16,-14-5-49-16,14 5-120 0,-14-5-378 0,9 6 114 15</inkml:trace>
  <inkml:trace contextRef="#ctx0" brushRef="#br0" timeOffset="52004.01">5501 18045 1789 0,'0'0'-86'0,"7"-21"27"0,-7 21 9 0,0 0 13 16,0 0 17-16,10-15 6 0,-10 15 11 16,0 0 3-16,6-12 17 0,-6 12 4 15,0 0 5-15,0 0 7 0,0 0 12 16,0 0-12-16,0 0 5 0,8-10 2 15,-8 10 1-15,0 0 7 0,0 0 11 0,0 0-14 0,0 0-5 16,0 0-7-16,0 0 27 16,0 0-33-16,0 0-5 0,12 33 2 0,-12-33 9 15,0 0 1-15,2 19 1 0,-2-19-2 16,0 0 1-16,-2 23-7 0,2-23 5 0,0 0-6 16,-6 23 6-16,6-23-9 0,-6 17 10 0,6-17-6 15,-4 17 0-15,4-17-11 16,-4 18-3-16,4-18 5 0,-6 12-7 0,6-12 0 15,0 0 1-15,-4 16-3 0,4-16 0 16,0 0-2-16,-8 14-4 0,8-14-1 0,0 0 8 16,0 0-4-16,-5 13-6 15,5-13 4-15,0 0-1 0,0 0-4 0,0 0-1 16,-10 11-4-16,10-11-1 0,0 0 4 16,0 0-1-16,0 0 2 0,-12 10 1 0,12-10-4 15,0 0 0-15,0 0 0 0,0 0-2 0,0 0 5 16,0 0-1-16,-14 6 2 15,14-6-7-15,0 0-8 0,0 0 1 0,0 0-1 0,0 0-2 16,-16 7 5-16,16-7 4 16,0 0-3-16,0 0 1 0,0 0 2 15,-13 5 17-15,13-5-17 0,0 0 1 16,0 0 4-16,0 0 8 0,0 0-4 0,0 0-4 0,0 0 7 16,0 0-8-16,0 0-2 0,0 0 11 0,-18 4-10 15,18-4 2-15,0 0-2 16,0 0 4-16,0 0 2 0,0 0-6 0,0 0 5 0,0 0-2 15,0 0-5-15,0 0-3 16,0 0 10-16,0 0-1 0,0 0 5 16,0 0-3-16,0 0-7 0,0 0 7 15,0 0 4-15,0 0-5 0,0 0 1 0,0 0 6 16,0 0-8-16,0 0-2 0,0 0-2 0,0 0 3 0,37-25 9 16,-37 25-14-16,0 0 1 15,16-5 8-15,-16 5 5 0,0 0 2 0,18-6-11 16,-18 6 4-16,0 0-5 15,17-2 2-15,-17 2 4 0,0 0 1 0,20 0-8 16,-20 0 10-16,0 0-2 0,0 0 9 16,29 4 0-16,-29-4-4 0,16 4 4 15,-16-4 1-15,12 4-5 0,-12-4-1 16,0 0-1-16,20 6 2 0,-20-6-2 0,11 4 3 16,-11-4 3-16,16 3-2 0,-16-3-4 0,0 0-1 0,18 6-1 15,-18-6 3 1,14 3 4-16,-14-3-2 0,15 4-8 0,-15-4 13 0,0 0-16 15,18 7 5-15,-18-7 4 16,14 5-14-16,-14-5-21 0,11 5 0 0,-11-5-23 0,0 0-14 16,22 10-34-16,-22-10-24 15,12 8-67-15,-12-8-157 0,10 7-197 0,-10-7 267 0</inkml:trace>
  <inkml:trace contextRef="#ctx0" brushRef="#br0" timeOffset="53044.16">5999 18112 1545 0,'0'0'22'0,"0"0"36"0,-4-22 9 16,4 22-8-16,0 0 4 0,0 0-15 0,0 0-17 15,0 0 3-15,0 0-11 16,0 0-6-16,0 0 3 0,0 0-11 0,0 0 4 0,0 0-2 15,0 0-1-15,0 0 9 16,0 0-16-16,0 0 2 0,0 0 7 0,36 7-8 16,-36-7 3-16,0 0 4 15,19 12-11-15,-19-12 18 0,18 6-18 0,-18-6-3 0,22 8-8 16,-11-5-5-16,-11-3-11 16,24 7-7-16,-12-6-5 0,-12-1-15 0,25 3-4 15,-11-3-17-15,-4 1-5 0,-10-1-3 0,21-1 2 0,-11-2 14 16,-10 3 17-1,0 0 28-15,0 0 15 0,24-9 13 0,-24 9 0 0,0 0 8 16,0 0 3-16,4-16 5 16,-4 16 0-16,0 0-1 0,0 0-5 0,0 0 5 15,0 0 2-15,-14-26-1 0,14 26 0 16,0 0-11-16,-10-17 8 0,10 17-3 0,0 0-2 16,-10-15 7-16,10 15 4 0,0 0 3 0,-6-12-8 15,6 12 1-15,0 0 0 16,0 0 2-16,0 0 2 0,-7-13-8 0,7 13 11 0,0 0-6 15,0 0 9-15,0 0 11 16,0 0-4-16,0 0 8 0,0 0-3 0,0 0 4 16,0 0 10-16,0 0-7 15,0 0 7-15,0 0 1 0,0 0 3 0,0 0-1 0,0 0 6 16,0 0-7-16,17 48-1 0,-17-48-5 0,6 16-5 16,-6-16-2-16,8 17 0 15,-4-7-5-15,-4-10-4 0,10 23-6 16,-2-9 0-16,-2-1-5 0,-1 0-3 15,3 1 0-15,0-1-4 0,-2 2 1 0,0-2-7 0,0 1 5 16,2-1-2-16,-2 1-3 16,-2-1 2-16,-1 0-5 0,3-2 2 15,-6-11-5-15,12 21 5 0,-8-11-6 0,-4-10 2 16,6 19-2-16,-6-19-2 0,4 16 4 0,-4-16 5 16,0 15 2-16,0-15 6 0,0 0 1 0,-8 22 4 15,8-22 2-15,-12 12 0 16,12-12 1-16,-19 11-2 0,7-7 4 15,12-4-3-15,-20 6-1 0,20-6-2 16,-23 4-2-16,23-4-6 0,-24 0-3 0,24 0-11 0,0 0-15 16,-27-8-16-16,27 8-19 15,-10-14-9-15,10 14-13 0,-8-16-8 0,8 16-15 0,0-18-15 16,0 18-17-16,0 0-17 0,18-26-22 0,-13 18-35 16,-5 8-102-16,20-15-406 15,-8 9 37-15</inkml:trace>
  <inkml:trace contextRef="#ctx0" brushRef="#br0" timeOffset="53503.85">6506 18098 2076 0,'0'0'-21'0,"2"-21"37"0,-2 21 12 15,0 0-4-15,0 0 1 0,0 0-4 0,0 0 7 0,0 0-6 16,0 0 6-16,0 0-5 16,0 0 6-16,0 0-1 0,0 0 7 0,0 0 3 15,0 0 0-15,0 0 14 16,0 0 12-16,0 0-13 0,0 0-2 0,-8 52-5 16,8-52-3-16,4 23-11 0,-4-23 7 0,2 22-7 15,2-8-3-15,-2-1-6 16,2 1 1-16,-4-14 1 0,10 27-3 0,-6-14-4 0,1 0 1 15,-5-13-13-15,12 22-7 16,-6-10-18-16,2-2-25 0,0-1-17 16,-8-9-28-16,17 17-23 0,-9-11-20 15,2 1-42-15,-10-7-99 0,16 7-377 0,-10-7 119 0</inkml:trace>
  <inkml:trace contextRef="#ctx0" brushRef="#br0" timeOffset="53903.92">6636 18085 1845 0,'-4'-19'-17'0,"4"19"35"15,0 0 36-15,0 0 2 0,-2-15-8 16,2 15 6-16,0 0-16 0,0 0-3 0,0 0-2 16,0 0-11-16,0 0-3 0,0 0 1 15,0 0-9-15,0 0 0 0,0 0 12 0,0 0-5 16,0 0 13-16,0 0 0 16,0 0-4-16,0 0-1 0,0 0-4 0,29 39 2 15,-25-27 2-15,-4-12-1 0,10 23-4 0,-6-11-7 0,2 0 10 16,0 0-15-1,-6-12 7-15,11 23-3 0,-7-13 5 0,-4-10-10 0,10 16-10 16,-6-6-7-16,-4-10-17 16,8 15-6-16,-8-15-8 0,6 14-16 0,-6-14-8 15,6 12-11-15,-6-12-10 16,0 0-12-16,6 10-31 0,-6-10-53 0,0 0-102 0,3 6-215 16,-3-6 329-16</inkml:trace>
  <inkml:trace contextRef="#ctx0" brushRef="#br0" timeOffset="54279.21">6769 18167 1489 0,'4'-18'9'16,"-4"18"9"-16,0 0 18 15,4-16-8-15,-4 16 4 0,0 0 6 0,4-18 7 16,-4 18-12-16,0 0 8 16,0 0 4-16,4-15-8 0,-4 15-5 0,0 0 4 0,0 0-10 15,0 0 1-15,0 0-3 0,0 0-3 0,0 0 8 16,0 0-10-16,0 0 1 15,0 0-4-15,0 0 1 0,0 0 9 0,0 0 2 16,0 0 8-16,0 0-1 0,0 0 1 16,0 0 3-16,0 0 2 0,0 0-3 15,0 0 0-15,0 0 2 0,-38 25 3 16,38-25-14-16,0 0-1 0,0 0-1 16,0 0 1-16,0 0-9 0,0 0 20 0,0 0-19 0,0 0-5 0,0 0-1 15,0 0 8-15,0 0 0 16,0 0 3-16,0 0 12 0,20 34-21 0,-20-34-1 15,14 10 0-15,-14-10 1 16,16 11-5-16,-16-11-1 0,15 10-2 0,-3-5-4 0,-12-5-14 16,18 10-16-16,-6-6-24 15,-12-4-22-15,19 10-10 0,-9-5-20 0,-10-5-24 16,18 6-14-16,-18-6-42 0,13 5-70 0,-13-5-352 0,10 4 190 16</inkml:trace>
  <inkml:trace contextRef="#ctx0" brushRef="#br0" timeOffset="54503.85">6944 18022 1802 0,'0'0'-5'0,"6"-15"23"0,-6 15 2 15,0 0 3-15,0 0 4 16,0 0 5-16,0 0-1 0,0 0 6 0,0 0-10 15,0 0 14-15,31 32-12 16,-25-19-7-16,0 1-8 0,0-1 4 0,0 2-23 0,0-2-22 16,0 3-22-1,-1-1-35-15,-3 1-64 0,-2-16-143 0,6 25-203 0,-4-12 334 16</inkml:trace>
  <inkml:trace contextRef="#ctx0" brushRef="#br0" timeOffset="58663.89">8538 18461 638 0,'0'0'229'16,"0"0"-88"-16,0 0-35 0,0 0-39 0,-21-4-20 15,21 4-17-15,0 0-1 0,0 0-1 0,0 0-4 0,0 0 10 16,-18-4 7-16,18 4 11 16,0 0 8-16,0 0-2 0,0 0 8 0,0 0 24 15,0 0-21-15,0 0-1 0,0 0-3 0,0 0-4 16,0 0-7-16,0 0-5 15,0 0 4-15,0 0-17 0,0 0 3 0,0 0 8 16,0 0-12-16,0 0-4 0,0 0 9 16,0 0-11-16,0 0 4 0,61-10-7 0,-47 10-8 15,-14 0-2-15,37 0 2 16,-17 0-1-16,1 0 4 0,3-1-14 0,-1 1 2 16,3 1-4-16,0-1 2 0,5 0-1 15,2 0 1-15,1 0 5 0,3-1-6 0,-2 2-4 16,1-1 8-16,1 0-16 0,4 2 0 0,-1-2-6 15,-7 2 5-15,2-2-9 0,-1 2 10 16,1 0 3-16,-4 0-2 0,1 0-2 0,-3-2 1 16,-1 2 4-16,-1-1 2 15,-3 3-1-15,-1-2-1 0,-1 0 5 0,-2 0-7 0,1 0 4 16,-1-1-6-16,0 2 3 0,-3 0 1 0,1-1 1 16,0 0 7-16,-18-2-8 15,27 2 2-15,-15 0 8 0,-12-2-4 0,23 4 1 16,-23-4-5-16,22 1 3 15,-22-1 1-15,16 3-2 0,-16-3-1 0,0 0-4 0,21 1 6 16,-21-1 3-16,0 0-6 16,18 3 3-16,-18-3-19 0,0 0-16 0,0 0-5 15,0 0-4-15,0 0-20 0,0 0-3 16,0 0-5-16,0 0-3 0,0 0 11 0,0 0 4 16,0 0 9-16,0 0 18 0,0 0 9 0,0 0 10 15,0 0 1-15,0 0 10 16,0 0 5-16,0 0-6 0,-26-40 4 0,26 40 2 15,-13-10 0-15,13 10 3 0,-12-9-15 16,12 9 9-16,-14-12 4 0,14 12-1 0,-12-10 9 16,12 10-1-16,-13-9-3 0,13 9 12 15,-10-10 2-15,10 10 11 0,0 0 21 0,-18-9-7 16,18 9 11-16,0 0-6 16,-12-8 3-16,12 8-7 0,0 0-3 0,0 0-3 15,-15-9-8-15,15 9-5 0,0 0 5 0,0 0-13 16,0 0 1-16,-14-8-8 15,14 8 0-15,0 0 5 0,0 0-8 0,0 0-1 0,0 0-2 16,-18-4 0-16,18 4 3 16,0 0 6-16,0 0-12 0,-19-1 2 0,19 1-2 0,0 0 3 15,0 0 3-15,-24-3-6 16,14 3 3-16,10 0-1 0,0 0 5 0,-21-1 1 16,21 1 2-16,-12-2 3 0,12 2 1 0,0 0-4 0,-20-1 2 15,20 1-10-15,0 0 3 16,0 0 5-16,-14 0-3 0,14 0-4 0,0 0 1 15,0 0-3-15,0 0 6 16,0 0-8-16,-15-3 5 0,15 3-6 0,0 0 0 16,0 0-3-16,0 0 5 0,0 0-3 15,0 0 5-15,29 25-1 0,-17-18-2 0,0 1-6 16,3-1-9-16,-1 1-11 16,2-1-4-16,2 5-3 0,1-3-12 0,1 3-3 15,3-2-4-15,-1-2-11 0,-2 1 13 0,3-2-1 0,-5 1 10 16,-2-3-1-16,1 2 2 15,-1-2 6-15,0 1-2 0,-4-1 4 0,-12-5 21 16,17 8 7-16,-17-8 8 16,14 10-1-16,-14-10 4 0,0 0 7 0,-2 20-6 0,2-20-2 15,-14 18-9-15,14-18-6 16,-21 21-7-16,11-10-23 0,-6 4-30 16,0 1-21-16,-1-1-36 0,1-1-56 0,-6-1-171 0,1 0-243 15,-3 1 205-15</inkml:trace>
  <inkml:trace contextRef="#ctx0" brushRef="#br0" timeOffset="60299.04">10944 18466 1662 0,'0'0'-48'16,"0"0"13"-16,-12-21 8 0,12 21-5 0,-8-10 11 0,8 10 3 15,-11-11-1-15,11 11 4 16,-10-11 1-16,10 11 6 0,-8-7 3 0,8 7-4 15,-10-9-3-15,10 9-14 0,-8-5 2 16,8 5-8-16,0 0-1 0,0 0-2 0,-11-4 0 16,11 4 11-16,0 0-1 15,0 0 13-15,0 0 3 0,0 0 4 0,0 0-1 16,-14-4 3-16,14 4 3 0,0 0-4 0,0 0-3 0,0 0-19 16,0 0-26-16,0 0-71 15,0 0-181-15,0 0 99 0</inkml:trace>
  <inkml:trace contextRef="#ctx0" brushRef="#br0" timeOffset="60483.98">10867 18413 905 0,'0'0'65'0,"0"0"21"0,0 0 21 0,0 0-7 0,-17 13-7 15,17-13-11-15,0 0-10 16,0 0-2-16,0 0-13 0,0 0-2 0,0 0-4 16,0 0 2-16,0 0-13 0,0 0-9 0,0 0-2 0,39 2 0 15,-39-2-8-15,26-4 10 16,-26 4-13-16,35-4-4 0,-19 3-20 0,1-2-20 15,3 2-3-15,-2-1-24 0,-18 2-15 16,31 0-11-16,-15 0-20 0,-4 0-29 0,-12 0-49 16,0 0-260-16,33 0 408 15</inkml:trace>
  <inkml:trace contextRef="#ctx0" brushRef="#br0" timeOffset="61113.87">11252 18359 1406 0,'-23'-17'56'0,"23"17"10"16,0 0-4-16,0 0-10 0,-14-9-2 16,14 9-12-16,0 0 0 0,0 0-4 15,0 0-6-15,0 0-2 0,-8-12 5 0,8 12-17 16,0 0 6-16,0 0-6 0,0 0 13 0,0 0-4 0,0 0-7 16,26-17 3-16,-26 17 2 15,17-7-7-15,-17 7-1 0,20-7-12 0,-6 4 7 16,-14 3 10-16,21-8-12 15,-21 8-1-15,20-5 7 0,-20 5-7 16,20-4-2-16,-20 4-1 0,17-4 6 16,-17 4 4-16,14-4-1 0,-14 4-1 0,0 0 2 0,0 0 4 15,22 0 6-15,-22 0-8 16,0 0 9-16,0 0-5 0,11 14-4 0,-11-14 5 16,0 0 1-16,0 0 3 0,-3 26 0 0,3-26 7 0,0 0 7 15,-10 27-2-15,6-18 7 16,4-9 1-16,-8 23-6 0,0-11-5 0,8-12 2 15,-10 22-11-15,6-8 5 16,-2-1-5-16,1 3 9 0,-1-3 2 0,0 0 2 0,0 0-3 16,6-13-3-16,-10 27-4 15,6-14-2-15,0 1-3 0,4-14 1 0,-6 21-7 16,6-21 1-16,-2 21-9 16,2-21-3-16,-2 17 2 0,2-17-4 0,6 16-6 0,-6-16 7 15,10 9-7-15,-10-9-3 0,18 5 0 0,-18-5-7 16,23 3-15-16,-9-2-12 15,-14-1-15-15,28-1-18 0,-28 1-17 0,27-4-4 16,-11 4-22-16,-2-3-24 0,-3 2-68 16,-11 1-133-16,22-2-238 0,-22 2 221 0</inkml:trace>
  <inkml:trace contextRef="#ctx0" brushRef="#br0" timeOffset="61896.48">11857 18380 1750 0,'-2'-29'3'0,"2"29"15"16,-4-18 13-16,4 18 7 15,-6-17-4-15,6 17 3 0,-7-16-2 16,7 16-9-16,0 0 0 0,-6-21 18 16,6 21-1-16,-6-11 9 0,6 11 5 0,0 0 11 0,-8-13 1 15,8 13 8-15,0 0-1 16,0 0 0-16,-12-12-9 0,12 12-3 0,0 0-7 16,0 0-4-16,-25 4-1 0,25-4-4 0,0 0-11 0,-24 15 4 15,16-7-10-15,8-8-1 16,-14 15-2-16,14-15-2 0,-13 15-6 0,7-6 1 15,6-9-2-15,-6 17-2 0,6-17-6 16,-2 16-3-16,2-16-3 0,0 0 6 0,8 19-6 16,-8-19-4-16,12 10-4 15,-12-10 0-15,19 5-2 0,-19-5-6 0,22 3-4 16,-22-3 4-16,25 0-6 0,-25 0-2 0,24-5 3 16,-24 5 1-16,22-5-6 0,-22 5 4 15,17-10-7-15,-9 3-2 0,-8 7 0 0,14-15-5 16,-8 3 3-16,-6 12 0 15,6-21 4-15,-6 21 8 0,2-27 0 16,-2 12 3-16,0 15-1 0,-2-31 10 0,-2 15 4 16,2-2 10-16,-2 1 4 0,2 0 6 0,-2 2 3 15,0-2 6-15,4 17 1 16,-10-31-6-16,6 18-7 0,0-3 6 0,4 16-13 16,-4-24-6-16,4 24-11 0,-2-23-10 0,2 23-7 15,0-21-3-15,0 21-3 0,0-19 1 16,0 19 8-16,0 0 12 0,2-25 5 0,-2 25 7 15,0 0 5-15,-2-18 12 0,2 18 3 16,0 0 4-16,0 0 3 0,0 0 2 0,0 0 4 16,0 0-2-16,0 0 5 15,0 0 1-15,0 0 1 0,0 0-7 0,0 0-3 16,0 0-6-16,0 0 4 0,0 0-4 0,8 53 2 0,-4-38-6 16,2 0-1-16,0 0-2 15,0 3-4-15,0 1-1 0,-2-2 0 0,4-1 1 16,-1 6-2-16,-1-5-2 15,2 2-1-15,2 1-1 0,-4-4-1 0,2 0-3 16,-2-1-1-16,3 0-9 0,-3-2-15 16,2 1-11-16,2-1-25 0,-4 0-10 0,0 1-28 15,0-4-13-15,3 4-25 16,-3-2-15-16,0-1-29 0,-6-11-104 0,8 18-464 16,-4-7-22-16</inkml:trace>
  <inkml:trace contextRef="#ctx0" brushRef="#br0" timeOffset="62293.99">11861 18668 2099 0,'0'0'-66'0,"0"0"18"0,0 0 19 15,0 0 15-15,0 0-4 0,0 0 8 0,18 11 1 16,-18-11-1-16,0 0 5 0,33-5 0 0,-17 1 7 15,-2 0-17-15,5 0 9 16,1 0-6-16,-2 1 4 0,-1-1 3 0,3-2 4 16,-2 3 4-16,-1-1 15 0,1 0 3 15,-18 4 2-15,31-6-3 0,-17 2 5 0,-14 4-14 0,24-5 7 16,-11 2-10 0,-1 2-23-16,-12 1-19 0,22-2-24 0,-12 2-48 0,-10 0-138 15,0 0-250-15,19 2 336 0</inkml:trace>
  <inkml:trace contextRef="#ctx0" brushRef="#br0" timeOffset="62963.91">12207 18813 1370 0,'0'0'12'0,"0"0"12"16,0 0 17-16,0 0 13 0,0 0 0 0,12 12 16 15,-12-12-6-15,0 0-2 16,0 0 10-16,0 0-12 0,0 0 8 0,0 0 6 0,0 0-11 16,0 0-4-16,0 0 5 15,0 0-11-15,0 0-9 0,0 0 6 16,0 0-6-16,0 0 4 0,0 0 5 0,-46 1 1 0,46-1-9 0,-17 8-1 16,7-3-1-16,10-5-2 15,-16 14-6-15,16-14-4 0,-14 13-1 0,14-13-1 0,-9 17-9 16,9-17 4-1,-8 15-7-15,8-15-4 0,-2 15 2 0,2-15 6 0,0 0-8 16,0 24-1-16,0-24-6 16,0 0-7-16,8 22-14 0,-8-22 1 0,6 10-8 0,-6-10-4 15,0 0 2-15,11 14 2 16,-11-14 3-16,0 0 4 0,8 9 3 0,-8-9-5 16,0 0-2-16,0 0-2 0,0 0-12 0,0 0 7 15,0 0-10-15,20-27-9 0,-20 27 16 16,6-20 1-16,-6 20 1 0,4-19 6 0,-4 19 12 15,4-25 3-15,-4 13 2 16,0 12 2-16,5-21 20 0,-5 21 21 0,0-21 0 16,0 21-1-16,2-17-5 0,-2 17-4 15,2-17-2-15,-2 17-18 0,0 0-24 0,2-21-1 16,-2 21-3-16,0 0-8 0,2-18-2 0,-2 18 6 16,0 0 6-16,4-15 8 0,-4 15 16 15,0 0 8-15,0 0 13 0,0 0 6 16,0 0 7-16,0 0 10 0,0 0 7 15,0 0 7-15,0 0-6 0,0 0-8 16,0 0-5-16,0 0 4 0,0 0-17 16,0 0 3-16,0 0-4 0,8 50-2 0,-8-50-1 0,4 23-3 15,0-13 2-15,-4-10-5 16,8 20 8-16,-4-8-8 0,-4-12 3 0,6 19-6 16,0-10-3-16,-6-9-4 0,13 23 5 0,-9-15-6 15,-4-8-10-15,10 19-15 0,-2-12-28 16,-8-7-36-16,10 15-45 0,-10-15-40 0,8 13-80 15,-8-13-194-15,5 7-310 16,-5-7-21-16</inkml:trace>
  <inkml:trace contextRef="#ctx0" brushRef="#br0" timeOffset="63194.03">12311 18795 2125 0,'0'0'-59'16,"0"0"3"-16,0 0 10 0,12-3 6 0,-12 3-1 0,0 0-10 0,19-4-15 15,-9 3-15-15,-10 1-15 16,18-7-31-16,-18 7-29 0,19-6-270 0,-11 3 424 15</inkml:trace>
  <inkml:trace contextRef="#ctx0" brushRef="#br0" timeOffset="63474.17">12433 18759 1200 0,'0'0'-2'0,"15"-6"34"0,-15 6 13 0,0 0 14 16,20-8 13-16,-20 8 4 15,0 0 11-15,14-5 16 0,-14 5-6 0,0 0 0 16,0 0-12-16,17-3-10 0,-17 3-6 0,0 0-3 0,0 0-5 16,0 0-12-16,0 0-2 15,0 0 3-15,0 0 11 0,0 0 10 0,12 15 7 16,-12-15 1-16,0 0 6 0,0 0-1 15,-10 28-1-15,10-28-2 0,-6 19-14 16,-1-7 0-16,7-12-9 0,-6 23-6 16,6-23-4-16,-8 21-8 0,6-12-3 0,2-9-4 0,-2 21-2 15,2-21-4-15,0 17 1 16,0-17-10-16,0 0-3 0,0 23 0 0,0-23-1 16,8 12 1-16,-8-12-4 0,14 7-1 0,-14-7-10 15,21 1-31-15,-21-1-14 16,26 0-29-16,-26 0-5 0,29-5-33 0,-11 2-11 0,1-1 0 15,-3-3-13-15,2 4-9 16,-4-4-34-16,1-1-89 0,3-2-441 0,-6 1 35 0</inkml:trace>
  <inkml:trace contextRef="#ctx0" brushRef="#br0" timeOffset="64404.18">12605 18031 2034 0,'0'0'-41'16,"0"0"33"-16,0 0 26 0,4-21 7 0,-4 21 8 16,0 0 9-16,0 0-3 15,0 0 2-15,0 0-5 0,6-13 19 0,-6 13 6 0,0 0 7 16,0 0 4-16,0 0 0 16,0 0-4-16,32 10 3 0,-32-10-11 0,15 9-6 15,-15-9-6-15,18 12-5 0,-8-5-3 0,0 1-6 16,-1 1 4-16,3 1 0 15,-2-1-10-15,2 1 0 0,-2 2-3 0,-2-3-5 16,3 1-5-16,-1-1 1 0,-2 3-5 16,2-3 3-16,-2 1-15 0,0-1-23 0,-8-9-37 15,13 19-16-15,-7-11-36 16,0 1-16-16,-2-1-24 0,-4-8-52 0,6 11-105 0,-6-11-360 16,0 0 93-16</inkml:trace>
  <inkml:trace contextRef="#ctx0" brushRef="#br0" timeOffset="64754.16">12904 18019 1975 0,'6'-20'-11'15,"-6"20"35"-15,0 0 21 0,0 0 10 0,8-12 15 0,-8 12-14 0,0 0-5 16,0 0-6-1,0 0-2-15,0 0-12 0,0 0-1 0,0 0 3 16,0 0-5-16,0 0 8 0,0 0 3 16,0 0-5-16,0 0 3 0,-14 56 9 0,8-39 4 15,0 6 10-15,0 0 6 16,0 0 7-16,-3 3-6 0,1 2 2 0,2-1-4 0,-2 5-6 16,-2-3-8-16,4 4-7 0,0-4 2 0,2-1-10 15,-2 1-3-15,3-3-1 0,1 1-7 16,0-2 3-16,0-4-7 0,0-1-4 0,0 0-4 15,0-4-11-15,0 0-6 16,2-16-34-16,0 27-26 0,-2-14-32 0,2-13-28 16,0 23-20-16,0-23-32 15,2 15-67-15,-2-15-138 0,2 12-325 0,-2-12 36 0</inkml:trace>
  <inkml:trace contextRef="#ctx0" brushRef="#br0" timeOffset="65093.85">13069 18219 2025 0,'0'0'-53'0,"0"0"32"0,0 0 10 0,0 0 13 0,0 0 9 15,0 0-2-15,0 0 20 16,0 0 8-16,0 0-10 0,0 0 6 0,0 0 4 16,-16 42 19-16,16-42 8 15,-6 28 9-15,4-13 3 0,-2 0 0 0,4-15-16 0,-7 32 0 16,7-18-7-16,0-14-4 0,-2 25-1 0,2-12-5 16,0-13-9-16,3 21 0 15,-3-21-11-15,10 19-9 0,-4-11-26 0,-6-8-19 0,18 10-27 16,-6-9-12-16,-12-1-26 15,23 2-31-15,-11-5-43 0,2-1-113 16,-2-2-362-16,1-2 127 0</inkml:trace>
  <inkml:trace contextRef="#ctx0" brushRef="#br0" timeOffset="65564.05">13232 18257 1887 0,'-18'-10'3'0,"18"10"18"0,0 0 3 0,0 0 0 15,0 0-4-15,0 0 8 16,0 0-13-16,0 0-4 0,0 0-5 0,0 0 10 16,0 0-2-16,0 0-9 15,0 0 5-15,32-9-3 0,-32 9 6 0,0 0-14 16,21-4 10-16,-21 4 10 0,16-4 12 16,-16 4-1-16,0 0-2 0,18-4 6 0,-18 4-15 15,0 0-4-15,15-4-2 0,-15 4-3 0,0 0-3 0,0 0 8 16,0 0 8-16,18-3-8 15,-18 3 8-15,0 0-5 0,0 0 8 16,0 0-12-16,0 0 7 0,0 0-1 16,0 0 13-16,0 0 13 0,20 9 11 0,-20-9-3 15,0 0 0-15,0 21 0 16,0-21 0-16,-2 21-13 0,2-21 5 0,-6 24-10 0,0-9-4 16,-2 1-4-16,2-1 3 0,-2 0-4 15,2 1-1-15,-3 1-3 0,1-2 0 16,2-2-2-16,0 2-3 0,-2-3 1 0,2 2 2 0,6-14-4 15,-8 18 0-15,8-18-10 16,-8 18 6-16,8-18-5 0,0 16-2 0,0-16-1 16,0 0 1-16,10 17-1 15,-10-17 0-15,16 8-1 0,-16-8-4 0,26 3-5 0,-13-2-13 16,-13-1-10-16,30-1-12 16,-30 1-24-16,33-6-19 0,-15 1-13 15,-3 2-16-15,1-1-3 0,0-2-11 0,-2 2-18 16,1-3-34-16,-3-1-117 0,-2 1-346 0,2-1 134 15</inkml:trace>
  <inkml:trace contextRef="#ctx0" brushRef="#br0" timeOffset="65784.12">13595 18224 1892 0,'0'0'-36'0,"0"0"13"0,22-5 20 15,-22 5 3-15,0 0 10 16,0 0 1-16,10 24 12 0,-10-24-17 0,0 25 10 16,0-8-11-16,0-17 0 0,-6 34 3 15,4-15-5-15,-2 2-6 0,2-1-18 16,-6 2-10-16,2 1-17 0,2-4-23 16,-2 0-43-16,-4-2-101 0,3-2-243 0,-1 0 380 15</inkml:trace>
  <inkml:trace contextRef="#ctx0" brushRef="#br0" timeOffset="72173.92">8790 13689 1263 0,'0'0'-12'0,"0"0"19"0,0 0 7 0,0 0 1 0,0 0 4 15,27-21 2-15,-27 21 5 16,0 0 6-16,0 0-8 0,16-6 4 0,-16 6-8 15,0 0 0-15,18-3 11 16,-18 3-4-16,15-4 1 0,-15 4-2 0,20-2 0 16,-20 2 8-16,20-3-6 0,-20 3 8 15,27-1 1-15,-11 1-14 0,-16 0 3 0,33-2 3 16,-11 1-4-16,-3 1 9 16,5 0-12-16,-4-3 1 0,3 3-7 0,3 0 2 0,-1 0 7 15,5 3-4-15,-1-3 0 0,3 0-1 0,-1 0 12 16,2 0-5-16,-1 1 3 15,1-1 6-15,1 0-6 0,3 0-1 0,-2 2-1 16,3-2-5-16,-1 0 11 16,6 1 3-16,2 2 1 0,-1-3 11 0,-1 2 2 0,2-2 2 15,-4 2 3-15,4-2 1 16,0 2-2-16,-3 0-4 0,3-2-4 0,-4 1 0 16,4 1-4-16,2 2-1 0,-3 0-5 15,5 0-5-15,-2 0-1 0,10-1-4 0,-2 1-5 16,0 2 0-16,0-2 1 0,-2 1-3 15,2-2-6-15,-2 4 0 0,-4-3-2 0,0-1-2 16,-4 1 1-16,10 3 0 0,-6-3-3 0,6 1 0 16,0 0 2-16,-6-2-2 15,6 0-3-15,-6-1 4 0,2 0 0 0,-2 2 10 0,-1-3-16 16,1 2-3-16,2-2 0 0,-2 2 1 16,2-2-2-16,-4 1 4 0,2 0-2 15,0-2 2-15,2 2-5 0,-4-2 5 0,-1 0-2 16,1 0-1-16,0 0 2 15,-2 0-1-15,0-2-1 0,0 0 1 0,-3 0 1 0,1 1-2 16,-4-3 2-16,-4 4-3 16,-1-3 2-16,-1 2 1 0,-3 1-4 0,1-2 1 15,-3 0 0-15,1 0 2 0,-7 2-23 16,-1-2-13-16,-1 2-11 0,-2-1-33 0,-18 1-24 16,31 0-40-16,-21 0-51 0,-10 0-134 0,17-2-414 15,-17 2-17-15</inkml:trace>
  <inkml:trace contextRef="#ctx0" brushRef="#br0" timeOffset="73574.11">8965 13103 2106 0,'0'0'-105'0,"0"0"12"15,0 0 12-15,0 0 9 0,0 0 12 0,0 0 15 16,0 0 10-16,21-24 14 16,-21 24 6-16,0 0 10 0,24-6 5 0,-24 6 6 0,19-5 6 15,-19 5 8-15,22-6-2 16,-22 6 6-16,24-5 12 0,-13 3-11 0,-11 2 5 16,24-5 1-16,-24 5-5 0,25-3 4 15,-11 3-8-15,-14 0-4 0,28-4 3 16,-9 4-5-16,-19 0 0 0,36 0-6 15,-19 0 6-15,3 0 5 0,2 0-10 0,-1 2 2 16,1-2 0-16,1 0-5 0,1 0 0 16,-1 2 0-16,1 0 3 0,-2-1 11 15,5 2-19-15,-1-1 7 0,1 0 2 0,5 2 0 0,-3-3 0 16,0 3-4-16,1-2 1 0,1 2 4 16,1-3-4-16,-1 4 1 0,5-1-4 15,-5-3-1-15,2 3-4 0,1-2 9 0,-3 0-1 16,3 2 13-16,-1-2 1 0,-2-1-7 15,1 4-7-15,-1-4 8 0,5 3-8 0,-5 0 8 16,2-2-9-16,1 0 17 16,-1 1-16-16,2-1-6 0,-1 0 3 0,-1 0-3 15,1 0 3-15,1 2-1 0,-4-4-1 16,3 2 1-16,-3-1-5 0,-1-1 0 0,-1 3-3 16,-1-1 4-16,3-1 4 0,-9-1-5 0,3 3-3 0,-1-2 12 15,1 1-9 1,-5-2-1-16,1 2-1 0,-1 0 5 0,2-2-4 0,-1 2-1 15,-1 0-4-15,-2-2 9 16,1 0-21-16,1 1 15 0,-2-1-2 0,1 3 2 16,1-3 6-16,-1 0-8 15,-3 1 4-15,-16-1 4 0,39 0 2 0,-21 3 10 0,2-3-6 16,3 0 3-16,-1 0 0 0,0 0-1 0,3 0 1 16,-1 0-4-16,-1 0-2 0,3 0-2 15,-3-3-4-15,3 3 5 0,-3 0-5 0,1 0 6 16,-2 0 3-16,3 0-1 15,-1 0-2-15,-1 0-6 0,1 0-2 0,-1-1 2 16,-1 1 2-16,-2 0 4 16,1 0-9-16,3 0 9 0,-3 0-3 0,1 0-2 0,0 0 1 15,1 0-4-15,1 0 5 16,-1-3 0-16,1 3-6 0,-1-1 5 0,1-1-7 16,-2 0 10-16,1 2-8 0,-1 0 3 0,1-2 4 0,-1 0 5 15,-4 2-3-15,3-2 15 16,1 1-1-16,-1-2 7 0,-3 2-4 15,4-1 5-15,-3-1-4 0,3 2 1 16,-4-1-3-16,1 0 5 0,-19 2-11 0,36-4 0 16,-17 2 2-16,-1 0-3 0,-18 2 4 15,29-2 0-15,-15 2 4 0,-14 0 2 0,26-1 0 16,-26 1 3-16,23-2-2 16,-23 2-5-16,22-2-1 0,-22 2-5 0,21 0-5 0,-21 0-27 15,18-2-32-15,-18 2-38 0,16 2-46 0,-16-2-82 16,15 0-216-16,-15 0-231 15,0 0 103-15</inkml:trace>
  <inkml:trace contextRef="#ctx0" brushRef="#br0" timeOffset="74578.6">14176 13144 1911 0,'0'0'-49'0,"0"0"20"16,0 0 16-16,0 0-3 0,0 0 8 0,0 0-10 0,0 0 14 15,0 0 8 1,0 0-3-16,0 0 9 0,0 0 10 0,0 0 4 15,0 0 5-15,0 0 7 0,0 0 1 16,0 0 5-16,0 0 11 0,0 0 2 0,40-17 18 0,-40 17-2 16,23-4-5-16,-23 4 0 15,26-4-2-15,-11 4 1 0,3-1-10 0,-18 1-4 16,36-2-4-16,-15 2-5 0,-1-2-7 0,3 2-3 16,-3 0-6-16,2 0-1 0,-3 2-22 15,1-2-21-15,-2 0-30 0,-1 0-28 0,-5 2-22 16,2-2-36-16,-14 0-87 15,15 1-474-15,-15-1 57 0</inkml:trace>
  <inkml:trace contextRef="#ctx0" brushRef="#br0" timeOffset="75164.19">14854 12911 2060 0,'0'0'-11'0,"0"0"11"0,0 0 9 0,0 0-7 16,0 0 6-16,0 0-8 15,0 0 0-15,0 0 5 0,16-13-10 0,-16 13 0 0,0 0 2 16,29 0-11-16,-29 0-6 16,24 2-3-16,-24-2 2 0,27 3 0 0,-27-3-3 15,28 1 4-15,-17 2 12 16,-11-3-6-16,28 4-1 0,-28-4 2 0,23 1 4 0,-11 1 2 16,-12-2-1-16,18 4-2 0,-18-4-3 0,16 3 0 15,-16-3 15-15,0 0 7 16,0 0 8-16,7 12 4 0,-7-12 13 15,0 0-8-15,0 0 12 0,0 0 4 0,-27 34-2 16,17-22-7-16,-4 3 4 0,1 0-4 0,-3 2-7 16,2 2 6-16,-3-2-14 15,-1 4 7-15,4-4-9 0,-4 2 4 0,5 1-5 0,-3-4 12 16,4 2-7 0,-3-1-10-16,5-4 7 0,-2 1 0 0,4-1-8 0,0-2 2 15,8-11 1-15,-12 20 6 0,12-20 8 0,-4 17 6 16,4-17 7-16,0 0 9 15,12 20-1-15,-12-20 9 0,16 10-7 0,-16-10-9 0,26 6 4 16,-9-6-9-16,-1 2-2 16,4-2 0-16,-20 0-6 0,41 0 0 0,-22 0-6 0,3-2-6 15,0 2-16 1,1 0-34-16,-1-2-21 0,-1 2-36 0,1 0-29 16,2-1-48-16,-3-2-124 0,1 3-409 0,-3-3 45 0</inkml:trace>
  <inkml:trace contextRef="#ctx0" brushRef="#br0" timeOffset="75863.85">15793 12986 1971 0,'4'-15'-58'0,"-4"15"9"16,0 0 15-16,1-21 3 0,-1 21 18 0,0 0 9 0,0 0 0 16,-7-19 18-16,7 19 16 0,0 0 6 0,-18-8 17 0,18 8 23 15,0 0 6 1,-26 0 7-16,26 0-4 0,0 0-1 0,-31 10-14 15,19-4-3-15,-2 1-2 0,14-7-3 16,-21 16-16-16,11-7-4 0,2-1-7 0,8-8-6 16,-14 19 0-16,9-10 2 15,5-9-8-15,-6 17 0 0,6-17 0 0,0 17-7 16,0-17 2-16,0 0-2 0,6 23-10 16,-6-23 4-16,9 12 4 0,-9-12-1 0,12 7-7 15,-12-7-1-15,14 4-5 0,-14-4-7 16,0 0-3-16,0 0-8 0,29-11-2 0,-29 11 1 15,20-15 2-15,-14 3 1 0,2 0 3 0,-2-1 5 0,-2-2-5 16,-4 15 14-16,3-34 5 16,-3 13 5-16,2-2-1 0,-4-4 2 0,2-4-3 15,-1 1 2-15,-1-8-10 16,-2 2 1-16,0-4 5 0,-4 2-4 16,2 2-3-16,0-2 1 0,-2 2 1 0,-2 1-4 0,5 1-3 0,-3 0 2 15,-4 2-3-15,6 4-10 16,-2 1 9-16,0 3 1 0,0 1 3 15,3 2 9-15,-1 2 1 0,0 2 15 0,0 2 12 16,2 1 7-16,4 14 0 0,-6-22-4 16,6 22-2-16,-6-14-6 0,6 14 14 15,0 0 10-15,0 0-1 0,0 0-8 0,0 0-2 0,-25 42-7 16,23-21-1-16,0 4-1 16,2 4 0-16,0 3-24 0,2 6 2 0,0 2 1 15,2 2-2-15,-1-2-2 0,3 2 0 0,4-1 3 16,-2 5-3-16,-2-6-7 0,6 4-10 15,-1 0-27-15,1-8-35 0,-2 2-34 16,2-2-31-16,0-1-32 0,-4-2-55 16,-3-5-153-16,5-4-382 0,-6 3-44 0</inkml:trace>
  <inkml:trace contextRef="#ctx0" brushRef="#br0" timeOffset="76193.83">15435 13489 2148 0,'0'0'-50'0,"12"16"21"0,-12-16 21 0,0 0 20 16,0 0 8-1,24 3-1-15,-24-3 5 0,23-3-2 0,-23 3 1 0,28-4 1 16,-11 1-4-16,1 2-2 16,2-3-2-16,1 0-2 0,5 0 11 0,-1 1-12 0,1-2 1 15,-1 3-6-15,-1-4 1 16,3 1-1-16,1 2 1 0,-3 0 0 16,3 0-18-16,-7-2-14 0,3 4-3 0,-4-1-6 0,1 0-20 0,-3 0-12 15,0 2-19 1,-5-2-27-16,-13 2-67 0,24 0-114 0,-14 2-194 0,-10-2 347 15</inkml:trace>
  <inkml:trace contextRef="#ctx0" brushRef="#br0" timeOffset="76804.12">15926 13687 1397 0,'0'0'24'0,"0"0"22"16,-2 17-2-16,2-17-2 15,0 0 0-15,0 0-7 0,0 0 0 0,-2 18 22 16,2-18 3-16,0 0 19 16,0 0 11-16,0 0 1 0,0 0 9 0,0 0 5 0,-14 13 2 15,14-13 9-15,0 0 7 16,-15 4 5-16,15-4-10 0,-16 5-6 0,16-5-8 16,-20 8-12-16,20-8-8 0,-17 11-8 0,7-3-8 0,0 0-7 15,10-8-5-15,-18 19-7 16,13-10-3-16,-3 1-9 0,8-10 3 15,-10 20-10-15,6-10-2 0,4-10-2 16,-2 22-2-16,2-22-2 0,-4 25-6 0,4-12-3 16,0-13-1-16,2 20 2 0,-2-20-4 15,2 23-2-15,-2-23-3 0,4 19 1 0,-4-19-4 16,6 16 3-16,-6-16-1 0,6 13-5 0,-6-13-3 16,0 0-5-16,11 3-9 0,-11-3-8 15,0 0-6-15,0 0 0 0,24-20-6 0,-24 20 4 16,10-22-6-16,-4 10 3 15,0-4 0-15,-2 1 6 0,-1 0 6 16,-3 15-1-16,4-32 2 0,-2 18 11 16,-2 14 1-16,4-27 1 0,-4 13 3 0,0 14 4 0,-4-22-1 15,4 22 1-15,0-23 0 16,0 23 2-16,0-19 1 0,0 19-4 0,0 0 3 16,0-24-2-16,0 24 4 0,0 0 0 0,-2-18 0 0,2 18 0 15,0 0 4-15,0 0 11 16,0 0 4-16,0 0 7 0,0 0-3 0,0 0-1 0,0 0 3 15,0 0-2 1,0 0-2-16,0 0-2 0,0 59-3 0,0-59 1 0,6 32-6 16,-4-14 3-16,2-1-5 15,0-1 2-15,0 2-2 0,2-1-3 0,2-1-5 16,-2-1-8-16,0 0-15 0,-1-2-18 0,7-1-31 0,-4-1-36 16,0-1-38-16,4-2-46 15,-12-8-113-15,15 7-554 0,-5-7-210 0</inkml:trace>
  <inkml:trace contextRef="#ctx0" brushRef="#br0" timeOffset="77273.95">16177 13727 2478 0,'8'-11'-44'0,"-8"11"24"0,0 0 20 0,12-12 11 15,-12 12-13-15,0 0 1 0,12-9-1 16,-12 9-1-16,16-4 8 0,-16 4-7 0,21-6 5 16,-21 6 0-16,22-3-10 15,-5-2-9-15,-17 5-3 0,32-5-4 0,-16 2 4 16,-1 0-5-16,-15 3 7 0,28-5-5 0,-14 3 8 0,-14 2-3 16,21-4 16-16,-21 4-3 15,16-6 1-15,-16 6 8 0,0 0 15 0,18-6 3 16,-18 6 4-16,0 0 3 0,0 0-7 15,0 0 5-15,0 0 7 0,0 0 3 16,0 0 10-16,0 0 3 0,0 0 11 16,0 0-9-16,-28 37 3 0,18-24-5 0,-3 5 1 15,-1-2-10-15,0 4-1 0,0 2-1 16,-1 3-2-16,-3 2-1 0,4-1-2 16,-2 0 2-16,3-1-2 0,-1-1 2 0,2-2-2 0,0 0 4 15,5-2-6-15,-1-1 2 16,4-2-2-16,-2-2-1 0,6-15 3 0,-2 22-9 0,2-22-2 15,12 18-3-15,-12-18-1 16,21 9 0-16,-7-9-7 0,-14 0-9 0,37-6-28 16,-13 2-24-16,1-4-28 0,1 1-31 15,-1-1-16-15,1 1-26 0,0-5-13 0,-3 4-27 16,-1 0-58-16,-5-3-508 16,5 3-41-16</inkml:trace>
  <inkml:trace contextRef="#ctx0" brushRef="#br0" timeOffset="79454.15">17157 12230 2173 0,'0'0'-75'0,"0"0"23"16,-7 16 5-16,7-16 9 0,-6 12 6 15,6-12 8-15,0 0 2 0,-10 17 10 0,10-17 3 16,-6 14 11-16,6-14 11 16,-6 11 15-16,6-11-1 0,0 0 15 0,-6 19 20 15,6-19-13-15,-8 14 6 0,8-14 0 16,-8 15 14-16,8-15-12 0,-9 19 1 0,5-10-9 16,4-9-2-16,-14 23 2 0,6-9 2 0,-2 1 3 0,2 0-7 15,1 2-16 1,-1 1-9-16,-2 4 5 0,2-1-3 0,0 4-4 0,-2-2-6 15,4-1 2-15,-1 4 5 16,-1 0 0-16,2 0-9 0,0-1 3 0,2 2 1 16,-2 0-2-16,0-2 2 0,0 2 14 15,2-1 1-15,3 1 8 0,-1-2 2 0,-2 1-3 16,2 1 2-16,0-3-2 0,0 3-6 16,-2-2 1-16,4-1-3 0,0 0-1 15,4 0-2-15,-2 0-1 0,0 0 2 0,0-1 1 0,2 2-3 16,-1-2-2-16,1 0-1 15,2 1-3-15,2-1-3 0,-2 0-4 0,4 0 2 16,2 0-1-16,-3-1-2 0,5 1 2 16,0-2-6-16,0 0 1 0,1-2 0 0,1 2-1 15,-2-3-4-15,4 1 3 16,-1-2 0-16,-1 0 2 0,2-2-4 0,1 1-3 16,-3-1 2-16,2-2-4 0,-1 0-16 0,1 2-19 0,0-1-36 15,-1 0-34-15,1 0-28 16,2 2-43-16,-5-5-72 0,3 0-198 0,-2-1-316 15,-3-3-54-15</inkml:trace>
  <inkml:trace contextRef="#ctx0" brushRef="#br0" timeOffset="80124.08">17672 12919 2115 0,'0'0'-127'0,"0"0"37"16,0 0 20-16,0 0 28 0,0 0 17 15,0 0 25-15,0 0 20 0,0 0 9 0,0 0 10 16,0 0 12-16,0 0 8 0,0 0-6 0,0 0 9 16,0 0 18-16,0 0-1 0,0 0-7 15,0 0-3-15,0 0-8 0,0 0-11 0,0 0 1 16,0 0 2-16,51 0-12 15,-51 0-8-15,27 0-14 0,-27 0-16 16,28 0-21-16,-16 2-9 0,-12-2-20 16,29 0-10-16,-29 0-16 0,24-2-22 0,-9 2-50 0,-5-1-99 15,4-3-384-15,-14 4 155 16</inkml:trace>
  <inkml:trace contextRef="#ctx0" brushRef="#br0" timeOffset="81023.92">18069 12628 1784 0,'0'0'-36'0,"0"0"16"16,0 0 0-16,0 0-1 0,0 0-1 0,0 0 6 0,0 0-6 16,0 0 7-16,0 0 7 0,0 0 14 0,0 0 4 15,0 0 9-15,0 0-3 16,0 0-1-16,0 0 17 0,0 0-4 0,0 0 0 0,0 0-10 15,0 0 5 1,59-4-7-16,-59 4 2 0,23-2-2 0,-23 2 1 0,26-1-3 16,-15-2-7-16,-11 3 7 15,24-4-7-15,-24 4-1 0,22-3 4 0,-22 3-4 16,15-2 18-16,-15 2 7 0,0 0 12 0,22-4 14 0,-22 4-3 16,0 0-9-16,0 0-12 15,0 0 4-15,0 0-6 0,0 0-1 0,0 0 2 16,0 0-9-16,4 19 6 0,-4-19-5 15,0 0-4-15,-16 31-5 0,12-17 2 0,-6 2-7 16,4-1 4-16,1 3 4 16,-5-3-8-16,0 2-1 0,2 2 2 0,-4 0-10 0,2-2 7 15,3 2 8-15,-3-4 8 16,2-1 1-16,0 1-4 0,-2-2-5 0,2 0 0 16,1 0-1-16,1-2 7 0,0-2-7 15,0-2 1-15,6-7-7 0,-6 16 5 0,2-8-4 16,4-8 9-16,-2 13 4 0,2-13 8 0,0 0 2 15,8 19 0-15,0-14-8 16,2 1 4-16,1-2-2 0,5 2-2 0,0-3 0 0,3 1-5 16,1-1-12-16,-2 0-22 15,3 1-36-15,3-2-25 0,-2-1-26 0,-1 1-25 16,-1-2-37-16,-1 0-96 0,3 0-456 16,-6 0 23-16</inkml:trace>
  <inkml:trace contextRef="#ctx0" brushRef="#br0" timeOffset="81744.8">19082 12734 2142 0,'0'0'-36'0,"2"-20"12"0,-2 20 5 16,0 0 6-16,0 0-7 0,-10-25 4 16,10 25 8-16,-14-13 19 0,14 13 24 0,-15-8 3 15,15 8 20-15,-24-4 2 0,24 4 14 0,-26 0 9 16,26 0 4-16,-33 5 0 15,15 2-9-15,3 0-4 0,-3 3-4 0,-2 1-14 0,3 3 2 16,3 1-7-16,-2 0-9 16,4 3-1-16,-1-2-6 0,5 0-4 0,2 0-5 15,2 1-1-15,0 1-4 16,4-3-6-16,0 0 5 0,2-1-7 0,0-3 3 0,2 3-1 16,0-3-7-16,-2-1 0 0,4-1 2 0,-2-2 3 15,-4-7 4-15,13 11 0 0,-7-8-3 16,-6-3 3-16,18 0-3 0,-18 0-1 15,22-10-5-15,-13 3 1 0,3-5-5 16,4-1 1-16,-2-3-4 0,1-6-2 0,3-5-3 16,-2-2-1-16,5-6-8 15,1-4-4-15,-2 1 3 0,-3 0-3 0,-3 4 10 0,-2-2 4 16,0 4-2-16,-5-3 4 0,-1 3 3 0,-4 1 0 16,0 2-1-16,-2 1-1 15,-2 1-1-15,0 3-1 0,2 0 0 0,-4 3-1 16,2 3-5-16,1-1 0 0,-1 4 1 15,0-1-3-15,0 4-5 0,-2 1-5 0,4 11 0 16,-2-17 4-16,2 17 2 16,0 0 6-16,0 0 1 0,0 0 3 0,0 0 2 15,0 0-3-15,-20 27 3 0,18-11-2 16,-4 1 2-16,4 2 7 0,2 6 1 0,-2 0 2 16,4 5 4-16,0 0 5 0,0 2 1 0,4 4 1 15,-2-1 2-15,2-3-4 16,-2 3-3-16,2-7-1 0,2 2 0 0,-3-4-4 0,1 2-2 15,0-2 0-15,2-1-15 16,0 2-22-16,-2-4-33 0,0 0-25 0,4-1-42 16,-5 1-44-16,-1-4-114 0,0 0-501 15,-2 0-91-15</inkml:trace>
  <inkml:trace contextRef="#ctx0" brushRef="#br0" timeOffset="82354.23">18671 13421 2295 0,'0'0'-58'0,"0"0"24"15,0 0 18-15,0 0 15 16,0 0 12-16,0 0 17 0,46 15 3 0,-46-15-3 15,23 0-10-15,-23 0 7 0,36-3 4 16,-15 2 0-16,-1 1 3 0,1-2 12 0,3 2 10 16,0-2 5-16,3 0 9 15,-1-2 3-15,1 3-6 0,1-3-3 0,-1 0-6 16,1 0-3-16,-1 0-6 0,1 0-2 16,1 1-6-16,-2-1-7 0,1-2-5 0,-3 3-1 15,-1 0-7-15,4 2-8 0,-5-1-1 0,-3 0-10 16,-1 2-8-16,-19 0-14 0,34-2-25 15,-19 4-29-15,-15-2-24 0,22 4-36 0,-14 0-74 16,-8-4-184-16,6 9-300 16,-6-9 54-16</inkml:trace>
  <inkml:trace contextRef="#ctx0" brushRef="#br0" timeOffset="82963.98">19098 13826 2041 0,'0'0'-38'0,"0"0"25"15,0 0 11-15,0 0 5 0,0 0 24 0,0 0-1 16,0 0 15-16,0 0 5 0,0 0 28 0,0 0 9 16,0 0 19-16,0 0 1 15,0 0-3-15,0 0 2 0,0 0-3 16,0 0-11-16,0 0-8 0,-26-19-12 0,26 19-6 15,0 0-10-15,-25-8-6 0,25 8 1 0,-24 0-8 16,24 0 1-16,-29 8-8 16,9-2-5-16,0 3 0 0,3 3-1 0,-3 1-6 15,0 2-1-15,3 3-3 0,-1-1-7 16,0 2-5-16,5-2-5 0,-1 2-2 0,4 2-2 16,0-4-6-16,2 0 3 0,2-2-4 0,4 3-4 0,-1-5 2 15,3-1-2-15,0-12 1 16,3 21 0-16,1-12 0 0,-4-9-1 0,14 12-9 0,-14-12-9 15,16 1-6 1,-16-1-1-16,0 0-3 0,31-9-3 0,-15 1 9 0,-4-3-9 16,3-4 14-16,3-2-6 15,0-6 10-15,-1-1-1 0,3 0-1 0,-2-3 0 16,-1-1 11-16,1 3 16 0,-6 1 17 0,-2 1 3 0,2 5 8 16,-5-3-2-16,-1 4 3 15,-2 0 1-15,4 2 0 0,-4 0-6 0,-2 2-1 16,2-2 1-16,0 4-3 15,-4 11-7-15,4-19 7 0,-2 10-6 0,-2 9 4 0,4-14-5 16,-4 14 1-16,0 0-5 16,0 0 0-16,0 0 11 0,0 0-2 0,0 0-2 0,0 0 2 15,0 0-3 1,-16 46 5-16,12-28 2 0,0 4-1 0,-4 1-1 0,4 1-3 16,0 2 1-16,2-1-4 0,-2 1-6 0,2-4 7 15,2-1-5-15,-1 3-3 16,2-4-17-16,-1 2-28 0,4-2-38 0,-2 0-37 0,4-4-40 15,2-2-59-15,-2-1-179 16,-2-4-333-16,2 1 5 0</inkml:trace>
  <inkml:trace contextRef="#ctx0" brushRef="#br0" timeOffset="83434.17">19202 13954 2142 0,'0'0'-60'0,"11"-5"6"0,-11 5-2 0,0 0 6 0,16-2-5 15,-16 2-2-15,22-3-7 16,-8 2-15-16,-3-1-21 0,5 2-7 0,-2-2-17 0,1 0 0 16,-1-2 19-16,0 2 39 0,-2-2 41 0,0 0 29 15,-12 4 21-15,19-7 16 16,-19 7 6-16,16-7 13 0,-16 7 10 0,14-11 1 15,-14 11-1-15,7-9 0 0,-7 9 8 16,0 0-16-16,0 0-4 0,12-9-8 16,-12 9-11-16,0 0 7 0,0 0-4 15,0 0 4-15,0 0-24 0,0 0 12 0,-23 39 6 16,17-25 5-16,-2 2-8 0,2-2-9 0,-6 5 19 16,4 0-4-16,1-2 19 0,-3 2 7 15,0 1 2-15,4-2-3 0,-4-3 6 0,2 2-7 16,2-2 2-16,1 0-1 0,-3-2-6 15,2 1-5-15,2-1-7 0,0 0-6 0,0-4 1 16,4 3 3-16,0-12-4 16,4 18-4-16,0-11-3 0,4 1-6 0,4-5-4 15,-3 1-1-15,7-2-3 16,2-2-1-16,-18 0-10 0,45-4-25 0,-18-1-33 16,1-3-38-16,-1 1-23 0,5-5-28 0,-1 2-19 0,-1-3-27 15,-7 1-82-15,-1 2-464 16,-2-3 8-16</inkml:trace>
  <inkml:trace contextRef="#ctx0" brushRef="#br0" timeOffset="84204.42">19938 12591 2068 0,'0'0'-29'16,"0"0"15"-16,0 0 12 0,0 0 4 0,0 0 15 0,33 7 7 15,-33-7 13-15,18 16 5 16,-6-4-12-16,-2 1 6 0,5 5 3 0,-3-2 4 15,4 2 5-15,-4 2 10 0,3 0 6 0,-3 3 8 0,6 2 2 16,-8-4 10 0,2 1-5-16,-3 2-6 0,5-1-7 0,-4 1-11 15,-2 1-2-15,4 0-8 0,-3-2-6 16,-1 1 2-16,4 0-7 0,-2 1-8 0,-2-2-6 0,1 0-7 16,-1 0-13-16,0-2-21 0,4-2-11 0,-4 0-15 15,0-4-15-15,2-2-13 16,-3-1-14-16,1-1-12 0,4-1-13 0,-6-5-32 0,-6-5-82 15,12 7-497-15,-12-7 6 16</inkml:trace>
  <inkml:trace contextRef="#ctx0" brushRef="#br0" timeOffset="84547.43">20362 12557 2046 0,'0'0'-64'16,"0"0"20"-16,0 0 17 0,0 0 21 0,-47 16 9 16,31-3 0-16,-1 2 11 0,-1 5 3 15,-4 0 13-15,1 4-4 0,-1 4 1 0,-1-2 13 0,-1 7 1 16,3-1 11-16,1-2-4 0,-2 6 11 0,-1-1 15 15,5 3-2-15,-2-2 4 16,1 3-1-16,-1-1-2 0,4-6-6 0,1 0-7 16,3-1-5-16,-4 0 3 15,4-1-14-15,-1-4-5 0,3-3-7 0,0 0-18 0,0-4-28 16,4-2-38-16,0 1-24 16,3-5-17-16,-5 3-30 0,6-5-30 0,2-11-75 15,0 0-482-15,-2 23 33 0</inkml:trace>
  <inkml:trace contextRef="#ctx0" brushRef="#br0" timeOffset="84874.05">20635 12707 2036 0,'6'-14'-67'0,"-6"14"25"0,0 0 18 0,0 0 24 16,0 0 18-1,0 0 17-15,0 0-3 0,0 0 16 0,0 0-5 0,0 0 7 16,0 0 18-16,-12 46 6 16,8-31 8-16,-3 2 3 0,-1 0-3 0,2 2-3 15,2 2-2-15,-4-4-4 0,2 2-3 0,2 2-8 0,2-2-2 16,2 0-6-16,0 1-5 15,2-1-4-15,0-5-9 0,4 4-6 0,0-5-14 16,2 1-27-16,0-5-32 16,1 0-31-16,1-1-33 0,4-2-29 0,-4-4-43 0,-10-2-86 15,23 0-471-15,-23 0-6 16</inkml:trace>
  <inkml:trace contextRef="#ctx0" brushRef="#br0" timeOffset="85323.89">20810 12779 2282 0,'-6'-13'29'16,"6"13"10"-16,0 0-7 0,0 0-9 15,0-20-28-15,0 20-7 0,0 0-8 0,22-12-18 16,-22 12-4-16,23-3-9 0,-5-1 15 0,-18 4-7 0,29-4 5 16,-9 2 6-16,-20 2 1 15,30-3 12-15,-15-1 6 16,3 2 11-16,-18 2 9 0,27-5 5 0,-27 5 6 15,24-3 13-15,-24 3-4 0,18-4 24 0,-18 4-14 0,0 0 7 16,23-3 1 0,-23 3 1-16,0 0-5 0,18 0 3 0,-18 0-9 0,0 0 0 15,0 0-2-15,0 0-12 16,0 0 7-16,0 0 8 0,-10 30 10 0,10-30-1 0,-22 19 8 16,11-8 8-16,1 1 4 0,-6 3-3 0,4 1-4 15,-3 1-3-15,3-1-7 16,-4 1-8-16,2 2-3 0,1-1-1 0,3 2-6 15,2-4-1-15,4 0-3 16,-4-1-5-16,6 2 0 0,0-4-1 0,2-13-8 0,4 25-1 16,8-13 2-16,-4-3-1 15,4-2-4-15,5-1-4 0,5-2-21 0,-1-2-7 16,1-2-28-16,2-2-21 0,-1 0-12 16,5-2-5-16,-3 0-8 0,1-2-6 0,-1 1-5 15,-1 0-5-15,-3-2-3 0,1 4-10 0,-4-3-12 16,1 4-43-16,-5-1-96 15,4 1-301-15,-2-1 218 0</inkml:trace>
  <inkml:trace contextRef="#ctx0" brushRef="#br0" timeOffset="85644.29">21544 12584 1845 0,'20'-9'79'0,"-20"9"6"16,0 0-6-16,0 0-8 15,18 0-4-15,-18 0-14 0,0 0 1 16,10 24-8-16,-6-6 1 0,-3 1-4 0,-1 3-6 15,-5 5-7-15,1 3 5 0,-2 3-4 0,-2 3 0 16,-2 1 3-16,0-1-9 16,-2 0 0-16,1 0-2 0,-1 1-10 0,-2-3-42 0,2-3-34 15,-3 2-36-15,1-4-55 16,-4-4-106-16,-1 0-416 0,7-9 82 0</inkml:trace>
  <inkml:trace contextRef="#ctx0" brushRef="#br0" timeOffset="86414.13">21815 11994 1888 0,'0'0'-78'16,"0"0"21"-16,0 0 17 0,0 0 16 0,0 0 10 15,0 0 1-15,14 23 8 16,-14-23 12-16,0 0-4 0,6 9 4 0,-6-9-2 16,0 0 8-16,12 13 3 0,-12-13 6 0,8 11-1 0,-8-11 2 15,8 15 2-15,-8-15-4 16,9 20 5-16,-1-9-3 0,-4 3-9 0,0 2 6 15,4-2-2-15,-2 1 1 16,2 2-11-16,-2 1 10 0,5 1 15 0,-5 2 1 16,2 2 12-16,4-1 11 15,-4 1 27-15,2 2-8 0,3 3-1 16,-5-3-3-16,8 6 0 0,-8-1-4 0,2 1 1 16,1-1-4-16,-1 1-2 0,0 2 2 0,0-1-4 0,0 0-5 15,-6 0 3-15,1-1-4 0,-3-1 1 0,0 3-4 16,-2 1-2-16,-2 6-2 15,-2 0-4-15,1 2 4 0,-7-2-7 0,2 10-2 0,-4-3-6 16,-2-1 0 0,-1 2-8-16,1-2 2 0,-6-1-5 0,1 0 1 0,3-4-5 15,-6 1-7-15,1-5-21 16,-3 0-38-16,6-3-53 0,-1-3-43 0,3-3-81 0,-4-5-198 16,1 2-406-16,3-6-159 0</inkml:trace>
  <inkml:trace contextRef="#ctx0" brushRef="#br0" timeOffset="90724.15">22797 12939 2305 0,'0'0'-151'0,"0"0"22"0,0 0 15 0,0 0 15 15,0 0 12-15,0 0 12 16,0 0 12-16,0 0 18 0,0 0 13 0,0 0 10 15,0 0 18-15,0 0 9 16,0 0 12-16,0 0 20 0,0 0 0 0,0 0 5 0,0 0-4 16,0 0 1-16,0 0 2 15,0 0-5-15,0 0-5 0,0 0 2 0,0 0 1 16,0 0-10-16,0 0 3 0,0 0 7 16,0 0 3-16,0 0 0 0,0 0-1 0,0 0-9 15,0 0 5-15,0 0 7 0,0 0-1 16,0 0 4-16,0 0 2 0,0 0-8 15,0 0 10-15,0 0-2 0,0 0-3 0,0 0-8 16,44 11 6-16,-44-11-7 0,21 0 2 16,-21 0 3-16,22 2-9 0,-22-2 2 0,21 0-4 15,-21 0-1-15,24 0 0 16,-24 0-1-16,18 2 2 0,-18-2 2 0,0 0 6 16,25-2 1-16,-25 2 0 0,0 0-2 0,22 0-1 0,-22 0-2 15,0 0-3-15,0 0-4 16,21 0-10-16,-21 0-20 0,0 0-28 0,0 0-33 0,0 0-30 15,18 3-23 1,-18-3-61-16,0 0-146 0,12 0-382 0,-12 0 30 0</inkml:trace>
  <inkml:trace contextRef="#ctx0" brushRef="#br0" timeOffset="91164.01">22772 12805 1953 0,'0'0'-144'0,"0"0"-28"0,0 0-354 0,0 0 293 0</inkml:trace>
  <inkml:trace contextRef="#ctx0" brushRef="#br0" timeOffset="91404.31">22815 12798 1567 0,'0'0'7'0,"0"0"23"0,0 0 5 16,0 0 6-16,0 0-4 0,0 0-3 16,0 0-7-16,0 0 7 0,0 0 7 0,0 0-7 15,0 0 14-15,0 0 16 0,0 0 6 0,0 0 5 16,26-3-4-16,-26 3 7 0,0 0-6 15,25 5 0-15,-25-5-7 0,22 3-2 0,-22-3-5 16,25 2-7-16,-25-2-5 0,22 2-10 16,-22-2 2-16,25 2-9 0,-25-2-7 15,26 0-18-15,-26 0-18 0,16 0-31 16,-16 0-34-16,17 2-35 0,-17-2-43 0,0 0-168 16,14 0-341-16,-14 0 95 0</inkml:trace>
  <inkml:trace contextRef="#ctx0" brushRef="#br0" timeOffset="110853.88">23801 12220 373 0,'0'0'202'15,"0"0"-67"-15,0 0-16 0,0 0-34 16,0 0-36-16,0 0-12 0,0 0-4 0,0 0-7 16,0 0-5-16,0 0-5 0,0 0-1 0,21 10 0 15,-21-10 3-15,0 0 0 0,0 0 6 16,0 0 6-16,0 0 1 0,0 0 6 0,0 0-1 15,0 0 9-15,0 0 4 16,0 0-3-16,0 0 0 0,-21 32-10 16,21-32 6-16,0 0-7 0,-14 13 5 0,14-13-2 15,-12 12 3-15,12-12 0 0,-11 13-3 0,11-13-4 16,-10 15-3-16,10-15 0 16,-16 20 7-16,10-11 10 0,-2 2-6 0,0 3 2 0,-1-1 5 15,1 0-8-15,-2 1 4 0,2 1-3 0,0 0 9 16,-2 4-14-16,3 2-3 15,-5 0-1-15,6 0-1 0,-6 1-6 0,6 0-2 0,-2 1 1 16,4 2 8-16,-3-2 4 16,3-1 6-16,-2 1-3 0,2 3 3 15,0-4 4-15,0 1-7 0,0 1 4 16,0 0-1-16,2 0-5 0,-2-3-1 0,2 0 0 16,0 0-5-16,2-1-2 0,0 0 14 0,-4 1-13 15,4-2-9-15,0 0 0 0,0 0-4 16,0 0-1-16,4 0 2 0,-4 0-4 15,2 1 4-15,2-4-3 0,0 2-5 16,0-1 1-16,0 0 2 0,0 0 2 0,0-2 1 0,2 1 6 16,-2-1 8-16,0 0-2 15,3 0 6-15,-3-1-2 0,-2 1-3 0,2 0 6 16,-2 1-5-16,4-1 1 16,-6-2-7-16,8 3-2 0,-8-4-1 0,4 2-2 0,0-1-2 15,2 0 0-15,-2-1-4 0,-4-1-4 0,4 0-2 16,-4-11-8-16,9 22-23 15,-9-22-22-15,8 17-32 0,-4-7-40 0,-4-10-26 0,14 15-35 16,-6-10-56-16,-8-5-145 16,8 9-425-16,-8-9-117 0</inkml:trace>
  <inkml:trace contextRef="#ctx0" brushRef="#br0" timeOffset="111424.08">24091 12878 2441 0,'0'0'-27'0,"0"0"13"0,0 0 5 0,0 0-20 16,0 0 0-16,0 0-16 16,0 0 13-16,0 0 9 0,0 0-2 0,0 0 12 15,0 0 12-15,22-2 5 0,-22 2 21 16,0 0 5-16,0 0 7 0,0 0-6 15,0 0 7-15,30 3 0 0,-30-3 2 0,0 0-1 0,25 0 5 16,-25 0-5-16,22-1-15 0,-22 1-1 16,25-2 0-16,-25 2 0 0,26-3-9 0,-15 2 9 15,-11 1-16-15,26-3-1 16,-26 3-6-16,26-1-4 0,-26 1-8 0,17 0-7 16,-17 0-15-16,0 0-36 0,22-2-32 0,-22 2-68 15,8-6-167-15,-8 6-283 0,0 0 164 16</inkml:trace>
  <inkml:trace contextRef="#ctx0" brushRef="#br0" timeOffset="112194.3">24522 12512 1867 0,'0'0'41'0,"0"0"31"0,0 0 17 0,0 0-10 0,0 0-8 15,0 0-8-15,0 0-4 16,0 0-7-16,0 0-7 0,0 0 2 0,0 0-6 15,0 0 5-15,0 0 12 16,0 0-5-16,25-2-3 0,-25 2-5 0,0 0-6 0,22 2-1 16,-22-2-5-16,0 0 0 15,33 0-10-15,-33 0-4 0,22 0 7 0,-22 0-5 0,21-2-1 16,-21 2-2 0,22-2-5-16,-22 2-2 0,0 0 4 0,21 0-2 0,-21 0-1 15,0 0 2-15,22-1 10 0,-22 1-1 16,0 0 2-16,0 0-1 0,0 0-1 15,22 1 0-15,-22-1-8 0,0 0 4 0,0 0-5 0,0 0-1 16,0 0-1-16,0 15 2 16,0-15-4-16,0 0 3 0,0 0-7 0,-22 31 1 15,14-22 2-15,2 4-3 0,-5-1 0 16,1 3 0-16,2-1-2 0,-8 2 2 0,6 4 6 16,-3-4-9-16,1 2 0 0,-2 2 2 15,2-4-1-15,-1 4-1 0,1-4-3 0,-2 1 2 16,2 1 0-16,-2-1 0 0,3-2 9 0,3-2-2 15,-2 1 2-15,2-3 1 16,-2 1 0-16,2-1 2 0,1-1-1 0,7-10 5 16,-14 17-4-16,6-10-1 15,8-7-3-15,-10 13-1 0,10-13-1 0,-8 10 6 0,8-10-5 16,0 0-2-16,-8 14-1 16,8-14 1-16,0 0-4 0,-7 11 1 0,7-11 1 15,0 0 3-15,0 0 0 0,0 0 0 0,0 0-2 16,0 0 4-16,7 25-3 0,-7-25 0 15,14 6-2-15,-14-6 2 0,20 5-2 16,-20-5 4-16,29 6-1 0,-11-4-2 0,0 2 8 16,3-3 0-16,5 2 2 0,-5-2 4 15,1-1 6-15,4 2 2 0,-1 0-1 16,-5-2-4-16,5 2-2 0,-3-2-2 0,-4 2-5 16,3-2-4-16,-21 0-16 0,30 0-25 15,-13 0-37-15,-17 0-55 0,26 1-51 16,-14-1-59-16,-12 0-160 0,13-1-510 0,-13 1-287 0</inkml:trace>
  <inkml:trace contextRef="#ctx0" brushRef="#br0" timeOffset="113734.29">25409 12548 2639 0,'0'0'-131'0,"4"-15"13"16,-4 15 23-16,6-15 6 0,-6 7 19 0,0 8 16 0,0 0 11 16,0 0 26-16,0 0 15 15,-2-32 13-15,2 32 13 0,0 0 16 0,-12-14-4 16,12 14 14-16,0 0-2 16,-17-7 2-16,17 7-4 0,0 0 3 0,-20 1 3 15,20-1 12-15,0 0-7 0,-28 15-4 0,21-5-7 0,-1 0 1 16,-6-2-4-16,10 6-4 15,-4 2 0-15,8-16-7 0,-4 31-3 0,2-17-3 16,2 4-1-16,0-18-5 16,2 30 7-16,2-17-8 0,-4 3-4 0,8-4 2 0,-8-12-3 15,10 26 0-15,-2-17 5 16,-4 3 2-16,-4-12-1 0,11 15 0 0,-1-9 2 0,-10-6 8 16,12 11 2-16,-12-11-2 0,18 4-1 0,-18-4 1 15,0 0-7-15,25-5-4 16,-25 5-7-16,18-16-6 0,-10 7-7 0,2-2 0 0,-3-3-2 15,5-3 3 1,-2-2-3-16,2-2 7 0,-4-2 9 0,-2 0 1 0,-3-2 4 16,-3-1 3-16,4-1 2 15,4-2 2-15,-8 0-1 0,4 1-3 0,-2-3-4 0,2 1 0 16,0 1-3 0,0 0 2-16,0 1 2 0,0 2 7 0,2-1 7 0,-2 4-1 15,-4 4-1-15,4 0-2 0,-4 4 0 0,3 0 2 0,1 3-6 16,-4 1 4-1,0 11-6-15,0-19-2 0,0 19 8 0,4-12-2 0,-4 12 9 16,0 0 1-16,0 0 3 16,0 0-4-16,0 0-3 0,0 0-2 0,-11 48 0 15,7-31-5-15,-2 4 4 0,-6 3-9 16,4 9-3-16,-2 1 2 0,-2-1-3 0,5 3-1 16,-3 0-1-16,2 2 0 0,0 0-2 0,6 1-3 15,-6-2 0-15,8 0-3 16,-4-5-4-16,0 1-6 0,4-4-16 0,0 1-20 0,4 1-23 15,0-5-31-15,0 0-42 16,0-1-43-16,6-2-31 0,-6-4-62 0,0 0-167 16,0-2-455-16,0 0-275 0</inkml:trace>
  <inkml:trace contextRef="#ctx0" brushRef="#br0" timeOffset="114184.27">25042 13275 2714 0,'0'0'-47'0,"0"0"41"16,0 0 9-16,0 0 4 0,0 0 5 0,0 0 13 0,0 0 16 15,0 0 11-15,0 0 3 0,47-3 13 0,-47 3 0 0,22 3 8 16,-22-3 6-1,25 0-1-15,-3 1 5 0,-5-2 3 0,5 1 1 0,4 0-2 16,-1-3-1-16,1 0-8 16,3 2-6-16,-3 1-13 0,3-4-3 0,1 2-10 15,-1 2-3-15,-7-1-6 0,3 1-3 16,-3-3-5-16,-5 2-3 0,1-1-19 0,2 2-16 16,-7-2-27-16,-13 2-34 0,22-3-52 0,-8 3-48 15,-14 0-69-15,12 3-141 16,-12-3-570-16,0 0-374 0</inkml:trace>
  <inkml:trace contextRef="#ctx0" brushRef="#br0" timeOffset="114904">25419 13719 2929 0,'0'0'-60'0,"0"0"11"0,0 0-7 16,0 0-16-16,0 0-14 0,0 0 6 0,0 0 7 15,0 0 7-15,0 0 7 0,0 0 15 16,0 0 8-16,0 0 11 0,0 0-3 0,0 0 16 15,-26-34-10-15,26 34 19 0,0 0 9 16,-25 6 5-16,25-6 0 0,0 0 9 16,-32 13-7-16,25-5 7 0,-7-1-9 15,2 1-2-15,4 2 3 0,8-10-1 0,-17 21 8 16,9-10-7-16,2 5-1 0,-2-3 1 16,4 0 0-16,4-13 8 0,0 26-6 0,0-26 4 15,4 28-6-15,4-17 11 0,-8-11 15 16,6 22-12-16,-2-11 8 0,-4-11 20 15,11 16 5-15,-11-16 3 0,10 12 1 0,-10-12-4 16,12 6-8-16,-12-6-7 0,0 0-4 16,0 0-13-16,29-8-16 0,-29 8-8 0,18-17-17 15,-6 3-16-15,-2 4-8 16,5-8-14-16,-1-1-11 0,0 2-6 0,-2-5 5 0,1 3 6 16,3-3 2-16,-2 3 14 0,-2-2 16 0,-2 0 8 15,1 2 12-15,-1 2 14 16,-2 1 16-16,-4 1 24 0,4 0 8 0,-2 2 9 0,-2-1-3 15,0 2-1-15,-1 3-2 16,1 0-4-16,-4 9-9 0,10-18-3 0,-10 18-5 16,4-12-4-16,-4 12-6 0,4-10 3 15,-4 10-9-15,0 0 4 0,0 0 3 0,0 0 5 16,0 0 2-16,0 0-1 0,0 0 2 0,0 0-1 16,-12 42 4-16,10-29 8 15,-2 0 10-15,0 0 10 0,1 3 2 0,-1 0 2 16,0 0-6-16,-2 1-1 0,6-17-1 15,0 35-4-15,0-18-3 0,0 0-6 16,0-2-8-16,4 3-3 0,-2-2-2 16,2 0-6-16,0-1-6 0,3 0-16 0,-1-1-15 15,2-2-26-15,-4 0-37 0,4 0-34 16,-8-12-43-16,14 17-41 0,-6-9-34 0,-5-3-88 16,-3-5-661-16,10 12-410 0</inkml:trace>
  <inkml:trace contextRef="#ctx0" brushRef="#br0" timeOffset="115494.28">25759 13625 2946 0,'0'0'-65'0,"0"0"27"0,0 0 11 0,0 0 10 16,0 0-7-16,0 0 2 0,0 0 8 0,0 0-4 15,0 0 5-15,0 0 7 16,0 0 15-16,0 0 3 0,0 0 8 15,0 0 4-15,0 0-4 0,0 0 2 0,0 0-1 16,0 0-3-16,0 0-3 0,0 0 0 0,47 16-1 16,-47-16-7-16,25-1 8 15,-25 1-3-15,26-3-2 0,-26 3 10 0,29-1 16 16,-29 1 12-16,24-2 8 0,-24 2 10 16,20-2 9-16,-20 2 2 0,0 0 5 0,21-2-4 15,-21 2-7-15,0 0-5 0,18 0-7 0,-18 0-4 0,0 0-12 16,0 0-1-16,0 0-4 15,0 0-3-15,4 19-8 0,-4-19 2 0,0 0-2 16,-22 26-1-16,14-16-5 16,-2 3-3-16,-1 0 2 0,3-2-1 0,-6 2 2 15,6 1-2-15,-6 3-1 0,7-4 1 16,-1 0-1-16,-2 0-3 0,6 0-4 16,-4 3-2-16,4-3 1 0,4-13 0 0,-2 22-3 0,2-22 3 15,2 22-1-15,-2-22 0 0,12 20 0 16,-4-13-4-16,6 0 2 0,1-1 2 15,3-2-3-15,4-2-8 0,-1-2-22 16,-3 0-23-16,7-4-39 0,1 1-38 0,-1-4-50 16,5 0-50-16,-5-5-113 0,5-3-643 15,-1-1-435-15</inkml:trace>
  <inkml:trace contextRef="#ctx0" brushRef="#br0" timeOffset="116294.21">26369 12258 2935 0,'0'0'-126'16,"10"10"19"-16,-10-10 20 0,8 11 10 15,-8-11 18-15,14 14 15 0,-6-7 11 0,-8-7 15 16,17 19 28-16,-9-8 12 16,0 2 20-16,4-2 17 0,-2 2 11 0,-2 1 9 15,1-1 3-15,-1 2 9 0,2 0 1 0,-6 0-2 0,8 3-11 16,-8 0-6-16,5 4-9 15,-1 0-4-15,0-1-9 0,-4 2-7 0,2 2-1 16,-2 0-2-16,-4 1-6 16,4 0-4-16,-4 2-5 0,4-2 0 0,-4 5-3 15,4-2-1-15,-4-1 0 0,4 2-4 16,-4 1 6-16,0-1 14 0,0 1 3 0,2 2 5 16,-2-1 3-16,-2 2 0 0,2 0 2 15,0-1-3-15,-4 3-4 0,4 2 0 16,-8-2-7-16,4 0 6 0,0 1 1 0,-2-1-3 0,2-2-1 15,-4 0 0-15,0 1-1 16,5-3 0-16,-7 1-3 0,2-4-1 0,4-1-8 16,0-1-1-16,-2-1-1 15,-2 0-4-15,2 2-3 0,-1-2-6 0,-1-1-19 0,-2 0-31 16,-2 0-46-16,0-1-58 16,-1 3-58-16,5-7-73 0,-6 2-171 0,2-3-135 15,2-6-295-15,-1-2-243 0</inkml:trace>
  <inkml:trace contextRef="#ctx0" brushRef="#br0" timeOffset="117333.93">26682 11739 2515 0,'0'0'-115'0,"0"0"33"0,0 0 23 16,0 0 11-16,0 0 21 15,0 0 5-15,0 0 0 0,4-49 8 0,-4 49 13 16,0 0 7-16,0 0 0 16,0 0 5-16,0 0-3 0,0 0-16 0,4-15-1 0,-4 15-15 15,0 0 8-15,0 0 4 0,0 0 2 0,13-12 6 16,-13 12 8-16,0 0 1 15,0 0 9-15,0 0 7 0,12-7 1 0,-12 7 0 16,0 0-11-16,0 0 4 16,22-3 6-16,-22 3-9 0,0 0-3 0,21 0 2 0,-21 0-8 15,0 0 5-15,18 5 0 16,-18-5-5-16,18 5 14 0,-18-5-5 0,7 9-5 16,-7-9 6-16,12 10 12 0,-12-10 13 0,6 18 2 0,-6-18 9 15,-6 21-6-15,6-21 7 16,-8 27 6-16,1-12-5 0,-3 2-3 0,-4 4 0 15,2-2 2-15,-2 2-6 16,-1-2-5-16,1 2-3 0,-2-1-2 0,3 0-3 0,1-2-3 16,-2-2-4-16,2-2-3 15,2-1 2-15,3-1-9 0,-1-1 5 0,-2 1-2 0,10-12-2 16,-8 15 0-16,8-15 3 16,-4 13 3-16,4-13-7 0,0 0 1 0,0 0 0 15,20 19-6-15,-20-19-7 0,17 5-31 0,-3-2-23 16,4-2-44-16,-2 1-41 0,1 1-44 15,1-2-97-15,3 2-495 0,-5 2-66 16</inkml:trace>
  <inkml:trace contextRef="#ctx0" brushRef="#br0" timeOffset="117883.96">27501 12365 2341 0,'0'0'-20'0,"25"2"32"15,-25-2 37-15,14 6 13 16,-14-6 15-16,18 15 19 0,-11-8 2 0,1 5 7 0,2 1 10 16,-2 3 14-16,6 1 5 15,-5 3 24-15,1 4 1 0,0 0 5 0,2 7-7 16,0-2-6-16,-3 1-11 0,5 0-17 0,-6-2-4 16,4 1-13-16,-2-2-15 15,-2-2-9-15,1 0-9 0,1-2-7 0,0 1-6 0,-2-3-6 16,2 0-10-16,-2 0-8 15,-1-2-7-15,3 0-3 0,-6-3-16 0,6-1-19 16,-4-2-25-16,-4-1-27 0,6-3-35 16,-8-9-47-16,8 17-52 0,-5-9-52 0,-3-8-84 15,0 0-189-15,0 0-76 16,0 0-265-16,0 0-214 0</inkml:trace>
  <inkml:trace contextRef="#ctx0" brushRef="#br0" timeOffset="118263.9">27944 12275 2617 0,'0'0'-24'0,"0"-15"27"16,0 15 13-16,0 0 7 15,0 0 0-15,0 0 17 0,0 0 14 16,0 0 8-16,0 0-4 0,0 0 4 0,0 0-1 16,0 0 1-16,-37 40 2 0,19-23 1 0,9 5-3 15,-9 1-3-15,-2 1 4 16,5 4-1-16,-7 1-2 0,0 7 10 0,-1-1-9 16,-1 3 2-16,1-2-4 0,-3 0-5 0,1 0-1 0,-1 2-5 15,-1-2-4-15,-1 1-1 16,-1-1-7-16,3 0-5 0,1 0-2 0,-1-3-2 15,4-5-5-15,7-1-2 0,-7-2-3 16,4 0-10-16,5-6-13 0,-5 2-14 0,2-2-20 16,5-2-11-16,-3 1-33 15,2-2-29-15,2-3-37 0,0 2-25 0,4-1-46 0,-3-4-74 16,9-1-620-16,-4 1-313 0</inkml:trace>
  <inkml:trace contextRef="#ctx0" brushRef="#br0" timeOffset="118654.2">28294 12473 2758 0,'0'0'-84'15,"0"0"31"-15,0 0 19 0,0 0 6 0,0 0 7 16,0 0 13-16,0 0 22 0,0 0 16 16,-22 39 10-16,18-26 13 0,-3 2 1 0,3 0 9 15,-4 3 9-15,2 3 1 0,-2-1 2 0,4 3 10 16,-2-2 2-16,0 2 8 15,0-4-6-15,6 0 2 0,0-2-5 0,-4 2-6 0,4 1-11 16,4-1-2-16,-4-4-10 16,6 2-7-16,0-4-8 0,0 3-14 0,-2-5-23 0,-4-11-30 15,22 19-35-15,-15-11-45 16,9-1-38-16,-2-3-33 0,0-1-39 0,-1-3-75 16,-13 0-600-16,30-7-263 0</inkml:trace>
  <inkml:trace contextRef="#ctx0" brushRef="#br0" timeOffset="119184.09">28543 12668 2649 0,'0'0'-66'15,"0"0"27"-15,0 0 22 0,0 0 2 0,0 0 3 16,0 0 11-16,0 0-14 0,0 0 12 15,0 0-8-15,-15-10-6 0,15 10 4 0,0 0 5 16,0 0 2-16,0 0 8 16,0 0-4-16,41-13 8 0,-41 13-1 0,21-4 2 0,-21 4-8 15,20-2-1-15,-20 2 11 16,18-2-10-16,-18 2 1 0,21-1 3 0,-21 1-3 16,18-3 6-16,-18 3-8 0,0 0 4 0,20-2-2 15,-20 2 3-15,0 0 6 0,0 0 6 16,17 0-1-16,-17 0 2 0,0 0-1 0,0 0 23 15,0 0 21-15,12 12 9 16,-12-12-8-16,0 0-3 0,0 0-6 0,-20 29-8 16,13-18-4-16,-3 3-4 15,-2 0-2-15,-2-2-1 0,1 4 2 0,-3-1 4 0,-2 2 0 16,4-2 4-16,-3 2-2 16,-3-2-2-16,6 3-3 0,-1-4-1 0,-3 2-4 0,2-1-1 15,3-2-6-15,1 0-9 0,2-2 1 0,2 0-2 16,-2-1-3-16,2-1-2 15,6-2-3-15,2-7-1 0,0 16 1 0,0-16-4 0,6 11 2 16,6-7-3 0,-12-4 3-16,20 8-3 0,-5-7-3 0,3 2 4 15,0-1-2-15,1-2-4 0,3 0-20 16,0 0-14-16,3-2-14 0,1-1-26 0,3 2-22 16,-1-3-25-16,-3 0-16 0,-3 0-11 0,-3 1-19 0,1-3-52 15,-2 0-182-15,-1 1-222 16,1-3 155-16</inkml:trace>
  <inkml:trace contextRef="#ctx0" brushRef="#br0" timeOffset="119434.42">29148 12464 1877 0,'0'0'-13'16,"0"0"3"-16,0 0 14 16,0 0 5-16,16 23 7 0,-16-23 1 0,0 27 4 0,-2-10 6 15,-2 2 18-15,2 4 8 16,-6 2 8-16,4-1-1 0,-2 3-7 0,-2-3-2 16,1 3-9-16,-3 0-28 0,-2 1-50 0,-2-1-50 0,-1 0-89 15,-7-3-216-15,0 0-136 16,-7-2 293-16</inkml:trace>
  <inkml:trace contextRef="#ctx0" brushRef="#br0" timeOffset="144804.63">19997 16159 1647 0,'0'0'73'0,"0"0"6"0,0 0 7 15,0 0-12 1,0 0-11-16,0 0-24 0,0 0 4 0,0 0-3 15,0 0-4-15,0 0-15 0,0 0 11 16,0 0-9-16,0 0 3 0,0 0-3 0,0 0 5 0,0 0-2 16,0 0 9-16,0 0 6 15,0 0 5-15,0 0 0 0,0 0-2 16,0 0-13-16,0 0 6 0,0 0-10 16,0 0-1-16,16-37-19 0,-16 37 8 0,12-13 6 15,-12 13-13-15,11-15-5 0,1 7-1 0,-12 8 2 0,14-19-1 16,-2 8-5-16,-5 2 5 15,1-1-8-15,4 0 6 0,-4-2-5 16,2 3 4-16,2-2-9 0,-12 11 5 16,17-19-1-16,-7 9 4 0,0 2-2 0,-10 8 7 0,18-15 5 15,-9 10 5-15,3-3-12 16,-12 8 10-16,26-9 4 0,-13 3 5 0,5 2-11 0,-18 4 6 16,30-2-10-16,-13-1 6 0,-17 3-7 15,38 3 5-15,-21-1 5 0,5 2 5 16,-1-1-2-16,3 4 14 0,1-2 3 15,3 0 1-15,-1 3 0 0,5-2-2 16,3 2 1-16,5 0-6 0,-3-3-3 0,6 1 0 0,-4-1-4 16,6 1 1-16,-5-2-5 15,3 0 1-15,-4-2-1 0,1 0-7 16,-11-1-1-16,4 1-2 0,-3-2-1 0,1-2-1 16,-9 2-1-16,-1-1 2 0,1-3 1 0,-6 0-3 15,1 0 2-15,-17 4 2 0,26-11-2 16,-18 5 5-16,-8 6 0 0,10-12 0 15,-10 12 1-15,0 0-3 0,4-17 3 16,-4 17-1-16,0 0 1 0,0 0 2 0,-22-15-2 16,22 15 1-16,0 0 2 0,-37 8 1 0,19-2 8 15,-2 3 1-15,-1 4-9 16,3 4 6-16,-4-5 3 0,-3 12-4 16,1-2 2-16,-1 3 3 0,1-1 2 0,-1 7 0 0,-1 2 1 0,3 3 7 15,1 0-3-15,-2 0 4 16,3 2 5-16,-1 0 1 0,1 0 1 0,-1 2 1 15,-2 1 2-15,1-2-2 16,-3 1-1-16,3 0-1 0,-3-4-6 0,3 1 0 0,-3-1-3 16,1-4-4-16,-1 0-3 15,1-7-4-15,3 0-3 0,-4-1-1 0,1-2-3 16,-3-3-3-16,3 0 0 0,-3-2-4 0,1-2-1 0,5-4-5 16,1-1-1-16,-1-2-3 15,4-3-4-15,3 1-1 0,-1-4-3 16,16-2-3-16,-25 2-1 0,25-2 0 0,0 0-1 15,-28-10 0-15,28 10 1 0,-8-13-2 0,8 13 4 16,0 0 5-16,8-26 4 16,-8 26 0-16,16-20 3 0,-3 11 1 0,-1-1 1 15,6 3 0-15,6 1 2 0,-1 0 1 16,1 3 2-16,7-1 4 0,-1 4-1 0,1 2 4 16,0 0-1-16,7 4 0 0,1 1 4 0,2 2-1 15,4 3-2-15,2 3 1 16,-5 0-2-16,1 3 9 0,-2 3-9 15,-2 0 0-15,1 0-4 0,-1 0 4 16,-2-2-2-16,-5-2-2 0,-1 0-2 0,4 0-1 0,-3-2 3 16,1-3-3-16,3-3-3 15,-1 1-3-15,2-7-14 0,-1 0-16 16,5-7-28-16,0-3-33 0,8-4-35 0,2-6-43 16,20-6-27-16,-10-5-36 0,-2-3-36 0,-14 3-101 15,-8 1-157-15,-1-1-328 0,1-1-199 0</inkml:trace>
  <inkml:trace contextRef="#ctx0" brushRef="#br0" timeOffset="145754.06">22216 16089 2432 0,'0'0'-131'0,"0"0"25"0,0 0 6 0,0 0 15 16,0 0 10-16,0 0 17 0,0 0 9 0,0 0 25 0,0 0 22 15,0 0 9-15,0 0 6 16,-27 26 1-16,27-26-4 0,-10 10 2 0,10-10-3 0,-16 13-2 15,16-13 14 1,-10 13-11-16,10-13-2 0,-17 14 4 0,13-6 1 0,4-8 8 16,-14 16-1-16,8-4 5 15,0-1 13-15,6-11-15 0,-12 22 13 16,6-9 2-16,6-13 7 0,-11 26 4 0,5-13 0 16,0 3 4-16,0-1 3 0,-2 2 5 0,2-1 2 15,-2 2-6-15,1 1 3 0,-3 0-3 0,2-2 2 16,4 1-4-16,-6-1-3 0,4 0-8 15,2-2 3-15,0 3-5 0,2-4-7 0,2 4 1 16,0-18-2-16,-4 29-2 16,4-12-3-16,4 0 0 0,-2-1-3 0,2 0 0 0,0 0-5 15,2 0-1 1,4 0 1-16,-4 1 3 0,2-2 2 0,3 0 1 0,-7-1 3 16,4 0 0-16,-2 1 0 0,4-1 1 0,-4 0 0 15,4 0-4-15,-6-2-2 16,5 4-9-16,-3-1 8 0,4-2-9 0,-2 2 0 15,2 1 1-15,-2-1-9 0,-1 0-6 16,3-2-19-16,-4 3-22 0,2-5-31 0,4 3-44 16,-4-1-34-16,2-1-43 0,-3-4-102 15,-1 0-561-15,2-1-205 0</inkml:trace>
  <inkml:trace contextRef="#ctx0" brushRef="#br0" timeOffset="146534.07">22660 16237 2478 0,'0'0'-72'0,"-16"-11"19"0,16 11 15 16,0 0 11-16,0 0 0 0,0 0 6 15,0 0 1-15,0 0 3 0,0 0 19 16,0 0 10-16,0 0 13 0,0 0 23 16,0 0 21-16,0 0 12 0,0 0 15 0,-4-14 13 15,4 14 5-15,0 0 2 0,0 0 1 0,0 0-17 16,0 0-8-16,0 0-5 15,0 0-11-15,0 0-7 0,0 0-5 0,0 0-4 0,0 0-2 16,0 0-7-16,0 0-6 16,-17 42-4-16,13-30-5 0,-4-1-3 0,8-11-3 0,-8 31-2 15,2-17-2-15,-2 4 1 16,2-1 1-16,2-1-5 0,0 2 0 0,1 2 0 16,-1-4 0-16,0 2 0 0,2-1-2 0,0-2-1 0,0 2-2 15,-2 0-2-15,4-17 3 16,-2 30 3-16,2-14-5 0,0-16-1 0,0 24 1 15,0-24-4-15,0 24 0 16,0-24-5-16,2 21-1 0,-2-21-6 0,0 17-4 16,0-17-10-16,0 0-10 0,0 19-15 15,0-19-12-15,0 0-19 0,0 17-31 16,0-17-27-16,0 0-30 0,0 0-18 16,2 14-39-16,-2-14-71 0,0 0-628 0,0 0-308 15</inkml:trace>
  <inkml:trace contextRef="#ctx0" brushRef="#br0" timeOffset="146954.44">22746 16402 2699 0,'0'0'-106'0,"0"0"18"0,4-13 15 15,-4 13 14 1,0 0 10-16,0 0 10 0,0 0 7 15,0 0 19-15,0 0 6 0,0 0 3 0,0 0 1 16,0 0 6-16,0 0-4 0,0 0 18 16,-47 26-3-16,39-18 9 0,-6 3-15 0,-1-2 20 15,1 1 5-15,2-1 7 0,0-1 4 0,-3 1-1 16,5-2 0-16,-4 1 4 16,14-8 2-16,-21 14-9 0,13-9 8 0,8-5-13 15,-18 9-1-15,18-9-5 0,-14 10-7 0,14-10-2 16,0 0 1-16,-13 9-1 0,13-9-1 15,0 0 5-15,0 0 9 0,0 0 7 0,0 0-2 16,0 0 8-16,0 0 8 0,0 0 4 16,35 17 2-16,-35-17 4 0,25 7 0 0,-13-2-7 15,6-2 3-15,0 1-6 16,-1 5-5-16,-1-4-3 0,2 3-4 16,3 1-5-16,-3 2-1 0,-4-3-6 0,5 4-2 15,-1 0-14-15,-2 0-22 0,1 2-37 16,-3-1-55-16,4 5-49 0,1-5-52 0,-5-2-109 15,-2 2-607-15,2-3-314 0</inkml:trace>
  <inkml:trace contextRef="#ctx0" brushRef="#br0" timeOffset="148404.4">22888 15841 2705 0,'0'0'-105'0,"0"0"23"0,0 0 19 0,0 0 17 15,0 0 2 1,0 0 6-16,0 0 9 0,0 0 10 0,0 0 7 0,0 0 2 15,0 0 18-15,0 0 3 16,0 0 18-16,0 0-9 0,0 0 5 0,0 0-7 0,0 0 10 16,0 0 2-16,0 0 2 15,0 0 0-15,11 43 2 0,-11-43 2 0,0 0-3 16,0 22-2-16,0-22 3 16,0 19-7-16,0-19 1 0,-3 16-4 0,3-16-9 0,0 0 2 15,-4 27 1-15,4-27-5 0,0 18-1 16,0-18-1-16,0 0-2 0,-4 19 1 15,4-19-1-15,0 0-7 0,-4 15 8 0,4-15 3 16,0 0-1-16,0 0 1 16,-2 17 4-16,2-17 0 0,0 0 0 0,0 0-10 0,0 0 5 15,0 0-12-15,0 0 5 16,0 0 1-16,0 0-2 0,0 0-2 0,0 0 2 16,0 0-3-16,0 0-2 0,10-51-1 15,-10 51 0-15,4-20-1 0,-4 20 0 16,7-21-3-16,-3 11 1 0,-4 10 2 0,10-18 3 0,-10 18-5 15,12-18 1-15,-6 10 6 16,-6 8-5-16,12-16-6 0,-12 16 8 0,13-14-6 16,-5 9 5-16,-8 5-6 0,14-12 2 15,-14 12-3-15,12-10 4 0,-12 10 5 0,0 0-5 16,17-12-2-16,-17 12 6 16,0 0-2-16,14-6-1 0,-14 6 2 0,0 0 5 0,16-7 6 15,-16 7-6-15,0 0 4 16,0 0 8-16,0 0 8 0,21 10 4 0,-21-10 0 15,0 0 5-15,8 19-2 0,-8-19-1 0,0 20-2 0,0-20 2 16,0 21-6 0,0-21 1-16,-4 23-4 0,4-23 1 0,-4 20-3 15,4-20 1-15,-3 23 0 0,3-23 3 16,-6 20-8-16,6-20-3 0,-2 15 0 0,2-15 0 16,0 0 1-16,-4 20 5 0,4-20-3 0,0 0 4 15,-2 15 4-15,2-15-4 0,0 0-3 16,0 0-5-16,0 0-3 0,0 0 1 0,0 0-7 15,0 0 9-15,0 0-6 16,0 0 2-16,0 0-5 0,29-39 2 0,-29 39 0 16,6-15-1-16,-6 15 1 0,8-16-3 15,-8 16 3-15,8-13-1 0,-8 13-6 0,6-11 0 16,-6 11-1-16,0 0 5 0,15-15 1 16,-15 15-5-16,14-4-5 0,-14 4 7 0,0 0 0 15,22-4-2-15,-22 4 0 0,0 0 3 0,25 4-3 16,-25-4 8-16,16 3-4 15,-16-3 3-15,18 10 1 0,-18-10 1 0,17 10 5 0,-17-10 4 16,14 9 8 0,-8-3 3-16,4-1-3 0,-6 3 0 0,-4-8-5 0,8 15-1 15,-8-15-9-15,4 19-26 16,-4-19-50-16,9 21-52 0,-5-7-61 0,-4-6-102 16,0 6-625-16,0-14-300 0</inkml:trace>
  <inkml:trace contextRef="#ctx0" brushRef="#br0" timeOffset="149343.97">23489 16463 2645 0,'0'0'-101'0,"0"0"38"16,0 0 29-16,0 0 16 16,0 0 9-16,0 0 23 0,0 0 10 0,0 0 0 0,0 0 0 15,0 0 3-15,0 0 3 0,0 0-4 0,0 0-12 16,0 0 4-16,0 0-2 15,0 0-13-15,0 0-20 0,0 0-4 0,0 0 0 0,0 0-9 16,39-15 0 0,-39 15-10-16,12-9 5 0,-12 9 9 0,17-10-1 0,-11 4-4 15,-6 6 13 1,20-7 2-16,-20 7 10 0,12-5 8 0,-12 5 15 0,17-5 1 16,-17 5 8-16,0 0 8 0,26-1-6 0,-26 1 0 0,0 0-7 15,18 6 7 1,-18-6-2-16,11 9 1 0,-11-9 1 0,6 17 7 0,-6-17-2 15,0 19 5-15,0-19-1 16,-8 25 2-16,2-10 0 0,-1-2-6 0,-3 4 7 16,2 1-1-16,-6-1 9 0,2-1 3 15,-5 2 5-15,1-1-2 0,2-2 0 0,-1 1-2 16,5-5 0-16,-2 1 3 0,2-3-8 16,-2 0 0-16,3 0-4 0,5-2-2 0,4-7-4 15,-12 11-2-15,6-5-6 0,6-6-2 16,-8 8-9-16,8-8 1 0,0 0-4 15,0 0 2-15,0 0-4 0,0 0-4 0,0 0-4 0,39-14-6 16,-27 6-7-16,6-2-10 16,-1-2-11-16,1-2-13 0,4 1 0 15,-3-2-5-15,3 0 5 0,4-3-2 16,-9 3 9-16,-1-3-4 0,2 3 2 0,-5 2-1 0,3 0 5 16,-6 0 4-16,-2 2 1 0,0-1 9 0,1 0-6 15,-9 12 3-15,12-22 11 16,-8 14 4-16,-4 8 2 0,4-15 5 0,-4 15 5 0,0 0 1 15,0 0 6-15,0 0 9 16,0 0 11-16,-20-19 4 0,20 19 9 0,0 0 4 16,-35 19 2-16,23-10-1 15,-2 3-1-15,-1 3 4 0,1 0-3 0,-2 0 1 16,7 5-9-16,-5-1-1 0,6 0-5 16,0 2-1-16,4-2-6 0,2 2-3 0,4 0-4 15,2-3 1-15,4 3-7 0,0-2-5 0,2 0-17 16,3-1-20-16,3-5-32 0,2 3-32 15,-3-2-42-15,7-6-36 0,0 2-40 0,-5-6-100 16,5-1-590-16,-8 0-282 16</inkml:trace>
  <inkml:trace contextRef="#ctx0" brushRef="#br0" timeOffset="149743.94">24121 16441 2621 0,'0'0'-61'15,"0"0"42"-15,0 0 11 0,0 0 4 0,0 0-4 0,0 0 2 16,0 0 14-16,0 0 28 16,0 0 26-16,0 0 18 0,0 0 10 15,0 0 3-15,0 0-4 0,4 48 0 0,-4-48-3 16,0 26 0-16,0-12 2 0,0 2-3 0,0-16-8 16,-4 32-2-16,4-14-10 0,-4-1-5 0,4 0-6 15,0 2-4-15,0-1-7 16,-6-1-4-16,4-2-5 0,2-15-4 0,-2 32-13 0,-2-17-21 15,4-2-28-15,0-13-33 16,-8 25-28-16,4-15-37 0,4-10-29 0,-3 19-25 16,-1-12-49-16,4-7-139 0,-2 8-453 15,2-8-151-15</inkml:trace>
  <inkml:trace contextRef="#ctx0" brushRef="#br0" timeOffset="150224.32">24288 16515 2313 0,'0'0'-121'0,"0"0"24"15,0 0 20-15,8-13 23 0,-8 13 20 0,0 0 9 16,0 0 13-16,0 0 20 0,0 0 0 0,0 0 0 15,0 0 0-15,0 0 12 0,0 0 1 16,0 0 1-16,0 0 4 0,-38 27 2 0,38-27-2 16,-17 11 1-16,17-11-10 0,-18 11 2 15,10-5-3-15,8-6 4 0,-17 12-4 0,9-8 9 16,8-4-7-16,-18 11 6 16,18-11 11-16,-18 9-1 0,18-9 8 0,-17 8 0 15,17-8-5-15,-12 5-1 0,12-5 2 0,0 0-2 0,-16 10-5 16,16-10-3-16,0 0-2 15,0 0 0-15,-14 8-7 0,14-8 3 0,0 0-7 16,0 0 4-16,0 0-2 16,0 0 10-16,0 0 2 0,0 0 18 0,0 0 5 0,0 0 6 15,0 0 10-15,34 17 3 16,-34-17 0-16,0 0 3 0,14 7-2 0,-14-7 1 16,11 10-8-16,-11-10-3 0,14 9-4 0,-6-1-8 0,-8-8-7 15,14 15-4-15,-6-5-4 16,3-1-10-16,-1 3-22 0,-2-3-28 0,0 1-39 15,2-1-42-15,-3 0-48 16,3-1-40-16,-2-2-92 0,-8-6-610 0,8 11-276 0</inkml:trace>
  <inkml:trace contextRef="#ctx0" brushRef="#br0" timeOffset="150474.19">24386 16608 2677 0,'16'-13'-54'0,"-16"13"24"0,0 0 6 15,13-5 5-15,-13 5 4 16,0 0 7-16,0 0 16 0,0 0 1 0,18 18 0 16,-18-18 0-16,4 19 10 0,-4-19 0 15,0 24-1-15,0-12-4 0,0-12-1 0,-6 35-1 16,2-18-1-16,0 0-24 0,-4 4-21 0,-3-2-40 15,1 0-20-15,-2 1-29 16,-2-5-76-16,-3 2-146 0,1-4-225 0,2 1 232 16</inkml:trace>
  <inkml:trace contextRef="#ctx0" brushRef="#br0" timeOffset="150989.11">24070 16496 1654 0,'0'0'-14'0,"0"0"11"16,0 0 11-16,0 0 12 0,0 0-6 16,0 0 6-16,0 0 4 0,0 0 4 0,-26 36 13 15,26-36 8-15,-11 21 11 0,9-5 14 16,-2-4 0-16,0 6-2 16,4-1 4-16,-4 1 11 0,-2 2-10 0,2-1 8 15,4 4-2-15,-4-2 2 0,4 0-7 0,-4 4-11 16,4 2-6-16,0-5-5 0,0 4-11 0,-4-4-15 0,8 4-27 15,0-3-23 1,-4 0-43-16,10 0-28 0,-2-2-34 0,4-2-31 16,1-3-72-16,-1-3-483 0,6-2 29 15</inkml:trace>
  <inkml:trace contextRef="#ctx0" brushRef="#br0" timeOffset="151834.17">24804 15889 2065 0,'0'0'-66'0,"0"0"12"0,0 0 7 0,0 0 3 16,0 0 5-16,0 0 6 15,20-3 15-15,-20 3 10 0,0 0 12 0,0 0 12 16,0 0 4-16,0 0 12 0,0 0 14 16,25 16-6-16,-25-16 0 0,14 9 9 15,-14-9 3-15,8 14 5 0,-2-7-15 0,-6-7 4 0,12 17-3 16,-12-17-1-16,8 21 1 15,-3-8-12-15,-1 1 4 0,0 1-10 16,0 0-1-16,0 1-6 0,0 0 8 16,-2 2-7-16,2 1-1 0,0-2 2 0,0 2-2 15,0 2 23-15,0-2-11 0,0 6 16 16,-4 0 1-16,2-3 2 0,2 4 2 16,-1-4 2-16,-3 3-1 0,8-1-1 0,-8 3 0 0,0-2-6 0,4 4-4 15,-4-3 1-15,0 3-5 16,0-3 4-16,2 5-9 0,-2-2 2 0,0 1-7 15,0 1 2-15,0-1 0 0,-2 0-4 16,2-1 7-16,0 2-5 0,0-3-1 0,0 1 3 16,0-1-1-16,2-1-1 15,-2 2 6-15,0-3 0 0,-2-1 8 0,2 0 0 16,-4 1-6-16,0-2-1 16,0-1-2-16,1-1-6 0,-7 1-2 0,6-4-7 0,-4 2-15 15,0-2-16-15,2 0-19 0,-6-4-17 0,8 1-40 16,-1-1-38-16,1-2-41 0,-4 1-40 15,0-5-106-15,2 3-567 0,2-5-252 16</inkml:trace>
  <inkml:trace contextRef="#ctx0" brushRef="#br0" timeOffset="152434.57">25511 16580 2668 0,'-15'7'-31'0,"15"-7"27"0,0 0 3 0,0 0-1 0,0 0-1 16,0 0 8-16,0 0-8 16,0 0 7-16,-10 12-8 0,10-12 2 0,0 0 8 15,0 0-4-15,0 0 6 0,0 0 3 0,0 0-1 0,0 0 9 16,0 0 3-16,0 0-1 15,35 9 2-15,-35-9 2 0,0 0 0 0,26 4-4 16,-26-4-3-16,15 4-4 16,-15-4 2-16,22 3-6 0,-22-3 8 0,22 3-3 0,-9-1 0 15,-13-2 0-15,22 2-5 16,-22-2 5-16,20 0-8 0,-20 0-1 0,21 0-12 16,-21 0-18-16,22 0-30 0,-22 0-27 0,17-2-26 15,-17 2-50-15,12-5-85 0,-2 1-479 16,-10 4 12-16</inkml:trace>
  <inkml:trace contextRef="#ctx0" brushRef="#br0" timeOffset="152694.15">25558 16435 2046 0,'-11'-6'-34'0,"11"6"20"15,0 0 11-15,-18-6 11 0,18 6-5 0,0 0 6 16,0 0 18-16,0 0 21 0,0 0 6 16,0 0 0-16,0 0 2 0,0 0 9 15,0 0 1-15,0 0 4 0,0 0 2 16,0 0 0-16,0 0 6 0,0 0-4 0,39 33-12 0,-39-33-4 16,16 4-15-16,-16-4-22 0,22 0-32 15,-22 0-41-15,17 0-39 0,-5 0-48 16,-12 0-95-16,18-6-515 0,-18 6-32 0</inkml:trace>
  <inkml:trace contextRef="#ctx0" brushRef="#br0" timeOffset="154494.24">26369 16113 2118 0,'0'0'-66'0,"-7"16"28"0,7-16 19 0,-8 15 17 15,8-15 16-15,-10 17 5 0,2-5 7 0,8-12 1 16,-6 24 0-16,-2-12-8 15,4 5 1-15,0-2 0 0,1 2-2 0,3 0 0 0,-4 0 7 16,4 4 16-16,-2 0-1 16,2 0 15-16,-2 0 5 0,0 0 5 0,2 2 1 15,0 0 1-15,0 4 8 0,-4 1 2 16,4-1-7-16,0-1-8 0,0 0 3 0,0 3-7 16,0 0-9-16,0-1 0 0,4 3-3 0,-2 0-1 15,0-3-5-15,0 2-4 16,2-2 2-16,-1 0 4 0,5-1-8 0,0-3 2 0,2 1-10 15,2-4-2-15,-2 0-17 16,1-4-35-16,7 0-43 0,0-3-43 0,1 0-50 16,-1-9-59-16,-4-2-167 15,3 1-387-15,-1-4-77 0</inkml:trace>
  <inkml:trace contextRef="#ctx0" brushRef="#br0" timeOffset="154874.2">26750 16470 2290 0,'0'0'-16'0,"0"0"43"16,0 0 13-16,0 0-8 0,-9-14-5 15,9 14-7-15,0 0 1 0,0 0-1 0,0 0 6 16,0 0-16-16,0 0 14 16,0 0 9-16,0 0 15 0,0 0 4 0,33-3-7 15,-33 3-1-15,0 0 0 0,27 1-1 0,-11-2-10 0,-6 1-2 16,-10 0 1-1,26-2-14-15,-26 2-10 0,33-3-22 0,-15 3-18 0,-1-1-26 16,-1 1-18-16,2 0-11 0,-1-2-21 16,3 0-17-16,-2 2-37 0,-5-4-89 0,3 2-394 15,-6 0 129-15</inkml:trace>
  <inkml:trace contextRef="#ctx0" brushRef="#br0" timeOffset="155611.94">27249 16166 1828 0,'0'0'-36'15,"0"0"18"-15,0 0 5 0,0 0 2 0,8-16 6 16,-8 16-4-16,0 0 3 0,0 0 4 16,0 0 12-16,0 0 20 0,10-9-6 15,-10 9 14-15,0 0 1 0,0 0-7 16,0 0-1-16,0 0 9 0,0 0-19 0,29 13 3 16,-29-13-15-16,20 5-18 0,-20-5-12 0,22 6-21 0,-13-5-14 15,5 1-4-15,-14-2-12 16,24 2-5-16,-14-2-3 0,-10 0 3 0,19 0 2 15,-19 0 7-15,14 0 15 16,-14 0 8-16,18-4 12 0,-18 4 24 0,7-3 14 0,-7 3 14 16,0 0 11-16,0 0 4 15,0 0-1-15,18-10 15 0,-18 10-7 0,0 0 6 16,0 0-1-16,0 0-1 16,0 0-7-16,0 0 12 0,0 0-3 0,0 0-3 15,0 0 5-15,0 0-10 0,0 0 8 0,0 0 14 0,0 0-7 16,-18 42 11-1,18-42-2-15,-11 21 9 0,9-8-7 0,-10-1-3 0,8 3-7 16,-4 0 1-16,-6 4-12 0,7 0-1 16,-1-2-1-16,-6 4 7 0,4 0-3 0,2-2 5 15,-4 0-3-15,3 2 4 16,-3-3-7-16,4 0 6 0,-2 0-8 16,0-3 3-16,4 0-2 0,-3-4-8 0,5 3-3 0,4-14-1 15,-12 19-6-15,6-9-1 0,6-10-3 16,-8 12-3-16,8-12-1 0,-8 13 0 15,8-13-8-15,0 0 1 0,-9 11-3 16,9-11-1-16,0 0-6 0,0 0 4 0,0 0 8 16,0 0 10-16,0 0 8 0,0 0 6 15,0 0 2-15,0 0 1 0,0 0 1 0,0 0 2 16,0 0-3-16,0 0-5 0,47-8-4 16,-47 8 0-16,33 0-7 0,-15 0-8 15,7 2 2-15,-7-2-3 0,11 4-2 0,-7-2-1 0,7 0-4 16,-3 0 0-16,3 1-10 15,-3 0-17-15,-2-2-21 0,-5-1-34 0,7 0-42 16,-5 0-44-16,-3-6-71 0,4 1-180 16,-11-1-447-16,3-5-210 0</inkml:trace>
  <inkml:trace contextRef="#ctx0" brushRef="#br0" timeOffset="156784.25">28076 16247 2455 0,'0'0'-119'0,"0"0"17"0,0 0 7 16,0 0 13-16,14-16 5 16,-14 16 6-16,0 0 16 0,0 0 10 0,0 0 28 15,0 0-1-15,0 0 20 0,0 0 9 0,-22-29 12 16,22 29 3-16,-12-7 12 0,12 7 1 15,0 0 6-15,-17-6-15 0,17 6-3 0,0 0 10 16,-26 0-7-16,26 0 8 16,0 0-4-16,-25 8-2 0,25-8 4 0,-14 8 10 15,14-8 1-15,-12 15 8 0,12-15 3 16,-14 17-2-16,10-3 4 0,4-14-4 0,-7 20-7 16,7-20 1-16,0 27-7 0,0-27-8 0,3 27-6 15,1-14-2-15,2-1-9 16,-6-12-4-16,12 22-5 0,-4-13-5 0,4-1-8 0,-12-8-11 15,17 12-9-15,-5-8-11 16,-12-4 0-16,20 0-10 0,-20 0-4 0,0 0 10 16,33-12-2-16,-23 6 3 15,0-4 6-15,-10 10-2 0,16-24 3 0,-11 9 6 0,1-1 6 16,2-1 0-16,-4-5 2 16,0-1 6-16,2-2 8 0,-6-2-9 0,4-1 4 15,0-2 10-15,-4-2 2 0,4-2-1 0,-4-3 4 16,0-2 0-16,0-1 2 0,-4 0-1 15,4 2 10-15,0 6 14 0,-4-1 3 0,4 1-2 16,0 4 2-16,0-2-1 0,0 6 0 16,0 1 5-16,-4 5 1 0,4-1 5 15,0 19-3-15,0-31-4 0,0 31-5 16,0-23-4-16,0 23 4 0,0 0 9 0,0-18 13 16,0 18 8-16,0 0 4 0,0 0 2 0,0 0-4 0,0 0 1 15,0 0 3 1,-10 62 0-16,8-40 1 0,0 5 0 0,-2 1 4 0,0 1-1 15,4-1-4-15,0 5-12 16,0-3-2-16,0 3-4 0,0-1-7 16,4 0-8-16,2-1-3 0,-2 3-11 15,0-4-16-15,0-1-19 0,0-2-25 0,0 0-26 0,4-2-41 16,-3 0-38-16,-1-2-43 16,0-4-33-16,4-1-92 0,-4 0-611 0,-2-3-326 15</inkml:trace>
  <inkml:trace contextRef="#ctx0" brushRef="#br0" timeOffset="157184.23">28050 16730 2727 0,'0'0'-78'0,"0"0"40"0,0 0 10 16,0 0 7-16,0 0-9 0,0 0 16 15,0 0-2-15,32-1-1 0,-32 1 11 0,0 0-4 16,29-4-3-16,-29 4 4 16,26 0 8-16,-26 0-1 0,35-3 10 0,-19 3 10 0,5 0 5 15,5-1 11-15,-4 1 13 16,-3 0-3-16,5 0-7 0,-3 0-3 0,3 1-13 16,-2-1-14-16,-1 0-36 0,1 3-35 0,-3-3-27 0,-1 2-34 15,-4 0-69-15,-14-2-153 16,18 3-247-16,-18-3 199 0</inkml:trace>
  <inkml:trace contextRef="#ctx0" brushRef="#br0" timeOffset="157874.04">28290 17267 1861 0,'-10'16'90'0,"10"-16"11"0,0 0-9 16,0 0-16-16,0 0-17 0,0 0-14 0,0 0 7 0,0 0-14 15,-41-17-3-15,41 17 9 16,-18-4-7-16,18 4-7 0,-17-4 4 15,17 4-17-15,-20-1 5 0,20 1-6 16,-22 3 2-16,22-3-2 0,-21 7 8 0,21-7-4 0,-20 10 1 16,8-2-1-16,3 1 2 15,9-9 0-15,-18 19-12 0,12-10 4 0,-2 2 16 16,8-11-20-16,-4 18-4 16,4-18-4-16,-4 19-4 0,4-19 1 0,0 0-5 0,4 23 2 15,-4-23-5-15,8 10-7 0,-8-10-7 0,0 0 6 16,22 3-11-16,-22-3 1 0,0 0 5 15,0 0-11-15,31-15 11 0,-23 8-3 16,4-5 3-16,-4-2 16 0,1 1 11 16,1-3-1-16,2-4 5 0,-4 0-2 0,4-2 5 15,-3 0 4-15,3-1 5 16,-4 3 16-16,-2-6-4 0,2 5 5 0,0-1-1 0,-6 2-2 16,2 1-2-16,-1 0-6 0,1 2-3 0,-2 2-4 15,2-1-2-15,-4 16-1 16,0-24-4-16,0 24 1 0,0-20 3 0,0 20-2 15,2-18 1-15,-2 18 0 16,0 0 1-16,0 0 5 0,-12-14 2 0,12 14 1 0,0 0-1 16,0 0 4-16,0 0 0 15,0 0 2-15,-17 36 1 0,17-36-1 0,-8 25 0 16,8-7-1-16,0-3-1 0,0 4 7 16,0 0 3-16,0 1-5 0,0 2-1 0,0-2-2 15,0 2-1-15,4-1-5 0,-2 2-7 0,0-4 5 16,4-1-3-16,-2 4-5 15,0-3-5-15,-1-2-14 0,3-1-21 0,0 0-19 16,4-3-25-16,-6 3-33 16,6-7-23-16,-2 3-29 0,1-5-33 0,-3 0-63 0,-6-7-139 15,14 7-355-15,-14-7-26 16</inkml:trace>
  <inkml:trace contextRef="#ctx0" brushRef="#br0" timeOffset="158354.11">28502 17158 2253 0,'0'0'-30'0,"6"-17"2"16,-6 17-6-16,0 0-6 0,0 0 3 0,0 0 3 15,0 0 1-15,0 0 4 0,20-3 10 0,-20 3-10 16,0 0 14-16,0 0 4 0,31 6 2 15,-31-6-6-15,22 4 0 0,-22-4 1 0,25 1 14 16,-25-1 0-16,22 5-2 16,-22-5 7-16,19 0 2 0,-19 0-1 0,18 1 18 15,-18-1 10-15,0 0-2 0,22 0 19 16,-22 0 16-16,0 0 21 0,0 0 1 16,17 0 10-16,-17 0-7 0,0 0-1 0,0 0-12 0,0 0-3 0,0 0 3 15,0 0-4 1,0 0-4-16,0 0 2 0,0 0 1 0,-31 31-9 0,31-31 4 15,-12 17-6-15,4-5 2 16,0-1 8-16,3 2-4 0,-7 0-2 16,8 2-2-16,-2-3-1 0,-2 2-5 15,0 1-7-15,4-2 1 0,-2 0-5 0,6-13-2 0,-7 24-3 16,3-12 3-16,4-12-4 16,0 23 0-16,0-23 1 0,0 22-3 0,0-22-2 15,13 18-4-15,-1-8 0 0,2-4-6 0,4 2-3 0,-3-5-3 16,7 1-18-16,1-2-26 15,1-2-31-15,2 0-42 0,1-2-45 0,1 0-48 16,3-2-49-16,-7 0-92 16,3-1-165-16,-7-1-367 0,-3 1-212 0</inkml:trace>
  <inkml:trace contextRef="#ctx0" brushRef="#br0" timeOffset="160317.14">28834 15744 2452 0,'0'0'-111'0,"0"0"23"0,0 0 19 0,0 0 3 15,10 26 9-15,-10-26 6 0,0 0 13 16,0 0 3-16,0 0 20 0,0 0 15 16,0 0 10-16,0 0 12 0,6 16 4 0,-6-16 0 0,0 0 4 0,0 0 14 15,4 11-3 1,-4-11 5-16,0 0-2 0,0 0 2 0,9 11 2 0,-9-11 6 15,0 0-5-15,0 0-1 16,8 14-2-16,-8-14-1 0,0 0-5 16,8 12-9-16,-8-12-3 0,0 0-1 15,8 18 2-15,-8-18-5 0,8 14-2 0,-8-14-3 16,6 17 2-16,-2-9 1 0,-4-8 7 16,8 20 8-16,-8-20 6 0,7 21-1 0,-1-10 0 15,0 0-1-15,-6-11 1 0,10 22 1 16,-6-9-6-16,2-2 2 0,-6-11-7 15,14 22-2-15,-11-7-3 0,1-4 0 0,4 0-7 0,-2 3 0 16,-6-14-1-16,10 25 4 16,-8-12 2-16,6-2 5 0,-2 3 4 15,-6-14 6-15,6 21-5 0,-3-10 4 0,-3-11 1 16,6 27 0-16,-4-17-1 0,2 5-9 0,-4-15 1 16,6 28-3-16,-4-14-3 0,-2-14-2 15,4 27 0-15,-2-13 0 0,0 2-1 16,-2-16 0-16,0 31 3 0,0-16-1 15,0 0 0-15,0 2 10 0,0-17 5 16,-4 37 3-16,0-18 1 0,-2-2-2 0,2 5 0 0,-4-3-7 16,5 2-1-16,-3 2-1 15,-2-2-2-15,0 2-5 0,4 0-2 16,-2 0-5-16,-2-1 4 0,4 1-13 0,0-4-19 16,0 1-28-16,1-1-31 0,-3-1-46 0,2 2-47 15,0-1-55-15,-2 0-82 0,4 0-185 0,-4-2-451 16,-6-2-349-16</inkml:trace>
  <inkml:trace contextRef="#ctx0" brushRef="#br0" timeOffset="166419.07">28966 15376 2680 0,'0'0'-159'0,"0"0"23"15,0 0 15-15,0 0 18 16,0 0 18-16,0 0 2 0,0 0 24 0,0 0 5 0,0 0 14 16,0 0 2-16,0 0 17 0,0 0 9 0,0 0 7 15,0 0 7-15,0 0 16 0,0 0 13 16,0 0 7-16,0 0 17 15,0 0-2-15,0 0-2 0,0 0-2 0,0 0-1 16,0 0-7-16,0 0 7 0,0 0-9 0,0 0 3 16,0 0 0-16,0 0-2 15,0 0 2-15,0 0 4 0,0 0-1 0,0 0-3 16,0 0-3-16,0 0-5 0,0 0 2 16,0 0-4-16,0 0-11 0,0 0 4 0,0 0-5 15,0 0-1-15,0 0 10 0,0 0-1 0,0 0-11 16,0 0 3-16,0 0-4 15,0 0 6-15,0 0-4 0,0 0-1 0,0 0-4 0,0 0 1 16,0 0 1-16,0 0 3 16,0 0 5-16,19 35 6 0,-19-35 2 0,0 0 7 15,0 0-1-15,0 22 0 0,0-22 1 16,0 0-8-16,-4 19 0 0,4-19-2 0,0 0-2 16,-8 23-2-16,8-23-4 0,-4 15 0 0,4-15-5 15,-3 17 1-15,3-17-1 16,-6 13-5-16,6-13 1 0,-8 14 0 0,8-14-6 0,0 0 5 15,-6 15 0-15,6-15-4 16,0 0 7-16,-4 13-1 0,4-13 1 0,0 0 4 16,0 0-1-16,0 0-3 15,-6 15 1-15,6-15 1 0,0 0-7 0,0 0 1 0,0 0 1 16,0 0-5 0,0 0-4-16,0 0-2 0,0 0 2 0,0 0-1 0,0 0-1 15,0 0 4-15,0 0-6 0,0 0-1 0,0 0 2 16,0 0-1-16,0 0-1 15,0 0 4-15,0 0-6 0,0 0 4 0,0 0-3 16,0 0-4-16,0 0-5 0,0 0-2 16,2-51-1-16,-2 51 0 0,6-15-2 15,-6 15 0-15,8-15-3 0,-8 15 3 16,12-13 3-16,-12 13-8 0,7-13 3 0,-7 13 2 16,6-15-7-16,-6 15 0 0,14-11-11 0,-14 11-1 0,8-14-7 15,-8 14 11-15,10-12-2 16,-10 12 3-16,12-11 8 0,-12 11-3 0,9-12 1 0,-9 12 10 15,0 0-1 1,12-12 5-16,-12 12-1 0,0 0-3 0,8-10 4 0,-8 10 5 16,0 0-5-16,0 0 4 15,12-9-4-15,-12 9 15 0,0 0-2 0,0 0-6 16,13-6 3-16,-13 6 3 16,0 0-4-16,0 0 3 0,0 0-1 0,0 0 2 0,20-1 2 15,-20 1 3-15,0 0 1 0,0 0 0 0,0 0 2 16,0 0 9-16,0 0-5 15,14 15 8-15,-14-15-10 0,0 0 0 0,0 0 1 0,2 19-4 16,-2-19 0-16,0 0 6 16,-2 20-6-16,2-20 0 0,0 0 0 0,-2 19 0 15,2-19-2-15,0 0 7 0,-2 22-7 16,2-22 4-16,-4 14 2 0,4-14 5 16,-4 14-7-16,4-14-2 0,0 0 7 0,-10 16-8 0,10-16-1 15,0 0 2-15,-6 15-5 16,6-15 7-16,0 0-9 0,0 0 5 0,-6 14 1 0,6-14-4 15,0 0 4 1,0 0-3-16,0 0-1 0,-3 12 3 0,3-12 0 0,0 0-5 16,0 0 3-16,0 0 0 15,0 0-3-15,0 0-2 0,0 0-1 0,0 0 1 16,0 0 0-16,0 0 2 16,0 0-4-16,0 0 4 0,0 0-3 0,0 0-3 0,0 0-10 15,0 0 1-15,0 0-6 0,0 0 5 0,0 0 5 16,0 0-13-16,0 0-3 15,0 0 5-15,0 0-1 0,0 0 6 0,0 0-7 16,9-49 9-16,-9 49-1 0,8-15 5 16,-8 15-6-16,12-18-8 0,-12 18 10 15,8-18 2-15,-8 18-21 0,10-15 13 16,-10 15-2-16,11-14-5 0,-11 14 2 0,12-13 4 0,-12 13-8 16,14-12-1-16,-14 12 9 0,12-10-6 0,-12 10-3 15,16-7 2-15,-16 7 1 16,11-8 4-16,-11 8 10 0,14-5-7 0,-14 5 0 15,0 0 10-15,12-8-4 16,-12 8 7-16,0 0 2 0,0 0 6 0,19-6-1 0,-19 6 10 16,0 0-11-16,0 0 8 15,12-5-6-15,-12 5 2 0,0 0 5 0,0 0-8 0,18-5 5 16,-18 5 4 0,0 0 10-16,0 0 11 0,0 0-2 0,0 0 12 0,0 0-3 15,22 10 3-15,-22-10-2 0,0 0 4 0,5 11-1 16,-5-11 1-16,8 12-8 15,-8-12 5-15,2 18-1 0,-2-18 4 0,6 18-5 16,-6-18 4-16,4 20-5 0,-4-20 0 16,2 26-3-16,-2-12-5 0,0-14-1 0,4 28-1 15,-4-15-7-15,4 3-10 16,-4-16-22-16,2 30-28 0,-2-14-41 0,2-1-45 16,0-2-55-16,-2-13-165 0,2 24-400 0,-2-14-26 0</inkml:trace>
  <inkml:trace contextRef="#ctx0" brushRef="#br0" timeOffset="167194.41">29812 16015 2237 0,'0'0'-11'0,"0"-24"24"0,0 24 7 16,0 0 6-16,0 0-6 0,0 0 5 0,0-21-8 15,0 21 4-15,0 0-4 0,0 0 7 16,0 0-10-16,0 0 9 0,2-16 7 0,-2 16 12 15,0 0 17-15,0 0 9 16,0 0 7-16,0 0 14 0,0 0 1 0,0 0 3 16,0 0-6-16,0 0-8 15,0 0-6-15,0 0-7 0,20 51-6 0,-19-41-5 0,-1-10-7 16,8 28 1-16,-2-13-9 16,0 2-1-16,0 0-4 0,-2 0-8 0,4 4 2 15,-2 0-8-15,2 0 3 0,1 0-5 16,-3 2 2-16,4 0 5 0,0 0-2 15,-2-2-2-15,4 4 0 0,-3-4-2 0,3 1-3 0,-2-3 1 16,0 4-5-16,2-4 0 16,-5 3-1-16,1-3 1 0,4-5-2 0,-4 5-5 15,-2-2 2-15,4-3 0 16,-5 1 0-16,1-2 1 0,0 0-3 0,-2-1 3 0,-4-12-4 16,10 20-5-16,-10-20-13 0,6 16-19 0,-6-16-22 15,6 16-29-15,-6-16-42 0,4 12-43 16,-4-12-58-16,0 0-121 0,2 11-559 0,-2-11-296 15</inkml:trace>
  <inkml:trace contextRef="#ctx0" brushRef="#br0" timeOffset="167674.19">30322 15838 2630 0,'-21'-4'-110'0,"21"4"22"15,0 0 14-15,0 0 12 16,-24 14 20-16,24-14 8 0,-17 18 5 0,5-9 16 15,2 5 4-15,-4-1 15 16,3 3 16-16,-7 1 14 0,4 2-4 0,-2 0 8 16,-5 5 6-16,3-1 2 0,-2 0 11 15,1 1-2-15,-1 1 9 0,3-2-7 0,-3 1-1 16,0 0-1-16,3 0-2 16,-1 1-6-16,-2-2-3 0,3 0 0 0,3-4-8 15,2 3-6-15,-4 0 5 0,3-2-6 0,-1 0-5 0,2-1 2 16,-4 0-3-16,7 1 0 15,-5-4 4-15,2 2 1 0,0-4 4 0,2 0 0 16,1 1-5-16,-1 0 0 16,2-4-8-16,0 3 3 0,-2-1-4 0,2-1 0 15,1-1-4-15,-1 1-4 0,8-12 5 16,-12 22-10-16,6-13-7 0,6-9-19 0,-12 19-25 16,12-19-24-16,-8 17-41 0,4-8-34 0,4-9-40 15,-3 15-77-15,3-15-567 0,0 0-157 16</inkml:trace>
  <inkml:trace contextRef="#ctx0" brushRef="#br0" timeOffset="168224.43">30452 16103 2503 0,'0'0'-25'0,"0"0"23"0,0 0 1 0,0 0-8 16,0 0 9-16,0 0-8 15,0 0 11-15,-22 44-1 0,15-34 11 0,-1 3 4 0,0 0 25 16,-4 2 0-16,4 2 7 16,2-1 13-16,-3 6 5 0,1-4 4 0,0 5 5 15,2-4-6-15,0 0-4 0,2 2-3 16,0-2-9-16,4 2 2 0,0-2-4 16,2 0-2-16,4 1-6 0,0-4-6 0,0 0-3 0,2-1-9 15,2 0 0-15,-1-2-19 16,3 1-18-16,0-3-27 0,0-1-20 15,1-2-26-15,-3-1-32 0,4-2-42 16,-14-5-36-16,20 5-110 0,-20-5-479 0,0 0-82 0</inkml:trace>
  <inkml:trace contextRef="#ctx0" brushRef="#br0" timeOffset="168774.18">30593 16277 2324 0,'0'0'-65'16,"0"0"14"-16,0-21-6 0,0 21 12 0,0 0 8 0,2-15 10 15,-2 15 8-15,0 0 8 16,0 0 2-16,0 0 2 0,2-18-4 0,-2 18 8 16,0 0 11-16,0 0 5 0,0 0 1 0,18-7-1 15,-18 7-2-15,0 0-3 16,0 0 4-16,20 0-4 0,-20 0-1 0,0 0 1 0,23 0 3 15,-23 0-3-15,0 0-1 16,24 3 1-16,-24-3-1 0,0 0 4 0,21 0-5 16,-21 0 6-16,0 0 15 15,16 1 9-15,-16-1 12 0,0 0 8 0,0 0 0 0,20 0-1 16,-20 0-5-16,0 0 4 16,0 0-4-16,0 0-3 0,0 0-3 0,17 2-6 15,-17-2 2-15,0 0 8 0,0 0 1 0,0 0-3 16,0 0-6-16,-25 34-6 0,25-34 1 15,-18 19-4-15,8-8-1 0,-1 1-1 0,1 1-1 16,0-2 5-16,-4 3-1 16,3 1 9-16,-1-1-8 0,0-2 0 0,-2 4-6 15,4-3 0-15,1 1-2 0,-1-3-1 16,2 3-6-16,0-3 0 0,0 0-8 0,8-11-2 16,-10 23 0-16,8-13-4 0,2-10 4 0,-4 15 0 15,4-15-6-15,0 0 10 0,4 23-4 16,-4-23 5-16,14 11-9 15,-14-11 5-15,20 9-5 0,-6-2 4 0,-1-6 0 16,7 2 1-16,-20-3-2 0,37 3-1 0,-11-2 2 16,-1 2-1-16,5-3-7 0,1 0-15 15,1 0-28-15,-1 0-46 0,-2 0-48 16,-3 0-93-16,-2 0-207 0,-7-3-376 16,-17 3-132-16</inkml:trace>
  <inkml:trace contextRef="#ctx0" brushRef="#br0" timeOffset="170344.08">31128 16197 2315 0,'0'0'-84'0,"0"0"29"16,0 0 35-16,0 0 12 16,0 0 18-16,0 0 13 0,0 0 7 0,0 0 15 15,0 0 3-15,0 0 13 16,0 0 3-16,0 0 4 0,0 0-8 0,0 0-6 0,0 0-1 16,0 0-3-16,0 0-8 0,0 0-1 0,0 0 2 15,0 0 5-15,0 0-2 16,0 0-4-16,0 0-2 0,0 0-2 0,0 0-3 0,0 0-2 15,0 0 6-15,0 0 2 16,0 0 6-16,0 0 3 0,0 0 3 0,0 0-2 16,0 0 0-16,0 0-1 15,0 0-4-15,0 0 0 0,0 0-5 16,0 0 1-16,0 0-5 0,0 0-5 16,0 0-3-16,0 0-2 0,0 0-6 0,0 0 0 0,0 0 1 15,0 0-5-15,0 0 3 0,0 0-5 16,0 0 3-16,0 0-5 0,0 0 1 15,0 0-2-15,0 0 3 0,0 0-2 0,0 0 1 16,0 0 1-16,0 0 5 0,0 0 5 16,0 0 4-16,0 0 2 0,0 0 3 0,0 0-5 15,0 0 0-15,0 0-3 0,0 0-5 16,0 0-2-16,0 0 1 0,0 0-4 16,0 0 3-16,0 0-6 0,0 0 2 0,0 0-5 15,0 0 3-15,0 0-3 0,0 0 1 16,0 0-4-16,13 47-2 0,-13-47 3 0,8 19-2 0,-4-9 1 15,2 3 0-15,-6-13-3 16,10 25 3-16,-6-14-1 0,0 3 0 16,0 1 0-16,2-1 8 0,-4 1 5 15,-2-15 5-15,5 31 0 0,-5-16-2 0,0 0 1 16,0-15 4-16,-4 32-5 16,1-15 0-16,-3-2-10 0,2 2 8 0,-4 1-2 0,0 0-5 15,-4 1-5-15,0 1-9 0,-3-1-23 0,-1 0-34 16,-4 4-44-16,1 0-60 15,-1 2-67-15,0-2-108 0,-1 1-224 0,3-4-422 16,2 0-443-16</inkml:trace>
  <inkml:trace contextRef="#ctx0" brushRef="#br1" timeOffset="177679.33">19628 15051 1200 0,'0'0'11'0,"12"-4"4"16,-12 4-1-16,0 0 2 0,19-3 1 0,-9 2-3 0,-10 1 3 15,20-7 4-15,-7 6 7 16,-1-2 1-16,-12 3 20 0,34-5 4 16,-19 3-9-16,3 0 3 0,0-2-7 15,-18 4 14-15,35-3 2 0,-17 3-3 0,1-3-22 16,3 2 8-16,-2-2 3 0,-1 2-11 16,3 1-7-16,1 0-8 0,1-3 2 0,0 3-6 15,1 0 1-15,1 0 3 0,3-1-3 0,-1 1 0 0,1-2-1 16,0 2-1-16,-1-1 5 15,1-2-2-15,1 3-1 0,-1-1 6 16,1-2-2-16,1 3-4 0,1-4 17 16,-3 0-9-16,0 1-16 0,5 2 18 0,-3-6-10 0,1 5 4 15,5-2-5-15,-4 1-4 16,1 1 21-16,1-2-26 0,0 2 5 0,-1 1-5 16,-1-3 2-16,3 1 7 0,-3 3 14 0,0-3-23 0,1 3-8 15,-3-2 4-15,1 0 13 16,3 2-13-16,-2-2 7 0,1 2-11 0,-1-1 8 15,4 1 6-15,-3 0-7 0,1 0-4 16,4 0 5-16,-1 0-6 0,7 1 14 0,2-1-11 16,-2 0 3-16,2 0-9 15,2 0 3-15,1 2 9 0,-3-2-6 0,2 2 3 16,2-2 15-16,-2 0-7 16,0 0 1-16,-2 2 2 0,2-2 10 0,-2 2-8 0,2-2 5 15,-5 0-7-15,3 0 4 0,-2 0 4 0,0 1-4 16,0-1-8-16,0 0 2 15,1 0 2-15,-3 3-1 0,2-3-7 0,0 0-8 0,-2 0 5 16,-1 0 2-16,3 0 6 16,-2 0-8-16,0-3 6 0,-9 3 10 15,9-1-20-15,-8 1 11 0,2-2-13 0,-1 0 12 16,1 2-12-16,-4-2 3 0,3 0 15 16,-5 2-8-16,3-1-3 0,3-2 4 0,-6 1 9 0,7 2 2 15,-5-1-10-15,2-1 1 16,3 2 1-16,-5-2 2 0,8-1-2 0,-3 3-4 15,-1-1 4-15,2-2 1 0,-3 2-4 16,1-1 7-16,-4 0-7 0,1 2 1 16,5-2-3-16,-8 2-1 0,3 0 0 0,-1-1-4 15,-1 1 6-15,5-3-3 0,-4 3 2 0,3 0 1 16,-3-1-5-16,2-2 1 0,7 3-3 0,1-3-3 16,4 3-2-16,-6-2-6 15,4-2 11-15,4 0-16 0,-5 2 6 0,3 1-3 16,0-3-2-16,-4 1 6 0,4-2 0 15,-2 4-1-15,-1-5-1 0,-1 3 4 0,-6 1-2 16,6 0 3-16,-11-1-1 16,9 1 0-16,-6 0 1 0,3 2 2 0,-5-1-5 0,6-2 0 15,-3 3-5-15,5-2-4 16,2 2 4-16,-6 0-8 0,3 0 0 0,-5 0-8 16,2 0 14-16,3 0-5 0,-7 2 6 0,6-2 2 0,-1 3 3 15,-3-3-2-15,2 1 6 16,-3 1-3-16,1-2 6 0,2 2-6 15,-1 1 1-15,11-3 1 0,-6 0 2 16,6 2 5-16,0-2-18 0,0 0 0 0,0 0-14 0,1 0-4 16,-1 0 7-16,0 0 0 15,0 2 14-15,-6-2-1 0,2 3 3 0,1-3-7 16,-3 4 10-16,-2-4 18 16,-4 2-14-16,-1-1-8 0,-1 1 19 0,3 2 7 15,-3-2-9-15,0 0 2 0,3 0-7 0,1-1 11 0,2 4 1 16,4-4-4-16,-1 1 0 15,-3 2 0-15,4-2-6 0,-2 2 8 0,3-4-8 16,-5 4-2-16,6-4 1 16,-6 3 7-16,5-1-8 0,-5 1 2 0,-2 0-12 0,2-2 0 15,3 4-14-15,-7-2 10 16,8 3-12-16,-5-2 5 0,1 0 6 0,-2 0-8 16,-2 0 4-16,3 1-2 0,1-1-4 0,-2-1-1 0,3 1-1 15,-3 0-11-15,2 2 4 16,2-3 4-16,-5 1-2 0,3-4-2 0,-6 2 5 15,1 3 7-15,3-4 4 16,-1 2 7-16,3-2 15 0,-2-1-5 0,0 0 1 0,-1 2 5 16,1-2 7-16,-2 0-13 15,9 0-2-15,-3-2 5 0,-2 1 2 0,-2-2-4 16,-1 2 2-16,1-2 2 16,-5 1-11-16,1 0-2 0,-4 1 9 0,3-2-11 0,-7 2 2 15,5-1-16-15,-1 1 6 0,-3 1-17 0,-5 0-6 16,5 1-6-16,1-1-7 15,-3 0-6-15,1 2 9 0,3-1 4 0,-2-1 8 16,-3 3 10-16,3-2 12 0,-1 1 10 16,1 0 12-16,-3 1 6 0,3 1 6 0,1-3-3 15,-3 1 1-15,3 2-7 0,1 0-1 16,-1-3-10-16,1 5-9 0,1-4-8 0,3 2-13 16,-5 0-20-16,1-2-13 0,-1 2-20 0,-5-3-22 15,-1 1-185-15,3 0 96 16</inkml:trace>
  <inkml:trace contextRef="#ctx0" brushRef="#br1" timeOffset="177842.94">29254 15050 771 0,'34'1'-13'15,"-9"-1"13"-15,-3 0 4 0,-1 0 1 0,-1 0-7 16,-2 0-5-16,-1 0-24 0,1-1-15 0,2 1-6 16,-5 0-6-16,5 0 4 15,-2 1 8-15,-1-1 5 0,1 3 26 0,2-3 22 0,-3 4 12 16,1-3 13 0,4 1 13-16,-5 0 4 0,5 1 3 0,-1 0 2 15,1 1 5-15,-2-4 9 0,3 3-8 0,1 0-11 0,-1-2-1 16,1 3-22-16,0-4-25 0,-1 2-29 15,3 0-26-15,-5 0-37 16,5-2-179-16,3 1 88 0</inkml:trace>
  <inkml:trace contextRef="#ctx0" brushRef="#br1" timeOffset="181724.11">30201 15105 749 0,'27'-2'27'15,"-5"4"8"-15,-1 0 7 16,-3-2-2-16,-2 1 1 0,1-1-5 0,-3 3-6 16,4-3-5-16,2 2 4 0,-3 1-4 0,3-1-6 0,-1-2 1 15,3 3 2-15,0-2-2 0,-1 2 4 16,1-2-3-16,1 1 4 0,1-2-3 15,-4 0 6-15,1 2 9 0,3-2 4 16,-3 2 3-16,1-2 11 0,-2 2-13 0,1-2 6 16,3 0-8-16,-3 1-12 0,3-1 1 15,0 2-14-15,-1-2-19 0,3 0-7 16,3 0-18-16,3 0-6 0,-5 0-2 16,2 0-3-16,1 0 8 0,-5 3-1 15,-1-3 11-15,-2 1-2 0,-1-1 2 16,1 2 8-16,-3-2 0 0,-1 2 9 0,0-2 2 15,-2 2 3-15,-5-1-4 0,5-1 4 0,-4 2 2 16,-12-2-7-16,21 3 10 0,-11-2-10 16,-10-1-2-16,22 2 4 0,-14 1-1 0,-8-3 2 0,17 1-5 15,-17-1 6-15,14 2 1 16,-14-2 3-16,14 1 4 0,-14-1 3 0,0 0 1 16,14 3 3-16,-14-3-2 0,0 0-2 0,13 1-2 15,-13-1-1-15,0 0 0 16,10 6-2-16,-10-6 6 0,10 7-5 0,-10-7 1 15,0 0 3-15,12 7 14 0,-12-7-8 16,8 3 9-16,-8-3 0 0,0 0 2 0,9 8 2 16,-9-8 1-16,0 0-2 0,0 0 4 15,8 6-7-15,-8-6 3 0,0 0-5 16,0 0 0-16,6 7-8 0,-6-7-5 16,0 0 4-16,0 0 4 0,10 4-9 0,-10-4 2 15,0 0 4-15,0 0-12 0,6 7 10 0,-6-7 6 16,0 0 10-16,0 0 11 15,0 0-14-15,0 0-5 0,0 0 0 0,0 0-7 0,0 0-1 16,0 0-2-16,0 0 6 16,0 19-1-16,0-19-11 0,0 0 1 0,-2 15 7 0,2-15-9 15,0 0 3 1,-2 15-4-16,2-15-5 0,0 0 21 0,0 16-11 0,0-16 15 16,-2 15 12-16,2-15 11 0,-2 13-6 0,2-13-4 15,-4 16-1-15,4-16-2 16,-2 19-1-16,0-8-3 0,2-11 0 0,0 20-10 0,0-6 1 15,0-1 1-15,2 1-3 16,-2 1-2-16,2 1-3 0,2 1-5 16,-2-1 5-16,0 1 0 0,0-2-4 15,0 4-4-15,0-2 2 0,0 1 5 0,0-1-8 0,0-1 2 16,0 2-1-16,0 0 0 16,0-1 1-16,-2 2 3 0,0-3 0 0,0 2-9 0,2-1 6 15,-4 0-3-15,2 3-6 0,2-2-6 0,-2 0-4 16,0 0 4-16,4 1-7 15,-4 1-9-15,2-3 4 0,-1-1-9 0,-1 2 17 16,2-2-2-16,-2 0-1 16,0 1 1-16,0-2 4 0,2 3 7 0,-2-4-7 15,0 3-2-15,0-2 1 0,-2 2 0 16,2-1 4-16,-2-2 7 0,2 4-7 0,-1-3 8 16,1 2-1-16,0-4-1 0,0 5 2 0,0-3-5 0,0-2-1 15,0 2-4-15,1-1-2 16,-1-1-8-16,-1 3 9 0,1-16-7 0,0 26 1 15,-2-9 8-15,-2-2 1 16,2-2 4-16,0 3-7 0,0-1 3 0,2-2 10 16,-2 1-13-16,0 1 5 15,0 1 18-15,0-4-20 0,2 4 8 0,0-1-3 0,0 1 3 16,0-3 8-16,0 2-13 16,0 0-4-16,0-2 0 0,2 2 3 0,-2 1 12 15,0-3-11-15,0-2 8 0,2 3-3 0,-2-14-6 0,-2 25 6 16,2-11 0-16,0 0 6 15,0 0-2-15,0-1-4 0,0 1-2 0,0-1 13 16,0 0-20-16,0 1 10 16,0 1-2-16,-2-2 4 0,2 0-3 0,-2 1 0 0,2-1 1 15,-2 2 8-15,0-1-9 16,-2 1 3-16,0 0-1 0,2-1 7 0,0 1 0 16,0-2-13-16,-2 2-4 15,2 1 13-15,0-1-5 0,0-1-2 0,0 2-12 16,-1 0 5-16,1 0 8 0,2 0-1 0,-4 0 1 0,2 0 5 15,0 0-10-15,0-1 1 16,0 0 2-16,0 0 3 0,-2 3 3 16,0-3-6-16,2 0 6 0,-4 2 2 15,2 0 0-15,-2-2-5 0,2 3-11 0,-2 0 5 0,3 0 4 16,-3-1-7-16,2-2 9 16,0 2-3-16,0 1-2 0,0-3 5 0,0 0 0 0,-2-1 5 15,2 2-4-15,0 0-2 0,0-3-4 0,0 0 2 16,0 1 3-16,1-1 0 15,-3 0 0-15,0 1 0 0,2-3 0 16,0 2 11-16,-2 0-14 0,0 1 12 16,2 0-9-16,2-3 0 0,2-11-3 0,-8 23-6 0,8-23 10 15,-6 19 1-15,3-7-2 16,3-12 4-16,-8 16-13 0,8-16 14 0,-4 17-13 16,4-17 8-16,-4 14-5 0,4-14-1 0,0 0 9 0,-6 19-4 15,6-19-2-15,0 0 3 16,-10 13 0-16,10-13 3 0,0 0 4 0,-6 14-8 15,6-14 2-15,0 0 15 16,0 0 2-16,-8 10-1 0,8-10 8 0,0 0 1 0,0 0-3 16,0 0 0-16,-19 9 10 15,19-9-5-15,0 0-3 0,-24 0-1 0,24 0-6 16,-17 2 8-16,17-2-10 16,-22 0 2-16,22 0-3 0,-28 0 7 0,28 0-1 15,-31-2 2-15,13 4 1 0,18-2 7 0,-39-4 2 0,19 4 15 16,-1 0 7-16,-3 0 5 15,3 0 3-15,-5 2 3 0,5-2 1 0,-3 2-4 16,-2-2-4-16,3 0-8 16,-5 1-2-16,-1 1-4 0,1-2-5 0,1 2-2 0,-3 0 0 15,3-1-5-15,1-1 0 16,1 0-9-16,-5 3 2 0,3-2-4 0,-2-1 0 16,3 0-2-16,-3 3-9 0,1-2 5 0,1-1-2 0,-1 3-1 15,3-3-2-15,-1 0-3 16,-1 2 3-16,1-2-3 0,0 0-3 0,1 0 0 15,1 0 4-15,-1 1-4 0,-1-1 2 16,3 2-4-16,-3 0 2 16,1-2-4-16,3 2 3 0,-5-2-5 0,-1 2 0 15,1 2-2-15,1-4 0 0,-1 2 0 0,-1-1 0 0,1 2-2 16,1-2 0-16,1-1-6 16,1 2-1-16,0-1-7 0,1 2 0 0,-3 1-3 15,3-1 4-15,3-2-1 0,-3 1 2 0,-1-1 3 16,2 2-1-16,-1-2 4 15,-5 1-1-15,7 0-1 0,-3-2 7 0,-7 3-2 16,5-2-2-16,3 1-13 0,-9-2 2 16,3 0-13-16,-1 2-6 0,-1-2-6 0,-1 0-1 15,1 2 4-15,0-2 6 0,-3 0 3 16,1 0 6-16,1 0 4 0,-1 0-4 16,-4 2 6-16,1-2 3 0,3 0 3 0,-2 0 5 0,-1 0 3 15,-1 0 2-15,4 0 2 16,-5 0 1-16,3 0 3 0,2 0 4 0,-3 0-2 15,1 0-2-15,1 0 4 16,1 0 0-16,-4 0 0 0,1 0-2 0,3-2-4 0,0 2 1 16,-5 0-6-16,3-2-1 15,0 2 3-15,-3-2-3 0,1 2 2 0,-4-3 8 16,7 0-1-16,-5 1 8 16,0-1 0-16,2 0 4 0,3 2-3 0,-5-1 1 0,2 1-1 15,-3-2 2-15,7 2-9 0,-6-2-7 0,-3 0-6 16,3 2-1-16,-4-2-6 0,10 0-4 15,-3 3 2-15,-5-3-11 0,2 1 5 0,-5 0-14 16,5-2 0-16,-2 0-7 16,2 3-2-16,-3-4 8 0,3 4-4 0,-2-3 0 0,2 1 6 15,-1 0-9-15,3 1 4 16,4-1 13-16,-3 1-18 0,3 2-1 0,-6-5 10 16,3 1 2-16,3 3 5 0,0-1 1 0,-1-2 7 15,-1 2-7-15,-2-2 0 0,-3 1 3 16,1-1-2-16,-2 0-6 0,1 0-1 15,1-1-2-15,-6-1 1 0,6 2 9 16,-1 0 2-16,-1 0 9 0,-2 0 13 16,4-1 0-16,-2 3 7 0,1-1 4 15,-3-3 17-15,-2 2-4 0,6-2 13 0,-5 3 0 0,7-2 1 16,-6 2 5-16,4-3-11 16,-7 2-5-16,3-1-5 0,4-1 3 0,-4 0-4 15,-2 2-10-15,1-4-1 0,-7 3 7 0,8-4 1 0,-8 2 2 16,0-2 7-16,0 2 6 15,4-3 1-15,0 2 4 0,3 1 3 16,3 0-3-16,-2 2-3 0,0 0-6 16,4-1 6-16,-3 2-10 0,-1-2 4 0,0 3-7 0,2-1 0 15,-3 0 11-15,1-2-6 16,0 2-6-16,2 0 6 0,-2 0-16 0,-4-1 3 16,7 1-6-16,-5-2-3 0,2 3-3 0,0-1 0 15,-1-2-6-15,3 2-2 0,2 0-16 16,-2-1 8-16,1 1-2 0,1 1-1 0,2-1 7 15,-2-2 0-15,5 2-1 16,-1 2 4-16,1-2-15 0,-3 0-3 0,6 2 1 16,-7-1-6-16,3 1 3 15,-2 0-1-15,-3 0 6 0,3 2 3 0,2-1-7 0,-8-2 8 16,9 0-1-16,-9 3 6 16,0-1-2-16,2-1-1 0,3 2 12 0,3-2 6 15,-2 0-5-15,1 2-8 0,1-1-1 0,-2-1-2 16,3 2 5-16,3-2-4 0,-3 2-4 15,5 0-4-15,-4-2-1 0,3 2 5 0,5 0 1 16,1 0-3-16,0 0 3 16,1 0-5-16,-3 0-5 0,3 0 0 0,-1 0 3 15,1-2 2-15,-1 2-3 16,1 0 14-16,1-3-2 0,-4 3 6 0,1-1 7 0,-1 1 1 16,3 0-7-16,-5 0 13 0,1-2-9 0,1 2 2 15,1 0 4-15,-1 0 10 0,1 0-1 16,-1 0-1-16,3 0 8 0,-3 0 6 0,4-1 3 15,-1 1 2-15,-1 0 3 16,1 0-6-16,-3 0-2 0,1-3 3 16,1 3-10-16,-1 0 1 0,1-2-3 15,0 2 3-15,-1-1-5 0,-3-2 4 0,1 3-9 0,-1-1 6 16,3-2 8-16,-8 2 7 16,5 1 0-16,-1-2 8 0,1 0 0 0,1 0 7 15,-3 1 5-15,5-2-5 0,-7 2-3 0,9 1-4 0,-3 0-12 16,1 0 2-16,-1 0-15 15,3 0 1-15,-5 1-7 0,2-1 4 0,-1 0-5 16,1 3 6-16,-1-2-4 16,-1-1 1-16,3 2 3 0,-1-2 12 0,1 0-10 15,-1 0 1-15,1 2 1 0,-1-2 1 16,-1 0 5-16,-1 0-8 0,5 0 2 0,-3 0-13 16,1 2 2-16,1-2-7 0,-3 1-5 0,1-1-7 0,5 3 7 15,-3-2-4-15,-2 2 22 16,3-2-29-16,-5 1 1 0,3 1-1 0,-5 0 0 15,3-2 6-15,-1 2-2 16,1-1-17-16,-3 2 1 0,1-2-1 0,1-1-3 0,-1 1-12 16,2 0-5-16,-1 0 2 15,-3-1-2-15,11-1 6 0,-11 3 7 0,1 0 9 16,1-3 6-16,1 1 14 16,3-1 11-16,1 0 12 0,0 2 12 15,-1-2 4-15,1 0-4 0,1 0 10 0,1 0-7 0,-1-2 2 0,3 2-12 16,-2 0-2-16,1-1-11 15,-1 1-1-15,5-3 0 0,-5 0-10 0,22 3-3 16,-39-1 17-16,21 1-17 16,-2-2 11-16,20 2-6 0,-35-2 1 0,15 0 6 0,3 1-1 15,17 1 4-15,-36-4-11 16,19 2 1-16,17 2-2 0,-36-2 2 0,19-1-2 16,17 3 3-16,-34-1-5 0,19-1 5 0,-3 1 9 15,18 1-6-15,-33-5-3 0,17 4-4 16,16 1 6-16,-28-4 15 0,28 4-10 0,-23-6 14 15,23 6 1-15,-22-5 7 0,22 5 12 16,-19-7 7-16,19 7 12 0,-18-9-1 16,18 9 5-16,-14-8 5 0,14 8-3 15,-16-9-8-15,16 9-2 0,-11-11-10 0,11 11 1 16,-12-12-12-16,12 12-1 16,0 0-4-16,-8-19-10 0,8 19 1 0,-4-17 0 15,4 17-5-15,0-17 1 0,0 17 1 0,0 0 0 0,2-33-4 16,0 19-1-16,-2 14 7 15,0-23-12-15,0 7 5 0,0 16 8 0,2-27-4 0,0 12 2 16,-2 15-4 0,2-32 1-16,0 16-6 0,0 2-8 0,-2 14 1 0,4-33 1 15,-4 18-1-15,2-2-6 16,4-3 5-16,-4 3 4 0,1-2-8 0,-1 0 6 16,2 0 2-16,0-2-2 0,0 2 5 0,2 0-2 0,-2-4-7 15,-2 2 5-15,2-2-7 16,0 3 6-16,2-3-1 0,-2 0-1 0,2 0 8 15,-3 1 0-15,-1 0 1 0,2 3 1 16,-2-2 9-16,2 2 0 0,-2 0-8 0,0 0 8 16,0-2-3-16,2 0-2 15,-2 2 0-15,0-2-2 0,-2 0 1 0,2 0-5 0,-2-1-5 16,2 2-5-16,0-1-2 16,-2 0-8-16,2 0 3 0,2-3 3 0,-2 1 4 15,6-1 2-15,-3-2-4 0,1 1 5 0,0 1 1 16,4-2 14-16,-2 4-1 0,-2-4 5 15,2 3 3-15,2-2 8 0,-5 2 4 0,1 0 0 16,0 0-7-16,2 2-2 16,-2 0-8-16,-2-1-7 0,2 0-4 0,0 2-1 0,0-2-2 15,-3 3-2 1,1 0-5-16,2 2-3 0,-2-2-8 0,0 2 14 0,2-2-2 16,-2 2-3-16,-2-1 5 0,2 1 0 0,-2 1 6 15,2-2 5-15,-2 1-2 0,0 2 5 16,4-3 4-16,-6 18-3 0,3-30 2 0,-3 15-6 15,2-1 3-15,-2 16-3 16,2-26 2-16,0 11-2 0,-2 15-2 16,2-29 1-16,0 16-2 0,-2 13 6 15,0-27 2-15,0 27 5 0,0-27 19 0,0 14-14 0,0 13-2 16,-2-27-5-16,2 27-1 16,-4-28-9-16,4 14-2 0,0 14-8 0,-4-30-1 15,4 17-3-15,0 13-1 0,0-26-1 0,0 26 4 0,2-26-2 16,0 15 1-16,-2 11 3 15,4-26-2-15,-4 26 0 0,2-20 0 0,0 8 4 16,-2 12-2-16,2-20 0 16,-2 20 4-16,4-20 6 0,-4 20 4 0,4-16-8 0,-4 16-2 15,2-18 6-15,-2 18-1 16,2-17-2-16,-2 17-6 0,0 0-5 0,4-21-1 16,-4 21-3-16,4-14-3 0,-4 14 0 0,0 0 1 15,4-19 3-15,-4 19 2 16,0 0-14-16,4-17-6 0,-4 17-8 0,0 0-18 0,2-15-21 15,-2 15-42-15,8-9-43 16,-8 9-95-16,5-12-527 0,-5 12-80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3T19:03:31.3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996 998 524 0,'0'0'101'0,"0"0"-21"16,0 0-20-16,0 0-12 15,0 0-1-15,0 0-9 0,0 0 2 16,0 0-1-16,0 0 15 0,0 0 1 16,0 0-1-16,0 0 13 0,0 0-2 0,0 0-5 0,0 0-2 15,0 0 1-15,0 0-9 0,0 0 16 0,0 0-19 16,0 0-2-16,0 0 10 16,0 0-6-16,0 0 7 0,-30-24-1 15,30 24 10-15,0 0 5 0,0 0-9 0,0 0 2 16,0 0-13-16,0 0 6 0,0 0-2 15,4-26 2-15,-4 26-9 0,0 0 6 16,0 0-4-16,8-19-7 0,-8 19 0 16,0 0-7-16,10-16 2 0,-10 16-4 0,8-8-10 0,-8 8-4 15,0 0 2-15,13-12 2 16,-13 12-7-16,0 0 3 0,16-6 1 0,-16 6 2 16,0 0 2-16,14-3-1 0,-14 3 1 15,0 0 6-15,0 0-3 0,0 0-3 0,0 0-3 16,29 11-2-16,-29-11-2 0,4 11 2 15,-4-11-3-15,8 15-3 0,-8-15 3 0,6 18 7 16,-6-18-3-16,4 19 2 16,-4-19 1-16,-6 23 10 0,6-23 0 0,-4 22-1 0,0-9 4 15,4-13 3-15,-8 26-6 0,4-15-5 0,-5 1-3 16,9-12 7-16,-12 20-6 16,8-10 3-16,4-10-4 0,-14 15 2 0,14-15-1 15,-12 14-2-15,12-14-5 16,-10 11 3-16,10-11-7 0,-7 10 2 0,7-10-2 15,0 0-1-15,0 0 0 0,-8 14-4 16,8-14-6-16,0 0 0 0,0 0-5 0,0 0-4 16,0 0 7-16,0 0-6 0,0 0-3 0,0 0 0 15,45-29-3-15,-35 22 6 16,-2-1-4-16,5-2 1 0,-1 0 2 0,-12 10 2 16,22-20 3-16,-10 10-2 0,1-2-3 15,-1 1 5-15,-2-1-4 0,2-2 5 0,-3 5 2 0,3-2-2 16,-6 0 8-16,-6 11 0 15,16-19 6-15,-8 9 6 0,-8 10 3 0,10-13 2 16,-10 13 2-16,7-14-1 0,-7 14 4 16,0 0-1-16,10-16-1 0,-10 16-1 0,0 0-4 15,0 0 0-15,0 0-4 0,0 0 0 16,0 0 2-16,0 0 0 0,0 0 2 16,0 0 2-16,0 0-1 0,-39 31-4 0,27-19 5 0,2 2-4 15,-1-1 2-15,1 2-1 16,-2 2-3-16,2 1 0 0,2-6-4 0,-4 4-1 15,7-3-1-15,-3 1-5 16,4-1-2-16,4-13-1 0,-4 22-4 0,4-22-3 0,4 18-6 16,-4-18-9-16,14 15-15 15,-14-15-27-15,19 8-34 0,-5-6-44 0,-14-2-59 16,29 1-46-16,-11-1-125 0,2-1-197 0,-20 1-274 0,27-7-177 16</inkml:trace>
  <inkml:trace contextRef="#ctx0" brushRef="#br0" timeOffset="820.25">1549 848 2382 0,'0'0'-114'0,"0"0"30"0,0 0 12 0,0 0 6 16,0 0 10-16,0 0 4 16,0 0 19-16,0 0 5 0,0 0 22 0,0 0 9 0,0 0 5 15,0 0 16-15,0 0 15 16,0 0-1-16,0 0 12 0,0 0 2 0,0 0 5 15,0 0 9-15,0 0-10 16,-15 43 5-16,15-43 8 0,-8 18 1 0,6-6 7 16,2-12 0-16,-12 23 3 0,12-9 3 0,-4-1-6 0,0 3-1 15,0-1-7-15,4-15-4 16,-6 31-7-16,6-16-6 0,0-1-6 16,0-14-2-16,4 29-7 0,-2-14-3 0,-2-15-9 15,6 25-2-15,0-13-14 0,-2 1-15 0,-4-13-19 16,12 19-22-16,-6-10-19 15,-6-9-36-15,11 15-24 0,-11-15-20 0,14 12-36 16,-6-10-38-16,-8-2-102 16,14 6-356-16,-14-6 80 0</inkml:trace>
  <inkml:trace contextRef="#ctx0" brushRef="#br0" timeOffset="1230.55">1789 955 1996 0,'4'-18'-29'0,"-4"18"15"0,0 0 6 16,0 0 3-16,6-17 7 0,-6 17-4 16,0 0-3-16,0 0 10 0,0 0-7 15,0 0 15-15,0 0 32 0,0 0 11 16,0 0 29-16,0 0-5 0,0 0 4 0,0 0-9 16,0 0-1-16,0 0 0 0,4 54-12 0,-4-54-3 15,0 26 0-15,0-11-2 16,0 0-6-16,0-15-5 0,0 27-10 0,4-14-4 0,-4-13 1 15,0 29-10-15,0-18-6 16,0-11-14-16,0 20-16 0,0-20-20 0,4 16-21 0,-4-16-25 16,4 16-26-16,-4-16-23 15,0 0-30-15,0 0-48 0,0 0-83 0,11 8-326 16,-11-8 171-16</inkml:trace>
  <inkml:trace contextRef="#ctx0" brushRef="#br0" timeOffset="1540.16">1883 1051 1705 0,'0'0'-38'0,"0"0"28"16,8-11 10-16,-8 11 20 0,0 0-7 16,0 0 9-16,0 0 14 0,0 0 2 0,0 0-1 15,0 0 7-15,0 0 0 0,0 0 6 0,0 0-4 16,0 0 5-16,0 0 3 16,0 0 6-16,0 0 1 0,0 0 1 0,0 0-1 0,0 0 0 15,0 0 3 1,-47 15-1-16,47-15-4 0,0 0-4 0,0 0-2 0,-12 13 0 15,12-13-3-15,0 0-1 16,-4 13 4-16,4-13-4 0,0 0-1 0,0 0 0 16,0 22-4-16,0-22 4 15,0 0-8-15,0 0-1 0,8 24-6 0,-8-24 0 0,12 12-1 16,-12-12-1-16,10 10-10 0,-10-10 0 0,17 7-10 0,-17-7-14 16,16 8-17-16,-16-8-27 15,18 6-40-15,-18-6-33 0,21 4-31 0,-21-4-48 16,20 1-61-16,-20-1-522 15,20-1-85-15</inkml:trace>
  <inkml:trace contextRef="#ctx0" brushRef="#br0" timeOffset="1830.51">2070 996 2262 0,'4'-26'-82'0,"-4"26"9"0,2-12 10 0,-2 12 9 16,0 0 17-16,8-15 16 0,-8 15 18 15,0 0 25-15,5-12 17 0,-5 12 13 0,0 0 26 16,0 0 2-16,0 0 5 0,0 0 1 0,0 0-5 16,32 28 0-16,-30-16-3 15,2 4-6-15,4-1-4 0,-4 2-7 0,3 2-1 0,-5-2-8 16,2 3-13-16,0 0-6 15,-4 0-1-15,0-2-39 0,0 1-28 0,0 0-45 16,0 1-42-16,-4-5-45 16,4-15-97-16,-4 28-470 0,4-17-7 0</inkml:trace>
  <inkml:trace contextRef="#ctx0" brushRef="#br0" timeOffset="2380.64">2651 1080 2139 0,'0'0'-27'0,"0"0"30"16,0 0 0-16,0 0-3 0,0 0 7 0,0 0-1 16,0 0 5-16,0 0 12 15,0 0-1-15,0 0 8 0,0 0 9 0,0 0 12 16,0 0 15-16,0 0 1 0,0 0 5 15,26 17 9-15,-26-17-13 0,21-2 1 16,-21 2-9-16,26 0-5 0,-26 0-9 16,21-4-2-16,-21 4-10 0,26-3-14 0,-12 0-14 15,-14 3-18-15,21-4-30 0,-21 4-20 0,22-3-39 0,-22 3-14 16,12-6-39-16,-5 4-33 16,-7 2-55-16,0 0-415 15,10-9 112-15</inkml:trace>
  <inkml:trace contextRef="#ctx0" brushRef="#br0" timeOffset="2550.41">2732 1030 1925 0,'-28'-4'-25'0,"28"4"13"16,-23-3 22-16,23 3 5 15,-16-4 7-15,16 4-4 0,0 0 8 0,-22-4 12 0,22 4-5 16,0 0 10-16,0 0 11 0,0 0 0 0,0 0 12 16,0 0-6-16,0 0-3 15,0 0-12-15,0 0-11 0,0 0-21 0,51-15-26 16,-51 15-31-16,26-2-34 0,-26 2-34 15,25-5-84-15,-13 0-162 0,-2 4-180 0,2-3 279 16</inkml:trace>
  <inkml:trace contextRef="#ctx0" brushRef="#br0" timeOffset="2920.32">3164 693 1615 0,'11'-12'42'15,"-11"12"13"-15,0 0-16 0,0 0-6 0,0 0 5 16,0 0 27-16,0 0 17 0,0 0 10 15,18 28 3-15,-18-13 8 0,4-1 9 0,-4 6 4 16,2 1-1-16,0-2 6 16,-2 3-2-16,2 3-5 0,4-1-11 0,-4 0-7 15,-2-5-9-15,4 2-15 0,0 4-3 0,0-5-10 0,-2-2-13 16,1 1-14-16,3-4-20 16,-4 3-22-16,2-5-25 0,-4-13-26 15,4 22-39-15,0-11-32 0,-4-11-29 16,6 11-43-16,-6-11-41 0,0 0-111 0,8 5-344 0,-8-5 50 15</inkml:trace>
  <inkml:trace contextRef="#ctx0" brushRef="#br0" timeOffset="3210.31">3342 974 1966 0,'8'-19'-15'16,"-8"19"38"-16,6-12 12 0,-6 12 11 0,0 0 2 16,4-14-7-16,-4 14 2 15,0 0 7-15,10-12 6 0,-10 12 9 0,0 0-4 16,0 0-2-16,0 0 7 0,0 0-8 15,0 0 7-15,0 0 13 0,0 0 7 0,-39-1 9 16,39 1 6-16,0 0 9 16,0 0-1-16,-34 10 0 0,34-10 5 0,-19 5-4 15,19-5-5-15,-16 10-1 0,16-10-9 0,-12 10-10 0,12-10-8 16,-6 13-6 0,6-13-7-16,0 0-3 0,2 21-8 0,-2-21-3 15,16 17-5-15,-4-8-5 0,1 1-5 16,3-2-6-16,6-1-9 0,-1 0-13 0,3 1-20 0,-5 0-23 15,7-2-26-15,-4 1-37 16,-1-4-36-16,-1 3-42 0,-2 1-40 0,-1-1-40 16,-5-3-92-16,2 5-597 15,-6-1-370-15</inkml:trace>
  <inkml:trace contextRef="#ctx0" brushRef="#br0" timeOffset="4510.07">864 2216 2745 0,'0'0'-142'16,"0"-16"23"-16,0 16 8 15,0 0 3-15,0 0 10 0,4-13 10 0,-4 13 7 0,0 0 18 16,0 0 8-16,8-17 20 0,-8 17 10 0,0 0 7 16,10-11 21-16,-10 11-6 15,0 0 6-15,8-12 7 0,-8 12-10 0,0 0 10 0,0 0 5 16,11-12-4-1,-11 12-1-15,0 0-2 0,0 0 6 0,10-8 1 0,-10 8 11 16,0 0 14-16,16-7 8 16,-16 7 0-16,0 0-12 0,21-4 4 15,-21 4-4-15,0 0 1 0,18 0 10 0,-18 0 2 16,0 0-4-16,0 0 5 0,26 8 2 0,-26-8-5 16,13 11 4-16,-13-11-2 0,8 16 1 0,-8-16 2 15,4 19-1-15,-4-19 0 16,0 24 1-16,0-10-1 0,0-14 5 0,-8 34 1 0,4-17-4 15,-5 1 4-15,5-1-2 16,-4 2-1-16,2-2-2 0,-6 0-3 0,8 0-2 16,-6 0-7-16,2 0-3 0,1-4-5 0,1 1-3 15,-2-1 0-15,8-13-2 0,-12 18-7 16,12-18-7-16,-4 15 1 0,4-15-4 0,0 0-5 16,0 0-3-16,0 0-4 15,0 0 2-15,0 0 0 0,0 0-1 0,0 0-3 0,0 0 3 16,41-34 0-16,-33 20 2 15,2-1-1-15,6-2-1 0,-6-3-3 0,1 2 5 16,-1 0-1-16,2-1-1 16,2-2-2-16,-6 3 6 0,1-2-1 0,-1 0 4 0,0 2 1 15,2 3 4-15,-2 0 9 0,-4 1 12 0,-4 14 2 16,8-22 9-16,-8 22 1 16,5-16 4-16,-5 16 2 0,4-13 0 0,-4 13 2 15,0 0-3-15,0 0-2 0,0 0 1 16,0 0-3-16,0 0-2 0,-25 40 1 0,19-25 0 15,2 3 2-15,0-1-5 16,0 2-2-16,0 0-1 0,4 0-5 0,0-1-2 0,4 2-6 16,-4-1-5-16,8 0-6 0,-2-2-9 0,2-2-13 15,0-2-18-15,5-1-21 16,-5 0-33-16,6-5-43 0,-2 0-50 0,2-2-46 0,3-2-36 16,-17-3-84-16,26 2-138 15,-14-5-406-15,-12 3-251 0</inkml:trace>
  <inkml:trace contextRef="#ctx0" brushRef="#br0" timeOffset="4800.05">1502 2127 2533 0,'0'0'-117'16,"0"0"34"-16,4-18 24 0,-4 18 19 0,0 0 17 15,0 0 12-15,0 0 12 0,0 0 21 16,0 0 39-16,0 0 28 0,0 0 17 0,0 0 11 16,0 0 0-16,0 0 0 0,-12 47 1 0,8-29-8 15,4 0-4-15,-3 1-13 16,3 3-3-16,3-3-14 0,1 2-6 0,-4 0-6 0,6-2-19 16,0 3-15-16,0-4-21 15,2-3-26-15,2 2-28 0,-2-4-39 0,-1-1-39 16,3-1-33-16,2-2-46 15,-2-1-66-15,-10-8-575 0,16 8-182 16</inkml:trace>
  <inkml:trace contextRef="#ctx0" brushRef="#br0" timeOffset="5050.08">1815 2095 2584 0,'7'-17'-25'0,"-7"17"8"0,0 0-13 16,4-13 0-16,-4 13-2 0,0 0 2 0,0 0 13 16,0 0 13-16,0 0 11 0,0 0 25 0,0 0 8 15,14 38 9-15,-10-21 15 16,0 0 11-16,-2 1-12 0,0-2 5 16,0 4-14-16,-2-3-6 0,4 2-18 15,0-4-13-15,-4 2-22 0,4-2-28 0,-4-15-37 16,4 24-19-16,-4-24-24 0,5 16-35 15,-1-7-45-15,-4-9-96 0,4 9-347 0,-4-9 144 0</inkml:trace>
  <inkml:trace contextRef="#ctx0" brushRef="#br0" timeOffset="5309.99">1942 2208 1880 0,'6'-14'52'0,"-6"14"47"0,0 0-4 15,8-11-10-15,-8 11-17 0,0 0-3 16,0 0-19-16,0 0-1 0,0 0-4 0,0 0 7 15,0 0-4-15,0 0 3 0,0 0 14 16,0 0 11-16,0 0 7 0,0 0 10 0,-51 17-9 16,51-17 0-16,-10 8-6 15,10-8-5-15,0 0-8 0,-4 17 0 0,4-17-4 16,0 0-8-16,0 0 0 0,8 31-3 0,-8-31-1 16,14 15-10-16,-6-6-2 0,1 0-2 15,3 0-14-15,-2 2-12 0,2-4-22 0,2 0-19 16,1 0-26-16,-5-2-39 15,-10-5-28-15,26 8-36 0,-13-5-33 0,-13-3-35 0,16 1-103 16,-2-2-420 0,-14 1-41-16</inkml:trace>
  <inkml:trace contextRef="#ctx0" brushRef="#br0" timeOffset="5510.28">2156 2238 2226 0,'12'-11'16'0,"-12"11"40"0,10-8 10 16,-10 8 1-16,0 0 10 0,0 0 2 0,0 0 8 15,0 0 6-15,35 14-7 0,-35-14 5 16,12 23-11-16,-8-13-1 0,4 5-2 0,-4 3-11 16,-2 2-2-16,0-4-4 0,0 4-12 0,-2-1-7 15,0-1-22-15,0 1-22 16,0 0-30-16,0-19-46 0,-2 35-47 0,0-22-36 0,2-13-50 16,-4 23-115-16,4-13-458 15,-2-1-88-15</inkml:trace>
  <inkml:trace contextRef="#ctx0" brushRef="#br0" timeOffset="5740.05">2596 2404 2313 0,'22'-2'-9'0,"-22"2"27"0,21 0 4 0,-21 0-10 15,0 0-1-15,26 0 1 16,-26 0 5-16,18-1 13 0,-18 1-19 0,21-3 1 16,-21 3-9-16,20-4-21 15,-20 4-19-15,21-2-16 0,-21 2-21 0,20-3-26 0,-10 1-24 16,-10 2-35-16,12-6-56 0,-12 6-322 0,9-3 280 16</inkml:trace>
  <inkml:trace contextRef="#ctx0" brushRef="#br0" timeOffset="5890.28">2757 2332 1612 0,'0'0'58'0,"-12"-8"27"0,12 8 18 0,-11-8-10 16,11 8-8-16,0 0-15 16,0 0-4-16,-10-13-7 0,10 13 1 0,0 0 2 15,0 0 2-15,0 0-9 0,0 0-3 0,25-19-4 0,-25 19-9 16,16-6-26-16,-16 6-13 16,24-4-52-16,-24 4-51 0,21-3-50 15,-13-2-111-15,8 4-386 0,-16 1 126 16</inkml:trace>
  <inkml:trace contextRef="#ctx0" brushRef="#br0" timeOffset="6230.05">3168 2098 1929 0,'0'0'17'0,"0"0"9"0,0 0-2 0,0 0-5 16,0 0-9-16,0 0 3 16,15 18 14-16,-15-18 7 0,2 19 9 15,-2-19 16-15,-2 29 11 0,2-12 30 16,0 0 4-16,-2 2 7 0,4 2-8 0,-2 0-11 15,0-2-7-15,0 2-13 0,2 0-11 16,-2-2-15-16,0 1-23 0,4-4-32 0,-4 0-36 16,0-16-37-16,4 30-38 0,-4-21-25 0,4 1-41 0,-4-10-76 15,0 0-436 1,6 16 55-16</inkml:trace>
  <inkml:trace contextRef="#ctx0" brushRef="#br0" timeOffset="6500.07">3325 2219 2079 0,'0'0'-5'16,"9"-11"4"-16,-9 11 1 16,0 0 6-16,12-11-9 0,-12 11 6 15,0 0 16-15,0 0 9 0,0 0 8 0,0 0 19 0,0 0 6 0,0 0 20 16,0 0 3-16,0 0 17 16,0 0 4-16,0 0 7 0,0 0-7 15,-27 36 0-15,27-36-5 0,-10 13-9 16,10-13 0-16,0 0-4 0,0 20 7 0,0-20 6 0,0 0-2 15,10 26-5-15,-10-26-8 16,12 17-10-16,-5-7-5 0,3-1-12 0,0-2-6 16,4 1-9-16,-2 0-13 15,1 0-10-15,-3-3-19 0,-10-5-17 0,30 10-36 0,-15-6-42 16,-1 1-57-16,-14-5-41 0,30 0-39 0,-30 0-80 16,29-2-628-16,-15-1-356 15</inkml:trace>
  <inkml:trace contextRef="#ctx0" brushRef="#br0" timeOffset="6990.01">3529 1810 2804 0,'0'0'-56'0,"0"0"45"0,6-16 4 16,-6 16-5-16,0 0 2 16,10-15-3-16,-10 15 6 0,7-11 11 0,-7 11-4 15,14-8 1-15,-14 8 2 0,12-8 5 0,-12 8-5 0,16-5 5 16,-16 5 0-16,0 0 8 16,23 0 12-16,-23 0-1 0,0 0 9 0,14 12 6 15,-14-12 1-15,6 16 4 16,-6-16-3-16,0 23 5 0,0-23 11 0,-4 23 9 0,4-23 12 15,-4 28 7-15,0-15 7 16,4-13-3-16,-6 26-10 0,4-17-5 0,2-9-5 16,-2 19-13-16,2-19-15 15,4 18-16-15,-4-18-26 0,14 13-49 0,-2-9-58 16,-12-4-63-16,25 5-73 0,-11-5-146 0,2 0-511 16,-3 0-282-16</inkml:trace>
  <inkml:trace contextRef="#ctx0" brushRef="#br0" timeOffset="19050.24">886 397 221 0,'0'0'121'0,"0"0"-67"15,0 0-1-15,0 0-23 0,0 0-2 0,0 0-11 16,0 0 6-16,0 0-3 16,0 0 12-16,0 0-2 0,0 0 3 15,0 0 6-15,0 0-4 0,0 0 7 16,0 0 4-16,0 0-6 0,0 0 12 0,0 0-7 0,0 0-2 15,0 0 2-15,0 0 4 16,0 0-5-16,0 0 5 0,0 0 7 0,0 0 1 0,0 0-8 16,0 0-1-16,0 0 1 15,0 0-1-15,0 0-14 0,11-18-8 16,-11 18 8-16,0 0-11 0,0 0-4 0,0 0-6 0,0 0 2 16,0 0 0-16,0 0 3 0,8-12-1 15,-8 12 1-15,0 0-2 0,0 0 2 0,0 0-8 16,14-8 3-16,-14 8 5 15,0 0-11-15,0 0 1 0,18-4 12 0,-18 4-12 16,0 0 2-16,19-6-10 16,-19 6 0-16,0 0 9 0,18 0-9 0,-18 0 7 15,0 0 7-15,0 0 4 0,18 9 11 0,-18-9 5 0,0 0 15 16,11 11 15-16,-11-11 5 16,0 0-1-16,6 18-5 0,-6-18 13 0,0 16-6 0,0-16-7 15,0 0-1-15,-9 28-9 16,9-28-4-16,-8 20-6 15,4-10 1-15,4-10-5 0,-10 22-3 0,10-22-8 16,-12 18 2-16,8-11-9 0,4-7 4 0,-14 18-7 16,14-18 4-16,-7 13-7 0,7-13 1 15,-10 10-4-15,10-10 3 0,0 0 0 0,-8 15-11 16,8-15-2-16,0 0-5 0,0 0-6 0,0 0-3 16,0 0-7-16,0 0 1 0,0 0 0 15,0 0 3-15,0 0 1 0,0 0-2 0,0 0 4 16,22-38 2-16,-22 38 2 15,17-18-3-15,-13 11 5 0,-4 7 3 0,16-20-2 0,-10 9 2 16,2 2-7-16,-8 9 7 16,13-22 0-16,-9 13 9 0,-4 9-1 0,12-15 7 15,-12 15 1-15,10-16 3 0,-10 16-2 0,4-11 7 16,-4 11-4-16,0 0 9 0,8-14-2 16,-8 14-1-16,0 0-1 0,8-12-4 0,-8 12-5 15,0 0 1 1,0 0 3-16,0 0 1 0,0 0-2 0,0 0 7 0,0 0-1 15,0 0 9-15,0 0-1 0,0 0 3 16,-42 19-3-16,42-19 4 0,-10 15-2 0,10-15-2 16,-11 15-4-16,5-7 4 15,6-8-5-15,-12 17 0 0,12-17-8 0,-8 17 0 16,8-17 0-16,-4 13-5 0,4-13-5 0,0 0 0 16,0 0-9-16,12 24-6 0,-12-24-8 15,18 5-15-15,-18-5-23 0,25 2-30 0,-7-2-39 16,-18 0-29-16,33-2-34 15,-17 0-60-15,-16 2-142 0,31-6-330 0,-19 2 19 16</inkml:trace>
  <inkml:trace contextRef="#ctx0" brushRef="#br0" timeOffset="19400.04">1278 297 2022 0,'0'0'-69'15,"0"0"14"-15,0 0 13 0,0 0 6 0,0 0 12 16,0 0 2-16,0 0 14 15,0 0 20-15,-47 18 9 0,47-18 10 0,-13 18 14 0,9-9 17 16,4-9 4-16,-4 25 5 16,2-11-6-16,0 1-1 0,2-15-6 0,0 30-3 15,2-17-3-15,0 3-8 0,2-1-7 0,0 0-2 0,3 1-11 16,-1-4-11-16,-2 2-16 16,4-2-16-16,4-2-42 0,-2 1-26 0,-2-4-31 15,3-1-69-15,-11-6-170 16,14 6-184-16,-4-5 271 0</inkml:trace>
  <inkml:trace contextRef="#ctx0" brushRef="#br0" timeOffset="19960.34">1479 324 1496 0,'0'0'-34'0,"0"0"17"0,0 0 17 16,0 0 9-16,0 0 1 0,0 0 0 15,0 0 4-15,0 0 8 0,0 0 3 0,0 0 7 16,0 0-2-16,0 0 13 16,0 0 6-16,0 0-2 0,0 0 16 0,0 0 15 0,0 0 9 15,0 0 1-15,0 0 5 0,0 0-4 0,0 0-4 16,2 35 5-16,-2-35-6 16,0 22-2-16,2-7-6 0,-2-15-13 0,0 25 1 15,0-12-12-15,0-13-4 16,4 27-7-16,-4-17-11 0,0-10-11 0,7 22-16 0,-7-22-15 15,0 19-23-15,0-19-26 16,6 15-3-16,-6-15-40 0,4 12-14 0,-4-12-31 16,0 0-36-16,4 6-79 0,-4-6-364 15,0 0 155-15</inkml:trace>
  <inkml:trace contextRef="#ctx0" brushRef="#br0" timeOffset="20240.3">1563 430 1846 0,'0'0'-11'0,"0"0"-4"15,8-11 15-15,-8 11-16 0,0 0 3 0,0 0 8 16,0 0 1-16,0 0 8 16,0 0 12-16,0 0 0 0,0 0 12 0,0 0 0 0,0 0 4 15,0 0 7-15,0 0 4 0,0 0 8 0,0 0 1 16,0 0 2-16,0 0-15 16,-43 20 19-16,43-20-9 0,0 0 4 15,-12 10 2-15,12-10 10 0,0 0-8 0,0 0 2 16,-8 13-2-16,8-13-5 0,0 0 1 0,0 0-12 15,0 0-2-15,0 0 1 16,30 21-8-16,-19-17-5 0,-11-4-4 0,18 6-1 16,-18-6-12-16,22 4-13 0,-22-4-21 15,25 4-26-15,-25-4-29 0,22 0-27 0,-10 0-30 16,1 0-39-16,-13 0-97 0,18-6-400 0,-6 4 91 16</inkml:trace>
  <inkml:trace contextRef="#ctx0" brushRef="#br0" timeOffset="20490.55">1760 348 1880 0,'0'0'-48'0,"3"-23"12"0,-3 23 4 0,0 0 4 16,4-15 2-16,-4 15 15 16,0 0 27-16,0 0 24 0,0 0 32 0,0 0 25 0,0 0 15 15,0 0 3-15,0 0 5 16,0 0 3-16,0 0-6 0,32 38-7 0,-30-24-7 15,0-2-7-15,-2-12-11 16,4 29-12-16,0-13-17 0,-4-4-1 0,4 5-32 16,-4-17-21-16,0 23-38 0,0-23-33 0,0 24-35 0,5-14-29 15,-5-2-28-15,0-8-47 16,0 0-110-16,0 18-341 0,0-18 111 0</inkml:trace>
  <inkml:trace contextRef="#ctx0" brushRef="#br0" timeOffset="20920.09">2211 407 1987 0,'0'0'46'0,"0"0"19"0,0 0-13 15,0 0-8-15,14 12 9 0,-14-12-24 0,0 0 3 16,0 0-7-16,0 0 10 16,20 2 5-16,-20-2 22 0,0 0-23 0,23 0 2 0,-23 0 2 15,20 0 3-15,-20 0-5 0,21 0-4 0,-21 0-5 16,22 0-4-16,-22 0-4 16,22-2-12-16,-22 2-13 0,21-3-18 0,-21 3-22 15,22-1-23-15,-22 1-22 0,16-2-32 16,-16 2-30-16,9-3-52 0,-9 3-132 0,0 0-244 15,0 0 226-15</inkml:trace>
  <inkml:trace contextRef="#ctx0" brushRef="#br0" timeOffset="21070.5">2276 392 1639 0,'-18'-2'56'0,"18"2"43"0,0 0-10 16,0 0-3-16,0 0-29 15,-17-3 7-15,17 3-18 0,0 0-7 0,0 0-3 16,0 0-7-16,0 0 7 0,0 0-27 15,53-13-27-15,-53 13-21 0,21-5-25 0,-9 3-37 16,0 1-48-16,-12 1-111 16,25-7-271-16,-15 6 286 0</inkml:trace>
  <inkml:trace contextRef="#ctx0" brushRef="#br0" timeOffset="21480.37">2847 215 1482 0,'0'0'11'0,"0"-25"28"16,0 25-2-16,0 0-1 0,0 0-9 0,0 0 8 15,0 0 21-15,0 0 23 0,0 0 30 16,0 0 5-16,0 0 9 0,0 0 5 0,0 0-7 15,0 0-6-15,-9 61-1 16,7-47-17-16,2-14-10 0,0 28-11 0,0-11-14 16,0-17-28-16,2 32-48 0,0-16-63 0,-2 0-49 0,4-3-62 15,-4-13-172-15,0 19-336 16,0-19 53-16</inkml:trace>
  <inkml:trace contextRef="#ctx0" brushRef="#br0" timeOffset="36430.36">4689 367 590 0,'0'0'140'0,"0"0"-32"15,0 0-32-15,0 0-22 0,-23 2 3 0,23-2-26 0,0 0 2 16,0 0 13-16,0 0 5 15,0 0 15-15,0 0 5 0,0 0 0 0,0 0 7 0,0 0 2 16,0 0 2-16,0 0 6 16,0 0-14-16,0 0-8 0,0 0 2 0,0 0 3 15,0 0-1-15,0 0-20 0,0 0 1 0,0 0 2 16,0 0-13-16,0 0-4 0,0 0-4 16,0 0-6-16,0 0 3 0,0 0-5 0,0 0 4 15,65 0-5-15,-65 0-5 16,29-2-6-16,-11 1-3 0,1 1 7 0,5-4 1 15,0 4-7-15,3-4-4 0,3 1 5 16,1 0-2-16,0 0-5 0,5 2 4 0,-3-3 2 16,1 2-7-16,-1-1-2 15,4 1 5-15,1-2 0 0,-5 0 2 0,2 2-8 16,1-1 7-16,-3 1-5 0,0-3 1 0,1 3 3 16,-1-1 2-16,-1 1-2 0,-3-1 5 15,2 2-10-15,1 0 1 0,-3-2-1 0,-1 3 8 16,-1-2-5-16,5 1 2 15,-11 1 3-15,3-2-3 0,-1 2 1 0,-3-3 11 0,4 3-15 16,-5-1 10-16,1 1-4 16,-20 0-1-16,39-2 0 0,-25 2-3 0,6 0-5 15,-20 0 6-15,25-1 0 0,-25 1 3 0,26 0-2 16,-26 0 3-16,17 1 3 0,-17-1-4 16,20 0 0-16,-20 0 6 0,0 0-2 0,20 6 7 15,-20-6 0-15,9 5-4 16,-9-5 1-16,10 10 6 0,-10-10-7 0,8 13-2 0,-8-13-3 15,10 15 2-15,-10-15 1 16,12 22-3-16,-6-10 10 0,-1 1-14 0,1 2 4 16,4-2 1-16,-4 2-7 15,0 3 3-15,0-2-1 0,4 3 6 0,-2 1-8 0,1-2-3 16,1 2 3-16,0 1 1 0,-2 0-3 0,2-1 1 16,-1 1 1-16,-1 0 0 15,2 0-1-15,0 1 1 0,-2 0-1 0,0 1-1 0,0 0 0 16,-1 0 1-16,-1 0 0 15,4-1 2-15,-4 2-6 0,0 0 4 0,0-1-1 16,4-1-3-16,-5 2 2 16,3 1-2-16,0-4 0 0,0 1-2 0,-2 3-1 0,0-4 0 15,4 2-1-15,-4 0 3 0,-1 0-4 16,1-2 5-16,0 4 2 0,-2-3-2 16,2 0 0-16,-2 2-2 0,0 0 2 0,-2-1-1 15,2 2 0-15,2-2 1 0,-4-1 2 16,2-2-2-16,-2-1-6 0,-1 2-1 0,3-2-3 15,-2-1 2-15,-2 0 1 16,2-1 0-16,-2-17 0 0,4 29 7 0,-4-15-8 16,0-14 6-16,4 25-3 0,-4-25 3 15,2 20-3-15,-2-20-5 0,4 19-5 0,-4-19-1 16,2 16-3-16,-2-16-10 0,2 13 0 0,-2-13-1 16,0 0 0-16,6 15 7 15,-6-15-2-15,0 0 9 0,12 11-4 0,-12-11-2 0,0 0 5 16,13 6 7-16,-13-6-2 15,14 6 6-15,-14-6-3 0,18 1-1 0,-18-1 7 16,23 3 3-16,-23-3 3 16,30 2 7-16,-12-2-1 0,3 0 10 0,-1 0-7 0,3 0-1 15,3 0 2-15,5 0-1 0,3 0 3 0,-1-2-3 16,2 4-1-16,-1-2 2 16,3 0-3-16,0 2 5 0,7-2-7 0,-1 1-2 0,2 2 2 15,0-2-5-15,2 1 4 16,0 2 2-16,3-3-6 0,1 2 4 0,0-2-3 15,4 3-1-15,-8-1 0 16,2-3 4-16,0 3-4 0,-2-3-1 0,-4 2 0 0,2-2-2 16,-1 0-4-16,-9 2 6 0,2-2-6 0,1 0 6 15,-3 2-5-15,-4 0 6 16,1-2-3-16,-3 2 2 0,-1-2-7 0,-3 2 6 16,-3-2-2-16,1 0 2 0,-3 2-1 15,-2-1-3-15,-18-1 3 0,29 0 0 0,-29 0-10 16,24 3-5-16,-24-3-5 15,17-3-6-15,-17 3-22 0,0 0 0 0,18-7-11 16,-18 7 6-16,0 0-3 0,0 0 4 16,2-15 8-16,-2 15 3 0,0 0 13 15,0 0-1-15,-20-21 11 0,20 21 0 16,-15-12 7-16,15 12-4 0,-18-9 3 0,18 9-7 16,-20-10 21-16,20 10-1 0,-21-7 7 0,21 7 6 0,-16-6-4 15,16 6 9-15,-20-6-6 16,20 6 7-16,-15-6 6 0,15 6 5 0,0 0 2 15,-20-4 13-15,20 4-8 16,0 0-1-16,-18-3-5 0,18 3 5 0,0 0 2 0,0 0-7 16,0 0-2-16,-19-4 2 15,19 4-9-15,0 0 2 0,0 0-3 0,0 0-1 16,0 0 6-16,0 0-4 0,0 0 5 16,0 0 1-16,0 0-2 0,0 0 6 15,0 0-8-15,0 0 0 0,0 0-1 16,0 0 0-16,0 0 0 0,29 38-1 0,-29-38 3 15,16 10-2-15,-16-10-1 0,14 11 0 0,-4-5-7 0,-10-6 1 16,23 13-2-16,-11-7 1 16,-12-6 1-16,22 11-2 0,-15-5-3 0,7 0 0 15,-14-6-4-15,16 10 1 0,-6-3 12 0,-10-7 7 16,7 13 15-16,-7-13 1 0,4 15-4 16,-4-15-2-16,0 0-4 0,0 0-5 0,-15 31-16 15,15-31-17-15,-10 14-23 16,4-7-34-16,6-7-49 0,0 0-52 15,-12 13-46-15,12-13-100 0,-6 2-580 0,6-2-260 16</inkml:trace>
  <inkml:trace contextRef="#ctx0" brushRef="#br0" timeOffset="37350.42">8670 1298 2649 0,'0'0'-89'0,"0"0"5"0,-4-17 16 15,4 17 1-15,0 0 8 16,0 0 14-16,0 0 16 0,0 0 18 0,0 0-2 16,0 0 26-16,0 0 32 15,22 36 8-15,-12-20 14 0,-5 0 17 0,5 1-1 0,0 4 15 16,2-1-2-16,2 6-2 16,-1-2-3-16,1 6-4 0,0-3-13 0,2 1-4 15,-1 0-7-15,3 0-5 0,0 3-5 0,-3-5-7 0,5 0-6 16,-2 2 1-16,-1-6-5 15,-1-1-4-15,-2-3-6 0,1-1-13 0,-1-4-3 16,-2 0-17-16,-2-3-9 16,-2 0-19-16,-8-10-24 0,15 13-34 0,-7-10-38 0,-8-3-34 15,10 3-43-15,-10-3-88 0,0 0-493 0,0 0-91 16</inkml:trace>
  <inkml:trace contextRef="#ctx0" brushRef="#br0" timeOffset="37630.15">8951 1394 2380 0,'0'0'2'0,"-6"-19"13"0,6 19 7 0,-2-15-1 16,2 15-2-16,0 0-5 15,0 0 3-15,0 0 2 0,-6-18 26 0,6 18 13 0,0 0 19 16,0 0 6-16,0 0 11 0,0 0-1 0,-39 29 0 16,29-15-5-16,-4 3-8 15,2 2-9-15,-3 0-6 0,3 2-9 0,-6 5-2 0,7-4-8 16,-7 4-9-16,0 1 1 15,2 0-6-15,1-1-6 0,-1 3 2 16,0 0-3-16,3-3-7 0,-3 3-10 16,6-6-6-16,-2-3-7 0,2 1-8 0,3-2-9 0,-1-1-14 15,2-1-14-15,2-4-22 0,0 2-37 0,4-15-18 16,-4 21-40-16,4-11-26 16,0-10-68-16,0 0-561 0,2 18-149 0</inkml:trace>
  <inkml:trace contextRef="#ctx0" brushRef="#br0" timeOffset="37950.18">9318 1446 2370 0,'0'0'-80'0,"8"-17"18"0,-8 17 21 0,0 0 15 16,0 0 16-16,0 0 34 16,0 0 30-16,0 0 13 0,0 0 17 0,0 0 3 0,0 0 5 15,-16 38 7-15,8-24-1 0,0 8-1 0,1-1-1 16,-1 1 2-16,2 2-8 16,0-2-5-16,2 1-13 0,-2 2-3 0,4-4-5 0,0-2-7 15,2 0-8-15,0-1-8 16,2 2-10-16,2-5-10 0,2 1-16 15,-2-1-25-15,4-4-27 0,0 1-38 16,3-2-46-16,1-3-45 0,0-3-64 0,-2-1-141 0,-10-3-409 16,19 0-93-16</inkml:trace>
  <inkml:trace contextRef="#ctx0" brushRef="#br0" timeOffset="38370.35">9420 1676 2584 0,'-2'-28'142'0,"2"28"-7"15,0 0-23-15,2-22-40 0,-2 22-21 0,0 0-26 16,8-19-3-16,-8 19-7 0,8-10 3 16,-8 10-7-16,12-10 3 0,-12 10 0 0,15-9-2 15,-15 9 4-15,14-8-2 0,-14 8-4 0,20-6 1 16,-20 6-2-16,21-4 1 16,-21 4-2-16,20-5 3 0,-20 5-7 0,14-4 2 0,-14 4-2 15,0 0 2 1,19-5-2-16,-19 5 0 0,0 0 3 0,0 0 5 0,0 0 1 15,0 0 9-15,20 13-1 16,-20-13 0-16,0 16 3 0,0-16 5 0,-6 22-2 0,6-22 3 16,-8 29-5-16,2-13 6 15,2 1 3-15,-5 4 3 0,1-2 4 0,0-4 4 16,2 2 4-16,-4-1 2 0,4-1-2 16,0-2-2-16,1-1-7 0,5-12-2 0,-10 19-6 15,10-19-9-15,-4 17-2 0,4-17-1 0,0 0-1 16,0 19 3-16,0-19 5 15,0 0-8-15,16 13 0 0,-16-13-3 0,19 4-1 16,-5-2-1-16,-14-2-1 0,31 1-5 16,-13-1 0-16,0 0-8 0,3 0-18 0,1-1-22 15,1 1-28-15,-1-2-43 0,-2 2-56 0,3-1-43 16,-3-4-53-16,-2 4-123 16,-3-3-538-16,3-2-324 0</inkml:trace>
  <inkml:trace contextRef="#ctx0" brushRef="#br0" timeOffset="38590.25">9976 1629 2787 0,'8'-23'43'0,"-8"23"32"0,4-19 5 16,-4 19-11-16,6-13-6 15,-6 13-12-15,0 0 0 0,9-18 3 0,-9 18 12 16,0 0 13-16,12-5 10 0,-12 5 9 0,0 0-3 0,0 0-5 16,16 28-7-16,-12-13-7 15,-2 1-7-15,2 3-8 0,-4 1-8 0,2 0-5 16,0 0-3-16,-2 4-7 15,2-3-6-15,-2 0-12 0,-2-1-11 0,0-1-16 16,0-2-20-16,0 1-32 0,2-18-40 16,-2 26-56-16,2-26-40 0,-2 23-44 0,2-23-95 15,-6 14-630-15,6-14-403 0</inkml:trace>
  <inkml:trace contextRef="#ctx0" brushRef="#br0" timeOffset="38780.28">10190 1853 2924 0,'0'0'-38'0,"24"-5"15"0,-24 5-13 16,23-8-1-16,-5 5-5 15,-1-1-7-15,1 0 7 0,2 0-3 0,-1 0-2 16,-1 0-10-16,2 0-4 0,-1 2-7 0,-1-2-6 0,-2 1-14 16,-16 3-14-16,27-10-25 15,-13 3-47-15,-4 1-46 0,-10 6-294 0,12-11 312 16</inkml:trace>
  <inkml:trace contextRef="#ctx0" brushRef="#br0" timeOffset="38910.11">10455 1714 1600 0,'0'0'127'16,"-14"-5"36"-16,14 5 5 0,-13-6 0 0,13 6 2 15,0 0-10-15,-14-6-18 0,14 6-20 0,0 0-11 16,0 0-14-16,0 0-10 0,0 0-22 16,0 0-21-16,0 0-30 0,0 0-39 0,51-13-73 15,-33 10-49-15,1 0-59 16,-1-1-133-16,2 0-415 0,-1 1-37 15</inkml:trace>
  <inkml:trace contextRef="#ctx0" brushRef="#br0" timeOffset="39340.48">11712 1049 2205 0,'0'0'-14'16,"0"0"18"-16,0 0-2 0,10-9 1 0,-10 9 14 0,0 0 6 16,0 0 16-16,0 0 9 15,0 0 13-15,0 0 12 0,0 0 11 0,23 27 17 16,-21-14 8-16,0 2 5 0,0 5-4 0,0-2 5 16,0 4-4-16,0 2-7 0,-2 4-10 15,2-1-9-15,4 1-3 0,-4 1-12 0,0 0-4 16,-2 0-10-16,2 0-4 15,2-3-7-15,-2-1-5 0,-2-5-18 0,2 1-18 0,-2-3-30 16,2-1-45-16,-2-17-59 16,2 30-59-16,0-20-74 0,-2-10-189 0,-4 19-404 15,2-12-204-15</inkml:trace>
  <inkml:trace contextRef="#ctx0" brushRef="#br0" timeOffset="39769.97">11286 1789 2514 0,'0'0'-88'0,"0"0"15"0,0 0 11 16,0 0 11-16,-12 11 11 0,12-11 12 0,0 0 18 15,0 0 12-15,0 0 18 0,0 0 5 0,0 0 11 0,33 7 7 16,-33-7 11 0,24 4 1-16,-10-4 0 0,-14 0-4 0,43 2-1 0,-14-2-7 15,3 0-6-15,5 0-6 16,8 0 3-16,6 3 3 0,8-3 11 0,0 1-1 0,6-1 12 15,-4 0 7-15,4 2-1 16,-1 0 1-16,-1 0-8 0,-2 0 0 0,-2 0-11 16,4 0-4-16,-6-1-10 15,-4 2-9-15,-4-3-14 0,-2 1-5 0,0 2-14 0,-4-3-13 16,-7 1-14-16,-5-1-16 0,-3 2-22 0,-5 0-24 16,-1-2-21-16,-5 2-28 15,-3 0-48-15,-14-2-121 0,12 2-403 0,-12-2 20 0</inkml:trace>
  <inkml:trace contextRef="#ctx0" brushRef="#br0" timeOffset="41160.18">11400 2453 2006 0,'0'0'-66'0,"0"0"16"0,0 0 18 0,0 0 9 15,0 0 6-15,0 0 17 16,0 0 10-16,0 0 21 0,0 0 31 0,0 0 21 0,0 0 8 16,0 0 22-16,0 0 10 15,0 0 19-15,0 0 3 0,0 0 5 0,0 0-2 16,0 0 1-16,0 0-6 0,0 0-10 0,0 0-8 0,23 32-8 16,-23-32-9-1,0 0-8-15,2 16-8 0,-2-16-4 0,0 0-6 0,2 22-3 16,-2-22 1-16,2 16-8 15,-2-16-5-15,0 21-7 0,0-21 3 0,0 25-6 0,2-13-3 16,-2-12-3-16,2 24-4 16,-2-24-4-16,0 25-1 0,0-25-9 0,0 23-3 15,0-23-4-15,4 19-3 0,-4-19-13 0,0 15-7 16,0-15-18-16,0 0-14 16,0 21-20-16,0-21-29 0,0 0-40 0,0 0-47 0,2 15-44 15,-2-15-45-15,0 0-68 16,0 0-139-16,10-1-499 0,-10 1-395 0</inkml:trace>
  <inkml:trace contextRef="#ctx0" brushRef="#br0" timeOffset="41430.11">11702 2671 2959 0,'0'0'-25'15,"0"0"17"-15,26-5-4 0,-26 5 6 0,0 0 3 16,0 0 2-16,0 0 1 16,23-1 12-16,-23 1 17 0,0 0 15 0,0 0 17 15,0 0 15-15,28 0 14 0,-28 0 3 0,0 0-7 0,23 1-10 16,-23-1-7-16,24 3-9 16,-24-3-6-16,25 2-4 0,-25-2-14 0,28 2-9 15,-16-2-19-15,-12 0-15 16,31 0-18-16,-15-2-29 0,-16 2-35 0,27 0-40 15,-27 0-39-15,28 0-38 0,-20-2-74 16,-8 2-581-16,19-3-217 0</inkml:trace>
  <inkml:trace contextRef="#ctx0" brushRef="#br0" timeOffset="42390.18">12323 2398 2572 0,'0'0'-10'0,"0"0"29"0,0 0 20 0,0 0-5 16,0 0-8-16,0 0 2 0,0 0 3 15,0 0-3-15,0 0 5 0,0 0 3 0,0 0 12 16,0 0-3-16,0 0 1 15,0 0 0-15,0 0-5 0,0 0-6 0,31 0-7 16,-31 0-3-16,0 0-3 0,26 3-4 16,-26-3-4-16,21 0-3 0,-21 0-10 0,22 0 5 15,-22 0-4-15,21 0 5 0,-21 0 1 0,16 0 6 16,-16 0 6-16,0 0 6 16,22 0 11-16,-22 0 5 0,0 0 6 0,0 0 0 0,17 1 0 15,-17-1 0-15,0 0 0 16,0 0-4-16,0 0 2 0,0 0-1 0,0 0-1 15,0 0-3-15,0 0-7 0,-27 40-6 16,15-30 1-16,4 1 1 0,-2 0-2 0,-1 0 1 16,-1 7-2-16,-2-5-1 15,2 3 1-15,-1 1-3 0,1-2-1 0,0 0-4 16,4-1-2-16,0-1-1 0,0 0 1 16,-1 1-4-16,5-3 1 0,4-11-1 0,-10 19 3 15,6-9-3-15,4-10 3 0,-10 15 0 0,10-15 0 16,0 0-1-16,-6 17 3 15,6-17-1-15,0 0 3 0,0 0 2 0,0 0 1 0,0 0 2 16,18 14 2-16,-18-14-6 16,20 1 0-16,-20-1-2 0,25-1-1 0,-25 1-5 15,31 0-1-15,-11-2-5 0,-2-1-10 0,-18 3-18 0,33-1-22 16,-13-1-34-16,-20 2-48 16,31-4-52-16,-13 0-46 0,0 0-58 0,-3 0-122 15,-1 0-572-15,2-2-426 16</inkml:trace>
  <inkml:trace contextRef="#ctx0" brushRef="#br0" timeOffset="42770.27">12706 2179 2944 0,'0'0'-78'0,"0"0"41"0,0 0 5 0,0 0 18 15,0 0-2-15,0 0 17 16,0 0 15-16,0 0 26 0,0 0 18 0,0 0 17 0,0 0 10 16,19-13 5-16,-19 13 0 15,0 0-9-15,28-2-8 0,-28 2-11 16,23 0-8-16,-23 0-18 0,26-2-27 0,-26 2-40 0,25 0-48 16,-13 0-58-16,2-2-75 0,-14 2-138 15,23-4-498-15,-15 3-192 0</inkml:trace>
  <inkml:trace contextRef="#ctx0" brushRef="#br0" timeOffset="43010.46">13085 2004 2514 0,'0'0'-48'0,"0"0"57"15,0 0 31-15,0 0 36 16,0 0 19-16,0 0 9 0,0 0 8 0,0 0 0 0,0 0-2 16,15 26-2-16,-15-26 0 15,-2 23-8-15,2-23-8 0,-4 27-10 0,4-9-12 16,0-18-15-16,-4 30-32 0,4-13-30 0,0-2-59 0,4 3-62 16,-4-4-69-1,0-14-124-15,0 24-601 0,0-24-321 0</inkml:trace>
  <inkml:trace contextRef="#ctx0" brushRef="#br0" timeOffset="55940.3">4648 1067 373 0,'0'0'129'0,"0"0"-10"0,0 0-39 16,0 0-5-16,0 0-9 15,0 0 1-15,0 0-8 0,0 0-2 0,0 0-2 0,0 0 2 16,14 8-18-16,-14-8-4 15,0 0 1-15,0 0-1 0,0 0-13 16,0 0 4-16,0 0-3 0,0 0 2 0,0 0 1 16,0 0 8-16,0 0-8 0,0 0 4 0,0 0-4 15,0 0 4-15,0 0 7 0,0 0-12 0,0 0 5 16,0 0 5-16,0 0-2 16,0 0 5-16,0 0 0 0,0 0-2 15,0 0 16-15,0 0-7 0,0 0 7 16,0 0 3-16,0 0 1 0,0 0 4 0,0 0 1 15,0 0 4-15,0 0-5 0,0 0-6 16,0 0 4-16,0 0-1 0,0 0 6 0,0 0 0 0,0 0 6 16,0 0 3-16,0 0 7 0,0 0-4 0,0 0-8 15,0 0-4-15,0 0-6 16,0 0-2-16,0 0-4 0,0 0-9 0,0 0-1 16,2 19-7-16,-2-19-3 0,0 0-3 15,0 0-3-15,24-4-1 0,-24 4-1 0,0 0-3 16,0 0 1-16,0 0-2 15,29-7 2-15,-29 7-2 0,18-2 2 0,-18 2-3 16,0 0-3-16,23-1-1 16,-23 1 1-16,0 0-3 0,24-2-3 0,-24 2 3 0,15-3-6 15,-15 3 2-15,0 0 1 0,30 0-4 16,-30 0 4-16,25 0-5 0,-25 0-4 16,26-1 5-16,-26 1 1 0,29 0-3 0,-13-2-6 0,-16 2 5 15,34-2-1-15,-19 0 0 16,-15 2 2-16,30-1 1 0,-30 1-6 0,27 0 2 15,-13-2 0-15,-14 2-2 16,25 0 3-16,-25 0-1 0,24-3 3 0,-24 3-1 0,24 0-3 16,-24 0 2-16,19 0-1 15,-19 0 0-15,0 0-2 0,24 0 2 0,-24 0 0 16,0 0 0-16,19 0-4 0,-19 0 2 0,0 0 4 0,18 5-2 16,-18-5-2-16,0 0 4 15,20 8-1-15,-20-8 0 0,12 8-2 0,-12-8 1 16,9 12 0-16,-9-12 1 15,14 15 1-15,-10-5-1 0,-4-10 3 0,12 21-4 0,-4-7-4 16,-4-2 8 0,1 2-2-16,1 1 1 0,4 2 1 0,-2 3-3 0,0 0 1 15,-2 1-2-15,4 2 2 0,-3 0 2 0,1 0-2 16,2 1-4-16,-4 1 3 0,0 0-1 16,0 1-1-16,2 0 1 0,0 2-2 15,-3 1 4-15,-1-3 0 0,4 3-1 16,0 5 2-16,-4-5-6 0,0 1 7 15,2-1-5-15,-2 2 1 0,0-1 2 16,0-2 1-16,-2 1-4 0,1 2 2 0,1-3 2 0,-2 1 0 16,0-3-4-16,0 3 0 15,-2-1 3-15,4 1 2 0,0-2 0 0,-2 1-4 16,-2-1-5-16,4 0 5 0,-4-1-6 0,4-1 0 0,-2 0 3 16,-2 2 0-16,2-4 1 15,0 2 0-15,0-1 0 0,-2-1 2 0,2 0 0 16,-2-3-8-16,0 3 4 15,0-1 4-15,0-1 2 0,0-1-8 0,0 1 5 0,0 0 2 16,0-1 1-16,0 0-4 16,-2 0 0-16,2-1 1 0,0 0-2 0,0 0 2 15,2 0-2-15,-2-1 7 0,0 2-7 16,4-1 3-16,-4-2-3 0,2 2 1 0,-2 0 1 16,2-2 2-16,2 2-3 0,-4 0 4 0,2-1-3 15,0-1 2-15,-2-1-2 16,1 4 0-16,1-2-2 0,-2 1 6 0,2-2-6 15,0 2 3-15,0-3-2 0,2 1-1 16,-2 1-6-16,2-1 4 0,-2-2 0 0,0 0 1 16,2 3-1-16,-2-2 5 15,2 2-5-15,-2-1 2 0,4 0-1 0,-4 0 0 16,2 1 1-16,-2 0 1 0,0 0 2 0,0 1 0 0,-1-1 3 16,3 3-3-16,-2-2 0 15,2 2-3-15,0-1 7 0,0-1-6 0,-2 0 0 16,2-1-2-16,-2 0 4 15,2 1-2-15,4-1-5 0,-2 1 1 0,-2-1 21 0,0-1-3 16,-1 1 1 0,1-5-5-16,0 2-5 0,2-2 1 0,0 3-5 0,-2-3-2 15,2 2-3-15,0 0 1 0,0 3 0 0,0-4 2 0,-1 5 1 16,3-5 0-16,-2 1 1 16,2-1-4-16,-2 1 2 0,0-3 1 15,2 1 3-15,-2-2 0 0,0 2-1 16,-1-1-1-16,-5-12 2 0,12 21-3 0,-6-9 2 15,-6-12-2-15,12 18 2 0,-8-8 0 16,-4-10 2-16,12 17-1 0,-7-7 0 0,3-1-1 16,-8-9 4-16,16 18-5 15,-10-9 2-15,-6-9 3 0,16 18-4 0,-9-9 1 16,1 0-2-16,2 1 4 0,-2 1 2 0,2-1-4 0,2-1 2 16,-3 1-5-16,3-1 0 15,-2 1 2-15,2-1 1 0,4 1 0 0,-5-3-1 0,5 3 2 16,-2-2-1-16,3-1-1 15,1 3 0-15,-2-3 2 0,2 1-2 0,-1-3 3 16,1 2-2-16,1 0-1 16,1-1 4-16,-2-1-1 0,1 2 3 15,3-4-2-15,0 3 1 0,-3-2-2 0,7 0-3 0,-5-1 1 0,1 1 10 16,2 0-11-16,-1-3 3 16,1 3 3-16,-5-1-4 0,5-2-2 0,-1 1 0 15,-1 2 0-15,2-2 0 0,-5-2 2 16,5 2-2-16,-3 0 0 0,1 0 0 15,0-1 2-15,-5 2-2 0,5-3 2 16,-2 0-1-16,-1 1 6 0,-1 1-3 0,2 0 4 16,-20-2 0-16,35 2 0 0,-16 0 1 15,3-1-2-15,-6 2-2 0,5-2-1 0,-1 1 1 16,2 0-1-16,-5-2 7 0,5 2-3 0,0 0-7 16,-1 0 0-16,-1 0 3 15,1 0-4-15,1-1 4 0,0-1-2 0,1 3-2 0,-3-2 2 16,1 3 1-16,1-4-3 15,2 2 2-15,-3 0 1 0,-1 0 4 0,-1-2 0 16,3 2 1-16,-2 0 5 16,-3-2 1-16,3 1-2 0,-20-1 0 0,29 3-2 0,-13-2-1 15,-16-1-2-15,22 3 1 0,-22-3-3 0,21 0 0 16,-21 0-4-16,18 1-2 16,-18-1-1-16,0 0-7 0,20 2-6 15,-20-2-5-15,0 0-6 0,0 0-9 0,0 0-5 16,0 0-8-16,0 0-4 0,0 0 3 0,0 0 10 15,0 0-1-15,0 0 4 16,0 0-1-16,0 0 4 0,0 0-1 0,0 0 4 0,-46-30 1 16,33 24-2-16,13 6-2 0,-24-12 4 0,12 7 1 15,12 5 10-15,-21-11 6 16,11 7 13-16,10 4 11 0,-18-8 5 0,18 8 15 0,-15-9 10 16,15 9 8-16,-14-6 3 15,14 6 0-15,0 0-4 0,-14-8-8 0,14 8-6 16,0 0-2-16,0 0-6 15,0 0-4-15,0 0-3 0,0 0 2 0,0 0-3 0,0 0-3 16,0 0-3-16,0 0 1 16,0 0-4-16,0 0 0 0,0 0-2 15,45 23-3-15,-45-23 0 0,20 10 1 0,-12-5-1 0,4 3 1 0,-12-8 0 16,15 17 1-16,-5-7-1 16,-4 1 9-16,-6-11-5 0,8 21 1 0,-6-9 0 15,-2-12 0-15,0 22-1 16,0-22-6-16,-4 22-22 0,-2-8-14 0,6-14-36 0,-8 20-25 15,4-9-53-15,-2-3-45 16,6-8-78-16,0 0-185 0,-12 19-376 0,9-15-161 16</inkml:trace>
  <inkml:trace contextRef="#ctx0" brushRef="#br0" timeOffset="59420.15">7735 4224 2288 0,'0'0'-181'0,"0"0"11"0,0 0 19 16,0 0 12-16,0 0 20 0,0 0 26 0,0 0 23 16,0 0 23-16,0 0 13 0,0 0 20 15,0 0 16-15,0 0 17 0,0 0 8 0,0 0 15 16,0 0 9-16,45-3 4 15,-45 3 19-15,0 0 8 0,0 0 3 0,0 0 10 16,0 0 4-16,20 0 6 0,-20 0 7 16,0 0-1-16,0 0 8 0,0 0 5 15,26 0-3-15,-26 0 3 0,0 0-5 0,21-1-6 0,-21 1-8 16,0 0-13-16,26 0-10 16,-26 0-9-16,19-3-13 0,-19 3-9 0,20-1-19 0,-20 1-22 15,20-2-28-15,-20 2-30 16,0 0-50-16,27-2-63 0,-21 2-66 0,-6 0-157 15,12-2-396-15,-12 2-80 16</inkml:trace>
  <inkml:trace contextRef="#ctx0" brushRef="#br0" timeOffset="60043.62">8083 4151 2220 0,'0'0'-12'0,"4"-20"33"0,-4 20 14 0,0 0 14 16,0 0-14-16,0 0 11 0,0 0 0 16,0 0 1-16,10-13 2 0,-10 13 6 15,0 0 2-15,0 0-4 0,0 0-9 16,17-4-4-16,-17 4-6 0,0 0-4 0,22-3-4 15,-22 3-2-15,20-2-2 0,-20 2 1 16,17-2-5-16,-17 2-1 0,20-2 3 0,-20 2-10 16,0 0-2-16,27-2 2 15,-27 2 3-15,0 0-5 0,22 0 1 0,-22 0 2 16,0 0 3-16,18-1 4 0,-18 1 14 0,0 0 5 0,0 0 6 16,0 0 8-16,0 0 3 15,0 0 4-15,0 0-2 0,19 0-4 0,-19 0 1 16,0 0-2-16,0 0-1 15,0 0 7-15,0 0-3 0,0 0 0 0,0 0-1 16,-10 32-4-16,10-32-2 0,0 0 3 16,-11 29-11-16,5-20 0 0,0 4-5 15,6-13-2-15,-12 25-2 0,4-11-5 0,2-4 4 0,-2 4-3 0,3-2-4 16,5-12-2 0,-14 22-2-16,6-12-2 0,8-10-3 0,-12 17 1 0,12-17 0 15,-10 15-4-15,10-15 0 16,-7 14 2-16,7-14 0 0,-6 12 3 0,6-12 1 0,0 0-2 15,-8 13 1-15,8-13 1 16,0 0 1-16,0 0 5 0,0 0 4 0,0 0 4 16,0 0 8-16,14 20 1 15,-14-20-2-15,15 2-5 0,-15-2-1 0,22 0 2 0,-22 0-12 16,23-2-3-16,-23 2-13 0,28-4-12 0,-12 3-21 16,-16 1-25-16,35-6-37 15,-17 4-43-15,-3 1-61 0,3-3-52 0,-4 2-71 16,-14 2-145-16,29-6-93 0,-15 4-290 15,-4 0-188-15</inkml:trace>
  <inkml:trace contextRef="#ctx0" brushRef="#br0" timeOffset="60870.06">9224 4056 2414 0,'0'0'-109'0,"2"-11"9"0,-2 11-2 0,0 0 5 16,0 0 8-16,0 0 25 0,0 0 20 15,0 0 16-15,-28-14 20 0,28 14 26 0,-19 0 0 16,19 0 19-16,-22 2 7 16,22-2 16-16,-25 8 29 0,9-3 17 0,2 1 10 15,-2 2 11-15,3-1 3 0,-3 3-8 16,2-3-6-16,2 5-9 0,1-3-1 0,-1 3-10 15,4-1-6-15,8-11-11 0,-12 22-10 16,8-11-5-16,4-11-9 0,-4 18-7 16,4-18-7-16,0 0-5 0,6 23-2 0,-6-23-6 0,10 12-2 15,-10-12-3-15,10 7-1 0,-10-7-5 0,16 4-7 16,-16-4-1-16,0 0 2 16,25-4-6-16,-25 4-2 0,16-9 2 0,-16 9 2 0,17-17 1 15,-9 5 4 1,-2-1-3-16,2-2 1 0,-2-4 0 0,0 0 6 0,-2-3-3 15,-2-4 8-15,2-1 6 16,-4 0 12-16,4-1 5 0,-4 1 8 0,0 3 6 0,-4-3 3 16,2 6 4-16,0 0 2 15,0 0-1-15,0 2 1 0,2 19 2 0,-2-30-5 16,0 17-5-16,2 13-1 0,-2-19-13 0,2 19 0 0,0 0-7 16,-4-18 3-16,4 18 2 15,0 0 3-15,0 0-4 0,0 0-2 0,0 0 0 16,-6 58-2-16,8-38-7 15,0 3-1-15,0 2-8 0,2 2 2 0,0 1-2 0,2 1-1 16,2-1-8 0,-3-1-7-16,3 0-13 0,-2 1-13 0,4-3-22 15,-4 0-31-15,0-3-45 0,-2 0-57 0,2-5-60 0,0 0-73 0,-3-4-153 16,-1 0-125 0,0-1-376-16,-2-12-402 0</inkml:trace>
  <inkml:trace contextRef="#ctx0" brushRef="#br0" timeOffset="61210.28">9041 4514 2885 0,'0'0'-107'0,"0"0"17"15,0 0 14-15,0 0 20 0,0 0 15 16,0 0 35-16,0 0 26 0,0 0 8 0,0 0 9 16,0 0 4-16,0 0-5 0,0 0-3 15,61-11 2-15,-47 8 3 0,3-1-1 16,1 0-3-16,4 0-7 0,-3 1-7 0,3-3-1 0,2 2-5 15,-5 0-20-15,3 0-17 16,-1 3-31-16,1-4-29 0,-4 4-30 0,1 0-40 16,-1-5-70-16,-18 6-488 15,26-1 27-15</inkml:trace>
  <inkml:trace contextRef="#ctx0" brushRef="#br0" timeOffset="61810.4">9226 4886 2020 0,'0'0'-58'0,"0"0"12"0,0 0 4 16,-24 0 6-16,24 0 3 0,0 0 20 15,-16 5 17-15,16-5 20 0,-15 5 20 0,15-5 8 16,-14 11 17-16,14-11-2 0,-18 14-10 16,11-4 6-16,-5-3-1 0,4 5-1 15,8-12-3-15,-12 20 1 0,4-7 1 0,4-1-2 0,4-12-1 16,-4 23-4-16,4-23-5 15,2 23 0-15,-2-23-4 0,8 19 5 0,-2-9-4 16,-6-10-4-16,16 13 3 16,-8-8-6-16,-8-5-1 0,21 8-6 15,-7-5-2-15,-14-3-1 0,20 0-8 0,-20 0-7 0,25-8 1 0,-11 0 1 16,-2 0-1-16,-1-4-3 16,-1-1-7-16,-2-2 3 0,2 0-3 0,-4-4 7 0,0 0 10 15,-2 1 14 1,2 4 19-16,-3 0 21 0,1-1 12 0,-4 15 7 0,4-21 4 15,-4 21-1-15,0-17 4 16,0 17-4-16,0 0 9 0,0 0-2 16,0 0-4-16,0 0-3 0,0 0-6 0,0 0-7 15,0 0-7-15,0 0-7 0,0 0-6 0,0 0 0 16,-17 59-10-16,17-42-2 0,2 2-13 0,2 0-1 0,-2 2-3 16,1-1-8-16,-1-1-11 15,4 5-14-15,-2-6-11 0,2 2-20 0,2-3-34 16,-2-2-36-16,0-1-63 15,0-1-66-15,3-3-61 0,-3-3-136 0,0-1-163 0,-6-6-380 16,14 6-408-16</inkml:trace>
  <inkml:trace contextRef="#ctx0" brushRef="#br0" timeOffset="62430.5">9473 5077 3164 0,'0'0'64'0,"8"-11"-16"0,-8 11-26 0,8-13-29 15,-8 13 0-15,8-12-1 0,-8 12 11 16,15-12 19-16,-15 12 10 0,14-11 5 0,-4 5 5 16,-10 6 6-16,18-10-1 0,-7 5 0 0,-11 5-8 15,26-8-2-15,-14 4-8 0,-12 4 1 16,29-9-11-16,-13 7 0 0,-16 2-3 16,24-5-11-16,-24 5 0 0,23-5 1 15,-23 5-1-15,20-5-5 0,-20 5 3 0,17-2-1 16,-17 2-2-16,0 0 2 0,22-4-2 15,-22 4 2-15,0 0 1 0,16-3-4 0,-16 3 2 16,0 0 6-16,0 0 7 16,0 0-1-16,0 0 5 0,17-7 3 0,-17 7 0 0,0 0 1 15,0 0-5-15,0 0 2 16,0 0 3-16,0 0 5 0,0 0 5 0,0 0-1 16,0 0 0-16,0 0-4 0,0 0-5 0,0 0-1 15,0 0-5-15,0 0 0 16,0 0-7-16,0 0-2 0,0 0-1 0,0 0 1 0,0 0-8 15,0 0-2-15,0 0-1 16,0 0 1-16,0 0 0 0,0 0 0 16,0 0 0-16,14-3 3 0,-14 3 4 0,0 0 5 15,0 0 2-15,0 0 6 0,0 0-2 0,0 0 4 16,0 0 1-16,0 0 4 0,0 0-3 0,0 0 0 16,-21 40-5-16,13-29 0 15,0 0 3-15,2 3-6 0,0-1 2 0,-2 3 0 0,0-1 0 16,2 0 2-16,1 1 3 15,-5 0-1-15,4 0 6 0,0 1 1 0,-2-2 2 0,2 0 4 16,2-2 3-16,-2 3 3 16,6-16 0-16,-7 25 2 0,3-14-2 0,4-11-8 15,-4 19 1-15,4-19 3 0,0 0-11 0,11 19 0 16,-11-19-6-16,16 8 1 0,-16-8-3 16,34 0-12-16,-19 0-14 0,-15 0-14 0,45-10-21 15,-19 5-30-15,-1-1-38 16,-5 0-42-16,6 1-56 0,-5-3-41 0,-3 0-79 15,-2 3-151-15,-3-2-106 0,-3-2-242 16,-10 9-165-16</inkml:trace>
  <inkml:trace contextRef="#ctx0" brushRef="#br0" timeOffset="63830.35">9946 3837 2481 0,'-9'-17'-61'0,"9"17"20"15,0 0 0-15,0 0 4 0,0 0-5 0,0 0 8 16,-2-19 7-16,2 19 5 0,0 0 18 16,0 0 5-16,0 0 17 0,0 0 20 0,13-14 9 15,-13 14 19-15,0 0 9 0,0 0 4 0,0 0 0 16,8-11 4-16,-8 11 4 16,0 0 3-16,0 0-1 0,0 0-1 0,0 0-4 0,0 0 2 15,16 22-15-15,-16-22-6 16,6 17 0-16,0-5-4 0,-2 2-2 0,6-2-3 15,-5 4-4-15,3 2-4 0,-2-3 0 16,6 6 6-16,-6-2-5 0,4-1 1 16,-1 4 2-16,-1-3-5 0,0 1 2 15,2 0 5-15,0 1-8 0,-4-2-3 0,4 2-3 16,-3 0-4-16,-1-2 2 0,0-2-5 0,4 0 0 0,-4-2 0 16,-2 0 2-16,2 0-7 15,0-2-3-15,-1 1-1 0,-1-3-8 0,0-3-1 16,0 2-9-16,-4-10-9 0,6 15-11 15,-6-15-17-15,4 11-28 0,-4-11-37 0,6 6-50 16,-6-6-43-16,0 0-31 16,0 0-48-16,0 0-116 0,0 0-554 0,0 0-349 15</inkml:trace>
  <inkml:trace contextRef="#ctx0" brushRef="#br0" timeOffset="64130.45">10151 3918 2931 0,'4'-18'8'16,"-4"18"14"-16,0 0-4 0,2-19-7 0,-2 19-1 16,0 0 6-16,4-15 9 0,-4 15 14 0,0 0 18 0,0 0 17 15,0 0 14-15,0 0 3 16,0 0 2-16,0 0-4 0,-28 32 7 16,20-16 0-16,-2 2-1 0,2 5 2 15,-3-2-6-15,1 4-5 0,-4 3-8 0,2 3-7 0,-3-2-7 16,1 5-7-16,-2-4-8 15,4 2-1-15,-3 0-5 0,3-1-8 0,-2 2-1 16,0-5-8-16,-1 1 0 16,3-1-5-16,0-5-3 0,4-2-11 0,0-4-12 0,3 1-17 15,-1-4-19-15,2-2-34 16,4-12-35-16,-4 21-48 0,6-11-53 0,-2-10-57 16,4 12-130-16,-4-12-161 0,11 5-314 0,-11-5-239 15</inkml:trace>
  <inkml:trace contextRef="#ctx0" brushRef="#br0" timeOffset="64490.32">10404 4069 2632 0,'0'0'-36'15,"0"0"26"-15,6-13 13 0,-6 13 16 0,0 0 18 16,0 0 23-16,0 0 25 16,0 0 27-16,0 0 5 0,0 0 6 0,0 0 0 0,-20 40 4 15,14-25-3 1,2 2-1-16,1 2-12 0,-3 3-9 0,2-2-10 0,2-1-9 15,0 4-10-15,2-2-6 0,0 0-9 16,4 1-8-16,0-2-14 0,2-3-15 0,1 4-17 16,1-5-31-16,4-3-32 15,-2 0-53-15,2-2-62 0,3-1-58 0,-5-5-108 16,4 1-176-16,-4-3-361 0,2-2-244 16</inkml:trace>
  <inkml:trace contextRef="#ctx0" brushRef="#br0" timeOffset="64910.28">10569 4183 2648 0,'0'0'12'0,"0"0"8"0,2-18-15 0,-2 18-22 16,0 0-2 0,6-18-1-16,-6 18-3 0,10-9 8 0,-10 9-1 0,15-7 1 15,-15 7 3-15,20-8 0 16,-8 3 3-16,-12 5 3 0,27-4-3 0,-15-1 2 0,-12 5 1 15,31-7-2-15,-17 5 1 16,-14 2 10-16,24-5 6 0,-24 5-2 16,21-6 11-16,-21 6 23 0,16-2 9 15,-16 2 23-15,18-3 19 0,-18 3 20 0,0 0 11 0,0 0 12 16,19-2 4-16,-19 2 1 0,0 0-5 0,0 0-10 16,0 0-12-16,0 23-13 15,0-23-13-15,0 0-8 0,-13 34-10 0,5-20-5 0,2 2-9 16,-6 2-2-16,6-3-9 15,-2 3-4-15,-1 1 1 0,1-5 0 0,2 4 1 16,2-1-2-16,-2-2 1 16,0 1 0-16,4-1-2 0,2-15-4 0,0 27-4 0,0-27 0 15,10 22-2-15,-2-12-4 0,0-1-4 0,5-1 0 16,-1 0-8-16,6-5-6 16,-2 1-14-16,3 1-26 0,-1-5-30 15,0 0-45-15,-18 0-63 0,37-5-56 16,-21 0-79-16,-1 1-150 0,-1-3-126 0,-2-1-311 15,-2-2-271-15</inkml:trace>
  <inkml:trace contextRef="#ctx0" brushRef="#br0" timeOffset="65100.06">11062 4089 3143 0,'0'0'200'0,"6"-10"-22"0,-6 10-27 15,0 0-22-15,17-6-10 0,-17 6-19 0,0 0-9 0,20 15-4 16,-10-3-3-16,-4 3-4 15,0 1-3-15,-2 0-11 0,0 9-8 0,-1-2-8 16,-1 2-22-16,-2 0-33 16,-2 1-41-16,-5 1-59 0,1-1-74 0,-6 5-68 15,-6-3-121-15,-1-1-202 0,-9 4-371 16,-3-5-361-16</inkml:trace>
  <inkml:trace contextRef="#ctx0" brushRef="#br0" timeOffset="66200.12">9228 4664 2723 0,'0'0'-145'0,"0"0"26"0,0 0 27 16,0 0 15-16,0 0 23 0,0 0 26 0,0 0 7 15,0 0 6-15,0 0 13 0,0 0 4 0,0 0 9 16,0 0-10-16,0 0-1 0,0 0 3 0,0 0-12 16,0 0 20-16,0 0-13 0,0 0 6 15,0 0 2-15,0 0 22 0,0 0 17 0,0 0 4 16,0 0 11-16,0 0-1 15,0 0-4-15,0 0 5 0,0 0-19 0,0 0 8 0,0 0-6 16,21-4 3-16,-21 4 18 16,0 0 18-16,0 0 15 0,0 0 25 0,0 0 9 15,0 0 2-15,0 0-1 0,0 0-11 0,0 0-17 16,6 28-2-16,-6-28-20 16,0 0-4-16,2 26-11 0,-2-26-5 0,2 20-7 15,-2-20-8-15,4 21-3 0,-2-10-4 16,-2-11-10-16,4 23-4 0,0-10-9 0,-4-13-11 15,4 22-18-15,0-11-21 0,-4-11-41 16,4 17-44-16,-4-17-76 0,8 18-88 0,-5-11-208 16,-3-7-464-16,0 0-385 0</inkml:trace>
  <inkml:trace contextRef="#ctx0" brushRef="#br0" timeOffset="66880.02">11712 4216 2823 0,'0'0'-30'0,"0"0"46"0,-12 11 23 0,12-11 18 16,0 0 17-16,0 0 20 0,0 0 12 15,0 0 3-15,0 0 15 0,0 0-2 0,0 0 3 16,0 0-7-16,0 0-10 15,0 0-6-15,0 0-10 0,0 0-10 0,20 21-10 0,-20-21-8 16,15 4-8-16,-15-4-8 16,0 0-12-16,24 1-12 0,-24-1-17 0,18 0-17 15,-18 0-24-15,0 0-31 0,25 0-45 0,-25 0-42 0,0 0-47 16,22-3-47 0,-22 3-70-16,0 0-108 0,4-9-463 0,-4 9-260 0</inkml:trace>
  <inkml:trace contextRef="#ctx0" brushRef="#br0" timeOffset="67040.27">11743 4189 2637 0,'-17'-7'58'0,"17"7"34"0,-12-6 7 0,12 6-10 16,0 0-13-16,-16-7-6 15,16 7-12-15,0 0-5 0,0 0-2 0,0 0-1 0,0 0-5 16,0 0-8-16,0 0-10 0,0 0-22 16,26-26-29-16,-26 26-24 0,19-7-37 15,-19 7-32-15,22-4-37 0,-12 3-39 0,0-2-73 16,-10 3-526-16,19-5-98 0</inkml:trace>
  <inkml:trace contextRef="#ctx0" brushRef="#br0" timeOffset="67380.39">12415 4089 2373 0,'0'0'7'15,"0"0"30"-15,0 0-8 0,0 0-6 0,16 9-2 0,-16-9 4 16,0 0-4-16,17 2 11 16,-17-2-1-16,0 0 7 0,24-2 2 0,-24 2-6 15,23 0-6-15,-23 0-18 0,28-3-24 0,-12 3-26 0,-16 0-41 16,31-3-43-16,-15 0-78 16,-16 3-162-16,25-5-247 0,-13 3 176 0</inkml:trace>
  <inkml:trace contextRef="#ctx0" brushRef="#br0" timeOffset="67920.27">12927 3887 1921 0,'0'0'80'0,"0"0"4"16,0 0-8-16,0 0-12 16,0 0-10-16,0-25-6 0,0 25-8 15,0 0-5-15,0 0 1 0,0 0-10 0,24-5-2 0,-24 5-10 0,20-1-4 16,-20 1-2-16,27 0-17 16,-11-3-3-16,-16 3 0 0,31 0 3 0,-15-1 0 0,-16 1-2 15,27-2 6-15,-27 2 19 16,26 2 4-16,-26-2 18 0,22-2 15 15,-22 2 10-15,0 0 8 0,23 0-4 16,-23 0-7-16,0 0-1 0,0 0 0 0,20 0 4 0,-20 0 5 16,0 0 15-16,0 0 9 15,0 0 9-15,0 0 5 0,0 0-2 0,-4 27-13 16,4-27-7-16,0 0-9 0,-16 32-7 0,10-18-5 0,0 1-10 16,-3 0-3-16,1 2-3 15,0 2-3-15,-4 0-2 0,2 0 1 0,-2-1-1 16,3 0 3-16,1 1 4 15,-2-3 1-15,2-3 3 0,0 3-2 0,2-4 1 0,-1 0-2 16,7-12-1-16,-10 19-3 16,10-19-8-16,-4 15 0 0,4-15-6 0,0 0-1 15,2 20-7-15,-2-20 4 0,12 9-6 0,-12-9-3 16,23 7-3-16,-7-4-11 0,1-2-12 16,3-1-16-16,0 0-17 0,1 0-27 0,-1 0-45 15,4-1-62-15,-1-2-58 16,-1 2-103-16,-3-3-194 0,-1 2-45 0,2-2-272 0,-5 0-193 15</inkml:trace>
  <inkml:trace contextRef="#ctx0" brushRef="#br0" timeOffset="70550.31">13943 3469 2432 0,'0'0'-111'0,"0"0"16"16,-14 33 19-16,14-33 14 0,0 0 20 0,-14 22 11 15,8-12 9-15,-2 3 11 0,8-13 4 0,-13 27 14 16,7-12 18-16,-2 1 14 15,2 0 6-15,0 2 8 0,0 0 11 0,-2 0-8 0,5 5 8 16,-3 0 5-16,0-1 1 16,2 1-2-16,-4 2-4 0,4-2 4 15,0 4-3-15,0-2-7 0,0-2 0 0,2 5-2 0,0-2-2 0,-4 0-5 16,4 0 1-16,2 0-2 16,-1 3-3-16,2-2 0 0,-1 1 5 0,0 1 2 15,2 0 4-15,-2-1 9 16,4 1 8-16,-2 1 0 0,-2 1-5 0,0-3-7 0,2 3-6 15,0-1-4-15,0 1-10 16,0-2-1-16,0 1-4 0,0-2-6 0,2 1-5 16,0-3 1-16,4 3-4 15,-2-3 1-15,0 1-2 0,1 0-1 0,3-4 0 0,0 2 0 16,0-2 1-16,2 0-4 0,-2 0-1 0,1-1 0 16,-1-3-2-16,4 2-2 15,-2 0-20-15,-1-2-10 0,3 1-17 0,0-4-24 0,0 2-37 16,-3-3-53-16,7 0-51 15,-8-4-72-15,2 1-178 0,0-1-441 0,1-3-272 16</inkml:trace>
  <inkml:trace contextRef="#ctx0" brushRef="#br0" timeOffset="78790.14">15166 3845 2603 0,'0'0'-106'0,"0"0"14"0,0 0 20 0,0 0 7 16,0 0 14-16,0 0 14 15,0 0-4-15,0 0 1 0,0 0 4 0,0 0 6 0,0 0 11 16,0 0 4-16,0 0 12 16,0 0 8-16,0 0 22 0,0 0 25 0,0 0 12 15,0 0 25-15,0 0 5 0,0 0 5 0,0 0 5 16,0 0-4-16,0 0-4 16,0 0-5-16,0 0-2 0,0 0-3 0,0 0-3 15,0 0-10-15,0 0 1 0,0 0-5 16,0 0-7-16,26 0-1 0,-26 0-1 0,0 0-2 0,0 0-1 15,0 0 0-15,21 0 4 16,-21 0 5-16,0 0 5 0,26-3 9 0,-26 3 6 16,21-1 3-16,-21 1 1 15,24 1-3-15,-24-1-4 0,26-1-8 0,-26 1-9 0,23 0-7 16,-23 0-8-16,24-2-2 0,-24 2-16 0,21 0-10 16,-21 0-20-16,18-2-27 15,-18 2-38-15,22 0-47 0,-22 0-63 0,19-3-60 16,-19 3-109-16,16-1-187 0,-16 1-446 15,0 0-424-15</inkml:trace>
  <inkml:trace contextRef="#ctx0" brushRef="#br0" timeOffset="79760.19">15669 3629 2963 0,'0'0'-24'0,"0"0"37"0,-16-12 3 0,16 12 9 15,0 0 3-15,0 0 8 0,0 0 5 0,0 0 4 16,0 0 13-16,0 0 4 16,0 0 3-16,0 0-1 0,0 0-5 0,0 0 6 0,0 0-13 15,0 0-1-15,0 0-6 16,0 0-6-16,30-5-4 0,-30 5-7 0,13 2-8 15,-13-2-4-15,22 0-3 16,-22 0-8-16,24 0-4 0,-15 0 3 0,5-2-4 0,-14 2 1 16,20 0 3-16,-20 0-1 15,15-2 5-15,-15 2 3 0,16 0 7 0,-16 0 4 16,0 0-1-16,16-2 2 0,-16 2 0 0,0 0-4 0,0 0 1 16,12 4-3-1,-12-4 0-15,0 0 0 0,0 0 5 0,0 0-1 0,0 0 4 16,-6 29-3-16,6-29 4 15,0 0-4-15,-16 28-2 0,12-16-2 0,-4 2 1 0,0-4-7 16,8-10 1-16,-13 25-3 16,7-13 3-16,-4 1-1 0,4-2-1 0,6-11-4 15,-16 21 7-15,10-10 1 0,-1 1 0 0,7-12 1 16,-10 17-1-16,10-17-1 0,-12 15 1 16,12-15 2-16,-8 15 6 0,8-15-1 0,-6 10 0 15,6-10 1-15,0 0 1 16,-10 14-3-16,10-14 1 0,0 0 2 0,0 0-3 0,0 0 1 15,0 0 0-15,0 0 1 16,14 21-1-16,-14-21 0 0,16 1-3 0,-16-1 0 16,23 2-1-16,-23-2-5 0,30-2-7 15,-10 2-12-15,-3 0-15 0,1-1-26 0,2-3-36 16,1 1-46-16,1-3-68 0,-3 4-41 0,-1-4-72 16,2 0-134-16,-5 0-109 0,3 0-305 15,-4-1-209-15</inkml:trace>
  <inkml:trace contextRef="#ctx0" brushRef="#br0" timeOffset="80230.4">16087 3210 2497 0,'0'0'-30'0,"0"0"41"0,0 0 5 0,0 0 4 0,0 0 4 15,0 0 3-15,0 0 19 16,0 0 14-16,0 0 17 0,0 0 11 0,0 0 2 15,0 0-2-15,0 0-5 0,36-9-8 16,-36 9-8-16,21-3-11 0,-21 3-15 0,22-1-21 16,-22 1-25-16,23 0-40 0,-23 0-50 15,24-2-51-15,-12 2-54 0,-12 0-111 16,13-6-479-16,-13 6-96 0</inkml:trace>
  <inkml:trace contextRef="#ctx0" brushRef="#br0" timeOffset="80910.12">16372 2939 2256 0,'0'0'-75'0,"0"0"28"15,0 0 12 17,0-20 21-32,0 20 14 0,0 0 14 0,0 0 18 0,0 0 15 0,0 0 6 0,0 0 15 15,0 0 12-15,0 0-3 0,0 0 8 0,4-14-2 0,-4 14 0 16,0 0-3-16,0 0-1 0,0 0 1 0,0 0 4 16,0 0-6-16,0 0-4 15,0 0-6-15,0 0-5 0,0 0-8 0,33 8-5 16,-33-8-9-16,0 0 3 0,0 0-6 15,0 0-3-15,26 6-1 0,-26-6-3 16,0 0 1-16,12 4-1 0,-12-4 1 16,0 0-4-16,0 0-4 0,15 5 3 0,-15-5-1 15,0 0 2-15,0 0 1 0,12 7 2 16,-12-7 7-16,0 0 0 0,6 12-7 0,-6-12-1 16,0 0 0-16,4 19-6 0,-4-19 3 0,0 16-6 15,0-16-4-15,0 20-2 16,0-20 2-16,-2 21-4 0,2-21-3 0,-2 23 2 0,-2-12-2 15,4-11-3-15,-4 23 2 16,0-11-1-16,4-12-2 0,-6 22 1 16,0-12-2-16,6-10 0 0,-6 22-3 15,6-22-1-15,-7 16 5 0,7-16-6 0,-6 17 4 0,6-17-3 16,-8 14-4-16,8-14 5 0,-4 11-1 0,4-11 0 16,0 0 1-16,-6 16-3 15,6-16 2-15,0 0 2 0,0 0-1 0,-6 13 0 0,6-13-2 16,0 0 4-16,0 0 2 15,0 0-3-15,0 0 6 0,-6 15 4 0,6-15 2 16,0 0 4-16,0 0 3 16,0 0 2-16,0 0 4 0,0 0 1 0,0 0-3 0,0 0-1 15,0 0-2-15,16 15-4 0,-16-15-3 0,20 0-9 16,-20 0-13-16,25 2-14 16,-25-2-26-16,30-2-34 0,-17 2-41 15,5 2-46-15,-18-2-53 0,29 0-59 16,-29 0-147-16,22-2-549 0,-22 2-428 15</inkml:trace>
  <inkml:trace contextRef="#ctx0" brushRef="#br0" timeOffset="83601.64">14581 4296 2898 0,'0'0'-130'0,"0"0"8"0,0 0 12 16,0 0 17-16,0 0 8 0,0 0 11 0,0 0 13 16,0 0 19-16,0 0 17 15,0 0 20-15,0 0 18 0,0 0 14 0,0 0 15 0,0 0 9 16,0 0-2-16,0 0 12 15,0 0 12-15,0 0 7 0,0 0 10 0,0 0 0 16,0 0-3-16,0 0-6 0,0 0-5 16,0 0-10-16,0 0-3 0,0 0-8 0,0 0-5 15,57 0-3-15,-57 0-7 0,22 0 1 0,-22 0-10 16,23 2 0-16,-23-2-6 16,30 0-3-16,-13 0-1 0,3 2-4 0,-20-2-4 0,35 0 2 15,-15 2-3-15,-3-2 2 16,3 0-3-16,0 1-9 0,-1-1-4 0,3 0-9 15,0 0-6-15,-1-1-1 16,3 1-1-16,-5 0-2 0,5 0 5 0,0-2-1 0,-3 2 3 16,3 0 2-16,-3-2 7 15,-1 2 1-15,4 0 4 0,-3 2 7 0,1-4-2 16,-3 2 2-16,3 0 15 0,0 0 0 0,-1 0-4 0,1 0 1 16,-1 0-3-16,1 2-6 15,2-2 3-15,-1 0-1 0,1 0-1 0,-3 0-7 16,1 0 3-16,-1 2 4 15,1-4-1-15,-2 2-1 0,1 2 1 0,-3-2 0 0,4-2 0 16,-22 2 7-16,37-2-10 16,-19 2-1-16,-18 0-1 0,35 0 3 0,-17-2 0 15,-18 2-2-15,33-1 3 0,-17 1 7 0,-16 0-9 0,33 0 0 16,-13-3 0-16,-5 3 1 16,-15 0-4-16,38 0 0 0,-21-3-4 0,3 3 5 15,2 0-4-15,-1 0-2 16,-1 3-2-16,1-6-2 0,3 3-1 0,0 0 2 0,-1 0-1 15,3 0 2-15,-3 0-2 16,5-1 4-16,-5 1-2 0,1 0 8 0,5-2-10 16,3 2 3-16,-3 0 0 15,3 0 0-15,-3-1 1 0,3 1-1 0,-1-3 0 0,-2 3 6 16,3-1-3-16,1 1 1 0,-3 0 10 0,-1 0-4 16,1 0 1-16,-5 0 3 15,5-2 1-15,-5 2 5 0,-1 2 0 0,-1-2 2 16,-3 0-6-16,3 0 7 0,-3 0-5 15,2 0-1-15,-5 0-6 0,-17 0 1 0,30-2-5 16,-30 2 0-16,25 0-12 16,-25 0-12-16,22 0-19 0,-22 0-35 0,0 0-52 15,23 0-55-15,-23 0-90 0,0 0-212 0,0 0-353 0,0 0-172 16</inkml:trace>
  <inkml:trace contextRef="#ctx0" brushRef="#br0" timeOffset="84220.55">15152 4657 2499 0,'0'0'-36'0,"0"0"8"0,0 0 7 16,0 0 18-16,0 0 3 0,0 0 18 0,0 0 22 15,0 0 24-15,0 0 23 0,0 0 13 0,0 0 13 16,0 0 16-16,0 0 9 0,6 50 4 16,-6-50 3-16,-6 29-7 15,4-14-9-15,0 3-6 0,1-2-10 0,-1 1-12 16,2 5-12-16,-2-3-12 0,0-1-5 0,0 4-11 15,2-3-3-15,-2-2-11 0,2-17-11 16,0 31-22-16,0-18-23 0,0-13-37 0,0 22-52 16,0-22-74-16,4 17-83 15,-4-17-151-15,2 10-164 0,-2-10-310 0,0 0-251 0</inkml:trace>
  <inkml:trace contextRef="#ctx0" brushRef="#br0" timeOffset="84510.71">15370 4909 2624 0,'0'0'-64'0,"0"0"22"0,18-7 9 0,-18 7 18 15,0 0 14-15,20-2 35 0,-20 2 20 16,0 0 7-16,27-1 9 0,-27 1 9 0,22 0 6 15,-10-3 9-15,-1 3 4 16,-11 0 2-16,28 0 2 0,-12-1-5 0,-3 1-6 16,3 0-10-16,-16 0-11 0,28 0-9 15,-15 0-22-15,1 0-17 0,-14 0-26 0,24 0-31 16,-24 0-41-16,19 1-38 0,-9-1-43 0,-10 0-34 16,16 0-71-1,-16 0-145-15,12 0-357 0,-12 0-55 0</inkml:trace>
  <inkml:trace contextRef="#ctx0" brushRef="#br0" timeOffset="85138.19">15895 4849 2264 0,'0'0'-35'0,"0"0"11"0,0 0 10 16,0 0 1-16,13-10-3 0,-13 10 7 0,0 0 14 15,0 0 15-15,16-4 14 0,-16 4 24 16,0 0 5-16,0 0 1 0,18-4 8 0,-18 4-17 16,0 0-5-16,19-1-7 15,-19 1-3-15,0 0-5 0,26-3-16 0,-26 3 9 16,0 0 2-16,24 0-3 0,-24 0-13 0,0 0 8 0,21 0-2 16,-21 0 10-16,0 0 12 15,0 0 9-15,22 0 9 0,-22 0 12 0,0 0-3 16,0 0-3-16,15 3-3 15,-15-3-4-15,0 0-5 0,0 0-6 0,0 0-5 16,0 0-2-16,18 1-7 0,-18-1-1 16,0 0-6-16,0 0-4 0,0 0 1 0,0 0-4 15,0 0 0-15,0 0-3 0,0 0 3 16,0 0 0-16,0 0 1 0,0 0 3 0,0 0 2 16,0 0 3-16,0 0 4 0,0 0-3 0,0 0 6 15,0 0 0-15,0 0 4 16,0 0 0-16,0 0 7 0,0 0-9 0,0 0-2 0,0 0-4 15,0 0-3-15,-33 36-1 16,25-26-2-16,-2 1-1 0,2 0-6 0,-2 1 1 16,1 2-2-16,1-3 3 0,-4 4-4 15,4 0 1-15,0 1-2 0,-4-1-1 0,5-2 0 16,-1 5-3-16,0-5-3 0,2 2 1 0,0 0-3 16,2-1-2-16,-4 0-3 15,8-14-1-15,-8 20-1 0,8-20 0 0,-3 17 0 0,3-17-2 16,-4 15 0-16,4-15-2 15,0 0 6-15,-2 15 1 0,2-15-1 0,0 0 1 16,0 0 0-16,0 0-3 16,21 10 2-16,-21-10-2 0,20 0 2 0,-20 0-3 0,29-2 0 15,-11 1-5-15,2 1-16 16,-20 0-26-16,39-4-38 0,-19 1-40 0,1 3-51 16,-1-1-40-16,-1-3-54 0,-1 2-128 0,0 0-568 0,-2-2-412 15</inkml:trace>
  <inkml:trace contextRef="#ctx0" brushRef="#br0" timeOffset="85970.08">16472 4714 2752 0,'0'0'-207'0,"0"0"15"0,0 0 20 0,0 0 33 15,0 0 35-15,0 0 38 16,-4-14 30-16,4 14 22 0,0 0 25 0,0 0 7 16,0 0 18-16,0 0-6 15,0 0 6-15,0 0 6 0,0 0-11 0,0 0 4 0,0 0-11 16,0 0-11-16,0 0 6 0,0 0-7 0,0 0-2 16,0 0 2-16,0 0-1 15,0 0 8-15,0 0 11 0,0 0 18 0,0 0 1 0,0 0 19 16,0 0 14-16,0 0 8 15,0 0 2-15,0 0 4 0,0 0 0 0,0 0-2 16,0 0-1-16,0 0-7 16,0 0-1-16,0 0-6 0,-10-8-5 0,10 8-9 0,0 0-3 15,0 0-2-15,0 0 6 0,0 0 2 0,0 0 0 16,0 0 4-16,0 0-1 16,0 0 0-16,0 0-2 0,0 0-4 0,0 0-5 0,0 0-11 15,0 0 0-15,0 0-11 16,0 0-10-16,0 0-13 0,38-1-12 15,-38 1-17-15,21-3-19 0,-21 3-24 16,20-2-15-16,-20 2-16 0,21-4-24 0,-21 4-28 0,22-3-25 16,-12 1-32-16,-10 2-52 15,18-6-137-15,-11 2-473 0,-7 4-213 0</inkml:trace>
  <inkml:trace contextRef="#ctx0" brushRef="#br0" timeOffset="86221.09">16729 4534 2587 0,'14'-10'-9'0,"-14"10"33"0,0 0 32 16,0 0 31-16,0 0 23 0,0 0 18 0,0 0 10 15,0 0 1-15,20 22-12 16,-20-22-7-16,2 15-7 0,-2-15-8 0,0 21-11 15,2-8-11-15,-2-13-14 16,2 25-16-16,0-10-20 0,0 0-26 0,-2-15-37 0,5 29-52 16,-3-16-47-16,2 2-50 15,2-5-57-15,-6-10-107 0,2 21-583 0,0-13-335 16</inkml:trace>
  <inkml:trace contextRef="#ctx0" brushRef="#br0" timeOffset="86530.4">16992 4652 2829 0,'0'0'13'0,"0"0"26"16,0 0-1-16,0 0 5 0,0 0-9 0,28 17-2 0,-22-7 1 16,0 3 0-16,-4 2 9 15,2 1 9-15,-2 4-1 0,-2 3-3 0,-2 2-2 16,0 2-3-16,2 4-6 0,-4 1-7 0,-4 5-14 0,-2 0-23 16,-4 5-31-16,-3 2-35 15,-3 0-45-15,-11 14-41 0,-5-2-71 0,-5-3-146 0,-4 2-382 16,0-5-47-16</inkml:trace>
  <inkml:trace contextRef="#ctx0" brushRef="#br0" timeOffset="87240.54">14915 4757 2169 0,'0'0'-21'0,"0"0"29"16,0 0-8-16,0 0 5 0,0 0 6 16,0 0 25-16,0 0 15 0,0 0 20 0,0 0 31 15,0 0 16-15,0 0 18 0,0 0 13 0,0 0 1 16,0 0-6-16,0 0-5 16,-24 49-3-16,14-34-6 0,5 7 0 0,-3-1-12 15,0 1-8-15,0 1-13 0,2 4-5 16,0 1-12-16,0-1-10 0,0 2-10 0,4 1-4 15,2 1-8-15,0-1-1 0,2 2-12 16,6 3-6-16,2-3-16 0,6 3-11 0,-1-5-24 16,7 5-27-16,6-7-32 15,-3-3-39-15,7 3-54 0,1-3-39 0,6-6-74 16,-2 2-158-16,5-6-498 0,1-1-366 0</inkml:trace>
  <inkml:trace contextRef="#ctx0" brushRef="#br0" timeOffset="88110.24">17191 4471 2783 0,'0'0'-107'0,"-14"-11"25"0,14 11 29 16,0 0 11-16,0 0 27 16,0 0 19-16,0 0 16 0,0 0 25 0,0 0 8 0,-8-12 8 15,8 12 1-15,0 0-1 16,0 0-6-16,0 0-5 0,0 0-4 15,0 0-4-15,0 0-6 0,0 0-3 16,0 0 1-16,0 0-2 0,0 0 3 0,38 2-1 0,-38-2 13 16,0 0 6-16,17 3 11 15,-17-3 5-15,12 7 14 0,-12-7 5 0,10 6 1 16,-10-6-2-16,12 11-1 0,-12-11-1 0,5 11-8 0,-5-11-7 16,2 15-6-16,-2-15-1 15,0 0 4-15,-4 28 0 0,4-28 3 0,-7 20-9 16,7-20-4-16,-8 19-3 15,4-10-3-15,4-9-9 0,-4 18-3 0,4-18-13 0,0 0-4 16,6 24-13-16,-6-24-15 16,16 14-33-16,-7-10-37 0,-9-4-56 0,26 7-63 15,-6-3-47-15,-5-4-76 0,1 0-141 0,4-2-109 0,-1 0-274 16,1 2-180-16</inkml:trace>
  <inkml:trace contextRef="#ctx0" brushRef="#br0" timeOffset="89190.14">17568 3220 2373 0,'0'0'-122'0,"0"0"24"0,0 0 24 0,0 0 10 15,0 0 16-15,0 0 11 16,-8-14 15-16,8 14 9 0,0 0-2 0,0 0 4 16,0 0 6-16,0 0 2 15,0 0 8-15,0 0 4 0,0 0 14 0,0 0 4 0,0 0 7 16,0 0 6-16,0 0 10 0,0 0-1 0,0 0 4 16,0 0-4-16,0 0 1 15,0 0 1-15,0 0 7 0,0 0-5 0,0 0 7 16,0 0-8-16,0 0 11 0,0 0-2 15,0 0 2-15,0 0-6 0,0 0-3 0,0 0-1 16,0 0 6-16,0 0-7 16,0 0-5-16,0 0 0 0,0 0-5 0,0 0 0 15,0 0-1-15,0 0-3 0,-2 43 1 16,2-43 3-16,0 0 2 0,0 0-6 16,10 24-4-16,-10-24 4 0,10 12-1 0,-10-12-6 0,8 18 2 15,-3-10-3-15,-5-8-2 16,8 23-3-16,-2-11-1 0,0 1-2 0,-2 0 0 15,2 2-2-15,-2 0 5 0,4 0-4 16,-2 1 3-16,-1 0-1 0,1 4-1 16,0-5 6-16,0 3 0 0,-2-2 3 15,2 4 2-15,-2-1-2 0,0 3 4 0,2-3-5 0,-2 4-3 16,1 2-2-16,-1 0-1 16,0 0-4-16,0 0-3 0,0 1 0 0,0 1-1 15,0 0 0-15,0 1-4 0,0-1 4 0,0-1-9 0,0 3 1 16,2-1 1-16,0 2-2 15,-3-2 0-15,3 0 1 0,0 0-1 0,0 7 5 16,0 0-10-16,-2-5 1 16,0 0 2-16,0 1 0 0,-2 0-2 0,-2-1 0 0,0 1 4 15,0-1-2-15,-2 3 1 0,0 0 3 0,-4 2 3 16,0-1-2-16,-4 1-2 16,2-1-2-16,1 0 2 0,-1 1-2 0,-4-5-8 15,0 2-3-15,2-7-9 0,0 4 2 16,1-4-27-16,-1-5-28 0,2 1-43 0,2 0-55 15,0-3-44-15,0-3-56 16,0-3-130-16,4-2-553 0,2-10-377 16</inkml:trace>
  <inkml:trace contextRef="#ctx0" brushRef="#br0" timeOffset="89790.19">18573 4314 2901 0,'0'0'4'15,"0"0"27"-15,0 0 8 16,0 0-5-16,0 0-2 0,0 0-2 0,0 0 4 15,0 0 7-15,0 0 19 0,0 0 18 16,0 0 17-16,0 0 2 0,0 0 2 0,0 0 1 16,0 0-3-16,0 0 1 15,43 7-7-15,-43-7-10 0,22 0-8 16,-10 0-9-16,2 2-8 0,-14-2-15 0,27 1-15 16,-15-1-20-16,4 3-24 0,-3-3-29 0,-13 0-29 15,30 0-40-15,-30 0-41 0,25 0-34 0,-11 0-40 16,-14 0-68-16,18-3-655 0,-18 3-387 15</inkml:trace>
  <inkml:trace contextRef="#ctx0" brushRef="#br0" timeOffset="89970.13">18603 4185 2888 0,'0'0'-12'0,"-14"-7"34"15,14 7 11-15,0 0 5 16,0 0 7-16,-16-6 0 0,16 6 1 15,0 0-1-15,0 0-5 0,0 0 1 0,0 0-8 16,0 0-9-16,0 0-25 0,47-3-40 0,-47 3-48 16,28 0-47-16,-14-3-52 15,-14 3-91-15,31-3-511 0,-19 1-96 0</inkml:trace>
  <inkml:trace contextRef="#ctx0" brushRef="#br0" timeOffset="96514.45">20107 3805 876 0,'0'0'142'0,"0"0"-42"0,0 0-18 0,0 0-12 16,0 0-13-16,0 0 13 15,0 0-20-15,0 0 11 0,0 0-21 0,0 0 4 16,0 0-7-16,0 0-9 15,0 0 4-15,0 0-1 0,0 0 0 0,0 0 10 0,0 0 7 16,0 0 18-16,0 0 5 16,0 0 13-16,0 0 2 0,0 0 6 0,0 0-10 15,0 0-13-15,0 0-4 0,0 0-5 0,0 0-10 0,0 0-3 16,0 0-7-16,0 0-4 16,0 0-7-16,0 0 0 0,0 0 3 0,0 0-1 15,0 0-2-15,0 0 4 16,0 0 1-16,0 0 5 0,0 0 3 0,0 0 2 0,0 0-9 15,0 0 4-15,0 0 1 16,0 0-2-16,0 0-8 0,0 0 0 0,0 0-3 16,0 0-2-16,0 0 1 15,0 0-6-15,0 0 8 0,0 0-6 0,0 0 2 16,0 0-4-16,0 0 1 0,0 0-1 0,0 0 0 0,0 0 0 16,0 0 2-16,0 0 0 15,0 0-3-15,0 0-3 0,0 0 4 16,0 0-4-16,0 0-2 0,0 0-4 0,0 0 4 15,0 0-3-15,0 0-1 0,18-16-1 0,-18 16-7 16,0 0-2-16,25 2 4 16,-25-2-2-16,24 0-2 0,-24 0-2 15,27 4 4-15,-11-4-5 0,0 2 6 0,-16-2-3 0,39 1-3 0,-19-1 2 16,-5 3 1-16,5 1 0 16,-4-4 2-16,1 3-3 0,-17-3 2 0,28 0 1 0,-28 0 8 15,21 2 6-15,-21-2 9 16,20 2 9-16,-20-2 8 0,0 0 3 0,20 3 7 15,-20-3-6-15,0 0-2 16,0 0-7-16,15 5-4 0,-15-5-4 0,0 0-2 0,0 0-2 16,0 0 6-1,0 0-4-15,0 0-1 0,0 0-4 0,0 0 0 0,-27 36-3 16,17-25-1-16,-2 3-3 0,1 1 0 16,-5 0-4-16,2 2 4 0,-4 2-6 0,1-1 2 15,1-1-2-15,-2-1 1 0,1 3-4 0,1-2 0 16,0-1 1-16,1 0-5 15,1-1 5-15,2-4-2 0,0 0 0 0,2 1 2 0,3-3-4 16,-5 1-2-16,12-10 2 16,-12 16-1-16,12-16 1 0,-14 13-1 0,14-13-2 15,-8 11-1-15,8-11-1 0,-7 9-2 0,7-9-4 16,0 0 2-16,0 0 1 0,-12 14 2 16,12-14-1-16,0 0 0 0,0 0 3 15,0 0 2-15,0 0 1 0,0 0 7 16,0 0 1-16,0 0 1 0,0 0 11 0,0 0 12 15,0 0 8-15,29 9 3 0,-29-9 3 16,34-1 2-16,-15 2 1 0,7-1-2 0,3 0-4 16,5 0-8-16,-3 0-1 15,2 0 1-15,1 2-9 0,-1-2-13 0,4 2-22 16,-1-2-27-16,-1 0-44 0,2 0-67 0,-1 0-80 16,5-5-94-16,-11 1-207 0,1 0-68 15,-4-4-341-15,-1 1-348 0</inkml:trace>
  <inkml:trace contextRef="#ctx0" brushRef="#br0" timeOffset="98435.09">20565 3395 2788 0,'0'0'-71'0,"0"0"15"0,0 0 19 15,0 0 24-15,0 0 10 0,0 0 34 0,0 0 21 16,0 0 25-16,-16-11 24 0,16 11 19 16,0 0 10-16,0 0 11 0,0 0 5 0,0 0-3 15,0 0-1-15,0 0 0 0,0 0 0 0,0 0-17 0,0 0-14 16,0 0-10-16,0 0-14 16,0 0-7-16,0 0-16 0,29-12-8 0,-29 12-8 15,18-6-18-15,-18 6-21 16,24-6-29-16,-11 3-43 0,-13 3-44 15,32-6-70-15,-15 2-57 0,1 0-97 16,-4 0-163-16,1 1-482 0,-1-3-430 0</inkml:trace>
  <inkml:trace contextRef="#ctx0" brushRef="#br0" timeOffset="98670.17">21054 3120 3012 0,'0'0'-26'15,"0"0"8"-15,7-10 2 0,-7 10 2 16,0 0 8-16,0 0-2 0,0 0-1 0,0 0 5 16,8 37 4-16,-8-37 3 0,0 27-1 15,0-12-2-15,2 4 0 0,2-2-17 16,2 4-42-16,-2 2-32 0,0 0-41 0,2 0-53 0,-4-2-146 15,0 0-332-15,2 4 103 16</inkml:trace>
  <inkml:trace contextRef="#ctx0" brushRef="#br0" timeOffset="99490.1">19748 4553 1925 0,'0'0'-42'0,"0"0"15"16,0 0 4-16,0 0 8 0,0 0 15 0,0 0 12 16,0 0 22-16,57-3 7 0,-57 3-9 0,17 0 3 15,-17 0-4-15,24 0 0 0,-24 0 0 0,27 0 2 16,-27 0 13-16,32 0 5 15,-13 0 4-15,5 0 10 0,-2 0-4 0,3 0 9 16,5 0-8-16,1-3-11 0,4 3-8 16,8-1-2-16,1-2-4 0,3 3-3 0,0-1 0 15,2-1-13-15,0 0 3 0,12 2 6 0,0 0 9 16,0-2 7-16,4 2 15 16,-3 2 4-16,1-2-2 0,-2 0-7 0,4 0-8 0,-2 0-1 15,4 2-13-15,-3-2-7 16,3 0-7-16,4 0-5 0,-1 0-4 0,-1 0 1 15,2 2 3-15,-6-2 3 0,0 1-3 16,-5-1 2-16,-7 3-1 0,-3-3 0 0,-7 1-4 16,-4-1-4-16,-2 3-12 15,-5-3-20-15,-3 1-32 0,-3-1-46 0,-5 2-34 16,1-2-53-16,-12 0-102 0,0 0-535 0,-10 0-152 0</inkml:trace>
  <inkml:trace contextRef="#ctx0" brushRef="#br0" timeOffset="100070.25">20083 5260 2425 0,'0'0'7'0,"18"6"28"0,-18-6 0 0,0 0-4 0,0 0-4 16,0 0 6-16,8 17 3 15,-8-17 18-15,4 13 16 0,-4-13 2 0,2 15-1 16,-2-15 5-16,0 21-3 0,0-21 3 0,2 25-3 16,0-9 1-16,0-1 2 15,-2-1-2-15,2 2-6 0,-2-5-7 0,2 3-8 0,2-3-4 16,-2 3-10-16,0-3-18 15,-2-11-22-15,0 0-27 0,3 28-35 0,-3-28-49 16,4 16-49-16,0-11-61 0,-4-5-110 16,0 0-523-16,8 6-202 0</inkml:trace>
  <inkml:trace contextRef="#ctx0" brushRef="#br0" timeOffset="100340.34">20423 5376 2455 0,'0'0'-35'0,"0"0"35"0,0 0 15 16,0 0 8-16,16-10-2 0,-16 10 2 16,0 0 8-16,0 0 14 0,0 0 10 0,19-5 3 15,-19 5 3-15,14-4 4 0,-14 4-4 0,20-4-7 16,-20 4-4-16,25-3-6 15,-13 0-4-15,-12 3-6 0,30-5-4 0,-15 3-16 0,3 0-26 16,-18 2-33-16,33-4-36 16,-19 4-43-16,2-2-47 0,-16 2-105 0,27-5-482 15,-17 3-41-15</inkml:trace>
  <inkml:trace contextRef="#ctx0" brushRef="#br0" timeOffset="100900.4">20947 5173 2379 0,'0'0'12'0,"0"0"6"16,0 0-11-16,16-10-12 0,-16 10-4 15,0 0-2-15,16-4 10 0,-16 4-7 0,0 0 8 16,23-2-2-16,-23 2-5 16,20-2-1-16,-20 2 5 0,24 0-6 0,-24 0-9 15,27 0-1-15,-27 0-9 0,26 0 7 0,-26 0-3 0,25-2 4 16,-25 2 5-16,22 0 8 16,-22 0 15-16,21 0 28 0,-21 0 17 0,0 0 28 15,0 0 21-15,26 0 1 0,-26 0-4 16,0 0-8-16,0 0-12 0,0 0 0 0,14 4-4 15,-14-4 4-15,0 0-7 16,0 0 1-16,2 17-6 0,-2-17-10 0,0 0-2 0,-6 25-10 16,6-25 0-16,-8 25-11 15,6-11 3-15,-10 2-3 0,6 0-6 0,-2 5-2 16,-3-1-5-16,1 1-1 0,0-2-2 0,-2 3 2 16,4-2-3-16,-1 1-4 0,-3-1 0 15,4-2 0-15,-4 1 3 0,6-4 2 0,-2 1 6 16,1-3 4-16,-1 0 6 15,6-1 6-15,2-12 10 0,-14 19-2 0,14-19 0 16,-8 17-1-16,8-17 1 0,-4 16-3 16,4-16-1-16,0 0-4 0,0 0-4 0,0 17-2 15,0-17-4-15,0 0-6 0,26 5-1 0,-26-5-19 16,25 0-22-16,-9-4-34 0,-16 4-33 16,37-5-56-16,-15 1-56 0,-3 0-45 0,-1-1-111 15,0-1-146-15,0 0-382 16,-5 0-248-16</inkml:trace>
  <inkml:trace contextRef="#ctx0" brushRef="#br0" timeOffset="101270.24">21429 4934 2702 0,'-8'-16'30'0,"8"16"32"0,0 0 9 0,0 0 3 15,0 0 11-15,-4-14 9 16,4 14-7-16,0 0-8 0,0 0-7 0,0 0-2 16,0 0 0-16,0 0-5 15,19-13-4-15,-19 13-10 0,16-5-6 0,-16 5-9 16,18-3-15-16,-18 3-32 0,21-2-32 16,-21 2-43-16,18-4-54 0,-6 4-50 0,-12 0-82 15,20-4-156-15,-20 4-377 0,15-3-117 0</inkml:trace>
  <inkml:trace contextRef="#ctx0" brushRef="#br0" timeOffset="101500.15">21700 4805 2313 0,'0'0'-23'0,"0"0"18"0,19-4 5 15,-19 4 3-15,0 0 14 16,0 0 31-16,0 0 37 0,0 0 40 0,22 5 23 0,-22-5 7 15,0 0-8 1,4 21-13-16,-4-21-16 0,2 19-16 0,-2-19-7 0,2 25-20 16,0-10-18-16,0 1-25 15,2 0-32-15,-1 0-42 0,-3 0-38 0,4-2-40 0,0 4-33 16,2-3-34-16,-4-2-60 0,-2-13-118 0,10 23-392 16,-6-13-40-16</inkml:trace>
  <inkml:trace contextRef="#ctx0" brushRef="#br0" timeOffset="101840.3">22016 4983 2264 0,'0'0'-11'0,"0"0"20"0,0 0-4 16,0 0 4-16,0 0 6 0,29 19 5 0,-23-9 8 16,-2 6 17-16,0 1 14 15,-2 4 19-15,2 4 7 0,-2 3 4 0,-2 3 1 0,0-1-6 16,0 4-7-1,0 4-14-15,-2 2-6 0,-2 0-16 0,-2 1-15 0,-4 6-16 16,-2-3-41-16,-1 2-31 16,-3-1-34-16,-4 1-36 0,-11 9-60 0,-8-4-103 0,1 3-435 15,-5-6 3-15</inkml:trace>
  <inkml:trace contextRef="#ctx0" brushRef="#br0" timeOffset="102630.66">19695 5020 2023 0,'5'-8'-73'0,"-5"8"19"0,0 0 19 16,0 0-3-16,0 0 11 16,0 0-5-16,0 0 16 0,0 0 13 0,0 0 14 15,0 0 1-15,0 0 20 16,0 0 11-16,0 0 19 0,-31 26 8 0,31-26 18 0,0 0 24 15,-8 15 14-15,6-5 17 16,2-10 6-16,-6 18 4 0,2-8-4 0,1 1-10 16,-3 2-12-16,-2 0-12 15,2 5-9-15,0-1-16 0,-2 3-7 0,0 4-7 0,4-3-9 16,0 3-4-16,0 1-5 0,-1 2-3 0,-3 0-3 16,4-1-5-16,0 3-1 15,0 1-3-15,0 1-3 0,2-1-3 0,0 3-3 0,2-3 9 16,0 3-8-1,2-4 3-15,4 6-3 0,4-1-4 0,0 1-2 0,1-3 0 16,3-1-1-16,2 1-5 16,3-4-3-16,3 0-3 0,-2 0-2 0,3-3-10 0,1-3-10 15,-1 1-9-15,1-4-21 0,1-1-21 0,1-1-33 16,2-2-41-16,1 0-55 16,-2-4-39-16,1-4-84 0,-1 4-148 0,-1-5-459 0,1-1-311 15</inkml:trace>
  <inkml:trace contextRef="#ctx0" brushRef="#br0" timeOffset="103960.4">22230 4805 2677 0,'0'0'-112'0,"0"0"23"0,0 0 12 0,0 0 13 15,0 0 16-15,0 0 12 0,-14-16 22 16,14 16 0-16,0 0 14 0,0 0 17 0,0 0 8 0,0 0 25 15,0 0-1-15,0 0 7 16,0 0-12-16,0 0 0 0,0 0-5 0,0 0-8 16,0 0-3-16,0 0 1 15,10-25-6-15,-10 25 1 0,0 0-5 0,0 0 0 0,0 0 1 16,16-5 2-16,-16 5 4 0,0 0 8 0,17-2 5 16,-17 2 5-16,0 0 7 15,0 0 12-15,22 0 5 0,-22 0 6 0,0 0 13 0,0 0 6 16,0 0 9-1,23 6 2-15,-23-6 7 0,0 0-2 0,4 13-6 0,-4-13-11 16,0 0-7-16,0 21-10 16,0-21-3-16,0 0-7 0,-9 24-2 0,9-24-1 0,-6 20 3 15,6-20-2-15,-6 19 0 0,2-9-5 0,4-10-4 16,-6 15 3-16,6-15 3 16,-8 14-3-16,8-14 3 0,0 0-28 0,-4 16 1 0,4-16 3 15,0 0-10-15,0 0-3 16,4 21-1-16,-4-21-4 0,0 0-15 0,20 11-19 15,-10-8-29-15,1-2-45 16,-11-1-55-16,24 4-73 0,-12-4-53 0,1-2-93 0,-13 2-161 16,26-2-37-16,-14 1-317 15,1-2-242-15</inkml:trace>
  <inkml:trace contextRef="#ctx0" brushRef="#br0" timeOffset="105430.55">21896 4531 2478 0,'0'0'-125'0,"0"0"34"16,0 0 13-16,0 0 9 15,0 0 9-15,0 0 8 0,0 0-1 0,0 0 8 16,20-4 1-16,-20 4 6 0,0 0 7 16,0 0 2-16,0 0 14 0,0 0 23 0,0 0 7 15,0 0 14-15,23 0 20 0,-23 0-2 0,0 0 16 16,0 0 1-16,0 0 6 15,20 1 12-15,-20-1 5 0,0 0 10 0,23 0 2 16,-23 0-1-16,0 0-2 0,26 0 1 16,-26 0-6-16,18 0 1 0,-18 0-4 0,25 3-15 15,-11-1-2-15,-14-2-8 0,29 1-2 0,-11-1-5 16,-2 2-2-16,-16-2 2 16,41 2-3-16,-23 0-6 0,3 0-4 0,3-2-4 0,-1 1-7 15,-1 3-10-15,0-4-15 16,-1 3-20-16,1 0-34 0,-1-1-48 0,1 0-69 15,-4 0-90-15,1 2-206 16,-3-4-361-16,-6 0-144 0</inkml:trace>
  <inkml:trace contextRef="#ctx0" brushRef="#br0" timeOffset="113800.51">3319 2266 323 0,'0'0'150'0,"0"0"-46"16,0 0-28-16,0 0-21 0,0 0-14 0,0 0-12 15,0 0 4-15,0 0-2 16,0 0 5-16,0 0 11 0,0 0-6 0,0 0 26 0,0 0-16 16,0 0 5-16,0 0 1 15,0 0-7-15,0 0 7 0,0 0 0 0,0 0 7 16,0 0-8-16,0 0 16 0,0 0-8 0,0 0 1 0,0 0-2 16,0 0-3-16,0 0 6 15,0 0-2-15,0 0 0 0,0 0-6 0,0 0-12 16,0 0 1-16,0 0-10 15,0 0 2-15,0 0 3 0,0 0-12 0,0 0 2 0,0 0-6 16,0 0-3-16,0 0 0 16,0 0 0-16,0 0 4 0,0 0-6 0,0 0 3 15,0 0 3-15,0 0 6 0,2-24-6 16,-2 24 4-16,0 0-1 0,0 0-5 16,0 0 0-16,0 0-3 0,0 0 0 0,8-12-5 0,-8 12-4 15,0 0 2-15,0 0-5 16,0 0-1-16,9-9 0 0,-9 9-1 0,0 0-3 15,0 0 0-15,0 0 7 0,0 0-2 16,0 0 7-16,12-11-5 0,-12 11 3 0,0 0-3 16,0 0 4-16,0 0-4 15,0 0 0-15,10-12 1 0,-10 12-6 0,0 0 1 16,0 0-2-16,0 0 5 0,0 0-2 0,0 0-2 0,0 0 0 16,12-9 4-16,-12 9 0 15,0 0 3-15,0 0 0 0,0 0 3 0,0 0 0 16,0 0 5-16,0 0-5 15,0 0 4-15,6-14 3 0,-6 14-2 0,0 0 3 16,0 0 4-16,0 0-2 16,0 0 2-16,0 0-5 0,0 0 0 0,0 0-2 0,8-11-2 15,-8 11-7-15,0 0 2 0,0 0-1 0,0 0 4 16,0 0-9-16,0 0-5 0,0 0 5 16,0 0-2-16,0 0 1 0,0 0-2 0,0 0 2 15,11-9 0-15,-11 9 1 16,0 0 2-16,0 0 6 0,0 0 6 0,0 0 2 15,0 0-5-15,0 0-1 0,0 0-4 16,0 0 0-16,0 0-3 0,0 0-3 0,0 0-1 16,0 0-1-16,0 0 3 15,0 0-1-15,0 0 4 0,0 0 2 0,0 0 1 16,0 0 3-16,0 0 7 0,0 0 0 0,0 0-1 0,-23 39 3 16,23-39-2-16,-10 14 3 15,10-14-8-15,-10 15-3 0,10-15 1 0,-12 14 2 16,3-9-6-16,9-5-1 15,-10 15 6-15,10-15-2 0,-16 12 1 0,16-12-2 0,-10 11-3 16,10-11 1-16,-10 9-3 16,10-9-3-16,-9 10 0 0,9-10-1 0,0 0-1 15,-12 12-2-15,12-12-3 0,0 0 5 16,-10 13-2-16,10-13-1 0,0 0 3 16,-8 11-1-16,8-11 0 0,0 0-2 0,-12 12 2 0,12-12-1 15,0 0 0-15,0 0-2 16,-8 12 0-16,8-12 2 0,0 0-1 0,0 0-1 15,-7 12-1-15,7-12-1 0,0 0 1 16,0 0-2-16,-10 14-1 0,10-14 5 0,0 0-3 16,-4 12 0-16,4-12-3 15,0 0 6-15,0 0-3 0,-14 11 6 0,14-11-4 0,0 0-2 16,0 0 2-16,0 0 0 16,-8 9-2-16,8-9 1 0,0 0-2 0,0 0 1 15,0 0-8-15,0 0-11 0,0 0-16 0,0 0-39 16,0 0-66-16,0 0-92 15,0 0-194-15,0 0-140 0,0 0-301 0,0 0-225 0</inkml:trace>
  <inkml:trace contextRef="#ctx0" brushRef="#br0" timeOffset="123940.51">4344 2513 166 0,'0'0'59'0,"0"0"-23"16,0 0-14-16,35 14-17 15,-35-14 9-15,0 0-10 0,0 0 13 0,0 0 8 16,0 0 3-16,0 0 9 0,0 0-3 15,0 0 4-15,0 0-3 0,0 0 5 0,0 0 12 16,0 0 2-16,0 0 3 16,0 0 7-16,0 0 14 0,0 0 9 0,0 0-5 15,0 0 3-15,0 0 14 0,0 0 6 0,0 0 3 0,0 0 11 16,0 0 8-16,0 0-12 16,0 0 7-16,0 0 0 0,0 0-7 15,0 0-4-15,0 0 1 0,0 0 1 16,0 0-7-16,0 0-7 0,0 0-7 0,0 0-7 0,0 0-10 15,0 0-5-15,0 0-8 16,0 0-3-16,8-29-4 0,-8 29 1 0,0 0-7 16,0 0-5-16,0 0 4 15,10-13-8-15,-10 13-11 0,0 0 1 0,0 0-7 0,18-7 0 16,-18 7-5-16,15-4 7 0,-15 4-8 0,0 0-4 16,22-5 6-16,-22 5-3 15,18-3-2-15,-18 3 3 0,19-1-2 16,-19 1 5-16,0 0 1 0,30 0 7 0,-30 0-2 15,19 1 3-15,-19-1-3 0,18 5 2 0,-18-5-4 16,16 6 0-16,-16-6-6 16,15 8 3-16,-15-8-4 0,16 13 4 0,-16-13-3 0,12 13 0 15,-4-5 3-15,0 3 2 0,-8-11-2 0,11 21-1 16,-1-8-2-16,-4 1 4 16,2-1-2-16,0 4 3 0,0-2-9 0,-2 2 2 0,1 5-1 15,5-4-1 1,-4 3 2-16,0 1-7 0,4-2-1 0,-5 1 2 0,1 0-3 15,2 0 3-15,-2 0 2 16,0 1 0-16,0 2 3 0,-2-3 1 0,0 2-1 0,-3-2 2 16,3 1 0-16,0 1 4 15,-2 0-2-15,2 0-2 0,0-3 0 16,-2 4 1-16,4-1-2 0,-6 1-1 0,2-1 0 16,0 2-1-16,-1 0-3 0,-1-1 1 0,0 1-3 15,0 2-1-15,2-2 2 0,-2 1-2 0,0 1-2 16,-2 0 0-1,2 0-1-15,-2 1 0 0,2 0 1 0,0 0 2 0,-2 4-3 0,2-3-3 16,0 0 1-16,-2 2 2 16,2 0 1-16,-2-1-1 0,2 2-3 0,2 1 0 15,-2-2 3-15,2 1 0 0,-2 0-1 0,0 4-3 16,2 1 2-16,-2-7 1 16,2 6 0-16,-3-4-1 0,1 4-2 0,2 1 0 0,-2-5-1 15,2 1 2-15,-2 3-1 16,-2-2-1-16,2-1 3 0,-2 1-1 0,2-1 0 15,-2-1 1-15,0 0-1 0,2 0 0 16,-2-1 0-16,2 0 2 0,0 0-5 0,0-2 3 16,0 2 0-16,0-3 1 15,2 3-3-15,-2-2 0 0,6-1 2 0,-6 3 0 16,2-2-1-16,1 4 0 0,-1-2-1 0,0 4 2 0,2-8 0 16,-2 4 0-16,0-1 1 15,-2-1-2-15,2 2 0 0,-2 0 2 16,2 1-2-16,-2 0 3 0,4 4-3 15,-2 1 1-15,-2-1 0 0,2 0 1 0,-1-2-2 0,1 3 0 16,2-3-1-16,-2-4 3 16,0 0-5-16,0 1 4 0,0 0 1 15,0-3-2-15,0 1-2 0,2-3 1 0,-2 1 0 0,0 0 0 0,-2 0 0 16,0-1 2-16,1-1-2 16,-1 0 1-16,0 0-1 0,0-1 3 0,2-3-5 15,-2 4 4-15,0-4-2 16,-2 2 0-16,4 0-1 0,-2-2 0 0,-2 0 1 0,4 0 1 15,-2 0-1-15,0-1-1 16,0 2 1-16,2 2-4 0,0-3 1 0,0 0-1 16,-2 3-2-16,2-4 1 15,-2 5 0-15,-1-2 3 0,3 2-2 0,-2-1 1 16,0-3 0-16,0 0 1 0,2 0 0 0,0-1 0 0,-2 0-4 16,0-1 4-16,2 0-4 15,0 2 3-15,0-2-3 0,0 0 3 0,4 0-1 0,-4 0 2 16,0 1 0-16,-1-2-4 15,3 4 4-15,0-4 0 0,0 4-1 0,-2 1 0 16,0-1 0-16,2 1 3 16,2 0-3-16,-4 0 2 0,2 1-3 0,-1-1 4 0,1 0 1 15,2 3-1-15,-2-3-2 0,0 4-1 0,2-2 1 16,2 3 1-16,-4-2 1 16,1-2-1-16,5 7-2 0,-2 0-1 0,0-4 3 0,2 5 1 15,-5-6-1-15,5 5 1 16,0-1-2-16,-4 0 2 0,2-3 0 0,-2 6-3 15,-3-6 1-15,5 6 0 16,-2-2 2-16,0 2 2 0,-2-1-3 0,2-6-1 16,-4 3 1-16,2 3 1 0,-3-3 1 15,3-1 2-15,-4 2-3 0,4-4 0 0,0 2 0 16,-2-1 1-16,-2 1-3 0,2-4 2 16,0-2-1-16,2 1 0 0,-4-1-4 0,2-4 4 15,2 4-3-15,-3-3 2 0,1-3-3 16,2 3 3-16,0-1 1 0,-2-1-2 15,2-1 0-15,-2-1 3 0,4 2-3 0,-4-3 3 0,2 3-1 16,-1-2-2-16,-1-2 4 16,0 2-4-16,4-1 2 0,-2-2-1 0,0 2 1 15,-6-14-1-15,14 24 2 0,-8-12-1 0,1 2 0 16,5-3 1-16,-2 1-2 0,-2-2 4 16,4 0-4-16,-4 2 4 0,1 0-2 0,3 0 0 15,-4 0 1-15,2-2 0 16,2 3 1-16,-3-2-2 0,3 1 0 0,-2 0 2 15,0-4-2-15,2 4 1 0,-1-2 0 16,1 2-2-16,0-2 0 0,2-2 3 0,-3 2 1 16,3-1-6-16,-2-1 3 15,4-1-1-15,-3 1 2 0,3 0 1 0,-4-1-2 16,4-1 1-16,-5 0-4 0,-11-6 6 0,26 10-4 16,-14-7 3-16,-12-3-3 0,23 5 0 15,-11 0-1-15,-12-5 4 0,24 7-4 0,-13-5 0 16,-11-2 0-16,24 5 0 0,-14 0-3 15,-10-5 0-15,29 3-2 16,-13-1 0-16,2 2 3 0,-1-4-3 0,-17 0-1 16,38 4 4-16,-19-1-3 0,1-2 1 0,2-1 2 15,-1 1 2-15,-3 2-1 0,1-3 1 0,1 0-2 0,-2 2 1 16,1-2 1-16,-1 2 2 16,-18-2-2-16,35 0 1 0,-19 1-1 0,-16-1 4 15,30 3-4-15,-17-3 2 0,-13 0-3 16,30 1 2-16,-16 2-1 0,-14-3 2 0,25 0-1 15,-25 0 0-15,24 0 0 16,-24 0 3-16,19 0-3 0,-19 0 2 16,20 0 1-16,-20 0-2 0,0 0-2 0,23 0 2 15,-23 0-1-15,0 0 2 0,20-3-2 0,-20 3 0 16,0 0-1-16,0 0 2 0,24-1 0 0,-24 1-3 16,0 0-2-16,0 0-2 15,15-4 0-15,-15 4-2 0,0 0-2 0,16-4 1 16,-16 4 3-16,0 0-2 0,0 0 2 15,18-5 2-15,-18 5-3 0,0 0 1 0,0 0 1 16,17-5 4-16,-17 5-3 0,0 0 2 16,0 0-1-16,0 0 3 0,0 0 1 15,16-3-1-15,-16 3-3 0,0 0 5 0,0 0-3 0,0 0 1 16,0 0-2-16,0 0-3 16,0 0-2-16,0 0 3 0,0 0-1 0,0 0 3 0,0 0-2 15,0 0 3-15,0 0 1 16,0 0 3-16,0 0 0 0,0 0-1 0,0 0-1 15,0 0 0-15,0 0 0 16,0 0 3-16,0 0-3 0,-35-21 0 0,35 21-1 0,0 0-1 16,-18-8-2-16,18 8 6 15,-16-4-1-15,16 4 7 0,0 0 4 16,-17-7 3-16,17 7 0 0,0 0 3 0,-18-7 0 0,18 7 0 16,0 0-2-16,0 0-3 0,-18-6-1 15,18 6-2-15,0 0-5 0,0 0 1 0,0 0-2 16,-11-5 0-16,11 5-2 15,0 0 0-15,0 0 1 0,0 0 3 0,0 0 1 0,0 0 8 16,-16-6-4-16,16 6 8 16,0 0 5-16,0 0 4 0,0 0-7 0,0 0-1 15,-18-4-3-15,18 4-9 0,0 0-9 0,0 0-6 0,0 0-13 16,0 0-2 0,-13-7-2-16,13 7 1 0,0 0 2 0,0 0 6 0,0 0 0 15,0 0 7-15,0 0 6 16,0 0 3-16,0 0 0 0,0 0 4 0,0 0-2 0,0 0 6 15,0 0-3-15,0 0 0 16,0 0-1-16,0 0-1 0,0 0 1 0,0 0 3 16,0 0-6-16,0 0 2 15,0 0 0-15,0 0 1 0,0 0-3 0,0 0 3 0,0 0-4 16,41 26 2-16,-41-26-2 0,13 9 0 0,-13-9-1 16,12 5-4-16,-12-5-4 15,16 6-2-15,-16-6-7 0,16 5 1 16,-16-5-9-16,13 6 1 0,-13-6 1 0,18 8 1 15,-18-8 1-15,16 5 1 0,-16-5 3 0,14 5 6 16,-14-5-2-16,0 0 8 16,15 5 8-16,-15-5 7 0,0 0-1 0,14 5 8 0,-14-5 5 15,0 0 1-15,0 0 1 0,0 0 6 0,4 15 3 16,-4-15 4-16,0 0-1 16,0 0 4-16,-20 29-11 0,12-19 1 0,-1-1-5 15,-3 3-5-15,2-2-16 16,10-10-19-16,-20 19-32 0,11-12-41 0,9-7-55 0,-16 16-74 15,8-12-101-15,2 1-220 16,6-5-49-16,0 0-283 0,0 0-234 0</inkml:trace>
  <inkml:trace contextRef="#ctx0" brushRef="#br0" timeOffset="126590.27">23349 4682 2502 0,'0'0'-148'0,"0"0"17"0,0 0 11 0,0 0 12 0,0 0 5 16,0 0 15-16,0 0 19 15,0 0 18-15,0 0 14 0,0 0 7 0,0 0 15 16,0 0 12-16,0 0 13 15,0 0 3-15,0 0 10 0,0 0-8 0,0 0 17 0,0 0 9 16,0 0 4-16,0 0 9 16,30-15 15-16,-30 15 1 0,0 0 1 15,0 0 7-15,0 0 2 0,0 0-12 0,0 0 9 0,0 0-11 16,0 0 7-16,0 0-7 0,19-1-1 16,-19 1-4-16,0 0 0 0,0 0 2 0,20-2 0 15,-20 2-2-15,0 0 0 16,0 0-6-16,25 0-3 0,-25 0-5 0,0 0-4 15,28 0-1-15,-28 0 2 0,20 2 1 16,-20-2 1-16,27 0-6 0,-9 1 3 0,-18-1-7 16,27 0-1-16,-11 0-1 15,-16 0-9-15,29 2 0 0,-17-2 1 0,-12 0-5 16,28 2-1-16,-28-2 0 0,29 0-6 0,-17 0 3 0,-12 0-5 16,25 0 2-16,-25 0-2 15,22 0-3-15,-22 0 0 0,22 0 2 0,-22 0-5 16,0 0 1-16,25 0-6 15,-25 0-6-15,0 0-8 0,18 0-15 0,-18 0-24 0,0 0-36 16,0 0-43-16,0 0-41 16,17 2-48-16,-17-2-109 0,0 0-516 0,0 0-190 15</inkml:trace>
  <inkml:trace contextRef="#ctx0" brushRef="#br0" timeOffset="127150.23">23361 4557 2379 0,'0'0'-129'16,"0"0"21"-16,0 0 15 0,0 0 10 0,0 0 13 0,0 0 14 16,0 0 15-16,0 0 13 15,0 0 17-15,0 0 19 0,0 0 16 0,-20 7 19 16,20-7 25-16,0 0 1 0,0 0 19 0,0 0 0 16,0 0 9-16,0 0-9 0,0 0-4 15,0 0-2-15,0 0 3 0,0 0-9 0,0 0-4 16,0 0-7-16,0 0 3 15,57 2-1-15,-57-2-3 0,28 0 1 0,-11 0 4 16,-17 0-1-16,38 0 2 16,-17 0 1-16,-5 0-7 0,6 0-5 0,-5 0-6 0,5 0-9 15,-4 3 1-15,-18-3-5 0,37-3-7 0,-23 6-2 16,-14-3-15-16,25 0-11 16,-25 0-19-16,26 0-31 0,-26 0-28 15,19 0-57-15,-19 0-49 0,0 0-59 0,24-5-163 16,-24 5-415-16,0 0-139 0</inkml:trace>
  <inkml:trace contextRef="#ctx0" brushRef="#br0" timeOffset="128030.35">23322 4401 2368 0,'0'0'-50'0,"0"0"23"0,0 0 20 16,0 0-12-16,0 0 5 0,0 0-3 0,0 0 5 15,0 0 4-15,0 0-8 16,0 0 9-16,0 0 8 0,0 0-2 0,0 0 1 0,0 0 9 15,0 0-6-15,53-3 5 16,-53 3 1-16,0 0 0 0,23-9 5 0,-23 9-7 16,14-10-1-16,-14 10 2 15,14-14-7-15,-6 4 16 0,-4-2-15 0,-4 12-1 0,13-24 5 16,-5 11 4-16,-4 2 10 0,4-3 6 0,-2 2-14 16,-6 12 2-16,12-21 1 15,-10 10 11-15,-2 11 3 0,11-17 9 0,-11 17 11 16,8-15 7-16,-8 15 1 0,6-12-4 15,-6 12 0-15,8-11-11 0,-8 11-3 0,0 0-8 16,8-12-3-16,-8 12 2 16,0 0-3-16,0 0-5 0,21-1-1 0,-21 1-1 15,0 0-1-15,22 13 1 0,-22-13-4 0,18 15-7 0,-10-6 4 16,5 2 4-16,-5 2 6 16,4-2-9-16,-2 0 0 0,-2-2 5 0,3 3 3 15,-11-12 2-15,10 19-2 16,-2-11 5-16,-8-8 3 0,8 14 5 0,-8-14 4 15,6 13 9-15,-6-13 3 0,0 0 4 16,0 0 7-16,-14 20-4 0,14-20 3 0,-22 12-4 16,5-8 0-16,1-1-3 15,-2 3-6-15,-3-2-9 0,1-2 0 0,-1 2-11 0,3-3-14 16,0 1-14-16,-3 0-19 0,9 2-27 0,12-4-24 16,-30 2-39-16,30-2-33 15,-17 4-33-15,17-4-42 0,0 0-70 0,0 0-617 16,-6 1-292-16</inkml:trace>
  <inkml:trace contextRef="#ctx0" brushRef="#br0" timeOffset="128550.16">24074 4115 2693 0,'0'0'-11'0,"0"0"17"0,0 0-14 15,0 0-11-15,0 0-15 0,-14-12-3 0,14 12 3 16,0 0 5-16,0 0 34 16,0 0 7-16,0 0 35 0,0 0 33 0,0 0 20 0,0 0 14 15,0 0 1-15,0 0-5 16,0 0-9-16,0 0-11 0,10 52-7 0,-10-52-4 15,8 24-6-15,-4-12-8 16,0 2-4-16,1 1 4 0,-5-15 5 0,12 28 3 0,-8-13 3 16,0-1-1-16,2 1-4 15,2 0-6-15,0 1-4 0,-4-3-6 0,2 1-8 16,-6-14-2-16,11 22-4 0,-5-11-4 0,-6-11-12 16,8 18-6-16,-8-18-18 0,8 15-21 15,-8-15-27-15,8 14-36 0,-8-14-48 0,6 9-68 16,-2-5-64-16,-4-4-107 15,0 0-156-15,0 0-344 0,0 0-231 0</inkml:trace>
  <inkml:trace contextRef="#ctx0" brushRef="#br0" timeOffset="129110.29">24339 4071 2499 0,'0'0'-85'0,"0"0"21"16,0 0 12-16,8-12 5 15,-8 12 1-15,0 0 2 0,0 0 8 16,0 0 2-16,0 0 4 0,0 0 11 15,0 0 18-15,0 0 9 0,0 0 28 0,0 0 33 16,0 0 27-16,0 0 2 0,0 0 10 16,0 0-2-16,0 0-4 0,0 0-13 0,0 0-10 15,0 0-7-15,0 0-8 0,0 0-6 0,0 0-4 16,-14 46-1-16,14-46 1 16,0 0-4-16,-4 18-7 0,4-18-1 0,-4 13 0 0,4-13 1 15,0 0-3-15,-4 19 1 16,4-19 5-16,-4 14 4 0,4-14-4 0,-4 16 5 15,4-16 0-15,-7 21-3 16,5-7-5-16,2-14-7 0,-4 28 0 0,0-13-2 0,0 1-1 16,4 1 2-16,-4 1 0 15,0-1 6-15,-2 2 3 0,2 0-2 0,4 1 7 16,-4 0-7-16,0 1-6 0,0 2 0 0,0 1-7 0,2-3 1 16,-2 0-4-16,4 0-2 15,-3 0-5-15,3 0 0 0,-4-2-3 0,4 0-1 16,-4-2-2-16,4-1 1 15,0-16-3-15,0 29-6 0,-4-15 2 0,4-14-6 0,-2 21-5 16,2-21-4-16,0 19-8 16,0-19 2-16,-2 15-14 15,2-15-17-15,0 0-24 0,0 0-43 0,0 23-63 0,0-23-62 0,0 0-130 16,0 14-180-16,0-14-344 0,0 0-269 16</inkml:trace>
  <inkml:trace contextRef="#ctx0" brushRef="#br0" timeOffset="131040.6">24685 4366 2562 0,'0'0'-143'0,"0"0"9"16,0 0 8-16,0 0 11 0,11 16 16 0,-11-16 16 0,0 0 26 16,0 0 21-16,0 0 15 15,0 0 14-15,0 0 6 0,0 0 21 0,0 0-6 0,0 0 16 16,0 0-6-16,0 0 14 15,0 0-8-15,0 0-2 0,0 0 17 0,0 0 3 16,0 0 8-16,0 0 16 16,0 0 11-16,0 0 11 0,0 0 4 0,0 0-6 0,0 0 5 15,0 0-2-15,0 0 2 0,-8 23-4 0,8-23-16 16,0 0-4-16,0 0-6 16,-11 15-5-16,11-15 4 0,0 0 2 0,-10 14 5 15,10-14 3-15,-12 14 0 0,12-14 3 16,-6 18 0-16,-2-7-2 0,0 1-8 0,5 2-2 15,-3 0-4-15,6-14-4 16,-4 30-3-16,0-14-5 0,0-1-3 0,4-15-5 16,-4 31-7-16,0-19 2 0,4-12-6 15,0 25 0-15,0-25-2 0,4 23-4 16,-4-23-3-16,4 22-3 0,0-13-5 0,-4-9-7 0,8 19-14 16,-8-19-21-16,9 15-28 15,-9-15-39-15,12 12-55 0,-12-12-47 0,18 7-54 0,-18-7-117 16,14 2-166-16,-14-2-327 15,11-2-208-15</inkml:trace>
  <inkml:trace contextRef="#ctx0" brushRef="#br0" timeOffset="131572.94">24859 4521 2542 0,'0'0'-48'15,"0"0"17"-15,0 0 14 0,0 0 9 0,4-19-5 0,-4 19 8 16,0 0 4-16,0 0 4 0,0 0 1 0,0 0 14 16,0 0-1-16,0 0-3 15,14-10 17-15,-14 10-7 0,0 0-1 0,0 0-4 0,20-4 0 16,-20 4-2-16,17-2-2 15,-17 2-5-15,0 0-1 0,26-4-3 0,-26 4 1 16,17-1-1-16,-17 1 6 16,22-2-6-16,-22 2-5 0,22-2 2 15,-22 2 5-15,15-2 3 0,-15 2-5 0,0 0 12 0,22-2 15 0,-22 2 2 16,0 0 13-16,0 0 1 16,0 0 2-16,22 0-1 15,-22 0-4-15,0 0 2 0,0 0-6 0,0 0 2 16,0 0-3-16,0 0 9 0,0 0 4 0,0 0 7 0,-26 44 1 15,18-37 2-15,8-7 2 16,-14 22-4-16,7-11-8 0,-3 1-1 0,-2-2-6 16,8 2-8-16,-6-1-2 15,10-11-2-15,-12 19-6 0,9-9 1 0,3-10-3 0,-6 15 0 16,6-15 0-16,-4 15-2 0,4-15-5 0,0 0 1 16,0 0-4-16,6 24 2 15,-6-24-3-15,15 7-2 0,-15-7 0 0,22 6-1 0,-22-6-4 16,25 5-14-16,-11-5-16 15,-14 0-23-15,26 3-34 0,-11-3-51 0,-15 0-50 16,36-3-51-16,-24 2-96 16,1-1-634-16,-13 2-395 0</inkml:trace>
  <inkml:trace contextRef="#ctx0" brushRef="#br0" timeOffset="131800.69">25252 4495 2855 0,'0'0'-43'16,"4"-24"21"-16,-4 24 1 0,0 0 5 0,4-15-4 16,-4 15 7-16,0 0 33 15,0 0 30-15,0 0 21 0,0 0 24 0,0 0 1 0,0 0-4 16,0 0-4-16,18 44 1 0,-18-27-7 0,4 0-11 16,-4 2-7-16,-4 2-2 15,4 0-10-15,-4 4-6 0,0-2-26 0,-2 1-20 0,-6 0-54 16,4 0-72-16,2-1-84 15,-9-2-172-15,-3 0-514 0,4-4-276 0</inkml:trace>
  <inkml:trace contextRef="#ctx0" brushRef="#br0" timeOffset="143230.68">7596 8338 2541 0,'0'0'-156'0,"0"0"24"15,0 0 18-15,0 0 14 0,0 0 23 0,0 0 3 16,0 0 21-16,0 0 12 16,0 0 15-16,0 0 6 0,0 0 8 0,0 0 16 15,0 0 9-15,0 0 8 0,0 0 14 0,0 0 20 16,0 0 16-16,0 0 3 0,0 0 16 16,0 0 14-16,0 0 11 0,0 0 2 0,0 0 7 15,0 0-4-15,0 0-2 16,0 0 1-16,0 0-5 0,0 0-9 15,0 0-9-15,0 0 1 0,0 0-3 0,0 0-4 16,0 0-2-16,0 0-3 0,0 0-1 0,0 0 2 16,0 0 0-16,0 0 2 15,0 0-3-15,0 0 0 0,0 0-2 0,0 0-1 16,0 0-4-16,0 0-4 0,0 0-3 0,0 0-5 16,0 0-7-16,0 0-1 0,0 0-2 15,0 0-8-15,0 0-5 0,0 0 2 0,0 0-7 0,0 0-3 16,0 0 2-16,0 0-8 15,0 0-1-15,0 0 2 0,0 0-4 0,0 0-3 16,0 0 0-16,0 0 0 16,29-7 1-16,-29 7-6 0,0 0 1 0,22 0-4 15,-22 0 1-15,0 0-5 0,25-2 4 0,-25 2 0 0,20-1-3 16,-20 1-1-16,24-3-5 16,-24 3 2-16,19 0 3 0,-19 0-8 15,22-3 3-15,-22 3 6 0,18 0-7 0,-18 0-1 16,0 0-2-16,23-2 1 0,-23 2-1 15,0 0-5-15,0 0-7 0,20 0-9 16,-20 0-13-16,0 0-24 0,0 0-25 0,0 0-33 16,0 0-38-16,21 0-34 0,-21 0-44 15,6 2-30-15,-6-2-48 0,0 0-112 0,0 0-143 16,0 0-357-16,18-4-320 0</inkml:trace>
  <inkml:trace contextRef="#ctx0" brushRef="#br0" timeOffset="144270.49">8169 8090 2765 0,'0'0'-74'0,"0"0"34"0,0 0 12 16,0 0 1-16,0 0 12 16,0 0 15-16,0 0 21 0,0 0 14 0,0 0 2 0,0 0 22 15,0 0 1 1,0 0 3-16,0 0 5 0,0 0-7 0,0 0 2 0,0 0-4 15,0 0-5-15,0 0-2 16,0 0-7-16,30 11 2 0,-30-11-11 0,0 0-2 0,33-2-3 16,-33 2-3-1,20-2-3-15,-20 2 3 0,23-4 2 0,-23 4 0 0,26 0-2 16,-26 0 4-16,19-2 5 0,-19 2-4 0,22-1 6 16,-22 1-1-16,18 0 5 0,-18 0 3 15,0 0 3-15,0 0 4 0,25 0 6 0,-25 0-4 16,0 0 1-16,0 0 0 15,0 0-2-15,4 16-7 0,-4-16 1 0,0 0-6 16,0 0-5-16,-16 35-4 0,11-22-4 16,-3 0 0-16,2 1-9 0,-2 1 0 0,2 0-3 15,-4 3 2-15,4 1-2 0,-1 0-3 0,-3 2-2 0,2 0-2 16,0-1 0-16,-4 0-3 16,6 1 1-16,0-4-4 0,1-1 1 0,-3 0-4 15,2-3 2-15,2 1-1 16,4-14 1-16,-8 23-3 0,4-14 0 0,4-9-3 0,-6 15 1 15,6-15 2-15,0 0 0 16,0 19-2-16,0-19 2 0,0 0 0 0,0 0 2 16,16 15-3-16,-16-15 4 15,20 2-2-15,-20-2-2 0,29-2-4 0,-7 2-17 0,-22 0-23 16,41-3-33-16,-20-2-39 0,1 3-51 0,2 0-33 16,-1-3-32-16,-1-1-58 15,-1 3-118-15,-1 1-525 0,-2-4-344 0</inkml:trace>
  <inkml:trace contextRef="#ctx0" brushRef="#br0" timeOffset="145190.37">9173 8255 2727 0,'0'0'-137'0,"-2"-17"16"15,2 17 20-15,0 0 18 0,0 0 12 0,-10-23 22 0,10 23 29 16,-12-11 25-16,12 11 36 0,-12-12 24 0,12 12 20 16,-15-5 0-16,15 5 6 15,-16-6 1-15,16 6 0 0,0 0-6 0,-28-2-2 16,28 2-9-16,0 0-5 0,-29 8-11 15,29-8-13-15,-20 12-14 0,11-5-16 0,-1 2-9 16,10-9-7-16,-14 18-7 16,10-7-7-16,4-11-4 0,-10 19 2 0,10-19 0 0,-2 16 5 15,2-16-4-15,0 0 0 0,6 22 5 0,-6-22 1 16,12 9 2-16,-12-9 9 16,12 6-11-16,-12-6 2 0,17 2 0 0,-17-2 0 15,0 0 3-15,30-8 1 16,-30 8 14-16,20-13 8 0,-11 2 12 0,-3-1 8 15,4-3 6-15,-4-2 12 0,-2-6-6 16,2-1 3-16,-2-3-5 0,-2-3-4 0,2-3 14 16,-2 1-2-16,-2 0 3 0,0-3 14 15,0 0 3-15,-2 3 2 0,2 1 5 0,-4 1 4 16,4 2-1-16,-2 1 1 0,2 4-1 0,0 0 2 16,-2 4-5-16,0-1-3 0,2 1-5 15,0 19-15-15,-2-27-7 0,2 27-5 0,-2-22-8 16,2 22-3-16,-2-15-1 15,2 15-20-15,0 0 3 0,0 0-2 0,0 0-1 16,0 0 5-16,0 0-9 16,-20 48 0-16,18-29 0 0,-2 5-2 0,2 5 1 0,2-1-3 15,-2 5-2-15,2 2 0 0,0 2 1 0,0 2 1 16,2 0-4-16,0-2-1 0,0-2-2 16,0 4 4-16,2-8-7 0,-2-1-3 0,6 1-7 15,-4-3-12-15,0-1-19 16,2-2-15-16,0-2-34 0,2-1-39 0,-1-3-55 15,-1 1-42-15,0-8-80 0,2 4-173 16,-2-2-74-16,-2-3-344 0,0-2-281 0</inkml:trace>
  <inkml:trace contextRef="#ctx0" brushRef="#br0" timeOffset="145610.66">8996 8667 2735 0,'0'0'-15'0,"0"0"41"0,0 0 25 16,-14-4 13-16,14 4-1 0,0 0-1 0,0 0-1 0,0 0-3 16,0 0 8-16,0 0 9 15,0 0-3-15,30-12 5 0,-17 9 4 0,1 1 1 16,6-2-1-16,1 1 5 0,5-1 7 15,1-2 3-15,3 2 4 0,-3-2-12 16,3 2-4-16,-3-1-19 0,3 1-10 16,-1-2-14-16,-3 1-23 0,1 1-30 0,-5-1-36 15,0 2-52-15,-7 1-53 0,5-1-53 0,-4 0-68 0,-5 2-156 16,1 1-517-16,-12 0-370 16</inkml:trace>
  <inkml:trace contextRef="#ctx0" brushRef="#br0" timeOffset="146260.21">9277 9115 2817 0,'0'0'-80'0,"0"0"38"0,0 0-10 0,0 0 5 0,-26 0 5 15,26 0 2-15,0 0 16 0,-19-14 4 0,19 14 13 16,-14-10 23-16,14 10 20 0,-16-7 32 16,16 7-2-16,-17-7 5 0,17 7 5 0,-24-4 4 15,24 4 12-15,-26 1 2 16,26-1 6-16,-25 7-4 0,9-4-1 0,4 3-6 15,12-6-5-15,-25 15-5 16,11-7-8-16,4 1-4 0,2 4-10 0,-1-3-8 0,9-10-1 16,-8 29-7-16,4-13-3 15,2 0-1-15,4 0-4 0,-2-16-3 0,4 33-2 0,0-15-3 16,4-1-4-16,-3-1-3 0,3-4-5 0,0 5-6 16,2-7-2-16,0 0-5 15,2-1-8-15,-3-2-1 0,1-2-2 0,2-3 1 0,-12-2-5 16,18 0 0-16,-18 0 1 15,19-13 5-15,-9 3 1 0,0-2 4 0,-4-3-1 16,2-7-1-16,-4-2-2 16,3 0-3-16,-3-3 4 0,-2-1 1 0,2 1 7 0,0 0 2 15,-2 2 6-15,0 4 2 0,0 0 3 0,2 2 4 16,-2 2 6-16,-2 0 1 16,0 17 8-16,2-26 0 0,-2 26-1 0,4-22 2 0,-4 22 1 15,2-17 3-15,-2 17 1 16,0 0 5-16,0 0 4 0,2-13 4 0,-2 13 1 15,0 0-1-15,0 0-5 16,0 0 3-16,0 0-2 0,0 61-10 0,2-42 0 16,0 0-6-16,0 2 2 0,2 1-12 15,0 3-12-15,1 0-8 0,1-3-13 0,-2 0-24 16,2 1-29-16,0-6-44 0,0 2-55 16,0-2-60-16,2-3-51 0,-4-1-139 0,3-2-137 15,-1-3-392-15,0-2-363 0</inkml:trace>
  <inkml:trace contextRef="#ctx0" brushRef="#br0" timeOffset="146800.6">9461 9103 2774 0,'0'0'-94'0,"0"0"28"0,0 0 20 0,-2-26 5 15,2 26 19-15,0 0 11 16,0 0 32-16,0 0 23 0,-2-17 17 16,2 17 17-16,0 0-4 0,0 0-4 15,2-12-8-15,-2 12-7 0,0 0-7 0,0 0-5 0,6-12-1 16,-6 12-5-16,0 0-2 0,10-7 1 0,-10 7 6 16,8-6 6-16,-8 6 1 15,12-5 2-15,-12 5 3 0,0 0-5 0,23-10-1 0,-23 10-4 16,20-5-5-16,-20 5-6 15,20-6-1-15,-20 6-4 0,21-6-7 0,-21 6 4 16,22-6-2-16,-22 6-3 16,19-2 3-16,-19 2 2 0,14-4 6 0,-14 4 7 0,0 0 6 15,20-5 7-15,-20 5 6 0,0 0 5 0,0 0-4 16,0 0-2-16,20-2-1 16,-20 2 1-16,0 0-11 0,0 0-4 0,0 0-6 0,0 0-1 15,0 0-3-15,0 0 4 16,0 0-2-16,-24 43 1 0,18-27 3 0,-4-1-4 15,6 2-5-15,-4 4-2 16,-1 0 1-16,3 0 0 0,-2 2-4 0,2 0 0 0,2-2-3 16,-4 4 0-16,4-2-3 15,0-4-2-15,0-1-1 0,0 0 0 0,3-4-4 16,1-14-6-16,-2 29-1 0,2-29 0 16,7 22-5-16,-3-12 1 0,-4-10-8 0,22 11-8 15,-10-10-13-15,7-1-32 0,3-1-41 0,4-3-62 16,3-2-63-16,0-2-62 0,3-1-156 15,-5 1-112-15,3-1-374 0,-3-1-341 0</inkml:trace>
  <inkml:trace contextRef="#ctx0" brushRef="#br0" timeOffset="147960.51">9756 7854 2772 0,'0'0'-67'0,"0"0"41"16,0 0 42-16,0 0 21 0,0 0 6 15,0-26 5-15,0 26 1 0,0 0-12 0,0 0 8 16,0 0 1-16,0 0 2 16,0 0 4-16,0 0 1 0,0 0 7 0,31 37-1 0,-23-20 3 15,0 4 8-15,2 3 4 16,0 7 7-16,2 4 6 0,-1 1-3 0,5 8-4 16,-4 0-6-16,2 3-6 0,-5 0-7 0,3 3-8 0,2-1-4 15,-4 5-7-15,2-3-1 16,-3 24-6-16,-1-14-6 0,0-8-5 0,-2 4-6 15,-6-1-9-15,0 2-11 16,-6 0-23-16,-2 16-34 0,-8-3-39 0,-3 3-61 0,-5 0-57 16,-7-6-102-16,-3-1-207 15,-5-2-361-15,-4-1-261 0</inkml:trace>
  <inkml:trace contextRef="#ctx0" brushRef="#br0" timeOffset="148760.24">7449 7941 2560 0,'0'0'-93'16,"0"0"29"-16,11-16 31 15,-11 16 10-15,0 0 12 0,0 0 13 0,0 0 14 0,10-11 14 16,-10 11 12-16,0 0 16 0,0 0-3 0,0 0 8 16,0 0 12-16,0 0 7 15,0 0 8-15,0 0 5 0,0 0-1 0,0 0-2 0,0 0 0 16,0 0-13-16,0 42-5 15,0-42-3-15,-10 37-5 0,6-13-6 0,0 1-2 16,-1 4-4-16,-1 1-3 16,-2 4-5-16,2 3-6 0,0-2-4 0,-2 6-3 0,2-3-3 15,2 4-4-15,-1 0-6 16,3 0-3-16,2 1-3 0,0 1 2 0,2 2-5 16,1 4 0-16,3-3-1 0,6 2 3 15,-2-1 3-15,6 2 4 0,-3-4 3 0,5 1 0 16,4 16 4-16,-3-11-3 0,-1-4-2 0,0-3 2 15,1 1-5-15,5 12-3 16,-1-7 2-16,-3-10-3 0,2-1-1 0,-3-1 0 0,5 0-1 16,1-2 1-16,-1-4-4 15,1 0-3-15,3-4-16 0,-3-4-15 0,1-4-30 16,3-3-54-16,3 1-58 0,-1-1-62 0,1-7-106 16,1 2-202-16,2-1-352 0,1-4-264 15</inkml:trace>
  <inkml:trace contextRef="#ctx0" brushRef="#br0" timeOffset="149750.6">9935 7393 2577 0,'0'0'-114'0,"0"0"25"0,0 0 14 16,0 0 13-16,0 0 11 0,0 0 15 0,0 0 7 0,0 0 17 15,0 0 13-15,0 0-2 16,0 0 15-16,0 0-1 0,0 0 15 0,0 0 6 16,0 0 2-16,0 0 6 0,0 0-7 15,0 0 1-15,0 0-15 0,0 0-1 0,0 0 6 16,0 0-8-16,-10-26 11 0,10 26-9 0,0 0 10 16,0 0-14-16,0 0 11 0,0 0-6 15,0 0 3-15,0 0 4 0,14-26-6 0,-14 26 2 16,0 0-2-16,15-9 10 15,-15 9 0-15,0 0 2 0,16-7 9 0,-16 7 7 16,10-3 9-16,-10 3 2 0,0 0 6 16,12 0 6-16,-12 0 3 0,0 0-8 0,0 0-2 15,17 5-4-15,-17-5-1 0,6 10-2 16,-6-10-5-16,0 0 3 0,6 18-6 0,-6-18 2 16,0 22 3-16,0-22-1 0,-2 25 1 0,2-25 0 15,-8 30 2-15,4-16-5 16,-2 3 0-16,-1-2-5 0,1-2-1 0,0 1-5 0,0-1-6 15,6-13-2-15,-12 20-4 16,12-20-3-16,-8 17 2 0,8-17-4 0,-6 15-1 16,6-15-7-16,-4 11-8 15,4-11-8-15,0 0-14 0,0 0-26 0,20 7-30 0,-20-7-47 16,32-5-50-16,-15 1-52 0,5-2-53 0,-3 1-130 16,3-2-564-16,-6 1-408 15</inkml:trace>
  <inkml:trace contextRef="#ctx0" brushRef="#br0" timeOffset="158850.57">10928 8093 2892 0,'0'0'-102'0,"12"16"10"0,-8-8 14 0,-4-8 2 0,12 12 11 15,-12-12 14-15,10 14 16 0,-10-14 24 0,11 12 32 16,-11-12 28-16,10 13 20 0,-10-13 22 16,8 9 10-16,-8-9 3 0,0 0 3 0,12 10 4 15,-12-10-4-15,0 0-4 16,0 0-4-16,8 12-9 0,-8-12-12 0,0 0-3 0,0 0-5 15,0 0-3-15,0 0-3 16,0 0 1-16,8 8-5 0,-8-8 4 0,0 0 0 16,0 0-9-16,0 0-7 15,0 0-5-15,0 0-9 0,0 0 1 0,0 0-14 0,0 0-6 16,0 0-2-16,-32-33 1 0,32 33 0 0,-10-16 5 16,4 5-3-16,6 11 3 15,-13-19 5-15,5 9 2 0,8 10 9 0,-16-19 5 0,10 10 0 16,6 9 3-1,-12-14-4-15,12 14-7 0,-11-15-1 0,11 15-6 0,-10-11 0 16,10 11-2-16,-10-9-3 16,10 9 1-16,0 0-4 0,-10-14 1 0,10 14-1 0,0 0-2 15,0 0 2-15,-10-12 0 0,10 12-2 0,0 0-1 16,0 0 3-16,0 0 1 16,-9-11 3-16,9 11 2 0,0 0 2 0,0 0 0 0,0 0-1 15,0 0 2-15,0 0-4 16,0 0 0-16,0 0-1 0,13 61-4 0,-7-44-5 15,0 0 4-15,2 4 2 16,0 0 8-16,0 2-9 0,3 2 4 0,-3-3 0 0,2 9 4 16,2-6 8-16,-2 0 2 15,2 3-1-15,-1-3-6 0,-3-2 8 0,4 0 4 16,0 0-2-16,-2-2-1 0,-1-2 2 0,1 0-5 0,-4-4-1 16,6-2-4-16,-6 1-3 15,0-2 2-15,3 0-5 0,-9-12 2 16,10 19-12-16,-4-9-3 0,-6-10-20 15,6 15-10-15,-6-15-11 0,8 13-10 0,-8-13-18 0,6 14-24 16,-6-9-35-16,0-5-49 16,0 0-69-16,6 14-40 0,-6-14-95 0,0 0-164 15,0 0-54-15,0 0-413 0,0 0-481 0</inkml:trace>
  <inkml:trace contextRef="#ctx0" brushRef="#br0" timeOffset="159234.14">11133 8036 3030 0,'5'-27'-114'0,"-5"27"7"0,2-13 8 16,-2 13 13-16,0 0 6 0,4-15 6 15,-4 15 24-15,0 0 33 0,0 0 51 0,0 0 38 16,0 0 28-16,0 0 21 15,0 0 5-15,0 0-4 0,0 0-7 0,0 0-3 16,0 0-11-16,-21 50-5 0,13-31-7 16,-4-1-13-16,2 5-2 0,-3 3-7 0,1 0-4 15,-6 3-4-15,2 2 0 0,1-1-5 0,-1 1-3 16,-4 6-3-16,1-7 0 0,3 3-9 16,0-1-3-16,1 1-2 0,1-2-6 0,0 1-3 15,2-5 2-15,2 3-3 16,-3-1-3-16,3-7-1 0,0 1-5 0,2 0-1 0,0-2-1 15,-1-2-8-15,3-2-7 16,2-3-8-16,0 1-16 0,-2-4-12 0,6-11-15 16,-8 21-27-16,8-21-38 15,-4 19-37-15,4-11-38 0,0-8-48 16,0 0-122-16,4 15-576 0,-4-15-356 0</inkml:trace>
  <inkml:trace contextRef="#ctx0" brushRef="#br0" timeOffset="159590.47">11419 8068 2740 0,'0'0'-70'0,"0"0"48"0,0 0 34 16,0 0 20-16,0 0 24 0,0 0 12 0,0 0 12 15,0 0 3-15,0 0 3 0,0 0-4 0,0 0-6 16,-25 46-1-16,21-27-6 0,-2 2-8 0,0 2 0 16,0 3-1-16,4-3 1 0,-2 0 0 15,0 2 0-15,4 2 3 0,-2-5-6 0,2 0-3 16,2 1-5-16,0-3-2 15,0-2-7-15,2 3-8 0,2-4-10 0,2 0-14 0,0-1-30 16,2-3-44-16,1-2-50 16,1 0-57-16,2-1-48 0,-2-5-92 0,1 4-651 15,-1-6-404-15</inkml:trace>
  <inkml:trace contextRef="#ctx0" brushRef="#br0" timeOffset="160140.25">11663 8305 2969 0,'0'0'-38'15,"0"0"28"-15,0 0 5 0,-2-23 4 0,2 23 5 0,0 0 1 16,0 0-3-16,0 0 3 0,4-18 2 0,-4 18-1 16,0 0 2-16,0 0 6 15,8-13-2-15,-8 13 2 0,0 0 3 0,19-3 4 16,-19 3 3-16,20-4 4 0,-20 4 5 15,18-2-4-15,-18 2 9 0,23-1-4 0,-23 1 3 16,22 0 2-16,-22 0 3 16,0 0 8-16,25-5 9 0,-25 5 7 0,0 0 0 15,18 0-4-15,-18 0-1 0,0 0-1 0,0 0-6 0,0 0-1 16,18 2-4-16,-18-2 1 16,0 0 2-16,0 0 6 0,0 0 0 0,0 0 2 15,-2 23-2-15,2-23 3 16,0 0-3-16,-14 29-1 0,6-18-9 15,2 2-3-15,-2 2-6 0,-3 1 2 0,3 3-8 16,-2-2-3-16,-2 2-2 0,0 0-3 0,2 2-2 16,1 0-2-16,-1-1-3 0,2-2-2 15,-4 2-1-15,4-3 1 0,2 0-2 0,-1-3-3 16,1-2-2-16,2 2 0 0,4-14-9 0,-8 19 5 16,8-19-8-16,-4 15 2 15,4-15-3-15,0 0 3 0,-4 15-6 0,4-15 2 0,0 0 3 16,18 8 0-16,-18-8-4 15,21 0 1-15,-21 0 2 0,28-2 1 0,-9 0-3 16,1-1 3-16,0 2-2 16,3 1 6-16,-1-1-2 0,-2-1 0 0,1-1 0 0,3 3-1 15,-3-1-21-15,1 1-23 0,-2-2-35 0,-1 2-49 16,-19 0-54-16,36 0-44 16,-21-2-59-16,-15 2-137 0,28-2-152 0,-18 0-296 0,1 0-231 15</inkml:trace>
  <inkml:trace contextRef="#ctx0" brushRef="#br0" timeOffset="160455.74">12205 8269 2584 0,'0'0'-48'0,"0"0"18"0,0 0 2 16,6-15 9-16,-6 15 15 0,0 0 13 16,0 0 26-16,0 0 10 0,0 0 10 0,0 0 0 15,0 0 2-15,27 34-6 0,-21-21 7 0,-2 0 0 16,2 2 5-16,-2 2 2 0,2-2 2 16,-2 5 3-16,-2 2 4 0,0-2 14 15,0 1-5-15,-2 2-3 0,0 0-7 16,1 2-9-16,-1-2-5 0,-1-1-12 15,-1 4-23-15,0-6-27 0,0 1-48 0,-2-2-41 16,2 0-38-16,0-2-31 0,-2-4-51 0,0 2-125 16,0 0-506-16,2-7-185 15</inkml:trace>
  <inkml:trace contextRef="#ctx0" brushRef="#br0" timeOffset="160890.6">12713 8532 2503 0,'-7'-15'-42'16,"7"15"21"-16,0 0 12 0,0 0 10 15,0 0 4-15,0 0 13 0,0 0 11 0,0 0 17 16,0 0 13-16,0 0 15 0,0 0 12 15,0 0 13-15,9-24 8 0,-9 24-1 0,6-3-6 0,-6 3-8 16,0 0-6-16,16-2-13 16,-16 2-6-16,16 0-6 0,-16 0-9 0,19-2-12 15,-19 2-11-15,22 0-14 0,-22 0-19 0,20 0-24 0,-20 0-25 16,21-4-26 0,-21 4-38-16,20-1-13 0,-12-3-38 0,-8 4-38 0,13-10-95 15,-7 4-500-15,-6 6-110 16</inkml:trace>
  <inkml:trace contextRef="#ctx0" brushRef="#br0" timeOffset="161040.37">12776 8351 2429 0,'0'0'-15'0,"-13"-6"20"16,13 6 8-16,0 0 13 0,0 0-9 0,0 0 4 0,0 0 0 16,0 0 6-16,0 0-5 15,0 0-7-15,0 0-15 0,0 0-31 0,35-17-38 0,-23 14-27 16,-12 3-41-16,19-5-91 15,-11 3-412-15,-8 2 138 0</inkml:trace>
  <inkml:trace contextRef="#ctx0" brushRef="#br0" timeOffset="162830.46">12867 8465 1689 0,'0'0'-166'0,"0"0"-326"0,0 0 339 15</inkml:trace>
  <inkml:trace contextRef="#ctx0" brushRef="#br0" timeOffset="163380.37">12676 8343 1425 0,'0'0'12'0,"0"0"22"0,0 0 25 16,0 0-9-16,0 0 20 15,0 0 0-15,0 0 25 0,0 0 4 0,0 0-1 0,0 0 0 16,0 0 3-16,0 0-7 0,0 0-3 0,0 0-2 16,0 0 3-16,0 0 13 15,0 0 6-15,0 0-3 0,32-15-7 0,-32 15-2 0,17-3-6 16,-17 3 0-16,24-3-1 15,-24 3 3-15,23-4-2 0,-23 4-6 0,28-2-3 16,-16 0-12-16,-12 2-9 16,27-1-8-16,-27 1-6 0,28-3-3 0,-28 3-5 0,23 0-12 15,-23 0-12-15,24 0-17 0,-24 0-25 0,19 3-34 16,-19-3-41-16,20 1-57 16,-10 1-46-16,-10-2-109 0,14 2-663 0,-14-2-426 15</inkml:trace>
  <inkml:trace contextRef="#ctx0" brushRef="#br0" timeOffset="163990.43">12743 8547 2868 0,'0'0'-132'0,"0"0"20"16,0 0 9-16,0 0 13 15,0 0 9-15,0 0 10 0,0 0 6 0,0 0 20 16,0 0 23-16,0 0 20 15,0 0 8-15,0 0 7 0,0 0 1 0,0 0-5 0,0 0 12 16,0 0-3-16,0 0 12 16,0 0 2-16,51 4 7 0,-51-4 2 0,0 0 5 15,0 0 4-15,23 0 7 0,-23 0 9 0,16 2 7 16,-16-2 9-16,20 0 9 0,-20 0 2 16,18 0 5-16,-9 1-1 0,-9-1-7 0,24 0-2 15,-14 0-9-15,-10 0-1 16,25 0-2-16,-15 0-4 0,4 0-1 0,-2 2-7 15,-12-2-2-15,23 2-6 0,-9-2-4 16,-4 2-5-16,-10-2-4 0,21 1-7 0,-21-1-5 16,18 3-5-16,-18-3-18 0,16 3-15 15,-16-3-29-15,0 0-36 0,0 0-51 0,25 1-37 16,-19 2-66-16,-6-3-103 0,0 0-618 16,18-3-375-16</inkml:trace>
  <inkml:trace contextRef="#ctx0" brushRef="#br0" timeOffset="166020.51">13994 8257 2945 0,'-18'7'-9'15,"18"-7"29"-15,0 0 13 16,0 0 8-16,0 0 12 0,0 0 14 0,0 0 11 0,0 0 7 16,0 0-3-16,0 0-2 15,37 13-10-15,-37-13-8 0,36 0-5 0,-19 1-8 16,5-1-9-16,2 0-13 0,-3 1-21 0,3-1-26 0,-5 3-40 16,3-1-49-1,0 0-53-15,-1-2-49 0,-5 0-112 0,0 2-561 16,-1-4-255-16</inkml:trace>
  <inkml:trace contextRef="#ctx0" brushRef="#br0" timeOffset="166510.81">14563 8083 2781 0,'2'-22'25'0,"-2"22"14"15,0 0 0-15,0 0-7 0,2-15-2 0,-2 15-1 0,0 0-5 16,8-11-4-16,-8 11-9 0,0 0 3 0,18-11-10 16,-18 11 3-16,17-5 2 15,-17 5-8-15,22-4 5 0,-22 4-4 0,24-1 3 0,-24 1 10 16,21-5 7-16,-21 5 14 15,16-1 4-15,-16 1 10 0,18 0 1 0,-18 0 5 16,13 1 8-16,-13-1 0 16,8 6-2-16,-8-6-8 0,4 12-2 0,-4-12-8 0,-4 19-2 15,0-7-8-15,-6 3 1 0,3-1-4 0,-3 5-4 16,-4-1-4-16,2 1-4 16,-3-1 1-16,1 2-3 0,-2-1-1 0,4 0 0 15,-3 0 1-15,3-2 0 0,-2-1 1 16,6-1 7-16,0-4 1 0,-2 2 5 0,7-1-4 15,3-12 2-15,-8 21 4 16,8-21 1-16,2 18-2 0,-2-18-1 0,15 17-6 0,-1-12-2 16,4 0-5-16,3 3-6 15,5-4-10-15,-1 2-15 0,3-4-19 0,-1 2-26 16,3-2-38-16,1-2-44 0,-1 1-50 0,-1 1-57 0,-5-4-121 16,-5 1-599-16,3 1-412 15</inkml:trace>
  <inkml:trace contextRef="#ctx0" brushRef="#br0" timeOffset="167300.74">15667 8051 2969 0,'0'0'-63'16,"-14"-10"18"-16,14 10 4 0,-23-10 17 0,7 6 8 15,0 0 16-15,16 4 17 16,-37 0 15-16,17 0 11 0,-1 4 13 0,-1 0-6 0,0 6 5 16,-1-1 6-16,5 4 2 15,-1 0-3-15,5 4-2 0,-4 3 4 0,6-1-5 16,4 2-3-16,3-4-7 0,1 0-5 0,4 0-7 0,0 1-6 16,0-18-2-1,6 29-6-15,-1-17 0 0,5-1-2 0,-2-1-4 0,-8-10 1 16,18 13-4-16,-18-13 4 15,16 4 0-15,-16-4 5 0,21-4 6 0,-21 4 7 0,24-19 7 16,-16 5 3-16,1-4 6 16,3-6-6-16,-4-2-5 0,0-3-1 0,2-9-5 15,-2 2-4-15,-1-2 5 0,-1-2 7 0,0 2 16 0,-2 2 15 16,-2 6 1-16,2 1 4 16,-2 2 5-16,0 7 15 0,0-2-6 0,2 2-8 15,-4 2-10-15,0 18-3 16,2-33-12-16,0 24 8 0,-2 9-17 0,0-22-1 0,0 22-9 15,0 0 3-15,0-18-3 16,0 18-3-16,0 0-6 0,0 0 5 0,0 0-7 16,0 0 0-16,-10 67-5 15,6-39 2-15,4 2-6 0,-2 3 0 0,2 6-3 0,-2 3 0 16,2-3-9-16,2 4-2 0,-2-3-8 0,2-1-20 16,2 1-10-16,2-3-15 0,0-3-19 15,0-3-30-15,-2-5-41 0,1-1-48 0,3-1-52 16,-2-1-50-16,-2-7-106 15,0 0-167-15,2-2 5 0,-4 0-356 0,4-4-308 16</inkml:trace>
  <inkml:trace contextRef="#ctx0" brushRef="#br0" timeOffset="167580.51">15278 8586 2753 0,'0'0'-70'0,"0"0"16"16,0 0 0-16,0 0 6 0,0 0-4 0,0 0 17 0,65-11 18 16,-44 7 32-16,5 1 40 15,2-1 32-15,-1-2 22 0,2 2 16 0,3 1-4 16,-1-1-16-16,1 0-10 0,-3 0-14 15,3 3-22-15,-5-4-35 0,1 4-43 0,-3-2-50 16,-1 3-45-16,-3-2-39 16,-3 2-59-16,-4 0-136 0,-1 0-396 0,-13 0-18 15</inkml:trace>
  <inkml:trace contextRef="#ctx0" brushRef="#br0" timeOffset="168120.45">15545 9084 2145 0,'0'0'-27'16,"0"0"43"-16,0 0 34 0,0 0 34 15,-18-38 13-15,13 33 22 0,5 5 12 0,-16-8 16 16,6 4 5-16,10 4-4 15,-20-2-9-15,9 2-7 0,11 0-6 0,-22 6-5 0,12 0-12 16,-4 0-7-16,5 3-13 16,-3 0-7-16,6 5-7 0,0-3-15 0,0 2-11 15,4 1-7-15,0-3-6 0,2-11-4 0,2 23-9 0,2-12-4 16,2 0-8-16,0-3-8 16,2 0-2-16,0-2-1 0,-8-6-4 0,13 10-1 15,-3-9-4-15,-10-1 4 16,0 0-3-16,26-7 4 0,-18 0 2 0,-3-5 2 0,1-2-1 15,2-3 5-15,-2-6-4 16,-2-1 0-16,0-3 0 0,0-10-3 0,0 1-1 16,4 3 10-16,-4 2 12 15,-2 2 11-15,2 4 11 0,-3 4 8 0,1 2 5 0,0 2 7 16,0 2-1-16,-2 15 6 0,4-23 0 0,-4 23 10 16,2-13 7-16,-2 13 12 15,0 0-21-15,0 0-9 0,0 0 4 0,0 0-6 0,0 0-4 16,12 52-4-16,-8-30-8 15,2-3-4-15,0 4-3 0,0 0-4 0,2 2-16 16,3 0-17-16,-1-3-16 0,0 1-22 16,0 0-31-16,0-4-29 0,-1 0-54 0,5-2-57 15,-2-2-49-15,-2-6-71 0,0 2-161 0,-1-4-96 16,1 0 40-16,-10-7-302 0,14 3-189 16</inkml:trace>
  <inkml:trace contextRef="#ctx0" brushRef="#br0" timeOffset="168480.43">15800 9027 2627 0,'6'-17'59'0,"-6"17"20"16,6-13-11-16,-6 13-12 15,8-14-13-15,-8 14-3 0,14-12-5 0,-2 4-1 0,-12 8 0 16,21-14-6-16,-9 8 9 0,4 1 2 0,-16 5 4 16,27-10 3-16,-13 4 8 15,2 2 0-15,-16 4 1 0,29-8-4 0,-17 5-5 0,-12 3-6 16,23-6-2-16,-23 6-3 15,20-5-5-15,-12 0-1 0,-8 5 9 16,0 0 5-16,0 0 5 0,22-3 2 16,-22 3 4-16,0 0-1 0,0 0-5 0,0 0-3 0,0 0-2 15,0 0-2-15,-32 40 1 0,18-26 8 0,3 1-7 16,-5 2 0-16,4 0 5 16,-4 2 6-16,7 0 3 0,-5 2 0 0,6-2-2 0,0 2-3 15,2-4-2-15,4 0-4 16,-2 1 4-16,10-2-9 0,-2 0-3 0,6-3-5 15,4-1 0-15,5-1-8 16,7-3-5-16,3 0-9 0,5-3-14 0,-1-3-27 0,2-2-50 16,5-2-62-16,1-2-71 15,0-4-60-15,-5-1-129 0,-1-4-153 0,0-5 9 16,1-4-302-16,-7-3-193 0</inkml:trace>
  <inkml:trace contextRef="#ctx0" brushRef="#br0" timeOffset="168812.89">16661 7831 2626 0,'7'-18'-15'15,"-7"18"16"-15,0 0 11 16,0 0 15-16,0 0 20 0,0 0 16 0,0 0 21 0,14 38 3 16,-10-15 5-16,2 6 3 15,-2 7-1-15,2 2 2 0,2 12 3 0,-2-1 2 16,1 3-6-16,-1-1-10 0,2 5-8 0,-2 1-9 16,-2 0-10-16,0 2-17 0,-4 0-22 15,0-1-17-15,-8 21-21 0,-2-3-21 0,-7-2-19 16,-3 1-27-16,-6-5-25 15,-5 2-32-15,-6-2-25 0,-7-2-41 0,-9-5-126 0,-2 0-517 16,-3-6-202-16</inkml:trace>
  <inkml:trace contextRef="#ctx0" brushRef="#br0" timeOffset="169620.94">14009 8022 2502 0,'0'0'-62'0,"0"0"36"0,-23 32 15 15,23-32 11-15,-14 28 13 0,6-7 8 0,-1 1 5 0,1 4 10 16,-2 2 0-16,0 4 16 0,0 1-12 0,-2 2-3 16,3 2-3-16,-1 1 13 15,2 1-7-15,-2 6 8 0,4-2 3 16,2-2 9-16,2 4 5 0,0-2 2 0,2 2-1 15,2 5 1-15,2 2-4 0,4-3 1 0,0 3-5 16,6-3 0-16,1 1-8 16,15 8-6-16,-1 1-1 0,3-5-14 0,-3-10-19 0,12-1-35 15,-1-6-47-15,9 3-47 0,-4-10-55 0,-4-10-94 16,8-1-206-16,-2-4-304 16,5-1-77-16</inkml:trace>
  <inkml:trace contextRef="#ctx0" brushRef="#br0" timeOffset="170230.37">17183 7827 2339 0,'0'0'-3'16,"0"0"49"-16,0 0 21 0,0 0 14 0,0 0 4 0,0 0 11 15,0 0 13-15,0 0 3 0,0 0 4 0,0 0 0 0,0 0-1 16,0 0-4-16,0 0-5 16,0 0 3-16,31 30-6 0,-29-16-5 0,6 2-6 15,-4 3-12-15,0 4-7 16,2 0-3-16,0 6-12 0,4 4-5 0,-4-1-6 0,3 0-2 15,1 0-15-15,0 1-10 16,-2-2-17-16,4-2-19 0,-5-6-28 0,1 0-25 16,2 0-29-16,-2-3-25 15,-2-3-42-15,4-3-20 0,-4 1-18 0,-2-7-47 0,-1 0-95 16,-3-8-533-16,8 7-245 0</inkml:trace>
  <inkml:trace contextRef="#ctx0" brushRef="#br0" timeOffset="170500.52">17505 7967 2661 0,'6'-13'-13'16,"-6"13"23"-16,12-13 9 0,-12 13-4 0,0 0 4 0,6-12 9 15,-6 12 23-15,0 0 25 0,0 0 13 0,0 0 10 16,0 0 8-16,0 0 7 16,-20 64-2-16,12-40 0 0,-6 9-5 0,3-1 0 15,-5 10 1-15,0 1-3 0,-2-3-6 16,1 7-7-16,1-2-11 0,-4 1-4 0,-5 12-7 15,7-6-6-15,1-8-25 16,-3 2-4-16,4 0-3 0,-1 2-5 0,1-5-12 0,4 0-11 16,-2 0-11-16,6-7-16 15,3-1-20-15,1-5-29 0,0-3-32 0,2-1-50 16,-2-3-31-16,4-4-29 0,4 0-38 0,-2-5-97 16,2-3-601-16,0-1-380 0</inkml:trace>
  <inkml:trace contextRef="#ctx0" brushRef="#br0" timeOffset="170780.36">17811 8309 3027 0,'0'0'-1'0,"0"0"8"16,0 0 0-16,0 0 10 0,0 0 18 0,0 0 12 15,0 0 12-15,0 0 14 16,0 0 13-16,-23 37 11 0,13-18 17 0,0 2 7 0,-2 1 5 16,5 2-1-16,-3 2-7 15,0-2-13-15,4 4-11 0,2-2-10 0,0-1-6 16,2 5-30-16,2-4-14 0,0 0-13 0,4-2-29 0,0-5-32 16,0 0-48-16,2-4-65 15,4 1-57-15,-2-5-75 0,1-1-166 0,1-4-532 16,0-2-443-16</inkml:trace>
  <inkml:trace contextRef="#ctx0" brushRef="#br0" timeOffset="171200.45">18027 8473 3028 0,'0'0'-32'0,"12"-13"25"0,-12 13-6 0,0 0 2 15,8-10-10-15,-8 10 5 16,0 0 2-16,12-10 2 0,-12 10 14 0,14-5 6 15,-14 5 18-15,15-6-1 0,-15 6-2 16,24-4 3-16,-24 4 3 0,27-8 8 0,-13 6 7 16,0-3-2-16,-14 5-1 15,29-7 0-15,-15 4 10 0,-14 3 4 0,22-7 5 0,-22 7 7 16,15-5 9-16,-15 5 8 0,16-2 12 0,-16 2 8 16,0 0-7-16,0 0 1 15,16-8-10-15,-16 8-8 0,0 0 0 16,0 0-7-16,0 0-3 0,0 0-10 15,0 0 3-15,-4 32-5 0,4-32-6 0,-12 25-2 0,6-14 0 16,-4 4-7-16,2-2-3 16,1 3 0-16,-5-2-3 0,2 1 5 0,0 4-4 0,-2-4-3 15,5-1 2-15,-1-3 14 0,0 0-7 0,8-11 1 16,-6 19-11-16,6-19 0 16,-2 17 0-16,2-17-5 0,0 0-3 0,20 25 0 0,-9-20-7 15,5 1 1-15,0 0-13 16,3-2-11-16,3-1-13 0,2 0-21 0,-1-2-26 15,1-2-37-15,3-2-46 0,1 0-57 16,3-3-52-16,-3-4-62 0,-1-3-120 0,1 0-146 16,-3-2-394-16,-5 0-434 15</inkml:trace>
  <inkml:trace contextRef="#ctx0" brushRef="#br0" timeOffset="171360.36">18693 8393 3035 0,'0'0'55'16,"4"-18"41"-16,-4 18 15 15,0 0-5-15,4-14-13 0,-4 14-1 0,0 0 6 16,0 0 2-16,0 0-1 15,0 0 2-15,27 38-2 0,-23-23-11 0,0 3-11 0,0 5-8 16,0 3-11-16,-2-1-25 16,0 2-37-16,-2 0-50 0,0 2-55 0,0-1-77 15,-2-3-76-15,2 0-197 0,0-5-81 0,4 0-316 0,-2-5-206 16</inkml:trace>
  <inkml:trace contextRef="#ctx0" brushRef="#br0" timeOffset="177230.65">12700 11689 2440 0,'0'0'-116'0,"0"0"17"0,0 0 16 0,0 0 20 16,0 0 2-16,0 0 23 15,0 0 17-15,0 0 16 0,0 0 10 0,0 0 18 16,0 0 13-16,0 0 12 15,0 0 11-15,0 0 8 0,0 0 2 0,0 0 6 0,0 0 0 16,0 0 1-16,0 0 9 16,0 0-8-16,0 0 17 0,0 0 3 0,0 0 7 15,0 0 11-15,0 0 4 0,0 0 1 0,33 12 0 16,-33-12-4-16,0 0-1 0,14 3-7 16,-14-3-5-16,0 0-2 0,0 0-5 15,27 3-4-15,-27-3-9 0,24 0-5 16,-24 0-11-16,27 0-4 0,-9-3-9 0,-18 3-5 15,37 0-6-15,-19 0-11 0,-2-3-14 16,-3 3-1-16,3 0-25 0,0 0-19 0,-16 0-28 16,20 0-25-16,-20 0-35 0,15 3-41 15,-15-3-33-15,12 3-38 0,-12-3-56 0,0 0-130 16,0 0-523-16,0 0-350 0</inkml:trace>
  <inkml:trace contextRef="#ctx0" brushRef="#br0" timeOffset="177490.73">12676 11613 2742 0,'0'0'-74'0,"0"0"29"15,0 0 5-15,-4-19 11 16,4 19-4-16,0 0 12 0,0 0 11 0,0 0 26 15,0 0 17-15,0 0 12 0,24-14 4 16,-16 12-5-16,-8 2-8 0,19 0-1 0,-19 0-18 16,22-2-10-16,-22 2-31 15,25 0-31-15,-11 0-36 0,0 0-27 0,-14 0-51 16,23 0-121-16,-13-1-351 0,-10 1 135 0</inkml:trace>
  <inkml:trace contextRef="#ctx0" brushRef="#br0" timeOffset="178250.63">13827 11578 1845 0,'0'0'-13'0,"0"0"16"0,0 0 16 16,0 0 1-16,0 0 25 16,0 0 8-16,0 0 27 0,-14 6 26 15,14-6 23-15,0 0 12 0,0 0 8 0,0 0-9 0,0 0-4 0,0 0-9 16,0 0-7-16,0 0-7 16,0 0 0-16,0 0-3 0,0 0-3 15,0 0-2-15,0 0-5 0,0 0-10 0,0 0-7 16,0 0-3-16,0 0-6 0,49 2 0 0,-49-2 2 15,24 1-9-15,-24-1-4 16,25-1-9-16,-25 1-4 0,26 0-4 16,-26 0-8-16,25-2-1 0,-25 2-10 0,22 0-16 15,-22 0-16-15,22 0-23 0,-22 0-31 0,0 0-41 16,23 2-51-16,-15-2-54 0,-8 0-60 0,0 0-156 16,16-2-123-16,-16 2-324 0,0 0-226 15</inkml:trace>
  <inkml:trace contextRef="#ctx0" brushRef="#br0" timeOffset="179180.44">14389 11230 2614 0,'0'0'-55'0,"0"0"26"0,0 0 26 0,0 0 26 0,0 0 8 16,0 0 21-16,-14-8 32 15,14 8 16-15,0 0 18 0,0 0 9 0,0 0-2 0,0 0-3 16,0 0-7-16,0 0-10 0,0 0-17 0,0 0-7 16,0 0-7-16,0 0-15 15,0 0-3-15,0 0-7 0,0 0-8 0,23-9-8 0,-23 9-5 16,16-3-4-16,-16 3-7 15,18-2 0-15,-18 2-3 0,15-1-2 0,-15 1 1 16,18-2 4-16,-18 2-1 0,18-2 4 16,-18 2 8-16,12-4 1 0,-12 4 1 15,0 0 6-15,15 0 3 0,-15 0 6 16,0 0-1-16,0 0 0 0,0 0-3 0,0 0-5 0,0 0 2 16,0 0-1-16,0 0 2 0,16 9 2 0,-16-9-2 15,0 0-5-15,-6 25-3 16,6-25 1-16,-8 27-8 0,4-10 6 0,-4 0-3 15,5 4-5-15,-5 3-3 0,2-5 0 16,-2 3-4-16,2-1-4 0,0 0 1 0,-2 2-1 16,0-3 0-16,3 2 2 15,-3-1-6-15,2 1 2 0,-4-1-2 0,2 0 0 0,2-2-5 16,-4-2 4-16,5-1-2 0,-3-1 1 0,2-1-2 16,-4-2-4-16,2 0-6 15,8-12-5-15,-12 23-2 0,2-15-3 0,10-8-1 0,-9 15 3 16,9-15 4-16,-8 12 0 15,8-12 1-15,0 0-3 0,-16 8 2 0,16-8 6 16,0 0 1-16,0 0 2 16,0 0 0-16,0 0 2 0,0 0 2 0,0 0 3 0,0 0 2 15,0 0 1-15,0 0 3 16,0 0-1-16,0 0 2 0,51-14-3 0,-51 14-1 16,30-2 2-16,-11 0-4 0,-1 2-4 15,4 0-8-15,-3 0-15 0,3-2-26 0,-3 2-33 16,1-2-46-16,-20 2-51 0,41 0-49 0,-23 0-50 15,0-2-113-15,-1-2-169 16,-1 3-390-16,0-3-372 0</inkml:trace>
  <inkml:trace contextRef="#ctx0" brushRef="#br0" timeOffset="180310.39">15632 11285 2814 0,'5'-17'-84'16,"-5"17"43"-16,6-15 28 0,-2 5 17 0,-4 10 14 0,6-16 21 15,-2 9 14-15,-4 7 25 16,2-15 22-16,-2 15 18 0,4-16 16 0,-4 16 7 15,2-12 3-15,-2 12-12 16,0 0-7-16,-4-16-15 0,4 16-9 0,-10-6-10 0,10 6-5 16,0 0-9-16,-29-4-1 15,29 4-6-15,-30 4-6 0,13 2-4 0,-1 0-9 16,0 4-6-16,-3-1-6 0,1 4-7 0,2 1-11 16,5 0-10-16,-1 2-6 0,2-3-5 15,4 0-3-15,0 0-5 0,4 1 2 0,1-2-2 16,3-12 4-16,3 21-5 15,-3-21 5-15,10 15-1 0,-10-15-1 0,16 9 0 0,-4-4 0 16,-2-5-2-16,-10 0 1 16,23-5-2-16,-11 2 3 0,2-4-3 15,-3-4 1-15,3 0 2 0,-2-5 6 0,2-2 0 16,-2-5 3-16,-1-6 2 0,-1-3 3 0,-2-3-2 16,2-4-1-16,-2-7 2 0,-2-2 5 15,1 0 5-15,-1 8 17 0,0 0 9 0,-4 2 13 16,0 8 6-16,0-1 2 0,0 3 0 0,0 3 1 15,-2 6 2-15,0 0-6 16,2-1 5-16,-2 20-16 0,0-24 2 0,0 24-1 16,0 0 5-16,0 0-4 0,0 0-4 15,0 0-6-15,0 0-2 0,-22 50-8 0,20-24-2 16,-2 3-2-16,1 1-9 0,3 3-3 0,-2 4-7 0,0-2-22 16,2 3-6-16,2 0-9 15,0 0-15-15,-1 0-10 0,3 1-18 0,-2-3-31 16,0-8-49-16,2 1-64 15,0-3-48-15,-4-4-92 0,2-2-187 0,-2 0-36 0,2-4 20 16,-4 0-288-16,2-16-192 16</inkml:trace>
  <inkml:trace contextRef="#ctx0" brushRef="#br0" timeOffset="180550.47">15465 11563 2515 0,'0'0'-21'0,"-16"15"51"15,12-11 3-15,4-4 16 16,0 0-7-16,-2 13 2 0,2-13 6 0,0 0 11 16,14 10 7-16,-14-10 13 0,15 3 2 15,-15-3 1-15,24 0-5 0,-6 0-1 0,-1 0-1 16,5-1-4-16,4-3-3 0,-3 2-4 0,3-2-8 16,1-2-10-16,-1 2-22 15,1 1-31-15,-1-1-44 0,-3 0-42 0,-1 0-31 16,-3 1-29-16,1 1-31 0,-4 0-43 15,0 0-96-15,-3 2-467 0,-13 0-94 0</inkml:trace>
  <inkml:trace contextRef="#ctx0" brushRef="#br0" timeOffset="181120.37">15657 12121 2301 0,'0'0'-25'0,"0"0"11"15,0 0 5-15,0 0-21 0,0 0 19 0,0 0 19 16,0 0 36-16,0 0 34 0,0 0 33 0,-27-32 11 0,21 24 14 16,-4 2-2-16,-2 0-8 15,2 1 1-15,-3 3-1 0,13 2-1 0,-26-4 1 16,14 6-7-16,12-2-2 0,-25 8-9 15,9-1-4-15,6 0-14 0,-4 4-9 16,5 0-7-16,1 0-10 0,-2 3-5 16,6 0-12-16,-2 0-2 0,2 0-7 0,4-14-7 15,-2 24-7-15,2-24-7 0,4 23-9 0,0-14-9 0,-4-9-3 16,10 19-9-16,-2-11-4 16,0-2-12-16,-1-2-3 0,-7-4-8 15,18 4-6-15,-18-4 4 0,16-3 5 0,-16 3 7 16,19-8 11-16,-9-3-2 0,-2-2 8 0,0-7 2 15,0-3 6-15,2-4-1 16,-4-1 5-16,1-6 6 0,1 2 7 16,-4 4 22-16,2 0 2 0,-2 3 13 0,0 2 6 15,-2 4 7-15,0 0 4 0,0 3 4 0,4 1 3 16,-6 15 0-16,2-21 0 0,-2 21 16 0,2-17 6 16,-2 17-7-16,0 0-1 0,0 0-6 15,0 0-7-15,0 0-4 0,0 0-7 0,0 0-5 16,6 46-4-16,-4-29-8 15,1 5 0-15,-1-3-12 0,6 3-7 0,-2 1-7 16,0 2-11-16,0 0-16 0,0-3-13 16,2-1-18-16,0 0-23 0,-3-3-24 0,-1-3-46 15,4 0-51-15,0 0-59 0,-2-4-51 0,-2-1-113 0,4-2-162 16,-2-3 10-16,-6-5-378 16,7 6-349-16</inkml:trace>
  <inkml:trace contextRef="#ctx0" brushRef="#br0" timeOffset="181550.6">15844 12027 2965 0,'6'-10'0'0,"1"0"3"0,-7 10-9 0,18-17-4 0,-8 9-18 16,4 1 6-16,-1-1 11 0,7 0 5 0,-2 3-5 16,-3-3 6-16,5 5-2 15,-2-4-2-15,-3 1 2 0,5 1 6 0,-2 1-5 0,-5 0 0 16,5 1 2-16,-18 3-13 15,26-7 9-15,-16 1-13 0,-10 6-9 0,19-3-3 16,-19 3 2-16,14-5 8 16,-14 5 15-16,0 0 20 0,16-4 16 0,-16 4 25 15,0 0 18-15,0 0 16 0,0 0 24 0,0 0 13 0,0 0 7 16,7 12-2-16,-7-12-7 16,0 0-12-16,-5 20-10 0,5-20-8 15,0 0-6-15,-10 34-7 0,2-18-1 16,4-1-6-16,-2 0-8 0,0 1-9 0,-2 0-1 15,2 1-1-15,1-2-4 0,-1 2-2 16,0-1 0-16,-2 0-1 0,4-3 1 16,4-13 3-16,-8 23-2 0,6-11-6 0,2-12-6 15,-2 19 1-15,2-19-6 0,6 17-5 0,-6-17-2 16,22 13-2-16,-9-6-6 0,5-3-7 16,2 0-10-16,-1 0-8 0,5-2-25 0,0-2-24 15,-1 0-30-15,1 1-37 0,1-1-37 0,-1-1-42 16,-3 1-25-16,1 0-57 15,0-2-134-15,-5-1-110 0,1 0-327 16,-2-1-208-16</inkml:trace>
  <inkml:trace contextRef="#ctx0" brushRef="#br0" timeOffset="182200.61">17040 10835 2443 0,'0'-27'-84'0,"0"27"30"15,0-21 17-15,0 21 26 16,0-16 24-16,0 16 12 0,0-18 21 0,0 18 16 0,0 0 14 15,0-21 11-15,0 21 2 16,0 0 8-16,0 0-1 0,-2-21-9 0,2 21 5 0,0 0-1 16,0 0-1-16,0 0-1 15,-2-19 1-15,2 19 1 0,0 0 1 0,0 0 6 16,0 0 9-16,0 0 3 0,0 0-2 0,0 0-4 16,0 0-8-16,-40 25-5 0,31-12-7 15,-5 4-10-15,2 3-9 0,-2-1-3 16,3 3-6-16,-5 5-1 0,4 2-6 15,-4 1-3-15,5 2-3 0,-1 1-5 0,0 2 11 16,2-2 0-16,4 5-1 0,-4 1-9 16,8-3-2-16,0 2-3 0,1 0-4 0,2 2-4 15,1-2 6-15,4-2-7 0,2 3 5 0,2-3 4 0,-2 0 2 16,4 0 4-16,-3-2-11 16,5 1 4-16,-2-1-7 0,4 0 4 15,-3-3-12-15,3 1-1 0,2 1-8 16,0-3-18-16,1-1-13 0,1-3-15 0,-1-1-21 0,1-2-29 15,-4-4-42-15,1-2-60 16,3 0-67-16,-4-3-93 0,3-3-199 0,-5-2-13 16,-2-3-422-16,2 1-438 0</inkml:trace>
  <inkml:trace contextRef="#ctx0" brushRef="#br0" timeOffset="183060.42">17929 10780 2986 0,'0'0'-64'0,"-14"-13"58"0,14 13 42 16,0 0 36-16,0 0 16 0,0 0 13 0,0 0 2 16,0 0-1-16,0 0-11 0,0 0-8 15,0 0-9-15,0 0-10 0,0 0-6 0,0 0-5 16,0 0-6-16,32-16-5 15,-32 16-5-15,19-5-1 0,-19 5-5 0,24-7-3 0,-24 7-3 16,24-7-6-16,-15 3 2 16,-9 4-3-16,24-5 2 0,-24 5 3 0,20-8 2 15,-20 8-3-15,15-4-2 0,-15 4 0 16,16-4-3-16,-16 4-5 0,0 0 6 0,16-3-8 16,-16 3 2-16,0 0-1 0,0 0 11 0,0 0 10 15,0 0 1-15,0 0 4 16,10 22 0-16,-10-22-3 0,0 0-3 15,-18 39-2-15,10-24-3 0,-4 4 1 16,2-2-2-16,1 2 5 0,-5-4-5 0,4 3 3 0,0-3-1 16,2-2-1-16,1 1-2 15,1-5-1-15,6-9 3 0,-12 20-6 0,8-12-3 0,4-8-1 16,0 0-2-16,-2 21 5 0,2-21-3 0,0 0-1 16,20 16 1-16,-11-13-4 15,-9-3 0-15,30 8-6 0,-10-4-8 0,-1-2-12 0,1 0-20 16,3 0-38-16,1-2-48 15,-1-2-61-15,5 0-55 0,-2-2-82 0,-1-2-160 16,-1-1-76-16,-5-1-369 16,1-3-327-16</inkml:trace>
  <inkml:trace contextRef="#ctx0" brushRef="#br0" timeOffset="183290.48">18554 10346 2785 0,'0'0'-2'0,"-4"-18"33"0,4 18 8 0,0 0-1 16,0 0-3-16,0 0-9 0,10-19-2 0,-10 19 0 16,11-5-3-16,-11 5-12 0,20-7-33 15,-20 7-11-15,24-3-47 0,-13 1-32 0,3-2-34 16,-4 1-89-16,4-1-508 15,-14 4-22-15</inkml:trace>
  <inkml:trace contextRef="#ctx0" brushRef="#br0" timeOffset="183453.47">18738 10155 2396 0,'8'-13'143'0,"-8"13"23"16,0 0-9 0,6-14-12-16,-6 14-5 0,0 0 7 0,0 0 2 0,0 0-1 15,0 0-15-15,0 0-13 16,0 0-13-16,4 55-13 0,-4-35-24 0,-2 3-20 0,4 3-28 15,-2 0-35-15,0 2-47 16,0-1-56-16,2 5-62 0,-2-2-42 0,-2-2-119 16,2 3-638-16,0-2-429 15</inkml:trace>
  <inkml:trace contextRef="#ctx0" brushRef="#br0" timeOffset="184130.58">17542 11551 2889 0,'0'0'-105'0,"0"0"41"16,0 0 33-16,-25-1 44 0,25 1 33 0,0 0 19 0,0 0 21 15,0 0 12-15,0 0 3 16,0 0-6-16,0 0-4 0,0 0-10 0,0 0-8 16,45-11-10-16,-31 8-5 15,1-1-10-15,5 1-5 0,4-1-2 0,3-2-5 0,1 2-1 16,3 0-3-16,2 1 2 0,11-4 7 16,-1 3 9-16,12 0 7 0,2 0 13 0,6-3 11 15,1 4 9-15,23-3 4 0,5 4 4 16,0-1-5-16,3-1-8 0,-5 2-3 15,0-2-17-15,1 2-5 0,-19 0-5 0,-3 2-4 0,-6-1-13 16,4-2-7-16,-6 2 6 16,-3 1-8-16,-1-3-14 0,-9 3-15 0,-5-1-14 15,-2-1-22-15,-8 2-28 0,-3-2-37 0,-7 2-39 0,-1 0-48 16,-4 2-44-16,-7-4-72 16,-11 2-175-16,12 2-87 0,-12-2-324 0,0 0-268 15</inkml:trace>
  <inkml:trace contextRef="#ctx0" brushRef="#br0" timeOffset="184590.31">17984 12081 2676 0,'0'0'-61'0,"0"0"24"0,12-12 24 16,-12 12 23-16,0 0 36 15,0 0 22-15,0 0 21 0,0 0 14 0,16 20 2 16,-16-20-4-16,4 18-1 0,-4-10-3 0,0-8-2 16,4 21 0-16,-4-21-2 0,5 26-2 15,-3-13-4-15,2 2-6 0,2-2-5 0,-6-13-10 16,6 23-9-16,0-12-13 15,-6-11-10-15,10 21-17 0,-4-11-24 0,-6-10-29 0,9 17-32 16,-9-17-42-16,14 13-36 16,-6-4-41-16,0-4-40 0,-2 0-108 0,-6-5-576 15,12 9-304-15</inkml:trace>
  <inkml:trace contextRef="#ctx0" brushRef="#br0" timeOffset="184830.62">18283 12239 2772 0,'11'-6'-30'0,"-11"6"31"0,10-3 1 16,-10 3-1-16,0 0 8 0,20-4 19 0,-20 4 18 16,18-4 9-16,-11 2 7 15,-7 2 11-15,24-3-3 0,-12 0-1 0,3 3-3 0,-15 0-11 16,26-1-1-16,-10 1-7 15,-1 0-9-15,3-2-25 0,-4 2-29 0,4 0-42 16,-5-2-46-16,3 2-44 16,-2 0-39-16,-14 0-108 0,23-2-514 0,-23 2-127 15</inkml:trace>
  <inkml:trace contextRef="#ctx0" brushRef="#br0" timeOffset="185330.36">18817 12026 2566 0,'0'0'98'0,"12"-8"16"15,-12 8-8-15,7-5-11 0,-7 5-16 0,0 0-5 16,18-6-8-16,-18 6-10 0,12-4-3 16,-12 4-7-16,20 0-4 0,-11-2-10 0,-9 2-5 15,28 0-9-15,-14 0-3 0,-1-2-3 0,-13 2-2 16,28 0 1-16,-14-1 1 15,-3 1-3-15,3-3 5 0,-14 3-1 0,18-1 8 0,-18 1 4 16,19-3 5-16,-19 3 10 16,12 0 11-16,-12 0 10 0,14-1 5 0,-14 1 11 15,0 0 7-15,0 0-8 0,0 0 2 0,0 0 0 0,0 0-4 16,0 0-5-16,0 0-4 16,0 0-5-16,-14 36-4 0,14-36-8 0,-14 28-6 15,7-13-5-15,-5 5-7 16,2-1 0-16,2 2-5 0,-4-2-3 15,1 2-1-15,-1 0-4 0,4 0-2 0,-2-2 0 16,-2 0 0-16,3 0-2 0,-3 0-4 0,4-5 2 16,0 0-4-16,-2-2 2 15,4 0 0-15,6-12-1 0,-10 18-1 0,10-18-2 0,-7 16-1 16,7-16 0-16,-6 13-3 0,6-13-1 0,0 0 2 16,0 0-3-16,21 13 3 15,-7-9-2-15,-14-4 0 0,32 2 2 0,-11-2-5 0,1 2-8 16,3-2-9-16,-1-2-14 15,-1 2-13-15,3 0-29 0,-3-2-34 0,1 0-41 16,0 2-41-16,-3 0-42 16,-1-2-30-16,-2 1-93 0,-3-2-119 0,-3 2-438 15,-12 1-307-15</inkml:trace>
  <inkml:trace contextRef="#ctx0" brushRef="#br0" timeOffset="185760.74">19335 11801 2726 0,'0'0'-86'16,"0"0"18"-16,0 0 2 0,16-17 7 0,-16 17 2 16,0 0 8-16,22-4 15 15,-22 4-2-15,17-2 13 0,-17 2-3 0,24-2 9 0,-24 2 6 16,21 0-22-16,-21 0-5 0,22 0-20 0,-12 0-25 16,-10 0-51-16,0 0-120 15,23-1-260-15,-23 1 312 0</inkml:trace>
  <inkml:trace contextRef="#ctx0" brushRef="#br0" timeOffset="185970.5">19630 11704 1594 0,'0'0'65'0,"0"0"1"0,0 0 9 0,14 15 4 15,-14-15 8-15,3 13-4 0,-1-2-3 16,0-1-9-16,0 2-15 0,-2 1-30 0,0 4-17 16,0 1-38-16,2-1-38 0,0-2-52 15,-2 2-119-15,0-4-348 0,0 5 212 0</inkml:trace>
  <inkml:trace contextRef="#ctx0" brushRef="#br0" timeOffset="186400.52">19944 11865 1917 0,'0'0'116'0,"8"14"5"15,-2-4-10-15,-2 2-11 0,2 4-15 0,-4 3-5 16,1 2-5-16,-3 0-3 16,2 6 2-16,-4 1 2 0,0 1 8 0,-1 5 0 0,-5 3-8 15,0-1-3-15,0 2-4 0,-4-2-9 0,2 8-8 16,-5-1-17-16,-1 2-11 16,-4-3-26-16,-3-1-41 0,-1-1-40 0,-11 14-33 0,3-12-38 15,1-8-45-15,-4-2-122 16,1 1-445-16,-1-5-56 0</inkml:trace>
  <inkml:trace contextRef="#ctx0" brushRef="#br0" timeOffset="187100.48">17839 11963 2339 0,'0'0'8'0,"0"0"56"0,-18 32 15 16,10-20 12-16,0-1 2 15,3 3 11-15,-5 0 7 0,2 2 12 0,-2 3 2 16,0 1 1-16,2 5-1 0,-1-3 3 0,3 1-11 0,-2 4-3 16,2 1-4-16,2 0-10 15,0 7 0-15,2-1-11 0,2 5-6 0,2-2-8 0,2 5-11 16,2-2-4-16,6 4-7 15,1-2-10-15,3 0-6 0,4-2-22 0,1-4-22 16,5-2-29-16,1-1-38 16,5-3-51-16,3-3-64 0,2-3-48 0,-7-7-117 0,1-1-177 15,3-1-385-15,3-5-313 16</inkml:trace>
  <inkml:trace contextRef="#ctx0" brushRef="#br0" timeOffset="187940.37">20148 11510 2639 0,'0'0'-109'0,"8"-13"28"0,-8 13 26 16,0 0 5-16,12-15 13 15,-12 15 1-15,10-7 18 0,-10 7 12 0,0 0-2 0,15-10 16 16,-15 10 27-16,0 0-1 0,20-7 20 0,-16 5 28 16,-4 2 19-16,0 0 16 15,0 0 12-15,20 0 7 0,-20 0 7 0,0 0 6 0,0 0-12 16,11 6-13-16,-11-6-7 15,0 0-11-15,0 0-5 0,-2 17-4 0,2-17 2 16,0 0 3-16,0 0 6 16,-13 32 5-16,7-18-13 0,0-3-5 0,-2 1-3 0,8-12-9 15,-12 23-5-15,6-12-4 0,6-11-13 0,-8 19-5 16,8-19-13-16,-1 19-2 16,1-19-3-16,0 0-18 0,9 25-12 0,-1-17-16 0,4-1-22 15,0-4-26-15,3 2-29 16,1-1-35-16,2-3-52 0,2 1-44 0,-1-2-32 15,-1-2-52-15,1 1-114 0,-3-6-126 16,4 4-352-16,-4-3-269 0</inkml:trace>
  <inkml:trace contextRef="#ctx0" brushRef="#br0" timeOffset="188890.39">20822 10401 2557 0,'0'0'-134'0,"0"0"19"0,0 0 27 0,0 0 10 0,0 0 23 16,0 0 15-16,0 0 23 15,0 0 12-15,0 0 10 0,0 0 17 0,0 0 3 16,0 0 21-16,0 0 15 15,31 11 9-15,-31-11 11 0,0 0 3 0,0 0-4 0,6 11 11 16,-6-11-2-16,0 0-6 16,8 14 7-16,-8-14 4 0,6 12-10 15,-6-12 1-15,4 15 2 0,-4-15-6 16,6 21-8-16,0-9-10 0,-6-12-2 0,5 26-7 0,-1-13-1 16,-2 2-3-16,2 2 6 0,-2 1 1 0,2-1-1 15,-2 3 0-15,6-1-3 16,-6 3-1-16,2 0 1 0,0 2 1 0,0 2 4 15,2-1 3-15,0 1-2 0,-3 1 1 16,1 0-4-16,0 1-3 0,0 0-3 0,-2 4-6 16,0-3-2-16,0-1-6 15,2 2 0-15,-2 3-3 0,0-1-1 0,0 0 0 0,-2 2 1 16,0 5-6-16,-2-2 1 0,2 2-5 0,-2-1-2 16,0 1 1-16,2-6-1 15,0 5-4-15,-4-5-1 0,4 1 0 0,-2-1-4 0,2 1 8 16,0 0-2-16,-2 2 5 15,0-4 0-15,0 7 0 0,-2-3 5 0,0 2-4 16,0-2-3-16,-3 2 1 16,1-2-1-16,-2 3-6 0,2-3-9 0,-8 0-12 0,4-2-15 15,-3 1-17-15,1-3-29 0,-2-3-34 0,4 0-57 16,1-5-47-16,1-1-73 16,0-4-144-16,0-4-127 0,2 1 14 0,0-6-329 0,6-10-220 15</inkml:trace>
  <inkml:trace contextRef="#ctx0" brushRef="#br0" timeOffset="189650.49">21788 11311 2565 0,'0'0'-83'0,"0"0"9"0,0 0 8 15,0 0 14-15,0 0 24 16,0 0 31-16,0 0 40 0,0 0 36 0,0 0 36 0,0 0 26 16,0 0 15-16,0 0 1 15,0 0-2-15,0 0-6 0,-16-3-6 0,16 3-6 16,0 0-9-16,0 0-8 0,0 0-6 0,0 0-7 16,0 0-11-16,0 0-8 0,0 0-9 15,0 0-8-15,0 0-9 0,0 0-4 0,41 18-5 16,-41-18 0-16,20 4-4 15,-20-4-2-15,22 5 2 0,-5-4 5 0,-17-1-4 0,34 4-1 16,-18 0-4-16,-1-2-5 16,5-1-8-16,1-1-4 0,-5 3-10 0,4-2-10 15,-1 1-11-15,-19-2-13 0,32 0-15 16,-16 0-13-16,-3 0-11 0,-1 2-14 0,-12-2-25 16,0 0-27-16,26-2-42 0,-26 2-48 15,13-2-61-15,-13 2-151 0,0 0-133 16,0 0-348-16,0 0-294 0</inkml:trace>
  <inkml:trace contextRef="#ctx0" brushRef="#br0" timeOffset="190191.09">21829 11165 2621 0,'0'0'-124'0,"0"0"18"0,0 0 14 16,-10-10 12-16,10 10 9 0,0 0 14 0,0 0 19 15,0 0 15-15,0 0 29 0,0 0 19 16,0 0 29-16,0 0 28 0,0 0 20 0,0 0 15 15,0 0 14-15,0 0 4 16,0 0 9-16,0 0 1 0,0 0-4 0,0 0 0 16,0 0-10-16,0 0-8 0,0-12-8 15,0 12-12-15,0 0-9 0,0 0-5 0,0 0-6 16,0 0-5-16,0 0-4 0,0 0-7 0,0 0-6 16,0 0-3-16,0 0-3 0,0 0-2 15,0 0 1-15,0 0 3 0,0 0 1 0,0 0 2 16,0 0-1-16,0 0-3 15,0 0-3-15,0 0-8 0,0 0-5 0,0 0-7 16,0 0 0-16,0 0-4 0,0 0-2 16,0 0-2-16,0 0-4 0,0 0 4 15,0 0-7-15,0 0-3 0,0 0-3 0,44 3-2 16,-44-3 1-16,27 1-4 0,-11 2 1 0,1-2-1 16,-17-1 1-16,34 2-2 0,-18 0-4 0,-1 1 1 15,-15-3-1-15,28 1-13 16,-28-1-16-16,23 0-23 0,-11 2-35 0,-12-2-55 15,16 2-73-15,-16-2-72 0,14 2-171 16,-14-2-107-16,0 0 14 0,0 0-319 0,0 0-228 16</inkml:trace>
  <inkml:trace contextRef="#ctx0" brushRef="#br0" timeOffset="-129335.8">30036 10081 288 0,'0'0'35'15,"0"0"-8"-15,0 0-23 0,0 0-29 16,0 0-27-16,0 0-43 0,0 0 33 0</inkml:trace>
  <inkml:trace contextRef="#ctx0" brushRef="#br0" timeOffset="-129095.93">30024 10081 273 0,'0'0'27'0,"0"0"15"0,0 0 2 15,0 0 2-15,0 0 1 0,0 0-11 0,0 0 5 16,0 0-9-16,0 0-6 0,0 0 2 0,0 0 0 16,0 0-10-16,0 0 4 15,0 0-9-15,0 0 2 0,0 0-2 0,0 0 5 0,0 0-2 16,0 0-5-16,0 0 8 15,0 0 4-15,0 0-1 0,0 0 11 0,0 0-5 16,0 0 7-16,0 0-10 16,0 0-2-16,0 0 2 0,0 0-7 0,0 0-2 0,0 0 0 15,0 0-2-15,0 0 2 16,0 0-6-16,0 0-1 0,0 0-4 0,0 0-8 16,0 0-9-16,0 0-13 0,0 0-14 15,0 0-15-15,0 0-17 0,0 0-36 16,0 0-167-16,0 0 91 0</inkml:trace>
  <inkml:trace contextRef="#ctx0" brushRef="#br0" timeOffset="-104641.47">22703 11069 1263 0,'0'0'131'0,"0"0"-22"0,0 0-35 16,0 0-29-16,0 0-10 0,0 0-23 0,0 0 6 15,0 0 5-15,0 0-5 0,0 0 9 16,0 0-8-16,0 0 16 0,0 0 17 0,0 0-5 16,0 0 12-16,0 0 29 0,0 0-9 15,0 0 4-15,0 0-4 0,0 0-4 0,0 0-3 16,0 0-1-16,0 0-16 0,0 0-1 16,0 0-6-16,0 0-6 0,0 0-4 15,0 0-2-15,0 0-6 0,0 0-2 0,0 0-1 16,0 0-4-16,0 0-4 0,0 0 2 15,0 0-7-15,0 0 2 0,0 0 8 16,0 0-3-16,0 0 2 0,0 0-1 0,0 0-6 16,39-5-2-16,-39 5-5 0,14-2 2 15,-14 2-2-15,20-4 3 0,-10 2-2 0,-10 2 0 16,21-3-6-16,-5 0 4 0,-8 2-1 16,5-2-6-16,-1 2 2 0,4 1 3 15,-16 0-5-15,24-4 1 0,-11 2-1 0,-1 0 2 16,-12 2-1-16,26-4 3 0,-26 4 0 15,17-2-1-15,-17 2-4 0,14-2 4 0,-14 2-1 16,16-2-2-16,-16 2 1 0,10-1-8 16,-10 1-25-16,0 0-16 0,15-3-51 0,-15 3-24 15,0 0-50-15,0 0-128 0,0 0-457 16,0 0-40-16</inkml:trace>
  <inkml:trace contextRef="#ctx0" brushRef="#br0" timeOffset="-103588.49">23204 10765 2231 0,'0'0'-47'16,"0"0"21"-16,0 0 26 0,0 0 0 0,0 0 4 15,0 0 4-15,0 0 3 0,0 0-12 16,0 0 5-16,0 0-4 0,12-12 3 0,-12 12 4 16,0 0 0-16,0 0-3 0,0 0-4 15,0 0 0-15,0 0 0 0,0 0 3 16,0 0 4-16,17-4-3 0,-17 4 0 0,0 0 7 15,22-2-17-15,-22 2 6 0,0 0 11 16,21-3-17-16,-21 3 6 0,22-2-13 16,-22 2 4-16,24 0 1 0,-24 0-4 0,23-2 4 15,-23 2 1-15,24 0-7 0,-24 0 10 16,21-1-4-16,-21 1 0 0,0 0 8 16,22 0-3-16,-22 0 9 0,0 0 7 0,22 1 1 15,-22-1 12-15,0 0 5 0,0 0 4 16,0 0-8-16,21 0 6 0,-21 0-3 0,0 0 4 15,0 0-2-15,0 0 7 0,0 0 1 16,10 6-6-16,-10-6 2 0,0 0 1 16,0 0-3-16,0 0 3 0,0 0 6 0,0 0-2 15,-26 34-3-15,26-34 2 0,-13 17-4 16,5-6 0-16,-2 1-2 0,2 1-1 0,0 0-9 16,-1 1-2-16,1-1 1 0,0 0-6 15,2 1-1-15,-2-1 1 0,-2 0-3 16,6 1-3-16,-4-1-1 0,8-13 0 0,-13 25-2 15,9-16 0-15,-4 3 2 0,8-12-5 16,-12 21 2-16,12-21-1 0,-6 17-2 0,6-17 0 16,-8 13-1-16,8-13 1 0,-9 12 0 15,9-12-3-15,0 0 4 0,-8 16 1 0,8-16-4 16,-8 12-1-16,8-12 3 0,0 0-1 16,-12 14-4-16,12-14 5 0,0 0-3 15,-6 11-1-15,6-11 3 0,0 0-3 0,0 0-2 16,-10 14 4-16,10-14-5 0,0 0 3 15,0 0-1-15,0 0-2 0,0 0 0 0,0 0 2 16,-7 14 1-16,7-14-1 0,0 0 1 16,0 0 1-16,0 0 3 0,0 0 3 15,0 0 1-15,0 0-5 0,0 0 4 0,0 0-3 16,0 0 1-16,0 0 1 0,0 0-1 16,0 0-4-16,0 0 1 0,0 0-2 15,0 0 5-15,27 7-3 0,-27-7-1 0,0 0 2 16,22 0-2-16,-22 0 0 0,19 0-5 15,-19 0 7-15,22 1-3 0,-22-1 4 0,16 2 2 16,-16-2 7-16,23 0-5 0,-23 0 10 16,26 5-1-16,-11-4 0 0,-1 1-1 0,4 0-2 15,-2 0 0-15,1 0 0 0,1-1-2 16,0 2-6-16,1-2-5 0,-1 2-5 16,0-3-16-16,1 2-23 0,-19-2-38 0,36 0-34 15,-17-2-39-15,-1-2-67 0,0 0-165 16,-1 0-368-16,1-1-37 0</inkml:trace>
  <inkml:trace contextRef="#ctx0" brushRef="#br0" timeOffset="-102034.19">24300 10399 2030 0,'0'0'-177'0,"0"0"-12"0,0 0-345 15,0 0 282-15</inkml:trace>
  <inkml:trace contextRef="#ctx0" brushRef="#br0" timeOffset="-101037.98">24304 10371 1431 0,'0'0'-54'16,"0"-10"16"-16,0 10 12 0,0 0 0 15,0 0-3-15,0 0-6 0,0 0 9 0,0 0 1 16,3-10 2-16,-3 10 9 0,0 0 7 16,0 0 16-16,0 0 12 0,0 0 9 0,0 0-6 15,0 0 13-15,0 0-6 0,10-19 9 16,-10 19-6-16,0 0 4 0,0 0-4 16,0 0-3-16,0 0 1 0,0 0-5 0,0 0-8 15,0 0 4-15,4-15 1 0,-4 15-6 16,0 0-1-16,0 0-2 0,0 0 0 0,0 0-2 15,0 0 4-15,0 0 5 0,0 0 12 16,0 0 1-16,0 0 6 0,0 0-12 16,0 0 0-16,0 0 7 0,0 0-5 0,0 0-3 15,0 0-8-15,0 0-3 0,0 0-1 16,0 0-1-16,0 0-9 0,0 0 10 16,0 0-2-16,0 0-4 0,0 0-7 0,0 0 9 15,0 0 3-15,0 0-9 0,0 0 3 16,0 0 4-16,0 0-2 0,0 0-2 15,0 0-5-15,0 0 0 0,0 0-2 0,-17 50-1 16,17-50 3-16,-4 16-1 0,4-16 6 16,-4 18-4-16,4-18 1 0,-4 19 2 0,4-19 0 15,-8 17-10-15,8-17 11 0,-6 17-7 16,6-17 3-16,-4 19-4 0,4-19 9 16,-8 17-9-16,8-17 13 0,-8 20-6 0,8-20-8 15,-6 20-6-15,3-10 10 0,3-10-5 16,-8 22 5-16,4-9-2 0,4-13 3 0,-6 26-2 15,2-14-3-15,0 1 6 0,4-13 0 16,-8 28-4-16,8-14 5 0,0-14 0 16,-6 28-3-16,4-14 8 0,2-14-4 0,-2 26-2 15,2-15 8-15,0-11-9 0,0 28 1 16,-4-16-3-16,4-12 0 0,-3 27-6 0,3-27 3 16,0 27 1-16,0-14 4 0,0-13-3 15,0 27 5-15,0-27 1 0,3 26 3 16,1-12-1-16,-4-14-5 0,0 26-1 0,4-12 6 15,-2 0-6-15,-2-14 5 0,8 28-6 16,-4-15 5-16,-4 0-1 0,4 3-2 0,2-1-5 16,-2-1 0-16,-4-14 1 0,8 26 1 15,-4-15 1-15,-4 4-2 0,3-1 4 0,-3-14 6 16,10 27-8-16,-6-12 0 0,-4 0-6 16,4-2-2-16,0 3 8 0,0-1-4 15,-4-15 2-15,10 28 2 0,-6-12 0 0,4-1 3 16,-4-2 2-16,-1 3-7 0,7-1-8 15,-6-1 10-15,4 0 0 0,-6 1-5 16,6-1 4-16,-4 1-5 0,4 1 0 0,-4-2 9 16,1 0-3-16,3 1-3 0,-4 0 1 15,2-1-5-15,2 1 1 0,0 1 9 16,0-3-9-16,-4 2 6 0,5-2-3 0,-1 2 6 16,-2-1-12-16,2-1 6 0,0-1-6 15,0 1 6-15,-2 0-5 0,2-1 10 16,-1 1-7-16,-1-1-4 0,2 2 8 0,0-4 2 15,0 2-1-15,-2-1-4 0,2 0 11 16,-1 3-11-16,-7-14-5 0,14 22 6 0,-6-10-2 16,-4-2-2-16,6 1 7 0,-2 1 16 15,-4-3-7-15,1 3 12 0,3-3 0 0,0 1 0 16,-4-1 4-16,0 0 2 0,2 1-5 16,2-2 3-16,-4 1 1 0,-4-9-6 15,6 18-5-15,1-10 2 0,-3-1-3 0,-4-7-1 16,8 13-1-16,-8-13-8 0,6 12 9 15,-6-12-9-15,8 9-4 0,-8-9-12 0,4 7-18 16,-4-7-24-16,0 0-38 0,8 10-48 16,-8-10-120-16,0 0-464 0,0 0 12 15</inkml:trace>
  <inkml:trace contextRef="#ctx0" brushRef="#br0" timeOffset="-95990.89">24816 10478 1977 0,'0'0'-97'16,"0"0"29"-16,0 0 17 0,0 0 8 15,0 0 12-15,0 0 8 0,0 0 8 0,0 0 10 16,0 0 11-16,0 0 8 0,0 0 7 16,0 0-1-16,0 0 8 0,0 0 13 15,0 0-8-15,0 0 6 0,0 0-11 16,0 0 12-16,0 0-1 0,0 0-5 0,0 0 2 15,0 0-4-15,0 0-2 0,0 0-3 16,0 0-11-16,0 0 4 0,0 0 5 0,0 0-7 16,0 0-4-16,0 0 0 0,0 0 3 15,55-3 1-15,-55 3-11 0,0 0 0 0,18 0-5 16,-18 0 1-16,0 0 9 0,0 0-1 16,29 0-6-16,-29 0 15 0,0 0-11 15,22 0-3-15,-22 0-1 0,0 0 2 0,25 2 1 16,-25-2-5-16,14 0 0 0,-14 0-1 15,0 0-4-15,22 0 10 0,-22 0 1 0,0 0-3 16,0 0 6-16,21 0-16 0,-21 0 5 16,0 0-7-16,0 0 14 0,0 0-1 15,20 0-1-15,-20 0 2 0,0 0 7 0,0 0-1 16,0 0 4-16,0 0-3 0,0 0 5 16,18 1 2-16,-18-1-7 0,0 0 5 15,0 0-8-15,0 0 6 0,0 0-8 0,0 0 3 16,0 0-7-16,0 0 5 0,0 0-1 15,0 0 3-15,0 0-7 0,0 0 0 0,0 0 9 16,0 0-8-16,0 0 2 0,0 0 6 16,4 14-2-16,-4-14-4 0,0 0 5 0,0 0-4 15,0 0-1-15,-22 27 6 0,22-27-8 16,-8 13 6-16,8-13 0 0,-12 17-1 0,12-17 2 16,-13 18-1-16,9-9-1 0,-4 2-1 15,8-11 1-15,-14 21-4 0,6-9 2 16,2-3-3-16,-2 3 0 0,8-12 1 0,-13 21-3 15,5-12 1-15,0 3-6 0,8-12 3 16,-18 21 3-16,10-12-5 0,-1 3 2 16,1-4 7-16,8-8-9 0,-18 20 2 0,14-11 1 15,-4 1 1-15,8-10-1 0,-17 15-1 16,17-15-6-16,-8 14 4 0,8-14-5 16,-14 9 7-16,14-9-3 0,-8 10 4 0,8-10-3 15,0 0 1-15,-12 13-4 0,12-13 4 16,0 0-4-16,-9 8 2 0,9-8 10 15,0 0-8-15,0 0 1 0,0 0-5 0,0 0 13 16,0 0-6-16,0 0 2 0,0 0 3 16,0 0-9-16,0 0 6 0,0 0-4 0,0 0 1 15,0 0-4-15,0 0 6 0,0 0-2 16,39-27-1-16,-39 27 0 0,18-9-2 16,-18 9-1-16,19-10 1 0,-5 6 5 0,-14 4 2 15,25-5 8-15,-13 2-2 0,-12 3 1 16,30-1-4-16,-17-1-3 0,-13 2 2 0,34 0-4 15,-20 2-1-15,-14-2 1 0,33 1-1 16,-15 2-3-16,-1-2 3 0,-1 3-2 0,-16-4-2 16,27 6-5-16,-7-4-6 0,-6 2-12 15,-14-4-12-15,25 4-26 0,-25-4-17 16,22 3-21-16,-22-3-16 0,22 3-21 0,-18-3-44 16,-4 0-77-16,0 0-432 0,21-6 63 15</inkml:trace>
  <inkml:trace contextRef="#ctx0" brushRef="#br0" timeOffset="-95472.5">25197 10004 1911 0,'0'0'-62'0,"0"0"23"0,0 0 20 16,0 0 7-16,0 0 4 0,0 0 5 15,0 0 6-15,0 0-3 0,0 0 8 0,0 0 5 16,0 0-1-16,0 0 6 0,0 0-2 16,0 0-5-16,0 0 11 0,0 0-11 15,33-1-1-15,-33 1-2 0,0 0-2 0,22 0-3 16,-22 0-11-16,0 0-11 0,22 1-5 16,-22-1-22-16,19 0-18 0,-19 0-20 15,14 3-28-15,-14-3-34 0,18-3-310 0,-18 3 384 16</inkml:trace>
  <inkml:trace contextRef="#ctx0" brushRef="#br0" timeOffset="-94881.6">25401 9864 1344 0,'0'0'19'0,"0"0"8"15,0 0-3-15,0 0 4 0,0 0-8 0,0 0 4 16,4-22 3-16,-4 22-3 0,0 0 9 15,0 0 4-15,0 0 3 0,8-15 2 0,-8 15 10 16,0 0-7-16,0 0-4 0,10-9 3 16,-10 9-9-16,0 0-3 0,0 0-8 0,12-9 5 15,-12 9-10-15,0 0 1 0,17-6-4 16,-17 6-4-16,0 0 3 0,18-4-6 16,-18 4 5-16,0 0-9 0,16-4 6 0,-16 4 0 15,0 0-6-15,0 0 3 0,0 0-2 16,17 0-3-16,-17 0 8 0,0 0-9 15,0 0 7-15,0 0-1 0,14 15 4 0,-14-15-2 16,0 0-7-16,-6 23-3 0,6-23 8 16,0 0-5-16,-12 31-2 0,5-21-1 15,1 4 7-15,-2-1 0 0,0 1 7 0,2-1-4 16,-2 1-4-16,0-3-3 0,-1 0-6 16,9-11 6-16,-8 21 2 0,0-9-7 15,8-12 5-15,-10 15 3 0,10-15-1 0,-8 15 7 16,8-15 11-16,-4 13-13 0,4-13 5 15,0 0 5-15,-10 14-5 0,10-14-6 0,0 0 11 16,0 0 3-16,0 0 9 0,0 0-5 16,18 17-4-16,-18-17-13 0,18 2-7 0,-18-2-33 15,29 0-32-15,-19 0-29 0,6 0-47 16,-2-2-85-16,1 2-403 0,-1-2 156 16</inkml:trace>
  <inkml:trace contextRef="#ctx0" brushRef="#br0" timeOffset="-94122.94">25939 10237 1690 0,'0'0'-93'0,"0"0"4"16,-9-10 14-16,9 10 17 0,0 0 15 15,0 0 2-15,0 0 11 0,0 0 8 0,0 0 13 16,0 0 9-16,0 0 3 0,-26 18 11 15,26-18 2-15,-8 13 1 0,8-13 2 0,-12 17 0 16,6-6 0-16,-1 0 0 0,7-11 3 16,-8 28 4-16,-2-14-10 0,6 0 6 15,0 0 5-15,0 1 0 0,0 2 9 0,-2-2-1 16,2 0 5-16,4 2 8 0,-3 1 0 16,3-18-3-16,0 36 3 0,0-19-8 0,0-1-5 15,3 4 5-15,-3-2-8 0,8-2 10 16,-6 1-5-16,6 1-4 0,-4-1-6 15,4-2 1-15,-2 2-2 0,2-2-3 0,-1 0-6 16,3 1 4-16,-2-1-6 0,0-1 2 16,2 1-3-16,2-1-1 0,-5 1-4 0,3-2-1 15,-2 0-16-15,2 0-15 0,-2 0-32 16,4 1-33-16,-3-2-50 0,-1-3-118 16,2-1-291-16,-2-1 267 0</inkml:trace>
  <inkml:trace contextRef="#ctx0" brushRef="#br0" timeOffset="-93658.18">26318 10442 1557 0,'0'0'-36'15,"4"-19"9"-15,-4 19 0 0,0 0 7 0,0 0 1 16,0 0 0-16,8-13 11 0,-8 13 4 15,0 0 11-15,0 0 9 0,0 0 9 0,0 0 11 16,0 0 1-16,0 0 0 0,0 0 13 16,0 0 15-16,0 0-13 0,0 0 0 15,18 29 4-15,-18-29-6 0,4 19 0 0,-4-19-11 16,2 20-4-16,-2-20 3 0,2 23-3 16,0-10 0-16,-2-13 7 0,4 28-13 15,-4-15-4-15,0-13-4 0,4 27-2 0,-4-15-2 16,0-12-3-16,3 26 6 0,-3-15-8 15,0-11 13-15,4 21-14 0,-4-21 4 16,6 19-18-16,-6-19-17 0,4 18-41 0,-4-11-36 16,0-7-72-16,0 0-209 0,0 0-147 15,0 0 294-15</inkml:trace>
  <inkml:trace contextRef="#ctx0" brushRef="#br0" timeOffset="-93290.46">26599 10490 1535 0,'0'0'7'15,"0"0"9"-15,0 0 3 0,10-7 1 16,-10 7-5-16,0 0-5 0,8-6 0 16,-8 6-2-16,0 0 6 0,0 0 2 0,0 0 19 15,0 0 11-15,25-2 5 0,-25 2 14 16,0 0 3-16,0 0-2 0,30 2 7 16,-30-2 7-16,23 1-11 0,-23-1-7 0,24 3-6 15,-24-3-10-15,27 0-10 0,-11 2-16 16,-16-2-4-16,26 0-5 0,-26 0-26 0,29-2-17 15,-19 2-6-15,2 0-14 0,-12 0-8 16,21-6-29-16,-11 2-26 0,-10 4-48 16,12-9-99-16,-4 3-266 0,-8 6 290 0</inkml:trace>
  <inkml:trace contextRef="#ctx0" brushRef="#br0" timeOffset="-92999.06">26745 10340 1513 0,'-16'-8'0'0,"16"8"10"0,0 0 12 16,0 0-10-16,0 0-2 0,0 0 0 15,0 0 0-15,0 0 10 0,0 0 5 0,0 0-3 16,0 0 6-16,0 0 3 0,0 0 7 16,0 0 16-16,0 0 3 0,21 44 2 15,-21-44 11-15,8 19-9 0,-8-7 2 0,0-12 0 16,4 26-8-16,0-10 0 0,0-1-2 15,-2-1 0-15,-2-14-16 0,4 29-4 0,-4-13-1 16,4-3-2-16,0 2-6 0,-4-15 1 16,4 24-7-16,0-13-11 0,-4-11-13 15,2 21-23-15,-2-21-18 0,4 16-39 0,-3-8-28 16,-1-8-50-16,2 11-103 0,-2-11-335 16,4 8 195-16</inkml:trace>
  <inkml:trace contextRef="#ctx0" brushRef="#br0" timeOffset="-92342.97">27096 10286 1823 0,'0'-17'17'0,"0"17"12"0,0 0 2 0,0 0 12 16,0 0-7-16,0-19-3 0,0 19 7 15,0 0-12-15,0 0-1 0,0 0 11 16,0 0-7-16,0 0 8 0,4-15 8 0,-4 15-1 16,0 0-7-16,0 0-10 0,22-4 0 15,-22 4 0-15,21 0-13 0,-21 0 10 16,20 0-17-16,-20 0 3 0,21 2-16 0,-21-2-2 15,28 0 10-15,-28 0-1 0,23 0-3 16,-23 0 0-16,22-2-3 0,-22 2 5 0,18 2-2 16,-18-2 6-16,0 0-6 0,21-2 3 15,-21 2 7-15,0 0-4 0,0 0 6 0,26 0 3 16,-26 0-4-16,0 0-2 0,0 0 1 16,0 0-1-16,18 2 4 0,-18-2-4 15,0 0 11-15,0 0 5 0,1 17 1 0,-1-17 5 16,-1 19-3-16,1-19-5 0,-10 25-5 15,6-12 2-15,-4 5-5 0,4-3 2 0,-2 2-8 16,-6 2 4-16,6 0 2 0,-1 0 3 16,-5 2-3-16,4-4 1 0,-2 2-5 15,0-4 1-15,2 0-1 0,1 1 2 0,-1-3 0 16,2 1-2-16,-2-3-2 0,8-11-2 16,-12 20 4-16,6-12-3 0,6-8-3 0,-8 16 2 15,8-16-3-15,-7 11 6 0,7-11-9 16,0 0 8-16,-4 16-7 0,4-16 5 15,0 0 7-15,0 0 0 0,0 0 3 0,-2 15 14 16,2-15 11-16,0 0 12 0,0 0 5 16,27 9-8-16,-27-9-1 0,26 4-5 15,-14-2-6-15,9 1-6 0,-3 0-1 16,1-1-3-16,1 2-8 0,0-3-16 0,1-1-19 16,1 2-27-16,0 0-31 0,-1-2-33 15,-3 0-48-15,1-2-48 0,-1-4-110 0,-4 0-520 16,2-1-165-16</inkml:trace>
  <inkml:trace contextRef="#ctx0" brushRef="#br0" timeOffset="-91987.9">27318 9762 2584 0,'22'-5'-22'0,"-22"5"-5"0,0 0 6 0,15-6 3 15,-15 6 0-15,22-2-2 0,-22 2-3 16,35-2 7-16,-19 0-9 0,2 2 10 16,-18 0-13-16,39-2 10 0,-23 2 7 0,5 0-6 15,-3-1 5-15,-18 1 7 0,37 0-22 16,-23-2-20-16,-14 2-16 0,25-4-30 0,-11 3-41 16,-4-2-96-16,-10 3-313 0,20-8 270 15</inkml:trace>
  <inkml:trace contextRef="#ctx0" brushRef="#br0" timeOffset="-91727.19">27783 9585 1682 0,'0'0'45'0,"12"-6"15"0,-12 6 12 0,0 0-12 15,0 0-10-15,0 0 6 0,22 0-2 16,-22 0 18-16,0 0 0 0,15 12 10 0,-15-12 4 16,10 13 5-16,-10-13-8 0,10 18-3 15,-6-7-15-15,0 2-7 0,-4-13-7 16,4 28-11-16,-4-10-24 0,4-1-39 16,0 2-38-16,0 0-48 0,0 2-46 0,-4-4-113 15,3 1-439-15,1 1 33 0</inkml:trace>
  <inkml:trace contextRef="#ctx0" brushRef="#br0" timeOffset="-91023.59">28072 9968 1954 0,'0'0'-74'0,"0"0"17"0,0 0 15 15,0 0 2-15,0 0 7 0,0 0 4 16,0 0 9-16,0 0 15 0,0 0 6 0,0 0 8 16,0 0-1-16,0 0 14 0,26 35 4 15,-26-35 9-15,5 9-1 0,-5-9 23 16,8 15 2-16,-8-15-5 0,10 19 17 0,-4-4-6 16,0-2 9-16,-2 3 4 0,0 1-1 15,4 2-2-15,-4 2-5 0,-1 4 2 0,-1 0-4 16,2 1-10-16,0 3 4 0,0 0-10 15,-4-1 0-15,-4 2-13 0,0-1 3 0,0 2-10 16,2 5-5-16,-3-2-34 0,-9 2-30 16,8-1-39-16,-6 1-38 0,-4 6-44 15,-3-6-98-15,3-1-470 0,-2 1 5 0</inkml:trace>
  <inkml:trace contextRef="#ctx0" brushRef="#br0" timeOffset="-88542.65">25103 11214 2065 0,'0'0'-86'0,"16"-4"15"15,-16 4 19-15,0 0 10 0,25-5 9 0,-25 5 5 16,18-4 8-16,-18 4 2 0,0 0 2 16,21-4 7-16,-21 4-1 0,0 0-3 0,14-3 3 15,-14 3-3-15,0 0-1 0,0 0 1 16,16-8 1-16,-16 8 2 0,0 0 9 15,0 0 2-15,0 0 13 0,0 0-4 0,6-9 11 16,-6 9-1-16,0 0-5 0,0 0 5 16,0 0-2-16,0 0 2 0,0 0-7 0,0 0-13 15,0 0 12-15,0 0-9 0,0 0 5 16,0 0-6-16,0 0 1 0,0 0-4 16,-32-12 1-16,32 12 3 0,0 0 2 0,-25 0 0 15,25 0-5-15,0 0 8 0,-26 0-6 16,26 0-4-16,-21 0-1 0,21 0 11 0,-26 0 10 15,26 0-5-15,-22 2-2 0,22-2-4 16,-21 0 1-16,21 0 2 0,-24 4-5 16,24-4 6-16,-21 1-14 0,21-1 4 0,-22 0 2 15,22 0-3-15,-25 5 4 0,25-5-8 16,-22 1 4-16,22-1 9 0,-18 4-8 16,18-4-2-16,-25 2-3 0,25-2 4 0,-18 2 7 15,18-2-9-15,-23 1 12 0,23-1-15 16,-18 2 5-16,18-2 3 0,-18 2-3 0,18-2 4 15,0 0-6-15,-21 6 0 0,21-6-1 16,0 0 5-16,-26 2-2 0,26-2 0 16,0 0 5-16,-16 2-4 0,16-2 1 0,0 0-1 15,-17 2-5-15,17-2 4 0,0 0 3 16,0 0-2-16,0 0 1 0,0 0-15 16,0 0 11-16,0 0 7 0,0 0-6 0,0 0 4 15,0 0 5-15,0 0 0 0,0 0 8 16,0 0-6-16,0 0 6 0,0 0-5 0,0 0 0 15,0 0 15-15,51 13 11 0,-51-13-1 16,29 0-9-16,-17 2 3 0,-12-2 11 0,35 2-13 16,-21-2 0-16,10 0 0 0,-7 0-8 15,5 0 4-15,-1 0-13 0,1 0 12 16,4 0 0-16,-5-2-11 0,5 2-5 0,-1 0 3 16,-3 0 5-16,3-2-7 0,-3 2 12 15,4 0 7-15,-1-2 5 0,1 2 22 16,-5 0 4-16,3 0 1 0,-3-1 0 0,1 1-4 15,-4-3-3-15,3 3-3 0,-21 0-3 16,38-2-2-16,-17 2-2 0,-3-1 5 0,-1-1-8 16,3 2 0-16,-2-2-6 0,-1 0-1 15,1 0-4-15,2 0-3 0,-6 0 2 0,7 1-1 16,-3-2-7-16,-2 1 1 0,5-1-5 16,1 1 4-16,-7 0-4 0,3 0-9 15,4 0 9-15,-1-1-4 0,-3 0-1 0,4 2-2 16,-1-2-1-16,5 2 2 0,-7-3-1 15,3 2 2-15,0-1 8 0,3 0-5 16,-3 1 3-16,3-1 0 0,-3 0 1 0,3 0-3 16,5 2 1-16,-5-3-4 0,5 1-2 0,-9-1-3 15,5 2 1-15,-4 1 4 0,-1-3-2 16,1 2-4-16,-1 0 0 0,1 0 2 16,0 0-7-16,-3-2 5 0,3 2-3 0,-1 1 2 15,1-1-3-15,0-2 6 0,-1 1-5 16,1 2-2-16,-3-2 3 0,3 0-4 15,0 1 1-15,-1 2 2 0,-3-2 0 0,3 1 0 16,3-1-3-16,-2 0 2 0,1 0 0 16,-3 0 3-16,1-2-1 0,1 2-7 15,0 1 7-15,-1-2-3 0,1 1-2 0,1 1 5 16,-1 1-4-16,0-3 2 0,-1 2-2 16,-3 1-2-16,4-2 3 0,-1 0 0 0,3 2 1 15,-1-2-3-15,-3 2 0 0,1 0 2 16,1-2-2-16,0 0 2 0,-5 2-3 0,7 0 2 15,-1-1-3-15,-1 1 4 0,2-3-2 16,-1 2-1-16,-3 1 2 0,5-3-1 0,5 3-1 16,-1-1-4-16,-3 1 1 0,1 0 1 15,7 0-7-15,-9-2-1 0,7 2-5 16,-3-2 0-16,-3 2-1 0,3-2 2 0,-3 2 2 16,-1 0 1-16,1 0 3 0,-5-2 0 15,1 2-1-15,3 0 0 0,1 0 3 16,-1 0 2-16,1-2-1 0,0 2-1 0,-1 0 6 15,1-2-2-15,-1 2 1 0,1 0 0 16,-1 0-1-16,5-2-1 0,-1 2 5 0,-1 0-2 16,1 0-2-16,-3 0 4 0,-3 0-3 15,1 0 2-15,-1 2 1 0,1-2 4 16,-1-2 1-16,1 4-3 0,0-2-1 0,-1 0 4 16,-1 0-3-16,-3 2 1 0,3-2-6 15,-4 0 6-15,5 0-2 0,-5 2 2 0,1-2-5 16,1 0 2-16,-6 0-7 0,2 0-11 15,-3 0-9-15,1 0-18 0,-14 0-24 16,24 0-12-16,-15 0-44 0,-9 0-37 0,0 0-98 16,22-4-545-16,-22 4-121 0</inkml:trace>
  <inkml:trace contextRef="#ctx0" brushRef="#br0" timeOffset="-87280.14">25627 11869 2291 0,'0'0'-122'0,"0"0"21"16,0 0 13-16,0 0 13 0,0 0 10 16,0 0 19-16,0 0 25 0,0 0 11 0,0 0 16 15,0 0 7-15,0 0 14 0,0 0 10 16,0 0 0-16,0 0 5 0,0 0 13 16,0 0 1-16,0 0-2 0,0 0-5 0,0 0-7 15,0 0 6-15,0 0 7 0,0 0 9 16,-12 46-6-16,12-46-1 0,-6 18-2 15,6-18-4-15,-3 21 4 0,3-21 1 0,-4 22-1 16,4-7 1-16,-4-1-5 0,0 1 1 16,4-15-5-16,-10 30-9 0,6-15 2 15,0 2-4-15,0-1-5 0,0 1-5 0,0 1 4 16,4-18-7-16,-6 32 1 0,6-15-2 16,-4-1-6-16,1-1 2 0,3-15 2 15,0 28-3-15,0-28 6 0,0 27 0 0,0-14 4 16,0-13-2-16,3 27 2 0,1-12 1 15,0-2 1-15,2 1 0 0,-2 1-6 0,-4-15-2 16,8 26-1-16,2-12-3 0,-2-1-2 16,0 0 1-16,-1 1-4 0,3-1-2 0,-2 1 0 15,6-3-2-15,-6 3 0 0,5-3-4 16,-1 2 2-16,-2-1-1 0,2-1-5 0,2-1 0 16,-7 1 0-16,5 0-1 0,2-1-4 15,-2-1-7-15,-6 1-5 0,5-2-1 16,-1 1-5-16,-10-9-5 0,20 15-4 0,-10-7-8 15,-10-8-14-15,11 13-8 0,-1-7-7 16,-10-6-7-16,16 14-20 0,-16-14-20 16,14 9-19-16,-6-3-36 0,-8-6-92 0,7 5-498 15,-7-5-50-15</inkml:trace>
  <inkml:trace contextRef="#ctx0" brushRef="#br0" timeOffset="-85666.1">26020 12007 2142 0,'0'0'-98'0,"0"0"20"0,0 0 18 0,0 0 20 16,0 0 12-16,0 0 17 0,0 0 9 16,0 0 17-16,0 0 9 0,0 0 26 0,18-8-10 15,-18 8 13-15,0 0 9 0,0 0 1 16,0 0 6-16,0 0 3 0,0 0-3 16,0 0 3-16,0 0-2 0,0 0 2 0,0 0 5 15,0 0 1-15,0 0-2 0,0 0-5 16,0 0-7-16,0 0-8 0,0 0-4 0,0 0-6 15,0 0-1-15,0 0-5 0,0 0-3 16,0 0-5-16,7 25-5 0,-7-25 3 0,0 0-6 16,4 19-1-16,-4-19-4 0,4 14 0 15,-4-14-3-15,4 15 0 0,-4-15-6 16,2 19 0-16,-2-19 2 0,0 19-5 0,0-19 4 16,0 20-3-16,0-20-4 0,4 24 1 15,-4-24-10-15,4 21-7 0,-4-10-10 16,0-11-7-16,4 19-7 0,-4-19-9 0,8 19-14 15,-8-19-25-15,4 15-22 0,-4-15-25 16,2 15-27-16,-2-15-45 0,0 0-121 16,0 18-383-16,0-18 35 0</inkml:trace>
  <inkml:trace contextRef="#ctx0" brushRef="#br0" timeOffset="-85296.9">26369 12143 2001 0,'0'0'-22'16,"0"0"17"-16,0 0 3 0,0 0 5 16,0 0-12-16,0 0 5 0,26 0 4 15,-26 0-1-15,0 0 6 0,25 0 8 0,-25 0-10 16,0 0 6-16,26 0-7 0,-26 0 1 0,22-3 0 16,-22 3 1-16,25 0 0 0,-25 0-1 15,26 0 7-15,-26 0-15 0,21 0-4 16,-21 0-7-16,22 3-8 0,-22-3-7 0,21 0-9 15,-21 0-19-15,22-3-13 0,-14 3-18 16,-8 0-41-16,0 0-94 0,22-4-204 16,-22 4 418-16</inkml:trace>
  <inkml:trace contextRef="#ctx0" brushRef="#br0" timeOffset="-84573.98">26792 11995 1278 0,'0'0'13'0,"0"0"6"16,0 0 3-16,0 0-6 0,13-13-1 0,-13 13-3 15,0 0 9-15,0 0-9 0,0 0 3 16,14-6 0-16,-14 6 6 0,0 0 1 16,0 0 0-16,0 0-5 0,16-4 8 0,-16 4-8 15,0 0 1-15,21 0 4 0,-21 0-12 16,0 0-3-16,22 0 4 0,-22 0-6 0,0 0-8 16,22 0-9-16,-22 0-1 0,15 0 3 15,-15 0-3-15,14-1 6 0,-14 1-3 16,0 0 10-16,0 0 10 0,0 0 2 0,22-2 11 15,-22 2-5-15,0 0 12 0,0 0 5 16,0 0 10-16,0 0-7 0,0 0 4 0,21 0 0 16,-21 0 5-16,0 0 10 0,0 0-9 15,0 0 1-15,0 0-8 0,0 0 3 0,0 0 0 16,0 0-10-16,0 0-7 0,0 0-1 16,0 0-9-16,8 13 8 0,-8-13-7 15,0 0-3-15,0 0-1 0,0 0 0 0,-21 35 9 16,21-35-16-16,-8 16 1 0,2-6 0 15,6-10-7-15,-12 17 7 0,8-8-5 16,4-9 4-16,-8 20-2 0,8-20 4 16,-13 18-3-16,9-11-4 0,4-7-1 0,-10 19 11 15,10-19-7-15,-12 17-2 0,12-17-6 16,-8 15 3-16,8-15 3 0,-4 16-3 0,4-16-3 16,-10 14 10-16,10-14-5 0,-7 16 1 15,7-16-9-15,-6 13-2 0,6-13-1 0,-8 13-4 16,8-13 2-16,0 0 8 0,-4 20-14 15,4-20 8-15,0 0 6 0,-4 15-6 16,4-15 3-16,0 0 3 0,0 0 9 0,14 15-6 16,-14-15 1-16,0 0 2 0,15 7 5 15,-15-7-5-15,14 4 5 0,-14-4 4 16,22 2-12-16,-22-2 6 0,21-2-3 0,-21 2 1 16,24-2-4-16,-24 2-15 0,25-3-1 15,-11 1-21-15,-14 2-15 0,26-4-16 0,-15 2-24 16,3-1-38-16,-4 2-49 0,-10 1-108 15,16-6-221-15,-4 4 314 0</inkml:trace>
  <inkml:trace contextRef="#ctx0" brushRef="#br0" timeOffset="-84182.7">27035 11740 1435 0,'0'0'-22'0,"0"0"15"0,0 0 7 16,0 0 10-16,0 0 5 0,-4-15 1 0,4 15 18 15,0 0 17-15,0 0 14 0,0 0 7 16,0 0-1-16,0 0 6 0,0 0-2 0,26-10 2 16,-26 10-7-16,0 0-10 0,17-1-3 15,-17 1-8-15,0 0-9 0,26-3-21 16,-26 3-24-16,18 0-21 0,-18 0-26 0,0 0-17 15,27 0-39-15,-27 0-50 0,0 0-99 16,22-1-255-16,-22 1 313 0</inkml:trace>
  <inkml:trace contextRef="#ctx0" brushRef="#br0" timeOffset="-83898.9">27322 11565 1523 0,'0'0'10'15,"0"0"15"-15,16-7-11 0,-16 7-1 16,0 0 2-16,0 0 0 0,0 0 0 0,13-7 0 16,-13 7 10-16,0 0 0 0,0 0 10 15,0 0 1-15,14 21 12 0,-14-21 4 0,2 18-4 16,-2-18-9-16,2 20 7 0,-2-20-7 15,0 25-11-15,0-25 5 0,-2 28-15 16,2-10 1-16,0-2-30 0,0 2-15 0,2 2-20 16,-2-4-28-16,0 2-33 0,0-3-71 15,0-15-365-15,4 30 270 0</inkml:trace>
  <inkml:trace contextRef="#ctx0" brushRef="#br0" timeOffset="-83330.04">27577 11763 1563 0,'0'0'-8'0,"0"0"22"0,0 0 2 0,0 0 11 15,4-17-2-15,-4 17 3 0,0 0 9 16,0 0-7-16,0 0-1 0,0 0 17 16,0 0-4-16,0 0 15 0,0 0 14 0,0 0-22 15,0 0 2-15,0 0-3 0,30 23 8 16,-30-23 0-16,5 17-2 0,-5-17 3 0,4 21-2 16,4-8 0-16,-6 2 4 0,2 3-4 15,-2-2-1-15,0 4-1 0,2-1-5 16,-4 0-8-16,4 2-3 0,0-2-2 0,2 5 2 15,-2-4-9-15,0 1-1 0,-4 0-2 16,3-1-2-16,1 0 1 0,-4 1-3 16,4 0 3-16,-4-2-7 0,0-1 4 15,0 4-4-15,0-5 2 0,0-1-9 0,0 2 1 16,0-18-1-16,0 33-3 0,-4-20-1 16,4 3-11-16,0-16-17 0,-4 22-14 0,1-11-37 15,3-11-16-15,-4 23-26 0,4-23-22 16,-4 21-31-16,-2-11-63 0,6-10-485 0,-4 15 20 15</inkml:trace>
  <inkml:trace contextRef="#ctx0" brushRef="#br0" timeOffset="-82232.03">27846 11543 2003 0,'0'0'-86'0,"0"0"30"0,0 0 18 16,0 0 1-16,0 0 9 0,0 0 6 15,0 0-2-15,0 0 4 0,0 0 3 0,0 0 14 16,-19-7-7-16,19 7 8 0,0 0-3 15,0 0 10-15,0 0-3 0,0 0 11 0,-14-9-3 16,14 9-3-16,0 0 9 0,0 0-11 16,0 0 0-16,0 0 4 0,-2-16-13 15,2 16 11-15,0 0 6 0,0 0-1 0,0 0-12 16,0 0 6-16,0 0-1 0,16-24 0 16,-16 24-12-16,0 0 11 0,11-10-3 15,-11 10-2-15,16-8-1 0,-16 8 5 0,14-5-1 16,-14 5-2-16,17-4 7 0,-17 4-3 15,16-4 8-15,-16 4-7 0,0 0-4 0,26 0 4 16,-26 0-8-16,0 0 6 0,23 4 9 16,-23-4-4-16,16 5-1 0,-16-5-1 15,12 8-1-15,-12-8 5 0,10 12-14 16,-10-12 4-16,7 11 9 0,-7-11 0 0,4 15 1 16,-4-15-4-16,0 19 4 0,0-19 3 15,0 0 6-15,-8 28 1 0,5-19 6 0,3-9-1 16,-18 17 9-16,10-7 7 0,8-10-2 15,-14 14 2-15,6-5-9 0,8-9 8 0,-17 10 11 16,17-10-4-16,-14 12-12 0,14-12 6 16,-16 10-3-16,16-10 3 0,-11 5-8 15,11-5 8-15,0 0-5 0,-14 8 2 0,14-8-1 16,0 0 1-16,-10 7-8 0,10-7 0 16,0 0-5-16,0 0-6 0,0 0 0 0,0 0-2 15,0 0-4-15,0 0-2 0,0 0-2 16,0 0 0-16,0 0-1 0,0 0 2 15,0 0-1-15,0 0-3 0,0 0 4 0,0 0-2 16,0 0-5-16,0 0-2 0,0 0-1 16,0 0 2-16,57-9 2 0,-57 9-1 15,0 0 1-15,22 3 2 0,-22-3-5 0,19 5 2 16,-19-5-4-16,14 7 6 0,-14-7-9 16,16 7 7-16,-16-7-4 0,9 11 6 15,-9-11-3-15,12 11 6 0,-12-11-2 0,10 10 8 16,-10-10 4-16,4 11 13 0,-4-11 9 15,0 0 3-15,0 0 1 0,0 0 1 0,-14 28 3 16,14-28-2-16,-16 10-5 0,16-10-3 16,-15 8-4-16,15-8 0 0,-20 7-9 15,20-7-15-15,-21 4-12 0,21-4-13 0,-24 2-33 16,24-2-29-16,-24 2-26 0,24-2-26 16,-23-2-41-16,13 0-58 0,10 2-135 0,-24-7-373 15,15 3-8-15</inkml:trace>
  <inkml:trace contextRef="#ctx0" brushRef="#br0" timeOffset="-80749.47">28653 10040 2033 0,'0'0'-119'0,"0"0"20"0,0 0 17 0,0 0 19 15,0 0 18-15,0 0 17 0,0 0 15 16,0 0 14-16,0 0 4 0,0 0 17 0,0 0-2 16,0 0 5-16,0 0 15 0,0 0-10 15,0 0 4-15,0 0-13 0,0 0-7 0,0 0 10 16,0 0-3-16,0 0-3 0,0 0-5 16,0 0 2-16,0 0-7 0,0 0 5 15,0 0 0-15,0 0-2 0,0 0-5 0,0 0-1 16,0 0 8-16,0 0-7 0,0 0 4 15,0 0-2-15,0 0-3 0,14 46 5 16,-14-46-9-16,6 18 2 0,-6-18 2 0,6 17 1 16,-2-6 1-16,-4-11 9 0,8 21-19 15,-3-7 7-15,-1-3-5 0,0 5 1 0,0-1 1 16,6-1-1-16,-6 2 2 0,0-1 3 16,4 0-7-16,0 2-1 0,-2 1 3 15,1-3-3-15,1 5 0 0,2-2 14 0,-2-3-8 16,2 4-3-16,2-1 0 0,-5 0 0 15,5 0 14-15,-6-4-17 0,4 2 24 0,2-1-6 16,-4 0 1-16,-3 1 16 0,3-1 7 16,0 0-12-16,0 1-3 0,-2-1 6 15,0 0-2-15,0 1 4 0,2-2 2 0,-5 0-2 16,1 1-6-16,2 0-5 0,0 0 6 16,-4 0-8-16,-2-15-3 0,8 29-2 15,-4-13-8-15,-2-3 6 0,2 3 3 0,-4-1-3 16,0-15 4-16,8 26-2 0,-6-13-4 15,0 3-1-15,-2-16 1 0,3 28 8 16,-3-12-2-16,0-16 1 0,0 32-1 0,-1-14 7 16,1-2-7-16,-2 1 3 0,0 2-5 15,0 0 4-15,-6 0-2 0,6 1 5 0,0-1-1 16,-4 0 5-16,2-1 2 0,-2 6 6 16,-2-2 0-16,2 2-1 0,-1 0-2 15,-3-1-1-15,2 1 0 0,-2 1-4 0,0 0-6 16,0 4 1-16,-3 1-1 0,5-5-1 15,-2 0-7-15,0 3 2 0,-2-3 0 0,3 4-2 16,-5-1-2-16,4-3 4 0,-4 4-5 16,2-1 1-16,3 1-9 0,-7-1-11 15,6-1-21-15,-4 0-35 0,3 4-40 0,-3-5-42 16,0 3-55-16,-4-1-173 0,1-1-344 16,-1 1 15-16</inkml:trace>
  <inkml:trace contextRef="#ctx0" brushRef="#br0" timeOffset="-106491.91">24492 10794 405 0,'0'0'80'0,"0"0"-33"16,22-3-6-16,-22 3 0 0,0 0-8 0,0 0 1 16,0 0-9-16,0 0 1 0,0 0-2 15,0 0 0-15,0 0-2 0,0 0-2 0,0 0-6 16,0 0 10-16,0 0 1 0,0 0-1 16,0 0 1-16,0 0 2 0,0 0 0 15,0 0 3-15,0 0-8 0,0 0-5 16,0 0 5-16,0 0-5 0,0 0-1 0,0 0 2 15,0 0-9-15,17-8 0 0,-17 8 6 16,0 0-8-16,0 0-3 0,0 0 3 0,0 0-4 16,0 0-1-16,0 0-2 0,16-5 4 15,-16 5-1-15,0 0 4 0,0 0 0 16,0 0-2-16,0 0 6 0,0 0 3 0,0 0-4 16,18-3 11-16,-18 3-5 0,0 0-2 15,0 0 3-15,0 0-2 0,0 0-6 16,0 0 5-16,0 0-6 0,0 0-3 15,0 0 9-15,0 0-5 0,0 0-2 0,0 0 6 16,0 0-6-16,0 0 3 0,0 0 9 16,0 0 5-16,0 0-5 0,0 0 4 0,0 0 3 15,0 0-8-15,0 0 9 0,0 0-2 16,0 0 5-16,0 0 2 0,0 0 4 16,0 0-6-16,-55 8 6 0,55-8-8 0,0 0-4 15,0 0 2-15,-22 4-4 0,22-4-6 16,0 0 5-16,0 0-12 0,-21 3 8 15,21-3-6-15,0 0 3 0,-18 1-4 0,18-1-4 16,0 0-1-16,0 0 3 0,-20 3 5 16,20-3 0-16,0 0-12 0,0 0 7 15,0 0-6-15,-21 1 3 0,21-1-1 0,0 0 1 16,0 0-10-16,0 0 4 0,-18 2 1 16,18-2-3-16,0 0 7 0,0 0-2 15,0 0-8-15,0 0 12 0,0 0-3 0,-18 2-3 16,18-2-1-16,0 0 7 0,0 0-8 15,0 0 2-15,0 0 8 0,0 0-8 16,0 0 0-16,-17 2 3 0,17-2-7 0,0 0 5 16,0 0 1-16,0 0-2 0,0 0 3 15,0 0 11-15,0 0-10 0,0 0 5 0,0 0 7 16,0 0-8-16,0 0 1 0,0 0 1 16,0 0 1-16,0 0-2 0,0 0 13 15,0 0-5-15,0 0-1 0,0 0 7 0,0 0-4 16,0 0-7-16,0 0 5 0,0 0-6 15,0 0 9-15,0 0-14 0,0 0-3 16,0 0 8-16,0 0-2 0,57 2-4 0,-57-2 10 16,0 0-10-16,19-2 6 0,-19 2-1 15,0 0 4-15,22 0-6 0,-22 0 2 16,0 0 1-16,17 0-3 0,-17 0 1 16,0 0-5-16,0 0 1 0,22 0-2 0,-22 0 0 15,0 0 3-15,0 0 0 0,22 0-11 16,-22 0 4-16,0 0 10 0,0 0-4 0,0 0-8 15,0 0 7-15,21 0-4 0,-21 0 6 16,0 0 2-16,0 0-5 0,0 0 0 16,0 0 10-16,16 2-10 0,-16-2 3 0,0 0 5 15,0 0-10-15,0 0 1 0,0 0-1 16,0 0 10-16,22 0-13 0,-22 0 2 16,0 0 2-16,0 0-8 0,0 0 7 0,0 0 4 15,21 2-7-15,-21-2 7 0,0 0-7 16,0 0 4-16,0 0-2 0,18 0 0 0,-18 0 6 15,0 0-5-15,0 0 1 0,0 0 2 16,16 2-5-16,-16-2 1 0,0 0-6 0,0 0-2 16,0 0-13-16,0 0-24 15,0 0-15-15,0 0-45 0,21 1-78 0,-21-1-194 16,0 0-183-16,0 0 247 0</inkml:trace>
  <inkml:trace contextRef="#ctx0" brushRef="#br0" timeOffset="-24695">21721 14459 668 0,'0'0'90'0,"0"0"-19"0,0 0-18 15,0 0-12-15,0 0-3 0,0 0-4 0,0 0-4 16,0 0 10-16,0 0 4 0,0 0 9 15,0 0 6-15,0 0 4 0,0 0 19 0,0 0 1 16,0 0 10-16,0 0 4 0,0 0 14 16,0 0-12-16,0 0 0 0,0 0-6 15,0 0 3-15,0 0-5 0,0 0 0 0,0 0-7 16,0 0 4-16,0 0 1 0,0 0-2 16,0 0 5-16,0 0 0 0,0 0 1 0,0 0-4 15,0 0 0-15,26 0-3 0,-26 0-4 16,0 0-4-16,19 0-3 0,-19 0-3 0,20 0-4 15,-20 0-5-15,22-2-3 0,-11 2-9 16,-11 0-4-16,28 0-2 0,-16 0-2 0,1 0-2 16,1 0 1-16,-14 0-4 0,26 0 3 15,-11 0-7-15,-3 2-2 0,2 0-8 16,-14-2-10-16,20 1-11 0,-9-1-17 0,-11 0-23 16,0 0-24-16,24 4-34 0,-24-4-39 15,14 3-33-15,-14-3-36 0,11 2-68 16,-11-2-139-16,0 0-438 0,0 0-195 0</inkml:trace>
  <inkml:trace contextRef="#ctx0" brushRef="#br0" timeOffset="-24324.99">21796 14322 2518 0,'0'0'-77'0,"0"0"6"0,0 0-4 0,0 0-1 16,-2-14 2-16,2 14 11 0,0 0 11 15,0 0 20-15,0 0 17 0,0 0 20 16,0 0 30-16,0 0 15 0,0 0 19 0,0 0 32 15,0 0-5-15,0 0 11 0,8-15-6 16,-8 15-2-16,11-4 1 0,-11 4-4 0,16-3 0 16,-16 3-3-16,18-3-6 0,-6 0-4 15,-1 3-2-15,-11 0-10 0,20-1-6 16,-4-2-11-16,-6 3-14 0,-10 0-19 16,0 0-24-16,37-3-28 0,-37 3-36 0,16 3-32 15,-3-3-45-15,-13 0-39 0,12 4-115 0,-12-4-535 16,14 2-164-16</inkml:trace>
  <inkml:trace contextRef="#ctx0" brushRef="#br0" timeOffset="-20075.36">23216 13821 2362 0,'0'0'-98'0,"0"0"21"0,0 0 22 0,0 0 11 16,0 0 8-16,0 0 9 0,-22-7 8 15,22 7 11-15,0 0 11 0,0 0 11 0,0 0 15 16,0 0 9-16,0 0 22 0,0 0 9 15,0 0 13-15,0 0 10 0,0 0 5 0,0 0 4 16,0 0 2-16,0 0 4 0,0 0-1 16,0 0-1-16,0 0 1 0,0 0-14 15,0 0-4-15,0 0-14 0,0 0-2 0,0 0-8 16,0 0-7-16,0 0-9 0,0 0-5 16,0 0-3-16,0 0-6 0,0 0-2 0,0 0-5 15,65 0-7-15,-65 0 5 0,25 3-6 16,-25-3 1-16,26 1-5 0,-16 2 4 15,-10-3-6-15,23 0-9 0,-23 0 3 0,22 1-5 16,-22-1 4-16,14 3-1 0,-14-3-3 16,0 0 10-16,21 0 0 0,-21 0 3 0,0 0-3 15,0 0 4-15,0 0 2 0,0 0 2 16,0 0 6-16,0 0-1 0,0 0 3 16,0 0 2-16,0 0 0 0,0 0 2 0,0 0 3 15,-29 32-12-15,29-32 4 0,-18 15-1 16,8-7-4-16,2 3-1 0,-3-1 0 0,1 3 1 15,-2 0 4-15,2 3-2 0,-2 0 0 16,1 2-4-16,1-1 4 0,-6 2-8 16,6-2 0-16,-5 1-1 0,5-1-2 0,-4 1 0 15,2-2-3-15,-2 0 1 0,3-1 0 16,-1-2 0-16,2-2 1 0,-4-1-3 0,7-1 2 16,7-9-2-16,-20 16 2 0,20-16-1 15,-16 10 1-15,16-10 1 0,-8 8 0 0,8-8-4 16,0 0 2-16,-15 8 1 0,15-8-1 15,0 0 2-15,0 0 2 0,0 0 7 16,0 0 4-16,0 0 1 0,0 0 2 0,49-1 3 16,-49 1-3-16,35 3 4 15,-13-2-9-15,3 4 4 0,5 1-6 0,-5-3-5 16,1 2-12-16,-1 2-16 0,1-2-26 0,-9-1-35 16,5-3-50-16,-4 4-65 0,-1-2-53 15,-5-3-86-15,4 4-182 0,-2-4-41 0,-14 0-368 16,21-7-314-16</inkml:trace>
  <inkml:trace contextRef="#ctx0" brushRef="#br0" timeOffset="-19629.35">23638 13634 2791 0,'0'0'5'0,"4"-9"35"0,-4 9 15 16,0 0-7-16,10-8-4 0,-10 8-17 15,11-4-2-15,-11 4-3 0,14-4-1 0,-14 4-1 16,14-4-3-16,-14 4-3 0,16 0-1 15,-16 0-7-15,0 0-4 0,29-2-15 16,-29 2-7-16,22-2-11 0,-22 2-20 0,0 0-23 16,21-2-24-16,-13 2-26 0,-8 0-26 15,18-4-80-15,-18 4-507 0,10-7-7 0</inkml:trace>
  <inkml:trace contextRef="#ctx0" brushRef="#br0" timeOffset="-19399.86">23928 13443 2259 0,'0'0'66'16,"0"0"12"-16,14-15 6 0,-14 15-6 15,0 0 0-15,12-10 8 0,-12 10 15 0,0 0 13 16,10-7 18-16,-10 7 11 0,0 0 6 16,0 0 0-16,0 0-12 0,0 0-14 0,8 34-11 15,-8-34-7-15,0 24-16 0,0-24-15 16,-4 32-15-16,4-17-29 0,0 2-26 15,-4 0-36-15,2 2-41 0,0-2-53 0,2-17-40 16,0 35-46-16,0-20-59 0,-2 2-151 16,2-4-474-16,2 3-278 0</inkml:trace>
  <inkml:trace contextRef="#ctx0" brushRef="#br0" timeOffset="-18917.93">24535 13785 2658 0,'0'0'-74'0,"4"-12"25"16,-4 12 10-16,0 0 1 0,0 0 2 15,0 0 11-15,0 0 16 0,0 0 6 0,0 0 27 16,0 0 33-16,0 0 18 0,0 0 21 15,-47 19 12-15,39-10 3 0,-6 1 8 0,7 4 0 16,-3 1-1-16,-2 2-5 0,2 2-3 16,2 2-7-16,-3 1-9 0,3 2-8 15,2 0-5-15,-2 3-10 0,0 0-2 0,2 1-1 16,2 0-1-16,4 3-8 0,0-2-3 16,-4 1-10-16,8-1-3 0,-4 0-5 0,4-1-13 15,-2-2-18-15,2-2-18 0,0 0-24 16,4-3-32-16,0 0-41 0,-4-5-47 15,5 1-41-15,-1-4-37 0,-2-1-115 0,2-3-611 16,0-2-399-16</inkml:trace>
  <inkml:trace contextRef="#ctx0" brushRef="#br0" timeOffset="-18609.36">24863 13966 2908 0,'0'0'-65'0,"8"-10"22"0,-8 10 33 0,0 0 26 16,14-7 33-16,-14 7 34 0,0 0 26 16,0 0 10-16,0 0 12 0,0 0 0 0,0 0 3 15,0 41-6-15,0-41-8 0,-8 28-5 16,8-13-4-16,0-15-9 0,-4 32-16 15,2-15-4-15,2 2-13 0,0-2-7 0,0-17-6 16,0 34-11-16,0-17-18 0,0-1-18 16,0-3-16-16,0 0-30 0,0-1-25 15,0-12-41-15,0 0-46 0,2 28-30 0,2-20-34 16,-4-8-39-16,0 14-114 0,0-14-597 16,8 7-402-16</inkml:trace>
  <inkml:trace contextRef="#ctx0" brushRef="#br0" timeOffset="-18378.14">25052 14186 2956 0,'0'0'-21'0,"12"-7"28"16,-12 7 6-16,17-7 10 0,-17 7-1 16,18-8 23-16,-6 3 15 0,-12 5 19 0,25-2 8 15,-7-1 12-15,-18 3 7 0,33-2 1 16,-15 0-6-16,-4 1-14 0,-14 1-9 15,33-5-14-15,-17 5-13 0,-16 0-24 0,31-3-24 16,-23 1-29-16,-8 2-26 0,22-2-36 16,-22 2-41-16,17-4-33 0,-9 2-38 0,-8 2-79 15,0 0-115-15,12-15-427 0,-12 15-144 16</inkml:trace>
  <inkml:trace contextRef="#ctx0" brushRef="#br0" timeOffset="-18163.55">25274 14046 2509 0,'0'0'47'15,"0"0"30"-15,-18-6 14 0,18 6 15 0,0 0 8 16,0 0 15-16,0 0 9 0,0 0 12 0,-8 22 1 16,8-22-1-16,0 20-13 0,0-20-11 15,0 23-15-15,0-23-3 0,0 26-19 16,0-8-7-16,0-18-11 0,0 31-8 0,-4-15-5 16,4-16-5-16,-2 33-15 0,2-22-11 15,0-11-17-15,0 26-14 0,0-16-23 0,0 0-26 16,0-10-26-16,0 0-42 0,0 26-45 15,2-18-37-15,-2-8-49 0,8 10-90 16,-8-10-144-16,12 4-398 0,-12-4-256 0</inkml:trace>
  <inkml:trace contextRef="#ctx0" brushRef="#br0" timeOffset="-17617.13">25572 13971 2695 0,'4'-13'19'0,"-4"13"23"0,0 0 2 0,8-11-11 15,-8 11-5-15,0 0 0 0,14-12 12 16,-14 12 9-16,0 0 3 0,15-5 4 0,-15 5-7 16,0 0-6-16,18-3-2 0,-18 3-6 15,0 0-1-15,26 0-4 0,-19-2 4 16,-7 2-10-16,18 0 2 0,-18 0-5 0,18 0 0 15,-18 0-1-15,14-2-1 0,-14 2-1 16,15-1-2-16,-15 1-3 0,10-6 2 0,-10 6 1 16,12-5 3-16,-12 5 5 0,0 0 3 15,14-7 4-15,-14 7 1 0,0 0 8 16,0 0-2-16,7-3 2 0,-7 3 2 0,0 0 6 16,0 0-4-16,0 0-1 0,0 0-3 15,0 0-5-15,-3 30-5 0,3-30 1 16,-10 19-9-16,6-7 4 0,-4 3-6 0,4-2 1 15,-2 2-3-15,-2 1 0 0,0 0-2 0,1 0-3 16,-3-1 3-16,-2 3 2 0,2 1 2 16,2-4 5-16,0-2-1 0,-1 1 3 15,1-3 0-15,0 3 2 0,2-6-4 0,6-8 2 16,-12 18 0-16,12-18-2 0,-8 16-3 16,8-16 1-16,-6 11-1 0,6-11 4 15,0 0 4-15,0 0 11 0,0 0-4 0,10 24 5 16,-10-24-4-16,16 8 1 0,-16-8 2 15,26 9-13-15,-9-7 0 0,-3 3-10 0,6-5-8 16,-3 6-16-16,1-5-25 0,0 2-34 16,3-3-33-16,-5 3-43 0,-16-3-48 0,39 0-38 15,-23-3-42-15,2 0-80 0,3 2-132 16,-9-5-469-16,2 1-380 0</inkml:trace>
  <inkml:trace contextRef="#ctx0" brushRef="#br0" timeOffset="-17349.95">26016 13718 2889 0,'0'0'-3'16,"0"0"45"-16,-4-17 16 0,4 17-9 15,0 0-2-15,0 0-5 0,0 0 3 0,0 0 8 16,8-19 1-16,-8 19 2 0,0 0-5 16,14-6-8-16,-14 6-5 0,0 0-10 0,25-4-11 15,-25 4-25-15,22 0-29 0,-22 0-35 16,19 0-38-16,-19 0-37 0,22-3-34 16,-8 2-87-16,-2-1-559 0,-12 2-154 0</inkml:trace>
  <inkml:trace contextRef="#ctx0" brushRef="#br0" timeOffset="-17108.87">26358 13531 2538 0,'0'0'10'15,"0"0"23"-15,0 0 7 0,11-8 5 0,-11 8-6 16,0 0 11-16,0 0 18 0,0 0 17 15,0 0 16-15,0 0 4 0,0 0-6 0,18 21-7 16,-18-21-10-16,4 22-11 0,-4-22-7 16,0 24-11-16,0-9-17 0,0-15-24 15,-4 31-33-15,4-14-31 0,0-1-52 0,4 4-45 16,-4-4-51-16,0-16-107 0,-4 34-548 16,4-21-202-16</inkml:trace>
  <inkml:trace contextRef="#ctx0" brushRef="#br0" timeOffset="-16227.08">26597 13628 2493 0,'0'0'-34'0,"0"0"39"0,0 0 25 0,0 0 9 16,0 0 12-16,0 0 14 0,0 0 10 15,0 0 4-15,30 27 9 0,-30-27 4 16,4 25 11-16,0-8 4 0,-1 2 7 0,-3 2 7 15,0 8 9-15,0-1-8 0,0 0-2 0,0 5-12 16,-3 6-13-16,-1-3-13 0,0 3-12 16,2-1-13-16,-10 1-17 0,4 1-22 15,-2 4-25-15,-7-2-36 0,-3 0-45 0,-2-2-58 16,1 1-57-16,-19 9-96 0,-1-1-199 16,-10-4-408-16,0-2-296 0</inkml:trace>
  <inkml:trace contextRef="#ctx0" brushRef="#br0" timeOffset="-14825.19">23229 14730 2685 0,'30'-3'-101'0,"-5"3"19"15,-7-1 12-15,4-1 9 0,-1 2 5 0,-1-2 6 16,-2 2 18-16,3-2 22 0,-1 2 7 16,1 0 23-16,3-2 5 0,-4 2 15 0,1 0 8 15,5 0 16-15,-5 0 12 0,-3 0 8 16,8-1 24-16,-5 1-3 0,5 0 16 16,-1 0 5-16,1 0 1 0,-1 1-7 0,-3-1-8 15,3 0-9-15,1 0-10 0,-6 0-12 16,7 0-7-16,-5 0-12 0,1 0-1 15,3 0-6-15,-3 0 0 0,3 0 0 0,-3 0 1 16,3 2-3-16,-4-4 2 0,3 2-1 16,1 2-1-16,-1-4 7 0,1 4-9 0,1-2-7 15,3 0-1-15,3 0-6 0,-4 0 0 16,3 0-9-16,-3 0-2 0,5 0-5 16,1 2-2-16,-2-2-7 0,1 0-2 0,1 2-2 15,-1-2 1-15,1 2-3 0,-2-1 1 16,3-1-1-16,-3 3-1 0,4-2 2 15,-7 2-1-15,5-2 0 0,-2 1-1 0,3 0 4 16,-3 0 1-16,-3 0 0 0,5 2 0 16,-2-2-4-16,7 2 1 0,-7-3 0 0,0 3 1 15,3-1-3-15,1 0 3 0,-5-1-3 16,1 0 2-16,0 2-4 0,3-3 0 16,-7 2 1-16,4-2 2 0,3 1-3 0,-3 0 5 15,1 0-2-15,-3 0 4 0,2-1 1 16,1 4-1-16,-3-5 1 0,3 1 2 0,3 2-4 15,-2-3-2-15,-1 1-2 0,-3-1 1 16,6 0-3-16,-1 2 2 0,-3-4-1 0,0 4-2 16,-1-2 0-16,1 0 5 0,-3 0-3 15,-5 1-1-15,-3-1-1 0,-1 0-11 16,1 0-11-16,0 0-20 0,-7 0-26 0,-15 0-29 16,26 0-35-16,-26 0-42 0,18 3-37 15,-18-3-45-15,7 0-76 0,-7 0-150 16,0 0-480-16,0 0-395 0</inkml:trace>
  <inkml:trace contextRef="#ctx0" brushRef="#br0" timeOffset="-14221.92">23640 15462 2862 0,'0'0'-49'15,"0"0"56"-15,0 0 24 0,0 0 17 16,0 0-1-16,0 0 10 0,0 0 8 0,0 0 2 16,0 0 6-16,0 0-5 0,0 0 3 15,0 0 0-15,27 13 0 0,-27-13 2 0,2 15 1 16,2-6 6-16,-4-9-4 0,0 23 1 15,0-11-6-15,0 1-1 0,4 2-6 16,-4 2-9-16,0 1-3 0,4-2-4 0,-4 0-11 16,0 2 1-16,0-2-10 0,0-2-14 15,0-1-27-15,0 0-25 0,0-13-41 0,4 23-49 16,-2-12-51-16,0-1-49 0,-2-10-112 16,4 15-179-16,2-10-344 0,-6-5-218 0</inkml:trace>
  <inkml:trace contextRef="#ctx0" brushRef="#br0" timeOffset="-13985.06">24009 15692 2606 0,'0'0'-4'15,"22"-4"20"-15,-9 2 21 0,-1 1 0 0,2-4 10 16,2 4 8-16,1-1 19 0,1 0 10 15,0 0 7-15,3 0 2 0,-1 1 1 0,1-3-10 16,1 4-10-16,0 0-6 0,-1-3-17 16,1 2-17-16,-3-2-21 0,3 2-34 15,0-1-38-15,-5 0-27 0,1 2-37 0,-2 0-44 16,-3-3-45-16,1 3-115 0,-14 0-464 16,24-4-99-16</inkml:trace>
  <inkml:trace contextRef="#ctx0" brushRef="#br0" timeOffset="-13490.56">24655 15561 2443 0,'0'0'59'0,"16"-8"26"0,-16 8 8 16,0 0-4-16,17-8-18 0,-17 8-9 0,18-5-5 15,-18 5-4-15,26-6-8 0,-26 6-10 16,21-4-2-16,-5 0-3 0,-16 4-3 0,29-1-4 15,-15-2 2-15,-14 3 2 0,26-2 7 16,-26 2 0-16,29 0 4 0,-29 0-5 16,26-3 2-16,-26 3-4 0,21 0 0 0,-21 0 5 15,14-2 5-15,-14 2 4 0,0 0-3 16,22-3-4-16,-22 3-1 0,0 0-3 16,0 0 4-16,0 0-1 0,0 0 5 0,19 5 0 15,-19-5 3-15,0 0 3 0,0 0-4 16,0 0-2-16,0 0-5 0,0 0-2 15,-25 36-4-15,17-23-3 0,-4 0-2 0,6 1-5 16,-10 2 1-16,7 4-4 0,-7-2 1 16,2-2-5-16,-3 4 1 0,5-2-3 15,-2-1 1-15,2 0-4 0,-2-1-1 0,3-2 1 16,1-4 1-16,2 1-5 0,0 0-1 16,8-11 4-16,-10 18 7 0,10-18 5 0,-4 16 11 15,4-16 2-15,0 0 1 0,14 21 0 16,-14-21 3-16,22 11-4 0,-10-5 0 15,5 0-4-15,-1-2-2 0,6 0-2 0,-5-1-7 16,5 1-12-16,-1-3-16 0,-3 2-20 16,6-1-32-16,-3-2-34 0,-3 0-35 0,0 2-41 15,3-2-33-15,-5 1-44 0,-16-1-77 16,29-1-148-16,-19-1-454 0,-10 2-334 0</inkml:trace>
  <inkml:trace contextRef="#ctx0" brushRef="#br0" timeOffset="-13138.92">25195 15276 3028 0,'0'0'100'0,"0"0"7"15,0 0-14-15,6-15-21 0,-6 15-20 0,12-5-13 16,-12 5-13-16,17-4-9 0,-17 4-14 15,18-4-8-15,-6 0-20 0,-12 4-18 0,22-4-19 16,-22 4-20-16,17 0-33 0,-5-3-29 16,-12 3-32-16,18 0-77 0,-18 0-559 0,17-3-130 15</inkml:trace>
  <inkml:trace contextRef="#ctx0" brushRef="#br0" timeOffset="-12931.94">25444 15156 2509 0,'12'-13'57'16,"-12"13"29"-16,0 0-5 0,8 0-2 0,-8 0 0 15,0 0 8-15,0 0 6 0,10 19 2 16,-2-10-8-16,-8 2 1 0,4 0-10 0,2 1-10 16,-6 5-8-16,4-2-15 0,-1 0-15 15,1 0-26-15,-4 2-28 0,8-2-35 16,-4 1-48-16,-2 0-41 0,2 0-35 0,-4-5-99 15,4 3-582-15,-4-3-217 0</inkml:trace>
  <inkml:trace contextRef="#ctx0" brushRef="#br0" timeOffset="-12549.44">25857 15237 2632 0,'0'0'36'0,"18"11"32"0,-15-3 5 0,1 3-4 16,-2 5-12-16,-2 0-4 0,2 6-8 15,-4 0-7-15,2 7-1 0,-2 1 6 0,-2 5 14 16,-3 5 11-16,3 0 0 0,-10 5-1 16,2 1-10-16,-5 0-3 0,5-1-1 0,-10 1-13 15,-3 13-22-15,-1-11-36 0,-9 3-40 16,-3-1-43-16,3-1-39 0,2-10-26 15,-14 3-66-15,-1-10-103 0,1 6-464 0,4-10-107 16</inkml:trace>
  <inkml:trace contextRef="#ctx0" brushRef="#br0" timeOffset="-11815.71">23659 15256 2376 0,'0'0'-45'0,"0"0"38"0,0 0 10 0,0 0 26 16,0 0 6-16,0 0 26 0,0 0 16 16,0 0 6-16,0 0 3 0,-15 35 4 0,9-21-3 15,-6-1 0-15,2 4-5 0,2 2-7 16,-5 0-7-16,5 3-7 0,-4 1-8 15,0-1-3-15,6 5-10 0,-5 4-7 0,5-4-6 16,-2 7 4-16,4-4-12 0,0 4-5 16,4-3-7-16,0 1 0 0,4 4 0 0,4 1-6 15,-4-1 4-15,5 0-1 0,3 0 3 16,-2-4-3-16,6 3 1 0,-2-3-4 0,1 1-11 16,3-3-10-16,0 0-24 0,-1-3-25 15,3-2-29-15,1 0-26 0,1-2-16 16,4-5-33-16,-1 0-79 0,3-4-559 0,-1 0-133 15</inkml:trace>
  <inkml:trace contextRef="#ctx0" brushRef="#br0" timeOffset="-10843.92">26165 15094 2324 0,'0'0'-59'15,"0"0"33"-15,0 0 15 0,0 0 14 16,0 0 13-16,-14-15 19 0,14 15 28 15,0 0 18-15,0 0 11 0,0 0 14 0,0 0 13 16,0 0 4-16,0 0 6 0,-7-16-6 16,7 16-2-16,0 0-9 0,0 0-15 0,0 0-8 15,0 0-9-15,0 0-6 0,0 0-3 16,17-16-13-16,-17 16-3 0,0 0-10 16,22-7-1-16,-22 7-7 0,20-2 0 0,-20 2 4 15,17 0-3-15,-17 0 1 0,22 5 6 16,-22-5-2-16,17 7 2 0,-17-7-4 15,16 11-1-15,-16-11-4 0,6 15-1 0,-6-15-4 16,4 19 2-16,-4-19 1 0,-4 20-2 16,4-20 2-16,-14 19-2 0,14-19 0 0,-17 16 1 15,13-7-6-15,4-9 0 0,-18 11-2 16,10-6-3-16,8-5-10 0,-14 10-8 0,14-10-10 16,0 0-1-16,0 0-13 0,-7 12 0 15,7-12-4-15,0 0 4 0,0 0 5 16,0 0 4-16,25 11 2 0,-25-11 5 0,22 7 4 15,-22-7 7-15,17 7 4 0,-5-2 9 16,-12-5 5-16,22 10 4 0,-22-10 2 0,10 15 0 16,-10-15-3-16,7 13-4 0,-7-13-4 15,0 0-13-15,0 0-29 0,-17 29-38 0,1-24-48 16,-2 1-62-16,5 0-60 0,-7-2-83 16,2-1-180-16,-3 1-91 0,-1-2-308 15,1 2-274-15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3T20:17:47.80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945 817 145 0,'0'0'25'0,"0"0"-9"15,0 0 5-15,0 0 8 0,0 0 6 16,0 0 11-16,15-7 2 0,-15 7-4 0,0 0-4 15,0 0-6-15,0 0-4 0,0 0-4 0,0 0-2 16,0 0 4-16,0 0-7 0,0 0 1 16,0 0 2-16,0 0 8 0,0 0-6 15,0 0 7-15,0 0 5 0,0 0-1 16,0 0 4-16,0 0 3 0,0 0-1 0,0 0 11 16,0 0-4-16,0 0 1 0,0 0 7 15,0 0-5-15,0 0 7 0,0 0-2 16,0 0 5-16,0 0-2 0,0 0 9 0,0 0-6 15,0 0-3-15,0 0-1 0,0 0 1 16,0 0-4-16,0 0-3 0,0 0 5 16,0 0-7-16,0 0 5 0,-25-27-9 0,25 27 2 15,0 0-9-15,0 0-13 0,0-22 4 16,0 22 5-16,0 0-13 0,6-20-4 0,-6 20 3 16,7-15-10-16,-7 15 9 0,8-14-7 15,-8 14-7-15,14-13 20 0,-14 13-22 16,14-14 2-16,-14 14-2 0,8-13 2 15,-8 13 1-15,15-10-8 0,-15 10 2 0,10-7 2 16,-10 7-2-16,16-6-6 0,-16 6 0 16,0 0 9-16,0 0-6 0,22 2 0 0,-22-2 4 15,0 0-5-15,13 18 7 0,-13-18 1 16,8 16-4-16,-4-4-1 0,-4-12 8 0,4 24-7 16,-4-8 3-16,0-16 3 0,0 34 6 15,-2-17 5-15,-4 1-3 0,2 0 4 16,0 0 1-16,0 2 2 0,-5 2 1 0,1-3 4 15,-2-1-8-15,-2 4-4 0,0-6 2 16,6-1 3-16,-5 2-3 0,3-5 1 16,2 0-5-16,-6-1 3 0,8 1 5 0,4-12 2 15,-14 17-7-15,14-17 9 0,-7 15 11 16,7-15 9-16,-8 10-1 0,8-10-4 16,0 0-9-16,0 0-3 0,0 0-3 15,0 0-6-15,0 0 1 0,0 0-5 0,0 0-2 16,0 0-5-16,0 0 5 0,0 0-7 15,19-55 1-15,-9 41-7 0,2-3 6 0,-2-3-10 16,2 2 6-16,1-1 4 0,-1-2-8 16,2 0 4-16,-2 0-8 0,1 0 6 0,-1 2-4 15,2-2-1-15,-6 4 3 0,2 0-3 16,-3-1 5-16,1 5-1 0,0-1-1 16,-2 4 7-16,-6 10 0 0,12-20 3 0,-12 20-3 15,4-15-3-15,-4 15-3 0,6-13 2 16,-6 13 0-16,0 0 2 0,0 0-2 0,0 0 1 15,0 0 1-15,0 0 10 0,0 0 3 16,0 0-2-16,-44 27 7 0,37-17 2 16,-3 1-1-16,2 2 2 0,0 1 1 15,2-2 3-15,2 3 0 0,4-15 0 0,-4 25-6 16,4-11 2-16,0-14-5 0,4 26-2 16,0-14-2-16,6 2-1 0,2-3 1 0,5 0-6 15,-5-1-21-15,6-1-29 0,-4-2-36 16,5 0-56-16,-1-2-52 0,0 1-59 15,-1-2-141-15,-1-2-465 0,-2 0-193 0</inkml:trace>
  <inkml:trace contextRef="#ctx0" brushRef="#br0" timeOffset="383.33">1498 710 2412 0,'0'0'-117'0,"0"0"19"16,0 0 18-16,0 0 24 0,0 0 7 15,0 0 25-15,-25 31 16 0,25-31 32 0,-8 19 14 16,8-19 8-16,-4 25 11 0,0-12 15 16,2 4 2-16,0 1 8 0,2-18 14 0,-2 32-11 15,2-16 1-15,0 2-5 0,0 0-2 16,2 2-7-16,-2-2-3 0,0 1-10 0,4-2-24 16,-4-1-8-16,4 2 0 0,-4-1-6 15,8-2-5-15,-8 2-20 0,0-17-18 16,6 27-37-16,-2-16-28 0,-4-11-21 0,8 19-30 15,-5-9-32-15,-3-10-72 0,0 0-477 16,10 10 20-16</inkml:trace>
  <inkml:trace contextRef="#ctx0" brushRef="#br0" timeOffset="660.03">1622 853 2169 0,'0'0'-24'0,"0"0"8"0,10-10 2 0,-10 10-2 16,0 0 15-16,0 0 15 0,0 0 2 16,0 0 14-16,0 0 3 0,21 26 12 0,-21-26 4 15,4 21 16-15,0-10 7 0,-4-11 12 16,4 28 1-16,0-13-2 0,0 0-6 16,-2 0-8-16,2 2-8 0,-4-17 2 0,4 28-12 15,0-13-6-15,-4-15 4 0,4 27-9 16,0-16-7-16,-4-11-4 0,4 23-3 0,-4-23-6 15,4 20-18-15,-4-20-18 0,2 15-23 16,-2-15-30-16,7 13-40 0,-7-13-57 16,0 0-56-16,10 8-131 0,-10-8-357 15,0 0 33-15</inkml:trace>
  <inkml:trace contextRef="#ctx0" brushRef="#br0" timeOffset="1085.13">1807 920 1983 0,'4'-11'-88'16,"-4"11"8"-16,0 0 31 0,0 0 19 0,0 0 17 15,0 0 20-15,0 0 27 0,0 0 1 16,0 0 4-16,0 0 5 0,0 0 6 15,-34 26 9-15,34-26 3 0,-17 16-1 0,17-16-3 16,-14 13 1-16,2-7-2 0,12-6 9 16,-12 11-6-16,12-11-4 0,-14 12 3 0,14-12-13 15,-7 7 9-15,7-7-5 0,0 0 0 16,-10 9-6-16,10-9-9 0,0 0-2 16,0 0 0-16,0 0-2 0,0 0 12 0,0 0 10 15,0 0 2-15,0 0 3 0,0 0 7 16,0 0-3-16,33 12 1 0,-33-12 0 15,18 4 0-15,-18-4-2 0,21 4-6 0,-21-4-4 16,22 5-3-16,-22-5-8 0,26 6-5 16,-11-3-2-16,-1 3-1 0,0-2-7 15,-14-4-3-15,29 8-14 0,-15-4-26 0,-2-1-33 16,3 3-40-16,-15-6-48 0,24 6-40 16,-12-3-49-16,-12-3-82 0,21 2-554 15,-9 1-219-15</inkml:trace>
  <inkml:trace contextRef="#ctx0" brushRef="#br0" timeOffset="1302.29">2131 857 2496 0,'0'0'-52'0,"11"-9"13"0,-11 9 7 0,14-6-3 15,-14 6-1-15,0 0 7 0,0 0 3 16,30 7 8-16,-30-7 18 0,17 16 4 0,-7-3 13 15,-4-1-3-15,0 1 6 0,2 0 4 16,0 2-2-16,-2 2 1 0,-3-1 0 0,5 1 1 16,-4 0-33-16,-2 1-49 0,0 2-46 15,-2-1-67-15,0-2-124 0,-2 1-270 16,-4-3 245-16</inkml:trace>
  <inkml:trace contextRef="#ctx0" brushRef="#br0" timeOffset="2137.16">4530 549 1634 0,'0'0'13'0,"0"0"4"15,0 0 3-15,0 0-9 0,0 0 11 16,0 0 7-16,0 0 9 0,-19 11 10 0,19-11 12 16,0 0 7-16,0 0 7 0,0 0 5 15,10 31 6-15,-10-31 6 0,9 19 6 16,-3-5 5-16,0 1-6 0,2 1-8 0,0 3-3 15,4 2-3-15,-3 3-6 0,3-2-2 16,-2 0-5-16,2 6-4 0,2 0-3 16,-1-2 7-16,3 1-9 0,-2-2 5 15,2 2-3-15,-3 0 3 0,-1-7-8 0,4 7-9 16,-6-4-3-16,1-1-3 0,3 2-7 0,-4-3-1 16,4 0-6-16,-6-4-2 0,1 2-10 15,1-4-17-15,-4 0-24 0,2-2-19 16,-4-2-20-16,-4-11-32 0,12 22-19 0,-12-22-36 15,7 15-36-15,-5-9-61 0,-2-6-115 16,0 0-424-16,0 0-90 0</inkml:trace>
  <inkml:trace contextRef="#ctx0" brushRef="#br0" timeOffset="2435.25">4815 733 2220 0,'0'-14'-80'15,"0"14"19"-15,6-22 12 0,-6 22 10 0,2-13 9 16,-2 13 6-16,0 0 12 0,0 0 21 16,0 0 29-16,0 0 15 0,0 0 4 0,0 0 0 15,0 0-4-15,0 0 5 0,-26 35-7 16,17-20 4-16,-3 7 3 0,2 0 6 0,-2 0 2 16,-5 4-4-16,1 1 2 0,0 0-5 15,0 2 2-15,-3-3-5 0,1 5 7 16,-1-1-13-16,-1 0-3 0,0 5-2 0,1-6-6 15,1 1-3-15,4-4-4 0,0 2-1 16,5-4-9-16,-3-3-1 0,4 0-11 16,0-2-18-16,2-4-31 0,0 0-14 0,6-15-38 15,-2 25-36-15,0-13-49 0,2-12-103 16,8 12-488-16,-8-12-57 0</inkml:trace>
  <inkml:trace contextRef="#ctx0" brushRef="#br0" timeOffset="2791.89">5243 689 2187 0,'12'-8'-66'0,"-12"8"18"16,0 0 24-16,0 0 13 0,0 0 12 16,0 0 15-16,-27 45 14 0,19-28 24 0,-4 0 21 15,4 4 18-15,-2 0 11 0,-2-3 0 16,5 5-7-16,-1 1 8 0,0-4-5 16,0 2-6-16,4-4-2 0,2 3-3 0,0-2-8 15,2 1-5-15,2-4-5 0,2 6-9 16,0-5-8-16,2 0-1 0,2-2-6 15,0 1-8-15,1-5-3 0,1 3-21 0,0-5-30 16,0 0-39-16,4 1-33 0,-5-2-54 16,5-3-38-16,-14-5-45 0,20 6-69 0,-20-6-518 15,19 0-133-15</inkml:trace>
  <inkml:trace contextRef="#ctx0" brushRef="#br0" timeOffset="3279.73">5391 951 2394 0,'1'-20'-47'0,"-1"20"10"16,4-15 11-16,-4 15 3 0,0 0 10 16,6-19 10-16,-6 19 14 0,10-12 21 0,-10 12 7 15,8-9 4-15,-8 9 6 0,10-9 4 16,-10 9-4-16,0 0 5 0,19-10-2 16,-19 10-2-16,18-6 5 0,-18 6-9 0,18-6 1 15,-18 6-6-15,19-3-6 0,-19 3 3 16,24-4-6-16,-24 4-3 0,22-3-5 0,-22 3-7 15,23-2 4-15,-23 2-3 0,20-3-4 16,-20 3 2-16,17-2-2 0,-17 2 10 16,0 0 4-16,20-2 1 0,-20 2 8 15,0 0 0-15,0 0 0 0,0 0-2 0,12 12 1 16,-12-12-3-16,0 0-5 0,0 0 0 16,-8 27-1-16,8-27-4 0,-8 19 2 15,8-19 4-15,-12 22 1 0,7-11-1 0,-1 3-2 16,0-2 0-16,6-12 1 0,-12 24-6 15,6-10-2-15,2-2 0 0,4-12-4 16,-10 22-1-16,10-22-1 0,-6 19-1 0,6-19-2 16,-4 19-3-16,4-19 5 0,0 17-4 0,0-17 3 15,0 0-14-15,6 20-1 0,-6-20 6 16,14 7 2-16,-14-7 6 0,22 8 4 16,-10-7 3-16,-12-1-3 0,27 3-1 15,-7-2-2-15,-3-1 0 0,3 0-2 0,2 0-1 16,-3 0-2-16,-1 0-12 0,3-1-18 15,-21 1-26-15,38 0-37 0,-21-3-42 0,3 2-38 16,-20 1-30-16,32-4-34 0,-21 2-65 16,-11 2-573-16,26-5-228 0</inkml:trace>
  <inkml:trace contextRef="#ctx0" brushRef="#br0" timeOffset="3506.45">5970 842 2550 0,'0'0'-80'0,"8"-19"16"0,-8 19 5 16,4-13 7-16,-4 13 22 0,0 0 29 16,9-10 25-16,-9 10 15 0,0 0 16 15,0 0 22-15,0 0 11 0,24 20 8 16,-24-20-7-16,6 25-7 0,-2-8-1 0,2 1-8 16,-2-1 0-16,0 2-11 0,-2 2-7 15,0 1-4-15,-2 6-8 0,0-2-9 16,0 3-29-16,-2-1-38 0,0 1-41 0,-4 2-52 15,-2 1-71-15,-4 0-137 0,-2-1-448 16,-5 5-85-16</inkml:trace>
  <inkml:trace contextRef="#ctx0" brushRef="#br0" timeOffset="37806.15">32761 1109 695 0,'0'0'178'15,"0"0"-47"-15,-5-15-63 0,5 15-10 0,0 0-2 16,0 0 16-16,0 0 0 0,0 0 16 16,0 0 7-16,0 0 6 0,0 0 8 15,0 0-2-15,0 0-2 0,-2-19-1 16,2 19-4-16,0 0-13 0,0 0 9 0,0 0-4 15,0 0-4-15,0 0 4 0,0 0 0 16,0 0-6-16,0 0 8 0,0 0-1 16,0 0 3-16,9-18 0 0,-9 18-4 0,0 0 1 15,0 0 1-15,0 0-2 0,0 0 0 16,0 0-6-16,0 0-4 0,0 0-11 0,0 0-8 16,0 0-9-16,0 0-6 0,0 0-9 15,0 0 0-15,0 0 0 0,0 0 2 16,0 0-4-16,0 0 1 0,0 0-5 15,0 0-1-15,-21 49-5 0,17-32-2 0,0-3-4 16,-2 4 0-16,0 1-4 0,2-1-26 16,0 3-43-16,-2 0-52 0,1-2-68 0,1 2-69 15,-2-4-109-15,4-1-220 0,-4 0-321 16,-2-6-269-16</inkml:trace>
  <inkml:trace contextRef="#ctx0" brushRef="#br0" timeOffset="42778.97">32432 1288 432 0,'0'0'128'16,"0"0"-57"-16,0 0-23 0,0 0-15 15,0 0 4-15,0 0-2 0,0 0 6 0,0 0 1 16,0 0 11-16,0 0 1 0,0 0-3 16,0 0 13-16,0 0 7 0,0 0-10 15,0 0 12-15,0 0 6 0,0 0-14 0,0 0 10 16,0 0 9-16,0 0-11 0,0 0 5 16,0 0-11-16,0 0 1 0,0 0-5 15,0 0-10-15,0 0-11 0,0 0-4 0,0 0-2 16,0 0 2-16,0 0-7 0,0 0-6 15,0 0-1-15,0 0 8 0,0 0-6 16,0 0-2-16,0 0-11 0,-20 24 6 0,20-24 2 16,-8 11-4-16,8-11 9 0,-8 12-6 15,8-12-1-15,-10 10 7 0,10-10-8 0,-13 10-3 16,13-10 3-16,-12 5 5 0,12-5-17 16,0 0 9-16,-20 7 0 0,20-7-5 0,0 0 0 15,-19 4 1-15,19-4-2 0,0 0 4 16,-18 0 3-16,18 0 8 0,0 0 4 15,0 0 4-15,0 0 1 0,0 0 4 16,0 0-3-16,-28-4-2 0,28 4-3 0,0 0-4 16,0 0 1-16,0 0-5 0,0 0-2 15,0 0-2-15,0 0-2 0,0 0-1 0,0 0 4 16,-23 0-9-16,23 0 3 0,0 0-3 16,0 0-2-16,-16 8 0 0,16-8-5 0,0 0 11 15,-12 10-10-15,12-10-2 0,0 0 6 16,-13 12-1-16,13-12-1 0,-10 10 1 15,10-10 6-15,-8 10 2 0,8-10 9 16,-12 9-2-16,12-9 5 0,-10 12 0 0,10-12 0 16,0 0-3-16,-13 14 0 0,13-14 2 15,-8 7-3-15,8-7-3 0,0 0 2 0,-12 10-1 16,12-10 0-16,0 0 0 0,-14 7 0 16,14-7-5-16,0 0 3 0,0 0 4 0,-14 8 0 15,14-8 7-15,0 0 3 0,0 0 4 16,0 0 0-16,0 0 2 0,-21-3 3 15,21 3 1-15,0 0 0 0,0 0 2 16,0 0-3-16,0 0-4 0,-16-12-5 0,16 12-4 16,0 0-5-16,0 0 0 0,-4-17-6 15,4 17-1-15,0 0-4 0,0 0-2 0,0-23 1 16,0 23 0-16,0 0-3 0,0 0 4 16,4-25-3-16,-4 25 0 0,0 0 0 15,2-17-2-15,-2 17 0 0,0 0 0 16,0 0-1-16,6-17 3 0,-6 17-4 0,0 0 1 15,0 0-2-15,4-18 1 0,-4 18 2 16,0 0 0-16,0 0-3 0,0 0 7 0,4-15 1 16,-4 15-3-16,0 0 4 0,0 0 1 15,0 0-4-15,4-14 2 0,-4 14 0 0,0 0 0 16,0 0-1-16,6-14 0 0,-6 14-3 16,0 0 1-16,0 0 2 0,0 0 5 15,10-14-4-15,-10 14 0 0,0 0-1 0,0 0-1 16,0 0-3-16,5-11-1 0,-5 11-3 15,0 0 0-15,0 0-3 0,0 0 1 16,0 0 2-16,0 0 1 0,0 0-3 16,0 0 3-16,0 0 1 0,0 0-2 0,0 0 5 15,-19 44-4-15,11-34-1 0,2 3 0 0,-4-2 0 16,4 2-2-16,-2-1 0 0,-1 3 2 16,1-2 0-16,0 1 2 0,-2-1-2 0,2 0-2 15,2 1 3-15,0-3-4 0,6-11 1 16,-13 23 2-16,7-16-1 0,6-7 3 15,-10 18-1-15,10-18 2 0,-10 14-3 16,10-14 1-16,-12 13 2 0,3-8-2 0,9-5-3 16,-16 11 2-16,2-3-3 0,2 0 2 15,-1-1-1-15,-1 1 3 0,-2 1-4 0,0-1-3 16,-3 6 6-16,-1-1-2 0,2 2 0 16,-3-2-1-16,1 5 4 0,-5 0-1 15,3 2-3-15,4-5 2 0,-1 2-1 0,1 0 0 16,2-2-12-16,-1 1-13 0,1-5-23 15,2 1-25-15,1-3-34 0,-1 1-34 16,4-3-39-16,0-4-41 0,10-3-47 0,-16 5-84 16,16-5-624-16,0 0-421 0</inkml:trace>
  <inkml:trace contextRef="#ctx0" brushRef="#br0" timeOffset="43246.68">32785 466 2764 0,'16'-17'-189'16,"-4"4"48"-16,-1 0 25 0,-3 3 40 0,0-1 31 15,-8 11 17-15,16-15 4 0,-10 7 5 16,-6 8 10-16,13-17-4 0,-7 10 2 16,-6 7 11-16,10-13 13 0,-10 13 9 15,10-11 8-15,-10 11-15 0,0 0 7 0,0 0 3 16,8-11 0-16,-8 11 9 0,0 0 6 15,0 0 3-15,0 0 9 0,-36 35-3 16,21-21 8-16,-3 4 1 0,-2 5 4 0,-1 1-6 16,-5 3 4-16,-1 2-10 0,-1 1 0 15,-1-1-7-15,1 2 0 0,-1-1-9 0,1 2-4 16,1-4-2-16,-3-1 0 0,7-3-11 16,-3-2-14-16,5-2-26 0,1 0-15 15,4-3-31-15,1-2-21 0,1-2-27 0,0-1-20 16,6-3-22-16,8-9-40 0,-17 13-66 15,17-13-364-15,-10 8 151 0</inkml:trace>
  <inkml:trace contextRef="#ctx0" brushRef="#br0" timeOffset="43411.48">32445 734 1802 0,'4'-8'-8'0,"-4"8"31"16,8-14 19-16,-8 14 0 0,0 0-3 0,0 0-7 15,0 0-1-15,0 0-9 0,0 0 24 16,0 0 6-16,0 0-14 0,0 0-2 0,0 0 9 15,-33 31-16-15,23-21-5 0,-4 6-12 16,2 0-38-16,-1-1-32 0,3 0-37 0,0-4-50 16,-2 3-65-16,4-3-358 0,2 0 241 15</inkml:trace>
  <inkml:trace contextRef="#ctx0" brushRef="#br0" timeOffset="43687.5">32528 988 1768 0,'0'0'75'0,"0"0"-12"0,0 0-18 0,0 0-14 16,0 0-25-16,-14 27-6 0,14-27-26 15,0 0-15-15,0 0-22 0,0 0-50 0,0 0-77 16,0 0-311-16,-16 4 325 0</inkml:trace>
  <inkml:trace contextRef="#ctx0" brushRef="#br0" timeOffset="43840.97">32206 1049 1442 0,'-14'4'30'0,"14"-4"1"15,0 0-4-15,0 0-9 0,0 0 6 0,0 0-6 16,0 0-6-16,0 0-2 0,0 0-33 16,0 0-29-16,0 0-47 0,0 0-62 15,59 4-256-15,-45-6 132 0</inkml:trace>
  <inkml:trace contextRef="#ctx0" brushRef="#br0" timeOffset="44110.28">31892 1067 1230 0,'0'0'71'0,"0"0"22"16,0 0-3-16,0 0-19 0,0 0-11 16,0 0-11-16,0 0 0 0,0 0 9 0,0 0 1 15,0 0 7-15,-14 13-12 0,14-13-1 16,-10 21 1-16,4-7-12 0,0 2 4 16,-2 5-37-16,2 1-24 0,-3 0-26 15,3 1-21-15,-2 1-45 0,2 0-43 0,-6-2-66 16,6-1-288-16,-2-1 323 0</inkml:trace>
  <inkml:trace contextRef="#ctx0" brushRef="#br0" timeOffset="44574.52">31656 1262 1499 0,'0'0'7'0,"-2"-22"8"0,2 22-1 15,-2-21 4-15,2 21 13 0,-2-20 9 16,2 20 18-16,-6-15 18 0,6 15 7 0,0 0 11 16,-2-18-4-16,2 18-3 0,0 0-13 15,0 0-12-15,-2-17-12 0,2 17 0 16,0 0-7-16,0 0 6 0,0 0-5 0,0 0-7 16,0 0 1-16,0 0-3 0,-19 42-8 15,11-29 3-15,2 2-2 0,0 2 1 16,-2 4-8-16,-2 3 1 0,0 2-1 0,-1 2 0 15,-1 3-4-15,-2 1 2 0,0 3-5 16,-1-3-1-16,-1 8 6 0,-4-2-8 16,1-2 5-16,3-4-4 0,-6 5-5 0,3-7 4 15,1-1-1-15,-4-2 7 0,1-2 6 16,-1-1 5-16,-1-3 10 0,3 0 1 16,-2-6 7-16,1-2 15 0,1 1 8 0,1-3 9 15,1-4 9-15,-2 0 7 0,5-4 8 16,-3 1 5-16,18-4-7 0,-28-2-10 15,28 2-4-15,-23-9-13 0,15 1-4 0,8 8-11 16,-12-22-8-16,12 8-3 0,0 14-8 16,8-34-16-16,-2 18-16 0,4-3-27 0,1 0-29 15,1 0-32-15,4 2-44 0,-2 2-35 16,1-1-48-16,-1 0-54 0,-2 2-109 16,-2 1-564-16,0-3-349 0</inkml:trace>
  <inkml:trace contextRef="#ctx0" brushRef="#br0" timeOffset="44980.92">31077 1210 2689 0,'0'0'-115'15,"0"-16"28"-15,0 16-1 0,0 0 10 0,0 0 10 16,-6-16 24-16,6 16 26 0,0 0 0 15,0 0 14-15,0 0 13 0,0 0-12 16,-18 39 9-16,12-23 0 0,2 0 7 0,-4 5 1 16,4-2 6-16,-1-1-6 0,-5 3 6 15,4-4 0-15,0-2 13 0,-2 3 5 16,0-5 11-16,0 0 6 0,-1-4 2 0,-3 1-6 16,12-10-5-16,-16 11 1 0,16-11-6 15,-20 8 5-15,20-8 6 0,-19-2 0 16,19 2 12-16,0 0-1 0,-26 0 6 0,26 0-10 15,0 0-9-15,-21 0-2 0,21 0-7 16,-14 8 1-16,14-8 0 0,-20 19 3 0,8-8-1 16,-1 6-6-16,-1 4-1 0,-4 2-2 15,-1 2-5-15,3 3-5 0,-4-1-1 16,1 2 0-16,1-4-9 0,0-1-3 16,-1-1-20-16,5-4-24 0,0-2-35 0,2-2-48 15,5-3-52-15,-3-3-62 0,2-3-117 16,8-6-483-16,-10 2-162 0</inkml:trace>
  <inkml:trace contextRef="#ctx0" brushRef="#br0" timeOffset="45316.52">31593 678 2512 0,'8'-8'-49'15,"-8"8"14"-15,10-8-2 0,-10 8-7 0,0 0 15 16,0 0 22-16,0 0 17 0,0 0 17 16,0 0 9-16,-51 39-6 0,33-24 2 15,-2-1-3-15,1 1 2 0,1 0-11 0,-4 0 14 16,3-2 9-16,-1 1 6 0,1-1 0 16,-1-2 8-16,0-2-1 0,5-2 5 15,-1 0 22-15,0-1 7 0,16-6-3 0,-23 3-6 16,23-3-10-16,-20-1-9 0,20 1-5 15,0 0-7-15,-12-19-7 0,12 19 3 16,0-19-4-16,0 19-6 0,0 0-2 0,12-26-3 16,-12 26-15-16,8-14-8 0,-8 14-26 15,8-10-31-15,-8 10-46 0,0 0-52 0,0 0-58 16,0 0-92-16,0 0-587 0,0 0-255 16</inkml:trace>
  <inkml:trace contextRef="#ctx0" brushRef="#br0" timeOffset="45531.38">30387 2303 2646 0,'-2'13'-29'0,"2"-13"6"0,2 21 6 15,-2-21 0-15,6 14 17 0,-6-14-4 0,16 8 5 16,-16-8 7-16,23 1-8 0,-23-1-5 15,28-1-14-15,-28 1-28 0,31-10-15 16,-9 0-20-16,-4-1-37 0,1-3-33 16,-1-1-81-16,-2-3-355 0,-1 0 208 0</inkml:trace>
  <inkml:trace contextRef="#ctx0" brushRef="#br0" timeOffset="46108.62">30593 1159 1654 0,'6'-14'-47'0,"-6"14"7"0,10-21 28 16,-10 21 15-16,12-15 19 0,-12 15 27 0,6-15 30 15,-6 15 12-15,6-13 0 0,-6 13 10 16,0 0-8-16,4-13-4 0,-4 13-12 0,0 0-5 15,0 0-4-15,0 0 1 0,0 0 2 16,0 0 7-16,-53 13-4 0,39-3-3 16,-4 0-7-16,3 1 4 0,-5 3-9 15,0-1-4-15,3 4-9 0,-3 1-2 0,-2 0-7 16,5 1 1-16,-1 3-8 0,2-2-4 16,5 1-5-16,-3 0-5 0,6-2-6 15,0 2-2-15,2-1-1 0,4-1-5 0,0-1 1 16,2 0 7-16,0 2-8 0,2-1 1 15,4 1-3-15,-2-1-1 0,0-2 3 0,0 2 0 16,0-1 0-16,0-1-3 0,-2 2 11 16,0-3-8-16,2 3 5 0,-4 1 8 15,-6-1 6-15,2-1 13 0,-2 4 6 16,-4-1 9-16,-2-3 12 0,-1 2 4 0,-3-3 9 16,0-2 6-16,-2 2 0 0,1-4-1 15,-5 1 2-15,4-3-2 0,-3-1 2 16,-1 0-2-16,1-3-3 0,3-1-1 0,-2-3-3 15,-1 1 2-15,3-2-1 0,-2-2 1 16,20 0 3-16,-39-6-12 0,22-1-1 0,-1-1-3 16,2-3-3-16,-2-4-2 0,3-1-16 15,1-3 9-15,0-1-9 0,4-3-8 0,3-1-10 16,-1 0-14-16,4-2-23 0,0 0-36 16,4-3-38-16,0 3-50 0,4 0-66 15,0-2-63-15,2-2-110 0,1-2-204 16,1 0-61-16,0 5-237 0,-2 0-251 0</inkml:trace>
  <inkml:trace contextRef="#ctx0" brushRef="#br0" timeOffset="46947.32">29926 948 2538 0,'0'0'-63'16,"-2"-17"13"-16,2 17 13 0,0 0 20 15,-2-21 8-15,2 21 12 0,0 0 16 0,-2-17 0 16,2 17 4-16,0 0 6 0,0 0-3 16,0 0 5-16,0 0 4 0,0 0-5 0,0 0 7 15,0 0-11-15,0 0 5 0,0 0 0 16,-33 23-4-16,33-23-5 0,-12 13-1 16,12-13 0-16,-12 15-5 0,12-15 2 15,-12 14 0-15,12-14-5 0,-8 9 4 0,8-9-3 16,0 0 1-16,-9 14 0 0,9-14-3 15,0 0-2-15,0 0 5 0,0 0-8 16,0 0 1-16,0 0-6 0,0 0 0 0,0 0 3 16,0 0 7-16,0 0 0 0,0 0 14 15,0 0 2-15,0 0 8 0,0 0-4 0,9-50-4 16,-9 50-9-16,0 0-1 0,12-14-5 16,-12 14-2-16,14-5-2 0,-14 5 2 15,18-3-5-15,-18 3 3 0,17-4-6 0,-17 4 4 16,0 0-2-16,26-2-5 0,-26 2 4 15,0 0 3-15,0 0 8 0,19 7 7 16,-19-7 1-16,0 0 2 0,0 0 5 0,0 0 1 16,0 0 3-16,-27 38-6 0,15-28-3 15,-4 2 2-15,-1-1-1 0,3 2-3 0,-4 0 1 16,3 1-7-16,-3-1 21 0,0 2-4 16,3-2-2-16,-3 3-4 0,6-3-3 15,-4 2-4-15,9-1-4 0,-5-1-2 0,4-1 1 16,2-1-9-16,-4 0 3 0,10-11-6 15,-6 20 2-15,6-20-5 0,2 17-4 16,-2-17-4-16,10 15-14 0,-10-15-5 16,12 11-2-16,-12-11 2 0,18 12 2 0,-11-6 4 15,-7-6-2-15,16 7 1 0,-16-7 5 16,10 10 12-16,-10-10 8 0,0 0 9 0,8 11 10 16,-8-11 7-16,0 0 5 0,0 0 0 15,-6 22 4-15,6-22 0 0,-12 12 0 0,12-12-8 16,-16 13 4-16,16-13-7 0,-17 14 0 15,7-9-3-15,-2 2 1 0,12-7-5 16,-22 10-1-16,9-7-3 0,13-3 1 0,-28 5-1 16,28-5-3-16,-23 4-3 0,23-4 2 15,-20 3-6-15,20-3 1 0,-22 4 2 16,22-4-7-16,0 0-3 0,-21 3 1 0,21-3-3 16,-14 7 2-16,14-7 2 0,-16 12-2 15,16-12 4-15,-17 15 5 0,7-5 2 16,2-1 10-16,-6 3 11 0,4-3 5 0,-3 3 3 15,1-3 6-15,-4 2 0 0,2-3-2 16,1 2-6-16,-1-5 0 0,-2 2-6 16,1 0-2-16,1-1-3 0,14-6-8 0,-26 5-23 15,15-3-41-15,11-2-54 0,-24 0-80 16,24 0-80-16,-22-7-149 0,16 0-235 0,6 7-290 16,-15-20-345-16</inkml:trace>
  <inkml:trace contextRef="#ctx0" brushRef="#br0" timeOffset="47184.18">29612 713 2886 0,'15'-10'69'15,"-15"10"-3"-15,0 0-4 0,14-6-16 0,-14 6-13 16,0 0-19-16,0 0-8 0,0 0-24 16,16-6-31-16,-16 6-33 0,0 0-35 15,8-2-38-15,-8 2-74 0,0 0-147 16,0 0-303-16,0 0 80 0</inkml:trace>
  <inkml:trace contextRef="#ctx0" brushRef="#br0" timeOffset="47437.46">29109 771 2073 0,'-12'7'63'16,"12"-7"15"-16,0 0-2 0,0 0-10 0,0 0 9 15,-10 9-13-15,10-9 1 0,0 0-10 16,0 0-2-16,0 0-12 0,0 0-5 16,0 0-28-16,55 0-30 0,-55 0-30 0,28-2-41 15,-13 2-28-15,-15 0-33 0,32-4-55 16,-16 1-445-16,-5 0 114 0</inkml:trace>
  <inkml:trace contextRef="#ctx0" brushRef="#br0" timeOffset="47953.82">28966 1106 1935 0,'7'-12'-5'0,"-7"12"0"0,8-11-1 16,-8 11-4-16,0 0-1 0,0 0 5 16,0 0-1-16,0 0 2 0,0 0 2 15,0 0 1-15,0 0 1 0,0 0 4 0,16 37-5 16,-14-22 4-16,-2 2 1 0,0-17 0 15,-2 39-3-15,0-19 2 0,0 5 3 16,0 0 5-16,0 2 1 0,0-3 3 0,-8 6 4 16,6-5 5-16,0 2-1 0,-1 2 5 15,-3-4 2-15,0 1 1 0,2-3-1 16,-2 0-11-16,0-4 8 0,0-2-6 0,3-2-3 16,-3 1 7-16,0-3-9 0,2-2-4 15,6-11 9-15,-12 18-12 0,12-18-6 16,-14 11 5-16,14-11-4 0,-11 8 2 0,11-8 3 15,0 0 3-15,-12 10 2 0,12-10-2 16,0 0 8-16,-14 9-1 0,14-9-1 0,0 0-5 16,-10 7-6-16,10-7 11 0,0 0-14 15,-12 7 3-15,12-7-15 0,0 0-20 16,-15 11-32-16,15-11-40 0,0 0-64 16,-14 5-167-16,14-5-221 0,0 0 261 0</inkml:trace>
  <inkml:trace contextRef="#ctx0" brushRef="#br0" timeOffset="48544">28698 1166 1614 0,'0'0'8'0,"4"-17"4"0,-4 17-9 16,0 0-5-16,2-18-3 0,-2 18 0 15,0 0 12-15,0 0 15 0,0 0 13 0,0 0 12 16,0 0-5-16,0 0 8 0,0 0-9 16,-6 52-4-16,3-33 5 0,-3 4-8 15,-4 4-2-15,4 2-4 0,-4 4 4 0,-2 2-11 16,3-1 5-16,-5 0-7 0,4 1 5 15,-2 0-4-15,0-2-10 0,-1-1 2 16,3-1 5-16,-2-4-6 0,6-3 2 0,-4-3 2 16,0 0-7-16,7-3 4 0,-1-3 2 15,-4-4 11-15,8-11-21 0,-10 17 7 16,10-17-17-16,0 0 0 0,-6 10 4 0,6-10-7 16,0 0 1-16,0 0 8 0,0 0-14 15,22-42 7-15,-13 26 5 0,5-3-2 16,-2 2 13-16,8 0 5 0,-5 0-8 0,1 2 5 15,2 0-1-15,5 0-2 0,-3 3 3 16,0 1 12-16,-3 2 7 0,1 1 13 16,2 2 11-16,-5 1 15 0,1 2 13 0,-16 3 5 15,24 3 4-15,-24-3 2 0,15 11 7 16,-15-11-5-16,6 18 0 0,-6-18 6 0,-6 27 7 16,-4-12 0-16,1 4 2 0,-7-2-3 15,-4 1-2-15,-5 1-6 0,-3-1-5 0,-1-2-6 16,1-1-12-16,-3-1-6 0,-4-1-7 15,5-4-9-15,1-1-3 0,3-2-13 16,1-1-23-16,1-1-38 0,4 0-51 16,5-4-61-16,15 0-70 0,-28 2-100 0,18-4-178 15,10 2-497-15,0 0-433 0</inkml:trace>
  <inkml:trace contextRef="#ctx0" brushRef="#br0" timeOffset="49528.92">27931 2261 2975 0,'-12'12'-86'0,"12"-12"13"16,0 0 2-16,0 0 9 0,0 0 0 0,0 0 18 15,0 16 11-15,0-16 13 0,0 0 20 16,0 0 12-16,18 10 5 0,-18-10 5 15,19 6 9-15,-19-6 5 0,26 4 10 0,-17 0 2 16,11-1 9-16,-2 0 3 0,1 1 6 16,1-3 1-16,2 2-5 0,-1 0 4 15,5-1-7-15,3 1 7 0,5-1 8 0,-3 3-3 16,8-1-1-16,3 1-4 0,-3-1-2 16,4 0-7-16,-2 1 2 0,6-1 5 0,1-1 2 15,1 4 1-15,0-2 4 0,2 1-1 16,4 2 0-16,-2-1-3 0,0 0-10 15,0-1-3-15,0 2-10 0,-6-3-2 0,4 2-2 16,2 0-4-16,-8-2-4 0,2 2-5 16,1-4-1-16,-3 3-2 0,2 0-3 15,-2 0-2-15,-2-2-6 0,4 3 0 0,-2-1 2 16,-1-1-5-16,1 1 6 0,0 0-7 16,-2-1 6-16,2 2-1 0,1-3 2 0,-3-1-4 15,4 1 1-15,-2 0-4 0,0-3 1 16,2 3-3-16,-1 0 1 0,-1-4-4 0,2 2 0 15,-2 0 2-15,-2 0-1 0,2 0 0 16,-1-2 3-16,-3 0 2 0,2 1 2 16,-4 2-2-16,4-2 8 0,-3 1-5 15,3 0 0-15,-8 0-2 0,10 0 0 0,-3 1 0 16,1 0-2-16,-2-2-3 0,4 2-1 16,-3 0 1-16,1-1 0 0,2 0-2 0,-4 2-1 15,2 0 1-15,3-2 8 0,-5 0-5 16,4 2 5-16,-2-3 3 0,0 3 0 0,3-2-5 15,-5 0 4-15,2 2-3 0,0-2-1 16,0 1-3-16,-3-1 3 0,1 2-3 16,-6-4 1-16,3 4 4 0,-3-3-6 15,-2-1 3-15,1 3 1 0,-1-3 2 0,-2 2-4 16,1-2-1-16,-3 2 1 0,-3-2 0 16,-3 1-2-16,3-1-3 0,-6 0 1 15,3 0-1-15,1 2 0 0,-5-2-4 0,3 0-10 16,-4 0-10-16,-18 0-12 0,29 0-14 15,-29 0-27-15,26-2-32 0,-26 2-42 0,19 0-69 16,-19 0-85-16,0 0-179 0,14-3-152 16,-14 3-310-16,0 0-360 0</inkml:trace>
  <inkml:trace contextRef="#ctx0" brushRef="#br0" timeOffset="54024.85">738 3520 2799 0,'0'0'-97'0,"0"0"25"16,6 16 28-16,-6-16 24 0,0 0 17 0,0 0 30 15,0 0 25-15,0 0 10 0,12 7 15 16,-12-7 16-16,0 0-1 0,0 0-1 0,0 0-4 15,0 0-1-15,0 0-3 0,0 0-2 16,0 0-9-16,30-16-9 0,-30 16-9 16,9-14-4-16,-9 14-6 0,8-17-10 0,0 5-5 15,2 1-17-15,-6-2-6 0,4-1-12 16,1-3-2-16,-1 2-2 0,0-1-4 0,6-3 3 16,-6 0-4-16,2 2-2 0,1-2 4 15,-1 2 1-15,-2 2-7 0,4 0 9 16,-2 1-2-16,-3 3-2 0,5 0 1 0,-2-1 3 15,4 0-5-15,-2 3 2 0,3 2 5 16,-1 1-1-16,4 0-4 0,-1 2 2 16,3 4-5-16,-20 0 6 0,39 0-1 0,-17 4-1 15,-4 0 4-15,5 1 2 0,1 3-4 16,1 0 4-16,-1-1 0 0,1 1 4 16,1 0 2-16,-1-3 0 0,3 2 0 0,-3-3 2 15,5 0 2-15,-1 1-2 0,-3-4 0 16,7-1 1-16,-5 0 0 0,1-1-1 0,5-4 2 15,-1 1-1-15,-2 0 0 0,-1-3-3 16,-1 2-2-16,3-5 8 0,-5 3-2 16,-1-3 1-16,-3 1 2 0,-3-1 1 0,-2 1 0 15,-1 1 1-15,-3 0 4 0,-2 2 3 16,-12 6-3-16,18-11 3 0,-18 11-6 0,7-10 1 16,-7 10-5-16,0 0-2 0,0 0 3 15,0 0-1-15,0 0 2 0,0 0-4 16,-39 21 5-16,23-7-1 0,-1 1-2 0,-5 0 1 15,1 8-1-15,1 2 3 0,-2 0-5 16,-5 5 1-16,1 1 0 0,1 1 3 0,-1 3-3 16,5 2 2-16,-5 3-2 0,3 5 0 15,-9 13-1-15,3-1 1 0,-1 4 0 16,1 1 3-16,1-6-3 0,-1 5 1 0,7-11 1 16,3-4-6-16,-13 13 4 0,16-9-1 15,-5-9 0-15,3 1 2 0,-3-2-3 0,5-2 1 16,-2 0-1-16,-3-3 0 0,3-5 1 15,0-2-4-15,-3 2 0 0,1-6 2 16,-2-1 0-16,1 0 0 0,-1-4-1 0,1-3 2 16,1-3-2-16,-2 0 2 0,5-3-2 15,-1-3-2-15,0-1-3 0,-1-3-5 16,19-3-6-16,-26 0-4 0,26 0-8 0,-27-7 2 16,15-1 6-16,12 8 1 0,-18-17 4 15,10 10 3-15,8 7 2 0,-4-18 3 16,4 18 4-16,-4-17 2 0,4 17 0 0,0 0 6 15,16-19 8-15,-16 19 3 0,28-9 9 16,-13 4 3-16,3-1 1 0,4 6 3 0,-1-1-5 16,5 1 2-16,3 0 2 0,1 4 1 15,-1-1 6-15,6 2 2 0,-1 0-1 16,1 1 1-16,3 0-5 0,1-1 3 16,-2 4-8-16,2-4-3 0,-1 1-1 0,-3-1-4 15,-2 1-2-15,3-4-2 0,-3 0-3 0,1-2 0 16,-5 0-6-16,6-2-9 0,-5 0-15 15,3-4-19-15,-3 1-29 0,-1-6-51 16,3-2-64-16,-7-5-69 0,1-1-140 0,-1-2-597 16,-3-2-438-16</inkml:trace>
  <inkml:trace contextRef="#ctx0" brushRef="#br0" timeOffset="55215.57">2694 3052 2955 0,'0'0'-81'0,"18"-10"17"0,-18 10 2 15,0 0 10-15,0 0 11 0,0 0-5 16,16-5 5-16,-16 5 6 0,0 0 2 0,0 0 3 15,0 0 13-15,0 0-7 0,0 0 3 16,0 0 3-16,0 0 5 0,0 0 6 0,0 0-4 16,0 0 14-16,-42 26 3 0,42-26 2 15,-17 10 4-15,17-10-1 0,-14 9-8 16,6 0 11-16,8-9-11 0,-12 11 4 16,12-11 5-16,-13 15-3 0,9-5-12 0,4-10 9 15,-6 16-9-15,6-16 8 0,-8 22-4 16,8-22 2-16,-4 24-3 0,4-9-1 15,0-15 4-15,0 34-5 0,0-16 4 0,4 3 15 16,-4 0-16-16,0 4 2 0,4 1 0 16,-2 3 5-16,0-1-10 0,0 3 8 0,0 1 2 15,0 6 4-15,-2 2-3 0,4 0-8 16,0 2-2-16,-4 0 2 0,0 2 2 16,0 0-3-16,3 2 3 0,-6-1 8 0,3 8-5 15,-4-1 1-15,4-6 7 0,-4 5-10 16,4-7 1-16,0-1-1 0,-2 0 1 0,0-1-1 15,2-3 11-15,-2-4-8 0,4-2 10 16,-2-1 6-16,2 0 1 0,0-2 2 16,2-2-2-16,0 1 5 0,5 0-9 0,-5-2 8 15,0-1-5-15,4-1-3 0,4-2-24 16,-2-2 0-16,-2-1-4 0,3-2-10 0,-1-1-36 16,-2-2-37-16,2-1-44 0,-2-3-92 15,-8-11-494-15,11 15 15 0</inkml:trace>
  <inkml:trace contextRef="#ctx0" brushRef="#br0" timeOffset="56086.99">3276 3518 2121 0,'0'0'-41'0,"0"0"8"15,-14-15 16-15,14 15 15 0,-8-11 10 16,8 11 13-16,0 0 4 0,-8-17 8 0,8 17 3 15,0 0 7-15,-6-22 0 0,6 22-4 16,0-12 6-16,0 12-21 0,0 0-1 0,0-21-6 16,0 21-2-16,0 0 2 0,8-23-8 15,-8 23 14-15,8-15-11 0,-8 15-3 16,10-16-1-16,-10 16-2 0,13-13-3 0,-13 13 10 16,16-12-4-16,-16 12-7 0,14-7 2 15,-14 7-1-15,16-4 6 0,-16 4 2 16,0 0 4-16,0 0 4 0,27 13 2 0,-21-3-5 15,-6-10-4-15,2 22 7 0,2-8-7 16,-4-14 9-16,-4 32-3 0,0-12-4 16,0-4-4-16,-2 4 7 0,-6 1 9 0,5-2-10 15,-1 0 9-15,-4 0 8 0,2-2 1 16,0-2 8-16,2 0 6 0,1-3-19 0,-3-1 3 16,4 1 5-16,6-12 1 0,-10 16-2 15,10-16-4-15,-6 13 1 0,6-13-11 16,0 0-10-16,0 0-4 0,0 0 5 0,0 0-8 15,0 0-1-15,0 0-3 0,32-29-1 16,-23 15-2-16,5-1 3 0,-4-2-5 0,2-4 3 16,0 2-1-16,-3-2 0 0,5 0-4 15,-2 0 3-15,0 0 3 0,-2 0 6 16,-7 4-1-16,9 2 6 0,-6 2 1 0,-2-1 12 16,-4 14-5-16,8-19 1 0,-8 19-5 15,4-13 6-15,-4 13 11 0,0 0 12 16,0 0 8-16,0 0 7 0,0 0 6 0,0 0 2 15,-37 30 6-15,31-14-4 0,-2-2-5 16,0 4-5-16,4 1-5 0,2 0-7 16,0 2-5-16,0-2-6 0,2 2 0 0,4 0-5 15,-2-2-6-15,8-2-9 0,-2 0-27 16,0-2-28-16,5-3-46 0,-1-1-47 0,4-2-53 16,-1 0-51-16,1-5-80 0,0-1-655 15,-2-1-419-15</inkml:trace>
  <inkml:trace contextRef="#ctx0" brushRef="#br0" timeOffset="56374.7">3672 3330 2869 0,'4'-20'-113'15,"-4"20"15"-15,4-16 18 0,-4 16 13 16,0 0 3-16,4-16 14 0,-4 16 41 15,0 0 44-15,0 0 21 0,0 0 27 0,0 0 3 16,0 0 11-16,0 0 3 0,0 0-4 16,0 49 8-16,0-49 2 0,-4 33-1 0,4-14-5 15,0 3-6-15,0-3-11 0,-2 2-11 16,4 1-4-16,-4-1-9 0,4 2-6 0,-2 0-5 16,0 0-8-16,0-2-18 0,0 0-25 15,4-2-35-15,-4-2-39 0,4 0-46 16,-2-2-39-16,-2-15-39 0,2 25-49 0,-2-25-111 15,4 15-463-15,-4-15-154 0</inkml:trace>
  <inkml:trace contextRef="#ctx0" brushRef="#br0" timeOffset="56741.09">3821 3349 2441 0,'0'0'-64'0,"8"-10"3"0,-8 10-5 15,12-9 8-15,-12 9 11 0,0 0 0 16,0 0 25-16,0 0 7 0,0 0 15 16,0 0 15-16,0 0 2 0,0 0-7 0,0 0 13 15,4 36-7-15,-4-36 0 0,0 0 17 16,-16 27 2-16,8-15 10 0,8-12 8 16,-13 15-1-16,5-8 1 0,8-7 11 15,-14 14 2-15,14-14 15 0,-16 11 2 0,16-11 0 16,-9 10-10-16,9-10-11 0,-10 9-6 15,10-9-9-15,0 0-1 0,-10 13 7 0,10-13 6 16,0 0 3-16,0 0 7 0,4 23 4 16,-4-23-1-16,8 13-3 0,-8-13-6 0,12 16-3 15,-7-9-6-15,-5-7-6 0,12 20-5 16,-2-11-3-16,-2 1-7 0,0 1-9 16,2 1-15-16,-1-2-23 0,1 4-28 15,-2-2-29-15,0-3-62 0,4 3-33 0,-4-3-27 16,-8-9-47-16,15 11-99 0,-9-6-497 0,-6-5-173 15</inkml:trace>
  <inkml:trace contextRef="#ctx0" brushRef="#br0" timeOffset="56996.5">4098 3355 2455 0,'0'0'-62'16,"14"-12"10"-16,-14 12 35 0,0 0-11 15,0 0 14-15,0 0-3 0,0 0 3 0,22 31 2 16,-18-16-2-16,0 2 4 0,-2 0 3 16,0 4-3-16,-2 0 1 0,0-1 4 15,0 10-4-15,-2-4-19 0,-2 1-20 0,0 2-26 16,-8-1-30-16,8-1-54 0,-8-2-112 15,2-3-214-15,-5 6 353 0</inkml:trace>
  <inkml:trace contextRef="#ctx0" brushRef="#br0" timeOffset="57437.71">3531 3421 1401 0,'0'0'32'0,"4"-16"14"16,-4 16-2-16,0 0 0 0,0 0-7 16,0 0-2-16,0 0 11 0,0 0 9 15,0 0 25-15,0 0 13 0,0 0 3 0,0 0 4 16,0 0-8-16,0 0 6 0,0 0-3 15,8 47-2-15,-6-30-12 0,0 2-1 16,0 2-11-16,-1 6-14 0,1 0 0 16,6 1-8-16,-4 1-16 0,2-1-28 0,0 5-27 15,4 1-37-15,-2-3-47 0,2-1-45 16,-1-5-90-16,3-1-482 0,-4-3 9 16</inkml:trace>
  <inkml:trace contextRef="#ctx0" brushRef="#br0" timeOffset="58288.68">3262 4183 2003 0,'0'0'-86'0,"0"0"18"15,0 0 15-15,0 0 7 0,0 0 9 0,0 0 11 16,0 0 13-16,0 0 9 0,0 0 4 15,0 0 12-15,0 0-4 0,51-7 5 0,-51 7 6 16,0 0-3-16,21-2 7 0,-21 2-6 16,18-2 5-16,-18 2 5 0,0 0 10 15,26-3-14-15,-26 3-2 0,15-3-5 0,-15 3-2 16,18-1 4-16,-18 1 0 0,0 0 1 16,22-2-8-16,-22 2 5 0,0 0 8 15,25-2-10-15,-25 2-3 0,24-2-4 16,-24 2 1-16,25-2-1 0,-7-2-7 0,0 2 4 15,3 1 4-15,1-2-5 0,-1 2 6 16,3-3-3-16,0 1 1 0,-1 2-4 0,5-3-2 16,-5 2 3-16,-1 1 2 0,-1-2-3 15,3 2 0-15,0-2 3 0,-3 2-6 16,1-1 2-16,-5-1 3 0,5 2-5 0,-2-1 3 16,1-2-6-16,-3 4 4 0,0-4 6 15,1 2-4-15,-19 2 3 0,34-3 2 16,-23 1-8-16,-11 2 11 0,24-4 4 0,-24 4-1 15,18-1 21-15,-18 1-11 0,0 0 1 0,23-3-22 16,-23 3-26-16,0 0-38 0,14-3-32 16,-14 3-40-16,0 0-99 0,0 0-334 15,0 0 239-15</inkml:trace>
  <inkml:trace contextRef="#ctx0" brushRef="#br0" timeOffset="58728.8">3676 4498 1637 0,'0'0'-5'15,"0"0"15"-15,14-39 5 0,-14 39 0 16,0 0 8-16,10-14 10 0,-10 14 12 16,0 0 14-16,0 0 10 0,10-14 5 0,-10 14 9 15,0 0 18-15,0 0 16 0,0 0-5 16,0 0-7-16,0 0-9 0,0 0-12 0,5 44-12 15,-5-27-3-15,0 0-8 0,0-17-2 16,0 37-4-16,-2-17-4 0,2 2-5 16,0-4-7-16,0 6 0 0,-1-6-6 0,1 3 1 15,0-2-5-15,1-1-13 0,-1-1-24 16,0-17-26-16,0 28-24 0,0-16-29 0,0-12-26 16,0 20-12-16,0-20-16 0,0 0-21 15,-1 22-19-15,1-22-17 0,0 0-34 16,0 0-383-16,0 0 171 0</inkml:trace>
  <inkml:trace contextRef="#ctx0" brushRef="#br0" timeOffset="59072.01">3763 4702 1751 0,'5'-14'-18'0,"3"3"23"0,-8 11 18 0,6-17-2 15,-6 17 1-15,10-14 15 0,-10 14-1 16,8-9 8-16,-8 9 7 0,0 0-5 0,12-12 10 16,-12 12 18-16,0 0-10 0,0 0-8 15,6-11 1-15,-6 11-9 0,0 0 2 16,0 0-6-16,0 0 1 0,0 0-1 0,0 0-4 15,0 0-6-15,0 0 3 0,0 0-6 16,0 0 0-16,0 0-5 0,0 0 4 0,-57 13-8 16,57-13 1-16,-16 4 0 15,16-4 2-15,-14 6-7 0,14-6 5 0,0 0-4 16,-16 4-1-16,16-4-9 0,0 0-12 0,0 0 10 16,-11 7-3-16,11-7 3 0,0 0 2 15,0 0 8-15,0 0 4 0,0 0 9 16,0 0-2-16,0 0 5 0,0 0 3 15,13 29-1-15,-13-29 10 0,12 11 3 0,-12-11 4 16,14 14 1-16,-4-5-4 0,-2-1-5 16,1 4-2-16,3-5-7 0,-2 2-13 0,2 3-22 15,0-2-37-15,-1-1-62 0,3 1-34 16,-4-3-38-16,2 0-52 0,-12-7-112 16,17 12-462-16,-7-6-109 0</inkml:trace>
  <inkml:trace contextRef="#ctx0" brushRef="#br0" timeOffset="60290.02">4544 3085 2338 0,'0'0'-43'0,"0"0"38"0,0-18 39 16,0 18 7-16,0 0 22 0,0 0 18 15,0 0 15-15,0 0 10 0,0 0 3 16,0 0-5-16,0 0-11 0,6-14-7 0,-6 14-10 16,0 0-7-16,0 0-8 0,18-4-9 15,-18 4-13-15,0 0-20 0,25-1-16 16,-25 1-15-16,20-2-6 0,-20 2 8 0,21 0-5 16,-21 0 4-16,22-2 7 0,-22 2-7 15,20-2 0-15,-20 2-1 0,0 0 4 16,25 0-1-16,-25 0-1 0,0 0 6 0,20 2-4 15,-20-2 2-15,0 0 6 0,14 12 5 16,-14-12 5-16,6 11-3 0,-6-11 1 0,1 18-5 16,-1-18 4-16,0 32 4 0,0-15-1 15,0 2-3-15,-1 2 1 0,1 0 2 0,-2 4-4 16,2 1-1-16,0 1 1 0,-2 2 2 16,4-1-2-16,-2 2-1 0,0 1 0 15,0 3 1-15,2 6 2 0,-2-2-2 16,1 5-2-16,-1-4-5 0,2 3 0 0,0-2 1 15,0 2-10-15,-2-1-4 0,2 0 0 16,-4 1 4-16,4 0-4 0,2 0 1 0,-4 0 2 16,4-3-3-16,-2 4 2 0,2-2-7 15,0 0 0-15,2-1-4 0,2-1 1 16,-2-2-3-16,2 1-5 0,-1-1 0 0,5-4 2 16,-4 2 15-16,2-3-2 0,2-3-6 15,-5-3 6-15,3 0 6 0,-4-4-2 0,0-1 8 16,-2-2 16-16,-4 0 12 0,0-2 4 15,0-17-1-15,-10 31-4 0,0-18-8 16,1 0-18-16,-3-3-30 0,-4 1-37 0,0-1-45 16,1-3-46-16,-5 0-83 0,6-4-544 15,-3-1-90-15</inkml:trace>
  <inkml:trace contextRef="#ctx0" brushRef="#br0" timeOffset="60724.83">5593 4081 2354 0,'0'0'-23'16,"0"0"28"-16,0 0-5 0,0 0 9 0,0 0 2 15,0 0 9-15,0 0 13 0,0 0 11 16,0 0 9-16,0 0 12 0,17-12 4 0,-17 12 4 16,18-3-1-16,-18 3-2 0,0 0-9 15,30 0-4-15,-30 0-7 0,25-3-18 16,-13 2-19-16,-12 1-24 0,23-2-34 0,-23 2-26 16,24-4-7-16,-24 4-34 0,20-4-28 15,-20 4-52-15,15-7-82 0,-15 7-402 16,6-8 85-16</inkml:trace>
  <inkml:trace contextRef="#ctx0" brushRef="#br0" timeOffset="60894.53">5654 3939 2033 0,'-16'-5'36'0,"16"5"16"16,0 0-1-16,0 0 0 0,-14-10-9 0,14 10 3 16,0 0 13-16,0 0 6 0,0 0 15 15,0 0-6-15,0 0-8 0,0 0-6 16,0 0-9-16,0 0-17 0,39-9-33 0,-39 9-43 15,22 0-41-15,-22 0-39 0,24-4-39 16,-13 2-66-16,-11 2-449 0,24-6 81 16</inkml:trace>
  <inkml:trace contextRef="#ctx0" brushRef="#br0" timeOffset="62265.05">6916 2896 1895 0,'2'-23'-46'0,"-2"23"14"0,0 0 14 15,2-16 1-15,-2 16 19 0,0 0 6 16,0 0 7-16,0 0 13 0,0 0 8 0,-6-19 10 16,6 19 9-16,0 0 6 0,0 0 4 15,0 0 6-15,0 0-3 0,0 0 11 16,0 0-22-16,0 0 16 0,0 0-7 0,0 0-3 15,-39 33-3-15,29-22 0 0,4 5-2 16,-1-1-5-16,-3 6 2 0,2 0-8 0,-2 2-3 16,0 1-4-16,2 1-5 0,1 1 0 15,1 1-7-15,-2 3 1 0,4-5-6 16,0 5-7-16,0-2 4 0,2-1-3 0,0 1-1 16,0 1-3-16,2-3 0 0,0 3 0 15,0-2-5-15,2 1 5 0,0-1-8 16,2 1 3-16,-2 1 2 0,2-2-2 0,2-1-4 15,0 3 1-15,0 0 0 0,-1-3-3 16,-1 0 4-16,2 3-1 0,0 0-2 0,0-3 4 16,-2 3-5-16,0 2 6 0,0-3-8 15,0 0 2-15,0 4 3 0,0-6-2 0,-4 5 2 16,2-3-5-16,0 3 4 0,-2-3 0 16,-2 3-1-16,2-3 2 0,-2-1-3 0,0 1-1 15,0 1 0-15,-2-3 5 0,0 1-1 16,0 0-1-16,-2-4 1 0,0 2 1 15,-2-3 2-15,2-1-2 0,-1 1-4 16,-1-3 6-16,-4-1-6 0,4-3 5 0,0 3 0 16,-2-4 2-16,1-1 6 0,1 0 0 15,-4-2 0-15,4 1 1 0,-6-2 4 16,4 1-6-16,1-2 0 0,-3 1-1 0,0-2 0 16,12-8 0-16,-25 11-3 0,11-6-5 15,14-5-8-15,-24 7-14 0,24-7-4 0,-17 3-6 16,17-3-12-16,-20 2-14 0,20-2-31 15,0 0-31-15,-22 0-51 0,22 0-56 16,0 0-171-16,-13-9-377 0,13 9-64 0</inkml:trace>
  <inkml:trace contextRef="#ctx0" brushRef="#br0" timeOffset="63672.2">6891 4703 2206 0,'0'0'-88'0,"0"0"23"0,0 0 3 0,0 0 11 15,0 0 16-15,0 0 10 0,0 0 22 16,0 0 14-16,0 0 12 0,0 0 22 15,0 0 16-15,0 0 4 0,0 0 7 16,0 0-4-16,0 0 8 0,0 0-6 0,0 0 0 16,0 0-9-16,0 0-4 0,0 0-4 15,45 4-4-15,-45-4-9 0,0 0-2 0,22-1-6 16,-22 1-3-16,0 0-1 0,25 0-5 16,-25 0 1-16,18-3-5 0,-18 3-2 0,0 0 3 15,27 0-7-15,-27 0-2 0,20-1-2 16,-20 1-1-16,20-2-1 0,-20 2-1 15,0 0 2-15,23 0-5 0,-23 0 3 0,0 0-1 16,16-2-3-16,-16 2 5 0,0 0-8 16,0 0 6-16,0 0 2 0,21-2-1 15,-21 2-3-15,0 0 8 0,0 0-4 0,0 0 1 16,0 0-1-16,0 0 3 0,0 0 7 16,0 0 4-16,0 0 0 0,0 0 2 15,0 0-5-15,0 0 1 0,0 0-2 0,20-1-2 16,-20 1 1-16,0 0-3 0,0 0-4 15,0 0 2-15,0 0-7 0,0 0 0 0,0 0 7 16,0 0-7-16,0 0 2 0,0 0-2 16,0 0 3-16,0 0 3 0,0 0 0 0,0 0-2 15,-39 22 1-15,39-22-1 0,-12 11 3 16,12-11-1-16,-14 14-2 0,14-14 5 16,-10 15-8-16,5-6 2 0,5-9-3 0,-10 19 13 15,6-5-2-15,-2-3 1 0,6-11 6 16,-8 25-12-16,6-14-1 0,-6 3 3 15,8-14 1-15,-6 23-3 0,2-10 1 0,1 0 1 16,3-13-3-16,-8 24-1 0,2-15 0 16,6-9-3-16,-6 19 0 0,6-19-1 15,-8 19 2-15,8-19-7 0,-6 15-2 0,6-15-7 16,-12 14-9-16,12-14-5 0,-9 11-2 16,9-11 3-16,0 0 0 0,-16 9 5 15,16-9-2-15,0 0 2 0,-16 6 4 0,16-6 2 16,0 0 4-16,0 0-2 0,-18 2 6 15,18-2-3-15,0 0 0 0,0 0 0 0,0 0 2 16,0 0-4-16,0 0-1 0,0 0 10 16,-21 0 8-16,21 0 3 0,0 0 11 0,0 0-4 15,0 0 2-15,0 0 2 0,0 0-8 16,0 0-3-16,0 0 4 0,0 0-5 0,0 0 5 16,0 0 10-16,0 0 2 0,0 0 11 15,45 9 8-15,-45-9 5 0,22 0 8 16,-22 0 2-16,27 3 3 0,-13-3-6 0,-14 0-6 15,37 0-7-15,-21 0-6 0,4 0-12 16,1-3-14-16,-21 3-25 0,35 0-29 16,-15 0-39-16,-4-1-43 0,-16 1-48 0,29-2-55 15,-15-3-93-15,-2 0-626 0,0 0-364 16</inkml:trace>
  <inkml:trace contextRef="#ctx0" brushRef="#br0" timeOffset="65116.04">7419 2842 2775 0,'0'0'-111'0,"10"-15"18"0,-10 15 19 0,0 0 9 16,0 0 17-16,0 0 15 0,0 0 26 15,0 0 13-15,8-11 17 0,-8 11 7 16,0 0 14-16,0 0 5 0,0 0 12 0,0 0-9 15,0 0 13-15,0 0 10 0,0 0-2 16,0 0 0-16,0 0-5 0,0 0-5 16,0 0-3-16,0 0-2 0,-16 53-7 0,12-44-1 15,-6 4-4-15,2-3-1 0,8-10-3 16,-17 22-2-16,7-13-3 0,0 2-3 0,-6-3-1 16,5 0-5-16,-5-1 1 0,0 1-1 15,4-3-2-15,12-5-4 0,-27 8 0 16,13-4 1-16,14-4-3 0,-21 4 1 0,21-4-5 15,-22 2 0-15,22-2-1 0,0 0-1 16,-26-6-4-16,26 6-2 0,-9-9 3 16,9 9-4-16,-10-14-1 0,10 14 0 0,-6-15-3 15,6 15-2-15,0 0 0 0,0-21-1 16,0 21-3-16,0 0-3 0,0 0 1 0,4-22 2 16,-4 22-5-16,0 0 3 0,14-12-1 15,-14 12 1-15,0 0 1 0,15-6-1 16,-15 6 0-16,0 0 5 0,28 2-4 0,-28-2 0 15,21 5 0-15,-5-1 3 0,-2 3-3 16,4-3 2-16,-3 2 2 0,5 1 0 16,0-4 2-16,3 5-2 0,-3-3 2 0,5 1-1 15,-3-2-1-15,-1-1-4 0,3 1-2 16,-2-2-4-16,-3 1-6 0,1-3-2 0,0 1 2 16,-20-1-9-16,33-4 0 0,-15 2 0 15,-5-2-2-15,-13 4-7 0,26-9 1 16,-16 3-1-16,1-1 3 0,-11 7 3 0,14-17 5 15,-6 7-1-15,-8 10 3 0,8-22 3 16,-6 10 5-16,-2 12-2 0,2-24-5 16,-2 24 9-16,0-24 11 0,0 24 7 0,-4-19-2 15,4 19 4-15,-8-19 0 0,8 19-1 16,-12-12-2-16,12 12 0 0,-13-7-2 16,13 7 0-16,0 0-1 0,-26 0-2 0,26 0-12 15,0 0-33-15,-29 15-37 0,17-5-62 16,4-5-67-16,-6 3-160 0,4 0-409 0,1-1-76 15</inkml:trace>
  <inkml:trace contextRef="#ctx0" brushRef="#br0" timeOffset="67751.03">8140 3221 2214 0,'0'0'-107'0,"12"-24"15"0,-12 24 12 0,0 0 17 15,0 0 21-15,0 0 24 0,0 0 15 16,0 0 14-16,0 0 14 0,0 0 7 0,0 0 7 16,0 0-10-16,0 0 8 0,9-8-2 15,-9 8 0-15,0 0 4 0,0 0 7 0,0 0 3 16,0 0-6-16,0 0 1 0,0 0-2 16,0 0-1-16,0 0 2 0,0 0-2 15,0 0-3-15,28 25 11 0,-28-25-1 0,8 16-2 16,2-5 6-16,-5 1 1 0,3 2 2 15,0 0 3-15,2 1 2 0,-2 0 0 16,4 2 2-16,-5 1 6 0,1 1-2 0,4 0-26 16,-2-2 4-16,-2-1 4 0,4 6-3 15,-5-5 1-15,1 0-4 0,2-2 0 16,-4 0-5-16,0 0 0 0,0-1-3 0,0 1-7 16,0-3-1-16,-6-12-1 0,7 23-5 15,-3-14-20-15,-4-9-23 0,6 17-29 16,-6-17-46-16,10 12-19 0,-10-12-45 0,6 9-52 15,-6-9-108-15,0 0-502 0,2 5-154 16</inkml:trace>
  <inkml:trace contextRef="#ctx0" brushRef="#br0" timeOffset="68173">8381 3262 2310 0,'4'-20'-118'0,"-4"20"10"0,0 0 3 0,0 0 9 16,2-15 12-16,-2 15 5 0,0 0 16 15,0 0 21-15,0 0 21 0,0 0 11 16,0 0 16-16,0 0 13 0,0 0 9 0,0 0 27 15,0 0-6-15,0 0 15 0,0 0 11 16,0 0 14-16,0 0-12 0,0 0-3 0,0 0-3 16,0 0 5-16,-31 40-7 0,25-26 0 15,-2 1-5-15,-4 2-12 0,1 2 2 0,-1 0-8 16,2 2-6-16,-2 0-3 0,-2 0 1 16,3 2-2-16,-1 0-5 0,-2 2-1 15,2-1 0-15,-1 3 1 0,1-4-6 0,2 2 8 16,2-3-6-16,-4 1 1 0,4-2-2 15,1 2-4-15,-1-4-4 0,2-2-5 16,2 1 2-16,-2-3-18 0,2 0-33 0,4-15-41 16,-6 22-39-16,6-22-39 0,-4 19-66 15,4-19-155-15,-4 14-291 0,4-14 95 16</inkml:trace>
  <inkml:trace contextRef="#ctx0" brushRef="#br0" timeOffset="69014.62">8703 3285 1822 0,'0'0'-92'16,"0"0"26"-16,0 0 22 0,0 0 16 16,0 0 11-16,0 0 21 0,0 0-3 0,0 0 16 15,0 0 3-15,0 0 5 0,-17 45 5 16,17-45 3-16,-6 17 28 0,6-17-7 0,-8 25 5 15,6-12 5-15,-2 0 0 0,4-13 8 16,-4 31 3-16,2-16 8 0,2 3 7 16,0-18 0-16,2 30-1 0,-2-15-5 0,4 2 0 15,0-2-13-15,-2 3-3 0,2-3-6 16,0-2-5-16,0 3-4 0,2-3-5 0,2-2-5 16,-8-11-4-16,9 27-7 0,-3-16 1 15,2-1-5-15,-8-10-5 0,10 15-1 16,-4-7-8-16,-6-8-23 0,10 13-36 0,-10-13-42 15,7 9-47-15,-7-9-52 0,0 0-130 16,8 9-457-16,-8-9-66 0</inkml:trace>
  <inkml:trace contextRef="#ctx0" brushRef="#br0" timeOffset="70718.72">8847 3359 2198 0,'0'0'-89'0,"0"0"19"16,0 0 13-16,0 0 17 0,0 0 12 15,0 0 19-15,0 0 5 0,0 0 12 0,0 0 8 16,0 0 10-16,0 0 3 0,0 0 3 15,0 0 11-15,0 0 5 0,0 0-1 0,0 0 15 16,0 0 8-16,0 0-10 0,0 0-5 16,0 0-3-16,0 0-14 0,0 0-2 15,0 0 0-15,0 0-2 0,0 0-6 16,0 0-4-16,0 0 1 0,0 0-4 0,0 0-5 16,49 6-3-16,-49-6-4 0,19-2 4 15,-19 2-12-15,0 0 1 0,32-4-1 16,-32 4-1-16,22-2 3 0,-22 2 0 0,17-2-2 15,-17 2 2-15,0 0 0 0,22-2 5 16,-22 2 3-16,0 0 11 0,0 0-13 0,19-2-4 16,-19 2-2-16,0 0 2 0,0 0-1 15,0 0-4-15,0 0 6 0,0 0-9 0,0 0 4 16,22 2-1-16,-22-2 5 0,0 0-1 16,0 0 8-16,0 0 3 0,0 0 5 15,0 0 8-15,0 0-1 0,0 0 3 0,0 0-1 16,0 0-1-16,-27 34-5 0,27-34-1 15,-12 14 2-15,12-14 3 0,-12 14-12 0,6-4-1 16,6-10-3-16,-12 17 4 0,6-7 0 16,6-10-4-16,-9 19-5 0,1-9 2 15,8-10 0-15,-10 18-1 0,6-8 1 16,4-10 0-16,-10 15-2 0,10-15 3 0,-8 15 1 16,8-15-2-16,-8 14-1 0,8-14 0 15,-7 12-1-15,7-12 0 0,0 0 1 0,-10 14-1 16,10-14 0-16,0 0-1 0,-8 12-1 15,8-12-1-15,0 0 1 0,0 0 4 16,0 0-4-16,-8 11-1 0,8-11-10 0,0 0 2 16,0 0-12-16,0 0 9 0,0 0-1 15,0 0 1-15,0 0 6 0,0 0-3 0,0 0 1 16,0 0 4-16,0 0-3 0,0 0 3 16,0 0 3-16,0 0 2 0,0 0 3 15,0 0 7-15,0 0 0 0,0 0 4 0,0 0 0 16,0 0 4-16,0 0 2 0,0 0 8 15,53-15-3-15,-53 15-1 0,16 2 3 0,-16-2 10 16,19 4 1-16,-19-4 9 0,22 4 7 16,-22-4 0-16,20 1 3 0,-20-1-3 0,21 4-7 15,-21-4-2-15,24 0-6 0,-24 0-11 16,21 0-18-16,-21 0-29 0,22-1-36 16,-22 1-60-16,18-6-72 0,-18 6-83 15,13-11-177-15,-7 2-483 0,-6 9-326 16</inkml:trace>
  <inkml:trace contextRef="#ctx0" brushRef="#br0" timeOffset="73337.33">8857 3146 2632 0,'0'0'-157'0,"0"0"29"15,0 0 18-15,0 0 12 0,0 0 5 16,0 0 16-16,0 0 6 0,0 0 8 0,0 0 2 16,0 0 19-16,0 0 9 0,0 0 9 15,0 0 6-15,0 0 18 0,0 0 5 16,0 0 17-16,0 0 14 0,0 0 2 15,0 0 0-15,0 0 12 0,0 0-4 0,0 0-3 16,0 0 9-16,0 0-3 0,0 0 6 16,0 0 2-16,0 0 3 0,0 0 14 15,0 0 0-15,0 0 1 0,0 0 3 0,0 0-10 16,0 0-10-16,0 0-1 0,0 0-7 0,0 0-2 16,0 0 1-16,0 0-4 0,0 0-3 15,0 0 0-15,0 0 4 0,0 0-10 16,0 0-1-16,0 0 1 0,0 0-2 0,0 0 2 15,39-5-5-15,-39 5 1 0,0 0-6 16,8-13 0-16,-8 13-4 0,0 0-3 16,11-15-3-16,-11 15 0 0,6-10-5 0,-6 10-1 15,0 0 1-15,10-18-4 0,-10 18-1 16,8-10 1-16,-8 10 2 0,0 0 6 16,8-13-3-16,-8 13 8 0,0 0 2 15,0 0-5-15,10-13-1 0,-10 13-4 0,0 0-3 16,0 0 3-16,0 0 6 0,0 0 7 15,0 0 6-15,0 0 4 0,0 0 1 0,25 18 3 16,-25-18-2-16,12 11 0 0,-12-11 2 16,10 16-2-16,-10-16-3 0,12 13-2 15,-12-13-5-15,9 13 0 0,-9-13-3 0,12 14-3 16,-12-14-24-16,10 12-39 0,-10-12-62 0,10 11-74 16,-10-11-121-16,6 8-253 0,-6-8-330 15,0 0-254-15</inkml:trace>
  <inkml:trace contextRef="#ctx0" brushRef="#br0" timeOffset="74109.73">9349 3242 2502 0,'0'0'-123'0,"0"0"31"0,0 0 10 0,0 0 11 16,0 0 13-16,0 0 10 0,0 0 23 15,0 0 15-15,0 0 13 0,0 0 19 0,0 0 20 16,0 0-1-16,0 0 6 0,0 0 34 15,0 0-14-15,0 0 2 0,0 0 15 16,0 0 0-16,0 0 7 0,0 0 0 16,0 0-2-16,0 0 3 0,0 0-5 0,0 0-6 15,0 0-13-15,0 0-7 0,0 0-4 16,0 0-2-16,0 0-9 0,0 0 3 0,0 0-1 16,0 0 8-16,0 0-2 0,0 0 3 15,0 0 4-15,0 0 3 0,0 0-3 0,0 0-3 16,0 0-3-16,24 25-4 0,-24-25-2 15,6 14-3-15,-6-14-1 0,8 17 0 16,-2-8-3-16,0 4-2 0,-1 1-2 0,1-1 1 16,0 3-1-16,0 0 2 0,2 2-6 15,0 2 0-15,-4 0-6 0,0 3 2 0,4-1-3 16,-5 1-20-16,-1 4-2 0,-2-2 0 16,0 3-5-16,-2 1-27 0,1-1-40 15,-9 5-60-15,4-1-78 0,-8-1-103 16,-2 1-224-16,-5 3-452 0,-5-3-445 0</inkml:trace>
  <inkml:trace contextRef="#ctx0" brushRef="#br0" timeOffset="75408.59">8036 4089 2902 0,'39'16'-130'0,"-39"-16"16"0,0 0 12 0,0 0 21 15,0 0 18-15,0 0 16 0,12 6 23 16,-12-6 2-16,0 0 11 0,0 0 8 0,0 0 3 15,17 4 19-15,-17-4 16 0,0 0 15 16,18 3 14-16,-18-3 10 0,0 0-7 0,20 3 2 16,-20-3-3-16,0 0-6 0,27 2-7 15,-27-2-4-15,24 1-4 0,-24-1-4 0,25 0-5 16,-9 0-5-16,-16 0-2 0,35 0-1 16,-13 0-2-16,0 0-5 0,-1 0-2 15,3 0-1-15,-1 0 3 0,1-1-8 0,1 1-3 16,3 0 1-16,1 0 2 0,-3-2-6 15,1-1 1-15,-1 3 2 0,3 0-5 0,-3-1-1 16,1 1 2-16,-1-2-1 0,-2 2-2 16,-1-1 1-16,-1 1-3 0,1-3 6 15,1 3-10-15,-1-2 2 0,1 2 1 16,0 0 4-16,-1-2-3 0,-1 2-1 0,3 0-4 16,-1 0 2-16,1 0-16 0,-1 0 0 15,1 0-3-15,-1-2 4 0,-2 4 0 16,-1-4-1-16,3 2 1 0,-3 0 2 0,3 0 1 15,-3 0 10-15,-1 0-1 0,2 0 10 16,-3 0-1-16,3-2 9 0,0 2-1 0,-5-1 6 16,-17 1-3-16,38 0 0 0,-21-2-3 15,1 2 2-15,-18 0-4 0,35-2-1 16,-17 2-1-16,-2-2 3 0,-16 2-5 0,31 0-1 16,-31 0 0-16,30-1-1 0,-19 2-4 0,-11-1 9 15,24-1 3-15,-24 1 4 0,21 0-7 16,-21 0 2-16,22 1 2 0,-22-1-2 15,0 0-8-15,20-1-19 0,-20 1-26 0,0 0-35 16,19 0-33-16,-19 0-40 0,0 0-47 16,0 0-108-16,16 0-476 0,-16 0-77 15</inkml:trace>
  <inkml:trace contextRef="#ctx0" brushRef="#br0" timeOffset="78537.05">8525 4589 2194 0,'-2'25'-96'0,"2"-25"21"0,0 0 21 15,0 0 14-15,0 0 16 0,0 0 17 16,0 0 4-16,0 0 11 0,0 0 19 0,0 0 9 15,0 0 16-15,0 0 29 0,0 0 1 16,0 0 8-16,0 0 4 0,0 0-4 0,0 0-1 16,0 0-3-16,12 11-5 0,-12-11-5 15,0 0-8-15,0 0-2 0,0 0-12 0,0 0-3 16,0 0-6-16,0 0-5 0,0 0-5 16,0 0-2-16,0 0-7 0,19-1-4 15,-19 1 1-15,0 0-1 0,0 0-7 0,26-6-7 16,-26 6-4-16,0 0-4 0,23-6-2 15,-23 6-1-15,22-6-3 0,-8 5 0 0,-14 1 0 16,21-4 1-16,-21 4-3 0,24-6-2 16,-24 6-4-16,23-2-3 0,-23 2-8 15,20-4 4-15,-20 4-5 0,16-1 13 0,-16 1-7 16,0 0 4-16,21-5 4 0,-21 5 9 16,0 0-7-16,0 0 5 0,18-4 0 15,-18 4 3-15,0 0 0 0,0 0 5 0,0 0 7 16,0 0-3-16,0 0 4 0,0 0 1 15,0 0-2-15,0 0 3 0,0 0-1 16,0 0 1-16,0 0 0 0,0 0 7 0,0 0 5 16,-30 37 7-16,30-37 3 0,-15 19 0 15,7-8 1-15,-4 3 1 0,4-1-3 0,0 2-3 16,1 0 2-16,-5 5 0 0,2-1-8 16,-2 0-3-16,4 0 1 0,0 0 14 15,-5 0-3-15,5-4-3 0,-2 1-3 0,0-5-1 16,4 2 1-16,-1-3-1 0,7-10-3 15,-16 21-1-15,10-14 4 0,6-7-2 0,-14 12 2 16,14-12-3-16,-12 10 0 0,12-10 6 16,0 0-2-16,-15 5-2 0,15-5-2 15,0 0-7-15,0 0 0 0,0 0-7 0,0 0 0 16,0 0-1-16,0 0-3 0,0 0 3 16,0 0 1-16,0 0-2 0,0 0 2 0,0 0-2 15,0 0 3-15,45-31 3 0,-29 30 4 16,-16 1 0-16,29-6 1 0,-13 5-2 0,1 1 0 15,1-4-9-15,-18 4-23 0,30-4-36 16,-19 1-55-16,-11 3-68 0,26-5-65 16,-26 5-142-16,17-10-218 0,-11 3-245 15,-2-2-186-15</inkml:trace>
  <inkml:trace contextRef="#ctx0" brushRef="#br0" timeOffset="78981.06">8607 4439 2342 0,'-27'-2'-131'0,"27"2"29"0,0 0 24 0,0 0 26 16,0 0 15-16,0 0 30 0,0 0 31 16,0 0 12-16,0 0 38 0,0 0 15 0,0 0 15 15,0 0 13-15,0 0-6 0,0 0-2 16,0 0-6-16,0 0-9 0,0 0-11 16,0 0 0-16,0 0-10 0,27-40 6 0,-27 40-2 15,12-14-3-15,-12 14 1 0,10-11 4 16,-10 11 1-16,12-11-9 0,-12 11-8 0,11-8-3 15,-11 8-8-15,10-7-6 0,-10 7-2 16,0 0-4-16,20-6-7 0,-20 6-3 0,0 0-4 16,21 2-3-16,-21-2 2 0,0 0-8 15,26 5-1-15,-26-5-1 0,22 8 0 16,-15-4-2-16,-7-4-2 0,22 7-6 16,-12-3-21-16,-10-4-29 0,19 6-42 0,-19-6-43 15,20 7-59-15,-10-5-58 0,-10-2-143 16,12 2-520-16,-12-2-302 0</inkml:trace>
  <inkml:trace contextRef="#ctx0" brushRef="#br0" timeOffset="80048.48">10237 3898 2685 0,'0'0'-104'16,"0"0"13"-16,-4-17 15 0,4 17 15 0,0 0 13 16,-6-18 22-16,6 18 0 0,0 0 23 15,-8-13 7-15,8 13 13 0,0 0 8 0,-11-11 12 16,11 11 20-16,0 0 9 0,-14-8 10 16,14 8-2-16,0 0-1 0,-20-4-7 15,20 4-11-15,0 0-6 0,-25 0-4 0,25 0-4 16,0 0-7-16,-26 10-3 0,26-10-3 15,-17 9-2-15,17-9-4 0,-18 11-8 0,10-5 7 16,8-6-14-16,-16 16 4 0,16-16-5 16,-11 16 7-16,11-16 3 0,-8 16 2 15,8-16 2-15,-6 19 2 0,6-19 4 0,2 21 4 16,-2-21 4-16,4 21-4 0,4-10-3 16,-8-11 0-16,11 22-3 0,-3-13 2 0,2 1-3 15,-10-10-7-15,14 13 5 0,-8-5-3 16,-6-8 5-16,13 11 3 0,-13-11 10 15,10 7 5-15,-10-7 1 0,0 0-5 0,0 0-5 16,20 0-1-16,-20 0-6 0,0 0-5 16,16-15-2-16,-16 15 0 0,7-21-3 0,-1 8-3 15,-2-3-1-15,0 0-4 0,4-1 3 16,-4-9 3-16,0 2-5 0,0 1 0 16,0-3 1-16,0-1 5 0,2 0 12 0,-5 0 2 15,3 1 7-15,0 1 4 0,-2 0 7 16,2 0-1-16,-2 4-3 0,0 4-2 0,0-2-1 15,2 4-7-15,-2 0 1 0,-2 15-10 16,2-23 1-16,-2 23-3 0,2-19-4 16,-2 19-4-16,2-17-2 0,-2 17-2 15,0 0 1-15,2-15-4 0,-2 15 2 0,0 0-5 16,0 0 1-16,0 0 3 0,0 0-2 16,0 0-1-16,0 0 1 0,-18 52-1 0,16-32-2 15,0 0 1-15,0 2 0 0,2 1 0 16,-2 4 2-16,2-3-2 0,0 3 0 15,0 0 1-15,-2-1-2 0,4-3-8 0,-2-3-18 16,0 2-19-16,0-5-25 0,2-1-48 16,-2 2-37-16,2-7-58 0,-2 3-57 15,0-14-138-15,2 18-178 0,-2-18-249 0,0 0-166 16</inkml:trace>
  <inkml:trace contextRef="#ctx0" brushRef="#br0" timeOffset="80700.14">10343 3763 2382 0,'0'0'-75'16,"0"0"15"-16,0 0 10 0,0 0 7 0,0 0-2 15,14-10 13-15,-14 10-1 0,0 0 9 16,0 0 13-16,0 0 14 0,12-7 21 16,-12 7-8-16,0 0 5 0,0 0-1 0,15-7 12 15,-15 7-3-15,0 0-8 0,16-5 4 16,-16 5-3-16,16-4-4 0,-16 4 1 16,17-3-5-16,-17 3 4 0,16-4 9 0,-16 4-1 15,20-5 12-15,-20 5 9 0,14-3 8 16,-14 3 11-16,0 0 10 0,21-6 9 15,-21 6 7-15,0 0-1 0,0 0-12 0,20-4-2 16,-20 4-16-16,0 0-3 0,0 0-14 16,0 0 1-16,0 0 3 0,0 0 5 0,16 12 0 15,-16-12 2-15,0 0-7 0,0 0 1 16,-8 30-6-16,8-30-4 0,-6 23-3 16,0-9-2-16,2 0-1 0,-4 0-6 0,2 1-4 15,0 0 1-15,0 0-3 0,-1 1-2 16,1-1 0-16,-2-1-2 0,0-1 9 0,0-1-4 15,0 0 2-15,0 0-2 0,8-12-2 0,-15 19-2 16,9-11-3-16,6-8-2 0,-10 15 2 16,10-15-6-16,-10 13 2 0,10-13-3 15,-8 9-2-15,8-9 2 0,0 0 1 0,-8 14-2 16,8-14-4-16,0 0 0 0,0 0-2 16,-7 13 0-16,7-13-2 0,0 0 0 15,0 0 2-15,0 0 10 0,0 0 9 0,0 0 8 16,0 0 6-16,0 0 3 0,19 20-2 15,-19-20 0-15,16 1-4 0,-16-1 0 16,18 3-6-16,-18-3 4 0,21 3-8 0,-21-3-12 16,24 0-7-16,-24 0-14 0,23-2-16 15,-23 2-28-15,24-1-31 0,-24 1-38 16,25-6-46-16,-13-1-46 0,0 0-54 0,-12 7-134 16,16-17-535-16,-12 5-357 0</inkml:trace>
  <inkml:trace contextRef="#ctx0" brushRef="#br0" timeOffset="81205.03">10341 3551 2723 0,'0'0'-117'15,"0"0"10"-15,0 0 16 0,0 0 4 16,0 0 11-16,0 0 9 0,0 0 9 0,22 34 11 15,-22-34 12-15,0 0 14 0,0 0 5 16,0 0 10-16,21 0 9 0,-21 0 14 0,0 0 6 16,0 0 7-16,0 0 5 0,0 0 13 15,24-17 15-15,-24 17 4 0,8-11 5 16,-8 11 12-16,8-14 8 0,-8 14-4 0,11-13 3 16,-11 13 2-16,8-13 5 0,-8 13-8 15,10-12-3-15,-10 12-5 0,10-9 2 0,-10 9-2 16,0 0-4-16,14-11-6 0,-14 11-9 15,0 0-3-15,15-3-5 0,-15 3 0 0,0 0 2 16,0 0-9-16,0 0-1 0,30 13-2 16,-22-9-8-16,-8-4-1 0,13 10-4 0,-13-10 2 15,14 14-19-15,-4-9-35 0,-10-5-43 16,14 13-55-16,-6-7-60 0,-1 2-69 16,-7-8-157-16,12 8-514 0,-6-6-314 0</inkml:trace>
  <inkml:trace contextRef="#ctx0" brushRef="#br0" timeOffset="82415.81">11356 3932 2643 0,'0'0'-87'0,"0"0"37"0,0 0 22 16,0 0 11-16,0 0 14 0,0 0 1 16,0 0 27-16,0 0 14 0,0 0 22 0,0 0 16 15,0 0 16-15,0 0 5 0,0 0 9 16,38 10-5-16,-38-10-2 0,0 0-1 0,19 0-7 16,-19 0-6-16,0 0-8 0,28-3-6 15,-28 3-8-15,25-3-10 0,-25 3-3 16,28 0-4-16,-14-2-8 0,-14 2-1 0,33 0-8 15,-17-2-10-15,-16 2-13 0,31-2-19 16,-15 2-26-16,-16 0-29 0,25-3-45 0,-25 3-40 16,24-4-55-16,-16-1-83 0,2 2-635 15,-10 3-329-15</inkml:trace>
  <inkml:trace contextRef="#ctx0" brushRef="#br0" timeOffset="82654.73">11521 3779 2720 0,'0'0'-90'16,"0"0"23"-16,0 0 1 0,0 0 10 15,0 0 23-15,0 0 30 0,0 0 41 0,0 0 15 16,0 0 22-16,0 0 30 0,-19 26-1 16,19-26 7-16,-2 18-5 0,0-4-3 0,2-14-5 15,-4 30-5-15,2-15-10 0,-2 3-5 16,4-18-9-16,-2 30-6 0,2-13-10 0,0-17-15 15,0 29-27-15,0-16-35 0,0-13-49 16,0 25-52-16,0-14-55 0,0-11-85 16,0 0-179-16,0 27-352 0,0-19-105 0</inkml:trace>
  <inkml:trace contextRef="#ctx0" brushRef="#br0" timeOffset="84360.67">12301 4024 815 0,'0'0'242'15,"0"0"-78"-15,0 0-51 0,0 0-16 16,0 0-7-16,0 0 3 0,0 0-15 0,0 0 8 15,0 0 8-15,0 0 8 0,0 0 11 16,0 0 14-16,0 0 7 0,0 0 5 0,0 0-5 16,0 0-3-16,0 0-11 0,22 21-13 15,-22-21-10-15,0 0-12 0,0 0-8 16,0 0-10-16,0 0-13 0,0 0-7 0,0 0-6 16,0 0-6-16,0 0-6 0,25-28-7 15,-25 28-9-15,16-16-12 0,-10 6-3 0,4-2-5 16,-1 2-11-16,-1-6-1 0,4-3 0 15,0-1 3-15,0-5-3 0,1-1 2 16,1-4-7-16,2-2-12 0,-2-3-2 0,3-4 0 16,1-4-6-16,0 0 6 0,-3 0-1 15,1 0 21-15,0 3-2 0,-6 2 10 0,1 3 13 16,-3 1 11-16,-2 5 8 0,2 3 1 16,-4 0 7-16,0 1 1 0,-2 4-1 15,0 2-1-15,-2-1-3 0,0 20-6 16,0-28-6-16,0 15-1 0,0 13-1 0,-4-22 0 15,4 22-4-15,-4-14-1 0,4 14-3 16,0 0-1-16,-16-8-5 0,16 8 8 0,0 0-8 16,0 0 4-16,-27 22-1 0,19-8 0 15,-4 5-1-15,4 3 0 0,-2 1 0 16,0 5 0-16,1 6 2 0,1 2-2 0,-4-2-3 16,6 4 3-16,0 0 5 0,2 2-6 15,0 1-2-15,2 0 3 0,2-3-1 0,2 0 0 16,-2-5-2-16,4 1 0 0,2-4-1 15,0-3 0-15,4-2 4 0,0-3 4 16,0 0-1-16,3-3-2 0,-1-5-3 16,4 2-5-16,-4-6-8 0,3-1-11 0,-1-3-12 15,2-4-6-15,-16-2-9 0,29 0 1 16,-29 0-7-16,32-14 10 0,-17 7 1 0,-1-2 9 16,0-1 15-16,-2 0 15 0,1 3 5 15,-1-1 10-15,-12 8-5 0,22-14 5 0,-14 11 2 16,-8 3 8-16,21-8 2 0,-21 8-1 15,22-5 0-15,-10 2-2 0,-12 3-6 0,25-1 3 16,-25 1 1-16,28 0-1 0,-28 0 5 16,31 0-7-16,-11 1-5 0,-3-1 2 15,-17 0-7-15,34 0-8 0,-15-1-16 0,-19 1-2 16,36-2 6-16,-19-2-8 0,1 0-3 16,0 1 6-16,-1-3 5 0,1 2 4 15,-2-1 16-15,-2-2 19 0,-14 7 16 0,25-7 16 16,-13 3 8-16,-12 4 3 0,19-3 4 15,-19 3 2-15,22 1-4 0,-22-1-4 16,24 2-7-16,-24-2-4 0,23 8-6 0,-11-5 1 16,4 1-4-16,-3 0-5 0,-13-4 0 15,32 6-2-15,-18-3-4 0,3-1-1 16,-1 1-3-16,-16-3 1 0,37 0-2 0,-19 0-6 16,2-3 0-16,-1 1-2 0,-1-1-15 15,0-1-29-15,-1 1-47 0,-3-5-71 0,2 0-65 16,-6-2-122-16,-1 1-616 0,-5-1-378 15</inkml:trace>
  <inkml:trace contextRef="#ctx0" brushRef="#br0" timeOffset="84585.18">13071 3195 2996 0,'0'0'37'0,"0"0"6"0,0 0-4 16,0 0-10-16,0 0-4 0,0 0-4 15,0 0 0-15,0 0-5 0,0 0-5 0,0 0-15 16,0 0-19-16,0 0-51 0,0 0-50 0,0 0-53 16,0 0-135-16,0 0-471 0,0 0-80 15</inkml:trace>
  <inkml:trace contextRef="#ctx0" brushRef="#br0" timeOffset="85244.79">12721 4448 2239 0,'0'0'-121'0,"0"0"15"15,0 0 10-15,0 0 13 0,0 0 11 0,0 0 16 16,6 37 21-16,-6-37 15 0,0 24 10 16,0-24 17-16,-4 31 8 0,2-16 8 15,0 2 12-15,0 0 8 0,2 3 4 0,-2-4 10 16,0 2-3-16,2-18 0 0,-4 34 13 16,3-15-10-16,1-1-12 0,-2-1-13 0,2-17-27 15,0 26-28-15,0-26-23 0,0 25-30 16,0-14-25-16,0-2-38 0,0-9-63 15,0 0-312-15,-2 18 312 0</inkml:trace>
  <inkml:trace contextRef="#ctx0" brushRef="#br0" timeOffset="85559.93">12796 4681 1435 0,'10'-15'7'0,"0"2"22"0,-1 5 10 16,-9 8 9-16,12-14 9 0,-12 14 13 0,12-7 0 15,-12 7 5-15,0 0-2 0,12-8-10 16,-12 8 12-16,0 0 9 0,0 0 13 0,0 0 5 15,0 0-9-15,0 0-5 0,0 0-9 16,0 0-5-16,0 0 4 0,0 0-1 0,0 0 6 16,-38 25 3-16,38-25-2 0,-15 7-3 15,15-7-6-15,-18 8-6 0,18-8 1 16,-14 8-11-16,14-8-3 0,-13 7-7 0,13-7-7 16,-10 8-2-16,10-8 2 0,0 0 3 15,-10 12 15-15,10-12 4 0,0 0 3 16,0 0 2-16,0 0-3 0,18 26-4 0,-18-26-6 15,19 10-6-15,-9-3-3 0,4-3-5 16,-14-4-4-16,27 12-9 0,-15-7-19 16,2 1-28-16,-14-6-36 0,23 5-49 0,-13-1-57 15,0 0-43-15,2-2-55 0,-12-2-139 16,15 2-555-16,-15-2-379 0</inkml:trace>
  <inkml:trace contextRef="#ctx0" brushRef="#br0" timeOffset="86077.93">13140 4734 2924 0,'0'0'-36'0,"17"0"17"0,-17 0 9 15,0 0 12-15,28 0 28 0,-28 0 1 16,25 0 9-16,-25 0-10 0,30 0-1 0,-11 0-6 16,-19 0 2-16,36 2-2 0,-15-2 0 15,-3 0-1-15,2 2 5 0,1-2-1 0,3 0 0 16,-3 2-3-16,1-2-1 0,2 0-3 15,-3 0-2-15,3 0-4 0,-3 0 2 16,-1 0 3-16,0 0-9 0,-20 0 0 16,31 0 2-16,-15 0 0 0,-16 0 1 0,25 0 0 15,-25 0 3-15,22-2 2 0,-22 2-4 16,0 0-3-16,19-2-10 0,-19 2 0 16,0 0-6-16,0 0 4 0,10-9-1 0,-10 9-2 15,0 0 7-15,0 0-4 0,0 0 2 16,0 0 6-16,0 0 6 0,-29-24 11 0,29 24 10 15,-14-7 9-15,14 7 10 0,0 0 9 16,-16-10-1-16,16 10-5 0,0 0-6 0,0 0-9 16,-11-7-1-16,11 7-11 0,0 0-3 15,0 0-3-15,0 0-2 0,0 0-1 16,0 0-3-16,0 0 0 0,0 0 0 0,0 0-3 16,0 0 4-16,51 6-10 0,-51-6-2 15,23 7 2-15,-13-3-1 0,-10-4-1 0,20 7-2 16,-20-7-1-16,13 11 8 0,-13-11 9 15,14 9 0-15,-14-9 9 0,4 13-1 16,-4-13-3-16,0 0 1 0,-4 21-3 0,4-21-3 16,0 0-4-16,-14 21-9 0,14-21-21 15,-11 11-28-15,11-11-35 0,-16 12-41 0,16-12-40 16,-10 11-42-16,10-11-39 0,0 0-89 16,-12 6-626-16,12-6-387 0</inkml:trace>
  <inkml:trace contextRef="#ctx0" brushRef="#br0" timeOffset="86557.24">14053 4656 2788 0,'0'0'-127'0,"19"-4"19"0,-19 4 22 16,0 0 30-16,0 0 9 0,16-2 18 0,-16 2 18 15,0 0 18-15,0 0 7 0,0 0 6 16,0 0 2-16,18 11 0 0,-18-11-5 0,0 0 15 16,0 0 0-16,0 0 7 0,-2 18 6 15,2-18 10-15,0 0 1 0,0 0 4 16,-18 19-2-16,18-19-2 0,-14 8 1 16,14-8-2-16,-17 5-3 0,17-5-3 0,-20 6-3 15,20-6-9-15,-22 4-2 0,22-4-3 16,-17 2-5-16,17-2-3 0,0 0 0 0,-28-2-8 15,28 2-7-15,0 0-2 0,-19-6-12 16,19 6-5-16,0 0-2 0,-8-17 2 0,8 17-3 16,0 0 5-16,0 0 1 0,0 0 1 15,12-29-3-15,-12 29 2 0,13-12-4 16,-13 12 0-16,12-7 3 0,-12 7 1 0,16-7 3 16,-16 7 1-16,15-4 3 0,-15 4 10 15,18-4 5-15,-18 4 4 0,0 0 10 16,20-4-1-16,-20 4 2 0,0 0-6 0,0 0-1 15,16-1-5-15,-16 1 2 0,0 0-2 16,0 0-3-16,0 0 0 0,0 0 3 0,21 0-2 16,-21 0 0-16,0 0-33 0,0 0-50 15,0 0-66-15,0 0-91 0,0 0-201 0,0 0-389 16,0-10-140-16</inkml:trace>
  <inkml:trace contextRef="#ctx0" brushRef="#br0" timeOffset="87836.93">14467 3429 2365 0,'0'0'-86'0,"-20"-6"15"16,20 6 5-16,0 0 11 0,0 0 9 15,0 0 14-15,0 0 11 0,0 0 20 0,0 0 17 16,12-28 12-16,-12 28 10 0,0 0 8 16,14-17-13-16,-14 17 11 0,10-10-8 15,-10 10-8-15,12-9-8 0,-12 9 5 0,11-10-5 16,-11 10-3-16,0 0-8 0,16-8 6 16,-16 8-9-16,0 0 0 0,20-3 2 0,-20 3-11 15,0 0 6-15,0 0 8 0,23 11-4 16,-23-11 7-16,8 14 0 0,-8-14 1 15,4 21 0-15,-4-21-1 0,-2 24-2 0,2-24 1 16,-6 29 11-16,2-14-15 0,-6 2 5 16,5-2 1-16,-1 0-3 0,-2-1-5 0,0 0 1 15,0-3 11-15,0 0-1 0,8-11 5 16,-15 21 5-16,9-16 6 0,6-5 4 16,-10 14 3-16,10-14 5 0,-10 12 2 15,10-12 2-15,0 0 7 0,-8 9-12 0,8-9-9 16,0 0-2-16,0 0-2 0,0 0-3 15,0 0-2-15,0 0 2 0,0 0-4 0,34-40-2 16,-23 29-5-16,1-5-1 0,4 1-3 16,-4-2-3-16,3 1-2 0,-1-2 1 15,2 1 2-15,-4-1 0 0,1 3 7 0,-3 2 1 16,-2 0 4-16,2 1 4 0,-2-2 7 16,-1 5-3-16,-7 9 3 0,12-17-1 0,-12 17 0 15,6-15-7-15,-6 15-6 0,0 0-1 16,0 0-2-16,0 0 0 0,0 0 3 0,0 0 0 15,0 0 2-15,0 0 4 0,0 0 0 16,-51 29-2-16,43-17-1 0,2 2-5 16,-2 2-2-16,5 0-1 0,-1 0-1 0,2-1 1 15,2-15-7-15,0 30-2 0,2-14-18 16,2-3-26-16,-4-13-40 0,13 23-58 16,-3-14-65-16,0-1-78 0,2-2-197 0,0 0-380 15,-12-6-202-15</inkml:trace>
  <inkml:trace contextRef="#ctx0" brushRef="#br0" timeOffset="88171.06">14887 3311 2550 0,'0'0'-26'16,"4"-20"25"-16,-4 20-10 0,0 0 1 15,0 0-5-15,0 0 6 0,0 0 13 0,0 0 28 16,0 0 29-16,0 0 19 0,0 0 10 0,0 0 4 16,0 0 2-16,0 0 2 0,0 0 4 15,-12 64 1-15,10-49-7 0,1 2-10 16,-1 1-2-16,-2-2-12 0,2 2-7 15,0-1-6-15,0 0-11 0,2-17-16 0,-2 30-27 16,2-15-24-16,0-15-40 0,-6 28-42 16,6-17-37-16,0-11-35 0,0 18-35 15,0-18-62-15,0 0-591 0,-4 16-217 0</inkml:trace>
  <inkml:trace contextRef="#ctx0" brushRef="#br0" timeOffset="88501.17">14995 3375 2490 0,'12'-12'-87'0,"-12"12"22"0,0 0 9 15,0 0 14-15,0 0 0 0,0 0 11 0,0 0 9 16,0 0-3-16,0 0 1 0,0 0 7 16,0 0 7-16,0 0 2 0,-25 45 10 15,25-45 8-15,-12 13 7 0,12-13 13 0,-16 9-2 16,16-9-4-16,-12 11 13 0,12-11-3 15,-13 7 11-15,13-7 3 0,0 0 7 0,-14 9 6 16,14-9 5-16,0 0 3 0,-12 10 4 16,12-10-4-16,0 0 6 0,0 0 7 0,0 0 5 15,-4 15 8-15,4-15 8 0,0 0-5 16,0 0 1-16,16 21-3 0,-16-21-11 16,14 14-10-16,-7-7-9 0,-7-7-3 15,22 14-28-15,-10-11-28 0,-2 5-43 0,-1 0-44 16,-9-8-59-16,22 11-45 0,-14-7-76 15,-8-4-160-15,14 7-403 0,-14-7-152 16</inkml:trace>
  <inkml:trace contextRef="#ctx0" brushRef="#br0" timeOffset="88750.49">15166 3417 2533 0,'0'0'14'0,"0"0"1"15,0 0 7-15,0 0 12 0,0 0 2 16,0 0-1-16,20 29-1 0,-20-15-1 0,0-14-5 16,-4 25 0-16,4-25-2 0,-8 35-3 15,6-16-28-15,-4 2-18 0,-2 1-26 16,0-2-40-16,1 1-22 0,-3-2-36 0,-4-1-47 15,2-3-117-15,-5-2-303 0,3-2 174 0</inkml:trace>
  <inkml:trace contextRef="#ctx0" brushRef="#br0" timeOffset="89127.55">14752 3439 1645 0,'10'-9'-78'0,"-10"9"27"16,0 0 28-16,0 0 28 0,0 0 12 0,0 0 20 16,0 0 11-16,0 0 11 0,0 0 15 15,0 0 2-15,0 0 7 0,-24 47-3 16,20-33-3-16,2 0 6 0,2-14-4 16,-4 31-6-16,4-12-7 0,2-2 1 0,2 2-32 15,2 0-9-15,0 4 2 0,6-3-7 16,-2 2-30-16,3-1-31 0,1-2-41 0,2 0-43 15,-3-2-86-15,1-3-442 0,0-1 119 16</inkml:trace>
  <inkml:trace contextRef="#ctx0" brushRef="#br0" timeOffset="89708.58">14426 3860 1846 0,'0'0'-64'0,"0"0"12"16,0 0 11-16,0 0 2 0,0 0 21 0,0 0-4 15,33 19 2-15,-33-19 4 0,20 0-3 16,-20 0-1-16,23 0 8 0,-7 2 2 0,-16-2-9 16,37-2 6-16,-15 2 4 0,4-2 9 15,1 2 10-15,3-2 11 0,1 0 16 16,2 0 7-16,1 0 1 0,-1 0 18 0,-2 1-2 15,3-2 9-15,-3 3-6 0,1-1-3 16,-5-1-2-16,1 2 2 0,-5-3-12 0,-1 3-5 16,-1-1-7-16,-1 1 2 0,0-3-3 15,-20 3-16-15,29 0-22 0,-29 0-15 16,26 0-12-16,-26 0-38 0,17-1-38 0,-9-1-75 16,-8 2-153-16,0 0-170 0,0 0 324 15</inkml:trace>
  <inkml:trace contextRef="#ctx0" brushRef="#br0" timeOffset="90739.49">14758 4187 1508 0,'0'0'34'0,"0"0"26"15,0 0 13-15,0 0 16 0,0 0 3 16,0 0 23-16,0 0 17 0,0 0 1 16,0 0-2-16,0 0 10 0,0 0-6 0,15-37-9 15,-15 37-3-15,0 0-6 0,0 0 6 16,0 0 10-16,0 0-7 0,0 0-5 0,0 0-14 15,0 0-10-15,-5 58-4 0,3-42-14 16,-2 1-7-16,2 2-3 0,-2-2-13 0,2 2-7 16,-2-1-4-16,-2 0-5 0,4 0-4 15,0-3-5-15,2-15-9 0,-4 30-17 16,0-19-23-16,4-11-16 0,-2 21-17 0,2-21-22 16,-4 18-16-16,4-18-24 0,0 0-26 15,-8 16-24-15,8-16-11 0,0 0-3 16,0 0 2-16,0 0 6 0,0 0 12 15,0 0 6-15,0 0 2 0,0 0 6 0,0 0 11 16,22-51 16-16,-12 38 40 0,-2-2 20 16,2 2 27-16,1-1 25 0,-3 1 27 0,0 2 12 15,2 1 15-15,-10 10 13 0,14-18-1 16,-14 18 13-16,9-14-3 0,-9 14 0 16,10-8-6-16,-10 8 0 0,0 0 3 0,0 0 2 15,0 0-5-15,0 0-10 0,0 0-8 16,0 0-4-16,0 0-2 0,0 0 2 0,0 0 7 15,0 0 4-15,0 0 1 0,0 0 1 16,0 0-1-16,-53 14-1 0,53-14 2 0,-12 7 5 16,12-7 2-16,-7 13 7 0,7-13 0 15,-4 16 1-15,4-16 7 0,0 0 0 16,6 32-1-16,-1-21-5 0,5 2-5 0,-2 1-7 16,6-1-7-16,-2 0-12 0,-1 1-17 15,5-3-50-15,-6 1-60 0,8-1-89 16,-7-4-93-16,3 0-212 0,-4 0-484 0,-10-7-401 15</inkml:trace>
  <inkml:trace contextRef="#ctx0" brushRef="#br0" timeOffset="99013.09">23314 3366 430 0,'0'0'182'0,"0"0"-40"0,0 0-61 0,0 0-14 15,0 0-22-15,0 0 1 0,0 0-8 16,0 0 3-16,-34-1 1 0,34 1 16 0,0 0 2 16,0 0 7-16,0 0 7 0,0 0 10 15,0 0-1-15,-17-6 9 0,17 6-6 0,0 0-8 16,0 0-7-16,0 0-11 0,0 0-2 15,0 0-4-15,-8-12-2 0,8 12 1 16,0 0 0-16,0 0-17 0,0 0-2 0,0 0 3 16,8-27-8-16,-8 27-6 0,6-17-3 15,-6 17 1-15,7-15-4 0,-7 15 6 16,16-21 1-16,-8 11 0 0,2-1-7 0,0 2 1 16,-2-3 13-16,3 2-4 0,-1 1 7 15,-10 9 2-15,22-13 1 0,-10 5-2 16,-12 8-2-16,17-10 1 0,-17 10-9 0,20-5 6 15,-20 5 0-15,18 0 4 0,-18 0 5 16,0 0 11-16,25 12-1 0,-25-12 0 16,14 16 3-16,-10-4-2 0,0 3-5 0,-4 1-2 15,0-16-2-15,0 32-6 0,0-17-4 16,-4 2 0-16,-4 1-2 0,4-2-4 0,-6 2-1 16,6-3-2-16,-6-2-2 0,3 3-2 15,-1-3-1-15,-2 0-1 0,-2-1-5 0,4-3 1 16,8-9 0-16,-14 21 2 0,7-13-4 15,7-8 1-15,-12 11 0 0,12-11 3 16,-10 11-3-16,10-11 1 0,0 0-2 16,-10 12-6-16,10-12-2 0,0 0-2 0,0 0 0 15,0 0-4-15,0 0 3 0,0 0-3 16,0 0 2-16,43-30 2 0,-33 18-5 16,2-1 0-16,6-1-1 0,-9-3 1 0,7 2 3 15,-2-4-1-15,2 2-2 0,-5 2 2 16,-1-3 2-16,2 4 7 0,2-2-1 0,-6 4 6 15,-2-2 6-15,5 4 6 0,-11 10 10 16,8-18-2-16,-8 18 3 0,10-13-5 0,-10 13-4 16,0 0 0-16,0 0 0 0,0 0 4 15,0 0 1-15,0 0 0 0,0 0-3 16,0 0 2-16,0 0 0 0,-26 44-1 0,19-29-6 16,5 1 1-16,2-16-6 0,-4 28-2 15,4-10-3-15,0-18-8 0,0 26-13 16,4-12-21-16,-2-2-23 0,-2-12-34 15,11 24-45-15,-3-16-50 0,0 3-52 0,-8-11-107 16,20 11-635-16,-8-7-428 0</inkml:trace>
  <inkml:trace contextRef="#ctx0" brushRef="#br0" timeOffset="99292.02">23856 3217 2809 0,'0'0'-146'0,"0"0"33"0,0 0 21 0,0 0 28 16,0 0 31-16,0 0 17 0,0 0 21 16,0 0 27-16,0 0 8 0,0 0 5 0,0 0 6 15,-12 42 15-15,12-42 7 0,-4 29-6 16,4-15-3-16,-2 3-7 0,2-17-6 0,2 32-3 15,2-17-7-15,4-2-29 0,-4 3-27 16,0-3-48-16,0 0-39 0,-4-13-22 16,9 20-28-16,-9-20-42 0,8 15-71 0,-8-15-392 15,4 9 110-15</inkml:trace>
  <inkml:trace contextRef="#ctx0" brushRef="#br0" timeOffset="99717.15">24058 3238 1950 0,'0'0'-21'16,"0"0"6"-16,16-5-4 0,-16 5 17 15,0 0 23-15,0 0 16 0,0 0 18 0,0 0 2 16,12 19 14-16,-12-19 3 0,2 19-11 16,-2-19-1-16,0 23-1 0,0-23-5 0,-2 26-7 15,0-10-4-15,2-16-2 0,-2 29-3 16,-2-15-4-16,4-14-7 0,-4 23-7 15,4-11-6-15,0-12-20 0,-8 20-21 0,8-20-12 16,-8 15-15-16,8-15-24 0,-6 14-11 16,6-14-8-16,0 0-3 0,0 0 7 15,-16 10 6-15,16-10 8 0,0 0 11 0,0 0 12 16,0 0 16-16,0 0 20 0,0 0 13 16,0 0 19-16,-31-20 21 0,31 20 5 0,0 0 15 15,0 0 21-15,-8-9-11 0,8 9 4 16,0 0 2-16,0 0-8 0,0 0 1 15,0 0-9-15,0 0-2 0,0 0-8 16,0 0 12-16,0 0-6 0,0 0-3 0,0 0-2 16,0 0-3-16,0 0-9 0,0 0-1 0,0 0-6 15,0 0 1-15,0 0-8 0,0 0-5 16,0 0-18-16,0 0-18 0,0 0-18 16,0 0-26-16,0 0-40 0,0 0-44 0,0 0-77 15,0 0-500-15,0 0 9 0</inkml:trace>
  <inkml:trace contextRef="#ctx0" brushRef="#br0" timeOffset="100447.56">24168 3157 2057 0,'0'0'-83'0,"4"-16"18"16,-4 16 25-16,0 0 20 0,0-17 24 15,0 17 17-15,0 0 18 0,8-14 14 16,-8 14 11-16,0 0 12 0,0 0-1 0,0 0 9 15,0-18 12-15,0 18 1 0,0 0 1 16,0 0 1-16,0 0-1 0,0 0-9 0,0 0 0 16,0 0-6-16,0 0-3 0,0 0 8 15,0 0 10-15,0 0 2 0,0 0-6 0,0 0-4 16,0 0-4-16,0 0-4 0,-4 55-4 16,0-40 0-16,0 2-2 0,0 2-2 15,-4 3-7-15,6 0 1 0,-6 1-6 16,1 0-13-16,1 0-1 0,2 0 0 0,-4 0-12 15,4-5 0-15,-2 0-4 0,2-1-3 16,4 0-24-16,-4-3 3 0,4-14-5 16,-4 24-8-16,4-24-17 0,-8 19-22 0,8-19-23 15,-3 18-35-15,3-18-35 0,-4 13-37 16,4-13-40-16,0 0-57 0,0 0-110 0,0 0-558 16,0 0-356-16</inkml:trace>
  <inkml:trace contextRef="#ctx0" brushRef="#br0" timeOffset="100763.13">24231 3319 2790 0,'10'-12'-54'0,"-10"12"10"0,0 0 1 15,11-9-4-15,-11 9-5 0,0 0 13 16,0 0-2-16,0 0 11 0,0 0 4 16,0 0 3-16,0 0 9 0,0 0 7 0,0 0-7 15,0 0 5-15,0 0 12 0,0 0 8 16,0 0 4-16,-37 30 9 0,37-30 2 0,-10 8 3 15,10-8 6-15,-15 7 4 0,15-7-6 16,0 0 10-16,-14 10 0 0,14-10 0 16,0 0 1-16,-12 7 1 0,12-7 2 0,0 0-8 15,0 0 3-15,-10 10 8 0,10-10 4 16,0 0 7-16,0 0 12 0,0 21 0 0,0-21-5 16,0 0-4-16,22 24-5 0,-14-12-7 15,2-2-3-15,1-1-6 0,3 1-17 16,-6-1-30-16,6 1-40 0,-3-3-46 0,3 2-47 15,-2-1-44-15,-12-8-57 0,18 12-121 16,-10-8-423-16,1-1-85 0</inkml:trace>
  <inkml:trace contextRef="#ctx0" brushRef="#br0" timeOffset="100987.09">24510 3225 2367 0,'8'-10'17'0,"-8"10"-2"0,0 0-2 16,0 0-5-16,17-7 4 0,-17 7 31 15,0 0 11-15,0 0 1 0,0 0 3 0,12 33-12 16,-12-33 2-16,0 28-6 0,-4-12-6 16,0 4-5-16,0-2-14 0,-2 0-21 15,-1 4-42-15,-1-1-51 0,-2 0-49 0,-2-3-72 16,-2 1-164-16,-1 2-243 0,1-3 159 15</inkml:trace>
  <inkml:trace contextRef="#ctx0" brushRef="#br0" timeOffset="101399.07">23398 3873 1727 0,'0'0'-63'0,"0"0"14"16,0 0 8-16,0 0 9 0,0 0-4 0,0 0 21 16,40 15 8-16,-19-15 0 0,-3 0 19 15,3-1 5-15,1 1 7 0,11 0 20 0,-3 0 14 16,1-3 17-16,7 3 25 0,-1-2 14 16,6 2 4-16,0-1 8 0,-1 1-9 15,3 0-8-15,0 0-10 0,-6-2-14 16,0 2-5-16,-1-2-27 0,-9 0-21 0,3 2-30 15,-5 0-29-15,-3 0-45 0,-3 2-30 16,3-4-22-16,-14 2-48 0,5 0-98 0,-15 0-356 16,10 2 155-16</inkml:trace>
  <inkml:trace contextRef="#ctx0" brushRef="#br0" timeOffset="102029.17">23648 4117 1893 0,'8'-12'76'16,"-8"12"29"-16,0 0-10 0,11-9-8 16,-11 9-18-16,0 0-7 0,0 0 3 15,0 0 16-15,0 0 6 0,0 0 3 0,18 27 0 16,-18-27-1-16,-4 30 0 0,4-13 4 16,-4 4-6-16,4 0-7 0,0 0-7 15,-4 2-6-15,0 2-11 0,2-4-3 0,-2 1-12 16,0 0-10-16,4-5-28 0,-3 2-25 15,-1-4-26-15,4 0-33 0,0-15-35 16,0 22-36-16,0-22-25 0,-4 19-50 0,4-19-92 16,0 0-434-16,0 14-36 0</inkml:trace>
  <inkml:trace contextRef="#ctx0" brushRef="#br0" timeOffset="102249.76">23775 4321 2259 0,'0'0'-19'0,"8"-14"21"0,-8 14-4 16,0 0 5-16,0 0 10 0,0 0 16 15,0 0 24-15,0 0 12 0,0 0 13 0,0 0 13 16,0 0 17-16,0 0 3 0,-55 16 12 16,55-16 1-16,-25 13-1 0,15-6-1 15,2 3-10-15,8-10 0 0,-16 19-5 0,12-8-9 16,4-11-8-16,0 23-8 0,0-23-10 16,12 27-5-16,-2-14-10 0,6 2-16 15,-3-1-23-15,3-1-31 0,2 1-37 0,3-5-39 16,-5 3-48-16,-2-4-45 0,0-1-47 15,1-2-81-15,-7-1-633 0,-8-4-365 16</inkml:trace>
  <inkml:trace contextRef="#ctx0" brushRef="#br0" timeOffset="103047.25">21957 3889 2720 0,'-4'13'-130'16,"4"-13"13"-16,0 0 14 0,0 0 6 15,-10 15 13-15,10-15 16 0,0 0 23 0,0 0 19 16,0 0 22-16,0 0 24 0,0 0 20 16,0 0 15-16,0 0 15 0,0 0-3 15,0 0 0-15,0 0 6 0,0 0-6 0,0 0-6 16,47-29-4-16,-41 12-6 0,6-4-5 15,-6 0-2-15,0-3 1 0,0-3-9 16,3-1 0-16,-3-5-3 0,4 0 2 0,-4 5 11 16,-2 1 4-16,2 0 13 0,-2 3 2 15,-2 3 0-15,2 2-4 0,0 4-1 0,-4-1-9 16,0 16-9-16,5-25-7 0,-5 25-5 16,0 0 3-16,2-13 1 0,-2 13-3 0,0 0 3 15,0 0-2-15,0 0-2 0,-17 55-5 16,13-32 1-16,2 5-3 0,-2-1-3 0,2 2-4 15,-2 0 3-15,4 2-2 0,-4-5-1 16,4 0-2-16,0-3-3 0,0-2 0 16,0 0 0-16,0-4-3 0,0-1-2 15,0-16 0-15,4 25-6 0,-4-25-9 0,4 15-13 16,-4-15-9-16,8 7-4 0,-8-7 1 16,0 0 3-16,0 0 3 0,0 0 5 15,27-4-1-15,-27 4-2 0,0 0 12 0,26-3 12 16,-26 3 8-16,21-2 4 0,-21 2 2 15,20 2-1-15,-20-2 0 0,26 3-6 16,-9 1 6-16,1 0 0 0,-4 0-4 0,5 2 3 16,-5-3-2-16,6 1 0 0,-3 1-2 15,1-2 0-15,-2-2 2 0,1 2 0 0,-17-3-1 16,28 2 1-16,-12-2-2 0,-16 0 2 16,25-2 3-16,-25 2 2 0,22-4 12 0,-22 4 10 15,25-3 2-15,-25 3 11 0,14-5 3 16,-14 5-5-16,20-6-2 0,-20 6-9 15,17-3-3-15,-17 3-12 0,18-4-13 0,-18 4-20 16,18-7-27-16,-18 7-30 0,17-2-36 16,-17 2-45-16,20-6-47 0,-20 6-61 0,14-10-147 15,-6 2-501-15,-8 8-297 0</inkml:trace>
  <inkml:trace contextRef="#ctx0" brushRef="#br0" timeOffset="103688.93">22124 4246 2660 0,'0'0'-113'16,"0"0"16"-16,0 0 17 0,0 35-5 0,0-35 11 15,-4 26 22-15,0-10 16 0,2 1 17 16,0 2 13-16,-2 0 11 0,2 0 4 15,2 0 18-15,-4-1-7 0,4 4 5 0,-6-5 2 16,6-1 10-16,-2 2-17 0,2-18 3 16,-2 29-7-16,0-18-16 0,2-11-6 15,-2 19-39-15,2-19-27 0,0 0-30 0,-2 19-35 16,2-19-48-16,0 0-378 0,0 0 244 16</inkml:trace>
  <inkml:trace contextRef="#ctx0" brushRef="#br0" timeOffset="103860.9">22106 4527 1587 0,'10'-16'22'0,"-10"16"36"15,8-13 11-15,-8 13 7 0,8-10-8 0,-8 10-10 16,0 0 5-16,11-11-15 0,-11 11 2 16,0 0-5-16,0 0-2 0,10-11 1 0,-10 11-10 15,0 0-4-15,0 0-1 0,0 0-9 16,8-10 9-16,-8 10-6 0,0 0-8 16,0 0 15-16,0 0-16 0,0 0-2 0,0 0-21 15,0 0-32-15,0 0-37 0,14-6-44 16,-14 6-83-16,0 0-432 0,0 0 140 15</inkml:trace>
  <inkml:trace contextRef="#ctx0" brushRef="#br0" timeOffset="104343.12">22306 4406 1929 0,'0'0'40'0,"6"-9"33"16,-6 9 10-16,0 0-3 0,0 0-12 15,0 0 4-15,0 0-5 0,0 0-1 0,0 0-8 16,0 0-5-16,0 0-9 0,0 0-1 16,0 0-8-16,0 0 5 0,0 0-8 15,-49 17 5-15,49-17 5 0,-12 10 1 0,-1-4-9 16,13-6-1-16,-16 7-2 0,16-7 3 16,-18 9-9-16,18-9-4 0,-15 6-1 0,15-6-4 15,-10 8-3-15,10-8-2 0,0 0-4 16,-18 7-4-16,18-7-1 0,0 0 4 15,0 0-1-15,0 0 1 0,0 0 2 0,0 0 9 16,0 0 3-16,0 0 11 0,24 29 9 16,-24-29 0-16,19 13-5 0,-15-7-3 15,10 2-1-15,-14-8 1 0,16 17-6 0,-7-7-9 16,1-3-19-16,-10-7-26 0,16 13-39 16,-10-5-45-16,-6-8-43 0,12 11-53 15,-12-11-109-15,8 6-490 0,-8-6-120 0</inkml:trace>
  <inkml:trace contextRef="#ctx0" brushRef="#br0" timeOffset="104786.84">22405 4585 2429 0,'0'0'89'0,"0"0"5"0,23 0-10 0,-23 0-11 16,20-2-3-16,-20 2-8 0,25 0 9 16,-11 0-5-16,6-1-1 0,-1 1-7 0,1-3 3 15,-2 3-4-15,3 0 3 0,-1 0-7 16,-2-1-10-16,3 1 1 0,-3 0-7 0,1 1-3 15,-5-1-8-15,8 0-15 0,-12 0-20 16,5 0-24-16,-15 0-12 0,0 0-19 16,32-1 0-16,-32 1-18 0,19-2-15 0,-19 2-23 15,8-4-14-15,-8 4-8 0,6-6 6 16,-6 6 8-16,0 0 30 0,0-13 28 16,0 13 20-16,0 0 20 0,0 0 33 15,0 0 27-15,-14-20 23 0,14 20 16 0,-9-9 18 16,9 9 13-16,0 0-1 0,-10-7 0 15,10 7-6-15,0 0-9 0,0 0-3 0,0 0-13 16,-6-10-3-16,6 10-3 0,0 0-3 16,0 0-2-16,0 0-8 0,0 0 0 15,0 0 2-15,0 0-1 0,0 0 2 0,0 0 0 16,0 0 5-16,31 14 3 0,-23-11-9 16,-8-3-2-16,16 10-4 0,-10-6-5 0,-6-4-4 15,12 13-3-15,-5-7-7 0,-7-6 3 16,6 13-3-16,-4-5-2 0,-2-8-2 15,0 13-3-15,0-13-13 0,0 0-24 0,0 0-34 16,-15 23-44-16,15-23-59 0,-12 10-41 16,6-7-51-16,6-3-106 0,-14 4-585 0,14-4-349 15</inkml:trace>
  <inkml:trace contextRef="#ctx0" brushRef="#br0" timeOffset="105079.61">23066 4531 2771 0,'18'3'-75'0,"-18"-3"16"16,16 4 6-16,-16-4 5 0,0 0-4 15,10 8 8-15,-10-8 3 0,0 0 10 0,0 0 4 16,0 0 7-16,0 0 17 0,0 0 6 16,0 0 12-16,0 0 11 0,0 0 6 0,0 0 18 15,0 0 3-15,0 0-6 0,0 0-1 16,0 0 0-16,0 0-11 0,0 0 4 15,0 0-13-15,0 0-6 0,0 0 12 0,0 0 7 16,0 0 6-16,0 0 5 0,0 0-3 16,0 0 3-16,0-37-5 0,0 37 1 0,0 0-1 15,0 0-11-15,0 0-10 0,0 0-35 16,0 0-73-16,0 0-65 0,0 0-93 0,0 0-198 16,0 0-277-16,0 0 25 0</inkml:trace>
  <inkml:trace contextRef="#ctx0" brushRef="#br0" timeOffset="105595.62">22273 3317 2187 0,'0'0'197'0,"0"0"6"0,0 0-31 16,0 0-50-16,0 0-67 0,0 0-49 16,0 0-42-16,0 0-58 0,0 0-85 0,0 0-166 15,14 29-371-15,-14-29 22 0</inkml:trace>
  <inkml:trace contextRef="#ctx0" brushRef="#br0" timeOffset="107861">27785 3966 2055 0,'0'0'-75'0,"0"0"20"16,0 0 12-16,0 0 1 0,0 0 20 16,0 0 14-16,0 0 15 0,0 0 12 0,0 0 25 15,0 0 6-15,0 0 16 0,-15 29-1 16,15-29 14-16,-12 11 4 0,12-11 5 16,-14 11 1-16,14-11-2 0,-18 12 1 0,11-7 1 15,7-5-11-15,-18 11 3 0,18-11 4 16,-14 8 2-16,14-8-3 0,-16 7 1 0,16-7-3 15,-13 3-3-15,13-3-5 0,0 0-2 16,-20 4-1-16,20-4 2 0,0 0 2 16,0 0-1-16,-26-4 6 0,26 4-4 0,0 0-4 15,-9-11-7-15,9 11-2 0,0 0-8 16,-8-18-9-16,8 18-8 0,0 0-7 16,0-22-19-16,0 22-25 0,0 0-36 0,8-21-56 15,-8 21-62-15,9-12-58 0,-9 12-92 16,8-10-177-16,-8 10-397 0,12-10-272 0</inkml:trace>
  <inkml:trace contextRef="#ctx0" brushRef="#br0" timeOffset="108295.36">27607 4506 2736 0,'17'1'-54'0,"-17"-1"1"16,22 2-22-16,-22-2-10 0,25 2-10 16,-7-2-6-16,4 0-27 0,-5 0-48 0,-17 0-60 15,38-2-320-15,-23 2 257 0</inkml:trace>
  <inkml:trace contextRef="#ctx0" brushRef="#br0" timeOffset="108625.74">27620 4688 1670 0,'12'19'37'0,"-12"-19"-8"0,0 0-12 15,0 0-15-15,0 0-14 0,8 12-18 16,-8-12-16-16,0 0-34 0,0 0-67 0,0 0-124 15,0 0-113-15,0 0 123 0</inkml:trace>
  <inkml:trace contextRef="#ctx0" brushRef="#br0" timeOffset="109372.84">27457 4071 1111 0,'0'0'29'16,"0"0"19"-16,0 0-6 0,0 0-2 15,0 0 0-15,0 0-1 0,0 0-3 16,0 0 4-16,0 0-5 0,0 0 9 0,0 0 7 16,0 0 14-16,0 0 7 0,0 0 14 15,0 0 3-15,0 0 8 0,0 0 12 16,0 0-7-16,-33 24-4 0,33-24-12 0,0 0 1 16,0 0-7-16,0 0-9 0,-12 8-4 15,12-8-11-15,-14 11-1 0,14-11-5 0,-13 9-7 16,13-9 3-16,-18 8-15 0,18-8 9 15,-20 7-8-15,20-7-5 0,-17 5 0 16,17-5 0-16,-18 4 8 0,18-4 8 0,0 0 8 16,-24 3 6-16,24-3 6 0,0 0-6 15,0 0-1-15,0 0-7 0,-25-8 0 16,25 8-10-16,0 0-1 0,0 0-9 0,0-21 1 16,0 21-3-16,0 0-5 0,8-25-4 15,-8 25-12-15,8-17-21 0,-8 17-29 16,9-19-54-16,-9 19-54 0,8-15-75 0,-8 15-125 15,4-16-526-15,-4 16-245 0</inkml:trace>
  <inkml:trace contextRef="#ctx0" brushRef="#br0" timeOffset="109559.09">27104 4515 2639 0,'0'0'-74'0,"12"9"-21"0,-12-9-24 15,17 10-24-15,-5-8-39 0,-12-2-78 16,26 4-304-16,-17-4 240 0</inkml:trace>
  <inkml:trace contextRef="#ctx0" brushRef="#br0" timeOffset="110575.75">27147 3907 1667 0,'0'0'18'15,"-14"-9"20"-15,14 9 7 0,0 0 5 16,0 0 12-16,0 0 1 0,0 0 6 15,0 0 3-15,0 0 13 0,0 0 5 0,0 0 10 16,0 0-4-16,-8 30-7 0,8-30-7 16,-3 22-3-16,3-22-15 0,0 24 0 15,0-11-3-15,-2 5-6 0,0-2-4 0,2-16-7 16,-6 35-2-16,-2-18 1 0,4-1 1 16,0 2 0-16,-2-1 3 0,-2 1 3 15,0-3 8-15,1-2 0 0,-3 0 9 0,0 1-2 16,2-3 6-16,-4-2-4 0,2 1 2 15,-1-3-8-15,-3 1 1 0,14-8-5 16,-30 10 4-16,17-9 3 0,-3 5 5 0,16-6-1 16,-29 0-3-16,29 0 12 0,-30 0-20 15,30 0 4-15,-27-6-6 0,27 6-2 0,-24-7-7 16,10 2-4-16,14 5-7 0,-15-11-4 16,15 11-10-16,-14-16-13 0,14 16-14 0,-6-19-20 15,6 19-24-15,2-23-24 0,-2 23-23 16,4-25-18-16,8 12-17 0,-6 0-5 0,1 1 8 15,5 1 7-15,-4 0 12 0,-8 11 19 16,18-18 16-16,-12 11 34 0,-6 7 33 16,11-16 21-16,-11 16 17 0,14-13 6 15,-14 13-5-15,12-9-4 0,-12 9-32 0,12-12-50 16,-12 12-84-16,6-7-90 0,-6 7-200 16,7-10-436-16,-7 10-221 0</inkml:trace>
  <inkml:trace contextRef="#ctx0" brushRef="#br0" timeOffset="111347">26690 4017 2426 0,'0'0'-172'16,"-16"8"8"-16,10-2 22 0,6-6 29 16,0 0 36-16,-16 10 41 0,16-10 37 0,0 0 34 15,-17 9 29-15,17-9 25 0,0 0 18 16,0 0-10-16,-8 9 8 0,8-9-7 15,0 0-4-15,0 0 3 0,0 0-7 16,0 0-3-16,0 0-6 0,0 0 7 0,0 0 6 16,0 0 14-16,0 0 7 0,0 0 4 15,0 0 2-15,0 0-7 0,0 0-5 0,0 0-12 16,0 0-9-16,0 0-9 0,0 0-10 16,0 0-2-16,0 0-15 0,0 0-10 15,0 0-6-15,0 0-1 0,0 0-8 0,0 0-2 16,0 0 0-16,0 0-5 0,0 0 0 15,0 0-3-15,0 18 0 0,0-18-1 0,-2 18-3 16,2-18-3-16,-8 20 3 0,4-7-4 16,-4 1 3-16,4-1-4 0,-10 2 0 15,7-2-1-15,-3-1-4 0,-2-1-1 0,-2 0 3 16,2-1-4-16,-1 0 2 0,-3-2 0 16,2-1-8-16,0 0-6 0,14-7-9 0,-29 7-9 15,29-7-8-15,-22 0-3 0,22 0-12 16,-23-5 1-16,23 5 2 0,-22-13 6 0,12 4 3 15,7-3 5-15,-5-3 1 0,4 0 1 16,-2-4 7-16,6-2 2 0,0-5 4 16,0-3 4-16,4 2 4 0,0-3 9 15,-2 0 6-15,6 2 9 0,-5 1 5 0,1 1 7 16,6 3 2-16,-6 0 2 0,4 4-2 16,2 2 2-16,-6 2-6 0,0 1-2 15,-4 14 0-15,15-21-1 0,-15 21 2 0,10-9-1 16,-10 9 3-16,0 0 2 0,0 0 0 15,0 0-3-15,18 36-1 0,-18-17-3 0,-2 2-3 16,-2 2 4-16,0 3-6 0,-4 2-2 16,4-2 1-16,-10 4-2 0,7-3-5 15,-1 3-11-15,-6-8-8 0,2 0-10 16,-1-1-17-16,3-3-10 0,-6-1-11 0,-2-4-8 16,1-2-3-16,1-1 2 0,-2-5 12 0,3 2 8 15,1-4 8-15,14-3 15 0,-26 4 18 16,26-4 20-16,-21 2 14 0,21-2 5 0,-16 3 4 15,16-3 5-15,0 0 1 0,-24 8 9 16,24-8 11-16,-11 12 9 0,11-12-1 16,-18 19-4-16,10-6-5 0,0-1-7 0,-6 5-7 15,3-1-3-15,-7 1-3 0,4-2-15 16,-5 2-20-16,-3-4-36 0,0 2-32 16,-3-4-47-16,3 1-48 0,-3-1-56 15,-1-3-81-15,1-2-198 0,-5 0-452 0,3-3-372 16</inkml:trace>
  <inkml:trace contextRef="#ctx0" brushRef="#br0" timeOffset="153409.29">3116 5879 1036 0,'0'0'82'0,"0"0"-45"0,0 0-30 16,0 0-6-16,0 0-1 0,0 0 4 15,0 0 10-15,0 0-2 0,0 0 7 16,0 0-1-16,0 0 3 0,0 0 1 0,0 0 6 16,0 0-9-16,0 0 7 0,0 0 10 15,0 0 3-15,0 0 6 0,0 0 4 16,0 0 8-16,0 0 11 0,0 0 9 15,0 0 2-15,0 0-4 0,0 0 7 0,0 0-2 16,0 0 2-16,0 0 1 0,0 0-5 16,0 0-1-16,0 0 5 0,0 0-8 0,0 0-3 15,0 0-2-15,0 0-4 0,0 0-4 16,0 0-3-16,0 0-7 0,0 0-10 16,0 0-3-16,0 0-6 0,0 0 0 0,0 0-7 15,0 0-6-15,0 0-1 0,0 0-4 16,0 0 4-16,0 0-9 0,0 0 3 0,0 0-3 15,0 0 4-15,0 0 2 0,0 0-3 16,0 0 5-16,0 0-6 0,0 0 4 0,0 0-7 16,0 0 6-16,10 34-5 0,-10-34-5 15,2 16 3-15,-2-16-4 0,4 15 1 16,-4-15 0-16,4 15 0 0,-4-15 0 0,6 15 0 16,-6-15-1-16,6 14 5 0,-6-14 0 15,10 11-12-15,-10-11 3 0,10 10-5 16,-10-10-2-16,13 5-4 0,-13-5-2 0,12 4-3 15,-12-4-5-15,0 0-1 0,26-2-4 16,-26 2 0-16,0 0 2 0,21-14 5 0,-21 14 0 16,12-10 4-16,-12 10 2 0,10-15 0 15,-10 15 14-15,8-16 3 0,-8 16 12 0,6-15 5 16,-6 15 4-16,3-15 3 0,-3 15 7 16,0 0-1-16,4-21 0 0,-4 21 3 15,0 0 1-15,4-15-2 0,-4 15 2 0,0 0-9 16,0 0-2-16,4-16 0 0,-4 16-6 15,0 0-3-15,0 0 1 0,0 0 8 16,0 0 9-16,0 0-8 0,0 0-5 0,0 0 3 16,0 0-9-16,0 0-2 0,4 48 2 15,-4-48-1-15,6 28 2 0,-4-10-4 16,4-2-2-16,2 6 2 0,-2 1 1 0,0-1 0 16,-1 1-3-16,5 2 1 0,-2 0-4 15,0 2 2-15,2-3 0 0,0 1 1 16,-4 2 4-16,5-3-5 0,-3 3-4 0,2-4 3 15,0 2-3-15,-4-2 3 0,0-3 0 16,-2 1 8-16,-1-2 2 0,3-1 6 0,-6-1 3 16,0 1 5-16,0-18 4 0,-8 29-1 15,3-15-1-15,-1-1-1 0,-6 1 1 0,0-5 6 16,4 1 2-16,-5-3 1 0,-1-1-3 16,14-6-4-16,-26 5-3 0,11-5-3 15,15 0-6-15,0 0 2 0,-32-9-16 0,32 9-7 16,-16-15-14-16,12 3-14 0,4 12-17 15,-1-23-17-15,1 23-23 0,9-28-23 16,-1 13-40-16,2-1-37 0,2 3-36 0,0-2-42 16,-3 1-100-16,3 1-571 0,-2 3-342 15</inkml:trace>
  <inkml:trace contextRef="#ctx0" brushRef="#br0" timeOffset="153788.93">3564 5980 2688 0,'0'0'-114'0,"0"0"18"16,0 0 23-16,0 0 9 0,0 0 10 15,0 0 23-15,0 0 14 0,0 0 18 0,-19 49 20 16,19-49 23-16,0 25 13 0,0-8 13 16,0-17 7-16,4 35 1 0,-3-18 11 15,3 2-9-15,2-2 3 0,0 2-8 16,0-2-6-16,0 4-8 0,2-5-7 0,0 1-5 15,-2 1-9-15,1-3-14 0,1-2-27 16,0 0-35-16,0-2-40 0,-2 1-38 0,-6-12-39 16,12 15-37-16,-12-15-91 0,9 10-456 15,-9-10-10-15</inkml:trace>
  <inkml:trace contextRef="#ctx0" brushRef="#br0" timeOffset="154066.84">3751 6138 2109 0,'0'0'-22'0,"2"-17"31"0,-2 17-14 15,0 0 2-15,0 0-12 0,0 0 0 16,4-15 10-16,-4 15 34 0,0 0 21 0,0 0 5 16,0 0 14-16,0 0-15 0,0 0 3 15,0 0 8-15,21 40 3 0,-17-29 4 0,-4-11-4 16,6 23-3-16,-4-10-1 0,2 0-4 15,-4-13-5-15,6 26-10 0,-2-13-1 16,0-2-8-16,-4-11 2 0,8 21-16 0,-8-21-5 16,4 18-20-16,-4-18-19 0,3 15-30 15,-3-15-28-15,4 15-35 0,-4-15-33 16,0 0-60-16,0 0-135 0,6 10-323 0,-6-10 95 16</inkml:trace>
  <inkml:trace contextRef="#ctx0" brushRef="#br0" timeOffset="154380.81">3861 6188 2050 0,'0'0'19'0,"0"0"3"15,0 0 1-15,0 0-19 0,0 0 9 16,0 0-5-16,0 0-2 0,0 0 7 0,0 0-9 16,0 0 12-16,0 0 9 0,0 0-2 15,0 0 7-15,0 0 15 0,0 0 7 16,0 0 11-16,0 0 3 0,-38 28 12 0,38-28-2 15,0 0-1-15,-9 12-2 0,9-12 4 16,0 0-16-16,-10 11 0 0,10-11-4 0,0 0 0 16,0 0 4-16,0 15-2 0,0-15 3 15,0 0 0-15,0 0 1 0,14 20 5 0,-14-20-3 16,11 9-6-16,-11-9-5 0,18 8-4 16,-18-8-5-16,16 9-10 0,-16-9-18 15,13 8-17-15,-13-8-25 0,18 3-31 16,-18-3-38-16,12 4-33 0,-12-4-28 0,20 4-31 15,-20-4-27-15,0 0-79 0,0 0-524 16,23-9-139-16</inkml:trace>
  <inkml:trace contextRef="#ctx0" brushRef="#br0" timeOffset="154565.22">4026 6184 2502 0,'0'0'3'0,"0"0"13"0,11-7 2 0,-11 7 8 16,0 0 36-16,0 0 29 0,0 0 10 15,0 0 1-15,30 15 1 0,-30-15-9 16,10 14-12-16,-10-14 9 0,8 22-10 0,-6-9-9 16,-2-13-17-16,-2 29-26 0,0-14-38 15,-4 2-43-15,0-1-56 0,-4 3-38 0,0-2-47 16,-5-4-82-16,3 3-567 0,-8-7-183 16</inkml:trace>
  <inkml:trace contextRef="#ctx0" brushRef="#br0" timeOffset="155247.54">2963 5471 2426 0,'-8'-14'-82'16,"8"14"29"-16,0 0 18 0,0 0 16 15,0 0 8-15,0 0 22 0,-3-14 20 16,3 14 16-16,0 0 2 0,0 0-5 0,0 0-6 16,0 0 18-16,0 0 5 0,0 0-1 15,0 0-3-15,0 0-8 0,0 0-6 16,0 0-3-16,0 0-13 0,0 0-13 0,53 14-16 16,-53-14-26-16,13 9-20 0,-13-9 0 15,0 0-12-15,18 0-8 0,-18 0-2 16,0 0-7-16,22-10-2 0,-22 10-6 15,15-13 17-15,-9 5 1 0,-6 8 4 0,16-19 6 16,-6 10 7-16,-2-1 13 0,-8 10 0 16,21-17 3-16,-9 10 12 0,0-1 15 0,-2 0 1 15,-10 8 4-15,25-11 4 0,-11 5 1 16,0 2-1-16,-14 4-4 0,25-8-1 0,-11 7 12 16,-14 1-12-16,21-6 2 0,-21 6-8 15,26-3-7-15,-12-1-13 0,-14 4-17 16,21-8-10-16,-9 6-29 0,-2-3-23 0,6-2-47 15,-3 1-281-15,1-1 409 0</inkml:trace>
  <inkml:trace contextRef="#ctx0" brushRef="#br0" timeOffset="155488.07">3480 5250 1193 0,'14'-4'-14'0,"1"1"23"16,-15 3 14-16,22-5 20 0,-22 5 1 15,19 0 4-15,-19 0-4 0,22 3-1 0,-22-3 5 16,24 4-16-16,-24-4 7 0,23 4-7 16,-23-4-6-16,22 3-6 0,-22-3-13 15,17 2 0-15,-17-2-7 0,22-2-9 0,-22 2 4 16,20-3 19-16,-20 3-3 0,15-8 23 15,-15 8 9-15,16-8 27 0,-16 8 11 16,20-8 2-16,-20 8 1 0,12-5 0 16,-12 5-10-16,13-6 6 0,-13 6-1 0,0 0 4 15,24-2-1-15,-24 2-8 0,21 2-9 16,-21-2-6-16,22 4-5 0,-22-4-6 0,24 6-17 16,-15-2-10-16,-9-4-26 0,20 5-38 15,-20-5-24-15,18 2-29 0,-18-2-27 0,14 2-54 16,-14-2-100-16,13-8-384 0,-13 8 104 15</inkml:trace>
  <inkml:trace contextRef="#ctx0" brushRef="#br0" timeOffset="156450.44">3875 5225 1916 0,'13'-13'-15'0,"-13"13"25"15,0 0 16-15,0 0 14 0,0 0 0 0,0 0 1 16,14-5 19-16,-14 5 11 0,0 0 8 16,0 0-2-16,0 0-8 0,0 0 1 0,0 0-4 15,26 5-11-15,-26-5-2 0,0 0-10 16,23 4 1-16,-23-4-8 0,0 0 0 0,22 2-5 16,-22-2-14-16,0 0-13 0,21-2-12 15,-21 2-11-15,0 0-4 0,18-4-9 16,-18 4 12-16,0 0-2 0,18-3 0 0,-18 3-2 15,0 0 2-15,0 0 0 0,17-7 7 16,-17 7-8-16,0 0 8 0,0 0 7 0,22 0 0 16,-22 0-1-16,0 0 6 0,20 12-5 15,-20-12 4-15,13 14 4 0,-5-9-5 0,-8-5-5 16,14 12 7-16,-14-12 3 0,14 11 3 16,-14-11 0-16,11 10-6 0,-11-10 0 15,16 7 6-15,-16-7-9 0,14 4 0 0,-14-4-17 16,0 0 11-16,21-4 2 0,-21 4 7 15,20-7 1-15,-20 7 20 0,20-9 12 16,-20 9 8-16,17-8 8 0,-17 8 4 0,24-8 3 16,-10 2-4-16,-1 2-9 0,5 1-6 15,-18 3-8-15,30-7-34 0,-15 6-41 16,-15 1-43-16,30-4-42 0,-16 4-61 0,-14 0-116 16,21-4-346-16,-13 4 112 0</inkml:trace>
  <inkml:trace contextRef="#ctx0" brushRef="#br0" timeOffset="159324.49">6341 6100 543 0,'0'0'246'16,"0"0"-99"-16,0 0-22 0,0 0-16 15,0 0-25-15,0 0-11 0,0 0-10 0,0 0 1 16,0 0-15-16,0 0-7 0,0 0 2 16,0 0-1-16,0 0-11 0,0 0-4 0,0 0 0 15,0 0 3-15,0-21 10 0,0 21 0 16,0 0 3-16,0 0 8 0,0 0 4 0,0 0-2 16,0 0 10-16,0 0-17 0,0 0-6 15,0 0-4-15,0 0 3 0,0 0 0 16,0 0 13-16,0 0 2 0,0 0 4 15,0 0 5-15,0 0-3 0,0 0 0 0,29 21-2 16,-29-21-5-16,10 10-2 0,-10-10 0 16,12 13-1-16,-12-13-2 0,12 15 6 0,-4-6-5 15,0 1-4-15,-3 3 1 0,3-1-4 16,0 1-1-16,0 3-4 0,-2-3 2 0,2 4-4 16,2-2 1-16,-3 0-1 0,1 1 2 15,2-1-2-15,-4 1 4 0,4-2-6 0,0 2 2 16,-4-3 4-16,1 0 0 0,3-1-7 15,-4 1 0-15,2-3-6 0,-2 1-2 16,-6-11-1-16,12 15-5 0,-6-7-3 0,-6-8-6 16,7 13-10-16,-7-13-20 0,6 12-21 15,-6-12-21-15,0 0-38 0,12 13-36 16,-12-13-43-16,4 8-35 0,-4-8-101 16,0 0-551-16,0 0-222 0</inkml:trace>
  <inkml:trace contextRef="#ctx0" brushRef="#br0" timeOffset="159733.34">6679 6096 2535 0,'0'0'-85'0,"0"0"9"0,0 0 17 0,12-9 9 16,-12 9 5-16,0 0 25 0,0 0 26 15,0 0 11-15,0 0 25 0,0 0 17 16,0 0 10-16,0 0 8 0,0 0-3 0,0 0-9 16,-2 42 0-16,2-42-10 0,-10 30 3 15,6-15-6-15,0 4 0 0,-4 4 1 16,2 0-9-16,-2 2 3 0,2 2-2 15,-1 0-4-15,-3 5-7 0,2-2 2 0,-2 3 0 16,0-1 0-16,2 2-2 0,1-2-3 16,-1 3 1-16,-2-1-6 0,2-1-5 0,0 0 0 15,0-5 1-15,2-2-2 0,1 2-4 16,1-5 1-16,-2 3-8 0,0-3-6 0,2-6-14 16,2 1-22-16,-2-2-30 0,0-3-34 15,4-13-34-15,-4 25-40 0,2-18-45 0,2-7-134 16,-6 16-409-16,6-16-47 0</inkml:trace>
  <inkml:trace contextRef="#ctx0" brushRef="#br0" timeOffset="160132.56">6836 6218 2172 0,'0'0'-73'15,"0"0"20"-15,0 0 11 0,0 0 12 0,0 0 2 16,0 0 17-16,0 0 19 0,-8 45 3 16,4-31 14-16,0 4 5 0,-4 1 3 15,6-1 16-15,-2 1-4 0,2 3 2 0,0-3-2 16,2 0 1-16,-1 2 5 0,2-2 3 16,-1-2 7-16,2 1-5 0,0-4-11 0,-2-14 3 15,8 31-5-15,-2-20-11 0,0 3-20 16,2-5-27-16,-8-9-25 0,18 17-34 0,-11-12-39 15,1 1-57-15,2-3-117 0,-10-3-341 16,16 3 157-16</inkml:trace>
  <inkml:trace contextRef="#ctx0" brushRef="#br0" timeOffset="160304.59">6997 6393 1720 0,'6'-7'-70'0,"-6"7"0"0,10-6-11 0,-10 6-21 15,9-6-17-15,-9 6-19 0,18-7-235 16,-12 3 117-16</inkml:trace>
  <inkml:trace contextRef="#ctx0" brushRef="#br0" timeOffset="160675.19">7132 6329 1009 0,'16'-6'2'0,"-16"6"21"0,10-4 8 0,-10 4 7 15,0 0-2-15,0 0 2 0,0 0 24 16,22-8 17-16,-22 8 4 0,0 0 5 16,0 0 0-16,0 0-8 0,0 0 1 0,0 0-14 15,0 0 3-15,0 0 3 0,0 0 18 16,0 0-5-16,15 18 6 0,-15-18 6 0,0 0-2 16,-4 25-5-16,4-25-7 0,-2 20-9 15,-2-7 0-15,2 3-15 0,-1-1 0 0,-1 1-11 16,-4-1-6-16,2 3 1 0,2-4-3 15,-2 1-9-15,2-1-3 0,-4 1 1 16,2-2-1-16,0 1-6 0,1-3-1 0,1-1-3 16,4-10 3-16,-8 16-7 0,6-8 2 15,2-8-4-15,-8 14 4 0,8-14-2 16,-4 11-2-16,4-11-1 0,-2 10 3 0,2-10 3 16,0 0 10-16,0 0 6 0,8 11 9 15,-8-11 4-15,16 4 7 0,-16-4 3 0,15 0-1 16,-15 0-1-16,24 2-2 0,-10-4-5 15,-1 2-3-15,3 0-5 0,2 0-6 0,-1 0-8 16,3-1-15-16,0-2-27 0,-1 1-26 16,-1 0-42-16,-2-2-47 0,-1 3-39 0,-1-1-36 15,0-6-85-15,-4 2-635 0,0 1-335 16</inkml:trace>
  <inkml:trace contextRef="#ctx0" brushRef="#br0" timeOffset="160950.49">7466 6300 2749 0,'16'-9'-54'16,"-16"9"38"-16,0 0 1 0,0 0 9 0,0 0 12 15,18-4 32-15,-18 4 35 0,0 0 13 16,0 0 9-16,13 17 6 0,-13-17 6 15,14 17 2-15,-8-6 8 0,0 3 0 0,0 1-6 16,2 1-11-16,-2 0-4 0,-3 2-11 16,1-1-11-16,2 2-6 0,-4 1-7 0,0-4-19 15,2 3-21-15,-4-2-34 0,0-17-42 16,-8 33-53-16,4-16-63 0,-2-2-60 0,-3-2-106 16,-3 1-637-16,0-5-424 0</inkml:trace>
  <inkml:trace contextRef="#ctx0" brushRef="#br0" timeOffset="161791.57">6987 6438 2769 0,'0'0'-191'0,"0"0"25"0,0 0 19 16,0 0 29-16,0 0 23 0,0 0 18 16,0 0 24-16,0 0 19 0,0 0 7 0,0 0 17 15,0 0 8-15,0 0 9 0,0 0 1 16,0 0 3-16,0 0 19 0,0 0-3 0,0 0 3 16,0 0 14-16,0 0-1 0,0 0 11 15,0 0-3-15,0 0 14 0,0 0 0 0,0 0 4 16,0 0 4-16,0 0 12 0,0 0-3 15,0 0 10-15,0 0 4 0,0 0-1 16,0 0 2-16,0 0-5 0,0 0-11 0,0 0-3 16,0 0-3-16,0 0-7 0,0 0-4 15,0 0-6-15,0 0-2 0,0 0-4 16,0 0-5-16,0 0-3 0,0 0-2 0,0 0 0 16,0 0 4-16,0 0 1 0,0 0-3 15,0 0 1-15,0 0 2 0,0 0-5 0,0 0 3 16,0 0-4-16,0 0-2 0,0 0-1 15,0 0 0-15,0 0-3 0,0 0-1 16,0 0 3-16,0 0 3 0,0 0 2 0,31-25 0 16,-31 25-2-16,0 0 0 0,20-7-4 15,-20 7 1-15,14-3-5 0,-14 3-1 0,18-4-3 16,-18 4-5-16,0 0-3 0,23-4 2 16,-23 4-1-16,18-3-1 0,-18 3 2 0,16-6 0 15,-16 6-3-15,17-3-3 0,-17 3-3 16,16-6 1-16,-16 6-2 0,18-4 0 15,-18 4-2-15,17-4-21 0,-17 4-15 0,18-6-24 16,-18 6-39-16,0 0-54 0,22-4-68 16,-17 1-86-16,-5 3-210 0,10-6-103 0,-10 6-306 15,0 0-310-15</inkml:trace>
  <inkml:trace contextRef="#ctx0" brushRef="#br0" timeOffset="166957.37">1811 8277 2649 0,'0'0'-119'0,"11"-13"21"16,-11 13 19-16,10-9 19 0,-10 9-5 15,0 0 13-15,18-11 15 0,-18 11 19 16,12-6 18-16,-12 6 10 0,13-5 17 0,-13 5 10 16,0 0-4-16,20-7 21 0,-20 7 8 15,14-1-9-15,-14 1 9 0,0 0 6 0,21-3 2 16,-21 3-1-16,0 0-3 0,0 0-4 16,30 3-3-16,-30-3 2 0,14 4-4 0,-14-4 2 15,17 6-3-15,-17-6 5 0,20 7 0 16,-20-7-1-16,14 7 5 0,-7 1-3 15,7-1 1-15,-14-7-4 0,20 18-1 0,-14-7-1 16,2 1-3-16,-4-1-1 0,1 2-6 16,-5-13-5-16,10 28 0 0,-8-13-4 0,-2 0-6 15,0-15-2-15,4 32-2 0,-8-16-1 16,4-16-4-16,0 28-3 0,-4-14 0 16,4-14-3-16,-4 26 0 0,0-14-2 0,4-12-5 15,-5 23 0-15,5-23 3 0,-4 18-3 16,4-18-2-16,-4 15 4 0,4-15 1 15,0 0-3-15,-2 18 2 0,2-18-4 16,0 0-2-16,0 0-4 0,0 0-1 0,0 0-1 16,0 0 3-16,0 0-5 0,0 0 1 15,39-31 1-15,-29 20 0 0,-2-3-7 0,2-1 1 16,-3 0-3-16,1 0 2 0,0-2 2 16,-2 0-1-16,2-1-1 0,-4 1 4 0,4 1-4 15,-4 0 5-15,-1 1-3 0,3 0 3 16,-6 15 4-16,4-26 3 0,0 15 1 15,-4 11 2-15,2-23 3 0,-2 23 2 0,0-18 1 16,0 18 3-16,0 0-2 0,0-18-1 16,0 18 1-16,0 0-2 0,0 0 5 0,-16-13-1 15,16 13 2-15,0 0 5 0,0 0-2 16,0 0-1-16,0 0 2 0,-33 19-1 16,33-19 0-16,-12 15-2 0,12-15 0 0,-13 17-2 15,9-7-6-15,4-10-1 0,-8 24 3 16,2-11-2-16,6-13 1 0,-6 24-2 0,4-8-2 15,2-16 0-15,-4 26-1 0,4-26-2 16,6 26 1-16,-2-13-3 0,-4-13 0 16,4 27-9-16,4-15-3 0,-4-1-18 0,-4-11-18 15,17 18-27-15,-9-10-33 0,-8-8-28 16,22 14-43-16,-12-10-29 0,-10-4-28 0,21 4-30 16,-21-4-73-16,20-2-598 0,-20 2-343 15</inkml:trace>
  <inkml:trace contextRef="#ctx0" brushRef="#br0" timeOffset="167305.84">2421 8222 2680 0,'0'0'-102'0,"8"-8"41"0,-8 8 31 16,0 0 4-16,0 0 15 0,10-11 13 16,-10 11 9-16,0 0 7 0,0 0 1 0,0 0 17 15,0 0 17-15,0 0 10 0,0 0 5 16,0 0 6-16,0 0-7 0,0 0 6 16,22 26-4-16,-22-26 4 0,4 19-3 0,-4-19-4 15,7 23 0-15,-3-12-8 0,0 3-7 16,2-1-3-16,0-2-1 0,0 2-8 15,-6-13-1-15,12 25-3 0,-4-13-1 0,-3-1-18 16,5-1-19-16,-10-10-20 0,16 19-31 16,-6-10-36-16,-10-9-39 0,15 12-27 0,-5-7-26 15,-10-5-44-15,8 8-91 0,0-5-448 16,-8-3-56-16</inkml:trace>
  <inkml:trace contextRef="#ctx0" brushRef="#br0" timeOffset="167622.29">2647 8200 2233 0,'4'-15'-61'0,"-4"15"25"0,0 0 20 15,0-15 8-15,0 15 14 0,0 0 24 0,0 0 28 16,12-15 18-16,-12 15 27 0,0 0 15 15,0 0 8-15,0 0-2 0,0 0 1 0,0 0-8 16,0 0-11-16,35 24-2 0,-29-13-8 16,0 2-10-16,0-2-6 0,2 1-10 0,-2 3-5 15,0-1-8-15,-3 0-7 0,3-1-5 16,2 1-3-16,-2-1-8 0,0 0-4 16,0-2-8-16,-6-11-19 0,10 25-18 0,-6-15-27 15,-4-10-32-15,7 18-31 0,-7-18-36 16,8 14-33-16,-8-14-25 0,6 14-50 0,-6-14-113 15,2 5-421-15,-2-5-80 0</inkml:trace>
  <inkml:trace contextRef="#ctx0" brushRef="#br0" timeOffset="167992.66">2855 8229 2361 0,'0'0'-31'0,"0"0"2"0,8-12 10 15,-8 12-13-15,0 0-9 0,0 0 1 0,0 0 16 16,10-7 11-16,-10 7 15 0,0 0 0 16,0 0 4-16,0 0-3 0,0 0 3 0,0 0-4 15,0 0-1-15,0 0 18 0,0 0-3 16,0 0 6-16,0 0 17 0,-16 45-5 0,16-45 6 16,0 0-6-16,-10 14-1 0,10-14-4 15,0 0 4-15,-7 10 2 0,7-10-2 16,0 0-6-16,0 0 0 0,-6 13-6 0,6-13 0 15,0 0 7-15,0 0 10 0,0 0 8 16,0 0 6-16,0 0 7 0,10 21 2 0,-10-21-3 16,15 7-1-16,-15-7-2 15,14 5-1-15,-14-5 0 0,22 6 4 0,-22-6-7 16,17 7 0-16,-17-7-3 0,18 8-7 0,-6-3-2 16,-12-5-9-16,15 10-15 0,-15-10-24 15,18 11-36-15,-18-11-41 0,18 9-23 0,-18-9-49 16,12 12-42-16,-9-10-97 0,-3-2-509 15,10 5-118-15</inkml:trace>
  <inkml:trace contextRef="#ctx0" brushRef="#br0" timeOffset="168236.27">3083 8185 2291 0,'4'-13'-44'0,"-4"13"23"0,0 0 9 0,14-11 7 16,-14 11 1-16,0 0 14 0,0 0 29 0,0 0 6 16,0 0 14-16,0 0-3 0,33 20 0 15,-29-11-2-15,4 4-3 0,0-1 1 16,-2 2-5-16,-2 1-13 0,0 0 6 0,1 0-7 16,3 1-8-16,-6-1-18 0,0 2-29 15,2-1-45-15,-4-16-46 0,0 26-52 0,0-26-128 16,0 22-384-16,-4-13 79 0</inkml:trace>
  <inkml:trace contextRef="#ctx0" brushRef="#br0" timeOffset="168487.28">3519 8338 2084 0,'0'0'31'16,"22"0"16"-16,-22 0 5 0,15-3-16 16,-15 3 4-16,24-4-14 0,-24 4 5 0,25-3 9 15,-9 0-1-15,0 0-2 0,-16 3-6 16,33-8-7-16,-15 4 6 0,0 0-10 0,-1-1-16 16,1 1-14-16,-2 0-25 0,-1 1-22 15,-15 3-23-15,28-8-37 0,-14 4-50 0,-14 4-129 16,13-11-282-16,-11 7 224 0</inkml:trace>
  <inkml:trace contextRef="#ctx0" brushRef="#br0" timeOffset="168667.21">3651 8246 1699 0,'0'0'74'16,"0"0"27"-16,0 0-3 0,0 0-12 0,-20-8-13 15,20 8-3-15,0 0-6 0,0 0 15 16,0 0-7-16,0 0-4 0,27-27-8 0,-27 27-11 15,20-11-13-15,-20 11-30 0,20-10-29 16,-12 7-29-16,-8 3-26 0,23-8-27 16,-13 4-29-16,-10 4-63 0,18-7-121 0,-10 3-236 15,-8 4 258-15</inkml:trace>
  <inkml:trace contextRef="#ctx0" brushRef="#br0" timeOffset="169076.81">4222 7914 1557 0,'0'0'32'0,"10"-14"39"0,-10 14 24 15,0 0 8-15,0 0 5 0,12-8 5 0,-12 8 2 16,0 0 22-16,0 0 16 0,0 0 3 0,0 0-3 16,0 0-7-16,21 33-3 0,-17-19-12 15,0 1-8-15,0 2-11 0,2 1 1 0,4 2-13 16,-4 2-11-16,0-2-6 0,-1 3-7 15,5-2-9-15,-2 1-7 0,-2-1-6 16,0-1-5-16,0-3-8 0,0 0-16 0,0-2-17 16,-1 0-23-16,-1-1-26 0,-4-14-26 15,8 21-38-15,-8-21-34 0,6 17-23 16,-4-9-27-16,-2-8-23 0,4 11-47 0,-4-11-83 16,0 0-484-16,6 6-152 0</inkml:trace>
  <inkml:trace contextRef="#ctx0" brushRef="#br0" timeOffset="169359.2">4515 8055 2453 0,'6'-9'-42'16,"-6"9"25"-16,9-14 10 0,-9 14 8 0,0 0 16 15,10-10 12-15,-10 10 25 0,0 0 11 16,0 0 3-16,0 0-4 0,0 0-7 0,0 0-6 16,0 0-8-16,0 0-1 0,0 0-8 15,0 0 0-15,0 0 2 0,0 0 3 0,-55 19 4 16,55-19 3-16,-15 9-1 0,15-9 2 15,-12 8-1-15,12-8 1 0,-12 13-2 16,12-13-5-16,-8 11-5 0,8-11 4 0,0 0-6 16,0 21 1-16,0-21-1 0,0 0-7 15,8 22 3-15,-8-22-8 0,16 18-1 16,-8-8 0-16,5-3-1 0,-3 1-17 0,2-1-22 16,0 1-32-16,-1-1-30 0,3 2-40 15,-2-4-33-15,2 1-23 0,-3-1-39 0,-3-1-85 16,-8-4-490-16,20 6-101 0</inkml:trace>
  <inkml:trace contextRef="#ctx0" brushRef="#br0" timeOffset="170287.7">4945 8022 2321 0,'0'0'3'15,"0"0"27"-15,0 0 4 0,0 0-3 16,0 0-6-16,0 0 15 0,0 0 3 0,0 0 2 15,0 0 6-15,0 0 0 0,0 0-2 16,0 0-1-16,29 35-3 0,-29-35 0 0,14 16-7 16,-2-11-1-16,-2 3 2 0,-10-8-5 15,21 9-2-15,-11-5-1 0,-10-4-3 16,24 6-4-16,-24-6-6 0,19 1 0 16,-19-1-5-16,18-1 1 0,-18 1 0 0,0 0 0 15,21-10-6-15,-21 10 4 0,12-12 5 0,-12 12 9 16,6-12 6-16,-6 12 9 0,4-14 14 15,-4 14 2-15,0 0 8 0,4-19 5 16,-4 19 3-16,0 0-3 0,2-15-5 0,-2 15-6 16,0 0-5-16,0 0-13 0,0 0-2 15,0 0-4-15,4-17-1 0,-4 17 2 0,0 0 7 16,0 0 1-16,0 0-3 0,0 0-5 16,18 35-2-16,-15-21-4 0,3-1-2 15,0 5-1-15,0 1-1 0,2 4 1 0,0-3-6 16,4 4-1-16,-3 0-1 0,3 5 0 15,0 0-4-15,0-1 0 0,2-1-3 0,-5-3 3 16,1 1 3-16,-2 0 3 0,0-2 7 16,-2 2 18-16,0-1 2 0,-4-2 1 15,-2-2 3-15,-2 0-5 0,-4 1-2 0,-2-1-5 16,2-4-2-16,-8 1 1 0,4 0-5 16,-1-6 2-16,-5-1-9 0,-2 0-1 0,5-6 3 15,-5 1-12-15,18-5 0 0,-28 2-9 16,28-2-10-16,-27-9-13 0,15-1-12 0,2 1-22 15,4-7-21-15,2 1-37 0,4 15-44 16,2-35-61-16,2 18-57 0,0-3-93 16,4 0-184-16,0 3-55 0,-2 0-263 0,4 2-224 15</inkml:trace>
  <inkml:trace contextRef="#ctx0" brushRef="#br0" timeOffset="170604.73">5499 8090 2554 0,'0'0'-9'0,"0"0"29"0,0 0-4 16,0 0-1-16,0 0-2 0,0 0-10 15,0 0 9-15,11 28 1 0,-11-28 11 0,4 23 10 16,-2-11 8-16,-2-12-12 0,4 26 9 16,-2-10 6-16,0 0 0 0,2 2-6 0,2-1 4 15,2 0-2-15,0-1-2 0,1 2-5 16,3-1 0-16,-2-3-9 0,0-1-12 0,2-1-26 16,-1-1-23-16,3-2-36 0,-2 1-37 15,2 0-35-15,-5-3-53 0,-1-4-109 16,4 2-411-16,-12-5 25 0</inkml:trace>
  <inkml:trace contextRef="#ctx0" brushRef="#br0" timeOffset="171314.71">5772 8051 2205 0,'0'0'35'0,"0"0"3"15,3-20 6-15,-3 20-4 0,0 0-2 16,0 0 25-16,0 0 36 0,0 0 24 16,0 0 17-16,0 0 8 0,0 0 1 0,0 0-6 15,26 30-10-15,-20-17-11 0,2 0-2 0,-2 3-12 16,-1 1-2-16,1-2-11 0,2 3-10 15,-2-1-6-15,0-2-13 0,0 0-5 16,-2 0-6-16,4-1-12 0,-4 1-14 0,2-4-22 16,-6-11-24-16,7 17-24 0,-7-17-23 15,8 16-24-15,-8-16-17 0,6 13-20 16,-6-13-8-16,0 0-10 0,10 8-6 0,-10-8 7 16,0 0 5-16,0 0 7 0,0 0 9 15,25-32 10-15,-21 18 15 0,2-1 13 16,0 0 27-16,0-1 22 0,0 3 43 0,0-1 20 15,-6 14 20-15,8-20 16 0,-4 10 10 16,-4 10 11-16,6-15 1 0,-6 15 8 0,0 0 1 16,5-17-2-16,-5 17-2 0,0 0 0 15,0 0-9-15,0 0-1 0,0 0-7 16,0 0-2-16,0 0-5 0,0 0-1 0,0 0-6 16,0 0-7-16,0 0-9 0,0 0-4 15,0 0-5-15,0 0-1 0,-31 36-4 0,31-36-2 16,0 0-4-16,10 26-1 0,-10-26-1 15,14 17 0-15,-7-7-6 0,5 2 3 16,-2-5-6-16,0 3-2 0,2-2-9 0,-12-8-15 16,21 15-23-16,-11-10-23 0,0 0-36 15,-10-5-42-15,19 11-34 0,-11-8-35 16,-8-3-27-16,18 0-62 0,-18 0-660 0,0 0-387 16</inkml:trace>
  <inkml:trace contextRef="#ctx0" brushRef="#br0" timeOffset="171501.17">6196 8097 2999 0,'0'0'21'0,"8"-11"27"0,-8 11 16 0,7-10 6 16,-7 10 14-16,0 0 18 0,22-5 2 15,-22 5-2-15,0 0-1 0,31 12-5 0,-17-2-5 16,-2 0-9-16,4 5-8 0,-5 2-8 16,5 2-9-16,-6 1-6 0,4 1-18 15,-4-1-22-15,-3 1-27 0,-3 0-33 0,-2-1-46 16,2 0-54-16,-8 1-53 0,-2 2-47 15,-5-4-94-15,1 2-607 0,-4-2-375 0</inkml:trace>
  <inkml:trace contextRef="#ctx0" brushRef="#br0" timeOffset="174252.81">1942 10313 2717 0,'0'0'-173'0,"0"0"17"16,-12-9 11-16,12 9 20 0,0 0 8 16,0 0 12-16,0 0 6 0,0 0 9 15,-11-10 8-15,11 10 5 0,0 0 5 0,0 0-3 16,-10-13-8-16,10 13-7 0,0 0-15 0,-10-12-14 15,10 12-212-15,0 0 107 0</inkml:trace>
  <inkml:trace contextRef="#ctx0" brushRef="#br0" timeOffset="174567.26">1893 10256 869 0,'0'0'-24'0,"0"0"26"16,-10-17 22-16,10 17 14 0,0 0 5 0,0 0 5 15,-4-13 8-15,4 13 2 0,0 0-2 16,0 0 11-16,-9-14 6 0,9 14 2 16,0 0 6-16,0 0 5 0,0 0 14 0,0 0-4 15,-8-13 2-15,8 13-6 0,0 0 4 16,0 0-9-16,0 0 0 0,0 0-4 15,0 0-1-15,0 0-8 0,0 0-1 0,0 0 4 16,0 0 9-16,0 0 3 0,0 0 0 16,0 0-1-16,0 0 1 0,0 0-2 15,0 0 1-15,29 36 0 0,-23-25-7 0,2 4 0 16,6 1 2-16,-3 1-10 0,3 2-6 16,2 0-5-16,0 0-9 0,-1 1-2 15,5 3-11-15,-6-5 1 0,5 1-6 0,-5 0-2 16,4-2-5-16,-1 2-5 0,-5-1 1 15,6-1-4-15,-6-2-12 0,-1 0-10 0,-1-4-18 16,0 3-13-16,-2-3-19 0,0-1-22 16,2 0-21-16,-3-1-25 0,-7-9-13 0,14 15-24 15,-10-7-20-15,2-2-13 0,-6-6-28 16,6 9-59-16,-6-9-515 0,0 0-94 16</inkml:trace>
  <inkml:trace contextRef="#ctx0" brushRef="#br0" timeOffset="174939.25">2211 10171 2265 0,'0'0'-90'0,"0"0"21"0,-4-22 12 16,4 22 17-16,0 0 16 0,-4-16 8 15,4 16 5-15,0 0 22 0,0 0 15 0,-6-12 9 16,6 12 6-16,0 0 6 0,0 0 4 16,0 0-1-16,0 0 7 0,0 0 5 0,-23 28 5 15,15-16 3-15,-2 3-4 0,6 3 5 16,-6 0-6-16,3 5 3 0,-5 1-12 16,2 0-1-16,2 2-2 0,-4 4-1 0,-1-2-9 15,5 2 3-15,-2 0-10 0,-2 1 4 16,2-3-4-16,-1 3-5 0,1-1-5 15,-2-5 0-15,4 0-6 0,2 0 1 0,-2-2-2 16,1-3-4-16,1 1-9 0,-2-3-8 16,4-1-20-16,0-2-23 0,0 0-29 15,4-15-26-15,-6 24-28 0,6-16-28 0,-2 3-43 16,2-11-110-16,-6 14-408 0,6-14 21 16</inkml:trace>
  <inkml:trace contextRef="#ctx0" brushRef="#br0" timeOffset="175435.37">2582 10294 2042 0,'0'0'-59'0,"0"0"29"0,0 0 6 0,0 0 6 15,0 0 7-15,0 0 11 0,0 0 9 16,0 0 9-16,0 0 17 0,0 0 13 16,0 0 10-16,-23 42 5 0,23-42-2 0,-6 26 4 15,2-10 5-15,4 0-3 0,0-16 6 16,0 33-8-16,4-15-1 0,-4-1-5 0,4-1 0 15,0 3-8-15,0-2-10 0,0 1 4 16,-2-1-5-16,1 1-10 0,7-3-15 0,-4 0-30 16,0-2-34-16,-2 3-30 0,6-5-37 15,-2 1-25-15,-4-3-41 0,3-2-71 16,-7-7-410-16,12 13 103 0</inkml:trace>
  <inkml:trace contextRef="#ctx0" brushRef="#br0" timeOffset="175967.45">2694 10416 1932 0,'0'0'-32'16,"0"0"25"-16,0 0-3 0,0 0 7 15,4-15-3-15,-4 15 6 0,0 0 1 0,0 0-4 16,0 0 0-16,0 0 8 0,0 0 0 0,16-10 4 16,-16 10 20-16,0 0-14 0,20-5 11 15,-20 5-9-15,0 0 7 0,25-4 5 16,-25 4 0-16,16-6 4 0,-16 6-2 16,17-1 6-16,-17 1-9 0,20-7 0 0,-20 7 8 15,18-1-15-15,-18 1 16 0,0 0-23 16,17-6 22-16,-17 6 2 0,0 0 6 15,18-4 3-15,-18 4 8 0,0 0 9 0,0 0 7 16,0 0-3-16,0 0-1 0,0 0-5 16,0 0 2-16,12 14-10 0,-12-14-1 0,0 0-5 15,-12 26-6-15,12-26-2 0,-6 19-3 16,6-19-3-16,-12 25 0 0,9-12-5 16,-1 0 2-16,2 3-1 0,-2-3 2 0,0 2-7 15,0 0-1-15,-4-1 1 0,8-1-2 16,-4-1-2-16,4-1-4 0,-4-1-3 0,4-10 3 15,-2 17-4-15,2-17-1 0,-2 15 1 16,2-15 3-16,0 0-1 0,0 0 2 0,4 21 0 16,-4-21-3-16,0 0 4 0,18 7-8 15,-18-7-12-15,16 0-23 0,-16 0-29 16,21 0-21-16,-21 0-43 0,24-4-24 16,-13 3-23-16,3-1-21 0,-2-2-39 0,0 0-64 15,-12 4-468-15,19-8-40 0</inkml:trace>
  <inkml:trace contextRef="#ctx0" brushRef="#br0" timeOffset="176234.17">3036 10300 2184 0,'8'-19'-42'0,"-8"19"21"16,0-14 14-16,0 14-4 0,0 0 17 0,10-13 14 15,-10 13 43-15,0 0 18 0,0 0-4 16,0 0 4-16,0 0-3 0,31 24 2 16,-25-10-6-16,4 1 2 0,-4 3-6 0,0-1-4 15,1 2-7-15,1 2-4 0,-4 0-3 16,2 2-3-16,-2-4-2 0,-4 0-8 16,0 2-11-16,4-5-28 0,-8 4-31 0,4-2-31 15,0-18-43-15,-4 33-43 0,2-18-49 16,-4-1-105-16,2-2-435 0,-2-3-7 0</inkml:trace>
  <inkml:trace contextRef="#ctx0" brushRef="#br0" timeOffset="180025.26">3535 10414 2090 0,'0'0'-84'0,"0"0"13"16,0 0 26-16,0 0 9 0,-8 19 12 0,8-19 17 15,0 0 17-15,0 0 15 0,0 0 15 16,0 0 8-16,0 0 12 0,0 0 14 0,0 0-7 16,0 0 6-16,0 0 5 0,0 0 9 15,0 0 7-15,0 0-1 0,0 0 1 16,0 0-1-16,0 0-1 0,0 0-1 0,0 0-2 16,0 0 4-16,0 0 6 0,0 0 10 15,0 0 3-15,27 12-6 0,-27-12-1 0,0 0-7 16,24-3-13-16,-24 3-5 0,0 0-6 15,29-1-6-15,-29 1-3 0,22-4-5 16,-22 4-2-16,22-2-6 0,-22 2 0 0,19 0-12 16,-19 0 2-16,18-2-4 0,-18 2-7 15,18-2-4-15,-18 2-1 0,0 0-3 0,25-2-4 16,-25 2-4-16,0 0 2 0,26 0-1 16,-26 0-4-16,0 0-5 0,0 0-5 15,21-2-4-15,-21 2-3 0,0 0-12 0,0 0-8 16,0 0-14-16,0 0-14 0,18 0-27 15,-18 0-28-15,0 0-30 0,0 0-47 16,0 0-53-16,0 0-83 0,8-9-184 0,-8 9-391 16,0 0-276-16</inkml:trace>
  <inkml:trace contextRef="#ctx0" brushRef="#br0" timeOffset="180345.28">3509 10301 2600 0,'0'0'-85'16,"0"0"31"-16,0 0 10 0,0 0 6 15,-13-7 9-15,13 7 0 0,0 0 3 16,0 0 22-16,0 0 12 0,0 0 23 0,0 0 9 15,0 0 7-15,0 0 21 0,0 0 15 16,0 0 12-16,0 0 6 0,0 0-2 0,0 0-3 16,39-13-5-16,-39 13-15 0,25-8-9 15,-13 2-7-15,2 3-16 0,-14 3-25 0,33-8-22 16,-19 2-23-16,2 2-24 0,-16 4-45 16,29-5-28-16,-17 3-33 0,2-2-37 15,-14 4-69-15,21-4-487 0,-11 4-32 0</inkml:trace>
  <inkml:trace contextRef="#ctx0" brushRef="#br0" timeOffset="181073.07">4560 10117 2214 0,'0'0'-38'0,"0"0"16"0,0 0 8 16,0 0-1-16,0 0 21 0,0 0 7 16,0 0 21-16,0 0 11 0,0 0 11 0,0 0 12 15,0 0 4-15,0 0-3 0,0 0 6 16,0 0 5-16,0 0-3 0,0 0 3 16,0 0 1-16,0 0-6 0,0 0-4 0,0 0-4 15,53 4-6-15,-53-4-5 0,27-6-2 16,-9 2-1-16,2 0 3 0,-3 1 1 15,5-4-1-15,0 4-5 0,-1-1-8 0,-3 0-2 16,1 1-5-16,-1 1-5 0,0-2-4 16,-18 4-11-16,33-4-13 0,-21 2-16 0,-12 2-18 15,24-4-23-15,-24 4-29 0,0 0-24 16,23 0-48-16,-23 0-41 0,10-2-83 16,-10 2-582-16,0 0-217 0</inkml:trace>
  <inkml:trace contextRef="#ctx0" brushRef="#br0" timeOffset="181941.25">5151 9896 2524 0,'0'0'-80'0,"0"0"21"0,0 0 12 0,0 0 11 15,0 0-4-15,14 11 14 0,-14-11 12 16,0 0 4-16,0 0 9 0,0 0 16 0,0 0-7 15,0 0 8-15,0 0 7 0,0 0-1 16,29-4 19-16,-29 4-4 0,22-3 10 0,-22 3-4 16,19-4 2-16,-19 4 6 0,28-4-11 15,-14 2-9-15,-14 2 5 0,23-4-6 0,-23 4 3 16,26-4-1-16,-26 4-8 0,19-4 1 16,-19 4 0-16,18-4 1 0,-18 4 7 15,0 0 5-15,22-1 16 0,-22 1 8 0,0 0 2 16,13-4 7-16,-13 4-1 0,0 0-7 15,0 0-4-15,0 0-3 0,20-2-5 16,-20 2-8-16,0 0-4 0,0 0-3 0,0 0-4 16,0 0-3-16,0 0-2 0,0 0-4 15,0 0 1-15,2 23-2 0,-2-23-2 16,0 0 2-16,-8 29-1 0,2-16 0 0,-2 2-3 16,4 2 1-16,-1 4-7 0,-3 3 5 15,0-2-3-15,0 3 0 0,2 0-3 16,-6 5 0-16,4-5 3 0,1 1-8 0,1-3 4 15,-6 2-4-15,4-2 2 0,0-2 0 16,-2 0-2-16,3-2 2 0,-1-4 0 0,-2-2-1 16,4 1 3-16,0-3-1 0,6-11 0 15,-8 21 4-15,8-21-7 0,-10 15 1 16,10-15 4-16,-5 12-1 0,5-12-6 0,0 0 0 16,0 0 0-16,0 0-2 0,0 0 8 15,0 0 3-15,0 0 2 0,0 0 11 0,25 8 4 16,-25-8 2-16,26-6 3 0,-26 6 8 15,33-7-5-15,-11 3-3 0,1 0 0 0,3 0-8 16,-7 1 16-16,9-1-14 0,-3 0-24 16,-3-1-27-16,0 2-33 0,-1-1-32 15,-3 2-47-15,1 0-40 0,-1 0-40 0,-2 0-49 16,-16 2-108-16,23-7-596 0,-11 6-411 16</inkml:trace>
  <inkml:trace contextRef="#ctx0" brushRef="#br0" timeOffset="183079.37">6339 10019 2825 0,'0'0'-129'0,"0"0"26"0,0 0 12 16,0 0 6-16,-4-25 7 0,4 25 15 0,0 0 10 15,-16-12 21-15,16 12 21 0,-11-8 6 16,11 8 5-16,0 0 22 0,-24-7 4 16,24 7 10-16,-18-3 0 0,18 3 2 0,0 0-3 15,-25-2 2-15,25 2-10 0,0 0 8 16,-30 6-9-16,30-6 5 0,-21 10 1 0,21-10 1 15,-20 12 7-15,8-5 2 0,3 0 1 16,1 3 2-16,8-10-1 0,-16 21-7 0,10-7 4 16,4-2-4-16,2-12 8 0,-8 27-11 15,8-14-4-15,0-13-5 0,8 27-1 16,-6-13-2-16,4-3 1 0,-6-11-7 0,10 23 5 16,0-14-8-16,-4 1-5 0,-6-10 2 15,15 14-8-15,-15-14 0 0,16 7-5 16,-16-7 0-16,16 6 3 0,-16-6-1 0,0 0 2 15,25-4 2-15,-25 4-3 0,0 0 0 16,20-15 3-16,-12 6-1 0,-2-3 1 0,-6 12 1 16,9-25-6-16,-5 10 0 0,2-1 4 15,-2-1 0-15,-2-2-3 0,0 0-2 0,0-2 7 16,-2 0-2-16,0-1 5 0,0-3 4 16,0-2 1-16,-4 1 3 0,4-2 5 15,-2 1 8-15,-2 1 9 0,-2 0 4 0,2-1 7 16,2 0-3-16,-2 2 4 0,3 3 0 15,-3 1-1-15,2 2-3 0,0-1-1 0,0 1-6 16,-2 4 6-16,2 2-5 0,0-1 5 16,2 14-3-16,-4-18 6 0,2 8-6 15,2 10-1-15,-2-15-6 0,2 15-3 16,-2-12-6-16,2 12-1 0,0 0-2 0,0 0 0 16,0 0 0-16,0 0-1 0,0 0-1 15,-10 52-1-15,6-35-1 0,4 2-2 16,4 3-1-16,-2 5 4 0,0-2-2 0,2 4-2 15,0-3-1-15,2 3 1 0,-2-1-2 16,6-1 1-16,-4 5-4 0,-1-4 2 0,7 2-3 16,-2-2-7-16,-2-1-11 0,4-4-16 15,-3 2-21-15,1-3-29 0,2 0-31 16,-2-4-43-16,2 2-40 0,-3-1-50 0,-1-6-84 16,2-2-182-16,-6 1-352 0,2-1-208 15</inkml:trace>
  <inkml:trace contextRef="#ctx0" brushRef="#br0" timeOffset="184119.31">6272 10507 2578 0,'0'0'-45'0,"0"0"5"0,0 0-3 0,24 0 1 16,-24 0 16-16,0 0 0 0,33-6 18 16,-17 5 28-16,4-3 6 0,-1-2 20 15,5 1 13-15,1-2 14 0,1 2 13 0,3-1 17 16,3 1 14-16,-5-3 9 0,3 0 3 16,-1 3-6-16,-1-3-12 0,-1 2-14 15,-3 1-23-15,1 1-38 0,-7-2-36 0,3 4-63 16,-3 1-66-16,-2-4-91 0,-16 5-181 0,23-1-446 15,-23 1-189-15</inkml:trace>
  <inkml:trace contextRef="#ctx0" brushRef="#br0" timeOffset="184743.1">6639 10885 2423 0,'0'0'-78'0,"0"0"6"16,0 0 10-16,0 0-7 0,0 0 6 16,0 0 6-16,0 0 14 0,0 0 26 0,0 0 24 15,0 0 20-15,0 0 24 0,0 0 3 16,-47-14 3-16,47 14 0 0,0 0 15 0,-29 6-3 15,29-6 10-15,-20 8 1 0,10-3-1 16,10-5-10-16,-17 11-9 0,17-11-5 16,-12 16-4-16,6-8 1 0,6-8-5 0,-6 19-2 15,6-19-4-15,-4 19-3 0,4-19-3 16,4 21-4-16,-4-21-2 0,6 21-1 0,-6-21-5 16,6 18 1-16,-2-10-4 0,-4-8-4 15,8 15 2-15,-8-15-3 0,10 16-1 16,-10-16-3-16,5 9-5 0,-5-9-8 0,0 0-2 15,0 0-2-15,12 10 1 0,-12-10-3 16,0 0-2-16,0 0 6 0,0 0 0 0,0 0 1 16,18-31-2-16,-18 31 3 0,4-27-4 15,-2 11-1-15,0-5 4 0,0-4-4 0,2-3 3 16,-4 0-1-16,2 1 6 0,0 1 11 16,-2 3 9-16,0 2 5 0,0 0 6 15,0 2 10-15,0 2 2 0,2-1 12 16,-2 18-1-16,0-23 2 0,0 23 0 0,0-21-6 15,0 21-7-15,0-18-2 0,0 18-7 16,0 0 10-16,0 0-3 0,0 0 2 0,0 0 0 16,0 0 0-16,0 0 1 0,0 0 1 15,9 48-5-15,-5-28 1 0,0-4-10 16,0 5-4-16,2 2-1 0,-2 0-4 0,2 0-4 16,-2-4-14-16,0 2-21 0,2-2-32 15,-2-2-39-15,-1-2-45 0,3 0-50 16,-2 1-46-16,-4-16-79 0,10 20-164 0,-8-10-404 15,0-4-240-15</inkml:trace>
  <inkml:trace contextRef="#ctx0" brushRef="#br0" timeOffset="185184.59">6728 10894 2682 0,'0'0'-49'0,"10"-9"3"15,-10 9-8-15,9-10 0 0,-9 10 3 16,14-7 5-16,-14 7 11 0,18-10 15 16,-18 10-6-16,18-9 6 0,-7 5 1 0,-11 4 4 15,20-10 1-15,-20 10 4 0,22-8 7 16,-13 4 9-16,-9 4 4 0,20-9 10 0,-20 9 9 16,16-6 7-16,-16 6 10 0,15-5 15 15,-15 5 10-15,0 0 24 0,18-8 6 16,-18 8 5-16,0 0-5 0,12-5-8 0,-12 5-9 15,0 0-9-15,0 0-5 0,0 0-2 16,0 0-1-16,0 0 8 0,0 0-4 0,0 0-1 16,0 33-4-16,0-33-3 0,-6 23-4 15,6-23-2-15,-6 29-10 0,0-12-2 16,2-2-6-16,0 1 3 0,0 1 1 0,1-2 1 16,-1 1 1-16,-2-1 0 0,6-15-8 15,-6 22 0-15,4-10-6 0,2-12-3 0,-4 19-1 16,4-19 1-16,0 0 0 0,2 23 2 15,-2-23 2-15,10 12-1 0,-10-12-1 0,17 7 0 16,-3-5-6-16,-14-2-11 0,30 0-24 16,-30 0-33-16,33-5-42 0,-13 4-47 15,-1-5-56-15,1 3-51 0,0-5-83 0,1-2-187 16,-3 3-410-16,-2-3-322 0</inkml:trace>
  <inkml:trace contextRef="#ctx0" brushRef="#br0" timeOffset="190166.31">7091 9659 1045 0,'0'0'110'15,"0"0"-28"-15,0 0-16 0,0 0-18 0,0 0-3 16,0 0 4-16,0 0 2 0,0 0 1 16,0 0 19-16,0 0 5 0,0 0 21 0,0 0 3 15,0 0 4-15,0 0 3 0,30 10 4 16,-30-10 6-16,0 0 1 0,0 0-1 15,0 0-3-15,11 12-3 0,-11-12-6 0,0 0-4 16,12 13-2-16,-12-13-5 0,10 9 2 16,-10-9-3-16,10 14-2 0,0-7-3 0,-10-7-4 15,13 18-1-15,-1-9-2 0,-2 1 1 16,0 0-5-16,2 1-4 0,-3-2-2 16,1 1-9-16,4 1-1 0,-4-1-9 0,2-3 1 15,-3 3-9-15,-9-10-4 0,16 13-4 16,-8-7-4-16,-8-6-5 0,12 9-4 0,-12-9-17 15,12 10-18-15,-12-10-24 0,0 0-30 16,11 11-43-16,-11-11-38 0,0 0-39 0,10 9-36 16,-10-9-38-16,4 4-74 0,-4-4-620 15,0 0-387-15</inkml:trace>
  <inkml:trace contextRef="#ctx0" brushRef="#br0" timeOffset="190599.44">7452 9562 2896 0,'0'0'-89'0,"4"-11"27"16,-4 11-1-16,0 0 5 0,0 0 9 15,6-13 12-15,-6 13 11 0,0 0 29 16,0 0 11-16,0 0 16 0,0 0 10 0,0 0 16 15,0 0 7-15,0 0 12 0,0 0 7 16,0 0-1-16,0 55 4 0,0-55-2 16,-6 30 1-16,4-11-6 0,-1 0-1 0,-3 6-9 15,-2 0 1-15,4 1-7 0,-2-1-2 16,-2 8-3-16,-2-2 0 0,4-3 16 0,-1 8-2 16,-3-1-2-16,4-1-2 0,-2 2-1 15,2 0 1-15,-4 0-5 0,4 3-3 16,-1-3-6-16,1 0-7 0,0 0-2 0,0-4-2 15,2-1-8-15,-2-1 0 0,2-4-4 16,2 3-4-16,-4-4-1 0,2 0-3 0,2-4-6 16,-2-2 7-16,2 0-14 0,-1-1-10 15,1-2-20-15,0 0-21 0,2-16-24 16,-6 25-20-16,6-25-21 0,-4 22-23 0,4-22-25 16,-2 19-18-16,2-19-31 0,-2 16-17 15,2-16-39-15,0 0-90 0,4 13-523 16,-4-13-234-16</inkml:trace>
  <inkml:trace contextRef="#ctx0" brushRef="#br0" timeOffset="190937.31">7712 9897 2542 0,'0'0'-116'0,"6"-11"15"0,-6 11 19 0,0 0 8 16,5-15 14-16,-5 15 20 0,0 0 20 15,0 0 20-15,0 0 24 0,0 0 31 16,0 0 18-16,0 0 14 0,0 0 7 0,0 0 2 16,0 0 1-16,0 0 8 0,0 0 5 15,-1 57-4-15,1-42-2 0,0 3 14 16,-2 1-13-16,2 2-12 0,0 0-6 0,2-1-8 15,-2-1-10-15,1 3-6 0,3-4-7 16,0 2-1-16,2-1-9 0,4-2-18 0,-4-2-25 16,2-2-24-16,4 1-39 0,-5-3-42 15,5 1-41-15,0-5-42 0,0 1-49 16,-12-8-134-16,19 8-459 0,-9-7-157 0</inkml:trace>
  <inkml:trace contextRef="#ctx0" brushRef="#br0" timeOffset="191440.89">7987 9967 2521 0,'4'-12'2'16,"-4"12"11"-16,0 0-25 0,0 0-6 16,9-12-13-16,-9 12 5 0,0 0-7 15,14-6 11-15,-14 6-4 0,0 0 12 0,22-4-4 16,-22 4-3-16,17-1-3 0,-17 1-2 15,20-3-5-15,-20 3 3 0,22-1 16 16,-22 1-13-16,17 0 6 0,-17 0-3 0,20-2 3 16,-20 2 6-16,0 0 8 0,24-4 18 15,-24 4 14-15,0 0 22 0,17-1 14 16,-17 1 10-16,0 0 1 0,0 0 5 0,18-2 2 16,-18 2-4-16,0 0 4 0,0 0-2 15,0 0 0-15,0 0-4 0,0 0 5 16,16 9-3-16,-16-9 0 0,0 0-3 0,0 0-1 15,0 0-4-15,-12 33-1 0,12-33-5 16,-8 22 0-16,2-6-4 0,-4-1-5 0,2 4-3 16,1 0-4-16,-3 0-2 0,0 2-3 15,2 0-6-15,-2-2-4 0,2 2-2 16,0-6-2-16,3 2-2 0,-3-1 1 0,4-3-2 16,4-13-1-16,-8 25-3 0,6-15 2 0,2-10-2 15,0 0 1-15,0 26-2 0,0-26 0 16,8 13 3-16,-8-13 0 0,16 12-1 15,-7-8 5-15,-9-4-2 0,22 9 0 0,-10-7-4 16,-12-2-4-16,25 6-2 0,-7-2-10 16,-18-4-25-16,27 1-29 0,-27-1-41 0,28 0-47 15,-14 0-47-15,-1-1-50 0,-13 1-99 16,26-6-183-16,-14 0-363 0,-12 6-242 16</inkml:trace>
  <inkml:trace contextRef="#ctx0" brushRef="#br0" timeOffset="191665.58">8499 9747 2575 0,'18'-4'-39'0,"-18"4"24"0,0 0 33 0,0 0 26 15,27 12 15-15,-27-12 16 0,16 19 17 16,-10-6 15-16,0 4-10 0,6 2-7 0,-5 4-7 15,1 4-12-15,-2 6-10 0,4 1-14 16,-4 0-26-16,-2 2-43 0,0 3-58 16,-2-3-60-16,-4-6-99 0,-4 6-232 0,-6 0-286 15,-6 3-42-15</inkml:trace>
  <inkml:trace contextRef="#ctx0" brushRef="#br0" timeOffset="209908.89">9565 10100 486 0,'0'0'154'16,"0"0"-21"-16,0 0-39 0,0 0-25 0,0 0-5 16,0 0-10-16,0 0-15 0,0 0 5 15,0 0-2-15,0 0 0 0,0 0 9 16,0 0-1-16,0 0-2 0,0 0-4 0,0 0 6 15,0 0-1-15,0 0 5 0,0 0-2 16,0 0 6-16,0 0 6 0,0 0 0 16,0 0 8-16,0 0-3 0,0 0-6 0,0 0 7 15,0 0-2-15,0 0-3 0,0 0 2 16,0 0 2-16,0 0 0 0,0 0-2 0,55-3 3 16,-55 3 3-16,26 3-4 0,-12-3 4 15,-14 0-2-15,33 0 3 0,-13-3 0 16,1 3-10-16,3 0 2 0,0 0-6 0,5 3-4 15,-5-3-3-15,5 0 0 0,-2-3-3 16,3 2-12-16,-5 1 2 0,1 0 3 0,3-2-7 16,-3 2-3-16,0 0-4 0,-5-2-1 15,5 4-2-15,-1-4 1 0,1 2-4 16,-3 0-1-16,3 0 2 0,1-2-1 0,-1 0-8 16,-1 2 3-16,3 0-4 0,-3-2 1 15,5 2-4-15,-1-1-1 0,-1 1 3 0,1-2 1 16,-3 2 3-16,-1 0-3 0,1 0 6 15,-3 0 1-15,3 0-3 0,-3 0-3 16,-1 0 0-16,2 0 3 0,1 0-5 0,-3 0-3 16,1 2 1-16,1-2 1 0,-2-2 0 15,-1 4 2-15,1-2 1 0,-1 0 0 0,1 0-1 16,0 0 1-16,-3 0-3 0,1 0 0 16,-1 1 1-16,-1-1-1 0,-18 0 4 15,33 0-4-15,-19-1 0 0,-14 1 3 0,28 1-3 16,-13-1-1-16,-15 0 0 0,24 0-2 15,-24 0-2-15,16 0 4 0,-16 0-5 0,0 0-5 16,23-1-5-16,-23 1-12 0,0 0-7 16,0 0-3-16,24-2-8 0,-24 2-7 15,0 0-13-15,0 0-10 0,0 0-4 0,16-2-7 16,-16 2-1-16,0 0 10 0,0 0 9 16,0 0 7-16,0 0 1 0,0 0 2 0,0 0 6 15,0 0 0-15,0 0 10 0,0 0 1 16,0 0 10-16,-36-27 0 0,36 27 6 15,-12-8 4-15,12 8 6 0,0 0 2 0,-23-9 8 16,23 9 8-16,-18-8 4 0,18 8 10 16,-14-6 4-16,14 6-4 0,0 0 2 0,-21-7-2 15,21 7-2-15,-14-6-1 0,14 6-8 16,0 0 7-16,-18-6-4 0,18 6 2 16,0 0-4-16,-15-3-3 0,15 3 3 0,0 0-5 15,0 0 1-15,-16-6-4 0,16 6-3 16,0 0 6-16,0 0 0 0,-22-4 4 15,22 4 9-15,0 0-9 0,-21-1 3 0,21 1-2 16,0 0 0-16,-26-5-3 0,26 5-3 0,-19-2 3 16,19 2 0-16,-18-3-3 0,18 3 2 15,-20-2-2-15,20 2 6 0,0 0 1 16,-25-4 6-16,25 4 1 0,0 0-2 16,-22-2 2-16,22 2-4 0,0 0-4 0,0 0-3 15,-17 0-3-15,17 0-1 0,0 0-1 0,0 0-4 16,0 0 1-16,0 0 2 0,0 0-5 15,0 0 3-15,0 0 3 0,0 0-7 16,0 0 6-16,0 0-1 0,0 0-2 0,37 31 1 16,-25-25-3-16,3 1 1 0,3-1 0 15,-4 3-2-15,5-3-4 0,-3 2-8 0,4-1-4 16,1 0-7-16,-3 1-1 0,0-1-6 16,-1 0-4-16,-3-2 3 0,2 3-4 15,-4-2 3-15,3 0 1 0,-15-6 3 0,20 9 4 16,-20-9 8-16,10 13-2 0,-10-13 5 15,0 14-5-15,0-14-9 0,0 0-27 0,-22 26-39 16,12-16-44-16,-9 3-39 0,-1-1-45 16,-2-1-107-16,-3 1-581 0,-5-1-296 0</inkml:trace>
  <inkml:trace contextRef="#ctx0" brushRef="#br0" timeOffset="-212115.4">13674 9292 997 0,'0'0'46'0,"-8"-8"-16"0,8 8-14 16,0 0-17-16,-14-10 2 0,14 10 6 16,-10-3 6-16,10 3 8 0,0 0 9 0,0 0 7 15,-23-8-1-15,23 8 4 0,0 0-3 16,-20-3 4-16,20 3 5 0,0 0 6 0,-22-2 10 15,22 2 1-15,0 0 13 0,-25 2-1 16,25-2 12-16,-20 3 6 0,20-3-2 16,-21 6 9-16,7-2 2 0,14-4-2 0,-28 9-7 15,17-1 0-15,-1-2 0 0,-2 1-3 16,2 3-1-16,-1-1 6 0,3 4-12 0,-2-3-3 16,2 3 0-16,2 0-8 0,-1-1-1 15,3 4-11-15,0-3-5 0,2 1-3 16,4-14-2-16,-8 28-5 0,6-17-1 0,2-11 0 15,-2 23-5-15,2-23-2 0,4 22 0 16,2-11-1-16,-6-11-1 0,12 17-2 16,-6-10-1-16,7 1-3 0,-13-8-2 0,26 9-3 15,-16-6-2-15,-10-3-1 0,25 3-5 16,-11 0 3-16,-14-3-3 0,23-6 1 16,-23 6-2-16,26-8-1 0,-12 0-1 0,-4 1 0 15,3-6-1-15,-3 1 2 0,-2-2 0 16,4-3-1-16,-2-4-2 0,-3 2 0 0,3-4-3 15,-2-1 0-15,0-3-1 0,0 0 1 16,0-5-1-16,0 1-2 0,-1-1-1 16,-1 1 5-16,-2 3 3 0,2 0 5 0,-2 0-2 15,0 0 3-15,2-1 3 0,-2 5 2 16,-2-1 2-16,2 2-1 0,-2 4-1 0,0 0-2 16,2 2-4-16,-3-1-3 0,-1 18-1 15,2-24-1-15,-2 24-3 0,0-21-1 16,0 21-3-16,4-17 2 0,-4 17-5 0,0 0 4 15,0-19-4-15,0 19 7 0,0 0 4 16,0 0 7-16,0 0-2 0,0 0 2 0,0 0 2 16,-31 38 1-16,25-23-2 0,0 8 4 15,0-2 2-15,2 6-4 0,-4 0 3 0,5 1-1 16,-1 1-3-16,2 1-5 0,-2 2 0 16,4 1 1-16,0-3-3 0,2 3-1 15,-2-3-15-15,2-1-19 0,0 0-30 0,2-3-38 16,-2-1-50-16,1-3-80 0,1-2-74 15,0-3-199-15,-2 0-108 0,0-5-307 16,-2-12-295-16</inkml:trace>
  <inkml:trace contextRef="#ctx0" brushRef="#br0" timeOffset="-211649.35">13096 10027 2720 0,'0'0'-54'0,"0"0"18"0,0 0 5 15,0 0 10-15,0 0-9 0,0 0 12 16,0 0 12-16,0 0 9 0,0 0 15 15,53-1 6-15,-53 1 9 0,32-4 2 0,-15 0 17 16,5 2 12-16,4-2 15 0,1 1 4 16,-1-2 8-16,3 0-3 0,1 0-2 0,-3-2-9 15,2 3-12-15,-1-1-5 0,3 1-16 16,-7-2-11-16,1 2-8 0,-1 1-27 16,-2-1-30-16,-3 2-36 0,-3-2-56 0,2 2-51 15,-9 0-111-15,3-2-569 0,-12 4-209 16</inkml:trace>
  <inkml:trace contextRef="#ctx0" brushRef="#br0" timeOffset="-210966.26">13440 10635 2514 0,'0'0'-73'0,"0"0"20"0,0 0 4 16,0 0-2-16,0 0 17 0,0 0 9 16,0 0 22-16,0 0 8 0,-26-28 1 15,26 28 11-15,-5-13-4 0,5 13 22 0,-8-16-10 16,8 16 15-16,-12-16-2 0,12 16 9 15,-10-11 1-15,10 11-3 0,-14-11-4 16,14 11-3-16,-19-7 1 0,19 7 2 0,-22-3 4 16,22 3 12-16,-23 3 8 0,23-3 2 15,-26 6 9-15,14-1 2 0,12-5-6 0,-23 14-4 16,15-10-2-16,8-4-12 0,-16 18-2 16,10-11-5-16,6-7-1 0,-6 17-5 0,4-7-5 15,2-10 0-15,0 17-1 0,0-17-4 16,4 15-1-16,0-7-4 0,-4-8 6 15,8 11-8-15,-2-5 4 0,-6-6-5 0,14 7-3 16,-6-4 0-16,-8-3-2 0,17 4-2 16,-17-4-4-16,16 1-4 0,-16-1-1 0,18-3-4 15,-18 3 0-15,15-8-4 0,-7 2-1 16,-8 6 3-16,14-13-2 0,-6 2 2 16,-8 11 0-16,12-25-3 0,-7 8 4 0,3 0-1 15,-4-2 7-15,0-2 4 0,-2 0 10 16,2 1 5-16,-2 1 9 0,0 0 0 15,-2 2 0-15,0 17-3 0,2-30-1 16,0 17-2-16,-2 13-4 0,4-21-5 0,-4 21-5 16,0-18-5-16,0 18 1 0,0 0 10 15,0 0 14-15,0 0 1 0,0 0 4 0,0 0 1 16,0 0 2-16,0 0 0 0,0 0-6 16,0 0 1-16,10 58 0 0,-8-43-1 15,0 3 0-15,2 0-9 0,-2 1-7 0,1-1 1 16,1 4 4-16,0-3-12 0,0 1-18 15,-2-4-30-15,2 1-37 0,0-2-46 0,-2 1-61 16,4-3-62-16,-4-3-102 0,2-1-199 16,-4-9-47-16,4 15-263 0,-4-15-194 0</inkml:trace>
  <inkml:trace contextRef="#ctx0" brushRef="#br0" timeOffset="-210316.36">13638 10467 2556 0,'0'0'-30'16,"0"0"22"-16,0 0 14 0,0 0 9 16,0 0-12-16,0 0 9 0,28 2 3 15,-28-2-3-15,0 0 3 0,0 0-3 0,21 0 0 16,-21 0-2-16,0 0 2 0,22-4 1 15,-22 4 5-15,16-1 5 0,-16 1 14 16,17-2 2-16,-17 2 9 0,18-4 7 0,-18 4-1 16,18-4 3-16,-18 4-2 0,15-4 1 15,-15 4 1-15,0 0-3 0,22-4 10 0,-22 4 3 16,0 0 0-16,16-5 1 0,-16 5-8 16,0 0-2-16,0 0-6 0,0 0 1 0,16-2-3 15,-16 2-1-15,0 0 3 0,0 0 9 16,0 0-4-16,0 0 2 0,-10 32-4 15,10-32-4-15,-14 21 0 0,8-6-8 0,-2-1-2 16,0 1 1-16,-1 2-3 0,3-2 9 16,-2 3-4-16,-2-3 5 0,4 0-4 15,-2-2 1-15,2 0 2 0,-4 1-8 0,10-14-5 16,-9 19-2-16,5-9-3 0,4-10-4 16,-6 15 3-16,6-15-6 0,-6 13-3 0,6-13 0 15,0 0-1-15,0 0-3 0,14 17-1 16,-14-17 0-16,21 3-4 0,-21-3-1 15,28 3-3-15,-9-3-2 0,1-3-6 0,2 3-6 16,-3 0-23-16,1 0-24 0,2-1-35 16,-1-1-45-16,1 2-60 0,-1 0-62 0,-3-4-103 15,0 1-204-15,-5-1-20 0,-13 4-249 16,28-12-169-16</inkml:trace>
  <inkml:trace contextRef="#ctx0" brushRef="#br0" timeOffset="-209723.95">14463 9397 2478 0,'0'0'-43'0,"0"0"17"0,0 0 4 16,0 0 12-16,0 0 33 0,0 0 36 0,0 0 27 15,0 0 21-15,0 0 3 0,30 29 2 16,-25-14-1-16,3-1 0 0,0 5-2 0,0 3-9 16,0 1-7-16,4-2-9 0,-3 1-11 15,5 1-4-15,-2-1-11 0,0-2-10 16,-2 1-25-16,-1-4-29 0,1-1-29 0,-4-3-24 15,0-1-48-15,0-1-36 0,2-2-41 16,-4 0-73-16,-4-9-149 0,4 8-386 16,-4-8-94-16</inkml:trace>
  <inkml:trace contextRef="#ctx0" brushRef="#br0" timeOffset="-209467.26">14752 9450 2374 0,'6'-9'42'16,"-6"9"29"-16,6-14 4 0,-6 14-17 15,0 0-7-15,7-11-7 0,-7 11 10 0,0 0 26 16,0 0 15-16,0 0 2 0,0 0-2 16,0 0-3-16,-15 58-11 0,5-35-4 0,2 2-7 15,-4 8 4-15,0-1-6 0,3 4 5 16,-5 0-1-16,2 8-5 0,-2-2 1 0,3 3-8 16,-1 0-6-16,-4 1-4 0,4-1-5 15,-1 1-3-15,3-2-3 0,-2-6-6 0,4-2-5 16,0 0-9-16,0-1-17 0,3-6-17 15,-1-3-28-15,0-1-30 0,2-5-42 16,-2 0-45-16,2-5-38 0,0-2-61 0,4-13-166 16,-6 17-476-16,2-11-282 0</inkml:trace>
  <inkml:trace contextRef="#ctx0" brushRef="#br0" timeOffset="-209161.14">14893 9673 2624 0,'0'0'-43'0,"6"-12"46"16,-6 12 27-16,0 0 14 0,0 0 22 0,0 0 33 16,0 0 27-16,0 0 14 0,0 0 8 15,0 0 5-15,0 0-1 0,-20 48-1 0,13-31-8 16,3 0-4-16,-2 4-14 0,0 2 0 15,2 2-12-15,0-2-14 0,4-2-10 16,0 0-8-16,4 2-4 0,0 3-32 0,6-3-4 16,-2 0-10-16,-1-1-17 0,5-4-17 15,-2 1-26-15,4-1-25 0,-6-6-36 0,1 0-39 16,3-2-45-16,-2-1-34 0,-2-1-32 16,2-7-78-16,-10-1-147 0,13 0-471 15,-13 0-355-15</inkml:trace>
  <inkml:trace contextRef="#ctx0" brushRef="#br0" timeOffset="-208724.01">15113 9782 2979 0,'6'-15'47'0,"-6"15"12"16,6-12-7-16,-6 12-2 0,0 0-17 16,10-13-5-16,-10 13 0 0,10-7-5 0,-10 7-1 15,15-7-9-15,-15 7-3 0,14-6-7 16,-14 6-5-16,20-3-2 0,-20 3 2 15,21-4 2-15,-21 4-6 0,20-4 6 0,-20 4 0 16,20-4-3-16,-20 4 2 0,19-4 1 16,-19 4 1-16,16-2-6 0,-16 2 8 15,0 0-6-15,20-5 4 0,-20 5 1 0,0 0 0 16,0 0 4-16,19-4-1 0,-19 4 10 16,0 0 0-16,0 0 1 0,0 0 9 0,0 0 3 15,0 0 0-15,6 19 0 0,-6-19 0 16,0 0 1-16,0 0-4 0,-10 31-1 15,10-31 1-15,-10 19 0 0,10-19-1 16,-5 21 2-16,1-8 2 0,4-13 1 0,-8 23-2 16,4-12 6-16,4-11 3 0,-8 19 6 15,8-19 0-15,-6 19 1 0,6-19-4 0,-4 18-3 16,4-18 1-16,-2 16 3 0,2-16 3 16,0 0 1-16,8 21 0 0,0-15-4 0,-8-6-1 15,18 9-4-15,-18-9-8 0,23 6-5 16,-5-2-14-16,-3-2-18 0,3 0-24 0,2-2-32 15,-20 0-36-15,35 0-43 0,-15 0-49 16,-5-2-50-16,-15 2-107 0,30-6-634 16,-16 3-442-16</inkml:trace>
  <inkml:trace contextRef="#ctx0" brushRef="#br0" timeOffset="-208480.15">15694 9692 3078 0,'0'0'-10'15,"12"-14"11"-15,-12 14-8 0,8-7-7 16,-8 7 14-16,0 0-14 0,20-4 13 16,-20 4 9-16,0 0 5 0,0 0 16 0,29 18 12 15,-23-7 6-15,-2 2 4 0,2 2 6 16,0 3 8-16,-2-2 9 0,-2 5 4 0,0-1 4 16,0 3 2-16,-2 0-6 0,0-3-7 15,-2 7-9-15,2 0-6 0,-4-4-4 16,2-3-13-16,-2 0-18 0,-4-1-33 0,4-2-49 15,0-2-53-15,0-2-59 0,0-3-66 16,4-10-138-16,-12 15-549 0,12-15-335 16</inkml:trace>
  <inkml:trace contextRef="#ctx0" brushRef="#br0" timeOffset="-208133.75">15960 9976 2862 0,'0'0'-33'0,"27"-4"11"16,-9 3 3-16,-3-3 0 0,-15 4 11 16,38-3 11-16,-19 1 0 0,1 1 2 0,0-3-2 15,1 2-3-15,-5 0-8 0,2-2-19 16,-18 4-14-16,31-6-13 0,-17 3-25 0,-4-4-6 16,-1 2-8-16,-9 5 10 0,14-9 7 15,-14 9 5-15,0-12 9 0,0 12 16 16,0 0 26-16,0 0 36 0,-27-22 20 0,15 15 30 15,12 7 20-15,-18-9 19 0,18 9 22 16,-19-5 19-16,11 0 14 0,8 5 12 0,0 0 8 16,-22-7-7-16,22 7-14 0,0 0-10 15,0 0-11-15,-16-7-13 0,16 7-10 16,0 0-16-16,0 0-11 0,0 0-22 0,0 0-37 16,42-6-44-16,-42 6-50 0,23-4-41 15,-23 4-54-15,26-2-39 0,-14 0-30 16,1 0-53-16,-1-1-134 0,-2-1-439 0,4 0-205 15</inkml:trace>
  <inkml:trace contextRef="#ctx0" brushRef="#br0" timeOffset="-207425.57">17130 9706 2532 0,'0'0'-77'0,"0"0"38"0,0 0 22 0,0 0 35 16,0 0 24-16,0 0 32 0,0 0 28 16,0 0 14-16,0 0 8 0,-10 15 4 15,10-15-5-15,0 0 0 0,0 0-2 0,0 0-5 16,0 0-6-16,0 0-8 0,0 0-12 15,32 7-9-15,-32-7-11 0,21 0-8 16,-21 0-9-16,22 0-11 0,-22 0-11 0,23 1-9 16,-23-1-18-16,24 0-20 0,-24 0-25 15,25 0-32-15,-25 0-32 0,24 3-47 0,-14-3-34 16,2 0-51-16,-12 0-152 0,19-4-510 16,-19 4-278-16</inkml:trace>
  <inkml:trace contextRef="#ctx0" brushRef="#br0" timeOffset="-206718.72">17917 9003 2581 0,'0'0'-138'16,"20"-10"23"-16,-20 10 10 0,0 0 19 15,0 0 18-15,0 0 17 0,0 0 20 0,0 0 13 16,0 0 15-16,0 0 14 0,0 0 22 16,0 0 22-16,33 10 27 0,-33-10 10 15,8 9 23-15,-8-9 10 0,12 10-4 0,-12-10 0 16,16 14-3-16,-6-4-1 0,-3 4-1 15,1-1 1-15,4 4-7 0,0 2-6 0,0 1-3 16,-3 4-4-16,1 1-5 0,6 3-5 16,-4 3-5-16,3 1-4 0,-3 0 0 15,4-1-2-15,0 0-2 0,-1-1-7 0,3-1-5 16,-4-3-1-16,2-3-7 0,-3 2-2 16,1-6-9-16,-2 1 0 0,2-2-5 0,-5-3-3 15,3 0-8-15,-4-1-1 0,0-2-10 16,-2-2-16-16,4 0-22 0,-10-10-23 15,9 17-28-15,-9-17-38 0,12 13-44 0,-12-13-39 16,6 12-49-16,-6-12-86 0,6 2-163 16,-6-2-426-16,0 0-314 0</inkml:trace>
  <inkml:trace contextRef="#ctx0" brushRef="#br0" timeOffset="-206381.91">18453 9029 2714 0,'0'0'-87'0,"2"-19"16"0,-2 19 14 15,0 0-1-15,2-20 10 0,-2 20 13 0,0 0 13 16,0 0 31-16,0 0 28 0,0 0 9 16,0 0 7-16,0 0 10 0,0 0 8 15,0 0-4-15,0 0-7 0,-29 37 1 0,19-16 4 16,-2 0 6-16,-1 7 4 0,-5 3 5 15,-2 6 2-15,3 2 0 0,-7 2 3 0,2 0 2 16,-9 15 2-16,6-8 1 0,1-9-4 16,2-1-3-16,1 2-9 0,1-2-6 0,0-1-7 15,1 0-4-15,5-6-5 0,0 0-9 16,3-3-1-16,-1-2-1 0,4-4-8 16,0-1-4-16,2-4-16 0,0 0-26 0,4-2-35 15,2-15-47-15,-2 25-51 0,2-13-57 16,4-5-78-16,-4-7-189 0,12 14-448 0,-12-14-321 15</inkml:trace>
  <inkml:trace contextRef="#ctx0" brushRef="#br0" timeOffset="-206080.87">18738 9179 2796 0,'0'0'-29'0,"0"0"18"0,0 0 19 15,0 0 9-15,0 0 25 0,0 0 7 16,0 0 3-16,0 0 3 0,-12 54 0 0,7-37-3 16,-3 4-3-16,2 1-2 0,-2 6 6 15,2-4-2-15,2 5-1 0,-2-3-4 16,2 1-2-16,4 0-4 0,2-3 1 0,6 1-7 15,-2 0-4-15,2-4-20 0,2 1-25 16,3-6-31-16,1 1-34 0,4-2-47 16,0-3-42-16,-3-2-61 0,1-3-140 0,-2-1-418 15,-1-5-90-15</inkml:trace>
  <inkml:trace contextRef="#ctx0" brushRef="#br0" timeOffset="-205641.67">18997 9321 2298 0,'6'-18'-8'16,"-6"18"13"-16,6-11 1 0,-6 11-2 15,12-11-1-15,-12 11 0 0,16-12 1 16,-16 12 5-16,19-8 3 0,-9 5-10 0,-10 3 2 16,24-6 4-16,-24 6-10 0,23-6 7 15,-9 5-10-15,-14 1 1 0,24-3 8 16,-24 3-7-16,19-3 11 0,-19 3 12 0,20-4 0 15,-20 4 19-15,0 0 1 0,22-2 8 16,-22 2 7-16,0 0-9 0,0 0-1 16,21 2 13-16,-21-2 2 0,0 0 4 0,0 0-3 15,2 19-4-15,-2-19-4 0,0 0 1 16,-12 30 2-16,6-14-1 0,1-1 0 0,-1-1 3 16,-2 4 4-16,2-1-1 0,-4 1 6 15,2-1-3-15,0-2-1 0,2-2 0 16,1 2-6-16,-3-2-5 0,8-13-2 0,-8 23-3 15,8-23-5-15,-4 19 0 0,4-19 0 16,2 18 0-16,-2-18 0 0,10 14-3 0,0-3-1 16,-1-4-1-16,5-1-1 0,0-1-8 15,4-1 0-15,-1-1-1 0,3 3 4 16,-1-3-15-16,3-1-5 0,-2-2-13 0,1 2-28 16,-21-2-27-16,40-4-44 0,-25 2-56 15,5 1-55-15,-4-8-75 0,-1 2-179 16,-1-3-462-16,-6 1-338 0</inkml:trace>
  <inkml:trace contextRef="#ctx0" brushRef="#br0" timeOffset="-205435.16">19644 9121 2972 0,'9'-11'-6'15,"-9"11"1"-15,0 0-7 0,0 0 8 0,0 0-2 16,32 16 13-16,-22-6 12 0,-5 3 11 15,1 3 2-15,-4 4 12 0,2 5 7 16,-2 0 9-16,-2 3-8 0,-2 1-4 0,0 1-2 16,-2 1-9-16,-2 3-19 0,-3 1-41 15,1-2-64-15,0 2-44 0,-8-3-50 16,-1-3-120-16,-7 7-519 0,-2-5-142 0</inkml:trace>
  <inkml:trace contextRef="#ctx0" brushRef="#br0" timeOffset="-204939.93">18133 10140 2387 0,'0'0'-54'0,"0"0"23"0,0 0 11 15,0 0 2-15,0 0 4 0,0 0 4 16,0 0 24-16,0 0 31 0,59-4 9 16,-59 4 9-16,28 0 9 0,-28 0 23 0,35 0 2 15,-17 0 6-15,5 3 3 0,1-3-3 16,1 1-12-16,5 1 1 0,3-1-13 0,5 2-3 16,3-3-14-16,4 1-3 0,4-1-6 15,-2 2-10-15,2 0 4 0,0-2-5 0,-1 2-1 16,-3-2-5-16,2 0-4 0,-2 2-1 15,-4-4-7-15,-3 4-1 0,-3-2-8 16,-4 0-12-16,1 0-14 0,-3 0-18 0,-5 0-23 16,-1 0-24-16,-3 2-23 0,-2 0-39 15,-1 0-40-15,-3-2-45 0,-4 3-145 0,-10-3-453 16,8 8-147-16</inkml:trace>
  <inkml:trace contextRef="#ctx0" brushRef="#br0" timeOffset="-204313.52">18528 10635 2490 0,'0'0'-38'0,"0"0"18"0,0 0 19 16,0 0 2-16,0 0 7 0,0 0 8 0,0 0 24 16,0 0 9-16,0 0 11 0,0 0 2 15,0 0 10-15,0 0-2 0,0 0 0 0,0 0-4 16,0 0-4-16,53-8-8 0,-53 8-5 16,20 2-5-16,-20-2-4 0,25 0-6 15,-9 2-4-15,0 0 0 0,-16-2-5 0,37 2 3 16,-21-2-10-16,1 2-1 0,1-2 2 15,-18 0-2-15,28 2-1 0,-19-2 7 16,5 0 18-16,-14 0 5 0,16-2 3 0,-16 2 0 16,16 0 3-16,-16 0-4 0,0 0 2 15,13-2-5-15,-13 2-4 0,0 0-6 0,0 0-6 16,0 0-3-16,0 0-3 0,0 0-3 16,0 0-1-16,0 0 2 0,-13 29 0 0,13-29 1 15,-16 19 5-15,8-6 5 0,0 1-5 16,-4-1 3-16,3 4-4 0,-3 2 0 15,0 0-1-15,0 2 0 0,0-2-2 0,3 2-4 16,-5-2-1-16,2 0 5 0,0-2-1 16,2 0 7-16,1-3 3 0,-3 0 1 0,4-2-3 15,-4 0-4-15,4-3 2 0,8-9-2 16,-13 15-5-16,13-15 5 0,-12 14-3 16,12-14-2-16,-8 12-4 0,8-12 1 0,0 0-5 15,0 0 3-15,0 0 1 0,0 0-1 16,24 16-5-16,-24-16 3 0,27 4-2 15,-9-2-2-15,3 0-1 0,1 0 1 0,3 0-4 16,-1 0 0-16,0 0-10 0,-1-1-15 16,-3 2-25-16,1-3-40 0,-1 0-61 0,-2 1-73 15,-3-5-97-15,-3 1-205 0,0-1-73 16,-12 4-300-16,0 0-275 0</inkml:trace>
  <inkml:trace contextRef="#ctx0" brushRef="#br0" timeOffset="-195354.06">17256 9790 496 0,'0'0'146'16,"0"0"-43"-16,0 0-33 0,0 0-21 15,0 0-17-15,0 0-8 0,0 0-10 0,0 0 9 16,0 0 4-16,0 0 11 0,0 0 3 0,0 0 15 16,0 0 1-16,0 0 2 0,0 0 5 15,0 0 5-15,0 0 3 0,0 0-8 16,0 0 9-16,0 0-13 0,0 0 2 16,0 0-1-16,0 0-11 0,0 0 1 0,0 0-9 15,0 0 0-15,0 0-2 0,0 0-7 16,0 0 12-16,0 0-7 0,0 0 0 0,0 0 1 15,0 0 0-15,0 0 5 0,-40 11-9 16,40-11-1-16,0 0 0 0,-17 3-1 0,17-3 2 16,0 0 0-16,-22 5 7 0,22-5 2 15,0 0-3-15,-22 3 8 0,22-3-6 16,0 0-9-16,-17 4-3 0,17-4-2 0,0 0-3 16,0 0-10-16,-18 3-2 0,18-3 2 15,0 0-3-15,0 0 0 0,0 0 3 0,0 0-5 16,-18 3 8-16,18-3 1 0,0 0 2 15,0 0 1-15,0 0-3 0,0 0 1 0,0 0-3 16,0 0-1-16,0 0 0 0,-19 1-5 16,19-1 4-16,0 0 2 0,0 0 5 15,0 0-1-15,-16 4 5 0,16-4-3 0,0 0 2 16,0 0-3-16,0 0-4 0,-22 2 2 16,22-2-2-16,0 0 0 0,0 0-6 15,0 0-2-15,-19 4 1 0,19-4 1 0,0 0-3 16,0 0-2-16,0 0-3 0,0 0 0 0,0 0-2 15,0 0-6-15,0 0 3 0,0 0 0 16,0 0-1-16,0 0 1 0,0 0-1 16,0 0 1-16,0 0 0 0,0 0-3 0,0 0 2 15,0 0-3-15,0 0 6 0,0 0-6 16,0 0 4-16,0 0 2 0,0 0-6 16,0 0 5-16,0 0-4 0,0 0 1 0,57-17 4 15,-57 17-4-15,21-4 0 0,-21 4 4 16,22-3 0-16,-22 3-4 0,20-5 6 0,-20 5-2 15,21-1 2-15,-21 1 4 0,16-2 4 16,-16 2 6-16,18-4 0 0,-18 4 1 16,0 0-1-16,21-4 1 0,-21 4-6 0,0 0 0 15,18-2-3-15,-18 2 2 0,0 0 2 16,0 0-3-16,18-4-2 0,-18 4 1 16,0 0 3-16,0 0-4 0,0 0-2 0,0 0 2 15,0 0 0-15,15-4 1 0,-15 4 0 16,0 0 2-16,0 0-4 0,0 0-1 15,0 0 2-15,0 0-5 0,0 0 0 0,0 0-5 16,0 0 2-16,0 0-4 0,0 0 3 16,0 0 2-16,0 0-6 0,0 0 4 0,-61-5-3 15,61 5 5-15,-21 0-1 0,21 0-2 16,-20-2 3-16,20 2 2 0,-21 0 4 16,21 0 2-16,-20-2 0 0,20 2 4 0,0 0-1 15,0 0-2-15,-26 0-2 0,26 0-7 16,0 0 2-16,0 0 3 0,0 0 0 0,-17-2 4 15,17 2-7-15,0 0 3 0,0 0-2 16,0 0 1-16,0 0-2 0,0 0-1 16,0 0 1-16,0 0 0 0,0 0-3 0,59-11 2 15,-59 11-5-15,21 0 5 0,-21 0-1 16,20-3 5-16,-20 3-7 0,21-1 2 16,-7 1-2-16,-14 0 1 0,0 0-1 0,28 1 2 15,-28-1-4-15,0 0 5 0,19-1-2 16,-19 1 4-16,0 0-2 0,0 0-3 0,22 0 5 15,-22 0 7-15,0 0-3 0,0 0-3 16,0 0-1-16,0 0 1 0,0 0 1 0,0 0 2 16,0 0 2-16,0 0 1 0,0 0 1 15,-51 14-1-15,51-14-3 0,-24 3 0 0,24-3-1 16,-21 2-3-16,5 1-3 0,16-3 2 16,-24 3-2-16,24-3-1 0,-25 1-1 15,25-1 8-15,-24 2-5 0,24-2 0 0,-15 2-5 16,15-2 0-16,0 0-3 0,-20 3 4 15,20-3-8-15,0 0 8 0,0 0-4 16,0 0 0-16,0 0-3 0,0 0-15 0,0 0-9 16,0 0-13-16,0 0-6 0,57-16-3 15,-43 13 4-15,-14 3 5 0,27-4 3 0,-13 1 3 16,-14 3 7-16,24-3-2 0,-24 3 10 16,19-4 8-16,-19 4 13 0,0 0 13 15,20-4 12-15,-20 4-6 0,0 0 3 0,0 0 1 16,0 0-3-16,0 0-3 0,0 0 4 15,0 0 6-15,0 0 1 0,0 0-2 0,0 0 0 16,0 0-3-16,0 0-5 0,-61 8 0 16,61-8 2-16,-18 0-6 0,18 0-2 0,-19 3 3 15,19-3 1-15,0 0 1 0,-20 3-4 16,20-3-3-16,0 0-1 0,0 0 2 16,0 0 0-16,0 0-1 0,0 0-3 0,0 0-2 15,0 0-2-15,0 0-8 0,0 0-10 16,0 0-13-16,0 0-16 0,0 0-16 0,0 0-19 15,0 0-38-15,67-5-29 0,-59 4-44 16,-8 1-110-16,11-3-590 0,-11 3-271 16</inkml:trace>
  <inkml:trace contextRef="#ctx0" brushRef="#br0" timeOffset="39739.95">13568 12053 2928 0,'0'0'-77'15,"0"0"20"-15,4-21 25 0,-4 21-1 0,0 0 6 16,0 0 2-16,0 0 12 0,4-14 15 16,-4 14 6-16,0 0 23 0,0 0 9 15,0 0 18-15,0 0 14 0,0 0 14 0,3-15 10 16,-3 15 8-16,0 0 3 0,0 0 3 16,0 0-6-16,0 0-3 0,0 0-11 0,0 0-9 15,0 0-9-15,0 0-9 0,0 0-8 16,0 0-7-16,0 0-9 0,0 0-1 15,0 0-8-15,0 0-3 0,0 0-1 0,0 0 4 16,0 0-5-16,-31 32 5 0,31-32-8 16,-6 25 1-16,2-12-4 0,0 5 2 15,2-2-3-15,0 0-3 0,0 4-1 0,-2-1 0 16,2 0 1-16,2-1 3 0,-1 1-2 16,1 2 2-16,0 2 3 0,-2-3 2 0,2 5 7 15,2-5 3-15,-2 4 3 0,0 1 2 16,0 2 3-16,1-4 5 0,-1 0 0 15,2 6-1-15,-2-7 1 0,4 3 1 0,-4 0-3 16,0 0-2-16,2 1-3 0,0 1-1 16,-2-2 2-16,2 0-5 0,-2 1 3 0,2-1 3 15,0 0-19-15,-2 2 3 0,2-7-2 16,0 3 6-16,0-2-5 0,0 2 0 16,-2-2-4-16,2 1 0 0,0-2 4 0,0 1-6 15,-2 0 7-15,4 0-2 0,-2-1 3 16,-2 2-4-16,2-3 5 0,0 2 5 0,-2 0-3 15,0-2 2-15,2 2-1 0,-2-3-4 16,0 3-3-16,2 1 1 0,-2-3-2 16,0 0-1-16,0 0 0 0,0 1-5 0,0-2 0 15,0 1 0-15,-2-1 1 0,2 0-4 16,0-18 0-16,-2 34-1 0,2-17 0 0,-2 1-3 16,0-2-4-16,2-16 0 0,-2 33 2 15,-2-17-1-15,0 0 15 0,2 0-3 0,2-16 2 16,-4 29 0-16,2-14-1 0,-2-2-3 15,4-13 2-15,-8 27-1 0,1-14 1 16,1-2-2-16,0 3 0 0,6-14-2 0,-18 21 4 16,10-12-5-16,-2 2-1 0,-1-1-7 15,-1-2 0-15,12-8-5 0,-24 16-12 16,11-11-18-16,-1-2-18 0,14-3-28 0,-24 7-27 16,8-10-30-16,5 2-44 0,-7-2-49 15,18 3-45-15,-25-5-47 0,13-1-113 0,-2 2-158 16,4 1 24-16,0-3-412 0,10 6-432 15</inkml:trace>
  <inkml:trace contextRef="#ctx0" brushRef="#br0" timeOffset="42507.49">13687 13825 2976 0,'0'0'-82'16,"0"0"21"-16,0 0 21 0,0 0 21 15,0 0 13-15,0 0 6 0,0 0 4 0,16-11 21 16,-16 11 17-16,0 0 8 0,0 0 20 16,0 0 5-16,0 0 9 0,0 0 9 0,0 0 6 15,0 0 9-15,0 0-5 0,0 0 3 16,0 0-3-16,0 0-3 0,0 0-9 16,0 0-2-16,0 0-5 0,0 0-5 0,20-3-10 15,-20 3-9-15,0 0 0 0,0 0-11 16,31 3-8-16,-31-3-5 0,22 0-9 15,-22 0-3-15,25 4-2 0,-25-4-3 0,26 3-2 16,-26-3 4-16,21 1-6 0,-21-1-3 16,22 3 0-16,-22-3 0 0,18 1-1 15,-18-1 8-15,0 0 2 0,23 2 3 0,-23-2 4 16,0 0 4-16,16 2-5 0,-16-2 0 16,0 0 4-16,0 0-7 0,0 0-1 0,0 0-1 15,0 0 0-15,0 0 0 0,0 0 3 16,0 0 1-16,0 0-5 0,-26 35 2 0,26-35-5 15,-9 18 1-15,3-6-9 0,-2 0 4 16,8-12 1-16,-14 24 0 0,10-12-4 0,-2 1 0 16,-1-2-3-16,1 3 2 0,6-14-3 15,-12 23 4-15,4-12-4 0,2 0-2 0,6-11 6 16,-12 20-4-16,4-13-1 0,8-7 7 16,-13 15-3-16,7-7-7 0,6-8 7 15,-14 11-6-15,14-11-2 0,-12 11 1 0,12-11 0 16,-12 10 6-16,12-10-7 0,0 0 1 15,-11 12 3-15,11-12 0 0,0 0-4 16,-8 10 3-16,8-10 3 0,0 0 10 0,0 0-1 16,0 0 11-16,-4 17 2 0,4-17 5 15,0 0-2-15,0 0 22 0,20 15-3 0,-20-15 3 16,19 10 1-16,-5-7 2 0,2 1-2 0,-1-1-9 16,1 4-2-16,2-4-12 0,-3-1-24 15,3 2-33-15,0-1-34 0,-6 0-55 16,1-2-76-16,1 1-94 0,-14-2-163 0,20-2-147 15,-20 2 26-15,0 0-523 0,0 0-667 16</inkml:trace>
  <inkml:trace contextRef="#ctx0" brushRef="#br0" timeOffset="44063.17">14116 11976 3302 0,'0'0'-158'0,"0"0"30"0,0 0 23 0,0 0 19 16,0 0 12-16,13 14 15 0,-13-14 22 15,0 0 28-15,0 0 23 0,0 0 22 0,0 0 24 16,0 0 19-16,-19 30 2 0,19-30 5 16,-10 12-2-16,10-12-1 0,-12 11-4 0,12-11-7 15,-12 10-2-15,12-10-6 0,-17 12 1 16,11-8-3-16,-8 2-2 0,4 0 2 0,-2-2-4 15,1 0-1-15,1 0-10 0,-4-1-3 16,14-3-1-16,-24 4-8 0,15-3-1 16,9-1-1-16,-24 0-5 0,24 0-2 0,-20-3-2 15,11-2-5-15,9 5-2 0,-18-12 0 16,12 6 0-16,0-1-3 0,6 7 1 16,-8-19-2-16,6 7 1 0,-4 2-1 0,6 10 1 15,4-20 0-15,-4 20-3 0,2-21 4 16,-2 21-2-16,6-19 1 0,-6 19-1 0,8-17 1 15,-8 17-2-15,14-15-1 0,-14 15-4 16,12-14 3-16,-12 14-2 0,13-10-2 0,-13 10 0 16,10-7-2-16,-10 7-2 0,16-6 8 15,-16 6-2-15,0 0-2 0,21 2 4 16,-21-2-2-16,0 0 2 0,26 10-1 0,-26-10 7 16,20 11-8-16,-11-5 1 0,5 2-1 15,-4 0-1-15,4-1 2 0,-14-7-2 0,25 13 0 16,-15-7 3-16,4 1-3 0,0-3 1 15,-14-4-1-15,21 8 0 0,-9-5 0 16,-12-3-2-16,24 4 3 0,-24-4 2 0,21 0-6 16,-21 0 1-16,22-4-1 0,-22 4 0 15,15-9-4-15,-15 9-1 0,14-13-2 0,-14 13 1 16,10-19 1-16,-6 9 0 0,-4 10 1 16,2-23-2-16,2 10 1 0,-4 13 2 15,-4-23 0-15,4 23 5 0,-4-23-2 0,4 23-1 16,-6-19 0-16,6 19 1 0,-8-13-2 15,8 13 0-15,-12-12 3 0,12 12-8 0,0 0 1 16,-23-1-2-16,23 1-15 0,0 0-17 16,0 0-26-16,-35 13-42 0,27-7-50 0,-4 1-63 15,4-1-61-15,-2 0-178 0,-2 1-108 16,3 0-288-16,-3 1-202 0</inkml:trace>
  <inkml:trace contextRef="#ctx0" brushRef="#br0" timeOffset="45947.13">15272 12693 2414 0,'-12'-8'-150'0,"12"8"9"0,0 0 1 16,0 0-13-16,0 0-27 0,-11-4-351 0,11 4 290 16</inkml:trace>
  <inkml:trace contextRef="#ctx0" brushRef="#br0" timeOffset="46909.74">15235 12679 1469 0,'0'0'-48'0,"-14"-1"19"0,14 1 5 16,0 0 12-16,0 0 10 0,0 0 1 0,0 0 2 16,0 0 1-16,0 0-4 0,0 0-4 15,0 0-3-15,0 0-3 0,0 0 2 16,0 0 3-16,0 0 7 0,0 0 3 0,0 0 14 16,0 0 13-16,0 0 12 0,0 0 5 15,0 0 14-15,0 0 19 0,0 0 9 0,0 0 6 16,0 0-8-16,0 0 3 0,0 0-8 15,0 0-5-15,0 0-12 0,0 0-7 16,0 0-6-16,0 0-13 0,0 0 5 0,0 0-4 16,0 0-8-16,0 0 0 0,0 0-8 15,0 0 10-15,0 0 1 0,0 0 0 0,0 0 19 16,0 0 9-16,0 0 7 0,0 0 8 16,0 0 9-16,0 0-4 0,-12-6-3 15,12 6-5-15,0 0-5 0,0 0-6 0,-11-4-4 16,11 4-5-16,0 0-7 0,0 0-2 15,0 0-7-15,-12-6-4 0,12 6-3 0,0 0-5 16,0 0-4-16,0 0 5 0,0 0 3 16,0 0-3-16,-16-2 6 0,16 2 1 0,0 0 5 15,0 0 3-15,-18 0-3 0,18 0 0 16,0 0-5-16,0 0-1 0,-13 2-5 16,13-2-3-16,0 0-3 0,0 0-1 0,0 0-5 15,-14 2-3-15,14-2 3 0,0 0 0 16,0 0 0-16,0 0 2 0,0 0 0 15,-16 5 1-15,16-5 1 0,0 0 1 0,0 0 4 16,-16 10 1-16,16-10 2 0,0 0 0 16,-9 10-7-16,9-10 9 0,-8 9-10 0,8-9-3 15,0 0-2-15,-12 10 2 0,12-10-2 16,0 0 0-16,-8 13 1 0,8-13-4 16,0 0 1-16,-10 15-2 0,10-15 4 0,-4 14-2 15,4-14-3-15,0 0 4 0,-2 25-6 16,2-25 1-16,0 19-2 0,0-19 1 0,2 19 0 15,-2-19 0-15,2 17-3 0,-2-17 3 16,6 16-5-16,-6-16 4 0,2 16-1 0,-2-16 0 16,6 11-4-16,-6-11 0 0,0 0 3 15,6 16 0-15,-6-16 1 0,0 0 1 0,8 14-2 16,-8-14 2-16,0 0-2 0,12 8 2 16,-12-8-3-16,0 0 1 0,0 0 0 15,19 0 0-15,-19 0-2 0,0 0 2 0,0 0 0 16,20-17-2-16,-20 17-1 0,14-15-2 15,-8 4 0-15,-1-2 3 0,5-5-1 0,-4-1-4 16,2-8 1-16,2-1 1 0,2-4-3 16,-4-1 0-16,3-1 2 0,-3 3-2 15,0 1 2-15,-2 2 0 0,4 1-1 0,-4 2 2 16,-2-1-5-16,1-2 4 0,-3 4 1 16,4-1 4-16,-2-1 1 0,-2 1 3 15,2-1 2-15,-2 0-3 0,-2 0 3 0,2 3 4 16,0 0-1-16,0 4 0 0,-2 2 3 15,0-1 1-15,0 18 0 0,2-26-3 0,-2 26 5 16,2-22-6-16,-2 22-4 0,0 0 1 16,-2-17 3-16,2 17 7 0,0 0-1 0,0 0-1 15,0 0-3-15,0 0 1 0,0 0 0 16,-12 62 1-16,12-41-4 0,0 0-1 16,2 6-1-16,0 1-4 0,-2 1 1 0,4 1 5 15,-2 2 17-15,-2 1-6 0,4 1-14 16,2 2-9-16,-4-5-19 0,2-1-19 15,0 6-26-15,-2-7-42 0,1-1-55 0,-1-1-72 16,0 2-61-16,-4-4-136 0,0 1-155 16,-1 0 16-16,-3-1-333 0,-6 1-283 15</inkml:trace>
  <inkml:trace contextRef="#ctx0" brushRef="#br0" timeOffset="47223.41">14887 13217 2717 0,'0'0'-32'0,"0"0"39"15,-10 13 11-15,10-13 5 0,0 0 5 0,0 0 8 16,0 0 6-16,0 0 17 0,0 0 14 15,0 0 10-15,0 0 7 0,32 6 1 0,-32-6 2 16,23 0-5-16,-23 0-4 0,28 1-8 16,-10-2-11-16,3 1-3 0,-21 0-6 15,41-3-6-15,-19 1-11 0,2 2-14 0,-1-1-20 16,3-1-21-16,-3 2-32 0,-1-2-34 16,0 2-43-16,-1 0-43 0,1 0-43 15,-9-2-93-15,3 2-586 0,-4 2-266 0</inkml:trace>
  <inkml:trace contextRef="#ctx0" brushRef="#br0" timeOffset="47853.92">15139 13562 2612 0,'0'0'-67'0,"-2"17"27"0,2-17 13 15,0 0 18-15,0 0-1 0,0 0 15 0,0 0 12 16,0 0 11-16,0 0 28 0,0 0 16 16,0 0 11-16,0 0 10 0,0 0 2 15,0 0 6-15,0 0 5 0,0 0 1 16,0 0-4-16,0 0-8 0,0 0 0 0,0 0-3 16,-40-12 0-16,40 12-5 0,0 0 2 15,-27 2 0-15,27-2-2 0,-18 6-10 0,6-2 0 16,1 3-10-16,11-7-6 0,-22 15-5 15,14-3-5-15,-2 0-4 0,3-1-7 0,7-11-6 16,-8 26 1-16,4-11-6 0,2 1-1 16,2 2-3-16,0-18-4 0,4 23 1 15,0-10-1-15,0-1-5 0,1 2 3 0,1-2-8 16,-6-12-1-16,10 20-3 0,-4-12 3 16,-6-8-3-16,10 13-3 0,-10-13-4 0,12 8 0 15,-12-8-4-15,0 0 0 0,0 0-2 16,0 0 1-16,0 0-1 0,31-21 2 15,-27 9-2-15,-4 12 1 0,8-28 1 0,-4 11 1 16,-2-4-2-16,2 0 4 0,-4 0-4 16,2 0 8-16,0-1 4 0,0 2 6 0,0 1-3 15,0 0 2-15,-1 0-1 0,-1 2 3 16,0 17 3-16,4-29 0 0,-4 18 4 16,0 11-2-16,2-21 1 0,-2 21 4 0,4-18-4 15,-4 18-1-15,0 0 0 0,0-20-1 16,0 20 4-16,0 0 4 0,0 0 6 0,0 0 5 15,0 0 3-15,0 0-2 0,0 0-6 16,0 0-21-16,0 0-1 0,4 54-1 0,0-38 2 16,-2 4-4-16,2-1 2 0,-2 0 0 15,2 3-1-15,4-1-13 0,-2 1-9 16,-2-3-16-16,0-1-20 0,-1-1-38 0,1 1-42 16,2-3-58-16,-2-2-55 0,-2-4-73 15,0 1-180-15,-2-10-65 0,4 13-403 16,-4-13-406-16</inkml:trace>
  <inkml:trace contextRef="#ctx0" brushRef="#br0" timeOffset="48374.73">15278 13605 2809 0,'0'0'-98'0,"18"-10"24"0,-18 10 33 0,0 0-4 16,17-7 6-16,-17 7 12 0,16-3-5 0,-16 3 11 15,16-4-2-15,-16 4 13 0,19-4 11 16,-19 4-1-16,22-4 16 0,-22 4 11 16,22-4 12-16,-22 4 15 0,23-3 9 0,-11 0 11 15,-2 2 12-15,-10 1 8 0,19-4 8 16,-7 2 0-16,-12 2 5 0,16-4-2 15,-16 4-4-15,16-4-1 0,-16 4-8 0,10-1-4 16,-10 1-3-16,0 0-10 0,0 0-5 16,0 0 4-16,0 0 3 0,0 0-12 0,19 11-4 15,-19-11-2-15,0 0-5 0,0 0 0 16,0 0-4-16,-18 34-2 0,13-23-1 16,-3 0-3-16,8-11 8 0,-16 26-4 0,8-13-4 15,-2 0 4-15,2 3-5 0,1-1 0 16,-1 0 0-16,0 3-7 0,0-4 8 15,2 0-6-15,0-1-8 0,0 1-4 0,6-14-4 16,-9 22 4-16,9-22-2 0,-2 19 1 16,2-19 17-16,0 0-3 0,7 24-7 0,-7-24 2 15,16 15-6-15,-6-12-3 0,6 1-2 16,-1 0-14-16,5 0-10 0,0-2-20 0,-5-1-12 16,5 1-20-16,-2-2-21 0,-3 2-29 15,1-2-35-15,-4 0-44 0,2 2-40 0,-14-2-49 16,23-6-103-16,-15 5-163 0,-8 1-42 15,12-6-264-15,-12 6-185 0</inkml:trace>
  <inkml:trace contextRef="#ctx0" brushRef="#br0" timeOffset="48889.12">15963 12673 2376 0,'0'0'-89'0,"0"0"28"15,0 0 30-15,2-18 14 0,-2 18 20 16,0 0 28-16,0 0 11 0,0 0 22 0,0 0 21 15,10-12 14-15,-10 12 14 0,0 0 8 16,0 0 5-16,0 0-6 0,16 29-1 0,-10-18-3 16,2 4-3-16,0 2-1 0,-3 1-5 15,7 1-4-15,-2 2-8 0,4 1-2 16,-2 0-9-16,-3 0-9 0,5-1-6 0,-2 2-10 16,2-2-7-16,-3 0-4 0,1 0-5 15,-2-1-5-15,0-2-15 0,0-2-18 0,-2-3-25 16,-3-2-35-16,3 1-47 0,-8-12-49 15,10 21-52-15,-6-16-70 0,0 1-165 16,-4-6-497-16,0 0-346 0</inkml:trace>
  <inkml:trace contextRef="#ctx0" brushRef="#br0" timeOffset="49286.59">16419 12498 2705 0,'0'0'-111'0,"10"-17"32"0,-10 17 11 0,0 0 11 16,8-12 21-16,-8 12 33 0,0 0 45 16,0 0 29-16,0 0 19 0,0 0 8 15,0 0 3-15,0 0-1 0,0 0-7 0,-8 58 1 16,4-42-6-16,0 3 3 0,-2 3 6 15,2 3-1-15,-4-1 0 0,0 5 1 16,1 3-3-16,-1 1-3 0,-2-1-1 0,0 4-6 16,-2 0-7-16,3 2-2 0,1 1-4 15,-6 5-1-15,2-1-5 0,-2 1-5 16,5-5 0-16,-1-1 2 0,0-2-9 0,2 2-4 16,0-4-6-16,-2 0-3 0,5-1-3 0,-1-5-4 15,0 1-4-15,-2 0-3 0,4-5-2 16,0 1-10-16,2-4-16 0,-2-2-19 15,0-2-24-15,2-2-27 0,2-15-38 16,-6 25-44-16,4-13-48 0,2-3-47 0,0-9-99 16,0 0-172-16,-4 14-423 0,4-14-365 15</inkml:trace>
  <inkml:trace contextRef="#ctx0" brushRef="#br0" timeOffset="49598.88">16602 12786 2762 0,'0'0'-70'0,"0"0"55"15,0 0 46-15,0 0 33 0,0 0 0 0,0 0 9 16,0 0 7-16,0 0 4 0,-16 51 14 15,10-33 7-15,-2 3 9 0,0 0 3 0,4 3-2 16,0 1-5-16,3 2-6 0,-1-2-15 16,0 1-5-16,4-1-7 0,-2 2-6 0,3-3-10 15,3-1-8-15,2 0-8 0,0-2-13 16,0-2-21-16,-2-2-22 0,4-3-31 16,-1-1-39-16,1-2-51 0,2-2-54 0,0-2-67 15,-2-3-133-15,0-3-592 0,-10-1-434 16</inkml:trace>
  <inkml:trace contextRef="#ctx0" brushRef="#br0" timeOffset="50064.16">16757 12990 3115 0,'0'-23'3'16,"0"23"14"-16,0 0-2 0,0-17 6 0,0 17-13 15,0 0-3-15,0 0 5 0,0 0 1 16,8-16-1-16,-8 16 2 0,0 0 2 0,9-7-3 15,-9 7-6-15,0 0 6 0,20-4-3 16,-20 4-2-16,16-2 3 0,-16 2-6 0,19-2 2 16,-19 2-3-16,0 0 2 0,28-1 1 15,-28 1 1-15,18 0 3 0,-18 0 2 0,0 0 13 16,21-3 4-16,-21 3 6 0,0 0 11 16,0 0 10-16,20-1 14 0,-20 1 1 15,0 0 1-15,0 0 3 0,0 0-3 16,0 0-2-16,18 5 3 0,-18-5-5 0,0 0-8 15,0 0-3-15,-2 25-6 0,2-25-5 0,0 0-6 16,-8 29-3-16,0-16 0 0,4 1-5 16,-2 0 6-16,0 2 3 0,-4-3 6 15,4 2 4-15,1-1-1 0,-1 1-8 16,-2-4 2-16,8-11-5 0,-8 23-2 0,4-13-4 16,4-10-7-16,-6 17 1 0,6-17 6 15,-4 14-12-15,4-14 4 0,0 0-6 0,0 0 1 16,14 23-2-16,-14-23 1 0,20 7-4 15,-20-7 0-15,23 3-1 0,-11-3-3 16,-12 0-13-16,29 4-15 0,-13-5-20 0,-4 1-23 16,-12 0-31-16,25-3-37 0,-25 3-45 15,26-3-48-15,-14-1-64 0,-12 4-131 0,13-7-160 16,-7 1-354-16,-6 6-342 0</inkml:trace>
  <inkml:trace contextRef="#ctx0" brushRef="#br0" timeOffset="50313.17">17232 12805 2784 0,'0'0'-67'16,"8"-11"24"-16,-8 11 46 0,0 0 27 16,14-6 25-16,-14 6 28 0,0 0 18 15,0 0 12-15,15 15 4 0,-11-5-6 16,2 3 2-16,-4 4-2 0,2 0-5 0,0 4-7 15,0 2-6-15,0 4-10 0,0 0-7 0,0 1-8 16,-2-1-7-16,0-1-11 0,0 3-9 16,-2-6-29-16,0 2-37 0,0-4-46 15,-2 0-62-15,0 0-50 0,-4-2-64 0,2-4-126 16,-2 0-581-16,0 0-382 0</inkml:trace>
  <inkml:trace contextRef="#ctx0" brushRef="#br0" timeOffset="53507.46">15363 13450 2720 0,'25'19'-152'0,"-25"-19"24"0,0 0 19 0,0 0 18 16,0 0 9-16,0 0 23 0,0 0 13 15,0 0 11-15,0 0 15 0,0 0 10 0,0 0 13 16,0 0 18-16,0 0 6 0,0 0 13 16,0 0 9-16,0 0 12 0,0 0 17 15,0 0 8-15,0 0 13 0,0 0 9 0,0 0 5 16,0 0 4-16,0 0-8 0,0 0-2 15,0 0-2-15,0 0-7 0,0 0-4 0,0 0-5 16,0 0-7-16,0 0-10 0,0 0-9 16,0 0-4-16,0 0-6 0,0 0-7 0,0 0-6 15,0 0-6-15,0 0 2 0,22-14-3 16,-22 14-7-16,0 0-3 0,8-15-4 16,-8 15 0-16,0 0-3 0,5-16 1 0,-5 16-1 15,0 0-2-15,10-15-3 0,-10 15 3 16,0 0-2-16,6-14 0 0,-6 14 1 0,0 0 8 15,0 0-7-15,6-10 4 0,-6 10 2 16,0 0 5-16,0 0 3 0,0 0 1 16,0 0 10-16,6-14-4 0,-6 14 4 0,0 0 5 15,0 0 5-15,0 0 6 0,0 0 4 16,0 0-13-16,0 0-1 0,27 19-7 16,-27-19-4-16,16 11-6 0,-8-1-3 0,4-3-18 15,-2 1-24-15,-1 2-33 0,5-3-50 16,-4 0-68-16,4 1-65 0,-4 0-125 0,3-2-203 15,-5-2 13-15,-8-4-305 0,18 7-201 16</inkml:trace>
  <inkml:trace contextRef="#ctx0" brushRef="#br0" timeOffset="54496.23">16668 12818 2496 0,'0'0'-97'0,"0"0"13"0,0 0 2 0,0 0 8 16,0 0 3-16,0 0 8 0,0 0 10 16,0 0 18-16,0 0 14 0,40-5 14 0,-40 5-2 15,0 0 20-15,10-12 3 0,-10 12-1 16,0 0 8-16,7-13 2 0,-7 13 4 16,8-12 3-16,-8 12 4 0,6-14-11 0,-6 14 12 15,6-19-5-15,-2 7 1 0,-4 12-6 16,8-24 0-16,-4 11-3 0,-4 13 2 15,6-18 1-15,-6 18-5 0,4-18 1 0,-4 18 1 16,3-17-1-16,-3 17 22 0,6-13 4 16,-6 13 1-16,10-10 14 0,-10 10 14 0,0 0 10 15,10-9 11-15,-10 9 8 0,0 0-7 16,0 0-9-16,0 0-7 0,0 0-13 0,27 13-7 16,-27-13-8-16,8 14-21 0,-8-14-27 15,12 17-32-15,-6-8-46 0,2 1-53 16,2-1-33-16,-4 1-79 0,-1-3-173 15,3 3-344-15,2-3-40 0</inkml:trace>
  <inkml:trace contextRef="#ctx0" brushRef="#br0" timeOffset="55260.67">17796 12959 2250 0,'0'0'-36'16,"7"-11"19"-16,-7 11 9 0,8-14 16 0,-8 14 0 16,8-11 7-16,-8 11 8 0,0 0 16 15,4-19 18-15,-4 19 6 0,0 0-1 0,0 0 1 16,0 0 0-16,-12-25 7 0,12 25 5 15,0 0 4-15,-17-7 12 0,17 7 3 16,-20 0 7-16,20 0-3 0,0 0-2 0,-31 9-7 16,17-1-6-16,4 0-12 0,-2 2-3 15,2 1-11-15,5 0-3 0,5-11-6 0,-12 23-1 16,10-12-6-16,2-11-5 0,0 23-6 16,0-23-7-16,8 19-5 0,-8-19-9 15,8 17-2-15,-8-17-5 0,11 11-3 0,-11-11 1 16,18 8-4-16,-18-8-2 0,20 2 4 15,-20-2 2-15,0 0 2 0,27-12 10 16,-17 5-1-16,-10 7 12 0,18-21-3 0,-11 6 2 16,1-2-2-16,2-6-1 0,-4-2 4 0,0-1 4 15,0-3 6-15,0-6 8 0,-2 5 4 16,0-6 8-16,-2 5 4 0,-1 2 0 16,1 0-3-16,0-3 1 0,0 7-2 0,0-1 4 15,0 6-3-15,-2-1 2 0,2 3-6 16,2 3-1-16,-4 15-8 0,0-27 0 15,0 27-13-15,2-19 3 0,-2 19 2 0,0 0 12 16,0 0 5-16,0 0-28 0,0 0 6 16,0 0 2-16,0 0 2 0,0 0 24 0,-2 61-11 15,2-38 1-15,0 0-11 0,0 4-1 16,4 0 0-16,-2-1-8 0,2 3-5 16,0-2-13-16,2-2-19 0,-2 1-18 0,4-4-20 15,-3 1-20-15,3-1-34 0,-4-8-36 16,4 2-44-16,-2-1-48 0,0-2-41 0,0-4-76 15,2-1-159-15,-8-8-74 0,9 7-334 16,-9-7-313-16</inkml:trace>
  <inkml:trace contextRef="#ctx0" brushRef="#br0" timeOffset="55761.11">18076 12824 2788 0,'20'-15'12'0,"-20"15"33"15,8-6 15-15,-8 6-7 0,0 0-5 16,18-9-3-16,-18 9 0 0,11-6 6 0,-11 6 6 16,0 0 3-16,24-6-2 0,-24 6-2 15,16-6-6-15,-16 6-4 0,17-1-5 0,-17 1-6 16,20-2-2-16,-20 2-3 0,20-2-4 16,-20 2-2-16,17-2 2 0,-17 2 3 15,20-2 3-15,-20 2 4 0,0 0 6 0,24-1 3 16,-24 1 5-16,0 0 2 0,21-4-4 15,-21 4 0-15,0 0 2 0,0 0-6 16,0 0 1-16,20 0-2 0,-20 0-1 0,0 0 1 16,0 0 0-16,0 0 3 0,0 0 4 15,10 13-1-15,-10-13-4 0,0 0-1 0,0 0-6 16,0 0-4-16,-20 38-3 0,16-27-1 16,-2 2-4-16,-4 0 1 0,4 1-5 0,1 0-2 15,-3 1-2-15,0 0 1 0,0-2 1 16,2 3-3-16,-4-1 1 0,4-1 1 15,0-1-3-15,1-2 0 0,5-11-2 0,-12 21-3 16,12-21 3-16,-8 15-2 0,8-15 2 16,-6 13-3-16,6-13 1 0,-4 14-2 0,4-14 0 15,0 0 1-15,0 0 1 0,0 0-3 16,8 20 5-16,-8-20-2 0,18 5-4 0,-18-5-3 16,21 1-7-16,-21-1-9 0,28 0-20 15,-13 0-28-15,3-1-30 0,-4-1-34 16,-14 2-40-16,33-4-43 0,-15 1-27 15,-2 0-50-15,-5-1-128 0,3-1-129 0,-6 1-373 16,-8 4-310-16</inkml:trace>
  <inkml:trace contextRef="#ctx0" brushRef="#br0" timeOffset="56173.71">18167 12588 2720 0,'0'0'-102'0,"0"0"26"16,0 0 21-16,0 0 11 0,0 0 12 15,0 0 24-15,0 0 28 0,0 0 21 0,0 0 27 16,0 0 21-16,0 0 8 0,0 0-3 15,0 0-17-15,0 0-5 0,0 0-5 0,0 0-6 16,0 0-11-16,0 0-2 0,0 0-3 16,41-13-5-16,-41 13 5 0,12-16 10 15,-4 5 12-15,0 2 10 0,-8 9 12 0,11-16 3 16,-1 7-8-16,-10 9-5 0,14-14-4 16,-14 14-1-16,16-9-1 0,-16 9-5 15,15-6-2-15,-15 6 0 0,20-2-5 0,-20 2-6 16,0 0-6-16,33 8-5 0,-21-6-3 15,-12-2-7-15,24 11-13 0,-13-3-23 0,-1-1-27 16,4 3-40-16,-4-3-43 0,4 1-57 16,-3 3-33-16,3-1-44 0,-6 0-97 0,2-1-146 15,2 1-401-15,-3 1-268 0</inkml:trace>
  <inkml:trace contextRef="#ctx0" brushRef="#br0" timeOffset="56537.09">19160 13047 2621 0,'0'0'-56'16,"0"0"38"-16,0 0 12 0,22 8 12 0,-22-8 15 16,0 0 19-16,18 3 16 0,-18-3 1 15,17 0 3-15,-17 0-8 0,22 3-4 16,-22-3-3-16,22 0-6 0,-22 0-7 0,21 0-5 15,-21 0-13-15,26-3-19 0,-26 3-28 16,25-1-38-16,-25 1-38 0,24-4-31 16,-12 0-50-16,-5-2-105 0,1 0-394 0,-2-1 61 15</inkml:trace>
  <inkml:trace contextRef="#ctx0" brushRef="#br0" timeOffset="56671.17">19300 12912 2161 0,'0'0'137'0,"-14"-9"41"0,14 9 17 16,0 0-3-16,-16-9-7 0,16 9-22 15,0 0-21-15,0 0-20 0,0 0-21 16,0 0-23-16,0 0-32 0,0 0-46 0,0 0-64 16,36-15-68-16,-24 14-81 0,-12 1-173 15,19-5-499-15,-7 1-257 0</inkml:trace>
  <inkml:trace contextRef="#ctx0" brushRef="#br0" timeOffset="58154.08">19229 12904 2503 0,'0'0'-150'0,"-12"-4"33"0,12 4 21 0,0 0 19 16,0 0 20-16,0 0 18 0,0 0 15 16,0 0 21-16,0 0 1 0,0 0 18 15,0 0 10-15,0 0-3 0,0 0 13 0,0 0 1 16,0 0 15-16,0 0 7 0,0 0 16 15,0 0 7-15,0 0 3 0,0 0 7 16,0 0 13-16,0 0 5 0,0 0 7 0,0 0 12 16,0 0 8-16,0 0 5 0,0 0-1 15,0 0-1-15,0 0-6 0,0 0-9 0,0 0-10 16,0 0-6-16,0 0-15 0,0 0-12 16,0 0-6-16,0 0-8 0,0 0-11 0,0 0-9 15,0 0-2-15,0 0-12 0,49-6-15 16,-49 6-19-16,26 0-23 0,-12-1-26 15,-14 1-31-15,27 1-40 0,-27-1-44 0,30 3-46 16,-15-3-74-16,-15 0-173 0,26 1-494 16,-14-1-382-16</inkml:trace>
  <inkml:trace contextRef="#ctx0" brushRef="#br0" timeOffset="62241.16">20700 11721 668 0,'0'0'241'0,"0"0"-85"0,0 0-61 0,0 0-37 16,0 0-15-16,0 0-10 0,0 0 10 15,0 0 7-15,0 0 8 0,0 0 20 0,0 0-7 16,0 0 12-16,0 0 32 0,0 0-33 16,0 0 6-16,0 0-3 0,0 0 16 0,0 0 10 15,0 0 4-15,0 0 1 0,-37 19-7 16,33-11-10-16,0 1-4 0,4-9-12 0,-8 23-10 15,2-9-3-15,2 1-11 0,0 2-2 16,2 2-12-16,0 1-1 0,-2 5-3 16,4 0-4-16,0 0-3 0,0 2-3 0,0 0-6 15,0-1 5-15,0 0-4 0,2 3 1 16,0 0 1-16,0 2-1 0,-2-3 1 16,4 4 1-16,-2-1-2 0,0 0 0 0,4 5 2 15,-4-3-1-15,2 0-5 0,-2 3 6 16,2 0-6-16,0-2 1 0,-2 5 2 0,2-4 1 15,-2-3 3-15,4 4-1 0,-5-4 0 16,1 7 3-16,0-6-1 0,0-1 2 0,-2 0-3 16,2 0 0-16,0 0 1 0,0 1-1 15,-2-1-5-15,2 1 0 0,-2-1-1 16,0 0 0-16,0 0-1 0,0-1 0 0,0 0 2 16,-2-1 5-16,2-1 4 0,-2-2 10 15,0-1 3-15,-2-2 5 0,0 2 2 0,1-5 3 16,-3-2 2-16,0 0 0 0,0-4 1 15,0 1-6-15,-2-4 6 0,0 0-7 16,0-1-2-16,1 1-5 0,7-12 2 0,-18 13-4 16,18-13-3-16,-18 7-4 0,18-7-19 15,-17 0-12-15,17 0-6 0,0 0-5 0,-24-13-12 16,24 13-10-16,-14-13-9 0,10 6-19 16,4 7-22-16,-6-14-28 0,6 14-33 15,0 0-39-15,0-17-44 0,0 17-38 0,0 0-93 16,6-11-173-16,-6 11-457 0,0 0-442 15</inkml:trace>
  <inkml:trace contextRef="#ctx0" brushRef="#br0" timeOffset="64791.1">20729 13676 2902 0,'0'0'-141'0,"0"0"22"16,0 0 9-16,0 0 19 0,0 0 11 15,0 0 20-15,0 0 21 0,0 0 17 16,0 0 29-16,0 0 25 0,0 0 17 0,0 0 19 15,0 0 9-15,0 0 22 0,0 0 15 16,0 0 3-16,0 0-1 0,0 0 3 0,0 0-11 16,0 0-15-16,0 0-7 0,0 0-16 15,0 0-6-15,0 0-8 0,44-12-7 16,-44 12-8-16,23 0-4 0,-23 0-8 0,30 2-9 16,-30-2 2-16,29 0-1 0,-11 2-6 15,0-1-2-15,-18-1 0 0,29 3-2 0,-17-3-3 16,-12 0-3-16,25 4-2 0,-25-4 1 15,20 1 0-15,-20-1 4 0,0 0 4 16,16 5 12-16,-16-5 7 0,0 0 5 0,0 0 4 16,0 0 7-16,0 0 9 0,0 0 3 15,0 0 9-15,0 0-1 0,-26 32-1 0,26-32-3 16,-16 16-7-16,5-9-3 0,3 3-2 16,8-10-5-16,-20 16-6 0,12-8 0 15,0 1-3-15,8-9-2 0,-17 18-3 0,11-11-1 16,6-7-3-16,-10 12-2 0,10-12-4 15,-12 11 1-15,12-11-5 0,-8 15 1 16,8-15-3-16,-7 7-1 0,7-7-5 0,0 0 1 16,-14 15 5-16,14-15-3 0,0 0-2 15,-10 8 4-15,10-8-3 0,0 0 2 0,-14 12-2 16,14-12 4-16,-8 10-9 0,8-10 3 16,0 0-1-16,0 0-1 0,-9 12-1 0,9-12-1 15,0 0 1-15,0 0-3 0,-12 11 0 16,12-11 0-16,0 0 1 0,0 0-1 15,0 0-1-15,0 0 4 0,0 0-3 0,0 0 1 16,0 0 0-16,0 0-1 0,0 0 1 16,0 0 2-16,0 0 2 0,0 0 1 0,0 0-1 15,0 0-1-15,21 17 0 0,-21-17-1 16,0 0 4-16,28-2 0 0,-28 2 9 0,21 0-7 16,-21 0-1-16,24-2 1 0,-24 2 5 15,26 0-7-15,-26 0 1 0,27 0-4 0,-11 0-2 16,3 0-6-16,1 0-3 0,-2 2-9 15,1 0-5-15,-1-2-20 0,0 2-26 16,-1-2-43-16,-3 0-64 0,6 2-74 0,-5-4-106 16,-3 0-229-16,-12 2 19 0,22-5-418 15,-22 5-431-15</inkml:trace>
  <inkml:trace contextRef="#ctx0" brushRef="#br0" timeOffset="65681.53">21338 11820 2989 0,'0'0'-93'15,"0"0"20"-15,0 0 17 0,0 0 6 0,0 0 31 16,0 0 13-16,0 0 28 0,0 0 15 16,0 0 29-16,0 0 13 0,0 0 24 15,0 0 1-15,0 0 6 0,-21 48 9 0,17-39 3 16,4-9 3-16,-20 13-9 0,12-3-2 16,-2-2-14-16,10-8-4 0,-23 15-11 0,11-9-6 15,-4 0-9-15,16-6-11 0,-27 8-2 16,11-5-6-16,16-3-2 0,-23 4-5 0,23-4-10 15,-20-2 2-15,20 2-7 0,0 0-2 16,-22-9-4-16,22 9-4 0,-9-9-2 16,9 9-2-16,0 0-2 0,-10-15-2 0,10 15-5 15,0 0 1-15,0 0 0 0,0 0 0 16,0 0-3-16,31-15-2 0,-31 15 0 0,0 0-2 16,34 4 3-16,-34-4-3 0,31 7 3 15,-19 1-1-15,5-2-4 0,1 2 2 16,-4 2-2-16,2-3-1 0,-1 0 0 0,1 1-1 15,-4-2-2-15,3-1-3 0,-5 1 1 16,0 0-3-16,2-4-12 0,-12-2-22 16,18 0-16-16,-18 0-12 0,15-4-3 0,-15 4 1 15,12-11 5-15,-6 3 4 0,-2-2 10 16,-4 10 16-16,2-18 16 0,-2 6 19 0,0 12 14 16,-2-19 16-16,2 19 7 0,0 0 6 15,-4-27 9-15,4 27 0 0,-12-13 2 16,12 13 3-16,-10-10-2 0,10 10 5 0,-17-4 3 15,17 4-6-15,0 0-3 0,0 0-9 16,-32 4-3-16,32-4-14 0,-14 10-32 16,14-10-37-16,-9 9-53 0,9-9-70 0,-10 13-73 15,4-7-140-15,6-6-212 0,-8 11-375 16,8-11-410-16</inkml:trace>
  <inkml:trace contextRef="#ctx0" brushRef="#br0" timeOffset="66303.25">21927 12725 2904 0,'0'0'-15'0,"-17"-7"61"0,17 7 32 16,0 0 19-16,0 0 13 0,0 0 14 0,0 0 14 16,0 0 2-16,0 0 2 0,0 0-2 15,0 0-1-15,0 0-15 0,0 0-16 16,0 0-10-16,0 0-12 0,53 0-11 0,-53 0-9 15,35 1-13-15,-15-1-20 0,1 0-19 16,-1 2-30-16,-2 0-35 0,-18-2-44 16,35 2-54-16,-15-2-59 0,-7 0-55 0,1-2-156 15,-14 2-142-15,26-2-333 0,-11-1-272 16</inkml:trace>
  <inkml:trace contextRef="#ctx0" brushRef="#br0" timeOffset="66661.77">22487 12203 2812 0,'12'-21'18'0,"-12"21"5"0,0 0-1 16,4-15-11-16,-4 15 7 0,0 0 4 15,8-8 14-15,-8 8 16 0,0 0 26 16,0 0 8-16,0 0 9 0,0 0 14 0,0 0-2 16,27 31 2-16,-23-20-7 0,4 5-1 15,-4-1-5-15,2 3-1 0,2 5-4 0,-1 0-1 16,-1 10-4-16,2-5 1 0,0 5-9 16,4-1-4-16,-2 3-11 0,1-3-8 15,3 2-4-15,-6-2-3 0,6 1-13 0,-2-3-17 16,1-2-20-16,-5-2-20 0,4-4-27 15,-2-1-30-15,-4-3-25 0,0-3-27 16,-1 0-29-16,3-3-30 0,-4-1-34 0,-4-11-54 16,4 12-126-16,-4-12-538 0,0 0-363 15</inkml:trace>
  <inkml:trace contextRef="#ctx0" brushRef="#br0" timeOffset="66975.07">22825 12300 2919 0,'2'-15'-10'0,"-2"15"-1"0,4-21-1 16,-4 21 10-16,2-15 0 0,-2 15 18 16,0 0 12-16,4-16 15 0,-4 16 1 15,0 0 21-15,0 0 28 0,0 0 4 0,0 0 5 16,0 0-9-16,0 0-1 0,0 0-6 16,-40 36 3-16,29-16 5 0,-1-1 1 0,2 2-4 15,-8 7-5-15,3 3-7 0,1 1 3 16,-8 6-8-16,3-2-3 0,-1 3-7 15,0-3 3-15,-1 2-15 0,7-6-1 0,-4-2-1 16,3 2-2-16,-1 1-10 0,2-1-2 16,2-3-4-16,1 2 1 0,1-7-8 0,4 4-3 15,-4-3-4-15,4-1-10 0,2-1-23 16,2-4-27-16,-2-2-34 0,4 0-47 16,0-17-46-16,0 25-55 0,0-16-61 0,0-9-136 15,6 16-160-15,-2-12-331 0,-4-4-308 16</inkml:trace>
  <inkml:trace contextRef="#ctx0" brushRef="#br0" timeOffset="67279.59">23143 12294 2735 0,'0'0'-83'0,"0"0"36"16,0 0 29-16,0 0 30 0,0 0 26 0,0 0 13 15,0 0 29-15,0 0 5 0,-20 54 16 16,16-39 7-16,-1 0 2 0,-3 2 0 16,4 2-5-16,0 0 11 0,2 2-12 0,0 4-8 15,0-3-11-15,4 0-6 0,-2 3-11 0,4 2-5 16,2-4-15-16,0 0-20 0,5-1-26 15,-1-1-35-15,2-2-42 0,2-2-49 16,3 1-49-16,-1-5-62 0,2-4-130 0,-4-1-564 16,5-2-335-16</inkml:trace>
  <inkml:trace contextRef="#ctx0" brushRef="#br0" timeOffset="67731.6">23532 12323 2938 0,'0'0'35'0,"8"-23"1"0,-8 23-18 0,0 0-22 15,6-9-22-15,-6 9-9 0,15-6 5 16,-15 6-7-16,22-3 11 0,-22 3-7 0,25-3 9 16,-25 3-4-16,26-1 5 0,-26 1 5 15,22-5 8-15,-5 5-6 0,-17 0 6 16,26-4 11-16,-26 4-1 0,21-1 9 0,-21 1 3 15,18-3 7-15,-18 3 16 0,20-1-1 16,-20 1 4-16,0 0 1 0,0 0 3 16,21 0 1-16,-21 0 5 0,0 0 3 0,0 0 3 15,0 0 7-15,-4 21-1 0,4-21 3 16,0 0-1-16,-13 23 7 0,13-23-5 0,-16 22 0 16,6-8 2-16,2-3 0 0,0 5-4 15,-2-3-5-15,3 2-8 0,-3 0 0 0,4 1-7 16,-4-3 2-16,2 1-8 0,2-3 3 15,6-11-7-15,-11 21 6 0,11-21-2 0,-10 18 0 16,10-18 7-16,-2 14 0 0,2-14-1 16,0 0 0-16,12 19-2 0,-5-11-1 15,-7-8-6-15,22 7 1 0,-8-3-6 0,1 0-5 16,3-2-13-16,4-2-19 0,-22 0-29 16,37 0-37-16,-15-2-45 0,-1-2-51 15,-7 2-48-15,4-5-62 0,-3 0-158 0,-3-3-535 16,-2-2-426-16</inkml:trace>
  <inkml:trace contextRef="#ctx0" brushRef="#br0" timeOffset="68067.18">23608 12043 2925 0,'0'0'-79'15,"0"0"58"-15,0 0 18 0,-13-10 13 16,13 10 11-16,0 0 12 0,0 0-8 0,0 0 2 16,0 0-9-16,0 0 1 0,0 0-2 15,13-30-3-15,-13 30 0 0,8-19 7 0,-2 6 9 16,-6 13 23-16,12-25 25 0,-8 14 21 16,-4 11 4-16,10-20 5 0,-10 20-6 15,8-15-7-15,-8 15-5 0,7-11-1 0,-7 11 3 16,0 0 3-16,18-4-5 0,-18 4-6 15,0 0-8-15,0 0-7 0,33 19-13 16,-19-9-4-16,-4 1-4 0,6 4-19 0,1 0-24 16,-5 1-35-16,6-1-48 0,-4 0-59 15,1 2-67-15,-1-3-69 0,2-3-143 16,-10-1-155-16,5-1-306 0,-11-9-243 0</inkml:trace>
  <inkml:trace contextRef="#ctx0" brushRef="#br0" timeOffset="68230.98">24009 12096 2646 0,'0'0'0'16,"14"8"17"-16,-14-8-1 0,8 15-2 15,-3-4 7-15,3 5-2 0,0 0-1 0,0 4-2 16,2 1-2-16,2 3 4 0,-3 3-8 16,3 1-7-16,-4 4-18 0,6 0-46 15,-6 0-36-15,2 3-40 0,-3-7-94 0,-3 0-480 16,-4 1 29-16</inkml:trace>
  <inkml:trace contextRef="#ctx0" brushRef="#br0" timeOffset="68839.5">22324 13321 2017 0,'0'0'-55'0,"0"0"28"16,0 0 21-16,0 0 14 0,0 0 14 16,0 0 4-16,0 0 23 0,0 0 24 15,0 0 12-15,0 0 11 0,0 0 13 16,0 0 0-16,0 0 2 0,61 10 4 0,-43-10-5 16,5 0-3-16,5 2-8 0,5-2-10 15,6 0-10-15,10-2-7 0,-1 1-7 16,14-2-6-16,3 1 0 0,22 0 10 0,-1-3 2 15,6 1 4-15,-19 1-6 0,-10-3-6 16,2 5-7-16,-5-3-4 0,3 1-10 16,-6-1-1-16,2 0-10 0,-8 0-9 0,-4 1-20 15,-5 0-20-15,1 0-20 0,-12 2-26 16,-1-2-30-16,-1 3-38 0,-7-3-29 0,-1 6-39 16,-5-3-52-16,-16 0-136 0,22 3-447 15,-22-3-169-15</inkml:trace>
  <inkml:trace contextRef="#ctx0" brushRef="#br0" timeOffset="69462.89">22691 13813 2559 0,'0'0'-8'15,"0"0"34"-15,-10-6 15 0,10 6 5 0,0 0 4 16,0 0 3-16,0 0-3 0,0 0 11 15,0 0 6-15,0 0 2 0,18-28-1 0,-18 28-3 16,14-10-12-16,-6 7-8 0,-8 3 0 16,21-8-10-16,-9 6-4 0,2-2-4 0,-2 1-6 15,1 1-5-15,1 2-5 0,-14 0 2 16,26-4-2-16,-11 4 2 0,-15 0-7 0,18 0-2 16,-18 0 2-16,22 1-2 0,-14-1 4 15,-8 0 3-15,13 5 6 0,-13-5 4 16,8 7-7-16,-8-7 6 0,0 0 1 0,0 0 2 15,-4 19 0-15,4-19-1 0,-12 13 9 16,7-6-6-16,-3 2 6 0,0-2 5 16,0 4 4-16,-2 1 7 0,2-3 0 0,2 3 3 15,-5-2-2-15,3 1 2 0,2 0 0 16,-2 3 0-16,-2-1-5 0,2 0-4 0,0-1-1 16,1 1-6-16,3 1 0 0,-2-1 3 15,2 0 1-15,0-1-1 0,-2-1 1 0,6-11-1 16,-2 19-3-16,2-10 1 0,0-9-5 15,4 18-4-15,4-13-3 0,-2 4-3 0,2-4-4 16,-8-5-6-16,21 10-9 0,-9-7-7 16,4 3-9-16,1-3-14 0,-3 0-12 15,2-3-14-15,-2 0-22 0,1 0-22 0,1-3-33 16,4 2-31-16,-3-1-13 0,-3-2-26 16,2-1-30-16,-4-3-64 0,1 1-673 0,-3-2-410 15</inkml:trace>
  <inkml:trace contextRef="#ctx0" brushRef="#br0" timeOffset="69915.03">22678 13590 2838 0,'0'0'-96'0,"0"0"30"0,0 0 22 0,0 0 8 16,0 0 5-16,0 0 10 0,0 0-2 15,0 0 1-15,0 0 5 0,0 0 2 0,0 0-2 16,0 0 7-16,0 0 5 0,47-17 23 15,-47 17 14-15,17-17 19 0,-11 8 13 0,2-1 13 16,-8 10 4-16,16-18 14 0,-10 11 7 16,0-1 9-16,3 2-2 0,-9 6-2 15,14-11-6-15,-6 6-8 0,-8 5-8 0,18-7-6 16,-10 1-1-16,-8 6 9 0,0 0 11 16,29-1 4-16,-29 1 8 0,22 1 1 0,-22-1-4 15,25 7-4-15,-11-1-15 0,-2-1-6 16,5 3-8-16,-5-1-10 0,2 2-22 0,0-1-24 15,1 0-31-15,-3 0-40 0,2 0-44 16,-2-1-62-16,1 1-64 0,-3-4-77 16,-2 0-179-16,-8-4-102 0,20 5-303 0,-20-5-253 15</inkml:trace>
  <inkml:trace contextRef="#ctx0" brushRef="#br0" timeOffset="70747.69">25030 12894 2521 0,'0'0'-84'0,"8"-13"26"16,-8 13 17-16,0 0 19 0,4-17 17 0,-4 17 18 16,0 0 22-16,0 0 23 0,0 0-2 15,-12-28 4-15,2 20-3 0,10 8-2 0,-19-15-8 16,1 7 0-16,4 1-2 0,-1 0 13 15,1 2 9-15,-4 1 13 0,18 4-1 0,-33-7 6 16,11 5-1-16,4 2-7 0,3 0 0 16,-3 2-2-16,0 4-4 0,3-1-1 15,-3 4-6-15,6 1-8 0,-1 6-1 0,1-1-7 16,2 2-4-16,2-2-6 0,4 2-1 16,-2 1-5-16,6-2-1 0,0 2-6 15,0-1 2-15,0-2-4 0,6 0 0 0,-2-1-2 16,0-3-1-16,4-2-1 0,2 1 4 15,-2-2-6-15,-1-5 0 0,-7-3-2 0,18 6-7 16,-4-6-2-16,-14 0-3 0,15-8 2 16,-1 1-3-16,-2-2 1 0,2-5 0 0,-2-3 2 15,1-4 2-15,1-5 2 0,6-5 0 16,-7-5 4-16,5-4 13 0,2-1 9 16,-7 1 9-16,5 0 5 0,-6 6 11 0,2 2 6 15,-6 0-4-15,3 5 2 0,-5 2 2 16,2 3 0-16,-4 2 0 0,4 5-7 15,-2 0 2-15,-2 0-10 0,-4 15-9 0,8-21-3 16,-8 21 0-16,0 0 8 0,0 0 0 16,0 0-25-16,0 0-4 0,0 0 4 0,0 0-7 15,3 62 8-15,-3-33-9 0,0-1 5 16,4 5-10-16,-2 3-3 0,2 0-16 0,0 1-16 16,0-1-18-16,0-6-27 0,-4-1-31 15,4-3-57-15,2 1-59 0,2-4-63 16,-8-8-95-16,4 0-188 0,-4-5-23 0,4 0-326 15,-4-10-310-15</inkml:trace>
  <inkml:trace contextRef="#ctx0" brushRef="#br0" timeOffset="71232.18">25217 12769 2682 0,'10'-19'-80'16,"-10"19"5"-16,3-14-3 0,-3 14 0 0,12-11 9 15,-12 11 3-15,10-11 21 0,-10 11 12 16,12-10 3-16,-12 10 14 0,10-7 22 16,-10 7 20-16,15-6 8 0,-15 6 5 0,18-8-3 15,-18 8-7-15,22-7 0 0,-22 7-2 16,21-7 3-16,-9 3-1 0,-12 4 0 16,22-5 0-16,-22 5-3 0,21-3 11 0,-21 3 8 15,18-8 7-15,-18 8-7 0,18-3 2 16,-18 3-5-16,0 0 2 0,19-3-1 0,-19 3 2 15,0 0 15-15,14 2 26 0,-14-2 13 16,0 0 2-16,4 12 2 0,-4-12-1 16,0 0-9-16,-8 21-7 0,8-21-7 0,-14 19-10 15,6-8-7-15,1 0 0 0,1 3-5 16,-2-1 0-16,-2-2-5 0,-2 3-2 0,4-1-4 16,-1 1-3-16,1-1-2 0,0-2-5 15,-2 3 1-15,6-1-6 0,-4 0 0 16,8-13-3-16,-10 27 7 0,10-12-9 0,0-15 8 15,0 23-2-15,0-23 3 0,0 21 0 16,0-21 10-16,10 21-1 0,-2-14-2 0,0 3-6 16,6-2-4-16,-6-1-3 0,5 1-6 15,3-3-4-15,2 2-3 0,-5-4-10 16,3 1-15-16,2-1-17 0,-4 2-23 0,1-5-25 16,-1 0-46-16,-14 0-48 0,29-5-47 15,-11 2-53-15,-6-4-126 0,-2-3-172 0,2 0-342 16,-9-5-298-16</inkml:trace>
  <inkml:trace contextRef="#ctx0" brushRef="#br0" timeOffset="71647.23">25492 12346 2612 0,'0'0'-131'16,"-22"8"23"-16,22-8 20 0,0 0 22 16,-14 3 19-16,14-3 25 0,0 0 28 15,0 0 38-15,0 0 24 0,0 0 20 0,0 0 9 16,0 0-3-16,0 0-6 0,0 0-12 16,-17-11-6-16,17 11-5 0,0 0 1 15,0 0 1-15,5-29 2 0,-5 29-2 0,12-24 5 16,-4 10 13-16,-2-1 14 0,2 1 16 15,0 1 1-15,2 0-6 0,-3 0-6 0,1 1-8 16,2 1 0-16,-10 11-7 0,16-17-1 16,-10 9-7-16,-6 8-1 0,11-9 5 15,-11 9-4-15,0 0 2 0,22-4 1 0,-22 4 2 16,0 0-1-16,26 13-5 0,-19-5-11 16,-7-8-6-16,22 19-2 0,-8-10-10 0,-6 3-7 15,0-1-10-15,5 0-20 0,-5 1-23 16,-2-3-29-16,6-1-39 0,-12-8-49 0,14 16-66 15,-11-9-66-15,5-1-106 0,-8-6-216 16,8 7-1-16,-8-7-340 0,0 0-321 16</inkml:trace>
  <inkml:trace contextRef="#ctx0" brushRef="#br0" timeOffset="80469.61">13576 15101 2743 0,'0'0'-63'16,"7"17"23"-16,-7-17 27 0,0 0 7 15,8 14 6-15,-8-14-6 0,0 0 3 0,4 13 9 16,-4-13 5-16,0 0 5 0,6 9 10 16,-6-9 14-16,0 0 7 0,0 0 14 15,8 8 1-15,-8-8 6 0,0 0-8 0,0 0-11 16,0 0-18-16,0 0-9 0,0 0-9 15,0 0-1-15,10-22-4 0,-10 22 1 0,4-15 3 16,-4 15 7-16,2-14 6 0,-2 14 5 16,2-12 2-16,-2 12 4 0,0 0-2 0,3-9 9 15,-3 9 4-15,0 0 4 0,0 0 1 16,0 0-5-16,0 0-2 0,28 17-7 16,-18-11-7-16,-4 2 3 0,5-1-9 0,1 0-4 15,-2-1-8-15,4 1-9 0,0-2-14 16,-1 1-10-16,-13-6-11 0,26 7-9 15,-14-7-3-15,-12 0-5 0,27 0 1 0,-27 0 1 16,32-4-1-16,-19 1 13 0,1-2-1 16,-14 5 5-16,28-7 16 0,-15 3 18 0,-13 4 10 15,22-6 17-15,-22 6 13 0,18-3 5 16,-18 3-2-16,23-2 4 0,-23 2-6 0,26 0-4 16,-26 0-8-16,25 0-7 0,-25 0-11 15,30 0-12-15,-11 0-12 0,-19 0-12 16,36-2-18-16,-17 0-12 0,-1 0-7 0,2 1-2 15,1-3-4-15,3-2 11 0,-3-1 2 16,1 0 17-16,1 1 15 0,-1-1 22 0,0-1 21 16,-3 1 18-16,-1 3 9 0,2 1 9 15,-1-2 3-15,1 2 1 0,0 1-3 16,3 0-7-16,1-1-8 0,-1 6-4 0,3-3-10 16,1 0-13-16,3 2-9 0,-1 0-4 15,1-2-19-15,-1 0-14 0,1 0-13 16,-1 0-7-16,2-2-4 0,-1 2 7 0,1-2 0 15,-1-2 12-15,-1 1-1 0,1-1 7 16,-3-1 7-16,1 2 11 0,-1-1 12 0,-1 0 12 16,-5 0 6-16,5 0 10 0,-7 1 1 15,5 0 0-15,0 2-5 0,-3-2 0 0,3 2-4 16,1 1-4-16,-3 1-10 0,9-1-9 16,-3 3-16-16,1-3-15 0,1 0-6 15,-1 1-9-15,1-1-5 0,-1 3-4 0,-1-3-5 16,1 0 8-16,-1 0 3 0,-1-3 11 15,-1 2 9-15,1-2 18 0,-3 2 18 0,1-2 17 16,-1 0 9-16,1-1 9 0,-5 0-2 16,5 0 4-16,-3 3-6 0,2-3 1 0,3 1-3 15,1 0-2-15,-1 1-2 0,2 2-6 16,3 0-3-16,3 0-11 0,-1 0-16 16,-1 0-7-16,0 2-7 0,5-2 1 0,-5 3-6 15,2-3 6-15,-1 0-5 0,-1 0 4 16,1 0 4-16,-3 0 7 0,-2-3 9 15,1 1 7-15,1 0 8 0,-3-1 11 0,-1-3 4 16,1 2 7-16,-1-1 6 0,-1-2 0 16,-1 2 3-16,1 0 5 0,-1-1-1 0,1 2 1 15,-2 1-2-15,1-1-4 0,-1 3-8 16,-3-3-17-16,-1 4-31 0,1-2-36 16,-1 2-58-16,2 0-60 0,-5 0-55 0,-3-1-144 15,-14 1-620-15,22-3-439 0</inkml:trace>
  <inkml:trace contextRef="#ctx0" brushRef="#br0" timeOffset="83658.1">13381 16008 2869 0,'0'0'-134'0,"0"0"17"16,0 0 16-16,0 0 13 0,0 0 9 15,0 0 8-15,0 0 6 0,0 0 20 16,0 0 16-16,0 0 10 0,0 0 19 0,0 0 19 16,0 0 10-16,0 0 13 0,0 0 6 15,0 0 12-15,0 0 6 0,0 0 1 0,0 0 5 16,0 0 10-16,0 0-2 0,0 0 3 16,0 0 4-16,0 0 3 0,0 0 8 15,0 0 6-15,0 0 2 0,33 18 4 16,-33-18 1-16,0 0 1 0,10 15-4 0,-10-15-7 15,6 15-5-15,-6-15-3 0,8 15-9 16,-4-3-4-16,4-1-3 0,-2 2-1 0,0 1-1 16,-2 1 1-16,3-1 14 0,-1 1-1 15,0 1 4-15,2 1-17 0,0 1-6 16,-2 3-11-16,0 0-3 0,0-4-23 0,5 2-8 16,-5-2-3-16,0-2-1 0,0 3-5 15,2-5-4-15,-2 2-9 0,-2 0-13 16,-4-15-10-16,10 24-15 0,-7-15-20 0,1-2-22 15,-4-7-26-15,8 18-35 0,-8-18-30 16,6 13-46-16,-2-5-36 0,-4-8-77 0,4 7-157 16,-4-7-488-16,0 0-415 0</inkml:trace>
  <inkml:trace contextRef="#ctx0" brushRef="#br0" timeOffset="84132.09">13776 15958 2830 0,'6'-15'-100'0,"-6"15"30"0,0 0 16 16,6-13 10-16,-6 13 9 0,0 0 11 15,0 0 9-15,0 0 26 0,7-12 31 0,-7 12 20 16,0 0 23-16,0 0 11 0,0 0 9 16,0 0 5-16,0 0 1 0,0 0-4 0,-13 47 0 15,13-47-3-15,-8 28-6 0,0-13-7 16,4 4-10-16,-2 2-6 0,0 1-9 0,-2 0-3 16,1-1-9-16,1 4-1 0,0 2-3 15,-2-3 1-15,0 3-4 0,2 1 1 16,2 1-2-16,-2-3-2 0,-1 4-1 0,-1 2-2 15,2-4-2-15,0 2 0 0,-2-2-3 16,4-2 2-16,-2 6-1 0,0-3-3 16,-2-2-3-16,5-1-2 0,-3 2 3 0,2-4-6 15,-2-1-2-15,2-1-2 0,-2 0-2 16,2-3-5-16,2-3-3 0,-2 0-7 0,0-1-13 16,4-15-9-16,-4 25-17 0,4-25-14 15,-6 22-24-15,6-22-24 0,-3 16-34 16,3-16-30-16,0 0-29 0,-2 21-32 0,2-21-48 15,0 0-99-15,-2 10-595 0,2-10-402 16</inkml:trace>
  <inkml:trace contextRef="#ctx0" brushRef="#br0" timeOffset="85017.13">14121 16147 2896 0,'0'0'-63'0,"0"0"42"0,0 0 45 0,0 0 26 15,0 0 23-15,-33 10 20 0,33-10 19 16,-12 13 12-16,12-13 7 0,-15 19 1 0,9-7-2 16,0 2-6-16,-2 2-3 0,4 4-4 15,0-4-8-15,2 6-9 0,2-2-6 0,-2 3-8 16,4-2-4-16,0 3-13 0,0 1-4 16,4 0-13-16,4-1-14 0,-4-2-14 0,1 1-19 15,5 0-25-15,-2-6-21 0,2 0-36 16,-2 0-33-16,0-3-39 0,1-3-39 15,1 0-26-15,0-1-29 0,-2-4-84 0,-1-2-133 16,3-3-434-16,-12-1-272 0</inkml:trace>
  <inkml:trace contextRef="#ctx0" brushRef="#br0" timeOffset="85716.97">14587 16197 2646 0,'0'0'-81'15,"18"-7"22"-15,-18 7 32 0,0 0 15 16,0 0 27-16,19 12 33 0,-19-12 25 0,6 14 16 16,-6-14 13-16,2 19 3 0,-2-19 0 15,0 19 5-15,0-19-2 0,0 0-5 16,-8 30-2-16,2-20-5 0,6-10-8 0,-13 21-7 15,7-11-8-15,-4-3-11 0,10-7-11 16,-16 15-16-16,6-9-16 0,10-6-10 0,-19 8-11 16,19-8-6-16,-24 4-4 0,24-4-4 15,-22 0-11-15,22 0 1 0,-19-8 0 16,19 8-3-16,-18-13-3 0,18 13 4 0,-10-19 2 16,4 7 3-16,6 12 9 0,-3-23-2 15,3 23 0-15,0-23 3 0,0 23-2 16,3-23 4-16,3 13 4 0,-6 10 3 0,10-19-1 15,-6 9 4-15,-4 10 7 0,16-16 5 16,-16 16 8-16,12-9 4 0,-12 9 2 16,17-8 6-16,-17 8-2 0,0 0 5 0,26 4-7 15,-26-4 3-15,19 11-4 0,-7-5-2 16,0 3-2-16,0 1-3 0,2 0 0 0,1-1 2 16,-3 1-3-16,6 0 1 0,-5-3-2 15,5 1 3-15,0-1-1 0,-3-3 1 16,5 3-6-16,0-2-4 0,-3-2-6 0,3-1-8 15,0-2-3-15,-20 0-6 0,37 0 0 16,-19-4-2-16,-3 3 1 0,-15 1 4 16,32-12-1-16,-20 5 1 0,-1-3 4 0,1 1-1 15,-4-5 3-15,-2-1-1 0,2-2 2 16,-4 1-1-16,-2-1 6 0,0-1 9 0,-2 2 11 16,0 3 8-16,0 13 5 0,-4-26 6 15,0 16 0-15,-2 0 5 0,6 10-2 16,-10-16 3-16,10 16 1 0,-14-7 1 0,14 7-10 15,0 0 3-15,-25 0-3 0,25 0-3 16,-20 10-3-16,20-10 0 0,-21 17-6 0,13-6-3 16,2 0-5-16,-4 2-6 0,4 1-11 15,-2-1-11-15,0 1-22 0,2-1-18 0,6-13-27 16,-11 25-35-16,5-14-50 0,-2 1-43 16,4-3-51-16,-2-1-117 0,-2 2-178 15,-2-3-324-15,3-1-243 0</inkml:trace>
  <inkml:trace contextRef="#ctx0" brushRef="#br0" timeOffset="86208.84">15333 16002 2553 0,'0'0'-32'15,"0"0"38"-15,0 0 29 0,0 0 5 16,0 0 15-16,18 16 25 0,-18-16 22 0,0 0 14 16,6 21 5-16,-6-21 5 0,6 24-3 15,-3-6-2-15,1-3-10 0,2 4-1 16,-4 0-5-16,4 4-3 0,-2 0-8 0,0 2 0 15,0 1-9-15,-2 1-1 0,-2-2-6 16,0 1-7-16,4-1-9 0,-8-2-6 16,4 0-9-16,-2-2-3 0,0-2-11 0,0 0-23 15,0-2-26-15,2-17-30 0,-4 28-41 16,2-16-52-16,2-12-48 0,0 23-51 16,-4-16-79-16,4-7-163 0,-2 15-461 0,2-15-362 15</inkml:trace>
  <inkml:trace contextRef="#ctx0" brushRef="#br0" timeOffset="86697.36">15903 16220 2902 0,'0'0'-34'0,"0"0"28"16,0 0 10-16,2-22 11 0,-2 22 9 16,0 0 6-16,0 0 14 0,0 0 10 0,0 0 7 15,13-9 11-15,-13 9 10 0,0 0 0 16,16-6 3-16,-16 6-7 0,0 0-4 0,26-3-10 15,-26 3-6-15,19 0-6 16,-19 0-8-16,24-3-17 0,-24 3-14 0,25 0-18 16,-25 0-19-16,22 0-22 0,-22 0-23 0,25 0-32 15,-25 0-28-15,28 3-23 0,-14-2-29 16,-3-1-46-16,-11 0-107 0,24 2-457 16,-12-2-97-16</inkml:trace>
  <inkml:trace contextRef="#ctx0" brushRef="#br0" timeOffset="87103.1">16525 15735 2368 0,'14'-9'-24'0,"-14"9"18"0,0 0 15 0,0 0 24 16,0 0 4-16,19-4 16 0,-19 4 27 15,0 0 15-15,0 0 16 0,22 19 8 16,-18-9 8-16,-4-10 7 0,14 22 5 0,-8-8 4 15,0 1-4-15,1 1-1 0,3 0 0 16,-2 4-4-16,0-1-4 0,2-1-9 16,0 2-13-16,-3 1-17 0,5-4-8 0,-4 0-6 15,0-2-21-15,0 1-22 0,0-4-27 16,-3 1-27-16,1 0-34 0,2-1-31 0,-8-12-33 16,10 19-47-16,-4-12-31 0,0 1-36 15,0-3-80-15,-6-5-140 0,8 8-468 16,-8-8-322-16</inkml:trace>
  <inkml:trace contextRef="#ctx0" brushRef="#br0" timeOffset="87517.89">16959 15686 2726 0,'0'0'-63'0,"0"0"26"0,4-15 26 15,-4 15 5-15,0 0 6 0,0 0 9 16,6-13 9-16,-6 13 22 0,0 0 16 16,0 0 12-16,0 0 17 0,0 0 10 0,0 0 17 15,0 0 7-15,0 0 4 0,0 0 6 16,0 0 4-16,0 0-2 0,0 0-6 0,0 0-6 16,-2 57-8-16,-2-40-8 0,0 0-5 15,-2 6-6-15,-2 0-11 0,0 1-4 0,1 1-8 16,1 2-2-16,-4 0-12 0,2 5-5 15,0 0 1-15,-2-1-8 0,3 3 7 16,-1-2-32-16,0 1 0 0,2-4 2 0,0 3-1 16,0-4 2-16,2 0 1 0,-4 4 2 15,2-6 4-15,3 3-13 0,-3-4 4 0,2-1-7 16,-2-3 0-16,4-1 0 0,0-1-8 16,-2-2-9-16,4-17-8 0,-4 26-8 0,2-14-13 15,0-1-13-15,2-11-17 0,-2 19-21 16,0-9-31-16,2-10-34 0,0 0-45 15,-2 21-33-15,2-21-30 0,0 0-104 0,2 15-124 16,-2-15-450-16,0 0-348 0</inkml:trace>
  <inkml:trace contextRef="#ctx0" brushRef="#br0" timeOffset="88311.38">17342 15935 2736 0,'0'0'-96'0,"0"0"25"16,0 0 14-16,0 0 23 0,0 0 20 15,0 0 9-15,2-20 31 0,-2 20 12 16,0 0 20-16,0 0 16 0,0 0 16 0,0 0 10 15,0 0 16-15,0 0 9 0,0 0 5 16,0 0 10-16,0 0-3 0,0 0 11 16,0 0-12-16,-26 36-4 0,23-22-11 0,-3 0-10 15,-4 0-13-15,4 1-1 0,-2 4-9 16,2 2-7-16,-2-3-1 0,4 2-2 0,0-1-11 16,1 5-1-16,-1-2-4 0,0-1-2 15,2 0-22-15,2 1-8 0,0-2-2 16,0-1 0-16,2 2-1 0,0-4-7 15,0 0-5-15,2 0-5 0,1-2-15 0,-1 1-10 16,4-5-18-16,-4-2-21 0,2 1-29 0,-2-2-41 16,-4-8-38-16,14 11-48 0,-8-5-38 15,-6-6-83-15,11 3-157 0,-11-3-48 16,0 0-328-16,16 0-219 0</inkml:trace>
  <inkml:trace contextRef="#ctx0" brushRef="#br0" timeOffset="88987.25">17532 16015 2542 0,'-1'-22'-33'0,"1"22"32"0,0 0 1 16,0 0 18-16,0 0-5 0,0 0 7 16,0 0 1-16,0 0 11 0,0 0 17 15,1-20 7-15,-1 20 8 0,0 0 4 0,0 0 2 16,0 0-1-16,0 0 2 0,0 0 2 16,0 0-4-16,0 0-1 0,0 0-9 0,22-1-7 15,-22 1-2-15,0 0-5 0,0 0-7 16,26-2-6-16,-26 2-1 0,0 0-3 0,23 0-1 15,-23 0-4-15,18-2-2 16,-18 2-5-16,19-3 0 0,-19 3 2 0,22-3-8 16,-22 3 3-16,22-1-2 0,-22 1-1 0,17-3 1 15,-17 3 0-15,18-1 2 0,-18 1 8 16,0 0 3-16,20-3 21 0,-20 3-4 0,0 0 11 16,0 0 7-16,0 0 3 0,21 0-1 15,-21 0 0-15,0 0-5 0,0 0 2 16,0 0-7-16,0 0-2 0,0 0-3 15,0 0 0-15,-2 22-2 0,2-22-1 0,0 0-4 16,-13 26 0-16,13-26-2 0,-12 25 6 16,4-13-9-16,2 3 0 0,0-2-2 15,-2 3 3-15,0-3-3 0,3 0-3 0,-3 0 0 16,0 1-2-16,2 0-3 0,6-14-1 16,-10 20-2-16,6-13-4 0,4-7-4 0,-10 18 3 15,10-18-8-15,-6 13 2 0,6-13-3 16,0 0 1-16,-3 15 3 0,3-15 4 15,0 0-9-15,0 0 5 0,11 21-2 0,-11-21-2 16,16 9 0-16,-16-9-4 0,20 3 4 16,-9 1 0-16,-11-4-3 0,26 3 0 0,-12 1-5 15,1-1-3-15,-15-3-6 0,30 5-10 16,-12-3-14-16,-5-2-16 0,-13 0-16 0,28 6-24 16,-28-6-32-16,25 1-34 0,-11 1-45 15,-14-2-39-15,26 0-43 0,-26 0-114 16,17-2-135-16,-5 1-394 0,-12 1-335 0</inkml:trace>
  <inkml:trace contextRef="#ctx0" brushRef="#br0" timeOffset="89513.11">18053 15822 2817 0,'0'0'-61'0,"0"0"37"0,0 0 15 16,0 0 15-16,0 0 26 0,0 0 21 0,0 0 19 16,16-16 17-16,-16 16 7 0,0 0 4 15,0 0 9-15,0 0 9 0,0 0 1 16,0 0 4-16,25 23-6 0,-25-23-5 0,8 12-1 16,-8-12-1-16,8 17-12 0,-8-17 0 15,12 21-8-15,-6-10-2 0,-1 2-2 16,-1-1-11-16,4 3 6 0,-4-2-13 0,0 2 5 15,0 3-20-15,0 1-3 0,2-2-3 16,0 0-2-16,-2 1-3 0,0 1 2 16,-1-1-12-16,-1 1 3 0,2-1 14 0,-4 0-6 15,2 0-6-15,-2 1 2 0,2-2-7 0,-2-1-3 16,0 2-16-16,0-18-2 0,2 29-9 16,-2-18-20-16,-2 3-10 0,4-5-22 0,-2-9-13 15,-2 21-31-15,2-21-32 0,0 18-33 16,0-18-43-16,0 15-23 0,0-15-33 15,2 11-49-15,-2-11-109 0,0 11-112 0,0-11-375 16,0 0-292-16</inkml:trace>
  <inkml:trace contextRef="#ctx0" brushRef="#br0" timeOffset="90374.17">19062 16115 2599 0,'0'0'-133'0,"0"0"17"0,0 0 16 0,0 0 14 16,0 0 18-16,0 0 14 0,0 0 24 15,0 0 25-15,0 0 28 0,0 0 20 0,0 0 26 16,0 0 20-16,0 0 22 0,0 0 8 16,0 0 3-16,0 0-1 0,-12-13-8 0,12 13 1 15,0 0-4-15,0 0-1 0,0 0-1 16,0 0-9-16,0 0 3 0,0 0-2 16,0 0-1-16,0 0-9 0,0 0-5 0,0 0-9 15,0 0-7-15,0 0-4 0,0 0-6 16,0 0-2-16,0 0-3 0,0 0-6 15,0 0-4-15,0 0-1 0,34-10 1 0,-34 10 3 16,0 0 5-16,23 0 2 0,-23 0 4 16,22-2 2-16,-22 2-5 0,24 0-5 15,-24 0-8-15,25 0-5 0,-25 0-7 0,28 0-3 16,-28 0-10-16,21-1-15 0,-21 1-16 16,24-3-12-16,-24 3-11 0,19 0-14 0,-19 0-13 15,18-2-23-15,-18 2-47 0,0 0-54 16,14-3-54-16,-14 3-99 0,0 0-174 15,0 0-452-15,-4-15-412 0</inkml:trace>
  <inkml:trace contextRef="#ctx0" brushRef="#br0" timeOffset="90561.2">19115 15987 3020 0,'0'0'-7'0,"0"0"32"0,0 0 2 16,0 0 4-16,0 0-3 0,0 0 6 0,0 0 3 15,0 0-1-15,0 0 0 0,0 0-6 16,0 0 3-16,0 0-12 0,0 0-19 16,0 0-21-16,49-7-27 0,-49 7-37 0,0 0-40 15,30 0-50-15,-30 0-109 0,19-1-528 16,-11-2-129-16</inkml:trace>
  <inkml:trace contextRef="#ctx0" brushRef="#br0" timeOffset="98305.14">20445 15182 2377 0,'0'0'-56'0,"0"0"17"0,0 0 21 16,0 0 27-16,0 0 9 0,0 0 9 0,-8-20 20 15,8 20 17-15,0 0 18 0,0 0 6 16,0 0 15-16,0 0 4 0,0 0 0 16,0 0-4-16,0 0 0 0,-6-6-3 0,6 6-6 15,0 0-6-15,0 0-5 0,0 0 0 16,0 0-7-16,-22 15-6 0,22-15-5 0,-7 12-5 15,1-5-4-15,0 3-7 0,6-10 3 16,-4 25-2-16,0-10 0 0,2 4-3 16,2 1-1-16,0 3-2 0,2 3-2 0,-2 3-2 15,4-1-2-15,0 9 1 0,0 0-1 16,4 3 2-16,-3 2 1 0,3 3 0 0,0 4 2 16,0-4-4-16,0 1 2 0,0 1-4 15,2-5 4-15,-5-3 2 0,3 3-1 16,-2 0-1-16,2-1 7 0,-2-2-6 0,0 1-6 15,0 1 6-15,-4-1-3 0,4-2-2 16,-3 1-3-16,-1-1-4 0,0 0 0 0,0-1 3 16,0-3-3-16,-2-2 9 0,0 0-9 15,-2-1 3-15,0 0-3 0,0-3 3 0,-1 0-1 16,1-1-3-16,-4 0-3 0,4-4 1 16,-4-2-3-16,2-1-3 0,-2-2-5 15,-4-1-3-15,2-2-3 0,0-1-6 0,-1-1-8 16,-1-4-8-16,-2 0-4 0,0-1-10 15,-1-1-6-15,1-4-14 0,-2-2-20 0,14-1-25 16,-26-7-36-16,13 2-35 0,1-3-48 16,4 2-39-16,-2-4-39 0,2 1-130 15,3 2-140-15,5 7-2 0,-10-17-292 0,10 17-202 16</inkml:trace>
  <inkml:trace contextRef="#ctx0" brushRef="#br0" timeOffset="99093.36">20596 16871 2478 0,'0'0'-69'0,"0"0"28"0,0 0 23 16,0 0 13-16,0 0 21 0,0 0 23 16,0 0 16-16,0 0 11 0,24-20 12 0,-24 20 0 15,0 0-9-15,19-4-6 0,-19 4-11 16,22-2-2-16,-22 2-9 0,25-2-1 16,-9 0-8-16,-16 2 2 0,26 0 2 0,-26 0 5 15,25-2 7-15,-25 2 10 0,20-1 12 16,-20 1 10-16,0 0 7 0,25 0-1 0,-25 0 8 15,0 0-4-15,20 0-2 0,-20 0-5 16,0 0-1-16,0 0-1 0,0 0-6 16,6 10-8-16,-6-10-2 0,0 0-7 0,0 0-2 15,0 0-9-15,0 0 1 0,-26 35-7 16,20-25 0-16,6-10 4 0,-11 20 4 16,1-6-2-16,4-1 4 0,0 0 4 0,-4 0 2 15,4 1-5-15,0 1-2 0,2-1-8 16,4-14 4-16,-9 22 1 0,3-12-7 0,6-10-9 15,-6 17-6-15,6-17 0 0,0 0 1 16,-2 21-10-16,2-21 1 0,0 0-5 16,14 14-5-16,-14-14-5 0,19 5-16 0,-3-1-14 15,-16-4-8-15,31 4-22 0,-11-2-21 16,-2-2-29-16,1 0-35 0,3 0-44 0,0 0-42 16,-3-2-44-16,-19 2-108 0,36-4-160 15,-21 0-433-15,-15 4-419 0</inkml:trace>
  <inkml:trace contextRef="#ctx0" brushRef="#br0" timeOffset="99958">20975 15195 2979 0,'0'0'-68'0,"0"0"29"0,0 0 22 0,0 0 10 15,0 0 1-15,12 17 16 0,-12-17 12 16,-6 17 9-16,6-17 5 0,-8 18 15 16,-2-8 5-16,4 0 14 0,-4-1 7 0,1 1 11 15,-1-1 3-15,2-2 3 0,-8 0-5 16,3-1-5-16,-1-3 0 0,0 3-15 0,0-4-6 15,3 0-6-15,11-2 0 0,-24 0-8 16,24 0 1-16,-22-6-7 0,13 2-11 16,-3-1-4-16,6-3-1 0,-2 1-6 15,8 7 0-15,-12-15-2 0,8 7-5 0,4 8-3 16,-4-16-1-16,4 16-2 0,0 0 0 16,6-19 2-16,-6 19-3 0,14-10-3 0,-6 9-1 15,-8 1 0-15,21-2 2 0,-21 2-4 16,28 3 2-16,-12 1 0 0,1-1 0 0,1 4-4 15,-2-1 3-15,1 0-4 0,1-1-5 16,0 1-2-16,-1-2-8 0,-3 0-1 0,4 0-8 16,-1-3-5-16,-5-1-6 0,4 0-8 15,-16 0-5-15,26-5-4 0,-15-1 4 0,3 0 5 16,-6-1 6-16,2-2 11 0,-4-1 14 16,1-2 21-16,-5 2 18 0,2 0 27 0,-4 10 5 15,0 0 5-15,4-25 4 0,-4 25 2 16,0 0-6-16,0 0-1 0,-10-26-9 0,10 26-3 15,-15-6-3-15,15 6-4 0,-20-1-5 16,20 1-6-16,0 0-2 0,-31 7-1 16,31-7-4-16,-22 12-3 0,12-7-13 0,2 6-26 15,-1-4-32-15,9-7-45 0,-10 16-69 16,8-3-56-16,2-13-95 0,-4 15-199 16,4-15-32-16,4 17-307 0,-4-17-204 0</inkml:trace>
  <inkml:trace contextRef="#ctx0" brushRef="#br0" timeOffset="100671.29">22324 15380 2511 0,'0'0'69'0,"0"-10"-1"16,0 10-8-16,0 0-6 0,0 0 17 0,0 0 21 16,12-2 27-16,-12 2 10 0,0 0 9 15,18 19-1-15,-11-8 6 0,3 2-2 16,-2 5-3-16,6 1-7 0,-2 3 2 0,5 4-6 16,-5 3-6-16,6-1-6 0,-1 2-9 15,-1-1-10-15,2 3-11 0,-1-1-4 0,-1-1-10 16,2-1-16-16,-4-1-14 0,3 1-15 15,-1-4-24-15,-4-3-24 0,0-1-28 16,-1-4-39-16,-3-2-49 0,0-1-49 0,2-2-42 16,-2-4-64-16,-8-1-145 0,0-7-110 15,0 0-379-15,0 0-334 0</inkml:trace>
  <inkml:trace contextRef="#ctx0" brushRef="#br0" timeOffset="100947.79">22676 15502 2888 0,'0'0'27'0,"2"-22"29"0,-2 15 11 16,0 7 3-16,0 0-6 0,0-15 5 16,0 15 3-16,0 0 17 0,0 0 13 0,0 0 4 15,0 0 2-15,0 0 8 0,0 0-9 16,-26 36-2-16,18-18-4 0,-2 4 0 16,-1 3-8-16,-3 2-2 0,-2 7-5 15,-2 2-11-15,1 0-2 0,-5 2-6 0,6-2-4 16,-5 0-6-16,5-4-6 0,2 1 2 0,-1-1-6 15,5-1-10-15,-4 1-5 0,6-3-5 16,-2-2-8-16,1-2-10 0,7-2-19 16,-2-3-15-16,0-1-29 0,2 1-25 0,2-6-39 15,0-14-50-15,6 31-53 0,-2-20-56 16,0-2-140-16,3-1-153 0,-1-1-390 16,-6-7-391-16</inkml:trace>
  <inkml:trace contextRef="#ctx0" brushRef="#br0" timeOffset="101215.27">22960 15620 2898 0,'4'-12'-9'15,"-4"12"38"-15,0 0 18 0,0 0 15 0,0 0 23 16,0 0 12-16,0 0 19 0,0 0 10 0,0 0 14 15,0 0-4-15,4 50 2 0,-4-33 0 16,0 0-20-16,0 4-2 0,0 0-16 16,4-1-9-16,-2 6-7 0,2-4-25 0,4 1-25 15,-4-1-29-15,2-6-30 0,0 2-43 16,3-5-43-16,-1 2-50 0,2-3-48 16,6-3-56-16,-8-1-150 0,5-3-147 0,-5-1-294 15,2-2-204-15</inkml:trace>
  <inkml:trace contextRef="#ctx0" brushRef="#br0" timeOffset="101641.3">23194 15679 2530 0,'0'0'-15'0,"0"-21"44"16,0 21 10-16,0 0-7 0,0 0 1 0,0-22-4 15,0 22-1-15,0 0-4 0,10-11 5 16,-10 11-6-16,12-7 0 0,-12 7-1 0,17-6 0 15,-17 6-4-15,22-7 1 0,-22 7-5 16,21-4-2-16,-5 1 1 0,-16 3 4 16,22-5 8-16,-22 5 19 0,25-4 12 0,-25 4 13 15,18-3 11-15,-18 3 8 0,18 0 4 16,-18 0 5-16,0 0-2 0,19-3-1 16,-19 3 8-16,0 0 0 0,0 0-7 0,14 11-9 15,-14-11-9-15,0 0-8 0,-4 26-9 16,4-26-3-16,-4 23-2 0,4-23-4 0,-8 28-1 15,6-13-4-15,-5 0 2 0,3 1-4 16,-4-3 5-16,2 2-1 0,-2-1 1 0,8-14-4 16,-10 24 2-16,8-12-3 0,2-12-5 15,-6 17 4-15,6-17-6 0,0 19 20 16,0-19-7-16,6 13-1 0,-6-13-9 0,20 15-7 16,-6-8-15-16,3-2-16 0,-1-1-15 15,2 0-22-15,-1-2-25 0,-1 0-28 0,6-1-36 16,-22-1-38-16,29 0-35 0,-11-1-40 15,-8-3-58-15,1-2-139 0,-3 0-135 16,-8 6-356-16,8-15-331 0</inkml:trace>
  <inkml:trace contextRef="#ctx0" brushRef="#br0" timeOffset="101981.28">23294 15381 2905 0,'0'0'3'16,"0"0"24"-16,0 0 4 0,0 0 2 15,-19 2 6-15,19-2 9 0,0 0 6 16,0 0-4-16,0 0-2 0,0 0-4 0,0 0-10 16,0 0-3-16,0 0-19 0,0 0-7 15,0 0-2-15,0 0 0 0,0 0 5 0,0 0 8 16,0 0 16-16,17-36 21 0,-17 36 17 15,6-13 11-15,-6 13 7 0,8-13 12 16,-8 13 3-16,8-12 7 0,-8 12 2 0,0 0 0 16,21-5-1-16,-21 5-1 0,18 0-10 15,-18 0-4-15,22 5-8 0,-7 1-14 16,-1 1-14-16,-2 2-22 0,2-1-30 0,-1 2-34 16,3-2-46-16,-4 1-59 0,2 2-68 15,-1-1-65-15,-5-1-155 0,2-1-161 0,-2-3-395 16,0 1-421-16</inkml:trace>
  <inkml:trace contextRef="#ctx0" brushRef="#br0" timeOffset="102172.45">23634 15433 3148 0,'0'0'58'0,"18"11"16"15,-18-11 3-15,11 9 9 0,-1 4 1 0,-6-2-4 16,6 4-10-16,-2 5-6 0,0 3-10 15,-1 3-12-15,-1-1-17 0,2 5-22 16,0 1-30-16,-4-3-36 0,2-2-46 0,-2 3-46 16,0-2-43-16,0-4-71 0,-8-1-140 15,0 3-418-15,-6-1-154 0</inkml:trace>
  <inkml:trace contextRef="#ctx0" brushRef="#br0" timeOffset="102632.92">22524 16277 2373 0,'0'0'-72'16,"0"0"14"-16,0 0-10 0,-17 6-8 15,17-6-3-15,0 0 9 0,0 0 23 0,0 0 29 16,0 0 28-16,0 0 37 0,0 0 31 15,0 0 23-15,0 0 15 0,0 0 9 0,0 0 7 16,0 0-5-16,53 15 0 0,-34-17 4 16,5 2 10-16,5 0 3 0,1-2 5 15,3 0-3-15,3 2 1 0,5-2-8 0,2 1-1 16,-4-2-12-16,6 1-3 0,-1 1-15 16,-1 1-11-16,-4-2-15 0,-2 2-22 15,1-4-27-15,-3 4-31 0,-2 0-37 0,-1 0-46 16,-5 0-51-16,1 4-55 0,-10-4-38 15,1 2-58-15,-5 1-141 0,-6 1-523 16,-8-4-375-16</inkml:trace>
  <inkml:trace contextRef="#ctx0" brushRef="#br0" timeOffset="103180.2">22625 16867 2926 0,'-6'-7'30'0,"6"7"41"15,0 0 14-15,0 0 1 0,0 0-4 16,0 0-3-16,0 0-8 0,0 0-8 0,0 0-16 15,29-13-20-15,-19 11-16 0,-10 2-11 16,23-2-6-16,-9 2 0 0,2-2-1 16,-2 2 6-16,7 0 13 0,-9 0 1 0,4 0 9 15,-1 0 1-15,-3 2 11 0,-12-2 10 16,26 2 14-16,-16-2 14 0,-10 0 4 0,17 3 6 16,-17-3 11-16,12 6-10 0,-12-6-3 15,6 8-10-15,-6-8-6 0,0 0-8 16,0 0-3-16,-6 24-5 0,6-24-6 0,-8 17-4 15,8-17-2-15,-14 24 4 0,7-13-5 16,-3 0 0-16,-2 5 5 0,2-5-9 0,2 3 3 16,-7 2-5-16,5-3-4 0,-2-1-5 15,4 2 3-15,2-3-6 0,-2-1-1 16,8-10-1-16,-17 19-6 0,17-19 3 0,-4 15 2 16,4-15-5-16,-4 17 4 0,4-17-2 15,0 0 4-15,18 19-2 0,-7-15 1 0,1 1-3 16,6 1 1-16,-4-2 3 0,3-1-7 15,3 2-13-15,-2-3-14 0,3 0-21 16,-1 0-28-16,-1-2-29 0,1 1-34 0,2-1-36 16,-5-1-52-16,1 1-46 0,-2-2-97 15,1 0-141-15,-9-2-59 0,-8 4-278 16,18-10-177-16</inkml:trace>
  <inkml:trace contextRef="#ctx0" brushRef="#br0" timeOffset="103526.82">22823 16689 2506 0,'-12'-16'-7'0,"12"16"46"0,0 0 4 0,0 0 3 15,0 0 4-15,0 0 0 0,0 0 0 16,0 0 2-16,0 0-2 0,-6-15 10 0,6 15 4 15,0 0 11-15,0 0 5 0,0 0 7 16,18-17-4-16,-18 17-3 0,8-12 0 0,-8 12 4 16,13-13 8-16,-13 13 3 0,12-15 8 15,-12 15 5-15,16-11 2 0,-8 5 8 16,-8 6 2-16,16-8-4 0,-16 8-2 0,21-3-12 16,-21 3-14-16,26 0-4 0,-26 0-11 15,25 7-11-15,-11-3-22 0,0-1-21 0,1 1-24 16,-1 2-32-16,2-2-34 0,-6 0-34 15,-10-4-40-15,29 10-49 0,-15-5-41 0,-2-3-75 16,-4 0-166-16,3 1-87 0,-11-3-314 16,22 7-243-16</inkml:trace>
  <inkml:trace contextRef="#ctx0" brushRef="#br0" timeOffset="104314.69">24459 16144 2529 0,'8'-19'-103'0,"-8"19"33"16,0-16 24-16,0 16 37 0,0 0 23 16,0-23 29-16,0 23 28 0,0 0 23 0,-4-20 4 15,4 20 10-15,-10-12 5 0,10 12-3 16,-12-11 9-16,12 11-8 0,-14-6-7 0,14 6-10 16,-23-2-7-16,23 2-9 0,-28 8-6 15,12-3-8-15,3 5-10 0,-3 2-3 16,2 1-11-16,-3 2 1 0,1 0-4 0,2 2-3 15,6 0-5-15,-2-1-4 0,7-2 7 16,-1 2 0-16,4-1-11 0,0-15-7 0,0 29-12 16,4-18-8-16,-4-11-12 0,13 19-5 15,-5-11-2-15,-8-8-3 0,18 11 6 16,-6-7-6-16,-12-4 0 0,17 2 6 16,-17-2-3-16,0 0 6 0,30-11 4 0,-22 3 7 15,-3-3 7-15,7-4 14 0,-4-5 11 16,2-2 11-16,-2-3 6 0,2-10 7 0,-3-1 2 15,5 0 11-15,-8-2 12 0,6 2 7 16,-2 2 8-16,-2 3 2 0,-2 3-4 16,0 5-1-16,0-1 3 0,-1 6 2 0,1 0-9 15,0 3-14-15,-4 15 3 0,6-22 0 16,-6 22-6-16,4-20-6 0,-4 20-2 16,0 0 9-16,0 0 3 0,0 0 3 0,0 0-7 15,0 0-6-15,0 0-3 0,0 0-4 16,-8 68-6-16,8-43-25 0,0 2 4 0,-2 4-8 15,2-1-6-15,2 3-14 0,-2 2-18 16,0-6-16-16,4 4-16 0,-4-1-18 16,4-3-24-16,-4-1-32 0,0-4-48 0,4-2-64 15,-4 0-54-15,0-5-127 0,4-6-138 16,-4-2 8-16,0-9-393 0,0 0-369 0</inkml:trace>
  <inkml:trace contextRef="#ctx0" brushRef="#br0" timeOffset="104768.15">24663 16027 2861 0,'12'-9'-29'0,"-12"9"20"0,0 0-1 16,10-9 9-16,-10 9 6 0,0 0 7 0,25-4 7 16,-25 4 7-16,22-3-1 0,-22 3 7 15,21-2 2-15,-21 2 3 0,30 0-9 0,-30 0-3 16,29-1-2-16,-17-1-3 0,-12 2-1 15,35-2-4-15,-23 0 0 0,-12 2 2 0,26-4 10 16,-26 4 24-16,21-3 24 0,-21 3 23 16,14-5 13-16,-14 5 5 0,0 0 0 15,22-1-9-15,-22 1-6 0,0 0-5 0,0 0-5 16,0 0-7-16,0 0 2 0,0 0-3 16,0 0-5-16,-10 35-5 0,10-35-2 15,-12 22-7-15,4-8-6 0,2 1 14 16,-6 0-7-16,3-2-2 0,1 2-3 0,-4 2 3 15,6-2-5-15,-2 1-11 0,-4-1-16 16,3-1-1-16,5-2-1 0,-4-1 0 16,8-11 0-16,-10 22-4 0,6-12 3 0,4-10-8 15,0 19 1-15,0-19 1 0,0 0-1 0,8 23-4 16,2-17-4-16,-10-6 0 0,21 9 0 16,-9-5 0-16,6-1-15 0,-18-3-14 15,29 6-17-15,-11-6-11 0,-2 0-20 0,1 0-25 16,-3-3-35-16,2 0-42 0,-2 0-56 15,-3-3-38-15,-1-1-59 0,-2-1-136 0,-4-2-100 16,-4 10-402-16,4-20-391 0</inkml:trace>
  <inkml:trace contextRef="#ctx0" brushRef="#br0" timeOffset="105108.93">24816 15815 2842 0,'0'0'-83'16,"-8"-16"29"-16,8 16 47 0,0 0 36 16,0 0 32-16,-10-13 29 0,10 13 24 0,0 0 13 15,0 0 4-15,0 0-3 0,-7-19-7 16,7 19-6-16,0 0-8 0,0 0-9 0,0-20-13 16,0 20-7-16,0 0-1 0,3-21-4 15,-3 21-6-15,10-17-1 0,-10 17-7 16,4-14 1-16,-4 14 1 0,8-12-1 15,-8 12 2-15,0 0 9 0,14-17 4 0,-14 17 25 16,0 0 2-16,8-4-3 0,-8 4 9 16,0 0-24-16,0 0-3 0,0 0-9 0,33 17-7 15,-27-6-8-15,6-2-6 0,-4 3-17 16,-3-1-21-16,3 1-30 0,0-1-27 16,-2 1-33-16,2-3-54 0,0-2-76 0,-4 1-76 15,2-2-178-15,-6-6-111 0,0 0-7 16,0 0-384-16,0 0-404 0</inkml:trace>
  <inkml:trace contextRef="#ctx0" brushRef="#br0" timeOffset="108954.68">12678 16466 2838 0,'0'0'-123'15,"0"0"25"-15,0 0 10 0,0 0 34 0,0 0 5 16,0 0 8-16,0 0 9 0,0 0 4 16,0 0-2-16,0 0 0 0,0 0 5 0,0 0 8 15,0 0-1-15,0 0 4 0,0 0 1 16,0 0 16-16,0 0 14 0,0 0 7 16,0 0 7-16,0 0 15 0,0 0 28 0,0 0 9 15,0 0 14-15,0 0 11 0,0 0 6 16,0 0-4-16,0 0 0 0,0 0-9 0,0 0-7 15,0 0-8-15,0 0-7 0,0 0-3 16,0 0-3-16,0 0-2 0,0 0 3 16,39-4-2-16,-39 4 1 0,0 0-4 0,0 0 6 15,0 0 0-15,0 0 0 0,26-6 0 16,-26 6-1-16,0 0-1 0,18-2-8 0,-18 2-1 16,0 0-7-16,25-1-1 0,-25 1-6 15,22 0-8-15,-22 0-3 0,23-2-7 0,-23 2 2 16,26 0-4-16,-12-3-3 0,-14 3 3 15,37-1-13-15,-20-1-8 0,3 0-6 16,0 0-15-16,1 0-6 0,-3-2-20 0,4 3-15 16,-1-2-17-16,3-1-14 0,-5 3-10 15,5-3-16-15,-2 2-26 0,-3 1-22 0,3-2-34 16,-4 2-32-16,-3-2-109 0,1 3-197 16,-2-1-330-16,-14 1-215 0</inkml:trace>
  <inkml:trace contextRef="#ctx0" brushRef="#br0" timeOffset="110054.64">15952 16030 2456 0,'0'0'-102'16,"0"0"26"-16,0 0 20 0,-10-15 17 16,10 15 23-16,0 0 21 0,0 0 17 0,0 0 15 15,0 0 16-15,0 0 19 0,0 0 4 16,0 0 9-16,0 0 0 0,-4-15 8 15,4 15 2-15,0 0 4 0,0 0 12 0,0 0 10 16,0 0 6-16,0 0 0 0,0 0-1 16,0 0 0-16,0 0 0 0,0 0-5 0,0 0-2 15,0 0-8-15,0 0-5 0,0 0-8 16,0 0-3-16,0 0 4 0,0 0 9 16,0 0 16-16,0 0-11 0,0 0 9 0,0 0-31 15,0 0 7-15,0 0 7 0,14 56-1 16,-10-41-5-16,1 3-7 0,1 2-9 0,4 3-8 15,-2 4-8-15,2 3-12 0,2 3-17 16,-3-2-21-16,3 0-34 0,2 2-32 16,2 0-47-16,-5-3-76 0,7 1-111 0,-6-3-154 15,4-1-127-15,-7-4-20 0,-1-7-498 16,0 1-649-16</inkml:trace>
  <inkml:trace contextRef="#ctx0" brushRef="#br0" timeOffset="120731.95">12625 17209 864 0,'0'0'262'0,"0"0"-94"16,0 0-20-16,0 0-43 0,0 0-33 16,0 0-11-16,0 0-14 0,0 0-11 0,0 0 8 15,0 0-11-15,0 0 7 0,0 0-9 16,0 0-4-16,0 0 14 0,0 0-6 0,0 0 3 15,0 0 25-15,0 0-5 0,0 0 11 16,0 0 7-16,0 0 6 0,0 0 11 16,0 0-2-16,0 0 2 0,0 0-3 0,0 0-4 15,0 0-5-15,0 0-9 0,0 0-6 16,0 0-1-16,33 24-5 0,-33-24 0 0,0 0-3 16,0 0-3-16,6 18 1 0,-6-18-2 15,6 13-7-15,-6-13-4 0,4 15-1 16,-4-15-1-16,8 15-1 0,-8-15 4 0,10 15-2 15,-10-15-3-15,6 16-3 0,-6-16-1 16,6 15-1-16,-6-15-8 0,5 11 1 16,-5-11-4-16,0 0 4 0,10 16-4 0,-10-16-5 15,0 0-1-15,6 9-3 0,-6-9 2 16,0 0-3-16,0 0 1 0,6 12-1 0,-6-12 2 16,0 0 0-16,0 0 0 0,0 0-3 15,0 0 9-15,0 0-4 0,0 0 0 0,0 0-3 16,0 0-2-16,0 0-3 0,30-21 0 15,-30 21-3-15,11-12-1 0,-11 12-3 16,12-14-1-16,-12 14 1 0,14-11 1 0,-14 11-4 16,14-13 2-16,-3 8 1 0,-11 5 1 15,16-12-3-15,-16 12 2 0,22-11 3 16,-11 5 3-16,-11 6 4 0,24-8 0 0,-10 4 0 16,0 0 3-16,-14 4-3 0,33-5-1 15,-17 3-2-15,1 0 1 0,5 2-2 16,-2-1 2-16,1 2-1 0,3-2-1 0,1 2-4 15,3-1 2-15,3 0-2 0,1 2-2 16,-1 0-2-16,2 0-4 0,-1 0-5 16,1-2-4-16,-1 1-7 0,-3-1 0 0,2 3 0 15,1-3 1-15,-3 1 0 0,-3-1 0 16,-5 3 3-16,3-3 2 0,-4 1 5 0,-1-2 5 16,-1 2 0-16,-18-1 8 0,27 0 1 15,-27 0 4-15,26-1 0 0,-26 1 4 16,20 0 2-16,-20 0 3 0,0 0 2 0,23-3 2 15,-23 3 0-15,0 0 4 0,16-1-1 16,-16 1 1-16,0 0 2 0,0 0-1 0,0 0 2 16,22-4 2-16,-22 4-8 0,0 0-2 15,0 0-7-15,0 0 2 0,0 0-7 0,0 0 1 16,0 0-4-16,0 0-2 0,19 4 1 16,-19-4 0-16,0 0 0 0,10 9 1 15,-10-9 0-15,10 10-1 0,-10-10 0 0,10 9-1 16,-10-9 4-16,9 14 0 0,-9-14-1 15,12 14 2-15,-6-6-1 0,-6-8-3 16,8 14 3-16,-8-14-1 0,10 13-3 0,-10-13 4 16,6 13-4-16,-6-13 4 0,8 12-4 15,-8-12 3-15,0 0-4 0,11 11 4 0,-11-11-2 16,0 0 3-16,0 0 0 0,8 12-3 16,-8-12 5-16,0 0-2 0,0 0-3 0,0 0-4 15,0 0 4-15,0 0 0 0,0 0 1 16,0 0-5-16,0 0-1 0,14-35 2 15,-14 35-5-15,0 0 5 0,8-19-2 0,-8 19-1 16,6-15 3-16,-6 15-3 0,8-15 1 16,-8 15-1-16,13-16 0 0,-3 7 1 0,-10 9-2 15,16-13 1-15,-6 5-1 0,-10 8 2 16,21-13 0-16,-11 7 3 0,4 0-6 0,-14 6 2 16,19-9 0-16,-5 3 4 0,0 0 0 15,-14 6-2-15,25-7 1 0,-9 1 0 16,0 2-1-16,-16 4 1 0,31-5-3 0,-17 0 2 15,4 4 1-15,-18 1 1 0,31-8-2 16,-13 4 2-16,-2 1 3 0,1 1 0 16,1-2-1-16,-18 4 2 0,35-4 2 15,-19 0 1-15,4 2-4 0,-3 0 4 0,1 0-4 16,2 1 3-16,-20 1-1 0,37-2 3 16,-19 0-1-16,1 2 2 0,-19 0 1 0,37-2 2 15,-17 2-2-15,0 0 2 0,-3 0-2 16,-17 0 7-16,40 0-2 0,-21 0-3 0,-1 2-6 15,2-2 4-15,-1 2-3 0,-1-2 6 16,0 2-6-16,-18-2-2 0,37 0 6 16,-19 1 2-16,1 1-8 0,-19-2-2 0,34 0 2 15,-15 2 3-15,-19-2-2 0,32 0-5 16,-15 2 5-16,1-2-9 0,0 1 11 0,-18-1-6 16,33 0 2-16,-17 0-7 0,1 0 5 15,-17 0-2-15,30 3 2 0,-14-3-4 16,-16 0-1-16,27 0 1 0,-27 0 2 15,26 0 0-15,-26 0-1 0,25 0 1 0,-25 0-1 16,24-4 1-16,-24 4 2 0,19-2-7 0,-19 2 5 16,24-4-2-16,-24 4-2 0,22-3 4 15,-22 3-6-15,23-4 1 0,-23 4 5 16,24-6-2-16,-13 4-2 0,-11 2-4 0,24-4 2 16,-24 4 0-16,20-3 1 0,-20 3-2 15,21-3-1-15,-21 3 3 0,16-1 3 0,-16 1-3 16,0 0 4-16,22-4-1 0,-22 4 4 15,0 0 4-15,17-4 7 0,-17 4 2 16,0 0-2-16,12-9-3 0,-12 9-7 0,0 0 1 16,8-16-1-16,-8 16 3 0,6-13-6 15,-6 13-4-15,0 0-2 0,0-21-2 16,0 21-4-16,0 0-12 0,0-21-20 0,0 21-36 16,0 0-51-16,-6-18-68 0,6 18-65 15,0 0-190-15,-6-22-126 0,6 22 13 16,0 0-315-16,-12-11-248 0</inkml:trace>
  <inkml:trace contextRef="#ctx0" brushRef="#br0" timeOffset="123995.95">25743 16237 2493 0,'0'0'-143'0,"0"0"26"0,0 0 21 0,0 0 20 15,0 0 24-15,0 0 12 0,0 0 11 16,0 0 6-16,0 0 11 0,0 0 2 0,0 0 10 16,0 0 6-16,0 0-1 0,0 0 14 15,0 0-2-15,0 0 20 0,0 0-6 16,0 0 5-16,0 0 8 0,0 0 5 15,0 0 10-15,0 0 5 0,0 0 4 0,0 0 2 16,0 0-7-16,0 0-2 0,0 0-7 16,0 0 3-16,0 0-13 0,-22 6-6 0,22-6-4 15,0 0-2-15,0 0-6 0,0 0-5 16,0 0 0-16,0 0 0 0,0 0 3 0,0 0 9 16,0 0-6-16,0 0 3 0,0 0 1 15,0 0-3-15,0 0-2 0,0 0-1 16,0 0-7-16,0 0 1 0,0 0-6 0,0 0-5 15,0 0-1-15,0 0-6 0,0 0-3 16,0 0-8-16,0 0 2 0,0 0-8 16,0 0-3-16,0 0 6 0,0 0-5 0,0 0 10 15,0 0-5-15,0 0 5 0,0 0-4 16,0 0 5-16,0 0 3 0,0 0 0 0,0 0-4 16,0 0-1-16,0 0 1 0,0 0-4 15,0 0 0-15,0 0-1 0,0 0 1 0,0 0 11 16,0 0-9-16,0 0 14 0,0 0 1 15,0 0 9-15,0 0 6 0,0 0 2 16,0 0 8-16,0 0 5 0,0 0-7 0,0 0 0 16,0 0-5-16,0 0-2 0,0 0 1 15,0 0-8-15,0 0-9 0,0 0-7 16,0 0-4-16,0 0 1 0,0 0-2 0,0 0 1 16,0 0-1-16,0 0 5 0,0 0-3 15,0 0 5-15,0 0-1 0,0 0 9 16,0 0 1-16,0 0 7 0,0 0-3 0,0 0 0 15,0 0 0-15,0 0-5 0,0 0-5 16,0 0-9-16,0 0-14 0,0 0-7 16,0 0-7-16,0 0-8 0,26 28-2 15,-26-28 2-15,0 0 1 0,0 0 5 0,18 2 4 16,-18-2 13-16,0 0-2 0,19 4 15 0,-19-4 3 16,0 0 12-16,14 0 8 0,-14 0 1 15,0 0 9-15,22 4 3 0,-22-4-6 16,0 0-4-16,21-4-6 0,-21 4 7 0,22 4-3 15,-22-4-1-15,25-4 3 0,-25 4-1 16,30 0-4-16,-30 0-1 0,29 0 1 0,-29 0-2 16,26-2 1-16,-26 2-3 0,21 0-6 15,-21 0 3-15,22-2-1 0,-22 2 1 0,18 0-2 16,-18 0-3-16,19-2-13 0,-19 2-1 16,0 0-3-16,18-1-16 0,-18 1-14 15,0 0-20-15,0 0-19 0,0 0-24 0,22 0-29 16,-22 0-54-16,0 0-122 0,0 0-393 15,0 0 41-15</inkml:trace>
  <inkml:trace contextRef="#ctx0" brushRef="#br0" timeOffset="124501.56">25649 16161 2058 0,'0'0'-44'0,"0"0"34"0,0 0 2 16,0 0 8-16,0 0 11 0,0 0 0 0,0 0 23 16,0 0 23-16,0 0 14 0,0 0 17 15,0 0 8-15,0 0 13 0,0 0 2 0,0 0-7 16,0 0-7-16,0 0-4 0,0 0-9 15,0 0-6-15,0 0-6 0,0 0-1 16,65 4-2-16,-65-4 0 0,19 1-2 0,-5 1 7 16,-14-2-2-16,25 0 0 0,-7 2-2 15,-18-2-8-15,30 2-6 0,-19-1-7 0,-11-1-7 16,26 3-1-16,-26-3-3 0,29 0-8 16,-29 0-6-16,22 1-8 0,-22-1-15 15,18 0-18-15,-18 0-26 0,17 3-33 16,-17-3-42-16,0 0-46 0,22 1-47 0,-22-1-92 15,12 0-635-15,-12 0-349 0</inkml:trace>
  <inkml:trace contextRef="#ctx0" brushRef="#br0" timeOffset="125080.89">25926 16022 2755 0,'0'0'-82'0,"-16"-13"23"0,16 13 11 0,0 0-1 16,-6-10 4-16,6 10 16 0,0 0 9 15,0 0 19-15,-12-10 13 0,12 10 9 16,0 0 14-16,0 0 22 0,0 0 5 0,0 0 12 15,0 0 5-15,0 0 7 0,-10-10 7 16,10 10 0-16,0 0 9 0,0 0 0 0,0 0-1 16,0 0 0-16,0 0-1 15,0 0 4-15,0 0 6 0,0 0-7 0,0 0-4 16,0 0-7-16,0 0-11 0,0 0-10 0,0 0-5 16,0 0-7-16,44 18-7 0,-44-18-5 15,17 12-5-15,-5-6-4 0,-2 1-2 0,6 5-6 16,-7-3-6-16,9-1-4 0,-6 0 0 15,6 3-12-15,-3-4-4 0,-5 2 4 16,6-1 0-16,-6 0-5 0,1-3 0 0,-11-5 4 16,18 11-6-16,-18-11 2 0,18 11 1 15,-18-11 0-15,12 9 0 0,-12-9-3 16,9 6 2-16,-9-6 3 0,0 0-7 0,12 10 6 16,-12-10 1-16,0 0 5 0,4 16-3 15,-4-16 3-15,0 0 1 0,0 0 2 16,-4 25 1-16,4-25-1 0,-8 17-2 15,-2-3 4-15,3-3 2 0,-7 3 1 0,2-2 0 16,2 0-3-16,-5 2-5 0,-3 0 4 16,2 0-15-16,2-5-20 0,3 3-24 0,-3-3-24 15,4 1-43-15,-2-1-43 0,0-2-49 16,12-7-40-16,-9 13-58 0,9-13-140 0,-8 9-108 16,8-9-304-16,0 0-204 0</inkml:trace>
  <inkml:trace contextRef="#ctx0" brushRef="#br0" timeOffset="125667.73">26460 15391 2532 0,'0'0'-60'0,"0"0"43"15,8-18 11-15,-8 18 18 0,0 0 3 16,0 0 30-16,0 0 37 0,0 0 22 16,0 0 5-16,0 0 13 0,0 0 1 0,0 0 6 15,0 0-2-15,0 0 2 0,25 31-3 16,-17-20-8-16,-8-11-12 0,6 20-13 0,2-10-7 16,-8-10-13-16,10 25-8 0,-7-9-8 15,1-3-20-15,-4-13-13 0,12 26-20 16,-8-14-14-16,0 0-16 0,-4-12-18 0,6 21-20 15,-2-12-14-15,-4-9-19 0,8 19-20 16,-8-19-21-16,10 15-24 0,-10-7-12 16,3-2-16-16,-3-6-26 0,0 0-66 0,4 11-530 15,-4-11-135-15</inkml:trace>
  <inkml:trace contextRef="#ctx0" brushRef="#br0" timeOffset="126058.61">26656 15559 2305 0,'0'0'-76'0,"8"-19"28"15,0 6-5-15,-8 13 4 0,10-20 6 16,-6 9 16-16,5 0 9 0,-9 11 20 0,6-19 11 16,-6 19 30-16,10-21 7 0,-10 21 26 15,8-12 5-15,-8 12 21 0,6-15 13 16,-6 15 14-16,0 0 5 0,8-14-1 0,-8 14-3 16,0 0-11-16,0 0-5 0,4-11-7 15,-4 11 0-15,0 0 4 0,0 0-5 0,0 0 4 16,0 0-8-16,0 0-9 0,0 0-2 15,0 0-7-15,0 0-7 0,-12 52-2 16,8-35-8-16,-2-2-5 0,2 4-3 0,-6 2-6 16,2-1-4-16,1 5-5 0,-1-1 0 15,-2 3-7-15,-2 4-4 0,2 0-1 0,-1-1-3 16,3 0-6-16,-2-3 5 0,2 4-5 16,2-2-6-16,0-3 1 0,-4 1 0 15,3-3-5-15,1 3-2 0,2-2 0 0,-4-3 1 16,0 2-3-16,4-1 2 0,-2-4-3 15,-2 0-6-15,4-2-8 0,0 0-12 0,3-4-16 16,-3 3-25-16,-4-5-21 0,8-11-37 16,-8 21-47-16,8-21-47 0,-4 17-35 15,2-10-51-15,2-7-128 0,-4 10-126 0,4-10-306 16,0 0-208-16</inkml:trace>
  <inkml:trace contextRef="#ctx0" brushRef="#br0" timeOffset="126516.8">26874 15643 2441 0,'4'-12'-131'0,"-4"12"24"16,0 0 25-16,0 0 8 0,8-18 15 15,-8 18 5-15,0 0-5 0,10-11 6 16,-10 11 9-16,0 0 16 0,0 0 13 0,0 0 13 16,4-13 24-16,-4 13 33 0,0 0 15 15,0 0 24-15,0 0 25 0,0 0 13 0,0 0 16 16,0 0 12-16,0 0-1 0,0 0-3 15,0 0-9-15,0 0-10 0,0 0-8 16,0 0-8-16,0 0-12 0,-26 38-2 0,26-38-2 16,-4 29-4-16,-2-12 2 0,2 0-5 15,4 4-4-15,0-2-2 0,-4 2-7 0,8-2-8 16,-4 2-4-16,4-3-9 0,0 4-6 16,0-2-7-16,2 0-4 0,2-2-15 15,0-4-14-15,-2 1-26 0,2-1-26 0,5-3-36 16,-5 0-40-16,-4 0-49 0,-4-11-43 15,22 14-37-15,-15-10-63 0,-7-4-135 16,14 6-507-16,-6-6-369 0</inkml:trace>
  <inkml:trace contextRef="#ctx0" brushRef="#br0" timeOffset="127033.26">27070 15749 2752 0,'0'0'-92'15,"2"-24"19"-15,-2 24 22 0,0 0 17 16,2-16 28-16,-2 16-14 0,0 0-1 0,0 0 16 16,4-17-7-16,-4 17 3 0,0 0 9 15,0 0 2-15,8-12 8 0,-8 12-7 16,0 0 5-16,0 0 6 0,18-7-5 0,-18 7 0 16,0 0 0-16,21-3-6 0,-21 3-3 15,0 0 13-15,22-4-7 0,-22 4 9 16,20-3-1-16,-20 3 4 0,0 0 13 0,25-1 6 15,-25 1 6-15,14-3 5 0,-14 3-2 16,0 0 1-16,22-1 5 0,-22 1-2 16,0 0 9-16,0 0 6 0,21-2 5 0,-21 2 7 15,0 0 1-15,0 0 0 0,0 0-6 16,0 0-8-16,0 0-9 0,0 0 0 0,0 0-8 16,0 0-7-16,8 15 2 0,-8-15-3 15,0 0-1-15,0 0-3 0,-25 30 0 16,17-18-1-16,0 0-2 0,-2 0-2 0,2 0 1 15,-2 1-3-15,2 0 0 0,1 1 1 16,-3-1 2-16,2 1 0 0,0-3-5 16,8-11 2-16,-14 21-3 0,10-11-5 0,4-10 3 15,-7 15-1-15,7-15-1 0,-6 16-3 16,6-16 4-16,0 0-2 0,2 22-3 16,-2-22 0-16,7 11 5 0,-7-11-8 0,20 12-3 15,-10-8 1-15,8 1-3 0,-7-1-3 16,-11-4-5-16,36 6-17 0,-24-2-19 0,9-3-14 15,-21-1-26-15,30 4-25 0,-17-1-36 16,-13-3-28-16,26 1-34 0,-10 1-40 16,-7-4-106-16,-9 2-596 0,20-4-360 0</inkml:trace>
  <inkml:trace contextRef="#ctx0" brushRef="#br0" timeOffset="127313.33">27532 15562 2772 0,'0'0'-104'16,"8"-11"23"-16,-8 11 42 0,0 0 17 0,0 0 32 15,0 0 28-15,0 0 24 0,0 0 16 16,23 32 17-16,-21-17 8 0,6 3 2 15,-4 7-1-15,0-3-5 0,0 5-10 16,-2 0-8-16,-2 0-11 0,2-1-4 0,-4 3-12 16,0-5-28-16,-2 4-28 0,-4-6-44 15,0 3-62-15,1-2-58 0,-7-4-59 0,0-1-160 16,-4-3-438-16,-1 1-150 0</inkml:trace>
  <inkml:trace contextRef="#ctx0" brushRef="#br0" timeOffset="137175.44">28098 15871 2285 0,'0'0'-141'16,"0"0"20"-16,0 0 22 0,0 0 18 16,0 0 9-16,0 0 21 0,0 0 25 15,0 0 1-15,0 0 18 0,0 0 34 0,0 0-11 16,0 0 17-16,0 0 15 0,0 0 9 16,0 0 21-16,0 0 4 0,0 0 21 0,0 0 8 15,0 0 8-15,0 0 6 0,0 0-2 16,0 0-8-16,0 0-5 0,0 0-7 15,0 0-6-15,0 0-2 0,0 0-8 0,0 0 0 16,0 0 2-16,0 0-6 0,0 0 3 16,0 0 0-16,0 0-5 0,0 0-1 15,0 0-6-15,0 0-5 0,0 0 4 0,17-8-4 16,-17 8-8-16,0 0-2 0,0 0 3 16,22 3-8-16,-22-3 0 0,0 0-1 0,29-3-4 15,-29 3-3-15,22 3-4 0,-22-3-9 16,21 0 2-16,-21 0-5 0,24 1-3 15,-24-1-11-15,22 2-8 0,-22-2-20 0,19 2-21 16,-11-2-26-16,-8 0-36 0,0 0-38 16,26 2-58-16,-22 0-44 0,-4-2-77 15,0 0-171-15,0 0-464 0,0 0-372 0</inkml:trace>
  <inkml:trace contextRef="#ctx0" brushRef="#br0" timeOffset="137448.81">28058 15659 2748 0,'0'0'-125'0,"0"0"29"15,-4-15 27-15,4 15 17 0,0 0 22 16,0 0 16-16,0 0 20 0,0 0 29 0,0 0 20 15,0 0 14-15,0 0 10 0,0 0 7 16,24-8 6-16,-24 8 2 0,0 0-7 0,0 0-8 16,29 2-8-16,-29-2-10 0,22 3-18 15,-22-3-31-15,27 2-39 0,-9-2-40 0,-4 1-46 16,6 2-50-16,-7-3-86 0,-13 0-558 16,34 0-120-16</inkml:trace>
  <inkml:trace contextRef="#ctx0" brushRef="#br0" timeOffset="138292.87">29044 14630 2409 0,'0'0'-56'16,"0"0"4"-16,-2-19 4 0,2 19 9 15,0 0 0-15,-6-18 4 0,6 18 12 0,0 0 1 16,-6-16 9-16,6 16 30 0,0 0-7 16,0 0 10-16,-11-10 15 0,11 10 9 0,0 0 9 15,0 0 2-15,0 0 19 0,0 0-18 16,0 0 0-16,0 0-5 0,-32 19-4 0,32-19-2 16,-10 19-5-16,6-6-8 0,0 2 2 15,-1-1-7-15,1 4 7 0,-4 3-13 16,2 2 2-16,2 2-8 0,-2-2 3 0,2 3-5 15,-2 2 1-15,2-3-1 0,0 5 2 16,0-1-7-16,1 2 2 0,1 0 4 16,-2-2-4-16,4 2 11 0,0 2-2 15,0-1-4-15,0 1-5 0,0-1 5 0,4 6 2 16,0-1-3-16,-1 2-1 0,3-1-2 16,-2 2 0-16,2-2 3 0,0 3-2 0,0-1-4 15,0 0 12-15,0 2 7 0,0-3 8 16,-1 2 8-16,-1 1 2 0,2-3-3 15,-6 0-5-15,8 1-4 0,-6-1 1 0,-2 0-3 16,2-1-2-16,0 0-5 0,-4-6-2 16,0 1 4-16,0-2 6 0,-6 1 4 15,4-2 13-15,0-4 11 0,-3 7-1 16,-3-11 6-16,2 3 1 0,-2-3-1 0,-4-1-1 16,3-2-6-16,-5-4-6 0,2 0-4 15,-2 0 1-15,3-5-4 0,-3-3-1 0,4 1 0 16,-4-2-11-16,16-6-2 0,-29 5-14 15,29-5-16-15,-22-1-23 0,22 1-23 0,-19-8-21 16,19 8-42-16,-14-11-54 0,14 11-41 16,-14-16-60-16,14 16-136 0,-4-15-578 15,4 15-432-15</inkml:trace>
  <inkml:trace contextRef="#ctx0" brushRef="#br0" timeOffset="139070.41">29142 16377 2919 0,'0'0'-100'0,"0"0"34"0,0 0 9 15,0 0 13-15,0 0 7 0,0 0 0 16,14 10 10-16,-14-10 5 0,0 0 10 0,0 0 25 16,0 0 11-16,0 0 13 0,0 0 11 15,18 2 1-15,-18-2-8 0,0 0-1 0,0 0 1 16,0 0-11-16,0 0-4 0,29-2 0 16,-29 2-4-16,0 0 10 0,0 0 8 15,22 0 4-15,-22 0 9 0,0 0 3 0,21 2 3 16,-21-2-4-16,0 0-10 0,24 2-2 15,-24-2-4-15,0 0-7 0,23 2 2 16,-23-2-6-16,14 2-6 0,-14-2 2 0,0 0-1 16,16 6-4-16,-16-6 0 0,0 0 1 15,0 0 11-15,0 0 8 0,20 1 3 16,-20-1 4-16,0 0-4 0,0 0 1 16,0 0-2-16,0 0 0 0,0 0 1 0,0 0-2 15,0 0-2-15,-30 27-5 0,30-27 1 16,-16 14-6-16,16-14-2 0,-11 15-5 0,1-6 3 15,2 1 0-15,0 2-3 0,-2-1 4 16,0 0-1-16,3 0-4 0,-5 1 2 0,4-1-1 16,-2 1 4-16,0 0-7 0,2-1-2 15,8-11 0-15,-15 21 1 0,9-14 2 0,6-7 2 16,-10 16 0-16,10-16 2 0,-12 15 3 16,12-15 2-16,-6 9 5 0,6-9-1 15,0 0 1-15,-6 15-4 0,6-15 2 0,0 0-2 16,0 0-1-16,14 18-6 0,-14-18 0 15,22 5-2-15,-6-1-3 0,-3 0-5 0,7-2 3 16,2 2-3-16,-1-1-15 0,1 0-16 16,-1-1-30-16,1-1-37 0,0-1-47 15,1-1-52-15,-3 1-51 0,-3-5-89 16,-1 2-186-16,0-3-59 0,-2 1-291 0,-14 5-217 16</inkml:trace>
  <inkml:trace contextRef="#ctx0" brushRef="#br0" timeOffset="139917.01">29557 14743 2562 0,'0'0'-66'0,"0"0"19"0,7-12-3 15,-7 12 16-15,0 0 4 0,0 0 0 0,0 0 10 16,0 0 33-16,0 0 16 0,0 0 21 15,0 0 5-15,0 0 7 0,0 0 1 0,0 0-2 16,0 0 0-16,0 0 3 0,-25 46-4 16,17-37 5-16,-4 1 8 0,12-10 5 15,-21 20 0-15,11-13 4 0,-2-1-4 0,12-6-10 16,-23 7-2-16,7-3-7 0,16-4-2 16,-26 4 0-16,26-4 2 0,-23-1-1 15,23 1-5-15,-18-9-7 0,18 9-3 0,-18-11-4 16,18 11-9-16,-7-15-2 0,7 15-1 15,-4-22-8-15,4 22 2 0,2-20-5 0,-2 20-4 16,5-23 0-16,3 14-3 0,-8 9 1 16,14-17-4-16,-2 9-4 0,2 1 3 15,-14 7-1-15,25-8-3 0,-13 5 1 0,-12 3-2 16,25 0 3-16,-25 0-4 0,30 7-2 16,-14-3 4-16,-3 1 2 0,3-1-3 15,-2 2 1-15,0-1-2 0,-14-5 3 0,23 9 1 16,-15-5-1-16,-8-4 3 0,24 6 4 15,-24-6-2-15,17 3 0 0,-17-3 0 0,18 3-1 16,-18-3 4-16,0 0-8 0,25-10 1 16,-25 10-1-16,14-11-2 0,-14 11 1 15,14-14 1-15,-10 4-1 0,-4 10 6 0,12-18 10 16,-12 18 9-16,7-17 3 0,-7 17 2 16,4-17-4-16,-4 17 0 0,-2-17 0 0,2 17 4 15,0 0 6-15,0 0-2 0,-21-18-1 16,21 18-6-16,-14-2-1 0,14 2-4 15,0 0-4-15,-33 5-19 0,33-5-27 0,-18 3-40 16,18-3-64-16,-18 9-76 0,10-6-90 16,-1 1-208-16,9-4-76 0,-18 7-262 15,18-7-184-15</inkml:trace>
  <inkml:trace contextRef="#ctx0" brushRef="#br0" timeOffset="141705.25">30376 14886 2434 0,'15'15'-92'0,"-15"-15"23"0,0 0 25 15,0 0 9-15,0 0 16 0,12 10 22 16,-12-10 30-16,0 0 12 0,0 0 20 0,8 12 11 16,-8-12 11-16,0 0 4 0,0 0 0 15,8 14 15-15,-8-14 8 0,0 0 4 16,0 0 7-16,8 12 0 0,-8-12 4 0,0 0-9 15,0 0-6-15,0 0-5 0,3 13 1 16,-3-13-3-16,0 0-7 0,0 0-3 0,6 15-13 16,-6-15 1-16,0 0 1 0,4 20-8 15,-4-20-4-15,4 16-7 0,-4-16-3 16,8 22-1-16,-4-10-27 0,0 2 5 16,2-2-3-16,-2 3-1 0,2 0 0 0,2-2-2 15,-3 3 4-15,1-1-7 0,0 0 1 16,2 0-1-16,0 1-1 0,-4-4-2 15,2 2-3-15,-2 0-5 0,3 0-6 0,-7-14 3 16,8 18-4-16,-8-18-2 0,6 19-5 16,-2-12-1-16,-4-7-12 0,0 0-20 0,10 18-23 15,-8-12-45-15,-2-6-56 0,0 0-70 16,6 11-65-16,-6-11-111 0,0 0-186 0,0 0-27 16,0 0-264-16,0 0-239 0</inkml:trace>
  <inkml:trace contextRef="#ctx0" brushRef="#br0" timeOffset="142061.44">30572 14941 2497 0,'4'-19'-89'0,"-4"19"40"0,2-17 41 0,-2 17 34 15,0 0 32-15,4-17 22 0,-4 17 8 16,0 0 5-16,0 0 4 0,4-15-12 15,-4 15-4-15,0 0-2 0,0 0 11 0,0 0 6 16,0 0 9-16,0 0-3 0,0 0-4 16,0 0-7-16,0 0-7 0,-30 32-3 15,22-19 1-15,0 1-3 0,-3 3-1 16,-1 0-6-16,2 3-5 0,-4-1-6 0,3 5-3 16,-7 1-6-16,6 1-5 0,-4 2-12 15,1-1 5-15,1 1-6 0,0 2 0 0,2-1-7 16,-1-3 3-16,3-2-6 0,-2-1-4 15,2 0-2-15,2 0-2 0,-1-2-6 0,1-3-10 16,4-2-19-16,-2-1-21 0,2 1-30 16,4-16-42-16,-2 25-45 0,2-25-50 15,0 21-66-15,0-21-139 0,6 17-173 0,0-11-271 16,-6-6-204-16</inkml:trace>
  <inkml:trace contextRef="#ctx0" brushRef="#br0" timeOffset="142423.75">30955 14888 2541 0,'8'-15'-47'0,"-8"15"17"0,9-10 6 16,-9 10-2-16,0 0 23 0,6-12 9 16,-6 12 33-16,0 0 56 0,0 0 28 0,0 0 26 15,0 0-9-15,0 0-9 0,0 0-12 16,0 0-4-16,-27 39-9 0,19-26-6 0,0 2-12 16,2 2-7-16,0 1-3 0,2 1-4 15,1-1-22-15,-3 5-3 0,2-1-1 16,2-1-4-16,0-4-2 0,2 5-7 15,2-1-1-15,2 0-4 0,0-2-11 0,3-4-16 16,1 3-29-16,-2-5-30 0,4 0-42 16,-2-1-54-16,2-2-54 0,1-6-49 0,-11-4-133 15,16 9-530-15,-6-9-316 0</inkml:trace>
  <inkml:trace contextRef="#ctx0" brushRef="#br0" timeOffset="142887.37">31118 14983 2784 0,'2'-19'-17'0,"-2"19"19"16,0 0-3-16,2-19 4 0,-2 19 0 15,0 0 13-15,2-18 21 0,-2 18 18 0,0 0-1 16,0 0-4-16,8-15-3 0,-8 15-8 16,0 0-6-16,11-7-3 0,-11 7-11 0,18-4-8 15,-18 4-3-15,18-3-2 0,-18 3-6 16,19-3 3-16,-19 3-1 0,22-2 4 15,-22 2 2-15,20-1 7 0,-20 1 13 0,15-2 4 16,-15 2 5-16,0 0 0 0,0 0 0 16,24-2-6-16,-24 2-3 0,0 0 0 0,0 0-6 15,0 0 7-15,0 0 8 0,0 0 4 16,16 10 0-16,-16-10 0 0,0 0-2 16,0 0-1-16,0 0 0 0,0 0 4 15,-24 37 1-15,20-23-1 0,-6-3-2 0,10-11-1 16,-10 25 0-16,3-9-4 0,-3-1 1 15,4 0-6-15,-2 1 2 0,0-2 0 0,2 1 0 16,-2-3-1-16,4 1-2 0,4-13-2 16,-9 21 0-16,5-11 2 0,4-10 2 15,0 18 1-15,0-18-1 0,0 0 2 0,10 21-4 16,-10-21 0-16,13 9-6 0,-13-9-3 16,22 7-3-16,-12-5 1 0,-10-2-4 0,21 4-6 15,-21-4-12-15,24 0-17 0,-24 0-22 16,21 0-27-16,-21 0-49 0,0 0-64 15,30-4-48-15,-30 4-71 0,14-7-158 16,-6 2-510-16,-8 5-416 0</inkml:trace>
  <inkml:trace contextRef="#ctx0" brushRef="#br0" timeOffset="143308.11">31098 14821 2842 0,'0'0'-113'0,"0"0"17"0,0 0 19 16,0 0 9-16,0 0 12 0,0 0 15 15,0 0 14-15,0 0 13 0,0 0 8 16,0 0 13-16,0 0 4 0,-16-10-3 0,16 10 2 15,0 0 9-15,0 0-7 0,0 0 3 16,0 0 14-16,18-28 1 0,-18 28 17 0,10-17 10 16,-4 8 5-16,-6 9 5 0,10-20 12 15,-10 20 2-15,9-17 6 0,-9 17 0 16,10-15 4-16,-10 15-7 0,8-14 2 16,-8 14-7-16,10-11 0 0,-10 11-5 0,0 0 0 15,10-12 1-15,-10 12 12 0,0 0 10 16,0 0 5-16,19 0-6 0,-19 0 3 0,0 0-12 15,18 16-19-15,-18-16 3 0,14 18-11 16,-6-9-7-16,0 2-29 0,-3 1-32 0,3-2-41 16,-8-10-48-16,14 24-56 0,-8-13-58 15,0-1-74-15,-6-10-175 0,8 15-520 16,-8-15-437-16</inkml:trace>
  <inkml:trace contextRef="#ctx0" brushRef="#br0" timeOffset="143887.01">31514 14826 2969 0,'8'-15'-84'0,"-8"15"25"15,0 0 30-15,0 0 22 0,0 0 39 16,0 0 27-16,0 0 22 0,0 0 4 16,0 0 5-16,0 0 8 0,0 0 10 0,0 0 8 15,24 25 0-15,-24-25 4 0,8 19-3 16,-4-6-6-16,0 4-13 0,3-1-6 0,-3 3-19 16,0 4 0-16,-2 1-13 0,0 3 0 15,0 0-12-15,-2 2-22 0,-4 0-39 16,0-1-44-16,-2 6-56 0,-5-2-63 15,1 0-61-15,-6 0-100 0,0 0-187 0,-5-3-385 16,-3 2-300-16</inkml:trace>
  <inkml:trace contextRef="#ctx0" brushRef="#br0" timeOffset="144637.12">30440 15780 2645 0,'0'0'-104'16,"0"0"16"-16,0 0 17 0,0 0 10 0,0 0 7 15,0 0 15-15,0 0 22 0,0 0 31 16,0 0 26-16,0 0 39 0,0 0 29 0,0 0 27 16,0 0 17-16,2-21 10 0,-2 21 8 15,0 0 1-15,0 0-1 0,0 0-15 16,0 0-2-16,0 0-11 0,20-6-16 0,-20 6-17 15,22 0-10-15,-22 0-9 0,31-2-14 16,-9 0-4-16,-1 2 3 0,5 0 0 0,5 2 0 16,2-2-1-16,1 2-22 0,-3-2-6 15,3 1-8-15,1 2 0 0,-4-3-6 16,-1 2-2-16,-1-1-6 0,-3 1 0 16,-1-2-5-16,-3 0-8 0,-2 3-12 0,-1-3-13 15,-1 1-14-15,-18-1-19 0,27 0-32 16,-27 0-42-16,22 1-65 0,-14-1-55 15,-8 0-70-15,12 0-158 0,-12 0-106 0,0 0-329 16,0 0-289-16</inkml:trace>
  <inkml:trace contextRef="#ctx0" brushRef="#br0" timeOffset="145242.27">30344 16163 2753 0,'0'0'9'0,"0"0"35"15,0 0 9-15,0 0-1 0,0 0-1 16,0 0-1-16,0 0 0 0,0 0 3 15,0 0 0-15,0 0-2 0,0 0-5 0,0 0-2 16,45-18-8-16,-45 18 1 0,24 0-5 16,-24 0-6-16,27 2 5 0,-7 1-1 0,-20-3 3 15,29 1 4-15,-15-1 2 0,-14 0 4 16,28 2 3-16,-15-1 12 0,-13-1 8 16,22 3-1-16,-22-3 6 0,0 0-6 0,24 0-4 15,-24 0-6-15,11 4 1 0,-11-4-3 16,0 0 0-16,0 0-2 0,0 0-2 15,0 0-1-15,0 0-5 0,-6 22-1 0,6-22-6 16,0 0-2-16,-17 19-5 0,9-9-3 16,8-10 2-16,-18 22-4 0,8-13 1 15,3 2-8-15,-5-2 1 0,2 3-2 0,-2-1-1 16,2 1 0-16,-1-1-4 0,-1 1-1 16,2-4 2-16,-2 3 0 0,4-1-2 15,8-10 12-15,-17 15 8 0,9-8-12 0,8-7 14 16,-10 12 1-16,10-12-20 0,-12 11 4 15,12-11-1-15,0 0 6 0,-10 13 3 16,10-13 10-16,0 0 8 0,0 0 12 0,0 0 8 16,18 19 2-16,-18-19-11 0,18 8-6 15,-5-6-9-15,-13-2-2 0,28 4-11 16,-14-2-20-16,-14-2-12 0,29 4-23 0,-13-3-20 16,-2-1-31-16,-14 0-33 0,23 3-44 15,-23-3-49-15,24-3-48 0,-16 3-73 0,-8 0-155 16,15-5-105-16,-15 5-396 0,10-8-438 15</inkml:trace>
  <inkml:trace contextRef="#ctx0" brushRef="#br0" timeOffset="145635.12">30446 16089 2885 0,'-10'-10'-84'16,"10"10"34"-16,0 0 25 0,0 0 1 0,0 0 21 16,0 0 25-16,0 0 26 0,-7-13 28 15,7 13 8-15,0 0 11 0,0 0 6 0,0 0-4 16,0 0-3-16,0 0 0 0,0 0 1 16,0-19 0-16,0 19 2 0,0 0-6 15,0 0 1-15,11-18-6 0,-11 18-4 0,8-11-8 16,-8 11-4-16,10-13-4 0,-10 13-2 15,12-12-4-15,-12 12-7 0,14-14-1 16,-14 14 2-16,11-14-2 0,-11 14 4 0,14-11-4 16,-14 11 12-16,10-9 3 0,-10 9-3 15,0 0 3-15,18-4 2 0,-18 4-19 16,0 0-5-16,0 0 5 0,27 12-9 0,-27-12-7 16,14 15 1-16,-6-4-7 0,1-1-15 15,1 1-21-15,2 1-29 0,-4-2-33 16,2 2-54-16,2-3-74 0,-3 0-75 0,-3-2-133 15,4 0-174-15,-10-7 6 0,0 0-352 16,18 11-328-16</inkml:trace>
  <inkml:trace contextRef="#ctx0" brushRef="#br0" timeOffset="146532.87">32015 15564 2774 0,'0'0'-91'0,"0"0"23"15,0-21 10-15,0 21 13 0,0 0 18 16,-8-21 26-16,8 21 16 0,-11-11 33 0,11 11 20 15,-10-12 15-15,10 12 15 0,-16-7-8 16,16 7 0-16,-14-6 3 0,14 6-4 0,-19-1 9 16,19 1 2-16,0 0-2 0,-36 7-6 15,23 0-2-15,1 1-13 0,-4 3-2 0,6 1-9 16,-1 1-5-16,-1 5-5 0,4-3-7 16,2 2-4-16,-2-1-2 0,4 2-8 15,2 2-4-15,0-5-1 0,2-15-7 0,4 31-2 16,-2-15-4-16,6-3-5 0,-2-1-5 15,2-2-5-15,-8-10 1 0,14 15-6 16,-7-9 1-16,-7-6-3 0,16 7-4 0,-16-7 1 16,18 0-1-16,-18 0-1 0,0 0 5 15,23-15-2-15,-15 5 7 0,2-3-2 16,-2-3 4-16,0-4 4 0,2-3-3 0,1-8-1 16,-1-1-4-16,4-3 4 0,0-5 1 15,-1-1 2-15,-1-3 7 0,0 7 5 0,-2 2 10 16,2 0 11-16,-5 3 8 0,-1 5-3 15,0 0 14-15,2 5 7 0,-4 0 0 16,0 5-7-16,-2 2-1 0,-2 15-10 16,6-24-5-16,-4 12-6 0,-2 12-3 0,0 0 4 15,0 0 3-15,0 0-16 0,0 0 4 16,0 0 4-16,0 0-5 0,0 0 2 16,-16 53-5-16,10-31-1 0,4 6 4 0,0 1-7 15,0-1-1-15,2 2 0 0,-2 1-6 16,4 2-11-16,-2-4-15 0,2 3-19 0,0-4-21 15,-2-1-29-15,2-7-48 0,2 2-53 16,-2-4-53-16,-2-2-50 0,0-4-133 16,0-1-155-16,0-11-390 0,0 0-408 0</inkml:trace>
  <inkml:trace contextRef="#ctx0" brushRef="#br0" timeOffset="146999.91">32166 15443 2905 0,'4'-25'-23'0,"-4"25"37"16,0 0 19-16,6-11 11 0,-6 11 10 0,0 0 8 15,0 0 4-15,8-12 6 0,-8 12-1 16,0 0-8-16,0 0-4 0,22-8-1 0,-22 8-4 16,13-4 2-16,-13 4 0 0,0 0 0 15,22-3-6-15,-22 3-1 0,20-4-5 16,-20 4-5-16,21-4-1 0,-21 4-2 15,18-4 5-15,-18 4 0 0,0 0 8 0,18-4 5 16,-18 4 5-16,0 0-1 0,17-2 3 16,-17 2-3-16,0 0-4 0,0 0-1 15,0 0 13-15,0 0 7 0,0 0-15 0,12 15 1 16,-12-15-12-16,0 0-6 0,0 0-2 16,-16 34-4-16,9-23-1 0,-1 4-3 15,0-1-2-15,0-2-1 0,-4 2 2 0,4-1-8 16,1 2 13-16,-5 0-1 0,4-1-7 15,2 1 0-15,-4-2-3 0,4 1 7 0,2-1-11 16,4-13 1-16,-9 23 2 0,9-23-8 16,-4 22 2-16,4-22 0 0,0 17-4 0,0-17 1 15,7 19-1-15,-7-19-3 0,12 13-5 16,-12-13-7-16,16 9-12 0,-16-9-12 16,18 7-15-16,-18-7-20 0,17 4-25 15,-17-4-38-15,0 0-41 0,26-2-53 0,-18 0-43 16,-8 2-57-16,0 0-136 0,19-9-122 15,-19 9-353-15,10-5-340 0</inkml:trace>
  <inkml:trace contextRef="#ctx0" brushRef="#br0" timeOffset="147412.88">32210 15175 2812 0,'0'0'-40'0,"-6"-16"13"0,6 16 9 16,0 0 2-16,0 0 19 0,0 0 25 0,0 0 30 15,0 0 7-15,0 0-4 0,0 0-5 16,0 0-4-16,0 0-6 0,0 0-8 15,8-29-5-15,-8 29 0 0,9-14 2 16,-9 14 2-16,8-15 8 0,-8 15 9 0,10-17 18 16,-10 17 10-16,10-15 14 0,-10 15 8 15,8-13 8-15,-8 13 2 0,6-9-6 16,-6 9-14-16,0 0-2 0,15-15-4 0,-15 15 1 16,12-3-24-16,-12 3-3 0,0 0-2 15,0 0-3-15,30 3 3 0,-30-3-14 16,17 12-1-16,-17-12-2 0,14 17-6 0,-4-5-9 15,-4 5-19-15,2-4-27 0,-1 2-38 0,-3 1-54 16,2 0-81-16,0 0-80 16,-2-2-195-16,-2-1-121 0,-2-2-379 0,0-11-409 15</inkml:trace>
  <inkml:trace contextRef="#ctx0" brushRef="#br0" timeOffset="149751.29">31632 16958 2809 0,'0'0'-132'16,"0"0"27"-16,0 0 35 0,0 0 9 15,0 0 28-15,0 0 37 0,0 0 4 0,0 0 21 16,0 0 18-16,0 0 8 0,0 0 18 16,0 0 14-16,0 0 14 0,0 0 9 15,0 0 18-15,0 0 8 0,0 0 8 0,0 0 4 16,0 0-4-16,0 0-2 0,0 0-7 16,0 0-7-16,0 0-6 0,0 0-12 15,0 0-4-15,0 0-8 0,0 0-10 16,0 0-6-16,0 0-5 0,0 0 6 0,0 0-10 15,0 0-2-15,57 0-15 0,-57 0-5 16,26-1 0-16,-10 2-8 0,-16-1-5 0,33 0-2 16,-19 0-8-16,5 0-10 0,-19 0 6 15,30 0-5-15,-30 0 0 0,27-1-5 0,-27 1-9 16,24 0-7-16,-24 0-9 0,19 0-12 16,-19 0-11-16,0 0-18 0,24 0-23 15,-24 0-33-15,0 0-41 0,18 0-47 0,-18 0-54 16,0 0-74-16,0 0-156 0,17 1-105 15,-17-1-339-15,0 0-324 0</inkml:trace>
  <inkml:trace contextRef="#ctx0" brushRef="#br0" timeOffset="150268.82">31780 16820 2640 0,'0'0'-144'15,"0"0"25"-15,0 0 23 0,0 0 29 0,-4-17 22 16,4 17 15-16,0 0 23 0,0 0 19 16,0 0 28-16,0 0 16 0,0 0 6 15,0 0 18-15,0 0 8 0,0 0 4 0,0 0 7 16,0 0 2-16,0 0 3 0,0 0 5 16,0 0 3-16,0 0-1 0,0 0-2 15,0 0-4-15,0 0-8 0,0 0 4 0,0 0 2 16,0 0 5-16,0 0-1 0,0 0-9 15,0 0-5-15,0 0-7 0,0 0-2 16,0 0-3-16,0 0-3 0,0 0-7 0,11 48 5 16,-11-48-14-16,2 20-5 0,-2-20-4 15,2 27-2-15,0-12-7 0,0 1 5 0,-2-16-8 16,0 32-4-16,0-16-6 0,0 2 0 16,0-1-4-16,2-2-4 0,-2-15-7 15,0 33-10-15,0-20-11 0,2 3-20 0,-2-16-23 16,0 22-33-16,0-22-43 0,0 19-57 15,0-19-57-15,2 15-85 0,0-9-169 16,-2-6-76-16,0 0-352 0,0 0-320 16</inkml:trace>
  <inkml:trace contextRef="#ctx0" brushRef="#br0" timeOffset="151633.12">32214 16456 2714 0,'0'0'-93'0,"0"0"13"0,7-17 6 16,-7 17 10-16,0 0 6 0,0 0 21 15,0 0 24-15,0 0 8 0,0 0 10 0,0 0 24 16,0 0 0-16,0 0 17 0,0 0 13 16,0 0 21-16,0 0 12 0,0 0 15 15,0 0 8-15,0 0 6 0,0 0 6 0,10 36 0 16,-10-36-3-16,0 0-7 0,4 17-6 15,-4-17-9-15,2 17-8 0,-2-17-10 0,8 20-8 16,-6-9-7-16,-2-11-7 0,6 26-1 16,-2-12-6-16,-2 1 1 0,2 1-1 0,0 0-1 15,2 0-4-15,-5-1-4 0,3 2-4 16,-2-2-3-16,-2-15-5 0,6 29-3 16,-4-16-2-16,2 0-10 0,-4-13-14 15,4 21-22-15,-4-21-27 0,6 20-27 16,-6-20-35-16,4 17-41 0,-4-17-39 0,4 16-36 15,-4-16-40-15,2 8-114 0,-2-8-588 16,0 0-405-16</inkml:trace>
  <inkml:trace contextRef="#ctx0" brushRef="#br0" timeOffset="151931.35">32549 16435 2790 0,'0'0'-98'16,"0"0"41"-16,0 0 18 0,6-12 32 0,-6 12 24 15,0 0 29-15,0 0 17 0,0 0 19 16,0 0 10-16,0 0 11 0,0 0 8 0,0 0 3 16,-15 56 5-16,7-37 0 0,0 2 2 15,-2 4 3-15,-2 3 4 0,-3 3-9 0,1 4-3 16,-4 2-6-16,2 1-15 0,-5 2-11 15,1 0-3-15,3 1-12 0,-3 0-10 16,0-1-7-16,1-4-27 0,3-3-30 0,-2-2-56 16,3-1-75-16,-3-2-88 0,0-5-131 15,-1 0-201-15,-5-2-22 0,2-7-258 16,-7 1-173-16</inkml:trace>
  <inkml:trace contextRef="#ctx0" brushRef="#br0" timeOffset="156758.41">32758 16744 1034 0,'0'0'173'0,"0"0"-50"16,0 0-30-16,0 0-35 0,0 0-11 16,0 0-8-16,0 0-12 0,0 0 4 0,0 0 11 15,0 0 8-15,0 0 27 0,0 0 9 16,0 0-5-16,0 0 7 0,0 0 8 15,0 0-13-15,0 0 0 0,0 0-9 0,0 0-7 16,0 0-13-16,0 0-4 0,0 0-3 16,0 0 7-16,0 0 13 0,0 0 6 15,0 0 9-15,0 0 12 0,0 0-3 0,0 0 2 16,0 0 3-16,0 0 2 0,0 0-5 16,0 0 3-16,0 0-1 0,0 0 0 0,0 0 5 15,0 0 8-15,0 0-3 0,0 0-7 16,-6 43-1-16,6-43-1 0,0 0-4 0,0 0-1 15,-4 25-5-15,4-25-12 0,-4 19 3 16,4-19-9-16,-2 23-8 0,0-7-1 16,0 0-7-16,0 1 7 0,0 2-8 15,2 0-3-15,-4 1-6 0,4 2-3 16,0-4-3-16,4 3-7 0,-2-2 0 0,2 2-21 16,0-4-9-16,2 2-13 0,0-2-20 15,-1-3-25-15,3 1-32 0,-2-4-42 0,0-1-42 16,4-1-53-16,-2 0-49 0,-8-9-115 15,12 7-156-15,-5-4-34 0,-7-3-275 0,0 0-208 16</inkml:trace>
  <inkml:trace contextRef="#ctx0" brushRef="#br0" timeOffset="157541.14">33139 16915 2508 0,'11'-7'-62'0,"-11"7"30"16,0 0 21-16,0 0 28 0,0 0 27 16,0 0 24-16,0 0 20 0,0 0 7 0,0 0 10 15,0 0 0-15,0 0-9 0,0 0-2 16,0 0-5-16,0 0-6 0,0 0 0 16,4 32 1-16,-4-32-4 0,0 0-4 0,0 0-2 15,-21 23 1-15,21-23-3 0,-14 9 5 16,14-9-2-16,-20 11 5 0,20-11-11 15,-19 4 6-15,19-4-5 0,-18 6-9 0,18-6-2 16,-20 2-5-16,20-2-4 0,0 0-3 16,-25-4-9-16,25 4-1 0,0 0-13 0,-20-8-5 15,20 8-11-15,-8-13-10 0,8 13-11 16,0 0 0-16,0-25 1 0,0 25-1 16,0 0 0-16,12-24 2 0,-12 24 1 15,16-15 1-15,-10 7-1 0,-6 8 1 0,19-13 0 16,-11 7 2-16,-8 6-1 0,22-9 0 15,-22 9 3-15,19-7-1 0,-19 7 0 0,20-1 2 16,-20 1-1-16,22 0 1 0,-22 0-1 16,19 5-2-16,-19-5 3 0,20 12 4 15,-10-6 2-15,0 2 4 0,-10-8 7 0,19 15 1 16,-7-6 2-16,-2 1 0 0,-2-3 2 16,-8-7 1-16,17 15-2 0,-9-9-1 0,-8-6-1 15,16 11-2-15,-16-11-3 0,12 10-6 16,-12-10-7-16,15 7-1 0,-15-7-6 15,14 1-6-15,-14-1-2 0,0 0-2 16,0 0 0-16,30-14-1 0,-30 14 0 0,15-13 6 16,-15 13 1-16,10-17 10 0,-6 7 8 15,-4 10 7-15,12-22 4 0,-12 22 4 16,6-22-1-16,-6 22-1 0,2-20 3 0,-2 20 3 16,0-19-10-16,0 19 8 0,0 0-10 0,-8-21 8 15,8 21-3-15,-14-6 2 0,14 6-3 16,0 0-3-16,-29 0 0 0,29 0-9 15,-24 4-15-15,24-4-17 0,-27 10-23 0,13-5-38 16,-2 1-37-16,4 0-62 0,12-6-58 16,-25 11-110-16,11-7-193 0,14-4-388 15,-16 5-354-15</inkml:trace>
  <inkml:trace contextRef="#ctx0" brushRef="#br0" timeOffset="157998.84">33521 16654 2737 0,'0'0'-120'0,"0"0"33"15,0 0 16-15,20-7 29 0,-20 7 28 0,0 0 40 16,0 0 20-16,0 0 0 0,0 0 16 15,26 7 4-15,-26-7 11 0,11 8 14 16,-11-8 13-16,0 0 13 0,12 13 16 0,-12-13 7 16,6 15 0-16,-6-15-4 0,4 21-5 15,-4-7-6-15,0-14-12 0,-2 36-7 16,2-17-13-16,-2 2-12 0,-2 2-6 0,2 1-10 16,-2 3-9-16,0-2-22 0,0 2-26 15,-5-1-34-15,3-2-40 0,-4 0-54 0,2 2-65 16,0-2-46-16,-6-4-95 0,3 2-173 15,-3-2-416-15,-4-3-313 0</inkml:trace>
  <inkml:trace contextRef="#ctx0" brushRef="#br0" timeOffset="175740.94">25619 6213 578 0,'0'0'30'16,"0"0"-39"-16,0 0 15 0,0 0 3 16,0 0 30-16,0 0 11 0,0 0 12 0,0 0 8 15,0 0 4-15,0 0 5 0,0 0 12 16,0 0-8-16,0 0-1 0,0 0 4 15,0 0 0-15,0 0 4 0,0 0 6 16,0 0 7-16,0 0 1 0,0 0 9 0,0 0 1 16,0 0-2-16,0 0-4 0,0 0-10 15,0 0-12-15,0 0-11 0,0 0-4 0,0 0-17 16,0 0-2-16,0 0-2 0,0 0-7 16,0 0-3-16,8-52 1 0,-8 52 5 15,8-10-6-15,-8 10 3 0,10-11 3 0,-10 11 2 16,8-9-5-16,-8 9 1 0,13-10-3 15,-13 10-2-15,12-10 2 0,-12 10-1 16,14-9 1-16,-14 9 4 0,20-6 0 0,-20 6 3 16,17-1 0-16,-17 1 1 0,0 0 4 0,22 0 2 15,-22 0 5-15,0 0-6 0,18 11 3 16,-18-11-5-16,7 13-2 0,-7-13-4 16,4 16-3-16,-4-16-5 0,4 19-3 0,-4-19-6 15,0 23-2-15,0-23-1 0,-8 20-2 16,4-6-4-16,4-14 0 0,-9 23-4 0,1-14 2 15,8-9-3-15,-8 21 1 0,0-14-6 16,8-7 4-16,-10 18-2 0,10-18-1 16,-12 15-1-16,12-15-1 0,-5 11 0 0,5-11 1 15,-8 14-3-15,8-14 3 0,0 0 0 16,-8 13-1-16,8-13-3 0,0 0 2 0,0 0-3 16,0 0-5-16,0 0-2 0,0 0-3 15,0 0-2-15,0 0-1 0,0 0-4 16,0 0-3-16,0 0-3 0,37-36-9 0,-27 25-3 15,-2 1-1-15,4-1 3 0,-3-3 2 16,5 1 3-16,-6 0 1 0,4-1 2 16,-2 0 4-16,1 0 1 0,-1 2 8 0,-2 1 4 15,0-2 4-15,-8 13 7 0,14-19 5 16,-6 11 0-16,-8 8 4 0,7-14 0 0,-7 14-1 16,10-13-3-16,-10 13-2 0,0 0-1 15,4-11 5-15,-4 11 2 0,0 0 2 16,0 0 3-16,0 0 6 0,0 0 3 0,0 0 2 15,0 0 1-15,-39 32 3 0,31-23 1 16,0 1 1-16,2 4-6 0,-5-1 6 0,3 0-6 16,2 0 4-16,-6 3-6 0,8-2 0 15,0 2-6-15,4-16 0 0,-6 30 0 16,6-16-6-16,0-14-12 0,6 29-13 0,2-16-16 16,0-2-26-16,6 1-30 0,1-3-40 15,-1-1-50-15,8-1-51 0,-1-1-50 16,-5-2-115-16,2-2-178 0,3-1-362 0,-3-1-329 15</inkml:trace>
  <inkml:trace contextRef="#ctx0" brushRef="#br0" timeOffset="176168.84">26191 6049 2711 0,'0'0'-112'15,"0"0"16"-15,0 0 15 0,0 0 17 16,0 0 21-16,0 0 13 0,0 0 24 0,0 0 15 16,0 0 11-16,0 0 31 0,0 0 16 15,0 0 13-15,0 0 19 0,-18 40 14 0,18-40 4 16,0 21 10-16,0-21-3 0,6 28-9 16,-2-15-7-16,0 3-7 0,0 1-11 15,4-2-6-15,-3 2-9 0,-1-1-9 0,4 1-3 16,0-2-11-16,0 0-2 0,-2-1-17 15,2-1-23-15,-4 0-24 0,2-1-32 16,-6-12-41-16,15 23-40 0,-11-16-40 0,-4-7-38 16,10 13-63-16,-10-13-134 0,12 9-406 15,-4-8-123-15</inkml:trace>
  <inkml:trace contextRef="#ctx0" brushRef="#br0" timeOffset="176598.98">26468 6091 2425 0,'0'0'-19'16,"7"-16"-2"-16,-7 16-2 0,4-11 8 15,-4 11-11-15,0 0 6 0,6-14 4 16,-6 14 2-16,0 0 0 0,0 0 25 0,0 0 26 16,0 0 23-16,0 0-2 0,0 0 12 15,0 0-4-15,0 0 2 0,0 0-2 0,0 0 5 16,0 0-8-16,-21 41-5 0,21-41-8 15,-12 19 0-15,6-10-4 0,6-9 2 16,-12 18-9-16,12-18 3 0,-14 13-8 0,14-13-2 16,-7 13-2-16,7-13-2 0,-12 11 1 15,12-11 2-15,0 0 0 0,-10 14 9 16,10-14-1-16,0 0-5 0,0 0 4 0,0 0 0 16,0 0 4-16,0 0 2 0,0 0 5 15,0 0 4-15,0 0 1 0,0 0 2 0,0 0 7 16,0 0-1-16,0 0-2 0,0 0-2 15,0 0 1-15,22 15 0 0,-22-15-3 0,0 0 4 16,15 10 3-16,-15-10-5 0,10 9 22 16,-10-9-11-16,14 13-8 0,-6-5-5 0,-8-8-3 15,15 17-15-15,-9-6-18 0,6 0-29 16,-2-4-36-16,2 4-46 0,-12-11-56 16,17 15-54-16,-5-7-49 0,-4-2-77 0,-8-6-153 15,14 9-503-15,-10-5-443 0</inkml:trace>
  <inkml:trace contextRef="#ctx0" brushRef="#br0" timeOffset="177111.41">26417 6050 2911 0,'0'0'-120'0,"0"0"24"0,-4-18 19 0,4 18 7 16,0 0 10-16,-4-16 22 0,4 16 20 15,0 0 23-15,0 0 31 0,0 0 20 0,-4-17 14 16,4 17 16-16,0 0 4 0,0 0 4 16,0 0 3-16,0 0 2 0,0 0 1 15,-10-15-1-15,10 15-10 0,0 0-6 0,0 0-3 16,0 0-8-16,0 0-6 0,0 0 1 15,0 0 6-15,0 0 6 0,0 0 5 16,0 0 2-16,0 0 3 0,0 0-3 0,0 0-5 16,0 0-6-16,-12 48-4 0,12-37-6 15,0-11-7-15,0 31-5 0,0-14-8 0,0 0-14 16,4 0-19-16,-4 0-25 0,0 0-26 16,4 1-34-16,-4-2-37 0,4 0-41 0,-4-16-47 15,4 30-32-15,-2-16-43 0,-2-14-95 16,4 22-607-16,0-12-426 0</inkml:trace>
  <inkml:trace contextRef="#ctx0" brushRef="#br0" timeOffset="177738.75">26660 5957 2806 0,'0'0'-161'0,"0"0"18"16,0 0 28-16,0 0 16 0,0 0 16 15,0 0 29-15,0 0 21 0,0 0 24 0,0 0 21 16,0 0 18-16,0 0 19 0,0 0 13 15,0 0 11-15,0 0 15 0,18 36 7 16,-18-36 8-16,4 13 8 0,-4-13 6 0,8 18 5 16,-3-5 4-16,3 3-1 0,-4 1-3 15,4 2-10-15,2 0-9 0,-2 2-13 0,0 1-9 16,-3 1-7-16,3 2-10 0,0-2-7 16,-4 2-15-16,2-1-22 0,-4 1-27 15,0-3-42-15,-4-2-46 0,2 3-52 16,-2-1-79-16,-8-4-127 0,6 2-585 0,-6-3-356 15</inkml:trace>
  <inkml:trace contextRef="#ctx0" brushRef="#br0" timeOffset="180521.61">28824 5699 2826 0,'0'0'-81'0,"0"0"10"15,0 0-3-15,0 0 7 0,0 0-2 16,0 0 16-16,0 0-2 0,0 0 7 0,0 0 8 16,0 0 5-16,0 0 22 0,0 0 13 15,16 38 9-15,-16-38 24 0,14 14 9 16,-9-2 8-16,3-2 21 0,0 1-3 15,2 2 5-15,-2 3-6 0,4 0 7 0,-3 2-3 16,1 1 7-16,4 2 2 0,-4 0-4 16,2 0-2-16,-3 1-3 0,3 1-1 15,0 2-6-15,-2 0-4 0,4-2-4 0,-7 0 4 16,9 2 1-16,-6-5-11 0,2 3 0 0,-2-4-1 16,-1 2-2-16,1-2-4 0,0-3-5 15,-2-1-2-15,0-2-4 0,2 0-10 16,-5 0-20-16,-5-13-26 0,12 15-35 0,-12-15-46 15,14 13-42-15,-14-13-43 0,10 7-52 16,-10-7-129-16,12 0-475 0,-12 0-189 16</inkml:trace>
  <inkml:trace contextRef="#ctx0" brushRef="#br0" timeOffset="180847.95">29225 5795 2400 0,'0'0'-89'16,"0"-25"35"-16,0 25 9 0,0 0 13 0,0-17 5 15,0 17 14-15,0 0 24 0,0 0 27 16,0 0 13-16,0 0 20 0,0 0 9 16,-26 2 11-16,26-2-11 0,0 0-2 15,-27 27 2-15,15-16-7 0,0 6 3 0,-4 2 1 16,1 1 1-16,-1 5-1 0,-2 0-10 15,3 1-1-15,-5 0-1 0,2 1-5 0,3 1 1 16,-3 1 1-16,-2 0-7 0,7-2-3 16,-3 0 0-16,0-1-9 0,0 0-3 15,5-4-5-15,-1-1-3 0,2-3-5 0,-2 0-15 16,4-4-22-16,-1-2-33 0,5 2-43 16,-4-3-44-16,8-11-47 0,-6 18-34 0,6-18-76 15,0 0-593-15,-4 17-248 0</inkml:trace>
  <inkml:trace contextRef="#ctx0" brushRef="#br0" timeOffset="181184.52">29427 5908 2587 0,'0'0'-94'15,"4"-12"21"-15,-4 12 32 0,0 0 15 0,0 0 17 16,0 0 23-16,0 0 13 0,0 0 28 16,0 0 25-16,-35 42 2 0,27-29 14 15,2 3 3-15,0 1 2 0,-2 1-2 0,-2 4-3 16,6-5-9-16,0 2-6 0,-1-2-9 15,3 2-5-15,2 3-8 0,0-5-9 16,2-1-10-16,1 2-19 0,1-1-28 0,2-4-19 16,4 1-45-16,0-2-36 0,-2 1-44 15,6-2-30-15,-5-4-58 0,3 0-129 0,-2-3-385 16,-2-3-36-16</inkml:trace>
  <inkml:trace contextRef="#ctx0" brushRef="#br0" timeOffset="181622.03">29570 6035 2186 0,'0'0'54'0,"2"-15"25"15,-2 15-10-15,0 0-19 0,0-19-10 16,0 19-16-16,0 0-5 0,4-15-7 0,-4 15-4 16,0 0-2-16,12-13-3 0,-12 13-2 15,0 0 1-15,14-12 2 0,-14 12 5 16,14-6-7-16,-14 6 4 0,15-4 1 0,-15 4-4 15,18-4 3-15,-18 4 1 0,0 0-1 16,25-3 3-16,-25 3-6 0,20 0 5 0,-20 0-1 16,0 0 3-16,20 3 10 0,-20-3 11 15,13 7 11-15,-13-7 6 0,0 0 0 0,8 16-8 16,-8-16 7-16,0 19-8 0,0-19-4 16,0 0 2-16,-9 35-2 0,3-22-3 15,-4 0-2-15,4 1 0 0,-4-1-2 0,0 2-2 16,2-1-2-16,1-1 2 0,-3 0 2 15,2-3-4-15,0 2 7 0,8-12 0 16,-12 16 0-16,6-6 2 0,6-10 2 0,-8 15-5 16,8-15 3-16,0 16-3 0,0-16 4 15,0 0 3-15,6 21-1 0,-6-21 0 16,16 11-3-16,-16-11-2 0,20 11-5 0,-5-6-3 16,-1-1-7-16,4 0-18 0,0-3-22 15,-1 1-23-15,3-1-43 0,-1 2-47 16,1-3-43-16,-2 0-47 0,-18 0-125 0,33-4-500 15,-17 1-195-15</inkml:trace>
  <inkml:trace contextRef="#ctx0" brushRef="#br0" timeOffset="181867.92">30008 5929 2691 0,'2'-21'10'0,"-2"21"3"16,4-17-7-16,-4 17-16 0,6-14 10 15,-6 14-5-15,0 0 15 0,10-13 26 16,-10 13 22-16,0 0 22 0,0 0 26 16,0 0 17-16,0 0 4 0,23 27 0 0,-21-12-4 15,0 2-5-15,0 4-13 0,2 5-5 16,-2 1-15-16,0 1-8 0,0 1-14 16,-2-1-7-16,4 0-20 0,-10 2-22 0,4-3-35 15,-4 1-34-15,0-1-53 0,-1 4-71 16,-7-2-73-16,0-3-122 0,-4-2-578 0,-1 0-378 15</inkml:trace>
  <inkml:trace contextRef="#ctx0" brushRef="#br0" timeOffset="185799.31">26721 7703 2775 0,'0'0'-126'0,"0"0"13"0,0 0 15 15,0 0 10-15,0 0 3 0,0 0 14 0,0 0 9 16,0 0 15-16,0 0 11 0,0 0 1 16,0 0 14-16,0 0 7 0,0 0 4 0,0 0 13 15,0 0 7-15,0 0 4 0,-10 16 0 16,10-16 18-16,0 0 22 0,0 0-19 15,0 0 9-15,0 0-4 0,0 0-2 16,0 0-6-16,0 0-2 0,0 0-14 0,0 0 0 16,0 0-1-16,0 0-9 0,0 0-6 15,0 0 8-15,0 0-11 0,0 0 1 0,34-33-1 16,-29 24 8-16,3-4 1 0,0 2-6 16,0-4 0-16,-2-1 5 0,2-1-5 15,2-1 16-15,-7-1-4 0,9-2 22 0,-4 2-4 16,-2 1 6-16,-2 1 8 0,0 0 0 15,4 2-1-15,-4 0 2 0,-2 0-1 0,-2 3-5 16,4 0-7-16,-4 12 3 0,0-18-2 16,0 18-5-16,-4-12 5 0,4 12-9 0,0 0 2 15,0 0-1-15,0 0 1 0,0 0 7 16,0 0 1-16,-48 27 8 0,35-12-8 0,5 4-1 16,-2 0-5-16,2 2-1 0,0 0-3 15,0 0 2-15,3-3-3 0,5 4 1 16,0-3-7-16,0 1 4 0,5-1-5 0,-3-2-1 15,4-1-3-15,2-3-12 0,0 1-22 16,2-5-8-16,-2 1-21 0,5-2-19 16,-13-8-10-16,22 6-15 0,-22-6 1 0,22 0 2 15,-22 0 0-15,23-8 5 0,-13 2 3 16,-10 6 19-16,22-15 18 0,-14 7 22 0,-8 8 23 16,17-10 14-16,-17 10 15 0,12-9 19 15,-12 9-4-15,14-8 4 0,-14 8-4 0,0 0 4 16,15-7-1-16,-9 5-4 0,-6 2-5 15,0 0-3-15,22 4-6 0,-22-4-13 16,0 0-15-16,27 7-9 0,-27-7-3 0,22 4 3 16,-8-2-8-16,-14-2 1 0,25 4-2 15,-11-3 7-15,-14-1-6 0,33 4 5 16,-15-4 17-16,-2 3 15 0,1-1 17 0,-3-1 24 16,-2 1 24-16,6 0 25 0,-5 1 22 15,-1-2 13-15,-12-1 12 0,26 1-1 0,-26-1-7 16,21 7-8-16,-5-6-17 0,-16-1-11 15,26 5-12-15,-13-4-16 0,5 1-29 16,-6 0-28-16,2-4-36 0,3 2-51 0,-17 0-61 16,28-3-68-16,-15-2-63 0,-5 0-148 15,2 0-162-15,-6-5-328 0,-4 10-268 0</inkml:trace>
  <inkml:trace contextRef="#ctx0" brushRef="#br0" timeOffset="185999.48">27184 7223 2640 0,'0'0'39'0,"-7"-12"27"15,7 12 3-15,0 0-8 0,-8-12-8 0,8 12 1 16,0 0-3-16,0 0 5 0,-10-15-5 16,10 15-1-16,0 0-8 0,0 0-6 15,0 0-16-15,0 0-26 0,0 0-42 0,0 0-60 16,0 0-56-16,0 0-106 0,-14-3-558 15,14 3-158-15</inkml:trace>
  <inkml:trace contextRef="#ctx0" brushRef="#br0" timeOffset="188838.2">26776 8114 2452 0,'0'0'-64'0,"0"0"15"16,0 0 1-16,0 0 0 0,0 0 5 15,0 0 10-15,0 0 14 0,0 0 13 16,0 0 6-16,0 0 12 0,0 0 25 0,0 0 12 15,23 15 12-15,-23-15 20 0,0 0 15 16,0 0 12-16,20 3 2 0,-20-3-3 0,0 0-8 16,0 0-11-16,24-4-9 0,-24 4-8 15,0 0-9-15,21-4-6 0,-21 4-5 16,0 0-8-16,22-2-4 0,-22 2-4 0,0 0-6 16,0 0-8-16,22-2 2 0,-22 2-5 15,0 0-1-15,0 0 3 0,0 0 1 0,21 0 4 16,-21 0 21-16,0 0 8 0,0 0 5 15,0 0 0-15,0 19 1 0,0-19-8 16,0 0-2-16,0 0-10 0,-18 33-1 0,15-22-4 16,3-11-6-16,-10 24-1 0,-2-12 0 15,4 2-6-15,2-3 1 0,-6 0-7 16,5 1 3-16,7-12-3 0,-14 21 4 0,6-12-4 16,8-9 2-16,-10 16 1 0,10-16 7 15,-12 10-1-15,12-10 7 0,-8 12 0 0,8-12-1 16,0 0 10-16,-7 14-2 0,7-14-3 15,0 0 9-15,0 0 6 0,0 0 3 0,0 0-6 16,0 0-1-16,23 19-5 0,-23-19-1 16,22 2-10-16,-8 0-13 0,-14-2-16 15,29 0-19-15,-11 0-24 0,-18 0-27 0,33 0-38 16,-15 0-44-16,-18 0-52 0,29 0-60 16,-17-2-108-16,2 0-171 0,-1 2-429 15,-13 0-414-15</inkml:trace>
  <inkml:trace contextRef="#ctx0" brushRef="#br0" timeOffset="189491.43">27326 8286 2881 0,'0'0'-103'16,"0"0"48"-16,0 0 3 0,0 0-5 0,0 0 14 15,0 0 16-15,0 0 19 0,0 0 17 16,0 0 33-16,0 0-2 0,0 0 9 0,0 0 5 16,29-2 6-16,-29 2-1 0,0 0 6 15,32 4 0-15,-32-4-3 0,29 2-3 0,-11 0-9 16,1-2-6-16,-1 0-4 0,4 1-9 15,-1-1-5-15,1 0-18 0,-2 3-8 16,-20-3-2-16,35 0-8 0,-14 0 2 0,-5 0 0 16,-16 0 0-16,22 0 2 0,-22 0 3 15,21 0 7-15,-21 0-1 0,0 0-6 16,26-4-3-16,-26 4-12 0,0 0-10 0,0 0-5 16,16-6-3-16,-16 6 6 0,0 0 1 15,0 0 3-15,0 0 1 0,0 0 7 0,0 0 6 16,0 0-3-16,0 0-1 0,0 0 11 15,0 0 6-15,0 0 12 0,-24-32 5 16,24 32 8-16,0 0 9 0,-14-10 11 16,14 10 5-16,0 0 9 0,0 0 11 0,-11-9 6 15,11 9 8-15,0 0 5 0,0 0-1 16,0 0 4-16,-14-10-3 0,14 10 1 0,0 0-7 16,0 0-2-16,0 0-12 0,0 0-5 15,0 0-11-15,0 0-8 0,0 0-3 0,0 0-2 16,0 0-7-16,0 0-5 0,0 0 1 15,0 0-4-15,0 0-2 0,0 0-5 16,43 29-2-16,-27-22-4 0,-10 1-1 0,5 0-1 16,-11-8-2-16,18 15-1 0,-14-8 3 15,-4-7-5-15,10 17 1 0,-4-8 1 0,-6-9-4 16,0 18 1-16,0-18-6 0,0 0-11 16,-16 22-24-16,16-22-26 0,-10 16-39 15,10-16-38-15,-16 10-52 0,16-10-45 0,-13 5-61 16,13-5-126-16,-16 0-528 0,16 0-377 15</inkml:trace>
  <inkml:trace contextRef="#ctx0" brushRef="#br0" timeOffset="190033.49">28050 8282 2759 0,'14'8'-123'0,"-14"-8"25"16,0 0 21-16,0 0 13 0,4 15 20 15,-4-15 9-15,0 0-7 0,0 0 19 16,-4 18 15-16,4-18 11 0,0 0 14 0,0 0 13 16,0 0 11-16,-14 20-1 0,14-20 7 15,0 0 9-15,-15 6-5 0,15-6 9 16,0 0-1-16,-22 4 0 0,22-4 0 0,0 0 0 15,0 0-13-15,-27-10 1 0,27 10-4 16,-16-10-8-16,16 10-8 0,-8-11-6 16,8 11-8-16,-6-16-6 0,6 16-1 0,0 0-4 15,-2-20 1-15,2 20 0 0,0 0 4 16,0 0 3-16,8-23 12 0,-8 23 4 0,12-6 1 16,-12 6 4-16,0 0 4 0,21 0-1 15,-21 0 0-15,0 0 0 0,32 7-6 16,-32-7 1-16,25 10-7 0,-13-6-1 0,2 0-14 15,-14-4-13-15,27 10-14 0,-13-9-13 16,-14-1-14-16,22 6-6 0,-22-6-7 0,21 2-3 16,-21-2-4-16,0 0 10 0,26-5-7 15,-26 5 14-15,12-8 10 0,-12 8 17 0,0 0 13 16,6-17 12-16,-6 17 17 0,0 0 16 16,0 0 22-16,0 0 15 0,-18-30 5 15,18 30 2-15,-12-12-2 0,12 12-5 16,-20-4-7-16,20 4-7 0,-15-6-7 0,15 6-10 15,0 0-27-15,-26-2-36 0,26 2-49 16,0 0-51-16,0 0-53 0,-17 5-75 16,17-5-164-16,0 0-366 0,-8 3-80 0</inkml:trace>
  <inkml:trace contextRef="#ctx0" brushRef="#br0" timeOffset="191062.91">28282 7218 2222 0,'0'0'-58'0,"0"0"28"0,0 0 5 15,0 0 1-15,0 0 0 0,0 0 7 0,0 0 9 16,0 0 6-16,0 0 25 0,0 0 24 15,0 0 25-15,0 0 20 0,0 0 19 16,0 0 3-16,0 0 8 0,0 0 3 0,0 0 4 16,0 0-2-16,0 0-2 0,0 0-12 15,8 43 0-15,-8-43-14 0,8 15-3 0,-8-15-2 16,10 21-3-16,-2-8-4 0,-1 0 3 16,3 3-7-16,0 0-2 0,0 3-9 15,0 3 0-15,1-1-9 0,-1 1-5 0,4 2-5 16,-6-1-4-16,8 0-5 0,-7-1 2 15,5 0-13-15,-2-2-3 0,-2-1-6 16,2 0-15-16,-5-5-17 0,3 1-25 16,-2-2-28-16,-4-3-34 0,-4-10-38 0,12 19-45 15,-6-14-50-15,-6-5-52 0,0 0-117 16,4 8-566-16,-4-8-404 0</inkml:trace>
  <inkml:trace contextRef="#ctx0" brushRef="#br0" timeOffset="191367.66">28573 7306 2895 0,'6'-19'-57'0,"-6"19"12"15,2-13 8-15,-2 13 1 0,0 0-7 16,4-17 6-16,-4 17-1 0,0 0 4 0,0 0 10 16,0 0 19-16,0 0 26 0,0 0 15 15,0 0 4-15,0 0 7 0,0 0 15 16,-42 21 5-16,29-10 5 0,1 6 9 0,-2-1-2 15,-4 4-5-15,-3 3-8 0,5 2 11 16,-2-2-5-16,-3 3-13 0,3 2-5 0,2-4-5 16,-1 3-4-16,3 0-7 0,-2-2 1 15,4 0-7-15,3-5-1 0,-5 3-3 16,2-4-4-16,2 2-6 0,2-6-6 0,5 1-12 16,-5-3-14-16,2 0-23 0,6-13-22 15,-12 19-38-15,12-19-30 0,-4 19-38 0,2-13-37 16,2-6-78-16,0 0-572 0,-2 16-199 15</inkml:trace>
  <inkml:trace contextRef="#ctx0" brushRef="#br0" timeOffset="191691.45">28818 7360 2547 0,'0'0'-45'16,"0"0"24"-16,0 0 19 0,0 0 10 16,0 0 17-16,0 0 20 0,0 0 19 0,0 0 7 15,0 0 11-15,-21 53 3 0,13-35 4 0,0-2 3 16,4 4-6-16,0 0 1 0,0-1-3 15,0 3-10-15,4-3-9 0,-2-1-2 16,4 0-11-16,2-1-7 0,-2 1-18 0,2-4-27 16,2-1-23-16,0 1-35 0,0-3-37 15,-6-11-42-15,19 20-40 0,-9-17-61 16,-10-3-124-16,18 6-423 0,-8-8-85 0</inkml:trace>
  <inkml:trace contextRef="#ctx0" brushRef="#br0" timeOffset="192131.83">28956 7522 2416 0,'-4'-31'47'0,"4"31"-4"15,0 0-8-15,0 0-14 0,0-19-11 16,0 19-5-16,0 0 2 0,0 0-1 0,0 0-2 16,4-17-5-16,-4 17 14 0,0 0-5 15,0 0-4-15,15-8-2 0,-15 8-2 0,0 0 4 16,22-5-13-16,-22 5-3 0,20-3 5 15,-20 3-12-15,17-1-2 0,-17 1 7 16,0 0-4-16,26-1 9 0,-26 1 9 16,16 0 0-16,-16 0 9 0,0 0-4 0,23 1 10 15,-23-1 0-15,0 0 3 0,16 4 11 16,-16-4 11-16,0 0 6 0,0 0 10 16,12 12-3-16,-12-12 5 0,0 0 7 0,0 0-1 15,0 0-7-15,0 0 1 0,-10 24-8 16,10-24-1-16,0 0 7 0,-16 19 0 0,16-19 2 15,-12 13-2-15,2-5 4 0,10-8 7 16,-11 18-3-16,3-7-6 0,8-11-1 16,-12 18-5-16,8-10-5 0,4-8-2 0,-10 14-3 15,10-14-2-15,-6 16-4 0,6-16-6 16,0 0-2-16,0 0-8 0,12 22-6 0,-12-22-8 16,18 10-9-16,-8-7-6 0,-10-3-17 15,21 7-22-15,-9-5-16 0,-12-2-20 0,30 6-24 16,-15-4-33-16,-15-2-32 0,28 0-38 15,-28 0-75-15,25-4-608 0,-13-2-275 16</inkml:trace>
  <inkml:trace contextRef="#ctx0" brushRef="#br0" timeOffset="192363.81">29305 7424 2753 0,'0'0'-1'0,"12"-13"0"0,-12 13-2 15,0 0 1-15,0 0 4 0,0 0 12 0,22 2 28 16,-22-2 7-16,0 0 14 0,13 24 7 0,-13-24 9 16,4 27 13-16,-4-10-1 0,0 3-6 15,2 1-8-15,-2-1-9 0,0 1-6 16,-2-1-5-16,0 2-9 0,0-2-12 0,0 0-17 16,0-1-25-16,-1 1-24 0,1-5-34 15,0 2-43-15,2-17-46 0,-6 25-54 16,4-16-114-16,-2-1-540 0,4-8-212 0</inkml:trace>
  <inkml:trace contextRef="#ctx0" brushRef="#br0" timeOffset="192512.83">29669 7699 2459 0,'11'-2'-166'15,"-11"2"-10"-15,24-5-40 0,-24 5-389 16,23-5 187-16</inkml:trace>
  <inkml:trace contextRef="#ctx0" brushRef="#br0" timeOffset="192683.37">29739 7595 1961 0,'-10'-12'170'0,"10"12"46"16,0 0 5-16,-13-10-14 0,13 10-13 15,0 0-13-15,0 0-14 0,-8-12-20 0,8 12-14 16,0 0-14-16,0 0-21 0,0 0-25 16,0 0-39-16,33-8-50 0,-33 8-54 0,26-3-74 15,-9 1-61-15,1 2-102 0,-2-1-649 16,1-4-389-16</inkml:trace>
  <inkml:trace contextRef="#ctx0" brushRef="#br0" timeOffset="193462.48">30376 7528 2826 0,'0'0'-97'0,"0"0"38"0,0 0 21 16,3 22 8-16,-3-22 11 0,0 0-5 16,0 0 7-16,0 0 5 0,0 0-9 15,0 0-6-15,0 0-6 0,40-26 1 0,-30 18-3 16,-10 8 3-16,15-21 9 0,-3 7 21 16,-4-3 7-16,4-3 6 0,-1-5 16 0,-1-2 13 15,2-5 4-15,-2-3 6 0,-2-1 17 16,2 1 22-16,-3-1 14 0,-3 6 14 0,-2 2 2 15,0 2-4-15,-2-2-12 0,0 8-12 16,2 1-10-16,-2 2-12 0,-2 5-8 16,2 12-11-16,-4-18-2 0,4 18-5 0,-8-2-7 15,8 2 0-15,0 0-4 0,0 0-3 16,-13 41-2-16,11-22-4 0,0 2-2 16,2 3-5-16,0 3-5 0,2 0 5 15,2-1-6-15,-2-1 0 0,4 1 0 0,-3 1-5 16,-1-3-5-16,4-2-12 0,-2-2-14 15,6-4-12-15,-6-1-14 0,2 0-16 0,0-1-6 16,0-2-12-16,-6-12-11 0,13 13-8 16,-13-13 6-16,14 10-2 0,-14-10 13 15,16 7 3-15,-16-7 14 0,18 5 9 0,-18-5 16 16,17 3 20-16,-17-3 25 0,20 6 17 16,-8-2 18-16,-12-4 7 0,25 7 0 15,-11-5-3-15,0 1-7 0,3 4-2 0,1-6 7 16,-2 3-1-16,3-2-2 0,1 2 3 15,-2-2 10-15,3 0 10 0,-1-2 12 0,0 2 11 16,-20-2 11-16,37-2 8 0,-18-2 3 16,-3 2-2-16,2-2-4 0,2 0-7 0,-7-2-10 15,5 3-9-15,-4-5-22 0,1 2-43 16,-5-1-62-16,4-3-81 0,-4 1-86 16,-4-2-185-16,0-3-171 0,-4-2-270 0,-2 16-198 15</inkml:trace>
  <inkml:trace contextRef="#ctx0" brushRef="#br0" timeOffset="193624.08">30788 6978 2702 0,'0'0'115'0,"-10"-8"-18"0,10 8-46 0,0 0-65 16,0 0-49-16,0 0 1 0,0 0-3 0,0 0-13 15,0 0-8-15,0 0-3 0,0 0-17 16,0 0-18-16,0 0-47 0,0 0-114 15,0 0-297-15,0 0 220 0</inkml:trace>
  <inkml:trace contextRef="#ctx0" brushRef="#br0" timeOffset="194283.53">30647 8091 1723 0,'0'0'40'0,"0"0"-4"0,9-9 0 16,-9 9 3-16,0 0 16 0,0 0 12 15,0 0 5-15,0 0 5 0,10 35 1 0,-10-35-10 16,4 30-1-16,-4-10-2 0,2-2 2 16,-2 3-7-16,0-1-2 0,2 3-2 15,-2 0-6-15,2 1 0 0,-2-4-11 16,2 2-13-16,0-2-15 0,-2 0-18 0,2-5-20 15,0 0-21-15,-2-15-11 0,2 24-7 16,-2-24-17-16,4 15-12 0,-4-15-12 16,10 8-2-16,-10-8 6 0,0 0 9 0,0 0 14 15,0 0 23-15,25-23 23 0,-17 13 19 16,0-9 23-16,4 3 47 0,-5-3 36 0,3 4 31 16,-2 0 20-16,0 0 15 0,0 2 2 15,-2 2-1-15,-6 11-12 0,11-20-14 16,-11 20-11-16,8-15-20 0,-8 15-13 0,4-9-8 15,-4 9-4-15,0 0-10 0,0 0-9 16,0 0 1-16,0 0-1 0,0 0-1 0,0 0 2 16,0 0 2-16,0 0 0 0,0 0-4 15,-45 27 1-15,45-27-8 0,-10 17-5 16,6-6-3-16,4-11 0 0,-6 21-7 0,6-21 2 16,0 23-3-16,4-7 3 0,0-3-1 15,2 3-4-15,4-3 2 0,0 0-5 16,6 2-1-16,-3-1-6 0,7-1-8 0,0-2-23 15,-1-1-36-15,3-1-42 0,-1 0-62 16,1 0-61-16,-2-6-69 0,-1-2-155 0,-1 2-137 16,-4-3-281-16,-14 0-203 15</inkml:trace>
  <inkml:trace contextRef="#ctx0" brushRef="#br0" timeOffset="194690.99">31163 8447 2825 0,'0'0'151'0,"8"-12"-12"0,-8 12-35 15,0 0-47-15,10-8-28 0,-10 8-13 16,0 0 2-16,23-5-10 0,-23 5-2 0,24-3-6 16,-24 3-13-16,25 0-6 0,-9-2-3 15,-16 2-12-15,33 2 1 0,-13-2-15 16,-2 3-1-16,1-3-14 0,1 0-12 16,-2 0 0-16,3 0 1 0,-1 0 4 0,-20 0 7 15,29 0 6-15,-11-3 17 0,-18 3 8 16,24-5 6-16,-24 5 2 0,19-8-6 0,-19 8 12 15,16-10 14-15,-16 10 5 0,6-10 13 16,-6 10 14-16,0 0 16 0,2-18 28 0,-2 18 21 16,0 0 14-16,-10-15 9 0,10 15-3 15,0 0-3-15,-10-12-10 0,10 12-8 16,0 0-7-16,-8-8-16 0,8 8-5 0,0 0-7 16,0 0-6-16,0 0-2 0,0 0-6 15,0 0-5-15,0 0 0 0,0 0-7 16,38 25-1-16,-25-18 2 0,-3 1 3 0,4 5 4 15,-2-4 0-15,-2 2 4 0,-1 0 3 16,-3 3-4-16,0-3 1 0,-6-11-8 0,10 23-12 16,-10-23-25-16,-2 19-31 0,2-19-42 15,0 0-67-15,-12 22-58 0,6-16-66 16,-2 1-160-16,-1-2-525 0,9-5-382 16</inkml:trace>
  <inkml:trace contextRef="#ctx0" brushRef="#br0" timeOffset="195212.44">31974 8349 2918 0,'4'19'-19'0,"-4"-19"18"0,0 0 15 15,0 0 3-15,0 0 19 0,0 19 8 0,0-19 13 16,0 0 9-16,0 0 10 0,0 0 10 15,0 0-5-15,0 0 3 0,-12 19-3 0,12-19-6 16,0 0-6-16,0 0-8 0,0 0-18 16,0 0-13-16,0 0-18 0,0 0-7 0,0 0-7 15,0 0-10-15,0 0-15 0,0 0-22 16,0 0-32-16,0 0-54 0,0 0-66 16,0 0-120-16,0 0-590 0,0 0-307 0</inkml:trace>
  <inkml:trace contextRef="#ctx0" brushRef="#br0" timeOffset="196507.31">31697 7206 2668 0,'0'0'-56'0,"0"0"24"0,0 0 21 15,0 0 20-15,6-29-9 0,-6 29 9 16,0 0 13-16,12-20 2 0,-12 20 3 0,14-11-4 16,-14 11 4-16,11-11-1 0,-11 11 12 15,16-8 7-15,-16 8 8 0,12-4 19 16,-12 4 7-16,0 0 3 0,0 0 11 16,0 0-3-16,29 12 0 0,-29-12-6 0,4 15-10 15,-4-15-9-15,0 24-4 0,0-24-7 16,-8 28-6-16,4-13-3 0,-1 0-6 0,-5 0-4 15,4 1-2-15,-2-5-3 0,0 2-5 16,2-1-2-16,6-12-1 0,-10 19 2 16,10-19-1-16,-7 15-5 0,7-15-2 0,-8 12-11 15,8-12-16-15,0 0-14 0,0 0-4 16,0 0-6-16,0 0 3 0,0 0 0 16,0 0-3-16,0 0 0 0,57-25 3 0,-44 15 8 15,-1-1 16-15,0-1 4 0,-2 1 14 16,0 0 15-16,1 0 7 0,-3 0 5 15,-8 11 10-15,14-15 5 0,-14 15-3 0,8-13-4 16,-8 13-4-16,0 0-3 0,0 0 6 16,0 0 4-16,0 0 4 0,0 0 3 0,0 0 3 15,0 0 1-15,0 0-1 0,-34 36-5 16,27-22-4-16,1 1-9 0,2 2-2 0,2 0-13 16,0 2-10-16,2-2-12 0,0-17-23 15,4 35-28-15,0-20-36 0,2 0-44 16,5 1-59-16,-1-5-49 0,4-4-62 15,-2 1-133-15,3-1-151 0,-1-4-264 0,-14-3-189 16</inkml:trace>
  <inkml:trace contextRef="#ctx0" brushRef="#br0" timeOffset="196721.24">32157 7224 2683 0,'0'0'70'0,"-2"-21"0"16,2 21-4-16,0 0-1 0,0 0 4 15,-18-4 15-15,18 4 4 0,0 0 14 0,0 0-1 16,0 0 4-16,-26 35-11 0,21-23-2 16,1 3-13-16,2 2-6 0,2-17-6 15,2 36-13-15,-2-17-14 0,4 0-22 0,1-1-41 16,1 1-27-16,0-1-22 0,0-1-39 16,4-3-33-16,0 2-36 0,0-6-40 15,-1 0-81-15,-9-10-587 0,14 12-265 0</inkml:trace>
  <inkml:trace contextRef="#ctx0" brushRef="#br0" timeOffset="196949.08">32390 7261 2677 0,'8'-11'-31'16,"-8"11"9"-16,0 0 10 0,14-12 6 15,-14 12 14-15,0 0 21 0,0 0 33 16,0 0 16-16,0 0 13 0,0 0 1 0,16 32 1 15,-16-32-5-15,0 23-4 0,0-10-14 16,0-13-4-16,0 35-10 0,2-19-7 0,-2 1-10 16,2-2-25-16,-2-15-22 0,3 26-25 15,-1-14-27-15,-2-12-25 0,2 19-32 0,-2-19-29 16,4 17-36-16,-4-17-76 0,0 0-555 16,2 7-132-16</inkml:trace>
  <inkml:trace contextRef="#ctx0" brushRef="#br0" timeOffset="197277.99">32530 7323 2406 0,'0'0'75'0,"8"-9"28"16,-8 9 4-16,0 0-23 0,9-14-14 15,-9 14-10-15,0 0-14 0,0 0 0 16,10-9 5-16,-10 9 9 0,0 0 15 0,0 0 5 16,0 0-3-16,0 0-2 0,0 0-4 15,0 0-7-15,0 0-7 0,0 0-5 16,0 0 2-16,0 0-3 0,-37 27-9 0,37-27 0 15,0 0-2-15,-18 5-2 0,18-5 2 16,0 0 4-16,-12 6 5 0,12-6 9 0,0 0-5 16,0 0 4-16,-15 8-2 0,15-8-1 15,0 0-2-15,0 0-4 0,0 0 6 0,-10 10 1 16,10-10-4-16,0 0-2 0,0 0-4 16,-2 20-5-16,2-20-4 0,0 0-4 15,4 22 1-15,-4-22-10 0,10 16-12 0,-10-16-15 16,13 17-22-16,-5-8-31 0,-8-9-38 15,16 11-45-15,-6-6-62 0,-2 2-47 0,0-4-71 16,-8-3-146-16,15 2-108 0,-15-2-265 16,0 0-176-16</inkml:trace>
  <inkml:trace contextRef="#ctx0" brushRef="#br0" timeOffset="197460.9">32659 7342 2511 0,'0'0'61'0,"10"-15"34"0,-10 15-4 0,8-14 2 15,-8 14-6-15,10-10 9 0,-10 10 3 16,10-8 7-16,-10 8 2 0,0 0 1 0,0 0-3 16,0 0-11-16,0 0-8 0,0 0-16 15,21 28-24-15,-21-14-34 0,0-14-36 16,-4 28-54-16,2-11-57 0,-2 1-56 0,-3-1-66 16,-3 3-170-16,0-2-422 0,-4 1-195 15</inkml:trace>
  <inkml:trace contextRef="#ctx0" brushRef="#br0" timeOffset="199306.34">29617 9648 2527 0,'0'0'-52'0,"0"0"40"16,0 0 33-16,0 0 27 0,0 0 26 16,52 2 21-16,-52-2 11 0,0 0 3 0,25 0 5 15,-25 0 2-15,18-2-8 0,-18 2 8 16,21 0 2-16,-21 0 1 0,22-2-4 15,-22 2-9-15,22-1-13 0,-22 1-10 0,23 0-19 16,-23 0-24-16,18-3-31 0,-18 3-35 16,0 0-46-16,25-1-62 0,-25 1-52 15,16-2-65-15,-16 2-140 0,8-8-534 0,-8 8-329 16</inkml:trace>
  <inkml:trace contextRef="#ctx0" brushRef="#br0" timeOffset="199453.92">29698 9521 3004 0,'-12'-14'62'0,"12"14"-2"0,0 0-14 0,0 0-18 16,0 0-6-16,0 0-10 0,22-25-19 15,-22 25-14-15,27-5-53 0,-11 5-23 0,2-3-36 16,1 3-33-16,-1-1-58 0,0 1-119 16,-1 0-340-16,1 0 75 0</inkml:trace>
  <inkml:trace contextRef="#ctx0" brushRef="#br0" timeOffset="200342.12">30360 9497 1930 0,'0'0'5'0,"0"0"27"16,-8-16-3-16,8 16-3 0,-2-16 4 0,2 16-3 16,0 0 12-16,4-32 7 0,0 21 4 15,2-3-2-15,-6 14 5 0,13-26 9 0,-5 12 7 16,0 3-7-16,2-1 5 0,0 3 4 16,-10 9 7-16,25-14 8 0,-11 9 2 15,-14 5 2-15,20-4 2 0,-20 4 1 0,21 0-2 16,-21 0 0-16,22 8-8 0,-14 0-8 15,0 2-5-15,-1 4-9 0,-1 1-6 0,-4 4-5 16,0 1-7-16,-2 0-4 0,-4 1-2 16,0 2-2-16,-1-1-5 0,-5 2-2 15,0-1 2-15,-2-5 4 0,2 2 3 0,1-3 5 16,-3-5 4-16,2 0 5 0,2 0-8 16,-4-1-3-16,12-11-7 0,-13 16-7 0,13-16-18 15,-10 6-6-15,10-6-9 0,0 0-13 16,0 0-7-16,0 0-2 0,0 0-11 15,0 0-5-15,39-42-8 0,-25 23-3 16,5-5 6-16,1 0 4 0,-2-3 9 0,3-1 4 16,-1 1 6-16,0 0 9 0,-3 0 5 15,-1 8 16-15,-4 1 15 0,1 0 8 0,-3 3 16 16,-2 2 11-16,0 3 7 0,-8 10 5 16,12-19-7-16,-12 19 3 0,4-10 7 15,-4 10 8-15,0 0-8 0,0 0 8 0,0 0 6 16,0 0-2-16,0 0 2 0,-28 39-4 15,22-24-11-15,0-1-4 0,3 6-11 0,-1-1-1 16,4 0-7-16,-4 3-4 0,8-2 13 16,0 0-4-16,-1 2-21 0,3-1-19 0,2-2-20 15,6-2-28-15,-4 1-34 0,3-7-39 16,-1 3-46-16,4-5-56 0,0-2-40 16,-1 1-48-16,-3-2-123 0,0-4-120 0,-2 1-409 15,-10-3-385-15</inkml:trace>
  <inkml:trace contextRef="#ctx0" brushRef="#br0" timeOffset="200561.2">30996 9281 2806 0,'6'-20'-79'0,"-6"20"51"16,0 0 21-16,0 0 20 0,0 0 3 15,0 0 19-15,0 0 21 0,0 0 6 0,0 0 8 16,-24 52 7-16,18-36 2 0,-1 6-3 15,3 1 1-15,0 0-10 0,0 2-11 0,4-2-5 16,-2-3-14-16,4 3-25 0,0 2-29 16,0-6-28-16,4 0-41 0,2 1-37 15,-1-6-47-15,1 0-53 0,-2-3-142 0,6-2-395 16,-2-1-49-16</inkml:trace>
  <inkml:trace contextRef="#ctx0" brushRef="#br0" timeOffset="200787.49">31171 9562 2217 0,'0'0'44'0,"0"0"22"16,12-5 1-16,-12 5-8 0,0 0-1 15,0 0 3-15,0 0 4 0,0 0 6 0,0 0-4 16,0 0 9-16,0 0-3 0,0 0 7 16,0 0 6-16,0 0-8 0,0 0-3 15,0 0-1-15,7-12 1 0,-7 12 4 0,0 0-5 16,0 0-4-16,0 0-9 0,0 0-8 15,0 0-15-15,0 0-13 0,0 0-23 0,0 0-37 16,0 0-48-16,0 0-59 0,0 0-63 16,0 0-115-16,0 0-593 0,0 0-305 15</inkml:trace>
  <inkml:trace contextRef="#ctx0" brushRef="#br0" timeOffset="201014.54">31300 9306 2803 0,'0'0'-6'16,"6"-13"18"-16,-6 13 12 0,0 0 1 15,8-9 29-15,-8 9 34 0,0 0 23 0,0 0 12 16,0 0 2-16,0 0-2 0,26 29-3 16,-24-14-9-16,2 2-13 0,0 2-10 15,-4 2-10-15,0 1-9 0,0 2-19 0,-4 0-26 16,0 2-36-16,0-1-58 0,-4-2-70 15,0 3-82-15,-8-2-149 0,5 0-189 16,-7-1-282-16,-2 1-183 0</inkml:trace>
  <inkml:trace contextRef="#ctx0" brushRef="#br0" timeOffset="-204261.9">32218 17363 2443 0,'0'0'-58'0,"0"0"21"0,0 0 13 0,0 0-7 15,0 0-9-15,0 0 4 0,0 0-1 16,0 0 2-16,0 0 15 0,0 0 5 0,0 0 17 16,0 0 4-16,0 0 27 0,0 0 27 15,0 0 11-15,0 0 11 0,0 0 6 16,0 0 1-16,0 0-1 0,0 0-12 0,0 0 0 16,0 0-9-16,0 0-1 0,0 0 6 15,0 0 8-15,0 0-2 0,0 0 0 16,0 0-5-16,0 0-1 0,0 0 1 0,13 32-1 15,-13-32 4-15,0 0 4 0,0 21-3 16,0-21 6-16,2 15-3 0,-2-15-5 0,2 20-6 16,-2-20-6-16,2 19-5 0,-2-19-4 15,4 20-6-15,-4-20-6 0,0 18-6 16,0-18-5-16,6 14-2 0,-6-14-7 0,0 0-6 16,2 18-7-16,-2-18-12 0,0 0-6 15,0 0-15-15,8 14-13 0,-8-14-7 0,0 0-3 16,0 0-4-16,0 0 6 0,0 0 2 15,0 0 3-15,43-24 11 0,-35 20 10 16,-8 4 4-16,14-11 7 0,-14 11 8 0,15-7 2 16,-15 7 4-16,12-6 6 0,-12 6 4 15,0 0 2-15,22-2 10 0,-22 2-6 0,0 0-1 16,23 6 0-16,-23-6-3 16,16 7 4-16,-16-7-9 0,14 9-1 0,-14-9-1 15,17 7-9-15,-17-7-3 0,16 7-9 0,-16-7-4 16,20 5-12-16,-20-5-11 0,21 3-13 15,-21-3-11-15,24 0 0 0,-24 0 6 16,25-4 9-16,-25 4 14 0,18-4 5 0,-18 4 12 16,20-3 14-16,-20 3 10 0,0 0 3 15,21-3 13-15,-21 3 7 0,0 0 5 16,22 6-3-16,-22-6-2 0,14 8-1 0,-14-8-3 16,15 10-5-16,-15-10-4 0,14 13-10 15,-4-10 1-15,-10-3-10 0,18 10-7 16,-18-10 1-16,19 8-6 0,-9-5-1 0,-10-3-5 15,26 3-4-15,-13-2 1 0,-13-1-3 16,28 0 4-16,-14 2 5 0,-14-2-1 0,27 0 9 16,-27 0 9-16,26-2 2 0,-26 2 6 15,27 0 0-15,-13 2 2 0,-14-2 3 16,27 2 1-16,-15 1-5 0,-12-3 0 0,28 1-3 16,-11 3-2-16,-3-2-2 0,-14-2-8 15,28 2-7-15,-13-2-6 0,-15 0 5 0,30 1 5 16,-15-1 7-16,-15 0 18 0,34-1 10 15,-18-1 8-15,1-2 5 0,-17 4 10 0,28-3 2 16,-15 0-6-16,-13 3-1 0,22-4 1 16,-22 4-2-16,22 0-2 0,-22 0 0 15,19-1-3-15,-19 1-1 0,0 0-6 0,26 1-1 16,-26-1-1-16,14 2-8 0,-14-2-2 16,0 0-5-16,19 5-6 0,-19-5-7 15,0 0-18-15,16 3-16 0,-16-3-19 0,0 0-26 16,0 0-18-16,27-8-11 0,-27 8-10 15,16-6-2-15,-16 6 9 0,20-5 22 16,-20 5 22-16,17-9 27 0,-17 9 30 0,14-1 28 16,-14 1 26-16,0 0 18 0,22-6 9 15,-22 6 6-15,0 0 3 0,17-3-9 0,-17 3-6 16,0 0-14-16,0 0-15 0,18 0-15 16,-18 0-32-16,0 0-37 0,0 0-51 15,0 0-54-15,26 2-52 0,-26-2-91 0,11 0-197 16,-11 0-471-16,0 0-398 0</inkml:trace>
  <inkml:trace contextRef="#ctx0" brushRef="#br0" timeOffset="-199541.57">12215 5355 2732 0,'0'0'-178'0,"0"0"24"0,0 0 15 0,0 0 20 16,0 0 23-16,0 0 4 0,21 31 18 16,-21-31 17-16,0 0 20 0,0 0 7 15,6 15 14-15,-6-15 4 0,0 0 7 0,4 12 9 16,-4-12-13-16,0 0 8 0,0 0 1 15,0 0 16-15,0 0-13 0,14 5-7 0,-14-5-1 16,0 0-15-16,0 0-7 0,0 0 4 16,0 0-5-16,25-17-2 0,-25 17 6 15,0 0 6-15,10-13 6 0,-10 13 2 0,0 0 5 16,12-12 0-16,-12 12 3 0,0 0-1 16,14-7 15-16,-14 7 1 0,0 0 9 0,0 0 1 15,0 0-3-15,29 11 7 0,-29-11-7 16,16 11 5-16,-8-3-7 0,1 0 5 15,-9-8-6-15,22 14-2 0,-10-6-6 16,-2 0-13-16,-10-8-11 0,23 10-27 0,-9-7-11 16,-14-3-17-16,26 2-17 0,-11-2-10 15,-15 0-5-15,30-3 5 0,-13-1 18 0,-1 0 27 16,-16 4 27-16,30-10 9 0,-15 4 22 16,-3 1 8-16,4 1 11 0,-16 4 5 15,27-7 7-15,-15 3 9 0,4 0-6 0,-16 4 7 16,23-2-11-16,-23 2 2 0,28-4 0 15,-28 4-7-15,25-2 1 0,-25 2 0 0,28 0-6 16,-16 2-6-16,-12-2 0 0,27 0 4 16,-11 0-7-16,-16 0-6 0,31-4 4 15,-13 2 4-15,-2-4-4 0,3 3-2 0,1-1 29 16,-2-2-11-16,1 1 0 0,3-1 7 16,-5 2-10-16,1 0 6 0,2 0-2 0,-5 1 13 15,5 1 2-15,-20 2-2 0,34-4-2 16,-17 4-1-16,-17 0 1 0,34 0-1 15,-19 0-8-15,-15 0-3 0,30 2-3 16,-17-2-3-16,-13 0-1 0,28 2-7 0,-12-2-3 16,-16 0-13-16,27-2-7 0,-27 2 5 15,30-4 2-15,-17 2 2 0,3-1-9 0,-16 3 3 16,28-4 0-16,-15 0 6 0,-13 4-6 16,26-4 6-16,-26 4 11 0,25-4 0 15,-25 4 8-15,24 0 4 0,-24 0-3 0,24 3 0 16,-11-2-1-16,-13-1 8 0,28 6-21 15,-14-3 8-15,-14-3 2 0,27 6-7 0,-11-4-2 16,-3 2-7-16,-13-4-12 0,34 4-8 16,-22-2-16-16,-12-2 3 0,29 0 1 15,-13 0 2-15,-16 0 1 0,27-2 14 0,-27 2-3 16,26-4 10-16,-10 2 1 0,-16 2 8 16,25-6 7-16,-9 5 1 0,-16 1 9 0,27-3 13 15,-27 3 0-15,28 0 8 0,-28 0 12 16,31 0-4-16,-13 3-6 0,-2-2-3 15,1 1-7-15,3 0-2 0,-20-2-11 0,35 2 7 16,-19-2-36-16,4 0-6 0,-1 2-16 16,-19-2-8-16,34 0-1 0,-17 0-17 0,1-2 1 15,2 0 6-15,-1 0 1 0,1 0 2 16,-2 1 3-16,1-2 2 0,1 2 3 16,-3-1 12-16,5 2 12 0,-22 0 13 15,35-2 1-15,-15 2 9 0,-2 0 2 16,-1 2-2-16,1 0-3 0,-18-2 6 0,35 5-3 15,-19-3 0-15,4 2 1 0,-5 0-3 0,1 0-2 16,4 0 4-16,-4-3-4 0,3 1 5 16,-1 2-7-16,0-2-3 0,1-2 5 15,3 0-1-15,-3 2 1 0,3-2 2 0,0 0-4 16,-1 0-4-16,1 0 7 0,-1 0-6 16,1 2 3-16,0-2 2 0,1 2-7 0,-1-2 8 15,-3 1-3-15,3 2-6 0,2-2 3 16,-3 2 14-16,-1-2-4 0,-1-1-2 15,1 2-10-15,0-2 4 0,-3 2-1 0,-17-2 2 16,34 0-3-16,-22 0-4 0,-12 0 4 16,27-2-2-16,-27 2 14 0,26-2-6 0,-26 2-21 15,23 0-4-15,-23 0-31 0,24 0-19 16,-24 0-12-16,19 0-36 0,-7-1-51 16,-12 1-136-16,18 1-240 0,-18-1 271 0</inkml:trace>
  <inkml:trace contextRef="#ctx0" brushRef="#br1" timeOffset="-100460.95">7441 16159 2290 0,'0'0'-154'0,"0"0"24"0,0 0 19 15,0 0 15-15,0 0 20 0,0 0 20 0,0 0 11 16,0 0 20-16,0 0 15 0,0 0 7 16,0 0 13-16,0 0 1 0,0 0 3 15,0 0-3-15,0 0 1 0,0 0-2 0,0 0-2 16,0 0-1-16,0 0 13 0,0 0-5 0,0 0 0 16,0 0 9-16,0 0 9 0,0 0 13 15,0 0-5-15,0 0-1 0,0 0 7 16,0 0-8-16,0 0-1 0,0 0-2 0,0 0-4 15,0 0-10-15,0 0-11 0,0 0-12 16,0 0-25-16,0 0-27 0,19 0-47 16,-19 0-85-16,0 0-378 0,0 0 243 0</inkml:trace>
  <inkml:trace contextRef="#ctx0" brushRef="#br2" timeOffset="40165.8">10712 13261 1975 0,'20'5'67'0,"-20"-5"33"0,0 0 26 15,0 0-3-15,0 0-8 0,0 0-15 16,0 0-14-16,0 0-19 0,16 2-20 0,-16-2-24 15,0 0-20-15,0 0-34 0,0 0-24 16,0 0-30-16,0 0-41 0,0 0-68 16,0 0-173-16,0 0-259 0,0 0 156 0</inkml:trace>
  <inkml:trace contextRef="#ctx0" brushRef="#br0" timeOffset="-57198.15">1677 13675 1717 0,'0'0'13'0,"0"0"5"0,0 0 8 15,0 0-6-15,-8-18-9 0,8 18 7 16,0 0-16-16,-4-14 6 0,4 14 8 0,0 0 7 16,0 0 16-16,-8-17 8 0,8 17 10 15,0 0 16-15,-4-15-5 0,4 15 15 16,0 0-1-16,0 0-1 0,-3-19-8 0,3 19-4 16,0 0-8-16,-2-17-2 0,2 17-12 15,0 0 0-15,4-19-12 0,-4 19 8 16,0 0-7-16,9-17-2 0,-9 17-2 0,4-14 6 15,-4 14-5-15,12-11 1 0,-12 11 5 16,10-12-4-16,-10 12-2 0,14-9 1 0,-14 9-2 16,15-8-6-16,-15 8-1 0,18-6 2 15,-18 6-7-15,18-4 2 0,-18 4-1 16,19 0 4-16,-19 0-3 0,0 0 2 0,28 2 2 16,-28-2 6-16,12 10 2 0,-1-2 3 15,-11-8 3-15,10 16-2 0,-6-8 0 16,-4-8-3-16,12 21 0 0,-10-9 0 0,-2-12-1 15,4 25-2-15,-4-14 3 0,0-11-6 16,-2 26 2-16,0-10-2 0,2-16 0 16,-10 31-7-16,6-16 0 0,0 2 0 0,0 1-3 15,-2-3 1-15,-5 2-3 0,7-1-3 16,-2 0-1-16,0-3-2 0,-4 3-3 0,6-6 4 16,4-10-4-16,-10 22 0 0,6-12-3 15,4-10-2-15,-7 16 0 0,7-16-8 16,-8 11-3-16,8-11-2 0,0 0-2 0,-6 16-4 15,6-16-2-15,0 0-2 0,0 0 3 16,0 0 2-16,0 0 1 0,0 0-1 0,0 0 2 16,0 0 6-16,0 0-9 0,0 0 6 15,25-42-2-15,-19 31-7 0,-6 11 7 16,16-25-6-16,-12 12 4 0,2-3 0 0,2 3-1 16,1-2 3-16,-3 0-3 0,0-1 0 15,2 4 2-15,4-4 0 0,-10 1-2 0,6 1-2 16,0 3-7-16,-8 11 1 0,9-25-4 15,-1 13-3-15,-8 12 1 0,8-20-1 0,-4 10 4 16,-4 10 3-16,10-19 6 0,-10 19 1 16,4-15 6-16,-4 15 6 0,6-14 10 15,-6 14 10-15,0 0 8 0,5-13 4 0,-5 13-1 16,0 0 2-16,0 0-4 0,0 0 2 16,2-16-4-16,-2 16-2 0,0 0-2 0,0 0-7 15,0 0 4-15,0 0 1 0,0 0-2 16,0 0-1-16,0 0 0 0,0 0-3 15,-47 24 4-15,39-16 1 0,8-8-1 16,-13 20 0-16,7-6 0 0,-6-1 2 0,8-2-6 16,-4 5 5-16,4-3-2 0,0 3-3 15,4-16 1-15,-9 29 1 0,5-15-3 16,4 1 1-16,0-15-1 0,-4 31 3 0,4-16-3 16,0-15-3-16,4 30-7 0,0-15-3 15,0-1 1-15,3 2-8 0,-1-4-3 0,2 1-5 16,4 2-10-16,-2-7-8 0,7 4-10 15,-1-2-19-15,2 2-19 0,3-3-25 16,-1-2-31-16,2 3-19 0,1-2-20 0,-3-5-26 16,-3 2-46-16,1-2-112 0,2-1-387 15,-6-2-31-15</inkml:trace>
  <inkml:trace contextRef="#ctx0" brushRef="#br0" timeOffset="-56768.66">2203 13535 2184 0,'0'0'-55'16,"0"0"25"-16,0 0 8 0,-8-16 10 15,8 16-1-15,0 0 0 0,0 0 7 0,0 0 7 16,0 0 7-16,0 0 10 0,0 0 20 16,0 0 15-16,0 0 19 0,0 0 10 0,0 0 12 15,0 0 4-15,0 0 2 0,8 58-5 16,-8-43 0-16,4 2-6 0,-4 0 0 15,4 0-9-15,-4 2-4 0,4-1-7 0,-2 3-7 16,0 0-11-16,0-2 1 0,2-1-11 16,0 0-1-16,0 0-13 0,0 1-15 0,0-1-16 15,0 0-24-15,-2-3-21 0,1 2-29 16,1-2-25-16,0-1-17 0,-4-14-21 16,8 22-14-16,-4-11-18 0,-2-3-34 0,-2-8-79 15,0 0-386-15,8 19 91 0</inkml:trace>
  <inkml:trace contextRef="#ctx0" brushRef="#br0" timeOffset="-56254.59">2451 13675 1945 0,'0'0'-37'0,"8"-11"6"0,-8 11 12 15,0 0 10-15,6-14 6 0,-6 14 0 0,0 0 21 16,0 0 14-16,0 0-4 0,7-13 13 16,-7 13 3-16,0 0-14 0,0 0 0 15,0 0 0-15,0 0 0 0,0 0-9 0,0 0 4 16,0 0-10-16,0 0 21 0,0 0-16 16,0 0-12-16,0 0 14 0,0 0 1 15,-31 38-15-15,31-38 9 0,-12 12 4 0,4-4-10 16,8-8-5-16,-11 16 11 0,1-9-8 15,10-7 3-15,-12 12-7 0,12-12 2 0,-10 11-5 16,10-11 10-16,0 0-3 0,-12 13-4 16,12-13 4-16,0 0 4 0,-13 8-2 15,13-8-3-15,0 0-2 0,0 0 3 0,0 0 3 16,-10 9-2-16,10-9 1 0,0 0 4 16,0 0 6-16,0 0 4 0,0 0 3 0,0 0 2 15,0 0 8-15,0 0 14 0,0 0 3 16,0 0 10-16,0 0 4 0,0 0-1 15,0 0 1-15,0 0-1 0,0 0-6 0,14 23-3 16,-14-23-2-16,13 10-3 0,-13-10-7 16,16 13-4-16,-6-4-2 0,-2 1-5 0,1-3 0 15,3 5-7-15,-2-2-8 0,2-3-8 16,0 3-14-16,-3-1-16 0,3 1-17 16,-2 1-29-16,2-1-29 0,-2-1-29 0,-2-1-23 15,-8-8-19-15,19 17-26 0,-13-11-64 16,-6-6-536-16,16 11-94 0</inkml:trace>
  <inkml:trace contextRef="#ctx0" brushRef="#br0" timeOffset="-55976.96">2622 13613 2240 0,'4'-19'-43'0,"-4"19"40"0,0 0 38 16,0 0-11-16,0 0-1 0,0 0 9 15,0 0-4-15,0 0 3 0,0 0 1 0,0 0 6 16,25 36 12-16,-25-36-1 0,4 20 6 16,-2-8-1-16,-2-12-4 0,2 27-3 15,-2-12-8-15,0-15 3 0,-2 33-22 0,0-16-28 16,-2 2-34-16,0-2-37 0,0 2-23 15,-2 0-29-15,-2 0-29 0,1-1-62 0,-5-1-440 16,-2-1 103-16</inkml:trace>
  <inkml:trace contextRef="#ctx0" brushRef="#br0" timeOffset="-55448.42">1970 13614 1906 0,'0'0'-45'15,"0"0"9"-15,0 0 7 0,0 0-1 16,0 0 4-16,0 0 6 0,0 0 3 0,0 0 4 16,0 0 15-16,0 0 8 0,0 0 10 15,0 0 3-15,0 0 14 0,0 0 24 16,-14 45-1-16,14-45 9 0,0 23 8 0,0-23 2 16,4 26 4-16,-4-11 4 0,4 3 12 15,0-1-12-15,0 2-3 0,0-2-12 0,5 3-7 16,1 2-11-16,-2-1-4 0,6-1-10 15,-2 1-15-15,1-1-17 0,3 1-6 0,2 2-31 16,1 0-22-16,1-3-27 0,0 3-27 16,5 0-34-16,-3 1-82 0,-1-1-488 15,1-1 35-15</inkml:trace>
  <inkml:trace contextRef="#ctx0" brushRef="#br0" timeOffset="-52070.24">3156 13790 1985 0,'0'0'-68'0,"0"0"28"16,0 0 19-16,0 0 14 0,0 0 6 0,0 0 6 16,53-4 9-16,-53 4 11 0,0 0 4 15,0 0 8-15,0 0 14 0,21-1 6 0,-21 1 16 16,0 0 3-16,0 0 11 0,22-3-2 15,-22 3-2-15,0 0-2 0,22-2-5 0,-22 2-4 16,0 0-2-16,27-1-6 0,-27 1-6 16,20-2-5-16,-20 2-2 0,25 0-2 15,-25 0 0-15,24-2-2 0,-24 2-3 0,23-2-1 16,-23 2-7-16,30 0 0 0,-30 0-5 16,23 0-1-16,-23 0-6 0,26 0 0 0,-10 0-1 15,-16 0-4-15,25 0-7 0,-25 0-8 16,26 2-7-16,-26-2-9 0,21 0-5 0,-21 0-11 15,18 2-14-15,-18-2-17 0,0 0-12 16,26 2-26-16,-26-2-13 0,0 0-22 16,19 1-21-16,-19-1-36 0,8 2-76 15,-8-2-451-15,0 0 22 0</inkml:trace>
  <inkml:trace contextRef="#ctx0" brushRef="#br0" timeOffset="-51140.82">3183 13668 2003 0,'0'0'-81'16,"0"0"30"-16,0 0 16 0,0 0 9 0,0 0 10 15,-15-13 0-15,15 13 2 0,0 0 5 16,0 0 9-16,0 0 3 0,0 0-6 16,0 0 4-16,0 0 7 0,0 0 10 0,0 0 23 15,0 0-15-15,0 0 15 0,0 0 14 16,0 0 1-16,0 0 9 0,47-6 11 15,-47 6-1-15,19 0 6 0,-19 0-3 0,22 0-10 16,-22 0-10-16,25 0-6 0,-25 0-4 16,28 0-5-16,-28 0-8 0,29 0 2 15,-13 1-3-15,-16-1-4 0,30 0-14 0,-15 3-20 16,-15-3-22-16,28 0-17 0,-18 2-21 16,-10-2-24-16,21 4-23 0,-9-4-32 0,-12 0-58 15,0 0-124-15,22 3-248 0,-22-3 232 16</inkml:trace>
  <inkml:trace contextRef="#ctx0" brushRef="#br0" timeOffset="-50810.22">3342 13566 1632 0,'0'0'-23'0,"0"0"16"0,0 0 5 16,0 0-1-16,0 0 3 0,0 0-7 15,0 0 7-15,0 0 5 0,0 0 4 0,0 0 6 16,0 0 13-16,0 0 4 0,-29 33 9 16,25-21 8-16,4-12-8 0,-4 26 7 0,-2-13-5 15,4 5-7-15,-4-3-1 0,2 3 2 16,4-1-10-16,-4 2 11 0,0-2-17 15,3 0 12-15,-1 2-7 0,-2-2-5 0,2-2-5 16,-2 3-16-16,4-1-7 0,0-17-21 16,-4 30-16-16,4-16-18 0,0-3-26 0,-2 0-33 15,2-11-65-15,0 0-346 0,0 29 287 16</inkml:trace>
  <inkml:trace contextRef="#ctx0" brushRef="#br0" timeOffset="-50219.08">3939 13683 1489 0,'0'0'4'0,"8"-14"24"0,-8 14 23 16,0 0-8-16,0 0-3 0,0 0 0 0,6-14 1 16,-6 14-16-16,0 0 6 0,14-9-3 15,-14 9 13-15,0 0 9 0,12-6 0 16,-12 6 14-16,0 0-4 0,21-3 0 0,-21 3 0 16,0 0 0-16,0 0 2 0,26 12-5 15,-26-12 0-15,10 12 2 0,-10-12 4 0,7 16-5 16,-7-16 17-16,6 18-3 0,-6-18-2 15,0 21-7-15,0-21-6 0,-2 19-3 16,2-19-9-16,-11 19-8 0,11-19-5 0,-12 19-11 16,4-12-3-16,8-7-4 0,-12 12-3 15,12-12-6-15,-14 12-3 0,14-12-1 16,-11 3-13-16,11-3-8 0,0 0 1 0,-20 2 5 16,20-2-7-16,0 0-5 0,0 0-8 15,-14-24-2-15,14 24-4 0,2-19-1 16,-2 19-13-16,0 0-2 0,12-27-16 0,-12 27-11 15,16-17-22-15,-8 9-25 0,-1-1-46 16,3 1-93-16,0 2-361 0,-2-2 148 16</inkml:trace>
  <inkml:trace contextRef="#ctx0" brushRef="#br0" timeOffset="-48837.42">245 13643 1799 0,'0'0'-38'0,"0"0"20"0,0 0 16 0,0 0 14 16,0 0 8-16,0 0 1 0,-13-15 5 15,13 15-3-15,0 0 8 0,0 0 3 0,0 0-2 16,0 0 10-16,0 0-4 0,0 0 5 16,0 0 8-16,0 0-4 0,0 0 6 15,0 0 7-15,0 0 7 0,0 0 8 0,0 0-1 16,0 0 13-16,0 0-4 0,0 0 2 15,4 40 2-15,-4-40-4 0,-4 21-3 0,4-21-2 16,0 29-4-16,0-12-8 0,-4-2-6 16,4 2-8-16,0-17-3 0,-4 34-5 15,4-14-6-15,0-4-3 0,0 2-4 0,0-18-4 16,-2 32-4-16,2-17-1 0,0-15-1 16,-4 25-9-16,4-25-9 0,0 25-16 15,0-25-17-15,0 19-17 0,0-19-19 0,4 18-12 16,-4-18-13-16,0 15-13 0,0-15-11 15,0 0-9-15,2 14-12 0,-2-14-11 0,4 7-24 16,-4-7-32-16,0 0-66 0,0 0-375 16,0 0 130-16</inkml:trace>
  <inkml:trace contextRef="#ctx0" brushRef="#br0" timeOffset="-48433">338 13830 1778 0,'10'-16'-45'0,"-10"16"32"0,11-10 16 15,-11 10 6-15,0 0 4 0,10-14-3 0,-10 14-1 16,0 0 9-16,0 0-1 0,8-10-2 16,-8 10-7-16,0 0 3 0,0 0 7 15,0 0-7-15,0 0 1 0,0 0-6 0,0 0 2 16,0 0 2-16,0 0-7 0,0 0 9 16,0 0-6-16,-25 42 7 0,25-42 1 0,-10 10-7 15,10-10-1-15,-8 11-4 0,8-11-1 16,-12 7 4-16,12-7-10 0,0 0 12 15,-14 11-4-15,14-11-3 0,0 0 7 0,0 0 2 16,-8 11 6-16,8-11 12 0,0 0-5 16,0 0 3-16,0 0-7 0,0 0 2 0,0 0 2 15,0 0 8-15,-9 11 17 0,9-11 1 16,0 0 8-16,0 0-6 0,0 0 8 16,0 0-2-16,17 19-2 0,-17-19 4 0,14 12-6 15,-14-12-7-15,12 13 1 0,-12-13-11 16,14 17 3-16,-3-7-6 0,-3 2-2 0,-2 1-8 15,6-2 0-15,-2 0-13 0,-2 1-18 16,-1 0-9-16,3 0-15 0,2 0-16 0,-4 0-19 16,2-1-22-16,-2 0-15 0,1-1-20 15,-1-2-39-15,0-1-85 0,-8-7-389 16,14 12 139-16</inkml:trace>
  <inkml:trace contextRef="#ctx0" brushRef="#br0" timeOffset="-48052.6">668 14069 1828 0,'0'0'-55'16,"0"0"12"-16,0 0 8 0,15-8 5 16,-15 8 7-16,0 0 16 0,0 0 12 0,18-6 9 15,-18 6 11-15,0 0-1 0,18-6 16 16,-18 6-1-16,15-3 9 0,-15 3-11 0,0 0-9 16,22-9-2-16,-22 9-2 0,18-3-8 15,-18 3 8-15,17-6 25 0,-17 6-31 16,16-3-4-16,-16 3-4 0,0 0 1 0,22-4 1 15,-22 4-13-15,13-3-10 0,-13 3 6 16,0 0-20-16,16-5-4 0,-16 5-14 0,0 0 0 16,0 0-12-16,18-6-12 0,-18 6-17 15,0 0-20-15,8-3-42 0,-8 3-82 0,0 0-183 16,0 0 131-16</inkml:trace>
  <inkml:trace contextRef="#ctx0" brushRef="#br0" timeOffset="-47797.59">734 13958 1310 0,'-19'-4'101'0,"19"4"20"0,0 0 7 16,0 0-20-16,-18-4-14 0,18 4-11 15,0 0-18-15,0 0 2 0,0 0-4 16,0 0 2-16,0 0-2 0,0 0 4 0,0 0 0 16,0 0-2-16,0 0 6 0,0 0 3 15,0 0-3-15,0 0-6 0,0 0 4 16,0 0-8-16,0 0-4 0,0 0-7 0,0 0-11 15,0 0-5-15,0 0-10 0,0 0-12 16,0 0-12-16,59-1-18 0,-59 1-20 0,0 0-17 16,30 3-17-16,-30-3-14 0,21 2-28 15,-21-2-10-15,22 2-11 0,-14-2-21 16,-8 0-37-16,17 2-80 0,-17-2-312 0,10 1 218 16</inkml:trace>
  <inkml:trace contextRef="#ctx0" brushRef="#br0" timeOffset="-47448.36">1064 13912 1590 0,'0'0'-70'0,"8"-1"17"16,-8 1 6-16,0 0 11 0,0 0 3 15,0 0 12-15,30 0 6 0,-30 0 3 0,0 0 7 16,13 7 8-16,-13-7 0 0,0 0 3 16,12 12-3-16,-12-12 4 0,8 9 3 15,-8-9 1-15,0 0 6 0,10 13 3 16,-10-13 3-16,0 0 6 0,0 0-2 0,0 0 12 16,-4 21-10-16,4-21 1 0,0 0 2 15,0 0 6-15,0 0 2 0,-18 13 15 16,18-13-1-16,0 0-18 0,0 0-10 0,0 0-1 15,0 0 4-15,0 0-23 0,0 0-1 0,0 0-18 16,0 0-8-16,0 0-24 0,-21-20-19 16,21 20-40-16,0 0-112 0,0 0-250 15,0 0 372-15</inkml:trace>
  <inkml:trace contextRef="#ctx0" brushRef="#br0" timeOffset="-43587.07">1720 15526 1252 0,'14'-1'-62'0,"-14"1"12"16,0 0 13-16,0 0 11 0,0 0 12 0,16-10 17 16,-16 10-6-16,0 0 1 0,10-10 14 15,-10 10 1-15,7-9 4 0,-7 9-4 0,10-13-1 16,-6 3 4-16,-4 10 2 0,14-22 6 16,-8 8 2-16,0-1 6 0,-2-3 4 0,0 1 1 15,5 0 2-15,-5-6 7 0,4 2-3 16,-4-1-6-16,4-2 1 0,-4 1-10 15,-2 0 4-15,2 1-18 0,0-1-3 0,0 1-2 16,0 2-11-16,1 1 0 0,-5-2 4 16,0 4-4-16,4 0 9 0,-4 17-7 15,0-26 13-15,0 26 7 0,4-26 2 0,-4 26 5 16,-4-20-3-16,4 20-4 0,0-16-8 16,0 16-3-16,0 0 5 0,-8-19 5 15,8 19-17-15,0 0 8 0,0 0-17 0,0 0-3 16,-17-6-4-16,17 6-1 0,0 0 0 15,0 0 12-15,-22 38-6 0,18-24 9 16,-2 5-6-16,-1 0 16 0,3 2 5 0,0 3 1 16,0-1 7-16,0 0 10 0,2-2-1 0,0 0 5 15,0 0-1-15,-2 0 6 0,8-2 1 16,-4 2-2-16,2-3 7 0,2-2-1 16,-2 1-5-16,4-2 2 0,-2-1-9 0,5-1-8 15,-1-1-1-15,0-2-3 0,4-1 0 16,-12-9-11-16,22 12-4 0,-13-9-13 15,-9-3 2-15,26 3-5 0,-26-3-1 0,25-3-8 16,-25 3 7-16,26-8-16 0,-12 3 9 16,-14 5 9-16,19-10-4 0,-19 10-1 0,18-9 13 15,-18 9 0-15,16-8 2 0,-16 8 9 16,9-6 2-16,-9 6 6 0,0 0 16 16,16-5-7-16,-16 5-5 0,0 0-8 0,0 0-3 15,0 0-3-15,0 0-3 0,22 15-4 16,-22-15-11-16,10 13-5 0,-10-13-7 15,15 15-7-15,-5-7-2 0,4 3-15 0,-2-4-1 16,-1-2-7-16,3 1 4 0,4-2-3 16,0 3 1-16,-3-3 4 0,3 0 6 15,2-3 0-15,1 1 11 0,-3 1 11 0,3-3 9 16,-3 0 17-16,4 0 14 0,1-3 18 16,-5 1 22-16,4 1 3 0,-1 0 15 15,-21 1-6-15,36-6 8 0,-17 5-7 0,-1 1-8 16,0-1-16-16,3-2-10 0,-1 0-25 15,-20 3-21-15,35-2-45 0,-17 0-26 0,-3-1-31 16,3-2-46-16,-18 5-134 0,26-3-300 16,-16-4 214-16</inkml:trace>
  <inkml:trace contextRef="#ctx0" brushRef="#br0" timeOffset="-43371.59">2215 15154 1720 0,'0'0'12'0,"-2"-24"11"0,2 24-5 15,0 0-30-15,2-9-29 0,-2 9-32 0,0 0-46 16,4-10-82-16,-4 10-232 0,0 0 417 15</inkml:trace>
  <inkml:trace contextRef="#ctx0" brushRef="#br0" timeOffset="-42372.45">3103 15234 1284 0,'-12'-19'14'16,"12"19"22"-16,0 0-4 0,-6-15-6 15,6 15-9-15,-4-13 2 0,4 13 0 16,0 0-2-16,-4-27 8 0,4 27 2 0,2-17 2 15,-2 17 5-15,0 0-3 0,2-25 1 16,-2 25 0-16,6-17-4 0,-6 17 2 0,12-13-12 16,-12 13 10-16,12-12-1 0,-12 12-4 15,15-10 2-15,-15 10-3 0,16-5-1 16,-16 5 2-16,20-2-7 0,-20 2 7 0,0 0 7 16,27 7 7-16,-27-7-10 0,18 10-3 15,-10 0-1-15,0-1-4 0,-3 3-6 0,3-1 7 16,-8-11 7-16,4 25 6 0,0-12-11 15,-4-13-2-15,-4 31-11 0,4-16 13 16,-4 1-10-16,2-1-6 0,2-15 2 16,-11 28-8-16,3-14 5 0,2-3-15 0,-2 2-10 15,0-1 0-15,8-12 5 0,-12 18-2 16,4-10 1-16,8-8-3 0,-9 13 10 0,9-13-8 16,-6 12-2-16,6-12-3 0,0 0 0 15,0 0 3-15,0 0-10 0,0 0-1 16,0 0 2-16,0 0-4 0,0 0-1 0,0 0 1 15,0 0-2-15,31-40 2 0,-21 27 4 16,2 2 2-16,-4-3 1 0,3-3 2 0,-1 4 10 16,4-4 11-16,-2 2-13 0,-2 1 2 15,-3 1 0-15,5 1 1 0,-4 0-1 16,-2 1 3-16,-6 11 5 0,14-17-2 16,-14 17 12-16,8-15 4 0,-8 15-4 0,0 0 13 15,3-15 2-15,-3 15 8 0,0 0 16 0,0 0-1 16,0 0-4-16,0 0 8 0,0 0 2 15,0 0 18-15,0 0-3 0,0 0 16 16,0 0 4-16,-55 24-2 0,50-13-4 0,-3 1 0 16,4 1-8-16,4-13-7 0,-8 27-8 15,6-12-3-15,2-15-8 0,0 26-6 0,0-26-9 16,4 26-15-16,0-13-12 0,-2 2-17 16,6-3-3-16,-2 2-16 0,1-4-21 0,5 0-13 15,-2-1-31-15,2 2-16 0,-2-6-32 16,1 1-59-16,1-2-453 0,-2-3 111 15</inkml:trace>
  <inkml:trace contextRef="#ctx0" brushRef="#br0" timeOffset="-42046.58">3529 15059 1969 0,'0'0'19'0,"0"0"-4"0,0 0 7 16,0 0 5-16,0 0-18 0,0 0 15 16,0 0-2-16,0 0 10 0,0 0 23 15,0 0 10-15,0 0 12 0,0 0 10 0,-8 56-11 16,10-39 9-16,2-2-1 0,-4-15-4 15,8 33-14-15,-4-18-8 0,-2 1-14 16,2-2-18-16,1 1-22 0,-1-1-22 0,2 1-25 16,0-1-17-16,0-2-17 0,0 2-16 15,2-2-15-15,-2-4-13 0,0 2-10 0,-2-2-24 16,1-1-43-16,-5-7-419 0,10 10 170 16</inkml:trace>
  <inkml:trace contextRef="#ctx0" brushRef="#br0" timeOffset="-41585.2">3761 15115 1802 0,'4'-14'-24'15,"-4"14"17"-15,0 0 18 0,0 0-9 0,0 0-8 16,0 0-1-16,0 0 12 0,0 0-2 15,0 0 10-15,0 0 18 0,0 0-5 16,0 0 12-16,0 0-8 0,0 0-5 0,3 47 4 16,-3-47-4-16,-1 18-1 0,1-18 5 15,0 0-12-15,-4 27 7 0,4-27-2 16,-6 18-3-16,6-18-27 0,-4 14-3 0,4-14-6 16,-10 15 1-16,10-15-8 0,-8 12 7 15,8-12 5-15,-8 9-4 0,8-9 2 0,0 0-3 16,-12 11 10-16,12-11 1 0,0 0-9 15,-9 11 2-15,9-11 5 0,0 0-5 16,0 0-6-16,0 0 4 0,0 0-1 0,0 0-2 16,0 0 1-16,0 0-1 0,0 0 3 15,0 0 5-15,0 0 0 0,0 0 12 16,0 0-5-16,0 0 7 0,0 0 3 0,0 0 1 16,0 0 5-16,0 0-1 0,0 0 2 15,0 0 12-15,0 0-17 0,0 0-3 16,0 0 2-16,0 0-1 0,39 0-7 0,-39 0-12 15,0 0-4-15,0 0-18 0,0 0-18 16,0 0-13-16,8 3-29 0,-8-3-61 0,0 0-319 16,0 0 362-16</inkml:trace>
  <inkml:trace contextRef="#ctx0" brushRef="#br0" timeOffset="-41122.63">3684 15095 1336 0,'-4'-22'-9'15,"4"22"26"-15,0 0 21 0,0 0 11 16,-2-19 6-16,2 19 9 0,0 0 26 16,0 0-3-16,0 0 4 0,0 0 15 0,0 0-12 15,0 0 8-15,0 0 4 0,0-18-7 16,0 18-1-16,0 0-6 0,0 0-5 15,0 0-9-15,0 0 1 0,0 0-5 0,2 59-6 16,-2-59-4-16,0 31 1 0,-2-16-9 16,2 3-5-16,0-18-1 0,0 31-6 0,0-13-7 15,0-4-3-15,0-14-11 0,0 30-11 16,0-30-16-16,0 24-16 0,0-24-24 0,0 23-14 16,0-23-27-16,2 19-22 0,-2-19-13 15,0 19-14-15,4-13-16 0,-4-6-16 0,4 11-30 16,-4-11-72-16,0 0-361 0,10 8 151 15</inkml:trace>
  <inkml:trace contextRef="#ctx0" brushRef="#br0" timeOffset="-40710.09">3763 15254 1750 0,'5'-14'-56'0,"-5"14"22"0,0 0 13 0,8-18 6 15,-8 18 6-15,6-10 9 0,-6 10-6 16,0 0-1-16,0 0-5 0,0 0 12 15,6-17 10-15,-6 17-1 0,0 0 1 0,0 0 3 16,0 0-3-16,0 0 2 0,0 0 9 0,0 0-1 16,0 0 7-16,0 0-9 0,0 0-5 15,0 0 5-15,0 0-3 0,0 0-4 16,0 0-3-16,-35 0-4 0,35 0-6 0,0 0-6 16,0 0 1-16,0 0-1 0,0 0 2 15,0 0 6-15,-30 7 0 0,30-7 0 0,0 0 14 16,0 0-7-16,0 0-1 0,0 0 9 15,0 0-2-15,0 0-8 0,0 0 6 16,0 0 9-16,0 0-7 0,0 0 10 16,0 0 6-16,0 0 9 0,0 0 10 0,0 0 14 15,0 0 9-15,0 0 10 0,0 0 12 16,0 0 5-16,0 0-2 0,0 0 7 0,34 27-7 16,-34-27-7-16,13 15-9 0,-5-5-6 15,-8-10-7-15,12 18-14 0,-4-6-14 16,-2-1-15-16,2 1-27 0,0-1-19 0,-8-11-30 15,15 21-17-15,-7-11-35 0,-2-1-25 16,4 1-17-16,-2-5-26 0,-2 2-52 16,-6-7-475-16,13 9 51 0</inkml:trace>
  <inkml:trace contextRef="#ctx0" brushRef="#br0" timeOffset="-40447.14">4014 15063 2118 0,'16'-9'30'0,"-16"9"37"16,0 0 8-16,0 0-9 0,0 0-5 0,0 0-11 15,29 19-8-15,-21-8 9 0,2 0-9 16,-2 5-5-16,-1-2-6 0,3 2 4 0,-2-1-14 15,-2 0-8-15,0 3-22 0,-4-2-22 16,4 1-28-16,-4 1-25 0,0 1-22 16,-4-2-37-16,-6-2-55 0,2 3-119 0,0 1-256 15,-10 0 232-15</inkml:trace>
  <inkml:trace contextRef="#ctx0" brushRef="#br0" timeOffset="-39570.75">3309 15663 1766 0,'0'0'57'0,"0"0"36"0,0 0 14 16,0 0 2-16,0 0-10 0,0 0-11 15,0 0-11-15,0 0-12 0,0 0-3 0,0 0-2 16,37-16-10-16,-37 16-1 0,24 0-5 16,-24 0-2-16,27 1-1 0,-9-1 6 15,-18 0-2-15,41 0-4 0,-17 3-3 0,-3-3-1 16,5 0-3-16,-1 0-5 0,1 0-1 16,0 0 1-16,-1 0 5 0,1 3-16 15,-3-3 5-15,3 2-3 0,-5 0-7 0,-1-1 2 16,2-1-3-16,-3 3-2 0,-1-2-10 15,-18-1-11-15,29 3-12 0,-17 1-14 0,-12-4-19 16,22 3-10-16,-22-3-38 0,13 6-33 16,-13-6-28-16,12 9-55 0,-12-9-125 0,2 10-323 15,-2-10 96-15</inkml:trace>
  <inkml:trace contextRef="#ctx0" brushRef="#br0" timeOffset="-39123.58">3452 15954 1932 0,'0'0'-18'0,"-2"-22"29"0,2 22 20 0,0 0 16 16,0 0-4-16,0 0-1 0,0 0 2 15,0 0-1-15,0 0 5 0,0 0-6 0,0 0 4 16,0 0 19-16,0 0 6 0,0 0 9 15,0 0 14-15,0 0 5 0,-6 48 4 16,6-48 5-16,-2 22 2 0,1-6-8 0,-3 1-6 16,4 0-7-16,0-17-17 0,0 32-10 15,0-14-5-15,-4-2-14 0,4 4-7 16,0-4-17-16,0-16-16 0,0 35-12 0,4-19-18 16,-4-16-19-16,0 22-10 0,0-10-30 15,0-12-31-15,4 17-27 0,-4-17-18 16,5 14-30-16,-5-14-53 0,0 0-540 0,12 7-88 15</inkml:trace>
  <inkml:trace contextRef="#ctx0" brushRef="#br0" timeOffset="-38817.42">3602 16063 2285 0,'0'0'-62'0,"0"0"3"0,5-9-4 16,-5 9-5-16,0 0-7 0,0 0-4 0,0 0 4 15,0 0 7-15,0 0 11 0,0 0 18 16,0 0 16-16,0 0 20 0,-25-13 26 16,25 13 4-16,0 0 17 0,0 0 17 0,-32 10 15 15,32-10-4-15,-15 5 15 0,15-5-11 16,-14 7 6-16,14-7-4 0,-14 8-8 16,14-8-4-16,-11 12-7 0,11-12-4 0,-8 13-4 15,8-13-1-15,0 0 1 0,4 21-7 0,-4-21 0 16,9 15-6-16,-9-15 0 0,16 18-9 15,-6-11-5-15,2-1-14 0,-1 1-18 16,-11-7-11-16,26 10-33 0,-12-3-30 0,-2-1-30 16,1-1-29-16,-13-5-55 0,16 7-117 15,-4 0-304-15,-6-3 166 0</inkml:trace>
  <inkml:trace contextRef="#ctx0" brushRef="#br0" timeOffset="-38199.97">1730 16041 1699 0,'-10'-14'-45'0,"10"14"28"16,0 0 19-16,0 0 23 0,0 0 8 15,0 0 8-15,-8-18 7 0,8 18-1 0,0 0 12 16,0 0 2-16,0 0-5 0,0 0 14 16,0 0 13-16,0 0 3 0,0 0 7 0,0 0-5 15,0 0-5-15,0 0 4 0,0 0-9 16,0 0-3-16,0 0-1 0,0 0-4 16,0 0 5-16,0 0-2 0,-11 45 2 0,9-28-3 15,-2-2 0-15,0 2-6 0,0 2-11 16,-4-2-16-16,8 3-19 0,-4 1-21 15,-2-3-30-15,2 3-21 0,0-5-34 0,-4 2-27 16,7-1-21-16,-3-3-20 0,0 1-29 16,0-3-33-16,4-12-77 0,-8 21-393 15,8-12 70-15</inkml:trace>
  <inkml:trace contextRef="#ctx0" brushRef="#br0" timeOffset="-37806.11">1777 16205 1896 0,'0'0'-63'0,"12"-15"29"16,-12 15 14-16,10-10 7 0,-10 10 2 0,0 0-4 15,8-12 5-15,-8 12 0 0,0 0-7 16,0 0 11-16,13-11-7 0,-13 11-4 16,0 0 2-16,0 0 0 0,0 0-3 0,0 0 1 15,0 0 4-15,0 0 1 0,0 0-2 16,0 0 6-16,0 0 10 0,0 0-1 15,0 0-1-15,-53 9 5 0,53-9 6 0,0 0 12 16,-19 4 9-16,19-4 3 0,0 0 4 16,-18 3 6-16,18-3-1 0,0 0 10 15,0 0 11-15,-18 7-10 0,18-7 2 0,0 0-1 16,0 0-7-16,-11 7 1 0,11-7-5 16,0 0-1-16,0 0 2 0,0 0 2 0,0 0 3 15,15 32 3-15,-15-32-2 0,14 15-1 16,-6-8 0-16,4 0 6 0,-2 3-10 15,1-2-6-15,-11-8-9 0,26 15-16 0,-16-7-15 16,5-1-19-16,-1-1-14 0,0 1-25 16,-2-1-10-16,1 0-26 0,3-2-13 0,-2 0-24 15,0-1-30-15,1-1-62 0,-15-2-390 16,22 6 173-16</inkml:trace>
  <inkml:trace contextRef="#ctx0" brushRef="#br0" timeOffset="-37222.74">2084 16234 1730 0,'0'0'3'16,"0"0"50"-16,0 0 25 0,3-19-5 16,-3 19-14-16,0 0 0 0,0 0-21 0,0 0 17 15,0 0-12-15,22 1-3 0,-22-1-1 16,0 0 9-16,33 6-24 0,-33-6-2 15,32 5-4-15,-16-3 2 0,1 0 7 0,5 1-13 16,-1-2-5-16,1 1 9 0,2 0-4 16,-3-2-5-16,1 4-17 0,-4-4-1 0,7 4-8 15,-3-3-1-15,-5 2-12 0,3-1-7 16,-2-1-7-16,-1 1-1 0,-17-2-6 16,26 2 4-16,-14 0 8 0,-12-2 6 15,19 2 3-15,-19-2-3 0,0 0 3 16,16 4-1-16,-16-4 1 0,0 0 4 0,0 0 5 15,0 0 3-15,0 0-4 0,0 0 2 16,0 0 17-16,0 0-2 0,0 0-6 0,0 0 19 16,0 0-5-16,0 0 7 0,-35-32 5 15,35 32 19-15,-12-8 12 0,12 8-1 0,0 0 6 16,-16-11 17-16,16 11 8 0,0 0 6 16,-14-10 4-16,14 10-1 0,0 0-12 0,0 0 4 15,-9-8-7-15,9 8-2 0,0 0-12 16,0 0 1-16,0 0 3 0,0 0-4 15,0 0 0-15,0 0-2 0,0 0-1 0,0 0-2 16,0 0-7-16,0 0 0 0,0 0 3 16,0 0-1-16,55 12 8 0,-55-12 7 0,13 11 9 15,-13-11 0-15,10 9-5 0,-10-9-9 16,8 14-2-16,-8-14-4 0,8 17-8 16,-6-6-8-16,-2-11-8 0,0 0-13 15,-2 28-10-15,2-28-17 0,-8 22-12 0,4-11-20 16,4-11-23-16,-8 23-32 0,4-13-33 15,4-10-24-15,-10 19-28 0,7-12-31 0,3-7-84 16,0 0-529-16,-4 14-164 0</inkml:trace>
  <inkml:trace contextRef="#ctx0" brushRef="#br0" timeOffset="-36736.56">2832 16275 2368 0,'15'-8'-72'16,"-15"8"23"-16,0 0 13 0,18-4 6 15,-18 4 3-15,0 0-4 0,0 0 7 0,0 0-2 16,0 0 3-16,0 0 3 0,0 0 2 15,20 10 9-15,-20-10 10 0,0 0-6 16,0 0 9-16,0 0 7 0,0 0-7 0,0 0 11 16,0 0-6-16,0 0 1 0,0 0 6 15,-38 23-8-15,38-23-7 0,0 0 10 0,0 0-9 16,-29-6-1-16,29 6-7 0,-16-9-3 16,16 9-7-16,-13-14-14 0,13 14 4 0,-14-16 13 15,14 16-11-15,-4-20 2 0,4 20-6 16,-4-16 7-16,4 16 5 0,0 0 10 15,4-25 6-15,-4 25 21 0,0 0-18 0,12-13 4 16,-12 13 2-16,0 0 1 0,19-4 1 16,-19 4 2-16,0 0-7 0,28 4 2 15,-28-4 2-15,17 6-10 0,-17-6-3 0,22 6 9 16,-22-6 6-16,22 8-9 0,-22-8-2 16,23 5 14-16,-23-5 4 0,20 3-21 15,-20-3-6-15,16 4-8 0,-16-4 0 0,13 3-27 16,-13-3-18-16,12 0-32 0,-12 0-56 15,0 0-140-15,0 0-150 0,0 0 408 16</inkml:trace>
  <inkml:trace contextRef="#ctx0" brushRef="#br0" timeOffset="-35094.58">6284 15050 1259 0,'0'0'26'0,"0"0"9"0,0 0 10 15,0 0-4-15,0 0-2 0,0 0 0 16,0 0 12-16,-25 13 3 0,25-13 2 15,-2 16 1-15,2-16 22 0,-4 19-6 0,4-19 13 16,-4 17 4-16,4-17 8 0,-4 20 8 16,4-20 4-16,-2 18 1 0,2-18 3 0,-2 17-4 15,2-17-15-15,0 0-6 0,-2 19-14 16,2-19-18-16,0 0-17 0,-4 15-13 0,4-15-16 16,0 0-6-16,0 0-11 0,0 0-4 15,-2 18 2-15,2-18-5 0,0 0-1 16,0 0 6-16,0 0-8 0,0 0-1 15,0 0 2-15,0 0-4 0,0 0 2 0,0 0 4 16,0 0 2-16,0 0-1 0,0 0-3 16,0 0 9-16,0 0-3 0,0 0 5 0,27-39 5 15,-27 39 8-15,18-6 10 0,-18 6 2 16,18-2 9-16,-18 2-2 0,0 0-1 0,27-2-3 16,-27 2 0-16,18 0-7 0,-18 0 7 15,0 0 1-15,20 2-4 0,-20-2-3 16,0 0 2-16,0 0-9 0,2 20 10 0,-2-20-7 15,0 0 6-15,-28 24 1 0,14-14 6 16,1 2 11-16,-3 3-2 0,0-2 10 0,0 1 2 16,-1-2-3-16,1 2 4 0,0 1-4 15,3-2-4-15,-3 0 1 0,4-1-6 16,0-1-1-16,3 1-6 0,1 1-2 0,0-2-3 16,2 2-11-16,4-2 4 0,2-11-3 15,-2 19-3-15,2-19-5 0,2 18-7 0,-2-18-3 16,8 13-5-16,-4-6-6 0,-4-7-6 15,14 9-8-15,-14-9-8 0,17 8-6 16,-17-8-7-16,16 5-3 0,-16-5-4 0,18 5-4 16,-18-5 12-16,13 3 7 0,-13-3 6 15,0 0 7-15,18 5 20 0,-18-5 16 0,8 1 10 16,-8-1 15-16,0 0 10 0,14 4 9 16,-14-4-4-16,0 0 0 0,0 0-3 15,9 4-2-15,-9-4-4 0,0 0-5 0,2 15-4 16,-2-15 5-16,0 13 2 0,0-13-4 15,-6 17 6-15,3-5-1 0,-1-1 0 16,-4 0 1-16,2 1-4 0,-2-1-1 0,0 1-9 16,-4 2 0-16,3-5-5 0,-3 3-5 15,0-3-6-15,2 0-3 0,-4-1-4 16,5 0-5-16,-3-3-2 0,2 1-3 0,0 0-4 16,10-6-3-16,-17 3-7 0,7 0-3 15,10-3-2-15,0 0 0 0,-24-5 2 0,24 5-2 16,-16-9-3-16,16 9 2 0,-11-15 2 15,11 15 4-15,-10-18-1 0,10 18 6 16,-8-14-1-16,8 14 1 0,-6-13 0 0,6 13 4 16,0 0 5-16,-8-18 16 0,8 18 11 15,-6-7 9-15,6 7 11 0,0 0 7 0,0 0 8 16,0 0-3-16,0 0-4 0,0 0-7 16,0 0-8-16,0 0 0 0,-33 15-5 0,33-15-8 15,-14 23-6-15,4-10-15 0,1 0-12 16,1 0-19-16,-4 1-22 0,2-1-30 15,-2 1-31-15,3-1-45 0,-1 1-24 0,-2-1-36 16,2-4-67-16,-2 2-626 0,4-3-313 16</inkml:trace>
  <inkml:trace contextRef="#ctx0" brushRef="#br0" timeOffset="-34756.71">5701 15825 2649 0,'16'-10'-69'0,"-16"10"45"0,0 0 40 16,0 0 3-16,0 0 1 0,0 0-7 15,9-11 0-15,-9 11-4 0,0 0-12 0,0 0 2 16,0 0-14-16,0 0 3 0,10-11 9 16,-10 11-12-16,0 0 11 0,0 0 0 0,6-13-4 15,-6 13 2-15,0 0 11 0,0 0-13 16,6-15-7-16,-6 15 30 0,0 0 2 15,0 0 18-15,0 0 18 0,0 0 23 0,0 0 4 16,0 0 11-16,0 0 6 0,0 0 0 16,0 0-7-16,0 0-12 0,0 0-5 0,14 37-9 15,-14-37-7-15,0 21-4 0,0-21-20 16,-2 21-12-16,2-21-24 0,-6 22-22 16,6-22-23-16,-8 20-24 0,4-10-34 0,4-10-34 15,-8 17-30-15,0-9-41 0,2-3-89 16,6-5-479-16,-13 9-76 0</inkml:trace>
  <inkml:trace contextRef="#ctx0" brushRef="#br0" timeOffset="-34553.12">5499 15734 2215 0,'5'-19'-45'0,"-5"19"44"15,6-14 26-15,-6 14 20 0,0 0 21 16,10-13 17-16,-10 13 2 0,0 0-7 0,0 0-11 15,0 0-2-15,0 0-6 0,0 0-4 16,0 0-13-16,0 0-13 0,0 0-12 16,12 38-27-16,-12-38-17 0,-14 25-34 0,2-11-27 15,1 1-27-15,-7 0-43 0,-2-1-87 16,3 0-440-16,-7 0 67 0</inkml:trace>
  <inkml:trace contextRef="#ctx0" brushRef="#br0" timeOffset="-32762.55">7943 14702 1977 0,'0'0'-24'16,"0"0"30"-16,0 0 10 0,0 0 10 0,0 0 4 15,-31 0 0-15,31 0 18 0,0 0 2 16,0 0 14-16,-22 0 8 0,22 0 1 15,0 0 3-15,0 0 7 0,-21-4 5 0,21 4 2 16,0 0 1-16,0 0 2 0,-22-4 4 16,22 4-7-16,-12-7-4 0,12 7-7 0,-17-5-6 15,17 5-12-15,-18-7-5 0,18 7-3 16,-20-10-11-16,11 2-4 0,9 8-5 16,-20-13-11-16,12 3-6 0,8 10-9 0,-16-16-5 15,12 3-9-15,4 13-2 0,-5-23 0 16,3 10-4-16,2 13-4 0,4-28 0 0,1 15 2 15,1-4 3-15,2 3-1 0,4-1-3 16,-2 2 3-16,6 1 1 0,-5 2 7 16,5 2 6-16,0-1 7 0,-1 2 14 0,3 3 10 15,-2 0 8-15,-16 4 6 0,33-2 5 16,-33 2 6-16,32 6 1 0,-21 0 0 16,3 1-1-16,-4 5-9 0,-4 1-2 0,0 1-5 15,0 1-6-15,-6 4-6 0,-4 2-9 0,-4 1 0 16,-2 1-5-16,-8 8-4 0,-3 1 3 15,-7 1-1-15,1-1 4 0,-7 0 2 16,-7 10 2-16,-4 1 10 0,6-8 4 0,5-4 8 16,5-2-1-16,-3 0-1 0,5-2-2 15,3 0-4-15,3-2-9 0,5 0-9 0,0 0-16 16,7-3-23-16,-1 2-24 0,6-2-29 16,2-3-52-16,4 0-51 0,0 1-57 15,4-3-95-15,0 1-202 0,-1-1-386 16,1-3-316-16</inkml:trace>
  <inkml:trace contextRef="#ctx0" brushRef="#br0" timeOffset="-32637.58">7539 15512 2655 0,'0'0'-114'15,"0"0"-19"-15,0 0-121 0,0 0-424 0,-4 13 80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3T20:47:31.4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32976 1234 547 0,'0'0'121'0,"0"0"-48"15,0 0-14-15,0 0-21 0,0 0 8 0,0 0-5 16,0 0 11-16,0 0 4 0,0 0 9 16,0 0 0-16,0 0-2 0,0 0-2 15,0 0 5-15,0 0-6 0,0 0 6 0,0 0-3 16,0 0-5-16,0 0 6 0,0 0-8 16,0 0-5-16,0 0-2 0,0 0-3 0,0 0-9 15,0 0 0-15,0 0 2 0,0 0-8 16,0 0 1-16,0 0 2 0,-22-4-11 15,22 4-1-15,0 0 8 0,0 0-19 0,-16-5 21 16,16 5-9-16,0 0 0 0,-12-11 11 16,12 11 0-16,0 0 0 0,-9-12 9 15,9 12-9-15,0 0 2 0,-4-18 3 0,4 18 5 16,0 0 9-16,0 0-4 0,-4-18-1 16,4 18-4-16,0 0 2 0,0 0 2 15,0 0-9-15,0 0-5 0,0 0-4 0,0 0-7 16,0 0-2-16,0 0 1 0,4-23-8 15,-4 23-9-15,0 0 11 0,0 0 4 0,0 0 3 16,0 0 2-16,0 0-5 0,0 0 4 16,0 0-2-16,0 0-3 0,0 0-5 15,0 0 4-15,13 53-6 0,-13-53 2 0,4 18-2 16,-4-18-2-16,4 20-1 0,-4-20-1 16,4 19-1-16,-4-19 3 0,4 20-4 15,-4-20-2-15,2 16 2 0,-2-16 3 16,2 16-1-16,-2-16 3 0,0 0-1 0,-4 21 0 15,4-21 1-15,-8 12-1 0,8-12-1 16,-13 13 0-16,13-13 1 0,-14 11-1 16,14-11 0-16,-20 8-3 0,10-3-2 0,-3 1 1 15,13-6-2-15,-24 7 2 0,12-3 0 16,12-4 1-16,-27 8-4 0,11-4 2 0,16-4-1 16,-27 7 0-16,13-3-2 0,14-4 0 15,-26 4 3-15,14 0-5 0,12-4 2 0,-21 3-3 16,21-3-5-16,-22 4 0 0,22-4 1 15,-17 4-2-15,17-4-2 0,0 0 1 16,-18 2-7-16,18-2-8 0,0 0 3 16,0 0-5-16,0 0 8 0,-16-15 2 0,16 15 0 15,0 0 4-15,0 0 1 0,0-23 11 16,0 23-3-16,0 0 2 0,0 0 2 16,10-24 3-16,-10 24-1 0,8-12 2 0,-8 12-1 15,0 0 0-15,8-13-2 0,-8 13-6 16,0 0 5-16,0 0-2 0,0 0 2 0,0 0-1 15,0 0 10-15,0 0-2 0,0 0-2 16,0 0 8-16,0 0 0 0,0 0 0 16,0 0 3-16,0 0-1 0,-16 45 5 0,16-45-2 15,-12 13 6-15,12-13-2 0,-12 14 4 16,3-9-4-16,9-5-4 0,-14 8 2 16,14-8 2-16,-18 6-9 0,18-6 0 0,0 0-1 15,-19 8-2-15,19-8 2 0,0 0-3 16,-16 4-2-16,16-4-5 0,0 0-1 0,0 0-4 15,-18 7 0-15,18-7 2 0,0 0 0 16,-12 11 0-16,12-11-3 0,-13 10 1 16,13-10 0-16,-12 14 2 0,12-14 11 0,-16 11-10 15,6-6 2-15,-3 2-1 0,13-7 3 16,-26 13-5-16,16-9 3 0,10-4 2 0,-27 5 1 16,13-2 0-16,14-3-1 0,-24 4-1 15,24-4-1-15,-23 3 0 0,23-3 3 16,-22 2-3-16,22-2-1 0,-21 4-3 15,21-4 0-15,-14 1-4 0,14-1-3 0,0 0-1 16,-16 8-1-16,16-8 7 0,0 0-1 16,-8 15-8-16,8-15-19 0,0 0-30 0,2 19-44 15,-2-19-49-15,10 12-46 0,-10-12-90 16,16 9-577-16,-16-9-226 0</inkml:trace>
  <inkml:trace contextRef="#ctx0" brushRef="#br0" timeOffset="202.97">32492 979 2530 0,'8'-15'-43'15,"-8"15"2"-15,8-9-5 0,-8 9-4 16,0 0-7-16,12-12-8 0,-12 12-2 15,0 0-12-15,14-8-24 0,-4 4-30 0,-10 4-56 16,0 0-343-16,17-5 285 0</inkml:trace>
  <inkml:trace contextRef="#ctx0" brushRef="#br0" timeOffset="357.59">32716 857 1874 0,'0'0'151'0,"14"-8"-25"0,-14 8-9 0,14-7-27 15,-14 7-25-15,14-8-9 0,-14 8-12 0,19-8-11 16,-19 8-23-16,20-6-40 0,-20 6-42 16,19-5-42-16,-13 3-49 0,-6 2-58 15,0 0-403-15,24-7 160 0</inkml:trace>
  <inkml:trace contextRef="#ctx0" brushRef="#br0" timeOffset="787">32337 2160 1827 0,'-2'25'65'0,"2"-25"2"0,0 0-8 16,0 0-14-16,6 15 4 0,-6-15-10 0,0 0 4 16,18 8-3-16,-18-8 2 0,18 2-3 15,-18-2-9-15,23 1 4 0,-23-1-8 16,26-1-17-16,-26 1-26 0,31-2-26 0,-15-2-32 16,-2 0-42-16,1-2-70 0,-15 6-48 15,22-15-322-15,-14 6 252 0</inkml:trace>
  <inkml:trace contextRef="#ctx0" brushRef="#br0" timeOffset="1726.79">32064 1291 1710 0,'-6'-15'54'0,"6"15"-3"16,0 0-2-16,0 0-18 0,0 0-5 16,0 0-5-16,0 0-1 0,0 0-5 15,0 0 1-15,0 0-3 0,0 0-5 0,0 0 3 16,0 0-3-16,0 0 5 0,0 0-6 16,0 0 3-16,28-6 0 0,-28 6 4 15,0 0 6-15,0 0 7 0,0 0 22 0,0 0-1 16,0 0 3-16,0 0 3 0,0 0 1 15,0 0 0-15,0 0-7 0,0 0 8 0,0 0-7 16,0 0 3-16,0 0-8 0,0 0-4 16,-41 21 6-16,25-14 5 0,-2 4-8 15,-3 0-4-15,-3-1-7 0,-1 9 0 0,-3-4-4 16,1 0 7-16,-3 0-1 0,1 1 5 16,-3-1 5-16,3-2 7 0,-3-2 3 0,3 2-1 15,1-2 3-15,1-4-5 0,-1 1-3 16,1-2-7-16,1-1-2 0,3-1-3 15,-1 0-1-15,3-2-3 0,-1-1-2 16,4-1-2-16,18 0-2 0,-37 0-2 16,21-1 2-16,16 1 1 0,-27-4-6 0,27 4 0 15,-22-2-1-15,22 2-3 0,-19-2-2 0,19 2-4 16,0 0-6-16,-26-2-4 0,26 2 2 16,0 0-7-16,-17 4 7 0,17-4-1 15,-14 9 7-15,14-9-2 0,-22 16 2 0,12-7 0 16,1 0 2-16,-5 4 2 0,4-2 3 15,-4 0 5-15,2 0 1 0,1-1 4 16,-1 1 3-16,-2-1 1 0,2-3-1 16,12-7-5-16,-23 16-2 0,13-9 1 0,10-7 2 15,-18 8-4-15,18-8 2 0,-15 4-4 16,15-4-3-16,0 0-2 0,0 0-4 16,0 0-1-16,-32-13-3 0,32 13-5 0,-8-12 2 15,8 12-1-15,-4-15-4 0,4 15 1 16,0 0 2-16,-4-21-1 0,4 21 6 0,0 0 0 15,2-19 0-15,-2 19-4 0,0 0-1 16,0 0-1-16,0 0-1 0,2-21-1 16,-2 21-3-16,0 0 1 0,0 0 5 0,0 0 1 15,0 0 1-15,0 0 2 0,0 0 2 16,0 0-2-16,0 0 2 0,18 57-1 16,-16-40-1-16,0 3 1 0,-2 0-2 0,0-1 2 15,0 4-1-15,-4 0-1 0,-2 2 3 16,2-2-1-16,-4 2 2 0,1-3-2 15,-5 1 3-15,0-3-1 0,-2 0 8 0,-2-1 5 16,-1-2 3-16,-1-2 2 0,-1-1 7 16,-1-1 8-16,-2-3 3 0,-1-1-1 0,-1-3-4 15,1-3 6-15,-1 1-4 0,2-4 3 16,-1-1 1-16,-3-3-3 0,1-2-4 16,1-3-3-16,1-1-2 0,3-3-4 15,0 0-5-15,3-5-2 0,1-2-6 0,2 4-2 16,6-5-11-16,2 0-17 0,5 0-12 15,2 2-18-15,3-6-26 0,2 2-35 0,8-1-43 16,0 0-62-16,3-2-64 0,1 2-113 16,4-1-210-16,-3 0-31 0,3 0-204 15,-4 1-169-15</inkml:trace>
  <inkml:trace contextRef="#ctx0" brushRef="#br0" timeOffset="1918.03">30788 1166 2450 0,'0'0'-54'0,"18"-7"-6"0,-18 7-12 16,15-3-14-16,-15 3-18 0,20-1-14 15,-8 1-31-15,-12 0-56 0,0 0-311 16,35-3 308-16</inkml:trace>
  <inkml:trace contextRef="#ctx0" brushRef="#br0" timeOffset="2084.46">31167 1131 1718 0,'0'0'87'0,"0"0"-49"0,25-1-58 15,-17 1-52-15,-8 0-32 0,24 0-30 16,-8-3-31-16,-5 3-274 0,5 0 408 16</inkml:trace>
  <inkml:trace contextRef="#ctx0" brushRef="#br0" timeOffset="2251.15">31220 1015 1612 0,'-14'-9'187'0,"14"9"-19"16,0 0-47-16,-12-10-64 0,12 10-60 15,0 0-44-15,0 0-34 0,0 0-48 16,-11-9-77-16,11 9-333 0,0 0 277 0</inkml:trace>
  <inkml:trace contextRef="#ctx0" brushRef="#br0" timeOffset="2773.01">30527 1130 1657 0,'0'0'13'0,"0"0"4"0,0 0-2 15,0 0-2-15,0 0-5 0,0 0 4 16,0 0-6-16,0 0 6 0,0 0 1 0,8 62-6 15,-8-43 2-15,-4-1 8 0,2 1-4 16,0-2 8-16,0-1 15 0,-2 1 6 0,2-1 27 16,-2 0 3-16,4-16-10 0,-8 25 5 15,0-14-5-15,8-11 2 0,-10 13-12 16,10-13-8-16,-15 9 2 0,15-9 2 0,-12 6 3 16,12-6-9-16,0 0-3 0,-24 4 2 15,24-4-7-15,0 0-5 0,-19 6 5 16,19-6 2-16,-20 11 4 0,4-3 16 15,1 5 4-15,-1 3 4 0,-6-1-5 0,1 5-4 16,-3 0-6-16,5 1-4 0,-5 0-4 16,2 0-4-16,-1 1-3 0,1-3-5 15,5-1-6-15,-3-3-10 0,2-1-26 0,4-3-23 16,3-4-36-16,-1 1-46 0,12-8-52 16,-18 1-44-16,18-1-35 0,0 0-536 0,-12-20-88 15</inkml:trace>
  <inkml:trace contextRef="#ctx0" brushRef="#br0" timeOffset="3038.96">30609 835 2550 0,'18'-9'80'0,"-8"6"-18"0,-10 3-27 16,0 0-3-16,0 0-4 0,0 0-1 16,0 0-3-16,13 22 1 0,-13-22-6 15,0 0 7-15,-17 33-8 0,9-21 0 0,0-1 0 16,-4-2-1-16,2-2-4 0,-1 3 4 15,11-10-9-15,-18 12 10 0,18-12 1 16,-18 7-2-16,18-7-8 0,0 0 7 16,-21-3-7-16,21 3 4 0,0 0-5 0,-12-19-2 15,12 19 6-15,0-18 2 0,0 18-4 16,0 0-5-16,4-25-3 0,-4 25-9 0,0 0-26 16,12-14-31-16,-12 14-27 0,0 0-41 15,11 2-61-15,-11-2-138 0,0 0-396 0,0 0 8 16</inkml:trace>
  <inkml:trace contextRef="#ctx0" brushRef="#br0" timeOffset="3218.95">30004 2156 2311 0,'2'18'158'0,"-2"-3"-36"0,4-4-53 0,-4-11-37 16,16 17-9-16,-6-9 4 0,4 0-16 15,-1-4-13-15,-13-4-13 0,24 7-41 16,-10-5-37-16,-3-4-42 0,-11 2-52 0,20-6-87 16,-10 1-357-16,-2-1 149 0</inkml:trace>
  <inkml:trace contextRef="#ctx0" brushRef="#br0" timeOffset="3823.97">29920 1669 1942 0,'0'0'54'16,"-8"-16"-8"-16,8 16-6 0,0 0 9 16,-8-13-26-16,8 13-4 0,0 0 5 0,0 0 2 15,0 0 19-15,0 0 8 0,0 0-4 16,-33 21 1-16,23-8 9 0,-4 7-2 16,2-1-2-16,-5 3 6 0,3 5 4 15,-6 2-7-15,3 1-3 0,-7 4 7 0,1 5-6 16,-1 1-2-16,-13 11 1 0,3 1-8 15,-1-1 22-15,2 3 0 0,-5 1-9 0,7-4-2 16,-4 2-6-16,-1 1-5 0,1-3-2 16,3 2 0-16,-1-1-6 0,-4 1 0 15,3-1-5-15,1 1-2 0,-2-2-1 0,-5 1 2 16,3-1-4-16,-4 1 5 0,2-3-2 16,-5 1 1-16,5-4 5 0,-2-1 6 0,5-7 3 15,3-3 4-15,2-3 0 0,-7-1 1 16,5-2-2-16,0 0 2 0,-7-3 1 15,7 2-1-15,-2-3-3 0,-5-4 1 0,-1-2-6 16,10-4-1-16,-11-2-2 0,7-2-2 16,-6-1-8-16,2-7-7 0,-5 1 2 15,3-4-7-15,-6-4 1 0,0 1-3 0,-4-7 2 16,0-1-5-16,4-2 3 0,-4-2-1 16,3 0-4-16,1-5 2 0,4 1-3 0,0 2-3 15,6 2 6-15,5 1 0 0,3-1 4 16,3 4 5-16,3 1 4 0,3 1-2 15,4 1 1-15,1 3 0 0,1-3-6 0,14 8-3 16,-10-10-1-16,10 10 3 0,0 0-1 16,0 0 1-16,39-9 7 0,-17 9-2 15,13 0-1-15,-1 0 2 0,13 0 2 16,0 4-27-16,4-3 5 0,4 2-2 0,8-2 4 16,-2 1-4-16,1-2-3 0,-1-2-11 15,4 1-14-15,-2-3-25 0,19-4-34 0,-15-3-43 16,6-7-56-16,3-3-48 0,-7-7-53 15,-10-6-112-15,-2-5-172 0,-6-4-47 0,-6-5-225 16,-2-5-182-16</inkml:trace>
  <inkml:trace contextRef="#ctx0" brushRef="#br0" timeOffset="4266.45">29138 1421 2388 0,'0'0'-106'0,"0"0"16"0,0 0 13 15,26 9 14-15,-26-9 2 0,0 0 24 16,0 0 25-16,0 0 21 0,0 0 22 0,-10 27 20 16,10-27 6-16,0 0 11 0,0 0 7 15,-18 16 0-15,18-16 7 0,0 0 9 16,-13 8 9-16,13-8 8 0,0 0 6 0,0 0-6 15,0 0-10-15,0 0-10 0,0 0-5 16,0 0-7-16,0 0-10 0,-22-29-4 16,22 29-11-16,4-22-4 0,-4 22-7 0,4-24-3 15,-4 24-16-15,4-25-21 0,-4 25-33 16,2-19-51-16,-2 19-69 0,2-16-78 16,-2 16-156-16,0 0-441 0,0 0-158 0</inkml:trace>
  <inkml:trace contextRef="#ctx0" brushRef="#br0" timeOffset="4455.82">28846 2088 2426 0,'0'0'-85'0,"8"13"3"0,-8-13 10 15,17 8 13-15,-17-8 10 0,26 4 14 0,-12-4 14 16,-14 0-12-16,31-3 7 0,-11 3-3 15,-20 0-21-15,35-3-17 0,-17-1-38 0,-3 2-61 16,1-1-332-16,-2-3 327 0</inkml:trace>
  <inkml:trace contextRef="#ctx0" brushRef="#br0" timeOffset="4668.64">28828 1807 1481 0,'-14'-13'54'0,"14"13"-9"16,0 0 0-16,0 0-10 0,0 0 2 0,0 0-11 15,0 0-6-15,-33 27 8 0,25-18-7 16,-4 3 4-16,2-1-9 0,1 3 4 0,-7-3-1 16,6 0-17-16,-4 1-15 0,1 0-28 15,-1-2-46-15,2-5-69 0,-2 1-162 16,3-3-92-16,11-3 128 0</inkml:trace>
  <inkml:trace contextRef="#ctx0" brushRef="#br0" timeOffset="4908.96">28606 1634 1327 0,'12'-11'87'0,"-12"11"-13"0,0 0-25 15,10-8-23-15,-10 8 1 0,0 0 0 16,0 0 1-16,0 0 2 0,0 0 7 15,0 0 7-15,0 0 14 0,0 0 8 16,0 0 16-16,0 0 9 0,0 0 14 0,0 0-1 16,0 0 11-16,0 0-14 0,0 0-4 15,0 0-21-15,0 0-17 0,0 0-21 0,0 0-19 16,0 0-33-16,0 0-15 0,0 0-40 16,0 0-38-16,0 0-30 0,0 0-48 0,0 0-85 15,0 0-350-15,0 0 162 0</inkml:trace>
  <inkml:trace contextRef="#ctx0" brushRef="#br0" timeOffset="5126.8">28477 1375 1959 0,'0'0'56'0,"0"0"-19"0,0 0 2 0,0 0-4 15,0 0-8-15,0 0 1 0,0 0-4 16,0 0 0-16,0 0 8 0,-20 46-11 16,18-24-4-16,-2 4-20 0,2 2-11 0,-2 5-31 15,-2-3-38-15,2 4-45 0,-2 1-49 16,1-9-119-16,1 0-205 0,-6 0 327 0</inkml:trace>
  <inkml:trace contextRef="#ctx0" brushRef="#br0" timeOffset="5543.7">28329 1781 1609 0,'0'0'78'0,"-8"-10"-7"0,8 10-17 15,0 0 5-15,0 0-14 0,0 0-3 0,-23 26-1 16,15-13-4-16,0-2-5 0,-6 6-4 16,1 0 7-16,-3 2-12 0,-2 4 6 15,3 0 3-15,-7 2 1 0,4 1 0 0,1 1 4 16,-5 0-2-16,-2 1 5 0,-1 4-7 15,-1 2 11-15,-3-4 19 0,-3 4 0 0,3-1-13 16,-2-3-7-16,-7 4 4 0,7-3-8 16,-2 0 2-16,-1-5-5 0,-3-3-3 15,1-4-4-15,7-4 3 0,-2-5 0 0,3-5-6 16,-1-3-2-16,1-6 0 0,3-4 7 16,-1-1 10-16,6-4 17 0,1-1 6 0,3-1 6 15,2-2-2-15,-1 2-6 0,7-2-1 16,2 1-7-16,2 0-6 0,4 16-5 15,4-33-4-15,2 17 1 0,2 4 1 0,3-4 6 16,7 1-1-16,0 3-2 0,5 1 1 16,5 2-3-16,1-3 3 0,7 3-4 15,-5 1 2-15,4-2-5 0,-5 5-5 16,7-2-4-16,-9 0-4 0,5 1-13 0,-5 1-28 16,1-1-38-16,-3 1-44 0,1-1-47 15,-1-2-55-15,-1 1-49 0,-3-5-64 0,-3 0-645 16,3 0-393-16</inkml:trace>
  <inkml:trace contextRef="#ctx0" brushRef="#br0" timeOffset="6073.9">27326 1699 2983 0,'0'0'12'0,"4"14"9"15,-4-14-14-15,0 0-9 0,0 0-19 0,10 10-23 16,-10-10-31-16,0 0-28 0,0 0-38 15,0 0-40-15,0 0-58 0,0 0-457 16,0 0 53-16</inkml:trace>
  <inkml:trace contextRef="#ctx0" brushRef="#br0" timeOffset="6189.99">27355 1629 2063 0,'0'0'121'16,"0"0"2"-16,4-14-18 0,-4 14-18 15,0 0-36-15,0 0-35 0,0 0-29 16,4-15-38-16,-4 15-37 0,0 0-52 15,0 0-65-15,0 0-448 0,0-9 115 0</inkml:trace>
  <inkml:trace contextRef="#ctx0" brushRef="#br0" timeOffset="10545.71">1210 899 122 0,'0'0'87'0,"-26"2"-13"0,26-2-7 0,0 0-2 16,0 0-1-16,0 0-6 0,0 0-7 16,0 0-5-16,0 0 1 0,-23 4-12 15,23-4 9-15,0 0 3 0,0 0 2 16,0 0 11-16,0 0 7 0,0 0 2 0,0 0 16 15,0 0-4-15,0 0 5 0,-24-2-6 16,24 2-4-16,0 0-10 0,0 0 2 0,0 0-15 16,0 0 5-16,0 0 5 0,-10-12-8 15,10 12-11-15,0 0 3 0,0 0 1 0,0 0 0 16,0 0 0-16,6-22-2 0,-6 22-2 16,0 0-3-16,0 0-1 0,12-20-10 15,-12 20-5-15,0 0-11 0,8-14 3 0,-8 14-11 16,10-7 4-16,-10 7 7 0,0 0-9 15,19-8-3-15,-19 8-4 0,0 0 2 16,18-3 8-16,-18 3-5 0,0 0-6 16,0 0 12-16,25 11-6 0,-25-11 2 0,10 12 9 15,-10-12 4-15,16 17-8 0,-12-7 18 16,-4-10-7-16,6 23 3 0,-6-10 7 0,0-13-1 16,4 24-9-16,-4-10 5 0,0-14 5 15,-4 25 1-15,4-25 0 0,-10 25 0 0,2-13 1 16,0-2-7-16,8-10 2 0,-10 21 2 15,3-13-1-15,7-8 2 0,-8 15-2 16,8-15-5-16,-10 13-3 0,10-13-2 0,-8 10 6 16,8-10-1-16,0 0-6 0,0 0 5 15,-10 11-6-15,10-11-7 0,0 0-3 0,0 0-2 16,0 0 0-16,0 0-8 0,0 0 3 16,0 0-2-16,0 0-6 0,36-34-7 15,-23 25 1-15,-5-1-4 0,4-2 1 16,-2 1-1-16,-2-2 0 0,5-1 8 0,-5 0-3 15,6 2-4-15,-6-2 4 0,4-1 2 16,-3 2 0-16,-1-1 1 0,0 1 5 16,-2 1 1-16,2 0-3 0,0-2 18 0,-8 14-9 15,8-21 6-15,-3 11 5 0,-5 10-1 16,8-14 4-16,-8 14-5 0,4-14 2 16,-4 14 2-16,0 0-5 0,4-15-3 0,-4 15-3 15,0 0 4-15,0 0-4 0,0 0 9 16,0 0 1-16,0 0 8 0,0 0 6 0,0 0 5 15,-47 26 7-15,39-14-1 0,0 2 7 16,2 1 1-16,-1 2 0 0,-1-2-3 0,4 4-1 16,0-2-4-16,2 0-4 0,-6 2-4 15,8-1 0-15,0-1-4 0,0-17 0 16,6 32-5-16,-2-17-1 0,4-1-11 0,0-3-15 16,5-2-28-16,3 1-38 0,2-5-35 15,3 2-64-15,1-3-65 0,0-1-126 16,-1-1-564-16,3-4-323 0</inkml:trace>
  <inkml:trace contextRef="#ctx0" brushRef="#br0" timeOffset="12465">1795 716 2621 0,'0'0'-155'0,"0"0"22"0,0 0 15 15,0 0 17-15,0 0 13 0,0 0 18 16,0 0 17-16,0 0 12 0,0 0 19 16,0 0 7-16,0 0-5 0,0 0 7 15,0 0 5-15,0 0-5 0,0 0 10 0,0 0-1 16,0 0 3-16,0 0 12 0,0 0 17 15,0 0 6-15,0 0 17 0,0 0-6 0,0 0-8 16,0 0-2-16,0 0 16 0,0 0 1 16,-18 47 10-16,18-47-3 0,-10 24-3 15,6-9 10-15,1-2-5 0,-1 5 3 0,2-3-3 16,-2 2-4-16,2-1-2 0,0 4 2 16,2-4-10-16,-4 2-2 0,8 2 17 15,-4-4-3-15,2 1-9 0,2-2-4 16,0 1-1-16,0-2-4 0,3 1-11 0,3-4-25 15,-2 0-22-15,4 0-44 0,-2-1-40 16,5 0-42-16,-1-2-71 0,4-2-145 0,-6-1-343 16,5-1 42-16</inkml:trace>
  <inkml:trace contextRef="#ctx0" brushRef="#br0" timeOffset="13981.03">2084 771 1895 0,'0'0'-144'16,"0"0"15"-16,0 0 11 0,0 0 13 0,0 0 9 16,11-10 7-16,-11 10 24 0,0 0 18 15,0 0 17-15,0 0 17 0,0 0 13 0,0 0 11 16,0 0 8-16,6-10 10 0,-6 10-7 16,0 0 15-16,0 0 2 0,0 0 1 15,0 0 7-15,0 0 1 0,0 0 3 16,0 0-4-16,0 0-7 0,0 0-1 15,0 0-7-15,0 0-5 0,0 0 5 0,0 0 6 16,0 0 15-16,0 0 18 0,0 0-1 16,0 0 3-16,0 0 12 0,0 0-12 0,4 43 4 15,-4-43 6-15,0 23-7 0,4-12 0 16,-4-11 3-16,0 25-14 0,4-9-3 0,-4-16-1 16,6 26-8-16,-4-12-11 0,0-2 2 15,-2-12-8-15,4 23-3 0,-4-11 0 16,0-12-4-16,4 18-4 0,-4-18 1 15,4 19-8-15,-4-19-26 0,0 14-19 0,0-14-27 16,0 0-18-16,4 19-22 0,-4-19-28 16,0 0-32-16,0 0-37 0,0 0-65 0,0 0-384 15,0 0 136-15</inkml:trace>
  <inkml:trace contextRef="#ctx0" brushRef="#br0" timeOffset="14338.73">2223 872 1815 0,'10'-11'-55'0,"-10"11"5"16,0 0 4-16,0 0 12 0,8-13-2 15,-8 13 2-15,0 0 14 0,0 0 13 0,0 0 6 16,0 0 11-16,0 0 0 0,0 0 1 16,0 0 6-16,0 0 10 0,0 0 13 15,0 0 8-15,0 0 3 0,-42 26 5 0,42-26-5 16,-13 10 7-16,13-10-8 0,-12 7-7 15,12-7-1-15,-14 8-9 0,14-8-8 16,0 0-1-16,-14 7-7 0,14-7-3 0,0 0-1 16,-11 10 6-16,11-10-7 0,0 0 11 15,0 0 7-15,0 0-2 0,0 0 1 0,0 0 17 16,0 0 3-16,17 30-1 0,-17-30-2 16,16 12 3-16,-6-6 2 0,-10-6-4 15,17 10-4-15,-5-1-3 0,0-4-4 0,2 3-4 16,-2-1 0-16,-12-7-9 0,25 13-15 15,-11-6-16-15,-2-1-50 0,1-1-35 0,-13-5-37 16,18 9-48-16,-18-9-89 0,18 8-403 16,-18-8 89-16</inkml:trace>
  <inkml:trace contextRef="#ctx0" brushRef="#br0" timeOffset="16914">2565 1120 1845 0,'0'0'-72'16,"0"0"22"-16,0 0 16 0,0 0 5 15,0 0 8-15,0 0 14 0,0 0 15 0,0 0 9 16,0 0 15-16,0 0 7 0,0 0 2 16,0 0 12-16,0 0 5 0,0 0 0 0,0 0 5 15,0 0 2-15,0 0 5 0,0 0-6 16,0 0-2-16,0 0-2 0,0 0-8 0,0 0-3 16,0 0 6-16,0 0 2 0,0 0 4 15,0 0 4-15,0 0 1 0,0 0-12 16,0 0 8-16,0 0-3 0,0 0-2 0,0 0-2 15,0 0-7-15,0 0-7 0,0 0-2 16,0 0-2-16,0 0-7 0,0 0-2 16,0 0-7-16,0 0 12 0,0 0-18 0,0 0 1 15,0 0-1-15,0 0-5 0,0 0 0 16,0 0-2-16,0 0 3 0,0 0 3 16,0 0-6-16,0 0 2 0,25-29-3 0,-25 29-3 15,0 0-3-15,0 0 1 0,10-13-6 16,-10 13 1-16,0 0 0 0,14-6-6 0,-14 6 6 15,0 0-2-15,0 0 0 0,0 0 2 16,29 9 3-16,-29-9 4 0,14 13 5 16,-14-13 6-16,12 15 1 0,-8-7 3 0,-4-8-1 15,0 22 1-15,0-22 1 0,0 21-2 16,0-21 2-16,-6 21-8 0,-2-10-10 0,8-11-16 16,-12 19-36-16,6-11-45 0,6-8-41 15,-12 15-56-15,12-15-100 0,-11 6-559 16,11-6-200-16</inkml:trace>
  <inkml:trace contextRef="#ctx0" brushRef="#br0" timeOffset="17831.8">3065 893 2397 0,'0'0'-132'0,"0"0"14"16,-9-9 20-16,9 9 11 0,0 0 20 0,0 0 23 16,0 0 15-16,0 0 4 0,-6-15 9 15,6 15 9-15,0 0 19 0,0 0 6 0,0 0 5 16,-6-14 1-16,6 14 4 0,0 0-2 16,0 0-2-16,-12-10 13 0,12 10-13 0,0 0 6 15,-14-7-6-15,14 7-10 0,0 0 18 16,-21-4-1-16,21 4 10 0,0 0 16 15,-26 0-20-15,26 0 3 0,-25 1-14 0,25-1 5 16,-26 5 10-16,26-5-3 0,-21 5 5 16,9-1 3-16,12-4-1 0,-22 8 1 15,22-8-9-15,-18 12 5 0,11-7-7 0,7-5 0 16,-12 13-3-16,2-3-5 0,10-10 2 16,-4 16-6-16,4-16-3 0,0 18-1 15,0-18 5-15,0 0-7 0,12 24-10 16,-12-24 0-16,10 15-7 0,-6-7-1 0,-4-8-2 15,17 10 3-15,-17-10-3 0,16 10-2 16,-16-10 2-16,16 8 3 0,-16-8-2 0,15 5 4 16,-15-5-4-16,16 4 7 0,-16-4-4 15,0 0 2-15,26-2 0 0,-26 2-5 0,17-6 2 16,-17 6-1-16,14-9 1 0,-14 9-3 16,16-15 4-16,-8 6-1 0,-8 9 7 0,11-18 15 15,-5 8 2-15,-6 10 5 0,10-17 18 16,-10 17 0-16,8-19 1 0,-8 19 2 15,8-15 3-15,-8 15-3 0,4-15 0 16,-4 15-5-16,6-13-3 0,-6 13-5 0,0 0-3 16,0 0 4-16,6-18 1 0,-6 18-3 15,0 0 4-15,0 0-5 0,5-11-2 16,-5 11-5-16,0 0 0 0,0 0 0 0,0 0 4 16,0 0 0-16,0 0 1 0,0 0-4 15,0 0 1-15,18 32-3 0,-18-32-4 0,4 20-15 16,0-11-22-16,-4-9-34 0,12 18-36 15,-8-8-43-15,-4-10-49 0,9 19-53 16,-1-10-78-16,-2-5-623 0,-2 4-337 0</inkml:trace>
  <inkml:trace contextRef="#ctx0" brushRef="#br0" timeOffset="18385">3230 719 2623 0,'0'0'-153'16,"0"0"31"-16,0 0 14 0,0 0 13 15,0 0 8-15,0 0 4 0,0 0 11 0,0 0 15 16,0 0 20-16,0 0 10 0,0 0 18 16,0 0 12-16,0 0 5 0,0 0 17 0,0 0 1 15,0 0 3-15,0 0 10 0,0 0-2 16,0 0 2-16,24 39-8 0,-16-30 3 15,-4 5-5-15,6-2 1 0,-5 1 11 16,1 0-4-16,4 1 4 0,-4 1 5 0,0 2-9 16,4-2 0-16,-4 4-6 0,0-2 4 15,-3 0-11-15,5 2-18 0,-4 0-47 0,-2 1-35 16,0 0-67-16,-4-1-132 0,-2 0-330 16,-6 2 185-16</inkml:trace>
  <inkml:trace contextRef="#ctx0" brushRef="#br0" timeOffset="21896.59">5550 560 1599 0,'0'0'-103'0,"0"0"28"16,0 0 14-16,0 0 21 0,0 0 16 15,0 0 6-15,0 0 18 0,0 0 13 0,0 0 7 16,0 0 8-16,0 0-2 0,0 0 3 15,0 0 8-15,0 0 4 0,0 0 3 16,0 0 10-16,0 0 8 0,0 0 5 0,0 0 10 16,0 0-2-16,0 0 3 0,0 0 3 15,0 0-6-15,0 0 5 0,0 0 5 16,0 0-7-16,0 0 2 0,0 0 2 0,0 0-9 16,0 0-3-16,0 0 4 0,0 0 18 15,0 0-3-15,0 0-9 0,0 0 0 16,0 0 4-16,0 0 6 0,0 0-5 0,-14 34 2 15,14-34-5-15,8 16-5 0,-8-16-6 16,6 16 0-16,-6-16-7 0,7 22-3 0,-3-12-3 16,0 4-7-16,4-1-2 0,-8-13 2 15,10 25-3-15,-2-9 2 0,-2-4-3 0,0 2-3 16,0 1-7-16,1-1 5 0,3 1-5 16,-2 1 3-16,-2-4-2 0,0 4 0 15,4-3-1-15,-3 1-3 0,-1-1-1 16,4 0 4-16,-2-1-2 0,-2 0-4 15,0 0-8-15,4-2 9 0,-10-10-8 0,9 19 0 16,-5-10-5-16,-4-9 0 0,12 14-3 16,-12-14-2-16,8 13-3 0,-8-13-3 0,6 12-16 15,-6-12-17-15,0 0-29 0,8 13-37 16,-8-13-43-16,0 0-63 0,10 10-54 0,-10-10-104 16,0 0-216-16,0 0-381 0,0 0-379 15</inkml:trace>
  <inkml:trace contextRef="#ctx0" brushRef="#br0" timeOffset="22295.72">5726 567 2787 0,'0'0'-110'16,"6"-12"19"-16,-6 12-2 0,0 0 12 0,0 0 8 15,4-18 8-15,-4 18 11 0,0 0 10 16,0 0 27-16,0 0 28 0,0 0 16 16,0 0 19-16,0 0 1 0,0 0 16 0,0 0 9 15,-19 50 5-15,15-35 8 0,-2 2 5 16,-2 0-5-16,0 4-1 0,0 0-6 15,-4 2-5-15,3 0-5 0,-1 1 0 0,-2-1-6 16,2 2-3-16,-2-1-4 0,3-1-3 16,-1 1-6-16,0-1-5 0,0-4-3 0,2 1-4 15,-2 2 0-15,4-7-7 0,-1 0-4 16,1 0-4-16,0-2-12 0,0 1-22 16,6-14-28-16,-8 20-22 0,4-8-46 0,4-12-36 15,-4 17-43-15,-2-9-46 0,6-8-108 16,-2 14-425-16,2-14-63 0</inkml:trace>
  <inkml:trace contextRef="#ctx0" brushRef="#br0" timeOffset="22887.86">6125 678 2159 0,'0'0'-71'0,"0"0"19"0,0 0 7 16,0 0 7-16,0 0-1 0,0 0 12 16,0 0 11-16,0 0 14 0,0 0 16 0,0 0 12 15,0 0 26-15,0 0 5 0,-33 28 26 16,33-28-9-16,-14 20-2 0,6-8 5 16,2 2 7-16,0 0-2 0,-2 1-1 0,1 2 0 15,3-2-4-15,-2 2-2 0,0 1 5 16,2-1-5-16,0-1-1 0,0 4 4 15,2-4-2-15,0 2-2 0,2-18-5 0,-2 32-1 16,2-16-8-16,2 1-3 0,-2-17-8 16,4 29-3-16,0-16-2 0,2-2-10 15,4-2-24-15,-2 1-32 0,1-1-48 0,3 1-62 16,0-2-58-16,4-2-73 0,-5-1-165 16,5-3-373-16,-4 2-113 0</inkml:trace>
  <inkml:trace contextRef="#ctx0" brushRef="#br0" timeOffset="23884.74">6394 716 2268 0,'0'0'-93'0,"0"0"24"16,0 0 10-16,0 0 11 0,-14-6 11 0,14 6-1 15,0 0 15-15,0 0 2 0,0 0-5 16,0 0 5-16,0 0 8 0,0 0 5 15,0 0-4-15,0 0 8 0,0 0 0 0,0 0-1 16,0 0-4-16,0 0 4 0,0 0-4 16,0 0 0-16,0 0-6 0,51 16-12 0,-51-16-9 15,24 0-2-15,-24 0-17 0,27 0-3 16,-27 0 9-16,26-2-2 0,-26 2 7 16,25-3 4-16,-25 3 6 0,22-2 17 0,-22 2 11 15,20 0 15-15,-20 0 5 0,0 0 12 16,19-6-4-16,-19 6 9 0,0 0-9 15,0 0 12-15,18-4-3 0,-18 4 5 0,0 0-8 16,0 0 13-16,0 0-8 0,0 0 7 16,0 0 10-16,0 0 3 0,0 0 4 15,0 0-2-15,-16 36 7 0,16-36-16 0,-8 29 10 16,3-15-8-16,1 4 12 0,-4-4-15 16,2 4 13-16,0 1-12 0,-2-2 5 0,0 2-3 15,0 0 5-15,1-4 18 0,-1 2-4 16,0-2-8-16,0 0 0 0,0-1 4 15,-2 0-5-15,4-3 0 0,6-11 11 16,-13 21 3-16,5-13 2 0,8-8 4 0,-12 13 2 16,12-13 2-16,-14 12-2 0,14-12-3 15,-11 5-2-15,11-5-2 0,0 0-6 16,0 0 7-16,0 0 7 0,0 0-2 0,0 0-2 16,0 0-11-16,0 0-8 0,0 0-2 15,0 0 2-15,0 0 4 0,0 0 2 0,0 0-2 16,0 0-5-16,0 0-1 0,54 0-2 15,-38 2-5-15,2-1-4 0,0 2-4 16,1 0-5-16,-3-1 0 0,6 0-7 0,-5 3-19 16,1-1-23-16,1-3-33 0,-1 1-39 15,-2 0-56-15,2 0-53 0,-18-2-48 0,27 0-61 16,-27 0-138-16,26-4-168 0,-17 1-242 16,-1 0-198-16</inkml:trace>
  <inkml:trace contextRef="#ctx0" brushRef="#br0" timeOffset="24226.14">6909 1080 2514 0,'0'0'-51'16,"0"0"20"-16,11 10 13 0,-11-10 15 16,0 0 15-16,10 9 14 0,-10-9 16 15,0 0 11-15,8 10 12 0,-8-10 11 0,0 0 16 16,0 0 2-16,0 0 1 0,0 0-4 15,0 0-8-15,0 0-4 0,0 0 1 16,0 0-4-16,0 0-3 0,0 0-9 16,0 0-6-16,0 0-2 0,0 0-7 0,0 0-2 15,0 0 3-15,0 0-4 0,0 0-5 16,0 0-3-16,0 0-5 0,0 0-6 0,0 0 1 16,0 0-3-16,0 0-1 0,0 0 1 15,0 0 13-15,0 0 5 0,0 0-3 16,0 21-4-16,0-21-6 0,0 0-1 0,-8 21-5 15,8-21-12-15,-8 13-28 0,8-13-29 16,-8 15-48-16,8-15-51 0,-7 15-46 0,7-15-54 16,-10 10-89-16,10-10-640 0,-6 7-422 15</inkml:trace>
  <inkml:trace contextRef="#ctx0" brushRef="#br0" timeOffset="24777.88">7297 991 2826 0,'6'-17'-153'15,"-6"17"19"-15,0 0 17 0,0-18 14 16,0 18 17-16,0 0 22 0,0 0 16 0,-8-21 18 16,8 21 15-16,-9-9 12 0,9 9 21 15,0 0 23-15,-20-6 16 0,20 6 7 16,-18-3 5-16,18 3 9 0,0 0-5 16,-27 10 1-16,27-10-1 0,-14 12 5 0,14-12-11 15,-18 13 1-15,12-3-5 0,6-10-3 16,-9 17-3-16,9-17-2 0,-8 17-5 15,4-7-8-15,4-10-1 0,-2 17-3 0,2-17-1 16,0 0-2-16,6 20 1 0,-6-20-5 16,0 0-9-16,14 14 4 0,-14-14-6 0,11 5-11 15,-11-5-2-15,0 0-7 0,22-1-4 16,-22 1 2-16,0 0 0 0,23-13 4 0,-23 13 6 16,14-14 12-16,-6 6 8 0,-8 8 14 15,10-17 10-15,-10 17 13 0,10-11 11 0,-10 11 1 16,10-11-7-16,-10 11-8 0,0 0-10 15,7-9-3-15,-7 9 0 0,0 0 2 16,0 0 2-16,0 0-8 0,0 0-3 16,0 0-6-16,0 0 1 0,24 25-8 0,-24-25 0 15,10 16-2-15,-2-6-22 0,1-3-28 16,-9-7-33-16,16 15-50 0,-6-9-46 16,-2 4-56-16,4-5-61 0,-12-5-128 0,15 9-578 15,-5-5-421-15</inkml:trace>
  <inkml:trace contextRef="#ctx0" brushRef="#br0" timeOffset="25049.99">7572 838 2878 0,'0'0'-136'16,"10"-8"14"-16,-10 8 1 0,0 0 13 15,16-10 15-15,-16 10 24 0,0 0 26 0,17 0 26 16,-17 0 23-16,0 0 38 0,18 13 27 16,-18-13 4-16,10 16 12 0,-6-4 5 0,0 1-4 15,2 3-5-15,-2-1 2 0,0 1-10 16,-1 4-4-16,-1-2-5 0,0 4-7 16,-2-1-6-16,0 3-9 0,0 1-8 0,-4 2-38 15,1 0-56-15,-5 1-60 0,-2 3-92 16,-4-3-171-16,-4 1-377 0,-3-1-41 15</inkml:trace>
  <inkml:trace contextRef="#ctx0" brushRef="#br0" timeOffset="54075.3">778 2841 333 0,'0'0'87'0,"0"0"-11"0,0 0-20 16,0 0-2-16,4-18-9 0,-4 18-1 15,0 0-5-15,0 0 0 0,0 0 3 0,0 0 7 16,0 0 5-16,0 0 2 0,0-19 4 16,0 19-1-16,0 0 11 0,0 0-14 15,7-13-3-15,-7 13-5 0,0 0 0 0,2-16-7 16,-2 16 4-16,8-15-3 0,-8 15 5 16,8-14 4-16,-8 14-6 0,10-18-2 0,-2 9 8 15,-8 9-6-15,17-20 4 0,-9 9 4 16,0 1-8-16,-2-2 10 0,6 2 7 15,-2-2-3-15,-2 3-1 0,3-3 0 0,-11 12-2 16,18-22-1-16,-6 12 2 0,-6 2-13 16,5-1 8-16,-11 9-16 0,22-14 1 15,-12 9-4-15,-10 5-3 0,23-8-5 0,-13 4-4 16,-10 4-2-16,30-4-3 0,-17 3 3 16,-13 1 6-16,34 4 0 0,-17 0 4 0,-1-1 5 15,6 1-8-15,-1 2-1 0,1-1 2 16,0 2-6-16,-1 0 2 0,5 0-3 15,-1-1 8-15,-3 1 3 0,3-1 3 0,1 0-2 16,-1 0 0-16,-3-3 0 0,4 1-7 16,-1 0-2-16,-1-2-2 0,-3 2-1 0,3-2-2 15,-1 0 1-15,-5-2 7 0,8 0-15 16,-5 0-1-16,5-2-3 0,-5 2 1 16,1-5 2-16,0 4 1 0,-1-1-3 15,-1-4 0-15,-6 2-2 0,3-2-2 0,1 1-1 16,-18 5 4-16,20-13-3 0,-7 5-6 15,-13 8 4-15,12-14 0 0,-2 7-3 0,-10 7 0 16,8-11 1-16,-8 11-3 0,0 0-2 16,8-15 1-16,-8 15 1 0,0 0-2 15,0 0-3-15,0 0 4 0,0 0 0 0,0 0 6 16,0 0 5-16,0 0 0 0,-40 36 13 16,25-17-2-16,3 5 5 0,-6 5 5 0,-3 3 1 15,-1 4-4-15,0 5 1 0,-7 15 2 16,-1-1-1-16,5-4 1 0,-3 6 3 15,-5-1-2-15,7 2-1 0,-3 0-4 0,3-9-1 16,5-6-1-16,3 0-1 0,-3 0-3 16,1-1 1-16,-2 0-2 0,5-1 3 15,-5 1-7-15,4-3 4 0,-5-3 5 0,1-1 7 16,5-7 4-16,-1 0 5 0,0-3 3 16,-5-2 3-16,5 0-2 0,0-5 1 15,3-4-4-15,-3 0-2 0,0-1 0 0,5-3-6 16,-3-2-2-16,2-3-1 0,-2-1-12 15,16-4 0-15,-27-2-8 0,27 2-10 0,-30-14-11 16,15 5-1-16,1-4-5 0,-2 0-6 16,6-3 1-16,-1 3-2 0,1 0 2 15,6-1 0-15,-4 2 1 0,8 12 2 0,-10-24-2 16,10 24 0-16,-4-19 2 0,4 19 2 16,0 0 1-16,10-21 2 0,-10 21-2 0,12-10 5 15,-12 10-1-15,14-4 16 0,-14 4 4 16,21 0 7-16,-21 0 3 0,34 4 8 15,-17 2 1-15,7 1 5 0,-1 1 3 16,1 2 5-16,2 1 0 0,1 1-16 0,6 0 5 16,1 0 4-16,-3 2 5 0,3 0-3 15,3-3 0-15,-2 2 6 0,8 2 0 0,-1-2 1 16,-7-1 5-16,8-2-9 0,-2 1-1 16,3-6-3-16,-3 3-1 0,-2-2-4 15,4 0-1-15,-1-4-9 0,-7 0-15 0,2-4-29 16,-5 0-39-16,1-4-62 0,2-2-87 15,-5-5-94-15,-5-2-219 0,-3-4-76 16,0-4-299-16,-5-2-292 0</inkml:trace>
  <inkml:trace contextRef="#ctx0" brushRef="#br0" timeOffset="56804.94">2812 2419 2544 0,'0'0'-167'0,"0"0"16"0,0 0 13 16,0 0 25-16,0 0 9 0,0 0 27 0,0 0 16 15,0 0 20-15,-21-17 19 0,21 17 17 16,0 0 14-16,-20-1 9 0,20 1 2 15,0 0 8-15,0 0-4 0,-30-3 3 0,30 3-11 16,0 0 7-16,0 0-4 0,-21 0 6 16,21 0-11-16,0 0 3 0,0 0-6 15,0 0-2-15,0 0-5 0,-22 3 2 0,22-3 1 16,0 0-4-16,0 0-3 0,0 0 14 16,-14 13-2-16,14-13-8 0,-3 13 17 15,3-13-10-15,-4 20 10 0,4-2-13 0,0-18 11 16,-4 34 2-16,4-13-10 0,-4 2 8 15,4 2 0-15,-2 2 0 0,0 1-7 0,-4 2 5 16,4-1 1-16,-4 2-1 0,2 2 1 16,0 0 6-16,2 2 7 0,-2 0-5 15,-4 1 2-15,5-1-2 0,-1 1 3 0,0 1 10 16,2-3-10-16,-2-2 6 0,2 0 2 16,2 0-5-16,-2 0 2 0,-2-2-6 15,0 5 3-15,4-6-3 0,-4 4 3 0,4 0-3 16,-4-1 7-16,4-1 1 0,-2 1 7 15,0 0 0-15,0 4 10 0,0 1 12 0,0-3 1 16,4-1-1-16,-2-1 3 0,2 0 3 16,0 0-5-16,0 3 5 0,4 2 0 15,-2-3-4-15,4-3-3 0,-2 4-8 0,-2-6-3 16,4-3-5-16,1-1-6 0,-3 2 0 16,0-5-6-16,2 0-4 0,2-2-6 0,-2-4-28 15,0-1-33-15,-3-1-55 0,7-1-60 16,-4-4-70-16,-2 1-118 0,2-5-604 15,2-1-364-15</inkml:trace>
  <inkml:trace contextRef="#ctx0" brushRef="#br0" timeOffset="57975.09">3146 3123 2674 0,'0'0'-190'0,"-26"-9"13"0,26 9 15 16,0 0 24-16,0 0 11 0,0 0 20 15,0 0 16-15,-4-18 6 0,4 18 16 16,0 0 8-16,0 0 19 0,4-25 1 0,-4 25 6 16,0 0 6-16,6-25 7 0,-6 25 15 15,4-19 12-15,-4 19 9 0,6-21 5 0,-6 21 8 16,6-19-10-16,-2 10 16 0,-4 9-8 15,10-22 3-15,-6 13-13 0,-4 9 4 16,13-20-6-16,-5 7-1 0,-8 13 5 0,12-16-10 16,-2 6-1-16,2 2 4 0,-12 8-1 15,21-17-4-15,-11 11 7 0,0-2-12 0,-10 8 3 16,22-8 4-16,-22 8-2 0,19-7-4 16,-19 7 4-16,22-5 7 0,-22 5 6 15,15 1 1-15,-15-1-3 0,24 7 3 16,-24-7-6-16,22 11 5 0,-13-2 5 0,3 0-2 15,-2 3 2-15,2 1-1 0,-4-1 9 16,-2 2 6-16,-1 1 5 0,3 0 8 16,-2 3-12-16,-4-1 5 0,2-1-2 0,-4 2 4 15,4 0-16-15,-8 0 0 0,4 1-6 16,0-2 10-16,0 2-10 0,-4-2 3 0,4 2 2 16,-4-3 7-16,2 0 5 0,-4 2 11 15,6-18-7-15,-9 28 10 0,5-15 9 16,-2 1-3-16,-4-3 5 0,4 3 2 15,6-14-7-15,-14 19-2 0,3-12-3 0,3 1-4 16,8-8-2-16,-20 12-7 0,20-12-3 16,-20 8 3-16,20-8 6 0,-19 3 4 0,19-3 7 15,0 0 4-15,-28-3-8 0,28 3 3 16,-13-8 2-16,13 8-11 0,-12-14-4 0,12 14-4 16,-6-14-4-16,6 14-5 0,-6-20 0 15,6 20-7-15,2-19-3 0,-2 19-4 16,6-22 0-16,-6 22-5 0,10-20-9 0,-4 11-12 15,-6 9-20-15,13-19-30 0,-5 9-28 16,-8 10-45-16,20-15-31 0,-10 7-35 16,3 2-53-16,-13 6-120 0,22-13-445 15,-8 7-135-15</inkml:trace>
  <inkml:trace contextRef="#ctx0" brushRef="#br0" timeOffset="61366.09">3101 3633 475 0,'0'0'178'0,"0"0"-47"0,0 0-44 0,0 0-13 16,0 0-11-16,0 0 1 0,0 0-4 0,0 0 1 15,0 0 4-15,0 0 4 0,-14 11 3 16,14-11 6-16,0 0 3 0,0 0-2 15,0 0-8-15,0 0 2 0,0 0-8 0,0 0 8 16,0 0-4-16,0 0-7 0,0 0 3 16,0 0 7-16,0 0-8 0,0 0-4 15,0 0 0-15,0 0-2 0,43 2 0 0,-43-2 0 16,28-2-1-16,-11 2 1 0,-17 0 9 16,40-2 5-16,-15 1 1 0,1 1 6 15,5-2 0-15,-1 2-8 0,1-2 1 0,0 2-4 16,-1-3 2-16,3 3-2 0,-3-1-7 15,-3-1-6-15,-1 0-4 0,-5 2-3 16,5 0-10-16,-4-2-8 0,-1 2-19 0,-1-2-29 16,-20 2-32-16,33 0-35 0,-19 0-52 15,0 0-55-15,-14 0-80 0,21 0-616 0,-21 0-265 16</inkml:trace>
  <inkml:trace contextRef="#ctx0" brushRef="#br0" timeOffset="62431.48">3207 4195 2488 0,'0'0'-127'16,"0"0"22"-16,0 0 18 0,0 0 9 0,-22-12 10 15,22 12 20-15,0 0 15 0,0 0 20 16,0 0 8-16,0 0 2 0,-2-17 3 16,2 17 9-16,0 0-1 0,0 0 2 0,2-23 14 15,-2 23-8-15,0 0 6 0,8-22 2 16,-8 22-3-16,8-19 19 0,-2 9 1 16,-6 10-5-16,8-17 4 0,-8 17-2 15,11-15-10-15,-3 7-8 0,-8 8 9 0,14-13-3 16,-14 13-14-16,18-12 2 0,-10 6 4 15,-8 6-4-15,17-7-9 0,-17 7 5 0,18-2 10 16,-18 2-2-16,0 0 14 0,25 9 10 16,-15-1 4-16,0 2-1 0,-4 3-4 15,4 1 0-15,-4 1-1 0,0 2-4 0,-2 3 7 16,3 0 2-16,-3 1 1 0,0-1 11 16,-2 2 3-16,0-2 5 0,-2 1 5 0,-2 0 0 15,0-2 4-15,0 1 4 0,-4-3-2 16,2 0-1-16,-1-2-2 0,-1-1-6 0,-2-1-1 15,-2-2-12-15,2 1 2 0,-2-3-3 16,10-9 2-16,-19 14-7 0,19-14-1 16,-18 6-1-16,18-6-2 0,0 0-6 15,0 0-1-15,-26-20-5 0,26 20-3 0,-5-19-4 16,5 19-5-16,0-25-11 0,0 25-17 16,5-28-18-16,3 13-22 0,-4 1-22 15,4 1-38-15,0 2-28 0,2-1-38 0,0 2-34 16,-3 0-43-16,7 2-97 0,-4 0-554 15,-4 1-286-15</inkml:trace>
  <inkml:trace contextRef="#ctx0" brushRef="#br0" timeOffset="62909.12">3731 4189 2518 0,'0'0'-182'0,"0"0"24"0,0 0 19 15,0 0 21-15,0 0 27 0,0 0 43 0,0 0 24 16,0 0 37-16,0 0 12 0,0 0 22 16,0 0 18-16,-53 0 14 0,53 0 7 0,-20 12 2 15,11-5 19-15,-3 2 7 0,4 1-6 16,-2 4 1-16,-2-2-3 0,9 2-7 15,3-14-12-15,-10 29-10 0,8-14-5 16,2-15-7-16,-2 25-4 0,2-25-7 0,2 21-1 16,-2-21-4-16,6 19-4 0,-6-19-6 15,9 13 1-15,-9-13-10 0,14 8-1 16,-14-8-5-16,0 0-10 0,24-4 0 0,-24 4-5 16,0 0 6-16,25-23-4 0,-19 12-3 15,2-1 9-15,-2 1 12 0,-6 11 19 0,12-25 17 16,-8 16 15-16,-4 9 6 0,7-16-4 15,-7 16 1-15,10-11-12 0,-10 11-6 16,0 0-6-16,8-12 2 0,-8 12 4 0,0 0-2 16,0 0-6-16,0 0-5 0,0 0-9 15,34 22-6-15,-29-12-4 0,7 1-26 0,-2-2-27 16,-2 3-34-16,4-3-42 0,-3 1-48 16,3-3-63-16,0 3-63 0,-12-10-133 15,20 11-212-15,-12-7-267 0,-8-4-252 16</inkml:trace>
  <inkml:trace contextRef="#ctx0" brushRef="#br0" timeOffset="63973.88">4157 3453 2551 0,'0'0'-114'0,"0"0"10"0,0 0 18 15,-8-20 14-15,8 20 17 0,0 0 11 0,0-21 4 16,0 21 16-16,0 0 7 0,8-23 10 15,-8 23 1-15,6-17 14 0,-6 17-3 0,6-13 4 16,-6 13 4-16,10-13 0 0,-10 13 10 16,14-14 4-16,-14 14 3 0,17-8 0 15,-17 8 3-15,18-7 5 0,-18 7-10 0,20-4 1 16,-20 4 10-16,19 2-10 0,-19-2 5 16,16 8 8-16,-16-8-2 0,12 16 20 15,-8-6-16-15,-4-10-3 0,4 25 5 0,-4-25 3 16,-6 27 7-16,-2-13 2 0,2 1-1 15,-4 1-1-15,4 0 5 0,-6 0 0 0,3 1-1 16,-3-5 3-16,4 4 10 0,-2-5-3 16,0 1-2-16,3-3-9 0,7-9-6 15,-12 19-4-15,12-19-2 0,-14 13-3 0,14-13-1 16,-8 11-5-16,8-11-7 0,0 0-16 16,0 0-7-16,0 0-8 0,0 0 0 15,0 0-9-15,0 0 1 0,0 0-5 16,34-38 2-16,-21 25-2 0,-3-2 3 0,0 0-2 15,4 0 2-15,-3-2 4 0,3 3-2 0,-4 0-1 16,-2 3 9-16,2-2-9 0,-2 3 5 16,-1-1 1-16,-7 11 7 0,12-15-6 15,-12 15 0-15,0 0 9 0,6-12 12 0,-6 12 6 16,0 0 0-16,0 0 7 0,0 0 5 16,0 0 1-16,0 0 4 0,-29 38-2 0,23-24 2 15,2-2-5-15,4-12-3 0,-6 28-2 16,6-14-3-16,0-14-5 0,2 24-9 15,4-11-22-15,-6-13-24 0,12 25-33 0,-7-13-33 16,5-3-61-16,0 1-45 0,-2-7-62 16,-8-3-131-16,20 8-486 0,-13-6-252 15</inkml:trace>
  <inkml:trace contextRef="#ctx0" brushRef="#br0" timeOffset="64259.92">4615 3267 2517 0,'0'0'-137'0,"0"0"33"0,0 0 28 0,0 0 34 16,0 0 28-16,0 0 29 0,0 0 34 15,0 0 7-15,0 0 30 0,-37 36 13 16,29-20 8-16,2-1-2 0,-4 0 1 0,4 4-10 15,2-2-5-15,0 3-7 0,2 0-5 16,2-1-6-16,2 0-13 0,0 0-3 0,2 2-8 16,0-1-5-16,2-2-14 0,4 1-29 15,-2-4-24-15,1 5-45 0,1-5-45 0,0-2-42 16,2-2-46-16,-2-1-79 0,1-2-520 16,-1-3-113-16</inkml:trace>
  <inkml:trace contextRef="#ctx0" brushRef="#br0" timeOffset="64732.1">4923 3284 2259 0,'6'-13'-70'0,"-6"13"4"0,0 0 12 15,0 0 0-15,0 0 6 0,0 0 16 0,0 0 22 16,0 0 33-16,0 0 19 0,0 0 28 16,0 0 12-16,0 0 5 0,0 0 6 0,0 0 5 15,-6 57 8-15,2-39 3 0,4-1-5 16,-2-1 2-16,-2 3-7 0,2 0 14 16,2 1-5-16,0-1-12 0,0 0-8 15,-2-2-9-15,2 2-8 0,2-2-6 0,-2 2-5 16,0-19-9-16,2 32-4 0,-2-18-7 15,0-14-21-15,0 24-23 0,0-24-28 0,0 22-33 16,0-22-26-16,4 17-35 0,-4-17-46 16,0 0-34-16,0 13-43 0,0-13-55 0,0 0-480 15,0 0-86-15</inkml:trace>
  <inkml:trace contextRef="#ctx0" brushRef="#br0" timeOffset="65031.02">4964 3515 2259 0,'12'-19'-68'0,"-6"11"25"16,-6 8 10-16,8-11 16 0,-8 11 14 15,0 0 11-15,14-14 12 0,-14 14 8 0,0 0 12 16,0 0 20-16,9-7 16 0,-9 7-4 16,0 0 14-16,0 0-6 0,0 0-8 15,0 0 2-15,0 0 2 0,-33 26-2 0,33-26 0 16,-18 13 1-16,18-13-12 0,-13 10-4 16,13-10-4-16,-16 12-11 0,16-12-3 0,-10 13 0 15,10-13-9-15,-12 11-1 0,12-11 3 16,-6 14-5-16,6-14 6 0,-3 15-5 15,3-15 8-15,-2 15-2 0,2-15 6 16,0 0 4-16,5 23 6 0,-5-23 2 0,8 15-1 16,2-4-1-16,0-1-8 0,2-1-3 15,0 1-2-15,-1 2-6 0,3-3-19 16,0 3-24-16,0-3-35 0,1-1-39 0,-3 2-44 16,0-1-46-16,2-3-41 0,-14-6-69 15,19 8-654-15,-11-4-354 0</inkml:trace>
  <inkml:trace contextRef="#ctx0" brushRef="#br0" timeOffset="65468.28">5243 3721 2793 0,'0'0'-102'0,"0"0"13"16,14 7 5-16,-14-7 12 0,0 0 14 0,0 0 14 15,0 0 19-15,0 0 19 0,0 0 8 16,0 0 2-16,6 10 27 0,-6-10-8 0,0 0-3 16,0 0-2-16,0 0-9 0,0 0 3 15,0 0-22-15,0 0-4 0,0 0 5 16,0 0-2-16,0 0 11 0,0 0-8 0,0 0 4 16,0 0 5-16,0 0-2 0,0 0-1 15,0 0 2-15,4-35-9 0,-4 35 17 16,0 0-4-16,0 0 10 0,14-7 4 0,-14 7 5 15,0 0 3-15,0 0 1 0,0 0 0 16,19-1 5-16,-19 1 5 0,0 0 3 16,0 0 6-16,0 0 7 0,0 0 5 0,0 0 0 15,0 0-3-15,0 0-7 0,14 18 2 16,-14-18-4-16,0 0-3 0,0 0 0 0,2 21 9 16,-2-21 6-16,0 0 2 0,-6 23 2 15,6-23 0-15,-6 21 2 0,2-10-3 16,4-11-4-16,-12 25-6 0,5-12-8 0,-1 5-3 15,0-3-9-15,0 0-26 0,-2-1-42 16,0 0-44-16,3 1-60 0,-1-3-60 0,2-3-78 16,-2-1-639-16,2 0-314 0</inkml:trace>
  <inkml:trace contextRef="#ctx0" brushRef="#br0" timeOffset="66234.83">5565 3453 2624 0,'0'0'-149'0,"0"0"30"16,0 0 25-16,-31 14 29 0,31-14 21 15,-12 11 14-15,12-11 16 0,-14 17 22 0,8-9 9 16,6-8 13-16,-7 25 6 0,3-12 7 16,2 1 12-16,2-14-11 0,-4 24-1 15,4-24 3-15,4 26-7 0,-4-26-3 0,6 22 5 16,-4-12-8-16,-2-10-23 0,7 16-4 16,-7-16 4-16,14 13 1 0,-14-13-10 15,14 9 8-15,-14-9-30 0,14 3 2 0,-14-3-5 16,0 0 2-16,0 0-4 0,0 0 10 15,29-18 4-15,-29 18-11 0,8-18 6 16,-8 18 5-16,8-17 17 0,-2 7 16 0,-6 10 2 16,6-14 11-16,-6 14-1 0,6-14 3 15,-6 14-5-15,0 0 2 0,5-17-5 0,-5 17 3 16,0 0 10-16,0 0 21 0,0 0 9 16,0 0 6-16,0 0 3 0,0 0-3 15,0 0-2-15,0 0-1 0,0 0-11 0,20 28 2 16,-20-28-9-16,4 19-3 0,-4-19-8 15,6 22-3-15,-6-22-6 0,8 21-5 0,-4-8-9 16,-4-13-30-16,4 22-38 0,-1-14-42 16,-3-8-47-16,8 20-40 0,-8-20-47 0,8 11-102 15,-4-6-502-15,-4-5-152 0</inkml:trace>
  <inkml:trace contextRef="#ctx0" brushRef="#br0" timeOffset="66534.95">5746 3315 2512 0,'0'0'-9'0,"6"-12"-1"0,-6 12-5 16,0 0 7-16,0 0 16 0,14-5 8 15,-14 5 10-15,0 0 22 0,0 0-1 0,17 25 12 16,-17-25 3-16,12 24 9 0,-6-11 3 16,-4 5 1-16,4 2-1 0,-4-3-4 15,2 5-8-15,-2-2-5 0,-2 1-9 0,-2 4-5 16,-2 2-40-16,0 0-29 0,-2 0-30 16,-2-1-43-16,-4 5-40 0,1-3-37 0,1-5-69 15,-8 3-549-15,4-6-106 0</inkml:trace>
  <inkml:trace contextRef="#ctx0" brushRef="#br0" timeOffset="69121.12">6314 2601 684 0,'0'0'304'0,"0"0"-99"0,-18 5-81 16,18-5-6-16,0 0-1 0,0 0 0 15,0 0 13-15,0 0 6 0,-12 5 11 0,12-5 5 16,0 0-1-16,0 0-9 0,0 0-2 16,0 0-29-16,0 0-11 0,0 0-16 15,0 0-8-15,0 0-14 0,0 0-18 0,0 0-24 16,0 0-24-16,0 0-21 0,67-9-16 16,-53 9-3-16,-14 0-13 0,31-1-1 15,-15-2-5-15,-16 3 7 0,27-1 5 0,-27 1 3 16,24-2 5-16,-24 2 6 0,21 0-1 15,-21 0 1-15,20 0 13 0,-20 0-2 0,0 0-2 16,24 0 8-16,-24 0 5 0,0 0 9 16,15 7 3-16,-15-7 9 0,10 12-6 0,-10-12 10 15,8 15 12-15,-4-4 3 0,-4-11 11 16,6 31 18-16,-2-14-4 0,-2 2 6 16,0 6-2-16,0-1-1 0,2 5 2 0,-3-3-4 15,3 5-2-15,2 4-6 0,-4 1-2 16,4 0 0-16,-2 0-1 0,0 2 0 15,-2-2 2-15,0 3-5 0,0 1-2 0,0-3-2 16,0 2-2-16,0-1-5 0,0 1 2 16,-2-2-6-16,4 1 1 0,-2 1-2 15,2-2-3-15,-2-1 1 0,1 3 2 0,-1-3 2 16,2-2 0-16,-2 2 6 0,6-2 2 16,-4-3-2-16,0-1-4 0,0-1-1 0,2 0-1 15,-2 0 3-15,4-5-8 0,-4 3 0 16,-1-4 1-16,3 1-4 0,0-3 3 15,2 1-4-15,-2-3 1 0,-2-2-3 0,0-1 2 16,-2 0-3-16,2-1 8 0,2-2-1 16,-6-13 12-16,2 24 8 0,-2-24 10 15,0 22 0-15,0-22-2 0,-4 21-2 0,4-21 6 16,-12 22-3-16,4-11 2 0,0 0-3 16,-4-1 4-16,3-1 1 0,-5 1 6 0,0-1-2 15,-2-2-2-15,3 1-3 0,-5 0 4 16,0-1-17-16,1-1 4 0,-3 0-7 15,2 0-8-15,1-3 7 0,1 1-8 16,2 2-4-16,14-6-16 0,-27 7-25 0,27-7-28 16,-20 2-41-16,20-2-51 0,-20 5-65 15,20-5-89-15,0 0-163 0,-23-10-162 0,17 2-320 16,6 8-356-16</inkml:trace>
  <inkml:trace contextRef="#ctx0" brushRef="#br0" timeOffset="69764.06">7229 3495 2767 0,'0'0'-75'0,"0"0"19"16,0 0 16-16,0 0 12 0,0 0 4 0,0 0 10 15,0 0 14-15,0 0 6 0,0 0 15 16,0 0 9-16,0 0 12 0,0 0 6 15,0 0-1-15,0 0 1 0,0 0 0 0,0 0-5 16,0 0-2-16,53 4-4 0,-53-4-6 16,21 0-3-16,-21 0-1 0,26 0-16 0,-26 0-15 15,27-1-31-15,-11 1-40 0,-16 0-39 16,29 0-32-16,-13-2-39 0,-4 1-114 16,0-3-387-16,1-2 70 0</inkml:trace>
  <inkml:trace contextRef="#ctx0" brushRef="#br0" timeOffset="69956.07">7321 3378 2042 0,'0'0'-9'0,"0"0"4"0,0 0 7 16,-18-4-1-16,18 4 2 0,0 0-1 0,0 0 4 15,0 0-2-15,0 0-1 0,0 0-10 16,0 0 6-16,55-8-12 0,-55 8-12 15,28-1-30-15,-11-1-29 0,1 2-48 16,-18 0-101-16,37-6-251 0,-21 4 347 0</inkml:trace>
  <inkml:trace contextRef="#ctx0" brushRef="#br0" timeOffset="71454.6">8226 3162 1373 0,'0'0'-15'0,"0"0"15"0,0 0 10 0,0 0 7 16,0 0 18-16,0 0 11 0,0 0 8 15,0 0 16-15,0 0 9 0,-17-16 10 16,17 16 17-16,0 0-1 0,0 0-6 0,-8-19-3 15,8 19-6-15,-2-16-3 0,2 16-12 16,0-20-10-16,0 20-11 0,6-34 14 16,-2 18-20-16,-3-5-1 0,3-2-6 0,2 0-2 15,-2-4-4-15,6 3 0 0,-4-1-4 16,0 2 1-16,2-3-4 0,2 4 4 0,-3 1-3 16,1 0-5-16,2 2 0 0,0 2-4 15,-2 2-23-15,4 1-5 0,-1 1 1 16,3 1-5-16,0 5 4 0,1-3-8 0,1 5 1 15,0 1 1-15,2 1-3 0,-18 3 5 16,33 3-3-16,-17 1 3 0,1 1-3 0,1 5-3 16,0 1 14-16,-3 4-7 0,-1 3 5 15,2 1 3-15,-2 2 9 0,-5 2 11 16,1 2 4-16,0 1-1 0,-4 1 5 0,0 1 0 16,-2 3 1-16,0-3 6 0,-2 1-1 15,-2 2-1-15,-2-3 4 0,0-1-2 0,0 0 2 16,-2-2 0-16,-2-3-2 0,0 1 4 15,-4-4-7-15,0 0 2 0,3-4-2 16,-3-2-5-16,0 1 2 0,-2-4-8 0,2-1 1 16,10-9 1-16,-23 11 3 0,13-8 14 15,10-3 7-15,-22 6 4 0,22-6 3 16,0 0-3-16,-25-7 0 0,25 7-1 0,-14-9-6 16,14 9-7-16,0 0-4 0,-8-13-7 15,8 13-2-15,0 0-1 0,0 0-11 16,0 0-4-16,38-25-17 0,-21 21-26 0,3 0-28 15,1 0-45-15,3 2-53 0,2 0-54 16,-1-2-87-16,1 1-635 0,-7-1-360 0</inkml:trace>
  <inkml:trace contextRef="#ctx0" brushRef="#br0" timeOffset="71925.06">8242 3625 2813 0,'0'0'-71'0,"-10"8"12"16,10-8 8-16,0 0 8 0,0 0 10 15,0 0 7-15,0 0 22 0,0 0 16 0,0 0 10 16,0 0 14-16,0 0 8 0,0 0-1 16,45 0-5-16,-45 0 3 0,32-6 13 0,-13 4-8 15,3-2 0-15,1 0-9 0,3 2-2 16,2-1-3-16,-3 1-6 0,4 0-5 0,-3 0-11 16,0 2-34-16,-5 0-26 0,5 2-40 15,-3 0-22-15,1 0-29 0,-5 1-44 16,1-1-70-16,-4 1-439 0,-2 0 54 0</inkml:trace>
  <inkml:trace contextRef="#ctx0" brushRef="#br0" timeOffset="72658.95">8201 4246 2036 0,'0'0'-30'0,"-12"-30"11"0,12 30-2 16,0 0 0-16,0 0 1 0,16-25 12 15,-16 25 15-15,13-9-1 0,-13 9 25 16,18-10 17-16,-18 10 0 0,22-9 10 0,-13 5-1 15,-9 4-3-15,26-6 5 0,-14 4-2 16,-12 2-8-16,27-5 0 0,-11 2-8 0,-16 3 2 16,25-5 1-16,-25 5 11 0,26-2-4 15,-26 2 4-15,24-2 7 0,-13 0 8 16,-11 2-7-16,28-1-7 0,-28 1-2 0,27 0-8 16,-27 0-4-16,30 0-6 0,-16 1-4 15,-14-1-6-15,19 0 6 0,-19 0 2 16,20 2 10-16,-20-2 8 0,0 0 1 15,21 2-2-15,-21-2-5 0,0 0-3 0,20 2-10 16,-20-2-2-16,0 0-5 0,10 8-3 16,-10-8 1-16,0 0-3 0,8 11-2 0,-8-11 0 15,0 0-4-15,4 19-2 0,-4-19 1 16,0 0-2-16,4 15 1 0,-4-15-3 16,0 0 0-16,0 17-2 0,0-17-2 0,0 0 3 15,0 0-3-15,-4 22 3 0,4-22-3 16,0 0-2-16,-6 18-2 0,6-18 2 0,-2 15 2 15,2-15-4-15,-6 18 0 0,6-18 3 16,-6 19 0-16,6-19-3 0,-8 19 3 0,8-19 1 16,-8 19 2-16,4-10-3 0,-3 3-3 15,7-12 4-15,-12 20-2 0,4-8 0 0,0-2-1 16,-2-1 0-16,10-9 6 0,-15 17-6 16,7-10 2-16,8-7 3 0,-14 12 1 15,14-12 5-15,-14 13 9 0,14-13 7 0,0 0 8 16,-16 7 4-16,16-7 3 0,0 0 1 15,0 0-11-15,0 0-1 0,0 0-5 16,-23-16-5-16,23 16 0 0,-2-19-2 0,2 19-5 16,0-22-1-16,0 22-4 0,0 0 0 15,6-33-3-15,-6 33-3 0,6-19-7 0,0 9-14 16,-6 10-23-16,13-16-32 0,-7 6-41 16,-6 10-59-16,22-14-54 0,-12 7-43 15,1-1-135-15,-3 1-557 0,4-1-394 16</inkml:trace>
  <inkml:trace contextRef="#ctx0" brushRef="#br0" timeOffset="73270.09">8915 4250 2794 0,'0'0'-136'0,"0"0"22"16,0 0 13-16,0 0 20 0,0 0 17 0,0 0 19 16,0 0 25-16,0 0 27 0,0 0 14 15,0 0 13-15,0 0 6 0,0 0 15 16,-39-16 4-16,39 16 1 0,0 0-4 0,0 0 9 16,-27 22 4-16,19-12-7 0,8-10 2 15,-16 22-3-15,12-10-6 0,-2 2 3 16,6-14-9-16,-6 24-5 0,4-12-6 15,2-12 4-15,-1 22-6 0,1-22-2 0,1 19-4 16,-1-19 1-16,4 15-1 0,-4-15-4 16,8 12-3-16,-8-12-7 0,14 7-8 0,-14-7-4 15,0 0-8-15,0 0-2 0,29-7 2 16,-29 7-2-16,18-16 3 0,-8 7-2 0,-4-2 9 16,2-1 9-16,-8 12 27 0,11-20 28 15,-5 10 16-15,-6 10 11 0,6-13 7 16,-6 13 2-16,10-13-5 0,-10 13-9 0,0 0-10 15,10-12-9-15,-10 12-8 0,0 0 1 16,0 0-4-16,0 0-7 0,0 0-6 0,0 0-1 16,29 13-9-16,-29-13-4 0,16 16-20 15,-6-9-27-15,-2 1-37 0,-8-8-42 16,19 13-59-16,-9-6-57 0,4-1-58 0,-14-6-106 16,20 7-171-16,-11-7-351 0,1 3-277 15</inkml:trace>
  <inkml:trace contextRef="#ctx0" brushRef="#br0" timeOffset="74536.83">9493 3294 2494 0,'0'0'-156'0,"0"0"40"15,0 0 33-15,0 0 32 0,0 0 29 16,0 0 11-16,0 0 11 0,0 0 16 0,0 0 16 16,0 0 4-16,0 0 17 0,0 0 16 15,0 0 3-15,0 0 4 0,0 0 6 0,0 0 1 16,0 0 0-16,0 0-4 0,0 0-1 16,0 0-17-16,0 0-1 0,0 0 9 0,0 0 0 15,0 0 1-15,0 0-1 0,0 0 2 16,0 0 1-16,19 40-4 0,-17-27 1 15,2 5 1-15,0 1-2 0,2-1-4 0,2 3-3 16,-4 2-4-16,4 0-6 0,-2 4-5 16,4-5-21-16,-3 3-5 0,3 2 1 15,0-2-2-15,-2-3-4 0,2 0-14 0,0-1-22 16,-1-3-22-16,-1-1-23 0,2-3-22 16,-4-2-31-16,2 1-34 0,-2-4-35 15,-6-9-61-15,11 14-136 0,-11-14-444 0,0 0-162 16</inkml:trace>
  <inkml:trace contextRef="#ctx0" brushRef="#br0" timeOffset="74875.8">9677 3265 2399 0,'0'0'-88'0,"0"0"17"16,4-16 11-16,-4 16 5 0,0 0 26 15,0 0 18-15,0 0 17 0,0 0 29 0,0 0 6 16,0 0 6-16,0 0 10 0,0 0 16 16,-35 47 8-16,23-28 15 0,2 0-2 15,-3 2 2-15,1 2 5 0,-2 4-2 0,0-2 4 16,-1 2-5-16,1 1-10 0,-2 5-9 15,1-2-7-15,1-1-11 0,0 1-2 16,0 0-9-16,2-1-7 0,1-2-13 0,1-3-28 16,2-2-28-16,0-2-32 0,2-4-34 15,0 0-40-15,4-2-35 0,-1-1-50 0,3-14-115 16,-4 17-462-16,4-17-106 0</inkml:trace>
  <inkml:trace contextRef="#ctx0" brushRef="#br0" timeOffset="76434.98">10068 3259 2200 0,'0'0'-142'0,"0"0"34"0,0 0 25 16,0 0 31-16,0 0 33 0,0 0 22 15,0 0 25-15,0 0 22 0,0 0 18 0,0 0-1 16,0 0 14-16,0 0-1 0,0 0-13 16,0 0-9-16,0 0-3 0,0 0-8 15,0 0 5-15,-21 35 4 0,21-35 13 0,0 0 8 16,-10 11-1-16,10-11 3 0,-8 14-3 16,8-14-2-16,-12 15-2 0,6-6 0 0,6-9-4 15,-12 23-5-15,5-10-3 0,1 3-9 16,0-1 0-16,0-2 0 0,-2 5-3 15,4-3-28-15,0 2-1 0,-2-2 8 16,4 0-1-16,-2 2 4 0,3 1 7 0,-1-1 3 16,2 2 5-16,-4-2 2 0,4-17-3 15,6 34 4-15,-3-18-1 0,3 0-4 0,2 2 1 16,2-2-8-16,0 0 1 0,-2 0-11 16,3-5-4-16,-1 2-12 0,4 0-15 0,-4-3-23 15,-2 2-29-15,2-3-30 0,-1-2-44 16,-9-7-45-16,20 14-53 0,-20-14-87 15,12 9-623-15,-6-7-358 0</inkml:trace>
  <inkml:trace contextRef="#ctx0" brushRef="#br0" timeOffset="78636.64">10229 3448 2705 0,'0'0'-94'0,"0"0"16"0,0 0 14 15,0 0 9-15,-21 1 15 0,21-1 19 16,0 0 12-16,0 0 12 0,0 0 11 16,0 0 12-16,0 0 7 0,0 0 5 0,0 0 0 15,0 0-13-15,0 0 11 0,0 0-18 16,0 0 6-16,0 0-3 0,0 0-1 0,0 0-3 16,55 7 2-16,-55-7-10 0,23 0-3 15,-23 0-8-15,26 0-1 0,-26 0-1 16,23-3-17-16,-23 3 5 0,24-1-8 0,-24 1 9 15,19 0 2-15,-19 0 13 0,0 0 3 16,20-3 10-16,-20 3 5 0,0 0-3 0,0 0 0 16,22 0 5-16,-22 0-2 0,0 0-9 15,0 0 8-15,0 0-8 0,0 0 7 16,13 11 2-16,-13-11 5 0,0 0-1 0,0 0-2 16,0 0-4-16,0 0 2 0,-21 38 4 15,21-38-2-15,-12 17 4 0,6-8 10 0,6-9 16 16,-12 22-1-16,3-13 10 0,3 1-1 15,6-10-5-15,-12 20-6 0,4-8-5 16,8-12-2-16,-12 20-3 0,6-8-4 0,6-12-2 16,-11 19-6-16,11-19 3 0,-8 15-9 15,8-15 4-15,-6 14-4 0,6-14 1 0,0 0 2 16,-12 15-8-16,12-15 2 0,0 0 0 16,-6 10 2-16,6-10-2 0,0 0-1 15,0 0-8-15,-6 13 5 0,6-13-3 0,0 0 0 16,0 0 2-16,0 0-3 0,0 0-1 15,0 0 0-15,-6 15 1 0,6-15 1 16,0 0-2-16,0 0 1 0,0 0 0 0,0 0 2 16,0 0 1-16,0 0-1 0,0 0-5 15,0 0 4-15,0 0-2 0,0 0 3 16,0 0-2-16,0 0-2 0,0 0 3 0,0 0-5 16,0 0-1-16,0 0 5 0,0 0-3 15,0 0 0-15,0 0-3 0,0 0-2 0,0 0 5 16,0 0-1-16,0 0-1 0,0 0 1 15,0 0-1-15,-5 12 4 0,5-12-2 16,0 0 2-16,0 0 6 0,0 0 2 0,0 0-1 16,0 0 5-16,0 0-4 0,0 0 4 15,0 0 1-15,0 0 2 0,0 0 1 0,0 0 1 16,0 0-1-16,0 0-1 0,0 0 0 16,0 0-3-16,0 0-3 0,0 0 2 0,0 0-5 15,0 0-1-15,0 0 2 0,0 0-4 16,0 0-3-16,0 0 0 0,0 0-2 15,0 0-2-15,0 0 0 0,0 0-1 0,0 0-1 16,0 0-1-16,0 0 3 0,0 0-2 16,0 0-1-16,0 0 0 0,0 0 2 0,0 0-4 15,0 0 1-15,0 0 2 0,0 0 1 16,0 0-2-16,0 0-2 0,0 0-1 16,0 0 5-16,0 0-2 0,0 0-2 15,0 0 2-15,0 0 0 0,0 0 0 0,0 0-3 16,0 0 3-16,0 0-1 0,0 0 1 15,0 0 0-15,0 0 2 0,0 0 2 16,0 0-6-16,0 0 0 0,0 0 2 0,0 0 0 16,0 0 0-16,0 0 0 0,0 0-2 15,0 0 2-15,0 0 0 0,0 0 0 0,0 0-1 16,0 0-1-16,0 0 1 0,0 0 0 16,0 0-1-16,0 0 2 0,0 0-3 15,0 0 3-15,0 0 0 0,0 0 2 0,0 0-4 16,0 0 2-16,0 0 0 0,0 0 2 15,0 0-2-15,0 0 1 0,0 0-1 0,0 0 1 16,0 0 2-16,0 0 0 0,0 0 0 16,0 0 2-16,0 0-4 0,0 0 6 15,0 0 0-15,0 0 0 0,0 0-1 0,0 0 2 16,0 0-1-16,0 0-3 0,0 0 3 16,0 0-2-16,0 0 1 0,0 0 1 0,0 0-4 15,0 0-2-15,0 0 1 0,0 0 3 16,0 0-4-16,0 0 1 0,0 0 1 15,0 0-3-15,0 0 2 0,0 0-2 0,0 0 0 16,0 0 2-16,0 0 1 0,0 0-3 16,0 0 2-16,0 0-1 0,0 0 0 0,0 0-2 15,0 0 2-15,0 0 1 0,0 0-2 16,0 0 0-16,0 0 0 0,0 0 3 16,0 0 0-16,0 0-2 0,0 0-1 15,0 0 4-15,0 0-2 0,0 0-1 0,0 0-2 16,0 0 3-16,0 0 5 0,0 0 1 15,0 0-1-15,0 0 1 0,0 0-2 0,0 0-1 16,0 0-1-16,0 0-1 0,0 0 2 16,0 0-1-16,0 0-2 0,0 0 2 15,0 0-2-15,0 0 0 0,0 0-2 0,0 0 2 16,0 0 5-16,0 0-8 0,0 0 2 16,0 0 3-16,0 0-3 0,0 0 1 0,0 0-1 15,0 0 1-15,0 0-2 0,0 0 1 16,0 0-1-16,0 0-2 0,0 0 0 15,0 0 4-15,0 0-2 0,0 0-2 16,0 0 0-16,0 0-1 0,0 0 3 0,0 0-1 16,0 0 0-16,0 0 0 0,0 0 0 0,0 0 1 15,0 0-5-15,0 0 8 0,0 0-4 16,0 0-1-16,0 0 0 0,0 0 1 0,0 0-3 16,0 0 4-16,0 0-2 0,0 0-1 15,0 0 4-15,0 0 0 0,0 0-1 16,0 0-1-16,0 0-1 0,0 0 4 0,0 0-3 15,0 0 3-15,0 0 1 0,0 0 2 16,0 0 1-16,0 0 4 0,0 0 1 16,0 0 0-16,0 0 1 0,0 0-3 0,0 0-2 15,0 0 0-15,0 0 0 0,0 0-1 16,0 0 4-16,0 0-2 0,0 0-1 16,0 0-1-16,0 0 1 0,0 0-1 0,0 0 2 15,0 0 1-15,0 0-2 0,0 0 1 16,0 0-1-16,0 0-1 0,0 0 5 0,0 0-6 15,0 0-1-15,0 0 1 0,27 5 0 16,-27-5-1-16,20 0-1 0,-20 0-2 16,23 3 0-16,-23-3-3 0,24 3-18 0,-24-3-26 15,23 0-40-15,-23 0-58 0,24 6-70 16,-24-6-85-16,16-2-207 0,-16 2-83 0,0 0-282 16,17-6-231-16</inkml:trace>
  <inkml:trace contextRef="#ctx0" brushRef="#br0" timeOffset="79116.25">10640 3772 2544 0,'0'0'-75'0,"0"0"6"15,0 0 14-15,0 0 18 0,0 0 17 0,0 0 23 16,4 13 25-16,-4-13 23 0,0 0 28 15,0 0 8-15,0 0 4 0,0 0 8 16,0 0-5-16,0 0 0 0,0 0-4 0,0 0-8 16,0 0-6-16,0 0-6 0,0 0-14 15,0 0 0-15,0 0-9 0,0 0-7 16,0 0-7-16,0 0-2 0,0 0-10 0,0 0-5 16,0 0-3-16,0 0 6 0,0 0 9 15,0 0 7-15,15 8 10 0,-15-8 5 16,4 13 6-16,-4-13 2 0,0 17-2 0,0-17-4 15,-6 22-5-15,6-22-9 0,-13 24-10 16,7-12-27-16,0 2-28 0,-2-6-36 0,8-8-33 16,-18 20-31-16,10-13-46 0,1 1-29 15,7-8-58-15,0 0-120 0,-18 9-458 0,14-6-176 16</inkml:trace>
  <inkml:trace contextRef="#ctx0" brushRef="#br0" timeOffset="79620.43">10987 3610 2441 0,'0'0'-93'0,"0"0"7"0,4-21 11 16,-4 21 8-16,0 0 15 0,2-19 20 0,-2 19 29 16,0 0 12-16,0 0 18 0,-6-21 11 15,6 21 27-15,0 0 17 0,-19-8 14 0,19 8 3 16,0 0-7-16,-30 5 2 0,30-5 0 16,-23 11-4-16,11-3-4 0,2 1 1 0,-4 1-10 15,4 1-6-15,1 0-9 0,9-11-6 16,-12 21 2-16,6-9-6 0,6-12-5 15,-6 17-3-15,6-17-8 0,0 17 1 16,0-17-7-16,0 0-17 0,10 15-16 0,-10-15-22 16,12 7-17-16,-12-7-19 0,0 0-1 15,0 0 6-15,31-8-5 0,-31 8 9 16,18-10 11-16,-18 10 22 0,17-11 27 0,-17 11 26 16,12-10 23-16,-12 10 23 0,14-8 11 15,-14 8 3-15,0 0-1 0,14-7-9 16,-14 7-2-16,0 0 1 0,0 0 1 0,0 0-7 15,0 0-9-15,25 19-4 0,-17-8-6 16,0-1-7-16,-8-10-7 0,14 22-25 0,-8-8-28 16,3-3-37-16,-1-1-46 0,-2 2-54 15,-6-12-47-15,16 18-53 0,-16-18-86 0,10 11-644 16,-6-6-430-16</inkml:trace>
  <inkml:trace contextRef="#ctx0" brushRef="#br0" timeOffset="79847.25">11203 3505 2888 0,'0'0'-71'0,"0"0"21"16,10-7 15-16,-10 7 32 0,0 0 25 0,0 0 7 16,24 19 13-16,-24-19-1 0,15 24 10 15,-11-6 7-15,2 1 1 0,-2 4-4 16,-2 1-5-16,0 4-4 0,2 1-4 0,-8 2-5 15,2 2-19-15,-2 3-19 0,-4-1-35 0,0 1-40 16,-7 7-46-16,-5-3-44 0,-2 0-60 16,-7-2-130-16,-6 14-363 0,-9-9 20 15</inkml:trace>
  <inkml:trace contextRef="#ctx0" brushRef="#br0" timeOffset="100361.76">2382 6420 975 0,'14'-3'148'0,"-14"3"-59"16,0 0-21-16,16-6-7 0,-16 6-10 0,0 0 7 16,0 0 7-16,0 0 9 0,17-5 19 15,-17 5 14-15,0 0 17 0,0 0 4 0,0 0 6 16,0 0-4-16,0 0-6 0,18-3-6 16,-18 3-8-16,0 0-11 0,0 0-4 0,0 0-14 15,0 0-9-15,0 0-5 0,0 0-14 16,0 0-2-16,0 0-10 0,0 0 1 15,0 0-8-15,-59 11-1 0,41-8-5 0,-3-2-1 16,-5 5-5-16,-1-2-4 0,-7 0 2 16,1-2-1-16,-6-1-4 0,1 2 0 0,-5-2 0 15,8 1-3-15,-3-2-2 0,5-2 2 16,2 2-1-16,-3-1-1 0,9 1 3 16,-1-3 3-16,9 2 3 0,-1-1 1 0,18 2-10 15,-26-3 5-15,26 3-8 0,-19-4 0 16,19 4-1-16,0 0-1 0,0 0 0 15,0 0-3-15,0 0-1 0,63-12 3 0,-40 12-5 16,3 0 1-16,1 1 3 0,3 3-3 16,-3 2-5-16,-1-1 0 0,-1 4 0 15,1 0 0-15,-5 3 2 0,-1 1-2 0,-6 4 3 16,3 0 3-16,-9 2-4 0,0 2 6 16,-6 3-1-16,-2-1 2 0,-4 4-1 15,-2 0-3-15,-6 5 9 0,3-1 0 0,-7 1 2 16,2 0 2-16,0-1 1 0,-1 2 2 15,1-3-5-15,-4 1 2 0,2-1 0 0,3 0 3 16,-3-1-2-16,6 1 1 0,2-7 0 16,-1 3-3-16,5-4 4 0,0 1 1 0,0-1 0 15,4-2-3-15,4 0 8 0,0-2-4 16,5 3 3-16,5-3 5 0,2 1 3 16,2-4 7-16,7 0 4 0,5 0 4 0,5-5 6 15,-2-1 6-15,5-3-1 0,1-3-3 16,2 1-3-16,2-2-4 0,-7-2-3 15,1 0-8-15,2 0 0 0,-5 0-9 16,1-2-20-16,-2 0-30 0,-1 0-44 0,-3 1-63 16,1-1-73-16,-7 0-76 0,-1-1-180 15,-4 1-143-15,-1-1-259 0,-17 3-218 0</inkml:trace>
  <inkml:trace contextRef="#ctx0" brushRef="#br0" timeOffset="101065.05">2123 7899 2536 0,'0'0'-89'0,"0"0"7"0,0 0 18 0,0 0 19 16,0 0 12-16,0 0 7 0,-18 28 16 15,18-28 23-15,-4 27 7 0,4-7 10 0,0-4 4 16,-2 5 9-16,2 0 3 0,0 1 0 16,0 0-4-16,2-1-1 0,-2 2-2 0,0-2-5 15,4-2 0-15,-4 2-10 0,0-3 4 16,4-2-7-16,-4-2-11 0,0-14 0 16,4 26-14-16,-4-26-11 0,0 19-16 15,0-19-25-15,2 14-22 0,-2-14-14 0,0 0-26 16,0 0-21-16,0 0-16 0,0 0-16 15,0 0-15-15,0 0-346 0,16-39 285 0</inkml:trace>
  <inkml:trace contextRef="#ctx0" brushRef="#br0" timeOffset="101307.7">2166 8160 1449 0,'12'-19'-45'16,"-8"6"19"-16,6-1 18 0,-5 5 13 15,-5 9 7-15,10-14 10 0,-10 14 7 0,12-9 4 16,-12 9 9-16,0 0 14 0,10-9-1 16,-10 9 10-16,0 0-3 0,0 0 17 0,0 0 2 15,0 0-1-15,0 0-2 0,0 0 4 16,0 0-2-16,0 0 10 0,-35 28 15 15,35-28 2-15,-16 8 3 0,16-8 3 16,-14 9-6-16,14-9-8 0,-12 7-6 0,12-7-4 16,-10 10-9-16,10-10-1 0,0 0-4 15,-7 19-3-15,7-19 2 0,0 0-2 16,13 27 4-16,-5-18-5 0,2 4-7 0,2-5-1 16,4 3-5-16,1 0-6 0,1-2-12 15,0 0-26-15,3-1-43 0,-1-3-55 0,-6 3-71 16,7-2-71-16,-3-2-106 0,-2 0-631 15,-3-2-404-15</inkml:trace>
  <inkml:trace contextRef="#ctx0" brushRef="#br0" timeOffset="101476.13">2520 8296 3041 0,'0'0'-6'0,"0"0"4"0,23 0-3 16,-23 0-9-16,22-3 0 0,-22 3 7 0,27-3-7 15,-11 1-10-15,-2-2-20 0,-14 4-28 16,33-5-16-16,-19 5-31 0,-14 0-34 16,23-2-44-16,-23 2-73 0,18-5-367 0,-12 2 140 15</inkml:trace>
  <inkml:trace contextRef="#ctx0" brushRef="#br0" timeOffset="101596.16">2684 8233 1964 0,'0'0'78'0,"0"0"-17"16,0 0 12-16,-11-11 12 0,11 11-5 0,0 0-2 15,0 0-13-15,0 0-5 0,0 0-29 16,0 0-46-16,0 0-55 0,11-18-73 16,-11 18-152-16,10-4-355 0,-10 4 126 0</inkml:trace>
  <inkml:trace contextRef="#ctx0" brushRef="#br0" timeOffset="101740.14">2863 8183 2015 0,'0'0'80'0,"0"0"-14"16,10 7-36-16,-10-7-37 0,0 0-23 0,16 9-3 16,-16-9-19-16,6 4-26 0,-6-4-33 15,0 0-75-15,0 0-357 0,0 0 270 16</inkml:trace>
  <inkml:trace contextRef="#ctx0" brushRef="#br0" timeOffset="102559.03">2101 5913 1570 0,'0'0'-32'0,"0"0"7"0,0 0 1 16,0 0 1-16,0 0 6 0,-21 46 17 0,11-36 17 16,-2-2 23-16,2 1 7 0,10-9 10 15,-25 15 2-15,13-7 2 0,-4-1-9 0,-1-2-1 16,7 2 1-16,10-7 6 0,-26 6-5 15,14-5-3-15,12-1 3 0,0 0-4 16,-31-3-5-16,31 3-16 0,-16-8 5 0,16 8 1 16,-13-18-10-16,13 18-8 0,-4-17 1 15,4 17-3-15,0-20-10 0,0 20 2 16,9-18 2-16,-9 18-5 0,18-17 3 0,-6 10-3 16,4 3-6-16,1-1-2 0,1 0-2 15,0 3 5-15,1 1-1 0,3-1 0 16,-5 4-3-16,-17-2 12 0,42 0-15 15,-23 0 9-15,-19 0-3 0,28 0 1 0,-18 1-1 16,-10-1 8-16,21-1-8 0,-21 1 3 0,0 0 8 16,22-8-8-16,-22 8-4 0,0 0 6 15,4-13 15-15,-4 13 9 0,0 0 7 16,0 0 8-16,0 0-9 0,0 0 4 16,0 0-11-16,-22-26-1 0,22 26-15 0,0 0-3 15,0 0-28-15,0 0-34 0,0 0-39 16,0 0-39-16,0 0-52 0,0 0-129 0,-25 32-259 15,25-32 229-15</inkml:trace>
  <inkml:trace contextRef="#ctx0" brushRef="#br0" timeOffset="104081.03">3370 6751 1619 0,'0'0'-5'15,"0"0"10"-15,0 0 13 0,0 0-6 16,0 0-1-16,0 0 11 0,-20 3-2 0,20-3 6 16,0 0 6-16,0 0 4 0,0 0 8 15,0 0-4-15,-6-23 7 0,6 23-3 0,0 0 5 16,2-29 0-16,-2 29 0 0,2-25 17 15,0 11-14-15,-2 14-6 0,4-35-6 16,0 18-9-16,-2-2 1 0,2 1-9 16,6 1 3-16,-4 1 3 0,0-2-14 0,1 3 0 15,1 2 4-15,-2-1-5 0,4 1-4 16,2 1-2-16,0 7 2 0,-12 5-11 0,21-10 17 16,-21 10-20-16,26 2 1 0,-26-2-2 15,25 16 10-15,-13-5 1 0,4 5-2 16,-3 0 4-16,1 5-4 0,-4 1-4 15,-2 0 9-15,2 3-5 0,-2-4 20 0,-5 4-2 16,-3-7 21-16,0 2 7 0,0-1 15 0,-3-3 13 16,-3 1 9-16,0-4 6 0,-4 0 6 15,2-4 3-15,8-9-1 0,-18 15-3 16,18-15-11-16,-15 4-9 0,15-4-12 0,0 0-6 16,0 0-10-16,0 0-9 0,-18-25-14 15,18 25-12-15,0 0-8 0,0 0-17 16,26-28-18-16,-15 22-25 0,3 1-28 15,-14 5-45-15,26-4-43 0,-26 4-42 0,27 0-60 16,-27 0-137-16,24 6-377 0,-17-3-85 16</inkml:trace>
  <inkml:trace contextRef="#ctx0" brushRef="#br0" timeOffset="104315.88">3405 7079 2248 0,'0'0'-42'0,"0"0"5"0,0 0 7 0,0 0 3 16,0 0 2-16,32 8 15 0,-32-8 10 16,41-5 10-16,-18-2 9 0,3 6 6 0,1-5-5 15,1 2 4-15,-3 0-10 0,5 3-22 16,-3-3-26-16,-1 2-39 0,-3 2-47 15,-1-2-96-15,0 2-341 0,-3 0 254 0</inkml:trace>
  <inkml:trace contextRef="#ctx0" brushRef="#br0" timeOffset="104680.2">3560 7342 1579 0,'0'0'45'0,"0"0"30"0,0 0 10 16,-13 8 2-16,13-8-4 0,0 0 12 16,0 0-13-16,0 0-5 0,0 0-11 15,0 0-7-15,0 0-4 0,0 0-5 16,0 0-7-16,0 0-9 0,0 0-5 0,0 0-7 16,0 0 1-16,51 2-6 0,-51-2 1 15,23 11-3-15,-11 0-2 0,2 0 6 0,-3 1-7 16,5 8-3-16,-6 0 3 0,4 0-3 15,-6 1-8-15,1 0 8 0,-5-4 10 16,2 2 17-16,-4-1 19 0,-2-3 20 0,0-15 14 16,-8 28 14-16,4-17 17 0,4-11 7 15,-15 15 9-15,5-8 1 0,10-7-4 0,0 0-23 16,-26-4-11-16,26 4-13 0,0 0-12 16,-15-22-20-16,15 22-22 0,-2-24-30 0,2 24-43 15,8-25-49-15,-8 25-64 0,17-23-68 16,-5 12-103-16,0 1-205 0,2 1-339 15,1 1-232-15</inkml:trace>
  <inkml:trace contextRef="#ctx0" brushRef="#br0" timeOffset="105071.18">4026 7514 2481 0,'0'0'-128'0,"15"4"8"0,-15-4 8 0,0 0 21 15,0 0 27-15,0 0 23 0,0 0 35 0,0 0 25 16,0 0 30-16,0 0 16 0,0 0 15 16,0 0 10-16,0 0-4 0,0 0 0 15,0 0-14-15,0 0-5 0,0 0-7 0,-43 10-29 16,43-10-3-16,-8 14 2 0,8-14-4 16,-2 18-11-16,2-18-8 0,0 0 2 15,2 25-21-15,-2-25-1 0,8 15-13 16,-8-15-5-16,2 14-11 0,-2-14-5 0,0 0-4 15,12 8-5-15,-12-8-8 0,0 0-2 16,0 0-1-16,0 0 11 0,0 0 15 0,22-27 18 16,-22 27 30-16,5-18 34 0,-5 18 17 15,10-17 28-15,-10 17 7 0,6-13 14 0,-6 13 5 16,6-12 4-16,-6 12-4 0,10-10 4 16,-10 10-3-16,0 0-9 0,21-5-11 15,-21 5-8-15,0 0-12 0,30 4-25 0,-30-4-40 16,25 7-50-16,-9-2-57 0,0 4-48 15,0-4-53-15,-5-1-111 0,1 2-524 16,-2-3-169-16</inkml:trace>
  <inkml:trace contextRef="#ctx0" brushRef="#br0" timeOffset="105928.97">4226 6963 2499 0,'0'0'-70'0,"-10"-19"21"16,10 19 7-16,-10-15 0 0,10 15 5 0,-6-17 9 15,6 17 2-15,-1-19 5 0,1 19 15 16,0 0-11-16,5-25 4 0,3 16 4 16,-8 9-5-16,14-14 4 0,-14 14-1 15,20-10 3-15,-9 7 13 0,-11 3-2 0,22-4 11 16,-22 4 16-16,0 0 5 0,31 14 11 16,-19-5 1-16,-4 4 7 0,-2 2 10 0,-2 2 5 15,0 1-2-15,-2-1 8 0,2 2 0 16,-8 0 7-16,2 0 5 0,0-1 2 15,0-2 0-15,-2 0-1 0,0-1-3 16,4-15-3-16,-6 22-8 0,2-10-4 0,4-12-7 16,-8 18 2-16,8-18-19 0,0 0-26 15,-4 14-20-15,4-14-15 0,0 0-10 0,0 0-8 16,0 0-7-16,0 0-8 0,0 0-13 16,34-44-9-16,-22 26 7 0,-1-1 2 0,1-1 12 15,0-2 26-15,2 3 9 0,-6-1 11 16,-1 6 25-16,3-2 25 0,-4 3 18 15,0 0 4-15,-6 13 3 0,10-20-15 0,-10 20-11 16,8-13-2-16,-8 13 4 0,0 0 3 16,0 0 3-16,0 0 5 0,0 0 2 0,0 0-3 15,0 0-3-15,-28 48-7 0,24-33-1 16,0 2-3-16,2 0-7 0,2 2-7 16,2 0-18-16,2-2-26 0,0 3-28 0,2-3-33 15,4 0-37-15,2 1-54 0,-2-2-42 16,5-5-63-16,-5-1-143 0,6-2-453 15,-2 0-227-15</inkml:trace>
  <inkml:trace contextRef="#ctx0" brushRef="#br0" timeOffset="106283.38">4849 6718 2568 0,'-2'-27'-20'0,"2"27"25"0,0 0 13 0,0 0 4 16,0 0 15-16,0 0 13 0,0 0 12 15,0 0 8-15,-24 46 7 0,20-27 0 16,0-1 4-16,4 4-2 0,4-1 0 0,-2 4-12 16,2 0-6-16,0-1-3 0,6 1-7 15,-4 0-7-15,3-3-8 0,1-1-16 16,-2-2-24-16,4-2-27 0,-2-1-24 0,-2-1-50 16,1-3-36-16,3-1-45 0,-2-2-67 15,-10-9-143-15,18 10-343 0,-12-6-15 0</inkml:trace>
  <inkml:trace contextRef="#ctx0" brushRef="#br0" timeOffset="106502.07">5110 6824 2223 0,'10'-9'-32'0,"-10"9"5"16,0 0 21-16,15-4 26 0,-15 4 28 15,0 0 21-15,16 17 4 0,-12-3 23 16,4-2 5-16,-4 4-2 0,2 1-5 0,-1 0-13 15,1 4-11-15,2 2-3 0,-2-2-8 16,2 0-8-16,-2 0-4 0,2-4-16 0,-2 0-24 16,-1-2-28-16,1 0-35 0,2-3-43 15,-2 0-27-15,-6-12-29 0,8 15-66 0,-8-15-144 16,8 9-306-16,-8-9 92 0</inkml:trace>
  <inkml:trace contextRef="#ctx0" brushRef="#br0" timeOffset="106739.17">5302 6999 2025 0,'0'-21'36'0,"0"21"10"16,0 0-5-16,2-17-6 0,-2 17 2 16,0 0 14-16,0 0 14 0,0 0 16 0,-16-10 4 15,16 10 2-15,0 0-2 0,0 0 0 16,0 0-11-16,0 0-3 0,0 0-6 0,0 0-4 16,-33 17 1-16,33-17-17 0,0 0 2 15,0 0 0-15,-6 15-5 0,6-15-6 16,0 0 0-16,0 0-6 0,6 23-3 15,-6-23-1-15,0 0 2 0,16 19-5 0,-8-10-3 16,-8-9-14-16,19 17-19 0,-9-8-33 16,0-1-48-16,2-1-45 0,-3 1-39 0,-9-8-57 15,18 10-125-15,-10-4-400 0,0-5-42 16</inkml:trace>
  <inkml:trace contextRef="#ctx0" brushRef="#br0" timeOffset="107009.28">5475 7087 2449 0,'0'0'84'0,"24"0"-8"0,-24 0-15 16,0 0-2-16,0 0-8 0,0 0 11 16,0 0 10-16,19 5 10 0,-19-5 14 0,0 0 5 15,0 0 0-15,0 0-8 0,0 0-8 16,0 0-7-16,0 0-6 0,0 0-5 0,0 0-8 16,0 0-13-16,0 0-5 0,0 0-8 15,0 0-2-15,0 0-7 0,0 0-4 16,0 0 1-16,0 0 1 0,18 0 0 15,-18 0 2-15,0 0 0 0,0 0-1 16,0 0 0-16,6 13-3 0,-6-13 2 0,0 0-3 16,0 0-3-16,2 22-13 0,-2-22-29 0,2 15-33 15,-2-15-46-15,0 0-46 0,0 22-53 16,0-22-41-16,0 0-64 0,2 13-623 16,-2-13-341-16</inkml:trace>
  <inkml:trace contextRef="#ctx0" brushRef="#br0" timeOffset="107357.12">5726 6948 2737 0,'8'-15'-83'0,"-4"1"25"0,0 4 18 15,-4 10 26-15,4-16 4 0,-4 16 25 0,0 0 10 16,0 0 21-16,2-19 19 0,-2 19 19 16,0 0 10-16,0 0 6 0,0 0 0 0,0 0-1 15,0 0-6-15,0 0-6 0,-33 28-4 16,33-28-7-16,-6 20-5 0,6-20-13 15,-4 19-2-15,4-19-4 0,-4 18-1 16,4-18-8-16,6 19-8 0,-6-19-8 0,8 14-12 16,-8-14-23-16,7 10-19 0,-7-10-22 15,0 0-17-15,20 4-19 0,-20-4 7 0,0 0-3 16,0 0 8-16,30-7 23 0,-30 7 30 16,0 0 25-16,15-9 24 0,-15 9 14 0,0 0 11 15,14-6 7-15,-14 6-1 0,0 0-6 16,0 0 2-16,0 0 0 0,0 0 0 0,29 9-8 15,-29-9-2-15,16 13-14 0,-8-8-26 16,-8-5-39-16,16 14-47 0,-6-8-65 16,-10-6-53-16,15 10-77 0,-15-10-183 15,10 6-395-15,-10-6-203 0</inkml:trace>
  <inkml:trace contextRef="#ctx0" brushRef="#br0" timeOffset="107558.09">5989 6796 2578 0,'10'-11'34'0,"-10"11"-1"0,0 0-14 16,0 0 9-16,20-3 1 0,-20 3 18 15,0 0 4-15,22 21 14 0,-15-9 10 0,-1 4 0 16,4-2 1-16,-4 8-8 0,2-2-8 16,2 3-4-16,-6 0-5 0,1 1-10 0,-1 2-25 15,0-3-40-15,-4 3-51 0,0-1-75 16,-2-3-109-16,-2 4-236 0,1-6-252 15,-3 1-27-15</inkml:trace>
  <inkml:trace contextRef="#ctx0" brushRef="#br0" timeOffset="108597.11">6561 6777 2223 0,'0'0'-47'16,"0"0"7"-16,0 0 10 0,29-14-7 0,-29 14 10 15,0 0-3-15,28-4 3 0,-28 4-5 16,21-2 0-16,-21 2 9 0,24 0 2 15,-24 0 8-15,24-3-2 0,-24 3-1 0,19 0-2 16,-19 0 15-16,20-4 6 0,-20 4 12 16,18-4 11-16,-18 4 21 0,0 0 16 15,21-4 15-15,-21 4 10 0,0 0 8 0,0 0-2 16,18-1-5-16,-18 1-1 0,0 0-13 16,0 0 0-16,0 0-1 0,10 15-6 15,-10-15-3-15,0 0 1 0,-10 30-6 0,10-30 2 16,-8 31-5-16,4-16-3 0,-6 4 2 15,2-2-2-15,1 4-1 0,-1-1 4 16,-4-2 2-16,2 1 2 0,-2-2 3 0,2 1-1 16,1-3 4-16,-1-5-1 0,0 2 5 15,2 1-12-15,-2-3-5 0,10-10 1 0,-11 18-1 16,5-10-2-16,6-8 5 0,-10 11-2 16,10-11-6-16,0 0-4 0,-6 15-1 0,6-15-5 15,0 0-2-15,0 0-3 0,0 0-4 16,27 13 2-16,-27-13-11 0,28 2-8 0,-12-2-29 15,-16 0-31-15,31-2-44 0,-15 1-50 16,3-1-63-16,1-2-52 0,-6-2-102 16,2-1-191-16,-3-4-333 0,-1 0-252 15</inkml:trace>
  <inkml:trace contextRef="#ctx0" brushRef="#br0" timeOffset="108935.2">6846 6314 2587 0,'0'0'-3'0,"0"0"19"15,0 0 2-15,0 0-1 0,0 0-6 16,0 0 0-16,0 0-1 0,0 0-6 0,17-21 5 16,-17 21-7-16,0 0 8 0,26-6-7 15,-26 6-12-15,21-2-37 0,-21 2-29 16,24-2-27-16,-14 1-60 0,-10 1-92 15,25-8-394-15,-17 4 127 0</inkml:trace>
  <inkml:trace contextRef="#ctx0" brushRef="#br0" timeOffset="109170.64">7123 5980 1896 0,'0'0'-17'0,"0"0"-1"0,5-13 2 16,-5 13 9-16,0 0 36 0,0 0-3 16,0 0 21-16,0 0 1 0,0 0 16 0,0 53-1 15,-1-36 6-15,-1 2 0 0,2 0-9 16,0 2-9-16,0 2 10 0,2-2-17 16,-2 2-20-16,1 0-39 0,-1 0-32 0,2-1-36 15,0-4-42-15,-2 0-56 0,0-18-121 16,0 26-255-16,2-17 252 0</inkml:trace>
  <inkml:trace contextRef="#ctx0" brushRef="#br0" timeOffset="109449.13">7205 6232 1594 0,'0'0'-41'0,"0"0"11"0,6-12 10 15,-6 12 16-15,0 0 15 0,0 0 9 16,0 0 19-16,0 0 4 0,0 0 7 0,0 0 5 15,0 0-4-15,0 0 24 0,0 0-20 16,0 0 6-16,0 0 6 0,0 0 6 16,-35 30 15-16,35-30 9 0,-8 17 6 0,8-17 7 15,-2 16 11-15,2-16 3 0,-2 17 0 16,2-17-1-16,2 23-9 0,-2-23-8 0,2 23-10 16,4-12-3-16,0 2-11 0,-1 1-3 15,3 1-14-15,4-3-21 0,2 1-39 16,2 1-46-16,3-3-62 0,1 0-67 15,-1-3-86-15,1-1-195 0,-2-1-366 0,-1-1-140 16</inkml:trace>
  <inkml:trace contextRef="#ctx0" brushRef="#br0" timeOffset="117562.92">4055 6434 2231 0,'0'0'-181'0,"0"0"5"16,0 0 19-16,0 0 12 0,0 0 18 0,0 0 23 16,0 0 19-16,0 0 13 0,0 0 21 15,0 0 4-15,0 0 13 0,0 0 0 0,0 0 9 16,0 0 2-16,0 0 9 0,0 0 3 15,0 0 5-15,0 0 1 0,0 0 9 16,0 0-3-16,0 0 7 0,0 0-3 16,0 0 11-16,0 0 0 0,0 0 6 0,0 0-4 15,0 0 1-15,0 0-5 0,0 0 1 16,0 0-5-16,0 0 4 0,0 0-7 0,0 0 2 16,0 0-5-16,0 0 3 0,0 0-5 15,0 0 3-15,0 0 2 0,0 0-4 16,0 0 6-16,0 0 5 0,0 0-5 0,0 0 10 15,0 0-3-15,0 0 3 0,0 0-1 16,0 0 1-16,0 0-4 0,0 0 10 0,0 0-10 16,-6 41 1-16,6-41-1 0,0 0-3 15,0 0-3-15,-8 18 1 0,8-18 2 16,0 0 2-16,-2 17 3 0,2-17-2 0,0 0 11 16,-2 21-11-16,2-21 9 0,0 15-12 15,0-15 5-15,0 21-1 0,0-21-1 16,2 22-1-16,-2-22 6 0,0 25-15 0,0-14 7 15,0-11 3-15,2 29-7 0,-2-16-1 16,0-13 3-16,0 26-4 0,0-13 11 16,0-13 19-16,0 29-16 0,0-13 8 0,0 0-8 15,0-16 8-15,0 30 1 0,0-14-13 16,0-16 1-16,-2 31-6 0,2-16 3 0,0-15 4 16,0 30-8-16,0-13 6 0,0-1 6 15,0-16-5-15,2 29 10 0,0-11-2 0,2-3-6 16,-2 0 4-16,0 1 2 0,2 0-13 15,-2-2 7-15,2 1 5 0,0 0-2 16,-4-15-2-16,6 30 11 0,0-16-4 0,0 2 2 16,-2-1-4-16,0 0 4 0,1 1-6 15,1-1-5-15,0 2-5 0,0-2 9 16,-2 3 9-16,2-3-18 0,2 2 6 0,-4 0-1 16,4 1-3-16,-5-2 1 0,-1 3-4 15,10 0 2-15,-6 4-23 0,2-4-23 16,2 4-34-16,2-1-39 0,1-4-44 0,-1 1-90 15,12 3-381-15,-5-6 168 0</inkml:trace>
  <inkml:trace contextRef="#ctx0" brushRef="#br0" timeOffset="119502">6137 6401 1630 0,'0'0'-127'0,"0"0"20"16,0 0 21-16,0 0 15 0,0 0 15 15,0 0 13-15,0 0 15 0,0 0 12 0,0 0 2 16,0 0 18-16,0 0 5 0,0 0 5 15,0 0 3-15,0 0 3 0,0 0 10 16,0 0-2-16,0 0 8 0,0 0-3 16,0 0 7-16,0 0 3 0,0 0 0 0,0 0 5 15,0 0 16-15,0 0-1 0,0 0 13 16,0 0 6-16,0 0 3 0,0 0 4 0,0 0-7 16,0 0-1-16,0 0-14 0,0 0 2 15,0 0-10-15,0 0-4 0,0 0-6 16,0 0 0-16,0 0-11 0,0 0 1 0,0 0-10 15,0 0-2-15,0 0 3 0,0 0-11 16,0 0-4-16,0 0 1 0,0 0-3 16,0 0 4-16,0 0-7 0,0 0 9 0,0 0-7 15,0 0-2-15,0 0 9 0,0 0-1 16,0 0-5-16,0 0 0 0,0 0-7 0,0 0 1 16,0 0 3-16,0 0-4 0,0 0 0 15,10 17 4-15,-10-17-7 0,0 0 5 0,7 17-9 16,-7-17 11-16,4 12-7 0,-4-12 6 15,8 12-4-15,-8-12-6 0,0 0 4 16,8 16 0-16,-8-16-1 0,6 12 6 0,-6-12-10 16,0 0 5-16,8 17-1 0,-8-17 0 15,0 0 7-15,8 14 2 0,-8-14-1 0,0 0 8 16,6 9-1-16,-6-9 0 0,0 0 1 16,5 11-1-16,-5-11-4 0,0 0 2 15,8 12-5-15,-8-12 2 0,0 0 0 0,8 11-2 16,-8-11-2-16,6 12-1 0,-6-12 0 15,8 9 3-15,-8-9-6 0,8 11-1 16,-8-11-2-16,10 13 6 0,-10-13-1 16,7 14 5-16,-7-14-5 0,6 14 3 0,-6-14 0 15,10 17 2-15,-10-17-4 0,6 16 1 16,-6-16-1-16,8 14-2 0,-8-14 2 0,6 15-1 16,-6-15-1-16,10 15-1 0,-10-15-1 15,6 17 0-15,-6-17-6 0,5 16 10 16,-5-16-3-16,6 15 8 0,-6-15 2 0,6 14-4 15,-6-14 3-15,4 16-2 0,-4-16-3 0,4 16 2 16,-4-16 1-16,2 17-2 0,-2-17-6 16,4 20 3-16,-4-20-3 0,4 21 7 15,-4-21-5-15,2 23-1 0,0-13 4 0,-2-10-2 16,6 26-1-16,-6-26 7 0,2 24-5 16,0-13 5-16,-2-11-3 0,2 24 2 0,0-12-1 15,-1 5 1-15,-1-17-2 0,4 26-1 16,-2-9 2-16,0-2 0 0,-2 0 1 15,0-15-2-15,2 32 4 0,-2-13 6 16,0-3-1-16,0 3-4 0,0-19 1 0,-4 34-1 16,2-14-1-16,0-4-29 0,0 3-33 0,1 1-60 15,-3-1-45-15,2-1-74 0,-6 0-162 16,2-1-431-16,0 0-144 0</inkml:trace>
  <inkml:trace contextRef="#ctx0" brushRef="#br0" timeOffset="123134.81">3984 7444 2267 0,'0'0'-152'0,"0"0"22"0,0 0 24 16,0 0 16-16,0 0 23 0,0 0 15 0,16-9 19 16,-16 9 8-16,0 0 12 0,0 0 3 15,0 0-2-15,0 0 9 0,0 0-4 16,12-11 3-16,-12 11-1 0,0 0 7 0,0 0-4 16,0 0-1-16,14-9 11 0,-14 9-1 15,0 0 12-15,0 0 14 0,0 0-1 0,13-6 13 16,-13 6-4-16,0 0 15 0,0 0 6 15,0 0-1-15,0 0 0 0,0 0-5 16,0 0-1-16,0 0-4 0,0 0-9 0,0 0 2 16,12-12-10-16,-12 12 0 0,0 0-6 15,0 0 10-15,0 0-13 0,0 0-3 16,0 0-6-16,0 0 3 0,0 0-2 16,0 0 4-16,0 0 8 0,0 0-4 0,0 0 7 15,0 0-7-15,0 0-3 0,0 0 0 16,0 0-5-16,0 0-3 0,0 0 1 0,-27-16 0 15,27 16 4-15,0 0-1 0,0 0 2 16,0 0 6-16,0 0 5 0,0 0 2 0,0 0 1 16,0 0 8-16,-38 11-2 0,38-11 2 15,0 0-1-15,-9 10 7 0,9-10-3 16,0 0 2-16,-8 11-4 0,8-11-2 0,0 0-6 16,-12 14 3-16,12-14-5 0,0 0-4 15,-8 10-1-15,8-10-7 0,0 0-1 0,-6 12 0 16,6-12 0-16,0 0-3 0,0 0-3 15,-10 12 2-15,10-12-1 0,0 0 0 16,0 0-2-16,-5 13 2 0,5-13-2 0,0 0 2 16,0 0-1-16,-4 15-3 0,4-15-1 15,0 0-2-15,-6 14-2 0,6-14 0 16,0 0 2-16,0 0-1 0,-6 17 3 0,6-17-3 16,0 0 4-16,-6 16 4 0,6-16-1 15,0 0-5-15,0 0 4 0,6 24-3 0,-6-24 2 16,0 0 0-16,4 17-4 0,-4-17 0 15,6 11 1-15,-6-11-2 0,0 0 1 0,6 17-3 16,-6-17 2-16,7 10 2 0,-7-10 0 16,0 0 1-16,14 10-4 0,-14-10 6 15,8 10-7-15,-8-10 2 0,0 0-5 0,18 7 3 16,-18-7 1-16,0 0-1 0,15 2-2 16,-15-2 0-16,0 0 1 0,0 0-4 15,22 1 2-15,-22-1 2 0,0 0 1 16,0 0-5-16,0 0 1 0,22-7 1 0,-22 7-6 15,0 0-1-15,13-9 1 0,-13 9-1 0,4-11-5 16,-4 11 2-16,0 0-1 0,8-18 2 16,-8 18-1-16,4-13 1 0,-4 13-1 15,4-17-2-15,-4 17 4 0,2-20-4 0,-2 20 4 16,6-17-2-16,-6 17 5 0,2-19-2 16,-2 19-4-16,4-19 2 0,-4 19 2 0,0-19 3 15,0 19 1-15,2-17 1 0,-2 17 1 16,0 0 4-16,0-22-3 0,0 22-2 15,0 0 3-15,0-18-3 0,0 18 2 0,0 0-2 16,0 0 0-16,2-19-1 0,-2 19 0 16,0 0 2-16,0 0 0 0,0 0 1 0,0 0 0 15,0 0 2-15,0 0 0 0,0-19 6 16,0 19 5-16,0 0 4 0,0 0 5 16,0 0-11-16,0 0 0 0,0 0 5 0,0 0 0 15,0 0 2-15,0 0-3 0,0 0-1 16,0 0 2-16,0 0-2 0,4 57 1 15,-4-57 0-15,5 16 1 0,-5-16 2 0,8 14-4 16,0-6-2-16,-8-8 3 0,10 17-4 16,-6-7 1-16,-4-10 2 0,14 17-15 15,-10-8-32-15,-4-9-42 0,7 16-63 16,5-7-66-16,-12-9-102 0,14 14-229 0,-10-9-366 16,-4-5-283-16</inkml:trace>
  <inkml:trace contextRef="#ctx0" brushRef="#br0" timeOffset="132982.1">7892 7089 2578 0,'0'0'-125'0,"0"0"25"16,0 0 21-16,0 0 19 0,0 0 21 16,0 0 9-16,0 0 16 0,0 0 8 0,0 0 20 15,0 0 1-15,0 0 6 0,0 0 21 16,0 0-2-16,0 0 11 0,0 0 5 15,0 0 9-15,0 0 2 0,0 0 8 0,0 0-3 16,0 0-1-16,0 0-7 0,0 0-9 16,0 0 1-16,0 0-7 0,0 0-2 15,0 0-8-15,0 0-1 0,0 0-8 0,0 0 0 16,0 0-1-16,0 0-5 0,61 6 3 16,-61-6 9-16,28 0-2 0,-28 0 1 15,29-2 2-15,-13 2-7 0,-16 0-4 0,31 0-2 16,-15 0 0-16,-16 0-5 0,28 0-4 15,-28 0-13-15,23 0-16 0,-23 0-22 16,20 0-23-16,-20 0-28 0,21 0-29 0,-21 0-15 16,20 0-34-16,-20 0-31 0,0 0-93 0,14-4-457 15,-14 4-21-15</inkml:trace>
  <inkml:trace contextRef="#ctx0" brushRef="#br0" timeOffset="133210.13">7977 7002 2121 0,'0'0'-41'15,"0"0"19"-15,-16-6 21 0,16 6-6 0,0 0 3 16,0 0 0-16,0 0 1 0,-16-6 5 16,16 6 4-16,0 0 2 0,0 0 3 15,0 0 5-15,0 0-14 0,0 0 2 0,0 0 7 16,0 0-6-16,0 0-3 0,55-7 4 15,-55 7-17-15,26 0-25 0,-26 0-34 16,25 0-54-16,-25 0-100 0,26-2-305 0,-16-1 289 16</inkml:trace>
  <inkml:trace contextRef="#ctx0" brushRef="#br0" timeOffset="134982.81">3653 8436 1418 0,'0'0'-50'0,"0"0"24"0,0 0 23 15,0 0 10-15,0 0 32 0,0 0 19 0,0 0 10 16,0 0 15-16,-4-21 2 0,4 21 14 16,0 0 0-16,0 0 3 0,0 0-5 0,0 0-11 15,0 0-6-15,0 0-12 0,0 0-5 16,0 0 1-16,0 0 4 0,0 0-1 15,0 0 0-15,0 0 2 0,0 0 0 0,0 0 0 16,0 0-6-16,0 0-9 0,0 0-3 16,29 31-3-16,-29-31-5 0,6 9-1 0,-6-9-3 15,0 0-8-15,14 16-5 0,-14-16-2 16,0 0-12-16,8 7-9 0,-8-7-5 16,0 0-10-16,0 0-8 0,17 4-15 15,-17-4 1-15,0 0 8 0,0 0-16 0,20-17 11 16,-20 17-2-16,14-14 5 0,-14 14 1 15,11-13-2-15,-11 13 4 0,14-13 5 0,-14 13-4 16,18-10 2-16,-18 10 6 0,20-5 0 16,-11 1-2-16,-9 4 5 0,22-3-12 0,-22 3-1 15,24 0-15-15,-24 0 3 0,23 0-2 16,-23 0 6-16,24 3-3 0,-24-3 10 16,21 0-24-16,-21 0 1 0,20-3 1 0,-20 3-6 15,16-3 4-15,-16 3 2 0,21-5 4 16,-21 5 15-16,18-7 8 0,-18 7 9 15,19-7 15-15,-19 7 7 0,22-6 2 0,-22 6 2 16,24-2 7-16,-13 1-7 0,-11 1 2 16,30-2-9-16,-14 0-1 0,-16 2-8 15,31 0-17-15,-13 0 1 0,-18 0-8 0,33 0-6 16,-17-3 2-16,-16 3 4 0,33-1 3 16,-19-2-2-16,-14 3 9 0,29-4 3 15,-15 1 4-15,-14 3 12 0,22-5 9 0,-22 5 5 16,19-6-2-16,-19 6-1 0,24-5 8 15,-10 2-12-15,-14 3 12 0,25-4-9 0,-7 4-2 16,-18 0 12-16,37 0-14 0,-21 0-8 16,6 0-2-16,-3 2-3 0,1 0-4 15,-3-2-7-15,3 3-7 0,-2-3 5 0,-1 0-4 16,3 3-7-16,-20-3 0 0,32 2 4 16,-17-2 4-16,-15 0 3 0,32-2 2 15,-17 2 4-15,3-3 4 0,2 3-8 16,-20 0 6-16,33-5 7 0,-15 3-10 0,-1 0 7 15,3 1 4-15,0-2 4 0,1 1 17 16,-1 1 9-16,3-1-7 0,1 2 1 0,-2 0 4 16,1 0-7-16,1 3-4 0,-3-1 3 15,3 4-4-15,1 1-8 0,1-2-9 0,-2 1-10 16,-1 2-6-16,1-5-2 0,-5 1-9 16,3 0 7-16,0 0-11 0,-1-3-5 0,1-1-5 15,-3 0 0-15,3 0-4 0,0-1 1 16,-3 1 9-16,1-2 6 0,-1-3 15 15,1 4 12-15,-2-3 19 0,1 2-6 16,3-2 7-16,-2 1 12 0,-1-2-2 0,1 4 10 16,2-3-7-16,-1 1-3 0,-1 0 4 15,3-1-9-15,-1 2 6 0,2 1-6 16,-3-2-4-16,3 1 2 0,-3 1-3 0,3-1-1 16,-3 0 1-16,3 2 1 0,-2-2-2 15,-1 0 2-15,-3 1 5 0,3 1-14 16,-21 0-17-16,36-3-16 0,-17 2-6 0,-1-2-10 15,-18 3-3-15,32-3 14 0,-17-1 22 16,-1 1 21-16,-14 3 29 0,24-6 27 0,-24 6 9 16,21-6 14-16,-9 1-16 0,-12 5-3 15,24-7-7-15,-11 6-15 0,3-3 0 0,-16 4-9 16,31-4 2-16,-15 4-6 0,-16 0-5 16,35 0-1-16,-15 0 2 0,-2 1 2 15,1 2-8-15,1-1 2 0,0-2 1 16,-1 2-8-16,1-2-3 0,0 0-12 0,-3 0-3 15,3 0-26-15,-20 0-11 0,39-4-13 16,-23 1-8-16,2 0 0 0,-18 3-15 0,27-4-17 16,-15 1-38-16,0 0-57 0,-12 3-132 15,13-5-260-15,-13 5 228 0</inkml:trace>
  <inkml:trace contextRef="#ctx0" brushRef="#br0" timeOffset="135966.81">3509 9774 1605 0,'0'0'-18'0,"-13"8"28"0,13-8 15 15,0 0-3-15,0 0 6 0,0 0 8 16,0 0 11-16,-12 8 23 0,12-8 26 16,0 0 14-16,0 0 17 0,0 0 3 0,0 0-7 15,0 0-7-15,0 0-13 0,0 0-13 16,0 0-7-16,0 0-15 0,0 0-11 0,0 0-9 16,-10-29-10-16,10 29-2 0,0 0-11 15,8-29 1-15,-8 29-8 0,6-32-4 16,-2 17 0-16,1-5-3 0,-1 3-5 0,4 0 3 15,-2 2-2-15,0-2-1 0,0 3-5 16,2 1-1-16,2-1-1 0,-3 5 2 16,5 0-2-16,-12 9-1 0,22-14 7 0,-10 10-5 15,-12 4 1-15,23 0-1 0,-23 0 4 16,24 13 6-16,-14-5-3 0,5 6-3 16,-5 1 1-16,2 3 2 0,0-1 9 0,-4 2-9 15,-1 1-1-15,1 3 9 0,-4 0 8 16,-4-4 0-16,4 2 4 0,-8 2-3 15,4-2 3-15,-4 2 6 0,0 0 3 0,-6-5 1 16,3 3 2-16,-1-1 8 0,-6-5 1 16,8-2 1-16,-4 0-1 0,0-2 1 0,1-1 3 15,9-10 3-15,-18 16 3 0,18-16 4 16,-12 8 0-16,12-8-7 0,0 0-7 16,0 0-5-16,0 0-6 0,0 0-1 0,0 0-7 15,0 0-1-15,0 0-6 0,0 0-2 16,34-39-10-16,-23 33-13 0,5-1-17 0,2 1-29 15,-4 3-34-15,3-3-40 0,-17 6-64 16,34-6-61-16,-19 4-98 0,1 0-164 16,-2 0-355-16,-14 2-221 0</inkml:trace>
  <inkml:trace contextRef="#ctx0" brushRef="#br0" timeOffset="136266.91">3441 10362 2658 0,'0'0'-37'0,"0"0"15"16,0 0-15-16,0 0 2 0,0 0 10 15,27 3 7-15,-27-3 12 0,0 0 12 0,31-6 19 16,-31 6-10-16,26-4 14 0,-12 0-4 16,-14 4 6-16,33-4-10 0,-19 3-2 0,4-2-5 15,-18 3-20-15,33-1-43 0,-15-1-32 16,-18 2-37-16,29 0-34 0,-13-1-72 16,-16 1-419-16,23 0 131 0</inkml:trace>
  <inkml:trace contextRef="#ctx0" brushRef="#br0" timeOffset="136923.03">3576 10652 1835 0,'0'0'-46'0,"-16"13"12"0,16-13 9 16,0 0-2-16,0 0 13 0,-11 8 5 15,11-8 14-15,0 0 12 0,0 0 1 0,0 0 0 16,0 0 18-16,0 0 17 0,0 0-6 16,0 0 9-16,0 0 5 0,0 0-6 0,17-46-5 15,-17 46-6-15,12-9-9 0,-12 9-15 16,14-10 11-16,-14 10-3 0,13-5 9 16,-13 5 17-16,0 0 12 0,24-2 2 15,-24 2 3-15,0 0 5 0,26 3-4 16,-26-3-2-16,17 10-5 0,-9-4-7 0,2 3 0 15,-10-9-5-15,16 23-7 0,-9-11-4 16,-1 1-3-16,2 2-2 0,-4-2-5 0,2 3 1 16,-4-1-6-16,-2-15 6 0,6 25-2 15,-2-11 6-15,-4-14-1 0,2 20-1 0,-2-20-6 16,0 19 1-16,0-19-3 0,0 0-1 16,-2 23-1-16,2-23 2 0,0 0 9 15,0 17-5-15,0-17-1 0,0 0-4 0,0 0-2 16,-4 17 2-16,4-17-5 0,0 0 0 15,0 0-5-15,0 0-2 0,-2 18 0 0,2-18-5 16,0 0 1-16,0 0-2 0,0 0 1 16,0 0-1-16,0 0-10 0,0 0 6 15,-4 16 2-15,4-16-1 0,0 0-1 0,-10 8 2 16,10-8-2-16,0 0-2 0,-14 8 0 16,14-8-2-16,0 0 3 0,-15 8-1 15,15-8 0-15,-16 4-4 0,16-4 5 0,-12 7-5 16,12-7 4-16,0 0 2 0,-19 6 1 15,19-6-1-15,0 0 2 0,-16 4 0 16,16-4-1-16,0 0 0 0,0 0-4 0,0 0 0 16,0 0-3-16,0 0 1 0,-8-25-1 15,8 25 1-15,0 0-1 0,0 0 1 0,18-29 1 16,-12 19-3-16,-6 10-2 0,9-15-11 16,-9 15-17-16,16-15-30 0,-10 8-41 0,-6 7-44 15,14-16-46-15,-8 10-68 16,-6 6-147-16,11-14-428 0,-7 6-175 0</inkml:trace>
  <inkml:trace contextRef="#ctx0" brushRef="#br0" timeOffset="137530.2">4016 10759 2478 0,'0'0'-43'0,"6"-19"48"15,-6 19 21-15,0 0 23 0,0-15 17 16,0 15 8-16,0 0 7 0,0 0 8 16,0 0 5-16,0 0 3 0,-12-18 8 0,12 18 4 15,0 0 0-15,0 0 3 0,0 0-8 16,0 0-9-16,-37 21-7 0,37-21-11 15,-14 18-9-15,8-9-8 0,6-9-6 0,-6 21-5 16,4-10-5-16,2-11-2 0,0 21-1 16,0-21-12-16,2 19 4 0,-2-19-5 0,6 15-3 15,-6-15-7-15,8 14-8 0,-8-14-9 16,0 0-10-16,18 8-14 0,-18-8-4 0,0 0-7 16,0 0-3-16,25-8-1 0,-25 8 6 15,8-15 3-15,-8 15 4 0,6-19 5 16,-6 19 11-16,6-21 13 0,-6 21 18 0,2-19 12 15,-2 19 12-15,4-15 3 0,-4 15 5 16,0 0-1-16,6-18-3 0,-6 18-5 0,0 0 1 16,0 0-6-16,11-10 5 0,-11 10-6 15,0 0-2-15,0 0-10 0,0 0-25 16,0 0-39-16,34 22-43 0,-24-16-55 16,-10-6-70-16,21 11-72 0,-13-6-141 0,-4-1-178 15,-4-4-282-15,20 8-245 0</inkml:trace>
  <inkml:trace contextRef="#ctx0" brushRef="#br0" timeOffset="139362.2">4493 9595 2524 0,'0'0'-125'0,"-41"23"17"0,41-23 28 16,-8 11 16-16,8-11 23 0,-6 16 23 15,6-16 20-15,-6 16 25 0,6-16 10 0,-8 21 15 16,6-7-2-16,-2-1 12 0,3 4-6 16,1-17 8-16,-2 35-8 0,0-17-5 15,2 4 0-15,-2-1-1 0,0 5-5 0,2 0 0 16,0 3 3-16,2 1 6 0,-2-1-10 16,0 4 3-16,4-2-5 0,-2-1-4 0,1 6 3 15,1 0-6-15,2 0-2 0,0-1-1 16,0-1-3-16,2 0 0 0,6-4-5 0,-5 1 0 15,5-2-2-15,-2-3-9 0,0-2-10 16,-2-5-22-16,7 0-25 0,-5-2-23 16,2-1-49-16,0-2-33 0,-1-2-45 0,-3-3-129 15,0-1-420-15,2-3-18 0</inkml:trace>
  <inkml:trace contextRef="#ctx0" brushRef="#br0" timeOffset="140553.46">4691 9926 2085 0,'0'0'-67'0,"0"0"8"16,0 0 5-16,0 0 3 0,8-23 4 0,-8 23 4 15,0 0 9-15,8-15 6 0,-8 15 13 16,8-11 10-16,-8 11 5 0,0 0 3 16,18-13 4-16,-18 13 14 0,13-8-14 0,-13 8 9 15,16-6 1-15,-16 6-2 0,14-5 6 16,-14 5 5-16,0 0 5 0,25 0 10 15,-25 0 25-15,20 3 17 0,-20-3 12 16,16 10 7-16,-16-10 1 0,13 15 8 0,-9-6-5 16,4 3-8-16,-8-12-6 0,8 27-5 0,-8-12-3 15,2 2-9-15,-2-17-5 0,0 34-4 16,0-17-9-16,-2 1-5 0,0-3-8 16,0 2-1-16,-2 0-3 0,0-2-2 0,4-15-5 15,-6 29-1-15,3-19-1 0,3-10-1 16,-6 22-6-16,6-22-3 0,-4 17-2 15,4-17-1-15,-8 14-1 0,8-14 3 0,0 0-5 16,-4 17-2-16,4-17-8 0,0 0-5 16,0 0-1-16,0 0-9 0,0 0-10 15,0 0-9-15,0 0-4 0,0 0-2 0,0 0 3 16,0 0 1-16,0 0 0 0,0 0 3 16,0 0 7-16,0 0-7 0,0 0 6 0,16-52-1 15,-16 52 6-15,6-17 0 0,-6 17 2 16,7-17 2-16,-7 17 3 0,10-17-1 15,-10 17 2-15,6-18 0 0,-2 9 1 0,-4 9 0 16,6-19 0-16,-6 19 5 0,8-19 0 16,-8 19 2-16,6-17 11 0,-6 17-8 15,6-15 4-15,-6 15-3 0,3-15 2 0,-3 15-1 16,4-16 4-16,-4 16-1 0,4-13 0 0,-4 13-2 16,0 0 0-16,6-18 0 0,-6 18-1 15,0 0 0-15,6-16 2 0,-6 16-6 16,0 0 9-16,2-16-3 0,-2 16 2 0,0 0 3 15,0 0 2-15,4-16-2 0,-4 16 4 16,0 0-5-16,0 0 8 0,0 0-5 0,4-18 3 16,-4 18-5-16,0 0 1 0,0 0 4 15,0 0-7-15,0 0-1 0,0 0 0 16,2-17-1-16,-2 17-1 0,0 0-3 0,0 0 0 16,0 0-1-16,0 0 1 0,0 0 1 15,0 0 7-15,2-17-1 0,-2 17 6 16,0 0 5-16,0 0 4 0,0 0 5 15,0 0-6-15,0 0-6 0,0 0-2 0,0 0-7 16,0 0 1-16,0 0-1 0,0 0 1 16,0 0-6-16,0 0 0 0,0 0 0 0,0 0-2 15,0 0 3-15,0 0 3 0,0 0 5 16,0 0 1-16,0 0 5 0,0 0-5 16,0 0 9-16,0 0 0 0,0 0 4 0,0 0 0 15,-30 34-2-15,30-34-4 0,-4 19-3 16,4-19 0-16,-5 21-1 0,3-9-2 0,2-12-3 15,-4 24 3-15,4-10-5 0,0-14-1 16,-2 28 1-16,2-12-1 0,0-16 2 0,2 32-4 16,0-15 2-16,0-3 0 0,2 0 1 15,1 2-2-15,-1-1 4 0,6-2-5 0,-4-2-1 16,2 3-1-16,4-2 0 0,-4-3-10 16,1 1-19-16,5-3-16 0,-2 2-34 15,2-4-31-15,-3 3-43 0,5-1-40 16,-16-7-45-16,26 8-92 0,-16-7-592 0,-1 2-314 15</inkml:trace>
  <inkml:trace contextRef="#ctx0" brushRef="#br0" timeOffset="141571.37">5532 9682 2627 0,'0'0'-149'0,"0"0"25"0,0 0 17 0,0 0 35 15,0 0 17-15,0 0 28 0,0 0 33 16,0 0 13-16,0 0 38 0,-31 37 21 15,31-37 11-15,-8 16 10 0,0-8 4 16,8-8 4-16,-8 25 3 0,4-11 4 16,0 1-7-16,2 2-6 0,-2 0-5 0,-2 2-8 15,4 0-3-15,2 0-9 0,2 4-3 16,-2-2-2-16,4 4-8 0,-2-4-7 0,0 4-7 16,2-1-4-16,2-1-5 0,0-2-10 15,4 0-18-15,-2-2-20 0,1-1-31 0,1 0-29 16,2-3-40-16,0-1-37 0,0-3-32 15,-1-1-44-15,1 0-99 0,0-5-532 16,-2 1-199-16</inkml:trace>
  <inkml:trace contextRef="#ctx0" brushRef="#br0" timeOffset="141921.15">5768 9729 2400 0,'4'-12'-102'0,"-4"12"19"0,0 0 13 16,0 0 21-16,0 0 33 0,7-10 4 15,-7 10 34-15,0 0 16 0,0 0 14 16,0 0 10-16,0 0 14 0,8 38 6 0,-8-38 8 15,0 27 1-15,2-9 4 0,-2-1 10 0,2 2 3 16,-2 1 0-16,2 1-5 0,-4 0-12 16,4 0 12-16,0-1-11 0,0 2-12 15,0-1-8-15,0 1-9 0,0-4-18 0,0 1-23 16,0-1-28-16,0-2-29 0,4 0-29 16,-6-16-33-16,4 25-32 0,-4-25-15 0,4 20-11 15,-4-20-17-15,7 14-27 0,-5-11-36 16,-2-3-522-16,0 0-40 0</inkml:trace>
  <inkml:trace contextRef="#ctx0" brushRef="#br0" timeOffset="142202.79">5940 9901 2253 0,'0'0'-24'16,"0"0"23"-16,0 0 10 0,0 0 4 15,0 0 4-15,0 0 4 0,0 0 12 0,0 0 14 16,0 0 10-16,0 0 3 0,0 0 14 15,0 0-1-15,0 0 0 0,0 0-9 16,0 0 0-16,0 0 5 0,0 0 7 0,-45 21 10 16,45-21 5-16,0 0 7 0,-10 15-3 15,10-15 0-15,-5 14 7 0,5-14-3 0,-4 17-5 16,4-17-6-16,-4 17-6 0,4-17-5 16,0 19-9-16,0-19-10 0,2 23-2 15,2-10-7-15,-4-13-3 0,7 25-7 0,3-16-18 16,-2 3-28-16,2-4-33 0,-10-8-50 15,20 15-61-15,-11-7-55 0,3-4-58 0,-12-4-140 16,16 5-548-16,-6-3-378 0</inkml:trace>
  <inkml:trace contextRef="#ctx0" brushRef="#br0" timeOffset="142512.46">6090 10094 2839 0,'0'0'-67'0,"0"0"30"16,19 0 16-16,-19 0-4 0,0 0 19 15,0 0 12-15,0 0 23 0,20 3 24 16,-20-3 6-16,0 0 7 0,0 0 4 16,0 0-9-16,0 0-3 0,0 0-4 0,0 0-3 15,0 0-6-15,0 0-2 0,0 0-10 0,18-5-5 16,-18 5-3-16,0 0-2 0,0 0-6 16,0 0-1-16,7-11-1 0,-7 11 4 0,0 0 2 15,0 0 11-15,0 0-1 0,20-3 18 16,-20 3 18-16,0 0 14 0,0 0 12 15,14 19-1-15,-14-19-3 0,6 20-8 0,-6-20-10 16,0 23-7-16,0-23-13 0,-4 31-16 16,0-17-22-16,0 2-27 0,0-3-28 15,0 2-35-15,-2-2-39 0,0 3-38 0,6-16-32 16,-8 23-32-16,6-14-23 0,-1-2-86 16,3-7-570-16,-6 12-277 0</inkml:trace>
  <inkml:trace contextRef="#ctx0" brushRef="#br0" timeOffset="142934.22">6368 9995 2692 0,'0'0'-65'0,"2"-15"16"16,-2 15 19-16,0 0 30 0,0 0-1 15,6-18 1-15,-6 18 16 0,0 0 23 0,0 0 19 16,0 0 12-16,0 0 12 0,0 0-6 15,0 0 5-15,0 0-2 0,0 0-10 0,-35 32-2 16,35-32-3-16,-6 16-5 0,6-16 1 16,-4 19-9-16,4-19-1 0,-6 21-9 15,6-21-5-15,0 17 3 0,0-17-4 0,6 18-6 16,-6-18-9-16,8 11-18 0,-8-11-15 16,12 8-20-16,-12-8-11 0,0 0-17 0,21 2-12 15,-21-2-12-15,0 0 6 0,26-12-3 16,-18 3 3-16,-8 9 3 0,17-18 21 0,-9 10 24 15,-8 8 38-15,14-14 36 0,-14 14 27 16,12-14 19-16,-12 14 16 0,10-9 14 16,-10 9 5-16,0 0 0 0,11-10 0 0,-11 10-5 15,0 0-1-15,0 0-4 0,24 4-16 16,-24-4-12-16,14 13-8 0,-2-5-10 0,-5 4-11 16,1-2-24-16,4 2-28 0,-4-2-37 15,0 1-44-15,2-2-54 0,-3 1-56 16,1 1-45-16,-2-5-45 0,-6-6-111 0,8 11-581 15,-8-11-408-15</inkml:trace>
  <inkml:trace contextRef="#ctx0" brushRef="#br0" timeOffset="143142.29">6693 9856 2973 0,'0'0'3'0,"0"0"27"16,7-11 8-16,-7 11 23 0,0 0 25 15,0 0 14-15,0 0 1 0,0 0-6 0,0 0-4 16,28 29-11-16,-22-15-4 0,2 1-9 16,-1 7-10-16,-3-4-8 0,2 7-23 15,2-2-29-15,-4 2-28 0,-2-4-38 0,0 0-48 16,0 6-49-16,-2-5-42 0,-2-3-65 16,0 2-126-16,-2 0-422 0,-4-2-147 0</inkml:trace>
  <inkml:trace contextRef="#ctx0" brushRef="#br0" timeOffset="144454.91">7134 9728 2388 0,'0'0'9'16,"0"0"41"-16,0 0-1 0,0 0 0 16,0 0-1-16,0 0-1 0,-31 9 5 0,31-9-9 15,0 0-6-15,0 0 0 0,0 0-1 16,0 0-3-16,0 0-6 0,0 0 0 16,0 0-4-16,0 0 0 0,0 0 13 0,0 0-3 15,0 0-4-15,0 0 0 0,0 0 2 16,55-9-9-16,-55 9 2 0,20-2-6 0,-20 2-1 15,17-4-2-15,-17 4 1 0,0 0-1 16,26-3-6-16,-26 3-1 0,17 0 3 16,-17 0-1-16,0 0 7 0,20-2 9 0,-20 2 13 15,0 0 8-15,0 0 7 0,0 0 7 16,18 7 8-16,-18-7-1 0,0 0-2 0,0 0-8 16,-6 23 0-16,6-23-9 0,0 0-1 15,-12 32-6-15,8-16-4 0,-6-1-4 16,4 1-1-16,-1 0-6 0,-1 3 2 0,-2-2-5 15,2-1-2-15,2-1-5 0,-4 1 13 16,4-4 3-16,1 2 3 0,-1-3 0 0,6-11 4 16,-10 21 3-16,10-21 4 0,-6 18-3 15,6-18 3-15,-8 17-2 0,8-17-4 0,-4 13-5 16,4-13 7-16,0 0-3 0,0 0 0 16,4 23-5-16,-4-23-2 0,14 5-7 0,-14-5-12 15,23 6-21-15,-7-4-20 0,-16-2-25 16,32-2-32-16,-17 2-38 0,5-4-41 15,-2 2-33-15,-1-1-53 0,1-3-72 0,4-2-166 16,-9 1-482-16,1-2-412 0</inkml:trace>
  <inkml:trace contextRef="#ctx0" brushRef="#br0" timeOffset="144777.14">7297 9364 2881 0,'-11'-15'-69'15,"11"15"51"-15,0 0 38 0,0 0 29 0,0 0 22 16,-10-11 7-16,10 11 2 0,0 0 1 16,0 0-2-16,0 0-3 0,0 0-8 15,27-17-9-15,-27 17-9 0,24-6-15 0,-8 1-30 16,-3 2-39-16,-13 3-50 0,34-4-44 16,-21 2-35-16,3 1-62 0,-16 1-126 0,20-7-441 15,-8 4-98-15</inkml:trace>
  <inkml:trace contextRef="#ctx0" brushRef="#br0" timeOffset="145019.13">7625 8964 2390 0,'0'0'-11'16,"0"0"26"-16,0 0 37 0,0 0 11 15,0 0 9-15,0 0 2 0,12 33-2 0,-12-33-5 16,-2 36 0-16,2-14-10 0,-2 4-6 16,2 2-6-16,0-1-19 0,0 1-22 0,0 1-27 15,0 0-29-15,2-3-31 0,0-3-19 16,-2-2-28-16,2-3-30 0,-2-2-58 16,0-3-113-16,0-1-287 0,2-2 169 0</inkml:trace>
  <inkml:trace contextRef="#ctx0" brushRef="#br0" timeOffset="145259.04">7727 9255 1769 0,'0'0'-8'0,"8"-13"21"15,-8 13 22-15,0 0 2 0,0 0 5 0,10-13 5 16,-10 13 21-16,0 0 24 0,0 0 7 16,0 0 25-16,0 0 11 0,0 0 8 0,0 0 1 15,0 0-3-15,0 0-2 0,-51 13-12 16,51-13-11-16,-14 16-7 0,8-7-2 15,6-9-11-15,-9 19-1 0,7-4-15 0,2-15-5 16,-2 27-10-16,4-10-3 0,0 1-9 16,3-2-12-16,1 2-18 0,2 1-28 0,2-2-34 15,2 0-42-15,4 0-56 0,-5-2-51 16,7 0-44-16,-6-5-105 0,2 2-587 16,-1-2-324-16</inkml:trace>
  <inkml:trace contextRef="#ctx0" brushRef="#br0" timeOffset="146060.72">8108 9208 2688 0,'0'0'-128'0,"0"0"15"15,28 18 28-15,-28-18 19 0,0 0 20 16,0 0 18-16,14 13 17 0,-14-13 14 0,6 11 26 16,-6-11 13-16,9 15 3 0,-3-3 22 15,2-1 5-15,0 4 0 0,-2 3 7 0,0 3 12 16,4 1 4-16,-5 4 5 0,3-2 1 15,-2 4-3-15,4 3 1 0,-2 2-4 0,-2-1 6 16,4 2-2-16,-5 1-6 0,1-1-4 16,-2 2-1-16,0-2-4 0,0 4 10 15,0 0-9-15,-4 2-7 0,-2 2-6 0,2 0-9 16,-2 2-9-16,-2 0 0 0,-2 7-10 16,0 0-1-16,-1-1-9 0,-3 0-16 15,0-2-34-15,0-1-39 0,-4 3-57 0,3-1-69 16,-3-2-69-16,-8 16-146 0,5-13-184 15,-5-8-304-15,0 0-256 0</inkml:trace>
  <inkml:trace contextRef="#ctx0" brushRef="#br0" timeOffset="163236.13">9456 6757 209 0,'0'0'104'0,"0"0"-23"0,-10-16-2 0,10 16-7 16,0 0-5-16,0 0-19 0,0 0 2 0,-4-16-2 15,4 16 1-15,0 0 8 0,0 0 8 16,0 0 8-16,0 0-7 0,0-23-2 16,0 23-10-16,0 0 5 0,0 0-1 0,0-19 2 15,0 19-9-15,0 0-1 0,0 0-8 16,0-24-3-16,0 24 0 0,2-16-9 0,-2 16-7 16,2-18 4-16,-2 18-6 0,4-19-1 15,-4 19-7-15,6-22 5 0,-6 22 1 16,5-27-8-16,-1 15 1 0,0-2 6 15,0 1-2-15,0-3 2 0,4 3-3 16,-8 13 7-16,10-25 7 0,-6 15-1 0,-4 10-2 16,12-16 14-16,-12 16-5 0,9-18-2 0,-5 9-7 15,-4 9-1-15,16-12-9 0,-16 12-5 16,16-7 1-16,-16 7 10 0,21 0-11 16,-21 0 5-16,26 7 7 0,-10 0-6 0,-1 7 8 15,1 1 4-15,-2 3 11 0,1 1 5 16,-3 2 2-16,6 4 0 0,-8-1 10 15,-1 1 0-15,-1 0-9 0,-2 1 9 0,0 2 0 16,-2-2 7-16,-2-5 1 0,-2 0 8 16,0 0 3-16,-2-2 3 0,-4 0 0 0,0-3-3 15,2 0-6-15,-4-2 4 0,1-2 2 16,7-12 5-16,-16 16 2 0,16-16-4 0,-16 10-6 16,16-10-7-16,0 0-3 0,0 0-13 15,-27-18-4-15,27 18-6 0,-6-20-5 16,6 20-7-16,0-26-1 0,0 26-5 0,4-28-4 15,2 13-7-15,5 2-15 0,-1-1-13 16,2 2-27-16,2 1-31 0,0 2-42 16,1 4-43-16,1-2-51 0,-2 2-54 0,-14 5-131 15,25-4-490-15,-15 4-261 0</inkml:trace>
  <inkml:trace contextRef="#ctx0" brushRef="#br0" timeOffset="163517.97">9463 7206 2624 0,'0'0'-94'0,"10"15"16"0,-10-15 2 15,16 4 5-15,-16-4 9 0,27 3 24 16,-7-6 14-16,2 3 16 0,1-1 11 0,9 0 2 16,3-4 1-16,-2 4-2 0,5-3 2 15,3 0-2-15,0 1-14 0,0 0-22 16,-5 2-28-16,1-2-35 0,-4 3-45 0,-3 0-87 16,3 0-299-16,-7 0 293 0</inkml:trace>
  <inkml:trace contextRef="#ctx0" brushRef="#br0" timeOffset="163969.9">9748 7554 1498 0,'0'0'-14'0,"-14"11"24"0,14-11 14 0,0 0 11 15,0 0 9-15,-15 5-1 0,15-5 12 16,0 0 8-16,0 0-1 0,0 0 18 0,0 0 8 16,0 0 12-16,0 0 6 0,0 0-4 15,0 0-10-15,0 0-2 0,0 0-3 16,0 0-6-16,21-42-14 0,-21 42-8 0,18-8-9 16,-18 8-6-16,18-4-6 0,-18 4-7 15,21-2-1-15,-21 2 2 0,0 0 4 0,30 10 7 16,-19-1 2-16,-1 3-1 0,0 3 2 15,0 4-5-15,-2 1-2 0,0 3 0 16,-1-1 2-16,-3 1 3 0,-4-3 8 0,2 4 9 16,-4-4 3-16,0 2 2 0,-3-2 2 15,-3 2 1-15,2-6 4 0,-2 0 2 0,-4-1 3 16,4-2 5-16,0-1 1 0,-3-2-2 16,11-10 1-16,-14 13 0 0,14-13-9 15,-16 2-13-15,16-2-7 0,0 0-17 16,0 0-15-16,-14-31-11 0,14 31-19 0,4-30-23 15,-4 30-30-15,10-32-42 0,0 12-38 16,0 2-48-16,0 6-45 0,-1-2-55 0,1 3-134 16,-2-1-542-16,4 5-408 0</inkml:trace>
  <inkml:trace contextRef="#ctx0" brushRef="#br0" timeOffset="164444.94">10223 7741 2784 0,'0'0'-117'15,"0"0"27"-15,10-12 7 0,-10 12 3 16,0 0 11-16,0 0 19 0,0 0 23 16,0 0 15-16,0 0 17 0,0 0 22 0,0 0-5 15,0 0 15-15,-49 20-2 0,49-20 0 16,-14 15-6-16,8-6 0 0,-1 2 2 0,7-11-4 16,-4 22-1-16,4-22-5 0,0 21 4 15,0-21-21-15,4 19-2 0,-4-19-5 0,9 15 1 16,-9-15-11-16,12 8-6 0,-12-8 1 15,18 2-14-15,-18-2 4 0,0 0-4 16,0 0 3-16,31-14 5 0,-31 14 24 0,16-14 17 16,-8 7 31-16,-8 7 24 0,12-13 37 15,-12 13 19-15,11-12 6 0,-11 12 6 0,10-8-6 16,-10 8-10-16,0 0-9 0,12-10-10 16,-12 10-6-16,0 0-6 0,0 0-10 15,0 0-8-15,29 15-11 0,-21-8-19 0,2 3-44 16,4-3-49-16,-2 3-58 0,1-1-67 15,1-2-77-15,0 0-161 0,0-1-502 0,1-3-305 16</inkml:trace>
  <inkml:trace contextRef="#ctx0" brushRef="#br0" timeOffset="165522.5">11692 6361 2626 0,'6'-11'-163'0,"-6"11"16"0,0 0 12 16,0 0 19-16,0 0 25 0,0 0 15 0,-35-12 24 15,35 12 33-15,-26-1 12 0,26 1 23 16,-29-5 7-16,9 4 10 0,4-1 4 16,-5 0 0-16,-1 0 9 0,-1 0-9 15,-5 2-4-15,1-4 22 0,-3 4-5 0,3-1 3 16,-3-2 0-16,1 2-10 0,1-2 6 15,3 3-8-15,1-1 3 0,3-1 1 0,3 0-7 16,18 2-1-16,-33-2-1 0,33 2-13 16,-26 0 2-16,26 0-3 0,-16 0 2 15,16 0-5-15,0 0-2 0,0 0-1 0,0 0 2 16,0 0-4-16,0 0 2 0,0 0 0 16,63 17-9-16,-43-11-2 0,3 2 0 0,1 1-5 15,-2 1 3-15,1-1-4 0,1 5 2 16,1 2-1-16,-1 2-3 0,-1 0 8 15,-1 4 2-15,-6 1-3 0,-1 2 8 0,-5-1-4 16,-2 3 7-16,-2 2 10 0,-4-2 5 16,-4 8 10-16,-4 1 18 0,0 2 0 0,-2 1 3 15,-5 3 5-15,1-3 1 0,2-4-1 16,-6-1 1-16,6 0-8 0,-3-2 1 0,5 0-2 16,0-6-6-16,-2-1 2 0,6-3-7 15,0 0 4-15,2-4 0 0,0 2 3 0,6-4 1 16,0 2 5-16,4-3 1 15,4 0 3-15,2-3-7 0,5 0-3 0,1-3-6 16,5 2-1-16,3-3-8 0,1-2-3 16,7 0-9-16,5-2 3 0,0 2-14 0,0-3-25 15,1-1-29-15,-3-2-30 0,-6 2-37 16,3-1-46-16,-5 1-33 0,-1 2-35 0,-3-2-40 16,-5 0-80-16,-1 0-610 0,-3 0-374 15</inkml:trace>
  <inkml:trace contextRef="#ctx0" brushRef="#br0" timeOffset="166222.76">11561 7795 2817 0,'0'0'-104'0,"0"0"15"16,0 0 25-16,0 0 9 0,0 0 19 0,0 0 34 15,0 0 31-15,0 0 22 0,0 0 14 16,0 0 12-16,0 0 2 0,0 0-1 16,0 0-9-16,0 0-5 0,0 0 1 0,0 0-4 15,0 0 13-15,0 0 8 0,0 0 4 16,0 0-5-16,17 11-5 0,-17-11-5 0,0 29-2 15,-2-13-4-15,2 4-7 0,0-1-6 16,0-1 2-16,0 3-14 0,0 2-6 16,2-1 1-16,-2 0-2 0,2-1-5 0,-2-2-1 15,2 2-4-15,2-2-6 0,-2-2-7 16,2 0-13-16,-2-2-10 0,0-2-15 0,2-3-10 16,-2 0-8-16,-2-10-10 0,0 0-12 15,6 25-29-15,-6-25-6 0,0 0-6 16,8 6-2-16,-8-6 3 0,0 0 2 15,0 0 2-15,0 0 7 0,15-41-1 0,-11 25-1 16,2-3 11-16,0-1 11 0,2 0 6 16,-2-2 15-16,2 0 8 0,-2 4 11 0,1 0 10 15,-1 4 12-15,0 2 9 0,0-3 18 0,2 4-7 16,-8 11 16-16,8-19-3 0,-8 19 12 16,6-16 6-16,-6 16 15 0,0 0 13 15,0 0-1-15,0 0 0 0,0 0 1 0,0 0-6 16,0 0 7-16,-18-11 1 0,18 11 3 15,0 0 3-15,-22 10 2 0,22-10-2 0,-13 7 4 16,13-7 2-16,-14 10-1 0,14-10-5 16,-16 11-5-16,16-11-4 0,-12 12 0 15,12-12 0-15,-11 11-1 0,11-11-3 0,-12 15-5 16,12-15 0-16,-10 15-5 0,10-15-4 16,-4 18 2-16,4-18-8 0,0 19-2 0,0-19-1 15,10 19-3-15,-2-7-2 0,0-1-3 16,3-2-6-16,1 0-15 0,2-1-18 15,-2 2-26-15,3-2-32 0,-1 0-37 16,4-1-55-16,-2 1-38 0,1-2-49 0,1-3-79 16,-2 3-130-16,1-2-416 0,-3-1-237 15</inkml:trace>
  <inkml:trace contextRef="#ctx0" brushRef="#br0" timeOffset="166396.18">11985 8143 2521 0,'0'0'-62'0,"14"-4"38"15,-14 4 20-15,0 0 11 0,23-4 8 16,-23 4 11-16,20-6 4 0,-20 6 2 0,27-4-8 16,-11 1 5-16,0 1-6 0,3-1 0 15,-19 3 0-15,32-4-19 0,-13 1-14 0,-5 2-35 16,-14 1-26-16,32-3-36 0,-19 2-42 16,-13 1-75-16,24-2-428 0,-16 0 121 0</inkml:trace>
  <inkml:trace contextRef="#ctx0" brushRef="#br0" timeOffset="166548.09">12132 8042 2134 0,'-21'-7'117'15,"21"7"20"-15,-14-6-1 0,14 6-8 16,0 0-8-16,-8-10-10 0,8 10-14 0,0 0-15 16,0 0-16-16,0 0-29 0,18-26-34 15,-18 26-47-15,21-7-51 0,-21 7-64 0,24-9-95 16,-10 6-549-16,-3-1-120 0</inkml:trace>
  <inkml:trace contextRef="#ctx0" brushRef="#br0" timeOffset="166746.97">12446 7996 2523 0,'0'0'27'0,"0"0"16"0,14 10-16 15,-14-10-1-15,0 0-1 0,12 8 0 16,-12-8 2-16,0 0 1 0,0 0-4 16,10 8-2-16,-10-8-9 0,0 0-20 0,0 0-29 15,0 0-54-15,15 5-49 0,-15-5-103 16,0 0-477-16,0 0 20 0</inkml:trace>
  <inkml:trace contextRef="#ctx0" brushRef="#br0" timeOffset="167626.13">11741 5904 1985 0,'0'0'-90'0,"0"0"13"0,0 0 17 0,0 0 12 16,0 0 7-16,-31 34 17 0,23-26 16 16,8-8 21-16,-18 19 12 0,9-11 33 15,-1-1 6-15,10-7 18 0,-24 12 13 16,12-7 13-16,12-5 7 0,-21 9 3 0,7-6-2 15,14-3-5-15,-22 4-5 0,22-4-1 16,-23 1-3-16,23-1-13 0,-24-3-5 0,24 3-8 16,-19-10-9-16,9 2-7 0,10 8-8 15,-16-13-7-15,10 3-5 0,6 10-5 0,-8-16-2 16,8 16-7-16,-5-20-5 0,5 20-3 16,0 0-3-16,3-23-9 0,-3 23 4 15,0 0-8-15,12-15-2 0,-12 15 3 0,0 0-2 16,22-1 1-16,-22 1-1 0,0 0-1 15,31 9-1-15,-15-3-1 0,-2-1-2 16,3 1 2-16,-1-2-1 0,2 2-2 0,-1-3-3 16,-1 3 0-16,4-4-7 0,-3 2-2 15,1-4 11-15,-18 0-13 0,37 0-5 16,-21-2-3-16,2 0-9 0,-2-2-6 0,-16 4-7 16,27-9-12-16,-13 3-3 0,-2 1 6 15,-1-3 12-15,-11 8 5 0,14-14 33 0,-14 14-14 16,10-11 8-16,-10 11 7 0,0 0 10 15,0 0 7-15,0 0 11 0,-20-25-1 16,20 25 0-16,-19-6 1 0,19 6 0 0,-26-4-9 16,26 4-2-16,-27 0-20 0,27 0-33 15,-26 3-48-15,26-3-42 0,-20 3-59 0,20-3-104 16,-19 4-430-16,11-4 5 0</inkml:trace>
  <inkml:trace contextRef="#ctx0" brushRef="#br0" timeOffset="169652.61">12452 6957 2041 0,'0'0'-103'0,"-17"-9"29"0,17 9 22 16,-12-11 8-16,12 11 34 0,-12-10 18 0,12 10 12 15,-8-13 12-15,8 13 25 0,-6-13 22 16,6 13-16-16,0 0 5 0,2-26-5 16,-2 26 0-16,8-16 4 0,-8 16-9 15,14-24-1-15,-8 13-7 0,4 0-5 0,-1 1-3 16,1 0-7-16,4 2-4 0,-4-3-3 16,0 4-6-16,-10 7 8 0,25-11-17 0,-9 5 0 15,-4 2-1-15,-12 4-6 0,25 0-3 16,-25 0 0-16,26 8 7 0,-15-3-4 15,-1 6 10-15,-2-1 1 0,0 2 5 0,-2 3 3 16,-2 0 8-16,-2 1 6 0,-2-16 5 16,0 34 7-16,-4-19 7 0,0 0 3 0,0 1 4 15,-4-1 4-15,2-2 3 0,-2 0 5 16,-1-2 6-16,9-11-10 0,-12 23 0 0,6-14-2 16,6-9-3-16,-12 13-3 0,12-13-4 15,-8 10-5-15,8-10-9 0,0 0-12 16,0 0-11-16,0 0-9 0,0 0-11 0,0 0-4 15,0 0-15-15,49-37-13 0,-33 22-8 16,4-2-7-16,1-2 6 0,1-2-2 16,-4 1 0-16,3-1 1 0,-1 3 4 0,-5 0 7 15,3 1 0-15,-2 0 3 0,-4 4 7 16,-1 1 7-16,-1 2 6 0,0-1 5 16,0 2 11-16,-10 9-2 0,8-13 16 0,-8 13 4 15,0 0 9-15,0 0 5 0,0 0-2 16,0 0 3-16,0 0 9 0,0 0 3 0,0 0 4 15,-30 40-5-15,26-25-5 0,-4 0-2 16,5 2-4-16,-1 1-4 0,4-1-4 16,0-17 1-16,0 36-5 0,4-19-4 0,5 4-8 15,-1-4-16-15,4 2-24 0,4-4-32 16,1 0-38-16,1-1-44 0,4-2-55 16,1-1-38-16,1-2-71 0,-1 1-139 0,-1-5-482 15,0-1-321-15</inkml:trace>
  <inkml:trace contextRef="#ctx0" brushRef="#br0" timeOffset="171018.19">13477 6609 2596 0,'0'0'-170'0,"0"0"26"0,0 0 24 15,0 0 19-15,0 0 19 0,0 0 19 16,0 0 19-16,0 0 21 0,0 0 15 0,0 0 23 16,0 0 6-16,0 0 10 0,-15-12 11 15,15 12 22-15,0 0-5 0,0 0 15 0,0 0 7 16,0 0-2-16,0 0 8 0,0 0 18 16,-30 20 2-16,30-20 5 0,-12 18 3 15,3-6-4-15,1 4-8 0,0 2-6 16,-2 3-3-16,4 2-10 0,0 2-8 0,2 2-11 15,2-1-3-15,0 2-3 0,2-2-7 16,2 3-7-16,0-3 1 0,2-1-6 0,0 1-5 16,2-3-7-16,4 2-19 0,-2-5-23 15,4 0-29-15,-1-1-26 0,3-3-42 16,2 1-37-16,-3-5-31 0,1 0-42 0,-2-1-68 16,2-3-559-16,-2 0-191 0</inkml:trace>
  <inkml:trace contextRef="#ctx0" brushRef="#br0" timeOffset="171368.34">13719 6763 2397 0,'0'0'-115'0,"4"-21"27"0,-4 21 12 16,4-13 24-16,-4 13 12 0,0 0 12 0,4-15 10 16,-4 15 7-16,0 0 13 0,0 0 12 15,0 0 13-15,0 0 30 0,0 0 11 16,0 0 9-16,0 0 7 0,0 0-3 0,0 0-5 16,6 45-2-16,-5-27-1 0,-1 1-1 15,0 2-6-15,2 0 0 0,-2 0-3 16,2-1-4-16,-2 3-8 0,0-1 3 0,4-2-14 15,-4-1-3-15,2 1-8 0,0-1-18 16,-2-3-28-16,0-16-27 0,2 27-31 0,0-15-11 16,-2-12-38-16,2 21-13 0,-2-21-21 15,4 14-46-15,-4-14-81 0,0 0-355 16,4 7 138-16</inkml:trace>
  <inkml:trace contextRef="#ctx0" brushRef="#br0" timeOffset="171608.97">13831 6925 1862 0,'0'0'-29'15,"8"-16"19"-15,-8 16 19 0,6-14 15 0,-6 14-6 16,0 0 13-16,3-14-1 0,-3 14-4 16,0 0 9-16,0 0 19 0,0 0 2 0,0 0 16 15,0 0 3-15,0 0 8 0,0 0 10 16,0 0 2-16,0 0 2 0,0 0 5 0,0 0-6 16,-45 21-4-16,45-21-6 0,-11 14-3 15,11-14-2-15,-4 17-5 0,4-17-6 0,-2 21-2 16,2-21-9-16,6 24-4 0,1-9-2 15,1-2-6-15,2 1-9 0,4 0-28 16,-2-1-25-16,1-1-36 0,-1-1-40 0,2 1-40 16,0-2-38-16,-1-2-56 0,-1-2-121 15,4-2-459-15,-4 0-121 0</inkml:trace>
  <inkml:trace contextRef="#ctx0" brushRef="#br0" timeOffset="171894.93">14053 7103 2399 0,'0'0'-8'0,"0"0"11"16,25 5-3-16,-25-5 14 0,0 0-14 0,0 0 1 16,0 0 16-16,0 0 3 0,14 4 6 15,-14-4 8-15,0 0 4 0,0 0-2 16,0 0-10-16,0 0-8 0,0 0-15 0,0 0-15 16,0 0-6-16,0 0-5 0,0 0-1 15,0 0-8-15,10-20 10 0,-10 20-2 0,0 0 10 16,12-9 6-16,-12 9 27 0,0 0 11 15,0 0 12-15,0 0 4 0,0 0 13 16,0 0 10-16,25 12-1 0,-25-12-9 0,0 0-2 16,2 23-8-16,-2-23-8 0,-2 17-20 15,2-17-34-15,0 0-32 0,-6 29-25 0,6-29-43 16,-8 17-27-16,4-10-31 0,1 1-45 16,3-8-94-16,0 0-304 0,-4 15 174 15</inkml:trace>
  <inkml:trace contextRef="#ctx0" brushRef="#br0" timeOffset="172275.33">14412 6883 1812 0,'0'0'-20'16,"0"0"-4"-16,0 0 7 0,2-16 17 15,-2 16 38-15,0 0 3 0,0 0 16 16,0 0 35-16,0 0-2 0,0 0 17 0,0 0 1 15,-35 28-1-15,35-28-5 0,-8 17-9 0,8-17-12 16,-4 21 0-16,4-21-15 0,0 18 2 16,0-18-6-16,8 19-9 0,-8-19-2 15,14 18-12-15,-9-10-7 0,-5-8-11 16,18 10-19-16,-18-10-9 0,20 5-18 0,-20-5-5 16,21 0-15-16,-21 0 3 0,20-5-2 15,-20 5 9-15,24-10 20 0,-13 4 25 16,-11 6 25-16,18-13 30 0,-8 6 24 0,-10 7 24 15,15-9 1-15,-15 9 7 0,16-10 5 16,-16 10-3-16,12-5-6 0,-12 5-9 16,0 0-10-16,24-2-10 0,-24 2-9 15,0 0-7-15,29 10-16 0,-19-5-40 0,2 1-42 16,-12-6-50-16,19 13-49 0,-7-5-53 0,0-2-42 16,-4 1-44-16,-8-7-104 0,13 7-560 15,-13-7-338-15</inkml:trace>
  <inkml:trace contextRef="#ctx0" brushRef="#br0" timeOffset="172746.3">15017 6654 2800 0,'0'0'-55'0,"0"0"20"0,0 0 14 15,0 0 5-15,0 0 10 0,0 0 5 0,0 0 8 16,6-23 6-16,-6 23 6 0,0 0 2 15,0 0 8-15,16-6-9 0,-16 6-1 16,0 0-4-16,23 3 2 0,-23-3-5 16,0 0-2-16,30 4 7 0,-30-4-7 0,21 3-3 15,-21-3 2-15,20 3-4 0,-20-3 4 16,15 1-6-16,-15-1 5 0,0 0 10 0,20 4-3 16,-20-4 1-16,0 0 2 0,0 0 1 15,18 4-5-15,-18-4 0 0,0 0 4 16,0 0 2-16,0 0 4 0,0 0-5 0,16 4 0 15,-16-4-1-15,0 0-2 0,0 0-2 16,0 0-5-16,0 0-3 0,0 0-19 0,0 0-14 16,0 0-37-16,17 3-25 0,-17-3-33 15,0 0-36-15,0 0-36 0,0 0-98 16,0 0-409-16,0 0 46 0</inkml:trace>
  <inkml:trace contextRef="#ctx0" brushRef="#br0" timeOffset="172955.08">15093 6628 1999 0,'0'0'-40'16,"-15"-8"13"-16,15 8 14 0,0 0 11 0,0 0 20 15,0 0 30-15,-10-11 3 0,10 11 30 16,0 0-4-16,0 0 10 0,0 0 7 0,0 0-11 16,0 0-9-16,0 0-4 0,-6-13-9 15,6 13-14-15,0 0-16 0,0 0-17 16,0 0-40-16,0 0-16 0,0 0-4 0,0 0-25 15,0 0-12-15,0 0-37 0,-16-4-64 16,16 4-144-16,0 0-262 0,-17 4 205 16</inkml:trace>
  <inkml:trace contextRef="#ctx0" brushRef="#br0" timeOffset="173340.91">14738 6722 1755 0,'0'0'6'15,"0"0"7"-15,0 0 4 0,0 0 1 16,0 0-5-16,0 0 0 0,0 0 18 0,0 0 1 15,0 0 13-15,0 0 11 0,0 0-9 16,0 0 0-16,0 0 5 0,47 6-8 0,-37 4 4 16,2 8-3-16,0-1 0 0,-3 3 2 15,3 2-10-15,-2 1 1 0,2-1 3 16,-4 1 2-16,-1 0 14 0,-1 0 5 0,0 2 4 16,-2-2 6-16,-2-1 0 0,-2-3-6 15,-2 1-6-15,0 1-4 0,-6 2-10 16,4-5-8-16,-1 1-19 0,-3 0-19 0,2-1-33 15,-4-3-36-15,4 0-30 0,-2-2-21 16,0 1-29-16,8-14-35 0,-13 18-103 16,9-13-406-16,4-5 58 0</inkml:trace>
  <inkml:trace contextRef="#ctx0" brushRef="#br0" timeOffset="174108.29">14989 6674 1969 0,'-11'-7'-58'16,"11"7"30"-16,0 0 16 0,0 0 5 16,0 0 7-16,0 0 13 0,0 0 0 15,0 0 5-15,0 0-12 0,0 0 5 0,0 0-1 16,0 0-2-16,0 0 2 0,0 0-2 16,0 0-7-16,0 0 1 0,0 0 3 0,39-8-3 15,-39 8 2-15,23-5-4 0,-23 5 0 16,26 0 4-16,-12-5-1 0,-14 5-3 15,27-3 6-15,-15 0 12 0,-12 3 9 0,26-4 17 16,-26 4 7-16,23-1 7 0,-23 1 9 16,18-3 1-16,-18 3-1 0,0 0-5 0,21-1-4 15,-21 1-7-15,0 0-1 0,0 0 8 16,18 5 4-16,-18-5 3 0,0 0 0 16,4 15 2-16,-4-15-1 0,-4 22-7 15,4-22-5-15,-6 26 5 0,4-8-3 0,-6 0 3 16,2 3 2-16,1 2-7 0,-3 0-12 15,-2 3 2-15,2-4-4 0,2 3-3 0,-2-2-5 16,-2-2-4-16,3 1-1 0,1-5-4 16,-2 0-1-16,2-2 0 0,2 2-6 0,-2-5 2 15,6-12-4-15,-8 21-1 0,8-21 1 16,-8 20 1-16,8-20 2 0,-5 12 0 16,5-12 2-16,-2 14 1 0,2-14-4 0,0 0-2 15,0 0 0-15,0 0-7 0,15 16 3 16,-15-16-2-16,18 3-5 0,-18-3 5 0,29 2-3 15,-9-2 0-15,2 2-3 0,1-2 2 16,1 0-14-16,-1 0-25 0,9 0-38 16,-5-2-43-16,-3 2-44 0,7-2-44 0,-9-1-83 15,5-2-645-15,-7 0-343 0</inkml:trace>
  <inkml:trace contextRef="#ctx0" brushRef="#br0" timeOffset="174441.31">15302 6170 2743 0,'0'0'-103'0,"23"-7"16"16,-23 7-5-16,18-4 16 0,-18 4 7 15,27-3 10-15,-11 1-1 0,4-1-1 16,-3 2-10-16,1 1-15 0,2-3-22 0,-5 2-30 15,3-1-72-15,-18 2-282 0,32-6 339 16</inkml:trace>
  <inkml:trace contextRef="#ctx0" brushRef="#br0" timeOffset="174687.11">15716 5929 1396 0,'6'-18'41'0,"-6"18"13"15,6-11 7-15,-6 11-11 0,0 0-13 16,0 0 3-16,0 0-4 0,0 0 2 0,0 0 1 16,0 0 2-16,0 0-2 0,0 0 6 15,0 0-8-15,6 50 4 0,-8-33 5 16,0 2-13-16,0 1-1 0,2 2 1 0,-4-3-5 16,4 2-14-16,0 0-1 0,0-2-45 15,0 0-5-15,4-2-17 0,-4-17-11 16,0 29-22-16,0-16-28 0,2-4-45 0,-2-9-111 15,2 14-175-15,-2-14 397 0</inkml:trace>
  <inkml:trace contextRef="#ctx0" brushRef="#br0" timeOffset="174916.5">15810 6142 1425 0,'8'-11'76'16,"-8"11"8"-16,8-10-17 0,-8 10-22 15,0 0-1-15,0 0 11 0,0 0-18 0,0 0-1 16,0 0-4-16,0 0-8 0,0 0 5 15,0 0 4-15,0 0-8 0,0 0 12 16,0 0-4-16,0 0 10 0,0 0 10 16,0 0-2-16,0 0 8 0,0 0 3 0,-37 25 2 15,37-25-8-15,0 0-2 0,6 28-6 16,-6-28-3-16,15 27-2 0,-7-12-10 16,0 3-28-16,6 1-48 0,-2-1-26 15,1 4-33-15,-1-4-40 0,2 2-79 0,-2 0-446 16,-5-2 91-16</inkml:trace>
  <inkml:trace contextRef="#ctx0" brushRef="#br0" timeOffset="176186.03">11732 9100 1893 0,'-6'-23'-5'15,"4"9"39"-15,2 14 35 0,-2-28 39 0,2 28 49 16,0-27 30-16,0 27 0 0,2-27 13 16,-2 27 18-16,0-21 5 0,0 21-10 15,2-17-11-15,-2 17-23 0,2-15-21 0,-2 15-24 16,0 0-14-16,7-15-15 0,-7 15-13 16,0 0-14-16,16-6-6 0,-16 6-15 15,0 0-14-15,30 2-24 0,-30-2-6 0,25 4-17 16,-25-4-10-16,28 2-13 0,-11-2-14 15,3 0-21-15,-20 0-17 0,39-6-15 0,-15 2-19 16,1 0-9-16,1-4-5 0,1 1 4 16,1-1 7-16,-1 3 12 0,1-3 7 0,-1 1 15 15,1-1-1-15,1 4 18 0,-3-1 13 16,1 0 14-16,-1 4 13 0,-1-3 13 16,-1 2 1-16,-4-1 11 0,3 3 0 0,-1-1 11 15,-3 1 7-15,-19 0 2 0,40 0 2 16,-21-2-7-16,3 1 1 0,-2-3 1 0,1 1-6 15,3-2 1-15,1-1-1 0,1 1-1 16,-1-3 2-16,1 0 0 0,1-1 7 16,5-1 2-16,-5 0 3 0,1 1 9 0,-1 0-3 15,1 1 4-15,-1-2-3 0,1 5-7 16,-3-1-2-16,1 2 1 0,-3 0-4 16,-1 2-2-16,-1 0-3 0,1 2 0 0,2 0-5 15,-1 0-13-15,-1 2-9 0,1-2-16 16,-3 0-4-16,4 0-3 0,-1-2-5 0,1 2 0 15,-1-2 5-15,-1 0 0 0,-1 1 6 16,3-2 6-16,0 0 9 0,-1-1 7 0,-1 2 3 16,3-2 8-16,-1 3 6 0,-3-1 4 15,5 2 3-15,0-2 3 0,-3 2-3 16,7 4 2-16,-1-4 0 0,0 4-1 0,3 1-1 16,1 3 1-16,1 1-4 0,1-1-9 15,0 2-8-15,-3-3-4 0,3 2-5 0,0 0 0 16,-1-6-6-16,1 5 3 0,-3-4-3 15,-1-1 4-15,0 0 0 0,3-2 2 0,-3 2 0 16,1-3 1-16,-3 0 1 0,3-3 4 16,-1-1 2-16,0 1 5 0,3-3 5 15,3-2 5-15,0 1 3 0,5-5 4 0,-5 3 0 16,6-1-3-16,-4 0-1 0,3 1-7 16,-1 0 0-16,-2-1-19 0,0 4-17 15,1 0-17-15,-5-1-30 0,-3 2-25 0,-5 3-43 16,0 0-35-16,-3-2-44 0,-4 2-122 15,1 0-393-15,-9 2-12 0</inkml:trace>
  <inkml:trace contextRef="#ctx0" brushRef="#br0" timeOffset="177266.33">12556 9469 2214 0,'0'0'-14'16,"0"0"15"-16,-15 9 6 0,15-9-9 0,0 0 13 15,-8 8 1-15,8-8 9 0,0 0 0 16,0 0 1-16,0 0-7 0,0 0 7 0,0 0 1 16,0 0 1-16,23 17 11 0,-23-17-1 15,0 0 1-15,28 4 7 0,-28-4-9 16,25 0-5-16,-11 2-6 0,-14-2-11 0,28-2-8 15,-11 2-14-15,-17 0-5 0,28 2 1 16,-28-2-1-16,25 0 1 0,-25 0 1 16,24 0 5-16,-24 0-10 0,18 0 8 0,-18 0-2 15,15 1 1-15,-15-1 7 0,0 0-4 16,22 0 6-16,-22 0 6 0,0 0-3 0,0 0-2 16,0 0 1-16,17 3 4 0,-17-3-3 15,0 0-2-15,0 0 16 0,0 0-5 0,0 0 3 16,0 0 0-16,0 0-6 0,16 4 2 15,-16-4-10-15,0 0 7 0,0 0-4 16,0 0-1-16,0 0 0 0,0 0 2 0,0 0 2 16,0 0 1-16,0 0-5 0,0 0 10 15,0 0-2-15,0 0-5 0,0 0 1 0,0 0 1 16,0 0-2-16,0 0 4 0,0 0-13 16,0 0-1-16,0 0-11 0,0 0-8 15,0 0 7-15,0 0-7 0,22-2-4 0,-22 2 12 16,0 0-16-16,0 0 7 0,0 0-3 15,0 0 3-15,0 0-1 0,0 0-6 0,0 0 4 16,0 0-12-16,0 0 6 0,0 0 3 16,0 0-10-16,0 0 3 0,0 0-3 15,0 0-7-15,0 0-11 0,0 0-11 0,0 0-5 16,0 0-16-16,0 0-20 0,0 0-40 16,0 0-288-16,0 0 407 0</inkml:trace>
  <inkml:trace contextRef="#ctx0" brushRef="#br0" timeOffset="178836.84">12613 9393 1261 0,'0'0'14'16,"0"0"10"-16,0 0 21 0,0 0-7 16,0 0 11-16,0 0 14 0,0 0 12 0,0 0 16 15,-12-15 23-15,12 15 10 0,0 0 20 16,0 0 12-16,0 0 5 0,0 0 0 0,0 0-5 15,0 0-16-15,0 0-8 0,0 0-15 16,0 0-13-16,0 0-13 0,0 0-14 0,0 0-6 16,0 0-11-16,0 0-4 0,0 0-2 15,0 0-9-15,0 0 0 0,0 0-2 16,0 0 0-16,0 0-1 0,0 0 1 0,0 0 3 16,0 0 4-16,0 0 4 0,0 0 3 15,0 0 1-15,0 0 6 0,0 0 3 16,0 0 0-16,0 0 0 0,0 0-1 0,0 0-5 15,0 0-3-15,0 0-7 0,0 0 0 0,0 0 4 16,0 0 0-16,0 0 1 0,0 0-7 16,0 0-2-16,0 0-5 0,38 36-3 15,-28-24-6-15,1-5-4 0,1 5 1 0,-2-3-3 16,6 2-4-16,-1 2-6 0,-1 1-3 16,2 1 5-16,-2 2 0 0,1-1-6 15,-1 2-1-15,2 0-1 0,-1 3 5 0,3 1-4 16,2 1-3-16,-3 2 6 0,5 0-4 15,0 0 3-15,-1 0-3 0,3 0-1 0,-1 1 5 16,-1-1-9-16,4-3 5 0,-3 2-3 16,-1 0-17-16,1-1 8 0,1-1-4 15,-5 2 10-15,1-3-1 0,-2-2 3 0,-3-2 0 16,1-2 7-16,-2 1-8 0,-2-5 5 16,-2 2 0-16,1-4 3 0,-3 1-5 0,-8-10-6 15,16 18-13-15,-12-11-11 0,2 1-18 16,-2-1-25-16,-4-7-29 0,4 12-40 0,-4-12-49 15,0 0-41-15,0 0-38 0,0 0-48 16,-14 13-130-16,14-13-126 0,-18-4-376 16,18 4-361-16</inkml:trace>
  <inkml:trace contextRef="#ctx0" brushRef="#br0" timeOffset="179204.27">12986 9328 2793 0,'0'0'-64'0,"0"0"31"16,0-21 19-16,0 21 23 0,0 0 5 16,0 0 11-16,0 0 14 0,0 0 15 0,-6-15 15 15,6 15 5-15,0 0 8 0,0 0 0 16,0 0 8-16,-17 36 8 0,11-21 6 0,-4 5 4 15,2 0-3-15,-4 4-2 0,1 2-8 16,1 2-8-16,-4 3-8 0,2-1-8 16,-1 3-8-16,1-1-2 0,-4 0-10 0,0 7 0 15,-3-3-11-15,-1 2 1 0,0 1-7 16,3-1-1-16,-1-1-4 0,-2 2-3 0,9-5-4 16,-5-4 0-16,4 1-6 0,0-1 0 15,1-3-11-15,3-5-8 0,0 0-17 16,0-2-22-16,2-2-33 0,0-4-33 0,2 2-50 15,4-16-35-15,-6 26-58 0,6-26-115 16,-1 12-179-16,1-12-318 0,0 0-215 0</inkml:trace>
  <inkml:trace contextRef="#ctx0" brushRef="#br0" timeOffset="179541.11">13436 9500 2488 0,'0'0'-54'0,"0"0"32"16,0 0 30-16,0 0 12 0,0 0 21 15,0 0 14-15,-25 42 2 0,17-27 10 0,0 4 5 16,-2 0 5-16,2 4 2 0,0-2-1 16,0 1-4-16,3 2-2 0,1-2-2 0,2-3-10 15,2 2-1-15,2-1-9 0,0-2 18 16,2 1-16-16,-1-4-24 0,7 3-28 16,-2-5-32-16,0 1-37 0,4-1-47 0,0-4-37 15,1 1-60-15,-3-3-129 0,4-3-454 16,-4 0-104-16</inkml:trace>
  <inkml:trace contextRef="#ctx0" brushRef="#br0" timeOffset="179933.72">13664 9626 2481 0,'8'-16'97'0,"-8"16"16"15,4-11-5-15,-4 11-21 0,8-14-8 16,-8 14-10-16,17-11-11 0,-17 11-11 15,22-13-10-15,-10 7-11 0,3-2-8 0,-1 3-10 16,4-1 10-16,-5-1-6 0,5 2-5 16,-2 0 0-16,0 1-1 0,-1-2-2 15,-15 6 0-15,26-6-3 0,-26 6 3 0,19-6-4 16,-19 6 0-16,18-4 0 0,-18 4 18 16,0 0 12-16,18-1 9 0,-18 1 3 0,0 0 4 15,0 0-5-15,0 0-7 0,-12 34-4 16,12-34-1-16,-14 27-2 0,0-9 7 0,5 1-4 15,-5 0 6-15,2-1 6 0,0 1 9 16,-1 2 6-16,1-2 1 0,-2 2 0 16,4-2-2-16,-2 0-3 0,5-3 1 0,-1 1-4 15,4-2-4-15,-2 1-1 0,6-16-5 16,-2 22-2-16,2-22-4 0,10 21-3 16,-2-12-5-16,3-1-16 0,3-3-20 0,4 2-29 15,-2-3-24-15,3-3-39 0,1 1-47 16,1 0-46-16,1-2-57 0,0-2-151 15,-3-1-575-15,-1-4-429 0</inkml:trace>
  <inkml:trace contextRef="#ctx0" brushRef="#br0" timeOffset="180127.46">14186 9459 3052 0,'0'0'103'15,"0"0"20"-15,0 0-19 0,0 0-6 0,0 0 1 16,0 0 4-16,22 19-2 0,-16-5-11 0,0 1-11 15,0 4-5-15,-1 2-9 0,3 4-9 16,-4 2-3-16,-2 0-9 0,2-1-11 16,-2 3-24-16,-4-1-32 0,0 3-40 0,-2 1-58 15,-2 5-56-15,-5-4-46 0,-5-1-100 16,-2 9-172-16,-7-5-378 0,-1 0-237 0</inkml:trace>
  <inkml:trace contextRef="#ctx0" brushRef="#br0" timeOffset="-94139.68">21639 10342 2856 0,'6'-20'-133'0,"-6"20"21"0,0 0 22 16,7-16 10-16,-7 16 18 0,0 0 16 15,6-20 24-15,-6 20 30 0,0-13 15 0,0 13 26 16,0 0 12-16,0-19 8 0,0 19 6 16,0 0 6-16,0 0 10 0,0-21 4 15,0 21-3-15,0 0-9 0,0 0 0 0,-13-15 0 16,13 15 0-16,0 0-6 0,-18-8 2 15,18 8 2-15,-20-1 5 0,20 1-5 16,0 0 8-16,-35 5-9 0,19-1-2 0,2 1-3 16,-1 1-1-16,-3 2-4 0,4 0-9 15,-1 1-2-15,3 1-2 0,-4 1-5 16,4 2-3-16,-3 3-5 0,5-3-1 0,2 2-5 16,0 0-2-16,2 0-3 0,2 3 0 15,0-3 3-15,4-15-8 0,0 27 2 16,0-27-4-16,6 27 3 0,-2-17-1 0,2 4-6 15,4-4 4-15,0-1-8 0,2-1 1 16,-12-8 3-16,21 13-2 0,-9-7-4 0,0-2 2 16,-12-4-4-16,25 2 1 0,-25-2-4 15,24-2-1-15,-24 2-2 0,25-9-4 0,-13 2 5 16,0 0-3-16,-2-3 1 0,-10 10 0 16,17-19-3-16,-9 10 4 0,-2-3 0 15,2 1 4-15,-8 11 1 0,8-21 3 0,-8 21 1 16,4-21 5-16,0 11-1 0,-4 10 3 15,4-19-2-15,-4 19 2 0,2-15 3 16,-2 15-1-16,0 0-1 0,5-20-26 0,-5 20 2 16,0 0 4-16,6-14 1 0,-6 14 0 15,0 0-3-15,0 0 5 0,0 0 16 0,0 0 1 16,0 0 6-16,0 0 6 0,0 0-5 16,0 0 0-16,0 0 2 0,0 0-4 15,4 49 0-15,-4-49-2 0,0 23-3 0,0-23-4 16,0 25-6-16,0-14-15 0,0-11-23 15,2 25-27-15,0-13-23 0,-2-1-46 0,2-1-50 16,-2-10-60-16,6 20-40 0,0-12-61 16,-6-8-130-16,6 15-111 0,-2-10-17 0,2 2-288 15,-6-7-241-15</inkml:trace>
  <inkml:trace contextRef="#ctx0" brushRef="#br0" timeOffset="-93374.42">21927 9700 2609 0,'0'0'-79'0,"0"-18"24"0,0 18 15 15,0 0 16-15,4-21 21 0,-4 21 27 16,0 0 28-16,4-15 27 0,-4 15 13 0,0 0 20 15,2-15 3-15,-2 15 3 0,0 0 6 16,0 0-11-16,0 0-7 0,0 0-1 16,0 0 17-16,0 0 5 0,0 0-1 0,0 0-9 15,0 0-9-15,0 0-6 0,0 0-9 16,-10 55-12-16,6-38-6 0,3-1-5 16,-3 1-6-16,0 2-6 0,2 0-11 0,0-2 0 15,2 2 13-15,-4 0-9 0,4-2-5 16,0 1-10-16,0-18-8 0,-6 30-14 15,6-18-14-15,0-12-17 0,0 23-13 0,0-23-17 16,-4 22-13-16,4-22-20 0,0 16-15 16,0-16-22-16,0 0-27 0,0 0-21 0,0 0-15 15,0 0-6-15,0 0-3 0,10 1 10 16,-10-1 11-16,0 0 10 0,12-26 18 16,-7 13 20-16,-5 13 20 0,10-26 22 0,-4 15 29 15,0-3 18-15,2 3 58 0,-8 11 14 16,12-22 28-16,-8 12 13 0,0 1 13 0,1 1 13 15,-5 8 4-15,8-15 1 0,-8 15-3 16,4-10-12-16,-4 10-6 0,0 0 0 0,4-10-2 16,-4 10 1-16,0 0 2 0,0 0-6 15,0 0 1-15,0 0-6 0,0 0 4 16,0 0-4-16,0 0 2 0,-33 29-8 0,33-29-2 16,-8 15-12-16,8-15 1 0,-12 19-4 15,12-19-6-15,-6 21-6 0,4-10-3 0,2-11-2 16,0 23-2-16,0-23-3 0,2 24-5 15,2-9-1-15,2-2-2 0,2-2-2 16,2 3-10-16,0-1-13 0,7-1-27 0,1-1-39 16,0 1-45-16,1-5-63 0,5 5-62 15,-1-7-62-15,-1 1-134 0,3-1-163 0,-3 1-380 16,2-4-419-16</inkml:trace>
  <inkml:trace contextRef="#ctx0" brushRef="#br0" timeOffset="-92013.52">25572 10023 2859 0,'0'0'-148'16,"-4"-16"9"-16,4 16 14 0,0 0 9 0,0 0 11 15,0 0 7-15,0 0 8 0,0 0 14 16,0 0 7-16,-6-17 8 0,6 17 11 16,0 0 4-16,0 0 10 0,0 0 15 0,0 0 9 15,0 0 5-15,0 0 14 0,0 0 6 16,0 0 6-16,0 0 10 0,-4-16 3 0,4 16 4 15,0 0 3-15,0 0 3 0,0 0 10 16,0 0 2-16,0 0 9 0,-7-13-3 16,7 13-2-16,0 0 14 0,0 0 0 15,0 0 8-15,0 0-7 0,0 0 13 0,0 0-6 16,0 0 1-16,-8-15 2 0,8 15-5 16,0 0-2-16,0 0-11 0,0 0-10 0,0 0-3 15,0 0-12-15,0 0-2 0,0 0-6 16,0 0-5-16,0 0-2 0,0 0-1 15,0 0 3-15,0 0 2 0,0 0 7 0,0 0 0 16,0 0 8-16,0 0 6 0,0 0 5 16,0 0 10-16,0 0 6 0,-14 36-5 0,14-36 2 15,0 17-2-15,0-17 3 0,-4 27 0 16,0-11-3-16,0 3-5 0,2 1-2 16,-2 5-4-16,0-3-5 0,0 3-3 0,4 0 1 15,-4 0-3-15,4-2-3 0,0 0-4 16,0-1-1-16,0-1-6 0,0 0-6 0,0-2 0 15,0 0-5-15,0 1-15 0,0-20-27 16,0 28-45-16,0-15-52 0,0-13-57 16,0 23-52-16,0-13-74 0,0-10-156 0,-3 17-125 15,3-8-261-15,0-9-187 0</inkml:trace>
  <inkml:trace contextRef="#ctx0" brushRef="#br0" timeOffset="-91171.5">25005 10790 2466 0,'0'0'-102'0,"0"0"14"16,0 0 10-16,0 0 5 0,-18 4 5 0,18-4 12 16,0 0 9-16,0 0 22 0,0 0 7 15,0 0 13-15,0 0 20 0,0 0 9 0,0 0 10 16,0 0 5-16,0 0 12 0,0 0 5 15,0 0-6-15,0 0 4 0,0 0-1 16,0 0 1-16,0 0-2 0,0 0-5 0,0 0-4 16,0 0 0-16,43 14-1 15,-43-14-8-15,30 2 4 0,-17 1 1 0,7-3 1 0,-2 1-1 16,3 1 4-16,5 0-3 0,-1 0 0 16,5-2 3-16,-1 2 3 0,3-1 2 15,1 2-2-15,0-2-2 0,3-1-5 0,1 0 1 16,-2 0 5-16,3 0 1 0,5-1 5 15,0 1 7-15,0 0 6 0,-1 0 6 16,5-3 6-16,-8 3-2 0,4-1 0 0,-2-1-2 16,3 0-6-16,-7 0 1 0,-2 2-3 15,-1-2 6-15,1 2-9 0,-6 0-5 16,5 0-2-16,-3 0-7 0,-3 0-3 0,-5 0-4 16,3 2-8-16,-5-2-2 0,3 2-1 15,-2-2-8-15,-9 2-10 0,5 0-24 0,-18-2-33 16,30 0-41-16,-30 0-45 0,21 1-57 15,-21-1-52-15,0 0-84 0,12 3-168 16,-12-3-411-16,0 0-292 0</inkml:trace>
  <inkml:trace contextRef="#ctx0" brushRef="#br0" timeOffset="-90539.31">25144 11401 2637 0,'0'0'-102'0,"0"0"22"0,0 0 19 0,0 0 14 16,0 0 21-16,0 0 16 0,0 0 23 15,0 0 13-15,0 0 20 0,0 0 13 16,0 0 10-16,0 0 7 0,0 0 4 0,0 0 9 16,0 0 3-16,0 0-1 0,0 52-8 15,0-52 3-15,0 22-2 0,0-22-2 16,0 26 6-16,0-10-9 0,2-1-3 0,-2-15-1 16,4 33-5-16,-4-20-7 0,0 3-7 15,0-16 0-15,0 26-7 0,0-13-5 0,0-13-5 16,4 21-6-16,0-12-23 0,-4-9-27 15,0 0-42-15,4 26-47 0,-4-26-55 16,4 11-65-16,-4-11-125 0,6 4-585 0,-6-4-355 16</inkml:trace>
  <inkml:trace contextRef="#ctx0" brushRef="#br0" timeOffset="-90214.5">25444 11654 2778 0,'0'0'-98'15,"0"0"30"-15,0 0 12 0,0 0 17 16,0 0 28-16,0 0 49 0,22 4 2 0,-22-4 22 15,0 0 10-15,0 0 11 0,0 0 1 16,24 2 2-16,-24-2 0 0,9 0 3 16,-9 0-7-16,18 2-4 0,-18-2-10 0,20 0-11 15,-10 0-6-15,-10 0-9 0,25 0-9 16,-13 0-35-16,-12 0-27 0,25 0-42 16,-25 0-37-16,26-2-41 0,-12 0-39 0,-6 0-79 15,-8 2-575-15,25-3-181 0</inkml:trace>
  <inkml:trace contextRef="#ctx0" brushRef="#br0" timeOffset="-89682.66">25986 11599 2397 0,'20'-8'-99'16,"-20"8"12"-16,14-9 16 0,-14 9 10 15,14-7 15-15,-14 7 19 0,11-12 22 0,-11 12 27 16,14-10 16-16,-14 10 43 0,8-10 19 16,-8 10 20-16,0 0 9 0,8-16-5 15,-8 16-10-15,0 0-4 0,0 0-8 0,0 0-13 16,0 0-2-16,-16-23-4 0,16 23-7 16,0 0 3-16,-25-3-4 0,25 3-1 0,-24 7 0 15,24-7-13-15,-25 11-1 0,13-1-5 16,0 0-7-16,-2-1-1 0,6 2-6 15,-1 1-5-15,1-1-1 0,4 2-5 0,4-13-1 16,-10 23-6-16,6-11-4 0,4-12-7 16,4 21-4-16,-4-21-7 0,6 18-8 0,-6-18-7 15,8 16-2-15,-8-16-4 0,13 9-9 16,-13-9 2-16,20 6-2 0,-20-6 7 16,22 0 1-16,-22 0-3 0,25-6 8 0,-25 6 2 15,22-9 10-15,-8 3 13 0,-14 6 12 16,15-14 18-16,-5 9 11 0,-10 5 14 15,16-11 11-15,-16 11 7 0,10-10 7 0,-10 10-7 16,0 0 0-16,11-7-2 0,-11 7-6 16,0 0 1-16,0 0 4 0,0 0 30 0,0 0-13 15,22 13-4-15,-22-13-3 0,12 13-10 16,-12-13-9-16,6 17-16 0,2-7-10 16,-8-10-20-16,13 19-31 0,-9-9-28 0,4 1-36 15,-2-4-45-15,-6-7-59 0,16 16-65 16,-12-11-70-16,3 1-149 0,-7-6-134 0,6 8 30 15,-6-8-302-15,0 0-221 0</inkml:trace>
  <inkml:trace contextRef="#ctx0" brushRef="#br0" timeOffset="-87337.6">26387 11418 2441 0,'0'0'-128'0,"0"0"20"15,0 0 12-15,0 0 20 0,0 0 7 16,55 0 22-16,-55 0 17 0,18-2 14 0,-18 2 4 16,15-2 12-16,-15 2 5 0,18-4 6 15,-18 4 9-15,0 0 2 0,26-3 19 16,-26 3-1-16,13-2 23 0,-13 2-6 0,0 0 1 16,22-2 3-16,-22 2 0 0,0 0-6 15,0 0-6-15,0 0-8 0,22-2-3 0,-22 2-4 16,0 0-8-16,0 0 5 0,0 0 3 15,0 0 9-15,0 0-1 0,15-2-4 16,-15 2 0-16,0 0-17 0,0 0 3 0,0 0-6 16,0 0-12-16,0 0-3 0,0 0-6 15,0 0 5-15,0 0-1 0,0 0-2 16,0 0 11-16,0 0 3 0,0 0 11 0,0 0 5 16,0 0 5-16,0 0-7 0,0 0 1 15,0 0-1-15,-51 11-9 0,51-11 2 0,0 0-5 16,-21 3-4-16,21-3 6 0,0 0-4 15,-26 1 7-15,26-1 9 0,-16 2 10 16,16-2 6-16,0 0 7 0,-23 0 3 0,23 0-4 16,0 0-2-16,-20 2 2 0,20-2-3 15,0 0-4-15,0 0 6 0,-17 4-5 0,17-4 1 16,0 0-4-16,0 0-1 0,0 0 1 16,0 0 0-16,0 0 2 0,0 0 0 0,0 0-5 15,0 0-4-15,0 0-2 0,0 0-3 16,0 0-3-16,0 0-3 0,51 13-5 15,-51-13 0-15,25 2-3 0,-15 2 1 0,-10-4-4 16,25 4-4-16,-9-3 4 0,-16-1-4 16,22 4 0-16,-22-4-1 0,21 3-2 0,-21-3 2 15,18 3 1-15,-18-3 7 0,0 0 3 16,22 6-1-16,-22-6 1 0,0 0 3 16,11 2-3-16,-11-2 1 0,0 0-1 0,0 0-5 15,0 0 1-15,14 7 2 0,-14-7-2 16,0 0 0-16,0 0 0 0,0 0 5 0,0 0 2 15,-14 29-7-15,14-29 3 0,-7 19-1 16,-1-9-2-16,-2 1 7 0,2 2-10 16,2-1 1-16,-6-1 0 0,5 3 3 0,-3-3-2 15,2 1 3-15,-2-1 0 0,-2 0 3 16,4 0-6-16,-1-1 4 0,9-10-9 16,-20 19 3-16,16-9-3 0,4-10-2 0,-14 15-1 15,8-7-1-15,6-8 6 0,-7 11 2 16,7-11 5-16,0 0 1 0,-8 17 2 15,8-17 1-15,0 0-1 0,0 0-1 0,0 0-1 16,11 21-5-16,-11-21 0 0,18 6 1 16,-4-4-6-16,-14-2-1 0,37 6 1 0,-19-5-7 15,3 2-14-15,1-3-18 0,4 1-18 16,-5-1-22-16,1 0-34 0,-1 0-37 16,-1 0-50-16,2 0-39 0,-5 0-58 0,1-1-133 15,-2-2-169-15,-3 2-328 0,-13 1-316 16</inkml:trace>
  <inkml:trace contextRef="#ctx0" brushRef="#br0" timeOffset="-86832.73">26874 11161 2871 0,'0'0'25'0,"0"0"25"0,0 0 4 15,0 0-3-15,0 0-2 0,0 0 8 16,0 0 20-16,0 0 9 0,0 0 8 0,20-15 4 16,-20 15-4-16,0 0-9 0,23-2-7 15,-23 2-11-15,24-1-5 0,-24 1-9 0,25 0-17 16,-25 0-25-16,26 0-34 0,-26 0-47 16,25 0-48-16,-11-3-37 0,0 3-33 15,-14 0-36-15,22-1-61 0,-15-2-608 0,-7 3-271 16</inkml:trace>
  <inkml:trace contextRef="#ctx0" brushRef="#br0" timeOffset="-86628.65">27202 11016 2692 0,'0'0'-10'0,"0"0"43"16,8-13 29-16,-8 13 12 0,0 0 10 15,10-12 16-15,-10 12 12 0,0 0-1 16,0 0 11-16,0 0 7 0,0 0-10 0,0 0-9 15,0 0-15-15,0 0-8 0,0 0-11 16,17 32-13-16,-13-20-19 0,0 2-28 0,-4-14-33 16,8 25-42-16,-4-12-54 0,2 0-65 15,-2 0-61-15,-4-13-149 0,4 23-554 16,0-12-363-16</inkml:trace>
  <inkml:trace contextRef="#ctx0" brushRef="#br0" timeOffset="-78601.3">20720 13211 2781 0,'0'0'-114'16,"0"0"24"-16,0 0 19 0,0 0 14 16,0 0 5-16,-4-21 9 0,4 21 13 0,0 0 17 15,0 0 7-15,0 0 16 0,0 0 3 16,0 0 15-16,0 0 12 0,0 0 16 15,0 0 10-15,0-21 9 0,0 21-1 0,0 0 12 16,0 0 13-16,0 0 7 0,0 0 7 16,0 0 2-16,0 0 4 0,0 0 0 0,2-17 4 15,-2 17-6-15,0 0 1 0,0 0-8 16,0 0-1-16,0 0-13 0,0 0 0 16,0 0-7-16,0 0-10 0,0 0-7 15,0 0 0-15,0 0-9 0,0 0-2 0,0 0-3 16,0 0-8-16,0 0 5 0,0 0 8 15,0 0-3-15,0 0-6 0,0 0 0 0,0 0-3 16,0 0 0-16,0 0-4 0,-10 47-2 16,10-47-4-16,-4 23 1 0,4-23 5 15,0 25-30-15,-2-10-2 0,2-15-2 0,-2 33 7 16,0-16 1-16,2 1-10 0,-4-1 4 16,2-1-4-16,2-16 1 0,-2 35-5 0,0-19 5 15,2 2-1-15,-2-3 0 0,2-15-2 16,-2 29-4-16,2-16 1 0,0-13 1 15,-2 22-3-15,2-22-1 0,0 19 2 0,0-19-1 16,-2 17-7-16,2-17-1 0,0 0-14 16,0 19-11-16,0-19-15 0,-2 11-13 0,2-11-23 15,0 0-24-15,-2 11-36 0,2-11-40 16,0 0-42-16,0 0-28 0,0 0-30 0,0 0-95 16,0 0-134-16,0 0-471 0,0 0-433 15</inkml:trace>
  <inkml:trace contextRef="#ctx0" brushRef="#br0" timeOffset="-78158.77">20871 13321 2866 0,'10'-13'-120'0,"-10"13"20"0,0 0 17 0,13-11 13 16,-13 11 9-16,0 0 8 0,6-10 18 15,-6 10 32-15,0 0 24 0,0 0 36 16,0 0 6-16,0 0 12 0,0 0 5 0,0 0 3 16,0 0-6-16,0 0-2 0,0 0-1 15,0 0 6-15,0 0-2 0,-19 44 4 16,19-44 3-16,-18 16 3 0,4-9-1 0,4 1 3 16,-1-1-4-16,11-7-2 0,-20 12-3 15,8-8-6-15,12-4-2 0,-19 9-3 0,19-9 1 16,-16 9-2-16,16-9 0 0,-14 6-8 15,14-6 2-15,0 0-4 0,-16 9-3 16,16-9-4-16,0 0-5 0,0 0-2 0,-11 8 2 16,11-8 4-16,0 0 7 0,0 0-1 15,0 0 18-15,0 0 4 0,29 23-24 0,-17-17 7 16,-2 1-1-16,-10-7 9 0,25 15-13 16,-11-5-8-16,-2 0 6 0,2-2-1 15,-3 3-2-15,5-2-18 0,-4 3-15 0,-2-2-25 16,3-1-26-16,-3 1-31 0,2-3-39 0,-2 1-58 15,-2-3-63-15,3 3-45 0,-11-8-86 16,16 9-166-16,-8-5-61 0,-8-4-386 16,10 7-411-16</inkml:trace>
  <inkml:trace contextRef="#ctx0" brushRef="#br0" timeOffset="-77369.63">21586 13527 2819 0,'0'0'-121'0,"2"-22"23"0,-2 22 28 16,0 0 24-16,0 0 14 0,0 0 12 15,0 0 5-15,0-20 12 0,0 20 21 16,0 0-1-16,0 0 4 0,0 0 6 0,-10-19 9 16,10 19 9-16,0 0-5 0,-14-11 6 15,14 11 1-15,-12-8-2 0,12 8 8 0,-17-6 4 16,17 6 2-16,-20-4 11 0,20 4 7 16,-24-5 1-16,24 5 7 0,-23-2 1 0,23 2-3 15,-24 0-3-15,24 0 0 0,-25 3 1 16,25-3 0-16,-22 7-2 0,10-4-1 15,12-3-5-15,-21 14 3 0,11-9-2 0,-2 5-1 16,12-10-8-16,-16 19-5 0,9-8-6 16,5 3-2-16,2-14-7 0,-8 23-7 15,8-23-2-15,-2 20-2 0,0-8-6 0,2-12-2 16,4 21-5-16,-4-21-3 0,8 17-5 16,-8-17-6-16,9 16-7 0,-9-16-2 0,12 9-7 15,-12-9-2-15,16 6 1 0,-16-6-6 16,0 0 2-16,24-3 0 0,-24 3 1 0,0 0 2 15,21-12-3-15,-9 1 4 0,-12 11 1 16,14-19 6-16,-6 10 7 0,-1-2 11 16,-7 11 4-16,6-19 7 0,-6 19 4 0,8-17 4 15,-8 17 10-15,10-16 5 0,-10 16 1 16,4-11 2-16,-4 11-9 0,0 0 6 0,6-14 4 16,-6 14-1-16,0 0 7 0,0 0-5 15,0 0 1-15,0 0-28 0,0 0-1 16,0 0 0-16,0 0-4 0,0 0-5 0,25 32 0 15,-25-32-4-15,10 17-6 0,-10-17-17 16,10 16-15-16,-4-8-17 0,0 0-28 0,2-2-33 16,-1 1-44-16,-7-7-47 0,14 13-48 15,-6-7-42-15,-2-3-100 0,-6-3-157 16,12 7-35-16,-12-7-272 0,10 4-191 0</inkml:trace>
  <inkml:trace contextRef="#ctx0" brushRef="#br0" timeOffset="-76694.03">21762 12836 2446 0,'0'-25'-82'0,"0"25"33"0,0 0 13 15,-2-23 11-15,2 23 10 0,0 0 10 16,0-19 19-16,0 19 20 0,0 0 14 0,0 0 19 16,0-19 9-16,0 19 13 0,0 0-2 15,0 0 7-15,0 0-1 0,0 0 9 0,0 0 17 16,0 0 4-16,0 0-4 0,0 0-2 15,0 0-4-15,0 0-9 0,0 0-11 0,0 0-12 16,-11 55-5-16,9-39-4 0,0 0-12 16,2-16-4-16,-2 32-7 0,2-14-4 15,-2-1-3-15,2-17-5 0,0 35-9 16,0-20-10-16,0 0-16 0,0-2-15 0,0-1-22 16,0-12-24-16,0 0-32 0,0 30-27 15,0-30-34-15,0 15-24 0,0-15-28 0,2 11-34 16,-2-11-66-16,0 0-580 0,0 0-256 15</inkml:trace>
  <inkml:trace contextRef="#ctx0" brushRef="#br0" timeOffset="-76373.02">21847 12921 2692 0,'12'-17'-46'0,"-4"10"11"0,-8 7 20 0,9-12 6 16,-9 12 24-16,10-9 16 0,-10 9 24 15,0 0 10-15,12-12 15 0,-12 12 3 0,0 0-4 16,0 0-6-16,0 0 1 0,0 0-3 15,0 0-1-15,0 0-1 0,0 0-1 16,0 0-4-16,0 0 6 0,0 0 6 0,0 0 2 16,0 0 5-16,-55 12-4 0,55-12 0 15,-14 5-8-15,14-5-1 0,0 0-11 0,-21 10 0 16,21-10-5-16,0 0 3 0,-12 9-1 16,12-9 1-16,0 0 4 0,-6 15 9 0,6-15 1 15,0 0-7-15,0 0 2 0,12 29-3 16,-4-18-1-16,1 0-9 0,1-1-12 15,-2 2 0-15,6 0 2 0,-4-3-5 0,3 3-24 16,-1-2-22-16,2 0-19 0,-2 2-23 16,-1-4-35-16,-1-1-45 0,0 1-47 0,4-1-51 15,-8-1-60-15,-6-6-129 0,15 8-157 16,-15-8-370-16,8 6-369 0</inkml:trace>
  <inkml:trace contextRef="#ctx0" brushRef="#br0" timeOffset="-75643.54">22157 12954 2819 0,'0'0'-66'16,"0"0"45"-16,0 0 34 0,0 0 26 0,0 0 15 15,0 0 13-15,0 0 14 0,0 0 13 16,0 0 5-16,0 0-5 0,0 0-8 0,0 0-5 16,0 0-9-16,0 0 0 0,0 0-8 15,0 0-3-15,0 0-1 0,47 4 0 0,-47-4-7 16,22-3-5-16,-22 3-7 0,18 0-9 15,-18 0-23-15,0 0-16 0,33 0-33 16,-33 0-30-16,18-1-39 0,-18 1-41 0,21 0-34 16,-9 1-31-16,-12-1-76 0,0 0-605 15,26-3-276-15</inkml:trace>
  <inkml:trace contextRef="#ctx0" brushRef="#br0" timeOffset="-75272.97">22603 12683 2608 0,'0'0'-6'15,"4"-15"61"-15,-4 15 24 0,0 0 25 0,0 0 8 16,0 0 16-16,6-11 8 0,-6 11 18 16,0 0 9-16,0 0 3 0,0 0-11 15,0 0-8-15,0 0-14 0,15 40-12 0,-13-25-14 16,4 2-12-16,2 0-11 0,-4 4-17 15,-2-2-31-15,6 4-34 0,0-2-46 16,-4 2-62-16,0 0-82 0,0-5-83 0,-1 2-195 16,-1-1-115-16,0 0-325 0,-4-4-300 15</inkml:trace>
  <inkml:trace contextRef="#ctx0" brushRef="#br0" timeOffset="-67493.16">20906 10911 2575 0,'0'0'-150'0,"0"0"16"0,0 0 21 15,0 0 4-15,0 0 17 0,0 0 16 0,0 0 18 16,0 0 14-16,0 0 16 0,0 0 8 15,0 0 1-15,0 0 9 0,0 0-2 0,0 0 7 16,0 0 7-16,0 0 1 0,0 0 4 16,0 0 11-16,0 0-2 0,0 0 4 0,0 0 8 15,0 0-12-15,0 0 2 0,0 0 8 16,0 0-3-16,0 0 9 0,0 0 2 16,0 0 6-16,0 0-5 0,0 0 0 0,0 0-11 15,0 0 9-15,0 0 2 0,0 0 2 16,0 0-1-16,0 0 12 0,-39 18-4 15,39-18-1-15,-14 15 2 0,14-15 1 0,-12 15 1 16,7-6-5-16,5-9 1 0,-14 21-3 0,6-11 0 16,8-10-6-16,-12 21 0 0,6-10-4 15,0 3-1-15,0-3-3 0,-1 2-4 16,1 1-5-16,6-14 2 0,-10 27-2 16,4-14 0-16,0 3-5 0,2-2-1 0,0 1 2 15,0 1 6-15,0 1-4 0,-1 2 2 0,1-2 7 16,0 2-3-16,0 0-7 0,0 2 0 15,0-2 0-15,2 2 0 0,-2 2 3 16,0-4-7-16,-2 4 6 0,4-2-5 0,0-2 2 16,-2 0-3-16,4 2-1 0,-2-1 2 15,0 0-1-15,2-1-6 0,-2 3 4 16,0-4 1-16,2 1-1 0,-1 0-3 0,1 0 5 16,-2 0-6-16,2-2-1 0,0-17 3 15,0 37-1-15,0-20-1 0,0 0 0 16,0-17 1-16,0 32 3 0,2-14 0 0,-2-3-1 15,1 0-1-15,-1-15 5 0,4 30 5 16,-2-15 0-16,0 1-3 0,0-3 5 16,2 0 2-16,-4-13-1 0,8 25-3 0,-4-11-2 15,-4-14-3-15,6 22 4 0,-4-12-2 16,-2-10-1-16,6 19-7 0,-6-19 4 16,10 19 0-16,-8-9 1 0,-2-10-5 0,7 15 0 15,-7-15 2-15,6 15-3 0,-6-15 0 0,6 15 0 16,-6-15-6-16,10 16 9 0,-10-16-6 15,6 13 4-15,-6-13-2 0,8 13-6 16,-8-13 9-16,6 13-5 0,-6-13-1 0,7 13 1 16,-7-13-3-16,0 0-1 0,8 14 3 15,-8-14-4-15,0 0-5 0,8 14 4 0,-8-14 2 16,0 0 0-16,8 11 3 0,-8-11 3 16,0 0-3-16,0 0 1 0,0 0-3 15,0 0-9-15,0 0 3 0,0 0-4 0,0 0-1 16,0 0-7-16,0 0 9 0,0 0-8 15,0 0 3-15,16-28-4 0,-16 28 3 0,4-19 9 16,-4 19 0-16,2-25 1 0,0 13 6 16,-2 12 7-16,4-23 4 0,-4 23 4 15,2-21 8-15,-2 21 6 0,0-21 9 0,0 21 11 16,0-16-2-16,0 16 0 0,0 0-5 16,0-19-8-16,0 19-2 0,0 0-9 15,0 0-5-15,0 0 4 0,0 0 5 0,0 0-1 16,0 0 0-16,0 0-1 0,0 0 0 15,0 0-1-15,0 0-4 0,0 0-1 0,0 0-1 16,0 0-4-16,0 55 1 0,0-55-3 16,1 22 2-16,-1-22-5 0,2 26-1 0,-2-12 3 15,0-14-4-15,6 29 1 0,-6-16 3 16,0-13-4-16,2 24 1 0,0-14-4 16,-2-10 3-16,4 22-1 0,-4-22 5 0,2 17 2 15,-2-17 8-15,0 15 8 0,0-15 10 16,0 0 5-16,6 17 8 0,-6-17-4 0,0 0-5 15,0 0-9-15,0 0-1 0,-16 10-5 16,16-10-3-16,0 0-5 0,-25-3-13 16,25 3-19-16,0 0-21 0,-24-11-41 0,24 11-42 15,-14-12-51-15,5 7-47 0,1-3-64 16,-2-1-164-16,0 2-523 0,2-1-409 0</inkml:trace>
  <inkml:trace contextRef="#ctx0" brushRef="#br0" timeOffset="-66490.47">20753 10950 2814 0,'0'0'-138'16,"0"0"25"-16,0 0 22 0,0 0 1 0,-16 11 16 15,16-11 8-15,0 0 11 0,0 0 18 16,0 0 2-16,0 0 15 0,0 0 24 0,0 0-10 16,0 0 9-16,0 0 5 0,0 0 0 15,0 0 25-15,0 0-17 0,0 0 3 0,0 0 1 16,0 0-3-16,0 0-3 0,0 0 2 15,0 0-6-15,0 0 7 0,0 0-9 16,0 0 1-16,0 0 11 0,0 0-12 0,0 0-5 16,0 0-3-16,0 0 5 0,47-19 1 15,-47 19-1-15,14-9-4 0,-14 9 10 0,18-8-10 16,-18 8 10-16,20-8 0 0,-20 8 4 16,15-6 9-16,-15 6 4 0,20-7 13 15,-20 7 5-15,18-7-2 0,-18 7 0 0,11-5-4 16,-11 5 0-16,0 0 5 0,20-3-1 15,-20 3-5-15,0 0 0 0,0 0 5 0,16-3-6 16,-16 3-3-16,0 0-2 0,0 0 0 16,15 14-13-16,-15-14 1 0,6 13-24 15,-6-13 6-15,10 16-62 0,-2-5-44 0,0 0-54 16,-2-1-107-16,0 1-512 0,3 1-73 16</inkml:trace>
  <inkml:trace contextRef="#ctx0" brushRef="#br0" timeOffset="206499.18">25248 13231 939 0,'0'0'256'15,"0"0"-78"-15,0 0-38 0,0 0-1 16,0 0-43-16,0 0 7 0,0 0-12 15,0 0 14-15,0 0 9 0,0 0-7 0,0 0 1 16,0 0-12-16,0 0-3 0,0 0-9 16,0 0-4-16,0 0-12 0,0 0-9 0,0 0-6 15,0 0-8-15,0 0-2 0,0 0-3 16,0 0-2-16,0 0-3 0,0 0 2 16,0 0 10-16,0 0 9 0,37 5-9 0,-37-5-4 15,18-5-7-15,-18 5-2 0,22-3-4 16,-11 1-2-16,-11 2-7 0,22-4 3 15,-8 3-5-15,-2-2 3 0,-3-1-1 0,-9 4 4 16,24-1 5-16,-14-1 7 0,-10 2 4 16,17-4 8-16,-17 4-1 0,12 0 14 0,-12 0 4 15,0 0 0-15,14-2-6 0,-14 2-6 16,0 0-6-16,0 0-4 0,0 0-6 16,16 2-5-16,-16-2-5 0,0 0 0 0,0 0 1 15,0 0 4-15,0 0-1 0,6 10 1 16,-6-10-3-16,0 0 2 0,0 0-3 15,0 13-3-15,0-13-5 0,0 0 3 0,0 0-4 16,-6 23-3-16,6-23 0 0,-4 13-4 16,4-13-2-16,-8 16 2 0,4-9-3 0,4-7 1 15,-6 15-1-15,6-15 3 0,-12 15 0 16,12-15 4-16,-8 15-3 0,8-15 1 16,-13 16-4-16,9-7-2 0,4-9-4 0,-14 16 5 15,6-6-5-15,-4-1 3 0,12-9-1 16,-13 15-4-16,5-7-1 0,8-8 5 0,-18 16-6 15,14-8 3-15,4-8 3 0,-17 17-2 16,13-9-1-16,4-8 7 0,-14 17 2 16,6-5-2-16,8-12 1 0,-12 19-2 0,6-11-1 15,6-8 0-15,-7 15-5 0,7-15 6 0,-8 15-2 16,8-15-3-16,-6 14 4 0,6-14 8 16,0 0 2-16,-4 15 9 0,4-15-2 15,0 0 7-15,0 0-1 0,18 17-21 16,-18-17 7-16,21 3-6 0,-21-3-3 0,22 0-3 15,-22 0 8-15,25-2-14 0,-25 2-4 16,30-1-18-16,-17-2-20 0,-1 0-26 0,2-1-35 16,2-2-57-16,-7 3-59 0,7-3-49 15,-6-1-112-15,-2-1-163 0,4 0-45 0,-6 1-280 16,1-1-228-16</inkml:trace>
  <inkml:trace contextRef="#ctx0" brushRef="#br0" timeOffset="207192.99">25717 12894 2533 0,'0'0'-84'15,"0"0"5"-15,0 0 24 0,0 0 18 16,0 0 16-16,0 0 14 0,0 0 19 0,0 0 14 15,0 0 5-15,0 0 3 0,0 0 15 16,0 0 1-16,0 0 9 0,0 0 2 0,0 0 7 16,52 13 6-16,-52-13 12 0,0 0-2 15,21-3-2-15,-21 3 0 0,0 0-5 16,30-1-12-16,-30 1-2 0,21-3-17 0,-21 3 0 16,22-2-11-16,-22 2-16 0,15-1-26 15,-15 1-21-15,18-4-30 0,-18 4-35 0,0 0-24 16,26-2-27-16,-18 2-21 0,-8 0-50 15,0 0-120-15,17-10-367 0,-17 10 45 16</inkml:trace>
  <inkml:trace contextRef="#ctx0" brushRef="#br0" timeOffset="207467.31">26136 12655 2069 0,'0'0'-36'0,"0"0"9"0,0 0 6 16,0 0 24-16,0 0 24 0,0 0 31 0,0 0 11 16,0 0 12-16,0 0 17 0,15 28 1 15,-15-28-1-15,0 25-7 0,0-10-4 16,0 2-6-16,0 2-18 0,0 1-1 0,4 1-13 15,-4 0-21-15,2 1-42 0,2-1-36 16,-4 4-56-16,0-2-49 0,0-4-126 0,0 2-460 16,-6-2-13-16</inkml:trace>
  <inkml:trace contextRef="#ctx0" brushRef="#br0" timeOffset="208379.08">24372 14021 2091 0,'0'0'-69'15,"0"0"26"-15,0 0 6 0,0 0 6 16,0 0 7-16,0 0 4 0,51 7 11 0,-51-7 4 15,0 0-2-15,26-2 9 0,-26 2-2 16,25-1 11-16,-25 1 7 0,28-3 13 0,-12 3 17 16,-16 0 24-16,33-1-1 0,-11-2 16 15,-1 3 0-15,1-3-1 0,-5 1-4 16,9 2-2-16,0-2-4 0,-1 0-6 0,5 2-2 16,-1 0 1-16,2-2 5 0,3 2-1 15,-1-3 0-15,-3 3-1 0,5-3-7 16,2 3-9-16,-1-2-5 0,1 2-6 0,-2-1-3 15,7 1-3-15,1-2-7 0,-4 0-3 16,2 2 3-16,-1-2 0 0,3 0-2 0,-6-2 5 16,6 4 1-16,-7-1 3 0,5-2-1 15,-6 2-1-15,6-1 5 0,3 0-4 0,-1 2 1 16,0-2-4-16,-2 2-3 0,2-2 2 16,5 0-2-16,-5 0 1 0,2 0 4 15,2 2-5-15,-4 0 6 0,0 0-3 0,1-1-2 16,1-2-4-16,-2 3-1 0,0 0-4 15,0-1-1-15,1 1-6 0,-7-4-3 16,2 2-12-16,-9 2-7 0,3-2-10 0,-7 0-18 16,-1 0-15-16,-3 2-26 0,-1-1-34 15,-21 1-41-15,34 0-32 0,-21 0-41 16,-1-2-73-16,-12 2-667 0,14 0-399 0</inkml:trace>
  <inkml:trace contextRef="#ctx0" brushRef="#br0" timeOffset="208915.55">25093 14560 2799 0,'0'0'-85'0,"0"0"54"15,0 0 34-15,0 0 25 0,0 0 17 0,0 0 15 16,0 0 17-16,0 0 30 0,0 0 16 16,0 0 11-16,0 0-4 0,0 0-7 0,0 0 3 15,0 0 2-15,0 0-2 0,0 0-11 16,0 38-4-16,0-38-7 0,0 0-8 15,2 28-1-15,-2-28-9 0,4 24-17 16,-4-24 10-16,0 26-12 0,0-12-3 0,0-14-14 16,-6 28-1-16,6-15-5 0,0-13-11 15,0 26-5-15,0-26-9 0,-4 20-17 0,4-20-18 16,0 19-18-16,0-19-31 0,0 15-33 16,0-15-45-16,0 0-65 0,4 18-63 0,-4-18-157 15,0 0-149-15,10 0-376 0,-10 0-380 16</inkml:trace>
  <inkml:trace contextRef="#ctx0" brushRef="#br0" timeOffset="209158.9">25315 14680 2875 0,'18'-4'-36'0,"-18"4"23"16,21-1 20-16,-21 1 6 0,0 0 13 15,26-3 14-15,-26 3 17 0,25 0 18 0,-13 0 5 16,2 3 12-16,-14-3-1 0,21 0 0 16,-9 1-1-16,2-1-6 0,-14 0-10 15,25 0-8-15,-11 3-14 0,2-6-12 0,-2 3-24 16,-14 0-29-16,25 0-36 0,-25 0-42 16,30-1-54-16,-19 1-45 0,-1-5-77 15,2 3-165-15,-12 2-379 0,22-5-133 0</inkml:trace>
  <inkml:trace contextRef="#ctx0" brushRef="#br0" timeOffset="209641.77">25986 14581 2359 0,'0'0'-88'0,"0"0"22"0,12-12 22 15,-12 12-3-15,0 0 17 0,0 0 7 0,0 0 22 16,0 0 21-16,0 0 12 0,-29-15 25 16,29 15 10-16,0 0-2 0,0 0 21 15,-39 13-7-15,31-7 5 0,-6 2 6 0,2 1-1 16,0 1-2-16,3 1-4 0,1 3-6 16,-2-2-8-16,2 3-4 0,4 0-3 0,0-2-12 15,0 2-1-15,4-15-11 0,-6 27 0 16,6-27-13-16,4 22-5 0,-4-22-9 0,2 20-11 15,-2-20-7-15,8 15-9 0,-8-15-7 16,8 10-12-16,-8-10-3 0,0 0-1 16,18 2-9-16,-18-2 9 0,0 0 7 0,0 0 10 15,25-18 15-15,-25 18 17 0,14-16 19 16,-6 8 11-16,-8 8 15 0,12-18 15 0,-12 18 11 16,13-13 3-16,-13 13 1 0,8-11 1 15,-8 11-6-15,10-9 4 0,-10 9 3 16,0 0 7-16,16-7 3 0,-16 7 0 0,0 0-7 15,0 0-1-15,29 14-17 0,-29-14-8 16,18 13-6-16,-8-4-9 0,1 1-13 0,3 0-18 16,-6 0-26-16,8-1-31 0,-6 2-37 15,3-3-49-15,-5 2-52 0,4-1-41 16,-2-2-48-16,-10-7-113 0,15 12-134 16,-5-9-358-16,-10-3-231 0</inkml:trace>
  <inkml:trace contextRef="#ctx0" brushRef="#br0" timeOffset="210625.59">26289 14530 2680 0,'0'0'-3'0,"0"0"3"0,0 0 8 16,0 0-1-16,0 0 6 0,0 0-4 0,0 0 9 15,0 0 1-15,0 0 5 0,0 0 5 16,0 0 0-16,0 0-1 0,0 0 0 0,0 0 4 16,0 0 3-16,0 0 4 0,0 0 11 15,0 0 10-15,0 0 8 0,0 0-4 16,22-15-2-16,-22 15-6 0,0 0-5 0,21 0-3 15,-21 0-13-15,0 0 2 0,30 3-6 16,-30-3-4-16,21 0-4 0,-21 0 1 0,22 0-3 16,-22 0-2-16,15 0-1 0,-15 0 0 15,0 0 0-15,26 3 1 0,-26-3-1 16,0 0 0-16,14 1 1 0,-14-1-3 0,0 0-1 16,0 0 8-16,0 0 1 0,19 4-3 15,-19-4 7-15,0 0 3 0,0 0-1 16,0 0-1-16,0 21-2 0,0-21-2 15,0 0-2-15,-11 26-1 0,11-26-3 0,-16 23 1 16,6-8-2-16,2-3-3 0,0 2-4 16,-1 1 5-16,1 0-2 0,-6-2-8 0,6 1 5 15,0-1-3-15,-2 2 2 0,3-3 0 16,-1 1 3-16,-2 1 1 0,2-3 1 0,2 2-2 16,6-13 0-16,-16 19 5 0,13-9-5 15,3-10-1-15,-4 19-2 0,4-19 3 16,0 0-1-16,4 22-8 0,-4-22-4 0,7 13-7 15,-7-13-10-15,22 9-14 0,-10-6-11 16,-12-3-11-16,17 6-23 0,-17-6-20 0,26 4-26 16,-12-2-25-16,-14-2-19 0,25 0-23 15,-25 0-18-15,26 0-47 0,-26 0-86 16,21-2-483-16,-9 0-150 0</inkml:trace>
  <inkml:trace contextRef="#ctx0" brushRef="#br0" timeOffset="211814.94">26745 14405 2449 0,'0'0'-50'0,"0"0"30"15,0 0 3-15,0 0 16 0,0 0 4 0,0 0 12 16,0 0 17-16,0 0 18 0,0 0 10 16,0 0 19-16,0 0 19 0,0 0 10 0,0 0 2 15,0 0 7-15,0 0 1 0,21 20-1 16,-21-20 11-16,0 0-2 0,4 22 4 15,-4-22-5-15,0 19-5 0,0-19-10 0,4 25-7 16,-4-11-8-16,2 3-5 0,-2 0-8 16,0-17-6-16,0 38-4 0,0-19-8 0,0 3 1 15,0-3-14-15,0 7-8 0,-2-3 0 16,0 2-10-16,-4-1-1 0,2-1-14 0,-8 2-8 16,7-3-13-16,-7 2-22 0,-6 0-36 15,2 0-39-15,-1-3-50 0,-1-1-50 16,-8 3-45-16,5-4-67 0,-9 0-146 0,5-4-105 15,-5 3-285-15,-1-1-193 0</inkml:trace>
  <inkml:trace contextRef="#ctx0" brushRef="#br0" timeOffset="213109.76">26417 14326 2440 0,'0'0'-93'0,"0"0"22"15,0 0 14-15,0 0 13 0,0 0 13 0,0 0 15 16,0 0 27-16,0 0 22 0,0 0 21 16,0 0 21-16,0 0 20 0,0 0 9 15,0 0 8-15,0 0 3 0,0 0 6 0,0 0-4 16,3-22-6-16,-3 22-3 0,0 0-13 16,0 0-7-16,0 0-13 0,0 0-6 0,0 0-9 15,0 0-8-15,22 3-7 0,-22-3-2 16,0 0-6-16,0 0-8 0,0 0-18 15,26 1-14-15,-26-1-28 0,0 0-25 16,21 3-31-16,-21-3-31 0,14 1-19 0,-14-1-26 16,20-1-24-16,-20 1-44 0,0 0-74 15,21-3-462-15,-21 3-58 0</inkml:trace>
  <inkml:trace contextRef="#ctx0" brushRef="#br0" timeOffset="213442.48">26672 14175 2223 0,'0'0'-58'0,"0"0"14"0,0 0 21 16,0 0 21-16,0 0 10 0,0 0 24 0,14-6 30 15,-14 6 16-15,0 0 25 0,0 0 18 16,0 0 6-16,0 0-8 0,4 32-12 16,-4-32-8-16,0 22-14 0,0-22-19 0,-4 24-21 15,4-24-32-15,0 26-35 0,-4-10-41 16,4 2-30-16,0-3-48 0,-4 0-61 15,4 1-153-15,-6-2-360 0,2 1 23 16</inkml:trace>
  <inkml:trace contextRef="#ctx0" brushRef="#br0" timeOffset="214229.54">24779 14494 2080 0,'0'0'-7'15,"0"0"27"-15,0 0 41 0,0 0 11 0,0 0 12 16,0 0 8-16,15-8 18 0,-15 8 21 15,0 0 13-15,0 0 15 0,0 0 9 0,0 0 0 16,0 0 1-16,0 0-10 0,0 0-8 16,-11 44-5-16,11-44 3 0,-4 28 27 15,-2-15-10-15,2 5-7 0,4-2-14 0,-4 4-34 16,4 0-5-16,0 3-1 0,0 3-6 16,4 0-8-16,2 3-4 0,2 3-8 15,3 1-5-15,3-2 5 0,-2 3-9 0,6-2-6 16,3 4-22-16,5-4-27 0,-5-2-27 0,13-1-33 15,-9-6-36-15,-3-2-43 0,7-2-53 16,3-4-67-16,1-3-54 0,-7-5-146 16,3-1-143-16,1-2 33 0,1-2-396 0,2-4-380 15</inkml:trace>
  <inkml:trace contextRef="#ctx0" brushRef="#br0" timeOffset="-214256.9">26937 14192 2724 0,'0'0'-135'16,"0"0"31"-16,0 0 31 0,0 0 15 0,18-35 23 15,-18 35 18-15,0 0 10 0,7-13 20 16,-7 13 21-16,0 0 18 0,8-11 20 15,-8 11 4-15,0 0 2 0,0 0 7 0,10-13-6 16,-10 13 0-16,0 0-1 0,12-8-5 16,-12 8-1-16,0 0-5 0,0 0-3 0,14-7-3 15,-14 7-6-15,0 0-5 0,0 0-5 16,17-3-3-16,-17 3 3 0,0 0-10 0,0 0 7 16,0 0-2-16,26 6 4 0,-26-6 0 15,0 0 0-15,16 14 3 0,-16-14 0 16,4 13-2-16,-4-13-3 0,3 15-2 0,-3-15-5 15,0 19-1-15,0-19-3 0,-2 21-3 16,2-21-3-16,-3 21-2 0,3-21 2 0,-10 21 2 16,6-8 4-16,-2-1 6 0,6-12 2 15,-12 23 1-15,0-12-1 0,6 1-1 16,-1 0 4-16,7-12-2 0,-12 16 2 0,12-16 0 16,-10 17 0-16,6-9-2 0,4-8-3 15,0 0 0-15,-8 19-4 0,8-19-5 0,0 0-4 16,0 0-6-16,16 22-13 0,-16-22-13 15,18 7-12-15,-18-7-15 0,21 5-11 16,-21-5-25-16,26 4-30 0,-14-4-45 16,-12 0-49-16,25 0-48 0,-15-1-128 0,-10 1-198 15,18-5-357-15,-18 5-332 0</inkml:trace>
  <inkml:trace contextRef="#ctx0" brushRef="#br0" timeOffset="-193123.4">20977 14425 2689 0,'0'0'-90'0,"0"0"30"0,0 0 15 0,0 0 9 15,0 0 1-15,0 0 3 0,0 0-1 16,0 0 11-16,0 0 10 0,0 0 3 15,0 0 12-15,0 0 15 0,0 0 5 0,0 0 12 16,0 0 6-16,0 0 23 0,0 0 15 16,0 0 10-16,0 0 3 0,0 0 8 0,0 0 0 15,0 0-4-15,0 0-7 0,0 0-10 16,0 0-8-16,0 0-6 0,0 0-8 16,0 0-2-16,0 0-7 0,0 0-3 0,0 0-4 15,0 0 2-15,0 0-10 0,-20 14-5 16,12-3 1-16,5 1-5 0,-11 5-1 0,6-1-4 15,-6 2-2-15,4 0-3 0,-1 1 0 16,-3 2 1-16,2 3-5 0,-2-4 1 16,3 2-2-16,-3 2-4 0,2-1-5 0,-2 4-2 15,2-4-12-15,1 0-1 0,1-1-9 16,2 1-2-16,-4-2 2 0,4 1-3 16,0-1 3-16,-1 3-2 0,1-2 0 0,2 1 2 15,-2 0 2-15,0 1 1 0,2-4 6 16,2-1 0-16,0 0 5 0,1 0 1 0,-3 1 6 15,2 0 5-15,0-1-1 0,2 0 4 16,-2 3 2-16,0-4 0 0,2 2 4 0,0 1-2 16,-2-2-5-16,4 1 0 0,-2 2 2 15,0-3-1-15,2 1 2 0,0-1 5 0,0 2 4 16,0-2 4-16,-2 2 0 0,4-1-3 16,-2-1 3-16,2-1-1 0,-2 4 0 15,2-3 2-15,-2 0 0 0,4 0 0 16,-2 1 6-16,0-1 0 0,0 1 2 0,0-1-2 15,0 3 2-15,0-5-5 0,2 3 4 16,0-1-5-16,-2 2 2 0,0-2-1 0,4-4 0 16,-3 2-1-16,-1 1-3 0,2-3 0 15,-2-1 1-15,2 0-3 0,-4-14-3 0,4 24-1 16,2-13-1-16,-6-11-5 0,6 21-1 16,-6-21 0-16,4 17 0 0,-4-17-3 15,6 15 2-15,-6-15-2 0,4 14 0 0,-4-14-2 16,8 10 5-16,-8-10-3 0,0 0-1 15,5 18 0-15,-5-18-3 0,0 0 1 0,6 13-1 16,-6-13-1-16,0 0-6 0,6 13-2 16,-6-13 1-16,0 0-3 0,0 0 0 15,8 12-2-15,-8-12 6 0,0 0 0 0,0 0 0 16,0 0 0-16,0 0 0 0,0 0 1 16,6 14 3-16,-6-14 0 0,0 0 1 0,0 0-3 15,0 0 5-15,0 0-3 0,10 10 3 16,-10-10-2-16,0 0 4 0,0 0-2 15,0 0 2-15,8 11-2 0,-8-11-2 0,0 0 1 16,0 0 0-16,0 0 2 0,0 0 0 16,0 0-2-16,0 0 2 0,0 0-1 15,0 0-2-15,0 0 0 0,11 11 2 0,-11-11-2 16,0 0 4-16,0 0-5 0,0 0 1 16,0 0 2-16,10 7 0 0,-10-7 0 15,0 0 1-15,0 0-1 0,0 0 1 16,0 0 0-16,12 12 3 0,-12-12-2 0,0 0 1 15,0 0 2-15,0 0 2 0,12 7-1 0,-12-7 1 16,0 0-1-16,0 0-2 0,0 0 2 16,0 0-2-16,0 0-4 0,0 0-5 0,0 0 0 15,0 0-1-15,8 10-1 0,-8-10 0 16,0 0-3-16,0 0 6 0,0 0 0 16,0 0 4-16,0 0 0 0,0 0 0 0,0 0 5 15,0 0 2-15,0 0-2 0,0 0-4 16,0 0 4-16,0 0-4 0,0 0 4 0,0 0 1 15,0 0-6-15,-28-32 1 0,28 32-3 16,0 0 3-16,-12-12-4 0,12 12 1 16,-7-7-3-16,7 7 3 0,-12-10-3 0,12 10-1 15,-8-7 2-15,8 7 1 0,-8-8 1 16,8 8 2-16,-8-8 0 0,8 8 8 16,0 0-3-16,-12-8 1 0,12 8 0 0,0 0-3 15,-7-8 3-15,7 8 0 0,0 0-1 16,0 0-2-16,-12-3-4 0,12 3 1 0,0 0 1 15,0 0-4-15,0 0-4 0,0 0-3 16,0 0 2-16,0 0 1 0,0 0-1 0,0 0 3 16,0 0-4-16,-22 10 7 0,22-10 1 15,0 0 6-15,0 0-5 0,-6 7 6 16,6-7 0-16,0 0 3 0,0 0-1 0,-8 6 2 16,8-6-2-16,0 0 0 0,0 0-4 15,0 0-1-15,-7 7-10 0,7-7-2 0,0 0-8 16,0 0 5-16,0 0-4 0,0 0 3 15,-10 6 2-15,10-6 4 0,0 0-1 16,0 0 6-16,0 0 7 0,0 0 8 0,0 0 5 16,0 0 3-16,0 0 1 0,0 0 2 15,0 0 2-15,0 0 3 0,0 0-12 0,0 0 4 16,0 0 7-16,0 0 10 0,0 0 1 16,0 0 1-16,0 0-3 0,0 0-3 15,0 0 0-15,0 0-3 0,0 0-4 0,0 0 1 16,-18-20 0-16,18 20-6 0,0 0-1 15,0 0 1-15,0 0-4 0,0 0 3 16,0 0-5-16,0 0-4 0,0 0-1 0,0 0-3 16,0 0-2-16,0 0-3 0,0 0-6 15,0 0-8-15,0 0-5 0,0 0-1 16,0 0-2-16,0 0 0 0,0 0 0 0,0 0 6 16,0 0-1-16,0 0 4 0,0 0 2 15,0 0 2-15,0 0 0 0,12 43-2 16,-12-43 4-16,8 14-2 0,-8-14 0 0,11 13 1 15,-11-13 4-15,10 14-2 0,-4-7-4 16,-6-7 2-16,14 12-3 0,-14-12 0 0,8 10 3 16,-8-10-2-16,10 10 2 0,-10-10 5 15,0 0-2-15,11 12 4 0,-11-12 2 0,0 0 6 16,8 8-1-16,-8-8 1 0,0 0-5 16,0 0 5-16,0 0-4 0,0 0 5 15,0 0 4-15,0 0 1 0,0 0 4 0,24-18 0 16,-24 18 2-16,6-17-5 0,2 4-6 15,-8 13 2-15,7-27-3 0,-3 10-4 0,0 0-10 16,2-1-12-16,0 2-21 0,0-2-24 16,2 1-38-16,-6 1-47 0,4 2-78 15,0-5-109-15,-4 3-224 0,1-1-9 0,-3 17-301 16,6-31-224-16</inkml:trace>
  <inkml:trace contextRef="#ctx0" brushRef="#br0" timeOffset="-191035.53">20592 16881 2524 0,'4'-19'-63'0,"-4"19"19"0,0 0 11 0,4-14-3 16,-4 14 4-16,0 0 4 0,0 0 1 15,6-17 13-15,-6 17 20 0,0 0 12 16,0 0 22-16,0 0 17 0,6-12 21 0,-6 12 3 16,0 0 13-16,0 0 5 0,0 0 11 15,0 0 2-15,0 0 0 0,8-14-1 0,-8 14-3 16,0 0-2-16,0 0-3 0,0 0 2 16,0 0-1-16,0 0 6 0,0 0-4 15,0 0-9-15,0 0-8 0,0 0-7 0,0 0-8 16,0 0-10-16,-16 46-3 0,16-46-7 15,-4 24-6-15,0-9 1 0,2 3-4 0,0-1-3 16,-4-1-1-16,4 4-2 0,-2-1-1 16,2 0-7-16,-2 1 3 0,2-1-8 0,-2-1-7 15,3-1-3-15,-1 0-7 0,0-1-4 16,2-16-10-16,-6 28-13 0,4-17-11 16,2-11-15-16,-2 22-18 0,2-22-14 15,-4 16-17-15,4-16-18 0,0 0-17 0,-2 20-9 16,2-20-25-16,0 0-10 0,0 0-11 15,0 0-8-15,0 0-10 0,0 0-6 16,0 0-25-16,0 0-46 0,0 0-508 0,0 0-91 16</inkml:trace>
  <inkml:trace contextRef="#ctx0" brushRef="#br0" timeOffset="-190707.14">20653 17001 2259 0,'10'-15'-54'0,"-10"15"40"0,10-12 17 0,-10 12 25 15,7-9 24-15,-7 9-5 0,0 0 20 16,8-12 0-16,-8 12 10 0,0 0 9 15,0 0 13-15,0 0-2 0,0 0 3 0,0 0-2 16,0 0-5-16,0 0-4 0,0 0-4 16,0 0-3-16,0 0-7 0,0 0-3 0,0 0 0 15,0 0 2-15,0 0-1 0,-39 23-3 16,39-23-2-16,-14 11 3 0,14-11-3 16,-14 14-3-16,14-14-6 0,-13 15-2 0,7-7 1 15,6-8-15-15,-10 17-2 0,10-17-6 16,-10 17 1-16,10-17-5 0,-4 19-1 0,4-19-1 15,2 17-4-15,-2-17 2 0,6 17 1 16,2-6 0-16,-8-11 1 0,14 22-10 16,-4-12-1-16,-3 1-2 0,3-2-3 15,2 1-7-15,-2-1-9 0,0 1-17 0,1-1-18 16,1-1-22-16,0-1-26 0,0 1-38 16,-12-8-42-16,21 13-42 0,-11-9-41 15,-10-4-114-15,14 6-141 0,-6-6-373 0,-8 0-244 16</inkml:trace>
  <inkml:trace contextRef="#ctx0" brushRef="#br0" timeOffset="-190131.16">20902 16606 2637 0,'6'-15'-28'0,"-6"15"27"0,0 0 8 15,14-11 4-15,-14 11 0 0,12-7 0 16,-12 7 5-16,0 0 11 0,21-3 5 0,-21 3 3 15,18-1 7-15,-18 1 1 0,0 0 13 16,22 0 4-16,-22 0 11 0,0 0 9 16,15 7 16-16,-15-7 5 0,0 0 3 0,8 17 0 15,-8-9-12-15,0-8-2 0,-10 19-11 16,6-8-2-16,-1 3-6 0,-3-1 6 0,8-13-4 16,-10 25 3-16,4-10-3 15,-2-2-4-15,2 1-8 0,6-14-4 0,-8 24-7 16,6-12-4-16,2-12-4 0,2 22-5 0,-2-22-7 15,10 18-13-15,0-8-25 0,4-5-27 16,3 3-38-16,-3-3-41 0,4 0-58 16,1 0-42-16,-1-3-66 0,0 0-153 0,0 0-119 15,-3-2-293-15,-1 2-183 0</inkml:trace>
  <inkml:trace contextRef="#ctx0" brushRef="#br0" timeOffset="-188941.06">21552 17001 2382 0,'0'0'-117'0,"0"0"36"0,0 0 15 0,0 0 24 15,0 0 21-15,0 0 8 0,0 0 21 16,0 0 13-16,0 0 17 0,0 0 12 16,0 0 14-16,0 0 1 0,0 0 0 0,0 0 2 15,0 0 1-15,0 0 1 0,-4-21-3 16,4 21-31-16,0 0 25 0,0 0 0 0,-9-11 18 15,9 11-3-15,0 0-6 0,0 0-7 16,-18-12-7-16,18 12-6 0,-12-4-2 16,12 4-8-16,0 0 0 0,-21-5-8 0,21 5 0 15,-20-3-6-15,20 3-4 0,0 0-1 16,-28 0-1-16,28 0-5 0,-19 4 5 0,19-4-2 16,-20 6 12-16,20-6 1 0,-16 6 4 15,16-6 0-15,-15 9 3 0,15-9-3 16,-12 13-2-16,12-13-3 0,-16 10-4 0,16-10-3 15,-10 16-1-15,10-16 0 0,-11 18-5 16,7-10 0-16,4-8-4 0,-8 21 5 16,8-21-4-16,-6 21 1 0,2-11-3 0,4-10-2 15,-2 19-1-15,2-19 1 0,-4 16 3 16,4-16 0-16,0 0-5 0,4 23-1 16,-4-23 0-16,8 13-2 0,-8-13 2 0,8 11-2 15,-8-11 1-15,15 8 1 0,-15-8-3 16,16 6-4-16,-16-6 1 0,22 3-5 0,-22-3-1 15,19 0-5-15,-19 0-9 0,0 0 3 16,32-6-1-16,-32 6-1 0,23-10-1 16,-17 5 2-16,-6 5-2 0,22-20-4 0,-14 11-4 15,4-5 4-15,-5 1-2 0,-1-2 3 16,2 0 0-16,0 2-3 0,-2-2 9 0,-2 2 2 16,4-1-1-16,-8 14 2 0,7-23 3 15,-3 13 0-15,-4 10 6 0,4-17 2 0,-4 17 11 16,6-13 3-16,-6 13 5 0,0 0 6 15,8-17 1-15,-8 17 11 0,0 0 7 16,0 0 11-16,0 0 7 0,0 0 4 0,0 0 0 16,0 0 2-16,0 0-7 0,0 0 2 15,0 0-6-15,0 0-3 0,6 51-4 0,-6-51-8 16,2 24-7-16,2-12-14 0,-4-12-16 16,10 23-25-16,-6-11-28 0,3-1-29 15,-7-11-38-15,16 21-45 0,-6-11-41 16,0-5-46-16,-10-5-135 0,12 9-564 0,-3-4-379 15</inkml:trace>
  <inkml:trace contextRef="#ctx0" brushRef="#br0" timeOffset="-187838.09">21737 16202 2732 0,'0'0'-100'16,"0"0"31"-16,0 0 32 0,0 0 20 15,0 0 7-15,0 0 5 0,0 0 13 0,0 0 5 16,0 0 25-16,0 0 11 0,0 0 20 16,0 0 15-16,0 0 12 0,0 0 9 0,0 0 7 15,0 0 2-15,0 0 1 0,-12 54 2 16,8-39-9-16,0 0 1 0,2 2-11 15,-2 2-9-15,2-1-10 0,-2-1-8 0,3 2-8 16,-3-2-7-16,2 1-5 0,0-2-9 16,0 0-12-16,2-16-13 0,-2 30-19 15,0-19-16-15,2-11-18 0,-2 24-12 0,2-24-32 16,-2 17-25-16,2-17-28 0,0 0-20 16,0 22-17-16,0-22-25 0,0 8-48 0,0-8-87 15,0 0-504-15,0 0-168 0</inkml:trace>
  <inkml:trace contextRef="#ctx0" brushRef="#br0" timeOffset="-187537.13">21843 16345 2438 0,'0'0'-44'0,"12"-16"50"16,-12 16 14-16,0 0 3 0,8-10 15 0,-8 10-4 16,0 0 19-16,0 0 3 0,0 0 9 15,0 0-2-15,0 0 2 0,0 0-4 16,0 0 2-16,0 0 0 0,0 0 6 0,0 0 8 15,0 0 0-15,0 0 6 0,-44 28 2 16,44-28 2-16,-15 14 3 0,9-7 2 0,6-7-7 16,-12 19-5-16,4-9-4 0,8-10-8 15,-10 18-5-15,10-18-3 0,-8 20-5 16,8-10 6-16,0-10-5 0,-7 18 1 0,7-18 1 16,7 21-2-16,-7-21-6 0,6 19-4 15,2-7-4-15,0-2-4 0,4-1-16 16,-2-2-16-16,-10-7-28 0,21 16-38 0,-9-10-42 15,-12-6-71-15,24 9-51 0,-15-5-120 16,1-3-195-16,-10-1-417 0,14 3-389 16</inkml:trace>
  <inkml:trace contextRef="#ctx0" brushRef="#br0" timeOffset="-187332.06">22018 16534 2911 0,'0'0'-32'0,"19"-2"31"0,-19 2 2 16,20-2 8-16,-20 2-1 0,20-1 4 0,-20 1 5 15,25 0-1-15,-25 0-1 0,22-3-6 16,-22 3-22-16,19-1-25 0,-19 1-28 0,20 0-26 16,-20 0-24-16,20 0-27 0,-20 0-72 15,0 0-125-15,21-6-277 0,-17 2 170 16</inkml:trace>
  <inkml:trace contextRef="#ctx0" brushRef="#br0" timeOffset="-187127.43">22285 16357 2028 0,'14'-13'141'0,"-14"13"11"15,0 0 5-15,0 0 5 0,0 0 8 0,0 0 3 16,0 0 2-16,0 0-11 0,0 0-16 15,25 29-17-15,-25-16-12 0,4 0-16 16,-2 3-17-16,2-2-18 0,-2 4-22 0,2-3-31 16,2 2-43-16,-2-2-53 0,0 4-73 15,-1-3-72-15,-1-1-186 0,-2-2-533 0,2-1-369 16</inkml:trace>
  <inkml:trace contextRef="#ctx0" brushRef="#br0" timeOffset="-184100.22">22295 16253 2721 0,'0'0'-143'0,"0"0"20"0,0 0 27 16,0 0 15-16,0 0 12 0,17-19 8 16,-17 19 12-16,0 0 7 0,0 0 3 0,0 0 16 15,0 0 13-15,0 0 4 0,0 0 10 16,0 0 4-16,0 0 2 0,0 0 19 0,0 0-7 16,0 0 14-16,2-22 12 0,-2 22 7 15,0 0 4-15,0 0 15 0,0 0 1 16,0 0 2-16,0 0 4 0,6-15 2 0,-6 15 3 15,0 0 0-15,4-10-4 0,-4 10-3 16,0 0-1-16,0 0-11 0,4-14-2 16,-4 14-3-16,0 0 2 0,0 0 1 0,2-12-4 15,-2 12-5-15,0 0 0 0,4-11 2 16,-4 11 0-16,0 0-3 0,6-11 0 0,-6 11 0 16,0 0 4-16,6-7-2 0,-6 7 3 15,0 0 0-15,0 0 1 0,0 0-1 0,0 0 1 16,15-11 2-16,-15 11-6 0,0 0-2 15,0 0-3-15,0 0-7 0,0 0-4 16,0 0-3-16,0 0 1 0,24 1-1 0,-24-1-3 16,0 0-3-16,0 0-1 0,12 16-2 15,-12-16 6-15,0 0-8 0,13 16 3 0,-13-16 4 16,8 12-3-16,-8-12 6 0,4 15 2 16,-4-15-20-16,6 17 4 0,-6-17 0 15,4 21-3-15,-4-21 3 0,2 18-4 16,-2-18 6-16,4 19-4 0,-4-19 0 0,0 21 5 15,0-21-7-15,-4 17-1 0,4-17 19 16,-2 17-8-16,2-17 1 0,-4 19-2 0,4-19 1 16,-6 21-3-16,6-21-3 0,0 19-5 15,0-19 5-15,-8 21-9 0,6-10 5 0,2-11 4 16,-9 21-6-16,9-21 5 0,-6 20-9 16,6-20 0-16,-6 19-1 0,6-19-1 0,-6 17-1 15,6-17 1-15,-6 13-5 0,6-13 5 16,-4 13 1-16,4-13-2 0,0 0 0 0,-10 17 2 15,10-17 1-15,-6 12-3 0,6-12 3 16,0 0-5-16,-9 13 4 0,9-13-14 16,0 0 8-16,-8 11-4 0,8-11 2 0,0 0 2 15,0 0 1-15,0 0 1 0,-6 14-2 0,6-14 0 16,0 0-2-16,0 0-3 0,0 0 3 16,0 0-1-16,0 0 7 0,0 0-5 15,0 0 9-15,0 0 0 0,0 0 11 0,0 0 1 16,0 0 7-16,0 0 0 0,0 0-3 15,0 0 0-15,23 15-2 0,-23-15-3 0,0 0-4 16,28-3 0-16,-28 3-4 0,31-4-4 16,-17 0-4-16,6 1-23 0,-20 3-22 15,35-3-37-15,-17 2-43 0,1-2-60 0,-5 2-89 16,-2-1-109-16,0-3-217 0,-12 5 23 16,0 0 20-16,27-1-479 0,-27 1-532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0:57:46.10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30528 943 182 0,'0'0'41'0,"0"0"-6"0,0 0 7 16,0 0 0-16,0 0-6 0,0 0 6 15,0 0-4-15,0 0 2 0,0 0-1 0,0 0-1 16,0 0-7-16,0 0-3 0,0 0 0 16,0 0-2-16,0 0 3 0,0 0 1 15,0 0 1-15,0 0 7 0,0 0-3 16,0 0-2-16,0 0 1 0,0 0 2 0,0 0-2 16,0 0 0-16,0 0 1 0,0 0 3 15,0 0-7-15,0 0 6 0,0 0-3 0,21-42-1 16,-21 42 0-16,0 0-2 0,12-8-12 15,-12 8 0-15,0 0 5 0,14-8 0 16,-14 8-7-16,0 0 11 0,14-5-11 16,-14 5 10-16,0 0-2 0,0 0 1 0,24-2-4 15,-24 2 3-15,0 0-13 0,0 0 9 16,0 0 11-16,25 7-22 0,-25-7 2 0,10 8 9 16,-10-8-16-16,9 10 0 0,-9-10 9 15,7 14 5-15,-7-14-2 0,2 18 3 16,-2-18 3-16,-2 20-7 0,2-20-1 0,0 0 6 15,-7 30 10-15,5-19-12 0,2-11 9 16,-11 19-15-16,5-8 1 0,6-11 13 16,-11 19-12-16,5-9 3 0,6-10 5 15,-13 13 0-15,13-13-14 0,-10 13 10 0,10-13 0 16,-9 13 3-16,9-13 16 0,0 0 5 16,-8 12 13-16,8-12 1 0,0 0-11 0,0 0-2 15,0 0-4-15,0 0-7 0,0 0 3 16,0 0-7-16,0 0-7 0,0 0-7 0,0 0 0 15,0 0 0-15,34-32 1 0,-34 32-4 16,17-15 1-16,-9 4-1 0,2 1-3 16,0 1 1-16,-2-4-7 0,2 3 5 15,-10 10 2-15,15-23-10 0,-6 14 13 0,-1-3-11 16,-8 12 1-16,11-18 0 0,-5 9-2 16,-6 9 15-16,8-14 2 0,-8 14 3 15,7-12 0-15,-7 12-5 0,0 0-12 0,8-14 6 16,-8 14-7-16,0 0 1 0,0 0 2 15,0 0-3-15,0 0 0 0,0 0-3 0,0 0 4 16,0 0 5-16,0 0 0 0,0 0 2 16,0 0-2-16,0 0 4 0,-46 25 4 15,39-18-3-15,7-7-1 0,-13 17 4 0,7-5-4 16,0-1 1-16,6-11-7 0,-10 24 7 16,8-15-3-16,2-9 5 0,-5 23-2 15,5-23 1-15,0 20-5 0,0-20-1 0,5 19-9 16,-5-19 5-16,8 18-15 0,0-13-36 15,2 5-29-15,-10-10-35 0,22 11-43 0,-12-7-49 16,-10-4-93-16,28 2-394 0,-15-2 64 16</inkml:trace>
  <inkml:trace contextRef="#ctx0" brushRef="#br0" timeOffset="584.41">30962 865 1882 0,'0'0'-106'0,"0"0"7"15,0 0 11-15,0 0 9 0,0 0 4 0,0 0 18 16,0 0 9-16,0 0 9 0,0 0 16 16,0 0 2-16,0 0 4 0,0 0 5 15,0 0 8-15,0 0 13 0,0 0 15 16,0 0 4-16,0 0 7 0,0 0 1 0,0 0 3 16,0 0 7-16,0 0-3 0,0 0-6 15,0 0 9-15,-30 40 2 0,30-40 7 0,-6 21-2 16,2-12-8-16,4-9 2 0,-9 24 6 15,7-12-6-15,2-12-2 0,-9 25 6 0,7-14-2 16,2-11-12-16,-6 26 1 0,4-16 1 16,2-10-9-16,-4 24 4 0,4-24-3 15,-2 21-2-15,2-21-4 0,0 18-11 0,0-18-17 16,-2 18-16-16,2-18-21 0,0 0-17 16,0 25-17-16,0-25-16 0,0 0-20 15,0 15-22-15,0-15-30 0,0 0-45 16,0 0-258-16,10 6 375 0</inkml:trace>
  <inkml:trace contextRef="#ctx0" brushRef="#br0" timeOffset="970.39">31040 1019 1263 0,'0'0'-26'0,"13"-13"10"15,-13 13-1-15,0 0 8 0,11-8-5 16,-11 8-2-16,0 0 7 0,0 0 15 0,0 0 8 15,0 0 10-15,0 0 1 0,0 0-5 16,0 0-4-16,0 0 5 0,0 0-9 16,0 0 2-16,-45 27-2 0,45-27-2 0,-12 8 1 15,12-8 4-15,0 0-1 0,-18 9-12 16,18-9 10-16,0 0 3 0,-10 7 2 16,10-7 0-16,0 0 7 0,0 0-5 0,0 0 4 15,-15 8 6-15,15-8 6 0,0 0-8 16,0 0 0-16,0 0 0 0,-11 8 3 15,11-8 1-15,0 0-6 0,0 0 13 0,0 0 12 16,0 0 7-16,0 0 37 0,0 0 3 16,0 0-1-16,13 26-4 0,-13-26-10 15,13 10-4-15,-13-10-7 0,19 11-9 0,-8-6-13 16,-1 4-8-16,3-2-21 0,-1 1-22 16,1 0-30-16,0-1-25 0,1 1-22 0,0-2-29 15,-14-6-23-15,20 11-29 0,-9-5-25 16,-11-6-66-16,19 7-280 0,-8-5 288 15</inkml:trace>
  <inkml:trace contextRef="#ctx0" brushRef="#br0" timeOffset="1668.58">31207 996 1368 0,'0'0'-107'0,"0"0"16"0,0 0 28 15,0 0 13-15,0 0 17 0,0 0 15 16,0 0 16-16,0 0 0 0,0 0 11 0,0 0 5 16,0 0 22-16,0 0 12 0,0 0 1 15,0 0-10-15,0 0 9 0,0 0 1 16,0 0 6-16,0 0-3 0,0 0 2 0,0 0-10 15,0 0 5-15,13 30-2 0,-13-30-12 16,2 23-5-16,-2-23 5 0,-4 26-3 16,2-10-6-16,2-16-13 0,-7 29-24 0,3-16-22 15,-2 3-25-15,0-3-27 0,6-13-40 16,-18 25-63-16,10-16-225 0,-2 1 131 16</inkml:trace>
  <inkml:trace contextRef="#ctx0" brushRef="#br0" timeOffset="2267.02">30856 1003 1063 0,'0'0'-79'0,"-15"-7"15"16,15 7-3-16,0 0 10 0,0 0 13 0,0 0 13 15,0 0 16-15,0 0 14 0,0 0 12 16,0 0 3-16,0 0 1 0,0 0 2 16,0 0 3-16,0 0 3 0,0 0 8 15,0 0 9-15,0 0 0 0,-23 2 5 0,23-2 3 16,0 0 0-16,0 0 2 0,-21 15-8 16,21-15-1-16,-10 12 6 0,10-12 3 0,-14 13 0 15,14-13 2-15,-12 17-1 0,8-7-3 16,-3 3 1-16,7-13-2 0,-6 27-4 0,1-15-3 15,5-12-10-15,3 28 9 0,-1-11-2 16,2 0-36-16,1-2-27 0,5 4-32 16,0-2-48-16,1-2-70 0,4 1-282 15,-3-3 386-15</inkml:trace>
  <inkml:trace contextRef="#ctx0" brushRef="#br0" timeOffset="4106.02">26661 870 1190 0,'0'0'-79'0,"0"0"18"16,0 0 11-16,0 0 9 0,0 0 14 15,0 0 13-15,0 0 21 0,0 0 18 0,0 0 11 16,0 0 3-16,0 0 8 0,0 0-12 16,0 0 11-16,0 0-4 0,24 25 0 15,-24-25-9-15,8 11 3 0,-8-11 4 16,6 15-4-16,-6-15-4 0,5 18 3 0,1-9 4 16,-6-9-7-16,8 23 6 0,-4-11 3 15,2 1-6-15,1 0 1 0,-1 3-1 0,-1-3 16 16,2 4-5-16,2 2 0 0,0 2 12 15,1-1-2-15,-2 0-11 0,1 0 5 16,-3 0-1-16,2-1-1 0,1 0-5 0,-1 2 0 16,1 0-2-16,-2-2-7 0,-2-2 1 15,1 1 3-15,1-4-9 0,-3 1-3 0,4 2-2 16,-4-2-4-16,0-2 2 0,-1 1-2 16,-3-14-5-16,6 22 4 0,-1-12-4 15,-5-10-12-15,9 17-1 0,-9-17-26 16,5 13-20-16,-5-13-25 0,6 11-27 0,-6-11-37 15,4 8-67-15,-4-8-439 0,0 0 139 16</inkml:trace>
  <inkml:trace contextRef="#ctx0" brushRef="#br0" timeOffset="4543.96">26942 937 1720 0,'4'-10'-110'15,"-4"10"15"-15,0 0 11 0,9-21 16 16,-9 21 15-16,4-11 20 0,-4 11 10 0,0 0 16 15,0 0 7-15,3-15 2 0,-3 15-4 16,0 0 7-16,0 0-1 0,0 0 8 16,0 0 4-16,0 0 6 0,0 0-8 15,0 0 7-15,0 0 3 0,0 0-4 0,-36 37 13 16,27-25 3-16,-2 2-6 0,-3 2-3 16,3 4 0-16,-5 1-7 0,1-2 9 0,1 5-4 15,-4 3-8-15,2-2 4 0,-1 4 9 16,0-2-16-16,2 1-3 0,-1 0 1 15,1 1 6-15,-1 0-2 0,1 0-6 0,1-3 0 16,1 3-2-16,1-3-1 0,1-1-4 16,0-2-6-16,3-3-9 0,0 2-16 0,3-3-11 15,-1-2-21-15,1-2-24 0,1 0-34 16,1-3-43-16,3-12-258 0,-5 17 132 16</inkml:trace>
  <inkml:trace contextRef="#ctx0" brushRef="#br0" timeOffset="5396.69">27279 983 1082 0,'0'0'-89'0,"0"0"14"16,0 0 2-16,0 0 13 0,0 0 18 15,0 0 15-15,0 0 6 0,0 0 10 0,0 0 0 16,0 0 2-16,0 0 9 0,0 0-7 16,0 0 5-16,0 0 2 0,0 0-2 15,0 0 6-15,0 0-1 0,-18 42 5 16,18-42 12-16,-9 20-7 0,6-8 5 0,-1 1 10 16,0 2 1-16,4-15 10 0,-7 31-1 15,4-16 3-15,1 3-5 0,2-1 8 0,0-17 4 16,2 33-7-16,1-18-1 0,1 5-6 15,1-5-2-15,1 3 3 0,-1-4-13 16,4 2-6-16,1-3-11 0,-2 0-26 16,3-1-19-16,1-2-34 0,-1 0-54 15,-11-10-196-15,20 9 103 0</inkml:trace>
  <inkml:trace contextRef="#ctx0" brushRef="#br0" timeOffset="5983.96">27503 1156 896 0,'0'0'-2'0,"-6"-21"6"16,6 21-4-16,0 0 2 0,0 0-4 0,0 0 6 15,0 0-1-15,0 0 10 0,-12-9 1 16,12 9 6-16,0 0-2 0,0 0-4 15,0 0 15-15,0 0-1 0,0 0 1 16,0 0-3-16,0 0-3 0,0 0-2 0,0 0 2 16,29-6 0-16,-29 6-5 0,21-3-1 15,-21 3 2-15,20 0-5 0,-20 0 2 16,22-1 1-16,-22 1 2 0,21-1-5 0,-21 1-7 16,20 0 8-16,-20 0-11 0,0 0 6 15,22 0 9-15,-22 0-4 0,0 0 3 0,0 0 4 16,20 1-5-16,-20-1 5 0,0 0 2 15,0 0 6-15,0 0-10 0,0 0 0 16,0 0-3-16,0 0 3 0,0 0 7 16,-27 39-4-16,20-30-6 0,-1 2 8 0,-2 1 5 15,0 0-12-15,-1 2 3 0,1-1 4 16,-1 4-12-16,0 1 0 0,1-3 5 0,0 0 1 16,1 1-6-16,3 0-1 0,-4-4-3 15,5-1-2-15,5-11 3 0,-12 24 1 16,7-16-1-16,5-8-6 0,-9 14 3 15,9-14 6-15,-7 12-4 0,7-12-4 0,0 0 5 16,0 0 0-16,0 0-9 0,0 0 7 16,0 0-1-16,0 0-6 0,0 0 4 15,27 7-3-15,-27-7-2 0,0 0 0 0,27-7-2 16,-27 7 4-16,23-4 7 0,-23 4-9 16,31-3 6-16,-15 0-4 0,1 1 1 0,1 1 4 15,-18 1-9-15,34-3-11 0,-14 2-19 16,-4 1-16-16,-16 0-28 0,29-2-30 15,-29 2-43-15,27-2-68 0,-27 2-234 0,21-4 393 16</inkml:trace>
  <inkml:trace contextRef="#ctx0" brushRef="#br0" timeOffset="6274.94">27884 1155 1298 0,'0'0'5'0,"0"0"9"0,8-14-11 16,-8 14-1-16,0 0-4 0,0 0 5 0,9-11 8 15,-9 11 15-15,0 0 10 0,0 0-1 16,0 0 8-16,0 0-4 0,0 0-2 16,25 21 7-16,-25-21 19 0,7 20 8 0,-3-7 0 15,2 1-9-15,-2 1 2 0,0 2-4 16,0 1-7-16,1-1-4 0,-3 2-11 0,0 2 1 15,0-3 2-15,0 2-15 0,-2 1 4 16,-2-2-12-16,2 0-27 0,-2 2-21 16,-2-2-38-16,-1 1-46 0,0-2-67 0,-2-1-158 15,3 0-158-15,-2-3 334 0</inkml:trace>
  <inkml:trace contextRef="#ctx0" brushRef="#br0" timeOffset="8422.95">30403 2280 1342 0,'0'0'-51'0,"0"0"12"0,0 0 13 0,0 0 5 15,-17-6 16-15,17 6 5 0,0 0 11 16,0 0 6-16,0 0 9 0,0 0 5 0,0 0 4 16,0 0 11-16,0 0-1 0,0 0-2 15,0 0 9-15,0 0-5 0,0 0-3 16,0 0 9-16,0 0-14 0,0 0-1 0,0 0 6 15,0 0-6-15,-21 11-4 0,21-11 6 16,0 0-9-16,0 0-3 0,0 22 5 16,0-22-10-16,0 0 4 0,6 23 1 15,-6-23-15-15,6 16 6 0,-6-16 2 0,7 16-7 16,-7-16 0-16,7 17-1 0,-7-17-9 16,8 15 9-16,-8-15 1 0,10 12-5 0,-10-12-5 15,11 11 0-15,-11-11 4 0,15 8-10 16,-15-8 4-16,15 2 3 0,-15-2-8 15,0 0 4-15,22-4 7 0,-22 4 1 0,0 0-6 16,24-12 0-16,-24 12 4 0,11-10 10 16,-11 10 12-16,10-12 16 0,-10 12 8 15,9-11 10-15,-9 11 9 0,0 0 6 0,6-16 0 16,-6 16-1-16,0 0-2 0,2-15-9 16,-2 15-3-16,0 0-12 0,0 0-6 0,0 0-4 15,0 0-5-15,0-20-10 0,0 20-2 16,0 0-2-16,0 0-2 0,0 0 0 15,0 0-4-15,0 0 2 0,0 0-5 16,0 0 2-16,0 0-4 0,0 0 1 0,0 0-1 16,0 0-1-16,0 0 0 0,-15 48 0 15,15-48-3-15,3 22 3 0,-3-22-2 16,2 24 4-16,0-12-2 0,-2-12-5 0,4 30 2 16,-2-15-2-16,3 2 0 0,-1 1 2 15,-2-3 0-15,2 3-3 0,0 0 0 0,0 1 1 16,2 0-1-16,0 0 4 0,0 2-3 15,-2 0-5-15,0-2 4 0,2 0 0 0,-2 0-1 16,-2 0 1-16,3-2-6 0,-3 1 2 16,0-1 2-16,0-2-1 0,-2-15 0 15,0 27 5-15,0-27-1 0,-2 24 7 16,0-12 6-16,2-12 9 0,-9 19 6 0,9-19 12 16,-10 15 5-16,10-15 9 0,-14 11 2 15,14-11 3-15,-16 5 1 0,16-5-1 16,-19 0-1-16,19 0-6 0,0 0-5 0,-25-12-6 15,25 12-1-15,-15-13-9 0,15 13-8 16,-10-16-11-16,3 7-13 0,7 9-16 16,-5-21-17-16,5 21-28 0,0-21-30 0,0 21-26 15,10-23-42-15,-2 12-30 0,0-1-23 16,0 3-40-16,1-3-69 0,4 1-576 16,-2 1-275-16</inkml:trace>
  <inkml:trace contextRef="#ctx0" brushRef="#br0" timeOffset="9334.29">30775 2630 2505 0,'0'0'-158'0,"0"0"31"0,0 0 16 16,0 0 20-16,0 0 19 0,0 0 18 0,0 0 20 15,0 0 22-15,0 0 11 0,0 0 10 16,0 0 4-16,0 0 7 0,0 0 7 0,0 0 2 16,0 0 7-16,0 0-9 0,0 0 11 15,0 0-9-15,0 0-11 0,0 0 9 16,0 0-8-16,0 0 3 0,0 0-3 15,0 0-2-15,0 0 3 0,0 0-9 0,0 0 13 16,0 0-18-16,0 0 3 0,0 0 2 16,0 0-5-16,0 0 3 0,0 0 1 15,0 0-9-15,0 0 2 0,0 0 3 0,0 0-10 16,0 0-8-16,0 0 2 0,0 0-7 16,0 0 11-16,0 0 0 0,0 0 0 0,0 0-4 15,0 0 9-15,0 0-2 0,0 0-2 16,0 0 10-16,0 0 7 0,0 0-10 15,0 0 7-15,0 0-12 0,0 0 3 0,0 0 9 16,0 0-7-16,0 0 2 0,0 0 6 16,0 0-1-16,0 0 5 0,0 0 10 15,0 0-2-15,0 0 5 0,0 0-4 0,0 0 3 16,0 0-5-16,0 0 25 0,0 0-4 16,0 0-3-16,-14-35-1 0,14 35-10 15,2-17 5-15,-2 17-11 0,2-19 0 0,-2 19 1 16,2-20-4-16,-2 20 0 0,2-19 6 15,-2 19 2-15,2-19 9 0,-2 19 0 16,2-20 7-16,-2 20 7 0,2-15 3 0,-2 15-3 16,0 0 0-16,0-19-7 0,0 19-3 15,0 0-8-15,0 0-4 0,0 0-9 16,0-18 0-16,0 18-4 0,0 0-2 0,0 0-3 16,0 0 3-16,0 0-5 0,0 0-1 15,0 0 1-15,0 0 0 0,0 0 0 16,0 0-4-16,0 0 7 0,-22 44-3 0,22-44 0 15,-7 22 0-15,3-8 1 0,1 0-5 16,-1 1 5-16,4-15-3 0,-6 28 0 0,6-16 1 16,-2 5-1-16,2-17 1 0,-2 28-2 15,2-14 3-15,0-14-1 0,2 26-10 16,-2-12-4-16,0-14-16 0,4 26-20 0,-2-15-14 16,-2-11-25-16,11 24-31 0,-5-13-20 15,3-4-29-15,1 1-29 0,2-2-57 16,2-1-519-16,0-2-58 0</inkml:trace>
  <inkml:trace contextRef="#ctx0" brushRef="#br0" timeOffset="9696.36">31038 2528 2137 0,'0'0'-101'0,"-2"-19"31"0,2 19 12 0,0 0 19 16,0 0 16-16,2-17 13 0,-2 17 17 16,0 0 8-16,0 0-2 0,0 0 3 15,0 0 6-15,0 0 12 0,0 0 5 0,0 0 7 16,0 0-1-16,0 0 3 0,0 0 0 15,0 0-2-15,-23 38 0 0,23-38 3 0,-2 23-6 16,2-23 4-16,-4 25-10 0,4-12-4 16,0-13 0-16,-2 26-4 0,-1-13-4 15,3-13-4-15,0 26-12 0,0-26-15 0,0 21-21 16,0-21-42-16,3 22-16 0,-3-22-30 16,0 15-26-16,2-9-50 0,-2-6-97 15,0 0-247-15,4 10 283 0</inkml:trace>
  <inkml:trace contextRef="#ctx0" brushRef="#br0" timeOffset="10045.19">31131 2539 1520 0,'0'0'18'0,"11"-9"24"0,-11 9-7 16,0 0-10-16,0 0-5 0,13-7 5 16,-13 7 3-16,0 0 10 0,0 0 0 15,0 0 0-15,0 0-7 0,0 0 3 16,0 0-1-16,0 0-10 0,0 0 0 0,0 0 2 15,-28 39-4-15,19-31-8 0,9-8 9 16,-18 11-8-16,6-3 2 0,12-8 3 0,-20 9-5 16,12-3 5-16,8-6 6 0,-20 7-1 15,20-7 8-15,-15 6 0 0,15-6 8 16,-12 8-3-16,12-8-8 0,0 0 5 0,0 0 2 16,-18 8-1-16,18-8-8 0,0 0 8 15,0 0-8-15,0 0 13 0,-2 15 5 16,2-15 3-16,0 0 9 0,0 0-4 0,22 23-7 15,-14-16-6-15,3 3-1 0,-1 0-8 16,3-1-1-16,0 3-3 0,-1-3-17 16,-1 2-14-16,2-1-32 0,-1 0-35 0,1-1-31 15,-2 1-25-15,0-3-34 0,-3 1-40 16,-8-8-90-16,16 9-349 0,-8-7 138 0</inkml:trace>
  <inkml:trace contextRef="#ctx0" brushRef="#br0" timeOffset="10323.49">31294 2507 1761 0,'8'-16'-69'16,"-8"16"4"-16,7-13 12 0,-7 13 2 15,9-9 2-15,-9 9 15 0,0 0 14 16,0 0 21-16,0 0 13 0,0 0 15 0,0 0 11 15,0 0 11-15,0 0 6 0,0 0 1 16,21 30 5-16,-21-30 1 0,-2 21-3 0,2-21-2 16,-3 29-7-16,1-12 7 0,0 0-8 15,-2 1-2-15,2-2-8 0,-2 0-4 0,2 0-4 16,0 1-16-16,2-17-30 0,-7 29-29 16,5-17-27-16,2-12-35 0,-5 21-45 15,5-21-61-15,-4 15-326 0,4-15 281 16</inkml:trace>
  <inkml:trace contextRef="#ctx0" brushRef="#br0" timeOffset="10638.26">31393 2727 1538 0,'0'0'-28'0,"24"-3"2"0,-24 3 6 15,19 3-1-15,-19-3 18 0,21-3 0 16,-21 3 20-16,23-1 3 0,-23 1-1 15,24 0-2-15,-24 0 6 0,23 0-14 0,-23 0-6 16,19-4-6-16,-19 4-28 0,15-5-16 16,-15 5-13-16,0 0-5 0,14-11-8 0,-14 11 0 15,0 0 6-15,0 0 23 0,0 0 16 16,0 0 23-16,-14-30 15 0,14 30 24 16,0 0 29-16,-17-11-1 0,17 11 26 15,0 0 12-15,-17-10 10 0,17 10-1 0,0 0-7 16,0 0-11-16,-11-10-1 0,11 10-10 15,0 0-7-15,0 0-13 0,0 0-6 0,0 0-43 16,0 0-43-16,0 0-37 0,47-4-82 16,-47 4-128-16,24-1-253 0,-24 1 287 15</inkml:trace>
  <inkml:trace contextRef="#ctx0" brushRef="#br0" timeOffset="11413.98">32116 2477 1457 0,'0'0'-41'0,"8"-14"19"0,-8 14-6 16,6-10 1-16,-6 10 6 0,0 0 18 16,6-16 5-16,-6 16 20 0,0 0 12 0,7-12 13 15,-7 12 0-15,0 0-1 0,0 0 10 16,9-14-13-16,-9 14-5 0,0 0 4 15,0 0-14-15,0 0-5 0,0 0 8 16,0 0-9-16,-20-20-1 0,20 20-3 0,-18-4-10 16,18 4 7-16,-26-2-4 0,26 2 0 15,-32 2 4-15,32-2-1 0,-33 5 2 0,13 0 2 16,2-1 1-16,0 3 2 0,1 1 6 16,1-1 5-16,0 0 2 0,4 3-6 0,0-1-3 15,0 3 5-15,4 0-5 0,8-12 5 16,-8 22-4-16,6-10 4 0,2-12 4 15,2 23-17-15,-2-23 13 0,10 25-1 16,-4-14-3-16,1-2-9 0,-7-9 6 16,17 20-14-16,-7-13 3 0,1-1-3 0,-11-6-10 15,17 9-1-15,-17-9 7 0,19 4-14 16,-19-4 6-16,0 0-4 0,26-5 0 0,-26 5-5 16,12-12 9-16,-4 1 0 0,-1-4 7 15,0 1-16-15,-1-4 8 0,0 2 8 16,-2-1 16-16,0-1 9 0,1 3 2 15,-1 0 7-15,0-1 2 0,-4 16-1 0,4-22 5 16,-1 11 12-16,-3 11 2 0,6-22 9 16,-6 22 0-16,2-15-13 0,-2 15-3 0,0 0-10 15,5-19-5-15,-5 19-1 0,0 0 8 16,0 0-2-16,0 0 1 0,0 0 3 0,0 0-1 16,0 0-3-16,0 0-1 0,0 0-1 15,0 0-1-15,0 0 2 0,18 38-5 16,-18-38-5-16,4 21 2 0,-4-21-1 15,2 25-11-15,-2-12 3 0,0-13 1 0,2 24-3 16,0-10-9-16,-2-14-21 0,4 21-21 16,-4-21-31-16,4 19-32 0,-4-19-32 15,4 20-32-15,-4-20-31 0,6 13-40 0,-6-13-73 16,0 0-496-16,12 6-109 0</inkml:trace>
  <inkml:trace contextRef="#ctx0" brushRef="#br0" timeOffset="11930.57">32314 1840 2250 0,'0'0'-122'0,"0"0"30"16,0 0 15-16,4-17 16 0,-4 17 17 0,0 0 12 15,0 0 2-15,0 0 16 0,0 0-6 16,5-13 5-16,-5 13 15 0,0 0 17 16,0 0-13-16,0 0 8 0,0 0 4 15,0 0-3-15,0 0 4 0,-7 57-1 0,5-43 0 16,2-14 4-16,-6 35 1 0,4-17 3 15,-2 0-1-15,2 1 4 0,-2-1-3 0,0 0-5 16,1 2-1-16,-1-1-1 0,1 0-1 16,1-3-3-16,0 2-13 0,0-3-18 0,2-15-4 15,-2 28-29-15,0-17-15 0,2-11-13 16,0 21-6-16,0-21-23 0,0 0-46 16,0 18-330-16,0-18 353 0</inkml:trace>
  <inkml:trace contextRef="#ctx0" brushRef="#br0" timeOffset="12237.96">32409 2007 1406 0,'12'-10'10'15,"-12"10"2"-15,0 0-5 0,8-12 5 16,-8 12-5-16,0 0-6 0,0 0 8 0,0 0 16 16,0 0-11-16,0 0 1 0,0 0-3 15,0 0 1-15,0 0 2 0,0 0-1 16,0 0 8-16,-44 0 3 0,44 0 6 0,0 0 4 15,-28 7 5-15,28-7-2 0,-15 5-12 16,15-5-5-16,0 0 9 0,-22 5-8 0,22-5 3 16,-14 5-7-16,14-5 4 0,0 0 2 15,-12 14 12-15,12-14-5 0,-9 12 3 16,9-12 4-16,-7 15 3 0,7-15 3 16,0 17-10-16,0-17 7 0,0 0-4 0,9 29 0 15,-2-16-11-15,-1-1 9 0,2-1-23 16,2 1-27-16,2-3-31 0,-2 2-33 0,2-2-47 15,1 1-39-15,0-2-78 0,0 0-310 16,-1-1 261-16</inkml:trace>
  <inkml:trace contextRef="#ctx0" brushRef="#br0" timeOffset="13012.52">32508 2575 1640 0,'0'0'-8'0,"-8"-13"5"0,8 13 8 0,0 0 6 15,-2-20-4-15,2 20 15 0,0 0 3 0,2-29 6 16,-2 29 10-16,8-18-7 0,-8 18-1 15,8-17 3-15,-8 17-2 0,8-13-4 16,-8 13 9-16,12-9-12 0,-12 9 15 0,14-9-8 16,-14 9-8-16,0 0-3 0,19-5 7 15,-19 5 2-15,0 0-6 0,0 0 16 16,25 11-6-16,-25-11 0 0,13 13-9 16,-9-1 6-16,-4-12-1 0,6 21-3 0,-6-21-5 15,2 25 12-15,-2-11-13 0,0-14 4 16,-6 32-5-16,4-15-4 0,-2-2 7 15,-2 2-1-15,-1-1-1 0,2 1 8 0,-1-4-7 16,6-13 0-16,-8 27 7 0,2-16-11 16,6-11 1-16,-9 20 0 0,9-20-5 0,-6 15 3 15,6-15 8-15,0 0-7 0,-4 13 1 16,4-13-11-16,0 0 2 0,0 0-8 0,0 0-8 16,0 0-9-16,0 0-1 0,0 0-15 15,42-40 0-15,-29 23 4 0,-1 0-3 16,0-3 7-16,2 1 13 0,-2 2-2 15,1-2 4-15,-3 2 5 0,-1 2 5 0,0 4 12 16,-1-2 3-16,-4 1 14 0,-4 12 0 16,12-20-9-16,-12 20-2 0,8-13-4 15,-8 13-1-15,0 0 5 0,0 0 4 0,0 0 3 16,0 0 4-16,0 0 6 0,0 0 3 16,0 0-5-16,0 0 3 0,-28 38-8 0,28-38 1 15,-6 25-3-15,4-11-3 0,2-14-2 16,0 28-3-16,0-15-2 0,0-13 1 15,6 30-5-15,-2-14-12 0,4-3-23 0,-2 1-31 16,6-3-39-16,-2 0-49 0,0-1-61 16,1-2-106-16,0-1-517 0,-1-3-149 15</inkml:trace>
  <inkml:trace contextRef="#ctx0" brushRef="#br0" timeOffset="13358.62">33005 2437 2311 0,'0'0'-135'0,"0"0"22"0,-9-14 16 16,9 14 16-16,0 0 13 0,0 0 27 15,0 0 15-15,0 0 24 0,0 0 9 0,0 0 9 16,-30 33 9-16,30-33 4 0,-8 21 7 16,6-10-1-16,2-11-2 0,-6 28 7 15,4-12 8-15,2-1-8 0,0-15-4 16,2 32 0-16,0-14-4 0,2-4-1 0,-2 4-6 16,2-3-3-16,0 0-5 0,1 0 12 15,-1-1-19-15,2-1-20 0,1 0-10 16,-1 0-25-16,-6-13-31 0,17 19-27 0,-9-12-45 15,-8-7-66-15,18 11-325 0,-8-9 277 16</inkml:trace>
  <inkml:trace contextRef="#ctx0" brushRef="#br0" timeOffset="14052.09">33212 2438 1494 0,'0'0'-49'0,"0"0"10"0,0 0 17 15,5-15 3-15,-5 15 14 0,0 0 11 0,0 0 8 16,0 0 8-16,0 0 11 0,0 0 3 16,0 0-11-16,0 0 2 0,0 0-12 15,0 0 2-15,0 0 5 0,0 0-4 16,0 0 4-16,0 0-4 0,0 0 7 0,0 0-1 16,0 0 2-16,0 0 7 0,0 0 11 15,6 43 4-15,-6-43-3 0,-2 22 4 0,2-22 4 16,-2 25-5-16,2-25 7 0,-2 26 2 15,2-12-13-15,0-14 1 0,-3 30-3 16,3-16-4-16,0-14 1 0,3 28-15 0,-3-28 8 16,-3 24-6-16,6-11-18 0,-3-13-19 15,0 18-18-15,0-18-15 0,2 18-24 16,-2-18-20-16,0 0-51 0,4 16-64 0,-4-16-389 16,6 3 204-16</inkml:trace>
  <inkml:trace contextRef="#ctx0" brushRef="#br0" timeOffset="14394.15">33324 2566 1640 0,'10'-11'-21'0,"-10"11"14"0,8-9-1 16,-8 9 1-16,0 0 12 0,8-12-20 16,-8 12 5-16,0 0 10 0,0 0 3 0,0 0 11 15,0 0 1-15,0 0 1 0,0 0-1 16,0 0-8-16,0 0 0 0,0 0 3 15,0 0 0-15,0 0-5 0,0 0 5 0,-53 12-4 16,53-12 12-16,-15 7-14 0,15-7 1 16,-15 6 3-16,15-6 2 0,0 0-4 15,-14 7-1-15,14-7-5 0,0 0 4 16,-14 9 2-16,14-9 7 0,0 0 7 0,0 0-4 16,-6 18 1-16,6-18-1 0,0 0 7 15,0 0 3-15,10 23 6 0,-10-23 13 0,10 17-8 16,-4-8-4-16,-6-9-7 0,10 17-9 15,-1-5 24-15,-1-3-25 0,-8-9-2 0,17 21-20 16,-8-11-26-16,-1-2-25 0,2 1-30 16,-10-9-49-16,18 10-92 0,-8-7-290 15,-2 2 307-15</inkml:trace>
  <inkml:trace contextRef="#ctx0" brushRef="#br0" timeOffset="14692.98">33483 2429 1413 0,'0'0'-17'16,"6"-13"10"-16,-6 13 7 0,0 0 0 0,0 0-5 15,11-10 13-15,-11 10 21 0,0 0 7 16,0 0 17-16,0 0 16 0,0 0-4 0,19 31 9 16,-19-31 4-16,5 26 0 0,-5-11-10 15,2 5-14-15,-2 1-4 0,-2-1 2 16,-1 5-6-16,-1 2-20 0,-1-2-32 16,-1 1-52-16,0 1-55 0,-5-2-109 0,-3 1-344 15,-2 0 239-15</inkml:trace>
  <inkml:trace contextRef="#ctx0" brushRef="#br0" timeOffset="16851.91">29700 2798 1499 0,'0'0'-97'0,"0"0"18"15,0 0 17-15,27-11 13 0,-27 11 14 16,0 0 13-16,0 0 11 0,0 0 4 0,0 0 3 16,0 0 4-16,0 0 0 0,0 0-3 15,0 0 3-15,0 0 0 0,0 0-2 16,0 0 0-16,0 0-1 0,0 0 3 0,0 0-4 16,0 0-1-16,0 0 3 0,-61 14 6 15,45-13-2-15,-2 3 3 0,0-2 0 16,-2 1 4-16,-1 0-6 0,0 0 6 0,-2 0 0 15,-5-2-4-15,3 3 2 0,-3-2-3 16,-2 0-4-16,1-1 5 0,-1 2 6 0,0-2-4 16,-1-1 3-16,-1 3-1 0,-2-2-4 15,3-1 6-15,-3 0-6 0,2 3-2 16,0-3 1-16,-2 1 6 0,5-1-6 16,-3 0-3-16,0 0 6 0,3 0-1 0,-1 2-5 15,0-2 10-15,1 2-11 0,3-2 7 16,1 0 1-16,2 0 4 0,2 0 7 15,-1 2 0-15,2-2-5 0,0 0-2 0,20 0 5 16,-32 1 0-16,32-1-12 0,-27 0 4 16,27 0-1-16,-27 0-2 0,27 0-1 0,-19 0 2 15,19 0 1-15,-21 0 9 0,21 0-2 16,0 0 7-16,-18 0-3 0,18 0-4 0,0 0-8 16,0 0-1-16,0 0-2 0,-8-15 3 15,8 15-1-15,0 0-1 0,0 0-8 16,0 0 8-16,17-28-7 0,-17 28 2 15,8-11 4-15,-8 11 14 0,11-14-3 0,-11 14 10 16,11-11 12-16,-11 11 7 0,10-10 4 16,-10 10 11-16,0 0-17 0,12-11-3 0,-12 11-2 15,0 0-5-15,0 0-2 0,14-10-4 16,-14 10-1-16,0 0-4 0,0 0 12 16,0 0-1-16,0 0 4 0,0 0 7 0,0 0-2 15,0 0-10-15,0 0-5 0,0 0 3 16,0 0-6-16,-28 46-8 0,20-38 14 15,8-8-11-15,-21 13-7 0,16-5 7 16,5-8-16-16,-17 13 10 0,17-13 0 0,-16 11-8 16,16-11 4-16,-10 10 4 0,10-10-5 15,-10 9-5-15,10-9 4 0,0 0 6 0,0 0 3 16,-7 12 6-16,7-12 7 0,0 0-6 16,0 0-3-16,0 0 3 0,26 11-11 0,-26-11-8 15,23 4-14-15,-23-4-27 0,28 4-42 16,-13-1-35-16,1-2-64 0,-16-1-119 15,30 4-325-15,-19-2 160 0</inkml:trace>
  <inkml:trace contextRef="#ctx0" brushRef="#br0" timeOffset="18912.82">25937 2617 1699 0,'0'0'-80'0,"0"0"19"16,12-15 18-16,-12 15 16 0,0 0 3 15,0 0 20-15,0 0 25 0,0 0 4 16,0 0 7-16,18-4 12 0,-18 4 11 0,0 0-10 16,0 0 3-16,0 0-4 0,0 0 2 15,0 0-15-15,22 0 13 0,-22 0-10 0,0 0 20 16,0 0-17-16,0 0-2 0,25 6 6 15,-25-6 8-15,13 4 0 0,-13-4 11 16,13 8 5-16,-13-8-2 0,12 9-1 0,-12-9 9 16,16 15-6-16,-5-7 1 0,-2 1-1 15,0 3-1-15,1-1 0 0,1 0 2 16,-3 1-2-16,4 2 0 0,-3-1-3 16,4 4-5-16,1-2-1 0,-5-2-4 0,2 5-4 15,2-3-7-15,-2-2 0 0,-1 3-3 16,1-4-5-16,0 2-2 0,0 0-4 0,-2 0-6 15,0-4 1-15,-1 2-7 0,2-1-3 16,-5-1-9-16,-5-10-14 0,16 15-9 0,-10-8-27 16,-6-7-27-16,9 16-29 0,-9-16-33 15,13 11-33-15,-8-7-52 0,-5-4-102 16,13 0-442-16,-13 0-53 0</inkml:trace>
  <inkml:trace contextRef="#ctx0" brushRef="#br0" timeOffset="19309.3">26526 2673 2145 0,'0'0'-123'16,"0"-24"10"-16,0 24 9 0,2-19 16 15,-2 19 26-15,0-19 26 0,0 19 19 0,2-14 25 16,-2 14 9-16,0 0 10 0,0 0-2 15,0-22-1-15,0 22-4 0,0 0 12 0,0 0 2 16,0 0 13-16,0 0 5 0,0 0 2 16,0 0 3-16,0 0 2 0,0 0 1 0,0 0-3 15,-11 54 11-15,9-37 2 0,-4 2-4 16,3 1 1-16,-1 4-7 0,-1-1 2 16,0 4-3-16,-1-1 0 0,0 3-6 0,3-1-5 15,-5 7-8-15,0-2-1 0,1-2-3 16,-1 3 0-16,3-1-9 0,-4 0 0 15,0-1 0-15,3-3-3 0,-6 1-1 16,7-3-4-16,-3-1 0 0,-1-1-2 0,1-1-3 16,2-1-7-16,0-5-5 0,3 1-11 15,-1-3-16-15,0-2-17 0,-1 1-14 0,5-15-27 16,-3 24-27-16,3-24-27 0,0 19-55 16,0-19-107-16,8 13-389 0,-4-7 63 15</inkml:trace>
  <inkml:trace contextRef="#ctx0" brushRef="#br0" timeOffset="19910.25">26798 2842 1940 0,'0'0'-60'0,"0"0"7"0,0 0 2 16,0 0 18-16,-11-9-5 0,11 9-3 0,0 0 14 15,0 0 14-15,0 0 8 0,0 0 0 16,-25 32 11-16,19-20 3 0,-1 2 2 0,2-2 6 16,0 4 5-16,-3-1 16 0,5 0-9 15,-1 2 27-15,0-1-13 0,2-1-8 0,-2 2 4 16,4-17 0-16,-2 28 9 0,0-14-18 15,2-14 7-15,2 24-17 0,-2-24 5 16,2 25-7-16,4-16-4 0,-6-9-10 16,11 20-40-16,-3-13-9 0,-8-7-27 0,17 12-34 15,-7-6-54-15,-10-6-118 0,21 3-193 16,-8-3 363-16</inkml:trace>
  <inkml:trace contextRef="#ctx0" brushRef="#br0" timeOffset="20386.99">26928 3002 1351 0,'0'0'-24'15,"2"-23"10"-15,-2 23 7 0,0 0 14 16,0-19 10-16,0 19 14 0,0 0-5 16,5-17 1-16,-5 17 1 0,0 0-13 0,11-15 0 15,-11 15-1-15,13-8-1 0,-13 8 4 16,14-6-5-16,-14 6 3 0,16-7 0 15,-16 7 4-15,20-4-6 0,-20 4 4 0,18-4 1 16,-18 4-4-16,18-1 4 0,-18 1-5 16,0 0 1-16,25-2-6 0,-25 2 7 15,0 0-2-15,15-2 2 0,-15 2 5 0,0 0-1 16,0 0 7-16,0 0 4 0,0 0-1 16,0 0 10-16,0 0 8 0,0 0-5 15,-2 25 7-15,2-25 0 0,0 0 10 0,-18 22 2 16,18-22-2-16,-16 19-2 0,5-7 2 15,3-1-7-15,0 1-6 0,-3-1 8 16,5 3-11-16,-3-4-6 0,1 2 0 16,8-12-7-16,-12 23-4 0,7-13 5 0,5-10-11 15,-9 19 2-15,9-19 1 0,-3 17-4 0,3-17-1 16,0 0 13-16,6 23-15 0,-6-23 1 16,13 9-4-16,-13-9-2 0,15 8 4 15,-1-4-7-15,-14-4 4 0,25 2-7 0,-10 0 4 16,-15-2-5-16,34-2 3 0,-16 2-3 15,-18 0-16-15,34-2-20 0,-18 0-26 16,3 0-18-16,-19 2-23 0,30-5-30 16,-16 0-39-16,1 2-64 0,-15 3-454 0,23-11 66 15</inkml:trace>
  <inkml:trace contextRef="#ctx0" brushRef="#br0" timeOffset="20660.89">27308 2862 2015 0,'0'0'-33'15,"9"-14"-3"-15,-9 14 1 0,0 0 3 16,0 0 1-16,0 0 13 0,18 0 5 0,-18 0 11 16,0 0 15-16,16 17 2 0,-16-17-2 15,10 19 11-15,-5-5 2 0,-2-1 14 16,1 4-11-16,1-2 3 0,-3 2 7 15,0 2-6-15,2-1-6 0,-4 1 4 0,2-2-9 16,-2-1 2-16,2 2-9 0,-2-18-22 16,-2 31-12-16,2-18-25 0,0-13-32 15,0 24-25-15,0-24-32 0,-2 20-60 0,2-20-329 16,-4 13 297-16</inkml:trace>
  <inkml:trace contextRef="#ctx0" brushRef="#br0" timeOffset="21162.83">27654 3006 1471 0,'0'0'-26'0,"0"0"16"16,0 0 8-16,-14 5 12 0,14-5 11 0,0 0 16 15,0 0 17-15,0 0 1 0,0 0 2 16,0 0 3-16,0 0-18 0,0 0-2 15,0 0-9-15,0 0 17 0,0 0-22 0,0 0-2 16,66-3-4-16,-66 3-9 0,19-2-19 16,-19 2-8-16,17-4-28 0,-17 4-17 15,0 0-31-15,21-5-46 0,-21 5-73 0,8-8-243 16,-8 8 387-16</inkml:trace>
  <inkml:trace contextRef="#ctx0" brushRef="#br0" timeOffset="21323.49">27689 2924 1339 0,'0'0'46'16,"0"0"19"-16,0 0-11 0,0 0-8 16,-22-1-2-16,22 1-11 0,0 0 0 0,0 0 1 15,0 0 4-15,0 0-7 0,0 0-3 16,0 0-2-16,0 0-13 0,0 0-16 0,0 0-25 16,0 0-38-16,52-6-40 0,-52 6-54 15,23-7-314-15,-10 4 359 0</inkml:trace>
  <inkml:trace contextRef="#ctx0" brushRef="#br0" timeOffset="21643.19">27874 2793 1317 0,'0'-18'1'0,"0"18"20"0,0 0 6 0,0 0-1 15,6-19-4-15,-6 19 9 0,0 0 6 16,8-15 9-16,-8 15 10 0,0 0 0 15,9-13 6-15,-9 13-1 0,0 0 30 16,15-9-7-16,-15 9 3 0,16-5-2 0,-16 5-4 16,0 0-7-16,22 0-11 0,-22 0 0 15,0 0 1-15,0 0-4 0,25 10 8 16,-25-10 3-16,9 14 2 0,-9-14 0 0,4 18-4 16,-4-18 4-16,0 23-11 0,-2-7-1 0,2-16-1 15,-6 32-2-15,3-15 1 0,-1 2-4 16,-1 0-8-16,1-2-4 0,-2 3-4 15,3-1-9-15,-1-1 3 0,0 1-30 16,2-1-23-16,2-1-49 0,0-17-44 0,2 32-60 16,1-18-91-16,0-3-213 0,4 0-264 15,-7-11-16-15</inkml:trace>
  <inkml:trace contextRef="#ctx0" brushRef="#br0" timeOffset="21811.31">28108 3273 2203 0,'0'0'54'16,"7"9"19"-16,-7-9-12 0,0 0-18 0,6 16-11 15,-6-16-7-15,0 0-13 0,0 0-9 16,8 12-16-16,-8-12-48 0,3 3-56 0,-3-3-103 16,0 0-442-16,0 0 107 0</inkml:trace>
  <inkml:trace contextRef="#ctx0" brushRef="#br0" timeOffset="32680.28">1970 1423 252 0,'0'0'38'16,"0"0"-3"-16,0 0-18 0,0 0 10 15,0 0 3-15,0 0 5 0,0 0 4 16,0 0 8-16,0 0 2 0,0 0-8 0,0 0 0 16,0 0-4-16,0 0-11 0,0 0-11 15,0 0-10-15,0 0 6 0,0 0-5 0,0 0 3 16,0 0 4-16,0 0 10 0,0 0 10 16,0 0 13-16,0 0 15 0,0 0 7 15,0 0 7-15,0 0 6 0,0 0 3 0,0 0 6 16,0 0 1-16,0 0-3 0,0 0 1 15,0 0 8-15,0 0-14 0,0 0 12 16,0 0 2-16,0 0-11 0,0 0 4 0,0 0-15 16,0 0-9-16,0 0 2 0,0 0 4 15,0 0 5-15,0 0-8 0,0 0-3 16,0 0-4-16,0 0 8 0,15 25-9 0,-6-14 4 16,-3 3-4-16,2 0-3 0,-1 0-2 15,6 2 1-15,-3 4-4 0,3-1-2 16,-1 3-6-16,1-3-2 0,0 3-3 0,-1-1 1 15,2 1-7-15,-2 0-2 0,0-1-3 16,1-2-2-16,0 0-4 0,0 0-2 0,-3-2-5 16,-2 1-7-16,4-5-13 0,-4 0-22 15,0-2-26-15,0 1-27 0,-1-3-35 16,-7-9-32-16,13 16-31 0,-13-16-57 0,13 9-106 16,-13-9-415-16,0 0-37 0</inkml:trace>
  <inkml:trace contextRef="#ctx0" brushRef="#br0" timeOffset="33006.11">2362 1630 2284 0,'8'-23'-3'0,"-4"14"7"0,-4 9-2 16,7-19-13-16,-7 19-8 0,7-17-5 16,-7 17-11-16,4-13 12 0,-4 13 7 0,0 0 2 15,0 0 11-15,6-18 19 0,-6 18 10 16,0 0 19-16,0 0 5 0,0 0 13 0,0 0 6 15,0 0-10-15,-17 48 7 0,12-30-9 16,-3 4-10-16,0 3 6 0,-3 4-1 16,1 3-7-16,-1 0-2 0,-3 2-4 0,5 2-2 15,-6 6-2-15,2 1-6 0,-2 0 4 16,2 1-6-16,-1-2 1 0,1 2-6 16,2-6-2-16,-3-2 14 0,5 0 4 0,-1 0-5 15,-1 1-4-15,3-5-1 0,-1 1 1 16,1-7-7-16,3 1-13 0,-1-4-21 15,0-1-19-15,2-4-25 0,0-1-44 0,2-2-33 16,2-15-33-16,-3 23-67 0,3-23-164 16,0 0-294-16,5 21 63 0</inkml:trace>
  <inkml:trace contextRef="#ctx0" brushRef="#br0" timeOffset="33495.61">2785 1895 2009 0,'0'0'-37'15,"-10"-11"18"-15,10 11 8 0,0 0-6 16,0 0 22-16,0 0 10 0,0 0 9 0,-34 19 24 16,34-19 11-16,-13 20 12 0,4-8 15 15,1 4 0-15,0 3 4 0,-1 2 1 16,3 1-5-16,-1 2-5 0,1-2-3 16,2 3-7-16,2 0-6 0,0 1-4 0,2-2-6 15,0-4-7-15,2 7 0 0,2-4-9 16,-2 0-6-16,2-1-16 0,5-1-27 15,-3-3-30-15,1-3-31 0,1-1-48 0,0-3-45 16,3-4-87-16,2-1-531 0,-5-2-85 16</inkml:trace>
  <inkml:trace contextRef="#ctx0" brushRef="#br0" timeOffset="34029.89">2917 2114 2350 0,'0'0'-65'16,"0"0"-20"-16,14-7-25 0,-6 5-16 0,-8 2-6 15,18-4 10-15,-8 2 21 0,-10 2 29 16,25-4 11-16,-11 3 5 0,-2-1 2 16,5-1-8-16,0 2-3 0,-2-2-7 0,2 2 0 15,-2-3 13-15,1 0-5 0,2 1 15 16,-4-1 4-16,1 0 9 0,-4 2 23 15,1-2 19-15,-1 0 19 0,-11 4 17 0,0 0 15 16,26-6 15-16,-26 6 6 0,0 0 8 16,14-5-15-16,-14 5 19 0,0 0-15 0,0 0-7 15,0 0 18-15,0 0 3 0,0 0-18 16,0 0 6-16,0 0-7 0,0 0-1 0,0 30 6 16,0-30-1-16,0 0-3 0,-14 31 1 15,7-17-6-15,0-2-1 0,1 2-3 16,0 1-6-16,0 0-1 0,-3 1-4 15,3-1-4-15,-3 0 0 0,3 1-6 0,-1-4-3 16,-1 4-2-16,2-3-11 0,-2-2 4 16,-2 1-5-16,4 1-11 0,6-13 14 0,-12 18-10 15,6-8 7-15,6-10-1 0,-9 13 1 16,9-13-6-16,0 0 3 0,-9 16-4 16,9-16 2-16,0 0 1 0,0 0-3 0,0 0 1 15,0 0 0-15,15 16 4 0,-15-16-2 16,0 0 12-16,25 0 1 0,-25 0 2 15,24 0-3-15,-24 0-3 0,28 0-4 0,-28 0-1 16,27-2-9-16,-10 2-3 0,-17 0-22 16,31 0-31-16,-15 0-40 0,-16 0-55 0,29-2-64 15,-16-2-133-15,0 3-483 0,-3-6-139 16</inkml:trace>
  <inkml:trace contextRef="#ctx0" brushRef="#br0" timeOffset="34317.61">3486 2103 2298 0,'13'-15'-103'0,"-13"15"26"0,10-14 0 0,-10 14 11 16,8-9 10-16,-8 9 24 0,0 0 28 16,12-13 27-16,-12 13 21 0,0 0 18 0,0 0 3 15,10-10-5-15,-10 10 8 0,0 0 9 16,0 0 9-16,0 0-7 0,0 0-2 15,19 27 4-15,-15-15-3 0,3 2 0 0,-3 1-6 16,2 2 0-16,-2 1-4 0,0 3-3 16,1-2-3-16,-3 2 13 0,2 2-8 15,-2 0-3-15,-2 2-9 0,2 1-8 0,-4-1-21 16,0 0-26-16,-2 0-48 0,0-2-58 16,-1-1-69-16,-1-5-82 0,4-1-214 15,-4-1-271-15,-1-5-15 0</inkml:trace>
  <inkml:trace contextRef="#ctx0" brushRef="#br0" timeOffset="34789.43">4022 2335 2262 0,'0'0'29'16,"-13"24"11"-16,13-24-4 0,0 0-13 0,0 0-10 15,0 0 1-15,0 0 13 0,0 0-10 16,0 0 6-16,8 15 4 0,-8-15-2 0,0 0-11 15,25-3 5-15,-25 3-1 0,24 0-8 16,-24 0-7-16,30-1-4 0,-13 1-5 16,-17 0-22-16,36-2-22 0,-20 0-13 15,1 0-33-15,-17 2-18 0,24-5-41 0,-24 5-58 16,16-10-384-16,-9 7 198 0</inkml:trace>
  <inkml:trace contextRef="#ctx0" brushRef="#br0" timeOffset="34934.33">4167 2278 1760 0,'0'0'36'0,"-20"-7"32"15,20 7 10-15,-20-6 3 0,20 6 5 0,-14-6-8 16,14 6 2-16,0 0 0 0,-15-6-4 16,15 6 0-16,0 0-7 0,0 0-5 0,0 0-13 15,0 0-20-15,0 0-43 0,0 0-48 16,39-15-46-16,-23 15-51 0,-16 0-104 16,32-5-407-16,-20 2 96 0</inkml:trace>
  <inkml:trace contextRef="#ctx0" brushRef="#br0" timeOffset="38156.44">5787 1478 1800 0,'0'0'-116'16,"0"0"21"-16,-40-8 19 0,40 8 12 15,0 0 5-15,-21 0 8 0,21 0 6 0,-22-1 10 16,22 1 4-16,0 0 7 0,-34 0 6 16,34 0 8-16,-31 1 11 0,11-1 6 0,2 0 4 15,-2 3-2-15,-3-3 5 0,2 1 8 16,-4-1 1-16,-3 0-2 0,-2 2-2 16,-1-2 1-16,1 2 6 0,0-2 2 0,-1 2 1 15,3-2 3-15,-2 1-10 0,3-1-5 16,2 0 2-16,2 3 0 0,-1-3-6 15,3 0 1-15,2 3 13 0,19-3-9 16,-34 0-3-16,34 0-5 0,-25 1 5 0,25-1-10 16,-22 1 10-16,22-1-12 0,-14 2 9 15,14-2-4-15,0 0 7 0,0 0-1 16,0 0 10-16,0 0-2 0,0 0-1 0,0 0 9 16,0 0-4-16,40 26 3 0,-28-19 0 15,3-1-1-15,-2 1 12 0,2 1-9 0,-1 2 5 16,0 1 4-16,0 1-10 0,-1 2 10 15,-2 1-17-15,-1 4 1 0,1 1 2 0,-3 1-2 16,-4 1 1-16,3 2 7 0,-3 0 5 16,-4-1 3-16,0 2 18 0,-2 1-3 0,-5 1 9 15,1 0-1-15,-2 3-1 0,-5 3-3 16,3-2-5-16,-6-1-6 0,4 0 1 16,-1 0-6-16,-2 1 4 0,3-1-5 0,-1 2 1 15,2-4-4-15,0-4 1 0,3 1-7 16,2 0-1-16,0-3-3 0,2 1 3 15,0-3-7-15,1 1-1 0,6-4-3 0,-1 2 4 16,0-4 2-16,4 2 9 0,2-1-6 16,2-3 1-16,6 2-5 0,3-4 2 15,1 1 6-15,4 0 9 0,2-4 3 0,5 2 8 16,3 0 3-16,0-1 9 0,4 0 5 16,3-5-2-16,1 1 5 0,2-2-1 0,3 1-1 15,-1 0-6-15,-1-4-4 0,4 3-8 16,-5-2-2-16,0-1-10 0,-1 2-7 15,-1 0-3-15,-6 0-4 0,-3-2-12 0,2 2-14 16,-6-2-21-16,0 1-26 0,-5-1-28 16,-3 0-46-16,1 3-48 0,-2-3-50 0,-4 0-66 15,-16 0-168-15,20-3-508 0,-20 3-399 16</inkml:trace>
  <inkml:trace contextRef="#ctx0" brushRef="#br0" timeOffset="39390.01">5452 2924 2833 0,'0'0'-128'0,"0"0"25"15,-6-19 9-15,6 19 9 0,0 0 9 16,0 0 19-16,-4-14 23 0,4 14 25 0,0 0 24 15,0 0 22-15,0 0 8 0,0 0 1 16,0 0 2-16,0 0 4 0,0 0 2 16,0 0 10-16,0 0 5 0,0 0 9 0,0 0-4 15,0 0-2-15,0 0-8 0,-19 47-8 16,12-30-4-16,3 3-3 0,-2 3-2 16,-3 0-3-16,3 0-1 0,0 2-2 0,-2-2-10 15,0-1 0-15,4-1-4 0,0-1-1 16,0-1-7-16,0-2-14 0,0-2-10 0,2 0-18 15,2-15-26-15,-2 25-20 0,2-25-15 16,-3 17-28-16,3-17-28 0,0 0-27 16,9 15-33-16,-9-15-51 0,0 0-478 0,0 0 0 15</inkml:trace>
  <inkml:trace contextRef="#ctx0" brushRef="#br0" timeOffset="39627.94">5490 3135 2055 0,'0'0'-24'15,"9"-12"37"-15,-9 12 16 0,0 0 7 16,9-12 0-16,-9 12-5 0,0 0-7 0,0 0 2 15,0 0 5-15,0 0 10 0,0 0-15 16,0 0 3-16,0 0 0 0,0 0 0 16,0 0 0-16,0 0 3 0,0 0 2 0,0 0-4 15,0 0 11-15,0 0 2 0,0 0 3 16,0 0 3-16,-36 36 17 0,36-36-17 16,0 15 5-16,0-15 3 0,0 0-1 0,6 29 6 15,-2-18 0-15,-4-11-1 0,10 23-4 16,-1-11-5-16,-2 0-9 0,3 1-5 15,-2-4-23-15,3-2-41 0,-1 6-64 0,4-6-64 16,-4 0-102-16,-4-1-235 0,-6-6-249 16,20 8-12-16</inkml:trace>
  <inkml:trace contextRef="#ctx0" brushRef="#br0" timeOffset="39838.01">5674 3324 2262 0,'0'0'-22'16,"14"6"-7"-16,-14-6-18 0,0 0-8 16,20 2 3-16,-20-2 13 0,22 0 25 15,-22 0 11-15,23 0 0 0,-23 0 3 0,26 0 1 16,-12 0-7-16,-14 0-2 0,30-2 11 16,-13 2-11-16,-17 0-3 0,32 0-8 15,-18-2-23-15,-1 2-26 0,0-1-49 0,-13 1-95 16,23-4-275-16,-17 0 341 0</inkml:trace>
  <inkml:trace contextRef="#ctx0" brushRef="#br0" timeOffset="39991.14">5850 3256 1619 0,'0'0'152'0,"-21"-3"-2"16,21 3-21-16,0 0-35 0,0 0-12 0,0 0-6 15,0 0-2-15,0 0-1 0,0 0-1 16,0 0-18-16,0 0-26 0,0 0-56 15,45-15-54-15,-31 14-60 0,-14 1-113 0,30-7-406 16,-11 4 104-16</inkml:trace>
  <inkml:trace contextRef="#ctx0" brushRef="#br0" timeOffset="40165.89">6153 3174 2167 0,'13'15'134'15,"-13"-15"-12"-15,0 0-25 0,6 12-21 0,-6-12-11 16,0 0-3-16,9 11-1 0,-9-11-3 16,0 0-8-16,10 9-18 0,-10-9-30 15,0 0-44-15,0 0-49 0,10 6-78 16,-10-6-181-16,0 0-362 0,0 0 28 0</inkml:trace>
  <inkml:trace contextRef="#ctx0" brushRef="#br0" timeOffset="41357.68">5518 1166 2015 0,'0'0'-19'0,"0"0"26"16,11-7-6-16,-11 7-2 0,0 0 2 16,0 0-6-16,0 0 4 0,0 0 26 0,0 0 13 15,0 0 13-15,0 0 10 0,0 0 6 16,0 0 0-16,4 32 8 0,-4-32-2 0,0 0-4 16,-15 20 0-16,15-20 6 0,-15 15-1 15,8-7-3-15,7-8-2 0,-16 11-3 16,16-11-10-16,-19 12-1 0,8-8-7 0,11-4-1 15,-19 6-4-15,19-6-3 0,-19 3-4 16,19-3-2-16,0 0-13 0,0 0-8 0,-27-5-13 16,27 5 2-16,0 0-8 0,-10-12 2 15,10 12 1-15,0 0-6 0,0 0-2 16,0 0-7-16,0 0 6 0,0 0-5 16,22-28 0-16,-22 28 3 0,22-6 1 0,-22 6-1 15,25 0-1-15,-25 0-9 0,30 0 0 16,-30 0-15-16,34 2-13 0,-18 0-2 0,3 0-8 15,-19-2-11-15,34 1 8 0,-19-1-3 16,-15 0 6-16,27-1 9 0,-27 1 16 16,24-6 22-16,-13 1 9 0,-11 5 28 15,14-12 26-15,-14 12 24 0,13-14 21 0,-13 14 12 16,7-14 11-16,-7 14 1 0,4-15-12 16,-4 15-10-16,0 0-12 0,2-20-13 0,-2 20-10 15,0 0-24-15,0 0-39 0,2-15-27 16,-2 15-39-16,0 0-46 0,0 0-56 0,0 0-61 15,0 0-170-15,0 0-390 0,0 0-94 16</inkml:trace>
  <inkml:trace contextRef="#ctx0" brushRef="#br0" timeOffset="43119.36">6944 1760 2265 0,'-8'-15'-56'0,"8"15"19"0,0 0 2 16,-6-17-3-16,6 17 0 0,0 0 8 0,-8-12 5 16,8 12 10-16,0 0 9 0,0 0 9 15,0 0 4-15,-6-15 4 0,6 15 8 16,0 0 8-16,0 0 20 0,0 0 12 0,0 0 3 16,0 0 0-16,0 0-8 0,-4 46 0 15,4-46 5-15,6 31-21 0,-2-17-4 16,0 4 2-16,0-1-4 0,2 0-6 0,-2-2-11 15,5-1 4-15,-3-2-4 0,3 0 0 16,-1 0-2-16,3-4-4 0,-11-8 7 0,14 14-7 16,-14-14-3-16,18 8 5 0,-18-8-6 15,16 3-2-15,-16-3 2 0,0 0 6 16,0 0-11-16,30-14 2 0,-30 14-4 16,15-14 0-16,-9 7-2 0,-6 7-1 0,13-13 16 15,-13 13 3-15,11-16 4 0,-11 16 3 16,6-11 4-16,-6 11 2 0,6-12-3 15,-6 12 4-15,0 0-3 0,6-13-5 0,-6 13 6 16,0 0-7-16,0 0 0 0,7-13-4 0,-7 13 2 16,0 0-9-16,0 0 2 0,0 0 0 15,9-12 0-15,-9 12-1 0,0 0-3 0,0 0 2 16,0 0 2-16,0 0 4 0,0 0 2 16,0 0-3-16,0 0-2 0,0 0 3 15,6-13-5-15,-6 13 4 0,0 0-7 16,0 0 4-16,0 0 4 0,0 0-9 0,0 0 1 15,0 0 0-15,0 0 3 0,0 0 7 16,0 0-12-16,0 0 4 0,0 0 6 16,0 0 1-16,0 0 2 0,0 0 5 0,0 0 3 15,0 0-2-15,0 0 3 0,0 0-2 16,0 0-5-16,0 0 1 0,0 0-6 16,0 0-5-16,0 0-1 0,0 0 3 0,0 0-9 15,0 0 3-15,0 0 1 0,0 0-2 16,0 0-3-16,0 0 3 0,0 0 0 0,0 0 0 15,0 0 1-15,0 0-1 0,0 0 0 16,0 0 0-16,0 0-2 0,0 0-2 0,0 0 5 16,0 0-2-16,0 0-2 0,0 0 6 15,0 0-5-15,0 0 1 0,0 0-2 16,0 0 1-16,0 0 0 0,0 0 1 0,0 0 3 16,0 0-2-16,0 0 0 0,0 0-1 15,0 0-2-15,0 0 1 0,0 0-2 16,0 0 4-16,0 0-1 0,0 0 3 15,0 0-1-15,0 0 3 0,0 0-3 0,0 0 2 16,0 0 3-16,0 0 0 0,0 0 1 16,0 0-3-16,0 0 4 0,0 0 1 0,0 0-1 15,0 0 1-15,0 0 0 0,0 0 1 16,0 0 0-16,0 0 1 0,0 0 4 16,0 0 2-16,0 0 1 0,0 0 8 0,0 0 4 15,0 0 3-15,0 0-1 0,0 0 1 16,0 0-6-16,0 0-7 0,0 0-2 15,0 0-8-15,0 0 1 0,0 0-4 0,0 0-1 16,0 0 2-16,0 0-2 0,0 0-1 16,0 0 1-16,-20 51-3 0,18-39 1 0,0 5-3 15,0 0 2-15,2 2-1 0,-2 3 0 16,2 0-5-16,0 6-4 0,0 1-8 16,0 2-4-16,2-2-1 0,0 4 0 0,0 0 2 15,2 3 3-15,1 2-2 0,-2-2-15 16,1 1 0-16,-2-7 5 0,0-1 0 0,0-1 4 15,-2-1 2-15,2-5 1 0,-2 0 2 16,-2-1 4-16,2-2 2 0,-4-4 12 16,-2 1-3-16,-2-4 2 0,-2 0 10 0,-2-3 7 15,12-9 11-15,-30 10 14 0,15-10 6 16,15 0 7-16,-32-6 3 0,18 1-1 16,-2-4-9-16,4-2-3 0,-1 0-4 0,3-2-9 15,1-3-16-15,3 2-15 0,1-2-26 16,5 16-29-16,3-35-34 0,3 21-43 0,5-4-44 15,4 1-41-15,-1 0-43 0,4-1-80 16,2 2-647-16,2 0-438 0</inkml:trace>
  <inkml:trace contextRef="#ctx0" brushRef="#br0" timeOffset="43469.91">7279 2101 2845 0,'0'0'-127'16,"-2"-20"42"-16,2 20 27 0,0 0 13 0,0 0 3 15,0 0 6-15,0 0 1 0,0 0 6 16,0 0 3-16,0-18 0 0,0 18-5 16,0 0 7-16,0 0 11 0,0 0 1 0,0 0 6 15,0 0 12-15,0 0 19 0,0 0 13 16,0 0 17-16,0 0 6 0,0 0 13 15,0 0 7-15,0 0 2 0,0 0-5 0,-21 51-3 16,16-37-7-16,1 3-8 0,0-2-2 16,2 3-8-16,-2 1 6 0,2-2-13 0,0 2-6 15,0-3-4-15,2 1-6 0,2 2 5 16,-2 1-5-16,0-1-3 0,4-4-1 16,-2 2-7-16,2-3-12 0,2 1-12 0,-1-2-20 15,1 0-34-15,1-1-38 0,1 0-41 16,0-3-49-16,-8-9-114 0,11 8-486 15,-5-4-93-15</inkml:trace>
  <inkml:trace contextRef="#ctx0" brushRef="#br0" timeOffset="43795.51">7563 2145 2361 0,'0'0'-40'0,"0"0"12"15,0 0-6-15,0 0 4 0,0 0 6 16,0 0 13-16,0 0 25 0,0 0 15 16,0 0 12-16,0 0 16 0,0 0 8 15,0 0 13-15,4 46 1 0,-4-46 4 0,-4 28 3 16,1-13 0-16,1 3-4 0,0-1-11 15,2-17-12-15,-4 34-3 0,4-14-7 0,-2-4 4 16,2 1-19-16,-2 1-16 0,2-18-18 16,0 27-23-16,0-27-33 0,0 22-21 15,0-22-30-15,2 19-25 0,-2-19-39 0,0 0-50 16,6 10-79-16,-6-10-376 0,0 0 83 16</inkml:trace>
  <inkml:trace contextRef="#ctx0" brushRef="#br0" timeOffset="44051">7656 2234 2009 0,'6'-13'16'0,"-6"13"17"0,9-19 8 0,-9 19 13 16,6-11-2-16,-6 11-10 0,0 0 9 16,0 0-2-16,9-12 12 0,-9 12 21 15,0 0 9-15,0 0 2 0,0 0-6 0,0 0-8 16,0 0-5-16,0 0-8 0,0 0-5 16,-30 31-9-16,30-31-5 0,-11 11-3 15,11-11-6-15,-10 12-3 0,10-12-4 0,-6 13-2 16,6-13-2-16,-2 15-4 0,2-15 4 15,0 0-1-15,8 27-4 0,-2-17 3 16,2 1-6-16,3-1-4 0,2 1 4 0,0-2-3 16,-1 3-14-16,3-3-14 0,-2 1-19 15,-1-1-29-15,2 1-28 0,-2-1-35 16,-2 1-30-16,1-4-44 0,-11-6-81 0,17 7-524 16,-10-3-114-16</inkml:trace>
  <inkml:trace contextRef="#ctx0" brushRef="#br0" timeOffset="44306.63">7906 2240 2364 0,'0'0'-13'0,"10"-13"15"0,-10 13-1 0,8-11-4 16,-8 11 2-16,12-8 5 0,-12 8 15 15,0 0 28-15,14-8 5 0,-14 8 15 0,0 0 15 16,0 0 7-16,0 0 0 0,22 21-7 15,-18-9-5-15,-4-12-11 0,6 26-3 16,-4-8-8-16,0 0-7 0,0 1 3 16,-2 2-9-16,2-1-8 0,-4-1-7 15,2-1-18-15,-2 1-30 0,0-1-38 0,0 0-48 16,-2-2-45-16,2-1-56 0,2-15-126 16,-7 23-435-16,5-15-56 0</inkml:trace>
  <inkml:trace contextRef="#ctx0" brushRef="#br0" timeOffset="45110.03">8390 2142 2194 0,'0'0'-115'0,"-4"-28"2"0,4 28 8 16,0 0 10-16,0 0 34 0,0 0 30 0,0 0 32 16,0 0 26-16,-4-15 35 0,4 15 27 15,0 0 16-15,0 0 2 0,0 0-14 0,0 0-9 16,0 0 1-16,0 0-21 0,0 0-2 15,0 0-9-15,0 0-3 0,0 0-12 0,0 0 3 16,0 0-18-16,30-1-1 16,-30 1-4-16,17 0-2 0,-17 0-1 0,22 0-2 15,-22 0 1-15,28 0 2 0,-28 0-13 0,30 1 9 16,-15-1-5-16,-15 0-1 0,26 0 0 16,-26 0 2-16,22 0-3 0,-22 0 5 15,20-1-3-15,-20 1 9 0,0 0 0 16,21 3-3-16,-21-3-2 0,0 0 3 0,0 0 1 15,16 4-1-15,-16-4 0 0,0 0 8 16,0 0-1-16,0 18 10 0,0-18 7 0,0 0 8 16,-10 28 2-16,6-13 5 0,-2 2-7 15,-1 4-2-15,-1 2-5 0,-1 7 2 16,0-3-7-16,1 0 0 0,-2 1-6 0,0-1-1 16,2-1-3-16,-2-1-4 0,2-2-1 15,-1-2 5-15,1-2 2 0,1-1 1 0,-1-3-1 16,4 0 2-16,-3-4 2 0,7-11 2 15,-10 23 1-15,10-23 1 0,-6 16 1 16,6-16-2-16,0 0-2 0,0 0 0 0,-10 9-3 16,10-9 5-16,0 0-5 0,0 0-2 15,0 0 4-15,0 0-4 0,0 0-2 0,0 0-5 16,39-25-2-16,-39 25 0 0,28-7-2 16,-10 3-3-16,2 0 1 0,3 3-4 15,0-2 1-15,5 2-10 0,1-2-25 0,-1-1-30 16,1 3-44-16,3-1-52 0,0-2-48 15,-2 0-49-15,-1-1-100 0,-1-5-597 16,0 2-368-16</inkml:trace>
  <inkml:trace contextRef="#ctx0" brushRef="#br0" timeOffset="45511">8899 1676 2781 0,'0'0'-54'16,"0"0"41"-16,0 0 19 0,0 0-12 15,0 0 2-15,0 0 2 0,0 0 2 0,0 0 7 16,0 0 7-16,0 0-6 0,0 0 6 15,0 0-7-15,0 0-12 0,0 0-25 16,0 0-35-16,67 0-34 0,-54-2-58 16,-13 2-109-16,30-7-408 0,-18 1 90 0</inkml:trace>
  <inkml:trace contextRef="#ctx0" brushRef="#br0" timeOffset="45742.75">9286 1356 2184 0,'9'-10'124'16,"-9"10"-20"-16,0 0-25 0,0 0-29 16,0 0-5-16,0 0-8 0,0 0-2 0,0 0-1 15,0 0 1-15,16 35-3 0,-16-18 2 16,-2 2-7-16,0 2 1 0,0 3-7 16,0 3 1-16,0 0-7 0,-2 2 5 0,2 0-1 15,0-1-2-15,-1-1-8 0,1-3-7 16,0-1-31-16,-1-4-27 0,1 2-31 0,2-6-34 15,0 1-36-15,0-16-50 0,0 0-135 16,2 27-284-16,-2-23 156 0</inkml:trace>
  <inkml:trace contextRef="#ctx0" brushRef="#br0" timeOffset="45977.97">9388 1649 2068 0,'6'-11'110'15,"-6"11"-17"-15,0 0 1 0,0 0-27 16,6-12-11-16,-6 12-3 0,0 0-7 15,0 0 4-15,0 0-1 0,0 0 4 0,0 0 5 16,0 0 0-16,0 0-1 0,0 0 0 16,-44 7-3-16,44-7-9 0,0 0 16 15,0 0 11-15,-11 19 6 0,11-19 7 0,3 18 3 16,-3-18 2-16,12 25-5 0,-4-11-4 16,6 1-12-16,0 3-6 0,1-4-18 0,2 4-23 15,0-3-35-15,1 2-37 0,-2-2-53 16,2 1-53-16,-2-1-70 0,-4 0-154 0,-1-4-525 15,-1-1-291-15</inkml:trace>
  <inkml:trace contextRef="#ctx0" brushRef="#br0" timeOffset="47002.25">4212 5718 2671 0,'0'0'-93'0,"0"0"3"0,0 0 16 16,0 0 13-16,0 0 16 0,0 0 27 0,0 0 26 15,0 0 41-15,0 0 23 0,0 0 6 0,0 0 12 16,0 0 0-16,0 0 7 0,0 0-8 16,19 9-3-16,-19-9-4 0,0 0-8 15,21 0-7-15,-21 0-11 0,0 0-8 16,30-2-14-16,-30 2-28 0,23-2-25 0,-23 2-41 15,24-2-44-15,-24 2-32 0,22-6-32 16,-10 2-46-16,-12 4-93 0,16-7-414 16,-10 2 12-16</inkml:trace>
  <inkml:trace contextRef="#ctx0" brushRef="#br0" timeOffset="47157">4331 5607 2161 0,'-18'-14'17'0,"18"14"33"15,-10-10 4-15,10 10 9 0,0 0 0 16,-11-10-2-16,11 10 21 0,0 0 16 0,0 0 14 15,0 0 11-15,0 0-7 0,24-26-11 16,-11 21-13-16,-1 0-20 0,-12 5-27 0,32-9-34 16,-13 4-34-16,0 1-48 0,0 0-48 15,0 0-57-15,0-3-81 0,-4 3-568 0,0-1-151 16</inkml:trace>
  <inkml:trace contextRef="#ctx0" brushRef="#br0" timeOffset="48608.15">6119 4877 2333 0,'11'-7'-86'0,"-11"7"25"16,17-13 1-16,-17 13 7 0,12-7 5 16,-12 7 5-16,13-7 6 0,-13 7 16 15,0 0 13-15,13-8 24 0,-13 8 21 0,0 0 17 16,0 0 8-16,10-8 6 0,-10 8-4 16,0 0-16-16,0 0-2 0,0 0 2 0,0 0-2 15,-46-2-2-15,46 2-6 0,-43 2-4 16,21 1 7-16,-8-2-10 0,-2 1-6 0,-3-2-3 15,0 2-1-15,-1-2 3 0,0 0-10 16,0-2 1-16,0 2 0 0,3 0-5 16,0 0 2-16,1-2-8 0,6 2 3 0,2-1 5 15,3 1-6-15,-1 0-1 0,22 0 3 16,-30 1-2-16,30-1 4 0,-16 2-5 16,16-2 1-16,0 0 6 0,0 0-5 0,0 0 2 15,0 0-4-15,0 0 3 0,26 38-6 16,-12-24-2-16,1 1 3 0,2 3-1 15,2 2-4-15,0 3 2 0,-2 1 0 0,-3 1 6 16,2 3-10-16,-4 4-11 0,-1-2 13 16,-5-2-1-16,-4 3-7 0,-2-1 2 0,0 2 1 15,-6 3 1-15,0 1 9 0,-3-1 6 16,-3-1 8-16,-2 0 6 0,2 0 13 16,-2 1 7-16,-2-3 8 0,2-1 4 0,-1-1-5 15,0 1-1-15,0-3-4 0,3-5-6 16,2 1-5-16,0-4 2 0,2 1-4 15,4-2-4-15,0-2-1 0,2-2-1 0,-1 3 1 16,3-18-6-16,9 28-5 0,-3-16 4 16,4 0-3-16,4-2-2 0,2 2-1 0,3-3 2 15,3 1-4-15,0-2-1 0,4 0 1 16,0-1 2-16,3-4 3 0,-1 4 6 0,-1-4-1 16,3 1-8-16,0-2 4 0,2 0-11 15,-3-1-16-15,1 1-30 0,0-2-27 16,1 0-47-16,-4-2-37 0,1 2-31 0,-5 0-42 15,-1-1-86-15,-1-1-502 0,-5 2-126 16</inkml:trace>
  <inkml:trace contextRef="#ctx0" brushRef="#br0" timeOffset="49112.31">5831 6677 2406 0,'0'0'-45'15,"0"0"15"-15,0 0 10 0,13 12 5 16,-13-12 4-16,0 0-6 0,2 19 5 16,-2-19-1-16,0 17 10 0,0-17 10 0,0 25 19 15,0-25 14-15,0 27 9 0,-2-11 6 16,2 2 6-16,0-18-6 0,2 34-2 16,-2-16-6-16,0-2-3 0,2 1-4 0,-2 1-15 15,2-3-14-15,-2-15-28 0,2 25-17 16,-2-25-20-16,2 21-28 0,-2-21-21 0,2 15-33 15,-2-15-37-15,0 0-73 0,0 0-361 16,7 6 184-16</inkml:trace>
  <inkml:trace contextRef="#ctx0" brushRef="#br0" timeOffset="49361.34">5997 6822 1796 0,'0'0'50'0,"8"-7"25"15,-8 7-6-15,0 0-2 0,0 0-26 0,0 0-3 16,0 0-12-16,0 0 6 0,0 0-15 15,0 0 9-15,0 0-1 0,0 0 9 16,-36-6 14-16,36 6 11 0,0 0 8 0,0 0 4 16,-36 10-7-16,36-10-1 0,-15 8 2 15,15-8 5-15,-12 8-4 0,12-8 1 16,-10 15 1-16,10-15-1 0,-2 14-6 0,2-14 2 16,0 0-5-16,14 22-2 0,-14-22-9 15,18 15 0-15,-7-10-14 0,2 1-23 16,2 0-26-16,-1-2-50 0,-14-4-50 0,32 5-47 15,-17-3-66-15,-15-2-174 0,28-2-360 16,-18 0-49-16</inkml:trace>
  <inkml:trace contextRef="#ctx0" brushRef="#br0" timeOffset="49538.21">6213 6944 2239 0,'22'4'-10'0,"-22"-4"42"16,26 2-31-16,-11-2-10 0,-15 0-7 15,38 1-1-15,-17-1 8 0,0 3-5 16,0-3 4-16,-1-3 1 0,0 3-2 0,-20 0-8 16,32 0-6-16,-17-1-21 0,-15 1-25 15,24-6-32-15,-16 3-45 0,-8 3-91 16,0 0-250-16,12-12 340 0</inkml:trace>
  <inkml:trace contextRef="#ctx0" brushRef="#br0" timeOffset="49654.39">6449 6881 1523 0,'-16'-3'137'0,"16"3"51"0,0 0 6 15,-18-6-14-15,18 6-22 0,0 0-15 16,0 0-20-16,0 0-24 0,0 0-35 0,0 0-48 16,0 0-60-16,0 0-60 0,0 0-74 15,47-12-168-15,-34 11-331 0,-2-1 79 16</inkml:trace>
  <inkml:trace contextRef="#ctx0" brushRef="#br0" timeOffset="49792.02">6657 6853 2112 0,'0'0'189'16,"15"7"31"-16,-15-7-27 0,0 0-44 16,0 0-44-16,0 0-50 0,16 4-34 0,-16-4-49 15,0 0-36-15,0 0-39 0,0 0-51 16,0 0-83-16,22-10-527 0,-22 10-52 0</inkml:trace>
  <inkml:trace contextRef="#ctx0" brushRef="#br0" timeOffset="50989.28">5971 4506 2220 0,'0'0'-66'0,"0"0"2"15,0 0 13-15,0 0 13 0,0 0 9 0,0 0 26 16,0 0 16-16,0 0 8 0,-38 18 22 16,38-18 10-16,-15 7 17 0,15-7 1 15,-19 5 7-15,19-5-2 0,-17 2 9 16,17-2 1-16,-19 2 1 0,19-2 0 0,0 0-9 15,-28-4-6-15,28 4-2 0,-14-5-8 16,14 5-8-16,0 0-11 0,-20-14-3 16,20 14-9-16,0 0-3 0,-10-14 3 0,10 14-18 15,0 0-3-15,0 0 1 0,0 0-2 16,0 0-3-16,0 0-1 0,0 0-5 0,0 0 3 16,0 0-1-16,0 0-2 0,0 0-5 15,53 21-10-15,-41-12-7 0,4-4-2 16,-4 0-13-16,6 2-9 0,-4-4-8 0,1 1-19 15,-15-4-13-15,30 0-8 0,-14 0-9 16,-16 0 7-16,34-7 4 0,-17 0 13 16,-4 0 4-16,2 2 19 0,-5-5 21 0,0 3 25 15,-10 7 30-15,16-16 28 0,-16 16 4 16,4-13 4-16,-4 13 5 0,0 0 8 16,0 0 0-16,0 0-7 0,-15-26-1 0,15 26-5 15,-13-7-9-15,13 7-4 0,0 0 0 16,-23-6-16-16,23 6-22 0,0 0-40 0,0 0-52 15,0 0-56-15,-23 4-104 0,23-4-532 16,0 0-76-16</inkml:trace>
  <inkml:trace contextRef="#ctx0" brushRef="#br0" timeOffset="52895.21">7647 5173 2154 0,'0'0'-107'0,"0"0"26"0,0 0 8 0,0 0 8 15,0 0 15-15,0 0 12 0,0 0 13 16,0 0 15-16,0 0 22 0,0 0 7 16,0 0 16-16,0 0 3 0,-24-33 11 0,24 33 28 15,-16-6-6-15,16 6 2 0,-19-6 9 16,19 6 0-16,-23-1 0 0,23 1-1 15,-23 0 3-15,23 0 1 0,-32 7 1 16,15-1-5-16,-2 4-3 0,2 1-10 0,0 2-4 16,0 2-3-16,3 3-6 0,-2-1-8 15,6 0-1-15,-1 2-9 0,1-2 2 0,4 1-5 16,3-3-6-16,1 0 2 0,2-15-3 16,0 26-7-16,0-26-1 0,9 22-14 0,-3-15-7 15,-6-7-14-15,17 11-7 0,-17-11-6 16,19 6-3-16,-19-6-3 0,25-4 7 0,-25 4 1 15,30-13 1-15,-17 3-2 0,1-5 7 16,2 0-5-16,-4-4 16 0,-2 2 7 16,2-2 24-16,-2 0 15 0,-4 3 26 0,0 3 8 15,-2 0 7-15,-4 13 11 0,9-19-4 16,-9 19-9-16,9-17-6 0,-9 17-6 0,0 0 8 16,8-8 7-16,-8 8 1 0,0 0 0 15,0 0-5-15,0 0-6 0,13 38-8 16,-9-25-6-16,0 2-8 0,2 2-5 0,1-3-14 15,0 4-17-15,-1-3-25 0,0-2-26 16,0 0-30-16,0-2-40 0,3 1-52 16,-9-12-47-16,15 15-50 0,-15-15-113 15,13 4-584-15,-13-4-390 0</inkml:trace>
  <inkml:trace contextRef="#ctx0" brushRef="#br0" timeOffset="53582.32">7889 4602 2774 0,'0'0'-129'0,"0"0"32"16,2-14 16-16,-2 14 14 0,0 0 3 16,0 0 7-16,0 0 4 0,4-18-1 15,-4 18 7-15,0 0 6 0,0 0 12 0,0 0 13 16,0 0 32-16,0 0 5 0,0 0 13 15,0 0 12-15,0 0 3 0,0 0 10 16,0 0-2-16,0 0 4 0,0 0 3 0,0 0 5 16,0 0 3-16,0 0 5 0,0 0-9 15,-28 40-3-15,28-40-4 0,-6 20 5 0,6-20-17 16,-6 20 2-16,2-10-2 0,4-10-4 16,-6 22 3-16,4-8-3 0,2-14-4 15,-10 25-5-15,8-13-2 0,2-12-3 0,-8 24-6 16,6-12-3-16,2-12 1 0,-4 24 0 15,4-24-5-15,-2 19 0 0,2-19-5 0,-2 19-4 16,2-19 2-16,-2 14 2 0,2-14 1 16,0 0-3-16,-2 16-1 0,2-16-1 15,0 0-1-15,-5 16-1 0,5-16-7 16,0 0 7-16,0 0 1 0,0 0 0 0,0 0-1 16,0 0-1-16,-2 18-1 0,2-18-3 15,0 0-5-15,0 0-4 0,0 0-4 0,0 0-5 16,0 0-2-16,0 0-7 0,0 0 9 15,0 0-1-15,0 0-4 0,0 0-3 16,0 19-4-16,0-19 3 0,0 0-4 16,0 0 3-16,0 0 3 0,0 0-4 0,0 0 14 15,0 0-6-15,0 0 4 0,0 0 1 0,0 0 3 16,0 0-4-16,0 0 1 0,0 0-20 16,0 0-15-16,0 0-37 0,0 0-34 0,4 17-29 15,-4-17-40-15,0 0-102 0,0 0-427 16,0 0 19-16</inkml:trace>
  <inkml:trace contextRef="#ctx0" brushRef="#br0" timeOffset="54507.66">8009 4746 2077 0,'0'0'-71'0,"0"0"7"16,0 0 5-16,0 0 6 0,0 0 9 0,0 0 22 15,0 0 9-15,0 0 18 0,0 0-1 16,0 0 15-16,0 0-1 0,0 0-1 16,0 0-11-16,0 0 6 0,0 0-1 0,0 0 4 15,0 0 7-15,-31 30 12 0,31-30-10 16,-13 7 7-16,13-7 6 0,0 0 6 16,-19 10 7-16,19-10-1 0,-12 4 18 0,12-4 6 15,0 0 0-15,-20 8 6 0,20-8-14 16,0 0-11-16,-14 5-4 0,14-5-2 15,0 0-9-15,0 0 1 0,-15 4-8 16,15-4-3-16,0 0-3 0,0 0-1 0,0 0-7 16,0 0 0-16,0 0-4 0,0 0-1 15,-18 6 2-15,18-6 0 0,0 0-1 0,0 0 4 16,0 0-6-16,0 0-2 0,0 0-1 16,0 0-1-16,-16 4-6 0,16-4 4 0,0 0 1 15,0 0-6-15,0 0-2 0,0 0-7 16,0 0-8-16,-18 3 3 0,18-3 3 0,0 0 3 15,0 0-3-15,0 0 6 0,0 0-6 16,0 0 17-16,0 0-4 0,0 0 3 16,0 0 1-16,0 0 1 0,0 0-2 0,0 0 5 15,0 0-8-15,0 0 9 0,0 0-8 16,0 0 1-16,0 0-2 0,0 0 0 16,0 0-4-16,0 0 3 0,0 0 3 0,0 0 0 15,0 0-5-15,0 0 3 0,0 0 6 16,0 0-5-16,0 0 3 0,0 0 5 15,0 0 9-15,0 0 4 0,0 0 10 0,0 0 8 16,0 0 8-16,0 0 6 0,0 0 2 16,0 0-1-16,0 0 4 0,0 0-6 15,0 0-4-15,0 0-5 0,0 0-2 0,0 0-7 16,0 0 2-16,64-7-3 0,-64 7-3 16,19 1-4-16,-19-1-4 0,22 4-3 0,-22-4-5 15,18 6-7-15,-7 0-17 0,2 0-20 16,-13-6-26-16,21 14-30 0,-11-1-32 0,1-2-30 15,0 0-29-15,-1 3-7 0,3 3-28 16,0 0-31-16,-1 0-64 0,1-1-449 16,2 0-32-16</inkml:trace>
  <inkml:trace contextRef="#ctx0" brushRef="#br0" timeOffset="55477.27">8412 5410 2136 0,'-19'-5'-67'15,"19"5"28"-15,-11-8 8 0,11 8 15 16,0 0 24-16,-12-14 7 0,12 14 21 0,-7-13 9 16,7 13 5-16,-3-17 2 0,3 17 6 15,0 0 6-15,5-30 1 0,-5 30-15 16,7-19-1-16,-7 19-9 0,8-19-2 0,-8 19 2 15,13-15-19-15,-7 8 4 0,-6 7-4 16,17-13-4-16,-17 13-2 0,17-7 0 16,-17 7-1-16,18-2 4 0,-18 2-1 0,0 0 12 15,28 5 3-15,-28-5 3 0,15 11 1 16,-15-11 5-16,11 24-2 0,-9-9 5 16,0 3-5-16,-2-1-1 0,-4 3-5 0,2 2-2 15,-5 2-2-15,1 3-6 0,-1-4 3 16,-1 3-5-16,0-3 0 0,2-1 5 0,-4-2 5 15,4-3 0-15,0 1 2 0,0-5-1 16,2 0 0-16,-3 1-2 0,7-14-1 16,-6 16-3-16,6-16-5 0,0 0-7 0,-4 16-14 15,4-16-6-15,0 0-7 0,0 0-4 16,0 0-10-16,0 0-9 0,37-44-12 0,-23 23-1 16,0-6-11-16,3-1 10 0,-2-2 15 15,0 3 24-15,-1 0 19 0,0 4 18 16,-4 4 5-16,-2 0 11 0,-2 2 12 0,1 4 7 15,0-1 12-15,-1 1 4 0,-6 13-11 16,4-17-1-16,-4 17-3 0,0 0 4 0,0 0 2 16,0 0-4-16,0 0 4 0,0 0-10 15,0 0-2-15,0 0-4 0,-32 40-3 16,30-25-4-16,0 4-9 0,2-2-2 0,0 4-8 16,4-2-11-16,-2 0-16 0,4 2-15 15,3-2-25-15,0-1-32 0,1-5-48 16,3 2-45-16,-1-4-40 0,4-1-48 0,-4-4-106 15,5-1-599-15,-2-3-394 0</inkml:trace>
  <inkml:trace contextRef="#ctx0" brushRef="#br0" timeOffset="55715.16">8943 5214 2899 0,'7'-15'-38'15,"-7"15"28"-15,0 0 8 0,0 0-5 16,0 0 1-16,0 0-3 0,0 0 8 0,0 0-2 16,-18 46 12-16,16-28 2 0,-2-2 15 15,4 4 7-15,0-1 3 0,0 1-3 16,0 3-4-16,4 2 1 0,0-2-6 0,3-1-21 16,-3-1-16-16,5 0-32 0,-3-3-28 15,2-3-28-15,0 0-25 0,2-4-43 0,-4-3-79 16,4-1-467-16,-1-3 26 0</inkml:trace>
  <inkml:trace contextRef="#ctx0" brushRef="#br0" timeOffset="55925.62">9154 5300 2169 0,'0'0'84'0,"0"0"-1"15,10-9-5-15,-10 9-5 0,0 0-7 16,0 0-10-16,0 0-4 0,6 36-2 0,-6-36 0 15,2 30 2-15,-2-13 3 0,0 2-7 16,2 2 2-16,-2 0-9 0,0 1-1 16,0 0-7-16,2-1-9 0,-2 0-21 0,2-2-25 15,-2 0-40-15,2-2-29 0,0-1-22 16,0-6-27-16,0 2-31 0,-2-12-98 0,4 14-433 16,-4-14 43-16</inkml:trace>
  <inkml:trace contextRef="#ctx0" brushRef="#br0" timeOffset="56255.45">9328 5374 2068 0,'0'0'68'0,"9"-13"10"15,-9 13-13-15,0 0 0 0,0 0-15 16,0 0 0-16,0 0-12 0,0 0-2 0,0 0 0 16,0 0-4-16,0 0-6 0,-17 46-3 15,17-46 0-15,-11 21 1 0,5-14 7 16,6-7-5-16,-15 21-6 0,6-13-4 0,1 1 2 15,8-9-5-15,-17 13-2 0,17-13 4 16,-15 10 1-16,15-10 2 0,-12 6 2 0,12-6 8 16,-13 5 9-16,13-5 8 0,0 0 3 15,0 0 6-15,-11 11 12 0,11-11 15 16,0 0 13-16,0 0 7 0,0 0 4 16,0 0-4-16,24 19-7 0,-24-19-6 0,20 10-11 15,-4-4-6-15,-2 2-10 0,2 0-8 16,-2 1-9-16,3 2-15 0,-2-1-22 0,0 0-31 15,-1-1-34-15,0-2-29 0,0 3-59 16,-2-2-46-16,-1-1-53 0,-11-7-108 16,17 10-573-16,-8-7-335 0</inkml:trace>
  <inkml:trace contextRef="#ctx0" brushRef="#br0" timeOffset="56485.18">9608 5257 2775 0,'10'-11'-101'0,"-10"11"13"16,0 0 10-16,0 0 16 0,21 3 22 15,-21-3 22-15,15 17 15 0,-8-4 18 0,-1 4 11 16,-2 2 9-16,-2 2 16 0,-2 6 12 16,0-1 1-16,0 3-10 0,-2 0-5 0,0-3-7 15,0 3-1-15,-2 0-15 0,0-3-25 16,-1 0-30-16,1-2-38 0,0-2-46 0,-1-2-55 15,-1-5-126-15,2-2-391 0,0-4 67 16</inkml:trace>
  <inkml:trace contextRef="#ctx0" brushRef="#br0" timeOffset="57027">10033 5289 2121 0,'0'0'51'0,"0"0"0"0,11-12-4 16,-11 12-24-16,0 0-21 0,15-7-2 15,-15 7 0-15,16-4-13 0,-16 4 5 0,22-6-2 16,-22 6-1-16,18-4-2 0,-18 4 15 16,22-4-11-16,-22 4 9 0,21-3 4 0,-21 3-10 15,22-4 11-15,-22 4-7 0,16-2 4 16,-16 2 1-16,0 0 0 0,22-2 5 16,-22 2 4-16,0 0 5 0,0 0 0 0,0 0 5 15,18 0-16-15,-18 0 5 0,0 0-7 16,0 0-4-16,0 0 15 0,0 0-4 0,-8 29 14 15,8-29 1-15,-10 25-10 0,3-9-2 16,-2 5-2-16,1 2 5 0,0 0 1 16,-3 0-2-16,2 1 5 0,-1 1 14 0,1-2 15 15,-1 3 11-15,1-6 15 0,1-1 4 16,-1 0 0-16,3-3 3 0,0-1 0 16,2-4-3-16,4-11 4 0,-8 22-1 0,8-22-1 15,-8 16-7-15,8-16-4 0,0 0-6 16,0 0 5-16,16 19-8 0,-16-19-7 0,18 7-1 15,-18-7-9-15,26 0 0 0,-11 0-17 16,-15 0-16-16,36-3-21 0,-20 0-28 16,4 0-36-16,-1-1-43 0,2 1-50 0,-2-3-46 15,0-4-82-15,4 0-637 0,-6-1-342 16</inkml:trace>
  <inkml:trace contextRef="#ctx0" brushRef="#br0" timeOffset="57287.99">10575 4757 2902 0,'0'0'-16'0,"0"0"5"0,13-19-1 15,-13 19 0-15,14-4-6 0,-14 4 2 16,24-3-7-16,-24 3-9 0,27-3-19 0,-10 2-9 16,-17 1-13-16,29-4-6 0,-13 2-20 15,-2-2-27-15,1 1-69 0,-15 3-167 16,26-11-188-16,-16 6 261 0</inkml:trace>
  <inkml:trace contextRef="#ctx0" brushRef="#br0" timeOffset="57510.18">10992 4424 1781 0,'0'0'85'0,"8"-12"-26"15,-8 12-25-15,0 0-13 0,0 0-5 16,0 0 0-16,0 0 3 0,0 0 15 0,0 0 0 16,8 40 7-16,-8-40 3 0,-4 33 15 15,0-16 6-15,1 0-12 0,-2 2-3 0,3-2-6 16,0 4-8-16,-2-2-4 0,2-2-28 15,0 2-13-15,-1-4-22 0,1 3-30 16,2-18-27-16,-2 24-27 0,2-12-42 0,0-12-94 16,0 14-329-16,0-14 223 0</inkml:trace>
  <inkml:trace contextRef="#ctx0" brushRef="#br0" timeOffset="57774.99">11093 4591 1815 0,'12'-9'96'0,"-12"9"-3"0,0 0-15 15,0 0-12-15,12-8 1 0,-12 8-8 16,0 0-3-16,0 0-12 0,0 0-4 0,0 0 1 16,0 0 7-16,0 0 5 0,0 0 0 15,0 0 5-15,-32 28 1 0,32-28-5 16,-12 8 2-16,12-8-6 0,-11 10 10 0,11-10 3 16,-9 11 1-16,9-11 6 0,-6 15-2 15,6-15-1-15,-7 18-5 0,7-18-3 0,0 21-4 16,0-21-9-16,5 24-1 0,1-8-5 15,1-3-6-15,1 2-14 0,3-2-19 16,1 3-30-16,2-3-32 0,2-2-43 0,1 3-40 16,1-4-46-16,-4-3-50 0,2-1-126 15,-2 0-410-15,0-2-76 0</inkml:trace>
  <inkml:trace contextRef="#ctx0" brushRef="#br0" timeOffset="74260.56">12138 5784 2131 0,'0'0'-141'16,"0"0"18"-16,0 0 19 0,0 0 5 16,0 0 15-16,0 0 17 0,0 0 13 0,0 0 23 15,0 0 17-15,0 0 9 0,0 0 17 16,0 0 9-16,0 0-6 0,0 0 17 0,0 0 11 16,0 0-5-16,0 0-1 0,0 0 13 15,0 0-7-15,0 0 5 0,0 0-4 16,0 0 12-16,0 0 12 0,0 0 1 0,0 0 4 15,0 0 0-15,0 0-3 0,0 0 2 16,0 0-4-16,0 0-7 0,0 0-8 0,0 0-2 16,0 0-1-16,25 5-4 0,-25-5-11 15,21 3-1-15,-21-3-6 0,25 3 2 16,-12-1-1-16,-13-2 9 0,28 4 1 0,-28-4 4 16,27 1 0-16,-13-1-1 0,-14 0 1 15,29 3-4-15,-29-3-1 0,25 1-2 0,-25-1-2 16,23 0-1-16,-23 0-3 0,19 0 0 15,-19 0-4-15,17 3-18 0,-17-3-30 16,0 0-58-16,24-3-50 0,-24 3-60 16,0 0-130-16,14-7-467 0,-14 7-86 0</inkml:trace>
  <inkml:trace contextRef="#ctx0" brushRef="#br0" timeOffset="74520.07">12239 5700 2206 0,'0'0'-77'0,"0"0"47"0,0 0 19 0,0 0 30 16,0 0 2-16,0 0 5 0,0 0 11 15,0 0-22-15,0 0 2 0,0 0 0 16,0 0-7-16,0 0 8 0,0 0-7 15,0 0-3-15,0 0 10 0,0 0-7 0,58-8-9 16,-58 8-19-16,28-1-27 0,-12 1-22 16,-16 0-41-16,29-2-43 0,-29 2-112 0,27-4-275 15,-16 2 280-15</inkml:trace>
  <inkml:trace contextRef="#ctx0" brushRef="#br0" timeOffset="75791.83">13988 4818 1552 0,'0'0'-27'0,"0"0"0"15,0 0-4-15,0 0 2 0,0 0-7 16,0 0 9-16,0 0 17 0,0 0 17 16,0 0 20-16,0 0 9 0,0 0 13 0,0 0 15 15,0 0 10-15,0 0 14 0,0 0-2 16,-65 2-15-16,65-2-3 0,-26 1-15 15,8 2 9-15,-2-3-21 0,-1 1-1 0,-3-1 1 16,-1 2-8-16,-2-2-4 0,-4 0 4 16,1 0 1-16,-5-2 1 0,3 2 5 15,-1 0 10-15,-1-1 6 0,3 1 9 0,-2-3 3 16,2 2 2-16,7 1-7 0,-1 0-5 16,2 0-1-16,3-2-8 0,20 2-9 0,-34 0 0 15,19 0 1-15,15 0-6 0,-16 3-6 16,16-3 0-16,0 0-2 0,0 0-4 15,0 0-4-15,0 0 3 0,37 43-4 0,-20-32 3 16,6 2 7-16,-1 6 4 0,4-1-1 16,-1 3 2-16,0 2-3 0,-2-1 3 0,2 1-9 15,-6 1-3-15,2 4-2 0,-4-2-2 16,2 3-4-16,-6-3 1 0,-1 3 1 0,-4-3-3 16,-5 3 6-16,1 0-7 0,-4 0 4 15,-5 0 9-15,-1-1 9 0,-5 4 6 0,1 0 5 16,-5-1 4-16,-3-1 2 0,3 3-2 15,-6-3-4-15,-2 3-4 0,4-3 0 16,3-2-3-16,0 3-4 0,-2-2-6 16,3 1 1-16,3-1 0 0,1-4 0 0,5-2 4 15,-2 1 4-15,6-1 0 0,2-2 2 0,2-2-1 16,6 2-1-16,2-2-4 0,3 2 4 16,4-4-2-16,1 0-1 0,8 2 1 15,1-3-2-15,5 0 4 0,3-4 2 0,2 1-1 16,1 0-5-16,2-5 2 0,4 0 1 15,-2 0-8-15,0-3 1 0,-1 2-6 16,-5-2-2-16,-2-3-22 0,-1 2-16 0,-3-3-25 16,-3 1-23-16,-5 0-35 0,-4 1-50 15,2-2-62-15,-7-1-86 0,3 2-197 16,-16-2-115-16,18 2-283 0,-18-2-272 0</inkml:trace>
  <inkml:trace contextRef="#ctx0" brushRef="#br0" timeOffset="76853.48">13468 6820 2578 0,'0'0'-134'0,"2"-17"8"15,-2 17 16-15,5-15 8 0,-5 15 16 16,0 0 14-16,4-18 19 0,-4 18 16 16,0 0 19-16,0 0 11 0,2-19 23 15,-2 19 15-15,0 0 21 0,0 0-7 0,0 0 16 16,0 0-3-16,0 0 18 0,0 0 11 15,0 0 13-15,0 0-3 0,0 0 3 16,0 0-7-16,0 0-13 0,0 0-6 0,0 0-12 16,-16 52 1-16,14-36-11 0,2-16-2 15,-4 34-8-15,4-17 4 0,-5 2 1 0,5 2-1 16,-2-4-4-16,0 2 7 0,2-19-7 16,-2 35-4-16,0-17-5 0,2-4 0 15,0-14-9-15,-2 25-1 0,2-25-21 0,0 21-19 16,0-21-29-16,2 16-21 0,-2-16-29 15,6 14-27-15,-6-14-15 0,0 0-16 0,18 6-7 16,-18-6-5-16,16-6 2 0,-16 6 4 16,20-17 18-16,-11 5 16 0,2-1 34 15,1-3 29-15,-1 0 32 0,-3 0 31 0,2 1 30 16,-1 1 17-16,-1 1 12 0,-3 2 21 16,5 0 10-16,-10 11 9 0,8-17 1 0,-8 17 6 15,9-14-4-15,-9 14-12 0,0 0-7 16,6-13-6-16,-6 13-1 0,0 0-8 15,0 0-5-15,0 0-2 0,0 0-2 0,0 0 4 16,0 0 2-16,0 0 0 0,0 0 6 16,0 0-1-16,-46 25 1 0,46-25 0 15,-9 11 1-15,9-11-2 0,-10 14 3 0,10-14-6 16,-4 16 2-16,4-16-2 0,0 20-9 16,0-20-5-16,4 19-5 0,-4-19 1 0,12 17-19 15,-3-8-27-15,0 0-29 0,3-2-45 16,-12-7-54-16,25 12-57 0,-10-11-58 15,-15-1-130-15,24 2-581 0,-12-2-382 0</inkml:trace>
  <inkml:trace contextRef="#ctx0" brushRef="#br0" timeOffset="77125.06">13823 7050 2884 0,'0'0'-100'0,"19"1"4"16,-19-1 1-16,23 4 11 0,-7-2 1 15,-16-2 13-15,29 2 2 0,-15-2 6 0,4 1-8 16,-18-1-1-16,29-1 0 0,-29 1-1 16,24-2-8-16,-24 2-9 0,21-7-12 15,-21 7-4-15,11-10-10 0,-11 10 5 16,0 0 19-16,0-18 33 0,0 18 44 0,0 0 39 16,0 0 25-16,-22-23 23 0,22 23 30 15,-17-11 22-15,17 11 5 0,-12-10-8 0,12 10-7 16,-12-8-28-16,12 8-20 0,0 0-39 15,0 0-39-15,0 0-32 0,0 0-51 0,0 0-73 16,0 0-172-16,24-20-130 0,-24 20 366 16</inkml:trace>
  <inkml:trace contextRef="#ctx0" brushRef="#br0" timeOffset="77273.92">14236 6954 1830 0,'13'3'328'0,"-13"-3"-25"0,0 0-41 0,14 4-23 16,-14-4-46-16,0 0-18 0,0 0-19 15,0 0-20-15,18 7-19 0,-18-7-25 16,0 0-21-16,0 0-28 0,0 0-45 0,0 0-69 16,18 1-104-16,-18-1-119 0,0 0-244 15,0 0-336-15,0 0-239 0</inkml:trace>
  <inkml:trace contextRef="#ctx0" brushRef="#br0" timeOffset="78145.81">13816 4461 2494 0,'0'0'-153'0,"0"0"9"16,0 0 12-16,0 0 15 0,0 0 9 15,18-2 31-15,-18 2 31 0,0 0 28 0,0 0 21 16,0 0 28-16,0 0 22 0,0 0 4 16,0 0 32-16,0 0 4 0,-63 10 13 0,63-10-12 15,-25 6-14-15,12-2-9 0,-1-1-4 16,14-3-4-16,-26 7-9 0,14-4-8 15,12-3-1-15,-23 4-10 0,23-4 8 0,-21 4-5 16,21-4-5-16,-19 0-19 0,19 0 5 16,0 0 0-16,-25-8-2 0,25 8-4 0,-9-7-3 15,9 7-6-15,0 0 5 0,-8-16-5 16,8 16 2-16,0 0-2 0,0 0 3 16,0 0-9-16,0 0 3 0,0 0-7 0,23-21 3 15,-23 21-8-15,19 0 7 0,-19 0-1 16,0 0 0-16,38 5 2 0,-22 1 1 15,2-1 2-15,0-2 0 0,2 3-5 0,-2 0 8 16,2 0-6-16,6-2 1 0,-9 2-1 16,6-3-24-16,-3 1-15 0,-1-3-7 15,-2 2 4-15,-17-3 3 0,33-3 3 16,-33 3-3-16,23-5 9 0,-16-1 12 0,-7 6 11 16,11-13 2-16,-11 13 22 0,4-15 7 0,-4 15 9 15,0 0 1-15,-4-21-2 0,4 21 2 16,0 0-3-16,-16-18-4 0,16 18 6 15,-18-9 2-15,18 9-6 0,-17-2-1 0,17 2-5 16,0 0-14-16,-25-2-29 0,25 2-42 16,-11 4-46-16,11-4-71 0,-14 4-157 0,14-4-337 15,0 0 85-15</inkml:trace>
  <inkml:trace contextRef="#ctx0" brushRef="#br0" timeOffset="79933.08">15167 5618 1903 0,'0'0'-41'0,"0"0"35"0,3-23-14 16,-3 23 11-16,2-19 2 0,-2 19 10 0,1-23 4 16,-1 23 17-16,5-22 18 0,-3 10 7 15,-2 12 9-15,6-20 0 0,-6 20 4 0,9-20-5 16,-4 11-1-16,-5 9-4 0,8-18-7 16,-8 18-10-16,10-11 5 0,-10 11-10 15,15-7 4-15,-15 7-10 0,15-5 6 0,-15 5 12 16,0 0-4-16,0 0-4 0,31 12 6 15,-22-4-2-15,-9-8-5 0,13 21 0 16,-7-8-3-16,-2 0 2 0,-1 2 6 0,-1 1-4 16,-2-16 4-16,-2 32 1 0,2-17-3 15,-3 3 1-15,3-18 9 0,-6 28 0 0,0-13 0 16,2-3 1-16,-3-2 3 0,7-10-2 16,-9 16-11-16,9-16 5 0,-8 13-5 15,8-13-4-15,-8 10-16 0,8-10-5 0,0 0-17 16,0 0-15-16,0 0-9 0,0 0-12 15,0 0 2-15,0 0-3 0,0 0-5 16,25-44-6-16,-12 27 5 0,-1 0-2 0,3-2 13 16,0 0 1-16,-3 0 8 0,1 0 15 15,0 2 16-15,-1-1 14 0,1 2 9 0,-3 2 9 16,-2 1 16-16,-1 1 8 0,0 1 10 16,-7 11 0-16,11-17 0 0,-11 17-12 15,6-14-8-15,-6 14-2 0,0 0-4 0,0 0-1 16,0 0 1-16,0 0-5 0,0 0-2 15,0 0-2-15,-25 42-2 0,21-28 3 0,0 3-10 16,2 0 1-16,0 2-2 0,2 0-1 16,0 0-4-16,2-2-11 0,0 1-13 15,2-1-22-15,0-2-26 0,4-2-46 0,1 2-48 16,1-3-43-16,1-5-64 0,2-1-156 16,-1 0-456-16,2-3-225 0</inkml:trace>
  <inkml:trace contextRef="#ctx0" brushRef="#br0" timeOffset="80264.95">15849 5299 2547 0,'0'0'-63'0,"0"0"31"0,0 0 24 16,0 0-7-16,0 0 3 0,0 0 9 0,0 0 3 15,0 0 18-15,0 0 14 0,0 0 6 16,-21 45-2-16,17-28 13 0,0 2-3 16,0 0-2-16,-1 6-1 0,0 0-4 15,1 1-1-15,0-1 4 0,1 2-3 0,2-1 2 16,-1-1-5-16,2-2-3 0,0 0-2 15,2 2-3-15,-1-4-20 0,2 0-26 0,-1-2-31 16,2 0-34-16,0-4-44 16,4 0-28-16,-4-4-77 0,-4-11-514 0,12 16-21 15</inkml:trace>
  <inkml:trace contextRef="#ctx0" brushRef="#br0" timeOffset="80592.72">16158 5420 2055 0,'7'-13'-101'0,"-7"13"24"0,0 0 12 16,0 0 16-16,4-18 18 0,-4 18 17 15,0 0 26-15,0 0 36 0,0 0 33 16,0 0 8-16,0 0 18 0,0 0 10 0,0 0-5 15,0 0 4-15,0 0-7 0,-15 56-6 16,12-38-5-16,-1-2-11 0,2 1-3 0,-2 5-6 16,4-3-9-16,-4 1-5 0,2 1-8 15,0 0-3-15,0 0-5 0,2 0-6 0,-2-2-4 16,2 0-8-16,0-2-17 0,2 0-15 16,-2-17-23-16,0 29-32 0,2-16-34 0,-2-13-30 15,4 23-24-15,0-13-30 0,-4-10-39 16,0 0-99-16,10 14-386 0,-5-11 47 15</inkml:trace>
  <inkml:trace contextRef="#ctx0" brushRef="#br0" timeOffset="80863.97">16291 5620 2063 0,'7'-18'19'0,"-7"18"19"0,4-10 3 16,-4 10-11-16,0 0-1 0,0 0 4 15,0 0-10-15,0 0 6 0,0 0-16 0,0 0 11 16,0 0 2-16,0 0-4 0,0 0 2 15,-36 1 5-15,36-1-2 0,0 0 11 16,0 0-4-16,-30 14-1 0,30-14 1 0,-10 6-3 16,10-6-4-16,0 0 4 0,-15 8 3 15,15-8 8-15,0 0 6 0,-11 14 9 16,11-14-2-16,-4 15 1 0,4-15-3 0,0 18-4 16,0-18-2-16,2 23-4 0,-2-23-9 0,6 22-2 15,-1-10-7-15,2 1-12 0,1 0-28 16,0-3-25-16,2 2-34 0,2-1-35 15,0-2-40-15,1-3-55 0,-1 0-135 0,-1-2-397 16,2-3-6-16</inkml:trace>
  <inkml:trace contextRef="#ctx0" brushRef="#br0" timeOffset="81076.03">16567 5470 2322 0,'0'0'139'0,"8"-7"3"0,-8 7-25 15,0 0-14-15,0 0-10 0,19-6-13 16,-19 6-5-16,0 0-10 0,19 22-4 0,-10-9-5 16,-3 5-8-16,4 0-6 0,-4 4-1 15,4 2-7-15,-4-1-21 0,-2 1-14 0,0 4-26 16,-2-7-25-16,-2 1-27 0,0-1-24 16,-4 0-33-16,0-2-28 0,-4 1-68 0,-4-4-132 15,2-3-347-15,0-1 27 0</inkml:trace>
  <inkml:trace contextRef="#ctx0" brushRef="#br0" timeOffset="83132.05">17268 5489 2028 0,'0'0'-43'0,"0"0"20"0,0 0 6 15,0 0-1-15,0 0 7 0,0 0 3 16,0 0 16-16,0 0 22 0,0 0 20 0,0 0 23 15,0 0 12-15,0 0 6 0,0 0-8 16,0 0-8-16,0 0-8 0,0 0-5 0,0 0-10 16,0 0-3-16,0 0-5 0,0 0 0 15,0 0 0-15,0 0-6 0,0 0-6 16,0 0-1-16,0 0-6 0,0 0-2 0,0 0-9 16,0 0 3-16,0 0-6 0,0 0-1 15,0 0-8-15,0 0-7 0,59 6-4 16,-59-6 4-16,22 1 0 0,-22-1-7 0,22 0 5 15,-22 0 1-15,23 0 1 0,-23 0 5 16,21 0-2-16,-21 0 8 0,0 0 0 16,28-1-2-16,-28 1-4 0,15-3 4 0,-15 3 2 15,0 0 1-15,0 0-6 0,21-1 15 16,-21 1-13-16,0 0 3 0,0 0 2 0,0 0 6 16,0 0-3-16,19 1 1 0,-19-1-5 15,0 0 4-15,0 0-2 0,0 0-1 16,0 0-2-16,0 0-1 0,0 0 2 0,0 0-1 15,0 0-5-15,19 0 3 0,-19 0-2 16,0 0 1-16,0 0 2 0,0 0 8 0,0 0-2 16,0 0 3-16,0 0 2 0,0 0 0 15,0 0-11-15,0 0 1 0,0 0-1 16,0 0-2-16,0 0-2 0,0 0-2 0,0 0 1 16,0 0-1-16,0 0-9 0,0 0 7 15,0 0-1-15,0 0 1 0,0 0-2 0,0 0-1 16,0 0 6-16,0 0-3 0,0 0 6 15,0 0 4-15,0 0 3 0,0 0-2 16,0 0-2-16,0 0 0 0,0 0-6 16,0 0 3-16,0 0 1 0,0 0-2 0,0 0 7 15,0 0-6-15,0 0 0 0,0 0-3 16,0 0-6-16,0 0 9 0,0 0-3 0,0 0 0 16,0 0 3-16,0 0 1 0,0 0-3 15,0 0 2-15,0 0 1 0,0 0 3 16,0 0-8-16,0 0 2 0,0 0 3 0,0 0-4 15,0 0 1-15,0 0 4 0,0 0-5 16,0 0 2-16,0 0-2 0,0 0 6 0,0 0-6 16,0 0-3-16,0 0 0 0,0 0 9 15,0 0-6-15,0 0 8 0,19 0-1 16,-19 0 0-16,0 0-1 0,0 0-3 0,0 0 4 16,0 0-7-16,0 0 1 0,0 0 2 15,0 0 1-15,0 0-5 0,0 0 2 16,13 7-1-16,-13-7 3 0,0 0 2 0,0 0-5 15,0 0 2-15,0 0-1 0,16 3-1 0,-16-3-1 16,0 0 3-16,0 0 0 0,0 0 0 16,0 0 5-16,0 0-8 0,20 4-2 15,-20-4 3-15,0 0 0 0,0 0-3 0,19 4 3 16,-19-4 0-16,0 0 0 0,15 4-1 16,-15-4-3-16,0 0 1 0,0 0 7 15,0 0 4-15,0 0 5 0,19 1 7 0,-19-1 6 16,0 0 10-16,0 0 0 0,0 0 1 15,0 0-4-15,0 0 2 0,0 0-3 16,0 0-5-16,0 0-5 0,0 0 0 0,16 3-4 16,-16-3-2-16,0 0-2 0,0 0-1 15,0 0-3-15,0 0-1 0,0 0-4 16,0 0 3-16,0 0-4 0,0 0 3 0,0 0 0 16,0 0-5-16,0 0 4 0,0 0 0 15,0 0-3-15,0 0 4 0,0 0 2 16,0 0-3-16,0 0 1 0,0 0-2 0,0 0 6 15,0 0 5-15,0 0 2 0,0 0 4 0,0 0 2 16,0 0 1-16,0 0 6 0,0 0-8 16,0 0 3-16,0 0-5 0,0 0 4 15,0 0-4-15,0 0-2 0,0 0 2 0,0 0-4 16,0 0-3-16,0 0 1 0,0 0-2 16,0 0-2-16,0 0-1 0,0 0-1 0,0 0-1 15,-31 22 0-15,31-22-3 0,-13 13 2 16,13-13-4-16,-15 17 4 0,7-5-1 15,-2-1-3-15,-2 3 3 0,2-1-1 0,0 1-1 16,-3 1 0-16,2 2-1 0,-4 0 1 16,3-1 5-16,-1 0-5 0,0 0-2 15,1-1 3-15,-3 0-3 0,2 0 3 0,-2-2 0 16,5-1-4-16,-3 0 0 0,4-4 3 16,-1 2-2-16,10-10-1 0,-16 18 3 15,6-13 0-15,10-5 1 0,-10 12 4 16,10-12-4-16,-10 9-6 0,10-9-2 0,0 0-2 15,-15 7-2-15,15-7 2 0,0 0 4 0,0 0 5 16,-18 1 0-16,18-1-2 0,0 0 3 16,0 0-2-16,0 0 0 0,0 0-1 15,0 0-2-15,0 0 0 0,0 0 0 0,0 0-1 16,0 0 2-16,0 0 1 0,0 0 10 16,0 0 0-16,0 0 3 0,0 0 7 15,59 8 1-15,-41-4 1 0,1 1-1 0,2 1-4 16,-2-2-1-16,7 1-2 0,-6 1-18 15,0-2-26-15,1 0-35 0,0-2-50 0,-2 1-55 16,1 0-47-16,-4-3-60 0,-16 0-143 16,32-8-556-16,-19 0-424 0</inkml:trace>
  <inkml:trace contextRef="#ctx0" brushRef="#br0" timeOffset="84166.07">17153 5224 2836 0,'0'0'-137'15,"0"0"19"-15,0 0 12 0,0 0 13 16,0 0 1-16,-4-27 5 0,4 27 5 0,0 0 11 16,0 0 8-16,0 0 8 0,0 0 10 15,0 0 16-15,0 0 11 0,0 0 14 16,0 0 14-16,0 0 2 0,0 0 7 0,0 0 2 16,0 0 2-16,0 0-4 0,-15 49-1 15,12-35 3-15,3-14-7 0,-8 29 7 16,4-11-5-16,-4 2 3 0,1 0-2 0,1 3-4 15,-2 0 11-15,1 2 1 0,-2 0-3 16,3 0 0-16,0-1 3 0,0 3-2 0,2-2-3 16,-3 1 4-16,2-1-6 0,1 1 10 15,0-2 4-15,-2 1-4 0,4 0-4 0,-2-2 10 16,0-3-1-16,1 1-3 0,1 4-3 16,-2-3-4-16,0 1-8 0,-1 1 6 15,1-2-1-15,-2 2 1 0,1-2 4 16,1 1-8-16,0-4-4 0,0 2 5 0,2-3-7 15,0 4 1-15,-2-3 10 0,2 1 7 16,2-1-10-16,-2-2-4 0,2 2 3 0,-2-2 0 16,-2-1 3-16,4-16 7 0,0 35 2 15,0-20 7-15,4 0-2 0,-4 3-4 0,2-3 0 16,-2-15-1-16,6 30-5 0,-2-16-2 16,-2 1-5-16,-2-15 0 0,10 24-2 15,-5-10-4-15,-1-1 4 0,-4-13-2 0,11 25 0 16,-7-14-5-16,0 0-2 0,3 3 1 15,-1-2 2-15,-6-12-5 0,10 21 0 16,-4-10 3-16,-6-11-7 0,12 19-9 0,-6-9-10 16,-6-10-21-16,10 17-19 0,-4-8-26 15,-6-9-25-15,13 16-29 0,-4-9-43 0,-3-1-95 16,-6-6-465-16,13 9-16 0</inkml:trace>
  <inkml:trace contextRef="#ctx0" brushRef="#br0" timeOffset="85281.42">17373 6142 2132 0,'0'0'-53'15,"0"0"20"-15,0 0 9 0,0 0 14 0,0 0 7 16,0 0 3-16,0 0 3 0,0 0 7 15,0 0 2-15,0 0 9 0,0 0 11 16,0 0 17-16,0 0 15 0,0 0 17 0,0 0 11 16,0 0-4-16,0 0-1 0,0 0-2 15,0 0-7-15,0 0-8 0,0 0-9 0,61-7-4 16,-45 7-4-16,-16 0-8 0,36 2-5 16,-16-2-6-16,4 1-1 0,1 1 5 15,3-2 6-15,1 2 2 0,-1 2 10 16,2-4 1-16,-1 1 2 0,1 2-4 0,-2-2-6 15,-2 2-6-15,0-3-1 0,-3 2-5 16,-1-2-6-16,-2 1-7 0,-2-1-16 16,-2 2-35-16,-16-2-38 0,28 0-54 0,-28 0-47 15,21 2-53-15,-21-2-143 0,16 0-478 16,-16 0-177-16</inkml:trace>
  <inkml:trace contextRef="#ctx0" brushRef="#br0" timeOffset="85973.03">17779 6618 2359 0,'0'0'-123'15,"0"0"29"-15,0 0 13 0,0 0 27 0,0 0 1 16,0 0 28-16,0 0 17 0,0 0 12 15,0 0 13-15,22-34 16 0,-22 34 12 16,0 0 23-16,4-23 5 0,-4 23-1 16,0 0-1-16,-4-20-7 0,4 20 0 0,0 0-3 15,-11-20 6-15,11 20-6 0,-13-11 1 16,13 11-3-16,-14-10 3 0,14 10-5 0,-18-7-4 16,18 7-5-16,-20-3-4 0,20 3 1 15,0 0-6-15,-33 6-3 0,21 0-1 16,12-6-3-16,-22 16-3 0,14-5-8 15,0 1 4-15,2-1-6 0,-1 2 0 0,7-13-1 16,-6 27-6-16,6-16-7 0,0-11-6 16,2 25-9-16,-2-25-6 0,7 21-11 0,-3-11-8 15,-4-10-11-15,10 15 1 0,-10-15-9 16,12 12 12-16,-12-12-4 0,14 5 3 0,-14-5 11 16,0 0-6-16,0 0 10 0,0 0 16 15,29-17-9-15,-29 17 12 0,11-18 6 0,-5 8 18 16,1-2 11-16,-7 12 9 0,10-20 14 15,-10 20 2-15,8-17-2 0,-1 9-4 16,-7 8 5-16,9-15-1 0,-9 15 3 0,8-11 1 16,-8 11 7-16,0 0 20 0,14-9 13 15,-14 9 0-15,0 0 5 0,0 0-8 16,0 0-7-16,0 0-7 0,32 16-10 0,-25-7-7 16,-7-9-3-16,12 20-26 0,-5-8-23 15,2 1-32-15,-1-2-46 0,0 1-50 0,0 0-59 16,6-2-59-16,-14-10-130 0,16 14-591 15,-7-8-395-15</inkml:trace>
  <inkml:trace contextRef="#ctx0" brushRef="#br0" timeOffset="86462.81">18193 5295 2682 0,'-2'-16'-232'16,"2"16"11"-16,0 0-478 0</inkml:trace>
  <inkml:trace contextRef="#ctx0" brushRef="#br0" timeOffset="86858.07">18188 5264 1892 0,'0'0'-118'0,"0"0"29"16,0 0 24-16,0 0 24 0,0 0 15 0,0 0 8 16,0 0 11-16,0 0 7 0,0 0 2 15,0 0 10-15,0 0 16 0,0 0 7 16,0 0 4-16,0 0-13 0,0 0 17 0,0 0 7 16,0 0 2-16,0 0-1 0,0 0-8 0,0 0 7 15,-7 54 3-15,7-54-5 0,7 28 6 16,-2-13-12-16,-1 0-1 0,2 2 2 15,-2 0-1-15,0 1-3 0,5 1 13 0,-3 2 4 16,0-3 5-16,3 3 8 0,-2 0 1 16,1-2 3-16,0 4 2 0,0-4-6 0,2 2 3 15,-2 0-4-15,2-2-9 0,-2 2-4 16,3-1-2-16,-2-1-9 0,1 0 7 16,-1-2-2-16,-3 0 13 0,0 0-5 0,1 0 7 15,0 0 2-15,-1 0 3 0,-2 1 0 16,2-1-8-16,-4 0-1 0,0 2-3 15,2-2 1-15,-2 2 2 0,3 0-8 16,-3 2 6-16,3 0-1 0,-3-2-2 0,2 6-1 16,0 0 1-16,0-1-5 0,0 2-4 15,1 0 0-15,-1 0-5 0,-2-1-3 16,2 0 1-16,-4 0-8 0,0-2-4 0,0 0-2 16,-2 1-2-16,0-2-1 0,-2 2-6 0,-1-2-11 15,1-2-18-15,0-3-25 0,-2 1-41 16,2-2-54-16,-3 0-72 0,0 0-60 15,1-6-142-15,0 2-169 0,-2-2-335 0,-1-1-304 16</inkml:trace>
  <inkml:trace contextRef="#ctx0" brushRef="#br0" timeOffset="88226.47">18466 4867 2560 0,'0'0'-172'0,"0"0"15"16,0 0 11-16,0 0 9 0,0 0 9 0,0 0 10 15,0 0 15-15,0 0 24 0,0 0 25 16,0 0 25-16,0 0 20 0,0 0 19 15,0 0 18-15,0 0 10 0,0 0 10 0,0 0 2 16,0 0-5-16,0 0 5 0,0 0-11 16,0 0 11-16,0 0-24 0,0 0 2 15,0 0-4-15,0 0-6 0,0 0-2 0,0 0 5 16,0 0-2-16,0 0-4 0,0 0 3 16,0 0 7-16,0 0-12 0,0 0 14 15,0 0 8-15,0 0-11 0,0 0 4 0,0 0-7 16,0 0 5-16,0 0-9 0,0 0 7 15,0 0-9-15,0 0 9 0,0 0-1 0,0 0 3 16,0 0 3-16,0 0 10 0,0 0-1 16,0 0 4-16,0 0-2 0,0 0 5 15,0 0-9-15,0 0 2 0,0 0-4 16,0 0-3-16,0 0 3 0,0 0-7 0,0 0-8 16,0 0 1-16,0 0-4 0,0 0-3 15,0 0 0-15,0 0 3 0,0 0-3 0,0 0 4 16,0 0-4-16,0 0-1 0,0 0 3 15,0 0-3-15,0 0-2 0,0 0 3 0,54 6-5 16,-54-6 5-16,22 2-3 0,-22-2-3 16,25 2 10-16,-13 0 0 0,-12-2 8 0,32 4 9 15,-15-4 5-15,2 2 5 0,-2-1 3 16,-17-1 3-16,30 0-11 0,-18 2-1 16,-12-2-1-16,24 0-9 0,-24 0-17 0,21 3-21 15,-21-3-22-15,0 0-32 0,24 0-41 16,-24 0-42-16,12 0-51 0,-12 0-148 15,10-5-428-15,-10 5-70 0</inkml:trace>
  <inkml:trace contextRef="#ctx0" brushRef="#br0" timeOffset="88746.13">19075 4591 2211 0,'0'0'-80'0,"0"0"26"0,7-19 10 16,-7 19 2-16,0 0 20 0,0 0 4 15,0 0 18-15,6-13 18 0,-6 13 19 0,0 0 17 16,0 0 11-16,0 0 15 0,0 0 5 16,0 0 5-16,0 0-3 0,0 0-9 15,0 0-5-15,0 0 11 0,0 0 1 16,0 0 0-16,0 0-5 0,0 0 5 0,0 0-5 15,0 0-8-15,0 0-4 0,6 50 0 16,-6-50-11-16,-4 28-8 0,2-13-2 0,-2 2-4 16,2 2-2-16,0-1-6 0,-1-1 0 15,3 2-3-15,-2 0-1 0,0-2-6 16,2-17-1-16,-5 31-1 0,5-16-8 0,0-15-11 16,-4 25-14-16,4-25-25 0,-2 22-42 15,2-22-25-15,-2 20-18 0,2-20-17 0,-2 15-10 16,2-15-9-16,0 0-8 0,0 0-19 15,-2 17-11-15,2-17-8 0,0 0 4 16,0 0-20-16,0 0-369 0,0 0 209 0</inkml:trace>
  <inkml:trace contextRef="#ctx0" brushRef="#br0" timeOffset="89028.43">19193 4738 1647 0,'14'-15'-45'0,"-6"6"22"0,0-2 2 0,-8 11 15 16,13-15 12-16,-13 15 16 0,11-9 0 15,-11 9 20-15,0 0 9 0,10-10 18 16,-10 10-3-16,0 0 9 0,0 0-1 0,11-8 10 15,-11 8 7-15,0 0 8 0,0 0-1 16,0 0-6-16,0 0-2 0,0 0-8 16,0 0-4-16,-45 21-2 0,33-15-9 0,-4 1-5 15,16-7-4-15,-27 8-5 0,14-2 3 0,13-6-7 16,-25 10-2-16,13-6-2 0,12-4-6 16,-20 10 0-16,12-5 1 0,8-5-5 15,-17 12 0-15,17-12-1 0,-13 11 5 0,13-11-1 16,-8 15 10-16,8-15 5 0,0 17 5 15,0-17-5-15,8 21-6 0,-2-10-7 16,5 3-3-16,0-3-16 0,3 3-37 0,4-1-36 16,-2 1-54-16,-1 1-58 0,2-3-61 15,-6-2-108-15,-3 4-568 0,-2-1-286 0</inkml:trace>
  <inkml:trace contextRef="#ctx0" brushRef="#br0" timeOffset="105855.6">17149 7305 754 0,'0'0'158'0,"0"0"-54"15,0 0-48-15,0 0-12 0,0 0-12 16,0 0 4-16,0 0 1 0,0 0 1 16,0 0 2-16,0 0 3 0,0 0-1 0,0 0-1 15,0 0 8-15,0 0-5 0,0 0 1 16,18 32-3-16,-18-32-5 0,10 13 3 16,-10-13-10-16,6 13-2 0,-6-13-4 0,8 11-4 15,-8-11 0-15,6 12 1 0,-6-12 0 16,9 10-9-16,-9-10 1 0,0 0-12 15,15 8 6-15,-15-8-15 0,0 0-4 0,0 0 4 16,0 0-3-16,27-8 3 0,-27 8 8 16,12-11-2-16,-12 11 8 0,12-11 7 0,-12 11 15 15,12-11 12-15,-12 11-4 0,8-9-1 16,-8 9-1-16,13-7-10 0,-13 7 7 16,0 0 4-16,20-5-3 0,-20 5 8 0,0 0-16 15,0 0-3-15,30 10 3 0,-30-10-3 16,18 8-4-16,-18-8-4 0,19 7-7 15,-10 0-5-15,-9-7 3 0,21 7-14 0,-21-7-2 16,19 8 4-16,-19-8-1 0,19 1-8 16,-19-1 8-16,19 0 2 0,-19 0 1 15,0 0-3-15,27-8 6 0,-27 8 7 16,17-8-7-16,-17 8 5 0,15-13 6 0,-15 13-2 16,13-7 5-16,-13 7 7 0,16-7-16 15,-16 7 3-15,16-6 2 0,-16 6-7 0,19-4 3 16,-19 4 0-16,23 0 2 0,-23 0-5 15,23 4-6-15,-10 0 11 0,-13-4 5 16,25 5-11-16,-12 0 4 0,2 0-9 0,-15-5 0 16,23 7 2-16,-10-4-5 0,-13-3-17 0,21 4-5 15,-21-4 0-15,19 4 6 0,-19-4-8 16,17 0 6-16,-17 0 11 0,0 0 0 16,21-4 19-16,-21 4 2 0,15-11 3 0,-15 11 13 15,13-8 2-15,-13 8 10 0,12-8 8 16,-12 8 1-16,16-8 3 0,-16 8 7 15,14-7-14-15,-14 7 6 0,21-3-1 16,-21 3-3-16,24 0-14 0,-24 0 2 0,32 3-3 16,-16 0 2-16,5 1-6 0,-2-1 1 15,0 2-9-15,3-2 5 0,-4 1-2 0,4-1 6 16,-1 0-10-16,-2 0 15 0,0-1-6 16,1 0 5-16,-4-2-6 0,-16 0-3 15,32 0-12-15,-32 0-5 0,27-2-13 0,-13 0-38 16,-14 2-35-16,20-3-32 0,-12 0-43 15,-8 3-56-15,0 0-478 0,24-7 53 0</inkml:trace>
  <inkml:trace contextRef="#ctx0" brushRef="#br0" timeOffset="112711.06">17468 8293 1917 0,'0'0'-63'0,"0"0"26"0,0 0 19 0,0 0-3 16,0 0-1-16,0 0 9 0,0 0 10 15,0 0-4-15,-20 8 22 0,20-8 1 16,0 0 14-16,0 0 16 0,0 0 7 0,0 0 5 16,0 0 8-16,0 0-1 0,0 0 1 15,0 0 0-15,0 0-9 0,0 0 2 0,0 0-16 16,0 0 4-16,0 0-11 0,0 0 4 15,0 0-10-15,0 0 0 0,0 0-8 0,0 0 3 16,0 0-1-16,0 0-8 0,0 0-10 16,58 2 9-16,-58-2-2 0,21 0-8 15,-21 0-4-15,26 0 2 0,-26 0-6 0,24 0-3 16,-24 0 0-16,22-2 2 0,-22 2-2 16,22 0 5-16,-22 0-4 0,19-2 5 15,-19 2 11-15,0 0-10 0,26-3 3 0,-26 3 1 16,14-3 8-16,-14 3-6 0,0 0 4 15,19-3 5-15,-19 3 4 0,0 0 1 16,17-4 3-16,-17 4 15 0,0 0-5 0,0 0 1 16,17-4-2-16,-17 4-1 0,0 0-3 15,0 0 2-15,0 0-1 0,0 0 1 0,19-4-5 16,-19 4 5-16,0 0-2 0,0 0 1 16,0 0-4-16,0 0 2 0,0 0-1 15,0 0 0-15,0 0-7 0,0 0 6 0,0 0-4 16,0 0-4-16,0 0 0 0,0 0-5 15,0 0-2-15,0 0 5 0,0 0-8 16,0 0 4-16,0 0-2 0,0 0-1 0,0 0 7 16,5 19 5-16,-5-19 8 0,0 0 0 15,0 0 2-15,0 0 9 0,-20 28 0 0,20-28 0 16,-8 18 1-16,8-18-1 0,-13 17-2 16,7-7-4-16,6-10-2 0,-15 18 2 0,8-7-1 15,-1 0-2-15,8-11 2 0,-12 21-5 16,2-10 2-16,2 1 4 0,2-1 0 15,-2 2-1-15,-1-1-1 0,1-1 1 0,-1 3-9 16,1-2 1-16,-1 2-2 0,1-1-3 16,0 4-3-16,-2-5 1 0,2 1-3 15,-2-1-4-15,2-1 2 0,-1 1-3 0,-2-1 2 16,3-2-2-16,-3 3-1 0,11-12 0 16,-19 19-3-16,10-10-3 0,9-9-5 15,-14 14 0-15,8-6 3 0,6-8-2 0,-16 9-1 16,16-9 1-16,-10 10 0 0,10-10-1 15,-8 10 1-15,8-10-1 0,0 0-5 16,-13 7-2-16,13-7-3 0,0 0 0 0,0 0-4 16,0 0-5-16,0 0 1 0,0 0 0 15,0 0 4-15,0 0 0 0,0 0 0 0,0 0 0 16,0 0 5-16,0 0-6 0,0 0 4 16,0 0 0-16,0 0 0 0,0 0 1 15,25-42-2-15,-25 42 1 0,13-6 1 0,-13 6 1 16,15-6 8-16,-15 6 0 0,16-4 6 15,-16 4 6-15,0 0 1 0,26 0 5 0,-26 0 7 16,21 0-4-16,-21 0 2 0,24 6 0 16,-24-6 3-16,22 4-3 0,-8-2-3 15,-14-2 0-15,27 7-2 0,-12-4-1 0,-15-3-3 16,31 5 0-16,-11-3-14 0,-4 2-18 16,4-3-24-16,-1-1-32 0,0 0-42 0,2 0-45 15,3-1-45-15,-6-3-47 0,1-1-91 16,-1-3-608-16,2-2-387 0</inkml:trace>
  <inkml:trace contextRef="#ctx0" brushRef="#br0" timeOffset="113821.46">17589 8011 2790 0,'0'0'-138'0,"0"0"13"16,0 0 9-16,0 0 13 0,0 0 4 16,0 0 11-16,0 0 19 0,0 0 4 0,0 0 7 15,0 0 11-15,0 0 3 0,0 0 6 16,0 0 6-16,0 0 4 0,0 0 5 15,0 0 5-15,0 0 11 0,0 0 7 0,0 0 10 16,0 0 16-16,0 0 7 0,0 0 2 16,0 0 9-16,0 0-7 0,0 0 0 0,0 0-3 15,-8 21 0-15,8-21-2 0,0 0 0 16,0 0 10-16,0 0 1 0,0 0 4 0,-18 4 11 16,18-4-6-16,0 0 2 0,0 0 1 15,0 0 9-15,-14 6-10 0,14-6-1 16,0 0-3-16,0 0 3 0,0 0-13 15,-15 6-3-15,15-6-2 0,0 0-1 0,0 0 0 16,0 0 1-16,0 0-2 0,0 0 7 16,0 0-4-16,0 0 2 0,0 0-6 15,-17 3 0-15,17-3-5 0,0 0-1 0,0 0-4 16,0 0-1-16,0 0-1 0,0 0-3 16,0 0-6-16,0 0 4 0,0 0 2 0,0 0-7 15,0 0-2-15,58 0 2 0,-58 0-5 16,20 0 6-16,-20 0-3 0,22-1 3 15,-22 1 0-15,23 0 1 0,-23 0-7 0,24-4 1 16,-24 4-1-16,24 0 3 0,-24 0-4 16,24 0 4-16,-24 0-5 0,21-2 2 0,-21 2-5 15,19 0 3-15,-19 0 1 0,0 0 2 16,23 0-4-16,-23 0-9 0,0 0-28 0,0 0-43 16,22 0-60-16,-22 0-103 0,0 0-246 15,0 0-270-15,0 0-40 0</inkml:trace>
  <inkml:trace contextRef="#ctx0" brushRef="#br0" timeOffset="116134.8">19712 6192 2079 0,'0'0'-110'16,"0"0"29"-16,0 0 16 0,0 0 10 15,0 0 10-15,0 0 21 0,0 0 0 0,0 0 9 16,-21-4 22-16,21 4 5 0,0 0 14 16,0 0 12-16,0 0 13 0,0 0 16 0,0 0-1 15,0 0 10-15,0 0-2 0,0 0 3 16,0 0-6-16,0 0 9 0,0 0 0 0,0 0-13 15,0 0-2-15,0 0-1 0,0 0-6 16,0 0 1-16,0 0-2 0,0 0-2 16,0 0-4-16,0 0-7 0,0 0-4 0,0 0 0 15,0 0-2-15,0 0-2 0,53-6-3 16,-53 6-1-16,25 0 1 0,-10-2-3 0,-15 2 0 16,27-2 1-16,-9 2-6 0,-18 0 1 15,27-1-5-15,-12-2-2 0,-15 3 5 16,27-4-9-16,-13 3-2 0,-14 1-13 0,20-2-21 15,-20 2-20-15,22-4-34 0,-22 4-26 16,16-4-33-16,-16 4-34 0,13-3-63 0,-13 3-152 16,6-9-319-16,-6 9 45 15</inkml:trace>
  <inkml:trace contextRef="#ctx0" brushRef="#br0" timeOffset="116341.46">19813 6071 1972 0,'-16'-1'-58'0,"16"1"21"0,0 0 8 16,0 0 8-16,0 0-1 0,0 0 3 0,0 0 2 15,0 0 8-15,0 0 5 0,0 0 11 16,0 0 1-16,0 0 12 0,0 0-6 0,0 0 4 16,0 0-5-16,0 0-11 0,50-10-17 15,-50 10-22-15,26 0-34 0,-11 0-45 16,-15 0-84-16,32-4-254 0,-16 2 387 0</inkml:trace>
  <inkml:trace contextRef="#ctx0" brushRef="#br0" timeOffset="117239.37">22041 4999 1233 0,'0'0'-24'0,"0"0"20"0,18-4 17 16,-18 4 9-16,0 0 8 0,0 0-1 16,18-2-5-16,-18 2 6 0,0 0 1 0,0 0-2 15,0 0 3-15,0 0 5 0,0 0 16 16,0 0-9-16,0 0 6 0,0 0 10 16,-64 2-16-16,64-2 5 0,-33 0-1 0,9 0 17 15,1 0 11-15,-3 2-16 0,-4-2 10 16,1-2-7-16,-1 4-4 0,5-2-3 15,0 0-11-15,-1 0-1 0,3 2-4 0,-1 0-5 16,6-2-9-16,-4 1 1 0,6 2-14 16,16-3 10-16,-30 0-4 0,30 0-2 15,-23 4 2-15,23-4-9 0,-18 1 11 0,18-1 1 16,0 0-13-16,-14 11 5 0,14-11-3 16,0 0 1-16,0 0 0 0,0 0-5 0,0 0 1 15,21 32-1-15,-12-22-7 0,-9-10 12 16,14 16-8-16,-5-4-3 0,-1-3-3 0,-2 5 6 15,1-1 8-15,-1 0-10 0,-1 2 4 16,-1 3 9-16,-2-2-8 0,0 4-4 16,0 0 10-16,0 1-4 0,-4 6 1 0,0 0-3 15,0 1 5-15,-4 1-5 0,-1 3-3 16,-2 3 3-16,-1-3 3 0,-3 3 1 0,1-3 3 16,-4-2 4-16,4 1 0 0,-2-1 10 15,-4 1 2-15,4-3 8 0,-3 1 13 16,-1-1 3-16,2 1-6 0,-4 0 1 15,4-3-4-15,-1 1-3 0,2-2 0 0,6-3-6 16,-1-1 0-16,2 0-3 0,2-4 2 16,3 2 3-16,0-3-1 0,3-16-1 15,8 30-1-15,0-17-8 0,4 1 0 0,5-1-3 16,3-2-3-16,2-3-3 0,4 0-1 16,2-2-2-16,1 0-1 0,1-2-2 0,0-3-4 15,1 3 2-15,-3-4-15 0,0 2-21 16,-6-2-33-16,2-2-40 0,-3 2-53 0,-1-2-43 15,-6 0-79-15,0-2-199 0,-3 3-316 16,-11 1-91-16</inkml:trace>
  <inkml:trace contextRef="#ctx0" brushRef="#br0" timeOffset="118150.62">21399 6641 2362 0,'0'0'-31'0,"0"0"-7"0,0 0 2 16,0 0 4-16,0 0-6 0,13-7 5 15,-13 7 4-15,0 0 8 0,0 0 16 16,0 0 12-16,0 0 13 0,0 0 18 16,0 0 6-16,0 0 7 0,-15 49 8 0,15-49 2 15,-6 27 7-15,-1-12 0 0,5 1 1 16,-2 0-2-16,0 1-1 0,0 1-11 15,2-1-2-15,0 1-6 0,-2-3-8 0,1 2-1 16,3-17 1-16,-7 28-10 0,5-16-1 16,2-12-2-16,-2 20 1 0,2-20-7 0,-4 19-1 15,4-19-1-15,0 0-1 0,-2 21-5 16,2-21-9-16,0 0-8 0,-4 16-13 16,4-16-13-16,0 0-17 0,0 0-18 0,0 0 2 15,0 0-3-15,0 0 1 0,0 0 5 16,0 0 5-16,0 0-6 0,0 0 8 0,40-34-12 15,-34 20 15-15,5 1-1 0,-3-2 19 16,3 2 19-16,0-3 23 0,-1 3 5 16,-2 0 22-16,4 1-5 0,-2-1 8 0,-2 1 12 15,1 1 11-15,-1 1 3 0,-8 10 13 16,13-16-3-16,-13 16-3 0,8-13 2 16,-8 13-8-16,9-9-1 0,-9 9-11 0,0 0-6 15,0 0-2-15,8-11 1 0,-8 11-8 16,0 0-1-16,0 0-5 0,0 0-1 15,0 0-5-15,0 0 0 0,0 0-4 0,-46 26-2 16,46-26 0-16,-17 7-3 0,17-7-2 16,-14 8-2-16,14-8-4 0,-14 8 3 0,14-8-4 15,-12 7-1-15,12-7-4 0,-11 8 2 16,11-8 1-16,0 0-1 0,-11 16 1 0,11-16-2 16,-8 11 1-16,8-11 1 0,0 0-1 15,-4 22-2-15,4-22 4 0,-3 14 1 16,3-14 2-16,0 0-1 0,7 25 7 15,-7-25-8-15,8 15-2 0,-8-15 5 0,13 14-6 16,-6-7-11-16,-7-7-32 0,16 13-38 0,-2-5-46 16,-4-3-48-16,0 0-59 0,-10-5-125 15,17 7-507-15,-6-5-215 0</inkml:trace>
  <inkml:trace contextRef="#ctx0" brushRef="#br0" timeOffset="118316.07">21655 6977 2649 0,'24'1'64'16,"-24"-1"-5"-16,0 0-34 0,19 0-50 16,-19 0 1-16,21 3-16 0,-21-3 8 0,23 2-7 15,-23-2 11-15,24 0-12 0,-24 0 1 16,22 0 2-16,-22 0-22 0,20 0-21 0,-20 0-29 16,19-2-41-16,-13-2-65 0,-6 4-383 15,13-7 194-15</inkml:trace>
  <inkml:trace contextRef="#ctx0" brushRef="#br0" timeOffset="118424">21818 6922 1713 0,'0'0'20'16,"0"0"39"-16,-16-10 13 0,16 10-11 16,0 0-6-16,0 0-15 0,0 0 5 0,0 0-30 15,0 0-19-15,0 0-30 0,0 0-34 16,0 0-70-16,0 0-156 0,35-8-203 16,-22 8 330-16</inkml:trace>
  <inkml:trace contextRef="#ctx0" brushRef="#br0" timeOffset="118572.83">22037 6914 1708 0,'0'0'185'16,"0"0"-17"-16,0 0-34 0,16 4-28 15,-16-4-22-15,0 0-11 0,16 6-11 16,-16-6-7-16,0 0-1 0,0 0-12 0,0 0-21 16,16 3-40-16,-16-3-63 0,0 0-87 0,0 0-195 15,0 0-286-15,0 0 120 0</inkml:trace>
  <inkml:trace contextRef="#ctx0" brushRef="#br0" timeOffset="119321.47">22299 4576 1874 0,'0'0'-46'15,"0"0"4"-15,0 0 4 0,0 0 8 16,0 0 17-16,0 0 21 0,0 0 7 15,0 0 0-15,0 0 13 0,0 0 21 0,0 0 14 16,0 0-8-16,-38 25 14 0,38-25 4 16,-24 17 6-16,10-10 1 0,-1 1-15 15,-2-2-4-15,0 0 0 0,-2-1-3 0,2-2-9 16,-2 1-1-16,2-1-2 0,17-3-5 16,-35 1-1-16,19-1 5 0,16 0-8 0,-27-1 0 15,27 1-1-15,-20-7-10 0,20 7-7 16,0 0-8-16,-12-8-6 0,12 8-1 15,0 0-6-15,0 0 2 0,0 0-2 0,0 0 3 16,0 0-1-16,0 0-10 0,0 0 6 16,49-10-19-16,-49 10-9 0,0 0-1 15,36 11-5-15,-24-5-5 0,3-1-6 0,-2 2 1 16,2-2-14-16,-3 1 0 0,-12-6-16 16,28 10-24-16,-16-7-22 0,-12-3-38 15,26 4-26-15,-26-4-406 0,21-1 199 0</inkml:trace>
  <inkml:trace contextRef="#ctx0" brushRef="#br0" timeOffset="119433.25">22284 4666 1669 0,'0'0'-40'0,"7"-14"15"0,-7 14 23 16,0 0 12-16,0-19-3 0,0 19-1 16,0 0-1-16,0 0 0 0,0 0-8 15,-14-24 8-15,14 24-13 0,0 0-22 16,0 0-17-16,-12-7-29 0,12 7-25 0,0 0-53 16,0 0-245-16,-15 0 125 0</inkml:trace>
  <inkml:trace contextRef="#ctx0" brushRef="#br0" timeOffset="121002.67">22970 5595 1059 0,'0'0'-37'0,"14"6"6"16,-14-6 10-16,0 0-1 0,12 13 6 16,-12-13 7-16,4 11 7 0,-4-11 13 0,0 0 13 15,4 20 3-15,-4-20 1 0,2 12 6 16,-2-12 14-16,0 0 1 0,-2 22 2 15,2-22 3-15,0 0 9 0,-6 21-5 0,6-21 11 16,-6 15 0-16,6-15-1 0,-10 17-5 16,4-9 5-16,6-8 0 0,-8 17-6 15,8-17 1-15,-11 16-11 0,11-16-1 0,-10 15 1 16,10-15-6-16,-9 14-6 0,9-14-1 16,-8 12-9-16,8-12-5 0,-9 11 9 0,9-11-13 15,0 0-4-15,-8 12-12 0,8-12-4 16,0 0-13-16,0 0-5 0,0 0-3 15,0 0 0-15,0 0 4 0,0 0 2 0,0 0-4 16,0 0 2-16,0 0-1 0,0 0 1 16,0 0 0-16,0 0 7 0,0 0-1 0,0 0 6 15,0 0 2-15,0 0 8 0,0 0 1 16,0 0-9-16,0 0 16 0,0 0 7 16,0 0-1-16,0 0-1 0,0 0 7 15,0 0-10-15,0 0 7 0,14-45 10 0,-14 45 5 16,0 0 5-16,3-23-3 0,-3 23 8 15,4-18-5-15,-4 18 14 0,6-17-4 0,-6 17-1 16,9-16-11-16,-9 16-1 0,11-18-1 16,-5 9-6-16,-6 9-2 0,14-14-4 15,-8 7-1-15,-6 7 0 0,18-14-1 0,-10 8 4 16,-8 6 5-16,15-9-2 0,-15 9-5 16,13-6-5-16,-13 6-5 0,0 0-2 0,15-7 0 15,-15 7 3-15,0 0-3 0,0 0-1 16,0 0 3-16,0 0-8 0,14 24 8 15,-14-24-6-15,-2 19 1 0,2-19-2 16,-4 21-4-16,4-21 1 0,-10 29 8 16,3-16-5-16,-1 3-1 0,-1-3 1 0,-4 4 0 15,3-2-1-15,-4 0 4 0,0 0-1 16,0-1 2-16,-1 0-4 0,2-1 2 0,2-2-1 16,1-1-6-16,0-1 3 0,-2 1 0 15,4-1-1-15,8-9-6 0,-14 14 1 0,14-14 2 16,-13 11 4-16,13-11 0 0,-9 10 9 15,9-10-4-15,0 0 2 0,-8 11-2 0,8-11-1 16,0 0-2-16,0 0-2 0,0 0 0 16,0 0-2-16,0 0-2 0,0 0 2 15,0 0-5-15,52-19-4 0,-36 9-10 16,2 1-9-16,2-4-11 0,1-2-7 16,3-3 7-16,-2-2 2 0,0 0 7 0,-1 1 4 15,-5 0 9-15,0 0 7 0,-2 0 10 16,-1 0-6-16,0 2 9 0,-1-2 7 0,-3 4 2 15,-1-1-1-15,-2 4 2 0,1-2 9 16,-7 14-4-16,11-21-2 0,-7 13-5 16,-4 8 2-16,0 0-8 0,4-15 4 0,-4 15-1 15,0 0 2-15,0 0 1 0,0 0 5 0,0 0-4 16,-32 34 6-16,22-21 3 0,1 3 3 16,1 1-6-16,2-2-2 0,-1 6 3 15,3-2-6-15,-1 2 0 0,3-2-3 0,2 0-9 16,2 0-17-16,3-2-21 0,1 1-28 15,3-3-36-15,1-1-43 0,3-1-40 16,-1-4-48-16,2-2-96 0,2 0-536 16,-6-4-209-16</inkml:trace>
  <inkml:trace contextRef="#ctx0" brushRef="#br0" timeOffset="121293.43">23571 5614 2449 0,'0'0'-131'16,"0"0"14"-16,7-13 22 0,-7 13 28 0,0 0 24 16,0 0 29-16,0 0 14 0,0 0 32 0,0 0 1 15,0 0 21-15,0 0-10 0,0 0-2 16,-26 40 5-16,20-27 7 0,3 3 2 15,-1 0 11-15,2 2 0 0,2-18-6 0,-2 36-4 16,2-17-4-16,2 2-6 0,2-2-7 16,1 0-9-16,-3-2-20 0,4-2-30 15,0 3-26-15,3-4-42 0,0-1-47 0,-1-2-57 16,0-2-131-16,-2-1-305 0,4-4 152 16</inkml:trace>
  <inkml:trace contextRef="#ctx0" brushRef="#br0" timeOffset="121574.27">23889 5580 1867 0,'4'-19'12'16,"-4"19"-1"-16,6-14-6 0,-6 14-2 16,0 0-13-16,6-15-1 0,-6 15 8 15,0 0 19-15,0 0 21 0,0 0 24 0,0 0 24 16,0 0-7-16,0 0-3 0,0 0-5 15,0 0 2-15,-16 56 0 0,12-37-3 0,-1-1-4 16,1 2 0-16,-3 3-9 0,3 0 2 16,2 1-11-16,-2-1-1 0,2-2 0 15,2 0-6-15,-2 0-4 0,2-1-7 0,0 0-12 16,0-4-11-16,2 2-31 0,-2-18-29 16,0 27-24-16,2-16-34 0,-2-11-43 0,4 18-76 15,-4-18-507-15,4 9-11 0</inkml:trace>
  <inkml:trace contextRef="#ctx0" brushRef="#br0" timeOffset="121890.2">24101 5670 2106 0,'0'0'-22'0,"0"0"9"16,8-10 3-16,-8 10 2 0,0 0 7 0,0 0 1 15,0 0 14-15,0 0-11 0,0 0 8 0,0 0 16 16,0 0-3-16,-40 22 3 0,40-22-7 15,-17 10-1-15,17-10 4 0,-13 10-7 16,13-10 9-16,-13 5 4 0,13-5-1 16,0 0 13-16,-14 11 11 0,14-11 1 0,0 0 7 15,0 0-6-15,-16 7-2 0,16-7 7 16,0 0 10-16,-10 9 9 0,10-9 0 0,-11 10-6 16,11-10-4-16,-10 11-7 0,10-11-7 15,-9 15-4-15,9-15-2 0,-8 19-5 16,6-7-6-16,2-12-2 0,2 23-3 0,-2-23-4 15,4 23-11-15,3-13-22 0,-7-10-29 16,12 22-35-16,-3-14-43 0,1 1-42 16,-10-9-50-16,18 12-105 0,-10-9-485 0,0-1-106 15</inkml:trace>
  <inkml:trace contextRef="#ctx0" brushRef="#br0" timeOffset="122108.04">24240 5663 2431 0,'0'0'-28'0,"10"-11"7"0,-10 11-5 16,0 0 6-16,13-7 11 0,-13 7 12 15,0 0 20-15,0 0 12 0,0 0 3 16,26 12 14-16,-26-12 0 0,9 20 5 0,-8-8-8 16,-1-12 1-16,4 30-3 0,-2-12-11 15,-4 0-2-15,2 3-8 0,-2-2-19 16,0 0-20-16,1 1-39 0,-6-1-45 15,3-1-50-15,-3 0-92 0,1-1-477 0,0-2 22 16</inkml:trace>
  <inkml:trace contextRef="#ctx0" brushRef="#br0" timeOffset="123492.95">24983 5599 1991 0,'0'0'-66'0,"0"0"21"0,0 0 5 16,0 0 10-16,0 0 9 0,0-19 18 0,0 19 13 16,0 0 32-16,0 0 37 0,0 0 11 15,0 0 13-15,0 0 6 0,0 0 3 16,0 0 3-16,0 0 4 0,-2-17 8 0,2 17 0 15,0 0-2-15,0 0-7 0,0 0-5 16,0 0-15-16,0 0-10 0,0 0-9 0,25-8-10 16,-25 8-16-16,24-2-14 0,-24 2-17 15,32-2-13-15,-14 2-11 0,4-1-11 16,1 1-10-16,1-3-4 0,0 2 1 0,-2-3 2 16,0 2 2-16,-2 0 1 0,0-2 6 15,-4 2 19-15,-16 2 15 0,30-5 15 16,-20 3 5-16,-10 2 2 0,23-2-2 0,-23 2-2 15,15-2-6-15,-15 2-4 0,0 0-7 16,0 0 2-16,0 0-7 0,21 6-6 16,-21-6 6-16,0 0 0 0,0 0-5 0,-8 26 2 15,8-26-1-15,-6 25 0 0,1-11-3 16,1 3 2-16,0-2-3 0,-2 2 1 16,1-1 1-16,-3 4-3 0,2-2-1 0,-3 0-3 15,1 1 3-15,-2-4 0 0,1 1 0 16,-4-1 0-16,2-1 0 0,1-1 4 0,-3-4-4 15,2 2 2-15,-1-1 0 0,-1 0 4 16,2-2-2-16,11-8 5 0,-19 13-2 16,19-13-2-16,-14 11-4 0,14-11-1 0,-12 12 1 15,12-12 2-15,-7 10 2 0,7-10 2 16,0 0-1-16,0 0 3 0,0 0 0 16,0 0 0-16,19 24-3 0,-19-24 2 15,24 8-2-15,-10-8-3 0,3 1-8 16,-17-1-16-16,38-3-30 0,-17-1-33 0,-2 0-47 0,4-4-43 15,2 1-46-15,-5-3-44 0,1-1-89 16,-1 0-540-16,-4 0-265 0</inkml:trace>
  <inkml:trace contextRef="#ctx0" brushRef="#br0" timeOffset="124363.45">25176 5218 2503 0,'0'0'-130'16,"-15"7"27"-16,15-7 24 0,0 0 20 0,0 0 17 15,0 0 21-15,0 0 23 0,0 0 36 16,-16 6 17-16,16-6 24 0,0 0 8 16,0 0 6-16,0 0 7 0,0 0-2 0,0 0 4 15,0 0-11-15,0 0-11 0,0 0-9 16,0 0-3-16,0 0-12 0,0 0-5 0,0 0-4 16,0 0-32-16,0 0-4 0,69-6-5 15,-55 6-14-15,6 3-13 0,-2-3-22 16,4 0-15-16,-1 0-35 0,0 0-31 0,0 0-37 15,2-3-63-15,-3 3-142 0,1-4-301 16,-2 3 91-16</inkml:trace>
  <inkml:trace contextRef="#ctx0" brushRef="#br0" timeOffset="125134.96">25767 4925 1938 0,'0'0'-6'0,"0"0"32"16,-14-6-2-16,14 6 17 0,0 0 21 0,0 0 4 16,0 0 11-16,0 0-3 0,0 0-3 15,0 0-4-15,0 0-10 0,0 0-1 16,0 0-7-16,0 0-2 0,0 0-10 0,0 0-5 15,0 0-27-15,66 4-14 0,-48-4-44 16,-18 0-24-16,35 2-34 0,-18 0-41 16,0-4-66-16,-17 2-445 0,31-4 101 0</inkml:trace>
  <inkml:trace contextRef="#ctx0" brushRef="#br0" timeOffset="125415.13">26259 4677 1982 0,'0'0'-16'0,"0"0"-2"16,0 0 5-16,0 0-6 0,0 0 11 0,7-11 8 16,-7 11 11-16,0 0 29 0,0 0 21 15,0 0-2-15,0 0-1 0,0 0-12 16,0 0 8-16,-2 43-1 0,2-43 1 15,-3 33-7-15,1-18-3 0,-3 2-4 0,3 4-9 16,-3-2 1-16,1 0-5 0,2 0 1 16,-3 4-15-16,1 1-32 0,0-4-29 15,2-3-30-15,-1 0-48 0,1-1-64 0,2-16-146 16,-3 22-241-16,3-12 223 0</inkml:trace>
  <inkml:trace contextRef="#ctx0" brushRef="#br0" timeOffset="125683.9">26358 4856 1702 0,'0'0'11'0,"0"0"-7"0,0 0 1 15,4-15 0-15,-4 15 4 0,0 0 24 0,0 0 20 16,0 0-3-16,0 0-1 0,-35-2 4 16,35 2-10-16,0 0 5 0,-30 2-6 15,30-2 2-15,-25 2 16 0,25-2 5 0,-20 2-8 16,20-2 4-16,-18 4-3 0,18-4-1 15,-16 4 9-15,16-4-4 0,-11 8-3 0,11-8 3 16,-6 14-6-16,6-14-1 0,0 0-2 16,0 0-7-16,15 36-2 0,-5-22-2 15,3 1-10-15,0 0-6 0,3 0-41 16,-1-2-31-16,2 3-53 0,-2-1-52 0,-1-1-54 16,-1-4-109-16,-1 2-401 0,-4-2 26 15</inkml:trace>
  <inkml:trace contextRef="#ctx0" brushRef="#br0" timeOffset="132793.1">25095 5325 1938 0,'0'0'-139'16,"0"0"17"-16,0 0 14 0,0 0 21 16,0 0 23-16,0 0 18 0,0 0 16 15,0 0 6-15,-18 2 10 0,18-2-1 0,0 0 10 16,0 0 3-16,0 0 2 0,0 0 3 16,0 0 3-16,0 0-8 0,0 0 5 0,0 0-3 15,0 0-3-15,0 0-2 0,-25-2-4 16,25 2-3-16,0 0-4 0,0 0 6 15,0 0 3-15,-17-4 3 0,17 4-6 0,0 0 12 16,0 0 1-16,0 0 9 0,-16-6 6 16,16 6 1-16,0 0 2 0,0 0 5 15,0 0-9-15,0 0 3 0,-15-8-4 0,15 8 4 16,0 0 8-16,0 0-13 0,0 0-1 16,-13-7 5-16,13 7-4 0,0 0 0 0,0 0 17 15,0 0 10-15,0 0 2 0,-12-9 2 16,12 9 19-16,0 0-14 0,0 0 3 15,0 0-7-15,0 0-3 0,0 0-3 0,0 0-7 16,0 0-2-16,0 0 5 0,0 0-12 16,0 0-5-16,0 0 6 0,0 0-8 15,0 0 0-15,0 0 13 0,0 0 3 0,0 0 16 16,0 0 5-16,0 0 0 0,0 0-6 16,18-27-5-16,-18 27-5 0,0 0-6 15,0 0-8-15,17-4 6 0,-17 4-7 0,0 0 0 16,25 3-1-16,-25-3-7 0,0 0-4 15,25 1 0-15,-25-1-1 0,21 2 10 0,-21-2-14 16,21 1 3-16,-21-1 0 0,19 0 2 16,-19 0 1-16,20 3 3 0,-20-3-6 15,20 0 2-15,-20 0-2 0,19 0 1 0,-19 0-2 16,17 1-4-16,-17-1-2 0,20 2 4 16,-20-2-5-16,21 4-4 0,-21-4-5 0,17 2 4 15,-17-2-2-15,18 4-2 0,-18-4 2 16,0 0 5-16,24 2 0 0,-24-2 9 15,0 0-3-15,19 0 4 0,-19 0 8 0,0 0 1 16,19 0-1-16,-19 0 6 0,0 0-1 16,0 0-7-16,0 0-1 0,21 0-2 15,-21 0-5-15,0 0-2 0,0 0-1 0,0 0 1 16,0 0-6-16,0 0 1 0,0 0 4 16,0 0-1-16,0 0 0 0,0 0 6 15,0 0 4-15,0 0 2 0,0 0 8 16,0 0 1-16,0 0 0 0,0 0 4 0,0 0-5 15,0 0 1-15,0 0-2 0,0 0 1 16,0 0-5-16,-59 1 8 0,59-1-8 0,-24 0 1 16,24 0-7-16,-25 3-1 0,25-3 0 15,-26 0 0-15,26 0 2 0,-25 2-2 0,25-2-2 16,-22 0 2-16,22 0-1 0,-22 0-1 16,22 0 1-16,0 0-2 0,-26-2 0 0,26 2 0 15,0 0-2-15,-18-3-2 0,18 3-1 16,0 0-1-16,0 0-9 0,0 0 1 15,0 0-5-15,0 0-4 0,0 0-3 0,0 0-4 16,0 0-5-16,0 0 3 0,0 0 6 16,63-9-4-16,-49 7 1 0,-14 2 5 15,32-4-4-15,-17 3 4 0,3-3 3 16,-18 4 3-16,33-3 1 0,-18 0 1 0,-15 3 1 16,27-4 6-16,-27 4-5 0,23-2-2 15,-23 2 2-15,21-4 2 0,-21 4 2 16,0 0-1-16,20-1 0 0,-20 1 4 0,0 0-3 15,14-3 2-15,-14 3 10 0,0 0-4 16,0 0 2-16,0 0 8 0,0 0-1 0,0 0 3 16,0 0 2-16,0 0-1 0,0 0-1 15,-61-3-4-15,61 3 2 0,-30 2-1 0,14-4-3 16,16 2-2-16,-35 2 3 0,17-2 2 16,-2-2 2-16,20 2 5 0,-33 0 3 0,14 0 2 15,19 0-4-15,-27-2-1 0,27 2 4 16,-26-3 1-16,26 3 3 0,-19-1 1 15,19 1-5-15,0 0 5 0,-26-4-6 0,26 4-4 16,0 0-2-16,-16-2-2 0,16 2-4 16,0 0 1-16,0 0-7 0,0 0-2 15,0 0-11-15,0 0-9 0,0 0-10 16,0 0-9-16,0 0-9 0,0 0 2 0,67 0-16 16,-51 0 3-16,-16 0-3 0,39 2 4 15,-20 0-1-15,0 0 9 0,1-2 5 16,-3 1 3-16,-17-1-3 0,31 0 8 0,-18 3 3 15,-13-3 7-15,23 0 8 0,-23 0 6 16,19 0 4-16,-19 0 6 0,0 0-6 0,0 0 2 16,0 0 0-16,0 0 3 0,0 0 8 15,0 0 6-15,0 0 8 0,0 0 6 0,0 0-4 16,0 0 0-16,0 0 1 0,-70-10-2 16,52 10-5-16,-2 0 5 0,20 0 0 0,-38 0 0 15,20 2-4-15,-2 0-3 0,20-2-1 16,-30 2-3-16,30-2-2 0,-25 1 1 15,25-1-12-15,-21 5 2 0,21-5-3 16,-15 6 2-16,15-6-3 0,0 0 6 0,-13 5-7 16,13-5-2-16,0 0-3 0,0 0-4 15,0 0-10-15,0 0-6 0,0 0-1 16,38 16-14-16,-38-16-8 0,26 1-4 16,-14 1-4-16,9 0 0 0,-6 2 8 0,4-4-8 15,-2 4 4-15,-17-4 8 0,29 3-4 16,-29-3 11-16,23 3 20 0,-23-3 15 0,20 2 13 15,-20-2-4-15,0 0 7 0,16 1-10 0,-16-1 1 16,0 0 0-16,0 0 0 0,0 0-2 16,0 0-4-16,0 0-23 0,0 0-23 15,0 0-34-15,0 0-47 0,0 0-56 0,0 0-111 16,0 0-408-16,0 0 38 0</inkml:trace>
  <inkml:trace contextRef="#ctx0" brushRef="#br0" timeOffset="134535.97">19556 9500 1948 0,'0'0'-105'0,"0"0"17"15,0 0 8-15,0 0 12 0,0 0 13 16,0 0 7-16,0 0 10 0,0 0 14 0,0 0 3 16,0 0 18-16,0 0 13 0,0 0 7 15,0 0 14-15,0 0 9 0,0 0 13 0,0 0 3 16,0 0 13-16,0 0 11 0,0 0 2 16,0 0 10-16,0 0 17 0,0 0 6 0,0 0 14 15,0 0 4-15,0 0 1 0,0 0-9 16,0 0 2-16,0 0-8 0,0 0-10 15,0 0-10-15,0 0-8 0,0 0-8 0,0 0-8 16,0 0-7-16,0 0 2 0,0 0 1 16,0 0-3-16,0 0-2 0,0 0-6 15,0 0-10-15,0 0-1 0,39 1-6 0,-23-1-2 16,-16 0-3-16,36 2-6 0,-17 1-5 16,2-3 2-16,-2 0-6 0,2 0-1 15,0 0 0-15,-21 0-3 0,38 0-1 0,-21 0 0 16,3 0-4-16,-20 0 0 0,27 0-7 15,-27 0-3-15,25-3-11 0,-25 3-10 16,23 0-18-16,-23 0-14 0,18-2-19 0,-18 2-24 16,0 0-41-16,20-4-29 0,-20 4-40 15,0 0-29-15,11-7-33 0,-11 7-74 0,0 0-484 16,0 0-149-16</inkml:trace>
  <inkml:trace contextRef="#ctx0" brushRef="#br0" timeOffset="134808.94">19869 9412 2301 0,'0'0'-118'0,"-15"-12"17"0,15 12 10 15,-13-10 0-15,13 10 1 0,-12-12 5 0,12 12 10 16,-12-14 12-16,12 14 19 0,-10-11 14 16,10 11 25-16,-10-11 10 0,10 11 17 15,-11-7 13-15,11 7 20 0,0 0-5 0,-13-13 18 16,13 13 1-16,0 0-4 0,-10-9-5 16,10 9-1-16,0 0-11 0,0 0 3 15,0 0-15-15,-13-10 6 0,13 10-9 0,0 0-2 16,0 0 11-16,0 0 10 0,0 0 10 15,0 0 9-15,0 0 3 0,0 0 11 16,0 0-9-16,0 0 3 0,0 0-6 0,0 0-3 16,0 0-9-16,39-3-3 0,-39 3-16 15,0 0-14-15,26 6-24 0,-26-6-26 0,24 0-35 16,-24 0-34-16,28 3-36 0,-16-3-45 16,1 0-123-16,2-2-438 0,-2 1-6 15</inkml:trace>
  <inkml:trace contextRef="#ctx0" brushRef="#br0" timeOffset="135601.01">20694 8754 2069 0,'0'0'-81'0,"0"0"22"0,-2-25 10 16,2 25 17-16,0 0 11 0,0 0 19 0,0 0-3 16,0 0 18-16,0 0 7 0,-4-19 22 15,4 19 1-15,0 0-2 0,0 0 13 0,0 0 3 16,0 0 14-16,0 0 1 0,0 0 6 16,0 0 14-16,0 0 4 0,0 0-2 15,0 0-1-15,0 0-1 0,0 0 1 0,0 0-2 16,0 0 1-16,0 0 2 0,0 0 0 15,0 0-2-15,0 0-6 0,10 47-6 0,-10-47-5 16,5 22-5-16,-3-7-7 0,2 1-9 16,1 0-2-16,1 2-7 0,-2-1-2 15,4 4-5-15,3-2-6 0,-2 2 1 16,-1 0-2-16,0 0-3 0,3-2 0 0,0 2-1 16,-3-2-2-16,3 0 1 0,-1 2-1 15,0-2 1-15,2 0-2 0,-2 1 0 0,0-3-3 16,-1-2 0-16,0 0-1 0,-3 2 1 15,2-2-5-15,-1 0 2 0,-1 1 3 16,-2-1 3-16,0 2-5 0,3-2-2 0,-5 0 1 16,3 1-2-16,-1 1-3 0,0-1 3 15,-2-1-1-15,2 2-1 0,-2-1-3 0,2-2 0 16,0 0-5-16,-4-14-2 0,9 27-10 16,-7-18-12-16,-2-9-16 0,9 19-20 0,-9-19-16 15,6 15-26-15,-6-15-24 0,4 12-37 16,-4-12-50-16,4 7-35 0,-4-7-82 15,0 0-654-15,0 0-429 0</inkml:trace>
  <inkml:trace contextRef="#ctx0" brushRef="#br0" timeOffset="136297.1">21077 8803 2849 0,'0'0'-142'0,"0"0"24"0,0 0 10 0,0 0 11 16,0 0 11-16,0 0 11 0,0 0 21 15,0 0 10-15,0 0 15 0,0 0 26 16,0 0 14-16,0 0 2 0,0 0 28 16,0 0 10-16,0 0 2 0,0 0 6 0,0 0 7 15,0 0-4-15,0 0-3 0,0 0-5 16,0 0 5-16,-18 51-3 0,12-38 6 16,-2-2-1-16,2 2 0 0,-2 1-6 0,0 3-3 15,-3-1-6-15,0 1-5 0,1 2 0 16,-3-2-8-16,3 2 0 0,-4 0 2 0,2 0-5 15,0 0-4-15,-2 2 1 0,2 0 2 16,1-1-1-16,-1 4-8 0,1-3 2 0,0 2-5 16,1-2 2-16,0 2-6 0,-2-3 3 15,4 3 2-15,0-1-8 0,-1-2 5 0,-1-1-1 16,1 1 2-16,3-3 1 0,-3 0-1 16,1-2 0-16,0 0-1 0,2 1 0 15,-4-2-1-15,2 0-4 0,0-1 2 16,0 1-3-16,-1-1 0 0,2 0-1 0,-1-1-3 15,-1 1 3-15,3-3-3 0,-2 1-4 16,2 0 2-16,-1 1-10 0,0-3-4 0,1 1-10 16,6-10-6-16,-8 17-20 0,8-17-16 15,-10 17-23-15,5-11-38 0,5-6-45 0,-7 15-57 16,3-10-162-16,4-5-391 0,0 0-75 16</inkml:trace>
  <inkml:trace contextRef="#ctx0" brushRef="#br0" timeOffset="137114.38">21588 8890 2233 0,'0'0'-72'0,"0"0"20"16,0 0 0-16,0 0 20 0,0 0 3 15,0 0 5-15,0 0 2 0,0 0 9 0,0 0 1 16,0 0 12-16,0 0-4 0,-44 25 15 16,34-18 16-16,10-7-1 0,-12 14 7 0,4-5 25 15,-1 1-9-15,-1 2 13 0,1-1 5 16,0 2 6-16,1 2 0 0,-2-2 2 16,2 4-6-16,-2-1-2 0,2-1-4 15,0 4 5-15,-3 0-7 0,5-3-5 0,-1 2-4 16,3 0-7-16,0 1-4 0,-1-1-3 0,3 2-2 15,0-1-6-15,2 0 2 16,0 0-8-16,2 2 2 0,0-3-3 0,1 1-1 16,1 1-2-16,0-4 0 0,0 2-2 15,3-1-5-15,-3 1 1 0,3-3 1 0,-1 0-3 16,0-2 1-16,2 3-3 0,-2-3-3 16,4-2 1-16,0 1 1 0,-2-1-2 15,3 1-3-15,0-3-14 0,-1 1-6 0,1-3-16 16,-11-7-22-16,23 16-28 0,-12-9-35 15,1-1-29-15,-1-2-42 0,-2-2-83 0,-9-2-499 16,18 2-64-16</inkml:trace>
  <inkml:trace contextRef="#ctx0" brushRef="#br0" timeOffset="137833.34">21901 9128 2203 0,'0'0'-80'0,"0"0"15"15,-10-15 3-15,10 15 14 0,0 0 11 0,0 0 1 16,0 0 25-16,0 0 0 0,0 0 4 16,0 0 15-16,0 0 9 0,0 0-5 0,0 0 13 15,0 0-4-15,0 0-4 0,0 0-1 16,0 0-3-16,0 0-3 0,0 0 15 16,0 0-28-16,0 0-6 0,50 8 6 15,-50-8-18-15,29 0 3 0,-9-3-6 16,-3 2 13-16,-17 1 7 0,34-7-5 0,-18 4 15 15,2 1 18-15,-4-3 7 0,-14 5 30 16,26-7 8-16,-16 4 12 0,-10 3 7 0,21-6 8 16,-21 6-11-16,16-6-4 0,-16 6-9 15,0 0-7-15,18-4-2 0,-18 4-10 0,0 0 6 16,0 0 4-16,0 0 5 0,18 12-3 16,-18-12-9-16,0 0-6 0,2 23 0 15,-2-23-3-15,-5 19-8 0,5-19 9 0,-9 25-1 16,5-13-7-16,-2 6-1 0,-2-2-4 15,0 3-2-15,-2 0-10 0,0-1 2 0,0 4-3 16,-3-6 0-16,2 4 0 0,0-4-6 16,-1 2-1-16,2-1-1 0,-2-3 3 15,4-1-8-15,-2-1 1 0,1-1 0 0,1 1-1 16,-3-3-1-16,11-9 2 0,-19 19-2 16,11-12 2-16,8-7-2 0,-18 13 3 15,18-13-1-15,-10 11 0 0,10-11-1 0,-10 11 1 16,10-11 1-16,0 0 2 0,-9 11-2 15,9-11 9-15,0 0 2 0,0 0 1 16,0 0-2-16,25 21 3 0,-11-17-6 0,-14-4-2 16,31 6-1-16,-14-2-2 0,2-1-2 15,1-1-5-15,0-2-12 0,1 0-15 0,-2 0-21 16,2-2-15-16,1-1-22 0,-4-1-22 16,2-5-24-16,-1 4-24 0,-4-4-19 15,0 0-16-15,-3-1-27 0,-4-4-45 0,2 1-561 16,-2-1-143-16</inkml:trace>
  <inkml:trace contextRef="#ctx0" brushRef="#br0" timeOffset="138217.04">22079 8874 2411 0,'-8'-14'-46'16,"8"14"31"-16,0 0 24 0,0 0 12 0,0 0 13 15,0 0-2-15,0 0 13 0,0 0 11 16,0 0 8-16,0 0 2 0,0 0 3 0,0 0 2 16,0 0 1-16,0 0-5 0,0 0-4 15,0 0-9-15,0 0-3 0,24-16-10 16,-24 16 0-16,20 0-8 0,-20 0-1 0,23 0-15 16,-23 0-8-16,28 0-22 0,-28 0-29 15,32 0-22-15,-18 0-46 0,5-2-37 0,-2 1-63 16,-17 1-143-16,31-8-383 0,-15 1-8 15</inkml:trace>
  <inkml:trace contextRef="#ctx0" brushRef="#br0" timeOffset="138698.07">22489 8806 2106 0,'0'0'-60'0,"0"0"21"16,0 0 1-16,0 0-2 0,0 0 4 16,0 0 10-16,-16 27 10 0,16-27 19 15,0 0 7-15,0 0 6 0,0 0 21 0,0 0 8 16,0 0 8-16,8 22 8 0,-8-22-3 16,6 10 8-16,-6-10 10 0,6 13 2 15,-6-13 12-15,11 18 8 0,-11-18-3 0,9 19 0 16,-5-6 3-16,0 2 4 0,2 0-4 15,-1 3-6-15,1-1-8 0,0 5 4 16,3 2-8-16,0 0-2 0,-5 3-5 0,0 1-5 16,2 1 2-16,-4 2-2 0,0-1-4 15,0 4-2-15,-2-2-5 0,0 1-1 16,-2 2-8-16,-2 1-8 0,-2 0-19 0,0-2-40 16,-5 0-56-16,2 1-96 0,-5-5-109 15,1 2-257-15,-11 1-372 0,2-6-301 0</inkml:trace>
  <inkml:trace contextRef="#ctx0" brushRef="#br0" timeOffset="142953.84">23291 9363 2593 0,'0'0'-132'15,"0"0"18"-15,0 0 15 0,0 0 5 16,0 0 11-16,0 0 5 0,0 0 6 16,0 0 9-16,0 0 7 0,0 0 17 0,0 0 27 15,0 0 12-15,0 0 17 0,0 0 20 16,-16-10 17-16,16 10 0 0,0 0 8 15,0 0 9-15,0 0 11 0,0 0 10 0,0 0 9 16,0 0 4-16,0 0 7 0,0 0 2 16,0 0 3-16,0 0 3 0,0 0-3 0,0 0-6 15,0 0-5-15,0 0-5 0,0 0-10 16,0 0-6-16,0 0-7 0,0 0-10 0,0 0-3 16,0 0-12-16,0 0-3 0,57 4-7 15,-57-4-6-15,19 1-2 0,-19-1-4 16,23 3 3-16,-23-3-3 0,22 2 3 0,-22-2-3 15,22 1-1-15,-22-1-5 0,22 1 1 16,-22-1-3-16,21 3-3 0,-21-3-4 0,21 3 2 16,-21-3-11-16,19 3-7 0,-19-3-11 15,20 2-3-15,-20-2-12 0,14 2-8 16,-14-2-11-16,17 1-15 0,-17-1-13 16,0 0-24-16,19 3-27 0,-19-3-37 0,0 0-43 15,0 0-73-15,19-3-178 0,-19 3-368 16,0 0-150-16</inkml:trace>
  <inkml:trace contextRef="#ctx0" brushRef="#br0" timeOffset="143178.47">23364 9248 2423 0,'0'0'-44'0,"0"0"21"0,0 0 11 16,0 0 27-16,0 0-13 0,0 0 5 16,0 0-8-16,0 0-4 0,28-17 5 15,-28 17-6-15,24-2-31 0,-24 2-23 0,28-2-23 16,-13 1-30-16,-3 1-44 0,-12 0-75 16,24-4-305-16,-14 1 278 0</inkml:trace>
  <inkml:trace contextRef="#ctx0" brushRef="#br0" timeOffset="144456.74">24032 8648 1493 0,'0'0'-33'15,"0"0"15"-15,13-15 7 0,-13 15 23 16,0 0 9-16,0 0 11 0,7-14 17 16,-7 14 3-16,0 0 8 0,0 0 3 0,6-13-2 15,-6 13 16-15,0 0-8 0,0 0 3 16,0 0 20-16,0 0-5 0,0 0 11 15,6-13-4-15,-6 13-9 0,0 0 4 0,0 0-9 16,0 0 1-16,0 0 10 0,0 0 7 16,0 0 7-16,0 0-1 0,0 0-6 15,0 0-9-15,0 0-4 0,21 36-6 0,-14-24-5 16,2-2-5-16,-1 6 0 0,2 1-3 16,0 0 1-16,2 2-1 0,0 0-5 0,-1 0 2 15,1 2 1-15,-1-1-2 0,2 3-2 16,-1-3 0-16,2 1-3 0,-2 2-5 15,0-2-1-15,1 0-1 0,2 0 3 0,-2-2-13 16,-1 3-2-16,2-4-6 0,-2 1-2 16,0-4-4-16,-1 3-3 0,0-5-2 0,-3 0-5 15,1-2-5-15,-3-1-2 0,-6-10-11 16,15 19-9-16,-11-10-14 0,-4-9-27 16,10 12-41-16,-10-12-61 0,5 10-67 0,-5-10-71 15,0 0-168-15,0 0-116 0,0 0-297 16,0 0-234-16</inkml:trace>
  <inkml:trace contextRef="#ctx0" brushRef="#br0" timeOffset="144894.79">24361 8691 2506 0,'0'0'-124'0,"-4"-14"20"0,4 14-2 0,-5-14 2 15,5 14 8-15,0 0 9 0,0 0 7 16,0-20 11-16,0 20 15 0,0 0 16 16,0 0 9-16,0 0 16 0,0 0 6 0,0 0 9 15,0 0 13-15,0 0 13 0,0 0 17 16,0 0 3-16,0 0 11 0,0 0 10 15,0 0 2-15,0 0 0 0,0 0 2 16,0 0-1-16,0 0-1 0,-15 47-5 0,11-36-4 16,-2 5-6-16,0-4-1 0,-3 4 2 15,0 6-4-15,1-4-1 0,0 3 7 16,-3 2-3-16,0 2 6 0,-2 2 7 0,-1-1 4 16,2 3 7-16,-4-1-2 0,4 1 4 0,-3 0-8 15,0-1-1-15,0 0-12 0,3 1-4 16,0-4-5-16,2 0-10 0,2-1-13 15,0-2-17-15,1 1-21 0,0-4-24 0,5-3-34 16,0 1-36-16,2 1-40 0,0-18-29 16,2 28-64-16,0-16-151 0,1-3-368 0,-3-9-41 15</inkml:trace>
  <inkml:trace contextRef="#ctx0" brushRef="#br0" timeOffset="145392.67">25119 8729 2136 0,'6'-19'-56'16,"-6"19"42"-16,0 0 19 0,0 0 0 0,4-13 7 15,-4 13 17-15,0 0 1 0,0 0 14 16,0 0-6-16,0 0 9 0,0 0 10 15,0 0 10-15,6-13 15 0,-6 13 29 16,0 0-3-16,0 0-3 0,0 0 1 16,0 0-6-16,0 0-7 0,-25 38-3 0,17-22-9 15,-3 3-4-15,2-1-7 0,0 4-5 0,-2 3 4 16,1-1 1-16,0 3-6 0,3 3 3 16,2-4-2-16,-1 2-4 0,1 0-4 15,0 1-2-15,5-1-3 0,3-1-7 0,-1 0-4 16,5-1-6-16,-1-1-13 0,2-1-20 15,0-2-20-15,4-1-25 0,-2 0-30 0,2-4-30 16,1 0-23-16,-2-2-41 0,2-3-26 16,-3-1-35-16,1-3-56 0,-11-8-616 0,17 9-280 15</inkml:trace>
  <inkml:trace contextRef="#ctx0" brushRef="#br0" timeOffset="146310.81">25470 8760 2581 0,'0'0'-94'0,"0"0"36"0,0 0-4 0,0 0 10 16,0 0 25-16,0 0 23 0,5-15 28 15,-5 15 21-15,0 0 16 0,0 0 9 16,0 0-3-16,0 0 0 0,0 0-2 0,0 0-3 16,0 0-10-16,4-16-13 0,-4 16 1 15,0 0-8-15,0 0-8 0,14-5 3 16,-14 5-7-16,0 0-3 0,20-4 6 15,-20 4-11-15,18-2 0 0,-18 2-1 0,25-3 3 16,-25 3-7-16,27-6 4 0,-12 4 6 16,-1-2 1-16,-14 4 9 0,30-8 8 0,-18 6 6 15,-12 2 4-15,26-3 7 0,-26 3 2 16,19-6 1-16,-19 6 7 0,16-4-1 16,-16 4-3-16,15-3-1 0,-15 3-9 0,0 0-6 15,0 0-4-15,0 0-9 0,0 0 0 16,0 0-5-16,0 0-5 0,0 0 0 0,0 0 0 15,-6 33-4-15,6-33 1 0,-17 23-4 16,9-9 1-16,-5-1 0 0,2 5-3 16,-3-2-1-16,1 2 3 0,-1-4-4 0,-1 4 1 15,1-1-2-15,1 0 2 0,2-2-2 16,-3 1-3-16,3-4 2 0,2-1 1 0,-3 0-5 16,4-1 6-16,8-10-6 0,-14 15 2 15,14-15 3-15,-11 13-3 0,11-13 0 16,-9 12 2-16,9-12 0 0,0 0 2 0,-6 13 0 15,6-13 2-15,0 0-1 0,0 0 3 16,0 0-3-16,29 17-2 0,-29-17-1 16,21 4 1-16,-6-2-5 0,-15-2-7 0,34 4-10 15,-15-2-17-15,0-2-25 0,1 0-34 16,-2 0-45-16,4 1-38 0,-1-1-41 16,-4 0-54-16,-17 0-130 0,27-1-463 0,-13 1-218 15</inkml:trace>
  <inkml:trace contextRef="#ctx0" brushRef="#br0" timeOffset="146623.81">26133 8890 2461 0,'0'0'-99'16,"0"0"32"-16,0 0 14 0,0 0 22 0,0 0 14 15,0 0 15-15,0 0 29 0,0 0 16 16,0 0 10-16,0 0 6 0,-49 32 17 16,33-18 13-16,2 1 2 0,-2 5 5 0,-1-1 5 15,-3 3 1-15,0 1-7 0,2 3-4 16,-3 3-6-16,4-1-7 0,-2 1-8 16,2 2-4-16,0-1-6 0,2 3-8 15,-3-3-2-15,5 0-9 0,-1 1-12 0,1-2-23 16,-1-3-30-16,5-3-23 0,-2 0-35 0,1-1-25 15,2 0-37-15,4-3-31 0,-1-2-35 16,1-2-81-16,0 0-503 0,2-1-106 16</inkml:trace>
  <inkml:trace contextRef="#ctx0" brushRef="#br0" timeOffset="147078.81">26140 9481 2449 0,'5'-18'-3'0,"-5"18"-8"0,4-13-13 15,-4 13 13-15,0 0-1 0,4-15-3 16,-4 15-2-16,0 0 11 0,0 0 15 16,0 0 22-16,-23-17 19 0,23 17 21 0,-23-2-2 15,23 2-3-15,-27 6 2 0,27-6-7 16,-30 9-6-16,16-1-3 0,1-1-10 15,-3 2-1-15,7 1-7 0,-4-1-3 0,1 2-6 16,4 0 0-16,8-11 0 0,-9 23-4 16,9-23-5-16,-2 19-7 0,2-19-3 15,0 0-8-15,8 24-11 0,-3-15-12 0,-5-9-16 16,16 8-1-16,-16-8-10 0,18 6 5 16,-18-6-16-16,18 0 8 0,-18 0 10 0,0 0 18 15,27-11-4-15,-27 11 16 0,15-13 11 16,-15 13 29-16,14-14 22 0,-14 14 16 15,11-11 9-15,-11 11 5 0,6-10-5 16,-6 10 1-16,0 0 7 0,15-7 18 0,-15 7 15 16,0 0 5-16,0 0 1 0,0 0-13 15,33 13-7-15,-26-5-13 0,3-1-11 0,2 4-14 16,1 2-20-16,-1-5-27 0,1 4-37 16,1 0-46-16,-1-3-61 0,5 1-62 0,-4-3-70 15,-1 1-159-15,-1-4-499 0,-1 0-319 16</inkml:trace>
  <inkml:trace contextRef="#ctx0" brushRef="#br0" timeOffset="147614.4">26693 8512 2671 0,'4'-20'-138'0,"-4"20"22"0,0 0 20 15,0 0 22-15,0 0 16 0,0 0 1 16,0 0 16-16,0 0 5 0,0 0 22 15,23 35 15-15,-17-21 18 0,-3-1 21 0,3 4 6 16,-4 1 12-16,2 1 8 0,-1 6 13 16,2 2 11-16,-3-1 0 0,3 5 4 15,-1 5 5-15,0 0 4 0,0 1 0 16,-1 6-4-16,1-2-9 0,2 9-8 0,-4-7 2 16,2 9-8-16,-2 0-5 0,0 1-7 0,-2-7-8 15,-2 8-2-15,-2-5-15 0,-6 0-21 16,3 0-18-16,-5-6-32 0,-3 0-51 15,-2 2-64-15,-3-5-80 0,-5-2-184 0,-11 13-435 16,2-12-192-16</inkml:trace>
  <inkml:trace contextRef="#ctx0" brushRef="#br0" timeOffset="-87994.55">1674 12998 294 0,'0'0'166'15,"0"0"-31"-15,0 0-22 0,0 0-21 0,0 0-3 0,0 0-12 16,0 0-5-16,0 0 1 16,0 0-3-16,0 0 0 0,0 0 6 0,0 0-6 15,0 0 4-15,0 0-10 16,0 0-2-16,0 0 11 0,0 0-3 0,0 0 5 0,0 0-5 16,0 0 14-16,0 0-14 0,0 0-5 15,0 0-15-15,0 0 11 0,0 0-12 16,0 0 2-16,-13-12-8 0,13 12-7 0,0 0 2 15,0 0 0-15,0 0 7 16,0 0-10-16,0 0 1 0,4-24 4 0,-4 24-8 16,0 0-4-16,0 0 0 0,14-22 0 15,-14 22 4-15,8-11 0 0,-8 11-8 0,10-11-1 16,-10 11-2-16,13-11-1 0,-13 11 2 0,13-10 0 0,-13 10 2 16,12-6 6-16,-12 6-2 15,15-6 0-15,-15 6 10 0,0 0 2 0,0 0 3 16,24 0 5-16,-24 0-2 15,0 0 1-15,12 13-6 0,-12-13 2 0,6 13-5 0,-6-13 4 16,3 16-3-16,-3-16 5 16,3 21-7-16,-3-21 2 0,0 23-1 0,0-23-3 15,-3 23-1-15,3-23-5 16,-5 24 1-16,3-14-3 0,2-10 1 0,-4 22-3 16,4-22-4-16,-8 22 0 0,6-11-2 0,2-11-5 0,-9 20 3 15,9-20-3-15,-11 20 0 16,7-10-1-16,4-10-9 0,-13 19 9 0,13-19-6 15,-10 15 5-15,10-15-6 16,-11 15 0-16,11-15-3 0,-6 12 3 0,6-12-2 0,-9 9 4 16,9-9-4-16,0 0 1 15,0 0-3-15,-9 11-4 0,9-11 2 0,0 0-3 16,0 0 1-16,0 0-1 0,0 0 0 0,0 0 3 16,0 0 0-16,0 0 2 0,0 0-4 15,0 0 3-15,0 0 2 0,33-38 0 0,-33 38-1 16,12-17 2-16,-5 8 1 15,-1-2 0-15,1-1 1 0,3-1-1 0,-3-1 1 0,1 1-2 16,0-1 1-16,0 2-5 16,-1-4 1-16,2 4 1 0,-3-3-1 0,0 4 0 15,1-2 0-15,-7 13 2 16,10-21-3-16,-3 10 6 0,-7 11 4 0,6-16-2 16,-6 16 5-16,6-17 0 0,-6 17 2 0,7-11 2 0,-7 11 1 15,0 0 2-15,3-18 0 16,-3 18 0-16,0 0-1 0,0 0-3 0,0 0 0 15,0 0 1-15,0 0-5 0,0 0 6 16,0 0 0-16,0 0-3 0,0 0 1 0,0 0-1 16,0 0 2-16,0 0 0 15,-20 50 2-15,20-50 3 0,-5 25-2 0,5-12 2 16,0-13 1-16,5 29 1 0,-3-15-1 0,2 2-2 0,0-1-3 16,1-1-4-16,0 1-1 15,4-2 0-15,-1 1-10 0,2-3-13 0,0 0-16 16,-2-1-22-16,3-1-27 15,0-1-29-15,0 0-37 0,-11-8-36 0,24 13-31 0,-10-9-32 16,-4-1-47-16,-10-3-128 16,16 6-494-16,-5-6-301 0</inkml:trace>
  <inkml:trace contextRef="#ctx0" brushRef="#br0" timeOffset="-87274.29">2309 12744 2630 0,'0'0'-136'0,"0"0"19"0,0 0 11 0,0 0 16 0,0 0 16 16,0 0 13-16,-4-21 21 16,4 21 22-16,0 0 29 0,0 0 21 0,0 0 19 15,0 0-4-15,0 0 11 16,0 0-3-16,0 0 1 0,0 0-1 0,-22 36 0 16,22-36-2-16,-8 16 10 0,8-16-3 0,-8 19 8 0,1-6 4 15,7-13 3-15,-6 23 4 16,1-10 11-16,4 2 1 0,1-15 4 0,-3 31 3 15,1-13-2-15,4-2 0 16,-2-16-3-16,3 35-8 0,-2-18-3 0,4 0-8 0,-1 0-6 16,0-2-7-16,3 2-4 15,-3-1-9-15,4-1-9 0,-2 0-5 0,4 1-5 16,-2-5-17-16,0 0-12 0,2 1-18 0,-1-3-24 16,2-1-23-16,-11-8-27 0,19 17-21 15,-11-12-20-15,-8-5-29 0,18 10-6 0,-10-6-23 16,-2 0-37-16,-6-4-51 15,12 5-534-15,-12-5-131 0</inkml:trace>
  <inkml:trace contextRef="#ctx0" brushRef="#br0" timeOffset="-86974.43">2472 13014 2315 0,'0'0'-65'16,"0"0"23"-16,0-19 6 0,0 19 4 0,0 0 2 16,0 0 5-16,0 0 16 0,-3-20 6 15,3 20 12-15,0 0 18 0,0 0 3 0,0 0 0 16,0 0 2-16,3-20 6 0,-3 20 7 0,0 0 2 16,13-7 4-16,-13 7 7 0,12-8 8 15,-12 8-6-15,16-7-2 0,-16 7-2 0,20-8-4 16,-20 8-10-16,22-6-6 15,-12 1-7-15,-10 5-15 0,23-7-4 0,-10 3-37 16,-13 4-19-16,23-6-18 0,-23 6-22 16,20-8-16-16,-20 8-22 0,16-6-31 0,-16 6-74 15,11-10-414-15,-11 10 134 16</inkml:trace>
  <inkml:trace contextRef="#ctx0" brushRef="#br0" timeOffset="-86674.54">2557 12853 1818 0,'0'0'-40'16,"0"0"2"-16,0 0 13 0,-11-10 4 15,11 10 6-15,0 0 13 0,0 0 9 0,0 0 12 16,0 0 5-16,0 0 9 0,0 0 12 0,0 0 17 16,0 0 3-16,0 0 17 0,0 0-3 15,0 0 3-15,0 0 2 0,-4 35 7 16,4-35-6-16,0 0 4 0,6 26-10 15,-6-26 0-15,9 23-8 0,-5-11 1 0,0 1-3 16,0 2-2-16,3-1-8 16,-1 3 1-16,0-4-10 0,0 2-4 0,4 0-7 15,-4 1-6-15,0-1-24 0,2-2-18 16,0 0-34-16,4 1-33 0,-4-1-33 0,2-1-29 16,-1-3-33-16,1 0-47 0,-10-9-106 0,20 16-359 0,-12-12 75 15</inkml:trace>
  <inkml:trace contextRef="#ctx0" brushRef="#br0" timeOffset="-86284.68">2855 12691 1932 0,'0'0'-47'0,"9"-13"26"0,-9 13 0 0,0 0 1 15,0 0-3-15,17-6 10 16,-17 6 10-16,0 0-5 0,0 0 14 15,24 6 8-15,-24-6 7 0,18 7 21 16,-8 1 7-16,1 0 15 0,-11-8 8 16,17 24 15-16,-7-10 8 0,-3 1 4 0,1 0-4 15,-2 2-9-15,1 0-8 0,-2 2-8 0,-1 0-10 16,-2 0-10-16,2 2-8 0,-4-2-19 0,2 0-19 16,-2 2-25-16,0-3-23 0,-2 0-32 15,2 1-23-15,-2-1-33 0,0-3-42 0,0-2-83 16,0-1-386-16,2-12 134 15</inkml:trace>
  <inkml:trace contextRef="#ctx0" brushRef="#br0" timeOffset="-85334.57">4794 12497 1789 0,'0'0'-62'16,"0"0"24"-16,0 0 24 15,0 0 31-15,-2-28 13 0,2 28 8 0,0 0 32 16,0 0 17-16,0 0 11 0,0 0 13 0,0 0 11 16,-7-15 12-16,7 15 8 0,0 0 11 15,0 0-5-15,0 0 2 0,0 0-1 0,0 0 0 16,0 0-2-16,0 0 0 15,0 0-7-15,28 35-11 0,-22-20-6 0,5 0-8 16,-3 2-7-16,6 4-12 0,-2 1-5 16,2 2-5-16,4 1-12 0,-4 0-1 0,5 1-11 15,-1 2-2-15,0-4 1 16,0 0-7-16,0 3 2 0,2-4-9 0,1 3 7 16,-5 0-11-16,4-4 0 0,-4 3-1 0,4 0-11 0,-5-4-4 15,-3 0 3-15,3-2-5 16,-2 0-6-16,-3 0-15 0,3-2-9 0,-4-4-15 15,-1 1-11-15,0-3-19 16,-1 1-20-16,-3-3-30 0,-4-9-27 0,8 15-34 0,-8-15-27 16,11 14-34-1,-9-8-23-15,-2-6-23 0,0 0-51 0,0 0-84 0,0 0-520 16,0 0-327-16</inkml:trace>
  <inkml:trace contextRef="#ctx0" brushRef="#br0" timeOffset="-84984.28">5209 12573 2809 0,'0'0'-70'0,"2"-16"14"16,-2 16 3-16,0 0-5 0,-4-18 3 0,4 18 4 0,0 0 1 15,0 0 16-15,0 0 20 16,0 0 30-16,0 0 14 0,0 0 17 0,-44 32 16 15,30-15 10-15,4 0 1 16,-3 4 3-16,1-1 1 0,-1 2 2 0,-2 4 0 0,1-1-4 16,0 2-1-1,2-4 1-15,-1 3 2 0,-2 3-5 0,3 0-2 0,-3-3 3 16,3 3-8-16,-4-3-1 0,4 2-6 0,-1-2-5 16,0-3-7-16,5-1-3 0,-3 0-3 15,1-1-8-15,1-2-6 0,2-2-10 0,1 0-12 16,0 0-11-16,0-1-16 15,2-3-18-15,-2 2-20 0,6-15-25 0,-7 23-34 16,7-23-27-16,-3 20-32 0,1-10-30 16,2-10-53-16,0 0-105 0,2 21-403 0,-2-21-60 15</inkml:trace>
  <inkml:trace contextRef="#ctx0" brushRef="#br0" timeOffset="-84444.59">5749 12718 2228 0,'0'0'-72'0,"0"0"3"0,0 0 20 15,0 0 17-15,-13-20 14 16,13 20 18-16,0 0 26 0,0 0 17 0,0 0 36 16,0 0 19-16,0 0 15 0,0 0 21 15,-40 23 3-15,40-23 3 0,-15 12 0 0,15-12-8 16,-13 17-5-16,7-5-5 0,0-1-3 0,-1 0-2 0,1 5 4 16,-1-2-3-1,3 3-3-15,0 1-7 0,2 1-2 0,0-2-12 0,0 5-9 16,2-4-7-16,-3 3-5 15,3 0-10-15,0 0-8 0,3-2-8 0,-1 2-6 16,2-2-16-16,0-2-12 0,3 1-20 16,-3-2-20-16,2-2-27 0,1 1-32 0,-1-2-42 15,0-1-36-15,0-2-44 16,4-1-37-16,-4-1-54 0,-2-1-109 0,4-1-509 0,-8-6-319 16</inkml:trace>
  <inkml:trace contextRef="#ctx0" brushRef="#br0" timeOffset="-83984.42">6100 12831 2756 0,'0'-26'-39'0,"0"26"42"0,0 0 0 0,-8-15 1 16,8 15-5-16,0 0-4 0,-18-6-2 16,18 6 1-16,0 0 5 0,-25 0-4 0,25 0-2 15,0 0 7-15,-25 4 10 16,25-4 5-16,-17 3 7 0,17-3-2 0,-14 9-1 0,14-9-3 16,-12 7-1-16,12-7-7 0,0 0-1 0,-6 15 2 15,6-15-7-15,0 0-5 16,0 0 1-16,12 24-6 0,-12-24 5 0,16 18 7 15,-6-9-11-15,-1 3 7 16,1 0-5-16,1-1 8 0,-3 0 6 0,3 3 4 0,-1-1 16 16,-1 3 8-16,-2-2 12 15,1 2 4-15,-2 1 15 0,0 0 7 0,-2-2 9 16,1 2-2-16,-5 1 5 0,0-1-1 0,0-2 6 16,0-15 2-16,-11 31-5 0,5-16-4 15,-2-3-6-15,0 1-13 0,-2-4-12 0,2 1-15 16,-2-1-23-16,1-3-32 0,9-6-25 15,-17 9-32-15,17-9-23 0,-17 4-41 16,17-4-25-16,-12-2-21 0,12 2-36 16,0 0-62-16,-18-13-602 0,14 5-251 0</inkml:trace>
  <inkml:trace contextRef="#ctx0" brushRef="#br0" timeOffset="-83664.41">6411 12626 2541 0,'0'0'-71'16,"11"-12"44"-16,-11 12 7 0,11-7 14 15,-11 7 9-15,0 0 9 0,0 0 8 0,27 17 6 16,-21-5 5-16,3 1 23 16,0 2 4-16,-1 6 19 0,0-2 19 0,0 4 11 15,-1 2-5-15,2-2-7 0,-3 3-9 16,-2 1-9-16,0 0-16 0,-2-1-28 16,0 0-39-16,-4 0-42 0,0 3-59 0,-2-5-52 0,-4 1-56 15,-3-3-133-15,-2 0-421 16,-5 2-56-16</inkml:trace>
  <inkml:trace contextRef="#ctx0" brushRef="#br0" timeOffset="-80764.47">1162 15080 2093 0,'0'0'-153'0,"0"0"17"16,0 0 11-16,0 0 18 0,0 0 9 0,0 0 23 15,0 0 15-15,0 0 22 0,0 0 14 0,0 0 17 0,0 0 12 16,0 0 7-16,0 0-1 16,0 0 11-16,0 0 0 0,0 0-4 15,0 0-5-15,0 0-2 0,0 0-3 16,0 0 8-16,0 0-4 0,0 0 5 0,0 0 10 0,0 0-3 16,0 0 11-16,0 0 5 0,0 0 2 0,0 0 17 15,0 0-10-15,0 0 7 16,0 0 11-16,0 0-10 0,0 0 4 0,0 0-9 15,0 0 2-15,0 0 1 0,0 0-6 16,0 0-2-16,0 0-2 0,0 0 0 0,-2 27-4 16,2-27-4-16,0 0 9 15,10 9-7-15,-10-9 6 0,0 0-4 0,10 9 8 16,-10-9-8-16,0 0 5 0,16 7-2 0,-16-7 1 0,0 0-4 16,15 5-2-16,-15-5-5 15,0 0 2-15,20 4-15 0,-20-4 9 0,0 0-4 16,21 0-7-16,-21 0 4 15,0 0-5-15,27-4-7 0,-27 4 8 0,0 0-11 16,22-3 4-16,-22 3 0 0,16-4-4 16,-16 4-1-16,16-5 2 0,-16 5 0 0,0 0 0 15,20-4-3-15,-20 4 4 16,11-6-6-16,-11 6 1 0,0 0-1 0,16-7-4 0,-16 7 2 16,0 0-12-16,8-10 6 0,-8 10 3 0,0 0-5 15,5-16-2-15,-5 16 6 16,0 0 0-16,0 0 2 0,0-19 2 0,0 19-2 0,0 0-2 15,0 0-2 1,-3-20 5-16,3 20-2 0,0 0 2 0,0 0-1 0,-6-18 3 16,6 18 2-16,0 0-2 15,-10-12-9-15,10 12 8 0,0 0-12 0,-14-11 5 16,14 11-1-16,0 0 3 0,-16-8-8 0,16 8 7 0,0 0 4 16,-19-5-8-16,19 5 2 15,0 0 6-15,-24-3-1 0,24 3 2 16,0 0 5-16,-22 0-8 0,22 0 5 0,0 0 0 15,-22 0-4-15,22 0 3 0,0 0-4 0,-21 6 6 16,21-6 0-16,-13 6 3 16,13-6 7-16,-14 6 1 0,14-6 0 0,-9 9 4 15,9-9 1-15,0 0 1 0,-11 18 5 16,11-18-1-16,-7 13-2 0,7-13 0 0,-9 17 1 16,9-17 3-16,-3 19 2 0,3-19 7 0,-4 21 0 15,0-9 1-15,4-12 2 16,0 22-3-16,0-22-4 0,0 24 3 15,0-24-6-15,0 23 2 0,0-23 1 0,2 22-4 16,0-11 6-16,-2-11 1 0,2 25 4 0,-2-25 0 16,5 21-2-16,-3-10-2 15,-2-11 6-15,7 18-7 0,-7-18-3 0,12 15-1 0,-6-5-1 16,-6-10-6-16,13 9-2 0,-1-4-2 0,-12-5-6 16,19 6-12-16,-19-6-13 15,25 2-23-15,-9 0-26 0,-16-2-32 0,30-4-35 16,-12 3-37-16,1-4-35 0,-3 0-38 15,2-1-87-15,-1-1-583 0,0 0-301 0</inkml:trace>
  <inkml:trace contextRef="#ctx0" brushRef="#br0" timeOffset="-78834.43">1465 14548 2544 0,'0'0'-188'0,"0"0"19"0,0 0 12 15,0 0 10-15,0 0 7 16,0 0 12-16,0 0 9 0,0 0 17 0,0 0 12 0,0 0 16 16,0 0 21-16,0 0 27 0,0 0 12 0,0 0 17 15,0 0 5-15,0 0 11 16,0 0 0-16,0 0 9 0,0 0 2 0,0 0 6 15,0 0-12-15,0 0 8 0,0 0-3 16,0 0-2-16,0 0 12 0,0 0 1 0,0 0 12 16,0 0 2-16,0 0-1 15,0 0 9-15,0 0 7 0,0 0-15 16,0 0 0-16,0 0 4 0,0 0-6 0,0 0-1 0,5-17 1 0,-5 17 2 16,0 0 4-1,0 0-7-15,0 0 2 0,0 0-6 0,0 0-1 16,0 0 3-16,0 0-2 0,0 0-4 15,0 0 5-15,0 0-6 0,0 0-4 0,33 10 0 16,-33-10-5-16,0 0-7 0,0 0 4 16,0 0-5-16,0 0 7 0,16 7-3 0,-16-7-1 15,0 0-1-15,0 0 1 16,21 4-6-16,-21-4 1 0,0 0-3 0,16 2 4 0,-16-2-2 16,0 0 5-16,16 4 5 0,-16-4-1 0,0 0 7 15,20 0-3-15,-20 0 2 16,0 0 0-16,18 2-3 0,-18-2 0 0,0 0-4 15,26-2 2-15,-26 2 2 0,16-2-3 16,-16 2-2-16,17-4-1 0,-17 4-4 0,0 0-2 16,21-5-24-16,-21 5-32 15,0 0-50-15,15-3-55 0,-15 3-60 16,0 0-142-16,0 0-515 0,0 0-211 0</inkml:trace>
  <inkml:trace contextRef="#ctx0" brushRef="#br0" timeOffset="-77654.64">2076 14462 2397 0,'0'0'-138'0,"0"0"26"0,0 0 17 16,0 0 15-16,0 0 13 0,0 0 11 0,0 0 9 15,7-26 3-15,-7 26 16 16,0 0 5-16,0 0 16 0,0 0 20 0,0 0 10 0,0 0 9 16,0 0 12-16,0 0-2 0,-11-13 21 0,11 13 5 15,0 0 7-15,0 0 9 16,0 0-5-16,0 0-4 0,-13-8-11 0,13 8 3 0,0 0-6 15,0 0-6-15,0 0-10 16,-21 0 2-16,21 0-7 0,0 0-6 0,0 0-3 16,-24 2-8-16,24-2 2 15,0 0 7-15,-20 6-6 0,20-6-2 0,-17 7 16 16,17-7 6-16,-13 10-1 0,13-10 6 0,-17 10-1 16,17-10 4-16,-13 12-4 15,13-12-2-15,-13 17-5 0,7-9 1 0,6-8-3 16,-10 18-2-16,10-18-4 0,-10 21 2 15,4-10-3-15,6-11 0 0,-4 19 0 0,4-19-1 16,-4 21 3-16,4-21-5 0,0 19-2 16,0-19-2-16,0 19 1 0,0-19-3 0,4 19 2 15,-4-19-1-15,6 16-5 16,-6-16-2-16,10 13 1 0,-10-13-5 0,10 9 0 0,-10-9 0 16,17 7-3-16,-17-7-1 0,0 0-6 0,22-3 0 15,-22 3 1-15,0 0-4 16,25-8-4-16,-25 8-4 0,19-11-3 0,-11 4-4 15,-8 7-1-15,17-17-1 16,-8 5 7-16,-1 2-6 0,0-5 4 0,-1 4 3 16,-7 11 2-16,10-25 2 0,-8 13 6 15,-2 12-2-15,9-20-1 0,-7 8 2 16,-2 12 2-16,4-19 1 0,-4 19 0 0,3-17 4 0,-3 17 7 0,0 0 5 16,4-21 2-1,-4 21 5-15,0 0 2 0,0-16-7 0,0 16 2 0,0 0-4 16,0 0 3-16,0 0 0 15,0 0 4-15,0 0 4 0,0 0-3 0,0 0-2 16,0 0 0-16,0 0-3 16,0 0 1-16,0 0 0 0,0 0-7 0,12 41-5 0,-12-41 2 15,4 18-4-15,-4-18-1 16,4 21-9-16,-4-21-6 0,7 20-13 0,-7-20-20 0,3 17-22 16,-3-17-29-16,6 15-28 0,-6-15-32 0,8 15-33 15,-8-15-30-15,10 12-52 16,-10-12-98-16,13 9-535 0,-6-2-280 0</inkml:trace>
  <inkml:trace contextRef="#ctx0" brushRef="#br0" timeOffset="-77304.61">2267 14473 2726 0,'0'0'-21'0,"0"0"31"0,0 0 14 16,0 0-2-16,0 0-2 0,0 0-2 0,0 0-8 15,6-19 0-15,-6 19 0 0,0 0-1 16,12-7 5-16,-12 7 10 0,18-4 11 0,-18 4 0 15,18-7 8-15,-2 3-5 16,-16 4-3-16,25-7 3 0,-8 5-10 0,-17 2-2 16,29-8-8-16,-13 5-19 15,-4-2-9-15,-12 5-19 0,27-8-18 0,-16 7-14 16,-11 1-14-16,19-4-6 0,-19 4-23 0,14-5-27 0,-14 5-30 16,0 0-55-16,12-10-90 15,-12 10-314-15,0 0 168 0</inkml:trace>
  <inkml:trace contextRef="#ctx0" brushRef="#br0" timeOffset="-77014.63">2406 14345 1885 0,'0'0'26'15,"0"0"17"-15,-14-6 1 0,14 6-14 16,0 0-8-16,0 0-3 0,0 0-8 0,0 0-1 16,0 0 9-16,0 0 12 0,0 0 23 0,0 0 20 15,0 0 17-15,0 0 23 16,0 0 7-16,0 0 8 0,20 40-10 0,-20-40 0 0,2 23-12 15,-2-10-11-15,0-13-6 16,2 29 0-16,-1-12-6 0,-1-2 1 0,4 3-1 16,-4-1-2-16,5-2-7 15,-3 0-5-15,1 2-6 0,4-4-5 0,-1 1-5 16,1 1-7-16,1-4-2 0,1 1-7 0,1-2-14 16,1-3-11-16,-11-7-23 0,24 12-26 15,-12-11-29-15,-12-1-38 0,25 1-35 16,-25-1-24-16,30-2-28 0,-16-3-26 0,-14 5-36 15,26-10-76-15,-14 6-494 0,2-4-146 16</inkml:trace>
  <inkml:trace contextRef="#ctx0" brushRef="#br0" timeOffset="-75964.25">2812 15287 2377 0,'-16'4'-99'0,"16"-4"26"16,0 0 7-16,0 0 9 0,0 0 13 0,-24 0 5 0,24 0 12 16,0 0 16-16,0 0 8 15,0 0 20-15,0 0 11 0,-23-5 8 16,23 5 7-16,0 0 3 0,-6-14 1 15,6 14 4-15,0 0 8 0,0 0 10 0,4-24-6 16,-4 24 1-16,0 0-3 0,11-26-7 16,-11 26-10-16,8-18 1 0,-2 11-7 15,-6 7-2-15,13-20-5 0,-6 10 2 16,-7 10 0-16,14-13 7 0,-14 13 8 0,16-11 0 0,-16 11-5 16,14-8 2-16,-14 8-3 0,15-3-3 0,-15 3 8 15,0 0-1-15,0 0-2 16,23 9-9-16,-23-9-4 0,9 15-1 0,-9-15-4 15,6 17-3-15,-6-17 1 0,2 24-2 16,-2-10 6-16,0-14 2 0,-2 26 1 0,0-11 5 16,2-15 8-16,-6 31-5 15,1-16-4-15,-1-2 1 0,2 2 0 16,-3-4-6-16,-1 2-1 0,1-1 3 0,1 2-2 0,6-14 1 0,-10 20 0 16,10-20-3-16,-8 15-2 15,8-15-2-15,-10 14-4 0,10-14-1 0,-4 12-3 16,4-12 2-16,0 0-3 15,0 0 0-15,0 0-1 0,0 0-5 0,0 0-2 16,0 0-5-16,0 0 0 0,0 0-3 16,0 0-2-16,0 0-6 0,0 0-3 0,49-22-8 15,-40 9-2-15,1 2-5 16,-1-4-5-16,-1 1-1 0,2-5-1 16,0 4 3-16,-2-4 4 0,0 1 4 0,-2 3 7 15,0 0 1-15,1 2 3 0,-2-2 0 0,1 1 3 16,-6 14 4-16,6-21 9 0,-6 21 11 0,6-18 10 0,-6 18 0 15,5-17 6-15,-5 17-2 16,0 0 3-16,0-18 2 0,0 18-3 0,0 0-1 16,0 0 2-16,0 0 1 15,0 0 3-15,0 0-2 0,0 0 2 0,0 0 1 0,0 0 0 16,0 0 1-16,-26 45 1 0,26-31 3 16,0-14-3-16,-2 25 2 0,2-10-5 15,0-15-3-15,2 28-1 0,3-10-7 16,-1-3-1-16,2 1-1 0,0-2-3 0,5 0-8 15,-3 1-10-15,8-2-12 0,-4 1-15 16,2-3-16-16,4 2-21 0,-6-3-27 16,5-2-38-16,0-1-39 0,0 1-42 0,3-3-29 15,-6 1-35-15,1-2-96 0,0 0-584 16,-5-1-379-16</inkml:trace>
  <inkml:trace contextRef="#ctx0" brushRef="#br0" timeOffset="-75464.58">3363 14975 2839 0,'-2'-22'-97'0,"2"22"35"0,0 0 39 0,0 0 3 0,0 0 16 15,0 0 10-15,-4-19 12 16,4 19 8-16,0 0 8 0,0 0 16 0,0 0 9 0,0 0 31 16,0 0 3-16,0 0 6 15,0 0 6-15,0 0-5 0,-24 39-3 0,24-39-2 16,-2 25 0-16,2-11-7 0,0 5 0 0,0-19-10 16,2 35 3-16,2-17-6 15,1 1-5-15,2 0-3 0,-3-1-2 0,4-2-11 16,-2 1-2-16,5-1-10 0,-3-1-7 15,3 0-13-15,-2-1-19 0,1-3-20 0,0 1-22 16,4-3-23-16,-6 1-30 16,4-2-25-16,-1-1-25 0,-11-7-37 0,19 9-30 0,-8-9-47 15,-11 0-96-15,14-4-546 16,-14 4-281-16</inkml:trace>
  <inkml:trace contextRef="#ctx0" brushRef="#br0" timeOffset="-75274.56">3531 15107 2772 0,'0'0'19'0,"0"0"23"16,2-23 0-16,-2 23-8 15,0 0-15-15,8-15-9 0,-8 15 7 0,12-11-13 16,-12 11 5-16,16-11-6 0,-16 11 5 0,21-11-5 0,-11 6-2 16,3-1-2-16,-13 6-13 15,27-12-15-15,-14 8-29 0,-13 4-26 0,21-8-22 16,-10 4-29-16,-3-1-47 0,-8 5-72 15,0 0-414-15,17-10 94 0</inkml:trace>
  <inkml:trace contextRef="#ctx0" brushRef="#br0" timeOffset="-75024.56">3617 14911 1893 0,'0'0'12'0,"0"0"41"15,0 0 28-15,0 0 9 0,0 0 4 0,0 0 1 16,0 0-7-16,0 0 2 0,0 0 1 0,0 32 7 15,0-32 1-15,0 0 6 16,13 34 2-16,-9-21-3 0,0 1 4 0,2 1 0 16,1 2-10-16,0-2-7 15,-3 3-9-15,2-3-12 0,-2 2-11 0,2 0-16 16,-1 0-16-16,-1-2-16 0,2 2-21 0,-2-1-18 0,1-2-27 16,-1 1-18-16,-4-15-28 15,9 25-23-15,-5-15-21 0,-4-10-19 0,6 16-24 16,-6-16-39-16,6 12-81 0,-6-12-432 15,6 11-16-15</inkml:trace>
  <inkml:trace contextRef="#ctx0" brushRef="#br0" timeOffset="-74774.21">3890 14880 2243 0,'0'0'39'0,"15"-7"26"16,-15 7-1-16,0 0 1 0,28 0-2 0,-28 0 0 0,20 12-1 16,-8-4 3-16,2 6 5 15,-1 1 3-15,-1 4-14 0,1 0 12 0,-2 3 7 16,1 1 3-16,-1 3-4 0,-2-1-5 0,1 1-11 0,0 3-9 16,-5-5-23-16,1 1-27 15,-4 2-40-15,1 1-60 0,-3-6-47 0,-3 0-57 16,1-2-111-16,-4 3-505 15,-1-3-144-15</inkml:trace>
  <inkml:trace contextRef="#ctx0" brushRef="#br0" timeOffset="-71354.63">5522 15050 595 0,'0'0'165'0,"0"0"-40"16,0 0-53-16,0 0-29 15,0 0-9-15,0 0-7 0,0 0-2 0,0 0 5 16,0 0 10-16,0 0 11 0,0 0 22 15,0 0 1-15,0 0 3 0,0 0-2 0,0 0-1 16,2 23 3-16,-2-23-4 16,0 0 14-16,0 0-9 0,0 0-7 0,0 0 2 15,0 0-8-15,17 3-8 16,-17-3-4-16,0 0-2 0,0 0-9 0,22-3-5 0,-22 3 1 16,0 0 12-16,24 0 11 0,-24 0 6 0,22-2 5 15,-22 2 1-15,23 0 5 0,-23 0-6 16,28 2-3-16,-14-2-10 0,-14 0-7 0,34 0-4 15,-14 0-7-15,-1 0 0 16,1 0-8-16,4 0-3 0,-3 3-1 0,5-3 0 16,-3 3-2-16,4-2-3 15,3 1-5-15,0 0 0 0,-1 0 0 0,1 0-1 0,0 1-4 16,3 0 0-16,-1-2 2 0,0 2-4 0,0 0-4 16,1 1 0-16,-1-1-3 15,0 0 1-15,-1 1-4 0,-1-3-4 0,0 4-2 0,-3-4 0 16,1 2 0-16,-2-3-1 15,-5 3-1-15,0-3 4 0,-2 2-1 0,0 0-1 16,-19-2 1-16,34 0-1 16,-21 2-1-16,-13-2-2 0,25 0-1 0,-25 0-2 0,24 1-1 15,-24-1 2 1,18 0 1-16,-18 0 2 0,0 0-3 0,24-3-2 0,-24 3-2 16,0 0-5-16,14-4 2 0,-14 4-3 0,0 0-8 15,0 0 4-15,11-10-5 0,-11 10-7 16,0 0 2-16,0 0-6 15,0 0 7-15,0 0 9 0,0 0 8 0,0 0 5 16,0 0 7-16,-19-28 13 0,19 28 1 0,0 0 12 0,-15-10 5 16,15 10 1-1,-11-7 8-15,11 7 6 0,0 0 3 0,-18-10 5 0,10 6 3 16,8 4 0-16,0 0 13 0,-18-8-1 0,18 8-3 16,0 0-4-16,-19-7-8 15,19 7-4-15,0 0-1 0,0 0-6 0,0 0-1 0,-19-4-8 16,19 4 1-16,0 0-1 15,0 0 2-15,0 0-2 0,0 0-1 0,0 0-1 16,0 0-1-16,0 0 0 0,0 0-3 16,0 0 5-16,0 0-3 0,0 0 1 0,0 0-1 15,0 0-1-15,0 0-2 16,44 29-2-16,-30-25-1 0,-4 3-6 0,4-1 0 16,-1-1 0-16,-2 3-6 0,2 0 1 0,-3 1-3 15,-2 1-1-15,-8-10-4 0,16 21-6 16,-10-9-7-16,-6-12-8 0,4 21-17 0,-4-21-21 15,-2 22-25-15,2-22-34 16,-8 25-28-16,4-12-28 0,-4-1-23 0,2-3-35 16,0 1-53-16,-2-2-112 0,1-1-445 15,1 1-182-15</inkml:trace>
  <inkml:trace contextRef="#ctx0" brushRef="#br0" timeOffset="-68654.28">7344 14480 2382 0,'0'0'-81'0,"0"0"48"0,0 0 24 0,-4-21 18 16,4 21 11-16,0 0-3 0,0 0 2 0,0 0-7 16,0 0-1-16,0 0 9 15,0 0 3-15,0 0 10 0,11-15 17 0,-11 15 1 16,0 0 15-16,0 0 15 0,0 0 1 15,19-4 10-15,-19 4 4 0,0 0 1 0,0 0-2 16,0 0 0-16,0 0-7 0,27 14-5 0,-27-14-7 16,16 15-10-16,-8-5 0 15,2 0 4-15,1 3-3 0,2-2 3 0,2 2 1 16,-3 2 0-16,3 2-1 0,0 0 1 0,1 3-3 0,2-2-6 16,1 3-1-16,0 4-3 15,0-2-1-15,3 0-5 0,-4 2-2 16,1 2-4-16,2-1-1 0,-2-1-2 0,1 1 1 15,-2 1-7-15,0-2-1 0,1 0 3 16,0-1-8-16,-4-5 2 0,1 0-5 16,2 0-3-16,-4 1 0 0,1-3-1 0,0-2-8 15,-2 0 0-15,-1-1-5 0,-2-1-9 16,2-1-4-16,-4-2-18 0,0 0-14 0,-2-2-18 16,1 0-31-16,-7-8-31 0,11 11-37 0,-11-11-51 15,8 11-32-15,-6-5-52 16,-2-6-119-16,0 0-134 0,0 0-341 0,-4 18-246 0</inkml:trace>
  <inkml:trace contextRef="#ctx0" brushRef="#br0" timeOffset="-68024.19">7770 14417 2500 0,'0'0'-115'0,"0"0"26"0,0 0 16 0,0 0 1 15,0 0 25-15,0 0-4 0,0 0 8 16,0 0 18-16,0 0 9 0,0 0 5 0,0 0 25 16,0 0-4-16,0 0 15 0,-18 48 21 0,13-34 5 15,0 1 9-15,-1 2 10 16,2 0 1-16,-2 3 8 0,0 3 4 0,-1 2 6 0,1 2-3 15,-1 0-4-15,-1-2 0 16,-1 7-2-16,1-5-3 0,2 5-6 0,-3 0 0 16,0 0 2-16,3-1-8 15,0 0 5-15,2-3-5 0,-2 2-9 0,2-1-3 0,-1 0-6 16,2-1-1-16,1-3-16 0,0 2-8 0,2-4-10 16,0-2-19-16,0 0-16 15,0-3-29-15,2 1-36 0,0 2-35 0,1-5-30 16,2-2-21-16,-3 2-38 0,-2-16-94 15,6 27-470-15,-2-17-76 0</inkml:trace>
  <inkml:trace contextRef="#ctx0" brushRef="#br0" timeOffset="-66694.22">8374 14618 2262 0,'0'0'-64'16,"0"0"13"-16,0 0 10 0,0 0 8 15,0 0 10-15,2-16 6 0,-2 16 20 0,0 0 30 16,0 0 13-16,0 0 37 0,0 0 23 0,4-20 16 15,-4 20 2-15,0 0 3 16,0 0-11-16,0 0-8 0,0 0-16 16,0 0-14-16,0 0-3 0,0 0-10 0,0 0-3 15,0 0 1-15,0 0-1 0,0 0-1 0,0 0 1 16,0 0 1-16,0 0 5 0,-22 44 1 0,20-29 4 16,-2 3 2-16,0 2 2 15,2 0 7-15,0-1 3 0,2 4-6 0,-2 0-2 16,4 4-5-16,0-2-3 15,2-1 14-15,4 2-12 0,-1-2-5 0,2-2-8 0,-1 1-4 16,0 2-14-16,3 0-23 16,4 2-22-16,0-3-21 0,1-1-26 15,0-2-26-15,2 4-33 0,-1-2-33 0,1-1-34 16,0 1-38-16,0-3-36 0,-2-2-73 0,-1-2-143 16,2 1-442-16,-2-4-298 0</inkml:trace>
  <inkml:trace contextRef="#ctx0" brushRef="#br0" timeOffset="-64884.47">9750 14399 2580 0,'0'0'-108'16,"0"0"35"-16,0 0 32 0,0 0 18 16,0 0 15-16,8-13 2 0,-8 13-4 15,0 0 7-15,0 0 8 0,0 0 4 0,0 0 22 16,0 0 19-16,0 0 11 0,0 0 16 0,19-1 6 0,-19 1 10 16,0 0 0-16,0 0 5 15,0 0-6-15,27 12 0 0,-27-12 0 0,13 10 3 16,-4-2 0-16,-1 4-10 15,1 0-7-15,-1 3-2 0,2 2-5 0,-1-1-5 16,2 5 3-16,-3 2-3 0,2-2 3 16,2 4 0-16,-2 0 2 0,-2-1-1 0,3 7-3 15,-1-1-2-15,-1-5-6 16,0 7-2-16,-5-4-3 0,2-1-11 0,-4 0 1 16,0 2-11-16,0-2 2 0,-2 2-12 0,0-3-5 15,0 3-16-15,-2-3-17 0,-2 1-27 16,0 1-32-16,-2-2-43 0,-3 0-48 0,0 1-52 0,-1 1-60 15,-5 1-156-15,1-4-140 16,-2 1-272-16,0-3-183 0</inkml:trace>
  <inkml:trace contextRef="#ctx0" brushRef="#br0" timeOffset="-58864.48">8863 14644 2365 0,'0'0'-143'0,"0"0"20"16,0 0 12-16,0 0 11 0,0 0 9 0,0 0 9 0,0 0 6 15,0 0 11-15,0 0 14 16,0 0 5-16,0 0 14 0,0 0 12 0,0 0 11 16,0 0 4-16,0 0 3 0,0 0 6 0,0 0 4 0,0 0 2 15,0 0-3 1,0 0 4-16,0 0 4 0,0 0-2 0,0 0 4 0,0 0 4 15,0 0-4-15,0 0 1 16,0 0 2-16,0 0 0 0,0 0 5 16,0 0-6-16,0 0 7 0,0 0 6 0,0 0-4 15,0 0 8-15,0 0 4 0,0 0-3 0,0 0 1 16,0 0-4-16,0 0-1 16,0 0 1-16,0 0-7 0,0 0-1 0,0 0 7 0,0 0 8 15,0 0-17-15,0 0 4 0,0 0-10 0,0 0 8 16,0 0-4-16,0 0 1 15,0 0-1-15,0 0 6 0,0 0-2 0,0 0 9 16,0 0 1-16,0 0-3 16,0 0-3-16,0 0 4 0,0 0-3 0,0 0 1 15,0 0-17-15,0 0 1 0,0 0 2 16,0 0 6-16,0 0-11 0,0 0 0 0,0 0 1 16,0 0-10-16,0 0 6 0,0 0 1 0,0 0-4 15,0 0-4-15,0 0-2 16,0 0 1-16,0 0 8 0,-26-10-4 0,26 10-3 0,0 0-3 15,0 0 1-15,0 0 4 16,0 0-5-16,0 0 9 0,-25 3 4 0,25-3-2 0,0 0-2 16,0 0 10-1,0 0-13-15,0 0 4 0,-22 8-1 0,22-8-1 0,0 0 1 16,0 0 3-16,-12 8-10 0,12-8 9 0,0 0-3 16,0 0 2-16,-12 10-1 15,12-10-3-15,0 0 4 0,0 0-2 0,-12 9-1 0,12-9 3 16,0 0-4-16,0 0 4 15,0 0 7-15,-10 14-7 0,10-14 4 0,0 0-1 16,0 0 1-16,-6 12 3 0,6-12-4 16,0 0 2-16,0 0-4 0,-6 13 6 0,6-13-4 15,0 0-2-15,0 0-1 16,0 0 2-16,-5 16-1 0,5-16-7 0,0 0-1 16,0 0 1-16,0 0 0 0,0 0-5 0,7 22 0 15,-7-22 3-15,0 0 5 0,10 12-1 16,-10-12-3-16,0 0 1 0,10 8 3 0,-10-8 1 15,0 0-4-15,14 8 3 16,-14-8-3-16,0 0 3 0,14 8 0 0,-14-8 3 16,0 0-8-16,19 7 8 15,-19-7-5-15,13 4 6 0,-13-4-1 0,0 0 3 0,19 6 1 16,-19-6 2-16,0 0-1 16,14 3 3-16,-14-3-5 0,0 0 2 0,16 6 0 15,-16-6 0-15,0 0 2 0,0 0 0 0,12 7 3 0,-12-7-4 16,0 0 0-16,0 0-4 15,17 5 0-15,-17-5 0 0,0 0-3 0,13 6 0 16,-13-6-1-16,0 0-1 0,0 0 2 16,15 7 0-16,-15-7 3 0,0 0 3 0,0 0 1 15,12 9 2-15,-12-9 4 16,0 0 4-16,9 8-8 0,-9-8 0 0,0 0-1 16,11 13-2-16,-11-13 0 0,0 0 1 0,8 11-5 15,-8-11 5-15,0 0-2 0,6 15-2 16,-6-15 1-16,0 0 4 0,6 11 0 0,-6-11 8 15,0 0 0-15,0 0 1 16,7 13 5-16,-7-13-6 0,0 0-1 0,0 0-2 0,2 16-4 16,-2-16 1-1,0 0-3-15,0 0 3 0,0 0-4 0,0 0-6 0,0 0 6 16,-9 22-4-16,9-22-3 0,0 0 2 0,0 0-1 0,-12 10-1 16,12-10 0-16,0 0-3 15,-10 8-1-15,10-8 0 0,0 0 0 0,0 0-1 16,-16 7-1-16,16-7 3 15,0 0-2-15,0 0-2 0,0 0 0 0,-14 10 4 16,14-10-4-16,0 0 6 0,0 0 0 16,-11 8-1-16,11-8 4 0,0 0-5 0,0 0 3 15,0 0-1-15,-15 5-1 16,15-5 1-16,0 0-2 0,0 0 0 0,0 0 3 16,-17 7-12-16,17-7 3 0,0 0-6 0,0 0-7 0,-25 0-1 15,25 0-5-15,0 0-3 16,-23 0-3-16,23 0 1 0,0 0-8 0,-28 3-11 15,28-3-13-15,0 0-19 16,-27-3-27-16,27 3-41 0,-18 3-47 0,18-3-39 16,0 0-102-16,-22 1-576 0,13 2-298 15</inkml:trace>
  <inkml:trace contextRef="#ctx0" brushRef="#br0" timeOffset="-58064.27">9174 14915 2606 0,'0'0'-128'16,"0"0"20"-16,0 0 19 0,0 0 22 15,0 0 1-15,0 0 13 0,0 0 18 0,0 0 16 16,0 0 14-16,0 0 11 16,0 0 17-16,0 0 7 0,0 0 0 0,0 0-2 15,0 0 10-15,0 0-4 0,0 0 9 16,29-8 0-16,-29 8 14 0,0 0 6 16,19-2 11-16,-19 2 2 0,0 0 6 0,23-4 0 0,-23 4 3 15,16-2-1-15,-16 2-6 16,18-1-8-16,-18 1-4 0,20-3-14 0,-20 3-1 15,21-2-9-15,-21 2-2 0,21-1-6 16,-21 1-10-16,21-2-5 0,-21 2-11 0,22-4-14 16,-22 4-8-16,16-1-19 15,-16 1-13-15,0 0-12 0,23-3-17 0,-23 3-19 0,0 0-23 16,18-5-35-16,-18 5-48 0,6-4-79 0,-6 4-448 16,0 0 8-16</inkml:trace>
  <inkml:trace contextRef="#ctx0" brushRef="#br0" timeOffset="-57714.28">9345 14833 2025 0,'0'0'-63'0,"0"0"31"0,0 0 11 16,0 0 13-16,0 0 23 0,0 0 3 0,0 0 10 15,-17-10 24-15,17 10 21 16,0 0 21-16,0 0 21 0,0 0 3 0,0 0 9 15,0 0-7-15,0 0-3 0,0 0-1 16,0 0-8-16,0 0 1 0,0 0-4 0,0 0-3 16,0 0-8-16,0 0-11 15,0 0-3-15,0 0-7 0,0 0-5 0,2 35-3 16,-2-35-3-16,0 0-8 0,4 22-1 16,-4-22-2-16,3 18-4 0,-3-18 2 0,4 18-6 15,-4-18-4-15,2 21-2 0,0-9-8 0,-2-12 2 16,3 20-1-16,-3-20-10 15,2 23-5-15,-2-23-12 0,2 21-13 0,-2-21-15 0,4 19-33 16,-4-19-35-16,2 19-39 16,-2-19-40-16,6 15-29 0,-6-15-22 0,6 16-43 15,-6-16-92-15,4 13-502 0,-4-13-208 16</inkml:trace>
  <inkml:trace contextRef="#ctx0" brushRef="#br0" timeOffset="-56974.38">9629 14866 2502 0,'0'0'-82'0,"0"0"36"16,4-15 8-16,-4 15 18 0,0 0 14 0,2-18 20 0,-2 18 27 16,2-15 6-16,-2 15 0 0,0 0 3 0,0-23-3 15,0 23-10-15,0 0-6 16,-4-23-10-16,4 23-3 0,-4-14 2 0,4 14-5 15,0 0 4-15,-9-19 0 16,9 19 0-16,0 0 7 0,-12-12 2 0,12 12 3 0,0 0 4 16,-18-7 4-16,18 7-2 15,0 0 2-15,-20-2 4 0,20 2-3 0,0 0-1 0,0 0 2 16,-26 9 1-16,26-9 8 0,-13 10 0 16,13-10 4-16,-8 12 1 0,8-12 1 15,-4 15 8-15,4-15-5 0,-2 21-5 0,2-21-3 16,0 20-4-16,0-20-1 0,2 24-3 15,-2-24-8-15,6 21 3 0,-2-12-9 0,-4-9 0 16,11 21-3-16,-5-11-4 16,-6-10-5-16,8 15-1 0,-8-15-6 0,12 13-4 15,-12-13 1-15,8 9-2 0,-8-9-3 16,10 8-3-16,-10-8-1 0,0 0-3 0,13 6-1 16,-13-6-3-16,0 0 0 0,0 0-5 0,0 0 3 15,0 0-4-15,25-19 2 16,-25 19-2-16,7-14 8 0,-7 14-3 0,6-15 2 0,-6 15 10 15,4-14 6-15,-4 14 5 16,0 0 4-16,7-21 5 0,-7 21 5 16,2-14 5-16,-2 14 5 0,0 0 4 15,4-18 1-15,-4 18 5 0,0 0 3 0,0 0 0 16,2-15 3-16,-2 15-1 0,0 0 2 0,0 0-3 0,0 0-2 16,0 0-3-16,9-15 0 15,-9 15 5-15,0 0 1 0,0 0 0 0,0 0 16 0,0 0-4 16,0 0-3-1,0 0-7-15,25 22-8 0,-25-22-3 0,11 18-18 0,-3-6-30 16,-2-1-57-16,1 3-76 16,3 8-115-16,-1-2-174 0,0 5-173 15,-3-3 14-15,0 5-356 0,-4 3-363 0</inkml:trace>
  <inkml:trace contextRef="#ctx0" brushRef="#br0" timeOffset="-31754.6">5861 16109 1034 0,'0'0'140'0,"0"0"-30"0,0 0-24 16,0-25-2-16,0 25-28 0,0 0-13 0,0 0 1 0,0 0-2 16,0 0 4-16,4-14-9 15,-4 14 2-15,0 0-3 0,0 0-6 0,0 0 1 16,0 0 12-16,0 0-4 0,0 0 9 0,0 0 13 16,0 0 13-16,5-16 11 0,-5 16 8 15,0 0 3-15,0 0 7 0,0 0-1 0,0 0-2 16,0 0-1-16,0 0-11 15,0 0-1-15,0 0-6 0,0 0-10 0,0 0-4 16,0 0-6-16,0 0-3 0,0 0-7 16,0 0-5-16,0 0 1 0,0 0-2 0,0 0 2 15,0 0 0-15,-41 27 0 16,41-27 0-16,-8 11 2 0,8-11-1 0,-11 15 0 16,11-15 0-16,-9 15-2 0,9-15-5 0,-6 17-4 0,2-5-2 15,4-12-4-15,-4 21-1 16,2-7-1-16,2-14-3 0,-2 23 1 0,2-23 0 15,2 28 2-15,-2-12 4 16,2 1-5-16,2-1 0 0,-2 3 5 0,0-2-2 16,0 2 7-16,2 1-4 0,1-1 1 15,-3 2 1-15,2 0-5 0,3 2-1 0,-5-2 0 16,2-3-2-16,0 3-1 0,0 0-1 0,-2 2-3 0,5 0-2 16,-3 0-3-16,-2 1 3 15,2-2-1-15,-2-1 5 0,3 0-2 0,-3 2 4 16,2 1-3-16,-1 1 0 15,-1 0 3-15,2 0 3 0,0-1 3 0,-2 3-8 0,2-4 1 16,-2 1-3-16,2 2-4 16,0-2 8-16,4 0-14 0,-4 2 0 0,2-2-2 15,-2 0-1-15,2 0-2 16,-2 1 7-16,3-3-7 0,-3 4 4 0,2-2-1 0,-1 1-1 16,-1-2 6-16,0 2-6 0,1 0 1 0,-3-2-2 15,0-3 21-15,0 1 1 16,0 0-5-16,0-2-5 0,-2 0 0 0,0 3-7 15,0-4 2-15,-2 3 1 0,2 2-3 16,-2-4-5-16,-2 6-1 0,-1-6 8 0,1 2-7 16,0-2 2-16,0 0-2 15,-1 1 2-15,-1-4-6 0,2 1 8 0,-3 1-24 16,1-3-4-16,-2 2 9 0,0-2-3 0,-2 1-2 0,2-1 1 16,0 0-2-16,-3-2-4 15,0-1-6-15,-1 2-8 0,1-4-10 0,1 0-20 0,-3-2-34 16,-2-3-57-16,3-1-72 15,-2-2-64-15,0-2-148 0,14 0-124 0,-23-2-13 16,12-2-343-16,11 4-313 16</inkml:trace>
  <inkml:trace contextRef="#ctx0" brushRef="#br0" timeOffset="-29444.22">6274 17864 2587 0,'0'0'-152'0,"4"-9"32"0,-4 9 24 0,0 0 14 16,0 0 21-16,0 0 18 15,0 0 9-15,0 0 23 0,0 0 5 0,0 0 20 16,0 0 20-16,0 0-3 0,-2-27 23 0,2 27 15 16,0 0 6-16,0 0 13 0,0 0 8 15,0 0 12-15,0 0 12 0,0 0 6 0,0 0 3 16,0 0 6-16,0 0-12 15,0 0-5-15,0 0-10 0,0 0-14 0,0 0-11 16,0-19-13-16,0 19-12 0,0 0-16 16,0 0-18-16,0 0-19 0,0 0-27 0,0 0-34 15,0 0-33-15,0 0-48 16,0 0-39-16,0 0-41 0,0 0-108 0,0 0-523 16,0 0-190-16</inkml:trace>
  <inkml:trace contextRef="#ctx0" brushRef="#br0" timeOffset="-28654.63">6191 15938 2388 0,'0'0'-134'0,"0"0"27"16,0 0 18-16,0 0 22 15,0 0 18-15,0 0 18 0,0 0 18 16,0 0 20-16,0 0 23 0,0 0 17 0,0 0-3 15,0 0 20-15,0 0-7 0,0 0 4 0,10 13 4 16,-10-13 16-16,0 0 5 16,0 0-6-16,18 6-10 0,-18-6-5 0,0 0-5 0,19 4-8 15,-19-4-16-15,17 4-16 16,-17-4-13-16,17 5-27 0,-17-5-18 0,18 2-17 16,-18-2-19-16,20 4-4 0,-20-4-14 0,14 4-20 15,-14-4-13-15,13 1-29 16,-13-1-56-16,0 0-385 0,15 2 196 0</inkml:trace>
  <inkml:trace contextRef="#ctx0" brushRef="#br0" timeOffset="-28454.61">6255 15968 1682 0,'0'0'-7'0,"0"0"31"0,-9-14-3 15,9 14 2-15,0 0-5 0,0 0 0 0,0 0 0 16,0 0-5-16,0 0 7 0,0 0-4 15,0 0 9-15,0 0-11 0,0 0 9 0,0 0-7 16,0 0-15-16,13 55 1 16,-11-42-24-16,-2-13-4 0,4 21-10 0,-4-21-18 15,3 23-30-15,-3-23-29 16,2 23-73-16,-2-23-270 0,2 18 384 0</inkml:trace>
  <inkml:trace contextRef="#ctx0" brushRef="#br0" timeOffset="-27924.57">6534 16047 1378 0,'0'0'28'0,"25"4"1"0,-25-4 2 0,0 0 2 16,11 11-21-16,-11-11-3 0,0 0 3 15,4 13-11-15,-4-13 8 0,0 0-4 0,0 0 6 0,-2 24-4 16,2-24-3-16,0 0 11 16,-8 16-5-16,8-16 5 0,0 0-5 0,-13 11 0 15,13-11-2-15,0 0 2 16,-17 6 10-16,17-6 8 0,0 0 0 0,-19 2 13 0,19-2-9 16,0 0-3-16,0 0 0 0,-21-16 9 15,21 16-5-15,-6-13 1 0,6 13 3 16,0 0-5-16,-7-19 9 0,7 19-11 0,0 0 7 15,3-19-3-15,-3 19 5 0,0 0-6 16,10-15 1-16,-10 15 8 0,0 0 13 16,23-5 1-16,-23 5 11 0,19 1-4 15,-19-1-7-15,0 0-4 0,34 6-6 0,-23-2-6 16,3 0 3-16,-14-4-7 0,28 8-7 0,-13-5-6 0,0 1-2 16,-15-4-5-16,25 4-2 15,-11-4-17-15,-14 0-3 0,26-2-21 0,-26 2-14 16,22-6 2-16,-22 6-28 15,18-10 7-15,-9 3 26 0,-9 7-15 0,10-15 24 0,-10 15 22 16,5-19 9-16,-5 19 15 16,0 0 13-16,-3-17 4 0,3 17 5 0,0 0-2 15,0 0-5-15,-18-14-10 16,18 14 1-16,0 0-15 0,0 0-18 0,0 0-30 16,0 0-23-16,-35 15-39 0,35-15-29 0,-8 9-42 0,8-9-98 15,-2 14-396-15,2-14 101 16</inkml:trace>
  <inkml:trace contextRef="#ctx0" brushRef="#br0" timeOffset="-27074.3">7742 16848 2030 0,'0'0'25'0,"0"0"29"0,-14-7 2 0,14 7-7 15,0 0-4-15,0 0-8 16,0 0 8-16,0 0 10 0,0 0-1 0,0 0 11 16,0 0 4-16,0 0 5 0,0 0 1 0,0 0-1 0,0 0-3 15,42-7-11 1,-42 7-6-16,21-3-8 0,-21 3 3 0,24-4-8 0,-24 4-8 15,26-3-4-15,-14-1-8 16,-12 4-5-16,25-9-6 0,-12 3-5 0,-2 0-2 0,-11 6-2 16,22-12 1-16,-12 5 3 15,-10 7 5-15,14-15-4 0,-8 5 4 0,-6 10 3 16,6-17 2-16,-6 17-6 0,0-19-5 0,0 19-2 16,0 0-2-16,-8-26 3 0,8 26 4 15,-12-16 1-15,12 16 13 0,-18-10 16 16,18 10 3-16,-18-5 11 0,18 5 5 15,-22-2 4-15,22 2 1 0,0 0 2 0,-33 13 2 16,21-7 6-16,2 4 5 0,0-1-1 16,2 2-1-16,-1 2-7 0,0 1-3 0,3-1-7 15,2 3-2-15,0-1-1 16,-1 0-6-16,3 2-4 0,2-17-1 0,0 33-2 16,2-16-1-16,3 0 3 0,-1 0 1 0,4-2-1 0,-1 1 3 15,3-2-10-15,1 0-1 16,-1-3-1-16,4 0-7 0,0-1-3 15,3 0-9-15,-2-2-11 0,2-2-9 16,1-1-14-16,2-2-13 0,-4 0-17 16,4-3-17-16,-20 0-22 0,35 0-29 0,-17-2-32 15,-2 1-32-15,2-3-27 0,-18 4-20 16,31-6-30-16,-18 0-74 0,-13 6-636 0,25-12-408 0</inkml:trace>
  <inkml:trace contextRef="#ctx0" brushRef="#br0" timeOffset="-26434.35">8274 16405 2862 0,'0'0'-110'0,"0"0"41"0,0 0 29 16,0 0 18-16,0 0 44 15,0 0 18-15,0 0 20 0,0 0 14 0,15-25 11 16,-15 25 2-16,13-8 7 0,-13 8 1 15,16-7-9-15,-16 7-10 0,24-8-10 0,-14 4-5 16,-10 4-12-16,30-8-11 16,-17 4-18-16,-13 4-16 0,25-3-12 0,-12 1-24 0,-13 2-18 15,24-4-20-15,-24 4-19 16,24 0-24-16,-24 0-27 0,24 0-27 0,-11 0-28 16,-13 0-56-16,22-2-515 0,-10 4-53 0</inkml:trace>
  <inkml:trace contextRef="#ctx0" brushRef="#br0" timeOffset="-25944.32">8835 16181 2206 0,'4'-16'-8'0,"-4"16"52"15,0 0 32-15,0 0-9 0,0 0 0 0,0 0-14 16,-10-27-7-16,10 27-13 0,-13-8 1 15,13 8 0-15,0 0 7 0,-17-5 14 0,17 5 3 16,0 0 2-16,-23 0 6 0,23 0 4 16,-18 11 3-16,18-11 7 0,-16 14 2 0,10-5-9 15,6-9 3-15,-13 22-11 16,8-8-7-16,1-1-8 0,4-13-7 0,-4 27-5 16,4-27-14-16,4 27-4 0,0-12-6 0,1-3-17 0,-1 1-13 15,-4-13-17-15,13 19 7 16,-5-10-14-16,-8-9-11 0,15 11-4 0,-15-11-16 15,15 9 4-15,-15-9-16 16,14 0 6-16,-14 0 2 0,0 0 4 0,0 0 14 0,24-16 13 16,-24 16 6-16,6-15 16 15,-6 15 25-15,3-16 21 0,-3 16 12 16,2-17 28-16,-2 17 19 0,0 0 20 0,0-19 10 0,0 19 10 16,0 0 4-16,0 0-8 0,2-16-8 15,-2 16-16-15,0 0-4 0,0 0-4 0,0 0-2 16,0 0-11-16,0 0-4 15,0 0-10-15,32 9-2 0,-32-9-13 0,12 13-14 16,-12-13-17-16,17 16-14 0,-8-11-21 16,-1 4-19-16,-8-9-24 0,19 16-26 0,-11-9-30 15,3-1-41-15,-11-6-22 16,15 13-27-16,-9-8-38 0,-6-5-83 0,13 7-583 0,-6-3-311 16</inkml:trace>
  <inkml:trace contextRef="#ctx0" brushRef="#br0" timeOffset="-25734.15">8974 16190 2774 0,'0'0'-23'0,"0"0"33"0,2-20 9 16,-2 20-8-16,0 0-2 0,14-9 4 15,-14 9-1-15,16-7 2 0,-16 7 6 16,21-4-1-16,-21 4-2 0,26-6 0 0,-14 3-1 15,-12 3-26-15,30-3-14 0,-17 1-34 0,-13 2-27 16,26-4-17-16,-14 4-26 16,-2-2-23-16,-10 2-61 0,16-4-467 0,-16 4 78 15</inkml:trace>
  <inkml:trace contextRef="#ctx0" brushRef="#br0" timeOffset="-25494.01">9123 16086 1971 0,'0'0'8'0,"0"0"19"0,0 0 9 15,0 0 7 1,0 0 16-16,0 0-11 0,0 0 11 0,0 0 9 0,0 0 10 16,0 0 10-16,0 0 14 15,9 40 6-15,-9-40 13 0,4 25-3 16,-2-11-5-16,0 1-5 0,0 2-11 0,-2-17-8 0,2 30-7 0,0-13-10 16,0 1-5-16,0-3-5 15,-2-15-11-15,6 26-8 0,-1-14-7 0,-5-12-12 16,9 23-16-16,-3-14-19 0,-6-9-28 15,14 12-26-15,-14-12-36 0,20 7-35 0,-20-7-30 16,23 0-34-16,-11-3-71 16,-12 3-584-16,26-10-209 0</inkml:trace>
  <inkml:trace contextRef="#ctx0" brushRef="#br0" timeOffset="-23697.72">9612 16799 2422 0,'0'0'-117'0,"0"0"15"15,0 0 22-15,0 0 14 16,0 0 2-16,2-29 19 0,-2 29 2 0,0 0 12 16,8-9 13-16,-8 9 7 0,0 0 15 0,0 0 14 0,15-13 15 15,-15 13 2-15,11-7 13 16,-11 7-13-16,15-5 8 0,-15 5-5 0,0 0 8 15,20-4-7-15,-20 4 8 16,20-3 3-16,-20 3 13 0,0 0 4 16,23 0 13-16,-23 0 7 0,0 0 18 0,24 5 3 15,-24-5 2-15,12 10-2 0,-12-10-3 16,12 13-6-16,-12-13-2 0,12 16-9 0,-12-16-8 0,6 18-11 0,-6-18-5 16,2 21-3-1,-2-21-11-15,0 19-4 0,0-19 1 0,-6 21 1 0,6-21 2 16,-6 21 5-16,1-9 1 15,5-12 1-15,-9 21-3 0,3-10-1 0,6-11 2 0,-10 19-7 16,10-19-6-16,-9 15 0 16,9-15-8-16,-8 15-3 0,8-15-11 0,-5 14-1 15,5-14-5-15,0 0-2 16,0 0-3-16,0 0-7 0,0 0-2 0,0 0-2 0,0 0-12 16,22 11-5-16,-22-11-14 0,0 0-9 15,30-21-11-15,-20 9-11 0,0-1-7 16,3-2-1-16,0-2 6 0,-3 0 6 0,1-2 7 15,-1 4 5-15,-3 1 4 0,2 0 10 16,-1 0 5-16,-2 2 7 0,-6 12 7 0,8-21 8 16,-8 21 10-16,9-17 6 15,-9 17 3-15,5-15 8 0,-5 15 7 0,0 0 12 16,0 0-1-16,0 0 10 0,0 0 4 0,0 0 6 16,0 0 3-16,0 0 6 0,0 0 3 15,0 0-1-15,0 0-1 0,0 0-3 16,-38 31-5-16,38-31-4 0,-5 20-4 15,5-20-5-15,2 28-6 0,-2-28-5 0,7 28-7 0,-1-13-9 16,0 1-12-16,2-3-16 16,1 0-21-16,2 0-22 0,1-1-38 0,1-1-38 15,2 0-56-15,0-1-48 0,-3-2-67 16,2-2-148-16,0-1-112 0,1-1-300 0,-5 0-209 16</inkml:trace>
  <inkml:trace contextRef="#ctx0" brushRef="#br0" timeOffset="-23424.47">10182 16717 2655 0,'0'0'47'0,"0"0"57"15,0 0-1-15,0 0 2 0,0 0-11 0,0 0-15 16,0 0-3-16,0 0-6 0,0 0-3 15,0 0 1-15,0 0 0 0,0 0 1 0,4 49 2 16,-4-49 0-16,2 25 1 16,2-10 1-16,0-1-11 0,0 0-6 0,-4-14-9 15,11 26-7-15,-4-13-16 0,-3 0-18 16,2-1-20-16,2-1-25 0,-1 1-23 0,1-3-42 16,-8-9-38-16,17 14-46 0,-8-9-26 0,-9-5-70 15,0 0-646-15,18 6-342 16</inkml:trace>
  <inkml:trace contextRef="#ctx0" brushRef="#br0" timeOffset="-23234.65">10313 16875 2775 0,'0'0'15'0,"0"0"58"0,-4-23-1 0,4 23-11 16,0 0-3-16,0 0-19 15,14-9-6-15,-14 9-2 0,19-5-4 0,-19 5-5 16,24-7-1-16,-24 7-3 0,24-5-20 15,-6 3-18-15,-4-2-42 0,-14 4-24 0,32-5-33 16,-17 2-40-16,-2-1-55 16,-13 4-140-16,21-5-345 0,-11 1 47 0</inkml:trace>
  <inkml:trace contextRef="#ctx0" brushRef="#br0" timeOffset="-23024.65">10475 16713 2256 0,'0'0'108'0,"-10"-10"16"15,10 10-1 1,0 0-8-16,0 0-8 0,0 0-14 0,0 0 4 0,0 0 4 16,0 0 5-16,0 0 1 15,17 50 2-15,-12-38-6 0,-1 0-8 0,2 2-10 16,0 0-13-16,0 0-8 0,0 1-16 0,-1-2-21 0,2 0-21 16,-3 0-36-16,-4-13-24 15,6 21-36-15,-4-9-38 0,-2-12-37 0,4 19-32 0,-4-12-37 16,0-7-100-16,0 16-500 15,0-16-168-15</inkml:trace>
  <inkml:trace contextRef="#ctx0" brushRef="#br0" timeOffset="-22794.61">10662 16706 2437 0,'19'-6'6'0,"-19"6"63"15,14-4 22-15,-14 4 1 0,0 0 6 16,26 6-12-16,-26-6-9 0,17 13 7 0,-11-6-10 16,3 5 2-16,-9-12 2 15,13 27-5-15,-7-12 1 0,-2 0-11 0,-2 0-15 16,0 3-13-16,0-3-24 0,-2 4-25 0,0-19-43 0,-2 32-30 16,0-14-47-16,2-4-32 15,-4 2-43-15,-2-3-97 0,6-13-497 0,-11 25-115 16</inkml:trace>
  <inkml:trace contextRef="#ctx0" brushRef="#br0" timeOffset="-22314.33">11038 16902 2508 0,'18'-6'51'0,"-18"6"19"15,0 0-11-15,14-3-10 0,-14 3-19 16,0 0-13-16,21-8 2 0,-21 8-5 0,20-8 7 0,-8 2-11 0,-12 6 21 16,24-11 1-16,-12 3-7 15,1-1-3-15,-1 1-7 0,0-3-12 0,-2-1-6 0,1-1-12 16,-6 0-18-1,2-3-11-15,0 1 2 0,-3 0 6 0,-4 15 7 0,2-27 3 16,-2 27 14-16,-2-23 18 16,2 23 27-16,-6-19 21 0,6 19 19 0,-12-15 20 0,12 15 1 15,-14-8 7-15,14 8 6 16,0 0 4-16,-24 3 5 0,24-3 4 0,-18 11-2 16,18-11-6-16,-17 21-5 0,9-8-3 0,1 2-14 15,2 3-6-15,-1-2-10 16,4 2-3-16,0 2-9 0,2-2-2 0,2 1-6 0,0 0-5 15,2 0-2-15,3-2-3 16,0-2-6-16,-1 1-2 0,2-1-10 16,5-2-9-16,-2-2-15 0,3-1-10 15,1-2-27-15,-1-2-20 0,4-3-36 0,-18-3-40 0,29 0-44 16,-12 0-32-16,2-3-38 0,-3-5-77 0,-1 0-143 16,-1-1-471-16,-1-5-355 0</inkml:trace>
  <inkml:trace contextRef="#ctx0" brushRef="#br0" timeOffset="-21904.53">11498 16043 2803 0,'-20'-9'-67'0,"20"9"51"16,0 0 26-16,-14-7 12 0,14 7 13 16,0 0 1-16,0 0 25 0,0 0 7 0,0 0 18 15,0 0 18-15,0 0 7 16,0 0 0-16,0 0-4 0,0 0-6 0,0 0-14 16,38-12-19-16,-38 12-33 0,21-6-38 0,-21 6-39 15,26-7-48-15,-12 4-48 0,1 1-40 16,1-4-55-16,-16 6-144 0,22-8-453 0,-8 5-163 15</inkml:trace>
  <inkml:trace contextRef="#ctx0" brushRef="#br0" timeOffset="-21414.09">12129 15532 2475 0,'0'0'-23'0,"2"-17"40"0,-2 17-5 0,0 0-14 15,0 0-2-15,-10-25-4 16,10 25 10-16,-12-7-5 0,12 7 18 0,-16-4 16 16,16 4 13-16,0 0 18 0,-31 6 6 0,31-6 5 0,-22 7 4 15,10-1 1-15,0 1 3 16,12-7-5-16,-19 15-14 0,11-5-6 0,8-10-10 15,-10 19-3-15,5-7-10 16,5-12-4-16,0 22-5 0,0-22-4 0,9 26-9 0,-3-10 0 16,4-3 1-16,-3 3 4 15,6 1-7-15,-2 0-1 0,3 0 5 0,-2 0 2 16,3-2-1-16,-4 2 8 0,5 1 0 0,-7-3 2 0,5 2 2 16,-6-2 6-1,1 0 1-15,-4 2 0 0,2-2 0 0,-3 2 3 0,-1-2 4 16,-3-15 10-16,0 27 5 15,-5-12 5-15,-2-2 4 0,0-1 0 0,-2 2 6 16,-4-6 2-16,2 2-12 16,-3-1-5-16,0 0-4 0,-1-2-9 0,-1 0-3 0,3-1-11 15,13-6-16-15,-29 9-13 16,19-6-14-16,10-3-19 0,-18 4-21 0,18-4-18 0,0 0-26 16,0 0-30-16,0 0-42 0,0 0-38 0,0 0-34 15,0 0-80-15,0 0-630 16,0 0-380-16</inkml:trace>
  <inkml:trace contextRef="#ctx0" brushRef="#br0" timeOffset="-21195.97">12239 15953 2862 0,'0'0'1'15,"0"0"74"-15,18-2 20 0,-18 2-7 0,0 0 4 0,15-4 0 16,-15 4 3-16,0 0 0 15,26-2-3-15,-26 2-4 0,26-4-11 0,-11 3-6 16,2-1-10-16,-17 2-7 0,35-3-19 16,-18 2-16-16,3 1-26 0,-2-2-33 0,-18 2-30 15,34-2-25-15,-19 2-46 16,-15 0-34-16,25 0-43 0,-25 0-82 0,0 0-596 0,20-5-276 16</inkml:trace>
  <inkml:trace contextRef="#ctx0" brushRef="#br0" timeOffset="-20929.22">12482 15869 2698 0,'-12'-10'0'16,"12"10"51"-16,0 0 3 15,0 0-5-15,0 0-2 0,0 0-8 0,0 0-4 16,0 0 9-16,0 0 3 0,0 0 11 0,0 0 7 0,0 0 6 16,0 0 18-16,12 47 4 15,-12-47 7-15,0 24 6 0,0-24 5 16,-2 27-3-16,2-12-3 0,-1 0 0 15,-1 3-7-15,2-18-6 0,-2 30-7 0,2-17-8 0,0-13-3 16,2 29-4-16,0-17-12 16,1 1-4-16,1 0-11 0,-4-13-9 0,12 21-8 15,-4-13-17-15,3-1-23 16,3-1-26-16,-14-6-39 0,27 6-57 0,-14-6-61 0,-13 0-58 16,26-9-121-16,-14 5-172 0,2-5-401 15,-14 9-374-15</inkml:trace>
  <inkml:trace contextRef="#ctx0" brushRef="#br0" timeOffset="-13744.68">12900 16693 2736 0,'0'0'-140'0,"0"0"28"15,0 0 19-15,0 0 13 16,0 0 16-16,0 0 8 0,0 0 13 0,0 0 10 15,0 0 13-15,0 0 5 16,0 0 4-16,0 0 8 0,0 0-2 0,0 0-4 0,0 0-5 16,0 0-6-1,0 0 1-15,13 18 5 0,-13-18 8 0,0 0 17 16,0 0 13-16,0 0 28 0,0 0 16 0,0 0 23 0,0 0 20 16,0 0 11-16,-3 21 11 15,3-21-4-15,0 0-10 0,0 0-10 0,0 0-7 16,0 0-8-16,0 0-8 0,0 0-6 15,0 0 5-15,0 0 4 0,0 0 7 0,0 0 3 16,0 0 0-16,0 0 2 0,0 0-9 16,0 0-9-16,0 0-8 0,0 0-9 0,0 0-2 15,0 0 3-15,0 0 4 16,0 0 1-16,-48-17 2 0,48 17-4 0,-19-4-4 0,19 4 2 16,-20-2-8-16,20 2 3 0,-20-1-9 15,20 1-2-15,0 0-2 0,-27 1-26 16,27-1-1-16,-16 4-1 0,16-4-7 0,-19 8 1 15,11 0-2-15,8-8-2 0,-18 12-1 16,10-2-1-16,8-10 6 0,-10 15-5 0,3-5 1 16,7-10-1-16,-6 19 3 15,6-19 0-15,-2 17-2 0,2-17-4 0,0 0-3 16,8 26 1-16,-8-26-10 0,11 10 0 0,-11-10-4 0,14 8-7 16,-14-8-1-16,21 2-5 15,-21-2 2-15,0 0-5 0,24-2 2 0,-24 2 2 16,18-9-3-16,-11 3 3 0,-7 6-1 15,16-19 4-15,-11 5 3 0,1-1 2 0,1-5-2 16,-1-4 0-16,1-3 1 16,-2-1 3-16,2-6 1 0,-1-2 1 15,0 3 0-15,0 3 1 0,-2 3 0 16,0 2 9-16,1 0-2 0,-1 7-2 0,-2-1 2 0,1 3 6 16,-1 1 9-16,-2 15-1 0,5-25 8 0,-5 25 15 15,4-19-5-15,-4 19-1 0,2-13-1 16,-2 13-3-16,0 0 1 0,0 0-3 0,0 0 3 15,0 0-4-15,0 0-1 16,0 0 0-16,0 0 6 0,0 0-1 0,-11 64 3 0,11-44 0 16,-2 0-1-16,2 1 5 15,0 3 3-15,0 2-1 0,0 1 1 0,0 2-6 16,2-3-4-16,0 1-3 0,1 0-8 0,-1-1-14 0,2 3-7 16,1-5-15-16,1 0-2 15,-1 2-18-15,2-1-12 0,-2-4-21 0,-1-3-27 16,0 0-42-16,-2-3-53 15,3 0-50-15,-3-1-40 0,0-5-78 0,0 1-125 0,-2-10-58 16,0 0-400-16,2 14-369 16</inkml:trace>
  <inkml:trace contextRef="#ctx0" brushRef="#br0" timeOffset="-13544.33">12963 16843 2872 0,'10'-14'4'0,"-10"14"66"0,12-10 21 0,-7 3 1 15,5 1 6-15,-10 6-5 0,17-9-1 16,-8 3-8-16,6 1 4 0,1 2-10 0,-3-4-5 16,3 3-9-16,-1 1-6 15,1-3-11-15,5 1-1 0,-6 2-11 0,1 1-11 0,0-2-17 16,0 0-20-16,-16 4-33 0,24-7-32 0,-24 7-42 16,22-8-28-16,-15 5-44 15,1-3-45-15,-8 6-86 0,6-12-549 0,-6 12-237 16</inkml:trace>
  <inkml:trace contextRef="#ctx0" brushRef="#br0" timeOffset="-13274.44">13247 16648 2565 0,'-10'-14'-27'0,"10"14"64"0,0 0 43 15,0 0 10-15,0 0 4 0,0 0-7 0,0 0-4 16,0 0 6-16,0 0 3 0,0 0 5 0,0 0 8 16,0 0 6-16,0 0 5 0,0 0-4 0,0 0-4 15,0 0-9-15,0 0-6 16,0 0-9-16,2 50-5 0,-7-36-3 0,5-14-6 0,-9 29 1 15,4-16-2-15,1 2 2 16,-2 0 0-16,3 1-4 0,-1 1-3 0,0-1-2 16,4-16-2-16,-3 24 2 15,3-9-6-15,0-15-9 0,7 23-3 0,-3-11-6 0,5-3-3 16,-9-9-7-16,23 13-15 0,-10-7-17 0,5-2-23 16,-2-2-22-16,0-4-37 15,-1-1-35-15,-15 3-34 0,29-5-42 0,-13 1-31 16,-5-1-37-16,-1 0-102 0,-1 0-150 15,-9 5-440-15,8-12-390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1:06:49.9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23825 12446 2256 0,'0'0'48'0,"0"0"36"0,11 11 24 0,-11-11 28 0,0 0-6 15,0 0-3-15,6 3-10 16,-6-3-12-16,0 0-5 0,0 0-10 0,0 0-9 16,0 0-7-16,0 0-2 15,0 0-6-15,0 0-1 0,0 0 1 0,0 0-3 0,0 0-1 16,0 0-4-16,0 0-5 15,0 0-1-15,0 0-8 0,6 8-3 0,-6-8-4 16,0 0-4-16,0 0-7 0,0 0-4 16,0 0-5-16,0 0-5 0,0 0-2 15,0 0-8-15,0 0-7 0,0 0-7 0,-14 17-21 0,14-17-15 16,0 0-19-16,0 0-24 16,0 0-37-16,0 0-36 0,0 0-26 0,0 0-38 0,-6 9-102 15,6-9-570-15,0 0-283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1:08:17.26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32841 1049 437 0,'0'0'93'0,"0"0"-28"15,0 0-3-15,0 0-22 16,0 0-3-16,0 0-2 0,0 0-11 0,0 0-1 16,0 0 3-16,0 0-6 0,0 0 5 0,0 0 9 15,0 0 2-15,0 0 9 0,0 0 2 16,0 0 6-16,0 0 12 0,0 0 5 0,0 0 3 16,0 0 6-16,0 0-1 15,0 0 0-15,0 0-1 0,0 0 1 0,0 0 1 16,0 0 1-16,0 0 19 15,0 0-21-15,0 0-8 0,0 0 2 0,0 0-14 0,0 0-9 16,0 0 7-16,0 0-6 16,0 0-10-16,0 0-1 0,0 0-3 0,0 0-1 15,0 0-2-15,0 0 2 0,0 0 4 0,0 0-4 16,0 0 5-16,0 0-2 0,0 0 10 16,0 0-17-16,0 0 5 0,0 0-1 15,0 0 3-15,0 0-1 0,0 0-4 16,0 0-4-16,0 0-1 0,0 0-1 0,53-1-6 15,-53 1 6-15,0 0-12 0,22-3 5 16,-22 3-4-16,0 0-2 0,20 0 0 0,-20 0-2 16,0 0-1-16,0 0 0 0,22-2-7 0,-22 2 7 15,0 0-3-15,0 0 4 16,0 0-2-16,21 0-2 0,-21 0 0 0,0 0-5 0,0 0 5 16,0 0 0-16,0 0-1 15,0 0 1-15,0 0 0 0,0 0 1 16,0 0-2-16,0 0 0 0,0 0-2 15,0 0 4-15,0 0-3 0,0 0 0 0,0 0 1 16,0 0 0-16,0 0-2 0,-57 16 2 16,57-16-2-16,-24 0 0 0,24 0-2 0,-25 2 4 15,25-2 5-15,-23 1-4 0,23-1 6 0,-25 3-3 16,25-3 1-16,-24 2 1 16,24-2 2-16,-23 1 5 0,23-1 4 0,-21 0 0 0,21 0 5 15,-19 2-6-15,19-2 4 16,0 0-5-16,-22 2 0 0,22-2 1 0,0 0-2 15,0 0-4-15,-20 2-2 16,20-2-4-16,0 0-3 0,0 0-10 0,0 0-17 0,0 0-18 16,0 0-34-16,0 0-53 0,0 0-53 0,-15-2-71 15,15 2-175-15,0 0-416 16,0 0-176-16</inkml:trace>
  <inkml:trace contextRef="#ctx0" brushRef="#br0" timeOffset="4309.79">32238 1021 2348 0,'0'0'-148'15,"0"0"22"-15,0 0 10 0,0 0 16 16,0 0 13-16,0 0 26 0,0 0 10 0,0 0 21 15,0 0 10-15,0 0 3 16,0 0 2-16,0 0 5 0,0 0 6 0,0 0 4 16,-15 9 4-16,15-9 6 0,0 0 3 0,0 0 12 0,0 0 0 15,0 0 5-15,0 0-3 16,-14 6-4-16,14-6 12 0,0 0 2 0,0 0-4 16,0 0 1-16,0 0 5 15,0 0 8-15,-18 6 9 0,18-6-10 0,0 0-2 16,0 0-1-16,0 0-2 0,0 0-5 15,0 0-2-15,0 0 0 0,-20-2 2 0,20 2-10 16,0 0 6-16,0 0-11 16,0 0 7-16,0 0-7 0,0 0 0 0,0 0-1 0,0 0-1 15,-9-19-4-15,9 19 3 0,0 0-1 0,0 0-1 16,0 0-4-16,0 0 13 16,0 0-4-16,2-21-15 0,-2 21-2 0,0 0 5 15,0 0 0-15,0 0-9 16,0 0 3-16,11-19-1 0,-11 19 1 0,0 0 0 0,0 0 2 15,10-10-2-15,-10 10-1 16,0 0 4-16,0 0-5 0,0 0 2 0,13-7-9 16,-13 7 6-16,0 0 3 0,0 0 0 0,0 0-10 0,0 0 11 15,0 0-7 1,0 0 0-16,0 0 3 0,0 0 6 0,34 14-1 0,-34-14 6 16,9 7-5-16,-9-7 12 15,8 11-5-15,-8-11-4 0,0 0 10 0,10 17 4 16,-10-17-7-16,9 13 3 0,-9-13 1 15,6 16 4-15,-6-16-1 0,4 15 4 0,-4-15 1 16,0 17-4-16,0-17 7 16,0 0-7-16,-6 25-2 0,6-25 1 0,-10 16-6 15,10-16 1-15,-13 15 0 0,5-6-6 0,-3 1-1 0,-2-3-1 16,1 1 2-16,-4-2-2 16,2 2-2-16,-3-2-3 0,-2 1 3 0,0-2 0 15,-1 1-2-15,0-1-1 16,0-1-4-16,-1 2 5 0,0-2-2 0,0 0 1 0,0 0 0 15,0 0-4-15,2-3 2 16,-1 3-2-16,2 0 2 0,0-1-6 0,0 1-2 16,18-4-4-16,-35 4-4 0,21 0 3 0,-2 0 0 15,16-4 2-15,-24 1 8 0,24-1-11 16,-22 3 0-16,22-3-3 0,-19 0-8 0,19 0 5 16,0 0-3-16,-23-3 3 15,23 3-4-15,0 0 2 0,-17-7 7 16,17 7 1-16,0 0-6 0,-8-15 8 0,8 15 1 15,0 0-1-15,2-21 8 0,-2 21-4 0,0 0 7 16,8-25-9-16,-8 25 5 16,10-16 4-16,-10 16-4 0,16-18 0 0,-8 9 0 15,0 1 2-15,-8 8-10 0,20-16 17 0,-12 12-10 0,-8 4 5 16,17-13 1-16,-17 13 2 16,12-9-7-16,-12 9 10 0,0 0 3 0,16-4 13 15,-16 4 9-15,0 0-1 16,0 0 3-16,0 0 5 0,0 0-8 0,0 0 4 0,0 0-3 15,-22 48-3-15,12-38 4 16,-1-1 0-16,-4 1 1 0,0-1-6 0,-1 0 2 16,0-3-6-16,-2 2 1 15,1-3-4-15,-2-2 0 0,2 2-1 0,-2-3 10 16,19-2-3-16,-34 2 2 0,19-2 1 0,15 0 1 0,-27-2-4 16,27 2-5-16,-24-7 0 15,24 7 1-15,-20-3-3 0,20 3-9 0,-18-4-1 16,18 4-8-16,0 0 2 15,0 0 1-15,-23 6 3 0,23-6 0 0,-9 10 0 0,9-10-1 16,-10 13 0-16,10-13-1 16,-11 13-2-16,11-13 0 0,-10 16 3 0,10-16-3 15,-13 15 2-15,4-7-2 0,9-8 4 0,-20 13-2 0,6-5-2 16,2-3 1-16,12-5-2 16,-27 6 1-16,11-6 1 0,16 0-2 0,-26 3-3 15,26-3 3-15,-30-3-3 16,30 3 4-16,-28-4-1 0,28 4 5 0,-23-2 5 15,23 2 4-15,-24-2-1 0,24 2 1 16,-18 0 5-16,18 0 12 0,-24 5 4 0,11 1 6 16,-1 1 2-16,14-7 2 0,-30 13-3 15,15-5-8-15,2 1 0 0,1 1-3 16,-1-1-2-16,3 3-5 0,-1-3-4 0,2 1-7 16,9-10-23-16,-12 19-23 0,12-19-37 15,-4 14-50-15,4-14-76 0,10 14-93 16,0-9-205-16,1-2-123 0,-11-3-239 15,0 0-195-15</inkml:trace>
  <inkml:trace contextRef="#ctx0" brushRef="#br0" timeOffset="4609.92">31648 665 2435 0,'8'-14'-65'16,"-8"14"31"-16,0 0 9 15,6-12 19-15,-6 12 20 0,0 0 15 0,0 0 22 0,11-10 5 16,-11 10 10-16,0 0-7 15,0 0-6-15,0 0-1 0,9-10-24 0,-9 10-37 16,0 0-28-16,0 0-40 16,0 0-38-16,6-6-52 0,-6 6-80 0,0 0-405 15,0 0 121-15</inkml:trace>
  <inkml:trace contextRef="#ctx0" brushRef="#br0" timeOffset="4820.02">31942 632 2030 0,'17'4'47'0,"-17"-4"-17"0,0 0-6 0,23 1-15 0,-23-1-7 16,17 0 4-16,-17 0 7 15,24 2-13-15,-24-2 1 0,23 0-9 0,-23 0-34 16,25 0-24-16,-25 0-38 15,25 0-51-15,-25 0-94 0,28-2-248 0,-16 2 334 16</inkml:trace>
  <inkml:trace contextRef="#ctx0" brushRef="#br0" timeOffset="5190.21">31118 2049 1705 0,'0'0'120'0,"0"0"-36"0,0 0-47 0,0 0-35 0,0 0-10 15,0 0-18-15,32 3-1 16,-19-6-24-16,-13 3-37 0,30-9-65 0,-16 3-139 15,1 1-133-15,0-3 135 16</inkml:trace>
  <inkml:trace contextRef="#ctx0" brushRef="#br0" timeOffset="6650.26">30710 905 1204 0,'0'0'22'0,"0"0"13"0,0 0-4 15,-2-18 0 1,2 18-1-16,0 0 1 0,0 0 8 0,0 0 7 0,0 0 3 16,0 0 18-16,-4-15 3 15,4 15 0-15,0 0 9 0,0 0-3 0,0 0 3 0,0 0 19 16,0 0 4-16,0 0-2 15,0 0 9-15,0 0-13 0,0 0-7 0,-16 45-6 16,14-31-11-16,2-14-9 16,-2 27-4-16,0-11-5 0,2-16-10 0,0 28-7 15,2-11-24-15,-2-2-26 0,4-1-28 0,-1 3-32 0,-1-2-19 16,-2-15-37-16,4 25-38 16,-1-14-67-16,-3-11-465 0,2 17 47 0</inkml:trace>
  <inkml:trace contextRef="#ctx0" brushRef="#br0" timeOffset="7900.3">30567 1051 1969 0,'0'0'-45'0,"-8"-13"17"0,8 13 6 16,0 0-1-16,0 0 5 15,-8-15 7-15,8 15 1 0,0 0 0 0,0 0 5 16,0 0 13-16,0 0 14 15,0 0-3-15,0 0 6 0,0 0-1 0,0 0-2 0,0 0 7 16,0 0 0-16,0 0 11 16,-21 34-3-16,21-34 6 0,-8 15 2 0,8-15 4 15,-11 16-2-15,4-9-7 0,7-7 2 0,-16 14-4 16,16-14 3-16,-18 8 5 16,10-1-4-16,8-7-7 0,-21 6 1 15,21-6-1-15,-19 3 1 0,19-3 4 0,-21 0-2 16,21 0 2-16,0 0-1 0,-26-3-6 0,26 3 9 15,0 0-5-15,-20-6 2 16,20 6-6-16,0 0-4 0,-16-4-2 0,16 4-7 0,0 0-5 16,0 0-1-16,0 0-4 0,0 0-3 0,0 0-1 15,0 0 2-15,-18 7 5 16,18-7 7-16,0 0 1 0,-11 12 0 0,11-12 2 16,-13 12-2-16,13-12-3 0,-13 11-1 15,5-3 0-15,8-8-8 0,-20 11 5 0,12-5-3 16,8-6-3-16,-23 11 3 15,15-5 0-15,8-6-3 0,-22 7 1 0,22-7 2 16,-18 8-3-16,6-4-5 16,12-4 3-16,-18 3 0 0,18-3 2 0,-19 3-4 0,19-3 1 15,-19 1 2-15,19-1-9 0,0 0-3 0,-25-1-2 16,25 1-2-16,0 0 0 16,-22-6-5-16,22 6 1 0,-12-6-5 0,12 6-1 0,0 0 6 15,-13-10-5-15,13 10 6 16,0 0 5-16,-11-9-7 0,11 9 2 0,0 0 4 15,0 0 0-15,-6-14-5 16,6 14 6-16,0 0-1 0,0 0 10 0,0 0-9 16,0 0-2-16,0 0 7 0,0 0-2 0,0 0 2 0,0 0-3 15,12-28 3-15,-12 28 1 16,0 0-3-16,9-10-5 0,-9 10 4 0,0 0 3 16,0 0-2-16,19-7 0 15,-19 7 1-15,0 0-2 0,12-6 2 0,-12 6 0 0,0 0 1 16,0 0-1-16,0 0 1 15,18-7 2-15,-18 7-1 0,0 0 4 0,0 0-3 16,15-3 0-16,-15 3-2 16,0 0 1-16,0 0 4 0,0 0-3 0,0 0 4 0,0 0 4 15,16-6-4-15,-16 6-4 0,0 0 3 0,0 0-1 16,0 0 0-16,0 0-3 16,0 0-2-16,0 0 5 0,0 0 0 0,0 0-2 15,0 0 3-15,0 0 1 16,0 0 2-16,0 0 2 0,16 14 3 0,-16-14-3 0,0 0 3 15,0 0-1-15,0 0 1 16,2 18-5-16,-2-18 3 0,0 0-1 0,0 0 1 16,0 0-3-16,-5 22-4 15,5-22 5-15,0 0 9 0,0 0 0 0,-6 20 3 16,6-20 4-16,0 0-1 0,-11 13 2 0,11-13-1 0,-10 9-1 16,10-9-2-16,-17 10 0 15,17-10-5-15,-20 10 2 0,10-5-6 0,10-5 2 16,-19 7-1-16,19-7-3 0,-17 8 0 15,17-8-1-15,-19 6-7 0,19-6 7 16,-15 8-1-16,15-8-1 0,-15 3 2 16,15-3-3-16,-16 4-4 0,16-4 6 0,0 0-6 15,-22 6 4-15,22-6 1 0,0 0-5 0,-19 1 1 0,19-1 4 16,0 0-2-16,-19 4-3 16,19-4 1-16,0 0 0 0,0 0-5 0,-19 3-2 15,19-3 0-15,0 0-2 16,0 0 2-16,0 0 0 0,0 0 0 0,0 0 5 15,-21 0-8-15,21 0 9 0,0 0 0 16,0 0 1-16,0 0-2 0,0 0 1 0,0 0-1 16,0 0 4-16,0 0 0 0,-23-4 0 0,23 4 1 15,0 0 0-15,0 0 6 16,0 0-4-16,0 0 2 0,-13-8-1 0,13 8 6 0,0 0-1 16,0 0 6-16,0 0-2 15,0 0 4-15,-11-14 9 0,11 14-2 0,0 0 6 16,0 0 3-16,-6-14 0 15,6 14 9-15,0 0 9 0,-4-15 4 0,4 15 2 0,0 0 5 16,0 0 4-16,-2-22-9 16,2 22-8-16,0 0-8 0,0-17-5 0,0 17-12 15,0 0-26-15,4-24-36 0,-4 24-49 0,6-18-58 16,-6 18-54-16,7-19-75 16,-3 9-122-16,-2-3-183 0,3 0-282 0,-3 1-208 0</inkml:trace>
  <inkml:trace contextRef="#ctx0" brushRef="#br0" timeOffset="8119.8">29901 753 2575 0,'0'0'-30'15,"2"-27"15"-15,-2 27-6 0,0 0 14 0,5-10-16 16,-5 10 5-16,0 0 21 15,13-13 9-15,-13 13 3 0,14-10 17 0,-14 10-22 16,18-12 10-16,-8 9-10 16,-10 3-20-16,25-12-22 0,-8 8-19 0,-2-1-40 0,2-1-40 15,0 0-71-15,-1-2-445 0,2 1 126 0</inkml:trace>
  <inkml:trace contextRef="#ctx0" brushRef="#br0" timeOffset="8319.92">30314 520 1901 0,'0'0'21'16,"0"0"11"-16,0 0-35 0,0 0-6 0,0 0-20 16,0 0 3-16,0 0 5 15,0 0-2-15,0 0 2 0,0 0-2 0,13-17-28 16,-13 17-30-16,0 0-54 15,16-6-119-15,-9 4-162 0,-7 2 131 0</inkml:trace>
  <inkml:trace contextRef="#ctx0" brushRef="#br0" timeOffset="8639.84">30569 411 1225 0,'0'0'27'16,"22"8"1"-16,-22-8 5 15,0 0 0-15,0 0 5 0,0 0 18 0,0 0 17 16,0 0 8-16,0 0-1 16,0 0-16-16,0 0 0 0,11 7-7 0,-11-7-11 0,0 0-22 15,0 0-28-15,0 0-26 0,0 0-33 0,0 0-56 16,0 0-98-16,0 0-266 16,0 0 348-16</inkml:trace>
  <inkml:trace contextRef="#ctx0" brushRef="#br0" timeOffset="9349.91">29575 779 1327 0,'0'0'-33'0,"0"0"11"0,0 0 4 0,0 0 11 15,0 0 4-15,0 0 8 0,0 0 0 16,0 0 6-16,0 0 1 0,0 0 7 0,-23 40 2 16,23-40 11-16,-5 16 3 15,5-16 4-15,-6 22 5 0,6-22 4 0,-2 21-5 16,0-8 4-16,2-13-5 15,-2 25 0-15,2-25-8 0,2 25 1 0,-2-10-7 0,0-15 0 16,2 32-4-16,0-14-4 16,-2-1 2-16,0 2 9 0,2 0-5 0,-2-5 1 15,0 6 15-15,0 1-15 0,-2-2 8 0,2 2-7 16,-2-2 1-16,0 2-1 0,2 0-3 16,-2 0 2-16,-2 2-6 0,0-3 6 0,0 2-1 15,2-2 8-15,-5 2 6 16,0 0 4-16,1-1-6 0,0-2 2 0,-5 3 5 15,3-5-3-15,-2 2 4 0,-2-3 7 16,0 0 12-16,0-1 6 0,-2 1 10 0,-2-1 3 16,1-3 4-16,0-3 1 0,0 1 6 0,-1-1-1 15,-2-3 1-15,2-3 2 16,-2 3 5-16,1-4-3 0,17-2 1 0,-32 0 2 0,16-2-5 16,16 2-1-16,-30-11-6 15,20 3-11-15,-1-1-7 0,1-5-11 0,10 14-6 16,-12-28-15-16,12 10-14 15,-2-1-30-15,7-2-22 0,-3 0-24 0,5-2-39 0,-1 1-36 16,0-1-47-16,3 1-42 16,-3 0-40-16,0-1-78 0,-2 6-648 0,1 0-435 15</inkml:trace>
  <inkml:trace contextRef="#ctx0" brushRef="#br0" timeOffset="10780.22">28951 1068 2959 0,'0'0'-57'0,"0"0"21"0,0 0-4 15,0 0 4-15,0 0-8 0,0 0 5 0,0 0 0 16,0 0 8-16,0 0 15 15,0 0-6-15,0 0 0 0,0 0 13 0,-8-19-6 16,8 19 6-16,0 0-2 16,0 0-1-16,16-23 0 0,-16 23 3 0,13-15 2 0,-13 15 7 15,11-11-3-15,-11 11 6 0,12-12-2 0,-12 12-8 16,13-9 11-16,-13 9-5 16,17-8-2-16,-17 8 6 0,19-4 1 0,-19 4-8 15,19-3 1-15,-19 3 6 0,21-2-12 16,-21 2 9-16,0 0 0 0,25 2-5 0,-25-2 5 15,0 0 5-15,24 0-8 16,-24 0 12-16,0 0 7 0,0 0 13 0,19 0 5 16,-19 0-1-16,0 0 0 0,0 0-7 0,0 0-1 0,0 0-3 15,0 0 2-15,0 0-7 16,0 0 4-16,0 0 8 0,0 0-13 0,0 0-5 16,0 0 4-16,0 0 0 15,0 0-3-15,0 0-5 0,0 0 5 0,0 0-7 16,0 0 5-16,0 0-1 0,-41 21-6 15,41-21 1-15,-14 13 3 0,8-4-1 16,-5 3 2-16,0 2 0 0,1-2 0 16,-3 4-1-16,1-2-3 0,-5 5 5 0,4-4-2 15,-2 0 0-15,-2 2 0 0,0-2-3 0,1 0 2 0,-2 1 0 16,2-4 4-16,-2 0 4 16,4-2-3-16,1 2 4 0,-2-5 1 15,2 1 3-15,1-3 2 0,12-5-1 16,-20 8-5-16,20-8-12 0,-18 6 2 0,18-6-3 0,0 0-4 15,-21-5 2-15,21 5-8 16,0 0 2-16,0 0-1 0,-11-13 2 0,11 13 2 16,0 0-2-16,0 0 2 0,0 0 1 0,4-23-2 15,-4 23 1-15,0 0-4 0,0 0 5 16,0 0-1-16,15-16-8 0,-15 16-2 0,0 0 6 16,0 0 0-16,0 0 4 15,0 0 6-15,0 0-1 0,0 0 0 0,0 0 1 16,0 0-6-16,0 0 8 0,15 33 6 15,-15-33 4-15,0 0 6 0,-15 27-4 0,15-27 10 16,-15 21-3-16,6-11 3 16,-1-1 2-16,2 1 2 0,-3 0 6 0,11-10 0 15,-19 13 0-15,11-7-6 0,8-6 2 0,-18 7-1 0,18-7-5 16,0 0-8-16,-21 3 4 16,21-3-10-16,0 0 0 0,0 0 1 0,-23-4-1 15,23 4-4-15,0 0 2 16,0 0-2-16,0 0-4 0,0 0 0 0,-19-6-6 0,19 6-2 15,0 0-4-15,0 0 1 16,0 0 4-16,-20 10-1 0,20-10 2 0,-11 7 5 16,11-7-7-16,-14 13 4 0,4-5 1 0,2 2-2 15,8-10 2-15,-22 14 2 16,11-6 3-16,-1-1 2 0,12-7 4 0,-21 14-6 0,8-8 8 16,13-6-5-16,-19 7 7 15,7-3-2-15,12-4 0 0,-17 2-3 0,17-2-10 16,0 0-7-16,-26-4-2 15,26 4 0-15,0 0-2 0,-19-15 3 0,19 15-1 0,-11-14 2 16,11 14 0-16,-5-13-1 16,5 13-1-16,0 0 2 0,0 0-3 0,3-25 1 15,-3 25-2-15,0 0 4 0,15-14-3 0,-15 14 1 16,0 0 0-16,18-10 3 0,-18 10-4 16,0 0 1-16,21-2-2 0,-21 2 3 0,0 0 2 15,0 0 6-15,0 0 1 16,0 0 4-16,14 19 4 0,-14-19 1 0,0 0 1 15,0 0 5-15,-22 32 4 0,14-22 7 16,-2 1 7-16,-3 1 6 0,0-1-3 0,-2 2 2 16,-2 1-3-16,1-1 3 0,1 0-7 0,0 3-1 15,0-3-8-15,-1 3 1 16,5-4-4-16,1 6-2 0,-4-3-5 0,6 0 2 0,0 3-3 16,2-3 1-16,1 2-7 15,0-2 5-15,1 2-6 0,0 0 3 0,-1-1-3 16,2 1 1-16,1-2-1 15,2-15 2-15,-5 30-6 0,3-15 1 0,-2-1-3 0,4-14 0 16,-4 23 0-16,4-23 3 16,-5 23-2-16,-1-12 4 0,-1 0-1 0,7-11 2 15,-10 18 4-15,2-11 6 0,8-7 9 0,-17 16 8 16,8-11 5-16,9-5 6 16,-24 10 9-16,13-6-2 0,11-4 3 0,-30 2 2 0,16-2-4 15,14 0 4-15,-37-2-3 16,20-2-1-16,-2-2 10 0,0 1-2 0,2-1-4 15,2-5-7-15,-2 1 3 16,3-2-9-16,-1-3-21 0,2 0 0 0,4-4-7 0,2 2-6 16,3-2-10-16,3 0-11 0,2-1-13 0,1 0-11 15,3-5-26-15,1 0-28 16,3 0-36-16,4-5-49 0,2 1-54 0,0-1-56 0,6-6-105 16,0 1-200-16,4-3-389 15,0 0-434-15</inkml:trace>
  <inkml:trace contextRef="#ctx0" brushRef="#br0" timeOffset="11009.78">28574 636 2946 0,'11'-17'-34'0,"-11"17"-7"16,0 0-30-16,0 0-28 0,15-12-9 0,-15 12 11 16,15-9 6-16,-1 5 11 0,-14 4 9 0,30-7-5 15,-13 3-26-15,1-2-39 0,1 2-67 16,3-2-345-16,0 3 257 0</inkml:trace>
  <inkml:trace contextRef="#ctx0" brushRef="#br0" timeOffset="11499.97">28292 2652 1665 0,'15'10'153'0,"-15"-10"9"0,0 0-39 0,0 0-50 16,0 0-16-16,26-3-6 0,-26 3 1 0,0 0-1 15,29-7-4-15,-14 3-3 0,-2-2-11 16,1 1 3-16,4-3-11 0,-2 2-4 0,4-3-21 16,-1 1-30-16,0-3-37 0,2-3-23 0,-2 1-51 15,0-4-93-15,3-2-408 16,-6 0 131-16</inkml:trace>
  <inkml:trace contextRef="#ctx0" brushRef="#br0" timeOffset="11824.94">28079 1112 1818 0,'0'0'-3'0,"0"0"-5"0,0 0-25 15,0 0-21-15,15-27-19 0,-15 27 5 0,21-4 2 0,-9 1 8 16,1 0-1-16,2 2-12 15,0-3-33-15,-3 2-72 0,-12 2-168 0,29-7 111 16</inkml:trace>
  <inkml:trace contextRef="#ctx0" brushRef="#br0" timeOffset="26470.32">30411 3842 867 0,'0'0'189'0,"0"0"-68"16,-25 0-21-16,25 0-14 0,0 0-14 0,0 0-13 15,0 0-8-15,0 0-4 16,0 0 1-16,0 0 7 0,0 0-17 0,0 0 3 0,0 0-6 15,0 0 2-15,0 0-6 16,0 0 13-16,0 0 7 0,-19 3 0 16,19-3 8-16,0 0-5 0,0 0 4 0,0 0-5 0,0 0-7 15,0 0-3-15,0 0-3 0,0 0 0 16,0 0-6-16,0 0 0 0,0 0 0 0,0 0 4 16,0 0-11-16,-12-14 5 15,12 14-4-15,0 0 0 0,0 0-7 0,0 0 7 16,0 0-3-16,0-21-3 0,0 21 4 15,0 0-3-15,0 0-1 0,0 0 9 0,6-26-4 16,-6 26 1-16,0 0 2 16,8-19-1-16,-8 19-2 0,6-15-4 0,-6 15 2 15,13-14 0-15,-13 14-3 0,13-12-3 0,-5 5-4 0,-8 7-3 16,15-12 1-16,-15 12 2 16,17-10-5-16,-6 3-4 0,-11 7 4 0,16-6-7 15,-16 6 2-15,20-7-3 16,-20 7 0-16,19-2 9 0,-19 2 2 0,15-4-1 0,-15 4 6 15,0 0-5-15,0 0 2 16,25 6 4-16,-25-6 0 0,0 0-1 0,16 6 2 16,-16-6 0-16,0 0 3 15,10 11 1-15,-10-11-4 0,0 0 5 0,2 19 0 16,-2-19-3-16,0 0 5 0,-4 25-1 0,4-25 2 16,-12 21-1-16,6-8 2 0,0-1-2 15,0 1 0-15,-3-2-4 0,1 3 1 0,-1-1 1 16,1-1-2-16,-1-1-7 15,3 2 2-15,6-13-2 0,-14 20-3 0,4-7 1 0,2-6 3 16,8-7-7-16,-10 15 0 16,10-15-1-16,-11 15-1 0,11-15 0 0,-9 11 1 15,9-11 0-15,0 0 1 0,-8 13 0 0,8-13 5 16,0 0-4-16,0 0 0 0,0 0-3 16,0 0 1-16,0 0-1 0,0 0-1 0,0 0-2 15,0 0 0-15,0 0 1 16,0 0-3-16,0 0-1 0,38-40 1 0,-30 28-2 15,4 1 2-15,0-2-1 0,-2-1 1 16,1 3 2-16,0-3 4 0,-1 0 4 16,1 1 7-16,-1 2 3 0,-2-2 4 0,4 1 2 0,-4 1 2 15,0 2-1-15,-8 9-3 16,11-19 5-16,-11 19 2 0,13-16 3 0,-13 16-5 0,6-12-1 16,-6 12 0-16,9-11-5 15,-9 11-4-15,0 0-3 0,8-9-1 0,-8 9-6 16,0 0 4-16,0 0-4 15,0 0 1-15,0 0 1 0,0 0 0 0,0 0 1 0,0 0-3 16,0 0 8-16,0 0 0 16,-25 41-1-16,25-41 5 0,-9 24-2 0,5-11 8 15,-1 0-5-15,1 3 0 0,4-16 0 0,-6 28-5 16,4-13-2-16,2-15-2 16,-2 29-8-16,2-17 5 0,0-12-3 0,2 26-10 0,0-14-9 15,-2-12-14-15,8 20-13 16,-1-10-22-16,-7-10-28 0,15 13-33 0,-5-9-42 15,-10-4-42-15,23 8-43 16,-11-11-45-16,-12 3-96 0,26-7-126 16,-10 1-362-16,-6-1-238 0</inkml:trace>
  <inkml:trace contextRef="#ctx0" brushRef="#br0" timeOffset="26949.88">30928 3606 2506 0,'0'0'-118'15,"-2"-21"28"-15,2 21 21 16,0 0 18-16,0 0 13 0,0 0 19 0,0 0 19 16,0 0 16-16,-6-15 5 15,6 15 4-15,0 0 1 0,0 0 10 0,0 0 14 16,0 0 13-16,0 0 17 0,0 0 11 15,0 0 9-15,0 0 1 0,0 0 2 0,0 0-4 16,-24 35-5-16,18-25-2 16,0 4-8-16,0-1-2 0,-2 2-5 0,0 3-4 15,2-1-14-15,2 2 2 0,0 2-10 0,-3-2-4 0,3 0-4 16,2 2-3-16,-2-2-3 16,4 2-5-16,0-2-7 0,2 0-10 0,0-1-13 15,4-2-12-15,-1-1-22 16,3-1-27-16,0 1-29 0,2-3-44 0,2-1-46 0,0-2-51 15,-1-1-85-15,4 0-544 16,0-5-210-16</inkml:trace>
  <inkml:trace contextRef="#ctx0" brushRef="#br0" timeOffset="27239.8">31148 3705 2456 0,'5'-18'-103'0,"-5"18"14"0,2-16 12 0,-2 16 7 16,0 0 6-16,4-18 17 16,-4 18 16-16,0 0 25 0,0 0 16 0,0 0 23 15,0 0 7-15,0 0 23 0,0 0 9 0,0 0 0 16,0 0 7-16,0 0-1 16,0 0 2-16,0 0-1 0,-28 49-3 0,24-34-4 0,0 0-2 15,-1 0-2-15,1 3-8 16,2-1-3-16,-2-1-5 0,2 1-4 0,0 1-7 15,0-1-2-15,0 0-13 16,2-17-13-16,-4 28-23 0,4-16-26 0,0-12-29 16,0 21-31-16,0-21-26 0,0 19-31 0,0-19-33 0,0 0-52 15,4 13-479-15,-4-13 21 16</inkml:trace>
  <inkml:trace contextRef="#ctx0" brushRef="#br0" timeOffset="27550.06">31216 3810 2115 0,'8'-15'17'0,"-8"15"4"16,0 0-5-16,7-11-2 0,-7 11 0 0,0 0 17 0,0 0 11 15,0 0 6-15,0 0-2 0,0 0 4 0,0 0-14 16,0 0 1-16,0 0-10 16,0 0 3-16,0 0-6 0,-52 18 1 0,52-18 0 15,-12 8-4-15,12-8-5 16,-10 7 3-16,10-7-4 0,0 0 1 0,-13 14 6 0,13-14 9 15,-7 10-1-15,7-10 7 16,0 0 9-16,-6 12 4 0,6-12 2 0,0 0-5 16,-4 20 4-16,4-20 10 0,0 0-13 0,0 22-1 0,0-22-1 15,6 14-5-15,-6-14-4 16,9 18-4-16,-3-9-3 0,-6-9-10 16,13 15-18-16,-7-7-27 0,-6-8-34 15,16 13-47-15,-10-6-39 0,2-1-48 0,-2-2-82 16,-6-4-536-16,15 8-133 0</inkml:trace>
  <inkml:trace contextRef="#ctx0" brushRef="#br0" timeOffset="27800.18">31462 3634 2475 0,'6'-17'-14'0,"-6"17"20"0,0 0 12 15,0 0 14-15,8-12-2 0,-8 12 26 16,0 0 27-16,0 0 14 0,0 0 4 16,0 0-2-16,0 0-6 0,0 0-4 0,6 48-6 0,-4-30-9 15,0 3-6-15,-2 0-8 16,2 4-9-16,2 2-2 0,-4-1-12 0,0-3-22 0,-4 4-30 16,4-2-47-16,-4-2-56 15,0 3-63-15,-2-5-77 0,-2 0-174 0,-5 0-353 16,-4-2-88-16</inkml:trace>
  <inkml:trace contextRef="#ctx0" brushRef="#br0" timeOffset="29329.99">26649 3763 2253 0,'0'0'-94'0,"0"0"26"0,0 0 8 0,10 11 14 15,-10-11 9-15,0 0 19 0,0 0 20 16,0 0 1-16,9 10 2 0,-9-10-2 0,0 0 2 16,11 9 1-16,-11-9-6 0,0 0 10 0,0 0 9 15,12 9 2-15,-12-9 11 16,0 0 11-16,0 0 14 0,10 15-4 0,-10-15 20 16,0 0 4-16,7 14-2 0,-7-14-5 15,6 11-7-15,-6-11 5 0,12 14 6 0,-12-14 5 16,9 15-5-16,-3-7 0 15,-6-8-1-15,15 21-8 0,-7-12-5 0,-3 3-2 0,6-1 1 16,-2 0 2-16,0 3-5 16,-1-1-5-16,2 0-2 0,1 1-4 0,-2-1-4 15,1 1-4-15,-2-1-4 0,3 0-5 0,-1 0 1 0,-2-1-6 16,1 1-4-16,-2-1-1 16,2-1 1-16,-9-11-6 0,13 21 6 0,-6-10 3 15,0 3-2-15,-7-14 0 16,11 21-4-16,-7-12 3 0,3 2 0 0,-7-11-3 0,8 19-2 15,-2-6 6-15,-6-13-1 16,7 16 1-16,-7-16-3 0,8 15 1 0,-8-15 1 16,7 18 7-16,-7-18 2 0,9 13 2 0,-9-13-5 15,7 14 3-15,-7-14-4 0,11 15-2 16,-11-15-3-16,7 11 1 0,-7-11-3 0,7 11-3 16,-7-11-1-16,0 0-2 15,11 14-4-15,-11-14-5 0,4 8-17 0,-4-8-23 16,0 0-31-16,0 0-41 0,12 11-61 15,-12-11-52-15,0 0-105 0,0 0-212 0,0 0-324 16,0 0-217-16</inkml:trace>
  <inkml:trace contextRef="#ctx0" brushRef="#br0" timeOffset="29860.23">27020 3671 2482 0,'0'0'-105'16,"0"0"23"-16,7-18 15 16,-7 18 12-16,0 0 26 0,5-12 14 0,-5 12 28 15,0 0 20-15,0 0 32 0,0 0 13 0,0 0 13 0,9-14 5 16,-9 14-7-16,0 0 6 16,0 0 6-16,0 0-5 0,0 0-9 0,0 0-6 15,0 0-9-15,0 0-4 16,0 0-5-16,-17 60-10 0,13-45-4 0,-2-2-6 0,-1 4-5 15,0 2 0-15,-4 2-5 16,4 0-1-16,-2 0-4 0,-2 2-1 0,0 0 1 16,2-1-5-16,-5 3-1 0,5 2-2 0,-4-1 0 15,-3 3-4-15,5-3 0 16,-5 4-2-16,1-2 1 0,1 1-4 0,1 0-4 0,-2-1 2 16,3 0 3-16,-1-1-2 15,-2 1-1-15,0-1 0 0,3 0-2 0,-1 0-1 16,1-4-1-16,2 0 0 15,3-1 0-15,-5-1-7 0,4 0-4 0,1-4-14 0,1 0-10 16,3-2-31-16,-1-1-29 16,-1 1-36-16,5-15-42 0,-5 23-35 0,5-23-79 15,-2 16-596-15,2-16-245 0</inkml:trace>
  <inkml:trace contextRef="#ctx0" brushRef="#br0" timeOffset="30350.1">27510 3869 2476 0,'0'0'-145'0,"0"0"26"0,0 0 16 0,4-16 20 0,-4 16 16 15,0 0 22-15,0 0 16 16,0 0 11-16,0 0 12 0,0 0 16 0,0 0 4 16,0 0 4-16,-35 26 11 0,35-26-11 0,-14 19 20 0,8-8 13 15,-4 3-2-15,3 1 7 16,-1 2 9-16,-2 2-6 0,2 0 0 0,-1 2 7 16,4 2-6-16,-6 0-4 15,6-1-2-15,1 1 1 0,0 0-18 0,4-1 7 0,-2 0-4 16,2-1-4-16,2 0-4 15,2-1-3-15,2-1-2 0,4 1-11 0,-1-1-23 16,2-2-35-16,2-3-36 16,1 1-44-16,2-7-61 0,-5-1-139 0,5-1-348 15,1-2 93-15</inkml:trace>
  <inkml:trace contextRef="#ctx0" brushRef="#br0" timeOffset="30989.88">27672 4063 1911 0,'0'0'-47'15,"3"-21"10"-15,-3 21 2 0,0 0 11 0,0 0 4 16,6-13 10-16,-6 13 7 15,0 0 8-15,0 0-4 0,13-8 4 0,-13 8-3 0,0 0-2 16,19-6 0-16,-19 6 7 16,16-1-1-16,-16 1 4 0,0 0 5 0,24-4 1 15,-24 4 12-15,15-2-2 0,-15 2 16 0,0 0 13 16,16-3 7-16,-16 3 10 0,0 0-1 16,0 0-3-16,22-3-6 0,-22 3-5 0,0 0-8 15,0 0 1-15,0 0-13 16,16-1 0-16,-16 1-8 0,0 0-5 0,0 0-2 15,0 0-3-15,0 0 2 0,0 0-5 16,0 0-1-16,0 0 1 0,0 0 12 0,0 0-6 16,0 0 4-16,0 0 5 0,0 0-1 0,22 4 4 15,-22-4 4-15,0 0-1 16,0 0 2-16,0 0-9 0,0 0-1 0,0 0 1 0,0 0 1 16,-20 34-6-16,20-34-5 15,-8 17 3-15,8-17 0 0,-12 21 2 0,4-9-4 16,-2 2-1-16,2 0 2 15,-1 0 1-15,-1 1-5 0,2-2 3 0,-3 0-3 16,0 0 1-16,3 3-2 0,0-5 1 16,-1 2-4-16,-1-1 0 0,3 1-6 0,1-2 4 15,6-11 1-15,-12 21-5 0,12-21 4 0,-4 18-4 16,4-18 2-16,-1 15 0 16,1-15-1-16,0 0 1 0,5 19 2 0,-5-19-4 0,14 8-3 15,-14-8 2-15,16 5 1 16,-16-5 0-16,22 6 2 0,-22-6 3 0,25 2 3 15,-10-2-1-15,-15 0-2 16,27 2 0-16,-11-2-5 0,-16 0-9 0,23 0-23 0,-23 0-22 16,22-4-53-16,-22 4-50 0,22-3-76 0,-22 3-151 15,19-8-466-15,-10 4-180 16</inkml:trace>
  <inkml:trace contextRef="#ctx0" brushRef="#br0" timeOffset="31279.94">28081 3970 2581 0,'4'-19'-19'0,"-4"19"-8"0,4-13 1 0,-4 13 2 15,5-11 9-15,-5 11 24 0,0 0-13 16,0 0 22-16,18-6 12 0,-18 6 15 0,0 0 2 15,0 0 6-15,20 21 3 16,-12-10 5-16,-2 2-1 0,3 3-1 0,-1 0-1 16,1 6-4-16,-1-1-2 0,0 1-5 0,-3 3-4 0,2 1-3 15,-3-1-4-15,-2-1-5 16,0-2-8-16,-2-1-16 0,-2 0-31 0,0 0-42 16,0 0-50-16,-4-2-59 15,-2-1-100-15,2-3-539 0,2 0-133 0</inkml:trace>
  <inkml:trace contextRef="#ctx0" brushRef="#br0" timeOffset="33650.24">30456 5601 2245 0,'0'0'-127'0,"-26"-4"23"16,26 4 7-1,0 0 13-15,0 0 19 0,0 0 2 0,0 0 12 16,0 0 6-16,0 0 5 0,0 0 1 16,0 0 2-16,0 0-2 0,0 0 8 0,0 0-2 15,0 0 13-15,0 0 3 0,0 0 13 16,-16-5 9-16,16 5 14 0,0 0 21 0,0 0 13 16,0 0 16-16,0 0 16 0,0 0 5 0,0 0 5 15,0 0 3-15,0 0-3 16,0 0-5-16,-17-9 3 0,17 9-13 0,0 0 15 0,0 0 1 15,0 0-7 1,0 0 2-16,0 0 1 0,0 0-4 0,0 0 2 16,-9-13-10-16,9 13-3 0,0 0 1 0,0 0 2 0,0 0 0 15,0 0 1-15,0 0 4 0,-2-17-7 16,2 17-5-16,0 0-6 0,0 0-7 0,0 0-7 16,0 0-7-16,0 0-3 15,11-26-6-15,-11 26-3 0,0 0-6 16,8-12-1-16,-8 12-2 0,0 0 0 0,0 0-3 15,13-9 2-15,-13 9-4 0,0 0-2 0,0 0-2 16,17-7 0-16,-17 7 2 16,0 0-3-16,0 0-4 0,17-4-1 0,-17 4 1 15,0 0 0-15,0 0-4 0,0 0 5 0,0 0 2 0,0 0-1 16,0 0 3-16,20 1 0 16,-20-1-1-16,0 0-1 0,0 0 1 0,0 0-1 15,14 11-3-15,-14-11 1 16,0 0-3-16,8 14 5 0,-8-14-5 0,0 0-2 15,8 13 1-15,-8-13-1 0,0 0-2 16,7 13 3-16,-7-13-2 0,0 0 0 0,6 16-1 16,-6-16 5-16,0 0-4 15,0 15 3-15,0-15 1 0,0 0-6 0,0 0 2 16,-2 27 3-16,2-27-3 0,-6 16 1 0,6-16-1 0,-7 20-1 16,3-9-1-1,4-11 1-15,-10 21-2 0,6-8 0 0,-3 0 3 0,0-1-2 16,7-12-2-16,-12 23 3 15,4-11-2-15,1-1 0 0,7-11 0 0,-17 21-1 16,11-10 0-16,-3-1 0 0,3 1 1 16,6-11-4-16,-15 18 2 0,9-11 2 0,6-7-3 15,-11 14 6-15,11-14-4 16,-8 11-2-16,8-11 4 0,-8 10-5 0,8-10 1 16,0 0 1-16,-9 12-1 0,9-12-1 0,0 0 0 0,0 0 1 15,0 0-1-15,0 0 1 16,0 0-1-16,0 0 1 0,0 0-6 0,0 0 5 15,0 0-6-15,0 0-3 16,0 0-5-16,40-29-7 0,-29 19-5 0,1-2-2 16,1 1-2-16,2-3 3 0,0 1 2 0,-1-2 1 0,0 2 6 15,0-2-2-15,-4 2 5 16,1-1 6-16,0 1 3 0,0-1 7 0,-1 1 0 16,-2 1 7-16,0 1 1 15,2 0 3-15,-4-1 3 0,-6 12 3 0,10-19-1 0,-4 10 3 16,-6 9-4-16,7-16-3 15,-7 16 0-15,6-15 1 0,-6 15-2 0,5-13 1 16,-5 13 2-16,0 0 1 16,6-19-3-16,-6 19 6 0,0 0 0 0,0 0 2 15,4-18 0-15,-4 18-1 0,0 0-5 0,0 0 3 0,0 0-5 16,0 0-1-16,-2-18 2 16,2 18 2-16,0 0-4 0,0 0-2 0,0 0-2 15,0 0 2-15,0 0-3 16,0 0 6-16,0 0 0 0,0 0 1 0,0 0-1 0,0 0-7 15,0 0 6-15,0 0 4 16,0 0-5-16,0 0 1 0,0 0 0 0,-40 21 0 16,40-21-3-16,-10 15 4 0,2-6-6 0,8-9 3 15,-12 19-2-15,6-7 2 0,0-1-1 16,6-11-4-16,-11 23 0 0,5-9 1 0,6-14-4 16,-9 20 3-16,9-20-2 15,-4 21 0-15,4-21 0 0,-5 21 3 16,5-21-1-16,0 23-1 0,0-23-2 15,5 21 3-15,-5-21-1 0,6 21-1 0,-4-12 2 0,-2-9 2 16,11 19-4-16,-5-11 2 16,-6-8-4-16,13 16 0 0,-7-9-13 0,-6-7-12 15,18 11-32-15,-18-11-42 0,18 10-61 16,-3-4-76-16,-15-6-107 0,21 2-224 0,-8-2-45 16,-13 0-270-16,0 0-250 0</inkml:trace>
  <inkml:trace contextRef="#ctx0" brushRef="#br0" timeOffset="43150.06">31053 5353 180 0,'0'0'72'0,"0"0"-5"15,-9-9-32-15,9 9-13 0,0 0-8 0,0 0-10 16,0 0-12-16,0 0 2 15,0 0-5-15,0 0-1 0,0 0 1 0,-8-8 1 0,8 8 8 16,0 0 14-16,0 0 13 16,0 0 9-16,0 0 12 0,0 0 3 0,0 0 3 15,0 0 10-15,0 0-5 0,0 0-11 16,0 0 2-16,0 0-9 0,0 0-5 16,0 0-8-16,0 0-1 0,0 0-3 0,0 0-4 0,0 0-2 15,0 0 2-15,0 0-7 16,0 0 1-16,-17-9 4 0,17 9 0 0,0 0 13 15,0 0 4-15,0 0 10 16,0 0 4-16,0 0 6 0,0 0 13 0,0 0-6 0,0 0 5 16,0 0 0-16,0 0 1 0,0 0-7 0,0 0 9 15,0 0 11-15,0 0-7 16,0 0 0-16,0 0-3 0,0 0 6 16,0 0 4-16,0 0 1 0,0 0 1 0,0 0 4 15,0 0 3-15,0 0 4 0,0 0-3 16,0 0-5-16,0 0-8 0,0 0-6 15,0 0-4-15,0 0-13 0,-28 17 5 0,28-17-4 16,-8 7 3-16,8-7 7 16,0 0-1-16,-14 14 2 0,14-14-5 0,-14 11 4 0,14-11-9 15,-12 12 3-15,12-12-6 0,-13 9-5 0,13-9-5 16,-13 16 0-16,13-16-4 16,-10 12-3-16,10-12-3 0,-13 16-2 0,9-7 0 0,4-9-2 15,-8 18 3-15,8-18 0 16,-10 18-1-16,10-18-2 0,-6 24 0 0,2-13 2 15,0 2-3-15,4-13 3 16,-6 27-3-16,2-14-2 0,4-13 0 0,-4 27 0 16,1-14 0-16,1 2 2 0,2-15 0 15,0 27 0-15,0-27 0 0,2 27-1 0,-2-14 2 16,0-13 4-16,3 27-5 0,-1-16 3 0,-2-11-2 16,6 25-1-16,-4-14 2 15,2 3 1-15,-4-14-10 0,8 25 9 0,-4-16-3 0,-4-9 2 16,12 23-1-16,-6-11 2 15,0-2-6-15,2-2-10 0,1 4 7 0,-9-12-2 16,15 17 0-16,-9-9-11 16,-6-8-6-16,17 13-10 0,-11-5-16 0,-6-8-16 0,16 9-20 15,-16-9-19-15,14 9-37 0,-14-9-37 0,10 10-50 16,-10-10-42-16,12 8-64 16,-12-8-142-16,8 8-520 0,-8-8-421 0</inkml:trace>
  <inkml:trace contextRef="#ctx0" brushRef="#br0" timeOffset="44020.05">31280 5466 2848 0,'0'0'-131'0,"0"0"7"16,0 0 18-16,0 0 4 0,0 0 12 0,0 0 9 0,2-21 18 15,-2 21 15-15,0 0 24 16,0 0 0-16,0 0 21 0,0 0 0 0,0 0 7 16,0 0 12-16,0 0 21 15,0 0 8-15,0 0 12 0,0 0 11 0,0 0 6 0,0 0 8 16,0 0 1-16,0 0-8 15,0 0-2-15,0 0 3 0,0 0 4 0,0 0-1 16,-6 57 3-16,6-57 3 16,-3 19 1-16,3-19 4 0,-5 21-2 0,5-21 1 15,-2 25 2-15,2-12-2 0,0-13-1 0,-2 30 1 0,2-12-5 16,0-18-5-16,-2 29-4 16,2-11-3-16,0-2-5 0,0-16-6 0,-2 28-2 15,2-15-7-15,0-13-6 16,2 27 1-16,-2-27-6 0,2 23-5 0,-2-23-4 0,2 20 0 15,-2-20-6-15,0 18-2 16,0-18 0-16,2 17-12 0,-2-17-1 0,0 0-7 16,3 19-16-16,-3-19-14 15,0 0-24-15,0 0-20 0,2 19-30 0,-2-19-31 16,0 0-35-16,0 0-41 0,0 0-35 0,0 0-38 0,0 0-83 16,0 0-550-16,17-5-308 15</inkml:trace>
  <inkml:trace contextRef="#ctx0" brushRef="#br0" timeOffset="44409.99">31466 5551 2762 0,'0'0'-44'0,"0"0"19"16,6-13-4-16,-6 13 5 16,0 0 8-16,0 0 1 0,0 0 15 0,0 0 11 0,0 0 23 15,0 0 4-15,0 0 10 16,0 0 3-16,0 0 3 0,0 0 5 0,0 0 5 15,0 0 1-15,-42 31 2 16,31-22-7-16,11-9-4 0,-19 15-5 0,10-6-5 16,-1-1-2-16,10-8 3 0,-17 15-4 15,8-9-3-15,9-6-5 0,-16 12 0 0,16-12-5 16,-11 9-2-16,11-9-1 0,-10 11-7 0,10-11-1 16,0 0 0-16,-16 8-1 15,16-8 2-15,0 0 1 0,0 0 2 0,-4 14 5 0,4-14 3 16,0 0 1-1,0 0 2-15,0 0 3 0,22 21 0 0,-22-21 2 0,17 9 0 16,-7-3-4-16,-10-6 2 16,19 11-5-16,-8-3-3 0,-11-8-3 0,18 13-12 15,-6-9-11-15,-2 4-13 0,-10-8-21 0,17 11-25 0,-7-5-29 16,-10-6-39-16,20 10-36 16,-10-7-37-16,-10-3-42 0,20 4-75 0,-20-4-601 15,20 3-311-15</inkml:trace>
  <inkml:trace contextRef="#ctx0" brushRef="#br0" timeOffset="44789.94">31756 5732 2685 0,'0'0'-82'15,"0"0"23"-15,0 0 3 0,0 0 0 16,0 0 9-16,0 0 15 0,21 2 23 0,-21-2 12 16,0 0 9-16,0 0 0 0,24 3 8 15,-24-3-8-15,0 0 10 0,24 3-12 0,-24-3 4 16,22 0 1-16,-22 0-3 0,23 2-19 0,-23-2-27 16,22 2-28-16,-22-2-35 15,20 2-48-15,-20-2-90 0,20-4-369 0,-20 4 190 16</inkml:trace>
  <inkml:trace contextRef="#ctx0" brushRef="#br0" timeOffset="45439.82">32060 5573 1804 0,'0'0'14'0,"0"0"14"0,0-23 3 0,0 23-18 15,0 0 8-15,0 0 2 16,0 0 7-16,0 0 28 0,0 0 15 0,0 0 5 16,0 0 6-16,0 0 9 0,0 0 6 15,0 0 6-15,0 0-8 0,0 0-6 0,3 55-7 16,-3-55-8-16,-3 24-5 15,3-24 0-15,0 27-7 0,0-13-3 0,0-14-6 16,0 26 0-16,-2-12-9 0,2-14-6 16,0 24-2-16,0-24-6 0,0 21-5 0,0-21 0 15,-2 19-1-15,2-19-3 0,0 0 1 0,0 21 1 16,0-21-5-16,0 0 3 16,0 18-1-16,0-18-4 0,0 0-3 0,0 0-2 0,0 0-8 15,0 0-1-15,0 0-5 16,0 0 2-16,0 0 1 0,0 0 0 0,0 0-2 15,20-40 5-15,-20 40 5 16,10-23 8-16,-4 11 7 0,0 1 11 0,-6 11 5 16,10-20 1-16,-4 12 5 0,-6 8-2 15,10-17-7-15,-10 17 0 0,10-16-9 0,-10 16 1 16,13-14-7-16,-13 14 0 0,15-11-5 0,-15 11-1 16,15-7-1-16,-15 7 2 15,14-6 2-15,-14 6 5 0,0 0 4 0,18-4 8 0,-18 4 8 16,0 0 9-1,0 0 5-15,0 0 10 0,25 11 0 0,-25-11-3 0,11 12-8 16,-11-12-4-16,8 17-3 16,-8-17-9-16,9 18-2 0,-5-8-3 0,-4-10-3 0,10 23-5 15,-6-11-1-15,1 1-1 0,2-2-5 0,-7-11-3 16,8 22-14-16,-8-22-12 16,8 16-23-16,-8-16-28 0,6 13-34 0,-6-13-36 15,4 12-51-15,-4-12-57 16,5 10-54-16,-5-10-104 0,0 0-158 0,5 7-405 15,-5-7-391-15</inkml:trace>
  <inkml:trace contextRef="#ctx0" brushRef="#br0" timeOffset="46200.03">32471 5238 2715 0,'0'0'-156'0,"0"0"28"15,0 0 21-15,0 0 17 16,0 0 14-16,0 0 25 0,0 0 23 0,0 0 15 16,0 0 15-16,0 0 6 15,0 0 7-15,0 0 14 0,0 0 5 0,0 0 7 0,0 0 15 16,0 0 0-16,0 0 2 0,0 0 0 0,0 0 3 16,29 22 3-16,-29-22 0 15,8 15 0-15,-8-15 0 0,6 17 5 0,-2-3 1 16,0-1 0-16,-4-13 0 0,6 31 3 15,-2-15-15-15,-2 1-2 0,0 2-4 0,3 3-3 16,-3-3 7-16,0 2 0 16,1 0-3-16,-1 4 0 0,0-1 1 0,0-1-1 15,0 2-1-15,0 0 3 0,0 2 1 0,0-4 1 0,0-1-5 16,-2 1-1-16,2-2-3 16,-2 0-6-16,3-2-5 0,-3 2 0 0,0-4-11 15,-3 2-7-15,3-19-25 16,-2 33-31-16,0-18-43 0,2-15-66 0,-4 24-72 0,0-12-134 15,-5-3-234-15,0 1-255 16,9-10-179-16</inkml:trace>
  <inkml:trace contextRef="#ctx0" brushRef="#br0" timeOffset="49665.02">27164 5763 2397 0,'0'0'-124'0,"18"-6"20"0,-18 6 6 0,18-2 15 0,-18 2 24 15,22 0 17-15,-22 0 19 16,21 2 10-16,-21-2 3 0,20 2 12 15,-20-2 9-15,20 2 12 0,-20-2 9 16,18 4 9-16,-18-4 19 0,18 5 10 0,-18-5 12 0,19 6 9 16,-19-6 3-16,17 8 2 0,-17-8-6 0,12 9 6 15,-12-9 1-15,13 8-6 16,-13-8 0-16,10 12-7 0,-10-12-5 0,8 12-3 16,-8-12-1-16,2 16-3 15,-2-16-9-15,0 0-5 0,-4 29-6 0,4-29-3 0,-10 22-8 16,4-10-4-16,-1 2 1 15,0 0-6-15,-2 0 2 0,0-1-2 0,1 1 1 16,-2-1 0-16,1 0-3 16,1-1 4-16,-1 1 1 0,-1-2-5 0,3 3 1 0,7-14-2 15,-14 19-6-15,6-8-4 0,1-1-5 0,7-10-17 16,-8 15-19-16,8-15-27 16,-3 14-41-16,3-14-47 0,0 0-49 0,0 0-74 15,9 20-171-15,-4-14-442 0,-5-6-239 16</inkml:trace>
  <inkml:trace contextRef="#ctx0" brushRef="#br0" timeOffset="49930.01">27400 6429 2651 0,'0'0'12'0,"0"0"36"0,0 0-6 0,9 6-2 15,-9-6 0-15,0 0 9 0,0 0 15 0,0 0 2 16,11 10-5-16,-11-10-9 16,0 0-19-16,0 0-25 0,0 0-26 0,0 0-36 0,0 0-38 15,11 6-52-15,-11-6-72 16,0 0-167-16,0 0-324 0,0 0 33 15</inkml:trace>
  <inkml:trace contextRef="#ctx0" brushRef="#br0" timeOffset="92065.34">27717 9118 2478 0,'0'0'-202'0,"0"0"14"15,0 0 21-15,6-21 17 0,-6 21 34 0,0 0 16 16,0 0 29-16,0 0 25 15,0 0 9-15,0 0 11 0,0 0 11 0,0 0 1 16,0 0 7-16,0 0 2 0,0 0-7 16,0 0 5-16,0 0-5 0,0 0-7 0,0 0 12 15,0 0-4-15,0 0 3 0,0 0 8 16,0 0 8-16,0 0-4 0,0 0 4 16,0 0 12-16,0 0 4 0,0 0 3 0,0 0 2 0,0 0-1 15,0 0 6-15,0 0-17 16,0 0 3-16,0 0-4 0,0 0-16 0,0 0-9 15,0 0-4-15,0 0-9 16,0 0-1-16,0 0-9 0,0 0 6 0,0 0-3 0,0 0-4 16,0 0 7-16,0 0 5 0,0 0 6 0,0 0 13 15,0 0 11-15,0 0 6 16,0 0 4-16,0 0 2 0,0 0-4 0,0 0 8 16,0 0-3-16,0 0-22 0,0 0-2 15,0 0-3-15,0 0-12 0,32 24-6 0,-32-24-23 16,0 0-57-16,0 0-142 15,0 0-63-15,0 0 100 0</inkml:trace>
  <inkml:trace contextRef="#ctx0" brushRef="#br0" timeOffset="-114735.38">1020 910 2268 0,'0'0'-85'0,"0"0"23"0,0 0 17 0,0 0 15 15,0 0 12-15,0 0 8 16,0 0 26-16,-17-9 26 0,17 9-6 0,0 0 25 16,0 0 6-16,0 0 21 15,0 0 12-15,0 0 11 0,0 0-2 0,19-32-2 0,-19 32-9 16,0 0-10-16,9-14-8 15,-9 14-5-15,12-7-9 0,-12 7-4 0,0 0-4 16,15-13-1-16,-15 13-8 0,12-2-1 0,-12 2 0 16,0 0-6-16,19-7-4 0,-19 7 3 15,17-3-1-15,-17 3-1 0,0 0-2 16,0 0 1-16,29 7 4 0,-29-7-8 16,16 10-1-16,-16-10-3 0,11 13-4 0,-5-4-3 15,-6-9 5-15,10 19-9 0,-4-7 5 16,-6-12-4-16,10 23 8 0,-8-8 3 0,2 0 4 15,-2-2 1-15,-2-13 4 0,2 34-3 0,-2-20 6 16,0 4-2-16,0-1-1 16,0-17-4-16,-6 33 3 0,4-14-4 0,-2-3-8 0,-1 0 7 15,0-1-3-15,1 0-2 16,4-15 0-16,-10 28-1 0,4-16-1 0,2-1-5 16,4-11-4-16,-10 19 4 15,10-19-7-15,-6 16-3 0,6-16 1 0,-7 15-2 0,7-15-2 16,0 0 0-16,-5 16-2 15,5-16-2-15,0 0-1 0,-4 12-1 0,4-12 1 16,0 0-3-16,0 0 0 0,0 0-3 0,0 0 2 16,0 0-3-16,0 0 2 0,0 0 1 15,0 0-2-15,0 0-4 0,0 0 1 0,0 0 2 16,0 0 2-16,0 0-3 16,25-43 2-16,-20 30 0 0,1-2 1 15,0 3-1-15,-1-2-3 0,4 0 0 0,1-1 2 16,-4-1-4-16,0-1 0 0,-1 1 0 0,5-3-3 15,-4 2-3-15,0 0 6 0,1-2 0 0,-1 2 3 16,-2 2 2-16,2-3-3 16,-1 4 1-16,1-2 2 0,-2 2-2 0,1 1 2 0,-5 13 1 15,11-26 5-15,-8 16-5 16,-3 10 2-16,7-19 1 0,-7 19 2 0,4-18-1 16,-4 18 3-16,0 0 1 15,4-18 0-15,-4 18 1 0,0 0-5 0,0 0 2 0,0-16 1 16,0 16-5-16,0 0 6 15,0 0-2-15,0 0-3 0,0 0-8 0,0 0 10 16,0 0-3-16,0 0 1 0,-40 25-1 0,40-25 4 16,-11 16-3-16,5-7 1 0,-2 2-6 15,1 3 5-15,1-1 0 0,-2 1-1 0,0 1-1 16,3-1 2-16,-1 1 1 16,0-2 1-16,1 0-9 0,5-13 5 0,-9 27 0 15,6-16-1-15,3-11-3 0,0 21 2 16,0-21 0-16,5 19-3 0,-5-19 2 0,12 16-5 15,-12-16-11-15,14 11-16 0,-14-11-27 0,19 5-24 16,-19-5-33-16,19 3-51 16,-19-3-38-16,19-3-23 0,-9 2-33 0,-10 1-58 0,0 0-654 15,22-8-428-15</inkml:trace>
  <inkml:trace contextRef="#ctx0" brushRef="#br0" timeOffset="-114295.27">1521 791 2902 0,'0'0'-127'0,"0"0"19"16,2-17 15-16,-2 17 19 0,0 0 14 16,0 0 20-16,0 0 22 0,0 0 10 0,0 0 4 0,0 0 19 15,0 0 11-15,0 0 18 16,0 0 16-16,0 0 0 0,0 0 8 0,0 0 3 16,0 0 0-16,-16 52-5 15,14-36-2-15,0-1-6 0,0 2 0 0,0 2 4 0,2-2 2 16,-4 2-2-16,4 3 6 0,0-3 2 0,0-1-3 15,0 1-2-15,0 3 3 16,0-3-10-16,0 1-3 0,0 0-9 0,0-3 2 16,0 2-10-16,0-19-2 0,4 32-5 15,-4-18-5-15,0-14-7 0,2 26-10 0,-2-26-9 16,0 21-25-16,0-21-20 16,0 17-23-16,0-17-26 0,0 15-30 0,0-15-28 15,0 0-26-15,2 16-32 0,-2-16-52 16,0 0-586-16,0 0-191 0</inkml:trace>
  <inkml:trace contextRef="#ctx0" brushRef="#br0" timeOffset="-113565.59">1681 921 2409 0,'0'0'-133'0,"11"-12"15"16,-11 12 12-16,0 0 13 0,0 0 17 0,11-12 20 15,-11 12 20-15,0 0 21 16,0 0 10-16,0 0 8 0,11-10 12 0,-11 10 6 0,0 0 18 15,0 0 4-15,0 0-3 16,0 0 10-16,0 0-18 0,0 0 7 0,0 0-8 16,0 0 2-16,0 0 0 0,0 0 9 0,0 0-5 0,0 0 10 15,0 0-8-15,13-7 5 16,-13 7 8-16,0 0 1 0,0 0 0 0,0 0 2 16,0 0-7-16,0 0-1 15,0 0-7-15,0 0-5 0,0 0-9 0,0 0-1 0,0 0-1 16,0 0-2-16,0 0-6 15,0 0 4-15,0 0-1 0,0 0-4 0,0 0 2 16,0 0 6-16,0 0 7 0,0 0 7 0,0 0 1 16,0 0 2-16,0 0-4 0,0 0-4 15,0 0-4-15,0 0 1 0,0 0-6 0,0 0-1 16,0 0-4-16,0 0 2 16,0 0-5-16,0 0 1 0,0 0-2 0,0 0-5 15,0 0 2-15,0 0 2 16,0 0 5-16,0 0-4 0,0 0 8 0,0 0 4 0,0 0 9 15,0 0 2-15,0 0 1 0,0 0 2 0,0 0-6 16,0 0 1-16,0 0 2 16,0 0-3-16,0 0 4 0,0 0 2 0,0 0-3 0,0 0 5 15,0 0-5-15,0 0 2 16,0 0 2-16,0 0-3 0,0 0-2 0,0 0-5 16,1 33-1-16,-1-33-1 15,-1 22-4-15,1-22 0 0,-2 23 1 0,2-23-1 0,-2 25 3 16,2-10-2-16,0-15 3 0,0 31-4 0,0-15 3 15,0 4-3-15,0-20 5 16,0 32-10-16,0-14 2 0,0-3-6 0,0-15 0 16,0 29-4-16,2-17-11 0,-2-12-15 15,0 25-21-15,0-25-23 0,0 21-28 0,0-21-26 16,-2 17-34-16,2-17-32 16,0 18-28-16,0-18-22 0,0 0-38 0,0 0-96 15,-7 13-515-15,7-13-244 0</inkml:trace>
  <inkml:trace contextRef="#ctx0" brushRef="#br0" timeOffset="-113075.49">1843 958 2591 0,'0'0'-79'0,"11"-12"25"16,-11 12 18-16,0 0 7 0,0 0 21 0,0 0-1 16,0 0 12-16,0 0 17 15,0 0-2-15,0 0 14 0,0 0 10 0,0 0 11 0,0 0-1 16,0 0 4-16,0 0 3 16,-28 42-1-16,28-42 0 0,-10 15-6 0,10-15-2 15,-13 13-4-15,5-4-5 16,8-9-3-16,-9 11-3 0,9-11-3 0,-10 13-3 15,10-13-4-15,-11 10-3 0,11-10-3 0,0 0-1 0,-13 11-4 16,13-11 6-16,0 0-6 16,0 0 1-16,-10 10 4 0,10-10 1 0,0 0 0 0,0 0 0 15,0 0 8-15,0 0-2 16,-10 10 3-16,10-10 9 0,0 0 1 0,0 0 0 16,0 0 0-16,0 0-4 15,0 0-2-15,0 0 6 0,0 0 4 0,0 0 5 16,0 0 7-16,0 0-6 0,0 0 3 0,18 19 0 0,-18-19-1 15,17 7-5-15,-17-7-1 16,19 10-7-16,-10-5-2 0,-9-5-8 0,23 12-9 16,-11-6-19-16,-12-6-21 15,22 10-25-15,-12-7-32 0,-10-3-25 0,17 9-39 0,-7-5-35 16,-10-4-36-16,16 8-42 16,-16-8-85-16,12 8-546 0,-8-5-258 0</inkml:trace>
  <inkml:trace contextRef="#ctx0" brushRef="#br0" timeOffset="-112725.25">2101 985 2663 0,'4'-14'-88'16,"-4"14"9"-16,0 0 12 0,10-15 14 0,-10 15 12 16,8-10 36-16,-8 10 19 15,0 0 10-15,12-9 4 0,-12 9 5 16,0 0 13-16,13-10 3 0,-13 10 8 0,0 0 7 16,17-1 5-16,-17 1 10 0,0 0 0 0,0 0-7 15,25 13-2-15,-25-13-4 16,16 19-2-16,-8-7-10 0,0-1-3 15,0 4-2-15,-2-2-6 0,-1 4-2 0,2 0-4 0,-6 1-6 0,4-1 3 16,-5 0-11-16,0 3-15 16,0-20-30-16,-5 34-28 0,1-17-40 0,0 1-37 15,-5 0-51-15,1-3-77 16,0-2-151-16,-2 2-339 0,-2-3-19 0</inkml:trace>
  <inkml:trace contextRef="#ctx0" brushRef="#br0" timeOffset="-111975.43">2760 1162 2132 0,'0'0'-17'0,"0"0"23"16,0 0 1-16,0 0 4 0,0 0-11 0,0 0 9 0,0 0 19 16,0 0 13-16,0 0-4 15,0 0 5-15,0 22-3 0,0-22 2 0,0 0 6 16,0 0 15-16,0 0 18 16,0 0 10-16,15 8 3 0,-15-8 7 0,0 0-6 15,19 4-3-15,-19-4-6 0,18 3-13 16,-18-3-6-16,20 7-4 0,-20-7-5 0,19 4-4 15,-19-4-13-15,19 4-3 0,-19-4-4 16,21 5-12-16,-21-5-16 0,17 4-18 0,-17-4-18 16,15 3-38-16,-15-3-41 0,0 0-26 0,19 7-26 15,-15-6-42-15,-4-1-81 16,0 0-505-16,0 0-96 0</inkml:trace>
  <inkml:trace contextRef="#ctx0" brushRef="#br0" timeOffset="-111745.26">2796 1141 2380 0,'0'0'-52'16,"0"0"11"-16,0 0 1 15,-15-10 8-15,15 10 12 0,0 0 28 0,0 0 18 16,0 0 6-16,0 0 11 0,-4-15 9 16,4 15 0-16,0 0 7 0,0 0 10 0,0 0 7 15,27-15-2-15,-27 15-5 16,20-6-8-16,-20 6-5 0,16-4-20 0,-16 4-16 15,21-6-26-15,-21 6-22 0,22-2-27 0,-22 2-35 0,20 0-17 16,-10 0-35-16,-10 0-40 16,16 2-83-16,-16-2-384 0,13 5 123 0</inkml:trace>
  <inkml:trace contextRef="#ctx0" brushRef="#br0" timeOffset="-106300.3">3613 1055 441 0,'0'0'98'0,"0"0"-12"0,17 6-19 0,-17-6-10 0,0 0-6 15,0 0 7-15,0 0-2 0,0 0-7 16,0 0 8-16,0 0-5 0,0 0-3 16,0 0 4-16,0 0-6 0,0 0-5 0,0 0 3 15,0 0-4-15,0 0-6 16,0 0 6-16,0 0-2 0,0 0-10 0,0 0-2 16,0 0 5-16,0 0-7 0,0 0-8 15,0 0 4-15,0 0-4 0,0 0 8 0,0 0-12 16,0 0 9-16,0 0-7 0,0 0-5 0,0 0 3 0,0 0-3 15,0 0-7-15,0 0 5 16,0 0 2-16,-47 6-3 0,47-6 4 0,0 0-6 16,0 0 15-16,0 0-4 15,0 0 4-15,0 0-6 0,0 0 6 0,0 0-7 16,0 0 6-16,0 0-4 0,0 0-11 16,-17-16 8-16,17 16 2 0,0 0 2 15,0 0 4-15,0 0-9 0,0 0-10 16,0 0 7-16,0 0 3 0,0 0-7 0,0 0 4 15,0 0 3-15,0 0-6 0,0 0 10 0,0 0-16 0,0 0 4 16,0 0 7 0,0 0-7-16,0 0 1 0,40-11 4 0,-40 11 0 0,0 0 2 15,0 0-1-15,0 0-4 16,0 0-2-16,0 0-1 0,9 30 4 0,-9-30 2 0,0 0-8 16,-5 24 3-16,5-24 13 15,0 0-12-15,-4 22-2 0,4-22 7 0,-4 15-2 16,4-15 10-16,-6 14-3 0,6-14 0 0,-6 15 1 15,6-15 4-15,-9 14-5 0,9-14 4 16,-6 13-4-16,6-13-3 0,-9 11 14 16,9-11 1-16,0 0-3 0,-13 13-2 15,13-13 0-15,0 0 2 0,-14 10 3 0,14-10 2 16,0 0-1-16,-18 8-3 0,18-8 5 16,0 0-6-16,-18 5 2 0,18-5-7 0,0 0 0 15,-21 2 0-15,21-2-2 16,0 0-9-16,-20 0 5 0,20 0-2 0,0 0-7 15,0 0 9-15,0 0-10 0,-26-6 6 0,26 6 5 16,0 0-3-16,-14-9-3 0,14 9 2 16,0 0-3-16,-10-11 1 0,10 11-8 0,0 0-2 15,-6-22 10-15,6 22-4 16,0 0-5-16,-2-21 7 0,2 21 0 0,0 0-2 0,2-26 3 16,-2 26 0-16,2-17 8 15,-2 17-8-15,2-18 0 0,-2 18 2 0,2-16-2 16,-2 16-2-16,0 0-1 15,4-22 3-15,-4 22-2 0,2-13-8 0,-2 13 1 0,0 0-3 16,6-17-1-16,-6 17 6 0,8-12-3 0,-8 12 2 16,10-10-1-16,-10 10-4 15,12-7-4-15,-12 7-1 0,15-7-1 16,-15 7-6-16,0 0-4 0,19-6-6 16,-19 6-6-16,0 0-3 0,17-5-21 0,-17 5-11 15,0 0-36-15,0 0-45 0,16-3-103 16,-16 3-391-16,0 0 126 0</inkml:trace>
  <inkml:trace contextRef="#ctx0" brushRef="#br0" timeOffset="-105405.65">4805 893 1761 0,'0'0'-62'0,"0"0"20"15,0 0 14-15,2-23 18 16,-2 23 11-16,0 0 21 0,0 0 10 0,2-15 16 0,-2 15 8 16,0 0 9-16,0 0 8 15,0 0-2-15,0 0 0 0,0 0-1 0,0 0-4 16,0 0 5-16,0 0-6 16,0 0-5-16,0 0-1 0,0 0-2 0,0 0-6 0,0 0 0 15,0 0-4 1,0 0-1-16,0 0-2 0,0 0-9 0,0 0 2 0,-13 51-1 15,9-36 0-15,-1 1-1 0,1 2-5 16,0 1-2-16,0 0 3 0,-2-1 0 0,2 4 0 16,0 0-3-16,-1-3-5 0,-2 1-5 0,3 1 6 15,0-3-2-15,2 0-1 16,-2-2-6-16,0 1-3 0,2-2-2 0,2-15 0 16,-7 26 0-16,5-15-15 0,2-11-2 15,-6 21-22-15,6-21-19 0,-3 16-26 0,3-16-39 16,0 0-26-16,-6 18-31 0,2-14-37 0,4-4-88 15,0 0-390-15,0 0 67 16</inkml:trace>
  <inkml:trace contextRef="#ctx0" brushRef="#br0" timeOffset="-104955.45">4845 1048 1954 0,'15'-14'-83'0,"-15"14"17"0,10-8 16 0,-10 8 13 15,0 0 19-15,13-10 3 0,-13 10 12 16,0 0 6-16,0 0 7 0,13-7 2 16,-13 7 6-16,0 0 13 0,0 0 2 0,0 0 5 0,0 0-4 15,0 0 3-15,0 0-6 16,0 0-1-16,-32 31 10 0,32-31-17 0,-15 11 10 16,15-11-6-16,-15 11 0 15,15-11-2-15,-12 10-5 0,12-10 7 0,-11 8-8 0,11-8-8 16,0 0 7-16,-13 10 6 15,13-10-15-15,0 0 2 0,-13 7-2 0,13-7 8 16,0 0 5-16,0 0-7 0,0 0-3 0,-12 8 5 16,12-8-9-16,0 0 1 0,0 0-1 15,0 0 11-15,0 0 4 0,0 0 4 0,0 0 5 16,0 0 10-16,0 0 0 16,0 0 3-16,0 0 5 0,17 22 3 0,-17-22-2 15,15 8-2-15,-15-8-1 0,14 11-3 16,-5-2-5-16,-9-9-6 0,19 15-5 0,-10-7-11 15,1 1-10-15,0 0-5 0,1 1-18 16,0-2-5-16,-3 3-1 0,1 0-6 16,-1-2-9-16,0 1-7 0,-8-10-3 0,14 18-6 0,-10-11-13 15,-4-7-15-15,8 17-9 16,-8-17-25-16,6 15-33 0,-4-7-55 0,-2-8-148 16,0 10-207-16,0-10 251 15</inkml:trace>
  <inkml:trace contextRef="#ctx0" brushRef="#br0" timeOffset="-102855.61">5410 1156 163 0,'0'0'62'0,"0"0"-56"0,0 0-12 0,13-5-8 0,-13 5 6 15,0 0 10-15,0 0 18 0,0 0 13 16,6-8 13-16,-6 8 0 0,0 0 7 16,0 0 4-16,0 0 3 0,0 0-2 0,0 0 9 15,0 0 4-15,0 0 4 0,0 0 9 16,0 0-16-16,0 0 4 0,0 0 4 0,0 0-2 16,0 0 5-16,0 0 0 15,0 0-10-15,0 0 3 0,0 0-8 0,0 0-8 16,0 0-8-16,0 0 0 0,0 0-3 0,0 0-15 0,-36 24 2 15,26-13 3-15,10-11-11 16,-24 14-6-16,12-4-3 0,-1-1 7 0,0-3-2 16,2 2-6-16,-1 0-6 15,0-1 8-15,12-7-6 0,-24 12-4 0,11-7-6 0,13-5-3 16,-19 10 3-16,19-10-6 16,-17 6-2-16,17-6 4 0,-14 5-5 15,14-5-2-15,0 0-1 0,-16 6-2 16,16-6 11-16,0 0-4 0,0 0 1 0,0 0-4 15,0 0 2-15,0 0 3 0,0 0 0 0,0 0-3 16,0 0 6-16,0 0-3 0,0 0 10 16,0 0-11-16,0 0 3 0,0 0 7 0,0 0-5 0,0 0 1 15,0 0 11-15,32 14-1 16,-32-14 4-16,0 0-1 0,13 12-11 16,-13-12 8-16,10 13-10 0,-10-13 9 15,11 12-9-15,-11-12 0 0,11 17 2 0,-5-9-4 0,2 3 10 16,-8-11-1-16,14 20-4 0,-8-13-3 0,-6-7-1 15,12 21-1-15,-6-14-1 16,-6-7-12-16,13 16 6 0,-6-9-13 16,-7-7-8-16,13 13-13 0,-7-5-19 15,-6-8-14-15,8 10-26 0,-8-10-54 0,8 7-302 0,-8-7 380 16</inkml:trace>
  <inkml:trace contextRef="#ctx0" brushRef="#br0" timeOffset="-102405.6">5619 1307 1266 0,'0'0'-48'0,"11"-13"0"15,-11 13 8-15,0 0 3 0,11-13 3 16,-11 13 2-16,0 0 2 0,15-7 1 16,-15 7 4-16,0 0 0 15,14-7 5-15,-14 7 6 0,0 0-6 0,18-5 5 0,-18 5 10 0,0 0 6 16,0 0 3-16,24 3 0 16,-24-3 14-16,0 0 2 0,14 9-2 0,-14-9 5 15,0 0 4-15,8 15-2 16,-8-15 2-16,0 0-7 0,0 0 8 0,-4 21-1 15,4-21-2-15,0 0 4 0,0 0 5 0,-9 20-1 16,9-20 5-16,0 0 18 0,-13 12-3 16,13-12 7-16,0 0-8 0,-18 7 3 0,18-7 3 15,0 0-12-15,-16 2 14 0,16-2-18 16,0 0-9-16,0 0-1 0,0 0-9 0,0 0-15 16,0 0-4-16,0 0-11 15,0 0-6-15,-12-25-5 0,12 25-7 0,0 0-6 16,0 0-13-16,22-28-20 0,-22 28-33 0,8-10-59 0,-8 10-289 15,10-10 396-15</inkml:trace>
  <inkml:trace contextRef="#ctx0" brushRef="#br0" timeOffset="-98855.46">879 3075 420 0,'0'0'83'16,"0"0"-23"-16,0 0-9 0,0 0-10 0,0 0 20 0,0 0-4 15,0 0-6-15,0 0 1 0,0 0 2 0,0 0 11 16,0 0-1-16,0 0 7 16,0 0 8-16,0 0 4 0,0 0 5 0,0 0 4 15,0 0 6-15,0 0-3 0,0 0 11 16,0 0 3-16,0 0 7 0,0 0-2 0,0 0 9 16,0 0-6-16,0 0-1 15,0 0-4-15,0 0-10 0,0 0-7 16,0 0-11-16,0 0-8 0,0 0 1 0,0 0-11 0,0 0-7 0,0 0-9 15,0 0 0-15,0 0-7 16,0 0-1-16,0 0-7 0,28 48 0 0,-22-37-4 16,3 1-6-16,-3-1 2 15,3 0-6-15,2 3 0 0,-4-3-2 0,6 0-2 0,-1 0-3 16,-3-1-1-16,2-1 1 16,0 1-3-16,2-2-2 0,-13-8-4 0,23 11-9 15,-12-7-1-15,-11-4-7 16,21 2-8-16,-21-2-7 0,21-2-7 0,-21 2 6 15,19-5-1-15,-19 5 3 0,16-13-1 0,-9 5 3 0,-7 8 0 16,14-21 6-16,-8 9-1 16,-6 12 11-16,8-25 7 0,-7 14 8 15,-1 11-1-15,7-23 7 0,-7 23 4 16,4-19 6-16,-4 19 5 0,2-17-7 0,-2 17 5 0,3-15-9 16,-3 15-4-16,0 0-2 15,2-18 1-15,-2 18-7 0,0 0 7 0,0 0 4 16,0 0-3-16,0 0 4 0,0 0 9 0,0 0-2 15,0 0 0-15,0 0 2 0,0 0-2 16,0 0 0-16,0 0-1 0,15 44-2 0,-11-29-2 16,-1 1-4-16,5 1 1 15,-2 4 0-15,0 0-3 0,1 2 0 16,-1-1 1-16,2 3-3 0,1 1-2 16,-1-2 0-16,-3 1 1 0,6 0-3 0,-4-1 2 0,2 1-2 15,0 2-2-15,-4-5-20 16,5 3 4-16,-5 0 1 0,0 2 1 0,2-2 8 15,-3-3 4-15,-2-1 4 0,0-2 1 0,-2 2 1 0,2-4 13 16,-2-17 2-16,-4 34 8 16,2-18 3-16,-2 0-1 0,-3-1 2 0,0-4 2 15,-1 0-4-15,-2 0 7 16,-1-3 4-16,11-8-1 0,-20 14-5 0,6-9 0 0,1 1-5 16,13-6 1-16,-23 2-6 15,23-2 4-15,-21-2-8 0,21 2-4 0,-19-10-9 16,19 10-5-16,-14-16-12 0,14 16-7 0,-5-21-10 15,5 7-9-15,0 14-23 0,10-34-24 16,-1 16-30-16,2-1-34 0,0 4-24 0,5-2-34 16,-1 0-20-16,0 1-42 15,-1 3-101-15,3 0-524 0,-4 2-260 0</inkml:trace>
  <inkml:trace contextRef="#ctx0" brushRef="#br0" timeOffset="-98245.45">1788 3259 2499 0,'0'0'-126'0,"0"0"26"15,0 0 14-15,-12-11 24 16,12 11 14-16,0 0 28 0,0 0 24 0,0 0 17 0,0 0 18 16,-32 23 21-16,25-13 18 15,0 3 16-15,7-13 16 0,-9 29 4 0,7-14 1 16,-3 4-7 0,3-2-4-16,0 2-2 0,2 0-8 0,0-1-11 0,0 4-3 15,4-1-11-15,-2 1-7 0,5-2-5 16,-5 1-8-16,3 2-4 0,0-4-31 0,-1 1-19 15,1-1-32-15,1 1-29 0,-2-5-29 0,-1 0-39 16,3-1-26-16,-6-14-31 16,7 22-50-16,-7-22-121 0,8 12-348 0,-4-10 30 0</inkml:trace>
  <inkml:trace contextRef="#ctx0" brushRef="#br0" timeOffset="-97965.49">1955 3368 2079 0,'5'-15'-13'0,"-5"15"15"16,0 0-4-16,0 0 5 15,6-14 29-15,-6 14 11 0,0 0 18 16,0 0 10-16,0 0 15 0,0 0-2 0,8 39 6 16,-8-39 9-16,1 30-1 0,4-13 25 0,-2 2-3 15,-1-1-10-15,2 2-9 16,1 0-10-16,-1 2-10 0,0-3-4 0,0 4-13 0,-2-2-5 15,2 2-8-15,-2-2-12 0,3-2-17 0,-5 0-18 16,2-1-16-16,0-3-25 16,-2-15-26-16,2 26-24 0,-2-12-30 0,0-14-20 15,3 21-17-15,-3-21-23 0,1 16-25 16,-1-16-34-16,0 0-527 0,0 0-49 0</inkml:trace>
  <inkml:trace contextRef="#ctx0" brushRef="#br0" timeOffset="-97635.28">2117 3467 2247 0,'14'-11'-42'16,"-14"11"26"-16,8-8 13 15,-8 8 22-15,0 0 13 0,0 0 1 0,0 0 7 0,0 0-3 16,0 0 6-16,0 0-5 16,0 0 10-16,0 0 11 0,-14 48 0 0,14-48 5 15,-16 13 4-15,10-5-6 16,6-8 2-16,-12 11-1 0,12-11-5 0,-10 11-1 15,10-11-2-15,0 0 3 0,-11 10-4 0,11-10-3 0,0 0-8 16,0 0-6-16,0 0-5 16,0 0-4-16,0 0-1 0,0 0 4 0,0 0-7 15,0 0 3-15,0 0 16 16,0 0-4-16,0 0 13 0,23 19 3 0,-13-13 4 0,-10-6 2 16,24 11-3-16,-9-3-7 15,-3 1-4-15,3 1-5 0,0-1-4 0,-3 3-7 16,3-3-18-16,-2 2-22 15,-1 2-21-15,0-2-30 0,0 0-44 0,-1 0-52 0,-1 3-38 16,-1-6-56-16,-9-8-107 0,15 13-533 0,-9-8-268 16</inkml:trace>
  <inkml:trace contextRef="#ctx0" brushRef="#br0" timeOffset="-97375.6">2481 3448 2765 0,'10'-7'-1'0,"-10"7"17"0,0 0 17 0,0 0 10 15,0 0 17-15,0 0 12 16,26 15 2-16,-26-15 1 0,10 21 3 0,-4-10-6 0,-2 3 2 16,3 2 0-16,-3 0 0 15,0 1 0-15,1-2-5 0,-1 4-6 0,0-2-7 16,-2 1-11-16,0-1-25 0,-4-1-26 15,2 4-28-15,0-20-35 0,-4 30-34 16,0-16-34-16,0 1-28 0,4-15-28 0,-11 21-30 0,11-21-56 16,-11 13-531-16,5-7-129 15</inkml:trace>
  <inkml:trace contextRef="#ctx0" brushRef="#br0" timeOffset="-97155.46">2685 3682 2370 0,'14'-1'-55'0,"-14"1"-1"16,20-4 19-16,-20 4 2 0,26-4 12 0,-26 4 28 15,30-4 37-15,-13 2-2 16,-1-2 4-16,2 3-18 0,0-1-2 0,-1-2-1 16,3 1-6-16,-20 3-5 0,38-3-19 15,-20-1-15-15,2 2-15 0,-3-1-24 0,1 1-25 16,-2-3-38-16,0 4-59 0,-16 1-124 0,24-6-198 15,-14 2 318-15</inkml:trace>
  <inkml:trace contextRef="#ctx0" brushRef="#br0" timeOffset="-96845.43">2804 3566 1542 0,'0'0'62'15,"-19"2"14"-15,19-2 2 16,0 0 18-16,0 0 14 0,0 0 11 0,0 0 5 16,0 0 7-16,-17 4-2 15,17-4-4-15,0 0-3 0,0 0-4 0,0 0-1 0,0 0-4 16,0 0-5-16,0 0-5 0,0 0-10 15,62 2-11-15,-44-2-5 0,4 0-13 16,1-2-10-16,-1 0-25 0,2 0-25 0,4 0-7 16,-3 1-13-16,3-4-37 0,-4 4-53 15,-1-1-47-15,-4 0-51 0,0 0-68 0,-1-2-156 16,-2 2-347-16,-6 1-69 16</inkml:trace>
  <inkml:trace contextRef="#ctx0" brushRef="#br0" timeOffset="-96145.68">2723 3277 2243 0,'0'0'-62'0,"0"0"17"0,0 0 5 0,0 0-1 15,0 0 16-15,0 0 7 0,0 0 10 0,0 0 13 16,0 0 9-16,0 0-12 16,0 0 9-16,0 0 10 0,0 0-1 0,49-21 15 15,-40 9-2-15,2-2 9 0,1-1 8 16,0 1-5-16,2-4 1 0,-4 1 13 0,3-2-6 16,0 2 0-16,-3 0 1 15,1 0-1-15,-3 1 8 0,2 3 1 0,0-1 5 16,-2 3-6-16,0 2-1 0,-8 9-9 0,13-16 3 0,-13 16-5 15,15-7 4 1,-15 7-5-16,0 0-6 0,0 0-4 0,29 13-4 0,-22-3-3 16,2 1-3-16,-1 2-3 15,0 3-2-15,2-1-2 0,2 2-3 16,-2 1-4-16,0-2 0 0,3 4-5 0,-4-7-4 16,1 2-6-16,-1-1-6 0,1-3-15 0,-4 0-1 15,4-1-8-15,-10-10-2 16,10 16 4-16,-10-16 9 0,6 14 5 0,-6-14-1 0,0 0 5 15,-2 19 4-15,2-19 6 0,0 0 5 0,-18 14 7 16,18-14 4-16,-16 7 5 16,16-7 2-16,-25 7 5 0,10-6-3 15,-4 1-8-15,-3 2 3 0,2-2-2 16,-8-1-1-16,5 2 0 0,-3-2-4 0,3 2 4 0,0-2-6 16,-3 1 1-16,5-2-3 15,-3 2-3-15,6 0-9 0,-3 0-12 16,21-2-29-16,-34 2-36 0,18-1-45 15,16-1-41-15,-24 0-64 0,24 0-159 0,-20 2-374 0,20-2-55 16</inkml:trace>
  <inkml:trace contextRef="#ctx0" brushRef="#br0" timeOffset="-90965.22">3939 3430 485 0,'0'0'90'0,"0"0"-23"15,0 0-17-15,0 0 9 0,0 0-8 0,0 0 9 0,0 0 7 16,0 0-3-16,0 0 13 16,0 0 9-16,0 0 16 0,0 0 0 0,0 0 9 15,0 0 22-15,0 0 13 16,0 0 9-16,0 0 6 0,0 0-4 0,0 0-4 16,0 0-6-16,0 0-13 0,0 0-16 15,0 0-17-15,0 0-9 0,0 0-10 0,-13-37-10 16,13 37-10-16,0 0-4 0,9-14-9 0,-9 14-4 15,0 0-7-15,14-13-4 16,-14 13-8-16,11-7-1 0,-11 7 0 0,0 0-2 0,19-8-6 16,-19 8-3-16,0 0-1 15,17-4-1-15,-17 4 0 0,0 0 4 0,0 0-5 16,24 12 1-16,-24-12 0 16,6 16-1-16,-2-6 0 0,-4-10-2 0,-2 23-2 0,2-23 4 15,-4 31-4-15,0-18 8 16,-3 4-5-16,3-2 1 0,-3 0 3 15,1 1 2-15,0-1 0 0,1-2 1 0,-1 1-1 0,6-14 2 16,-12 21-4-16,7-12 1 16,5-9 0-16,-9 18 1 0,9-18 3 0,-6 12 5 0,6-12 2 15,0 0-3-15,0 0-7 16,-8 10-3-16,8-10-6 0,0 0-6 0,0 0-4 16,0 0-6-16,0 0-6 15,0 0 4-15,30-40-1 0,-24 31 1 0,2-3-1 0,1 3 1 16,-9 9 3-16,12-25 1 15,-3 13-1-15,-2-1-1 0,-1 2 4 0,0-3-3 16,-6 14 7-16,8-25 0 0,-2 14 6 0,-6 11 10 16,8-19-1-16,-8 19 3 0,4-17-1 15,-4 17 0-15,0 0-4 0,4-19 2 0,-4 19 1 16,0 0-4-16,2-16 1 16,-2 16-1-16,0 0 7 0,0 0 7 0,0 0-1 15,0 0 9-15,0 0 4 16,0 0 3-16,0 0 0 0,-26 37 1 0,22-24-6 0,4-13 2 15,-6 24-3-15,6-10-3 0,0-14-4 0,-2 32 1 16,2-22-3-16,4 5-2 16,-4-15-5-16,10 27-12 0,-4-14-24 15,4-1-29-15,-2-5-37 0,2 3-49 0,1-2-79 16,-11-8-92-16,23 8-203 0,-10-5-467 0,-13-3-422 16</inkml:trace>
  <inkml:trace contextRef="#ctx0" brushRef="#br0" timeOffset="-90201.8">4557 3259 2832 0,'4'-17'-158'0,"-4"17"20"0,0 0 25 0,0 0 20 16,0 0 22-16,0 0 13 0,0 0 19 0,0 0 5 0,0-17 7 15,0 17 3-15,0 0 5 16,0 0 3-16,0 0 13 0,0 0 2 0,0 0 12 16,0 0 16-16,0 0 9 15,0 0 21-15,0 0 8 0,0 0 17 0,0 0 5 0,0 0 10 16,0 0-1-16,0 0 3 16,0 0 6-16,0 0-4 0,0 0-3 0,0 0 0 15,-23 40-2-15,23-40 3 16,-7 23 0-16,7-23-2 0,-2 27 2 0,2-10-9 0,-2 0-8 15,2 2-3-15,0 0-10 0,0 2-10 0,0 0-2 16,0-1-9-16,2 2-14 16,0-2-23-16,3-2-30 0,-3 1-30 0,2 0-35 15,1-3-26-15,1-1-41 16,2 0-27-16,2-2-27 0,0-2-53 0,0-3-75 0,5 0-504 16,-5-2-177-16</inkml:trace>
  <inkml:trace contextRef="#ctx0" brushRef="#br0" timeOffset="-89915.38">4876 3355 2373 0,'2'-27'-78'0,"-2"27"22"0,2-17 22 0,-2 17 20 15,3-13 14-15,-3 13 38 16,0 0 20-16,0 0 14 0,4-17 9 0,-4 17 26 15,0 0 9-15,0 0 8 0,0 0-5 0,0 0-8 0,0 0-13 16,0 0 3-16,9 53-7 16,-7-36-9-16,0 2-4 0,0 0-10 15,4 4-8-15,-1-1-2 0,-1 1-5 16,2 1 9-16,-2-2-3 0,3 2-12 0,-1-2-21 16,1 3-33-16,-1-2-35 0,-2-5-45 15,0 1-50-15,2-1-46 0,-2-3-33 0,-2 0-57 16,-2-15-113-16,6 20-428 0,-4-13-126 0</inkml:trace>
  <inkml:trace contextRef="#ctx0" brushRef="#br0" timeOffset="-89615.63">5058 3478 2429 0,'7'-18'-33'0,"-7"18"10"0,5-14 9 0,-5 14 13 15,0 0 5-15,0 0 8 0,0 0 8 16,0 0 3-16,0 0-3 0,0 0 1 0,-24-7 15 15,24 7-9-15,0 0 5 0,0 0 5 0,-38 14 3 16,38-14 7-16,-17 10 12 16,17-10-2-16,-18 8-1 0,18-8 3 0,-12 10-2 0,12-10 2 15,-12 10-3 1,12-10 6-16,-7 12 4 0,7-12 2 0,0 0 4 16,-2 21-1-16,2-21-1 0,0 0 2 15,13 25-10-15,-5-17-3 0,4 1-3 0,0-1-6 0,2 0-5 16,1 1-3-16,0-2-7 15,2 0-7-15,-1 0-23 0,-2-2-30 0,2-1-47 16,-3 2-52-16,2 0-57 0,-15-6-88 0,25 4-191 16,-14-2-401-16,-11-2-212 0</inkml:trace>
  <inkml:trace contextRef="#ctx0" brushRef="#br0" timeOffset="-89445.33">5349 3541 2490 0,'0'0'-65'0,"16"-11"13"16,-16 11 3-16,16-7 15 0,-16 7 26 15,20-8 27-15,-9 4 16 0,-11 4 3 0,26-9-1 16,-12 5-2-16,2 1-20 0,0-1-38 0,-1-3-65 16,2 4-82-16,0-3-174 15,-5 0-241-15,1 0 212 0</inkml:trace>
  <inkml:trace contextRef="#ctx0" brushRef="#br0" timeOffset="-89025.63">5678 3397 1717 0,'0'0'67'0,"0"0"7"0,8-19-2 0,-8 19-4 15,0 0 16-15,0 0 28 16,0 0 19-16,0 0 13 0,0 0 5 15,0 0-5-15,12 37-8 0,-12-37-14 0,6 22-13 0,-2-7-4 0,3-2-11 16,-3 3-2-16,0-1-8 16,3 0-8-16,-3 1-7 0,0-2-10 0,0 0-6 15,1-1-4-15,1-2-2 0,-6-11-7 16,6 22-6-16,-6-22 1 0,4 16 0 0,-4-16-10 16,0 0-5-16,7 12-8 15,-7-12-4-15,0 0-1 0,0 0-4 0,0 0-3 16,0 0-3-16,0 0 0 0,13-45-4 15,-9 31 2-15,0-3-1 0,-2 2 5 0,4 0 1 16,-2-1 3-16,1 1 3 0,2 4 8 0,-7 11-1 16,10-24 13-16,-4 16 1 15,-6 8 13-15,15-8 7 0,-15 8 8 0,0 0 0 0,24 0 5 16,-24 0 2-16,16 11-4 16,-8-1-4-16,2 1-1 0,-2 1-10 0,-2 2-7 15,2 2-4-15,-1-3-22 16,-1 2-33-16,1 1-37 0,-1-3-52 0,0 0-77 0,-1-3-81 15,-5-10-164-15,6 15-190 0,-2-10-295 0,-4-5-317 16</inkml:trace>
  <inkml:trace contextRef="#ctx0" brushRef="#br0" timeOffset="-88805.65">6122 3166 2823 0,'0'0'-1'0,"0"0"5"0,0 0 29 16,0 0 6-16,31 19 12 15,-23-6 13-15,3 6 15 0,0 1 7 0,-1 2 1 16,0 3-5-16,2 6-9 0,-4 1-11 16,0 0-41-16,-4-1-48 0,-1 5-74 0,-3-1-81 15,-5 1-130-15,-3-2-566 16,0 4-247-16</inkml:trace>
  <inkml:trace contextRef="#ctx0" brushRef="#br0" timeOffset="-85735.39">627 5357 2512 0,'0'0'-133'0,"0"0"16"16,0 0 22-16,0 0 8 0,0 0 24 0,0 0 15 15,0 0 17-15,0 0 14 16,0 0 17-16,0 0 8 0,0 0 19 0,0 0-11 15,0 0 11-15,0 0 13 0,0 0 5 0,0 0 16 0,0 0 6 16,0 0 2-16,0 0 12 16,0 0-12-16,0 0-3 0,0 0 15 0,0 0-7 15,0 0 10-15,0 0 6 16,0 0 2-16,0 0-6 0,0 0-3 0,0 0-6 0,0 0-7 16,0 0-5-1,23 40-3-15,-15-32 0 0,-8-8-9 0,19 19 0 0,-11-8-2 16,-1 1-1-16,5 1-7 0,-1 0 0 0,0-1-2 0,1 5-2 15,3-1-5-15,-2 0-2 16,-1 1-1-16,4 1-4 0,-3-1 0 0,1-1-4 16,-4 0 3-16,3 0-6 15,-2-3-1-15,-3-3-5 0,1 4 3 0,2-2-1 0,-6-3-4 16,-5-9 2-16,15 19-2 16,-11-11 0-16,-4-8-1 0,13 13-5 0,-13-13-4 15,8 12-1-15,-8-12-2 16,9 11-1-16,-9-11-1 0,9 10 2 15,-9-10 0-15,0 0-3 0,12 11-1 0,-12-11-9 0,0 0-10 0,10 8-19 16,-10-8-19-16,0 0-42 16,0 0-41-16,14 8-51 0,-14-8-64 0,0 0-166 15,0 0-447-15,0 0-237 16</inkml:trace>
  <inkml:trace contextRef="#ctx0" brushRef="#br0" timeOffset="-85255.41">1164 5231 2562 0,'0'0'-78'0,"0"0"8"0,0 0 12 0,7-15 4 16,-7 15 14-16,0 0 21 15,0 0 19-15,0 0 21 0,0 0 11 0,0 0 3 0,0 0 10 16,0 0-4-16,-15 55-3 15,7-34 6-15,2 5 4 0,-1 0 7 0,0 6 4 16,0 2 12-16,-1 1 0 0,0 3 0 0,-2 2-4 16,0 6 1-16,0-2-6 0,0 0-7 15,-3 3-3-15,4-4-6 0,-3 2-1 0,5-8-9 16,-3 4-1-16,1-3-3 16,0 1-2-16,0-2-2 0,2-1-4 0,1-2 2 15,-4-1-5-15,6-7-5 0,-3-1-8 16,3 0-16-16,1-6-20 0,-1 0-22 15,2-2-24-15,-1-1-27 0,3-16-34 0,-2 25-18 0,2-25-20 16,-5 18-36-16,5-18-49 16,-2 14-471-16,2-14 0 0</inkml:trace>
  <inkml:trace contextRef="#ctx0" brushRef="#br0" timeOffset="-84885.45">1348 5634 2026 0,'0'0'-84'0,"0"0"19"0,0 0 28 16,0 0 19-16,0 0 29 16,0 0 20-16,0 0 24 0,0 0 11 15,0 0 20-15,-23 41 27 0,15-24 8 0,4 2 2 16,1 2 2-16,0 0-1 0,-1 2-7 0,2 0-3 16,0-2-10-16,2 2-9 15,0-2-9-15,2 4-11 0,0-3-4 0,5 1-8 0,-4-3-10 16,1-4-25-16,7 3-29 0,-4-3-39 15,2-1-65-15,0-1-50 0,0-5-56 16,1-2-133-16,-2 3-466 0,0-6-129 0</inkml:trace>
  <inkml:trace contextRef="#ctx0" brushRef="#br0" timeOffset="-84295.65">1515 5929 2446 0,'6'-19'-17'0,"-6"19"17"0,0 0-10 16,7-11-1-16,-7 11 0 16,0 0 2-16,0 0 6 0,0 0 0 0,9-14-3 0,-9 14 1 15,0 0 10-15,19-8-20 16,-19 8-13-16,16-6-1 0,-16 6-2 0,20-5-2 16,-20 5 16-16,18-6 2 15,-18 6-6-15,22-6 6 0,-12 2-10 0,-10 4 15 0,17-3-1 16,-17 3 10-16,0 0 8 15,22-6 15-15,-22 6 2 0,0 0 13 0,16-6 5 16,-16 6 6-16,0 0 9 0,0 0 7 0,17-1 13 16,-17 1 1-16,0 0 5 0,0 0-1 15,0 0-2-15,0 0-4 0,0 0 1 0,0 0-6 16,0 0 5-16,0 0 4 16,21 3-3-16,-21-3 1 0,0 0 3 0,0 0-11 15,2 16 2-15,-2-16-2 0,0 0-2 16,-2 21-4-16,2-21 4 0,-5 21-8 0,5-21-3 15,-3 24-5-15,1-11-4 0,2-13-5 0,-9 29 0 16,5-13-7-16,-1-4-9 16,1 4 3-16,-2-5-5 0,6-11-2 0,-8 25 4 0,2-13-6 15,6-12-2-15,-7 17-2 16,7-17-2-16,-7 15 1 0,7-15-1 0,-4 14 0 16,4-14 1-16,0 0-3 15,-6 14 3-15,6-14-4 0,0 0 2 0,0 0-2 0,0 0-2 16,-5 16-1-16,5-16-1 15,0 0 4-15,0 0-9 0,0 0 4 0,0 0 2 16,0 0 2-16,0 0 4 0,0 0 7 0,0 0 0 0,27 6 7 16,-27-6 2-16,0 0 4 15,24 2 1-15,-24-2-1 0,23 3-5 0,-23-3-2 16,26 4-3-16,-13-2-7 16,-13-2-16-16,26 4-23 0,-12-3-30 0,-14-1-44 0,23 0-52 15,-23 0-71-15,22-1-71 16,-22 1-180-16,20-8-116 0,-11 4-337 0,-9 4-326 15</inkml:trace>
  <inkml:trace contextRef="#ctx0" brushRef="#br0" timeOffset="-83995.38">2117 5732 2739 0,'0'0'-87'16,"8"-11"28"-16,-8 11 19 0,0 0 38 0,0 0 10 16,0 0 29-16,0 0 19 0,21 26 12 15,-21-26 11-15,10 23-4 0,-3-7 0 0,-1-1-3 16,1 0 0-16,-1 3-1 16,0 1-3-16,0-2-1 0,-3 2-1 0,6 0-4 15,-5-2-7-15,0 2-7 0,-2 0-3 16,0 0-3-16,0-2-17 0,-2 2-25 0,0-2-28 15,0-17-33-15,-4 32-34 0,-1-20-45 0,5-12-46 16,-5 21-52-16,5-21-148 16,-12 15-392-16,8-11-74 0</inkml:trace>
  <inkml:trace contextRef="#ctx0" brushRef="#br0" timeOffset="-83805.25">2297 6060 2307 0,'0'0'-42'0,"17"-6"5"0,-17 6 12 0,23-1 11 16,-23 1 16-16,21-6 16 15,-21 6 10-15,23-4 8 0,-10 0-1 0,-13 4-5 0,22-5 0 16,-8 0-11-16,-14 5-22 16,19-5-31-16,-19 5-25 0,19-10-29 0,-11 7-30 15,1-2-29-15,-9 5-33 16,8-11-383-16,-8 11 246 0</inkml:trace>
  <inkml:trace contextRef="#ctx0" brushRef="#br0" timeOffset="-83665.24">2474 5957 1637 0,'-21'-7'38'16,"21"7"27"-16,0 0 27 0,-17-4 14 0,17 4 22 15,0 0 21-15,0 0 16 0,0 0 11 16,-19-6-9-16,19 6-15 0,0 0-15 0,0 0-20 16,0 0-12-16,0 0-21 15,0 0-31-15,0 0-42 0,0 0-60 0,0 0-62 16,27-19-66-16,-16 13-84 0,-11 6-591 15,23-11-202-15</inkml:trace>
  <inkml:trace contextRef="#ctx0" brushRef="#br0" timeOffset="-82655.49">3814 5070 2472 0,'6'-20'-92'0,"-6"20"5"16,0 0 11-16,0 0 10 0,0 0 11 0,0 0 19 0,0 0 12 16,0 0 8-16,-25-19 11 15,25 19 5-15,-26-2 10 0,26 2 1 0,-34-1-3 16,16 1 13-16,18 0-1 0,-41 1 2 0,21 1 13 15,-4 0 21-15,0 2 14 16,1-3 10-16,0 6 0 0,0-3-3 0,1-1-10 0,4-2-3 16,-1 3-8-16,-1 2 1 15,4-3-13-15,16-3-4 0,-26 5-4 0,26-5-4 16,-19 4-1-16,19-4-1 0,-15 8-3 16,15-8-4-16,0 0 3 0,-4 12-3 0,4-12-1 15,0 0-8-15,0 0 0 16,0 0-1-16,28 23 0 0,-18-16-3 0,0 2 1 15,4 0-4-15,-2 1 0 0,-2 3-4 0,6 1 1 0,-4 3-1 16,-1-2 2-16,1 4-1 16,2-1-2-16,-4 0 0 0,0 4 4 0,1-1 2 15,0 0 0-15,-1 3-5 16,-1 1-1-16,1 0 0 0,-4 1-2 16,3 0 2-16,-2 2 0 0,-3 1 1 0,0-1 5 15,-2 0-9-15,0 1 6 0,-2 0 0 0,0-3-4 16,-2 2 4-16,0-3 4 0,-2 2-1 0,0-2 1 15,-1-2-2-15,-2 0 3 0,1 0-1 16,0-2-5-16,-2-2 3 0,-1 0 1 0,3-4-4 16,-3 2 0-16,3-4-1 15,-3 1 1-15,3-1-5 0,0-2 3 0,6-11-7 16,-8 22-3-16,8-22-3 0,-10 14 4 16,10-14-4-16,-6 15-2 0,6-15-5 15,0 16 4-15,0-16-1 0,0 0 0 16,12 20-1-16,-12-20 2 0,14 13-1 0,-2-8 5 15,1 2-4-15,-13-7 5 0,30 9 0 0,-13-5 7 0,2 0-3 16,2 1 12-16,4-3 0 16,3 3 9-16,-1-3-10 0,3 0 3 0,2 2 0 15,1-2 0-15,1-2-4 16,3 2 6-16,5-4-1 0,2 4 2 0,-1-4 2 0,1 0 1 16,-1 1 4-16,-5-2-3 15,2 1-5-15,-4 0 1 0,-5 1-25 0,-1-1-24 16,0 0-44-16,-7 0-48 0,-1 0-63 0,-6-1-133 15,1-1-461-15,-6 0-91 0</inkml:trace>
  <inkml:trace contextRef="#ctx0" brushRef="#br0" timeOffset="-81685.39">3753 6635 2336 0,'0'0'-31'0,"0"0"8"15,0 0-2-15,4-15 8 0,-4 15 6 0,0 0 15 16,0 0 13-16,0 0 28 0,0 0 28 0,0 0 8 16,0 0 11-16,0 0 4 15,0 0 6-15,0 0 7 0,0 52-3 0,0-52-1 0,-2 36-4 16,4-16-9-16,-2 0-7 16,0 2-7-16,0 1-9 0,2 4-8 0,-2 0-8 15,2-2-3-15,-2-2-8 16,0 0-7-16,2-3-11 0,-2 1-15 0,0-2-14 0,2-1-26 15,-2-18-20-15,0 29-18 0,2-18-16 0,-2-11-13 16,0 19-8-16,0-19-16 16,0 0-7-16,4 15 5 0,-4-15-8 0,0 0 5 15,0 0-1-15,0 0 3 0,0 0 7 16,22-34 11-16,-16 18 15 0,1 2 11 0,1-6 22 16,0 2 32-16,0-2 10 15,2 3 16-15,-4 2 27 0,2 0 38 0,-2 1-9 16,1 2 24-16,-7 12 9 0,11-18 9 0,-11 18-1 0,6-15-7 15,-6 15 2-15,0 0-5 16,2-14-9-16,-2 14-4 16,0 0-10-16,0 0-5 0,0 0-1 0,0 0-8 15,0 0 3-15,0 0-5 0,-46 10-3 0,46-10-3 0,0 0 2 16,-18 7 1-16,18-7-1 16,0 0-3-16,-14 6 6 0,14-6-1 0,0 0-8 15,0 0-2-15,0 0 2 16,-13 8-2-16,13-8 2 0,0 0 4 0,0 0-3 0,0 0 3 15,0 0-5-15,0 0 9 0,23 24 3 0,-23-24-1 16,18 16-3-16,-8-6-2 16,0-1-7-16,1 2 0 0,-2 1-8 0,1-2-2 15,1 4 0-15,-1-1-3 0,-2 1-10 16,3 0-16-16,-2-2-16 0,-1 1-22 0,0-3-26 16,-1 2-34-16,2-1-45 15,-3 0-33-15,-6-11-50 0,10 17-80 0,-1-14-640 16,-5 2-380-16</inkml:trace>
  <inkml:trace contextRef="#ctx0" brushRef="#br0" timeOffset="-81445.34">4167 7002 2842 0,'0'0'-99'0,"11"-12"30"0,-11 12 31 15,0 0 16-15,0 0 31 0,15-4 25 0,-15 4 7 16,0 0 6-16,17-3-4 16,-17 3 5-16,19-2-12 0,-19 2-4 0,23-4-5 15,-23 4-17-15,24-2-19 0,-24 2-12 16,23-5-39-16,-23 5-27 0,23-1-22 0,-23 1-26 16,19-1-32-16,-19 1-76 15,12-7-422-15,-12 7 98 0</inkml:trace>
  <inkml:trace contextRef="#ctx0" brushRef="#br0" timeOffset="-81255.69">4260 6919 1995 0,'0'0'17'0,"0"0"26"16,-16-3 23-16,16 3-3 0,0 0 21 16,0 0 19-16,0 0 10 0,0 0-1 0,0 0-1 15,0 0-14-15,0 0-12 16,0 0-9-16,0 0-17 0,0 0-38 0,0 0-32 0,46-17-54 15,-46 17-39-15,19-6-37 0,-8 4-50 0,-11 2-109 16,19-8-401-16,-13 6 47 16</inkml:trace>
  <inkml:trace contextRef="#ctx0" brushRef="#br0" timeOffset="-81075.44">4664 6901 2205 0,'0'0'74'16,"18"8"11"-16,-18-8 6 0,10 7 14 0,-10-7 15 16,0 0 10-16,15 9 4 15,-15-9-13-15,0 0-10 0,7 10-33 0,-7-10-41 0,0 0-60 16,0 0-92-16,6 6-89 16,-6-6-194-16,0 0-392 0,0 0-93 0</inkml:trace>
  <inkml:trace contextRef="#ctx0" brushRef="#br0" timeOffset="-79255.33">3604 4688 2220 0,'0'0'-75'0,"0"0"20"15,0 0 18-15,0 0 18 16,0 0 10-16,0 0 14 0,18 18 15 0,-18-18 33 16,0 0 0-16,0 0 20 15,0 0 3-15,-14 30 6 0,14-30 1 0,-10 11 9 16,10-11 3-16,-13 12 0 0,13-12-2 16,-14 11-9-16,14-11-6 0,-22 10-9 0,22-10-8 15,-20 5-1-15,6-1-7 16,14-4-4-16,-23 4-5 0,23-4-4 0,-23 0-3 15,23 0-1-15,-21-2-5 0,21 2-6 0,-22-6-9 16,22 6-4-16,-16-7-3 0,16 7-3 16,-13-8-2-16,13 8-1 0,-11-9-1 0,11 9 0 15,0 0-6-15,-6-14 4 16,6 14-3-16,0 0 1 0,0 0-2 16,0 0 1-16,0 0 2 0,0 0-3 0,30-14 1 15,-30 14 1-15,0 0-2 0,32 3 1 0,-32-3 2 16,25 4-9-16,-25-4 1 15,25 6-8-15,-12-6-8 0,-13 0-10 0,26 1-17 16,-26-1-14-16,24-4-10 0,-24 4-12 16,28-5-12-16,-15 0 12 0,-1-3 8 0,0 0 6 15,0 0 10-15,-12 8 11 0,19-18 22 0,-10 8 16 16,-9 10 9-16,12-17 26 16,-12 17 16-16,9-16 10 0,-9 16 3 0,4-11-1 0,-4 11-2 15,0 0 4-15,0 0 1 16,0 0-2-16,0 0-1 0,0 0-6 0,0 0-8 15,-34-4-9-15,34 4-33 0,0 0-36 0,0 0-56 16,-23 15-84-16,23-15-189 0,-11 5-397 16,11-5-60-16</inkml:trace>
  <inkml:trace contextRef="#ctx0" brushRef="#br0" timeOffset="-76785.51">5280 5389 2226 0,'0'0'-45'0,"0"0"20"0,0 0-8 0,0 0 22 16,0 0 24-16,0 0 21 0,0 0 35 16,0 0 24-16,0 0 12 0,0 0 4 0,0 0-4 15,0 0-2-15,0 0-6 16,-2-24-5-16,2 24-14 0,0 0-5 0,0 0-6 16,0 0 2-16,0 0 7 15,0 0 4-15,0 0-3 0,0 0-5 0,0 0-7 16,8 49-8-16,-4-35-3 0,2-1-6 15,-2 0-4-15,4 1-8 0,-1 0-12 0,1-1-14 16,1-2-10-16,-1 1-12 0,1-3-7 0,-9-9-6 0,18 15-4 16,-8-10-3-16,-10-5-5 15,16 6-3-15,-16-6 2 0,19 0 4 0,-19 0 4 16,0 0 9-16,26-19 9 16,-20 12 16-16,2-5 9 0,1 1 7 0,-9 11 7 0,9-25 12 15,-3 12 9-15,-6 13 8 16,6-21 8-16,-6 21 5 0,6-17 1 0,-6 17-3 15,4-14-6-15,-4 14-11 0,0 0-7 0,7-12-5 16,-7 12-3-16,0 0-1 0,0 0-8 16,0 0 0-16,0 0-3 0,0 0-1 0,11 48-3 15,-7-28-2-15,0 1 0 16,-2 3-3-16,2 3 1 0,3 0-1 0,-3 1 1 16,2 0-6-16,3 4-1 0,-5-3 1 15,3 0 0-15,-3 2 1 0,0-3-3 0,0 3 2 16,0-5-4-16,0-1 2 0,-2 1 0 0,0-4 3 15,-2-3 5-15,-2 0 5 16,0-2 3-16,-2 1 3 0,-4-3 1 0,2-5 10 16,-5 2 2-16,0-2 6 0,-1-2 2 15,12-8-6-15,-23 5 2 0,23-5-9 0,-26-3-3 16,26 3-14-16,-24-16-7 16,12 7-14-16,3-5-18 0,3-1-26 0,2 0-30 0,0-3-36 15,4 0-47-15,4 0-59 16,0 2-55-16,0-4-119 0,5 1-175 0,-1 0-376 15,3 2-371-15</inkml:trace>
  <inkml:trace contextRef="#ctx0" brushRef="#br0" timeOffset="-76415.66">5888 5399 2755 0,'0'0'-82'0,"0"0"32"15,4-16 17-15,-4 16 5 0,0 0 22 0,0 0 36 16,0 0 29-16,0 0 17 16,0 0 6-16,0 0 4 0,-20 54 3 0,18-35-2 0,-3 2-8 15,1 4-6-15,2 1-6 16,2-1 0-16,0 4-14 0,2-2-3 0,0-1-5 16,3-1-11-16,1 0-10 0,0-3-23 15,0 0-39-15,2-1-42 0,2-4-50 0,-2-2-40 16,-2-2-55-16,0-3-139 15,3-2-426-15,-5-3-93 0</inkml:trace>
  <inkml:trace contextRef="#ctx0" brushRef="#br0" timeOffset="-76045.36">6032 5637 2298 0,'5'-16'-48'0,"-5"16"15"16,0 0 5-16,6-14 9 0,-6 14 11 0,0 0 15 15,4-14 35-15,-4 14 11 0,0 0 1 0,0 0-1 16,0 0-4-16,0 0 10 0,9-11-6 16,-9 11 5-16,0 0 3 0,0 0-2 0,0 0 2 15,0 0 3-15,0 0-15 16,28 25 1-16,-28-25-1 0,8 17 1 0,-6-6 0 16,-2-11 2-16,4 21 4 0,-4-21 11 15,2 27 7-15,0-14 6 0,-2 4-4 16,2-1-5-16,0 1-3 0,-2-17-7 0,2 34-5 0,-2-17-5 15,2-1-3-15,0 0-3 16,1 0-3-16,-1 2-6 0,-2-18 2 0,5 22-6 0,-5-22-4 16,0 21-2-16,0-21 1 15,4 17-9-15,-4-17-2 0,2 14-9 0,-2-14-9 16,0 0-9-16,0 0-13 16,0 0-15-16,0 0-23 0,0 0-38 15,0 0-32-15,0 0-34 0,0 0-28 0,0 0-28 16,0 0-25-16,0 0-35 0,0 0-542 0,0-42-151 15</inkml:trace>
  <inkml:trace contextRef="#ctx0" brushRef="#br0" timeOffset="-75935.45">6136 5818 2393 0,'2'-30'-86'16,"-2"15"19"-16,0-3 19 0,0 18 17 0,0-32 9 15,0 19 11-15,0 13 4 16,0-27 7-16,0 27 0 0,-2-23-17 0,2 23-14 16,-2-19-24-16,2 9-28 0,0 10-30 15,-2-13-37-15,2 13-70 0,0 0-249 0,-8-13 364 16</inkml:trace>
  <inkml:trace contextRef="#ctx0" brushRef="#br0" timeOffset="-75525.46">6238 5576 1496 0,'0'0'62'0,"0"0"0"16,0 0-3-16,0 0 13 16,0 0 4-16,0 0-7 0,0 0 14 0,0 0-7 0,2 31 5 15,-2-31 0-15,0 0-7 16,-15 22-3-16,15-22 5 0,-14 14-14 0,4-7-8 16,10-7-2-16,-14 16-13 15,6-11 4-15,8-5-11 0,-13 11-1 0,13-11 11 16,-13 9-6-16,13-9 6 0,0 0 3 0,-15 9 7 0,15-9 3 15,0 0-3-15,-8 7-3 16,8-7-5-16,0 0-7 0,0 0-4 0,0 0 0 16,0 0 6-16,0 0 6 0,0 0 10 15,0 0 3-15,0 0 11 0,31 20 7 0,-31-20 2 16,18 17-5-16,-8-8-3 16,-2 5-6-16,3-3-6 0,0 4-7 0,-1 2-2 15,3 1-20-15,-3-5-22 0,-1 2-33 16,2-1-46-16,-1-2-53 0,-2 1-50 0,2-4-65 15,-10-9-143-15,14 15-546 0,-10-11-335 0</inkml:trace>
  <inkml:trace contextRef="#ctx0" brushRef="#br0" timeOffset="-75235.59">6532 5499 2767 0,'0'0'-106'0,"0"0"10"0,15-8 15 16,-15 8 20-16,0 0 20 16,0 0 21-16,0 0 19 0,30 19 17 0,-20-8 15 15,-4 2 16-15,2 3 4 16,4 3 5-16,-4 0-1 0,0 2-2 0,1 1 3 0,-3-1-7 15,-2 2-5-15,3 2 3 0,-5-4-22 0,0-2-22 16,-2 2-36-16,0 0-44 16,-2-2-49-16,0-2-57 0,-2-1-131 0,-3-1-366 15,3-4 77-15</inkml:trace>
  <inkml:trace contextRef="#ctx0" brushRef="#br0" timeOffset="-74675.49">6938 5475 2139 0,'0'0'69'0,"0"0"-4"0,0 0-8 16,0 0 3-16,0 0-10 16,0 0 0-16,24 2-5 0,-24-2 1 0,0 0-3 15,0 0-6-15,0 0 0 0,29 0-9 16,-29 0-11-16,22 0-27 0,-22 0-3 0,25-4-15 16,-12 2-7-16,-13 2-1 15,29-3 14-15,-16 1-2 0,-13 2 3 0,23-3-6 16,-23 3 9-16,22-6 5 0,-22 6 23 0,16-3 17 0,-16 3 17 15,0 0 6-15,21-2-3 16,-21 2 2-16,0 0 15 0,0 0 8 16,15 11 7-16,-15-11 2 0,3 16-3 15,-3-16-2-15,-3 23 1 0,3-23-6 0,-4 35-6 0,0-17-8 16,2 3-8-16,-5 2-1 16,3-4-3-16,0 4 0 0,-3 0-3 0,1-1 3 15,0-1 1-15,0-3-3 16,-1-1 0-16,0 0 1 0,3-2 3 0,-2-1 0 0,6-14 4 15,-8 25 3-15,4-14 6 0,4-11 1 0,-4 15 1 16,4-15-1-16,-5 15-6 16,5-15-6-16,0 0-5 0,0 0-6 0,15 17-1 15,-15-17-6-15,21 3 0 0,-21-3-2 16,32 0-10-16,-13-3-8 0,4 0-17 0,-1 1-19 16,2-4-26-16,4 2-31 15,-5-2-47-15,3 3-60 0,-3-3-53 16,-2-1-79-16,-4-2-150 0,0 2-482 0,-4-1-380 0</inkml:trace>
  <inkml:trace contextRef="#ctx0" brushRef="#br0" timeOffset="-74365.38">7395 5035 2872 0,'0'0'-78'0,"0"0"7"0,0 0 2 0,0 0 5 16,0 0 12-16,0 0 8 15,0 0 13-15,22-21-4 0,-22 21 15 0,20-4 0 16,-20 4-4-16,28-8 1 0,-13 7-19 0,0-3-29 16,2 0-48-16,-5 0-85 0,-12 4-402 15,24-7 185-15</inkml:trace>
  <inkml:trace contextRef="#ctx0" brushRef="#br0" timeOffset="-73335.22">7764 4799 1832 0,'0'0'11'0,"0"0"0"16,2-23 9-16,-2 23 14 0,0 0 9 0,0 0 15 0,0 0 7 16,0 0 3-16,0 0 2 15,0 0 20-15,0 0 16 0,0 0 1 0,0 0 4 16,0 0-1-16,0 0-7 15,-2 55-3-15,2-37-2 0,0-18-3 0,-2 36-8 0,0-17-11 16,2 0-3-16,-2 1-14 0,2 0-10 16,-2 0-18-16,2-1-30 0,0-1-30 15,0-18-43-15,-2 29-51 0,2-15-39 0,0-14-34 16,0 18-66-16,0-18-559 16,0 14-144-16</inkml:trace>
  <inkml:trace contextRef="#ctx0" brushRef="#br0" timeOffset="-73065.27">7874 4911 2408 0,'4'-9'-75'0,"-4"9"15"15,0 0 7-15,0 0 5 16,0 0 20-16,0 0 5 0,0 0 17 0,0 0 14 16,0 0 6-16,0 0 32 0,0 0-9 15,0 0 8-15,0 0 14 0,0 0 5 16,0 0-3-16,-45 5 8 0,45-5-1 15,0 0 6-15,0 0 2 0,0 0 5 0,-16 12 16 16,16-12 13-16,0 0 2 0,-4 14-2 0,4-14 3 0,0 0-4 16,2 24-6-16,-2-24-12 15,6 19-5-15,-6-19-11 0,8 25-5 0,-2-14-14 16,0 2-22-16,0-1-30 16,2 0-35-16,-2 2-47 0,-6-14-65 0,15 20-80 0,-11-11-136 15,3-1-591-15,-1 1-375 16</inkml:trace>
  <inkml:trace contextRef="#ctx0" brushRef="#br0" timeOffset="-72375.51">8918 5889 2783 0,'0'0'-98'0,"0"0"15"0,25-12 17 16,-25 12-4-16,0 0 10 0,0 0 8 16,0 0 19-16,0 0 10 0,13-7 4 0,-13 7 10 15,0 0 12-15,0 0 9 16,16-4 11-16,-16 4-6 0,0 0 9 0,26-3 0 16,-26 3 9-16,21-3 11 0,-21 3 2 15,26-3 14-15,-26 3-10 0,30-1-9 0,-14-1-2 16,1 1-15-16,0-2-5 0,-17 3-16 15,29-3-18-15,-15 1-26 0,-14 2-25 16,22-6-29-16,-22 6-28 0,20-5-34 0,-16 0-58 0,-4 5-437 16,0 0 120-16</inkml:trace>
  <inkml:trace contextRef="#ctx0" brushRef="#br0" timeOffset="-72185.41">8990 5767 1943 0,'-22'-4'-11'0,"22"4"19"15,0 0 31-15,0 0 29 0,0 0 36 0,0 0 32 16,0 0 11-16,0 0 0 0,0 0 9 16,0 0-4-16,0 0-8 0,0 0-13 0,0 0-20 15,43-23-10-15,-43 23-15 16,19-6-22-16,-19 6-23 0,19-3-32 0,-19 3-34 16,14-4-44-16,-14 4-41 0,18-4-54 15,-10 2-44-15,-8 2-90 0,15-3-532 0,-15 3-164 16</inkml:trace>
  <inkml:trace contextRef="#ctx0" brushRef="#br0" timeOffset="-70575.51">10602 5014 2458 0,'26'-5'-70'0,"-26"5"12"0,0 0 10 16,19-2 8-16,-19 2 21 16,0 0 16-16,0 0 6 0,19-2 10 0,-19 2 13 0,0 0 3 15,0 0 16-15,0 0-7 16,0 0 2-16,0 0-11 0,0 0 0 0,0 0 1 16,0 0-2-16,0 0-5 15,0 0 2-15,0 0-10 0,0 0 7 16,0 0-7-16,-62 4 1 0,62-4 5 0,-36 0-9 15,18 0 5-15,-1 0 13 0,-3-2 11 0,22 2 12 16,-38-2-1-16,17-1 5 0,4 2-7 16,-2-1 6-16,19 2-9 0,-34-4-3 0,20 2-5 15,14 2-4-15,-28-4-4 0,28 4-1 0,-23-4-3 16,23 4-4-16,-22-2-9 16,22 2 2-16,0 0-8 0,-23 0 3 0,23 0-6 0,0 0 0 15,0 0 1-15,-21 2 5 16,21-2 0-16,0 0-3 0,0 0 2 0,0 0 2 15,0 0-1-15,0 0 4 0,0 0-2 16,0 0-1-16,0 0 1 0,26 39-1 0,-26-39 0 16,16 14-2-16,-8-6 1 0,4 2-1 0,-2 1-3 15,3-1 1-15,-1 4-3 16,1 1 0-16,2-2-1 0,-1 4 5 0,2 0-2 16,-4 3 1-16,3-2-4 0,-2 3-1 15,0 0 3-15,-3 2-1 0,-2 0 3 0,1 0-2 16,0 0-1-16,-5 2-1 15,0-2 4-15,-2-3 0 0,-4 3-4 0,2-1-3 16,-2 4 4-16,-2-4-2 0,-2 3 0 0,-4-2 3 0,4 0-1 16,-2 0-4-16,0-2 0 15,-1-1 1-15,1 0-4 0,-1 2 0 0,2-8-1 16,-1 4 1-16,2-3-6 16,0 0 0-16,0-2-2 0,1 0-2 15,5-13-2-15,-9 25-2 0,7-13 6 0,2-12 0 16,-4 21 0-16,4-21 4 0,2 20-1 0,-2-20 3 15,8 20-3-15,0-9 0 0,0-1 2 0,2 2 1 0,3-3 0 16,0 0 1-16,6 2-2 16,1 1 1-16,4-3 1 0,2 1 2 0,3-1 0 15,5-1 1-15,0 2 0 16,2-2 4-16,-5-3-6 0,7 1 5 0,1-1 1 0,-5-1 12 16,0 0-2-16,-1-3 2 15,1 3 3-15,0-1 1 0,0-1-4 0,-1 0 0 16,-1-2-4-16,-2 1 0 15,2 1-9-15,-5 0 3 0,3 0 1 0,-7-2 2 0,-1 1-5 16,-2 2 1-16,0-2 3 0,-3 2 6 0,-17-3-4 16,27 1-1-16,-27-1 1 15,23 3-8-15,-23-3-21 0,20 2-35 0,-20-2-43 16,14 3-54-16,-14-3-66 0,0 0-176 16,9 2-471-16,-9-2-220 0</inkml:trace>
  <inkml:trace contextRef="#ctx0" brushRef="#br0" timeOffset="-69720.33">10622 6500 2475 0,'0'0'-104'16,"0"0"18"-16,6-11 20 0,-6 11 14 15,0 0 17-15,0 0 15 0,0 0 23 0,0 0 21 16,0 0 6-16,0 0 18 0,0 0-6 0,0 0 17 16,0 0 5-16,0 0 17 15,-2 48 1-15,2-48 9 0,-6 24 5 0,4-6 2 0,0-4 0 16,0 6-6 0,-4-2-1-16,4 0-9 0,0 2-8 0,0 0-9 0,-2-1-2 15,2 1-14-15,0-4-6 16,0 3-10-16,-2-4-16 0,4-15-17 0,-4 25-18 0,4-25-22 15,-2 21-16-15,2-21-31 0,-2 14-32 16,2-14-18-16,0 0-17 0,0 9-7 16,0-9-8-16,0 0 5 0,0 0 8 0,0 0 16 15,20-30 11-15,-14 16 17 0,6-1 26 16,-4 0 30-16,4-1 28 0,1 0 21 0,-2 3 22 16,0 0 21-16,-3 0 30 15,2 4 28-15,-10 9 15 0,18-16 11 0,-12 9 1 16,-6 7-4-16,8-11-2 0,-8 11-8 15,0 0-2-15,0 0-11 0,0 0-9 0,0 0-11 16,0 0-6-16,0 0-5 0,0 0-4 0,-42-5-8 16,42 5-7-16,0 0 2 15,-28 5 3-15,28-5-11 0,0 0 0 0,-21 4 2 0,21-4 3 16,0 0-1-16,-16 4 5 16,16-4 10-16,0 0 3 0,-12 12 4 15,12-12 3-15,0 0 1 0,-2 20-1 16,2-20-3-16,0 0-2 0,16 32-4 0,-8-21 1 0,0 3-5 15,3 0-2-15,-1-2-8 16,1-1 0-16,2 3-9 0,-3-2-14 0,0-3-25 16,0 1-32-16,0-3-44 0,-10-7-59 0,19 15-56 0,-8-8-54 15,-11-7-133 1,14 3-177-16,-5-3-308 0,-9 0-224 0</inkml:trace>
  <inkml:trace contextRef="#ctx0" brushRef="#br0" timeOffset="-69555.5">11051 6835 2556 0,'0'0'-95'15,"26"0"16"-15,-12 0 8 0,-14 0 16 0,26 0 13 16,-26 0 9-16,28-3 24 16,-28 3-18-16,23-4-9 0,-23 4-21 0,24-1-21 15,-16-4-55-15,-8 5-123 16,14-7-254-16,-8 3 313 0</inkml:trace>
  <inkml:trace contextRef="#ctx0" brushRef="#br0" timeOffset="-69405.21">11147 6742 1615 0,'0'0'97'0,"0"0"5"0,0 0 13 16,0 0 6-16,0 0 12 0,0 0-11 15,0 0-13-15,0 0-18 0,0 0-25 0,0 0-40 0,0 0-48 16,0 0-62-16,23-24-77 15,-23 24-210-15,12-8-251 0,-12 8 163 0</inkml:trace>
  <inkml:trace contextRef="#ctx0" brushRef="#br0" timeOffset="-69245.58">11401 6714 2028 0,'0'0'133'0,"0"0"7"16,15 8 9-16,-15-8 7 0,0 0 7 0,0 0-7 15,14 6-16-15,-14-6-29 16,0 0-37-16,0 0-42 0,0 0-58 0,0 0-75 16,10 0-71-16,-10 0-143 0,0 0-507 0,0 0-146 0</inkml:trace>
  <inkml:trace contextRef="#ctx0" brushRef="#br0" timeOffset="-68145.33">10818 4605 2393 0,'0'0'-72'16,"0"0"7"-16,0 0 14 0,24 5 24 0,-24-5 19 15,0 0 22-15,0 0 21 0,0 0 11 0,-4 21 14 0,4-21 14 16,0 0 9-16,-22 21 10 16,12-16-7-16,10-5-2 0,-24 16-7 0,10-10-3 15,1-3 3-15,-2 3 7 16,0 1-6-16,15-7-2 0,-30 5 0 0,18-2-7 0,12-3-2 16,-28 3-11-16,28-3-3 15,-25-3-7-15,25 3-2 0,-22-3-5 0,22 3-2 16,-16-9-8-16,16 9 3 0,-17-10 0 0,17 10 2 15,-13-14-2-15,13 14-2 0,-8-10-3 16,8 10-6-16,0 0-4 0,0 0 1 0,-2-16-6 16,2 16 3-16,0 0-8 15,0 0-3-15,0 0 1 0,0 0 0 0,0 0 0 16,44 7 1-16,-44-7 0 0,24 9-5 16,-12-5-6-16,3 2-8 0,0 0-9 0,2-2-17 15,-1 0-16-15,2-3-17 16,0 3-6-16,2-4-17 0,-20 0-8 0,35 2-7 15,-17-4-10-15,0 1 1 0,0-3 12 16,-1 0 5-16,-17 4 5 0,29-10 24 0,-16 3 5 16,-1-1 20-16,0 1 20 0,-12 7 29 0,16-18 27 15,-10 11 33-15,-6 7 7 16,7-14 16-16,-7 14 6 0,0 0 1 0,4-17 1 0,-4 17-5 16,0 0-3-16,0 0-8 15,0 0-5-15,-25-10-10 0,25 10-6 0,0 0-10 16,0 0-19-16,-32 6-28 15,32-6-43-15,0 0-56 0,-21 10-63 0,14-8-102 0,7-2-218 16,-12 5-329-16,12-5-136 0</inkml:trace>
  <inkml:trace contextRef="#ctx0" brushRef="#br0" timeOffset="-64955.58">12054 5460 2248 0,'0'0'-133'0,"0"0"24"16,0 0 3-16,0 0 16 0,0 0 40 0,0 0 30 15,0 0 10-15,0 0 10 0,0 0 5 16,0 0 8-16,0 0 15 0,0 0 6 0,0 0 5 16,0 0 20-16,-4-42 2 15,4 42 16-15,0 0-3 0,0 0 3 0,0 0-3 16,0 0-4-16,15-19-11 0,-15 19-1 15,0 0-14-15,12-10 2 0,-12 10-10 0,0 0-5 16,16-7-6-16,-16 7 6 0,0 0-6 0,20-6-6 16,-20 6 1-16,16-3-3 15,-16 3 3-15,0 0 1 0,23 0-2 0,-23 0 2 0,0 0 1 16,24 5 1-16,-24-5-2 16,10 10 11-16,-10-10 2 0,10 17 1 0,-10-17-2 15,5 23 7-15,-5-13-8 16,0 8 7-16,0-18 1 0,-9 35-4 0,5-16-3 0,-2 2-4 15,0-2-4-15,-3 1 2 0,1-1-5 16,-1-1 4-16,1-4-2 0,-1 2 2 16,1-3 1-16,-1 1-3 0,2-3-3 0,0 0 3 0,7-11-5 15,-11 18 6-15,11-18-5 16,-11 14 2-16,11-14-1 0,-5 11-4 0,5-11-3 16,0 0-14-16,0 0-3 15,0 0-6-15,0 0-3 0,0 0 0 0,0 0-3 0,0 0-8 16,0 0 3-16,0 0 1 15,38-40-5-15,-28 26 2 0,0-1 2 0,2-2-1 16,2-2 1-16,-4 0 0 0,3 0 4 0,-3 0 4 16,1 2 9-16,1-1 6 0,-5 4 3 15,-1 0 10-15,0 2 7 0,-6 12 5 0,12-19 0 16,-8 10-5-16,-4 9 0 16,7-14-2-16,-7 14-2 0,0 0 9 15,0 0 4-15,0 0 9 0,0 0 3 0,0 0 3 16,0 0 9-16,-29 39 4 0,21-26-2 0,5 4-5 15,-5-2-4-15,4 2-4 0,0 1-3 0,2-1-3 16,2-17-5-16,0 35-2 16,4-17-5-16,-2-1-11 0,5-2-15 0,0 0-22 0,2 1-24 15,2-5-28-15,0 1-39 16,3-3-46-16,2 1-43 0,-1-4-72 0,-1-3-136 16,2 1-500-16,-16-4-301 15</inkml:trace>
  <inkml:trace contextRef="#ctx0" brushRef="#br0" timeOffset="-64535.29">12638 5413 2688 0,'0'0'-88'0,"0"0"18"15,0 0 13-15,0 0 15 0,0 0 31 0,0 0 16 0,0 0 16 16,0 0 18-16,0 0 32 15,0 0 28-15,0 0 13 0,0 0-4 0,0 0 3 16,-26 34-3-16,21-18 2 0,1-2-5 0,2 5 1 16,-2 3 0-16,1-2 1 0,1 5-8 15,2 1-5-15,-2-1-3 0,2 2-9 0,0 0-7 16,2 0-12-16,-2-1-6 16,2-1-3-16,1-2-15 0,-1 1-19 0,0-1-27 15,2-4-31-15,0-1-42 0,2-1-45 16,2-2-53-16,-3-1-56 0,-5-14-67 0,13 14-152 15,-6-8-427-15,2 0-248 0</inkml:trace>
  <inkml:trace contextRef="#ctx0" brushRef="#br0" timeOffset="-64235.59">12960 5447 2547 0,'0'0'-107'0,"0"0"23"15,9-9 32-15,-9 9 46 0,0 0 35 0,0 0 29 0,0 0 13 16,0 0 5-16,7 37 6 16,-7-37 11-16,0 29 1 0,-3-10 3 0,3-2-5 15,-2 4-4-15,0 0-2 16,0 2-2-16,-2 0-4 0,4-1-10 0,-3 3-8 0,3-4-5 15,-2 1-7-15,2-2-17 0,-2-1-22 16,2 2-28-16,-2-6-40 0,2-15-48 16,0 28-41-16,0-14-35 0,0-14-61 0,0 0-134 0,-2 25-396 15,2-19-65-15</inkml:trace>
  <inkml:trace contextRef="#ctx0" brushRef="#br0" timeOffset="-63955.38">13032 5657 2233 0,'0'0'-61'0,"0"0"21"0,0 0 23 0,2-16 17 16,-2 16 17-16,0 0 16 15,0 0-6-15,0 0 17 0,0 0 1 0,0 0 10 0,0 0 6 16,0 0 6-16,0 0 1 16,0 0 2-16,-40 19-2 0,40-19 5 15,0 0 0-15,-11 13 10 0,11-13 4 16,0 0-5-16,-10 16-3 0,10-16 8 0,0 0-7 0,0 21 0 15,0-21-4-15,0 0-6 0,5 27-3 0,-5-27-10 16,10 14-3-16,-2-4-5 16,-1-1-4-16,4 1-8 0,0-2-9 15,-11-8-25-15,23 14-15 0,-10-6-32 0,-2-2-36 16,3-1-42-16,-1 2-45 0,-13-7-40 0,18 7-70 16,-18-7-626-16,21 4-287 15</inkml:trace>
  <inkml:trace contextRef="#ctx0" brushRef="#br0" timeOffset="-63765.45">13365 5805 2649 0,'20'1'-81'0,"-20"-1"9"0,18 0 5 15,-18 0 8-15,22 0 8 16,-22 0 2-16,23 3 4 0,-23-3 9 0,27 0-2 0,-12 0-4 15,-15 0-26-15,30 0-46 0,-30 0-100 16,26-3-334-16,-15 3 261 0</inkml:trace>
  <inkml:trace contextRef="#ctx0" brushRef="#br0" timeOffset="-63335.27">13683 5721 1640 0,'0'0'9'0,"0"0"9"0,0 0 18 0,0 0 16 0,23 26-8 16,-23-26 8-16,2 16 10 16,-2-16 20-16,0 17 2 0,0-17 1 0,0 21-9 15,0-21-3-15,2 19-9 16,-2-19-6-16,0 17-3 0,0-17-10 0,2 17-5 0,-2-17 0 15,0 0 6-15,0 17-9 0,0-17 7 0,0 0-2 16,0 0-4-16,5 16-4 16,-5-16-18-16,0 0-9 0,0 0-7 0,0 0 3 15,0 0-7-15,0 0 4 0,0 0 0 16,29-27 3-16,-29 27 2 0,14-17 17 0,-14 17 6 16,13-14 4-16,-6 6 10 15,-7 8 9-15,14-11 9 0,-14 11 9 0,12-8 9 16,-12 8 2-16,0 0 8 0,17-3 10 0,-17 3-1 0,0 0-6 15,0 0-9-15,22 11-8 16,-22-11-5-16,7 14-8 0,-7-14-10 0,9 15-11 16,-5-5-14-16,-4-10-34 15,10 19-35-15,-10-19-51 0,9 21-68 0,-3-11-51 0,-6-10-72 16,9 12-154-16,-9-12-439 16,11 14-247-16</inkml:trace>
  <inkml:trace contextRef="#ctx0" brushRef="#br0" timeOffset="-63065.71">14143 5570 2550 0,'0'0'-80'0,"23"4"24"0,-23-4 24 0,14 9 30 15,-14-9 7-15,18 22 21 16,-10-9 30-16,-3 4 34 0,5 2 24 0,-2 0 9 16,-1 4-1-16,-1 0-12 15,-1 0-15-15,-2 4-10 0,1-3-9 0,-2 3-17 0,1-4-30 16,-3 0-29-16,-3 2-57 16,1-1-65-16,-2-1-74 0,-1 0-187 0,-4-2-424 15,-2-2-120-15</inkml:trace>
  <inkml:trace contextRef="#ctx0" brushRef="#br0" timeOffset="-61425.46">14708 5514 1291 0,'0'-25'183'0,"0"25"-62"0,0 0 2 0,0 0 30 16,0 0 6-16,0 0-2 0,0 0 0 15,0 0-7-15,5-16 10 0,-5 16 5 0,0 0-6 16,0 0-15-16,0 0-12 16,0 0-19-16,0 0-12 0,0 0-10 0,0 0-13 15,12-9-6-15,-12 9-4 0,15-4-15 16,-15 4-10-16,21-4-6 0,-21 4-4 0,25-4-8 15,-25 4 3-15,28-5-12 0,-11 3-8 0,-17 2-4 16,32-7-5-16,-19 6-4 16,6-1 0-16,-19 2-1 0,27-6 2 0,-12 6 2 0,-15 0-2 15,23-5 4-15,-23 5 1 16,19-4 0-16,-19 4 8 0,14-4 8 0,-14 4 1 16,0 0 8-16,19 0-3 15,-19 0 2-15,0 0 1 0,0 0-1 0,0 0 8 0,0 0 4 16,17 12 2-16,-17-12 0 15,0 17-1-15,0-17-1 0,-5 25 7 0,5-25-13 16,-9 32 3-16,2-11-4 0,-1 2-1 0,-1-2-3 0,2 1 2 16,-5 2-5-16,2-2-1 15,-2-1 0-15,1 0-3 0,0 1 4 0,0-3-3 16,1-3 2-16,2-3-5 16,-4 1-3-16,4-1 3 0,1-1 2 0,7-12-4 0,-9 16 0 15,9-16 5-15,-11 16-11 16,11-16 6-16,-6 11-1 0,6-11 1 0,0 0 1 15,-5 16-4-15,5-16 2 0,0 0-7 0,0 0 2 16,0 0-1-16,22 12 0 16,-22-12 1-16,20 6-2 0,-20-6 3 0,28 1-6 0,-8-1-1 15,-2 0 2-15,1 0-1 16,3 0-16-16,-2 0-18 0,1 0-22 0,-21 0-31 16,38-4-40-16,-18 1-58 15,-1 2-52-15,-2-2-65 0,0-3-139 0,-2 0-133 0,1 0-347 16,-1 0-319-16</inkml:trace>
  <inkml:trace contextRef="#ctx0" brushRef="#br0" timeOffset="-60705.62">15157 5018 2664 0,'0'0'-132'0,"0"0"20"16,0 0 30-16,31 19 22 0,-31-19 21 0,0 0 14 15,18 1 8-15,-18-1 7 0,0 0 23 0,22 0 18 0,-22 0 3 16,0 0 2-16,28-1 13 16,-28 1-9-16,17 0-10 0,-17 0 2 0,0 0-9 15,24-4-25-15,-24 4-25 16,16-2-16-16,-16 2-24 0,15-2-50 0,-6-2-63 0,-9 4-129 16,14-5-245-16,-5 1 256 15</inkml:trace>
  <inkml:trace contextRef="#ctx0" brushRef="#br0" timeOffset="-60395.46">15509 4845 1622 0,'0'0'18'0,"8"-14"16"15,-8 14 15-15,0 0 7 0,0 0-2 0,0 0-7 16,0 0 0-16,8-11 13 16,-8 11 13-16,0 0 20 0,0 0 16 0,0 0 2 15,0 0-11-15,0 0 2 0,0 0-3 16,0 0-12-16,-2 46 0 0,2-46-9 0,-4 22-7 16,4-22 0-16,0 30-11 15,0-17-10-15,-2 3-4 0,2-16-22 0,-2 27-27 16,2-27-15-16,0 25-40 0,2-14-42 0,-2-11-33 0,0 21-29 15,2-11-55-15,-2-10-121 16,0 0-360-16,-2 16 55 0</inkml:trace>
  <inkml:trace contextRef="#ctx0" brushRef="#br0" timeOffset="-60025.46">15686 4857 1972 0,'0'0'-77'0,"0"0"23"0,0 0 12 16,0 0 22-16,0 0 10 0,0 0 4 0,0 0 21 16,0 0 12-16,0 0 17 15,0 0 12-15,-46 26 8 0,46-26-3 0,-18 5 0 16,18-5 2-16,-12 7-9 0,12-7-8 15,0 0 7-15,-19 4-2 0,19-4 3 0,0 0 21 16,0 0-17-16,-13 7 3 0,13-7 4 0,0 0 6 16,0 0 13-16,0 0 9 0,0 0 11 15,0 0 10-15,6 22 5 0,-6-22 3 0,0 0 0 16,13 19-2-16,-13-19-5 16,13 17-10-16,-5-5-16 0,-2-3-9 0,3 3-7 15,0 0-12-15,-9-12-27 0,12 16-46 16,-5-6-51-16,-7-10-75 0,12 15-76 0,-8-9-140 15,3 1-236-15,-1-3-270 0,-6-4-208 0</inkml:trace>
  <inkml:trace contextRef="#ctx0" brushRef="#br0" timeOffset="-22605.43">14285 3473 2437 0,'0'0'-142'0,"0"0"23"0,0 0 19 0,0 0 28 16,0 0 10-16,0 0 16 0,0 0 9 15,0 0 5-15,0 0 14 0,0 0 8 0,0 0 13 16,0 0 5-16,0 0-1 16,0 0 11-16,0 0 5 0,0 0 17 0,0 0-3 15,0 0 8-15,0 0 8 0,0 0 17 16,0 0-9-16,0 0 4 0,0 0-3 0,0 0-3 15,0 0 2-15,0 0-11 0,0 0-6 0,0 0-2 16,0 0-8-16,0 0-3 16,0 0-3-16,0 0-4 0,-26 5 4 0,26-5-9 0,0 0 2 15,-12 13-1 1,12-13-3-16,-13 11-2 0,13-11 2 0,-15 11-1 0,5-4 6 16,10-7-2-16,-13 14-5 15,13-14-1-15,-16 15 3 0,7-7 2 0,9-8-2 0,-13 13-9 16,5-5 5-16,8-8-4 0,-15 15 2 0,15-15-5 15,-13 13-8-15,13-13-15 16,-12 11-20-16,12-11-26 0,-9 8-22 0,9-8-22 16,-9 8-17-16,9-8-20 0,-7 6-36 15,7-6-75-15,0 0-371 0,0 0 156 0</inkml:trace>
  <inkml:trace contextRef="#ctx0" brushRef="#br0" timeOffset="-22165.42">14047 3453 1725 0,'0'0'-91'16,"0"0"9"-16,0 0 11 0,0 0 13 16,21-4 13-16,-21 4 13 0,0 0 9 0,0 0 17 15,0 0 12-15,0 0 13 0,29 18 2 16,-29-18 18-16,9 10 4 0,-9-10 3 0,11 14-9 15,-4-7 4-15,-7-7 5 0,9 15-12 0,-1-5 1 16,-8-10 3-16,15 16-9 16,-7-6-6-16,1 0 8 0,2-1-9 0,-1-2-4 0,-10-7 6 15,15 14-5 1,-5-8 6-16,-10-6-13 0,17 11 1 0,-17-11-3 0,14 9-4 16,-14-9 12-16,15 10-21 15,-15-10-12-15,12 8-10 0,-12-8-42 0,10 8-44 0,-10-8-88 16,10 1-301-16,-10-1 326 0</inkml:trace>
  <inkml:trace contextRef="#ctx0" brushRef="#br0" timeOffset="-21345.31">14524 3355 1399 0,'0'0'15'0,"0"0"8"0,0 0 4 0,0 0 30 16,0 0 1-16,0 0 8 15,0 0-4-15,0 0-1 0,0 0 12 0,0 0 0 0,0 0 6 16,0 0-6-16,0 0-14 16,0 0-9-16,0 0-2 0,0 0-1 0,0 0-12 15,0 0-7-15,0 0 12 16,32-6-16-16,-32 6 1 0,23 0-1 0,-23 0-12 0,27-2 0 15,-27 2-3-15,32 0-4 0,-18 0 7 0,-14 0-15 16,31 0 0-16,-31 0-3 16,30 0 4-16,-30 0 2 0,25 2 2 0,-25-2-5 0,21 0 1 15,-21 0 1 1,19 0 16-16,-19 0 9 0,0 0 12 0,22 2-3 16,-22-2 8-16,0 0 2 0,0 0-2 15,16 0-4-15,-16 0-4 0,0 0 0 0,0 0-4 0,0 0 0 16,0 0-5-16,0 0-1 15,2 15 0-15,-2-15-2 0,0 0-2 0,0 0 5 16,0 0 0-16,-16 25-6 0,16-25 2 0,-12 15-8 16,4-4 4-16,8-11-2 0,-14 22-3 15,7-12 3-15,-2 4-6 0,1-2 0 0,-2 1 2 16,3-2-2-16,-1 1 2 16,0 0-6-16,-2-1 6 0,3 1-2 0,7-12-1 15,-13 19 0-15,6-12 0 0,7-7-1 16,-13 15 5-16,6-7-8 0,7-8 3 0,-12 13-4 15,12-13 6-15,-11 12-1 0,11-12-1 0,-10 11 2 16,10-11-1-16,0 0-2 16,-11 11 2-16,11-11 2 0,0 0 9 0,-8 11 5 0,8-11 9 15,0 0 3-15,0 0 4 16,-8 10-2-16,8-10-6 0,0 0 2 0,0 0-1 16,0 0-1-16,0 0-5 15,0 0-2-15,0 0 2 0,0 0-3 0,35 6 0 16,-35-6 5-16,22 0-4 0,-22 0 2 0,32-2-4 0,-32 2 0 15,30-1-1-15,-13-3-1 16,3 4-3-16,-20 0-4 0,34-5-8 0,-18 4-20 16,0-2-28-16,-16 3-36 0,28-3-43 15,-28 3-40-15,25-2-39 0,-15-2-50 0,-10 4-159 16,22-5-407-16,-14 3-143 16</inkml:trace>
  <inkml:trace contextRef="#ctx0" brushRef="#br0" timeOffset="-20735.31">14939 3084 2305 0,'0'0'-93'0,"0"0"28"15,0 0 17-15,0 0 18 0,0 0 30 0,0 0 10 0,0 0 6 16,0 0 18-16,0 0 32 16,0 0 7-16,0 0 6 0,0 0 6 0,0 0-3 15,0 0-3-15,0 0-8 16,0 0-15-16,0 0 4 0,0 0-10 0,0 0-5 0,0 0-4 15,0 0-5-15,0 0-15 0,51-2-23 0,-51 2-31 16,0 0-23-16,20-2-23 16,-20 2-36-16,18-2-49 0,-18 2-79 0,14-5-471 15,-5 1 25-15</inkml:trace>
  <inkml:trace contextRef="#ctx0" brushRef="#br0" timeOffset="-20115.57">15170 2960 2031 0,'0'0'-78'0,"0"0"15"16,0 0 21-16,0 0 6 0,0 0 13 0,0 0 5 15,0 0-2-15,12-5 19 0,-12 5 6 0,0 0 11 16,0 0 15-16,0 0 3 0,0 0 10 16,0 0-3-16,0 0 5 0,4 36 13 0,-4-36 3 15,2 17-11-15,-2-17-12 16,0 15 6-16,0-15-9 0,0 19-2 0,0-19 0 16,0 0-2-16,0 23-9 15,0-23-2-15,2 15 4 0,-2-15-4 0,0 0-3 16,-2 19 2-16,2-19-5 0,0 0 3 0,-2 20-11 15,2-20 13-15,0 0-7 0,0 0-1 16,-2 16-1-16,2-16-4 0,0 0 0 0,0 0 4 0,0 0 1 16,0 0 1-16,0 0 2 15,0 0-5-15,0 0 12 0,0 0-14 0,0 0 0 16,0 0 7-16,0 0-6 16,0 0 1-16,0 0 0 0,0 0-11 0,0 0-6 0,0 0 1 15,0 0-9 1,0 0-4-16,0 0-5 0,18-44 2 0,-18 44-4 15,4-22 8-15,-4 22-12 0,7-20 14 0,-2 9-8 0,-5 11 1 16,10-17 5-16,-10 17 5 16,9-17 5-16,-9 17 2 0,9-15 1 15,-9 15 12-15,8-11 0 0,-8 11 2 16,0 0 11-16,11-10 13 0,-11 10 9 0,0 0 5 0,0 0 14 16,0 0-4-16,0 0 0 15,0 0-8-15,0 0-3 0,21 27-5 16,-21-27-4-16,7 15-6 0,-7-15 3 0,4 15-6 15,-4-15-3-15,4 13-10 0,-4-13-12 0,6 15-17 16,-6-15-33-16,7 14-38 0,-7-14-32 0,7 15-37 16,-7-15-65-16,5 14-173 0,-5-7-265 15,0-7 112-15</inkml:trace>
  <inkml:trace contextRef="#ctx0" brushRef="#br0" timeOffset="-18615.5">15517 3406 1789 0,'0'0'-79'0,"0"0"11"0,0 0 3 15,0 0 1-15,0 0 5 16,0 0 7-16,0 0 6 0,0 0 27 0,0 0 19 0,0 0 16 16,0 0 20-16,0 0 3 15,0 0 9-15,0 0 16 0,0 0 1 0,0 0 12 16,0 0 4-16,0 0-4 16,0 0 4-16,0 0-14 0,0 0-6 0,19-1-4 0,-19 1-9 15,0 0 9-15,25-3-18 16,-25 3-5-16,19 0-2 0,-19 0-4 0,24-1-4 15,-24 1-4-15,22-3 0 0,-22 3 1 0,24-1-7 16,-24 1-5-16,21-2 2 0,-21 2-4 16,19-4 17-16,-19 4-12 0,17-2 6 0,-17 2-1 15,0 0 14-15,20-4-4 16,-20 4 7-16,0 0-1 0,0 0-1 0,0 0 2 16,20-1-5-16,-20 1-2 0,0 0 8 15,0 0-6-15,0 0-6 0,0 0-3 0,0 0 0 16,0 0 6-16,0 0 4 15,0 0 1-15,0 0 2 0,0 0 11 0,-8 28-1 16,8-28 4-16,0 0 3 0,-12 27-5 0,12-27-6 0,-12 21-1 16,6-8-1-16,0-1-1 15,-2 5-4-15,1-4-7 0,-1 2-1 0,1 1-3 16,-1-3-3-16,-1 2 7 16,1-2 8-16,0-2-5 0,-1 3 0 0,0-3-5 0,9-11 0 15,-14 19 0-15,6-9-6 16,8-10-1-16,-12 15-3 0,12-15 1 0,-10 10-3 15,10-10 0-15,-6 11-1 0,6-11 1 0,0 0-2 0,-11 14 1 16,11-14 0-16,0 0 0 16,-8 9 1-16,8-9-1 0,0 0 0 0,0 0-1 15,0 0 0-15,0 0-1 16,-7 13 4-16,7-13 1 0,0 0 0 0,0 0 1 0,0 0 5 16,0 0 1-16,34 6 7 15,-34-6 1-15,22 2 4 0,-22-2 3 16,26 0-5-16,-8 0-1 0,-18 0-7 0,34-2 0 0,-19 2-8 0,-15 0-18 15,32-2-26-15,-18-2-33 16,-14 4-44-16,25-6-50 0,-12 3-48 0,-2 1-55 16,-11 2-92-16,16-6-576 15,-16 6-334-15</inkml:trace>
  <inkml:trace contextRef="#ctx0" brushRef="#br0" timeOffset="-18245.33">15392 3575 2674 0,'-13'-12'-145'0,"13"12"22"16,0 0 24-16,0 0 29 0,0 0 27 0,-13-8 21 16,13 8 19-16,0 0 21 15,0 0 38-15,0 0 23 0,0 0 8 0,0 0 13 16,-31 19-1-16,24-11-3 0,7-8-4 16,-15 19-10-16,9-10-11 0,-2 2-3 0,-2 1-9 15,2 1-3-15,2-2-12 16,-2 3-4-16,-1-3-8 0,9-11-16 0,-10 20-26 15,4-13-22-15,6-7-32 0,-9 15-29 0,9-15-20 0,-9 12-17 16,9-12-18-16,-8 7-20 16,8-7-27-16,0 0-43 0,0 0-417 0,0 0 115 15</inkml:trace>
  <inkml:trace contextRef="#ctx0" brushRef="#br0" timeOffset="-18045.45">15180 3642 1887 0,'0'0'-54'0,"0"0"13"16,4-21 17-16,-4 21 24 0,0 0 10 0,6-16 16 15,-6 16 0-15,0 0 13 0,7-14 34 16,-7 14 8-16,0 0-13 0,11-7 21 0,-11 7 12 16,0 0 15-16,0 0 2 15,0 0-9-15,0 0-3 0,0 0-13 0,34 17-8 16,-27-10-8-16,2 5-11 0,0-3-10 16,-1 3-20-16,3-1-17 0,0 0-35 0,-1 3-44 15,2-3-34-15,2 3-45 16,-2-3-46-16,1-1-98 0,0-3-460 0,2 2-21 15</inkml:trace>
  <inkml:trace contextRef="#ctx0" brushRef="#br0" timeOffset="-17185.12">15881 2974 2121 0,'0'0'-88'16,"0"0"8"-16,0 0 4 16,25 9 14-16,-25-9 8 0,0 0 5 0,0 0 7 15,0 0 22-15,7 14 10 0,-7-14 7 16,0 0 13-16,2 14 12 0,-2-14 11 0,0 0 1 16,2 19 29-16,-2-19-17 15,2 16-14-15,-2-16 8 0,0 0 12 0,0 23-9 16,0-23-8-16,2 15 0 0,-2-15-7 0,0 0-2 15,0 19-4-15,0-19-4 0,0 0 4 16,0 0 0-16,0 21-5 0,0-21 2 0,0 0 4 16,0 0-9-16,0 0-9 15,0 0-15-15,2 15-10 0,-2-15 2 0,0 0-1 0,0 0 11 16,0 0-10-16,0 0 16 16,0 0-10-16,0 0 2 0,0 0 2 0,0 0-9 15,19-41 9-15,-19 41-4 16,11-20 2-16,-11 20 5 0,10-16 2 0,-6 6 19 0,-4 10-14 15,13-14-2-15,-13 14-8 0,11-13 9 0,-11 13 1 16,15-9 9-16,-15 9 22 16,12-6-11-16,-12 6-2 0,0 0 10 0,0 0 16 15,26 4 14-15,-26-4-10 16,0 0-4-16,14 13-8 0,-14-13-1 0,9 14-17 0,-9-14-40 16,9 15-37-16,-5-6-48 15,0-3-73-15,-4-6-191 0,2 11-211 0,-2-11 223 16</inkml:trace>
  <inkml:trace contextRef="#ctx0" brushRef="#br0" timeOffset="-11505">9309 9227 1584 0,'0'0'-59'0,"0"0"18"0,0 0 17 16,0 0 9-16,0 0 13 0,0 0 4 0,0 0 20 0,0 0 7 16,0 0 1-16,0 0-3 15,0 0 4-15,0 0 4 0,0 0-4 0,0 0 3 16,0 0-5-16,0 0 9 16,0 0 2-16,0 0 5 0,0 0 15 15,0 0 6-15,0 0 2 0,0 0 5 0,0 0 2 16,0 0 6-16,0 0 4 0,0 0 0 0,0 0 10 15,0 0 4-15,0 0-5 0,0 0-2 0,0 0-2 16,0 0-7-16,0 0 1 0,0 0-3 16,0 0 3-16,0 0 7 0,0 0 3 0,0 0 3 15,0 0-6-15,0 0-4 16,15 10-9-16,-15-10-3 0,0 0-9 0,0 0-4 16,13 5-5-16,-13-5-6 0,0 0-2 15,15 6-3-15,-15-6-3 0,0 0 1 0,16 4-3 16,-16-4 1-16,0 0-3 0,20 3-4 0,-20-3-2 15,12 5 3-15,-12-5-6 16,15 3 2-16,-15-3-5 0,0 0-2 0,21 6-4 0,-21-6-2 16,0 0-2-16,19 4-2 15,-19-4-1-15,0 0-1 0,16 4-3 0,-16-4-2 16,0 0-8-16,0 0-7 16,14 4-7-16,-14-4-4 0,0 0-8 0,0 0-10 0,17 1-2 15,-17-1-2-15,0 0-2 16,0 0 2-16,0 0-7 0,0 0-4 0,19 2-17 15,-19-2-22-15,0 0-32 0,0 0-46 16,0 0-42-16,0 0-62 0,0 0-142 0,6-11-499 16,-6 11-312-16</inkml:trace>
  <inkml:trace contextRef="#ctx0" brushRef="#br0" timeOffset="-11125.39">9362 9052 2702 0,'0'0'-94'0,"0"0"27"0,0 0 23 0,0 0 31 15,0 0 35-15,0 0 22 0,0 0 23 0,0 0 9 0,0 0 6 16,0 0 4-16,0 0-2 16,0 0 4-16,0 0 3 0,0 0 1 0,0 0-1 15,0 0-4-15,0 0-2 16,0 0-5-16,0 0-7 0,0 0-2 0,34 29-7 0,-34-29-7 16,15 3-4-1,-15-3-7-15,17 6-5 0,-17-6-4 0,15 3-2 0,-15-3-6 16,16 7-8-16,-16-7-10 15,18 1-18-15,-18-1-26 0,0 0-30 0,22 2-39 16,-22-2-45-16,20 0-23 0,-20 0-49 0,0 0-78 0,21-2-628 16,-21 2-331-16</inkml:trace>
  <inkml:trace contextRef="#ctx0" brushRef="#br0" timeOffset="-815.43">10218 8888 2692 0,'0'0'-111'0,"0"0"21"0,25-2 16 16,-25 2 19-16,0 0 12 0,23 0 22 16,-23 0 8-16,0 0 10 0,19-2 6 0,-19 2 7 15,0 0-4-15,0 0 11 16,22 0 12-16,-22 0 15 0,0 0 17 0,0 0 20 0,0 0 13 16,18 2-1-16,-18-2 7 15,0 0 1-15,0 0-8 0,0 0-9 0,0 0-10 16,0 0-12-16,0 0-12 0,0 0-4 15,0 0-11-15,0 0-6 0,19 0-5 0,-19 0 2 16,0 0-3-16,0 0-3 0,0 0 1 0,0 0 5 16,0 0 4-16,0 0 6 15,0 0-1-15,0 0 6 0,0 0 7 0,0 0 3 16,0 0-1-16,0 0-2 0,0 0-6 16,0 0-5-16,0 0-3 0,0 0-5 0,0 0-3 15,0 0 2-15,24-2-7 16,-24 2 4-16,0 0-11 0,22-2 2 0,-22 2 0 15,20 0-3-15,-20 0-4 0,0 0 3 0,25-1-6 0,-25 1 3 16,19-3-1-16,-19 3 0 16,0 0-1-16,23 0-2 0,-23 0 0 0,0 0 0 15,20-1-3-15,-20 1 1 0,0 0 1 16,0 0 1-16,0 0 3 0,18 1 3 16,-18-1 0-16,0 0 2 0,0 0-1 15,0 0 0-15,0 0 0 0,0 0 2 0,0 0 1 16,0 0 1-16,-16 35 1 0,16-35 2 15,-12 15-1-15,0-5 1 0,12-10-4 0,-16 19 1 16,7-5-4-16,-1-4 3 0,-1 2-2 0,2-1-4 16,1 0 0-16,-2 1 2 15,1-3-3-15,-2 1-1 0,3 2-4 0,8-12 3 0,-17 19-3 16,11-12 4-16,6-7-5 16,-15 16-1-16,15-16 0 0,-13 13 0 0,13-13-1 15,-10 11 0-15,10-11-1 16,-9 14 1-16,9-14 0 0,-9 11-1 0,9-11-1 0,-8 9 2 15,8-9-3-15,-8 13 5 0,8-13-6 0,0 0 2 16,-9 10 2-16,9-10 0 16,0 0-2-16,-8 12 2 0,8-12-4 0,0 0 6 0,0 0-1 15,0 0-1-15,-9 13-4 16,9-13 2-16,0 0 0 0,0 0 3 0,0 0 3 16,0 0 0-16,0 0 4 15,-4 13 5-15,4-13 9 0,0 0 10 0,0 0 10 0,0 0 10 16,0 0-1-16,0 0 3 15,19 14-4-15,-19-14-2 0,0 0-1 0,25 2-1 16,-25-2-1-16,22 0 10 0,-22 0-11 0,29 0-4 0,-12-2-3 16,2 0-5-16,-19 2-9 15,38-4-27-15,-18 3-31 0,-1-3-40 0,-1-3-54 16,0 2-61-16,0-1-64 16,-2-1-82-16,2 1-185 0,-5-4-78 0,-3 3-358 0,2-2-391 15</inkml:trace>
  <inkml:trace contextRef="#ctx0" brushRef="#br0" timeOffset="-505.2">10727 8541 2853 0,'0'0'-37'0,"0"0"30"16,0 0 8-16,13-9-5 0,-13 9 10 16,0 0 14-16,0 0 6 0,17-8 10 0,-17 8 11 15,0 0-6-15,19-5 1 16,-19 5-1-16,17-2-9 0,-17 2 0 0,21-5-4 15,-21 5-32-15,22-3-39 0,-22 3-41 0,23-5-43 0,-11 5-52 16,-12 0-100 0,20-7-480-16,-12 3-45 0</inkml:trace>
  <inkml:trace contextRef="#ctx0" brushRef="#br0" timeOffset="-125.52">11085 8365 2208 0,'0'0'-63'0,"22"-1"6"16,-22 1 15-16,0 0 5 15,0 0 19-15,14 9 20 0,-14-9 23 0,0 0-2 0,6 18 12 16,-6-18 6-16,2 15 3 16,-2-15 4-16,2 17-4 0,-2-17 1 0,3 15-2 15,-3-15-4-15,2 17-7 16,-2-17 2-16,0 0-10 0,2 18 5 0,-2-18-16 0,0 0-5 15,0 0-22-15,0 0-11 0,0 0-10 0,0 0-12 16,0 0-11-16,0 0-7 16,0 0 4-16,0 0 5 0,0 0 12 0,0 0 17 15,28-27 16-15,-28 27 24 0,10-15 22 16,-10 15 27-16,13-14 33 0,-13 14 31 16,15-9 16-16,-15 9 10 0,13-5 18 15,-13 5-1-15,0 0 1 0,19 0-14 16,-19 0-16-16,0 0-19 0,16 12-9 0,-16-12-16 15,11 16-20-15,-11-16-28 0,10 19-37 0,-3-8-51 16,-3 1-68-16,3 1-74 0,-2-3-100 0,-2 0-226 16,1 2-363-16,0-3-231 15</inkml:trace>
  <inkml:trace contextRef="#ctx0" brushRef="#br0" timeOffset="1104.78">12500 8393 2512 0,'0'0'-80'0,"0"0"28"0,0 0 26 16,15-10 33-16,-15 10 17 0,0 0 25 0,0 0 1 16,0 0-4-16,0 0-4 15,0 0-8-15,0 0 0 0,0 0-3 0,0 0 5 16,0 0-3-16,0 0 11 0,0 0 8 15,-47-8 6-15,47 8 10 0,-24 0 10 0,24 0-1 16,-30 0-7-16,13 3-1 0,-3-2-8 0,-4 1-7 16,0 0-7-16,-5 1-6 15,1-1-4-15,2 1-4 0,-1-1-5 0,0 0-4 0,4 2-3 16,-1-3 0-16,4 2-4 16,0-3-2-16,1 3 1 0,4-1-3 0,15-2 0 15,-31 2-4-15,31-2-3 16,-24 2 2-16,24-2-1 0,-17 3-2 0,17-3-1 0,-16 2-1 15,16-2 1-15,0 0 1 0,-15 8-3 0,15-8 5 16,0 0-2-16,0 0 0 16,0 0-1-16,-2 17-6 0,2-17 6 0,0 0 3 15,0 0-1-15,21 23-1 0,-11-15 0 16,1 0 4-16,0 1-2 0,0-2 1 16,-1 2 2-16,0 2 1 0,2-3 0 15,1 3 0-15,-4-2-1 0,0 2 5 0,0 0 0 0,-2 0 2 16,0 0 1-16,0 3-5 0,-3-2 2 0,-4-12 0 15,4 28-3-15,-4-13 0 16,0-15-2-16,-4 32-2 0,2-13-10 0,-2 0-3 16,-2 0-6-16,-4 5-5 0,3-6 0 15,-5 5-1-15,3-2 1 0,-3 1 1 0,-1 1 0 16,3 2 4-16,-4 0 1 16,0-2 1-16,2 4 2 0,1 1-2 0,1-3 2 15,-1-2 3-15,4 4-3 16,2-5 4-16,-2 1-5 0,5-2 2 0,0-3-5 0,4 2 3 15,-2-1 0-15,2 0 1 0,0-1 2 0,3-4-3 16,0 2 3-16,2-1 4 16,2-1 3-16,1-1 7 0,1-2 1 0,1 1 4 0,6-1 4 15,-2-1 3-15,3-3-1 16,5 1 8-16,0-1-3 0,1-1 9 0,2-1 2 16,0 0 3-16,3-1-8 0,1-3-3 15,-2 3-4-15,-2 0-7 0,3-2-16 0,-6 0-19 16,0 0-29-16,-3 0-39 15,1 0-55-15,-4 2-55 0,0-4-74 0,-18 0-164 16,23 1-460-16,-14 2-275 0</inkml:trace>
  <inkml:trace contextRef="#ctx0" brushRef="#br0" timeOffset="1564.71">11983 10026 2667 0,'0'0'-43'0,"0"0"15"0,17 14 4 16,-17-14 30-16,0 0 15 15,10 9 29-15,-10-9 16 0,0 0 6 0,9 10 6 0,-9-10 2 16,0 0 1-16,6 18 5 16,-6-18 4-16,3 17 2 0,-3-17 5 0,0 21 8 15,0-21 6-15,-5 31 7 0,1-15-2 16,1 2-3-16,-1 3-2 0,0 1-6 15,0 4-13-15,-1-4-13 0,-3 3-6 0,4-2-5 0,0 0-8 16,-3-3-7-16,3 0-6 16,-2-3-6-16,1 0-10 0,2-2-12 0,-2 0-16 0,1-2-17 15,4-13-23-15,-6 19-21 16,6-19-33-16,-6 18-39 0,6-18-50 0,-6 9-38 16,6-9-43-16,0 0-75 15,0 0-123-15,0 0-438 0,0 0-280 0</inkml:trace>
  <inkml:trace contextRef="#ctx0" brushRef="#br0" timeOffset="1884.83">12038 10297 2667 0,'6'-9'-80'0,"-6"9"23"0,12-13 17 16,-12 13 20-16,0 0 41 15,12-11 32-15,-12 11 27 0,0 0 19 0,0 0-6 16,0 0-3-16,0 0-8 16,0 0-8-16,0 0-6 0,0 0 0 0,0 0-2 0,0 0 2 15,0 0-1-15,0 0 4 16,0 0 2-16,-40 24-1 0,40-24 1 0,-18 9-6 15,18-9 2-15,-13 9-10 0,13-9-2 0,-12 5-5 16,12-5-6-16,0 0-3 0,0 0-5 16,-15 10-6-16,15-10-1 0,0 0 1 0,0 0 5 15,0 0 1-15,0 0-1 16,0 0 2-16,0 0 0 0,30 19-7 0,-30-19 0 16,16 7-7-16,-16-7 1 0,22 8-5 15,-22-8-1-15,18 7-2 0,-1-2 0 0,-8 0-4 16,4 1 1-16,-1 2-11 15,-12-8-12-15,22 9-30 0,-13-3-24 0,-9-6-33 0,23 11-41 16,-13-7-49-16,3 2-28 0,-3-1-44 0,-10-5-81 16,28 8-158-16,-18-6-360 15,2 0-211-15</inkml:trace>
  <inkml:trace contextRef="#ctx0" brushRef="#br0" timeOffset="2094.43">12448 10390 2551 0,'0'0'-30'0,"20"-4"33"0,-20 4 23 0,16-4 13 15,-16 4 29-15,24-6 27 16,-24 6 19-16,25-4-1 0,-25 4-9 0,25-5-7 0,-14 3-9 16,-11 2-9-16,23-6-11 15,-23 6-17-15,20-4-20 0,-20 4-36 0,14-8-47 16,-14 8-54-16,10-7-41 15,-10 7-51-15,0 0-93 0,2-15-538 0,-2 15-162 0</inkml:trace>
  <inkml:trace contextRef="#ctx0" brushRef="#br0" timeOffset="2224.73">12529 10258 2450 0,'-16'-6'-18'16,"16"6"12"-16,0 0 2 16,0 0 10-16,-18-6 12 0,18 6 26 0,0 0 13 15,0 0 2-15,0 0-11 16,0 0-14-16,0 0-29 0,0 0-24 0,0 0-37 15,43-15-47-15,-36 11-59 0,-7 4-133 0,18-5-355 0,-10 2 120 16</inkml:trace>
  <inkml:trace contextRef="#ctx0" brushRef="#br0" timeOffset="2424.52">12929 10223 2082 0,'17'8'152'0,"-9"-6"14"0,-8-2 5 16,9 6 9-16,-9-6 15 0,0 0 5 16,0 0-18-16,20 7-11 0,-20-7-21 15,0 0-24-15,0 0-19 0,13 4-29 0,-13-4-39 0,0 0-49 16,0 0-71-16,9 2-79 16,-9-2-93-16,0 0-177 0,0 0-496 0,0 0-335 15</inkml:trace>
  <inkml:trace contextRef="#ctx0" brushRef="#br0" timeOffset="3504.79">12486 7874 2724 0,'12'-16'-97'0,"-12"16"14"16,0 0 11-16,0 0 17 0,10-7 6 0,-10 7 14 16,0 0 0-16,0 0 11 15,0 0 15-15,0 0 17 0,0 0 15 0,0 0 25 16,0 0 16-16,0 0 15 0,0 0 3 16,0 0 7-16,-44 27 6 0,30-21 10 0,1 0 3 15,-3-1-1-15,1-1-4 16,0 2-11-16,1-3-11 0,-1 1-12 0,2 1-12 15,1-4-17-15,-3 0-12 0,15-1-4 0,0 0-11 0,-31 0-6 16,31 0-9-16,-21-2 2 16,21 2-4-16,-13-9 1 0,13 9 3 0,0 0 0 15,-11-15 2-15,11 15-2 0,0 0 4 16,-5-15-1-16,5 15-1 0,0 0-2 0,0 0 0 16,0 0-5-16,0 0 1 15,23-17 4-15,-23 17-2 0,0 0-1 0,27 0 0 16,-27 0 2-16,24 6-3 0,-24-6 0 0,32 6 3 0,-17-5-2 15,2 3 3-15,3-2 2 16,-5 0-13-16,3 0-1 0,-18-2-10 0,32 0-6 16,-17 0-4-16,-15 0-1 15,32-6 2-15,-18 5 3 0,-14 1 3 0,20-10 2 0,-20 10 9 16,16-12 14-16,-16 12 5 16,6-13 16-16,-6 13 4 0,4-17 13 0,-4 17 15 15,0 0 7-15,-6-22-2 16,6 22-9-16,0 0-8 0,-7-20-4 0,7 20-10 0,0 0-3 15,-13-14-16-15,13 14-18 0,0 0-28 0,0 0-30 16,0 0-52-16,0 0-51 16,0 0-83-16,0 0-215 0,0 0-339 0,0 0-124 15</inkml:trace>
  <inkml:trace contextRef="#ctx0" brushRef="#br0" timeOffset="4604.89">13457 9090 2402 0,'0'0'-48'0,"8"-30"12"0,-8 30 13 16,0 0 18-16,0 0 25 0,10-21 26 16,-10 21 15-16,0 0 4 0,11-16 15 15,-11 16 10-15,6-11 11 0,-6 11 9 0,9-9-2 0,-9 9-11 16,0 0-10-16,8-13-8 16,-8 13-11-16,0 0-3 0,13-14-13 0,-13 14-7 15,14-9-2-15,-14 9-5 16,10-9-5-16,-10 9-2 0,14-5 4 0,-14 5 2 0,18-4 0 15,-18 4 12-15,0 0-4 0,25-2 5 0,-25 2 3 16,0 0 3-16,19 13-2 16,-19-13-3-16,8 16-5 0,-6-5-5 0,-2-11-5 0,-2 23 0 15,2-23-7-15,-5 29 0 16,2-13-5-16,-1 0-4 0,-2 1 1 0,-1 0-2 16,-3-1-4-16,4-1 2 15,-1-2-2-15,1 1 0 0,-3-3-4 0,-1 0 3 0,10-11-3 16,-11 21 1-16,5-13-2 15,6-8 0-15,-12 13 1 0,12-13-2 0,-8 12-3 16,8-12-7-16,0 0-9 0,0 0-7 0,0 0 0 0,0 0-2 16,0 0-2-16,0 0-1 15,0 0-2-15,0 0-3 0,29-42-3 0,-18 24 0 16,3 2-2-16,-4-4 4 16,5-1 0-16,-2 0 7 0,-1 1 4 0,1 2 8 15,-3 1 11-15,-1 4 11 0,-1-1 10 16,-2 1 5-16,3 1 3 0,-9 12-2 0,11-16 1 15,-11 16-6-15,5-14-4 0,-5 14 5 0,0 0 1 16,0 0 6-16,0 0 2 0,0 0 0 16,0 0-2-16,0 0 7 0,0 0-4 0,0 0-3 15,0 0-1-15,-12 62 0 16,10-47-6-16,2-15 0 0,-2 28-5 0,2-13 1 0,0-15-5 16,2 33-1-16,2-18-10 15,1 0-9-15,0 1-17 0,4-3-24 0,-1 1-28 16,4-4-40-16,-1 0-60 0,2-1-49 0,3-2-55 15,-16-7-132-15,25 7-171 0,-10-5-314 16,-15-2-275-16</inkml:trace>
  <inkml:trace contextRef="#ctx0" brushRef="#br0" timeOffset="5324.82">14299 8803 2649 0,'0'0'-108'0,"0"0"7"0,11-4 5 0,-11 4 13 0,0 0 13 16,0 0 19-16,0 0 20 16,0 0 17-16,0 0 22 0,0 0 14 0,0 0 37 15,0 0 30-15,0 0 15 0,0 0 10 16,0 0 7-16,-16 45 6 0,16-45 6 0,-6 21 5 15,3-5-4-15,-1-4-6 0,-3 5-5 0,5 1-9 16,-3 3-12-16,3 1-5 16,-2 0-10-16,4-1-9 0,-2 4-11 0,2-1-4 0,0 3-7 15,2 0-2-15,2 1-10 16,1-1-7-16,-1 1-13 0,3-1-21 0,-1-2-18 16,-1 0-32-16,6-1-37 0,-2-1-37 15,2-4-42-15,-4 1-37 0,3-5-47 0,-2-3-100 16,-1-2-562-16,3-3-301 15</inkml:trace>
  <inkml:trace contextRef="#ctx0" brushRef="#br0" timeOffset="5684.44">14692 8938 2677 0,'0'0'-96'0,"0"0"12"15,9-14 13-15,-9 14 25 16,0 0 24-16,0 0 26 0,10-11 34 0,-10 11 15 16,0 0 26-16,0 0 26 0,0 0 11 15,0 0 3-15,0 0-2 0,0 0-8 0,0 0-9 16,4 34-6-16,-2-24-2 15,-2 4-5-15,0-2 0 0,0 5-5 0,-2 1-2 16,4-1-9-16,-2 3-5 0,0-2-10 0,0 2-4 0,-2 0-7 16,2-1 2-16,0 2-12 15,-2-2-7-15,2 0-19 0,-2-4-16 0,-1 2-23 16,3-17-33-16,-3 25-31 0,3-25-35 16,0 21-41-16,-2-13-51 0,2-8-89 0,-2 11-626 15,2-11-355-15</inkml:trace>
  <inkml:trace contextRef="#ctx0" brushRef="#br0" timeOffset="6024.89">14844 9029 2767 0,'0'0'-84'0,"10"-7"34"0,-10 7 10 16,0 0 30-16,0 0 30 15,0 0 23-15,0 0 13 0,0 0 9 16,0 0-7-16,0 0-7 0,0 0-2 0,0 0-3 0,0 0-3 15,-30 38 0-15,30-38-13 0,-17 11 7 16,5-5-13-16,12-6 3 0,-15 9 3 0,15-9 6 16,-15 7 2-16,15-7 1 15,-15 8-4-15,15-8-1 0,0 0-3 0,-16 8 1 16,16-8 0-16,0 0-1 0,0 0 10 16,0 0 10-16,0 0-4 0,0 0 5 0,0 0 3 15,0 0 7-15,16 29 5 16,-16-29 4-16,13 15-5 0,-7-5-9 15,-6-10-4-15,13 16-6 0,-7-4-4 0,-6-12-15 0,14 21-19 0,-9-10-23 16,-5-11-36-16,11 18-40 16,-5-9-54-16,-6-9-37 0,10 15-36 0,-3-7-67 15,-7-8-145-15,11 9-442 16,-7-5-233-16</inkml:trace>
  <inkml:trace contextRef="#ctx0" brushRef="#br0" timeOffset="6294.75">15051 9203 2565 0,'0'0'-75'16,"28"1"31"-16,-28-1 24 0,0 0 26 15,22 0 34-15,-22 0 24 0,0 0 3 0,26-1 4 0,-26 1-9 0,19 0-5 16,-19 0-4-16,24-3-5 16,-24 3-13-16,20-1-15 0,-20 1-25 0,21-5-7 15,-21 5-44-15,20-1-23 16,-20 1-26-16,17-6-37 0,-9 2-75 0,-8 4-154 0,13-7-250 16,-13 7 158-16</inkml:trace>
  <inkml:trace contextRef="#ctx0" brushRef="#br0" timeOffset="6804.8">15479 9027 1736 0,'0'0'-44'0,"0"0"12"16,0 0 6-16,0 0 14 0,4 18 15 0,-4-18 22 15,0 0 15-15,0 16-2 16,0-16 26-16,0 0 15 0,-2 27 8 0,2-27 4 0,-2 19 2 16,2-19 7-16,0 21-9 15,0-21-4-15,2 17-2 0,-2-17-9 0,2 19 1 16,-2-19-8-16,2 15-5 0,-2-15-4 0,0 0-9 0,0 20-9 15,0-20-7-15,0 0 0 16,6 13-19-16,-6-13-5 0,0 0-11 0,0 0-21 16,0 0-6-16,0 0 0 15,0 0-4-15,0 0 12 0,0 0-11 0,0 0 10 0,0 0-3 16,0 0 3-16,0 0 1 16,0 0 9-16,22-40 3 0,-22 40 13 0,8-14 1 15,-8 14 16-15,10-11 7 0,-10 11 16 16,11-9 7-16,-11 9 7 0,0 0 8 0,19-9 16 15,-19 9 8-15,13 0 8 0,-13 0 3 0,0 0 8 16,19 10 0-16,-19-10-6 16,11 10-9-16,-11-10-12 0,8 14-7 0,-4-6-7 0,2 0-10 15,-2 3-12-15,-4-11-21 16,7 16-27-16,-4-7-38 0,-3-9-43 0,6 18-61 16,-4-10-54-16,-2-8-98 15,6 11-200-15,-6-11-416 0,4 8-305 0</inkml:trace>
  <inkml:trace contextRef="#ctx0" brushRef="#br0" timeOffset="7094.56">15860 8865 2796 0,'0'0'-48'0,"0"0"8"0,0 0 18 16,0 0 31-16,0 0 35 0,0 0 31 16,0 0 17-16,23 25 11 0,-23-25 6 0,2 23 7 15,0-8 6-15,0 2-4 16,0 5-3-16,0-2-11 0,0 5-12 16,-2-1-9-16,2 3-11 0,1 1-7 0,-3-1-10 15,0 2-18-15,-3-2-26 0,1 2-37 0,-2-3-49 16,0 0-70-16,0 1-53 15,-5-3-99-15,3-4-212 0,-4 1-364 0,-1 0-234 0</inkml:trace>
  <inkml:trace contextRef="#ctx0" brushRef="#br0" timeOffset="8344.46">16341 8825 2587 0,'0'0'-78'0,"0"0"22"0,0 0 31 16,0 0 46-16,0 0 32 0,0 0 32 0,0 0 27 16,0 0 14-16,0 0 10 0,0 0 7 0,0 0 5 15,0 0 12-15,0 0 0 16,0 0-11-16,0 0-7 0,-18 38-13 0,18-38-19 0,0 0-12 15,0 0-12-15,0 0-6 0,0 0-14 0,0 0-18 16,24 2-18-16,-24-2-13 16,20-2-12-16,-20 2-11 0,28-3-11 0,-28 3-5 15,34-5-2-15,-17 4-2 0,2-1 2 16,-19 2 5-16,30-4-1 0,-18 2 6 0,-12 2 5 16,26-2 9-16,-26 2 7 15,21-2 3-15,-21 2 5 0,15-1-1 0,-15 1 2 16,0 0 8-16,0 0-6 0,21 5 3 15,-21-5 0-15,0 0-2 0,0 0 5 0,0 0-7 16,0 0 1-16,0 0 0 0,-27 40-2 0,15-30 1 16,2 1-1-16,0-1-3 15,-3 1-1-15,-2 3-1 0,0-1-2 0,-2 0 1 0,2 0 0 16,1 0 2-16,-2 1-3 16,4-3-1-16,-3 3 1 0,3-2 1 0,-1-2 4 15,2 2 0-15,1-1 4 0,0-1 3 16,0 2 0-16,10-12 1 0,-14 18 2 0,8-10 1 15,6-8-1-15,-11 17 2 0,11-17 2 0,-6 15 1 16,6-15 0-16,-3 16 4 16,3-16-4-16,0 0-3 0,9 20-4 0,-9-20 0 15,13 12 0-15,-13-12-5 0,20 8 6 16,-6-3-11-16,0-2 3 0,3 1-7 16,-17-4-7-16,30 1-12 0,-14 1-17 0,-16-2-20 15,30 0-21-15,-15-2-37 0,-15 2-46 16,28-5-59-16,-14 1-45 0,-2-4-70 0,-2 2-154 0,-2 1-86 15,0-1-351-15,-8 6-315 16</inkml:trace>
  <inkml:trace contextRef="#ctx0" brushRef="#br0" timeOffset="9494.53">16774 8222 2664 0,'0'0'-114'0,"0"0"22"0,0 0 13 0,0 0 16 15,0 0 12-15,0 0 23 0,0 0 6 0,0 0 13 16,-15 7 25-16,15-7 2 16,0 0 24-16,0 0 27 0,0 0 20 0,0 0 12 0,0 0 12 15,0 0 8-15,0 0 3 16,0 0 3-16,0 0-3 0,0 0-9 0,0 0-5 16,0 0-13-16,0 0-10 0,0 0-11 15,0 0-9-15,0 0-7 0,0 0-4 0,0 0-9 16,0 0-4-16,0 0-5 15,0 0-2-15,0 0-8 0,0 0-1 0,36 13-4 0,-36-13 2 16,0 0-4-16,0 0-2 0,23 0-4 0,-23 0-2 16,0 0 2-16,20 0 0 15,-20 0-3-15,0 0 1 0,18 2-1 16,-18-2 4-16,0 0 0 0,0 0 1 0,22 0-2 16,-22 0 5-16,0 0-8 0,0 0-2 0,0 0 0 15,19 2-2-15,-19-2-6 16,0 0-8-16,0 0-16 0,0 0-14 0,19 0-19 15,-19 0-20-15,0 0-29 0,0 0-32 0,19-4-29 0,-19 4-40 16,6-4-91-16,-6 4-677 16,12-9-422-16</inkml:trace>
  <inkml:trace contextRef="#ctx0" brushRef="#br0" timeOffset="10044.58">17138 7996 2884 0,'0'0'-125'0,"11"-10"21"15,-11 10 17-15,0 0 19 0,0 0 29 0,0 0 22 16,0 0 26-16,0 0 28 15,0 0 17-15,0 0 19 0,0 0 24 0,0 0 12 0,0 0 9 16,0 0-5-16,12 28-6 0,-12-28-7 0,0 0-6 16,0 22-13-16,0-22-1 15,2 21-8-15,-2-21-5 0,-2 21-7 16,2-21-7-16,-2 25-3 0,0-11-1 0,2-14-4 16,-4 26 2-16,2-11-1 0,0 1 6 0,2-16 0 15,-4 30-2-15,2-12 2 16,-3-5-1-16,5-13-2 0,-7 29-3 0,5-15-5 0,-2 1-3 15,4-15-2-15,-4 21-1 0,4-21-10 0,-2 24 2 16,2-24-7-16,-2 19-5 16,2-19-12-16,-4 15-11 0,4-15-11 0,-2 15-19 15,2-15-25-15,0 0-30 0,0 0-33 16,-2 19-51-16,2-19-50 0,0 0-58 0,0 0-144 16,-5 4-516-16,5-4-364 15</inkml:trace>
  <inkml:trace contextRef="#ctx0" brushRef="#br0" timeOffset="10594.76">17301 8114 2809 0,'15'-8'-123'16,"-15"8"15"-16,0 0 14 0,0 0 26 0,0 0 11 15,0 0 22-15,0 0 4 16,0 0 11-16,0 0 9 0,0 0 31 0,0 0 13 0,0 0 19 15,0 0 6-15,-38 35-5 0,30-28 7 0,8-7-8 16,-22 13 7-16,14-6 6 16,8-7-7-16,-17 9-3 0,17-9-1 0,-15 10-4 15,15-10-1-15,-11 8-5 16,11-8-6-16,0 0 0 0,-14 9-2 0,14-9 4 0,0 0-3 16,-11 7 0-16,11-7 3 15,0 0-5-15,0 0-4 0,0 0-5 0,-15 11-2 16,15-11 0-16,0 0-3 0,0 0-1 0,0 0 0 15,0 0-3-15,-10 7-3 0,10-7 2 16,0 0-1-16,0 0-1 0,0 0-2 16,0 0-2-16,0 0 1 0,0 0 3 15,-11 9-4-15,11-9 3 0,0 0-5 0,0 0 1 16,0 0 0-16,0 0 3 0,0 0-2 16,0 0-1-16,-9 11-5 0,9-11 2 0,0 0 3 15,0 0-4-15,0 0 7 16,0 0 7-16,0 0 8 0,0 0 7 0,0 0 5 0,0 0 12 15,0 0 4-15,0 0 3 0,0 0 0 0,0 0 0 16,0 0-2-16,0 0 2 16,0 0-16-16,20 22-2 0,-20-22 0 0,0 0-6 15,18 8-2-15,-18-8-5 0,16 9-3 16,-8-4-2-16,-8-5-4 0,17 16-7 0,-7-7-6 16,-1 1-8-16,0 0-14 15,-1 1-20-15,-8-11-25 0,12 19-40 0,-8-9-52 16,-4-10-47-16,8 18-70 0,-8-18-144 0,4 16-565 15,-4-16-438-15</inkml:trace>
  <inkml:trace contextRef="#ctx0" brushRef="#br0" timeOffset="11914.51">17085 7877 2807 0,'0'0'-198'0,"0"0"23"15,0 0 23-15,0 0 26 0,0 0 25 16,0 0 25-16,0 0 14 0,0 0 17 16,0 0 6-16,0 0 20 0,0 0 7 0,0 0 9 0,0 0 6 15,0 0 15-15,0 0 8 16,0 0 10-16,0 0-7 0,0 0 14 0,0 0 13 15,0 0-1-15,0 0 3 0,0 0-6 16,0 0-2-16,-29 29 1 0,29-29-2 16,-11 21-1-16,6-9-1 0,-1 1-9 0,-2 2 6 0,2-1-10 15,-3 4 5-15,3-2-6 16,-5 4-5-16,5 0 0 0,-1 1 0 0,-1 0-3 16,2 2 0-16,0 0 0 15,-2 1 11-15,2-1 13 0,-2 2-10 0,2 1-2 0,0 0-6 16,-3 0 2-16,2 1-5 15,-1-1-4-15,2 1-3 0,-3 6 3 0,5-4-5 16,-2-3-5-16,2 3-12 0,4 0-16 0,0 1-9 0,2 0-34 16,4-1-14-16,2 2-14 15,3-1-5-15,4 0-9 0,0-1-3 16,1 0-18-16,2-3-35 0,-2-1-88 16,4-2-409-16,-3-6 117 0</inkml:trace>
  <inkml:trace contextRef="#ctx0" brushRef="#br0" timeOffset="15324.69">17654 8306 1827 0,'0'0'-72'0,"0"0"12"0,0 0 15 0,0 0 20 16,0 0 12-16,18 4 10 15,-18-4 11-15,0 0 2 0,0 0 3 0,0 0 4 0,0 0 21 16,0 0 3-16,23-1 5 16,-23 1 12-16,0 0 10 0,0 0 11 0,0 0 16 15,0 0 9-15,19 1 8 16,-19-1-7-16,0 0 1 0,0 0-10 0,0 0-8 0,0 0-4 15,21 0-9-15,-21 0-3 0,0 0-7 16,0 0-6-16,22 0-4 0,-22 0-7 16,0 0-5-16,20 0-5 0,-20 0 5 0,0 0-11 15,24 0 0-15,-24 0-4 0,17 0-7 16,-17 0 2-16,0 0-15 0,21 3-21 0,-21-3-29 16,0 0-28-16,0 0-45 15,21-3-45-15,-21 3-87 0,6-4-190 0,-6 4-293 16,0 0 3-16</inkml:trace>
  <inkml:trace contextRef="#ctx0" brushRef="#br0" timeOffset="15864.57">17906 8174 2106 0,'17'-13'-57'0,"-17"13"3"0,0 0 13 0,0 0 16 15,0 0 25-15,0 0 22 16,0 0 4-16,0 0 9 0,0 0 8 0,0 0 5 0,0 0 21 16,0 0-1-16,0 0 7 15,0 0-6-15,0 0 3 0,0 0 8 0,0 0 13 16,18 24-1-16,-18-24-4 15,0 0-3-15,0 19-3 0,0-19-6 0,0 0-6 0,-5 25-13 16,5-25-5-16,-2 19 1 0,2-19-4 0,-4 19-3 16,4-19-1-16,-4 15-9 15,4-15-5-15,0 0-2 0,-5 23-2 0,5-23 1 16,0 0-3-16,-4 13-5 0,4-13 4 16,0 0-4-16,0 0 1 0,0 0-8 0,-4 15-8 15,4-15-4-15,0 0-6 16,0 0-8-16,0 0-5 0,0 0-6 0,0 0-2 15,0 0-7-15,0 0 5 0,0 0-3 0,19-45 4 0,-19 45 0 16,13-17 7-16,-7 9 2 16,-6 8 8-16,14-14 10 0,-14 14 4 15,14-11 11-15,-14 11 10 0,12-9-4 16,-12 9 16-16,0 0 7 0,17-3 8 0,-17 3 10 16,0 0 2-16,0 0 0 0,0 0-6 15,17 22-4-15,-17-22-7 0,4 16-5 0,-4-16-12 16,0 18-22-16,0-18-30 15,2 17-30-15,-2-17-45 0,3 17-51 0,-3-17-38 0,4 15-47 16,-4-15-98-16,0 0-574 0,2 15-294 0</inkml:trace>
  <inkml:trace contextRef="#ctx0" brushRef="#br0" timeOffset="16644.28">18159 7874 2615 0,'0'0'-127'0,"0"0"15"16,0 0 17-16,0 0 22 0,0 0 15 0,0 0 17 0,0 0 8 16,0 0 6-16,0 0 16 15,0 0 20-15,0 0 5 0,0 0 21 0,0 0 0 16,0 0 17-16,0 0-18 16,26 13 14-16,-26-13 5 0,0 0 3 0,0 0 25 0,0 0 11 15,0 0 4-15,0 0 0 16,0 0 11-16,0 0 2 0,0 0 0 0,12 12-1 15,-12-12-5-15,0 0-7 0,0 0-5 0,6 12-7 16,-6-12 0-16,0 0-7 0,0 0-4 16,10 13-5-16,-10-13-4 0,0 0-4 0,11 17 2 15,-11-17-6-15,8 13 1 16,-8-13-6-16,11 16 3 0,-4-5-7 0,-7-11 0 16,10 27-2-16,-4-13 5 0,-2 2-4 15,0 3 2-15,2 0 0 0,-4 4-9 0,2 2 6 16,-2 2-1-16,0-1-7 0,-2 4-2 15,0 1-3-15,-2 0 0 0,0 6-9 16,-4 2-20-16,-2 2-32 0,0 2-48 0,-2 5-69 0,-3 0-91 16,-10 16-133-16,-2-2-226 15,-5 0 5-15,-4-3-274 0,-5 2-219 0</inkml:trace>
  <inkml:trace contextRef="#ctx0" brushRef="#br0" timeOffset="29574.46">14575 9867 1009 0,'0'0'109'0,"0"0"-58"0,31 27-9 0,-31-27-9 16,0 0-19-16,0 0 15 15,6 15 4-15,-6-15 17 0,0 0 5 0,0 0 9 0,6 13 2 16,-6-13-7-16,0 0 6 15,0 0-11-15,7 11 0 0,-7-11-9 0,0 0 2 16,0 0-1-16,0 0-9 0,0 0 7 0,0 0-11 16,4 14-7-16,-4-14-1 15,0 0 6-15,0 0-4 0,0 0 0 0,0 0-5 0,0 0-10 16,0 0 4-16,0 0 6 16,0 0-10-16,0 0 2 0,0 0-3 0,0 0-4 15,0 0 7-15,0 0-15 16,0 0-8-16,0 0-4 0,0 0-7 0,0 0 1 0,0 0 1 15,0 0-12-15,0 0 5 0,0 0-1 0,0 0 0 16,0 0 6-16,0 0-1 16,0 0 1-16,0 0 7 0,0 0 7 0,0 0 2 0,0 0-2 15,0 0 8-15,0 0 1 16,0 0 3-16,18 4-1 0,-18-4-7 0,0 0-2 16,0 0-17-16,0 0-27 15,0 0-29-15,0 0-57 0,0 0-120 0,0 0-232 0,5 2 346 16</inkml:trace>
  <inkml:trace contextRef="#ctx0" brushRef="#br0" timeOffset="30724.56">14656 9925 1387 0,'0'0'26'0,"0"0"16"0,0 0 11 15,0 0 6-15,0 0 1 16,0 0-5-16,0 0-7 0,0 0 0 0,0 0 10 16,0 0 25-16,0 0-1 0,0 0 4 15,0 0-8-15,0 0-1 0,0 0-4 0,0 0-12 16,0 0-6-16,0 0-7 16,0 0-1-16,0 0-2 0,0 0-4 0,0 0-10 15,0 0 0-15,45 11 3 16,-45-11 0-16,0 0-9 0,0 0-4 0,0 0-3 0,22 4-4 15,-22-4-1-15,0 0-1 0,0 0-6 0,0 0 4 16,23-8 0-16,-23 8-10 16,13-10 7-16,-13 10-1 0,10-9 2 0,-10 9-6 0,15-12 0 15,-15 12 3-15,11-13 2 16,0 7 6-16,-11 6-2 0,12-9-1 0,-12 9 4 16,15-8 2-16,-15 8 7 15,16-6 6-15,-16 6-3 0,0 0 3 0,25 0 3 0,-25 0-8 16,0 0 2-16,25 10-4 15,-25-10-5-15,13 9-2 0,-13-9-2 0,16 8 4 16,-16-8-4-16,15 8-6 16,-15-8-3-16,10 7-12 0,-10-7 0 0,0 0-7 0,17 6-3 15,-17-6-11-15,0 0 4 0,18 0 2 0,-18 0-1 16,0 0 2-16,16-11 1 16,-16 11 3-16,0 0 3 0,18-11-5 0,-18 11 6 0,9-11 5 15,-9 11-1-15,0 0 2 16,16-7 8-16,-16 7 18 0,0 0 12 0,0 0 8 15,0 0 6-15,22 2-1 0,-22-2 0 0,0 0-10 16,0 0 1-16,18 16-5 16,-18-16-1-16,6 7-6 0,-6-7 1 0,0 0-3 0,10 11-1 15,-10-11-6-15,0 0-6 16,0 0-5-16,14 8-2 0,-14-8-4 0,0 0-5 16,0 0-3-16,0 0 11 0,0 0-13 15,0 0 0-15,27-11 1 0,-27 11 5 0,0 0-6 16,15-14 4-16,-15 14 1 15,11-9 5-15,-11 9 2 0,0 0 18 0,14-8-2 16,-14 8 7-16,0 0 9 0,18-2 1 0,-18 2 2 0,0 0-6 16,0 0-1-16,22 11-4 15,-22-11-1-15,11 8-2 0,-11-8-4 0,13 8 1 16,-13-8-8-16,10 7-10 16,-10-7-7-16,0 0-12 0,13 8-1 0,-13-8-1 0,0 0-2 15,0 0-2-15,17 8-1 16,-17-8 3-16,0 0-3 0,0 0-3 0,0 0-5 15,0 0 3-15,26-14 3 0,-26 14-2 0,14-9 10 0,-14 9 1 16,13-9 1-16,-13 9 13 16,13-7 1-16,-13 7 7 0,14-5 11 0,-14 5 8 15,0 0 4-15,24-2 3 16,-24 2-3-16,0 0-5 0,0 0-1 0,28 3 0 0,-28-3-3 16,13 7-10-16,-13-7-8 15,16 4-1-15,-16-4-12 0,0 0-12 0,17 5 4 16,-17-5-11-16,0 0-10 0,19 6-11 0,-19-6-9 0,0 0-19 15,19-2-5-15,-19 2-1 16,0 0-8-16,21-8-7 16,-21 8 11-16,17-8 13 0,-17 8 11 0,19-9 20 15,-8 4 20-15,-11 5 31 0,23-12 32 0,-10 8 31 0,-13 4 24 16,23-8 13-16,-10 5 2 16,-13 3-2-16,21-6-10 0,-21 6-10 0,19-4-6 15,-19 4-21-15,19-1-41 16,-19 1-40-16,0 0-57 0,26-4-52 0,-20 4-67 0,-6 0-186 15,0 0-316-15,0 0 41 0</inkml:trace>
  <inkml:trace contextRef="#ctx0" brushRef="#br0" timeOffset="32114.87">15237 10029 1959 0,'0'0'-76'15,"0"0"23"-15,0 0 19 0,0 0 12 0,0 0 12 16,0 0 14-16,0 0 14 0,0 0 5 15,0 0 26-15,0 0 9 0,0 0 11 0,0 0 14 16,0 0 7-16,0 0 2 0,0 0 8 16,0 0 5-16,0 0 2 0,0 0-2 0,0 0-13 15,0 0-6-15,0 0-9 0,0 0-2 0,0 0-6 16,0 0-3-16,0 0-4 16,-4 35-6-16,4-35 0 0,0 0-3 0,0 22-1 15,0-22-7-15,0 18 0 16,0-18-4-16,0 22-3 0,-2-5-7 0,2-17 2 0,-3 33-9 15,1-15-4-15,0 0-14 0,2-1-9 0,0 3-6 16,0-2-6-16,0 1-2 16,0 1-3-16,2-1 1 0,-2-1-8 0,2 0 4 0,1 1-1 15,-3-2 0-15,2 0 0 16,-2 0-3-16,2 1 5 0,0-3 1 0,-2-15 1 16,3 28 3-16,-1-15 2 15,-2-13 1-15,2 27 2 0,-2-27-1 0,0 26 1 0,2-16 3 16,-2-10-11-16,-2 23 1 15,2-23-14-15,-2 22-1 0,2-22-6 0,0 20 3 16,0-20-4-16,-2 21 5 0,2-21 15 0,0 17-8 0,0-17 3 16,0 0 1-16,0 25 3 15,0-25 4-15,-3 15 3 0,3-15-1 0,0 0 4 16,3 19 5-16,-3-19-4 16,0 0 2-16,0 0-4 0,0 19 7 0,0-19 1 0,0 0 3 15,0 0 6-15,0 0 8 16,2 16 10-16,-2-16 16 0,0 0 2 0,0 0 2 15,0 0-10-15,0 0-1 0,0 0-4 0,0 0-3 0,0 0-5 16,0 0 4-16,0 0-1 16,0 0 0-16,0 0 1 0,0 0 1 0,0 0-5 15,0 0 0-15,0 0-7 16,0 0-5-16,34-14-3 0,-34 14-7 0,0 0-7 0,21-7-10 16,-21 7 5-16,16-4-2 15,-16 4-4-15,22-4 13 0,-22 4-5 0,23-3 10 16,-8 2 13-16,-15 1 4 15,27 0-3-15,-27 0 4 0,31 1-3 0,-11-1 5 0,-1 0-6 16,0 3 2-16,5 0-3 0,-4-3-2 16,2 1 2-16,1-1 0 0,1 2 1 15,-2 0 0-15,0-2-3 0,-1 2 0 0,0-2 0 0,-2 0-4 16,1 0-1-16,-20 0-6 16,29 0-1-16,-29 0 2 0,25 0 4 0,-25 0 1 15,21-2 2-15,-21 2-1 16,20-2-6-16,-20 2-8 0,0 0-9 0,20-2-8 0,-20 2-9 15,0 0-13-15,22-7-8 0,-22 7 7 0,15-3 6 16,-15 3-1-16,0 0 4 16,21-4 5-16,-21 4 2 0,0 0 5 0,19-3-1 15,-19 3 1-15,0 0 3 0,16-2 6 16,-16 2-8-16,0 0-5 0,0 0-2 0,18-4 10 16,-18 4-12-16,0 0 4 15,0 0-4-15,0 0 5 0,0 0 1 0,0 0 2 16,0 0 8-16,14-7 6 0,-14 7 1 0,0 0-6 0,0 0 5 15,0 0 6-15,0 0 10 16,0 0-5-16,0 0 2 0,0 0-2 0,0 0-6 16,0 0 7-16,0 0 8 0,0 0 10 15,0 0 16-15,0 0 11 0,0 0 14 0,-40-16 18 16,40 16 4-16,0 0 11 16,-8-2-7-16,8 2 6 0,0 0-3 0,0 0-4 15,0 0 2-15,0 0-6 0,0 0-1 16,-13-3-7-16,13 3-5 0,0 0-3 0,0 0-9 15,0 0-8-15,0 0-2 0,0 0-8 0,0 0 1 16,0 0-3-16,0 0-1 16,0 0-3-16,0 0-6 0,0 0-2 0,0 0 6 0,0 0-9 15,0 0-2-15,19 24-5 16,-19-24 1-16,8 8-2 0,-8-8 0 0,14 12 3 16,-8-3 3-16,0-4 6 15,0 3 0-15,-6-8-7 0,9 16 2 0,-5-11-5 0,-4-5-2 16,4 15-20-16,-4-15-15 15,0 0-32-15,-8 23-39 0,8-23-44 0,-13 17-50 16,3-11-69-16,1-2-183 0,-2 1-421 16,11-5-224-16</inkml:trace>
  <inkml:trace contextRef="#ctx0" brushRef="#br0" timeOffset="32674.67">16471 10940 2538 0,'0'0'-94'0,"0"0"15"16,0 0 9-16,-15 6 20 16,15-6 13-16,0 0 15 0,0 0 14 0,0 0 11 0,0 0 17 15,0 0 8-15,0 0 8 16,0 0 1-16,0 0 6 0,0 0 8 0,0 0-4 16,43 9 12-16,-43-9-5 15,23 0 8-15,-23 0-4 0,29 0 8 0,-11-2-5 0,-18 2 4 16,33-3-1-1,-13 0-1-15,-4 2-4 0,-16 1-10 0,32-4 1 0,-17 2-9 16,2 1-4-16,-17 1-4 0,27-6-6 16,-27 6-4-16,26-3-1 0,-26 3-5 0,19-1-15 15,-19 1-16-15,17-3-21 0,-17 3-34 0,0 0-32 16,0 0-45-16,17-1-44 16,-17 1-119-16,0 0-464 0,0 0-67 0</inkml:trace>
  <inkml:trace contextRef="#ctx0" brushRef="#br0" timeOffset="33074.42">16458 10803 2242 0,'0'0'-70'16,"0"0"18"-16,0 0 14 0,0 0 11 16,0 0 18-16,0 0 5 0,0 0 1 15,0 0 17-15,0 0 29 0,0 0-2 0,0 0 9 16,0 0-8-16,0 0 7 0,0 0 3 0,0 0 8 15,0 0-10-15,0 0 10 0,0 0 3 0,0 0 7 16,58-6 7-16,-45 4 4 16,-13 2 6-16,34-4 3 0,-18 3-3 0,-1-2-5 0,-15 3-7 15,32-4-14-15,-16 3-4 16,-16 1-5-16,26-2-7 0,-26 2-20 0,23-4-9 16,-23 4-28-16,20 0-42 15,-20 0-43-15,0 0-43 0,22-1-36 0,-22 1-64 0,0 0-142 16,10 1-356-16,-10-1-13 0</inkml:trace>
  <inkml:trace contextRef="#ctx0" brushRef="#br0" timeOffset="33714.49">16460 10717 2109 0,'0'0'-81'0,"0"0"22"16,0 0 24-16,0 0 15 0,0 0 28 16,-22 6 12-16,22-6 15 0,0 0 13 15,0 0 28-15,0 0 18 0,0 0 10 0,0 0-1 16,0 0-2-16,0 0-13 0,0 0-6 0,0 0-10 0,0 0-5 15,0 0-8-15,0 0-6 16,0 0-8-16,0 0 0 0,0 0-7 0,0 0 3 16,29-46-6-16,-22 37 1 0,-7 9 2 15,10-26-6-15,-4 13-1 0,3 0 1 0,-3-2-7 16,0-3 1-16,3-3-2 16,0 3-4-16,-3 0-4 0,2 3-1 0,-2-2 18 15,1 4 3-15,2-1 8 0,-9 14-2 16,8-21-1-16,-2 12 2 0,-6 9 3 0,9-17 3 15,-9 17 6-15,0 0 2 0,10-11 2 0,-10 11 4 16,0 0-3-16,0 0-7 16,0 0-2-16,0 0-2 0,0 0-4 0,28 24-4 0,-28-24-4 15,10 17-2-15,-2-9-5 16,-8-8-3-16,16 20-4 0,-8-9-6 0,0-4-2 16,3 2-2-16,-11-9 0 15,15 20-6-15,-6-13 1 0,-9-7 0 0,12 15-2 0,-12-15-4 16,10 14 1-16,-10-14-2 15,10 10 7-15,-10-10 1 0,0 0 5 0,6 15 5 16,-6-15 2-16,0 0 0 0,0 0 0 0,0 0 0 16,-18 21 0-16,18-21-1 0,-14 6-4 15,14-6-4-15,-21 7 2 0,8-4-7 0,13-3-9 16,-21 6-18-16,9-2-12 16,12-4-18-16,-26 8-10 0,13-4-17 0,13-4-17 0,-25 5-19 15,25-5-25-15,-23 8-22 16,14-2-32-16,9-6-22 0,-21 9-34 0,8-5-90 15,4 2-577-15,1-3-313 0</inkml:trace>
  <inkml:trace contextRef="#ctx0" brushRef="#br0" timeOffset="34984.67">17127 10728 2626 0,'0'0'-108'0,"0"0"36"16,0 0 26-16,0 0 23 16,0 0 31-16,0 0 21 0,0 0 27 0,0 0 6 0,0 0 23 15,0 0 12-15,0 0 5 16,0 0-6-16,0 0-8 0,0 0-8 0,0 0-7 16,0 0-6-16,0 0-5 15,0 0 0-15,0 0-6 0,0 0 2 0,0 0 1 16,0 0-9-16,0 0-2 0,0 0-2 15,0 0 1-15,0 0 6 0,0 0-13 0,0 0 0 16,0 0-2-16,-2 47-5 0,2-47-4 0,0 0 1 0,-2 22-7 16,2-22 1-16,0 16-4 15,0-16-1-15,0 0-5 0,0 22-2 0,0-22 1 16,0 0 1-16,0 19-1 16,0-19-3-16,0 0 2 0,0 17-2 0,0-17-4 0,0 0-2 15,0 0 1-15,-2 18-1 16,2-18-1-16,0 0 2 0,0 0-4 0,0 0 4 15,0 0-2-15,0 0 0 0,0 21-1 0,0-21 1 16,0 0 0-16,0 0 0 0,0 0 0 16,0 0 5-16,0 0-6 0,0 0 3 0,0 0 2 15,0 0 0-15,0 0-4 16,0 0 2-16,0 0-2 0,0 0-6 0,0 0-6 16,0 0 2-16,0 0-2 0,0 0 2 15,0 0-5-15,0 0-4 0,0 0-2 0,0 0-2 16,0 0-2-16,24-50-1 0,-18 39-5 0,-2-3-8 15,-4 14 3-15,12-25 8 16,-5 14-4-16,0-1 1 0,-7 12 3 0,12-20 5 16,-6 12 1-16,-6 8 4 0,15-17 0 15,-15 17 4-15,11-12 3 0,-11 12 2 0,13-11 1 16,-13 11 2-16,12-6 3 16,-12 6 14-16,0 0 7 0,0 0 3 0,0 0 1 0,0 0 2 15,0 0-1-15,32 13 0 16,-32-13-3-16,6 16 0 0,-6-16-3 0,4 17 2 15,-4-17-5-15,5 17-1 0,-5-17 0 0,4 18 1 16,-4-18-5-16,2 16 0 0,-2-16-2 16,0 0 0-16,2 19 1 0,-2-19-2 15,0 0-1-15,2 16 2 0,-2-16-3 16,0 0-3-16,0 0-4 0,0 0-6 0,5 13-8 0,-5-13-7 16,0 0-10-16,0 0-9 15,0 0-11-15,0 0-7 0,0 0-11 0,0 0-6 16,29-29-4-16,-19 20-7 0,0-3 4 0,0 1 8 15,2 0 12-15,-1 1 8 0,2 1 18 16,0 0 15-16,-1 0 13 0,1 2 22 0,-13 7 15 16,23-14 7-16,-15 11 6 15,-8 3 13-15,20-8 2 0,-20 8 10 0,0 0 0 0,25 0-1 16,-25 0-2-16,0 0-1 16,15 11-3-16,-15-11-1 0,7 12-7 0,-7-12-3 15,6 15-7-15,-6-15-5 16,2 16-6-16,-2-16-10 0,2 16-26 0,-2-16-40 0,0 0-56 15,4 21-74-15,-2-15-85 0,-2-6-202 0,2 12-500 16,-2-12-400-16</inkml:trace>
  <inkml:trace contextRef="#ctx0" brushRef="#br0" timeOffset="42624.53">12174 10254 2708 0,'0'0'-215'0,"-29"17"13"16,29-17 21-16,0 0 21 0,0 0 14 15,0 0 21-15,0 0 16 0,0 0 18 16,0 0 11-16,0 0 11 0,0 0 12 0,0 0 12 0,0 0 5 15,0 0 15-15,0 0 10 0,0 0 9 0,0 0 6 16,0 0 6-16,0 0-1 16,0 0 9-16,0 0 2 0,0 0 1 0,0 0 9 0,0 0-1 15,0 0 4 1,0 0-1-16,0 0 3 0,0 0 7 0,0 0-1 0,0 0 4 16,0 0-3-16,0 0 4 15,0 0 2-15,0 0-4 0,0 0 10 0,0 0-6 0,0 0 1 16,0 0-1-16,0 0 5 15,0 0 5-15,0 0-8 0,0 0 2 0,0 0-17 16,0 0 15-16,0 0-5 0,0 0 3 16,0 0 0-16,0 0-2 0,0 0 2 0,0 0-2 15,0 0-1-15,0 0-4 0,0 0 4 0,0 0 1 16,0 0 0-16,0 0 2 16,0 0-4-16,0 0-8 0,0 0 11 0,0 0-18 0,16-38 0 15,-16 38-3-15,0 0 1 16,0 0-9-16,0 0 1 0,0 0-8 0,0 0 5 15,0 0-5-15,0 0-1 0,0 0 4 16,0 0-6-16,0 0 0 0,0 0-5 0,0 0 5 16,0 0 2-16,0 0 4 0,0 0 10 0,0 0 8 15,0 0 2-15,0 0 1 16,0 0-2-16,0 0-1 0,0 0-2 0,0 0-3 16,0 0-1-16,0 0-8 15,0 0 0-15,0 0-1 0,0 0 3 0,0 0-7 0,0 0 0 16,0 0-5-16,-40 28-2 15,40-28 8-15,-14 10-7 0,14-10-2 0,-14 10 2 16,14-10 1-16,-13 9-3 0,13-9 3 0,-12 10 1 0,12-10 0 16,-12 9 10-16,12-9 6 15,0 0 2-15,-14 10-2 0,14-10 2 16,0 0 0-16,-9 7-1 0,9-7-2 0,0 0-4 16,0 0 1-16,0 0-6 0,0 0 14 15,0 0-18-15,0 0-2 0,0 0-4 16,0 0 3-16,0 0-4 0,0 0-1 0,0 0-2 15,0 0 2-15,0 0 6 0,0 0-1 0,0 0-3 0,0 0-1 16,0 0 0-16,0 0 2 16,0 0-1-16,0 0-1 0,0 0-3 0,38-29 3 15,-38 29-2-15,9-7 4 16,-9 7-4-16,11-9 3 0,-11 9 0 0,0 0 2 0,14-12-3 16,-14 12 0-16,0 0 3 15,11-11-5-15,-11 11 4 0,0 0-2 0,0 0-3 16,11-8 3-16,-11 8-7 15,0 0-11-15,0 0-13 0,0 0-27 0,0 0-31 0,0 0-36 16,11-5-37-16,-11 5-61 0,0 0-127 0,0 0-409 16,0 0-45-16</inkml:trace>
  <inkml:trace contextRef="#ctx0" brushRef="#br0" timeOffset="50804.94">9578 13909 2164 0,'0'0'-82'0,"0"0"23"0,0 0 18 16,0 0 15-16,0 0 16 0,0 0 17 0,0 0 25 16,0 0-2-16,0 0 12 15,0 0 16-15,0 0-6 0,0 0-2 0,0 0 6 0,0 0 9 16,0 0 11-16,0 0 16 0,0 0 11 0,0 0 11 15,0 0 5-15,0 0 1 16,0 0 1-16,0 0-3 0,0 0-3 0,0 0-5 16,0 0-7-16,0 0-9 0,0 0-4 15,0 0-9-15,0 0-2 0,0 0-5 0,0 0-5 16,0 0-3-16,0 0-5 16,30 9-3-16,-30-9-2 0,0 0-4 0,17 1 1 15,-17-1-6-15,0 0 4 0,21-1-3 16,-21 1 4-16,19 0-4 0,-19 0-4 0,23-4 1 15,-23 4-2-15,19 0-8 0,-19 0 1 0,23-2-7 16,-23 2-2-16,24 0-1 16,-24 0-5-16,20-1-9 0,-20 1-11 0,0 0-17 0,24-2-18 15,-24 2-24-15,0 0-31 16,19-2-33-16,-19 2-31 0,0 0-49 0,9 2-41 16,-9-2-78-16,0 0-175 0,0 0-464 15,0 0-395-15</inkml:trace>
  <inkml:trace contextRef="#ctx0" brushRef="#br0" timeOffset="51094.9">9536 13801 2812 0,'0'0'-108'0,"0"0"22"0,0 0 24 16,0 0 15-16,0 0 28 0,0 0 41 16,0 0 28-16,0 0 34 0,0 0 23 0,0 0 12 15,0 0 2-15,0 0 5 16,0 0-3-16,0 0-6 0,0 0-8 0,52-3-9 16,-52 3-11-16,24-3-10 0,-24 3-11 15,25-1-23-15,-12-1-29 0,-13 2-37 0,25 0-35 16,-25 0-57-16,24-2-50 15,-14 2-42-15,-10 0-54 0,0 0-128 0,28 0-433 0,-17 0-143 16</inkml:trace>
  <inkml:trace contextRef="#ctx0" brushRef="#br0" timeOffset="51884.75">10226 13680 2377 0,'0'0'-86'0,"0"0"18"0,0 0 23 16,0 0 25-16,0 0 21 0,0 0 31 16,0 0 24-16,0 0 15 0,0 0 2 0,0 0 3 15,0 0-7-15,0 0 4 16,0 0-18-16,0 0 1 0,15-12-7 0,-15 12-2 15,0 0-2-15,25-2-4 0,-25 2 1 0,23-2-7 0,-23 2 2 16,26-2-8-16,-26 2-6 16,27-1-1-16,-12 1-5 0,-15 0 2 0,25-2-3 15,-25 2-1-15,26-2-1 16,-26 2-1-16,19-2-3 0,-19 2 2 0,0 0 10 0,25 0 15 16,-25 0 19-16,0 0 11 15,17 0 5-15,-17 0 2 0,0 0-1 0,0 0-1 16,0 0-10-16,0 0-7 0,0 0-1 0,13 7-2 0,-13-7-5 15,0 0-3-15,0 0-2 16,0 0-7-16,0 0-1 0,0 0-4 0,-19 36-5 16,19-36 1-16,-11 16-4 15,3-7-2-15,-3 3 2 0,0 0-9 0,1-1 3 0,-2 0-3 16,0 0 0-16,0 1-4 16,0 0 2-16,1-3-3 0,-2 3 1 0,2-3 2 15,-1 0-5-15,2 1 0 16,10-10 0-16,-20 15-1 0,12-10 2 0,8-5 2 0,-15 14-2 15,15-14 4-15,-13 11-1 0,13-11 4 0,-8 9 3 16,8-9 2-16,0 0 2 16,-11 9 6-16,11-9 8 0,0 0 0 0,0 0 1 15,0 0 3-15,0 0-4 0,0 0-4 16,0 0-3-16,25 21 2 0,-25-21-3 0,20 2-4 16,-6 0-1-16,-14-2 5 15,32-2-6-15,-13 2-3 0,5-2 1 0,-6 0-8 16,4 0-23-16,1 0-17 0,-2-4-23 15,0 3-29-15,-1-1-27 0,-2-2-37 0,0 1-17 16,-2 0-45-16,-1 1-20 0,0 1-32 0,-15 3-88 16,21-12-127-16,-13 5-397 15,-4 3-231-15</inkml:trace>
  <inkml:trace contextRef="#ctx0" brushRef="#br0" timeOffset="52284.44">10645 13314 2526 0,'0'0'-83'0,"25"-2"46"0,-25 2 30 0,19-1 10 0,-19 1 9 15,22-3 9-15,-22 3 11 0,25-3 13 0,-10 2-16 16,-15 1-1-16,25-1-4 16,-10-2-12-16,-15 3-18 0,25-3-19 0,-25 3-26 0,24-2-26 15,-24 2-13-15,19-2-19 16,-19 2-26-16,16-4-64 0,-16 4-410 0,16-4 183 16</inkml:trace>
  <inkml:trace contextRef="#ctx0" brushRef="#br0" timeOffset="52834.67">11026 13111 1746 0,'0'0'-13'0,"0"0"20"15,0 0 1-15,8-14 2 0,-8 14 6 16,0 0 6-16,0 0-3 0,0 0 6 16,0 0 18-16,0 0 12 0,0 0 2 0,0 0 6 15,0 0-1-15,0 0 2 0,0 0 9 16,0 0 3-16,0 0 2 0,17 30 1 0,-17-30-4 16,2 17-10-16,-2-17-3 15,3 18-11-15,-3-18-4 0,0 19-5 0,0-19 1 16,2 17-10-16,-2-17-2 0,0 16 1 15,0-16-7-15,0 0-2 0,0 22-2 0,0-22-6 16,0 0 3-16,0 17-2 0,0-17-1 0,0 0 2 16,0 0-3-16,0 0-1 15,0 19 5-15,0-19 0 0,0 0 0 0,0 0-4 0,0 0-2 16,0 0-5-16,0 0 0 16,0 0-1-16,0 0-1 0,0 0-2 0,0 0-3 15,0 0 1-15,0 0 0 16,29-39 4-16,-29 39-5 0,11-15 1 0,-11 15 0 0,11-17-1 15,-11 17 6-15,8-13-1 0,-8 13 7 0,10-13 2 16,-10 13 2-16,9-9 11 16,-9 9 11-16,11-8 7 0,-11 8 15 0,0 0 7 0,0 0 4 15,16-6 9-15,-16 6 2 16,0 0-2-16,0 0-7 0,0 0-7 0,21 17-10 16,-21-17-6-16,9 13-7 15,-9-13-23-15,7 16-35 0,-7-16-50 0,4 15-63 0,-4-15-59 16,2 17-95-16,-2-11-200 15,0-6-432-15,0 0-311 0</inkml:trace>
  <inkml:trace contextRef="#ctx0" brushRef="#br0" timeOffset="54069.75">12280 12971 2635 0,'0'0'-91'16,"13"-8"22"-16,-13 8 13 0,0 0 5 0,16-8 10 16,-16 8 9-16,0 0 19 15,11-5 24-15,-11 5 9 0,0 0 21 0,0 0 4 16,0 0 0-16,0 0-1 0,0 0 0 16,0 0 5-16,0 0-9 0,0 0 5 0,-58 12-4 15,42-8-6-15,-4-3-3 16,-3 3 8-16,2 0-3 0,-2 0 6 0,-3-1-5 15,6 1 6-15,-7 0-1 0,6-2 7 0,0 1 0 0,2 2 4 16,2-4 0-16,17-1-2 16,-29 4 2-16,16-2-3 0,13-2-1 0,-21 2-8 15,21-2-6-15,-20 4 2 16,20-4-8-16,0 0-3 0,-20 4-3 0,20-4-3 16,0 0-2-16,0 0-1 0,-12 5-3 15,12-5 1-15,0 0-2 0,0 0-1 0,0 0-1 16,0 0-5-16,0 0 2 15,0 0 1-15,0 0-1 0,25 33-1 0,-18-27 0 0,-7-6 6 16,16 11 6-16,-6-5-7 0,2 1 4 0,1 1-3 16,2-3 3-16,0 2-3 15,4 2 0-15,0 0-2 0,1 1-3 0,-2 1-1 0,3-1-2 16,-1 2-1-16,-1-2 0 16,2 2 2-16,-3 1-7 0,0 3 4 0,0-3 0 15,-7 2-3-15,5 1 1 16,-3-5-2-16,-4 2 1 0,2 2-1 0,-3-1-1 0,0-1-2 15,-4 3-1-15,-1-4 1 0,-3-12-1 0,0 27-2 16,0-27 5-16,-7 31-2 16,-1-16 1-16,0 0 2 0,-3 3 2 0,0-3-3 15,-3 0 1-15,-1-1 0 0,1 3 0 16,-2-4 4-16,2 0 1 0,-1 1 3 0,2-3-2 16,-1 2 7-16,1-4-2 15,1 1-2-15,0-1 1 0,12-9-1 0,-17 16 1 16,11-9-2-16,6-7 2 0,-9 13 1 15,9-13-3-15,-6 14 3 0,6-14 0 0,0 0-1 16,-1 19-1-16,1-19 0 0,0 0-5 0,11 18 4 16,-11-18-2-16,11 11-2 15,-11-11-1-15,19 11-6 0,-8-4 3 0,4-3 2 0,-1 1-4 16,2 0 4-16,1 0-1 16,1-2 1-16,3 1-2 0,-4-2-1 0,6-1 2 15,0 2 4-15,-1-2-4 16,3-1 16-16,1 3 7 0,2-6 1 0,5 3 8 0,-3-1-2 15,3-2 4-15,1 0-1 0,-1 1 3 0,1-2-4 16,3 1-2-16,-4 0 0 16,7 0 0-16,-6 1-6 0,-1-2 0 0,-1 3-5 0,0-2 0 15,-5-1-2-15,2 3-7 16,-7-2-20-16,1 2-27 0,-5-2-22 16,0 3-31-16,-18 0-38 0,29-1-48 15,-29 1-53-15,22 0-96 0,-15 0-225 0,-7 0-377 0,0 0-332 16</inkml:trace>
  <inkml:trace contextRef="#ctx0" brushRef="#br0" timeOffset="55964.78">12285 14394 2677 0,'0'0'-132'0,"0"0"30"0,0 0 18 0,0 0 26 15,0 0 19-15,0 0 19 0,0 0 17 0,0 0 26 16,0 0 20-16,0 0 22 0,0 0 14 16,0 0 8-16,0 0 7 0,0 0 2 0,0 0 1 15,0 0 4-15,0 0-8 16,0 0 0-16,0 0-5 0,0 0-4 0,0 0 4 16,0 0-8-16,0 0 4 0,0 0-1 15,0 0-10-15,26 19-2 0,-26-19 1 0,0 0-5 16,2 23-1-16,-2-23-7 15,0 18-5-15,0-18-6 0,-2 25 0 0,2-25-7 0,-2 23-6 16,0-10 0-16,2-13-4 0,-2 24-3 0,-1-11-3 16,3-13 2-16,-4 25-8 15,4-25 1-15,-3 21-1 0,3-21-2 0,-2 20-1 16,2-20 0-16,-2 16-2 0,2-16 6 16,-6 13-11-16,6-13 3 0,0 0-1 0,-3 18 2 15,3-18-2-15,0 0-1 16,0 0-2-16,0 0-10 0,0 0-2 0,0 0-3 15,0 0-6-15,0 0-2 0,0 0-4 0,0 0-2 0,0 0-4 16,0 0 0 0,0 0 1-16,27-40 2 0,-21 30 0 0,-6 10 5 0,10-22 2 15,1 11 4-15,-4 0-1 16,-1 0 2-16,-6 11 0 0,13-19 1 0,-9 9 2 0,-4 10-3 16,13-15 2-16,-13 15 3 15,10-14-2-15,-10 14 1 0,13-16-1 16,-13 16 0-16,10-13-4 0,-10 13-5 15,13-11 1-15,-13 11-2 0,14-11 2 0,-14 11 0 0,13-11 2 16,-13 11 1-16,14-8 3 0,-14 8 5 16,13-9 4-16,-13 9 7 0,12-6 6 15,-12 6 7-15,0 0 3 0,0 0 1 16,13-8-4-16,-13 8 5 0,0 0 4 0,0 0-2 16,0 0-2-16,0 0-2 0,0 0-2 0,16 23-3 15,-16-23-3-15,1 15 0 16,-1-15-1-16,0 0-2 0,0 26 8 0,0-26 0 15,0 22 3-15,0-22 1 0,-1 23 0 0,1-23-2 0,-5 21-2 16,1-10-1-16,4-11 2 16,-5 23-4-16,5-23-5 0,-4 22 0 0,0-12 1 15,4-10-3-15,-5 21 6 0,5-21-9 16,-4 19-1-16,4-19 0 0,-3 20 1 16,3-20-2-16,-4 15 1 0,4-15 3 15,0 0 0-15,-3 19 5 0,3-19 0 0,0 0 3 16,-4 16 4-16,4-16-4 0,0 0-4 15,0 0 2-15,0 0 0 0,-5 16-11 0,5-16-9 16,0 0-12-16,0 0-10 0,0 0-9 0,0 0-8 16,0 0-7-16,0 0-2 15,0 0 2-15,0 0 3 0,0 0 3 0,12-45 0 0,-12 45 7 16,9-21 6-16,-5 10 1 16,-4 11 8-16,11-20 1 0,-6 11 4 0,-5 9 1 15,10-20 1-15,-10 20 4 16,6-19 1-16,0 10 1 0,-6 9 3 0,11-15-5 0,-6 5 2 15,-5 10 2-15,12-15 0 0,-12 15-4 0,10-14 0 16,-10 14-1-16,12-10 2 16,-12 10 1-16,14-11 1 0,-14 11 8 0,8-11 1 0,-8 11 6 15,0 0 2-15,14-11 9 16,-14 11 0-16,0 0 3 0,9-8-7 0,-9 8 1 16,0 0-2-16,0 0 1 15,0 0 0-15,0 0 1 0,22-1-4 0,-22 1 8 0,0 0 2 16,0 0 3-16,0 0 6 15,16 16 4-15,-16-16 3 0,6 15 8 0,-6-15-1 16,3 19 3-16,-3-19 24 0,5 20-3 0,-3-9-4 0,-2-11-3 16,2 23-3-16,-2-23-12 15,0 23-1-15,0-23-5 0,2 23-5 0,0-11-17 16,-2-12-9-16,2 17-11 16,-2-17-21-16,0 0-15 0,0 22-21 0,0-22-29 0,0 0-35 15,0 15-53-15,0-15-52 16,3 8-74-16,-3-8-177 0,0 0-101 0,0 0-333 15,0 0-307-15</inkml:trace>
  <inkml:trace contextRef="#ctx0" brushRef="#br0" timeOffset="56304.42">12915 14618 2746 0,'0'0'-55'16,"0"0"21"-16,0 0-11 16,23 3 8-16,-23-3 13 0,0 0 23 0,0 0 32 0,0 0 28 15,25-3 22-15,-25 3 7 16,0 0-9-16,22-5-4 0,-22 5-7 0,18-2-9 15,-18 2-3-15,22-3-5 0,-22 3-7 0,21-3-3 0,-21 3-9 16,20-3-5-16,-20 3-8 16,22-2-4-16,-22 2-6 0,19-4-5 0,-19 4-2 15,17-1-17-15,-17 1-13 16,0 0-25-16,23-6-29 0,-23 6-27 0,11-7-26 0,-11 7-30 16,11-5-55-16,-11 5-109 15,5-8-377-15,-5 8 36 0</inkml:trace>
  <inkml:trace contextRef="#ctx0" brushRef="#br0" timeOffset="56604.68">12998 14495 2121 0,'0'0'-1'15,"0"0"-4"-15,0 0 15 16,0 0 16-16,0 0 12 0,0 0 15 0,0 0 4 15,0 0 17-15,0 0 5 0,0 0 2 0,0 0-8 0,0 0-9 16,0 0 6-16,0 0 12 16,0 0 10-16,0 0 8 0,0 0 5 0,0 0-7 15,0 0-5-15,0 0-1 16,0 0-7-16,0 0-8 0,30-11-4 0,-30 11-7 16,22 0-7-16,-22 0-9 0,25-2-12 15,-25 2-15-15,28-2-27 0,-16 1-24 0,-12 1-38 16,27-6-32-16,-27 6-47 15,20-2-44-15,-10 0-62 0,-10 2-140 0,13-8-439 0,-13 8-163 16</inkml:trace>
  <inkml:trace contextRef="#ctx0" brushRef="#br0" timeOffset="63244.71">13547 14528 2362 0,'0'0'-105'0,"0"0"20"0,0 0 6 16,0 0 16-16,0 0 5 0,0 0-1 0,0 0 0 16,0 0 9-16,0 0 7 15,0 0-1-15,10 8 6 0,-10-8 3 0,0 0 3 16,0 0 4-16,0 0 7 0,0 0 16 15,0 0 21-15,0 0 17 0,0 0 9 0,0 0 4 16,0 0-1-16,0 0 12 0,0 0-6 0,0 0 15 16,0 0-5-16,0 0 5 15,0 0 5-15,0 0-3 0,0 0-5 0,0 0-1 16,0 0-6-16,0 0 0 16,0 0-9-16,0 0 4 0,0 0 5 0,0 0-4 0,0 0-4 15,0 0 10-15,0 0-9 16,0 0 6-16,0 0 1 0,0 0-1 0,0 0 1 0,0 0-5 15,0 0-2-15,0 0-2 0,0 0-1 16,0 0 3-16,12 11-5 0,-12-11-2 16,0 0 0-16,0 0-4 0,0 0-7 0,20 1 9 0,-20-1-8 15,0 0 4-15,0 0 2 16,0 0 1-16,25-1 10 0,-25 1 3 0,0 0 6 16,0 0 4-16,0 0 0 15,23-4-2-15,-23 4 2 0,0 0-6 0,0 0-1 0,21-2-3 16,-21 2-2-16,0 0-3 0,0 0-4 0,17-2-2 15,-17 2-3 1,0 0-1-16,0 0-3 0,20-3-2 0,-20 3-2 0,0 0 4 16,0 0 6-16,17-5-2 0,-17 5-7 15,0 0 4-15,0 0-1 0,19-1 1 0,-19 1-2 16,0 0 0-16,0 0-2 16,0 0-7-16,19-2-1 0,-19 2-2 0,0 0-2 15,0 0 2-15,0 0-7 0,0 0-2 16,19-2-8-16,-19 2-20 0,0 0-22 0,0 0-28 15,0 0-47-15,0 0-48 0,0 0-57 0,18-3-46 16,-18 3-100-16,0 0-149 16,0 0-467-16,5-7-435 0</inkml:trace>
  <inkml:trace contextRef="#ctx0" brushRef="#br0" timeOffset="64624.94">13974 14367 2878 0,'0'0'-141'0,"0"0"22"0,0 0 16 0,0 0 28 15,0 0 9-15,0 0 23 0,0 0 23 0,0 0 25 16,0 0 15-16,0 0 17 16,0 0 34-16,0 0 5 0,0 0 6 0,0 0 20 0,0 0 8 15,0 0-18-15,0 0 1 16,0 0-3-16,0 0-4 0,0 0 3 0,0 0-2 16,0 0-4-16,0 0 2 15,0 0-6-15,0 0-1 0,0 0-9 0,0 0 0 0,0 0-5 16,0 0-4-16,0 0-5 0,19 18-2 0,-19-18-5 15,0 0-3-15,0 0-7 16,0 0-1-16,2 14-5 0,-2-14-3 0,0 0-5 16,0 0 0-16,0 0-3 0,-2 20-3 15,2-20-1-15,0 0-1 0,0 0-1 16,0 21 0-16,0-21-5 0,0 0 5 16,0 0-1-16,-2 22 3 0,2-22 0 0,0 0-2 15,-3 18 2-15,3-18 0 0,0 0-5 16,-6 15-2-16,6-15 0 0,0 0 1 0,-4 13-1 15,4-13 0-15,0 0-3 0,0 0 1 0,-4 15-1 16,4-15-4-16,0 0 0 0,0 0 1 16,0 0 0-16,-5 16-1 0,5-16 0 0,0 0-2 15,0 0 0-15,0 0 3 16,0 0 0-16,-7 13-2 0,7-13 1 0,0 0 3 16,0 0-3-16,0 0 2 0,0 0-3 15,0 0-4-15,0 0-1 0,0 0 2 0,0 0-4 16,0 0-4-16,0 0-2 15,0 0 1-15,0 0-6 0,0 0 4 0,0 0-3 16,0 0 4-16,0 0-1 0,0 0 4 0,0 0 1 0,0 0 4 16,0 0 1-16,0 0 4 15,0 0-2-15,0 0 2 0,0 0-1 0,0 0 0 16,0 0 0-16,0 0 6 16,0 0-8-16,0 0 1 0,0 0-7 0,0 0 3 0,0 0-6 15,0 0-6-15,0 0-4 16,0 0-2-16,0 0-1 0,0 0-1 0,0 0-8 15,0 0-2-15,0 0 1 0,0 0 2 0,0 0 0 0,0 0 4 16,0 0-2-16,16-44 3 16,-16 44 0-16,6-13-1 0,-6 13 2 0,5-15 2 15,-5 15 3-15,6-14-2 16,-6 14 0-16,8-15-3 0,-8 15 4 0,9-12-2 0,-9 12 0 16,8-14 0-1,-8 14 5-15,7-13-4 0,-7 13-1 0,9-13-4 0,-9 13 2 16,0 0 2-16,14-13 8 15,-14 13-4-15,0 0 2 0,11-11 2 0,-11 11-1 0,0 0 6 16,0 0-1-16,11-12-2 0,-11 12 5 0,0 0 2 16,13-7-2-16,-13 7 1 15,0 0 3-15,14-8-1 0,-14 8 0 0,0 0 4 16,0 0 3-16,13-5 5 0,-13 5 4 16,0 0 9-16,0 0 2 0,0 0 7 0,16-6 3 15,-16 6 9-15,0 0 1 16,0 0 3-16,0 0-9 0,0 0 1 0,0 0-8 0,0 0-1 15,0 0 0-15,0 0-2 0,18 16-1 0,-18-16 2 16,0 0-1-16,0 0 7 16,0 0-6-16,12 9 5 0,-12-9 4 0,0 0 3 15,0 0 3-15,6 11 5 0,-6-11-2 16,0 0 2-16,4 16 2 0,-4-16 3 0,0 0-3 16,0 18-4-16,0-18-2 15,0 0 4-15,-2 25-7 0,2-25-6 0,-2 18-1 16,2-18-4-16,0 19 0 0,0-19-18 0,-2 17-22 0,2-17-35 15,0 0-46-15,2 21-67 16,0-15-88-16,-2-6-149 0,0 0-185 0,-6 13-1 16,6-13-282-16,0 0-224 0</inkml:trace>
  <inkml:trace contextRef="#ctx0" brushRef="#br0" timeOffset="69484.53">12341 12487 2536 0,'0'0'-81'0,"0"0"20"16,0 0 18-16,0 0 13 0,0 0 20 16,0 0 9-16,0 0 15 0,0 0 9 15,0 0 3-15,0 0 0 0,0 0 4 0,4 31-4 16,-4-31-9-16,0 0-2 0,0 0 1 15,-16 22-1-15,16-22 11 0,-7 15 8 0,7-15 5 16,-13 18 18-16,6-10 8 0,7-8 13 16,-18 17 7-16,9-6 2 0,-2-2-3 0,2 1-10 0,-5-2-8 15,3 1-7-15,11-9-9 16,-21 15-5-16,8-7-9 0,3-3-5 0,10-5-6 0,-21 10 2 16,21-10-6-16,-22 6-2 15,22-6 0-15,-18 5-2 0,18-5-1 0,-18 0 8 16,18 0-2-16,0 0-1 0,0 0 1 0,-23-11 4 0,23 11-1 15,-7-11 1-15,7 11-4 16,0 0-1-16,-4-22-4 0,4 22-3 0,0 0-2 16,2-20-1-16,-2 20-3 15,0 0-3-15,7-23-5 0,-7 23 3 16,7-16-5-16,-7 16 4 0,9-10-1 0,-9 10 1 16,7-12 2-16,-7 12 1 0,0 0 6 0,11-14 6 15,-11 14-2-15,0 0 3 16,17-7 3-16,-17 7 11 0,14-2 1 0,-14 2 2 0,0 0 1 15,27 2 2-15,-27-2 2 0,20 4 5 0,-20-4-3 16,25 5-6-16,-14 0-2 16,-11-5-5-16,25 5-5 0,-16-1 0 0,-9-4-3 15,27 5-4-15,-27-5-6 0,20 6-1 16,-7-4-7-16,-13-2 1 0,19 4-1 0,-19-4 2 16,19 2-2-16,-19-2 3 15,17 1 0-15,-17-1 0 0,0 0-2 0,23-3-8 0,-23 3-2 16,17-7-8-16,-17 7-1 15,13-12-3-15,-13 12 1 0,14-14 0 0,-14 14 1 16,10-15 4-16,-10 15-2 0,10-15 4 16,-10 15 8-16,9-13 10 0,-9 13 4 0,4-14 4 15,-4 14-1-15,0 0 2 0,3-15-3 0,-3 15 3 16,0 0-6-16,0 0 0 16,2-18-2-16,-2 18-2 0,0 0-4 0,0 0-3 15,0 0 0-15,0 0-3 16,0 0-13-16,0 0-17 0,0 0-31 0,-36 4-38 0,36-4-54 15,-20 16-51-15,6-12-95 0,1 4-194 16,-5-1-443-16,3 1-358 0</inkml:trace>
  <inkml:trace contextRef="#ctx0" brushRef="#br0" timeOffset="71424.52">13976 13123 2702 0,'-10'-18'-93'0,"10"18"31"16,0 0 14-16,-9-10 34 15,9 10 17-15,0 0 15 0,0 0-9 0,-6-22 0 0,6 22-3 16,-3-12 0-16,3 12-4 15,0 0 2-15,-2-22-2 0,2 22 7 0,0 0 3 16,-4-17 10-16,4 17 15 0,0 0 6 0,0 0-2 0,2-21 3 16,-2 21 4-16,0 0 3 15,0 0-4-15,5-19-4 0,-5 19-2 0,11-9 1 16,-11 9-1-16,14-7 6 16,-14 7 2-16,15-7 5 0,-15 7 2 0,18-5 1 0,-18 5 1 15,19-6-1-15,-19 6-1 16,19-2-1-16,-19 2-4 0,0 0-6 0,27 2-4 15,-27-2-2-15,15 7-5 0,-15-7-1 0,14 12 0 16,-14-12-5-16,5 15-2 0,-5-15-1 16,0 23 1-16,0-23 0 15,-1 26 4-15,-1-10 2 0,-2 1 4 0,0-2 4 16,-4 3 0-16,2-3 1 0,-1 0-5 0,1-2-3 16,1 2-3-16,-2-1 0 0,7-14-7 15,-13 21-2-15,9-12-4 0,4-9 1 0,-9 15-8 16,9-15-1-16,-6 14 0 15,6-14-4-15,-6 12-2 0,6-12-1 0,0 0-4 16,0 0 4-16,0 0-4 0,0 0 4 0,0 0-6 0,0 0 2 16,0 0-8-16,0 0-3 15,23-37-5-15,-14 24-6 0,2-1-5 16,-2 0 2-16,2-4-4 0,3-1 6 16,-3 2 0-16,2-4 5 0,-2 3-1 0,0-1 6 0,-2 2 6 15,3 1 6-15,-4-1 2 16,-1 1 4-16,3 3 0 0,-3 0 6 0,1-1 2 15,-8 14 2-15,9-21 4 0,-4 12 1 0,-5 9 1 0,7-16 0 16,-7 16-1-16,9-13-1 16,-9 13-4-16,0 0 4 0,0 0 3 0,0 0 4 15,0 0 5-15,0 0 1 16,0 0 0-16,0 0 8 0,0 0 0 0,0 0 6 16,0 0-2-16,0 0 1 0,-32 48-1 15,26-35 0-15,1 0 4 0,5-13-5 0,-5 29-3 16,5-14-8-16,0-15 8 15,-4 25-4-15,4-25 3 0,7 27-8 0,-3-14-4 0,5-2-1 16,-1 3-4-16,5-3-7 0,0-1-13 0,0-3-13 16,1 3-21-16,2-2-24 15,-1-3-28-15,1 1-35 0,1-2-42 0,-2 0-56 0,-2-3-43 16,0 2-89-16,3-3-163 16,-16 0-71-16,22-3-250 0,-22 3-169 0</inkml:trace>
  <inkml:trace contextRef="#ctx0" brushRef="#br0" timeOffset="72264.56">14631 12850 2411 0,'0'0'-87'0,"3"-20"25"0,-3 20 17 0,0 0-2 15,0 0 17-15,0 0 7 0,0 0 5 0,0 0 22 0,0 0 14 16,0 0 25-16,0 0 7 16,0 0 4-16,0 0 5 0,0 0-4 0,0 0 3 15,0 0 5-15,8 46 6 16,-8-46 7-16,0 21 2 0,0-21 2 0,0 22-4 0,0-22 1 16,-2 27-12-1,2-14 0-15,0-13-6 0,-4 27-7 0,2-13-4 16,2-14-5-16,-5 22-4 0,5-22-4 15,0 21-2-15,0-21-4 0,-2 18-2 0,2-18-3 0,0 0 3 16,-2 18-2-16,2-18-1 0,0 0-3 0,0 0-2 16,-1 18 1-16,1-18-6 15,0 0-3-15,0 0 2 0,0 0-3 0,0 0-4 16,0 0-3-16,0 0-3 0,0 0-1 16,0 0-6-16,0 0-3 0,16-52 1 0,-9 40-4 15,-7 12 0-15,7-24 1 16,-2 15 0-16,-5 9 6 0,10-21-4 0,-5 11 4 15,-5 10-2-15,11-15 2 0,-11 15 2 0,12-14-4 0,-12 14 0 16,14-11 4 0,-14 11-4-16,12-6 3 0,-12 6-1 0,0 0-1 15,0 0 0-15,0 0 7 0,0 0-2 16,29 14 6-16,-29-14-2 0,7 11 4 0,-7-11-4 16,0 0 5-16,4 19 3 0,-4-19 1 15,0 0-1-15,5 15 1 0,-5-15 1 16,0 0 6-16,0 0-5 0,0 0-4 15,3 13-6-15,-3-13-11 0,0 0-5 0,0 0-4 0,0 0-11 16,0 0-3-16,0 0-13 0,0 0 3 16,24-28-4-16,-24 28 3 0,14-19 5 15,-5 10 9-15,-1-1 1 0,2 0 14 0,1 2 8 0,-11 8 17 16,22-17 10-16,-15 12 12 16,-7 5 17-16,23-8 12 0,-11 5 10 0,-12 3 12 15,0 0 9-15,30 1 3 16,-30-1 7-16,17 10-9 0,-17-10-6 0,12 15-11 0,-5-5-8 15,-7-10-6-15,11 20-7 0,-8-10-8 0,-3-10-26 16,7 23-29-16,-5-14-40 16,-2-9-51-16,4 18-66 0,-2-9-64 15,-2-9-81-15,-6 15-184 0,6-15-433 0,-16 13-331 16</inkml:trace>
  <inkml:trace contextRef="#ctx0" brushRef="#br0" timeOffset="72684.6">14454 12798 2655 0,'0'0'-152'0,"0"0"42"0,0 0 18 0,0 0 34 0,0 0 26 16,0 0 19-16,0 0 38 15,0 0 37-15,0 0 29 0,0 0 20 0,0 0 5 16,0 0 13-16,0 0-5 15,0 0 5-15,0 0-4 0,0 0-4 0,0 0-3 0,-9 59-7 16,9-59-7-16,2 28-6 0,0-10-12 0,1-2-11 16,1 4-6-16,3 0-10 15,-1 3-3-15,2-2-12 0,0 4-13 0,4-3-21 0,-2 4-31 16,-3-2-27-16,5 1-45 16,1 2-50-16,-4-4-39 0,5 0-36 0,-4-3-96 15,5-1-614-15,-2-1-339 16</inkml:trace>
  <inkml:trace contextRef="#ctx0" brushRef="#br0" timeOffset="73244.69">15251 12645 2682 0,'0'0'-117'0,"0"0"45"16,0 0 25-16,0 0 20 15,0 0 43-15,0 0 13 0,0 0 16 0,14-23 11 16,-14 23 9-16,0 0 0 16,0 0 8-16,0 0-6 0,28 31-8 0,-22-20-12 0,2 4 0 15,1 4-2-15,1 2-5 16,-3 3-1-16,1-1-7 0,-2 2-10 0,1 1-22 15,-3 2-33-15,-2-1-35 0,0 4-38 0,-2-3-31 0,-2 0-48 16,-3-1-117-16,1 0-428 16,-4-1 3-16</inkml:trace>
  <inkml:trace contextRef="#ctx0" brushRef="#br0" timeOffset="74274.53">15957 12665 2115 0,'0'0'-25'15,"-17"-5"17"-15,17 5 21 0,0 0 28 0,0 0 31 16,0 0 35-16,0 0 21 0,0 0 7 0,0 0 0 16,0 0-9-16,-15-5-13 15,15 5-14-15,0 0-13 0,0 0-10 0,0 0-10 0,0 0-4 16,0 0-8-16,0 0-7 16,40-14-2-16,-40 14-13 0,24-4-15 0,-9 3-17 15,-15 1-15-15,34-6-9 16,-18 4 3-16,3-2-1 0,-2 2 3 0,0-2 7 0,1 0 8 15,-18 4 19-15,26-5 15 0,-12 3 15 0,-14 2 13 16,18-4 12-16,-18 4 9 16,17-4 4-16,-17 4-7 0,0 0-8 0,20-1-10 15,-20 1-5-15,0 0-8 0,0 0-6 16,0 0-9-16,0 0 0 0,16 9-1 0,-16-9-4 16,0 0-4-16,-4 23-2 15,4-23 0-15,-6 27-4 0,0-15 3 0,-1 6-4 0,0-4 0 16,-1 8 0-16,-2-2-2 15,-1-1-1-15,1 1 0 0,-3-1 0 0,0 1-2 16,3-4 3-16,-4 2-3 0,4-1 4 0,0-2-2 0,-1-2 0 16,3 1-2-16,-1-5-2 15,0 2 0-15,9-11 1 0,-12 18 0 0,6-11 9 16,6-7 1-16,-8 14 7 16,8-14 1-16,0 0 2 0,-8 15 7 0,8-15 3 0,0 0-2 15,0 0 1-15,0 0-4 16,18 19-2-16,-18-19-2 0,21 2-3 15,-6 0-6-15,-15-2-2 0,35 0-12 0,-13 0-12 0,-3 0-20 16,-19 0-19-16,38-4-32 0,-19 0-41 16,-2 2-46-16,0 1-53 0,-2-4-48 15,-15 5-117-15,23-7-168 0,-12 1-388 16,-3 3-354-16</inkml:trace>
  <inkml:trace contextRef="#ctx0" brushRef="#br0" timeOffset="75344.82">16345 12041 2787 0,'0'0'-114'0,"0"0"13"0,0 0 16 0,0 0 12 16,0 0 13-16,0 0 31 16,0 0 19-16,0 0 14 0,0 0 25 0,0 0 23 15,0 0 7-15,0 0 15 0,0 0 7 16,0 0 3-16,0 0-1 0,0 0 5 15,0 0-11-15,0 0-4 0,0 0-9 0,0 0-5 0,0 0-8 16,44 13-7-16,-44-13 1 16,0 0-5-16,25 0 2 0,-25 0 6 15,20 0-4-15,-20 0 3 0,22-1-3 0,-22 1 0 16,28 0-5-16,-28 0 1 0,27 0-3 0,-9 0-4 16,-18 0-4-16,29-3-6 15,-29 3-8-15,28 0-22 0,-28 0-31 0,23 0-45 0,-23 0-49 16,21 0-50-16,-21 0-68 0,12-5-173 0,-12 5-405 15,0 0-158-15</inkml:trace>
  <inkml:trace contextRef="#ctx0" brushRef="#br0" timeOffset="76724.81">16895 11841 2416 0,'0'0'-39'0,"0"0"38"0,0 0 19 0,0 0 16 16,0 0 20-16,0 0 11 0,0 0 15 0,0 0 16 16,0 0 10-16,0 0 0 15,0 0-6-15,0 0-9 0,0 0-12 0,0 0-8 0,0 0-4 16,0 0 1-16,0 0-1 16,0 0 2-16,0 0 11 0,0 0 1 0,0 0 6 15,0 0-3-15,0 0 2 16,0 0-10-16,16 28-1 0,-16-28-5 0,0 20-7 15,0-20-6-15,3 25-4 0,-3-12-7 0,0-13-2 0,0 27-9 16,0-14 4-16,0-13-11 16,0 24-1-16,0-24-3 0,0 23-1 0,0-23-3 15,0 19-2-15,0-19-3 0,-3 17-3 16,3-17 3-16,0 0-2 0,0 22-6 0,0-22-1 16,0 0-5-16,0 0-2 15,0 0-7-15,0 17-6 0,0-17-1 0,0 0-1 16,0 0-3-16,0 0-3 0,0 0-3 0,0 0-4 0,0 0-1 15,16-50 1-15,-10 37 2 16,-2-2-1-16,2 2 4 0,2-1 4 0,0 2 0 16,0-1 2-16,-8 13 3 15,12-23 1-15,-3 14 0 0,-9 9 1 0,10-17 1 0,-10 17-2 16,11-12 1-16,-11 12 0 16,13-11-1-16,-13 11 1 0,10-6 0 0,-10 6 4 15,0 0-1-15,0 0 8 16,0 0 1-16,0 0 2 0,0 0 4 0,16 27-1 0,-16-27 2 15,0 17 4-15,0-17-3 0,0 18 4 0,0-18-3 16,0 0-2-16,0 0 2 16,-6 28-1-16,6-28 0 0,0 0 5 15,-2 15-4-15,2-15 0 0,0 0-6 0,0 0-10 16,0 0-9-16,0 0-10 0,0 0-5 0,0 0-6 16,0 0-4-16,0 0-6 15,0 0-4-15,0 0 7 0,0 0-1 0,0 0 7 0,24-38 4 16,-24 38 9-16,10-18 16 15,-10 18 5-15,13-13 0 0,-13 13 2 0,13-13 11 16,-13 13 13-16,15-10 8 0,-15 10 10 0,14-5 7 16,-14 5 8-16,0 0 2 0,22-2 9 15,-22 2 0-15,0 0 7 0,0 0-1 16,26 11-1-16,-26-11-6 0,10 12-7 16,-10-12-2-16,8 13-9 0,-8-13-8 0,4 17-13 15,-4-17-20-15,9 19-28 0,-9-19-43 16,4 17-64-16,-2-7-89 0,-2-10-114 0,2 15-252 15,-2-15 13-15,0 0-287 0,-2 21-211 0</inkml:trace>
  <inkml:trace contextRef="#ctx0" brushRef="#br0" timeOffset="118045.09">18359 13334 386 0,'0'0'220'0,"0"0"-59"0,0 0-41 0,0 0-26 0,0 0-12 16,0 0-19-16,0 0-6 15,0 0 0-15,0 0 6 0,0 0 14 0,0 0 14 16,0 0-7-16,0 0 1 15,0 0 3-15,0 0 6 0,0 0-2 0,0 0 33 0,0 0-25 16,0 0 18-16,0 0-1 0,0 0 9 16,0 0 1-16,0 0-1 0,0 0 3 15,0 0 1-15,0 0 2 0,0 0-3 16,0 0-2-16,0 0-7 0,0 0-1 0,0 0-11 16,0 0-6-16,0 0-10 0,0 0-4 0,11 16-9 15,-11-16-10-15,0 0-6 16,0 0-6-16,0 0-6 0,0 0-5 15,25-3-4-15,-25 3-4 0,0 0-6 0,0 0-2 0,0 0-3 0,30-7-3 16,-30 7-3-16,0 0 2 16,19-3 1-16,-19 3-1 0,0 0 0 0,20-4-3 0,-20 4 4 15,0 0 0-15,18-3 5 16,-18 3 1-16,0 0-5 0,18-5 2 0,-18 5 4 16,0 0-8-16,0 0-3 15,18-6-5-15,-18 6 2 0,0 0-3 16,0 0 4-16,19-1 2 0,-19 1-6 0,0 0 7 15,0 0-7-15,0 0-4 0,20-4 0 16,-20 4-3-16,0 0 0 0,0 0 0 0,0 0-3 16,0 0 2-16,20 0 0 0,-20 0 0 0,0 0-2 15,0 0 1-15,0 0-4 0,0 0 2 0,24 0-2 16,-24 0 2-16,0 0 1 16,0 0-1-16,17-2 2 0,-17 2-1 15,0 0-2-15,0 0 2 0,0 0-3 0,21-4-4 16,-21 4 5-16,0 0 4 0,0 0-4 0,0 0-6 15,17-3 4-15,-17 3-1 0,0 0 2 0,0 0-7 16,0 0-14-16,0 0-9 16,12-2-16-16,-12 2-20 0,0 0-27 0,0 0-33 0,0 0-40 15,0 0-40-15,0 0-30 16,0 0-33-16,0 0-66 0,0 0-115 0,0 0-500 16,0 0-379-16</inkml:trace>
  <inkml:trace contextRef="#ctx0" brushRef="#br0" timeOffset="118894.87">18359 13163 2800 0,'0'0'-115'0,"0"0"20"16,0 0 10-16,0 0 15 15,0 0 14-15,0 0 10 0,0 0 20 0,0 0 20 16,0 0 21-16,0 0 22 0,0 0 9 0,0 0 10 0,0 0 0 16,0 0 4-16,0 0 6 15,0 0 5-15,0 0 4 0,54 10 3 0,-54-10-1 16,0 0-6-16,0 0-2 16,0 0-5-16,18-2-5 0,-18 2-3 0,0 0-3 0,0 0-2 15,0 0 3-15,19-4-3 16,-19 4-4-16,0 0 4 0,18-1-8 0,-18 1 0 15,10 0-4-15,-10 0-1 0,0 0-3 0,17-4 0 16,-17 4 3-16,13 0 4 0,-13 0 0 16,0 0 0-16,19-4 2 0,-19 4 0 0,12 0-6 15,-12 0 0-15,0 0-8 16,20-4 0-16,-20 4 1 0,14 0 3 0,-14 0 0 0,0 0 1 16,0 0-2-16,24-2 2 15,-24 2-2-15,0 0 2 0,0 0 0 0,21-2-1 16,-21 2 2-16,0 0 0 15,0 0-5-15,0 0-3 0,0 0-5 0,19-2-4 16,-19 2-15-16,0 0-22 0,0 0-33 0,0 0-38 0,0 0-52 16,8-2-54-16,-8 2-56 15,0 0-116-15,0 0-179 0,0 0-376 0,0 0-321 16</inkml:trace>
  <inkml:trace contextRef="#ctx0" brushRef="#br1" timeOffset="25133.93">18579 2575 1093 0,'0'0'-46'0,"0"0"7"16,0 0 3-16,8-5 0 0,-8 5-4 0,0 0-14 16,0 0-6-16,0 0-17 0,0 0-159 0,0 0 78 0</inkml:trace>
  <inkml:trace contextRef="#ctx0" brushRef="#br1" timeOffset="25993.75">18587 2570 632 0,'0'0'8'0,"0"0"20"16,0 0 14-16,0 0 21 15,0 0 11-15,0 0-1 0,0 0-5 0,0 0 0 0,0 0-8 16,0 0 7-16,0 0-10 15,0 0 9-15,0 0 3 0,0 0 5 0,0 0 15 16,0 0-12-16,6-19 7 0,-6 19-12 0,0 0-10 0,20-4-2 16,-20 4-3-16,20-4-11 15,-20 4 5-15,21-4-7 0,-21 4 1 0,26-4 0 16,-14 3 3-16,-12 1-10 16,34-4-4-16,-17 2 1 0,-1 1-3 0,2-2-3 0,0 2 0 15,2-2-15-15,-1 2 5 16,-19 1-2-16,38-3 3 0,-18 3-7 0,0-2 1 15,1 2-7-15,-2 0 4 16,2 0-1-16,1 0 1 0,-2-1-5 0,2 1 0 0,-1-2-3 16,1 2 0-16,-2 0 6 0,4 0-7 0,-3 0-2 15,2 2 3-15,-2-4 3 16,1 4 0-16,1-4-7 0,0 2 2 0,-2 2 2 0,3-2 6 16,-2 0-6-16,0 1 0 15,-1 1-7-15,3-2 5 0,-4 3-1 0,4-3-3 16,-1 0-6-16,1 1 2 15,0-1 2-15,0 0 2 0,4 3 2 0,-3-2-1 0,-1-1-5 16,5 0 4-16,1 0 2 16,-5 0-1-16,0 0-1 0,5 0 3 0,0 3-3 15,-1-6 12-15,3 3-12 0,0 3-3 0,-1-3 0 16,3 0 6-16,0 0-3 0,0 1-3 16,0-1 0-16,0 0 8 0,0 0-5 0,2 0 9 15,-4 2-3-15,1-2-6 16,-1 0-3-16,0 2 10 0,-1-2-5 0,1 0 2 15,-2 0-4-15,2 0 2 0,-3 2-2 16,1-2 1-16,4 1 2 0,-3-1-1 0,3 3-1 16,3-3 7-16,-3 1-16 0,2 2 5 0,-1-3 6 15,1 1-10-15,0-1 2 0,3 0 10 16,-1 3-8-16,-2-3 1 0,-1 0-1 0,1 1-1 16,0-1 4-16,-1 2 0 15,1 0-3-15,-3-2 1 0,1 2 4 0,0 0 5 16,2-1-4-16,-2 2 2 0,-1-2-10 15,4 1 5-15,-1 0-6 0,0 0 6 0,4 0-3 16,3 0 3-16,-1 2 0 0,-3-3-5 0,4 2 7 16,-3-2-4-16,2 1 11 15,-1 0-12-15,-5 0-1 0,0 0 5 0,4 0 7 0,-4 0-7 16,0 0 2-16,0 0 6 16,0 0-10-16,4-1 8 0,-4 2-7 0,-1-2 6 15,-2 1-9-15,3 0 8 16,-2 0-5-16,2 0 1 0,0-1 4 0,-1 4 2 0,2-4-5 15,-3 1-1-15,2 0-2 16,4 2 7-16,-5-2-5 0,6 0 8 0,-5-1-9 16,4 4 6-16,0-3-4 0,-6-1-4 0,7 3 4 0,1-2-1 15,-2 0 7 1,1-2-4-16,0 2-1 0,1-1 6 0,3 2-9 0,-3-2 2 16,3-1 2-16,-3 3 2 15,-2-3-1-15,3 0-4 0,-5 0 14 0,-2 0-18 0,-2 0 8 16,-1 0-2-16,-1 0-8 15,-4 0-24-15,-3 0-14 0,-3 0-24 0,-1 0-30 16,-4 0-59-16,-4-3-150 16,-13 3-239-16,0 0 261 0</inkml:trace>
  <inkml:trace contextRef="#ctx0" brushRef="#br1" timeOffset="26924">19729 2524 1543 0,'0'0'-47'16,"0"0"13"-16,0 0 14 0,0 0 3 15,0 0 8-15,0 0 4 0,0 0 7 0,0 0 8 16,0 0 4-16,0 0 6 16,0 0-3-16,0 0 13 0,0 0 1 0,0 0 1 0,0 0 0 15,0 0-6-15,0 0-1 16,0 0 0-16,0 0-3 0,0 0 6 0,0 0-5 15,0 0-7-15,0 0 6 16,0 0-3-16,0 0 6 0,0 0-9 0,0 0 5 0,5 46-5 16,-5-46 1-16,0 19-3 0,0-19-1 0,2 21-11 15,0-8 4-15,0-1-27 16,2-1-16-16,0 2-31 0,-2-3-77 0,0 1-177 0,-2-11-115 16,2 19 410-16</inkml:trace>
  <inkml:trace contextRef="#ctx0" brushRef="#br1" timeOffset="27684.07">19676 3123 1254 0,'0'0'-24'0,"0"0"5"16,0 0 1-16,0 0-1 0,0 0 7 0,0 0-2 15,0 0 5-15,0 0 14 16,0 0 16-16,0 0 0 0,0 0 5 0,0 0 2 0,0 0 4 15,0 0-6-15,0-50-4 16,0 50-3-16,8-11-2 0,-1 6-1 0,-7 5 1 16,11-11-9-16,-3 7 6 0,-8 4 0 0,17-9-6 0,-10 3 4 15,3 2 0-15,-10 4-3 16,17-7 9-16,-17 7 1 0,17-8 6 0,-17 8 0 16,17-4 7-16,-17 4 5 15,0 0-5-15,20-6-1 0,-20 6-6 0,0 0-5 0,22-3 3 16,-22 3-2-16,0 0-6 15,19 2 5-15,-19-2-11 0,0 0 0 0,17 9 0 16,-17-9 4-16,11 11-1 0,-11-11 4 0,6 12 2 16,-6-12 4-16,4 13 4 0,-4-13 3 15,2 15-3-15,-2-15 1 0,2 16-10 0,-2-16 14 16,0 0-6-16,-4 23-2 16,4-23 0-16,0 0-8 0,-6 21-2 0,6-21 23 15,-6 13-7-15,6-13 16 16,-9 9-14-16,9-9 3 0,-13 10 3 0,13-10-1 0,-15 8 7 15,15-8 0-15,0 0 7 16,-24 3 15-16,24-3 7 0,-20 0 10 0,20 0-1 16,0 0-3-16,-28-7-3 0,28 7-11 0,-14-7-8 15,14 7-6-15,-11-12-17 0,11 12-17 16,-8-17-24-16,8 17-28 0,2-23-36 0,-2 23-34 16,8-27-47-16,-4 12-103 0,5 0-545 15,-3-1-117-15</inkml:trace>
  <inkml:trace contextRef="#ctx0" brushRef="#br1" timeOffset="28694.03">20633 2566 2273 0,'0'0'-76'0,"0"0"24"16,0 0 21-16,0 0 20 0,0 0 7 0,10-11-5 16,-10 11 3-16,0 0-2 15,0 0 5-15,0 0-4 0,0 0-1 0,0 0 0 16,0 0 5-16,0 0-5 0,0 0 11 0,0 0 13 0,0 0 14 15,0 0 3-15,0 0-9 16,0 0 3-16,0 0-5 0,0 0-8 0,0 0 4 16,0 0-1-16,0 0 2 0,0 0 1 0,0 0-4 15,0 0-3-15,0 0-3 0,-16 46-7 16,16-46 4-16,-4 16-20 0,4-16-4 0,-2 23-23 16,2-23-16-16,0 25-24 15,0-12-41-15,-3 1-125 0,1-1-317 0,0 1 246 0</inkml:trace>
  <inkml:trace contextRef="#ctx0" brushRef="#br1" timeOffset="29623.81">20601 3077 1535 0,'0'0'-42'0,"0"0"20"15,0 0 15-15,0 0 24 16,0 0 5-16,0 0 8 0,-21-6-3 0,21 6 15 16,0 0-7-16,0 0 3 0,0 0-5 0,0 0-1 15,0 0 12-15,0 0-21 0,0 0-3 16,0 0 9-16,0 0-11 0,0 0 4 16,0 0-9-16,0 0 2 0,23-23 6 15,-23 23-12-15,0 0 3 0,11-14 2 16,-11 14 2-16,0 0-5 0,11-14 5 15,-11 14 7-15,0 0 4 0,6-12-1 0,-6 12 11 0,0 0 13 16,0 0-5-16,0 0 6 0,0 0-9 0,8-13-2 16,-8 13-4-16,0 0-1 15,0 0-6-15,0 0-3 0,0 0-7 0,0 0 10 0,0 0-5 16,0 0 10 0,0 0-7-16,0 0-4 0,0 0 4 0,18 34-9 15,-18-34-4-15,4 19 4 0,0-5-2 16,-4-14 0-16,4 22-12 0,-2-7 5 0,2-1-13 0,-4-14-14 15,4 28-23-15,1-12-32 16,-3-1-29-16,2 0-43 0,-2 0-114 0,0-2-412 16,0-1 94-16</inkml:trace>
  <inkml:trace contextRef="#ctx0" brushRef="#br1" timeOffset="30373.85">21499 2583 1849 0,'0'0'-99'0,"0"0"19"0,0 0 24 0,0 0 12 15,0 0 9-15,0 0 10 0,0 0 11 0,0 0 7 0,-13 18 9 16,13-18 13-16,0 0-5 16,0 0 9-16,0 0 8 0,0 20 1 15,0-20 4-15,0 0 6 0,2 19 1 16,-2-19-8-16,0 0 3 0,2 25 4 0,-2-25 0 15,3 20-3-15,-3-20-4 0,0 24-5 16,0-10-24-16,2 2-36 0,-2 0-59 16,-2-1-129-16,2 2-288 0,0-2 313 0</inkml:trace>
  <inkml:trace contextRef="#ctx0" brushRef="#br1" timeOffset="31303.91">21482 3151 1402 0,'-13'-12'-27'0,"13"12"18"0,0 0 11 0,0 0 8 0,-8-15 8 16,8 15-5-16,0 0 4 0,0 0-1 0,-4-17 4 15,4 17 2-15,0 0-3 16,0 0-2-16,0 0 6 0,4-23 4 0,-4 23-8 0,0 0 1 16,10-13 6-16,-10 13-7 15,8-12 9-15,-8 12-16 0,9-10 6 0,-9 10 5 16,0 0-3-16,15-11-1 15,-15 11-6-15,13-5 10 0,-13 5 2 0,0 0-11 0,18-6 6 16,-18 6 6 0,16-4 0-16,-16 4-12 0,0 0 5 0,25 0-2 0,-25 0 3 15,0 0-8-15,25 4 8 0,-25-4 18 0,17 3-4 16,-17-3 3-16,15 7 9 16,-15-7 9-16,13 9 0 0,-13-9-8 0,8 11 3 15,-8-11-6-15,6 16 2 0,-6-16-9 16,2 18-4-16,-2-18-9 0,0 20 6 0,0-20-6 15,-6 23 2-15,2-10-2 16,4-13-8-16,-10 27 3 0,3-12-7 0,1-2 0 0,-3 0-2 16,1 2 1-16,-5 3 3 0,3-1-6 0,-1 0-3 15,-2-3 2-15,3 0-1 16,2-1 0-16,-4 0-1 0,2-2-2 0,2 1 7 0,-1-3-5 16,1 2-1-16,8-11-7 15,-15 16 9-15,15-16-2 0,-13 15 2 0,13-15 6 16,-10 13-7-16,10-13 0 15,-8 10-3-15,8-10-4 0,-10 9 2 0,10-9 4 0,0 0-1 16,0 0 0-16,0 0 1 0,-2 18-3 16,2-18 11-16,0 0-11 0,0 0 9 15,22 9 0-15,-22-9-4 0,21 0-5 0,-21 0-19 16,30 0-18-16,-14-2-38 0,-16 2-43 16,36-2-36-16,-23 2-89 0,2-2-471 0,-15 2 28 15</inkml:trace>
  <inkml:trace contextRef="#ctx0" brushRef="#br1" timeOffset="32353.82">22239 2608 1908 0,'0'0'-144'15,"0"0"17"-15,0 0 22 0,0 0 22 0,0 0 19 0,0 0 13 16,0 0 8-16,0 0 18 15,0 0 10-15,0 0 15 0,0 0 12 0,0 0 2 16,0 0 12-16,0 0 7 0,0 0 1 0,0 0 21 16,0 0-11-16,0 0 7 15,0 0 13-15,0 0-4 0,0 0 6 0,0 0-5 0,0 0-2 16,0 0 6-16,0 0-6 16,0 0 9-16,0 0-17 0,0 0 1 0,0 0-15 15,3 49-1-15,-3-49-5 16,2 21-29-16,0-7-39 0,-2-14-21 0,2 31-36 0,0-16-50 15,-4 2-129-15,2 0-249 16,0 2 297-16</inkml:trace>
  <inkml:trace contextRef="#ctx0" brushRef="#br1" timeOffset="33114.24">22261 3096 1421 0,'-4'-14'-58'0,"4"14"6"0,0 0 4 0,0 0-3 16,-2-15 9-16,2 15 9 15,0 0 5-15,0 0 15 0,0 0 24 0,0 0 19 0,-2-23 16 16,2 23 11-16,0 0 13 0,0 0 17 0,0 0-7 16,0 0 6-1,0 0-7-15,2-19-4 0,-2 19-10 0,0 0-14 0,10-9-1 16,-10 9-11-16,14-6 6 16,-14 6-6-16,20-6 4 0,-20 6-16 0,23-3 1 0,-23 3-4 15,24-3-2-15,-24 3 3 16,24 0-6-16,-24 0-2 0,26 3 0 0,-26-3-3 15,26 3-3-15,-26-3-8 16,17 4 5-16,-17-4 1 0,12 8-3 0,-12-8 3 0,0 0 4 16,2 14-6-16,-2-14 0 0,0 0 0 0,0 0-4 15,-21 22 13-15,21-22-13 16,-14 11-6-16,14-11-2 0,-16 10-7 0,16-10-4 0,-12 7-7 16,12-7-6-16,-10 8-4 15,10-8-7-15,0 0-1 0,0 0 0 0,-12 14 9 16,12-14 7-16,0 0-7 15,0 0 10-15,0 0 4 0,18 22-4 0,-18-22 4 0,14 11-6 16,-5-5 11 0,2 2 1-16,1 0 0 0,-12-8-1 0,19 13 9 0,-11-8 1 15,-8-5 16-15,14 14 8 0,-14-14 11 0,6 13 12 16,-6-13 1-16,0 0 20 0,0 0 1 16,-13 25 3-16,13-25-2 0,-19 14-10 0,6-9-2 15,-1 1-5-15,-2-2-15 16,16-4 0-16,-28 7-34 0,12-3-23 0,16-4-34 15,-23 4-25-15,10-2-29 0,13-2-51 16,-21-2-79-16,21 2-345 0,-16-4 212 0</inkml:trace>
  <inkml:trace contextRef="#ctx0" brushRef="#br1" timeOffset="33633.89">22988 2666 1654 0,'0'0'-32'0,"10"-10"29"16,-10 10 31-16,0 0 4 0,0 0 6 15,0 0-5-15,0 0 3 0,0 0 10 0,0 0-6 16,0 0 5-16,0 0 4 16,0 0-9-16,12-8-4 0,-12 8-4 0,0 0 17 15,0 0 11-15,0 0-10 0,0 0-4 16,0 0-10-16,0 37-4 0,0-37 0 0,0 22-8 15,0-22 4-15,2 25-19 16,-2-14-11-16,0-11-22 0,2 27-28 0,0-12-22 0,0 1-30 16,-2-3-55-16,0-13-143 0,2 28-251 0,-2-13 261 15</inkml:trace>
  <inkml:trace contextRef="#ctx0" brushRef="#br1" timeOffset="34243.92">23135 3292 1552 0,'0'0'-27'0,"0"0"13"0,0 0 9 0,0 0 2 0,0 0-2 15,0 0 3-15,0 0-5 16,0 0 4-16,0 0-12 0,0 0 10 0,0 0-2 0,0 0 7 16,-62-8 3-16,62 8 2 15,-25 0 2-15,25 0 5 0,-28 0 0 0,28 0 18 16,-24 0-16-16,24 0-3 15,-26 1 3-15,26-1-1 0,-23 0-3 0,23 0-5 0,-17 0-6 16,17 0-11-16,0 0-7 0,-19 3 1 0,19-3 10 16,0 0-3-16,0 0 0 15,0 0-5-15,0 0 3 0,0 0-1 0,0 0-1 16,0 0-7-16,0 0 10 0,61-19-5 16,-47 13-2-16,4 0 2 15,-4 1-4-15,6-3 6 0,-3 1 1 0,-3-3 4 16,4 0 1-16,-4 1 7 0,1-1 9 0,-2 3 0 15,-1-2 14-15,-1 1 8 16,-11 8 5-16,19-14 4 0,-10 9 11 0,-9 5 10 0,12-9-5 16,-12 9-4-16,0 0-3 0,15-8-5 0,-15 8 4 15,0 0-5-15,0 0 24 16,0 0-8-16,0 0 8 0,0 0 2 0,11 27 17 0,-11-27-11 16,0 20 1-16,0-20-8 15,-2 27 3-15,2-27-6 0,-2 32-7 0,0-14-6 16,-1-2 1-16,1 2-16 15,2-18-10-15,-3 36-28 0,1-19-26 0,2 0-44 0,-2-1-39 16,0-1-52-16,-2 2-152 0,-2-4-325 0,0-1 134 16</inkml:trace>
  <inkml:trace contextRef="#ctx0" brushRef="#br1" timeOffset="37323.64">19714 2551 1705 0,'0'0'-130'0,"0"0"15"0,0 0 9 16,0 0 11-16,0 0 10 0,0 0 7 0,0 0 13 16,0 0 2-16,-10 5 0 0,10-5 18 0,0 0 3 0,0 0 11 15,0 0 9-15,0 0 13 16,0 0 9-16,0 0 17 0,0 0 10 0,0 0 11 16,0 0 4-16,0 0 10 15,0 0 9-15,0 0 2 0,0 0 2 0,0 0-2 16,0 0 0-16,0 0-9 0,0 0-2 15,0 0 3-15,0 0-16 0,0 0-2 0,0 0-8 16,0 0 0-16,0 0 8 0,0 0-7 0,0 0 0 0,0 0-5 16,0 0 8-16,0 0 0 15,0 0-8-15,0 0-2 0,0 0 4 0,0 0 8 16,0 0 5-16,0 0-7 16,0 0 0-16,0 0 1 0,4-36 3 0,-4 36-1 0,0 0-4 15,0 0 11 1,0 0-12-16,4-25-1 0,-4 25 1 0,0 0-11 0,4-21 4 15,-4 21-6-15,2-17 1 16,-2 17 1-16,4-17-5 0,-4 17-6 0,7-21 2 0,-7 21-2 16,5-21 0-16,-3 10 2 0,-2 11-11 0,4-23 8 15,-4 23 2-15,6-25-4 16,-4 10 2-16,2 2-8 0,1-3 3 0,-1 1-1 0,-4 15-1 16,8-28 8-16,-6 13-12 15,3-1-3-15,-1 1 12 0,-4 15-10 0,6-31 2 16,-3 16 8-16,-3 15-7 15,4-25 4-15,-2 10 12 0,-2 15-8 0,2-25-7 0,-2 11-3 16,0 14 9-16,2-22-3 0,-2 22-7 0,0-25 1 16,0 25 1-16,0-23-13 15,0 23 17-15,0-20 19 0,0 20-23 0,0-21 7 0,0 21-7 16,-2-21-2-16,2 21 1 16,2-19 3-16,-2 19 6 0,0-20-12 0,0 20 4 15,0-18 7-15,0 18-7 16,0-19-2-16,0 19-2 0,4-21 1 0,-4 21 10 0,2-19-8 15,-2 19 6-15,4-22-8 16,-4 22 8-16,0-22-3 0,4 11 2 0,-4 11-5 16,2-22 9-16,-2 22-2 0,2-22-8 0,-2 22-7 0,4-21 19 15,-4 21-10-15,2-24-4 16,-2 24-1-16,0-20 5 0,0 20 5 0,4-21-7 16,-4 21 1-16,4-19-7 15,-4 19 7-15,2-22 0 0,-2 22-3 0,2-18 12 0,-2 18-10 16,4-18 5-16,-4 18-7 15,2-16 3-15,-2 16 12 0,0-18-3 0,0 18-4 16,0 0-5-16,0-25-2 16,0 25 10-16,0-15-10 0,0 15 7 0,0 0-13 0,-2-23 8 15,2 23 17-15,0 0-17 0,2-22-5 0,-2 22 5 16,0-16-4-16,0 16-3 16,0 0 6-16,2-23 8 0,-2 23 1 0,0 0-4 0,2-21-7 15,-2 21 8-15,0 0-2 16,5-21-5-16,-5 21 7 0,2-12-7 0,-2 12 5 15,0 0-3-15,2-17-4 16,-2 17 8-16,0 0-4 0,2-19 0 0,-2 19-3 0,0 0 6 16,0 0-6-16,2-20 3 0,-2 20 1 0,0 0-1 15,2-15 0-15,-2 15 9 16,0 0-6-16,0 0 2 0,2-21-10 0,-2 21 8 16,0 0 3-16,0 0-3 0,3-19-3 15,-3 19 6-15,0 0-6 0,0 0 14 0,0 0-11 16,-3-22 3-16,3 22 3 15,0 0-3-15,0 0-3 0,0 0 0 0,0 0-3 0,3-16-5 16,-3 16 7-16,0 0-10 16,0 0-4-16,0 0 18 0,0 0-6 0,0 0 3 15,0 0 0-15,0 0-2 0,0 0 10 0,0 0-11 0,0 0-7 16,0 0-10-16,0 0-4 16,0 0-3-16,0 0 2 0,0 0 5 0,0 0-8 15,0 0 3-15,0 0 9 16,0 0-1-16,0 0 2 0,-9-16-3 0,9 16 3 0,0 0 6 15,0 0 2 1,0 0-13-16,0 0 5 0,0 0 7 0,0 0-6 0,0 0 8 16,0 0 9-16,0 0-8 0,0 0 0 0,0 0-14 15,-19-6 4-15,19 6-1 16,0 0-3-16,0 0 1 0,0 0-8 0,-10-9 7 0,10 9 6 16,0 0-9-16,0 0 3 15,-4-15 11-15,4 15-10 0,0 0 6 0,-2-15-3 0,2 15 2 16,0 0 0-16,4-16 1 15,-4 16 9-15,6-10-2 0,-6 10 0 0,4-13-5 16,-4 13 2-16,6-7-6 0,-6 7 18 0,6-8-8 16,-6 8 4-16,0 0-1 0,0 0-6 15,15-5 5-15,-15 5 2 0,0 0 0 0,0 0 2 16,0 0-2-16,0 0 5 16,0 0 2-16,0 0-7 0,0 0 3 0,0 0 2 0,0 0 5 15,0 0 0-15,0 0-7 16,0 34 4-16,0-34-7 0,0 0 7 0,0 0-4 15,-23 13 3-15,23-13 3 16,-16 8-1-16,16-8-3 0,-18 6 5 0,18-6 6 0,-19 1 1 16,19-1-3-16,0 0 1 0,-21 3 6 0,21-3-11 15,0 0-3-15,0 0-7 16,0 0 5-16,-23-6-10 0,23 6 5 0,0 0 5 16,0 0-4-16,0 0-1 0,0 0-3 15,0 0 6-15,0 0 0 0,0 0-3 0,29-32-6 16,-29 32-7-16,0 0 10 15,24-5-4-15,-24 5 9 0,14-2-1 0,-14 2-2 0,0 0-4 16,24 0 0-16,-24 0 7 0,0 0 1 0,17 7 0 16,-17-7-14-16,0 0 6 15,12 10-3-15,-12-10 12 0,0 0 1 0,3 14 2 16,-3-14-5-16,0 0 7 0,0 0 19 16,0 0-12-16,0 0 2 0,-20 25 5 0,20-25 1 15,-12 5 8-15,12-5-8 16,0 0-8-16,-18 7 2 0,18-7-2 0,0 0 6 15,0 0-14-15,-18 0-5 0,18 0-13 16,0 0 4-16,0 0 1 0,0 0-6 0,0 0 2 16,0 0-11-16,0 0 6 0,0 0-3 0,0 0 5 15,0 0 4-15,0 0-5 16,20-39 10-16,-20 39-6 0,0 0 0 0,20-8 5 0,-20 8-3 16,15-1 6-16,-15 1-14 15,0 0 12-15,17-4 3 0,-17 4-5 0,0 0-2 16,0 0 3-16,0 0-4 0,0 0 17 15,23 5-10-15,-23-5 14 0,0 0-15 0,0 0 2 16,0 0 3-16,0 0-8 0,0 0 9 0,0 0-4 16,0 0 1-16,0 0-9 15,0 0 8-15,-38 29 10 0,38-29-2 0,-19 4 3 16,19-4-1-16,0 0 0 0,-26 0 7 16,26 0-6-16,0 0-4 0,0 0-1 0,-27-8-1 15,27 8 5-15,0 0-4 0,-13-10-6 16,13 10 5-16,0 0 1 0,0 0-6 0,0-20 5 15,0 20 1-15,0 0-6 16,0 0-4-16,17-21 0 0,-17 21 6 0,13-10-4 16,-13 10-1-16,14-7-5 0,-14 7-3 0,16-7 5 0,-16 7 7 15,14-3-2-15,-14 3 1 16,0 0-10-16,22-3 7 0,-22 3 1 0,0 0 1 16,0 0 1-16,23 10-7 0,-23-10 10 15,8 9 1-15,-8-9-4 0,0 0 3 16,8 16-10-16,-8-16 7 0,0 0 10 15,0 20-10-15,0-20 18 0,0 0-12 0,0 0 2 16,-12 22 11-16,12-22-8 0,-13 10 8 0,13-10-7 0,-17 8-11 16,17-8 15-16,-19 5-8 15,19-5 6-15,-20 3 0 0,20-3 7 0,0 0-6 16,-30-4 7-16,30 4 2 16,-17-4-7-16,17 4 6 0,-17-8-13 0,17 8 5 0,-13-7-1 15,13 7-9-15,-8-12 16 16,8 12-16-16,0 0-8 0,-6-16-2 0,6 16-2 15,0 0-9-15,0 0 1 0,0 0-2 16,14-28 7-16,-14 28-1 0,11-8 2 0,-11 8-3 16,14-8-4-16,-14 8-1 0,0 0-1 0,20-3 6 15,-20 3 6-15,0 0-12 16,0 0 4-16,22 3-3 0,-22-3 12 0,0 0-11 16,12 11 8-16,-12-11 0 0,0 0 2 15,0 0 1-15,4 12 8 0,-4-12 12 0,0 0-3 16,0 0 6-16,0 0 4 15,0 0 5-15,0 0 12 0,-30 17-13 0,30-17 27 0,0 0-2 16,-21 0 0-16,21 0 4 0,0 0-2 0,0 0 10 16,0 0 0-16,-30-11-10 15,30 11-5-15,0 0-9 0,0 0-16 0,0 0-2 0,0 0-15 16,0 0-9-16,0 0-22 16,32-34-20-16,-21 31-20 0,1 2-23 0,0-1-34 15,-12 2-71-15,24-2-214 16,-24 2-178-16,21 4 216 0</inkml:trace>
  <inkml:trace contextRef="#ctx0" brushRef="#br1" timeOffset="44303.89">20639 2478 1537 0,'0'0'-117'0,"0"0"15"16,0 0 12-16,0 0 15 0,0 0 15 0,0 0 8 15,0 0 20-15,0 0 16 16,0 0 13-16,0 0 10 0,0 0 7 0,0 0 8 0,0 0-10 16,0 0 4-16,0 0 0 0,0 0-2 0,0 0-3 15,0 0-1-15,0 0-3 16,0 0 0-16,0 0 9 0,0 0 12 0,0 0 4 0,0 0 10 16,0 0 6-16,0 0 2 15,0 0 4-15,-2-25 4 0,2 25-6 0,0 0-1 16,0 0-6-16,0 0 3 15,0 0-14-15,0 0 4 0,0 0-4 0,0 0-6 0,2-18-2 16,-2 18 0-16,0 0-11 0,0 0 3 16,0 0-4-16,0-21 4 0,0 21 6 15,0 0-14-15,0-20-2 0,0 20 0 0,0 0 0 16,-2-23 8-16,2 23-6 0,0-16 1 16,0 16-1-16,-2-20-2 0,2 20 1 0,0-19-7 15,0 19 3-15,-2-18 6 16,2 18-8-16,0-21 5 0,0 21-8 0,2-21 6 15,-2 21-6-15,0-23 5 0,0 23 5 16,2-23-7-16,-2 23 0 0,2-23 3 0,-2 23-7 16,2-25 2-16,0 14 10 0,-2 11-12 0,0-23 5 15,0 23 0-15,2-23 5 16,-2 23 4-16,2-25-7 0,-2 25-3 16,0-23 14-16,2 12-7 0,-2 11 1 0,0-25-8 15,0 25 5-15,0-23 3 0,0 23-10 0,0-24 9 16,0 24-12-16,0-22 5 15,0 22 2-15,0-18-4 0,0 18 1 0,0-20 4 0,0 20 2 16,3-19 1-16,-3 19-12 16,0-17 3-16,0 17 11 0,0-19-11 0,0 19 0 15,2-19 14-15,-2 19-8 0,0-21 11 0,0 21 2 0,0-19-4 16,0 19-10-16,0-21-1 16,0 21 1-16,0-19 0 0,0 19 1 0,0-18 7 15,0 18-6-15,0-18-7 16,0 18 3-16,0 0-8 0,0-23 8 0,0 23 0 0,3-16 5 15,-3 16-8-15,0 0-5 16,0-18 11-16,0 18-4 0,0 0-2 0,2-18 3 16,-2 18-3-16,0 0 12 0,0 0-7 0,2-20-2 15,-2 20 1-15,0 0 9 0,0 0 0 16,0-18-1-16,0 18-4 0,0 0-5 0,0 0 3 16,0-19 6-16,0 19-12 15,0 0-3-15,0 0 6 0,0-18 2 0,0 18 4 16,0 0-8-16,0 0 1 0,2-18-1 15,-2 18 4-15,0 0-5 0,0 0 3 0,2-19-12 16,-2 19 21-16,0 0-17 0,0 0 7 0,0 0-2 16,2-17-2-16,-2 17 1 15,0 0-1-15,0 0 2 0,0 0 5 0,2-17-5 0,-2 17 0 16,0 0-2-16,0 0 10 16,0 0-14-16,0 0 10 0,2-19-8 0,-2 19 10 15,0 0 1-15,0 0-7 16,0 0 3-16,0-19 2 0,0 19-4 0,0 0 1 15,0 0-4-15,0 0 5 0,0 0-3 16,0 0 2-16,-2-22 5 0,2 22-2 0,0 0-8 16,0 0 3-16,0 0 1 0,0 0 2 0,0 0-3 0,0-20 3 15,0 20-1-15,0 0 5 16,0 0 1-16,0 0-2 16,0 0-5-16,4-16 4 0,-4 16 2 0,0 0 1 15,0 0-10-15,0 0 1 0,0 0-4 0,2-16 8 0,-2 16-3 16,0 0 2-16,0 0 2 15,0 0-4-15,0 0 3 0,0 0 4 0,2-21-8 16,-2 21 1-16,0 0 3 0,0 0-5 0,0 0 4 16,0 0-2-16,2-15-5 0,-2 15-2 15,0 0 3-15,0 0-1 0,0 0-5 0,0 0 7 16,0 0-5-16,0-20 2 16,0 20 8-16,0 0-8 0,0 0-6 0,3-18 9 0,-3 18-6 15,0 0 13-15,0 0-7 16,2-16 0-16,-2 16 3 0,0 0-1 0,0 0-4 15,2-20 4-15,-2 20-8 16,0 0 7-16,0 0 1 0,4-19 1 0,-4 19-3 0,0 0 0 16,2-14 4-16,-2 14-2 0,0 0-2 0,4-18 4 15,-4 18-2-15,0 0-1 16,0 0 7-16,5-19 4 0,-5 19-12 0,0 0 0 0,0 0-2 16,4-15 1-16,-4 15-4 15,0 0-1-15,0 0-8 0,0 0 2 0,4-15-3 16,-4 15 1-16,0 0 7 15,0 0-6-15,0 0 7 0,5-15 11 0,-5 15-5 0,0 0-6 16,0 0-4-16,0 0 4 0,0 0-2 0,4-15 7 16,-4 15-4-16,0 0 0 15,0 0 1-15,0 0 13 0,0 0-15 0,0 0 7 16,0 0-4-16,0 0 3 0,0 0 7 16,4-16-13-16,-4 16-3 0,0 0 1 0,0 0-2 15,0 0 12-15,0 0-1 16,0 0-12-16,0 0 10 0,0 0 2 0,0 0-4 15,0 0 1-15,0 0 2 0,0 0 0 16,0 0-2-16,0 0 2 0,0 0-1 0,0 0 5 16,0 0-6-16,0 0 12 0,0 0-7 15,2-18-3-15,-2 18 1 0,0 0 8 16,0 0-10-16,0 0-3 0,0 0 17 16,0 0-7-16,0 0-6 0,0 0 3 0,0 0 0 15,0 0 6-15,0 0-14 0,0 0 0 0,0 0-4 16,0 0 4-16,0 0-6 15,0 0 1-15,0 0 1 0,0 0 8 0,0 0-2 0,0 0-5 16,0 0 5-16,0 0 4 0,0 0 2 0,0 0-11 16,0 0 13-16,0 0-12 15,0 0 6-15,0 0 0 0,0 0 4 0,0 0-4 0,0 0-4 16,0 0 14-16,0 0-11 16,0 0 7-16,0 0 3 0,0 0-9 0,0 0 4 15,0 0-1-15,0 0-2 16,0 0 6-16,0 0-5 0,0 0 4 0,0 0-2 0,0 0-2 15,0 0-3-15,0 0 7 16,0 0 1-16,0 0-3 0,0 0-3 0,0 0 8 16,0 0-4-16,0 0-5 0,0 0 4 0,0 0-2 15,0 0 5-15,0 0-1 16,0 0-7-16,0 0 8 0,0 0-3 0,0 0-1 0,0 0 1 16,0 0-7-16,0 0 3 15,0 0 7-15,0 0-6 0,0 0 9 0,0 0-12 16,0 0 1-16,0 0 0 0,0 0-1 15,0 0 6-15,0 0-2 0,0 0 2 0,0 0 5 16,0 0-8-16,0 0 4 16,0 0 4-16,0 0-8 0,0 0 1 0,0 0-4 15,0 0 6-15,0 0 9 0,0 0-12 0,0 0 6 0,0 0-1 16,0 0-5-16,0 0 3 16,0 0-2-16,0 0 2 0,0 0 11 0,0 0-14 15,0 0 8-15,0 0 1 16,0 0 12-16,0 0-7 0,0 0-2 0,0 0 2 0,0 0-1 15,0 0-2-15,0 0-4 16,0 0-4-16,0 0 8 0,0 0 0 0,0 0-3 16,0 0-5-16,0 0-2 0,0 0-2 0,0 0 7 0,0 0-2 15,0 0 6-15,0 0 4 16,0 0 4-16,0 0 3 0,0 0-3 16,0 0-4-16,0 0-3 0,0 0-2 15,0 0 5-15,0 0-13 0,0 0-5 0,0 0 8 0,0 0-7 16,0 0 7-16,0 0-7 15,0 0-2-15,0 0 10 0,0 0-11 0,0 0 12 16,0 0 1-16,0 0 18 0,0 0-6 0,0 0-1 0,0 0 2 16,0 0-12-16,0 0 7 15,0 0-9-15,0 0-1 0,0 0-2 0,0 0-5 16,0 0 5-16,0 0-1 16,0 0-12-16,0 0 13 0,0 0 7 0,0 0-14 0,0 0 7 15,0 0-7-15,0 0 0 16,0 0 18-16,0 0 2 0,0 0-13 0,0 0 6 15,0 0 1-15,0 0 4 16,0 0-3-16,0 0 3 0,0 0-4 0,0 0-1 0,0 0 5 16,0 0-8-16,0 0 0 0,0 0-4 0,0 0 10 15,0 0-6-15,0 0-1 16,0 0-1-16,0 0-1 0,0 0-3 0,0 0 9 16,0 0 12-16,0 0-10 0,0 0 3 15,0 0 2-15,0 0 7 0,0 0-14 0,0 0 6 16,0 0-7-16,0 0 1 15,0 0 3-15,0 0-6 0,0 0-5 0,0 0 4 16,0 0-7-16,0 0-1 0,0 0-1 0,0 0 10 0,0 0 0 16,0 0-6-16,0 0 10 15,0 0-8-15,0 0-2 0,0 0-5 0,0 0 2 16,0 0 3-16,0 0 0 16,0 0-1-16,0 0-4 0,0 0-1 0,0 0 1 0,0 0 1 15,0 0-4-15,0 0 5 16,0 0 0-16,0 0 3 0,0 0 4 0,0 0-8 15,0 0 2-15,0 0 10 16,0 0-11-16,0 0-2 0,0 0 3 0,0 0 2 0,0 0 5 16,0 0-2-16,0 0 0 0,0 0-5 0,0 0 7 15,0 0-5-15,0 0 3 16,0 0-3-16,0 0 1 0,0 0 2 16,0 0 3-16,0 0-6 0,0 0 0 0,0 0 5 15,0 0-2-15,0 0 7 0,0 0-10 0,0 0 8 16,0 0 3-16,0 0-7 15,0 0 4-15,0 0-2 0,0 0-2 0,0 0-4 0,0 0 12 16,0 0-1-16,0 0-8 16,0 0 0-16,0 0 1 0,0 0-2 0,0 0 1 15,0 0 6-15,0 0 3 0,0 0 11 0,0 0-4 16,0 0 6-16,0 0-10 0,0 0 1 16,0 0 7-16,0 0-10 0,0 0-1 0,0 0-4 15,0 0 4-15,0 0-6 16,0 0-6-16,0 0 9 0,0 0-2 0,0 0 4 0,0 0 2 15,0 0-6-15,0 0 4 16,0 0 5-16,0 0-5 0,0 0 2 0,0 0-3 16,0 0-2-16,0 0 5 0,0-20-5 0,0 20 8 15,0 0-10-15,0 0-5 0,0 0 8 16,0 0-6-16,12-12 6 0,-12 12-7 0,0 0 2 16,0 0-1-16,0 0 0 15,0 0 2-15,0 0-2 0,10-10 0 0,-10 10 1 16,0 0-1-16,0 0 9 0,0 0-8 15,0 0 2-15,0 0-4 0,0 0-1 0,0 0 10 16,0 0-11-16,0 0 0 16,0 0 6-16,0 0-6 0,0 0 7 0,0 0 4 15,0 0-4-15,0 0 0 0,0 0-4 0,0 0 8 0,0 0-8 16,0 0 3-16,0 0-3 16,0 0 4-16,0 0-2 0,0 0-1 0,0 0 2 15,0 0 0-15,0 0 3 0,0 0-1 16,0 0-7-16,0 0 0 0,0 0 4 0,0 0-1 15,0 0 0-15,0 0-2 16,0 0 5-16,-34 30-4 0,34-30 0 0,0 0 0 16,-14 11 6-16,14-11-6 0,0 0 0 15,-12 11 0-15,12-11 9 0,-9 10-8 16,9-10-6-16,-10 8 7 0,10-8-4 0,0 0 4 16,-13 14-2-16,13-14 2 0,0 0-5 15,-13 11 3-15,13-11 4 0,0 0-9 0,-10 11 7 16,10-11-2-16,0 0 0 0,-10 11 6 15,10-11-3-15,0 0-4 0,-9 10 4 16,9-10-5-16,0 0 2 0,-11 11-1 0,11-11-1 0,0 0 2 0,-8 13-3 16,8-13 2-16,0 0 2 15,-9 12-1-15,9-12 3 0,0 0-6 0,0 0 6 16,-10 11-1-16,10-11-1 16,0 0-4-16,0 0 0 0,-9 10 11 15,9-10-5-15,0 0-2 0,0 0-4 16,0 0 0-16,-9 14 8 0,9-14-7 0,0 0 2 0,0 0-1 15,0 0 2-15,0 0 2 16,0 0-2-16,0 0 4 0,-6 11-5 0,6-11-5 16,0 0 4-16,0 0-2 0,0 0 0 0,0 0-3 0,0 0 3 15,0 0 5-15,0 0-4 16,0 0 1-16,0 0-2 0,0 0 2 0,0 0-4 16,0 0 7-16,0 0-4 0,0 0-1 15,0 0 2-15,0 0 4 0,0 0-2 0,0 0-5 16,0 0 2-16,0 0-3 15,0 0 2-15,0 0-6 0,0 0 5 0,0 0-1 0,0 0 4 16,0 0 7-16,0 0-3 16,49-14-12-16,-49 14 6 0,0 0 4 0,0 0 4 15,15-8-13-15,-15 8 10 0,0 0-4 0,11-7-1 0,-11 7 8 16,0 0-5-16,12-7 0 16,-12 7-9-16,0 0 3 0,12-8 2 0,-12 8-11 15,0 0-4-15,16-11-6 16,-16 11 6-16,10-8 2 0,-10 8-2 0,0 0-2 0,17-11 8 15,-17 11 2-15,9-8 11 16,-9 8 5-16,0 0 2 0,13-11 4 0,-13 11 2 16,0 0-1-16,8-10-6 0,-8 10 4 0,0 0 1 15,10-10-4-15,-10 10-10 0,0 0-6 16,0 0 6-16,11-9 8 0,-11 9-5 16,0 0-5-16,0 0 1 0,11-10-1 15,-11 10 8-15,0 0-9 0,0 0 8 0,0 0-4 16,0 0-2-16,0 0-1 0,10-9 4 15,-10 9-2-15,0 0 2 0,0 0-1 0,0 0 2 16,0 0-6-16,0 0 6 0,0 0-1 0,11-12 1 16,-11 12-2-16,0 0 2 15,0 0-7-15,0 0 5 0,10-11-2 0,-10 11 10 0,0 0-12 16,0 0 7-16,11-11-8 16,-11 11 8-16,0 0-5 0,0 0 8 0,13-14-5 15,-13 14-4-15,0 0 2 0,8-7 5 16,-8 7-8-16,0 0 9 0,10-10-6 0,-10 10 9 15,0 0-9-15,14-10-3 16,-14 10 7-16,10-7-5 0,-10 7 2 16,0 0 8-16,0 0-7 0,15-10 5 0,-15 10-5 0,0 0 2 15,13-8 4-15,-13 8-8 0,0 0 0 16,0 0 3-16,0 0 0 0,0 0 7 0,8-9-5 16,-8 9 4-16,0 0-9 15,0 0 9-15,0 0 1 0,0 0 4 0,0 0-1 0,0 0-6 16,0 0-2-16,0 0 8 15,0 0-13-15,0 0 3 0,0 0 6 0,0 0-6 16,0 0 2-16,0 0-1 0,0 0 4 0,0 0 1 0,0 0 4 16,0 0 8-16,0 0-8 15,0 0-10-15,0 0 6 0,0 0-2 0,-58 14 5 16,58-14-6-16,-18 9-4 16,7-1 2-16,11-8 5 0,-21 10-4 0,10-2 2 0,-1 0-1 15,-1 0 0-15,2-1 1 16,-1 3-1-16,12-10-1 0,-24 14-5 0,14-7 7 15,10-7-4-15,-17 12 3 16,17-12 3-16,-17 11-5 0,17-11-1 0,-15 10 2 0,15-10 1 16,-12 8 0-16,12-8-6 0,0 0 6 0,-16 9-9 15,16-9 6-15,0 0-6 16,-12 5 7-16,12-5-2 0,0 0 2 16,0 0 1-16,0 0-2 0,-15 7-2 0,15-7 4 15,0 0-5-15,0 0 10 0,0 0-5 0,0 0 1 16,0 0-5-16,-12 8-1 15,12-8-3-15,0 0-4 0,0 0-6 0,0 0 7 0,0 0-6 16,0 0 10-16,0 0-9 16,0 0-3-16,0 0 6 0,0 0 1 0,0 0 2 15,0 0 5-15,0 0 14 0,0 0 1 16,0 0 11-16,0 0 8 0,0 0 2 0,0 0 3 16,0 0-4-16,0 0-6 0,0 0 3 0,0 0-9 15,0 0-10-15,0 0-1 16,0 0-5-16,0 0-5 0,-18-20 1 0,18 20-1 0,0 0 2 15,0 0 0-15,-6-16 1 16,6 16 2-16,0 0-5 0,0 0 4 16,-6-15-3-16,6 15 1 0,0 0-8 0,0 0 4 0,0 0-4 15,-6-17 5-15,6 17 2 0,0 0 0 16,0 0-3-16,0 0 2 0,0 0-5 0,-4-15 8 16,4 15-7-16,0 0 5 15,0 0 0-15,0 0-2 0,0 0 3 0,0 0 0 16,0 0-5-16,-5-18 3 0,5 18 2 15,0 0-1-15,0 0-1 0,0 0-4 0,0 0 4 16,0 0 1-16,0 0 0 0,0 0-3 0,0 0-3 16,0 0 6-16,0 0 0 0,0-18 2 15,0 18 5-15,0 0-1 0,0 0-3 0,0 0 5 16,0 0-8-16,0 0-3 16,0 0 6-16,0 0-3 0,0 0 0 0,0 0 4 15,0 0-8-15,0 0 3 0,0 0-1 16,0 0-1-16,0 0 2 0,0-20 4 0,0 20-3 15,0 0 3-15,0 0-5 16,0 0 7-16,0 0-13 0,0 0-3 0,0 0-5 16,0 0 3-16,5-17-1 0,-5 17-2 0,0 0-3 0,0 0 8 15,0 0 6-15,0 0 6 16,0 0-2-16,0 0 4 0,6-13 1 16,-6 13 0-16,0 0 9 0,0 0 2 15,0 0-5-15,0 0-1 0,0 0-3 0,0 0-1 0,0 0 0 16,0 0-1-16,0 0 5 15,0 0-5-15,0 0-1 0,8-12-2 0,-8 12 4 16,0 0 0-16,0 0 3 0,0 0-3 16,0 0 5-16,0 0-1 0,0 0-6 0,0 0 4 15,0 0-1-15,0 0-3 0,0 0-5 0,0 0 5 16,0 0-2-16,0 0 1 16,0 0 5-16,0 0-4 0,32 10-2 0,-32-10 4 15,0 0 3-15,0 0-5 0,19 13-9 16,-19-13 9-16,10 6-6 0,-10-6 6 0,11 10-7 15,-11-10 5-15,11 9-1 16,-11-9 0-16,12 11 3 0,-12-11-6 0,10 12 9 16,-10-12-6-16,14 12-1 0,-14-12 3 15,14 11 3-15,-14-11-8 0,11 11 3 0,-11-11 0 16,10 8 0-16,-10-8 0 0,11 10 3 0,-11-10-3 0,9 10 3 16,-9-10-1-1,0 0-2-15,10 11 0 0,-10-11 0 0,0 0-2 0,8 11 3 16,-8-11 0-16,0 0-1 15,10 11 2-15,-10-11-2 0,0 0 4 0,12 12-2 0,-12-12-4 16,0 0-1-16,8 13 5 0,-8-13-5 0,9 8 4 16,-9-8-2-16,0 0-1 15,10 11 2-15,-10-11 5 0,0 0-7 0,9 12 4 0,-9-12-4 16,0 0 5-16,11 11-3 16,-11-11 6-16,0 0-8 0,0 0 0 0,10 11 2 15,-10-11 4-15,0 0-4 16,0 0 1-16,12 11-1 0,-12-11 4 0,0 0-8 0,10 8 3 15,-10-8-1-15,0 0 5 16,0 0 9-16,0 0 2 0,0 0 3 0,12 9 5 16,-12-9 1-16,0 0-4 0,0 0 1 15,0 0-5-15,0 0 2 0,0 0-2 0,0 0-4 16,12 7 5-16,-12-7-7 0,0 0 0 16,0 0 0-16,0 0 2 0,0 0-4 15,0 0 7-15,0 0-6 0,0 0 2 0,0 0-1 0,0 0-2 16,0 0-2-16,0 0-2 15,0 0 3-15,0 0-4 0,-40-27-4 0,40 27-5 16,-14-11-1-16,14 11-2 0,-17-14-2 0,8 9 4 16,9 5 1-16,-17-14 0 0,17 14 1 15,-14-13 9-15,14 13-10 0,-16-14 3 16,16 14 5-16,-12-13-12 0,12 13 2 16,-15-11 2-16,15 11 0 0,-13-12-4 0,13 12 3 15,-10-11 3-15,10 11-4 16,-11-8 3-16,11 8-1 0,-10-9 4 0,10 9 1 0,0 0-5 15,-14-12 1-15,14 12 1 16,0 0 5-16,-12-11-3 0,12 11 0 0,0 0 0 16,0 0 0-16,-14-10-4 0,14 10 7 0,0 0 0 0,0 0-2 15,-14-9-3-15,14 9 3 16,0 0-8-16,0 0 1 0,0 0 1 0,-10-7 2 16,10 7 5-16,0 0-3 0,0 0 2 15,0 0-2-15,0 0 5 0,0 0-1 0,0 0-2 16,-17-6-3-16,17 6 4 15,0 0 2-15,0 0 2 0,0 0 4 0,0 0 7 16,0 0-2-16,0 0 0 0,0 0 4 0,0 0-2 0,-12-10-6 16,12 10 4-16,0 0-3 15,0 0-2-15,0 0 2 0,0 0-4 0,0 0 0 16,0 0-2-16,0 0 2 16,0 0-2-16,0 0 0 0,0 0 1 0,0 0-4 0,0 0 3 15,0 0 4-15,0 0 2 16,0 0 0-16,0 0 0 0,0 0 2 0,0 0-1 15,0 0-2-15,0 0-2 16,0 0-1-16,0 0-1 0,0 0 0 0,0 0 2 0,0 0-4 16,0 0 3-16,0 0-5 0,0 0 0 0,0 0 2 15,0 0 1-15,0 0 1 16,0 0-3-16,0 0 2 0,0 0 1 16,0 0 0-16,0 0-1 0,0 0 1 0,0 0-3 15,0 0 1-15,0 0-2 0,0 0 3 0,0 0-1 16,0 0-6-16,0 0 7 15,0 0-2-15,0 0 1 0,0 0-2 0,0 0-4 16,0 0 4-16,0 0 0 0,0 0 0 16,0 0 2-16,0 0-2 0,0 0-2 0,0 0-3 15,0 0 7-15,0 0-1 0,0 0 1 0,0 0-4 0,0 0 2 16,0 0 2-16,-20 17-2 16,20-17 0-16,0 0 1 0,-4 17 0 0,4-17-1 15,0 0 2-15,-4 18-1 16,4-18 0-16,0 0-3 0,-2 19-2 0,2-19 6 0,0 0-2 15,-4 18 0-15,4-18 2 16,0 0-1-16,-2 20 2 0,2-20-2 16,0 0-1-16,-4 19 1 0,4-19-2 0,0 0 5 0,-2 17 0 0,2-17-2 15,0 0-2-15,0 0 2 16,2 20-2-16,-2-20-1 0,0 0 0 0,0 0 1 16,2 18 4-16,-2-18-7 15,0 0-1-15,0 0 1 0,2 17 3 0,-2-17 0 0,0 0 0 16,0 0-4-16,0 0 3 15,0 0 1-15,-2 19 0 0,2-19 2 0,0 0-2 16,0 0-2-16,0 0 6 0,0 0-3 0,0 0 2 16,0 0-3-16,-2 17 3 0,2-17-8 15,0 0 8-15,0 0 1 0,0 0-5 0,0 0 4 16,0 0-1-16,0 0-2 16,0 0 0-16,-2 16 0 0,2-16 0 0,0 0 0 15,0 0-1-15,0 0 2 16,0 0-5-16,0 0 6 0,0 0-5 0,0 0 0 0,0 0 2 15,10 13 1-15,-10-13-3 16,0 0 0-16,0 0 1 0,0 0-1 0,0 0 6 0,16 2-6 16,-16-2 2-16,0 0-1 0,0 0 5 0,0 0-6 15,0 0 2-15,0 0 2 16,30-10-5-16,-30 10 4 0,0 0 2 16,17-7-2-16,-17 7-3 0,13-8 1 0,-13 8 4 15,13-10-5-15,-13 10 3 0,12-9 0 0,-12 9-1 16,15-10 2-16,-15 10-5 15,13-13 1-15,-13 13 1 0,15-11 2 0,-15 11-4 16,12-12 2-16,-12 12-1 0,11-10 1 0,-11 10-2 0,13-11-6 16,-13 11-5-16,10-8 4 15,-10 8-8-15,0 0-11 0,10-12-17 0,-10 12-19 16,12-7-27-16,-12 7-30 16,8-3-37-16,-8 3-93 0,0 0-507 0,6-10-42 0</inkml:trace>
  <inkml:trace contextRef="#ctx0" brushRef="#br1" timeOffset="47394.07">21447 2523 2068 0,'0'0'-146'0,"0"0"20"0,0 0 22 0,0 0 14 15,0 0 11-15,0 0 16 16,0 0 11-16,0 0 17 0,0 0 22 0,0 0-1 0,0 0 10 15,0 0 4-15,0 0 14 16,0 0-7-16,0 0 5 0,0 0 2 0,-10-14-6 16,10 14 4-16,0 0-7 0,0 0 2 0,0 0 2 15,0 0 1-15,0 0 4 0,0 0-1 16,0 0 9-16,0 0 5 0,0 0 20 16,0 0 5-16,0 0 5 0,0 0 7 15,0 0 4-15,0 0 7 0,0 0-3 0,0 0 0 16,0 0-7-16,-6-15-13 0,6 15-3 15,0 0-21-15,0 0-12 0,0 0-12 0,0 0-4 16,0 0-9-16,0 0-2 16,0 0 5-16,0 0-5 0,0 0-3 0,0 0 12 15,0 0 15-15,0 0 4 0,0 0 0 0,0 0 17 0,0 0-14 16,0 0-4-16,0 0-13 16,-4-16-23-16,4 16-17 0,0 0-9 0,0 0-16 15,0 0-16-15,0 0-4 16,0 0-2-16,0 0 11 0,0 0 9 0,0 0 16 0,0 0 20 15,0 0 21-15,0 0 21 16,0 0-4-16,0 0 18 0,0 0-2 0,0 0-6 16,0 0 1-16,0 0-5 0,0 0 2 0,0 0-5 0,0 0 4 15,0 0-4-15,0 0 1 16,0 0-11-16,0 0 7 0,0 0 1 0,0 0 17 16,0 0 1-16,0 0 8 15,0 0 15-15,0 0 8 0,0 0 8 0,0 0 5 0,0 0-2 16,0 0-8-16,0 0-7 15,0 0-8-15,0 0-6 0,0 0 3 0,0 0-11 16,0 0-4-16,14-19-8 0,-14 19-6 0,0 0-19 0,0 0-3 16,0 0-22-16,0 0 9 15,0 0 10-15,0 0-7 0,24 2-3 0,-24-2 4 16,0 0 3-16,0 0 10 16,0 0 1-16,0 0 20 0,0 0-7 0,0 0 6 15,0 0-3-15,0 0-2 0,0 0-6 16,0 0 8-16,0 0-16 0,0 0 8 0,0 0-4 15,21 0 7-15,-21 0-5 16,0 0-5-16,0 0-8 0,0 0 1 0,0 0-11 16,0 0-1-16,0 0 1 0,0 0 8 0,0 0 0 0,0 0 7 15,0 0-8-15,0 0 10 16,0 0-4-16,0 0 14 0,0 0-3 0,0 0-3 16,0 0 4-16,0 0 1 0,0 0-8 15,0 0 4-15,0 0-14 0,0 0-11 0,0 0-13 16,0 0-17-16,0 0 4 15,0 0-3-15,0 0-5 0,0 0 2 0,0 0 4 16,0 0 7-16,0 0 2 0,0 0 12 0,0 0 14 0,0 0 0 16,0 0 10-16,0 0 9 15,0 0-2-15,0 0 2 0,0 0 3 0,0 0-3 16,0 0 3-16,0 0-8 16,0 0-4-16,0 0 11 0,0 0-7 0,0 0-3 0,0 0 3 15,0 0 3-15,0 23-5 16,0-23 4-16,0 0-1 0,0 0 15 0,0 0-8 15,0 0 1-15,0 0-2 16,0 0 8-16,0 0 9 0,0 0 5 0,0 0-2 0,0 0-9 16,0 0 1-16,0 0 1 0,0 0 0 0,0 0-3 15,0 0 5-15,0 0-12 16,0 0 5-16,0 0-3 0,0 0 3 0,0 0-4 16,0 0-2-16,0 0-3 15,0 0 3-15,0 0-7 0,0 0 4 0,0 0-6 0,0 0 1 16,0 0-4-16,0 0 11 15,0 0-8-15,0 0 0 0,0 0 3 0,0 0 7 0,0 0 4 16,0 0 5-16,0 0 7 16,0 0-4-16,0 0-1 0,0 0 1 0,0 0 3 15,0 0-8-15,0 0 3 0,0 0-8 0,0 0 13 0,0 0-3 16,0 0 13-16,0 0 5 16,0 0 4-16,0 0-8 0,0 0 1 0,0 0-6 15,0 0-1-15,0 0-10 16,0 0-2-16,0 0-4 0,0 0-4 0,0 0-2 0,0 0-1 15,0 0 4 1,0 0-4-16,-13-57-5 0,13 57-2 0,0-23-4 0,0 23 1 16,0-26-7-16,0 12 3 0,0 14 1 0,0-29-1 15,2 14 0-15,-2 15 0 16,2-28 0-16,0 13 3 0,-2 15 0 0,3-28-5 0,-1 17 1 16,-2 11-3-16,4-27-1 15,-4 27-2-15,5-22 3 0,-5 8 2 0,0 14-4 16,4-20 11-16,-4 20-7 15,2-21-5-15,-2 21-1 0,2-21 14 0,-2 21-5 0,0-19-1 16,0 19-6-16,2-20 10 16,-2 20-2-16,2-17 3 0,-2 17-1 0,0 0-2 0,0-24 5 15,0 24-8-15,0-17 7 0,0 17-2 0,0 0-1 16,2-22 2-16,-2 22-1 16,0 0 3-16,0-23-5 0,0 23 6 0,2-12-4 15,-2 12 0-15,0 0 0 16,2-22 6-16,-2 22-3 0,0 0 5 0,0-23-7 0,0 23 4 15,0 0-4-15,0-19 8 16,0 19-5-16,0 0-4 0,0-21 6 0,0 21 0 16,0 0-13-16,0-21 13 0,0 21-4 0,0 0 5 0,0-20-7 15,0 20 3-15,0 0 0 16,-2-22 4-16,2 22-7 0,0 0 2 0,-2-20 2 16,2 20 1-16,0 0-5 0,-2-23 7 15,2 23-4-15,0 0 0 0,-2-19 0 0,2 19-3 16,0 0 8-16,-2-21-8 15,2 21 7-15,0 0-11 0,-4-21 7 0,4 21 1 16,0 0-2-16,-4-19 0 0,4 19 2 0,0 0 2 0,-3-19-2 16,3 19-2-16,0 0-2 15,-2-20 3-15,2 20 0 0,0 0 4 0,2-19-8 16,-2 19-2-16,0 0 6 16,0-19 0-16,0 19-1 0,0 0 2 0,0 0 2 0,-2-22-1 15,2 22-7-15,0 0 11 16,0-19-2-16,0 19-7 0,0 0-1 0,0-19 4 15,0 19 2-15,0 0-1 16,0-23-2-16,0 23 6 0,0 0-8 0,2-21 11 16,-2 21-13-16,0-16 1 0,0 16 5 0,0 0 2 0,0-18-3 15,0 18 0-15,0 0-5 16,3-20 6-16,-3 20-1 0,0 0 3 0,0 0-7 0,0-23 1 16,0 23-2-16,0 0 1 15,2-15 0-15,-2 15-2 0,0 0-4 0,0 0 1 16,2-18 3-16,-2 18 0 15,0 0 5-15,0 0-1 0,2-19 2 0,-2 19 0 0,0 0-2 16,0 0 2-16,0 0-5 0,0-22 2 0,0 22-3 16,0 0 6-16,0 0-2 15,2-14-1-15,-2 14-3 0,0 0 0 0,0 0-1 0,0-19 7 16,0 19-6-16,0 0 3 16,0 0 0-16,0 0 0 0,2-20 3 0,-2 20-10 15,0 0-5-15,0 0 2 16,4-18-3-16,-4 18 2 0,0 0-9 15,0 0 12-15,4-15-8 0,-4 15 12 0,0 0-1 16,0 0 2-16,7-17-6 0,-7 17 2 0,0 0 4 16,4-13-5-16,-4 13 5 0,0 0 8 0,0 0 2 0,6-14-5 15,-6 14-16 1,0 0 10-16,0 0-2 0,4-15 6 0,-4 15-6 0,0 0 12 16,0 0-8-16,0 0 1 15,0 0 20-15,5-15-16 0,-5 15 2 0,0 0 8 16,0 0 2-16,0 0-1 0,0 0 1 15,4-15-8-15,-4 15 4 0,0 0 11 0,0 0-20 16,0 0 8-16,0 0-4 0,0 0 3 0,0 0 0 16,5-15-9-16,-5 15 3 0,0 0 3 15,0 0 1-15,0 0-2 0,0 0 5 0,0 0 5 16,0 0-3-16,0 0-2 16,0 0 5-16,0 0-6 0,2-17 6 0,-2 17 0 15,0 0 4-15,0 0-1 16,0 0 2-16,0 0 2 0,0 0-3 0,0 0 3 0,0 0-1 15,0 0-7-15,0 0-1 16,0 0-4-16,0 0-6 0,0 0-14 0,0 0-18 16,0 0-19-16,0 0-30 0,0 0-29 0,4-10-60 0,-4 10-152 15,0 0-325-15,0 0 126 16</inkml:trace>
  <inkml:trace contextRef="#ctx0" brushRef="#br1" timeOffset="54374.05">21421 1025 1804 0,'0'0'-92'0,"0"0"5"16,0 0 4-16,0 0 0 0,0 0-10 0,0 0 9 0,0 0-5 15,10 1 12-15,-10-1 13 0,0 0 9 16,0 0 8-16,0 0 6 0,0 0 3 16,0 0 5-16,0 0 2 0,0 0 4 0,0 0 5 15,0 0 15-15,0 0 16 0,0 0 18 16,0 0 22-16,0 0 9 0,0 0 13 0,0 0 5 15,0 0 4-15,0 0-4 16,0 0-7-16,0 0 1 0,0 0 0 0,0 0 1 16,0 0 4-16,0 0-2 0,0 0 4 0,0 0-8 0,0 0-7 15,0 0-3-15,0 0-13 16,0 0-7-16,0 0-4 0,0 0-8 0,0 0-11 16,28-10 8-1,-28 10-12-15,0 0-18 0,23 0 1 0,-23 0 2 0,21 0-5 0,-21 0-6 16,23 0 5-16,-23 0-4 15,24-1-10-15,-24 1 9 0,20 0-7 16,-20 0 5-16,22 0 5 0,-22 0 6 16,0 0-4-16,23-2-4 0,-23 2 5 0,0 0-4 0,19 0 1 15,-19 0 13-15,0 0 7 0,0 0 1 0,0 0 6 16,19 2 5-16,-19-2-10 16,0 0 7-16,0 0 0 0,0 0-10 0,0 0-2 15,0 0 0-15,0 0-3 0,0 0-1 16,20 0 3-16,-20 0-4 0,0 0 1 0,0 0-5 15,0 0 3-15,0 0-3 16,0 0 1-16,0 0-1 0,0 0 4 0,16 4 3 16,-16-4-8-16,0 0 11 0,0 0-7 0,0 0 17 0,0 0 2 15,0 0 4-15,0 0 7 16,0 0-5-16,0 0-2 0,0 0-4 0,0 0-3 16,0 0-2-16,0 0 1 15,6 11-1-15,-6-11-1 0,0 0 2 0,0 0-4 16,0 0-9-16,0 0 4 0,0 0 0 15,0 0-3-15,-2 23 6 0,2-23-1 0,0 0 0 16,0 0-7-16,0 0 1 0,-8 22 4 0,8-22-5 16,0 0 4-16,-6 15-5 0,6-15 2 15,0 0-7-15,-4 15 10 0,4-15 7 16,0 0-12-16,-7 15 3 0,7-15 0 16,0 0-5-16,-5 19 6 0,5-19-6 0,-2 16 5 0,2-16 0 15,0 0-6-15,-2 19 9 16,2-19-4-16,0 0-1 0,-4 14 7 0,4-14 1 15,0 0 0-15,0 0-4 16,-2 18 1-16,2-18 0 0,0 0-1 0,0 0 5 0,0 0-10 16,0 0 3-16,0 0 3 0,-4 17-1 0,4-17-4 15,0 0 4-15,0 0-4 16,0 0 4-16,0 0-7 0,0 0-1 0,0 0 8 16,0 0-8-16,-6 15 7 0,6-15-1 15,0 0 13-15,0 0-9 0,0 0 13 0,-15 5-5 16,15-5 12-16,0 0 1 15,0 0 6-15,-17 6-8 0,17-6 6 0,0 0-4 16,0 0-4-16,0 0-1 0,-19 3-1 0,19-3-8 0,0 0 1 16,0 0-3-16,-26 3 1 15,26-3 0-15,0 0 0 0,-22 0 0 0,22 0-9 16,-20 2-1-16,20-2 5 16,-19 0-11-16,19 0 6 0,-23 0 2 0,23 0-4 15,-19 2 2-15,19-2-4 0,-22 0 8 16,22 0-4-16,0 0 1 0,-27 0 3 0,27 0-7 15,-17 0 4-15,17 0-7 16,0 0 6-16,-21 0-4 0,21 0-9 0,0 0 8 0,0 0 0 16,-28 0-4-16,28 0 6 0,0 0-2 0,0 0-2 15,-16 0-5-15,16 0 2 16,0 0 7-16,0 0-3 0,0 0-2 0,0 0 9 0,0 0-11 16,0 0 7-16,0 0-6 15,0 0 3-15,0 0 13 0,0 0-14 0,0 0 2 16,0 0 5-16,-22-4 5 15,22 4 2-15,0 0 1 0,0 0 2 0,0 0-2 0,0 0 2 16,0 0 2-16,0 0-7 0,0 0-1 0,0 0 6 16,-10-12-3-16,10 12-1 15,0 0 2-15,0 0 4 0,0 0 5 0,0 0-7 16,0 0 4-16,0 0-2 0,12-32-2 16,-12 32-2-16,9-12-5 0,-9 12 0 0,7-15 7 15,-7 15-6-15,6-14-3 16,-6 14 0-16,8-18 0 0,-8 18 1 15,8-17-5-15,-8 17-5 0,6-18-21 0,-6 18-35 16,10-12-41-16,-10 12-39 0,8-14-75 0,-8 14-196 16,8-10-271-16,-8 10 72 0</inkml:trace>
  <inkml:trace contextRef="#ctx0" brushRef="#br1" timeOffset="56714.3">22295 2625 1864 0,'0'0'-129'0,"0"0"13"15,0 0 13-15,0 0 10 0,0 0 6 0,0 0 9 16,0 0 20-16,0 0 20 0,0 0 9 16,0 0 15-16,0 0 16 0,0 0 9 0,0 0 13 15,0 0 4-15,0 0 9 16,0 0 8-16,0 0 9 0,0 0-4 0,0 0 8 0,0 0 0 15,0 0-7-15,0 0-9 16,-2-50-7-16,2 50 0 0,0 0-5 0,0 0 1 16,0 0-6-16,0 0 1 0,0 0 18 0,0 0-9 0,0 0 7 15,0 0 11-15,-4-16-11 16,4 16 17-16,0 0-11 0,0 0 4 0,0 0 6 16,0 0-5-16,0 0-2 15,-5-16-1-15,5 16-1 0,0 0-6 0,0 0-8 16,0 0 1-16,-5-16 0 15,5 16-11-15,0 0 2 0,0 0-8 0,-4-20 6 0,4 20-4 16,0 0 0-16,0 0-8 0,-4-19 3 0,4 19 2 16,0 0-8-16,-4-15 1 0,4 15-5 15,0 0 10-15,-2-20 3 0,2 20-1 16,0 0-7-16,-2-20 6 0,2 20-4 16,-2-16 6-16,2 16-13 0,0 0 4 0,-2-23-3 15,2 23-3-15,0-16 2 0,0 16 0 16,0 0-8-16,0-27 17 0,0 27-18 0,-2-19 6 15,2 19-3-15,0-19 5 16,0 19-5-16,-2-21 2 0,2 21-4 0,-2-21 5 16,2 21-6-16,-3-18 18 0,3 18-18 0,-2-20 1 0,2 20-1 15,-4-22 3-15,4 22-1 16,-2-19-3-16,2 19 2 0,-3-18-1 0,3 18 1 16,-4-21 12-16,4 21-3 0,-4-19-7 15,4 19-6-15,-4-20 5 0,4 20 5 0,-2-19-10 16,2 19-1-16,-2-19-3 15,2 19 4-15,-5-17 3 0,5 17-7 0,-2-19 2 16,2 19-2-16,-4-19-9 0,4 19 5 0,-4-21-1 0,4 21 2 16,-4-19 6-1,4 19-4-15,-2-19 5 0,2 19-3 0,-2-20 9 0,2 20-4 16,-5-19-2-16,5 19 3 16,-4-20 3-16,4 20-3 0,-5-22-3 0,5 22 2 0,-2-19-1 15,2 19-3-15,0-18 11 16,0 18-12-16,-2-17 6 0,2 17 0 0,0 0 0 15,0-27 2-15,0 27-2 16,0 0 1-16,0-22 10 0,0 22-8 0,0 0 1 0,2-23-2 16,-2 23-5-16,0 0 3 0,0-21 0 0,0 21-4 15,0 0 4-15,0-20-5 16,0 20-8-16,2-15-9 0,-2 15 1 0,0 0-4 0,2-21 8 16,-2 21-3-16,0 0 1 15,0-19 5-15,0 19 7 0,0 0-1 0,0-19 5 16,0 19 12-16,0 0-4 15,3-19 1-15,-3 19 0 0,0 0 3 0,2-15-5 16,-2 15-8-16,0 0 17 0,0 0-17 0,2-19 5 0,-2 19-13 16,0 0 9-16,0 0-7 15,5-17 4-15,-5 17-5 0,0 0 3 0,0 0-4 16,2-18 3-16,-2 18 6 0,0 0 0 16,0 0 7-16,4-15-2 0,-4 15 16 0,0 0-6 15,0 0 0-15,0 0-6 16,0-20 5-16,0 20-4 0,0 0-11 0,0 0-8 0,2-16-5 15,-2 16-6-15,0 0-6 16,0 0 0-16,6-17-5 0,-6 17 14 0,0 0-4 16,9-15-1-16,-9 15-3 0,0 0 12 0,8-16 5 15,-8 16-3-15,6-10 4 16,-6 10 5-16,0 0-6 0,7-13 6 0,-7 13-8 0,0 0 2 16,0 0 8-16,6-15-4 15,-6 15 4-15,0 0 1 0,5-13 3 0,-5 13-2 16,0 0 10-16,0 0-6 0,0 0 5 15,0 0-2-15,2-17 5 0,-2 17-6 16,0 0 1-16,0 0 0 0,0 0-8 16,0 0 10-16,0 0-5 0,0 0-3 0,2-18 4 15,-2 18 10-15,0 0 2 0,0 0-2 0,0 0 10 16,0 0-4-16,0 0-9 0,0 0 12 16,0 0 2-16,0 0-9 0,0 0 1 0,0 0-5 15,0 0-7-15,0 0 7 16,0 0-6-16,0 0 2 0,0 0 0 0,0 0-4 0,0 0 2 15,0 0 3-15,0 0-6 16,0 0 7-16,-6-21 7 0,6 21 4 0,0 0-5 16,0 0 0-16,0 0 15 0,0 0-17 0,0 0 1 0,0 0-3 15,0 0-10-15,0 0-5 16,0 0-13-16,0 0-2 0,0 0-18 0,0 0-3 16,0 0-3-16,0 0-10 15,0 0-3-15,0 0-6 0,0 0-6 0,0 0-14 0,0 0-20 16,0 0-29-1,-16 0-49-15,16 0-286 0,0 0 369 0</inkml:trace>
  <inkml:trace contextRef="#ctx0" brushRef="#br1" timeOffset="58054.1">22178 1349 1272 0,'0'0'-39'0,"0"0"17"0,0 0 8 0,0 0 7 16,0 0-2-16,0 0-2 15,0 0 4-15,0 0-5 0,0 0 3 0,0 0 2 0,0 0 4 16,0 0 4-16,0 0 6 15,0 0 2-15,0 0-3 0,0 0 2 16,0 0 6-16,0 0 2 0,0 0 2 0,0 0-11 0,0 0 5 16,0 0-2-16,0 0 2 0,0 0 4 15,-16-7 1-15,16 7 4 0,0 0 0 0,0 0-6 16,0 0-4-16,-22-4 6 16,22 4-2-16,0 0-1 0,0 0-7 0,-17-3 18 15,17 3-2-15,0 0-6 0,0 0-2 16,-19-5-5-16,19 5 2 0,0 0-2 0,0 0-3 15,0 0 5-15,-19-4-4 16,19 4-8-16,0 0 2 0,0 0 3 0,0 0 0 16,-16-9-2-16,16 9-11 0,0 0 9 0,0 0 4 0,-14-8-8 15,14 8 0-15,0 0 6 16,-8-12-10-16,8 12 4 0,0 0-5 0,-8-16 3 16,8 16 1-16,0 0-1 15,-9-16-2-15,9 16 1 0,-4-17 2 0,4 17-1 0,-2-18-3 16,2 18 1-16,-2-17 2 15,2 17-7-15,0 0 7 0,2-22 1 0,-2 22-2 16,0 0-3-16,4-20-1 16,-4 20 3-16,4-12 7 0,-4 12-10 0,0 0 8 0,5-16 2 15,-5 16-2-15,0 0-3 0,8-16-2 16,-8 16 4-16,0 0 0 0,8-11-4 16,-8 11 5-16,0 0 0 0,10-10 1 0,-10 10-1 15,0 0 0-15,12-9-1 0,-12 9 1 16,0 0 0-16,12-7 7 0,-12 7 19 15,0 0-12-15,13-9-8 0,-13 9 3 16,0 0 5-16,0 0 0 0,19-7-7 0,-19 7 1 16,0 0 3-16,17-2-4 0,-17 2 5 0,0 0-5 0,19-2 2 15,-19 2-10-15,0 0 13 16,21 0-5-16,-21 0 0 0,0 0 2 0,0 0 1 16,24 0 4-16,-24 0-2 15,0 0 0-15,16 2-3 0,-16-2 8 0,0 0-3 0,0 0-2 16,19 3-5-16,-19-3 6 15,0 0-4-15,0 0-2 0,18 5 0 0,-18-5 3 16,0 0 1-16,12 5-9 0,-12-5 6 0,0 0 3 16,12 6-6-16,-12-6 0 15,0 0-1-15,14 8 1 0,-14-8 11 0,0 0-9 0,10 7 9 16,-10-7 0-16,0 0-1 16,13 9 11-16,-13-9-2 0,0 0-8 0,0 0 11 15,14 9-1-15,-14-9-4 0,0 0 3 16,0 0-4-16,9 9 2 0,-9-9 6 0,0 0-7 15,0 0 0-15,9 13-7 16,-9-13 8-16,0 0-2 0,0 0-10 0,6 16 10 16,-6-16-9-16,0 0-1 0,6 13 2 0,-6-13 4 0,0 0-9 15,0 0 5-15,4 16-5 16,-4-16 7-16,0 0 1 0,0 0 6 0,0 0-1 16,2 19 7-16,-2-19-1 15,0 0 0-15,0 0 3 0,0 0-8 0,0 20 1 0,0-20-7 16,0 0 4-16,0 0-7 15,0 0 4-15,0 0-4 0,-4 22 5 0,4-22-14 16,0 0 11-16,0 0-6 16,-4 13-3-16,4-13 1 0,0 0-1 0,0 0 1 0,-6 13-2 15,6-13-5-15,0 0 13 0,0 0-5 0,-6 13-12 16,6-13 12-16,0 0-2 16,0 0-7-16,0 0 2 0,-9 14 1 0,9-14 4 15,0 0-1-15,0 0 6 0,-9 11-9 16,9-11-1-16,0 0-4 0,0 0 8 0,-8 12 2 15,8-12-1-15,0 0-10 16,0 0 5-16,0 0 1 0,-9 10 6 0,9-10-9 0,0 0 4 16,0 0-4-16,0 0 3 0,0 0-3 15,-8 14 5-15,8-14 2 0,0 0-2 16,0 0-4-16,0 0 10 0,-10 12-7 0,10-12-4 0,0 0 6 16,0 0 6-1,0 0 2-15,-10 10 1 0,10-10 3 0,0 0-2 0,0 0-1 16,0 0 0-16,-12 7-6 15,12-7 1-15,0 0-1 0,0 0 0 0,0 0 0 16,-14 7-2-16,14-7 7 0,0 0-8 16,0 0 0-16,-16 4 2 0,16-4-2 0,0 0 0 15,0 0-19-15,0 0-16 0,-18 6-25 0,18-6-30 16,-11 0-18-16,11 0-35 16,0 0-39-16,-19 0-111 0,19 0-276 0,-15 2 239 0</inkml:trace>
  <inkml:trace contextRef="#ctx0" brushRef="#br1" timeOffset="60354.1">22996 2602 1540 0,'0'0'-56'0,"0"0"14"15,0 0 9-15,0 0 9 16,0 0 7-16,0 0-2 0,0 0 7 0,0 0-2 0,0 0 8 16,0 0 12-16,0 0 12 15,0 0 1-15,0 0 13 0,0 0 6 0,0 0 13 16,0 0 10-16,0 0 6 15,0 0 3-15,0 0-6 0,0 0 10 0,0 0 4 16,0 0 6-16,0 0 10 0,0-24-2 16,0 24-4-16,0 0-5 0,0 0-2 0,0 0-8 15,0 0-10-15,0 0-11 0,0 0-5 0,0 0-1 0,0 0-8 16,0-23-5-16,0 23 1 16,0 0-7-16,0 0 1 0,0 0-7 0,-2-20 5 15,2 20-10-15,0 0-2 16,0 0 3-16,0 0 2 0,0-21-11 0,0 21 6 0,0 0-7 15,0 0 3-15,0-20-1 16,0 20-1-16,0 0-1 0,-2-17-4 0,2 17-2 16,0 0 2-16,0 0-6 0,2-25-1 0,-2 25 3 15,0 0-4-15,0-19-3 0,0 19 9 16,0 0-3-16,2-22 0 0,-2 22-1 0,0 0 3 16,2-17 2-16,-2 17 1 15,0 0 2-15,2-16-8 0,-2 16 1 0,0 0 2 16,2-22-6-16,-2 22 6 15,0 0-4-15,4-19-10 0,-4 19-1 0,2-13 3 0,-2 13-5 16,4-15 2-16,-4 15 5 0,0 0-4 0,4-20 10 16,-4 20 0-16,2-15 4 15,-2 15 0-15,0 0 1 0,2-21-1 0,-2 21 0 16,3-16-4-16,-3 16 5 0,0 0 1 16,0-21 0-16,0 21 0 0,0 0-2 0,0-22-2 15,0 22 0-15,0 0-1 0,2-20 4 16,-2 20-4-16,0 0 5 0,0-19-4 0,0 19-1 15,0 0 5-15,2-20 1 16,-2 20-8-16,0 0 4 0,0-19-3 0,0 19 4 16,0 0 1-16,2-18-4 0,-2 18 0 0,0 0 3 0,0-20-2 15,0 20 4-15,0 0-3 16,-2-19 2-16,2 19-2 0,0 0 1 0,0-21-4 16,0 21-1-16,0 0-2 15,0-19 4-15,0 19 6 0,0 0-3 0,0 0 0 0,0-22 2 16,0 22-5-16,0 0 1 15,0-18 4-15,0 18-4 0,0 0-1 0,0 0 5 16,0-20-4-16,0 20 5 16,0 0-7-16,0 0 3 0,2-22 1 0,-2 22 0 0,0 0-3 15,0 0 0-15,0-21-1 0,0 21 6 0,0 0 0 16,0 0-2-16,2-19-2 16,-2 19 0-16,0 0 3 0,0 0-4 0,0-17-4 0,0 17 3 15,0 0-2-15,0 0 3 16,0-19-3-16,0 19 0 0,0 0-5 0,0 0-1 15,2-19 2-15,-2 19 0 16,0 0 1-16,0 0 3 0,0 0 0 0,0-23 1 0,0 23-1 16,0 0 3-16,0 0-3 0,0-21 3 0,0 21 0 15,0 0 11-15,0 0-14 16,0-17-3-16,0 17-1 0,0 0-5 0,0 0-4 0,0 0 1 16,5-19-5-1,-5 19 11-15,0 0-5 0,0 0 0 0,0-19 9 0,0 19-1 16,0 0 0-16,0 0 3 15,0 0-1-15,2-19-1 0,-2 19 5 0,0 0-3 0,0 0 2 16,0 0-1-16,0 0 1 0,2-21 2 0,-2 21 2 16,0 0-9-16,0 0-4 15,0 0 8-15,4-15 2 0,-4 15-15 0,0 0 0 16,0 0 1-16,7-14-4 0,-7 14 4 16,0 0-1-16,0 0 15 0,6-13-2 0,-6 13-7 15,0 0 0-15,0 0 4 16,4-15 5-16,-4 15-9 0,0 0 3 0,0 0 2 15,0 0 7-15,6-16 0 16,-6 16-6-16,0 0-11 0,0 0 14 0,0 0-6 0,4-17 0 16,-4 17-1-16,0 0 7 0,0 0 5 0,7-11-16 15,-7 11 8-15,0 0-8 16,0 0 6-16,0 0 5 0,7-13-7 0,-7 13 3 0,0 0 0 16,0 0 6-16,0 0-1 15,0 0-3-15,2-18 1 0,-2 18 1 0,0 0-1 16,0 0-7-16,0 0 8 0,4-15 2 15,-4 15-1-15,0 0-2 0,0 0 2 16,0 0-1-16,0 0 0 0,0 0 6 16,2-17 2-16,-2 17-15 0,0 0 5 0,0 0 4 15,0 0-2-15,0 0-1 0,0 0 1 0,0 0 3 0,2-16-3 16,-2 16 6-16,0 0-7 16,0 0-1-16,0 0 6 0,0 0-7 0,0 0 6 15,0 0-5-15,0 0 5 16,0 0-4-16,0-20-1 0,0 20 8 0,0 0 2 0,0 0 0 15,0 0-2 1,0 0 0-16,0 0 0 0,0 0 10 0,0 0-12 0,-4-19 9 16,4 19-4-16,0 0-11 0,0 0 4 0,0 0 2 0,0 0-10 15,0 0 4-15,-2-19 3 16,2 19-1-16,0 0-9 0,0 0 7 0,0 0 2 16,0 0-5-16,0 0 6 15,0 0-7-15,-2-19 9 0,2 19 6 0,0 0-6 0,0 0 0 16,0 0-3-1,0 0-3-15,0 0 6 0,0 0-7 0,2-20 7 0,-2 20 0 16,0 0-3-16,0 0-2 16,0 0-4-16,0 0 6 0,4-15 3 0,-4 15-3 0,0 0 3 15,0 0-2-15,0 0 2 0,0 0 3 0,4-14-1 16,-4 14 6-16,0 0 4 16,0 0 1-16,0 0 3 0,0 0-11 0,0 0 2 15,4-16 1-15,-4 16-6 0,0 0-7 16,0 0-19-16,0 0-14 0,4-6-24 0,-4 6-28 15,0 0-47-15,0 0-99 16,0 0-258-16,0 0 338 0</inkml:trace>
  <inkml:trace contextRef="#ctx0" brushRef="#br1" timeOffset="61234.27">23160 1259 1320 0,'0'0'-66'0,"0"0"19"0,0 0 9 0,0 0-5 16,0 0 17-16,0 0-2 15,0 0 1-15,0 0 2 0,0 0 11 0,0 0 7 16,0 0 7-16,0 0 9 0,0 0 5 0,0 0 11 16,0 0 1-16,0 0 1 15,-19 19 1-15,19-19 2 0,0 0 2 0,-10 10-8 16,10-10 7-16,-11 9 4 0,11-9-5 16,0 0 1-16,-13 13-2 0,13-13-3 0,-10 10-4 15,10-10 3-15,-10 13-1 0,10-13-2 16,-14 12-1-16,14-12-1 0,-10 14 7 0,10-14-4 15,-13 12 2-15,13-12-3 16,-10 14 1-16,10-14 6 0,-13 13-3 0,13-13 2 16,-13 12 5-16,13-12 1 0,-10 9-4 0,10-9 7 0,-10 11-6 15,10-11 14-15,-12 8-26 16,12-8 1-16,-10 10 7 0,10-10-19 0,0 0 3 16,-12 13-1-16,12-13-4 15,0 0 8-15,-13 12-30 0,13-12-4 0,0 0-11 0,-9 11-17 16,9-11-15-16,-4 5-21 15,4-5-25-15,-7 8-43 0,7-8-80 0,0 0-193 16,0 0 135-16</inkml:trace>
  <inkml:trace contextRef="#ctx0" brushRef="#br1" timeOffset="62177.34">23014 1221 1135 0,'0'0'-60'16,"0"0"7"-16,0 0 8 15,0 0 0-15,0 0 7 0,-30 31 4 16,30-31 3-16,0 0 2 0,0 0 13 0,0 0 16 0,0 0 9 0,0 0 2 16,-12 7 10-16,12-7 7 15,0 0 4-15,0 0 1 0,0 0 8 0,0 0-7 0,0 0 11 16,0 0-11-16,0 0 6 16,0 0 6-16,0 0-4 0,0 0 5 0,0 0 9 15,0 0-8-15,0 0-3 16,0 0-6-16,0 0-3 0,0 0 1 0,0 0-3 15,0 0 4-15,0 0 1 0,0 0-3 16,0 0 14-16,0 0-9 0,0 0-8 0,0 0-5 16,0 0 5-16,0 0 2 0,16 26-2 15,-16-26-6-15,0 0-9 0,0 0 8 16,16 12-2-16,-16-12 4 0,0 0-4 0,8 10 3 0,-8-10 5 16,0 0-2-16,11 9-13 15,-11-9 8-15,0 0-11 0,10 12 15 0,-10-12-10 16,9 9-5-16,-9-9 0 15,8 9-8-15,-8-9 0 0,0 0 7 0,13 13-6 16,-13-13 6-16,0 0 1 0,10 8 4 16,-10-8 2-16,9 11 4 0,-9-11-7 0,0 0 3 15,9 9-5-15,-9-9 3 16,0 0-6-16,8 10 5 0,-8-10-7 0,0 0 1 0,10 9 5 16,-10-9-5-16,0 0-8 0,9 11 1 0,-9-11 4 15,0 0 2-15,9 12-4 16,-9-12 0-16,0 0 3 0,8 11 3 0,-8-11-3 0,0 0-6 15,8 13 7-15,-8-13 6 16,7 9-2-16,-7-9 0 0,0 0 1 16,14 14-2-16,-14-14 4 0,12 12-4 0,-4-6-7 0,-8-6 4 15,14 11-6-15,-14-11-29 0,18 11-41 16,-10-3-62-16,-4-2-84 0,4 1-252 0,-8-7-126 16,7 18 207-16</inkml:trace>
  <inkml:trace contextRef="#ctx0" brushRef="#br1" timeOffset="64463.89">17513 1075 1625 0,'0'0'-72'0,"0"0"7"16,-19 0 17-16,19 0 12 16,0 0 10-16,-18-1 1 0,18 1 8 0,0 0 15 15,0 0-5-15,0 0-2 16,-18-2 9-16,18 2-5 0,0 0 0 15,0 0-7-15,-13-2 8 0,13 2-1 0,0 0 2 16,0 0 3-16,0 0 3 0,0 0 8 0,0 0 11 16,0 0 4-16,-23-3 5 0,23 3 1 0,0 0 1 15,0 0-1-15,0 0-7 16,0 0 4-16,0 0 1 0,0 0-9 0,0 0-5 0,-2-18 16 16,2 18-9-16,0 0 1 15,0 0-3-15,0 0 12 0,0 0 5 0,0 0-10 16,12-28 0-16,-12 28-4 15,0 0-4-15,13-15 2 0,-13 15 4 0,11-10 0 0,-11 10 1 16,14-9 2-16,-14 9-10 16,13-9 5-16,-13 9 3 0,15-11-2 0,-15 11-6 15,13-8 3-15,-13 8-9 0,12-4 11 0,-12 4 1 16,18-9-2-16,-18 9 3 0,16-3-8 16,-16 3 0-16,0 0-4 0,26-2-2 0,-26 2 5 15,16-2-6-15,-16 2 15 16,0 0-14-16,22 4-4 0,-22-4-3 0,0 0 7 0,15 8-5 15,-15-8 9-15,6 8-10 16,-6-8 1-16,0 0 8 0,0 0-3 0,-2 26 4 16,2-26-4-16,0 0-8 0,-11 28 4 0,7-18 2 15,4-10 1-15,-13 22-7 0,5-12 5 16,1 2 3-16,7-12-7 0,-16 18-2 0,7-6 6 16,0-3-6-16,1 1 4 15,8-10-4-15,-17 17 2 0,9-7-8 0,-1-2-5 0,9-8 7 16,-15 13-8-16,15-13-8 15,-10 11 5-15,10-11-3 0,-10 9-4 0,10-9 4 16,0 0-8-16,-12 12-3 0,12-12-1 0,0 0-2 16,0 0 12-16,-8 10-4 0,8-10 4 15,0 0-6-15,0 0 7 0,0 0 8 0,0 0-7 16,0 0 7-16,0 0 7 16,0 0-9-16,0 0 3 0,0 0 3 0,0 0 3 15,0 0 6-15,30-32-5 0,-30 32 4 16,17-19-1-16,-7 7-6 0,1 0 2 15,0 1-10-15,1 0 3 0,-2-3 2 16,2 0-4-16,-2 3 0 0,0 0 0 0,1 0 4 16,-2-1 9-16,-1 2 3 0,-8 10 7 0,13-17 12 0,-7 10 9 15,-6 7 6-15,10-14 5 16,-10 14-2-16,10-9-7 0,-10 9-1 0,0 0-5 16,10-15 0-16,-10 15 0 15,0 0-10-15,8-13-2 0,-8 13 1 0,0 0 0 0,0 0-17 16,8-12 12-16,-8 12 1 15,0 0 4-15,0 0 1 0,0 0-1 0,0 0-2 16,0 0-1-16,0 0 5 16,0 0-7-16,0 0-2 0,0 0-3 0,0 0 1 0,0 0 0 15,0 0-2-15,0 0 0 0,0 0-3 0,0 0 3 16,0 0-1-16,0 0 1 16,0 0-2-16,0 0-6 0,0 0 3 0,-28 35-4 0,28-35 4 15,-10 14 4-15,10-14 0 16,-6 15-1-16,6-15-2 0,-8 18 6 0,8-18-3 15,-6 19 2-15,6-19-7 16,-5 19 4-16,1-8-3 0,4-11 4 0,-4 21-3 0,4-21-2 16,0 19-1-16,0-19 2 0,2 20-6 15,-2-20 6-15,6 21 0 0,1-13-6 16,-1 3-3-16,-6-11 6 0,16 17-7 0,-4-10-1 16,-2 1-18-16,2-3-23 15,2 2-29-15,0 0-14 0,-1-2-19 0,1-2-36 0,-2 1-58 16,-12-4-126-16,18 1-272 15,-9 1 192-15</inkml:trace>
  <inkml:trace contextRef="#ctx0" brushRef="#br1" timeOffset="64964.05">17836 959 1670 0,'0'0'-51'0,"0"0"12"16,0 0 14-16,0 0 15 15,0 0 8-15,0 0 1 0,0 0-6 16,0 0 17-16,0 0 15 0,0 0-1 16,0 0 4-16,0 0 5 0,0 0 11 0,0 0-7 0,0 0-2 15,0 0 14-15,0 0-23 16,0 0-3-16,26 39 1 0,-26-39 2 0,6 13 3 15,-6-13-2-15,2 15-3 16,-2-15 16-16,4 17-21 0,-4-17 8 0,5 18-2 0,-5-18-7 16,5 19 10-16,-5-19-9 0,2 19-10 15,-2-19 13-15,4 18-9 0,-4-18-4 16,2 18 5-16,-2-18-5 0,4 17-4 0,-4-17-18 0,4 15-1 16,-4-15-15-16,0 0-10 15,4 21-18-15,-4-21-14 0,2 11-17 0,-2-11-22 16,2 11-31-16,-2-11-65 15,0 0-276-15,0 0 354 0</inkml:trace>
  <inkml:trace contextRef="#ctx0" brushRef="#br1" timeOffset="65413.89">17993 996 1258 0,'9'-9'-91'0,"-9"9"12"0,6-6 13 0,-6 6 7 15,0 0 16-15,0 0 14 16,11-7 13-16,-11 7 14 0,0 0 14 0,0 0 6 0,0 0 8 16,0 0 6-16,0 0 4 15,0 0-8-15,0 0 8 0,0 0-8 0,0 0 8 16,-26 32-1-16,26-32-2 15,-14 9-1-15,14-9 1 0,-14 8 0 0,14-8-7 0,-12 10 8 16,12-10 5-16,0 0-3 0,-17 9-2 16,17-9-5-16,0 0-3 0,0 0-8 15,-10 9 1-15,10-9-1 0,0 0-1 0,0 0 5 16,0 0-9-16,0 0 2 16,0 0-7-16,0 0 2 0,0 0 0 0,0 0 10 0,0 0 5 15,27 17 5-15,-27-17 4 16,0 0 15-16,18 6-13 0,-18-6-3 0,14 6-11 15,-14-6 9-15,14 8-5 16,-14-8-4-16,16 7-6 0,-16-7 11 0,14 11-14 0,-5-2-4 16,-9-9-2-16,14 12 2 0,-14-12-10 15,16 14-23-15,-10-6-15 0,-6-8-23 16,16 13-20-16,-7-8-41 0,-9-5-82 0,15 12-292 0,-9-8 334 16</inkml:trace>
  <inkml:trace contextRef="#ctx0" brushRef="#br1" timeOffset="65704.15">18256 939 1430 0,'0'0'-19'0,"0"0"10"0,10-13 15 16,-10 13 9-16,0 0-3 0,0 0 10 0,0 0-5 15,0 0 8-15,0 0-4 16,0 0 2-16,28 26-6 0,-24-16-3 0,-4-10 2 0,4 21-1 16,-4-21-3-16,-2 26-20 15,0-10-19-15,-2 1-47 0,-4-2-93 0,2 2-269 16,-4 0 409-16</inkml:trace>
  <inkml:trace contextRef="#ctx0" brushRef="#br1" timeOffset="66414.03">17843 876 1230 0,'0'0'-12'0,"0"0"3"0,0 0-3 0,0 0 1 0,0 0 8 0,0 0-3 16,0 0-2-16,0 0 2 15,0 0 5-15,0 0-8 0,-38 30 5 0,32-19 8 0,6-11 13 16,-16 22 3 0,8-10 4-16,2-1 6 0,-2 1 6 0,1 1 4 0,0 0-11 15,7-13 7-15,-8 25-3 16,6-14-8-16,2-11 8 0,-4 23 1 0,4-23 3 0,0 24-2 15,4-8 2-15,-4-16-11 16,6 27 6-16,1-12-14 0,0-1 4 0,1 1-1 16,0-2-4-16,0 0-8 0,1-2 8 15,2 5-12-15,-1-3-18 0,5 0-25 16,0 3-30-16,-2-5-59 0,-1 1-150 16,4-2-135-16,-4 1 130 0</inkml:trace>
  <inkml:trace contextRef="#ctx0" brushRef="#br1" timeOffset="71334.2">18544 5102 1123 0,'0'0'-7'0,"0"0"10"16,0 0 1-16,0 0-1 16,0 0-6-16,-17 0 10 0,17 0-4 0,0 0 1 0,0 0-1 15,0 0 6-15,0 0-5 16,0 0 8-16,0 0 0 0,0 0 11 0,0 0-7 15,0 0 1-15,0 0 1 16,-30-6 1-16,30 6-2 0,0 0 6 0,0 0 9 0,0 0 8 16,0 0 8-16,0 0 6 0,0 0-12 0,0 0 6 15,0 0-10-15,0 0-1 16,0 0-4-16,0 0-2 0,0 0-6 0,0 0 3 16,0 0 0-16,0 0 0 0,0 0-4 15,0 0-3-15,0 0 0 0,0 0-4 0,0 0-5 16,0 0 6-16,0 0-3 15,0 0-3-15,64-8-2 0,-64 8-2 0,20 0-1 0,-20 0 7 16,26-2-3-16,-26 2-5 16,26 0 9-16,-26 0-10 0,33-1 6 0,-15 1-10 15,0 0 7-15,-18 0-6 0,39-2 3 0,-18 2 6 16,0-2-5-16,0 2-3 0,0-2 8 16,2 0-11-16,-1 2 3 0,-2-2 4 0,2 0-7 15,-1 0 6-15,0 1 10 16,-2-2-23-16,1 2 18 0,-20 1-7 0,40-2-1 15,-21 1 2-15,0-2-4 0,0 0 10 16,-1 2-8-16,-18 1 0 0,37-3-11 0,-16 3 4 16,-2-1-2-16,1-1 4 0,-20 2-3 0,37-1-1 15,-18-2 0-15,-2 2 6 16,-17 1 1-16,38 0-1 0,-18-2-6 0,-4 2 11 0,3-2 6 16,1-1-2-16,-2 2 5 15,2-1-12-15,-20 2 10 0,42 0 6 0,-19-2-15 16,-1 0 1-16,0 0 9 15,2 1-10-15,1-3 11 0,-3 1-6 0,-2 2 12 16,8-3-8-16,-5 2 1 0,3 0 1 16,0 0 18-16,-6 1-23 0,8-1 5 0,-3 0 7 15,-1 2-4-15,-1-3-8 0,-2 3 2 0,2-1-8 0,1-1 5 16,-4-2-10-16,2 4 5 16,1-2 0-16,-1 0-1 0,0 2 13 0,0-2-8 15,-1 2 2-15,0-1 5 16,2 1 3-16,-1 0-5 0,1 0 1 0,-2 0 2 15,2 1-4-15,1-1 4 0,1 0-3 16,-2 0-5-16,0 0-2 0,3 0 1 0,-2 0 0 16,1 0-5-16,-2 2 15 0,0-2-11 0,1 0-4 0,-3 0 4 15,0 2-1-15,0-2 10 16,1 0-16-16,-2 0 5 0,2 0-2 0,-3 0-1 16,4 0-1-16,-2 2 8 0,1-2-1 15,-2 0-7-15,4 0-2 0,-1 2 6 0,1-2-5 16,-2 0-1-16,2 2 3 15,-1-2 5-15,1 0-11 0,-2 2 7 0,4-1 2 16,-3-1-3-16,1 3-3 0,-1-1 2 16,0 0-1-16,3-2-1 0,-3 1 3 0,1 1 5 15,-2 0-4-15,2 2-1 0,1-1 3 0,3 0-6 16,-5-2-3-16,-2 3 6 0,2-2 0 16,5 2-2-16,-7-2 4 0,4 2 3 0,3 0-7 15,-3 0 5-15,1-3-9 16,-1 2 15-16,-1 0-4 0,-2-2-10 0,2 5 8 15,4-5 0-15,-5 1-9 0,1 2 3 16,-2-3 3-16,2 1 0 0,1 0 2 0,-1 0-4 16,-2 0-1-16,2 0 0 0,-1 2-1 0,1-4 4 15,-4 3 0-15,4 0 0 0,-1-3-1 16,-1 1 1-16,0 2 1 0,0-2 1 0,1 2 2 16,-2-2-4-16,0 1-6 15,3 0-6-15,-3 0 6 0,2-1 9 0,1 3-10 16,-3-1 2-16,7 1-2 15,-4-3 11-15,2 3-1 0,-1-2-4 0,1 1 1 16,0 2-6-16,-1-2 1 0,0 1 7 16,-2-2-1-16,-1-1 5 0,1 2-1 0,0-2-4 15,0 2 1-15,-1-2-4 0,-2 3 2 0,4-4-7 0,-1 2 13 16,-1 2-2-16,0-2-4 16,0-2-3-16,1 3-4 0,-1 0 7 15,0-2 7-15,0 3-14 0,1-2 4 0,-2 0-3 16,0 2-3-16,1-3 0 0,-1 2 9 0,0 0-4 15,-2-1 8-15,3 2-5 16,-2-2-2-16,2 2-2 0,-1-3-2 0,0 4 7 16,0-2-3-16,1-1-2 0,-2 2 7 15,1 0-1-15,1-3 4 0,0 3-8 16,0-1 0-16,-1-2 7 0,1 1-5 16,-2 2 8-16,2-2-4 0,-1-1 3 0,0-1 2 15,-2 3 2-15,3-1-3 0,-4 0 1 0,4-1-2 0,-4-1 3 16,-1 3 8-16,3-2-2 15,-2-1-9-15,0 0 25 0,0 2-12 0,2-2 8 16,-3 0-11-16,1 0 2 0,2 2 0 16,1-2-5-16,-4 0-1 0,2 0-2 0,-2 0 1 15,2 0-2-15,-3 0 0 0,4 0-4 0,-3 0 10 0,-5 0-8 16,4 0-4-16,-4 0 0 16,-12 0-3-16,26 0-6 0,-16 0-19 0,-10 0-27 15,19 2-34-15,-19-2-45 16,13-2-88-16,-13 2-243 0,0 0-143 0,0 0 185 15</inkml:trace>
  <inkml:trace contextRef="#ctx0" brushRef="#br1" timeOffset="76434.17">19710 5033 1674 0,'0'0'-84'16,"0"0"7"-16,0 0 9 0,0 0 7 0,0 0-8 0,22 8-2 16,-22-8-25-16,0 0-41 0,0 0-195 15,0 0 105-15</inkml:trace>
  <inkml:trace contextRef="#ctx0" brushRef="#br1" timeOffset="76993.87">19732 5041 974 0,'0'0'19'0,"0"0"6"0,0 0 2 0,0 0-7 16,0 0 3-16,0 0-11 0,0 0-3 15,6 8-6-15,-6-8 1 0,0 0-1 0,0 0 3 16,0 0-5-16,0 0 3 16,0 0 6-16,0 0 10 0,0 0-8 0,0 0-3 0,0 0 0 15,0 0 1-15,0 0 2 16,0 0 6-16,0 0-1 0,0 0 9 15,0 0 11-15,0 0 9 0,0 0 6 0,0 0 4 16,0 0-9-16,0 0 12 0,0 0 0 0,0 0-13 16,0 0 1-16,0 0-14 0,0 0-6 0,0 0 18 15,0 0-23-15,0 0 8 16,0 0 0-16,0 0-1 0,0 0 2 0,0 0-20 0,0 0 12 16,0 0 0-16,0 0 14 15,0 0 14-15,0 0-1 0,0 0 23 16,0 0-5-16,0 0 3 0,0 0-4 15,0 0-4-15,0 0 6 0,0 0-15 0,0 0-3 16,0 0-8-16,0 0-2 0,0 0-6 16,0 0-4-16,0 0-5 0,0 0-1 0,0 0-4 15,0 0 2-15,0 0-7 0,0 0-1 0,0 0 2 0,0 0 0 16,0 0-1-16,0 0 2 16,0 0-2-16,0 0 3 0,0 0 4 0,10 14-2 15,-10-14-3-15,0 0-2 0,0 0 1 16,0 0-5-16,0 0 0 0,0 0 0 0,0 0-2 15,0 0-1-15,4 16-2 16,-4-16 3-16,0 0 1 0,0 7 2 0,0-7 0 16,0 0-3-16,2 16 0 0,-2-16 1 0,0 0-3 0,0 16-1 15,0-16 1-15,0 13 0 16,0-13 0-16,0 0-1 0,-2 16-2 0,2-16 1 16,0 0-4-16,0 16 9 0,0-16-5 15,0 0 2-15,-4 10 2 0,4-10-3 16,0 0-4-16,0 0-5 0,0 0-14 15,0 0-23-15,0 0-33 0,0 0-28 0,0 15-28 16,0-15-22-16,0 0-40 0,0 0-109 16,0 0-449-16,0 0-28 0</inkml:trace>
  <inkml:trace contextRef="#ctx0" brushRef="#br1" timeOffset="77824.09">19754 5486 2060 0,'0'0'-106'0,"-18"-3"13"15,18 3 11 1,0 0 20-16,0 0 9 0,0 0 8 0,0 0 10 0,0 0 9 16,-20-8 3-16,20 8 4 15,0 0 7-15,0 0 2 0,0 0 15 0,0 0 0 0,0 0 6 16,0 0-5-16,-4-19 3 15,4 19 3-15,0 0 9 0,0 0 6 0,0 0 8 16,0 0-3-16,0 0 3 16,10-27 0-16,-10 27-1 0,0 0-9 0,12-15 3 0,-12 15-9 15,0 0 1-15,12-13-6 0,-12 13-7 0,13-8-1 16,-13 8 6-16,12-5-3 16,-12 5-1-16,0 0 4 0,15-8 1 0,-15 8 6 0,0 0 21 15,15-6 0-15,-15 6 0 16,0 0 12-16,0 0-1 0,20-5 4 0,-20 5-2 15,0 0-12-15,0 0-7 16,0 0-2-16,0 0-3 0,0 0-8 0,26 9 4 0,-26-9-1 16,9 10-2-16,-9-10-4 0,6 11-1 0,-6-11 1 15,0 0-5-15,5 19 11 16,-5-19-2-16,2 16 2 0,-2-16 4 0,0 0-6 0,0 23 7 16,0-23-7-16,0 18 1 15,0-18-10-15,-2 20 2 0,2-20-1 0,-2 19-2 16,2-19 4-16,-3 17-3 15,3-17-7-15,-4 16-1 0,4-16 0 0,-4 14-1 0,4-14-4 16,-4 15 6-16,4-15 7 0,-11 10-2 0,11-10 8 16,-12 9 3-16,12-9 1 15,-18 6-3-15,18-6 0 0,-18 6-3 0,18-6-5 0,-20 2-7 16,20-2-18-16,0 0-24 16,-25-4-15-16,25 4-26 0,-14-8-26 0,6 3-31 15,8 5-52-15,-12-18-86 16,10 7-409-16,2-2 78 0</inkml:trace>
  <inkml:trace contextRef="#ctx0" brushRef="#br1" timeOffset="78964.03">20542 5067 1887 0,'0'0'-72'0,"0"0"18"0,0 0 13 0,0 0 10 0,0 0 4 15,0 0 17-15,0 0-5 16,0 0-2-16,0 0 1 0,0 0 2 0,0 0 4 0,0 0 7 16,0 0 6-16,0 0 14 0,0 0 3 0,0 0 7 15,0 0 4-15,0 0 2 16,-4-49 9-16,4 49 17 0,0 0-4 0,0 0 6 16,0 0 13-16,0 0 7 0,0 0 0 15,0 0-2-15,0 0 5 0,0 0-6 16,0 0-2-16,0 0-7 0,0 0-8 15,2-19 2-15,-2 19 2 0,0 0-8 0,0 0 1 16,0 0-5-16,0 0-9 0,0 0 1 16,0 0-3-16,0 0-1 0,0 0-3 0,0 0 1 15,0 0 3-15,0 0 4 0,0 0 8 0,0 0 7 16,0 0 2-16,0 0 0 16,0 0-5-16,0 0-9 0,0 0-2 0,0 0-7 0,0 0-3 15,0 0-5-15,0 0-6 16,0 0-1-16,0 0-2 0,0 0 4 0,0 0-11 15,0 0-4-15,0 0 2 16,0 0-3-16,0 0-1 0,0 0-3 0,0 0 0 0,0 0 0 16,0 0-1-16,0 0 1 0,25 36-1 0,-25-36-4 15,0 0 3-15,7 14-2 16,-7-14-1-16,0 0-4 0,2 15-7 0,-2-15-6 0,0 0-11 16,0 0-15-16,4 15-25 15,-4-15-37-15,0 0-39 0,4 13-47 0,-4-13-69 16,2 8-197-16,-2-8-362 15,0 0-143-15</inkml:trace>
  <inkml:trace contextRef="#ctx0" brushRef="#br1" timeOffset="85300.18">16634 3860 217 0,'0'0'144'16,"0"0"-37"-16,0 0-32 15,0 0-17-15,-10-7-1 0,10 7-5 0,0 0-2 16,0 0-10-16,0 0 2 0,-8-8-13 0,8 8-2 0,0 0-7 16,0 0-13-16,0 0 0 15,-7-12-7-15,7 12-3 0,0 0 4 0,0 0 5 16,-4-10 8-16,4 10 17 16,0 0 3-16,0 0 14 0,0 0 1 0,0 0 9 0,-11-17 11 15,11 17 5 1,0 0-5-16,0 0 4 0,0 0-8 0,0 0-8 0,0 0-5 15,0 0-4-15,0 0 0 16,-6-13-9-16,6 13-4 0,0 0 2 0,0 0-6 0,0 0 5 16,0 0-1-16,0 0-1 0,0 0 4 0,0 0-9 15,0 0-2-15,0 0 6 16,0 0-4-16,0 0-12 0,0 0-9 0,0 0 9 16,0 0 4-16,0 0-7 0,0 0-8 15,0 0 3-15,0 0-6 0,0 0 11 0,0 0-3 16,0 0 3-16,0 0-3 15,0 0 4-15,0 0 5 0,0 0-6 0,0 0-3 0,0 0-3 16,0 0-2-16,25 36 8 0,-25-36-13 0,9 13 10 16,-9-13-5-16,12 10 8 15,-12-10-11-15,13 14-2 0,-13-14 1 0,13 9-1 16,-13-9 2-16,14 9 3 0,-14-9-7 16,11 11 5-16,-11-11 1 0,13 7-2 15,-13-7 17-15,0 0-14 0,17 7 3 16,-17-7-11-16,0 0-1 0,0 0 0 0,12 6 5 0,-12-6-13 15,0 0-4-15,0 0 6 16,0 0-5-16,0 0-6 0,0 0 1 0,14-23 0 16,-14 23-5-16,6-15 11 0,-6 15-1 0,4-20-1 15,-4 20-2-15,4-16 5 0,-4 16 1 16,4-20-2-16,-4 20 26 0,2-15 1 0,-2 15-5 16,4-15 16-16,-4 15-21 15,0 0 10-15,5-19-1 0,-5 19 0 0,0 0 1 16,2-15-12-16,-2 15 5 0,0 0 7 15,0 0-11-15,0 0-1 0,4-18 8 0,-4 18-6 16,0 0-3-16,0 0 16 0,0 0-10 0,0 0 1 16,0 0 6-16,0 0 4 15,0 0-1-15,0 0-2 0,0 0 0 0,0 0 1 0,7 46-4 16,-7-46-3-16,2 21 8 16,-2-21-5-16,0 25-5 0,2-14 8 0,-2-11-6 15,2 29-2-15,0-13-2 16,2-3 1-16,0 4-5 0,1-2 8 0,-3 3-1 15,4-2-1-15,-2 1-6 0,2 2-1 16,-1-1 3-16,2 1-1 0,-1-2-4 0,0 4 7 16,-2-2-4-16,2-1-4 0,-2 0 12 0,1 0-9 0,-3-3 2 15,3 2 4-15,-3-2-5 16,-2-15 4-16,0 28 3 0,0-28 7 0,-4 25 1 16,1-14-1-16,3-11 4 15,-7 21-5-15,1-8 8 0,-2-5 4 0,8-8 3 0,-17 16 4 16,17-16 6-16,-15 12 4 15,15-12 1-15,-19 7-7 0,19-7-6 0,-14 2-5 16,14-2-8-16,0 0-5 16,0 0-5-16,-32-19-9 0,26 12-15 0,6 7-9 15,-10-26-20-15,6 15-14 0,4 11-23 0,-2-25-32 0,2 14-26 16,0 11-42-16,6-24-85 16,4 13-421-16,-6 0 63 0</inkml:trace>
  <inkml:trace contextRef="#ctx0" brushRef="#br1" timeOffset="85874.33">17024 3817 1979 0,'0'0'-58'0,"0"0"4"0,0 0 4 0,0 0 6 0,0 0-1 16,0 0 14-16,0 0 6 15,0 0 0-15,0 0 7 0,0 0-1 0,0 0 6 0,0 0 6 16,0 0 7-16,0 0 17 0,-15 36 1 0,15-36 4 16,-2 18 1-16,2-18 2 15,-2 21 3-15,2-21 0 0,-4 23 3 0,4-23 4 16,-3 24-12-16,1-10-2 0,2-14-2 16,-2 25 2-16,2-25-6 0,0 23 1 15,0-23 0-15,0 23 2 0,0-23-7 16,4 21-3-16,-4-21-5 0,5 18-6 0,-1-8-2 15,-4-10-24-15,6 15-6 0,-1-8-17 16,-5-7-12-16,6 10-23 0,-6-10-39 0,6 6-76 16,-6-6-247-16,0 0 391 0</inkml:trace>
  <inkml:trace contextRef="#ctx0" brushRef="#br1" timeOffset="86274.19">17163 3801 1237 0,'7'-8'-16'0,"-7"8"6"15,0 0-1-15,0 0 8 16,0 0 6-16,0 0 16 0,0 0 9 0,0 0 10 16,0 0 2-16,0 0 1 0,0 0 4 0,0 0 4 15,0 0 7-15,15 28-5 0,-15-28-8 16,2 18-3-16,-2-18 9 0,2 17-5 0,-2-17-3 16,4 19-7-16,-4-19 2 15,2 20 6-15,-2-20-14 0,2 20-4 0,-2-20 3 16,0 19-4-16,0-19 2 0,2 19-10 15,-2-19 0-15,0 17-16 0,0-17-5 0,0 0-9 16,3 19-6-16,-3-19-4 0,2 12-9 0,-2-12-14 16,0 0-12-16,0 14-14 0,0-14-13 15,0 0-30-15,0 0-56 0,0 0-280 0,0 0 392 16</inkml:trace>
  <inkml:trace contextRef="#ctx0" brushRef="#br1" timeOffset="86764.01">17286 3877 1247 0,'9'-17'19'0,"-9"17"9"0,0 0 20 0,0 0-8 16,8-12-4-16,-8 12 6 15,0 0 1-15,0 0-8 0,0 0 4 0,0 0-4 0,0 0-3 16,0 0-6-16,0 0-4 15,0 0 3-15,0 0-1 0,0 0-7 0,0 0-1 16,0 0 2-16,0 0-5 16,0 0 15-16,-35 31 0 0,35-31 1 0,-16 13-2 15,8-5 1-15,8-8-2 0,-19 14 2 0,10-7-5 0,9-7 10 16,-14 9-3-16,14-9-5 16,-13 9-10-16,13-9-1 0,-10 8 8 0,10-8-2 0,0 0-1 15,0 0-18-15,-12 10 7 16,12-10 6-16,0 0-6 0,0 0 4 15,0 0-5-15,0 0 5 0,0 0 0 16,0 0 5-16,0 0 11 0,0 0 4 0,0 0 10 0,0 0 3 16,49-2 10-16,-49 2-1 0,0 0 2 0,20 2 2 15,-20-2-4-15,0 0-7 16,20 3-2-16,-20-3-1 0,14 6-9 0,-14-6 3 16,14 10-8-16,-14-10-5 0,13 11 3 15,-13-11-9-15,15 14-7 0,-15-14-6 0,13 13-16 16,-13-13-11-16,10 13-9 15,-10-13-9-15,10 12-11 0,-10-12-8 0,12 9-7 16,-12-9-20-16,10 11-17 0,-4-8-19 0,-6-3-26 0,8 4-41 16,-8-4-99-16,0 0-300 15,0 0 211-15</inkml:trace>
  <inkml:trace contextRef="#ctx0" brushRef="#br1" timeOffset="87184.2">17462 3739 1650 0,'0'0'-18'0,"0"0"11"15,6-12-1-15,-6 12 1 0,0 0 2 0,0 0-1 16,0 0-1-16,0 0 5 0,0 0-1 16,15-6 6-16,-15 6 17 0,0 0-1 0,0 0 16 15,0 0-7-15,0 0 3 0,21 18-3 0,-21-18-1 16,11 16-3-16,-11-16 4 16,10 17-5-16,-5-10 1 0,-5-7-3 15,13 22 5-15,-9-9-4 0,0-2-2 0,2 3 9 16,-6-14 1-16,8 24-3 0,-6-8 3 0,-2-16-2 15,5 23-2-15,-5-10-1 16,0-13 0-16,3 24-3 0,-3-24-1 0,0 24 4 0,0-24-3 16,-3 20-2-16,3-20 0 0,-3 22-14 15,3-22-9-15,-2 19-8 0,2-19-16 16,-2 15-14-16,2-15-12 0,0 0-13 0,0 21-30 0,0-21-31 16,0 9-69-16,0-9-350 15,0 0 268-15</inkml:trace>
  <inkml:trace contextRef="#ctx0" brushRef="#br1" timeOffset="89204.4">17670 3820 1031 0,'0'0'0'0,"0"0"2"15,0 0 3-15,0 0-25 0,0 0-35 0,0 0-79 0,0 0-141 16,29-8 90-1</inkml:trace>
  <inkml:trace contextRef="#ctx0" brushRef="#br1" timeOffset="91894.26">17684 3923 864 0,'0'0'50'0,"0"0"-19"0,0 0-22 15,0 0 14-15,0 0-1 0,0 0 4 0,0 0 6 16,0 0-7-16,0 0-2 0,0 0 5 0,0 0 2 15,0 0 11-15,0 0 6 16,0 0 0-16,0 0 6 0,0 0-3 0,0 0 3 0,0 0 3 16,0 0-3-16,0 0-2 0,0 0 2 0,0 0-12 15,0 0-3-15,0 0 7 16,0 0-3-16,0 0-1 0,0 0 9 16,0 0-3-16,0 0 2 0,0 0 8 0,0 0-8 15,0 0-2-15,0 0 0 0,51 5 1 0,-51-5-1 16,0 0-6-16,30-4 0 15,-30 4-7-15,23-1-4 0,-23 1-3 0,23-2-1 0,-23 2 1 16,25-3-9-16,-25 3-5 0,24 0 2 0,-24 0-3 16,26-1 6-16,-26 1-9 15,20-3 5-15,-20 3-2 0,24-5-1 0,-24 5 3 16,19-4 1-16,-19 4 4 0,18-2 5 16,-18 2-3-16,0 0 1 0,26-1 1 0,-26 1-5 15,0 0-1-15,22-4-5 16,-22 4 3-16,0 0-9 0,16-3 1 0,-16 3-8 15,0 0-16-15,0 0-8 0,15-6-8 16,-15 6-16-16,0 0-13 0,0 0-27 0,0 0-23 16,0 0-26-16,0 0-43 0,0 0-179 0,6-5-217 15,-6 5 223-15</inkml:trace>
  <inkml:trace contextRef="#ctx0" brushRef="#br1" timeOffset="92374.15">17606 3850 1664 0,'0'0'-44'0,"0"0"6"0,0 0 9 0,0 0 16 16,0 0 3-16,0 0 0 0,0 0 5 15,0 0-4-15,0 0 6 0,30-19-4 0,-30 19 4 16,0 0 3-16,22-4 0 0,-22 4 6 0,20-4 11 16,-20 4-1-16,19-2 10 15,-19 2 6-15,21-1 15 0,-21 1-12 0,19-3 3 0,-19 3 13 16,24-3-7 0,-24 3-16-16,20-4 3 0,-20 4-5 0,24-2-3 0,-24 2 2 15,21-6-12-15,-21 6 5 16,17-1 4-16,-17 1-4 0,17-3-12 0,-17 3-6 0,0 0-3 15,19-1-13-15,-19 1-18 16,0 0-14-16,0 0-8 0,21-2-26 0,-21 2-30 16,0 0-71-16,0 0-296 0,13-2 355 0</inkml:trace>
  <inkml:trace contextRef="#ctx0" brushRef="#br1" timeOffset="93293.88">18116 3715 1385 0,'0'0'-17'0,"0"0"5"16,15-12-2-16,-15 12 4 0,0 0 15 0,0 0 0 0,0 0 7 16,0 0 2-16,0 0 2 15,15-8-8-15,-15 8 9 0,0 0 0 0,15-4 2 0,-15 4-5 16,0 0 4-16,0 0-1 15,20-3-5-15,-20 3 5 0,0 0 2 0,0 0-1 16,0 0 4-16,22 3 1 0,-22-3 1 0,0 0 1 16,0 0-7-16,12 11 2 15,-12-11-4-15,0 0 3 0,5 19-6 0,-5-19 20 0,0 0-4 16,0 21-1-16,0-21-4 16,0 0 5-16,-2 21 7 0,2-21 9 0,-7 16 5 15,7-16-14-15,-6 18 2 0,0-9-5 16,6-9 0-16,-8 19 7 0,0-10-20 0,8-9-3 15,-8 16 2-15,8-16-5 16,-10 13 4-16,10-13-7 0,-6 14-2 0,6-14-6 16,0 0 10-16,-9 12-4 0,9-12-6 0,0 0 5 0,-9 13-5 15,9-13-3-15,0 0-5 16,0 0-1-16,0 0-6 0,0 0-4 16,-6 15 1-16,6-15-4 0,0 0 4 0,0 0 1 15,0 0-8-15,0 0-1 0,0 0 2 16,0 0-4-16,0 0-2 0,0 0 4 15,0 0-2-15,0 0-6 0,30-40 7 0,-24 30-3 16,-6 10 5-16,14-22 4 0,-6 10-1 16,0 0-2-16,-2 1 5 0,-6 11 4 0,15-21 9 15,-9 11-2-15,-6 10-1 0,15-19 12 0,-10 12 7 16,-5 7-9-16,10-17 12 16,-10 17-8-16,10-15 5 0,-10 15 0 0,12-16-4 0,-12 16-4 15,6-13-2-15,-6 13 0 16,0 0 4-16,8-15-4 0,-8 15 0 0,0 0-6 15,6-11 6-15,-6 11 13 16,0 0 3-16,0 0 7 0,0 0 7 0,0 0-4 0,0 0 1 16,4-16 3-16,-4 16-3 0,0 0-2 0,0 0 4 15,0 0-1-15,0 0 2 16,0 0-4-16,0 0 0 0,0 0-8 0,-22 37 1 0,22-37-9 16,-8 15 8-16,8-15-4 15,-4 15 0-15,4-15-5 0,-4 17 0 0,4-17 1 16,-4 17 7-16,4-17-1 15,0 21 4-15,0-21-4 0,-2 21 2 0,2-21-9 0,0 19-4 16,0-19 1-16,0 19-6 0,0-19-12 0,4 17-4 16,-4-17-8-16,6 19-10 15,-6-19-12-15,12 14-17 0,-12-14-24 0,14 11-12 0,-8-5-24 16,3-1-22-16,-3-1-54 16,-6-4-392-16,0 0 214 0</inkml:trace>
  <inkml:trace contextRef="#ctx0" brushRef="#br1" timeOffset="93764.06">18425 3657 1727 0,'0'0'-12'15,"0"0"17"-15,0 0 7 0,0 0-6 0,0 0 12 0,0 0 0 16,0-23 10-16,0 23-12 16,0 0 4-16,0 0-12 0,0 0 7 0,0 0 1 15,0 0 12-15,0 0 7 16,0 0-6-16,0 0 3 0,0 0 3 0,0 0 0 0,0 0 1 15,0 0-7-15,0 0 5 16,0 0-7-16,9 48 23 0,-9-48-19 0,0 0-8 16,4 23 1-16,-4-23 10 0,2 18-2 0,-2-18-3 0,2 15-5 15,-2-15 10-15,2 17-3 16,-2-17-2-16,2 17 1 0,-2-17-4 0,0 17-5 16,0-17 1-16,2 17-2 15,-2-17-3-15,0 0-11 0,0 25-1 0,0-25-8 0,0 15-19 16,0-15-9-16,0 0-14 15,2 20-12-15,-2-20-15 0,0 0-7 0,5 16-10 16,-3-10-20-16,-2-6-14 0,0 0-15 0,0 0-26 0,0 12-57 16,0-12-273-16,0 0 334 15</inkml:trace>
  <inkml:trace contextRef="#ctx0" brushRef="#br1" timeOffset="94178.9">18510 3751 1402 0,'0'0'-20'0,"4"-9"4"0,-4 9-2 0,0 0 0 16,6-12 8-16,-6 12 8 0,0 0 4 0,0 0 1 15,0 0 1-15,0 0 5 16,0 0 1-16,13-12 0 0,-13 12 7 16,0 0 0-16,0 0 9 0,0 0-7 0,0 0 0 15,0 0-2-15,0 0-6 0,0 0 13 16,0 0-4-16,-23 42 6 0,23-42-9 15,-10 12 4-15,10-12 1 0,-12 7-9 0,12-7 7 16,0 0-5-16,-14 12 2 0,14-12-2 0,0 0 5 16,-8 10 1-16,8-10 12 0,0 0-15 15,0 0 2-15,0 0-1 0,0 0-2 0,0 0-8 16,-9 11 11-16,9-11-9 16,0 0-3-16,0 0 9 0,0 0 16 0,0 0-2 0,0 0 4 15,0 0-1-15,0 0-4 16,0 0-8-16,23 13 3 0,-23-13 0 15,10 8-6-15,-10-8 0 0,14 8 3 16,-14-8-11-16,12 7 3 0,-12-7 0 0,13 9 4 0,-13-9-2 16,13 12-5-16,-13-12 3 0,12 12-4 0,-12-12-17 15,11 11-9-15,-11-11-22 16,12 10-26-16,-8-7-28 0,-4-3-35 0,12 10-86 16,-12-10-347-16,10 3 247 0</inkml:trace>
  <inkml:trace contextRef="#ctx0" brushRef="#br1" timeOffset="94414.14">18745 3784 1575 0,'0'0'-30'0,"0"0"5"0,21-2 4 15,-21 2-1-15,0 0 5 0,25 0 6 16,-25 0-7-16,22-3-7 0,-22 3-8 16,21-1 2-16,-21 1-7 0,23 0 7 0,-23 0-5 0,19-2-8 15,-19 2-23-15,14-2-35 16,-14 2-58-16,0 0-127 0,20-4 94 16</inkml:trace>
  <inkml:trace contextRef="#ctx0" brushRef="#br1" timeOffset="94764.16">18944 3682 864 0,'0'0'29'16,"0"0"7"-16,0 0 9 0,0 0 5 0,0 0 3 15,0 0 7-15,0 0 5 0,0 0 3 16,0 0-6-16,0 0 5 0,0 0 5 0,0 0 9 16,0 0 6-16,0 0-9 0,0 0 1 0,0 0-21 15,0 0-4-15,17 29 0 0,-17-29-6 16,0 0-3-16,4 17 6 0,-4-17-15 0,0 0-6 16,4 18-13-16,-4-18 8 15,6 14-6-15,-6-14 1 0,4 14-8 0,-4-14 8 16,7 13-7-16,-7-13 16 0,5 14-18 15,-5-14-1-15,0 0-7 0,8 14 0 0,-8-14-4 16,4 12-16-16,-4-12-6 0,0 0-20 0,10 15-26 16,-8-9-26-16,-2-6-45 15,0 0-106-15,9 9-305 0,-9-9 260 0</inkml:trace>
  <inkml:trace contextRef="#ctx0" brushRef="#br1" timeOffset="95194.2">19052 3530 1580 0,'0'0'-37'0,"16"-6"5"15,-16 6 9-15,0 0 9 16,0 0-3-16,22 3 9 0,-22-3 1 0,0 0 14 16,18 9-4-16,-18-9 4 0,12 10 6 0,-12-10-1 0,12 14 7 15,-6-4-2 1,1 2-2-16,-1 1-2 0,0 0-3 0,1 4-5 0,-3 0-8 16,3 1-12-16,-3 0-20 15,-2 2-21-15,2-1-49 0,-4 0-121 0,0 0-143 0,-2 0 118 16</inkml:trace>
  <inkml:trace contextRef="#ctx0" brushRef="#br1" timeOffset="102913.95">20601 5473 999 0,'0'0'-43'0,"-10"-5"1"0,10 5 8 15,0 0 7-15,0 0 12 16,0 0 13-16,0 0 15 0,-17-11 11 16,17 11 8-16,0 0 10 0,0 0-1 0,-11-10 11 15,11 10-3-15,0 0-5 0,0 0 0 0,-11-12-2 16,11 12-7-16,0 0-2 15,0 0-9-15,0 0 2 0,-8-11 2 0,8 11 6 0,0 0 5 16,0 0-3-16,0 0 13 0,0 0 5 0,0 0-4 16,0 0 2-16,0 0 1 15,0 0-7-15,0 0 6 0,0 0 0 0,-12-10-2 0,12 10 3 16,0 0-18-16,0 0-6 16,0 0 7-16,0 0-7 0,0 0 4 0,0 0-2 15,0 0 0-15,0 0 10 16,0 0 2-16,0 0 5 0,0 0-7 0,0 0-6 0,0 0 0 15,0 0-6-15,0 0-1 16,0 0-2-16,0 0-10 0,0 0-2 16,0 0-19-16,0 0 1 0,0 0-8 0,8-26 4 0,-8 26-2 15,0 0-4-15,0 0 1 0,6-15 2 16,-6 15-1-16,0 0 0 0,0 0 3 0,8-14 1 16,-8 14-4-16,0 0 0 15,0 0 6-15,0 0 1 0,7-15-2 0,-7 15 2 16,0 0-2-16,0 0-1 0,0 0 8 15,0 0-3-15,0 0 0 0,7-13 18 16,-7 13-9-16,0 0 3 0,0 0 1 0,0 0-1 0,0 0 1 16,0 0-4-16,0 0-1 15,0 0 1-15,0 0-2 0,0 0 4 0,0 0 1 16,0 0 2-16,0 0-5 0,0 0 9 16,0 0 6-16,0 0 9 0,0 0 1 0,0 0 9 15,0 0-12-15,0 51 10 16,0-51-11-16,-5 19 3 0,5-19-5 0,-4 23-3 0,4-23-10 15,-3 21-10 1,3-21-9-16,-4 25-4 0,4-25-11 0,0 22 1 0,0-22 5 16,-2 23-7-16,2-23 4 0,0 22-27 0,0-22-13 0,0 22-22 15,0-12-40-15,0-10-72 16,0 0-192-16,0 26-193 0,0-19 224 16</inkml:trace>
  <inkml:trace contextRef="#ctx0" brushRef="#br1" timeOffset="108116.99">20652 4934 1587 0,'0'0'-89'15,"0"0"0"-15,0 0-7 16,0 0-20-16,0 0-40 0,0 0-186 0,0 0 109 0</inkml:trace>
  <inkml:trace contextRef="#ctx0" brushRef="#br1" timeOffset="108274.18">20614 4931 959 0,'0'0'-23'0,"0"0"8"0,0 0 3 16,0 0 3-16,0 0 0 15,0 0-6-15,0 0-12 0,0 0-20 0,-13 9-12 16,13-9 0-16,0 0 9 15,0 0 15-15,0 0 7 0,0 0 17 0,0 0 7 0,0 0 8 16,0 0 7-16,0 0 9 16,0 0-1-16,0 0 2 0,0 0 5 0,0 0-15 15,-8 6-15-15,8-6-26 0,0 0-33 0,0 0-128 0,0 0 63 16</inkml:trace>
  <inkml:trace contextRef="#ctx0" brushRef="#br1" timeOffset="110324.18">20559 4988 563 0,'0'0'75'0,"-5"13"4"15,5-13-3-15,0 0 4 0,0 0 4 0,0 0 4 16,0 0-3-16,0 0-6 0,0 0-6 0,0 0-6 16,0 0-2-16,0 0-5 15,0 0-2-15,0 0-6 0,0 0-7 16,0 0-7-16,0 0 0 0,0 0 0 0,0 0-8 16,0 0 6-16,0 0 4 0,0 0-4 0,0 0 6 15,0 0-19-15,0 0 10 16,0 0-2-16,0 0-7 0,0 0-2 0,0 0 0 0,-16-32-5 15,16 32 2-15,0 0-1 16,-4-16-7-16,4 16-7 0,0 0 3 0,-4-17 4 16,4 17 0-16,0 0 0 0,-5-18-11 0,5 18 4 0,0 0 6 15,-3-23-1 1,3 23-1-16,-2-18 7 0,2 18-2 0,0 0-7 0,0-27-1 16,0 27 2-16,2-20-2 15,-2 20-2-15,0-20 5 0,0 20-5 0,3-22-5 0,-3 22 5 16,0-22-6-16,0 22 3 15,0-20 3-15,0 20 0 0,-3-19 4 0,3 19-7 16,-2-21 7-16,2 21-4 16,-2-18 0-16,2 18 7 0,0 0-7 0,-2-27-2 0,2 27 12 15,-2-18-13-15,2 18 3 0,0 0-2 0,-2-25 1 16,2 25 7-16,-4-16-1 16,4 16-2-16,0 0 4 0,-2-24-2 0,2 24 3 15,-4-15-16-15,4 15 11 0,0 0 5 16,-2-21 0-16,2 21-10 0,0 0-1 0,0-23-9 15,0 23 15-15,0 0-3 16,0-21 6-16,0 21 11 0,2-16 12 0,-2 16 8 16,0 0 4-16,4-21 2 0,-4 21-6 0,2-15-5 0,-2 15-3 15,0 0-1-15,2-21 1 16,-2 21-9-16,2-15-1 0,-2 15 1 0,2-15-3 16,-2 15 5-16,0 0-4 15,0-21 2-15,0 21-2 0,0 0 0 0,2-23-4 0,-2 23-4 16,0 0 1-16,0-20-1 15,0 20-2-15,0 0-1 0,2-22 0 0,-2 22-5 16,0 0 9-16,0-17-7 0,0 17 4 0,0 0 2 0,0 0 1 16,0-21-2-16,0 21 1 15,0 0 3-15,0 0 0 0,-2-19-3 16,2 19 0-16,0 0-6 0,0 0 3 16,0 0-3-16,-2-19 3 0,2 19-3 0,0 0-3 0,0 0 4 15,0 0-1-15,0-19-3 16,0 19-3-16,0 0 3 0,0 0-1 0,0 0 1 15,-2-19-4-15,2 19 3 16,0 0-2-16,0 0-5 0,-2-17-4 0,2 17-4 0,0 0 1 16,0 0 0-16,0 0 4 0,0-21 7 0,0 21-7 15,0 0 2-15,0 0-2 16,4-19 3-16,-4 19 7 0,0 0-2 0,0 0 0 0,0-17-3 16,0 17 2-16,0 0 5 15,0 0-5-15,0 0 0 0,2-19-5 0,-2 19-1 16,0 0 1-16,0 0-5 15,0 0 6-15,0 0 1 0,2-21-1 0,-2 21 1 0,0 0 3 16,0 0-1-16,0 0 4 16,0-19-2-16,0 19-2 0,0 0 2 0,0 0 2 15,0 0-1-15,0-20 1 0,0 20-4 0,0 0-3 0,0 0 22 16,2-15-21-16,-2 15 3 16,0 0-2-16,0 0 5 0,0 0 4 0,5-17 8 15,-5 17-15-15,0 0-1 16,0 0 5-16,0 0 1 0,0 0-5 0,0 0 0 0,0 0 6 15,3-15-8-15,-3 15 1 16,0 0-4-16,0 0-6 0,0 0 1 0,0 0-1 16,0 0 6-16,0 0-1 0,0 0 1 0,0 0-2 15,0 0 8-15,6-13 0 0,-6 13 2 16,0 0 1-16,0 0 0 0,0 0-4 0,0 0 3 16,0 0 1-16,0 0-4 15,0 0 2-15,0 0-8 0,4-16 2 0,-4 16-1 16,0 0-2-16,0 0 4 0,0 0 3 15,8-15 1-15,-8 15 2 0,0 0 1 0,0 0 7 16,6-12 6-16,-6 12-2 0,0 0 5 0,0 0-2 16,0 0-6-16,0 0 0 15,7-12 9-15,-7 12-13 0,0 0 3 0,0 0-7 16,0 0 1-16,0 0-2 0,0 0-3 16,0 0 0-16,0 0 1 0,0 0 1 0,0 0-5 15,0 0 7-15,0 0 0 0,0 0-3 16,0 0-3-16,0 0 0 0,0 0-6 0,0 0-5 15,0 0-9-15,0 0-8 16,0 0-1-16,0 0-1 0,0 0 1 0,0 0 2 16,0 0 5-16,0 0-2 0,0 0-1 0,0 0 5 0,0 0-6 15,0 0 2-15,0 0-5 16,0 0 3-16,0 0-2 0,0 0 13 0,0 0-11 16,0 0 2-16,0 0 3 15,0 0-1-15,0-20 12 0,0 20-4 0,0 0-4 0,0 0 5 16,0 0-8-16,0 0-1 15,0 0-10-15,-3-20 12 0,3 20-2 16,0 0-4-16,0 0 6 0,5-16 2 0,-5 16-7 0,0 0 5 0,0 0-1 16,13-14 2-16,-13 14 9 15,10-7-5-15,-10 7 6 0,0 0-7 0,13-8 16 16,-13 8-7-16,0 0 2 16,0 0-9-16,17-3 15 0,-17 3-2 0,0 0-2 0,0 0-1 15,0 0-3-15,0 0 4 16,25 13-3-16,-25-13 5 0,0 0-4 0,6 15 4 15,-6-15 9-15,0 0-8 16,4 14 2-16,-4-14 6 0,0 0-4 0,0 0 6 0,0 0 15 16,0 0 0-16,-16 26-7 0,16-26-2 0,-12 8 6 15,12-8 0-15,0 0-2 16,-24 6 5-16,24-6-8 0,-17 2 1 0,17-2-7 0,0 0 12 16,-26 0-18-16,26 0 12 15,0 0-12-15,-20-8 5 0,20 8-1 0,0 0-11 16,-18-10 2-16,18 10-1 15,0 0-4-15,-10-10-2 0,10 10-5 0,0 0-7 0,0 0 9 16,0-22-7-16,0 22-6 16,0 0 4-16,0 0 5 0,12-20-1 0,-12 20-3 15,0 0 9-15,14-8-7 0,-14 8 3 16,0 0 5-16,14-6 3 0,-14 6-3 0,0 0 1 16,0 0 0-16,0 0 4 0,26 2 2 0,-26-2 5 15,0 0-7-15,0 0-3 16,0 0-2-16,21 7 2 0,-21-7 9 0,0 0 9 15,0 0 11-15,6 12-11 0,-6-12 10 16,0 0 1-16,0 0 2 0,0 0 3 0,0 0-9 16,0 0 10-16,0 0-3 0,-29 19 4 0,29-19-3 15,0 0-4-15,-20 3 5 16,20-3 2-16,0 0-4 0,-18 0 1 0,18 0 0 0,0 0 0 16,0 0-6-16,0 0 6 15,-28-7 0-15,28 7-2 0,0 0-8 0,0 0-4 16,0 0-9-16,-9-12-8 15,9 12-10-15,0 0-6 0,0 0-4 16,0 0 3-16,0 0-4 0,0 0-1 0,0 0 0 16,0 0-5-16,39-13 11 0,-39 13 3 0,0 0-1 15,0 0 1-15,27 3-1 0,-27-3 4 0,0 0 2 0,17 9 8 16,-17-9 7-16,0 0-8 16,15 9-25-16,-15-9-23 0,6 10-42 0,-6-10-92 15,0 7-238-15,0-7-104 16,0 0 288-16</inkml:trace>
  <inkml:trace contextRef="#ctx0" brushRef="#br1" timeOffset="111219.96">21300 5002 1555 0,'0'0'-8'0,"0"0"6"15,0 0 14-15,0 0 8 0,0 0 10 16,0 0 3-16,0 0-3 0,0 0 7 16,0 0-8-16,0 0 8 0,-2-22 2 0,2 22 8 0,0 0 2 15,0 0-9-15,0 0 3 16,0 0 5-16,0 0-18 0,0 0 7 0,0 0-3 15,0 0-7-15,0 0 3 16,0 0-7-16,0 0 5 0,0 0-8 0,0 0 5 0,0 0 1 16,0 0-7-16,0 0-7 0,0 0-3 0,0 0 14 15,0 0-14-15,0 0 0 16,0 0 0-16,12 45-6 0,-12-45 5 0,0 0-3 0,2 16-5 16,-2-16-25-16,0 0-2 15,5 19-10-15,-5-19-8 0,0 11-20 0,0-11-33 16,4 12-43-16,-4-12-154 15,0 0-248-15,-2 16 272 0</inkml:trace>
  <inkml:trace contextRef="#ctx0" brushRef="#br1" timeOffset="113913.75">21319 5009 1570 0,'0'0'-22'0,"0"0"2"0,0 0 8 0,0 0 6 15,0 0 9-15,0 0 10 16,0 0-1-16,4-20 2 0,-4 20-8 0,0 0 6 0,0 0 7 16,0 0-6-16,0 0 4 0,2-16-11 0,-2 16 11 15,0 0 5-15,0 0-1 16,0 0-1-16,-2-26-2 0,2 26 5 0,0 0 13 16,0-19-9-16,0 19 0 0,0 0-7 15,0-21 1-15,0 21 8 0,2-15-8 0,-2 15-2 16,0 0-6-16,-2-25 7 15,2 25 0-15,0 0-7 0,0-22 5 0,0 22-6 16,-2-15 1-16,2 15 8 0,0 0-6 0,0-24 0 0,0 24-9 16,0 0 3-16,-2-21 10 15,2 21-12-15,-2-16-3 0,2 16 9 0,0 0-10 16,-5-23 5-16,5 23-5 0,-2-15 0 16,2 15-3-16,0 0 0 0,-2-25 6 0,2 25-4 15,-2-15-7-15,2 15 2 16,-2-18-3-16,2 18 7 0,0 0-2 0,0-23-1 15,0 23-6-15,0 0 8 0,-2-25 8 16,2 25-6-16,0-16 10 0,0 16 6 0,0 0-3 16,-2-26 4-16,2 26-8 0,0-17 3 0,0 17-4 15,0 0 1-15,-2-24 8 16,2 24-12-16,-3-15 1 0,3 15-8 0,0 0 2 0,-2-25 7 16,2 25 6-16,0-17-2 15,0 17-6-15,-2-18-2 0,2 18 7 0,0 0-9 16,0-26 3-16,0 26-6 15,0-17 6-15,0 17 0 0,0-19-6 0,0 19 5 0,-2-18-7 16,2 18 8-16,0 0-4 16,0-28 3-16,0 28 2 0,-2-17-1 0,2 17-3 15,-2-18 0-15,2 18 2 0,0 0 4 0,0-26-6 16,0 26 8-16,-2-17-10 0,2 17 5 16,0 0-4-16,-2-28 4 0,2 28 9 0,0-14-12 15,0 14-6-15,-2-18 0 16,2 18 3-16,0 0 7 0,-4-23-7 0,4 23-4 0,-2-15 4 15,2 15-5-15,0 0 2 16,-5-17 9-16,5 17-12 0,0 0 14 16,-5-16-14-16,5 16 4 0,0 0 2 0,0 0-1 15,-2-22-4-15,2 22-1 0,0 0 2 0,-2-17 7 16,2 17-2-16,0 0 1 0,0 0-1 16,-4-19 4-16,4 19-5 0,0 0 3 15,0 0-3-15,-2-17-2 0,2 17 10 0,0 0-4 0,0 0-2 16,0 0 1-16,0 0-3 15,0 0 4-15,-2-16-10 0,2 16 2 16,0 0 1-16,0 0 4 0,0 0-1 16,0 0 2-16,0 0 11 0,0 0-7 0,0 0 8 0,0 0-4 15,0 0 2-15,0 0 12 0,0 0-13 0,0 0-4 16,0 0 2-16,0-20 0 16,0 20 1-16,0 0-10 0,0 0 0 0,0 0 9 0,0 0-12 15,0 0 5-15,0 0-4 16,0 0-2-16,0 0 5 0,0 0-1 0,0 0-4 15,0 0 11-15,0 0 3 16,0 0-5-16,0 0-7 0,0 0 7 0,0 0 2 0,0 0-5 16,0 0 2-16,0 0-4 0,0 0-1 0,0 0-1 15,0 0 8-15,0 0 4 16,0 0-1-16,0 0-3 0,0 0-12 0,0 0 8 0,0 0-1 16,0 0 7-16,0 0-7 15,0 0 9-15,0 0 2 0,0 0 9 0,0 0-1 16,0 0 3-16,0 0-2 15,0 0-3-15,0 0 7 0,0 0-6 0,0 0-8 0,0 0 1 16,0 0-2-16,0 0 2 16,0 0-4-16,0 0-3 0,0 0-6 0,0 0-6 15,0 0 1-15,0 0-13 0,0 0-5 16,0 0 2-16,0 0 4 0,0 0-4 0,0 0 9 16,0 0 3-16,0 0 5 0,0 0 8 0,0 0-1 15,0 0 9-15,0 0-12 16,0 0 8-16,0 0 5 0,0 0-12 0,0 0 4 0,0 0-2 15,0 0 0-15,0 0-10 16,0 0-2-16,0 0-8 0,0 0-14 0,0 0-1 16,0 0-9-16,0 0 8 0,0 0 24 0,0 0-24 0,0 0 13 15,0 0 12-15,0 0 11 16,0 0 7-16,0 0 4 0,0 0 6 0,0 0 1 16,0 0-3-16,0 0-8 15,0 0 3-15,0 0-3 0,0 0 10 0,0 0-22 0,0 0-1 16,0 0-8-16,0 0 2 15,8-14-7-15,-8 14 11 0,0 0-11 16,0 0 5-16,0 0 0 0,0 0 3 16,0 0 0-16,0 0 2 0,0 0 2 0,0 0-2 0,0 0 10 15,0 0 1-15,0 0 2 0,0 0 2 0,0 0-1 16,0 0 5-16,0 0 1 16,0 0 9-16,0 0-2 0,0 0-3 0,0 0 0 0,0 0-3 15,0 0-1-15,0 0 2 16,0 0-9-16,0 0 8 0,0 0-11 0,0 0 3 15,0 0 0-15,20-1-10 16,-20 1-1-16,0 0 2 0,0 0-2 0,0 0 2 16,0 0 0-16,0 0 1 0,0 0-5 0,0 0 3 0,0 0 14 15,0 0-4-15,0 0 2 16,0 0 8-16,0 0 2 0,10-10 1 0,-10 10-2 0,0 0 0 16,0 0-7-16,0 0 0 15,0 0-4-15,0 0-14 0,0 0 0 0,0 0-9 16,0 0 4-16,0 0 9 15,0 0-1-15,6-13 3 0,-6 13-6 0,0 0 10 0,0 0 8 16,0 0 0-16,0 0 6 0,0 0 5 0,0 0-6 16,0 0 1-16,0 0-8 15,5-16 1-15,-5 16-4 0,0 0 4 0,0 0-5 16,0 0-2-16,0 0-2 0,0 0 3 16,0 0 1-16,0 0 4 0,0 0-10 0,0 0 6 15,4-15 2-15,-4 15-1 16,0 0 4-16,0 0-1 0,0 0-4 0,0 0 5 0,0 0-3 15,0 0-2-15,0 0-14 16,0 0 11-16,0-19-9 0,0 19 9 0,0 0-4 16,0 0 5-16,0 0-4 0,0 0 1 0,4-15 1 15,-4 15 0-15,0 0 4 0,0 0-1 16,0 0 4-16,0 0-3 0,0 0-2 0,0 0 2 16,0 0 2-16,2-18-5 15,-2 18 1-15,0 0-2 0,0 0 2 0,0 0-2 16,0 0 2-16,0 0 3 0,0 0 4 15,0 0 2-15,0 0 7 0,0 0 3 16,2-16 9-16,-2 16-4 0,0 0-7 0,0 0 1 0,0 0-4 16,0 0 1-16,0 0-6 0,0 0 4 15,0 0-7-15,0 0 0 0,0 0 0 0,0 0 6 16,0 0-2-16,0 0-5 16,0 0 1-16,0 0-4 0,0 0 2 0,0 0 3 15,0 0-2-15,0 0 0 0,0 0 0 16,0 0 1-16,0 0 1 0,0 0-1 0,5-15 4 15,-5 15-4-15,0 0 0 16,0 0-4-16,0 0-1 0,0 0 2 0,0 0-9 0,0 0 2 16,0 0 2-16,0 0 0 0,0 0-2 0,0 0 1 15,0 0 2-15,0 0-1 16,0 0-1-16,0 0 1 0,0 0 1 16,0 0 6-16,8-12 2 0,-8 12 5 0,0 0 0 15,0 0 0-15,0 0 0 0,0 0-3 0,0 0-1 16,0 0 0-16,0 0-4 15,0 0-2-15,0 0-4 0,0 0-2 0,0 0-4 16,0 0-3-16,0 0-3 0,0 0 0 0,0 0-1 0,0 0 5 16,0 0-5-16,0 0 7 15,0 0-4-15,0 0 2 0,0 0 4 16,0 0 0-16,0 0 0 0,0 0 0 0,0 0 2 16,0 0 4-16,0 0-2 0,0 0 4 0,0 0 0 15,0 0 0-15,0 0-4 16,0 0 4-16,0 0-3 0,0 0 0 15,0 0 2-15,0 0-3 0,0 0 3 0,0 0-1 16,0 0 1-16,0 0 0 0,0 0-5 0,0 0 2 16,0 0 2-16,0 0-2 0,0 0 2 0,0 0-2 15,0 0 0-15,0 0 0 0,0 0-1 16,0 0-3-16,0 0-1 0,0 0 1 0,0 0 2 16,0 0-2-16,0 0 6 15,0 0-4-15,0 0 1 0,0 0 4 0,0 0 2 16,0 0 10-16,0 0 1 0,0 0 4 15,0 0-4-15,0 0-1 0,0 0 1 16,0 0-5-16,0 0-5 0,0 0-2 0,0 0-6 0,0 0-1 16,0 0-5-16,0 0 2 15,0 0-10-15,0 0 0 0,0 0-3 0,0 0 6 16,0 0-6-16,0 0 7 0,0 0 0 16,0 0 2-16,0 0 2 0,0 0 0 0,0 0 4 15,0 0-2-15,0 0-1 0,0 0 1 16,0 0 0-16,0 0-2 0,0 0 7 0,0 0-4 15,0 0-1-15,0 0 5 16,0 0-5-16,0 0 4 0,0 0-4 0,0 0 4 16,5 42-12-16,-5-42-15 0,0 0-20 0,0 0-27 0,0 0-34 15,4 11-29-15,-4-11-46 16,0 0-152-16,0 0-405 0,0 0-15 0</inkml:trace>
  <inkml:trace contextRef="#ctx0" brushRef="#br1" timeOffset="118454.18">21388 3884 2099 0,'0'0'-89'0,"0"0"21"16,0 0 11-16,0 0 23 0,0 0 16 0,0 0 18 15,0 0 2-15,0 0 12 16,0 0-2-16,0 0 12 0,0 0 5 0,0 0 16 0,0 0-1 16,0 0-1-16,0 0-4 0,0 0 5 0,0 0-4 15,0 0-4-15,0 0 2 16,0 0 3-16,0 0-9 0,0 0-12 0,0 0 12 16,0 0-3-16,0 0-3 0,0 0 0 15,0 0 0-15,0 0 10 0,0 0-6 0,0 0 3 16,-14 44-5-16,14-44-4 15,-8 10 2-15,8-10-7 0,-12 13 1 0,12-13 0 16,-8 14 2-16,8-14 4 0,-12 14-4 16,12-14 11-16,-13 16 1 0,6-6-3 0,7-10 6 15,-12 15-7-15,3-8-4 0,9-7-2 0,-12 15-4 16,12-15 2-16,-13 14-5 16,13-14 11-16,-11 13-11 0,11-13-2 0,-10 10-2 15,10-10-5-15,-10 9 3 0,10-9-5 16,-12 10 2-16,12-10-1 0,0 0-2 0,-14 11 0 15,14-11 3-15,-11 8-1 0,11-8-3 16,0 0 1-16,-12 10-2 0,12-10 3 0,0 0-1 16,-16 9-4-16,16-9-2 0,-12 6 9 0,12-6-5 15,0 0-2-15,-16 9 2 16,16-9-3-16,-14 6 0 0,14-6 0 0,0 0 4 0,-18 8-5 16,18-8 2-16,0 0-1 15,-22 7 2-15,22-7-1 0,-13 4 0 0,13-4-3 16,0 0 2-16,-18 3 1 15,18-3 2-15,0 0-6 0,-18 4 3 0,18-4-1 0,0 0 3 16,-14 4-2-16,14-4 0 0,0 0 0 16,0 0 2-16,-15 6 2 0,15-6-4 15,0 0 0-15,0 0 0 0,0 0 0 0,0 0 0 16,0 0-2-16,-17 4 4 0,17-4-4 16,0 0 0-16,0 0 6 0,0 0-1 0,0 0 3 15,0 0 3-15,0 0-1 16,0 0 4-16,0 0-4 0,0 0 3 0,0 0-3 0,0 0 0 15,0 0-2-15,0 0-4 16,0 0 2-16,0 0-4 0,0 0 0 0,0 0 6 16,0 0-3-16,0 0-1 0,0 0 2 0,0 0-2 0,0 0 4 15,0 0-6-15,0 0 2 16,0 0-2-16,0 0 1 0,17-42-1 0,-17 42 0 16,0 0 0-16,6-13 1 15,-6 13-2-15,0 0-2 0,7-15-6 0,-7 15 1 0,6-12-2 16,-6 12-3-16,0 0-1 15,8-19 2-15,-8 19 7 0,4-12-6 0,-4 12 5 16,0 0 1-16,6-17-7 0,-6 17-2 0,6-14 3 16,-6 14 3-16,0 0-3 0,6-12-3 15,-6 12-4-15,0 0-1 0,6-16-5 0,-6 16-11 16,0 0-2-16,8-15-3 16,-8 15 2-16,0 0 0 0,11-15 9 0,-11 15 2 0,0 0 3 15,8-13 9-15,-8 13 5 16,0 0 9-16,9-12 5 0,-9 12-3 0,0 0 1 15,0 0 1-15,0 0 1 16,9-13-2-16,-9 13 0 0,0 0-4 0,0 0-4 0,8-10 4 16,-8 10-8-16,0 0 7 0,0 0-1 0,0 0 1 15,0 0 6-15,0 0 1 16,0 0 5-16,0 0 0 0,6-13-2 0,-6 13 1 16,0 0-5-16,0 0 2 15,0 0-2-15,0 0-2 0,0 0 0 0,0 0 2 0,0 0-1 16,0 0 1-16,0 0-1 15,0 0 1-15,0 0-8 0,0 0 6 0,0 0 6 0,10-11 6 16,-10 11 4-16,0 0 2 16,0 0 2-16,0 0-4 0,0 0 0 0,0 0-4 15,0 0-2-15,0 0 0 0,0 0 2 0,0 0 0 16,0 0-6-16,0 0 0 0,0 0-3 16,0 0 4-16,0 0-4 0,0 0 5 15,0 0 0-15,0 0 1 0,0 0 0 16,0 0 4-16,0 0-3 0,0 0-3 0,0 0 7 15,24 19-8-15,-24-19-3 0,0 0 5 16,15 11-1-16,-15-11 2 0,11 10-5 0,-11-10-1 16,10 11 3-16,-10-11 1 0,13 9-4 0,-13-9-1 15,10 10 0-15,-10-10 0 16,11 12-1-16,-11-12 6 0,11 10-3 0,-11-10 0 0,8 12-2 16,-8-12 4-16,10 10-2 15,-10-10 0-15,9 9-1 0,-9-9-1 0,9 10 0 16,-9-10-2-16,8 10-1 15,-8-10 6-15,8 9-6 0,-8-9 2 0,0 0-2 16,9 13 0-16,-9-13 0 0,6 10 3 0,-6-10-6 0,0 0 3 16,9 16 3-16,-9-16-3 15,0 0 1-15,8 14 1 0,-8-14 2 0,7 10-7 0,-7-10 5 16,0 0-4-16,8 15 1 16,-8-15 4-16,6 10-2 0,-6-10 2 0,8 9-5 15,-8-9 4-15,8 10 0 16,-8-10-2-16,6 5 3 0,-6-5 13 0,4 8 2 0,-4-8 5 15,0 0-6-15,0 0 2 16,6 10-2-16,-6-10-2 0,0 0-2 0,8 7-1 16,-8-7-1-16,7 5-2 0,-7-5 3 0,8 8-2 0,-8-8 1 15,9 6-1-15,-9-6-3 16,0 0-5-16,11 6 1 0,-11-6-16 0,0 0-28 16,0 0-20-16,0 0-44 15,12 11-52-15,-12-11-60 0,0 0-173 0,0 0-403 16,2 5-102-16</inkml:trace>
  <inkml:trace contextRef="#ctx0" brushRef="#br1" timeOffset="131964.44">18793 7397 1291 0,'0'0'-11'0,"-16"3"13"16,16-3 14-16,0 0 6 0,0 0 2 0,0 0-5 16,0 0 3-16,0 0-5 15,0 0-11-15,0 0-3 0,0 0-12 0,0 0-1 0,0 0 0 16,0 0 0-16,0 0 4 15,0 0 6-15,0 0-1 0,0 0 6 16,0 0 7-16,0 0 0 0,0 0 3 0,0 0 7 0,0 0-8 0,0 0 1 16,0 0 2-16,0 0-1 15,50-15 9-15,-33 12-5 0,-17 3 4 0,38-5 11 16,-16 2-7-16,1 3 9 16,2-4 11-16,5 1 20 0,1-1 12 0,1 1 0 0,3 0 10 15,-2 0-14-15,5-1 1 16,2 1-5-16,3-3-10 0,-1 0-10 0,-2 3-2 15,5-4-4-15,-1 2-16 16,3-1 3-16,-3 2-11 0,0-1 2 0,1 0-12 0,1 2 7 16,1-1-10-16,-3 0 5 0,3 1-3 15,-1 0-3-15,1 1-1 0,3 2-2 16,-2-1 1-16,3 1-14 0,-3 1-7 0,1 1 1 16,2-2-4-16,-3 3 9 15,1-3 3-15,0 1 0 0,0-1-3 0,2 2 2 0,-1-2 5 16,1 2-4-16,2-4-1 15,-3 2-4-15,10 0 2 0,-3-2 2 0,-6 2 2 16,-1-1 4-16,0-2 1 0,-4 1-3 16,3 1 4-16,-5-1 7 0,1 2-1 0,-1-2 4 15,1 0 8-15,-3 2 8 0,-2-1 1 0,-2 1 2 16,-2-3 8-16,0 1 2 16,0 1-1-16,0 1-1 0,3-2-6 0,-4 0 5 0,1 0-8 15,0-1 6-15,0 2-9 16,-2-2-5-16,1 3-4 0,2-3 4 0,-3 2-2 15,-2-2 0-15,2 2 5 0,-1 1 8 16,-1-3 3-16,0 1 2 0,-3 2-1 0,3 0 6 16,-6 0-8-16,-1 0-2 0,5-2-2 0,-8 4-3 15,6-2-2-15,-2 0 1 16,-3 0-5-16,3 0-1 0,-1 2 0 0,5-2 1 0,-5 0-5 16,-2 0-9-16,3 0-28 15,-3 0-21-15,0 0-30 0,-2 3-35 0,-1-3-45 16,-2 0-49-16,-18 0-130 15,24-7-478-15,-16 2-125 0</inkml:trace>
  <inkml:trace contextRef="#ctx0" brushRef="#br1" timeOffset="138094.04">19062 7382 434 0,'0'0'118'0,"0"0"-34"0,0 0-34 0,0 0-9 15,0 0-10-15,0 0-4 16,0 0-5-16,0 0 4 0,0 0-6 0,0 0 2 0,0 0 5 16,0 0 9-16,0 0 7 0,0 0 17 0,0 0-1 15,0 0 3-15,0 0-5 16,0 0 4-16,0 0 8 0,0 0-4 0,0 0 17 16,0 0-8-16,0 0 16 0,0 0 0 15,0 0 0-15,0 0-3 0,0 0 4 16,0 0-6-16,0 0 6 0,0 0-9 15,0 0-2-15,0 0 1 0,0 0-6 0,0 0 0 16,0 0-7-16,0 0-9 0,0 0-1 0,0 0-5 0,0 0 0 16,0 0 1-16,24 3 0 15,-24-3 7-15,0 0 0 0,0 0 4 0,0 0 10 16,0 0-1-16,0 0-8 16,0 0-3-16,0 19-7 0,0-19-5 0,0 0-8 0,0 18-11 15,0-18-30-15,0 0-41 16,2 20-53-16,-2-20-60 0,2 13-89 0,0-7-222 15,-2-6-353-15,0 0-138 16</inkml:trace>
  <inkml:trace contextRef="#ctx0" brushRef="#br1" timeOffset="139513.91">15904 6420 2376 0,'0'0'-71'0,"0"0"19"0,-17-7 25 16,17 7 24-16,0 0 19 0,0 0 10 0,0 0 24 15,0 0 8-15,0 0-5 0,0 0 0 16,0 0-2-16,0 0 0 0,0 0 0 0,0 0 0 16,0 0 2-16,0 0-4 15,0 0 2-15,0 0 9 0,0 0 6 0,0 0-1 16,0 0-5-16,0 0-7 0,-13 21-9 15,13-21-4-15,0 0-1 0,9 25-5 0,-9-25-6 16,6 19-2-16,-6-19-10 16,8 21 3-16,-3-12-10 0,-5-9-4 0,11 19-2 15,-7-9 1-15,-4-10-11 0,8 15-2 0,-8-15-4 0,8 11 2 16,-8-11-4-16,12 11 2 16,-12-11-6-16,0 0 1 0,12 8 3 0,-12-8 1 15,0 0-5-15,0 0 2 0,0 0-4 16,0 0-8-16,25-21 2 0,-25 21-1 0,9-15 0 15,-9 15 4-15,9-19 3 16,-9 19 10-16,6-21 4 0,-2 11 10 0,-4 10 10 16,4-21-2-16,-4 21 8 0,6-19 12 0,-6 19 8 0,2-15 5 15,-2 15 0 1,0 0-2-16,6-20 4 0,-6 20-4 0,0 0-2 0,4-15-7 16,-4 15-1-16,0 0-3 15,0 0-1-15,0 0-3 0,0 0 1 0,2-15 0 0,-2 15-3 16,0 0 1-16,0 0-3 15,0 0 1-15,0 0-2 0,0 0 3 0,0 0-1 16,0 0-1-16,0 0-4 0,0 0-1 16,0 0-3-16,0 0 3 0,6 43 0 0,-6-43-4 15,4 22 0-15,-2-8 0 0,2-1-1 0,0 4 2 16,2-2-5-16,1 7 0 16,2-2 0-16,-1 3-1 0,3 0 0 0,-3-2 2 0,2 2-6 15,2 0 4-15,-4 0-3 16,0-2 4-16,2 2 2 0,-3-1 2 0,2-1 3 15,-1 0-1-15,-4-3 6 16,0 1 2-16,1-3 1 0,-3 0 10 0,-2-16 12 0,0 31 3 16,0-18-2-16,0-13 0 0,-11 29-4 0,3-18 3 15,-1 0-6-15,-2 1 4 16,1-1-4-16,-2-3-1 0,-2-1-3 0,2 1-3 0,12-8-4 16,-27 7-1-16,14-7-4 15,13 0 0-15,-23 0-6 0,23 0-5 0,-22-5-14 16,22 5-12-16,-16-17-11 15,9 5-13-15,1 1-14 0,6 11-28 0,-3-27-22 16,3 27-42-16,7-30-44 0,0 13-25 0,1 1-39 0,0-3-68 16,4 5-152-16,0-1-404 15,-4-1-242-15</inkml:trace>
  <inkml:trace contextRef="#ctx0" brushRef="#br1" timeOffset="139984.1">16283 6441 2562 0,'0'0'-110'16,"0"0"11"-16,6-16 14 0,-6 16 11 0,0 0 19 16,0 0 14-16,0 0 30 0,0 0 19 0,0 0 12 15,0 0 37-15,0 0 14 16,0 0 27-16,0 0 13 0,0 0-4 0,0 0-5 15,0 0-7-15,0 0-15 0,0 0-10 16,0 0 3-16,0 0-1 0,0 0-4 0,0 0-8 16,-35 42-8-16,28-30-4 0,0 4-2 0,1-1-1 15,0 0-4-15,2 2-6 16,0-2-1-16,0 2-1 0,-1 2-1 0,3-1-5 0,-1-4-2 16,1 4-2-16,2-18-2 15,2 33-3-15,1-20-14 0,-3-13-25 0,4 25-27 16,1-14-26-16,-5-11-27 0,10 19-31 15,-4-9-23-15,0-5-26 0,3 1-49 0,-9-6-132 16,17 5-375-16,-17-5-7 16</inkml:trace>
  <inkml:trace contextRef="#ctx0" brushRef="#br1" timeOffset="140304.32">16426 6489 2158 0,'0'0'-46'0,"8"-17"19"15,-8 17-1 1,0 0 12-16,0 0-5 0,4-13 16 0,-4 13 7 0,0 0 14 16,0 0 6-16,0 0 13 15,0 0 3-15,0 0 9 0,0 0-2 16,0 0 8-16,0 0-5 0,0 0 1 15,0 0-2-15,-2 52-3 0,2-52 10 16,-2 26-10-16,2-26 6 0,0 26-4 0,-2-9-6 0,2-17 1 16,0 29-9-16,0-16-3 0,0-13-14 0,0 32-15 15,0-19-25-15,0-13-26 0,2 24-24 16,0-11-27-16,-2-3-37 0,0-10-59 16,0 0-129-16,0 24-276 0,0-24 189 0</inkml:trace>
  <inkml:trace contextRef="#ctx0" brushRef="#br1" timeOffset="140704.04">16638 6519 1710 0,'0'0'-63'0,"0"0"3"0,0 0 13 15,0 0 11-15,0 0 13 0,0 0 9 0,0 0 11 16,-29 42-1-16,29-42 10 16,-21 9 0-16,10-5 3 0,11-4 11 0,-19 10 7 15,19-10 3-15,-19 5 7 0,19-5 0 0,-14 7 10 0,14-7 9 16,-16 3 6-16,16-3-1 16,0 0-14-16,0 0 1 0,-14 6-6 0,14-6-4 0,0 0-2 15,0 0 24 1,0 0-5-16,0 0-2 0,0 0 5 0,0 0-6 0,32 19 10 15,-32-19 2-15,18 10-5 16,-7-3-1-16,2 1-5 0,-3-1-3 0,1 1 0 0,-3 2 0 16,5 2-4-16,-4-3-3 0,-1 0-10 0,0 2 1 15,0-1-3-15,-8-10-5 16,14 17-11-16,-10-8-16 0,-4-9-22 0,8 14-28 16,-8-14-11-16,6 13-19 0,-6-13-24 15,7 11-18-15,-5-4-21 0,-2-7-44 0,0 0-102 16,4 9-329-16,-4-9 163 15</inkml:trace>
  <inkml:trace contextRef="#ctx0" brushRef="#br1" timeOffset="141054.27">16802 6325 1758 0,'0'0'-59'0,"0"0"10"16,0 0 4-16,0 0 2 0,0 0 7 0,0 0 3 0,0 0 7 16,0 0 16-16,0 0 8 15,25 26 14-15,-25-26 15 0,11 19 11 16,-7-6 9-16,2-1 4 0,-4 4 8 15,2-2 0-15,-2 4-10 0,2-1 12 0,-1 2 3 0,-3 1-1 16,2 0-1-16,0-1 3 0,-4 0-7 0,2 1 5 16,-2-1-8-16,-1-1-12 15,1-1-15-15,2-17 0 0,-6 30-24 0,6-17-30 0,-2-1-31 16,0-2-43-16,2-10-56 16,-6 19-146-16,2-11-258 0,4-8 248 15</inkml:trace>
  <inkml:trace contextRef="#ctx0" brushRef="#br1" timeOffset="141274.18">16983 6670 1625 0,'24'-3'-10'16,"-24"3"14"-16,0 0-1 15,21-4 12-15,-21 4 8 0,20-7 4 0,-20 7-4 16,18-2-8-16,-18 2-7 0,19-7-23 0,-10 6-6 16,-9 1-21-16,15-8-29 0,-7 4-42 15,-8 4-76-15,0 0-229 0,10-16 131 0</inkml:trace>
  <inkml:trace contextRef="#ctx0" brushRef="#br1" timeOffset="141424.03">17048 6565 1421 0,'-22'-4'114'15,"22"4"-17"-15,0 0-4 16,0 0-9-16,0 0 7 0,0 0 8 0,0 0-10 16,0 0-8-16,0 0-7 0,0 0-9 0,0 0-14 0,57-13-5 15,-42 11-35-15,2 1-42 16,-1-2-36-16,2 2-45 0,-6-2-76 0,1 2-148 16,0-1-204-16,-13 2 276 15</inkml:trace>
  <inkml:trace contextRef="#ctx0" brushRef="#br1" timeOffset="142523.94">17337 6323 1590 0,'0'0'-10'16,"0"0"2"-16,0 0-1 15,0 0 9-15,0 0 11 0,-2-23 7 0,2 23 9 16,0 0-1-16,0 0 3 0,8-15-1 16,-8 15-2-16,0 0 6 0,0 0-6 15,6-14 3-15,-6 14 2 0,0 0 8 0,0 0 1 16,0 0 10-16,0 0 14 0,14-11 6 16,-14 11 2-16,0 0-2 0,0 0-3 0,18-4-12 0,-18 4-3 15,0 0 4-15,22 0-1 16,-22 0-5-16,0 0 7 0,25 7-7 15,-25-7 8-15,17 8-6 0,-8 0-9 16,-9-8-5-16,14 16-3 0,-8-5-3 0,-1 2-7 0,-5-13-2 16,7 23-3-16,-5-9-1 0,-2-14 7 0,-2 28 0 15,-1-13 8-15,3-15 6 16,-7 30 1-16,3-14-1 0,0-1-2 16,-2-1-5-16,0-2-6 0,6-12 2 0,-8 22-9 15,8-22 0-15,-10 17 0 0,10-17-4 0,-8 13-8 16,8-13-6-16,-6 14-6 15,6-14-7-15,0 0-6 0,-4 13-6 0,4-13-2 0,0 0-2 16,0 0 0-16,0 0 0 16,0 0-5-16,0 0-2 0,0 0-6 0,0 0-14 15,0 0-11-15,0 0 0 0,30-46-7 0,-26 31 2 0,2 1 2 16,-2-2 7-16,2-2 5 16,-2 0 9-16,1-2 16 0,-3 1 10 0,3 3 15 15,-3-2 18-15,0 3 3 16,0-3 7-16,-2 18 5 0,2-26 1 0,-2 13-2 15,0 13 5-15,2-22 0 0,-2 22-7 16,0 0-3-16,0-22 3 0,0 22-4 0,0 0 0 16,0-15 3-16,0 15-3 0,0 0 12 0,0 0 5 0,0 0 3 15,0 0 5-15,0 0-8 16,0 0 0-16,0 0-1 0,0 0-4 0,-17 53-2 16,14-41-3-16,3-12 0 15,0 28-6-15,3-13-1 0,-3-15 0 0,2 31-2 0,0-17 6 16,1 2-8-16,-1-1 0 15,-2-15-2-15,8 27 2 0,-2-13-18 0,1 1-26 16,-1-3-24-16,4-2-31 0,-1 2-19 0,4-2-16 16,-3-3-26-16,5 0-24 0,-2-1-42 15,1-2-91-15,1 0-407 0,-2 0 38 0</inkml:trace>
  <inkml:trace contextRef="#ctx0" brushRef="#br1" timeOffset="142934.2">17708 6264 2098 0,'-7'-19'-16'0,"7"19"3"15,0 0 5-15,0 0-1 0,0 0 12 0,0 0 8 16,0 0 18-16,0 0 21 16,0 0-4-16,0 0 10 0,0 0-8 0,0 0 19 0,0 0 14 15,0 0-6 1,5 57 3-16,-1-41 3 0,-2-3-3 0,2 2 2 0,0 0 6 15,1 2 2-15,-1 0 0 16,0 1-9-16,0-2-5 0,2 0-13 0,1 3-8 16,-3-4-9-16,3 1-16 0,-1-1-18 0,0 0-30 0,-2-3-22 15,2 1-24-15,-6-13-30 16,9 20-21-16,-4-10-26 0,-3-3-26 0,-2-7-61 16,0 0-153-16,2 18-303 0,-2-18 70 15</inkml:trace>
  <inkml:trace contextRef="#ctx0" brushRef="#br1" timeOffset="143634.1">17928 6319 1954 0,'0'0'-56'0,"8"-8"7"16,-8 8 2-16,0 0 13 0,0 0 22 0,13-11 17 0,-13 11 15 15,0 0 13 1,0 0 7-16,0 0 4 0,0 0 0 0,0 0 9 0,0 0-6 15,0 0 2-15,0 0-8 16,-17 46-6-16,17-46-8 0,-11 21 12 0,5-10-7 0,-1 2 11 16,7-13-15-16,-10 15 4 0,4-7-9 0,6-8-8 15,-10 18-10-15,10-18-5 16,-14 13-12-16,14-13-16 0,-10 14 1 16,10-14-2-16,-8 11-1 0,8-11 4 15,-9 9 17-15,9-9-7 0,0 0 4 0,-13 10 7 0,13-10 14 16,0 0 7-16,-13 6-2 15,13-6 1-15,0 0-2 0,0 0 2 0,0 0-4 0,0 0 0 16,-14 5 1-16,14-5-10 16,0 0-1-16,0 0 10 0,0 0-8 0,0 0 5 15,0 0-1-15,0 0 5 0,0 0-7 0,0 0-5 0,0 0 6 16,0 0-9 0,0 0 14-16,0 0-4 0,0 0-2 0,0 0 15 0,0 0-13 15,0 0 10-15,0 0 9 16,0 0-2-16,0 0 1 0,0 0-8 0,0 0-2 0,0 0 10 15,0 0-6-15,0 0 2 16,0 0-3-16,0 0 0 0,0 0-4 0,0 0 4 16,0 0-5-16,0 0 3 0,35-25 5 0,-35 25 4 15,0 0-1-15,0 0 14 0,0 0 1 16,0 0 12-16,0 0 6 0,0 0 5 0,0 0 4 16,0 0 5-16,0 0-1 15,0 0-5-15,0 0-7 0,3-16-6 0,-3 16-4 0,0 0-7 16,0 0-3-16,0 0-6 15,0 0 0-15,0 0-3 0,0 0 2 0,0 0 1 16,0 0 4-16,0 0 0 16,0 0 9-16,29 16-3 0,-29-16 8 0,14 8-3 0,-14-8-8 15,12 7-3-15,-12-7-1 0,17 10-5 0,-17-10-2 16,15 10-4-16,-5-6 0 16,-10-4-4-16,19 9 1 0,-9-5-5 0,4 1-5 15,-14-5-6-15,16 10-16 0,-16-10-18 16,20 8-20-16,-12-4-23 0,-8-4-13 0,17 9-18 15,-17-9-15-15,14 6-26 16,-14-6-14-16,14 8-23 0,-14-8-14 0,8 3-49 16,-8-3-124-16,0 0-405 0,0 0-67 0</inkml:trace>
  <inkml:trace contextRef="#ctx0" brushRef="#br1" timeOffset="144234">17741 6335 2233 0,'0'0'-69'0,"0"0"11"15,0 0 2-15,0 0 13 16,0 0 8-16,0 0 25 0,0 0 6 0,0 0 8 0,0 0 6 16,0 0 8-16,0 0 17 0,0 0 0 0,0 0 8 15,0 0-4-15,-6 45-5 16,6-45 2-16,0 34 3 0,0-16-2 0,0 1-7 16,0 0-4-16,0 1 0 0,2 1-2 15,2 3-1-15,-2 0-17 0,5-1-7 0,0 1-16 16,1 1-26-16,2-5-14 15,1 1-40-15,4 0-42 0,-3-6-92 0,7 2-355 0,-3-4 212 16</inkml:trace>
  <inkml:trace contextRef="#ctx0" brushRef="#br1" timeOffset="144694.19">18150 6365 1644 0,'0'0'-57'0,"23"-4"18"0,-23 4 7 0,28-5 15 0,-14 3 7 15,-14 2 3-15,28-6-6 16,-13 4 11-16,-15 2-8 0,26-4-10 0,-26 4-21 16,22-4-19-16,-11 4-22 15,-11 0-69-15,0 0-211 0,19-9 115 0</inkml:trace>
  <inkml:trace contextRef="#ctx0" brushRef="#br1" timeOffset="144913.93">18237 6279 1135 0,'0'0'65'16,"0"0"3"-16,0 0 0 16,0 0 21-16,0 0 6 0,0 0 32 0,0 0 2 0,0 0 12 15,0 0 0 1,0 0 1-16,-13 16 5 0,13-16-16 0,0 0-10 0,0 0-9 15,0 0-17-15,13 37-12 16,-13-37-4-16,4 22-7 0,-4-22-12 0,2 24-5 16,0-11-13-16,-2-13-28 0,7 20-25 0,-3-7-36 0,0 1-34 15,-4-14-39-15,12 22-23 16,-4-12-39-16,-4-2-101 0,2 1-449 0,-6-9-2 16</inkml:trace>
  <inkml:trace contextRef="#ctx0" brushRef="#br1" timeOffset="145204.01">18486 6113 2066 0,'0'0'-51'16,"0"0"24"-16,0 0 35 0,0 0 29 0,0 0 21 0,28 12 15 16,-28-12 10-16,8 13 0 0,-8-13-2 0,7 18-10 15,-3-5-11-15,-4-13-8 16,9 24-6-16,-3-8-10 0,-2-1-11 0,1 0-28 0,-1-1-15 16,0 1-25-16,0-1-16 15,0-1-20-15,0-2-29 0,-2 1-30 0,-2-12-73 16,8 17-434-16,-6-12 126 15</inkml:trace>
  <inkml:trace contextRef="#ctx0" brushRef="#br1" timeOffset="145574.03">18660 5999 1841 0,'0'0'-67'0,"0"0"13"0,12-7 4 16,-12 7 15-16,0 0 12 16,0 0 16-16,0 0 11 0,26 14 6 0,-22 0 11 15,-4-14 8-15,4 30 2 0,-2-9 4 16,-2 0-6-16,-2 6-1 0,-2 1-5 0,0 2-5 16,-2 4-5-16,0-2-16 0,-3 0-23 15,-4-1-18-15,1 1-47 0,-3-3-90 16,-2-1-304-16,-4 1 347 0</inkml:trace>
  <inkml:trace contextRef="#ctx0" brushRef="#br1" timeOffset="146563.87">17747 6077 1330 0,'0'0'-34'16,"0"0"16"-16,0 0 12 0,0 0 18 0,0 0 5 16,0 0 16-16,0 0 20 0,0 0 10 15,0 0 20-15,0 0 9 0,0 0 16 0,0 0 8 16,0 0 14-16,0 0-10 15,0 0 0-15,-25 46-6 0,17-31-1 0,0 3-18 0,1 0-9 16,-2 5-5 0,3-2-9-16,0 4-13 0,0 0-2 0,2 2-8 0,-3 1-2 15,4 0-16-15,-1 1-14 0,2 2-26 0,0 1-27 16,2 0-23-16,2 1-26 16,0 4-23-16,5 0-41 0,2-5-84 0,5 1-504 15,3-3-9-15</inkml:trace>
  <inkml:trace contextRef="#ctx0" brushRef="#br1" timeOffset="148214">19871 7270 2144 0,'0'0'-54'0,"0"0"0"0,0 0 5 16,0 0 0-16,0 0 7 16,0 0-1-16,0 0 5 0,0 0-3 15,-9-23-1-15,9 23 4 0,0 0 11 16,0 0 20-16,-10-13 21 0,10 13 17 0,0 0 28 0,0 0 22 15,0 0 22-15,-11-11 18 16,11 11 7-16,0 0 2 0,0 0-5 0,0 0-14 16,0 0-13-16,0 0-8 0,0 0-11 0,0 0-8 0,0 0-10 15,0 0-9-15,0 0-4 16,0 0-7-16,-24 27-1 0,24-27-7 0,-4 17-8 16,4-17-15-16,-6 22-24 15,4-8-30-15,2-14-41 0,-4 29-24 0,2-13-31 0,0-1-39 16,2-15-102-1,-2 33-456-15,0-16-7 0</inkml:trace>
  <inkml:trace contextRef="#ctx0" brushRef="#br1" timeOffset="148694.31">19773 7756 2049 0,'0'0'-99'0,"0"0"16"0,0 0 18 15,0 0 18-15,0 0 14 0,0 0 11 0,0 0 11 16,0 0-4-16,0 0 20 15,0 0 0-15,0 0 3 0,0 0 5 0,0 0-3 16,0 0-3-16,0 0 3 0,0 0-2 0,0 0 2 0,0 0-5 16,0 0-2-16,0 0 7 15,-4-44 0-15,4 44-6 0,0 0-5 0,17-15 2 16,-17 15 9-16,13-7-6 0,-13 7 4 16,14-4-3-16,-14 4 6 0,0 0 2 15,24 0-11-15,-24 0-1 0,0 0-1 16,21 9 5-16,-21-9 8 0,9 10-5 0,-9-10 15 15,6 14-8-15,-6-14 17 0,0 0 18 16,-4 26 4-16,4-26 5 0,-11 15-9 0,11-15 16 16,-15 15-4-16,5-7 4 0,10-8-5 0,-22 7-6 15,10-2 4-15,12-5-16 16,-28 1-20-16,28-1-20 0,-25-1-27 0,25 1-21 0,-28-11-29 16,18 2-33-16,2-2-56 15,-5-3-143-15,4 2-288 0,3-7 202 0</inkml:trace>
  <inkml:trace contextRef="#ctx0" brushRef="#br1" timeOffset="149283.94">19071 8004 1637 0,'0'0'-57'0,"0"0"15"0,21-14 3 15,-21 14 4-15,16-11 8 16,-6 6-1-16,-10 5 1 0,16-18 1 0,-7 9 0 16,-9 9 13-16,10-15 13 0,-10 15 13 0,9-15 22 0,-9 15 14 15,8-14 1-15,-8 14 2 16,5-11-3-16,-5 11 5 0,0 0 2 0,0 0-16 16,8-15 3-16,-8 15-10 15,0 0-1-15,0 0 4 0,0 0 6 0,0 0 5 0,0 0 0 16,0 0-6-16,0 0 14 15,16 28 2-15,-16-28 9 0,4 24-2 0,-4-11-7 16,0-13-2-16,0 32-7 16,0-13-5-16,0-3-15 0,0 4-28 0,-4-1-24 15,4 1-41-15,0-1-34 0,-2 0-53 0,0-3-125 0,0 1-326 16,0-2 192-16</inkml:trace>
  <inkml:trace contextRef="#ctx0" brushRef="#br1" timeOffset="150314.2">20621 7327 1720 0,'0'0'8'16,"0"0"2"-16,0 0 5 0,0 0-10 0,0 0 11 16,0 0 9-16,0 0-9 0,0 0 2 15,0 0 2-15,0 0-4 0,0 0 7 16,0 0 1-16,0 0 18 0,0 0 20 0,0 0-9 0,-7 20 6 16,7-20 1-16,0 0-2 15,0 0 13-15,0 0 5 0,0 0 8 0,0 0-3 0,0 0-6 16,0 0-2-16,0 0 4 15,0 0-2-15,0 0 2 0,0 0 7 0,0 0-4 16,-2 16 0-16,2-16 0 16,0 0 0-16,0 0-4 0,0 0-8 0,0 0-8 15,0 0-7-15,-3 19-17 0,3-19-26 0,0 0-30 0,0 0-36 16,0 0-38-16,0 23-37 16,0-15-35-16,0-8-34 0,0 0-66 15,0 0-568-15,0 25-167 0</inkml:trace>
  <inkml:trace contextRef="#ctx0" brushRef="#br1" timeOffset="150964.01">20580 7882 2348 0,'0'0'-122'16,"0"0"25"-16,0 0 28 0,0 0 23 0,0 0 23 16,0 0 33-16,0 0 22 0,0 0 14 15,0 0 6-15,0 0 6 0,0 0-10 0,0 0 3 16,0 0-9-16,0 0-1 15,0 0-12-15,0 0 3 0,0 0-3 0,0 0-9 16,0 0-5-16,0 0-2 0,0 0 2 0,0 0 5 0,0 0-7 16,0 0 2-1,0 0-12-15,0 0-3 0,0 0 3 0,0 0-1 0,0 0 2 16,0 0-1-16,0 0 1 0,0 0 1 16,9-47-5-16,-9 47 4 0,4-12-11 0,-4 12 10 15,0 0 1-15,6-17-2 16,-6 17 5-16,0 0-11 0,4-13 7 0,-4 13 3 15,0 0-12-15,0 0 4 0,0 0 2 16,6-14 9-16,-6 14 5 0,0 0 8 0,0 0 1 16,0 0 17-16,0 0-3 0,0 0 13 0,0 0 5 15,0 0-3-15,0 0 2 16,14 39-10-16,-14-39-3 0,2 22-6 0,-2-22-5 0,-2 23-6 16,2-23-20-16,-2 30-19 15,2-15-41-15,0 2-23 0,0 3-27 0,0-1-27 16,0-1-29-16,-3 2-74 15,3 1-498-15,-2-2-7 0</inkml:trace>
  <inkml:trace contextRef="#ctx0" brushRef="#br1" timeOffset="151829.04">18898 8172 2125 0,'0'0'-73'0,"0"0"1"16,0 0 14-16,0 0 16 0,0 0 11 15,0 0 15-15,0 0 10 0,0 0 6 0,0 0 14 16,39-17 12-16,-39 17 12 0,20-1 5 16,-20 1-9-16,18-3-1 0,-18 3-18 0,22-3-30 0,-22 3-58 15,23-1-101 1,-12 1-238-16,-11 0-28 0,19-6 402 0</inkml:trace>
  <inkml:trace contextRef="#ctx0" brushRef="#br1" timeOffset="163024.44">19104 7310 1235 0,'0'0'35'15,"0"0"-2"-15,0 0 1 16,0 0-5-16,0 0-6 0,0 0 8 0,0 0 3 15,0 0-4-15,0 0 2 16,0 0-15-16,0 0 17 0,0 0 13 0,0 0 9 16,0 0 10-16,0 0 20 0,0 0 6 0,0 0 0 0,0 0 5 15,0 0 1-15,0 0 3 16,0 0-6-16,0 0-5 0,0 0-8 0,0 0-5 0,0 0-10 16,0 0-6-16,0 0-6 15,0 0-9-15,0 0 0 0,0 0 1 0,0 0-5 16,0 0-4-16,0 0 0 0,0 0-5 15,0 0 9-15,0 0 2 0,0 0-1 0,-48-13 0 16,48 13-9-16,0 0-3 0,-17-11-5 0,17 11-2 16,-8-8-3-16,8 8-5 15,0 0 3-15,-11-17-5 0,11 17-1 0,-7-15 5 0,7 15-3 16,-2-15 5-16,2 15-4 16,-4-18-3-16,4 18-1 0,0-21 2 0,0 21-6 15,0-18 1-15,0 18-1 16,2-23 0-16,-2 23-3 0,2-20 5 0,-2 20-1 15,4-25-1-15,-1 11 3 0,-3 14 6 16,2-25 2-16,0 11 3 0,-2 14 0 0,0-28 2 16,2 13-2-16,-2 15 2 0,0-32-4 0,0 17 0 0,0 15 0 15,0-28-4-15,0 28-3 16,-2-25 3-16,2 25-9 0,0-23 3 0,0 23-6 16,0-23 2-16,0 23-5 15,0-20-3-15,0 20 2 0,0-22 2 0,0 22-1 0,0-19-1 16,0 19 3-16,2-21-1 15,-2 21 0-15,0-19 1 0,0 19 1 0,3-15 5 16,-3 15-6-16,0 0 10 16,0-25-6-16,0 25 0 0,0 0 3 0,0-21 0 0,0 21 3 15,0 0 0-15,0-21 0 0,0 21-3 0,0 0 3 16,0-18 0-16,0 18-3 16,0 0 3-16,0-20-3 0,0 20 2 0,0 0-5 0,-5-19 1 15,5 19-2-15,0 0 0 16,0 0-1-16,-4-21-1 0,4 21-1 0,0 0 1 15,-3-16-4-15,3 16 0 16,0 0 1-16,0 0 0 0,0-20-1 0,0 20 0 0,0 0 1 16,0 0 1-16,0-25-4 0,0 25 2 0,0 0 2 15,3-19 0-15,-3 19-1 16,0 0-2-16,0-23-1 0,0 23 3 0,0-14-4 16,0 14-1-16,0 0-3 0,2-27-1 15,-2 27 1-15,0-18 2 0,0 18-2 0,2-16 2 16,-2 16 1-16,0 0 0 15,0-22 0-15,0 22 3 0,2-17 0 0,-2 17 2 16,0 0-1-16,3-19 4 0,-3 19-3 16,0 0 1-16,2-21 0 0,-2 21 2 0,0 0 0 15,2-17-2-15,-2 17 0 0,0 0 0 0,4-15-3 16,-4 15 0-16,0 0-3 0,0 0-1 16,2-19 0-16,-2 19 3 0,0 0-2 15,0 0 3-15,0 0-1 0,2-18 1 16,-2 18-1-16,0 0 4 0,0 0-2 0,0 0 0 15,0 0 1-15,4-14-1 0,-4 14 0 16,0 0 2-16,0 0-4 0,0 0 2 0,0 0-3 16,4-20 5-16,-4 20-4 0,0 0-1 0,0 0 0 15,5-12 1-15,-5 12-2 16,0 0 1-16,0 0-4 0,8-17 0 0,-8 17 0 0,0 0 5 16,0 0-2-16,0 0 1 15,8-11 3-15,-8 11 4 0,0 0 1 0,0 0 4 16,0 0-3-16,0 0 0 15,9-11 1-15,-9 11-2 0,0 0-2 0,0 0 0 0,0 0-2 16,0 0 0-16,0 0-1 0,0 0-1 16,0 0-6-16,0 0 3 0,0 0 1 15,0 0-3-15,0 0 0 0,0 0 1 0,0 0 1 0,0 0 0 16,0 0 1 0,0 0 0-16,29 14 1 0,-29-14 1 0,0 0 0 0,0 0-3 15,0 0 0-15,0 0-2 16,0 0-7-16,0 0-4 0,0 0-5 0,0 0-1 0,0 0-3 15,0 0-3-15,0 0 2 16,0 0 0-16,0 0 5 0,0 0 1 0,0 0 3 16,0 0-2-16,0 0 5 0,0 0 2 0,0 0-2 0,0 0 1 15,0 0 0-15,0 0 3 16,0 0 0-16,0 0 4 0,0 0-1 0,0 0-1 16,-10-32 1-16,10 32-1 15,0 0 2-15,0 0-4 0,0 0 4 0,22 0-4 0,-22 0 5 16,0 0 1-16,0 0-2 15,0 0 2-15,25 14 1 0,-25-14-4 0,0 0 4 16,10 11 0-16,-10-11 3 0,0 0 5 0,0 0 2 16,7 14 6-16,-7-14 0 0,0 0 1 15,0 0-4-15,0 0-3 0,0 0 3 0,0 0-2 16,-26 19 0-16,26-19 0 16,0 0-3-16,-21 3 2 0,21-3-2 0,0 0-4 15,-23-1-5-15,23 1 1 0,0 0 4 16,0 0 0-16,-28-9-1 0,28 9-2 0,0 0-1 15,-15-9-1-15,15 9-3 16,-8-10-3-16,8 10-6 0,0 0-6 0,0 0 1 0,0-20-2 16,0 20 5-16,0 0-2 0,0 0 0 0,0 0 5 15,8-25 1-15,-8 25 1 16,0 0 0-16,9-11 1 0,-9 11 1 0,0 0 9 16,0 0-5-16,0 0 6 15,0 0 2-15,10-8-2 0,-10 8 6 0,0 0 4 0,0 0-5 16,0 0 2-16,0 0-1 15,0 0-4-15,0 0 4 0,0 0-1 0,0 0 4 16,0 0 10-16,0 0 7 0,0 0 6 16,0 0 7-16,-6 47 1 0,6-47 1 0,0 0-2 15,-13 10-5-15,13-10-5 0,0 0 0 0,-18 10-4 16,18-10-4-16,-14 5-2 16,14-5-2-16,0 0 1 0,-20 2-6 0,20-2-4 0,0 0-1 15,0 0-3-15,-26 0 3 16,26 0-2-16,0 0-2 0,0 0 0 0,0 0-1 15,-19-11-2-15,19 11-6 0,0 0-3 16,0 0-4-16,0 0 0 0,0 0 1 0,0 0-1 16,36-27 0-16,-36 27 3 0,17-5 0 0,-17 5 4 15,0 0-2-15,26 1 1 16,-26-1 0-16,18 0 4 0,-18 0-2 0,0 0 2 0,21 8-1 16,-21-8 2-16,12 10 0 15,-12-10 0-15,8 9-1 0,-8-9 6 0,0 0 3 16,8 12 7-16,-8-12 1 15,0 0 2-15,0 0 1 0,0 0-3 0,0 0 1 0,0 0-5 16,0 0-16-16,0 0-24 16,0 0-29-16,0 0-38 0,0 0-45 0,-12 21-58 15,12-21-160-15,0 0-514 0,0 0-242 0</inkml:trace>
  <inkml:trace contextRef="#ctx0" brushRef="#br1" timeOffset="167664.29">19797 7278 2568 0,'0'0'-101'16,"0"0"14"-16,0 0 8 0,0 0 9 0,0 0 12 0,0 0 13 15,0 0 13-15,0 0 5 16,0 0 13-16,0 0 16 0,0 0 14 0,0 0 17 16,0 0 30-16,0 0 4 0,0 0 12 0,0 0 6 0,0 0 5 15,0 0-5-15,0 0-2 16,0 0 1-16,0 0-7 0,0 0-5 0,0 0-4 16,0 0-8-16,0 0-6 15,0 0-5-15,0 0-5 0,0 0-8 0,20-24-1 16,-20 24-7-16,0 0-7 0,0 0-5 15,-12-20-5-15,12 20-3 0,0 0-4 0,-8-19-3 16,8 19-2-16,-6-16 2 0,6 16 1 16,-5-15 0-16,5 15-2 0,-4-20 3 0,4 20-3 15,-4-22-3-15,4 22 1 0,-5-23-2 0,5 10-2 16,0 13-2-16,3-27 0 16,-3 27 3-16,0-29 2 0,2 13-4 0,-2 16 4 15,-2-31 6-15,2 14 13 0,0 17-1 16,-3-32 8-16,1 16 4 0,-2 2-1 0,4 14-2 15,-4-33-4-15,2 17 1 16,-2 1-9-16,4 15 0 0,-7-28-2 0,7 15 4 16,0 13-9-16,-4-30-1 0,4 18 1 0,0 12 0 0,-6-31 3 15,4 18 0-15,2 13 4 16,-4-29-2-16,2 18 4 0,2 11-3 0,-8-24-2 16,4 11 2-16,4 13-1 0,-6-21 3 15,6 21 0-15,-6-18-5 0,6 18-2 16,-6-18 3-16,6 18 0 0,-6-17-1 15,6 17-4-15,-3-15 4 0,3 15-5 0,0 0 1 16,-4-21-2-16,4 21 0 0,0 0 1 16,0-19-2-16,0 19 3 0,0 0-2 0,2-19 1 15,-2 19 3-15,0 0 2 0,5-19-3 0,-5 19 3 16,4-14-4-16,-4 14-1 16,0 0 1-16,6-19 3 0,-6 19-4 0,6-11 3 15,-6 11-4-15,0 0 4 0,4-20 1 16,-4 20 0-16,4-14-2 0,-4 14 2 0,4-12-1 15,-4 12-17-15,0 0 1 16,3-22 1-16,-3 22 2 0,0 0 1 0,2-18 1 0,-2 18-3 16,0 0 2-16,5-17 0 0,-5 17 2 0,0 0 1 15,4-19-2-15,-4 19 1 16,0 0 0-16,6-15-1 0,-6 15 3 0,0 0-2 0,6-13 9 16,-6 13-1-16,0 0 0 15,0 0 5-15,0 0-4 0,7-16 1 0,-7 16-2 16,0 0 0-16,0 0-2 15,6-12-3-15,-6 12-3 0,0 0 0 0,0 0-6 0,13-13 2 16,-13 13 0-16,0 0 1 0,10-13-2 16,-10 13 1-16,0 0 6 0,13-9 7 15,-13 9 12-15,0 0 10 0,8-10 1 0,-8 10 3 0,0 0-6 16,0 0-1-16,8-16 4 16,-8 16-13-16,0 0-6 0,0 0-8 0,0 0 0 15,10-13-7-15,-10 13-7 16,0 0-13-16,0 0-20 0,0 0-18 0,0 0-27 0,0 0-32 15,6-11-17-15,-6 11-8 16,0 0-1-16,0 0-2 0,0 0 5 0,0 0 6 16,0 0 4-16,0 0 11 0,0 0 15 0,0 0 9 0,0 0 2 15,0 0 3-15,0 0-7 16,16 17-15-16,-16-17-51 0,0 0-349 0,0 0 305 16</inkml:trace>
  <inkml:trace contextRef="#ctx0" brushRef="#br1" timeOffset="168490.29">19865 6161 1516 0,'0'0'-17'0,"0"0"-8"16,0 0 6-16,-13-21 2 16,13 21 7-16,0 0 5 0,0 0 0 0,-5-15 3 0,5 15 4 15,0 0 8-15,0 0 14 0,0 0 10 0,0-19 20 16,0 19 6-16,0 0 15 16,0 0 1-16,0 0-4 0,0 0 0 0,0 0-1 0,0 0-1 15,0 0-2-15,0 0-2 16,3-21 0-16,-3 21-6 0,0 0 2 0,0 0 6 15,0 0-1-15,0 0-1 16,0 0 5-16,0 0 9 0,0 0 0 0,0 0 2 0,0 0 8 16,0 0 2-16,0 0-7 0,0 0-11 0,0 0-4 15,-15-8-9-15,15 8-5 16,0 0-5-16,0 0-3 0,0 0-2 16,0 0-4-16,0 0-5 0,0 0-2 0,0 0 3 15,-32 18-11-15,32-18-6 0,-8 11 1 16,8-11-3-16,-13 15-5 0,4-7 1 15,9-8 0-15,-14 21-1 0,5-12-1 16,-1 1-2-16,2 1 1 0,8-11 10 0,-18 21-3 0,8-11 9 16,2-3-7-16,-4 3 1 0,2 0-1 15,-1-1 0-15,11-9-2 0,-18 17-2 0,7-10-5 16,0 1 2-16,11-8-2 0,-20 14 0 16,8-11-3-16,12-3-1 0,-21 10-6 15,11-6 2-15,10-4-7 0,-20 8-5 16,20-8-7-16,-18 3 2 0,18-3-6 0,0 0-4 15,-22 2-3-15,22-2-5 0,0 0 7 16,0 0-2-16,-18-12 4 0,18 12 2 0,0 0-1 16,-2-16 3-16,2 16 2 0,0 0 2 0,2-24-2 15,-2 24 3-15,0 0 2 16,0 0-2-16,6-26 5 0,-6 26-3 0,4-13 3 16,-4 13 3-16,0 0 0 0,8-16 0 15,-8 16-1-15,0 0-1 0,4-15 1 16,-4 15 2-16,0 0-1 0,8-12 2 0,-8 12-2 15,0 0 0-15,8-11 0 0,-8 11 2 0,0 0 2 16,0 0-1-16,10-13 3 0,-10 13-5 0,0 0 0 16,15-9-6-16,-15 9-6 15,0 0-2-15,15-9 3 0,-15 9-2 0,13-5 1 0,-13 5-2 16,0 0 0-16,16-10 7 16,-16 10 1-16,0 0 1 0,18-3-1 0,-18 3 5 15,0 0 3-15,0 0 6 16,14-6 1-16,-14 6 7 0,0 0 5 0,0 0 5 0,0 0 8 15,22-2 2-15,-22 2 4 16,0 0 7-16,0 0-2 0,0 0 2 0,27 8 6 16,-27-8 4-16,14 8-4 0,-14-8-1 0,20 13-4 0,-8-6-2 15,4 5-6-15,-2-3 0 16,3 2-2-16,2 1-4 0,-2 0-1 0,1 0-2 16,4 1-2-16,-3-1-3 15,-2 2 0-15,0-3-1 0,3 3-6 0,-6-3-2 0,3 3-19 16,-4-3-31-16,-1-1-53 15,-1 1-58-15,-3 2-63 0,-2-2-142 0,-1 2-215 16,-3-4-337-16,-2-9-294 16</inkml:trace>
  <inkml:trace contextRef="#ctx0" brushRef="#br1" timeOffset="173523.94">20663 7348 2559 0,'0'0'-177'0,"0"0"15"15,0 0 18-15,0 0 13 0,0 0 9 0,0 0 16 16,0 0 11-16,0 0 8 0,0 0 7 15,0 0 14-15,0 0 11 0,0 0 12 0,0 0 15 16,0 0 4-16,0 0 3 16,0 0 10-16,0 0 18 0,0 0 5 0,0 0 6 15,0 0 6-15,0 0 7 0,0 0 0 0,0 0 5 0,0 0-10 16,0 0 7-16,0 0-1 16,0 0 4-16,0 0 1 0,0 0 7 0,0 0 2 15,0 0 16-15,0 0 9 16,0 0 8-16,0 0 6 0,0 0 4 0,0 0 6 0,0 0-4 15,0 0 2-15,0 0-8 16,0 0-12-16,0 0-4 0,0 0-6 0,0 0-11 16,0 0-9-16,0 0-3 0,0 0-8 0,0 0-3 0,0 0-10 15,0 0 3 1,0 0-8-16,-9-21-1 0,9 21 6 0,0 0-8 0,0 0 1 16,0 0 1-16,-7-17 4 15,7 17-9-15,0 0 2 0,-4-13 2 0,4 13 3 0,0 0-12 16,-6-16 0-16,6 16 0 15,0 0 3-15,-2-18-6 0,2 18 5 0,0 0 1 16,-4-24-6-16,4 24 0 0,0-16 0 0,0 16 1 16,0 0 5-16,-2-24-3 0,2 24 0 15,0 0-2-15,0-25-1 0,0 25 1 16,0-20 5-16,0 20-2 0,2-19 1 16,-2 19 2-16,0-23 4 0,0 23-3 0,2-23 11 0,-2 23 6 15,2-25-2-15,-2 12 1 16,0 13-3-16,2-26-6 0,-2 26 2 0,2-26-6 15,-2 26 1-15,2-29-1 16,-2 16 0-16,2-1 1 0,-2 14-6 0,2-29-3 0,0 16 5 16,-2 13-3-16,2-29 1 0,-2 16-2 0,0 13 5 15,3-27 2-15,-3 27-1 16,2-27-2-16,-2 27-3 0,0-25-2 16,0 12 2-16,0 13-2 0,3-23 2 0,-3 23-1 15,2-24 2-15,-2 24-2 0,0-21-1 16,0 21-1-16,2-18 0 0,-2 18-5 15,4-20 6-15,-4 20-6 0,2-18 4 0,-2 18 1 0,2-18 0 16,-2 18 12-16,2-14-5 16,-2 14 5-16,0 0-4 0,0-25 8 0,0 25-10 15,0 0-3-15,2-21 0 0,-2 21-1 0,4-13-1 16,-4 13 1-16,0 0 1 0,2-21-1 16,-2 21 2-16,0 0-6 0,3-21 4 0,-3 21 6 15,0 0 1-15,2-17 9 16,-2 17 2-16,0 0 8 0,2-18 0 0,-2 18 0 15,0 0-3-15,0 0-7 0,0-21 0 16,0 21 0-16,0 0-4 0,0 0 1 16,0 0-9-16,2-15 3 0,-2 15-2 0,0 0 1 0,0 0 0 15,0 0-3-15,0 0 1 16,0 0 5-16,0 0 5 0,0 0 3 0,0 0-3 16,0 0 7-16,0-19-6 0,0 19 5 15,0 0-7-15,0 0 1 0,0 0-5 16,0 0 0-16,0 0-6 0,0 0-7 0,0 0-9 15,0 0-9-15,0 0-14 0,0 0-13 0,0 0-23 16,0 0-25-16,0 0-26 16,0 0-25-16,0 0-7 0,0-11-14 0,0 11-20 15,0 0-22-15,0 0-36 0,0 0-541 0,0 0-83 0</inkml:trace>
  <inkml:trace contextRef="#ctx0" brushRef="#br1" timeOffset="175064.37">20756 6361 2250 0,'0'0'-108'0,"0"0"8"16,0 0 9-16,10 4 4 0,-10-4 12 0,0 0 11 15,0 0 9-15,0 0 17 0,0 0 8 16,0 0 18-16,0 0 12 0,0 0 19 0,0 0 1 16,0 0 5-16,0 0 8 0,0 0 3 0,0 0 15 15,0 0-8-15,0 0 1 16,0 0-5-16,0 0-2 0,0 0 5 0,0 0-12 0,0 0-3 16,-52 2-8-1,52-2 2-15,0 0-2 0,-20 2-5 0,20-2-2 0,0 0-12 16,-19 1 7-16,19-1 1 15,0 0 14-15,-21 3-18 0,21-3-4 0,0 0 0 0,0 0 5 16,-21 0-3-16,21 0 1 0,0 0 1 0,0 0 1 16,0 0 5-16,-21 4 2 15,21-4 4-15,0 0-6 0,0 0-2 0,0 0 5 0,0 0-7 16,0 0-6-16,0 0-2 16,0 0 7-16,0 0 14 0,0 0-9 0,0 0-2 15,0 0 14-15,0 0-1 16,0 0-1-16,0 0-9 0,-13-14 7 0,13 14-6 15,0 0 4-15,0 0-6 16,0 0-2-16,6-26 2 0,-6 26-5 0,0 0 1 0,2-26 0 16,-2 26-3-16,2-20 15 0,-2 20-4 0,0-23 8 0,0 23 14 15,-2-19 12 1,2 19 5-16,0-18 0 0,0 18-5 0,0 0-4 0,-2-26-5 16,2 26-7-16,0 0-4 15,-2-23-6-15,2 23-5 0,0 0-4 0,-2-19-6 0,2 19 0 16,0 0-1-16,0 0-4 15,-4-19 1-15,4 19 3 0,0 0 1 0,0 0 7 16,-4-13-3-16,4 13 10 16,0 0 3-16,0 0 6 0,0 0-4 0,0 0-1 0,0 0-7 15,0 0 3-15,-4-18-5 0,4 18 1 0,0 0-3 16,0 0-1-16,0 0-2 16,0 0 0-16,0 0-1 0,0 0-2 0,0 0-1 15,0 0-2-15,0 0-1 0,0 0 3 16,0 0-2-16,0 0-9 0,0 0 0 0,0 0 2 15,0 0-9-15,40 10-2 16,-40-10-8-16,0 0 3 0,23 2-11 0,-23-2-3 0,0 0 1 16,23 0 6-16,-23 0-3 0,0 0 12 0,21 2 16 15,-21-2 16-15,0 0 10 16,16 2 9-16,-16-2 2 0,0 0 3 16,0 0-4-16,0 0-5 0,0 0 0 0,0 0-3 15,18 2 1-15,-18-2-7 0,0 0-3 16,0 0 0-16,0 0-5 0,0 0-2 15,0 0-1-15,0 0-3 0,0 0 1 16,18 4-1-16,-18-4-1 0,0 0-2 0,0 0-1 16,0 0 2-16,10 7 5 0,-10-7 6 0,0 0 4 15,0 0-2-15,8 14 6 0,-8-14-3 0,0 0-1 16,4 14-2-16,-4-14-5 0,0 0 0 16,2 19-2-16,-2-19-2 0,3 16 0 0,-3-16 3 15,2 17-5-15,-2-17-1 16,2 21 5-16,-2-21-6 0,2 24 2 0,-2-24-2 0,2 22-1 15,-2-11 7-15,0-11-1 16,0 21-1-16,0-21 0 0,-2 21-2 0,2-21 4 16,-2 17-6-16,2-17 2 0,-2 19-3 0,2-19-4 15,0 0 4-15,-5 21-1 0,5-21-2 16,0 0-2-16,0 18 0 0,0-18 2 0,0 0-2 16,0 0 5-16,-4 17 0 15,4-17-1-15,0 0 9 0,0 0 5 0,0 0 8 16,-6 15-2-16,6-15 0 0,0 0 0 15,-12 5-7-15,12-5 1 0,0 0-4 0,-18 6 5 16,18-6-10-16,0 0-2 16,-23 4-1-16,23-4-6 0,-21 4-1 0,21-4-4 15,-25 4-2-15,25-4 2 0,-22 3-12 0,10 0-10 0,12-3-11 16,-20 3-17-16,20-3-43 16,-16 5-50-16,16-5-66 0,-11 3-156 0,11-3-579 15,0 0-374-15</inkml:trace>
  <inkml:trace contextRef="#ctx0" brushRef="#br0" timeOffset="193343.89">19750 10599 462 0,'-6'-9'-44'0,"6"9"-115"15,-12-14 70-15,4 6 31 16</inkml:trace>
  <inkml:trace contextRef="#ctx0" brushRef="#br0" timeOffset="195683.96">19668 9972 496 0,'0'0'77'0,"0"0"-18"15,6-10-14-15,-6 10-10 16,0 0-7-16,0 0-3 0,6-9-3 0,-6 9-2 15,0 0-2-15,0 0 10 0,0 0 1 16,0 0 18-16,-4-17-6 0,4 17 7 0,0 0-7 16,0 0 7-16,0 0 5 0,0 0 1 0,0 0-3 15,-15-17-5-15,15 17-8 16,0 0-3-16,0 0 2 0,0 0-11 0,0 0 1 0,-12-8-8 16,12 8-11-16,0 0 9 15,0 0-5-15,0 0-2 0,0 0-5 0,0 0 5 16,-28 4 0-16,28-4-3 0,0 0-2 15,0 0-5-15,-21 10 3 0,21-10 4 0,-11 7-4 16,11-7-3-16,0 0 2 16,-16 14 0-16,16-14 6 0,-11 9-3 0,11-9 0 15,0 0 5-15,-13 16 8 0,13-16 12 0,-6 14-10 0,6-14 5 16,-9 18 0-16,9-18 4 16,-4 20 6-16,2-8-4 0,2-12 1 0,-4 24-1 15,4-9 8-15,-2 1-2 16,2-16-5-16,0 35 3 0,0-17-15 0,2 1 10 0,0 1 13 15,0 1-12-15,0 2 27 16,0 1-7-16,-2 3 3 0,4 0-3 0,-4-1 8 16,0 3-7-16,2-2 3 0,0 1-4 0,3 0-10 0,-3-1-1 15,2 1-3-15,3 1-3 16,-3-2 2-16,2 2-3 0,5-4 3 0,-3 5-11 16,5-2-2-16,-2 3 4 15,1-4 1-15,-1 1 2 0,0-3-2 0,1-2 3 0,-1 1 6 16,-1 2-8-16,1-2 3 15,0 0-4-15,1 2 3 0,-4-2-2 0,4 1-7 16,-2 0 0-16,0 4-2 0,-1-2-1 0,1 1-4 0,-1-1 0 16,0-2-2-16,-3 5 4 15,0-2-7-15,-2 1 1 0,2 5 0 0,-4-1 1 16,-2-3 0-16,0 3-2 16,0-1 8-16,-2 4-9 0,0 2 7 0,0-1-4 0,-2-3 4 15,-2 2-1-15,2-4 0 16,-3 3-1-16,3-5 2 0,-2-1 0 0,1-1-3 15,-1-1-4-15,2 1 1 16,0 1 1-16,-3-3 1 0,3 1-5 0,0 0 1 0,-2-1-3 16,2-4-4-16,-1 0 0 0,-2-2-1 0,1 0 0 15,0 2-2-15,-2-5-2 16,-1-1 3-16,-2 2 1 0,-1-1 0 0,1-4 0 0,-3 1-2 16,-2-1 0-16,0 1 1 15,0-5 6-15,2 1-7 0,-1-2-1 0,0-1-3 16,2 0-4-16,-1-1 4 15,-2 0-7-15,4 0-7 0,2-2-7 0,10-4 3 0,-19 5 2 16,10-3 1-16,9-2 0 16,-15 6 1-16,15-6 0 0,-10 3-10 0,10-3 5 15,0 0 10-15,0 0-1 0,0 0 1 0,-13 3 0 0,13-3 5 16,0 0-4-16,0 0-1 16,0 0 7-16,0 0 1 0,0 0 4 0,0 0 5 15,0 0 0-15,0 0 7 16,0 0-3-16,0 0 4 0,0 0-3 15,0 0 2-15,0 0 2 0,0 0 3 0,0 0 2 16,34 9 9-16,-34-9-2 0,10 4 4 0,-10-4 1 16,9 6 0-16,-9-6 1 0,11 9-4 0,-11-9 2 0,10 12 6 15,-10-12 2-15,8 15 9 16,-8-15-1-16,6 17 4 0,-6-17 5 0,8 19 0 16,-8-19 1-16,2 21-6 15,0-10-2-15,-2-11-6 0,2 31-5 0,-2-16 1 0,2 2-6 16,-2 0-2-16,2 0-5 15,0 3-1-15,0-2-6 0,0 1 4 0,0 2 1 16,0 3-4-16,-2-4-6 0,2 2 3 0,0 4-2 0,-4-3 0 16,2 4-3-16,-2-1 2 15,2-1-2-15,-2 1-2 0,0 2 1 0,-2-2-2 16,2 0 1-16,0-1-2 16,0 2 0-16,0-2 0 0,0 2-1 0,0-1-1 0,0 1 0 15,0-3-1-15,-2 3-1 16,0 0 1-16,2 0 1 0,-2 0-2 0,2-1 0 15,-2 0 1-15,2 1 3 16,-2 0-5-16,0-3 5 0,-1 1-4 0,1 0-2 0,0 0-1 16,-1 0-7-16,3 0-2 0,-2-2-7 0,0 1-4 15,0-1-2-15,-1 2-5 16,1-2 1-16,2 2-2 0,-2-1-2 0,0 1 2 0,2 0 2 16,-2-1 6-16,-1 3 1 15,2-3 3-15,-1 3 5 0,2 1 1 0,-2 1 8 16,0-4 0-16,2 4 5 15,-2 0-1-15,2-3-1 0,-2 0 0 0,2 2 5 0,-1 0-4 16,-1 1-3-16,2-1 4 0,-1 1-5 0,1 0-6 16,0-1-2-16,2 2-5 15,-2-3-3-15,2 0 2 0,2 3-2 0,-2-1 5 0,0 0 1 16,-2 0 3-16,4 1 0 16,-2-3 3-16,-2 1 3 0,2 0 5 0,-2 2 3 15,0-3 4-15,-2-1 8 16,0 3-4-16,2-1-1 0,-1 2 2 0,1 0-5 0,-2-1 0 15,0 0-2-15,2-1-1 16,-2-1-1-16,-1 2 3 0,3 0-2 0,-2 1 0 16,1 1 1-16,1-1 1 0,0-1-6 0,-2 1 3 0,4 1-1 15,-2-1 3-15,2-2-3 16,-2 3 2-16,2 0 1 0,0-3-4 0,-2 3-3 16,0-3 3-16,0 2-5 15,0 1 4-15,0-3 0 0,-2 1 6 0,-1 2-5 0,0 0-4 16,1 2 5-16,-2 0-1 15,0 2 0-15,2-6-1 0,-1 0 1 0,1 0 1 16,2 2-3-16,-2-1 4 16,2 1 1-16,0-1-2 0,-3 1 0 0,3-3 0 0,0 3-1 15,-2-3 2-15,2 2 1 0,-3-3-2 0,3 4 2 16,0-2-4-16,0-4 2 16,-2 5 0-16,0-2-1 0,0 2 3 0,0-1 0 0,2 0-3 15,-4 0 2-15,4-1-1 16,0 3 0-16,0-3-1 0,0 2-4 0,2-1 6 15,0 2 0-15,0-1-1 16,0-1 1-16,0-1-2 0,0-1 1 0,2 2 1 0,-2-3-2 16,2 1-2-16,-2 0-1 0,4-1 1 0,0-1 2 15,0 2-1-15,0-1-2 16,0 1 1-16,0 0-3 0,2 0 0 16,0-1 0-16,-1 0 2 0,1 1 7 0,-1 1-6 15,1 1 2-15,-2 0 1 0,0-2 0 0,3 1 2 16,-3 1-3-16,0-2-4 15,-2-1 9-15,0 4 5 0,0-4-3 0,2-1-2 0,-4-1-5 16,2 1 5-16,1-5-3 0,-1 4 0 0,-2-3-1 16,3 1 4-16,-1 1 0 15,0 0-7-15,0 2 4 0,2-2-1 0,-2-2-1 0,0 2 1 16,0-1-2-16,2 3 3 16,-2 0 4-16,0-3-2 0,0-2 1 0,0 1 1 15,-2 0 1-15,3 0-2 16,-1 2 4-16,-2-2-1 0,2-1-2 0,-2 4-1 0,2-3-3 15,-2 0 0-15,3 2-1 16,-3-3 5-16,2 3-3 0,0 2-3 0,0-2 2 16,-2 0 1-16,2-2-1 0,-2 1-2 0,2 2-7 0,0 0-2 15,0-1-13-15,2 1-12 16,1-1-18-16,1 0-28 0,2 0-39 0,3-2-39 16,2-2-43-16,-3-3-192 15,3-5-521-15,0 1-311 0</inkml:trace>
  <inkml:trace contextRef="#ctx0" brushRef="#br0" timeOffset="-207802.55">20305 10172 473 0,'0'0'124'16,"0"0"-11"-16,0 0-10 0,0 0-13 0,0 0-2 0,0 0-7 16,0 0 2-16,0 0-1 15,0 0 4-15,0 0 2 0,0 0 12 0,0 0-17 16,0 0 2-16,0 0-11 16,0 0-4-16,0 0-11 0,0 0-4 0,0 0-4 0,0 0-3 15,0 0-15-15,0 0 1 16,0 0-6-16,0 0-5 0,33-11 7 15,-33 11-11-15,0 0 1 0,26 0 16 16,-26 0-8-16,17-2-2 0,-17 2-3 0,0 0 6 0,30-2-9 16,-30 2-2-16,18-2 5 0,-18 2-8 0,20-2 0 15,-20 2-7-15,17-2 0 16,-17 2 4-16,0 0-5 0,21-4 11 0,-21 4 8 16,0 0 11-16,19-1 0 0,-19 1 6 15,0 0 7-15,0 0 6 0,19 0 3 0,-19 0 5 16,0 0-4-16,0 0 1 15,0 0-1-15,0 0 0 0,21 1-2 0,-21-1-1 0,0 0-10 16,0 0 3-16,0 0-4 0,0 0 0 0,0 0-1 16,10 10-1-16,-10-10-5 15,0 0-1-15,0 0-3 0,0 0-4 0,0 0-7 0,-10 30 5 16,10-30-1 0,0 0-8-16,-12 22-2 0,6-15-3 0,6-7 5 0,-12 15-4 15,6-5 5-15,6-10-8 16,-10 15-2-16,10-15 1 0,-13 17 0 15,9-9-1-15,-3-3-3 0,7-5 1 0,-10 14 4 16,5-8 0-16,5-6 1 0,-8 11 1 0,8-11-2 16,-8 11 2-16,8-11-3 0,-8 12-1 0,8-12-2 15,-8 11-3-15,8-11 2 0,-8 14 0 16,2-8 0-16,6-6-2 0,-8 11-1 0,8-11 1 16,-9 9 1-16,9-9-1 15,-9 10-1-15,9-10 0 0,-8 11-1 0,8-11-2 0,-8 8 3 16,8-8-3-1,-9 6 0-15,9-6 0 0,0 0 2 0,-10 9-3 0,10-9 2 16,0 0-3-16,-9 10 3 0,9-10-3 0,0 0 1 16,0 0 0-16,-7 7-3 0,7-7 2 15,0 0 1-15,0 0-1 0,0 0 1 0,-8 7-2 16,8-7 1-16,0 0 1 16,0 0 0-16,0 0-1 0,0 0 3 0,0 0 2 15,0 0-1-15,0 0 6 0,0 0-4 16,0 0 0-16,0 0 1 0,0 0 6 0,0 0 6 15,0 0 0-15,0 0 1 16,0 0 2-16,0 0 0 0,22 8 1 0,-22-8 5 0,0 0-3 16,0 0 4-16,33-3 2 0,-33 3-6 15,24-2 2-15,-24 2-5 0,24-4-5 16,-10 0-10-16,-2 2-19 0,-12 2-27 0,24-6-36 16,-12 2-35-16,-12 4-58 0,19-5-55 15,-11-1-101-15,-8 6-209 0,14-9-389 0,-14 9-325 16</inkml:trace>
  <inkml:trace contextRef="#ctx0" brushRef="#br0" timeOffset="-207032.61">20586 9646 2649 0,'0'0'-152'16,"0"0"26"-16,0 0 29 0,0 0 14 0,0 0 21 15,0 0 28-15,11 42 15 16,-11-42 12-16,0 0 22 0,0 0 29 0,0 0 0 0,10 9 10 16,-10-9 21-16,0 0 0 0,0 0 7 15,0 0-11-15,14 9 2 0,-14-9-11 16,0 0-6-16,0 0-7 0,14 5-6 0,-14-5-16 0,0 0-5 16,14 4-18-16,-14-4-24 15,0 0-25-15,0 0-28 0,20 4-30 0,-20-4-27 16,0 0-42-16,0 0-98 15,21-2-380-15,-21 2 126 0</inkml:trace>
  <inkml:trace contextRef="#ctx0" brushRef="#br0" timeOffset="-206442.56">20843 9590 1854 0,'0'0'-65'0,"0"0"16"16,0 0 21-16,0 0 11 15,0 0 17-15,0 0 13 0,12-8 4 0,-12 8 13 0,0 0 7 16,0 0 4-16,0 0 9 15,0 0-8-15,0 0-5 0,0 0-3 0,0 0 12 16,13 27 5-16,-13-27 7 0,6 10 2 0,-6-10 5 0,5 16 0 16,-5-16-1-16,6 15-5 15,-6-15 4-15,2 17-6 0,-2-17-1 0,4 15-8 16,-4-15 3-16,0 0-18 16,0 21-1-16,0-21-4 0,0 0-4 0,2 18-8 0,-2-18 6 15,0 0-10 1,0 0 6-16,0 15 2 0,0-15-5 0,0 0 2 0,0 0 2 15,0 0-4-15,0 0-1 16,0 0 2-16,0 0 2 0,0 0-1 0,0 0 5 0,0 0-7 16,0 0-6-16,0 0-4 0,0 0 4 15,0 0-4-15,0 0 3 0,0 0-2 16,17-39 1-16,-17 39-11 0,8-11 5 0,-8 11 3 16,14-12-2-16,-14 12-4 0,10-7 11 15,-10 7-1-15,0 0 4 0,14-9 2 0,-14 9 5 16,0 0 5-16,14-6 20 15,-14 6 12-15,0 0 8 0,0 0 3 0,0 0 1 16,0 0-1-16,0 0-2 0,12 22-8 0,-12-22-5 0,0 0-6 16,0 26-3-16,0-26-7 15,-2 17-9-15,2-17-12 0,2 19-25 0,-2-19-28 16,2 19-34-16,-2-19-56 16,5 16-92-16,-5-16-195 0,0 11-513 0,0-11-338 0</inkml:trace>
  <inkml:trace contextRef="#ctx0" brushRef="#br0" timeOffset="-204112.47">22024 9886 2623 0,'0'0'-162'0,"0"0"29"0,0 0 27 0,0 0 18 15,0 0 17-15,0 0 14 16,0 0 10-16,0 0 18 0,0 0-1 0,0 0 7 15,0 0 8-15,0 0 14 0,0 0 14 16,0 0 0-16,0 0 6 0,0 0 12 0,0 0 3 16,0 0 10-16,0 0 2 0,0 0 5 0,0 0 2 15,0 0 11-15,0 0 6 0,0 0 1 16,0 0 8-16,0 0-5 0,0 0-1 0,0 0-5 16,0 0 3-16,0 0-9 15,0 0 2-15,0 0 1 0,0 0 1 0,0 0 4 16,0 0-4-16,0 0-3 0,-56-5 3 15,56 5-7-15,-22 0-3 0,22 0-5 0,-26 0-6 16,26 0-4-16,-27 1 0 16,11-1-7-16,16 0-1 0,-27 3-4 0,27-3-2 15,-27 1-2-15,27-1-2 0,-28 0-4 0,15 2 0 0,13-2-1 16,-28 2-1-16,28-2-5 16,-24 4 2-16,13-1-4 0,11-3-1 0,-21 0-2 15,21 0-4-15,0 0 0 16,-25 4-3-16,25-4 0 0,0 0-3 0,-20 5-5 0,20-5 0 15,0 0 0-15,0 0 1 16,-14 5 0-16,14-5-3 0,0 0 6 0,0 0 1 16,0 0-1-16,0 0 2 0,0 0 0 0,0 0-2 15,0 0 0-15,0 0 4 0,26 31-1 16,-26-31 0-16,16 7 0 0,-16-7-2 0,19 10 3 16,-11-5-3-16,-8-5-2 15,20 10 3-15,-12-4 3 0,-8-6 4 0,18 11 4 0,-8-3 5 16,0 0 2-1,-10-8 0-15,17 15 0 0,-11-6-3 0,3 0-3 0,-1 1 3 16,-8-10-3-16,13 19 4 16,-7-10-8-16,-6-9 4 0,10 19-5 0,-5-9 3 0,-5-10-5 15,9 18 2-15,-9-18-1 0,6 21 2 0,-4-12-1 16,-2-9-4-16,0 21 3 16,0-21 2-16,0 19-4 0,0-19 2 0,-2 21-4 0,2-21 2 15,-4 21-4-15,4-21 5 16,-9 21-2-16,5-10-2 0,4-11 1 0,-9 23 0 15,3-9-3-15,-2-1 1 16,1-2-4-16,7-11-4 0,-12 25-2 0,5-12-1 16,1-1 0-16,6-12 0 0,-9 19 1 0,9-19 2 0,-8 19-2 15,4-10 4-15,4-9-1 16,-6 15 0-16,6-15 3 0,0 0 1 0,-7 22-2 0,7-22 0 16,-3 14-1-1,3-14-1-15,0 0-2 0,8 23-2 0,-8-23 2 0,6 12 1 16,-6-12 1-16,10 13 0 15,-10-13 7-15,15 10-4 0,-6-4 1 0,-9-6-3 0,19 7 3 16,-19-7 0-16,22 9 0 16,-8-6 2-16,0-2-1 0,1 4 3 0,2-4-5 15,2 2 6-15,-2-2-2 0,0 2 6 0,2-3 4 16,0 1 5-16,-19-1 0 0,38 2 2 16,-19-2-5-16,3 0 2 0,-4 0-5 0,4 2 1 15,-1-2-2-15,-2 0 2 16,0 0-3-16,0 0 0 0,-19 0-7 0,30-2-1 15,-30 2-26-15,27 0-17 0,-27 0-26 16,21 0-19-16,-21 0-34 0,18 0-32 0,-10-2-57 16,-8 2-151-16,0 0-463 0,0 0-158 15</inkml:trace>
  <inkml:trace contextRef="#ctx0" brushRef="#br0" timeOffset="-201022.55">21804 11058 2362 0,'0'0'-106'0,"0"0"19"0,0 0 27 15,0 0 17-15,0 0 29 0,0 0 31 0,0 0 2 16,0 0 11-16,0 0 10 16,0 0 14-16,0 0 7 0,0 0 2 0,0 0-5 0,0 0-6 15,0 0-13-15,0 0 0 0,0 0 2 0,0 0 6 16,0 0-5-16,0 0 5 16,0 0-6-16,0 0-8 0,0 0-5 0,0 0 7 15,0 0-7-15,0 0 0 0,0 0-4 16,6 31-1-16,-6-31-1 0,0 0 0 0,0 0-1 15,0 16-1-15,0-16-1 16,0 0 7-16,0 0-1 0,-2 24 0 0,2-24 1 16,0 0 0-16,0 18-2 0,0-18-2 0,0 0 1 0,0 21-5 15,0-21 0-15,0 0-2 16,0 19-3-16,0-19 1 0,0 0-2 0,0 16 3 16,0-16-2-16,0 0 1 0,0 0 1 15,0 0-2-15,0 0 2 0,-2 19-1 0,2-19 2 16,0 0-6-16,0 0-4 15,0 0 0-15,0 0-5 0,0 0-4 0,0 0-2 16,0 0-2-16,0 0-5 0,0 0 0 16,0 0-6-16,0 0 0 0,0 0-3 0,0 0 1 15,0 0 4-15,6-55-2 0,-6 55-4 0,6-16 2 16,-6 16 5-16,7-15-3 16,-7 15-2-16,8-13 0 0,-8 13 4 0,10-12-1 0,-10 12 2 15,10-11-4-15,-10 11 1 16,10-11 8-16,-10 11-3 0,10-8 5 0,-10 8-4 15,0 0 3-15,13-10 1 16,-13 10-3-16,0 0-1 0,13-6 4 0,-13 6 5 0,0 0 3 16,0 0 6-16,0 0 1 0,0 0 3 0,0 0-1 15,0 0 0-15,25 16 6 16,-25-16 0-16,0 0 5 0,2 19-6 0,-2-19 1 0,0 0-2 16,2 21 0-1,-2-21-2-15,0 0 0 0,-2 19 0 0,2-19-1 0,0 0-2 16,0 18 14-16,0-18-18 15,0 0 3-15,0 0-1 0,0 17-1 0,0-17 2 0,0 0 0 16,0 0-1-16,0 0 1 0,0 0-8 0,0 0-1 16,0 0-11-16,0 0 5 15,0 0-5-15,0 0 3 0,0 0 0 0,0 0-2 16,0 0 2-16,0 0 2 0,0 0-5 16,0 0 7-16,0 0-3 0,32-32 0 0,-32 32 9 15,10-13 5-15,-10 13 3 16,12-9 2-16,-12 9 7 0,0 0 10 0,14-11-9 0,-14 11 10 15,10-6-3-15,-10 6 2 16,0 0-2-16,0 0 4 0,0 0 5 0,22 0 6 16,-22 0 3-16,0 0 0 0,0 0 3 0,15 13-7 15,-15-13 6-15,0 0-4 0,8 16 2 16,-8-16-8-16,4 17-1 0,-4-17-5 0,4 15-3 16,-4-15-5-16,2 17 0 15,-2-17-11-15,4 17-10 0,-4-17-20 0,0 0-32 16,6 17-38-16,-6-17-40 0,0 0-42 15,4 16-41-15,-4-16-92 0,2 5-595 0,-2-5-280 16</inkml:trace>
  <inkml:trace contextRef="#ctx0" brushRef="#br0" timeOffset="-200662.31">22212 11205 2668 0,'0'0'-88'0,"0"0"16"0,0 0 16 16,0 0 16-16,0 0 19 0,23-4 24 15,-23 4 2-15,0 0 13 0,0 0 14 0,24-4 9 16,-24 4-5-16,0 0-3 16,16-2-11-16,-16 2-13 0,0 0-10 0,20-1 1 15,-20 1-9-15,0 0-3 0,16-3-12 0,-16 3-5 16,0 0-14-16,0 0-17 0,0 0-2 16,22-2-12-16,-22 2-8 0,8-3-19 0,-8 3-10 15,0 0-25-15,0 0-31 16,9-8-48-16,-9 8-259 0,0 0 362 0</inkml:trace>
  <inkml:trace contextRef="#ctx0" brushRef="#br0" timeOffset="-200462.32">22299 11140 1273 0,'-12'-8'-12'0,"12"8"19"0,0 0 12 15,0 0 19-15,-18-7 15 16,18 7 14-16,0 0 16 0,0 0 4 0,0 0-2 16,-14-6 2-16,14 6-5 15,0 0-3-15,0 0-4 0,0 0-2 0,0 0-7 0,0 0 1 16,0 0-8-16,0 0-3 15,0 0-1-15,0 0-1 0,0 0-11 0,0 0-3 16,42-11-10-16,-42 11-12 16,0 0-6-16,17-3-25 0,-17 3-17 0,0 0-21 0,0 0-25 15,21-1-34-15,-21 1-52 0,0 0-109 0,13-3-328 16,-13 3 193-16</inkml:trace>
  <inkml:trace contextRef="#ctx0" brushRef="#br0" timeOffset="-200142.58">22509 11108 1804 0,'0'0'5'0,"0"0"4"0,0 0 18 16,23 3 2-16,-23-3 8 15,0 0 14-15,0 0 4 0,19 2 13 0,-19-2 1 16,0 0 2-16,19 4-11 16,-19-4-1-16,0 0-6 0,21 0-12 0,-21 0-9 0,17 2-8 15,-17-2-22-15,0 0-23 16,0 0-25-16,23 0-25 0,-23 0-36 0,11-2-57 15,-11 2-118-15,0 0-295 16,11-6 227-16</inkml:trace>
  <inkml:trace contextRef="#ctx0" brushRef="#br0" timeOffset="-199642.35">22768 11010 1680 0,'0'0'4'15,"0"0"1"-15,0 0 8 0,0 0 7 0,0 0 14 16,0 0 2-16,0 0-3 16,0 0 9-16,0 0 16 0,0 0-11 0,20 21-4 0,-20-21 0 15,0 0-5-15,4 18 8 16,-4-18-4-16,4 13 0 0,-4-13 14 0,0 0-10 15,6 19 6-15,-6-19 8 16,0 0-16-16,2 16 7 0,-2-16-6 0,0 0-2 0,3 14-8 16,-3-14 6-16,0 0-7 0,0 0-2 0,0 0-4 15,2 18-4-15,-2-18-5 16,0 0-12-16,0 0-12 0,0 0-3 0,0 0-13 0,0 0-3 16,0 0-2-16,0 0 2 15,0 0-1-15,0 0 4 16,0 0 0-16,0 0 5 0,0 0 15 0,17-37 5 15,-17 37 8-15,0 0 6 0,8-15 2 0,-8 15 11 0,9-9 0 16,-9 9 3-16,0 0-2 16,12-10 4-16,-12 10-3 0,0 0 6 0,16-9 9 15,-16 9-3-15,0 0 4 0,14-4 10 0,-14 4 8 16,0 0 10-16,0 0 9 0,0 0 5 16,0 0 3-16,28 9-5 0,-28-9-5 0,0 0-12 15,10 15-4-15,-10-15-12 16,4 12-20-16,-4-12-32 0,7 13-47 0,-7-13-62 15,4 14-59-15,-4-14-75 0,0 0-162 16,4 9-512-16,-4-9-310 0</inkml:trace>
  <inkml:trace contextRef="#ctx0" brushRef="#br0" timeOffset="-198607.37">21818 9631 2667 0,'0'0'-123'0,"0"0"14"0,0 0 24 0,0 0 8 15,0 0 24-15,0 0 5 16,0 0 13-16,0 0 10 0,0 0 16 0,0 0 9 0,0 0 6 16,0 0 11-16,0 0-1 15,0 0 14-15,0 0-4 0,0 0 5 16,0 0 5-16,0 0-5 0,0 0 3 15,0 0 1-15,0 0-3 0,0 0 2 0,0 0 1 16,0 0-10-16,0 0 4 0,0 0-4 16,0 0-11-16,0 0 7 0,0 0-10 0,0 0 10 15,0 0-3-15,0 0 3 0,35 17 2 0,-35-17 1 16,0 0-1-16,20 0 7 16,-20 0 3-16,0 0 0 0,26-2-2 0,-26 2 5 0,0 0-6 15,23 0-3-15,-23 0-6 16,17 0 0-16,-17 0-1 0,17 2-4 0,-17-2-11 15,0 0-5-15,24 0-12 16,-24 0-21-16,0 0-30 0,20 0-18 0,-20 0-36 0,0 0-20 16,22 0-30-16,-22 0-58 0,0 0-463 0,17-2 65 15</inkml:trace>
  <inkml:trace contextRef="#ctx0" brushRef="#br0" timeOffset="-198062.56">22157 9471 1964 0,'0'0'-56'0,"0"0"28"15,0 0 15-15,0 0 29 0,0 0 23 0,15-10 10 16,-15 10 18-16,0 0 20 16,0 0 16-16,0 0 2 0,0 0 8 0,0 0 6 15,0 0 2-15,0 0 2 0,0 0-3 16,0 0 6-16,0 0 10 0,0 0 3 0,0 0 6 15,0 0-1-15,23 27-9 16,-23-27-11-16,5 15-11 0,-5-15-12 0,6 23-13 16,-2-9-6-16,0 1-14 0,3 2-6 0,-3 1-14 0,4 2-21 15,1-1-29-15,-3 2-42 16,3 0-53-16,-3-2-62 0,4 2-54 0,1 0-111 16,2-2-221-16,-3 1-387 15,-1 0-341-15</inkml:trace>
  <inkml:trace contextRef="#ctx0" brushRef="#br0" timeOffset="-196472.47">23160 10035 2708 0,'0'0'-128'0,"0"0"23"15,0 0 15-15,0 0 26 16,0 0 14-16,0 0 26 0,11-13 5 0,-11 13 20 16,0 0 17-16,0 0 0 15,0 0 2-15,0 0 11 0,0 0 6 0,0 0 4 16,13-8-1-16,-13 8 7 0,0 0 2 15,0 0-1-15,0 0 7 0,0 0 7 0,23 2-2 16,-23-2-1-16,0 0 2 16,0 0-1-16,23 2 0 0,-23-2-1 0,0 0-8 0,21 5-5 15,-21-5-4-15,15 6-1 0,-15-6-7 0,17 8-1 16,-17-8-8-16,16 9 2 16,-16-9-2-16,12 13 3 0,-6-5-2 0,-6-8 1 0,6 18 1 15,-6-18 0-15,2 21 0 16,-2-21 1-16,-2 22 1 0,2-22 1 0,-8 29 0 15,4-18 3-15,-2 3-5 16,0-2 2-16,-4 1 2 0,4-2-1 0,0 0-3 0,-2 1-6 16,1-4 2-16,3 1-2 0,-3 0-6 0,7-9 0 15,-8 14-2-15,4-9 0 16,4-5-3-16,0 0-1 0,-11 15-3 0,11-15-5 0,-4 8 1 16,4-8 0-16,0 0-1 15,-4 10 0-15,4-10-11 0,0 0-1 16,0 0-1-16,0 0 0 0,0 0-2 15,0 0-4-15,0 0 0 0,0 0 0 0,0 0-3 0,33-33-5 16,-24 25 3-16,-9 8-3 16,17-17-3-16,-9 6 1 0,4-2 2 0,-4 2 4 15,0-3 5-15,0 1-1 0,1 1 1 0,-1 0 2 0,1-1 1 16,-3 0 3-16,-6 13 0 16,15-24-1-16,-11 14 0 0,-4 10 3 0,10-19 0 15,-10 19 0-15,12-18 1 16,-12 18 0-16,6-14 2 0,-6 14 6 0,6-14 6 0,-6 14 3 15,0 0 10-15,8-15 3 16,-8 15 11-16,0 0 2 0,0 0 1 0,4-13 2 16,-4 13-1-16,0 0 1 0,0 0-3 0,0 0-1 15,0 0-6-15,0 0 3 16,0 0-2-16,0 0-1 0,0 0-2 0,0 0-3 0,-28 36-2 16,28-36-3-16,-10 20 1 15,8-6-5-15,-4 0 2 0,6-14-4 0,-6 30-5 16,4-17 0-16,0 2-9 0,0 1-3 15,2-2-14-15,0-14-10 0,2 25-10 0,0-11-9 16,-2-14-9-16,8 26-27 0,-2-14-23 16,1 0-34-16,4-1-32 0,-3-1-26 15,2-3-33-15,1 1-90 0,6-2-551 0,-6-3-233 0</inkml:trace>
  <inkml:trace contextRef="#ctx0" brushRef="#br0" timeOffset="-195952.63">23696 10061 2443 0,'0'0'-135'15,"0"0"21"-15,0 0 16 16,0 0 17-16,0 0 8 0,0 0 18 0,0 0 11 16,0 0 13-16,0 0 8 0,0 0 12 0,0 0 4 0,0 0 7 15,0 0 7 1,0 0 7-16,0 0 14 0,0 0 13 0,0 0 9 0,0 0 16 16,0 0-4-16,0 0 5 15,0 0-1-15,0 0-1 0,5 50-7 16,-5-50 8-16,-3 28-1 0,3-28-9 0,0 28-8 15,0-15 0-15,3 4-2 0,-3-17-6 0,2 30-9 16,-2-15 0-16,2 1-17 0,0-1-2 0,2 0-6 16,-4-15-11-16,4 23-9 0,-2-12-17 15,-2-11-19-15,6 21-25 0,-2-11-24 0,1-2-24 16,-1-1-27-16,-4-7-57 16,5 12-427-16,-5-12 142 0</inkml:trace>
  <inkml:trace contextRef="#ctx0" brushRef="#br0" timeOffset="-195402.86">23911 10142 1728 0,'0'0'-116'16,"6"-10"14"-16,-6 10 17 0,0 0 20 0,0 0 9 0,0 0 6 16,0 0 14-16,0 0 4 15,0 0 9-15,0 0 4 0,0 0 1 0,0 0 8 16,0 0 10-16,0 0 10 16,0 0 8-16,0 0 15 0,0 0 16 0,0 0-3 0,0 0 2 15,0 0 5-15,0 0 11 16,0 0 15-16,0 0-5 0,0 0-2 0,0 0-2 15,0 0 0-15,0 0-5 16,0 0-8-16,0 0-2 0,0 0-8 0,0 0 7 0,0 0-13 16,0 0-12-16,0 0 8 0,0 0-1 0,12-13-6 15,-12 13 2 1,0 0 10-16,0 0 7 0,0 0 7 0,0 0-1 0,0 0 0 16,0 0-1-16,0 0 8 0,0 0-13 15,0 0 3-15,0 0-7 0,0 0-4 0,0 0 0 16,0 0 5-16,0 0 2 15,0 0 5-15,0 0-1 0,0 0 0 0,0 0-5 0,0 0 0 16,0 0-7-16,0 0-2 16,6 43-2-16,-6-43-1 0,0 20-5 0,0-20 0 15,0 19-2-15,0-19-1 0,2 25-2 0,-2-25 1 16,0 24-8-16,0-10-2 0,0-14-2 16,0 28-8-16,0-16-12 0,0-12-12 0,0 22-21 15,0-22-35-15,0 20-42 16,0-11-37-16,0-9-39 0,0 0-100 0,0 17-541 15,0-17-166-15</inkml:trace>
  <inkml:trace contextRef="#ctx0" brushRef="#br0" timeOffset="-195052.69">24036 10185 2400 0,'0'0'-115'16,"0"0"24"-16,0 0 25 16,0 0 12-16,0 0 19 0,0 0 2 0,0 0 7 15,0 0 13-15,0 0 12 0,0 0 2 0,0 0 7 0,0 0-1 16,0 0 9-16,0 0 0 16,0 0-5-16,0 0 5 0,0 0-11 0,0 0-2 15,0 0 0-15,0 0-5 16,0 0-7-16,0 0-9 0,0 0 5 0,0 0-1 0,0 0 3 15,0 0-10-15,0 0-5 16,0 0 2-16,0 0 10 0,0 0-3 0,0 0 9 16,0 0-6-16,0 0 7 0,0 0 2 0,0 0-3 0,0 0 5 15,0 0 0 1,0 0-4-16,0 0-9 0,0 0-9 0,-14 37-19 0,14-37-24 16,0 0-20-16,0 0-18 15,0 0-26-15,0 0-20 0,0 0-240 0,0 0 124 0</inkml:trace>
  <inkml:trace contextRef="#ctx0" brushRef="#br0" timeOffset="-194422.85">24022 10222 1096 0,'0'0'6'0,"0"0"32"0,0 0 17 0,0 0 1 16,0 0 13-16,0 0 7 16,0 0 2-16,0 0 10 0,0 0 7 0,0 0-1 0,0 0-7 15,0 0-4-15,0 0-11 0,0 0 1 0,0 0-3 16,0 0-14-16,0 0-9 16,0 0 12-16,-2-47-12 0,2 47 1 0,0 0-12 15,10-16-2-15,-10 16-4 0,0 0-11 16,13-12 13-16,-13 12-13 0,0 0-2 0,11-8 2 15,-11 8 3-15,0 0 6 16,0 0 3-16,0 0 12 0,0 0 9 0,0 0-4 0,0 0 7 16,25 16-9-16,-25-16-5 0,4 13 1 0,-4-13-4 15,0 17 2-15,0-17 1 16,2 19 4-16,-2-19 0 0,0 19-7 0,0-19 2 16,0 19-2-16,0-19-3 0,0 19 1 15,2-11-3-15,-2-8-3 0,0 16-3 0,0-16-3 16,0 12 2-16,0-12 1 15,0 12 1-15,0-12 1 0,0 0-3 0,2 12 1 16,-2-12-4-16,0 0 0 0,0 0-2 16,0 12-4-16,0-12 5 0,0 0-7 0,0 0 3 15,0 0-3-15,0 0-1 0,0 0-4 16,0 0 2-16,0 0 0 0,0 0 5 0,0 0-7 16,0 0 4-16,0 0-2 0,0 0 4 0,0 0-3 15,0 0-2-15,0 0-1 16,18-36-6-16,-18 36-4 0,4-16-7 0,-4 16-4 15,8-23-1-15,-4 11-2 0,-4 12-1 16,9-23 0-16,-4 12 5 0,-5 11-2 0,10-21 6 16,-6 12 1-16,-4 9-3 0,11-18 1 0,-11 18-3 15,8-13 3-15,-8 13 1 16,9-11-2-16,-9 11 5 0,0 0 0 0,10-15 3 0,-10 15 4 16,9-10 1-16,-3 8 0 15,-6 2 3-15,0 0 2 0,0 0 3 0,0 0-1 16,26 0 10-16,-26 0 3 0,0 0 2 15,14 9 4-15,-10-3 2 0,-4-6-2 0,7 15 0 16,-5-7-3-16,2 2 0 16,-4-10-3-16,4 19-1 0,-4-9-4 0,3-1-2 15,-3-9 0-15,4 17-5 0,-2-7-2 0,-2-10-5 0,2 16-19 16,-2-16-25-16,0 0-38 16,2 22-43-16,0-17-50 0,-2-5-42 0,2 12-53 15,-2-12-111-15,3 9-539 16,-3-9-307-16</inkml:trace>
  <inkml:trace contextRef="#ctx0" brushRef="#br0" timeOffset="-194032.78">24453 10033 2667 0,'0'0'-74'0,"3"-21"22"0,-3 21 26 16,0 0 10-16,0 0 28 0,0 0-5 0,0 0 25 0,6-11 7 15,-6 11 18-15,0 0 15 16,0 0-6-16,0 0-8 0,0 0-5 0,0 0-3 16,0 0 1-16,23 32-3 0,-23-32 5 0,9 21 0 0,-5-8-6 15,1 1-1 1,-1 1-2-16,2 0-2 0,-1 2-4 0,-2 1-2 0,1 0-5 16,-2 0-3-16,0 1-12 15,2-2-20-15,-4 2-28 0,0-19-32 0,-6 34-46 16,2-19-43-16,0 0-57 15,-4-1-124-15,0-1-461 0,-4-1-103 0</inkml:trace>
  <inkml:trace contextRef="#ctx0" brushRef="#br0" timeOffset="-193152.47">23778 10031 2234 0,'0'0'-92'15,"0"0"29"-15,0 0 28 16,0 0 19-16,0 0 30 0,0 0 17 0,0 0 2 0,0 0 9 15,0 0 15-15,0 0-1 16,0 0-6-16,0 0-3 0,0 0 1 0,0 0 4 16,0 0-5-16,0 0 11 0,0 0 8 0,0 0 3 0,0 0 5 15,0 0-1-15,0 0 3 16,0 0 5-16,0 0-5 0,-19 40 0 0,19-40 1 16,-6 15-3-16,6-15-7 15,-8 18 1-15,4-7-13 0,4-11 0 0,-14 24-8 0,8-12-2 16,0 1-7-1,0 3-5-15,0-2-5 0,-4-1 0 0,4 2-2 0,0 0-1 16,0 2-9-16,2-2 6 0,-3 1-6 0,3-1 7 16,2 0-10-16,-2 0 0 0,4-15-1 15,-2 31-1-15,2-17-8 0,0-14-3 0,6 28-9 16,-4-13-2-16,2-2-11 16,3-2-10-16,-3 3-14 0,2-3-14 0,-6-11-14 15,10 22-24-15,-3-14-27 0,-7-8-19 16,9 16-34-16,-5-10-37 0,-4-6-108 0,6 9-484 15,-6-9-120-15</inkml:trace>
  <inkml:trace contextRef="#ctx0" brushRef="#br0" timeOffset="-192192.47">23929 10182 2237 0,'0'0'-125'0,"0"0"47"16,0 0 24-16,0 0 28 0,2-25 23 0,-2 25 18 0,0 0 22 16,0 0 15-16,0 0 22 15,0 0 28-15,0 0 12 0,0 0 16 0,0 0-2 16,0 0 2-16,0 0-10 16,0 0-10-16,0 0-11 0,6-11-8 0,-6 11-5 15,0 0 4-15,0 0-8 0,0 0-7 16,0 0-8-16,0 0-6 0,0 0-3 0,0 0-5 15,0 0-9-15,0 0-1 16,9 49-2-16,-9-49-5 0,0 19 1 0,0-19-1 0,2 19-1 16,-2-19 2-16,0 23-6 0,0-23-2 0,2 21-4 15,-2-21-1-15,0 23-3 16,0-23 0-16,0 21-6 0,0-21-2 0,2 18 1 16,-2-18 1-16,0 16-5 0,0-16 3 15,0 0-6-15,2 20 4 0,-2-20 1 0,0 0 2 16,0 0 3-16,0 20 1 15,0-20-3-15,0 0 3 0,0 0 0 0,0 0 0 0,0 15-2 16,0-15 0-16,0 0-1 16,0 0 1-16,0 0-2 0,0 0-2 0,0 0-2 15,0 0 0-15,0 0-1 0,0 0 0 0,0 0-2 16,0 0-2-16,0 0 0 0,0 0 0 16,0 0-1-16,0 0 1 0,0 0-5 15,0 0 5-15,0 0-5 0,19-39 1 16,-19 39 0-16,7-14 0 0,-7 14-3 0,6-14 1 15,-6 14-3-15,8-15 3 0,-8 15-3 16,6-17 2-16,-6 17-4 0,10-17-1 0,-10 17-2 16,6-19 1-16,-6 19 2 0,6-17-1 0,-4 5-1 15,-2 12 3-15,6-17 1 16,-6 17 1-16,4-17-1 0,-4 17 2 0,5-15-4 0,-5 15 6 16,0 0-3-16,4-17-1 15,-4 17 0-15,0 0-1 0,5-13-3 0,-5 13 1 16,0 0 0-16,0 0-1 0,0 0 1 15,12-10 1-15,-12 10 0 0,0 0-1 0,0 0 2 16,0 0 1-16,0 0 0 16,0 0 3-16,0 0-2 0,19 28-1 0,-19-28-3 15,6 14-7-15,-6-14-15 0,2 15-34 0,-2-15-40 0,0 0-58 16,5 23-62-16,-8-18-128 16,3-5-232-16,0 0-290 0,3 17-239 0</inkml:trace>
  <inkml:trace contextRef="#ctx0" brushRef="#br0" timeOffset="-190822.86">24941 10019 2577 0,'0'0'-81'0,"0"0"28"0,0 0 24 16,0 0 29-16,0 0 29 0,0 0 12 15,0 0 19-15,0 0 19 0,0 0 11 0,0 0 6 16,-6 16-3-16,6-16-3 0,0 0 5 0,0 0 5 16,0 0 12-16,0 0-4 15,0 0 1-15,0 0-5 0,0 0-4 0,0 0-10 16,0 0-12-16,0 0-9 0,0 0-7 16,0 0-5-16,0 0-16 0,0 0-13 0,0 0-15 15,0 0-13-15,39 2-12 16,-39-2-7-16,20 0-6 0,-20 0-4 0,25-2 2 0,-25 2 1 15,25 0 3-15,-25 0 3 16,24 0 0-16,-24 0 6 0,19 0 1 0,-19 0-2 16,19 0 8-16,-19 0 7 0,0 0 2 0,21 0 7 0,-21 0-2 15,0 0 7-15,15 4 10 16,-15-4 9-16,0 0 2 0,10 10 2 0,-10-10-1 16,0 0 3-16,2 18-4 15,-2-18-3-15,0 0-3 0,-9 27 1 0,9-27-2 0,-7 21 0 16,0-10-1-16,7-11-3 15,-10 25 1-15,5-12-3 0,-5-1-6 16,4-1 2-16,-3 3-4 0,9-14-3 16,-13 22 2-16,8-10 0 0,-2-1-3 0,7-11 0 15,-11 21-1-15,4-11-2 0,7-10 0 0,-8 17 0 16,8-17-3-16,-8 17 2 0,8-17 1 16,-6 14 1-16,6-14-1 0,0 0 1 0,-7 17 1 0,7-17 6 15,0 0-2-15,-2 17 4 16,2-17-5-16,0 0 3 0,0 0-3 0,15 16 1 15,-15-16-3-15,14 5-1 16,-14-5 0-16,20 3-1 0,-20-3-14 0,21 3-5 0,-21-3-11 16,23 1-12-16,-23-1-16 0,21-1-17 0,-21 1-23 15,25-4-32-15,-25 4-32 16,17-6-34-16,-8 5-38 0,-9 1-58 0,15-10-173 0,-7 4-461 16,-8 6-316-1</inkml:trace>
  <inkml:trace contextRef="#ctx0" brushRef="#br0" timeOffset="-190452.39">25205 9737 2778 0,'0'0'-65'16,"0"0"6"-16,0 0 17 15,0 0 21-15,0 0-7 0,0 0 21 0,0 0 11 16,0 0 26-16,0 0 9 15,0 0-8-15,0 0-3 0,0 0-2 0,0 0-1 0,0 0-5 16,0 0-1-16,0 0-3 0,54 3-1 0,-54-3-17 16,18 0-27-16,-18 0-25 15,20 2-25-15,-12-2-28 0,-8 0-37 0,0 0-63 16,0 0-157-16,23-2-217 16,-23 2 217-16</inkml:trace>
  <inkml:trace contextRef="#ctx0" brushRef="#br0" timeOffset="-189782.4">25442 9627 1650 0,'0'0'-31'0,"0"0"2"0,0 0 4 0,0 0 12 16,0 0 4-16,0 0 11 15,0 0 1-15,18 19 19 0,-18-19-5 0,2 15 3 16,-2-15-5-16,2 17 5 0,-2-17-2 0,2 19 6 0,-2-19 9 16,2 18-5-16,-2-18 5 15,2 17 1-15,-2-17 8 0,2 17-4 0,-2-17-3 16,0 0 2-16,3 19 8 16,-3-19-10-16,0 0 5 0,0 0 4 15,0 17-10-15,0-17 2 0,0 0-12 0,0 0-10 16,0 0 3-16,0 0-11 0,0 0 5 0,0 0 1 15,0 0-15-15,0 0 3 16,0 0-8-16,0 0 2 0,0 0 9 0,31-27-7 0,-31 27 11 16,12-11 13-16,-12 11 4 0,7-11 5 0,-7 11-5 15,10-10 8-15,-10 10 0 16,9-9-5-16,-9 9 1 0,0 0-7 0,14-8 1 0,-14 8 4 16,0 0-1-16,0 0 2 15,0 0-2-15,0 0-1 0,0 0-1 0,25 12 4 16,-25-12 3-16,0 0-3 15,9 15 6-15,-9-15-7 0,6 11 7 0,-6-11-5 0,0 0-4 16,5 17 0-16,-5-17-7 16,0 0 0-16,4 12 2 0,-4-12-7 0,0 0-9 15,0 0-1-15,7 14-2 0,-7-14-5 0,0 0 0 16,0 0-9-16,0 0-1 0,0 0 6 16,0 0 1-16,0 0-3 0,0 0 8 15,0 0-3-15,0 0 5 0,0 0 5 16,32-22-1-16,-32 22 11 0,8-10 1 0,-8 10-3 15,0 0 5-15,14-11 9 0,-14 11 6 16,0 0 6-16,16-5 9 0,-16 5 7 0,11-2 12 16,-11 2 9-16,0 0 1 0,0 0 4 0,0 0 2 15,22 9-2-15,-22-9-10 16,9 12-9-16,-9-12-5 0,10 13-5 0,-10-13-6 0,5 13-18 16,-5-13-26-16,6 17-35 15,-6-17-43-15,6 15-47 0,-2-3-60 0,-1-4-64 16,2 1-191-16,-5-9-432 15,0 0-231-15</inkml:trace>
  <inkml:trace contextRef="#ctx0" brushRef="#br0" timeOffset="-189162.44">25923 10616 2478 0,'0'0'-114'0,"0"0"28"16,0 0 11-16,0 0 20 15,0 0 19-15,0 0 20 0,0 0 23 0,0 0 27 0,0 0 20 16,0 0 23-16,0 0 0 15,0 0 9-15,0 0 3 0,28 10 9 0,-28-10 7 16,0 0-1-16,22 0-5 0,-22 0-8 0,21-3-8 0,-21 3-11 16,22 0-9-16,-22 0-4 15,24 0-10-15,-24 0-10 0,25 0-15 0,-25 0-15 16,25-1-14-16,-25 1-19 16,21 0-21-16,-21 0-32 0,19-2-12 15,-19 2-14-15,0 0-28 0,27-2-38 0,-27 2-50 16,14-5-108-16,-7 0-371 0,-7 5 48 0</inkml:trace>
  <inkml:trace contextRef="#ctx0" brushRef="#br0" timeOffset="-188912.63">26113 10551 2006 0,'0'0'-18'0,"0"0"17"0,0 0 17 0,0 0 22 16,0 0 8-16,0 0 17 15,0 0 16-15,0 0 22 0,0 0 16 0,0 0 7 16,0 0-2-16,0 0-9 0,0 0-3 0,0 0-12 16,-11 29-8-16,11-29-4 0,0 0-5 15,2 27-3-15,-2-27-5 0,1 19-8 0,-1-19-5 16,2 20-6-16,-2-20-5 16,2 22-10-16,-2-22-12 0,2 21-22 0,-2-21-35 15,2 18-39-15,-2-18-46 16,7 18-44-16,-7-18-45 0,2 14-91 0,-2-14-575 0,4 8-231 15</inkml:trace>
  <inkml:trace contextRef="#ctx0" brushRef="#br0" timeOffset="-187602.6">26544 10418 2547 0,'0'0'-95'0,"0"0"16"0,0 0 19 15,0 0 14-15,0 0 22 16,0 0 4-16,0 0 25 0,0 0 26 0,0 0 18 16,0 0 8-16,0 0 3 15,0 0 2-15,0 0-7 0,0 0 11 0,0 0-7 0,0 0 4 16,0 0 6-16,0 0-5 15,0 0 4-15,0 0-7 0,0 0-8 0,0 0-4 16,0 0-6-16,43-4-1 0,-43 4-10 0,0 0-5 0,0 0-2 16,27 2-5-16,-27-2-12 15,0 0 3-15,25 0-8 0,-25 0-3 0,22 2 2 16,-22-2 1-16,20 0 1 16,-20 0-2-16,20 0-1 0,-20 0 0 0,19 2-3 15,-19-2 4-15,0 0-2 0,24 0 2 16,-24 0-1-16,16 2 3 0,-16-2-4 0,0 0 3 15,21 0-1-15,-21 0 0 16,0 0-2-16,0 0 4 0,23 0-4 0,-23 0 3 0,0 0 2 16,14 1 10-16,-14-1 2 0,0 0 9 0,0 0-1 15,0 0 3-15,0 0 1 16,0 0 4-16,0 0 1 0,0 0-2 0,25-1-1 16,-25 1-5-16,0 0-5 0,0 0 0 15,0 0-3-15,0 0 0 0,0 0-5 0,0 0-4 16,0 0 5-16,0 0-4 15,0 0 2-15,0 0-1 0,0 0-4 0,0 0 0 16,16 4-1-16,-16-4-1 0,0 0 1 16,0 0-4-16,0 0 1 0,0 0-1 0,0 0-1 15,0 0 3-15,0 0-3 0,0 0 2 0,0 0-1 16,0 0-4-16,0 0 2 16,0 0 0-16,0 0-3 0,0 0 2 0,0 0-1 15,0 0-1-15,0 0 1 0,0 0-3 16,0 0 7-16,0 0-2 0,0 0 0 0,0 0 5 15,0 0 0-15,0 0 6 16,-9 26 1-16,9-26 2 0,0 0-1 0,0 0-1 0,-12 26 0 16,12-26 0-16,-11 18 1 0,11-18-1 0,-11 17-2 15,5-5 0-15,6-12-1 16,-12 19-4-16,5-8 0 0,7-11 1 16,-10 20-3-16,2-13 0 0,8-7-1 0,-9 19 0 15,3-12-4-15,6-7 2 0,-12 18-3 0,7-9 0 16,5-9 0-16,-13 15 4 15,13-15-6-15,-10 15 4 0,0-7-2 0,10-8 2 16,-11 16-2-16,11-16-6 0,-12 11 1 0,12-11 1 0,-11 13 1 16,11-13-1-16,-8 10 1 15,8-10 2-15,0 0-1 0,-7 13 2 0,7-13 1 16,0 0 4-16,-10 10-2 0,10-10 3 16,0 0 1-16,0 0 0 0,0 0-3 15,0 0 2-15,0 0-2 0,0 0 1 16,0 0-2-16,32 12-1 0,-32-12-1 0,20 0 0 15,-20 0 0-15,27-3-3 16,-27 3-7-16,30-2-11 0,-19 0-23 0,-11 2-28 0,29-4-37 16,-15 3-46-16,-1-3-42 0,-4 1-65 0,-9 3-151 15,18-9-394-15,-11 5-127 16</inkml:trace>
  <inkml:trace contextRef="#ctx0" brushRef="#br0" timeOffset="-186452.36">26911 9974 2362 0,'0'0'-89'15,"0"0"16"-15,0 0 20 0,0 0 12 0,0 0 11 16,0 0 15-16,0 0 9 0,0 0 24 0,0 0 13 15,0 0 4-15,0 0 20 16,0 0-16-16,0 0 10 0,0 0 5 0,0 0 13 16,0 0 8-16,0 0 4 0,0 0 10 0,-7 33 1 0,7-33-9 15,0 0-6-15,0 0-9 16,0 0-8-16,0 0-6 0,0 0-2 0,24 0-7 16,-24 0-6-16,0 0-5 15,18 2 2-15,-18-2-7 0,0 0-2 0,21 0-8 0,-21 0 1 16,0 0-2-16,22 0-1 15,-22 0-2-15,0 0 2 0,27 0-5 0,-27 0 1 16,0 0 1-16,18 0-4 16,-18 0-4-16,0 0-8 0,0 0-16 0,20 0-27 15,-20 0-30-15,0 0-17 0,13 0-39 0,-13 0-36 0,0 0-63 16,0 0-162-16,0 0-321 16,9-6 23-16</inkml:trace>
  <inkml:trace contextRef="#ctx0" brushRef="#br0" timeOffset="-185782.51">27171 9906 2036 0,'0'0'-75'16,"0"0"19"-16,0 0 15 16,0 0 10-16,0 0 15 0,0 0 4 15,0 0 9-15,0 0 13 0,0 0 32 0,20 15-13 16,-20-15 5-16,0 0 3 0,0 0-1 0,0 0 10 15,-2 19-3-15,2-19 6 16,0 0 12-16,0 0 4 0,-2 24 2 0,2-24 6 16,0 0-3-16,-3 19-1 0,3-19-5 0,0 0-9 0,-2 21-2 15,2-21-3-15,0 0-6 16,-2 19-7-16,2-19-7 0,0 0 5 0,0 0-14 16,0 17 1-16,0-17-4 15,0 0-4-15,0 0 0 0,0 0 5 0,-3 18-5 0,3-18 0 16,0 0 3-16,0 0 0 15,0 0-2-15,0 0-1 0,0 0-3 0,0 0-5 16,0 0-8-16,0 0 2 16,0 0-3-16,0 0-6 0,0 0-5 0,0 0 1 15,0 0-6-15,0 0 0 0,0 0-3 0,29-36 8 0,-29 36-3 16,8-13 4-16,-8 13 3 16,9-14 0-16,-9 14 4 0,6-12-2 0,-6 12 1 0,9-11 4 15,-9 11-6-15,0 0 5 16,9-13-3-16,-9 13-12 0,0 0 19 0,0 0-1 15,9-10-6-15,-9 10 4 16,0 0-7-16,0 0 14 0,0 0 13 0,0 0 15 0,21-3 3 16,-21 3 9-16,0 0 3 0,0 0 3 0,0 0-3 15,0 0-1-15,10 21-2 16,-10-21-7-16,0 0-1 0,7 16-2 0,-7-16-7 16,7 12-5-16,-7-12-20 0,5 15-27 15,-5-15-45-15,9 12-41 0,-9-12-56 16,0 0-81-16,8 17-190 0,-6-14-291 15,-2-3 3-15</inkml:trace>
  <inkml:trace contextRef="#ctx0" brushRef="#br0" timeOffset="-184332.43">28213 9946 2073 0,'-27'-4'-85'16,"4"-1"29"-16,5 4 22 0,-2-2 13 15,20 3 21-15,-32-4 19 0,32 4 6 0,-27-1 10 0,27 1 10 0,-28-2-8 16,14 1-2-16,14 1-5 16,-26 0-7-16,26 0 5 0,-27 0-10 0,27 0-1 15,-26-3 0-15,26 3-6 16,-19 0 1-16,19 0 15 0,-19 3-7 0,19-3 5 15,-17 3-10-15,17-3 10 0,-17 4-7 16,17-4 7-16,0 0 3 0,-22 8 6 0,22-8-10 16,-9 6 5-16,9-6-5 0,0 0-2 0,-15 13 1 15,15-13 9-15,0 0 5 0,-5 12 5 16,5-12 0-16,0 0 2 0,0 0-6 0,0 0-8 16,9 26-2-16,-9-26 2 15,13 12 11-15,-13-12-11 0,19 14-6 0,-6-2-1 16,-1-2-5-16,3 1-7 0,-4 0 5 15,10 3-8-15,-6-1-1 0,1-1 0 0,2 1 3 16,-4 0 1-16,4-2 10 16,-5 3 3-16,1-3 5 0,-1-1 4 0,-2 2 2 15,1-1 13-15,-4 0-2 0,-1-1 5 0,4 1-11 16,-6 1-5-16,-5-12 1 0,7 22-3 16,-7-22-2-16,0 23-3 0,0-23-8 15,-7 25 3-15,2-12-1 0,-4 1-2 16,2 1-2-16,-1-1-2 0,-2 1-4 0,1-2 4 0,-4 2-5 15,-3 0 2-15,5 2-3 16,-3 1-1-16,-1-4 2 0,2 4-4 0,-1-1-1 16,-1 0-1-16,5-1-1 0,-5-1 4 0,3 0-3 0,1-1 0 15,3-1 0-15,-3-2-3 16,1 2 2-16,3-1 1 0,-1-1-3 0,-2 1 4 16,5-1-4-16,-1-1 1 15,-1-1 2-15,0-1-4 0,7-8-5 0,-6 19-1 0,4-12-1 16,2-7-6-16,0 0-9 15,6 25 1-15,-6-25 6 0,11 17-6 0,-4-9 2 16,-7-8 2-16,17 15 2 16,-7-7 4-16,3 0 9 0,-13-8-7 0,23 11-1 15,-10-6 10-15,4 1-3 0,0 0 4 0,-3 0 3 0,6-2-1 16,-2 0 5-16,2-1 4 16,1 1-5-16,-2 0-3 0,4 0 6 0,-1-3 0 15,0 3 1-15,4 0 2 0,-3-2 4 16,1 1 2-16,-4 0 0 0,2 1-1 0,-1-3 1 15,-2 2-2-15,-2-2-4 16,-2 1-1-16,-1 0 0 0,-1 0-5 0,-13-2-3 16,24 1-10-16,-16-1-13 0,-8 0-27 0,0 0-34 0,25 4-47 15,-17-4-54-15,-8 0-63 16,0 0-168-16,0 0-456 0,0 0-227 0</inkml:trace>
  <inkml:trace contextRef="#ctx0" brushRef="#br0" timeOffset="-183142.53">27933 11197 2481 0,'0'0'-93'0,"0"0"24"0,0 0 29 0,0 0 29 16,0 0 7-16,0 0 5 0,0 0 19 15,0 0 16-15,0 0 25 0,8-17 13 0,-8 17 3 16,0 0-2-16,0 0-12 0,0 0 1 0,0 0-15 16,0 0-11-16,0 0 3 15,0 0-9-15,0 0-1 0,0 0 4 0,0 0 1 0,0 0 4 16,0 0-1-16,0 0 3 15,0 0 1-15,0 0 7 0,17 27 2 16,-17-27 1-16,0 0-2 0,2 19-2 16,-2-19-6-16,0 0-2 0,-2 23-9 0,2-23 0 0,0 0-2 15,-7 24-5-15,7-24 0 0,-1 17-5 0,1-17-3 16,-5 20 1-16,5-20-2 16,-4 15-6-16,4-15 0 0,-2 15 0 15,2-15 0-15,-4 15 1 0,4-15-1 16,0 0 1-16,0 0-2 0,-2 25 4 0,2-25-6 0,0 0 2 15,-3 14 2-15,3-14 2 16,0 0 3-16,0 0-6 0,0 0 0 0,-2 16 3 16,2-16-2-16,0 0 5 0,0 0 0 0,0 0 2 0,0 0-6 15,0 0-6-15,0 0-11 16,0 0 4-16,0 0 0 0,0 0-3 0,0 0-1 0,0 0-4 16,0 0-2-16,0 0-5 15,22-38 0-15,-22 38-6 0,8-21-3 0,-4 13-8 16,-4 8-2-16,13-24-2 15,-6 13-2-15,-1-1 11 0,-6 12-5 0,14-23 0 16,-8 14 6-16,2-1 0 0,-8 10 2 16,10-13 8-16,-10 13 2 0,12-14-2 0,-12 14 5 15,11-9 6-15,-11 9-1 0,11-8 4 0,-11 8 5 16,0 0-1-16,0 0 2 0,21-3 7 16,-21 3-1-16,0 0-1 0,0 0 4 0,13 16-3 15,-13-16-1-15,0 0 2 16,11 20 0-16,-11-20 3 0,3 17-1 0,-3-17-3 15,2 15 4-15,-2-15 3 0,2 17 2 16,-2-17 1-16,0 0-3 0,0 19 2 0,0-19-4 16,0 0 1-16,3 15-2 0,-3-15-4 0,0 0-4 15,0 0-6-15,0 0-4 16,0 0-13-16,4 18-8 0,-4-18-12 0,0 0-14 0,0 0-8 16,0 0-9-16,0 0-3 15,0 0-2-15,0 0 5 0,0 0 18 0,0 0-1 16,34-27 17-16,-34 27 9 15,10-7 14-15,-10 7 7 0,0 0 10 0,15-9 1 16,-15 9 8-16,0 0 5 0,0 0 9 16,0 0 1-16,24 0 6 0,-24 0 10 0,0 0 1 15,0 0 9-15,11 16 8 0,-11-16 12 0,9 13 1 0,-9-13 5 16,5 14-1 0,-5-14 0-16,7 17-7 0,-7-17-4 0,4 19-10 0,-4-19-8 15,4 17-13-15,-4-17-20 16,4 17-40-16,-4-17-51 0,2 13-67 0,1-7-63 0,-3-6-131 15,0 0-230-15,0 0-288 16,2 12-202-16</inkml:trace>
  <inkml:trace contextRef="#ctx0" brushRef="#br0" timeOffset="-182852.77">28440 11460 2493 0,'0'0'-97'16,"0"0"16"-16,0 0 16 0,18 8 15 0,-18-8 9 15,0 0 7-15,19 0 10 16,-19 0 0-16,0 0-1 0,23-3 3 0,-23 3-1 0,0 0 11 15,25-1-1-15,-25 1 2 16,0 0 4-16,22-2-6 0,-22 2-6 0,14-4-18 16,-14 4-23-16,13-5-30 0,-13 5-45 0,8-8-97 0,-8 8-216 15,0 0 396-15</inkml:trace>
  <inkml:trace contextRef="#ctx0" brushRef="#br0" timeOffset="-182662.66">28487 11355 1382 0,'-17'-5'78'0,"17"5"25"16,0 0 16-16,0 0 6 16,0 0-3-16,0 0-1 0,-16-4-4 0,16 4 6 0,0 0-2 15,0 0-5-15,0 0-13 0,0 0-10 0,0 0-15 16,0 0-16-16,0 0-23 16,0 0-29-16,0 0-37 0,58 7-35 0,-58-7-44 15,15 2-42-15,-15-2-68 0,0 0-134 16,18 0-285-16,-18 0 145 0</inkml:trace>
  <inkml:trace contextRef="#ctx0" brushRef="#br0" timeOffset="-181842.32">28807 11410 1740 0,'0'0'-70'0,"0"0"25"15,0 0 22-15,0 0 5 16,0 0 4-16,0 0 7 0,0 0 14 0,0 0 18 16,0 0 9-16,0 0 16 15,7-47 16-15,-7 47-17 0,0 0 0 0,0 0-10 16,10-12-4-16,-10 12-4 0,0 0-5 15,11-8 1-15,-11 8 2 0,0 0-12 0,19-8-1 16,-19 8 6-16,0 0-4 0,14-3 0 0,-14 3 19 16,0 0-11-16,0 0 10 15,0 0-13-15,0 0 8 0,28 12 0 0,-28-12 0 0,9 7 6 16,-9-7-4-16,0 0 4 16,9 18 10-16,-9-18 7 0,5 11-5 0,-5-11 18 15,0 0 5-15,0 0 10 16,2 19 8-16,-2-19-2 0,0 0 3 0,0 0 2 15,0 0-1-15,-19 15-5 0,19-15-8 16,0 0-10-16,-19 4-8 0,19-4-18 0,0 0-17 16,0 0-24-16,0 0-32 0,0 0-43 0,-31-13-59 0,26 7-55 15,1-3-100-15,4 9-603 16,-8-18-268-16</inkml:trace>
  <inkml:trace contextRef="#ctx0" brushRef="#br0" timeOffset="-180932.88">27926 9562 2635 0,'0'0'-76'0,"0"0"25"0,0 0 48 0,0 0 16 16,0 0 28-16,0 0 6 15,11-13 14-15,-11 13 12 0,0 0 13 0,0 0 0 16,0 0 1-16,0 0-4 0,0 0-10 16,23-2-1-16,-23 2-12 0,0 0-7 0,22 0-6 15,-22 0-10-15,0 0-5 0,32 4-24 0,-32-4-29 16,24 2-30-16,-24-2-32 0,24 4-25 16,-11-4-32-16,-13 0-29 0,0 0-59 15,27-2-106-15,-19 0-394 0,-8 2 4 16</inkml:trace>
  <inkml:trace contextRef="#ctx0" brushRef="#br0" timeOffset="-180732.68">28036 9478 2136 0,'-10'-7'-37'16,"10"7"26"-16,0 0 26 0,0 0 43 0,0 0 24 0,0 0 23 16,0 0 31-16,0 0 15 15,0 0 14-15,0 0 14 0,0 0-7 0,0 0-17 16,5 48-18-16,-5-48-16 15,0 28-15-15,0-13-26 0,0 2-29 16,0 3-36-16,2-3-37 0,-4 2-43 0,2-19-47 16,2 32-37-16,-2-17-40 0,0-15-49 0,3 24-110 15,-1-17-479-15,-2-7-161 0</inkml:trace>
  <inkml:trace contextRef="#ctx0" brushRef="#br0" timeOffset="-180242.69">28267 9652 2536 0,'0'0'-40'16,"0"0"19"-16,0 0 10 0,19-2 5 0,-19 2 3 0,0 0 15 15,0 0 0-15,0 0 15 16,0 0 0-16,0 0 2 0,0 0-7 0,-6 31 6 16,6-31 8-16,0 0-13 0,-21 11 2 15,21-11 5-15,0 0-11 0,-23 5 7 0,23-5-12 16,-16 3 4-16,16-3-15 15,0 0-5-15,0 0 1 0,0 0-1 0,-27-12 0 16,27 12-3-16,0 0 4 0,-7-17-4 0,7 17-3 0,0 0 9 16,0-21 3-1,0 21 7-15,0 0 2 0,0 0 5 0,10-21-3 0,-10 21 6 16,0 0 4-16,14-6-2 16,-14 6 1-16,0 0-1 0,0 0 4 0,0 0-6 15,41 18-4-15,-27-11-2 16,-1 3-1-16,-1 1-2 0,5 1-1 0,1 1-1 0,-2-1-2 15,0-1-1-15,0-2-7 16,-1 1-7-16,-1-3-3 0,0 1 7 0,-2-2 1 0,-12-6 3 16,23 7-2-16,-23-7-5 0,19 3 0 15,-19-3 1-15,0 0-8 0,26-10-4 16,-26 10-2-16,11-12 7 0,-11 12-6 0,5-17 12 16,-5 17 5-16,3-17 5 0,-3 17-1 15,-3-19-2-15,3 19-4 0,0 0 6 0,-14-21-7 16,14 21 1-16,-15-7-7 15,15 7-11-15,-17-5-10 0,17 5-34 0,0 0-32 16,0 0-32-16,-33 14-54 16,33-14-148-16,-13 8-335 0,7-4 101 0</inkml:trace>
  <inkml:trace contextRef="#ctx0" brushRef="#br0" timeOffset="-178532.65">29063 10753 1809 0,'0'0'-91'0,"0"0"22"0,15-13 14 16,-15 13 13-16,11-12 13 16,-11 12 12-16,10-11 9 0,-10 11 20 0,12-12-6 15,-12 12 11-15,12-11 20 0,-12 11-7 0,12-9 4 16,-12 9 6-16,12-10 3 0,-12 10-4 16,12-7 2-16,-12 7 2 0,0 0-9 0,18-9 5 15,-18 9-4-15,15-1-11 16,-15 1-3-16,0 0 0 0,0 0-2 0,30 6 6 15,-30-6-7-15,14 7 4 0,-14-7 9 16,14 12-6-16,-8-5 2 0,-6-7 0 0,10 15-2 16,-10-15-4-16,6 18 21 0,-6-18-3 0,0 19 11 15,0-19-3-15,-4 19 3 16,4-19-3-16,-8 19 5 0,8-19-7 0,-12 17 5 0,12-17-5 16,-12 16 3-16,6-9-1 15,6-7-7-15,-10 13 2 0,10-13-8 0,-6 12-4 16,6-12 0-16,0 0-3 15,-11 13-1-15,11-13 4 0,0 0-4 0,0 0 5 0,0 0-1 16,-7 11-5-16,7-11-3 0,0 0-7 0,0 0 2 16,0 0-6-16,0 0-6 15,0 0-1-15,0 0-7 0,0 0-5 0,44-28 3 16,-34 22-6-16,-10 6 0 0,16-13 4 16,-5 4-7-16,-1 1 5 0,-10 8 3 15,15-14-2-15,-6 6 2 0,-9 8 9 16,12-11 1-16,-12 11-1 0,12-10 16 0,-12 10 6 15,0 0 9-15,10-11 7 0,-10 11 4 16,0 0 11-16,0 0 5 0,0 0 1 0,0 0 1 16,0 0-6-16,0 0-3 0,0 0-6 0,0 0-5 15,0 0-3-15,0 0-3 16,0 0-7-16,8 39 0 0,-8-39-3 0,4 17-1 0,0-8-20 16,-4-9-18-16,11 17-23 15,-11-17-26-15,13 17-40 0,-5-9-45 0,1 2-38 16,-9-10-51-16,16 10-109 15,-6-3-530-15,0-3-243 0</inkml:trace>
  <inkml:trace contextRef="#ctx0" brushRef="#br0" timeOffset="-178072.44">29715 10645 2527 0,'0'0'-118'0,"0"0"17"0,0 0 18 0,0 0 17 0,0 0 22 16,0 0 32-16,0 0 27 16,0 0 25-16,0 0 17 0,0 0 4 0,0 0-2 0,0 0-6 15,0 0-4-15,0 0 2 16,-15 40 2-16,15-40-4 0,-2 19 6 0,2-19 2 15,-2 21-3-15,2-21 4 16,0 24 0-16,0-24-8 0,2 26-4 0,0-14-2 16,-2-12-8-16,5 26-13 0,-1-16-25 0,-4-10-26 0,2 23-34 15,2-11-33-15,-4-12-36 16,6 19-38-16,-4-11-56 0,-2-8-119 0,7 12-294 16,-7-12 139-16</inkml:trace>
  <inkml:trace contextRef="#ctx0" brushRef="#br0" timeOffset="-177442.64">29840 10775 1841 0,'0'0'-52'0,"0"0"18"15,0 0 6-15,0 0 8 0,0 0 8 16,0 0 12-16,0 0 20 0,0 0-2 15,0 0 13-15,0 0 7 0,12 24 5 16,-12-24-6-16,0 0 6 0,0 19 4 16,0-19-13-16,0 0 9 0,-2 21-1 0,2-21-7 0,0 0 8 0,0 0 5 15,0 19-1-15,0-19 14 16,0 0-10-16,0 0-5 0,0 0-1 0,0 0 5 16,0 0-7-16,0 0 2 15,0 0-13-15,0 0-2 0,0 0-9 0,0 0 2 0,0 0-10 16,0 0-7-16,0 0 0 15,0 0 0-15,0 0-2 0,0 0 1 0,0 0 3 16,24-36 2-16,-24 36 4 16,8-12 2-16,-8 12-5 0,0 0-5 0,9-13 4 0,-9 13 3 15,0 0-4-15,0 0-1 0,17-3 4 0,-17 3-4 16,0 0 4-16,0 0 4 16,0 0-4-16,0 0-2 0,15 24 0 0,-15-24 3 15,4 11-4-15,-4-11-2 16,0 0 0-16,6 17 0 0,-6-17-3 0,0 0 3 15,0 0-1-15,2 16 4 0,-2-16 1 16,0 0 10-16,0 0-8 0,0 0-2 0,0 0-8 16,0 0-6-16,0 0-2 0,0 0-5 0,0 0-2 0,0 0-3 15,0 0-9-15,0 0 0 16,0 0-4-16,36-27 0 0,-30 18 6 16,-6 9 9-16,13-13 10 0,-13 13 13 15,13-14 1-15,-13 14 1 0,13-9-4 0,-13 9 8 0,14-8 5 16,-14 8 9-16,0 0 5 15,20-2 16-15,-20 2-1 0,0 0 4 0,0 0 5 16,22 14 0-16,-22-14-9 16,10 13 2-16,-10-13-9 0,8 16-6 0,-4-6-12 0,-4-10-17 15,6 17-38-15,-6-17-27 0,7 15-40 0,-7-15-41 16,6 13-28-16,-4-6-68 16,-2-7-139-16,0 0-379 0,2 11-32 0</inkml:trace>
  <inkml:trace contextRef="#ctx0" brushRef="#br0" timeOffset="-177012.57">30208 10732 2140 0,'0'0'-19'0,"0"0"18"15,0 0-2-15,11-13 9 0,-11 13 8 0,0 0 7 16,0 0 18-16,0 0 23 15,0 0 17-15,13-6-20 0,-13 6-6 0,0 0-10 0,0 0-4 16,0 0 1-16,0 0-13 16,0 0-5-16,28 13-11 0,-28-13 9 0,0 0-11 15,16 6 6-15,-16-6-5 0,0 0 6 0,12 4 0 16,-12-4 8-16,0 0 15 0,14 6 6 16,-14-6 11-16,0 0-2 0,0 0 3 0,0 0-5 15,0 0-5-15,0 0-10 16,12 7-4-16,-12-7-2 0,0 0-5 0,0 0 0 15,0 0-3-15,9 10-1 0,-9-10-3 16,0 0 1-16,0 0-2 0,-2 19-4 0,2-19-5 16,0 0 9-16,-7 23-2 0,7-23 3 0,-6 17 1 15,6-17-1-15,-11 17-2 16,5-6-1-16,6-11 0 0,-11 19-5 0,5-9 1 0,6-10-4 16,-10 21-4-16,2-12-9 15,8-9-8-15,-10 18-16 0,4-9-16 0,6-9-23 16,-8 15-26-16,8-15-26 15,-9 14-38-15,5-10-42 0,4-4-100 0,0 0-479 16,-11 11-78-16</inkml:trace>
  <inkml:trace contextRef="#ctx0" brushRef="#br0" timeOffset="-176242.43">30567 10665 2331 0,'0'0'-55'0,"0"0"1"0,0 0-7 0,0 0 4 15,0 0 5-15,0 0-2 16,0 0 14-16,0 0 11 0,0 0 8 0,0 0 5 0,0 0 3 15,0 0 1-15,0 0-2 16,0 0-1-16,0 0 10 0,0 0-1 0,18-6-7 16,-18 6 8-16,0 0-8 0,0 0-4 0,38 10 2 15,-38-10 2-15,23 4-5 16,-9-4 8-16,-14 0 0 0,22 4 4 0,-22-4 12 0,24 1 8 16,-24-1 7-16,19 3 23 15,-19-3 18-15,19 2 19 0,-19-2 22 0,15 2-2 16,-15-2 11-16,0 0-2 15,18 1-4-15,-18-1-14 0,0 0-21 0,16 4 12 0,-16-4 1 16,0 0 1-16,0 0-15 16,6 14-3-16,-6-14-6 0,0 0-9 0,-4 21-8 15,4-21 2-15,0 0-10 0,-14 26 3 0,8-16-7 0,-2 4-5 16,0-3 3-16,-3 2-2 16,2-2-8-16,-1 2-3 0,-1 1 3 15,-1-2-3-15,1 1 2 0,0 0-6 16,-1-2-7-16,2 3 5 0,-2-1 1 0,2-1 0 15,2-1-6-15,-1 0 1 0,1 0-1 16,8-11-2-16,-13 17-1 0,13-17 4 0,-9 12-1 16,9-12 1-16,-8 12 3 0,8-12-1 0,-6 11 0 15,6-11-4-15,0 0 4 16,0 0-1-16,0 0-3 0,0 0 1 0,14 23-2 0,-14-23 0 16,15 4 2-16,-15-4 1 15,19 4-6-15,-19-4 0 0,25 4-1 0,-7-3 7 16,-18-1-12-16,30 0-8 15,-14 0-39-15,3 0-15 0,-19 0-18 0,38-1-15 0,-20 1-26 16,0-2-19-16,-18 2-26 16,32-6-40-16,-19 4-83 0,1-2-461 0,0 0-41 15</inkml:trace>
  <inkml:trace contextRef="#ctx0" brushRef="#br0" timeOffset="-174772.43">30955 10403 2134 0,'0'0'-95'0,"0"0"22"16,0 0 18-16,0 0 21 0,0 0 19 0,0 0 30 15,0 0 0-15,0 0 20 0,-27 7 25 16,27-7-11-16,0 0 5 0,0 0 0 0,0 0 3 15,0 0 6-15,0 0 1 16,0 0-5-16,0 0 0 0,0 0 7 0,0 0 2 16,0 0-9-16,0 0-5 0,0 0-1 0,0 0-11 0,0 0-5 15,0 0-1-15,47 12-16 16,-47-12-13-16,0 0-13 0,18 1-11 0,-18-1-18 16,0 0-11-16,22 3-15 15,-22-3-4-15,0 0-12 0,19 1-8 0,-19-1-11 0,10 2-13 16,-10-2-28-16,0 0-51 15,0 0-131-15,18-3-210 0,-18 3 289 0</inkml:trace>
  <inkml:trace contextRef="#ctx0" brushRef="#br0" timeOffset="-173982.42">31197 10315 1503 0,'0'0'-41'0,"0"0"16"0,0 0 11 0,0 0 9 15,0 0 18-15,0 0 11 0,0 0 10 0,0 0 12 0,0 0 1 16,0 0 8-16,0 0-2 16,14 24-7-16,-14-24 4 0,0 0-3 0,-4 23-6 15,4-23-2-15,0 0 7 16,-6 29-9-16,6-29-7 0,-4 18 2 0,4-18-10 0,-2 17 7 15,2-17-7-15,-2 15-2 16,2-15 4-16,0 0-1 0,-2 17-2 0,2-17 11 16,0 0 1-16,0 0 4 0,-2 17 1 0,2-17 0 15,0 0-1-15,0 0-7 16,0 0-7-16,0 0-4 0,0 0-16 0,0 0 2 16,0 0-19-16,0 0 11 0,0 0 5 15,0 0-14-15,0 0 0 0,27-46 1 0,-23 37 6 16,-4 9 12-16,11-17-6 15,-5 8 13-15,-6 9-2 0,11-18-3 16,-11 18-2-16,8-11 8 0,-8 11-6 0,8-14-12 16,-8 14 3-16,0 0 0 0,12-9-4 0,-12 9 10 15,0 0-5-15,0 0 16 0,0 0-10 0,0 0 1 0,0 0 7 16,0 0-1 0,0 0-6-16,0 0 4 0,0 0-8 0,18 23 5 0,-18-23-1 15,0 0 2-15,0 0 6 16,0 0-13-16,0 0-4 0,6 11-1 0,-6-11-17 15,0 0-8-15,0 0-1 0,0 0 0 16,0 0 1-16,0 0 4 0,0 0-8 0,0 0 2 16,24-17-3-16,-24 17 6 0,0 0 8 15,15-8 6-15,-15 8 13 0,0 0 14 16,12-8-2-16,-12 8 11 0,0 0 8 16,0 0 7-16,22-1 15 0,-22 1 4 0,0 0 2 15,0 0 7-15,20 11-8 0,-20-11-3 0,14 9-1 16,-14-9-4-16,10 10-10 15,-10-10-1-15,8 11-4 0,-8-11-6 0,11 12-8 0,-11-12-31 16,8 8-32-16,-8-8-48 16,9 9-50-16,-9-9-64 0,0 0-156 0,7 6-353 15,-7-6 28-15</inkml:trace>
  <inkml:trace contextRef="#ctx0" brushRef="#br0" timeOffset="-169562.4">33059 9542 131 0,'0'0'53'0,"0"0"3"0,-2 19 25 0,2-19 9 16,0 0-13-16,-2 15-7 0,2-15 4 15,0 0-11-15,0 0 0 0,0 0-5 0,0 19 4 0,0-19-6 16,0 0-2-16,0 0-4 15,0 0 5-15,0 0-4 0,0 0 5 0,0 0 2 16,0 0 1-16,-2 17 6 16,2-17-5-16,0 0 4 0,0 0-1 0,0 0 0 15,0 0 5-15,0 0 0 0,0 0 10 0,0 0-7 0,0 0-5 16,0 0-3-16,2 19-3 16,-2-19-7-16,0 0-1 0,0 0-1 0,0 0-8 15,2 15-1-15,-2-15 1 16,0 0-4-16,0 0-1 0,5 18-9 0,-5-18-2 0,0 0 1 15,4 14 7-15,-4-14-3 16,0 0 2-16,0 0 3 0,4 18-5 16,-4-18-1-16,0 0 1 0,0 0-6 0,4 15-3 0,-4-15-3 15,0 0-4-15,0 0 0 0,0 0 5 16,0 0-5-16,0 0-3 0,3 15 6 16,-3-15-4-16,0 0-4 0,0 0 6 15,0 0-5-15,0 0-5 0,0 0 1 16,0 0-2-16,0 0-2 0,0 0 3 15,0 0-3-15,0 0 2 0,0 0-6 0,37-29 1 0,-37 29-2 16,14-11-5-16,-14 11 6 16,16-12 6-16,-8 7-6 0,-8 5 0 0,16-11 0 15,-16 11 10-15,14-12-10 0,-14 12-2 16,11-9 5-16,-11 9-3 0,12-10-4 0,-12 10 4 16,0 0-4-16,14-9 2 0,-14 9-6 0,0 0 1 15,14-4 5-15,-14 4 2 16,0 0 2-16,0 0 11 0,0 0-2 0,0 0 0 15,24 15 3-15,-24-15 3 16,6 13 12-16,-6-13-13 0,4 13 7 0,-4-13-4 16,0 0 0-16,2 23-4 0,-2-23 0 0,2 14 2 0,-2-14-4 15,0 0-3-15,2 17-25 16,-2-17-26-16,0 0-35 0,2 15-36 0,-2-15-34 16,0 0-39-16,0 0-81 0,7 12-492 15,-7-12-44-15</inkml:trace>
  <inkml:trace contextRef="#ctx0" brushRef="#br0" timeOffset="-168752.46">33334 9519 2063 0,'2'-26'-133'0,"-2"26"23"0,0 0 23 16,0 0 11-16,0 0 11 15,0 0 15-15,0 0 19 0,0 0 19 0,0 0 19 0,0 0 19 16,0 0 5-16,0 0 20 15,0 0 7-15,0 0 18 0,0 0-1 0,0 0-3 16,0 0 5-16,0 0-3 16,0 0 3-16,0 0 14 0,0 0-14 0,0 0 5 0,0 0-12 15,0 0-10-15,8 56-7 0,-8-56-3 0,4 16-8 16,-4-16-4-16,6 20 2 16,0-10-7-16,-6-10-15 0,13 21-11 0,-5-11-6 15,1-1-9-15,-1 1-5 16,-8-10-3-16,17 14 1 0,-9-6 0 0,-8-8 14 15,16 14-3-15,-16-14-4 0,10 9 10 16,-10-9 9-16,8 10-6 0,-8-10 12 0,0 0 10 16,0 0 12-16,2 17 0 0,-2-17 2 0,0 0 2 15,0 0-1-15,-16 23-4 0,16-23-3 16,-15 13 0-16,6-4-9 0,1 1 2 0,-2 0 0 16,10-10-9-16,-18 19-4 15,8-10 1-15,1 0-4 0,9-9-12 0,-16 21-12 16,10-13-23-16,6-8-26 15,-14 16-26-15,14-16-29 0,-10 13-15 0,10-13-24 0,-8 9-31 16,8-9-62-16,0 0-441 16,-11 10 64-16</inkml:trace>
  <inkml:trace contextRef="#ctx0" brushRef="#br0" timeOffset="-168312.43">33494 9701 1877 0,'12'-11'-113'0,"-12"11"16"0,11-8 15 15,-11 8 29-15,11-9 5 0,-11 9 7 0,0 0 19 16,16-9 26-16,-16 9 14 0,11-6 11 0,-11 6 5 0,0 0 18 16,0 0-16-16,19-4 2 15,-19 4-1-15,0 0-7 0,0 0-2 16,0 0 6-16,0 0-9 0,21 11-2 16,-21-11 0-16,0 0-7 0,4 13 11 0,-4-13 4 15,0 0-5-15,0 0 9 16,0 0 10-16,0 0 8 0,0 0 13 0,-14 28 6 0,14-28-2 15,0 0-2-15,0 0-7 16,-19 5-2-16,19-5-2 0,0 0-10 0,0 0 0 16,0 0-2-16,0 0-11 0,0 0 1 0,0 0-10 0,0 0 2 15,0 0-12-15,0 0-1 16,0 0-15-16,0 0-38 0,0 0-26 0,0 0-38 16,12-52-59-16,-12 52-67 15,0 0-464-15,15-5 56 0</inkml:trace>
  <inkml:trace contextRef="#ctx0" brushRef="#br0" timeOffset="-167652.42">32720 9136 1929 0,'0'0'-102'0,"0"0"20"15,0 0 31-15,0 0 17 16,0 0 16-16,0 0 16 0,0 0 7 0,0 0 20 16,0 0 17-16,0 0-1 0,0 0 2 0,0 0 1 0,0 0-5 15,0 0-1-15,0 0-4 16,0 0 3-16,0 0-7 0,0 0-1 0,0 0-2 16,52-4-2-16,-52 4 1 0,27 3-6 15,-9 0-4-15,2-2 3 16,2 3-10-16,3-2 3 0,5 2 6 0,-3 0-9 15,3 0 13-15,0-3 1 0,-2 4-1 0,5-3 4 16,1 4 6-16,-2-3-6 16,6 2 12-16,4-1-9 0,-2 3 3 0,2 0-4 0,2-4-7 15,-1 3-1-15,-3 0-1 0,0-3 1 0,-6 1-34 16,1 0 7-16,-4 0-5 16,-1-2 1-16,-3 2-2 0,0-2-14 0,-3-2-3 15,-3 2-7-15,0 0-5 16,-4-2-4-16,-17 0-19 0,28 0-28 0,-18 0-41 0,-10 0-54 15,0 0-406-15,22-6 199 16</inkml:trace>
  <inkml:trace contextRef="#ctx0" brushRef="#br0" timeOffset="-166992.43">32530 9235 1619 0,'0'0'-64'0,"0"0"25"0,0 0 24 0,0 0 20 0,0 0 22 15,0 0 9-15,0 0 4 0,0 0 21 16,0 0-1-16,0 0-11 0,0 0 5 0,0 0 8 16,0 0 1-16,0 0-1 0,0 0 17 0,0 0-3 15,0 0 11-15,0 0 9 16,0 0-8-16,0 0 4 0,22 42-6 0,-22-42-6 15,6 24-7-15,-6-8-4 16,2 3 1-16,-2 2-8 0,0 4-5 0,2 3-6 0,-2-1-8 16,0 3 1-16,2-1-6 0,-2 1-4 0,2 1-3 15,3-1-2-15,-5 2-4 16,2-1-2-16,0-3-1 0,0 1 1 16,-2 0 5-16,0-1-8 0,-2-1 8 0,0-2-13 15,-2-1 3-15,-1 0-3 0,1-2-1 0,-4 1-8 16,4 0-31-16,-3 0-9 15,0 0-18-15,3-6-18 0,2 0-20 0,-2 0-26 16,4-17-20-16,-2 25-20 16,0-14-27-16,2-11-59 0,-4 16-516 0,4-16-44 0</inkml:trace>
  <inkml:trace contextRef="#ctx0" brushRef="#br0" timeOffset="-166632.44">32478 10214 2106 0,'0'0'-107'15,"0"0"29"-15,0 0 19 16,0 0 6-16,10 13 15 0,-10-13 7 0,14 4 1 16,-14-4 20-16,20 4 22 15,-20-4-11-15,28 4 4 0,-12-2 7 0,1-1 1 0,5 3 2 16,-2-1-4-16,8 0 6 15,0 1 2-15,1-1-7 0,3 2 11 0,6-2 12 16,3 3-23-16,-1-2 6 16,0 0-2-16,2 1-2 0,0-1-4 0,0 0-1 0,1 3-2 15,-1-1 1-15,3 0-2 0,-3 0 7 0,2 0 5 16,1-1-6-16,-3 1-4 16,1-2 8-16,-3 2-8 0,-8-6 3 0,2 1-3 15,-3-2-1-15,-1-2-9 16,-2 2-1-16,1-2-2 0,-1-4-1 0,2 5-7 15,-3-2-3-15,3 0-8 0,0 1 0 16,-4 1-17-16,2 0-9 0,-1-2 1 0,1 2-5 16</inkml:trace>
  <inkml:trace contextRef="#ctx0" brushRef="#br0" timeOffset="-11034.72">22648 11907 308 0,'0'0'61'0,"0"0"15"16,0 0-6-16,0 0 14 16,0 0-6-16,0 0 5 0,0 0 6 0,0 0 0 0,0 0-12 15,0 0-3-15,0 0-14 16,0 0-2-16,0 0 1 0,0 0-5 0,0 0-1 16,0 0-10-16,0 0 1 0,0 0 9 15,0 0-8-15,11 12 9 0,-11-12-6 0,0 0-6 16,0 0 24-16,0 0-22 0,0 0 13 0,0 0-18 15,0 0-4-15,0 0 4 16,0 0-11-16,0 0 3 0,0 0-3 0,0 0-2 0,0 0 4 16,0 0-13-16,0 0 2 15,0 0-2-15,0 0 3 0,0 0 13 0,32-21-10 16,-32 21 5-16,10-8-2 0,-10 8 2 16,13-11-17-16,-13 11 10 0,13-14 5 0,-13 14-12 15,14-12 4-15,-5 2-9 16,-9 10 8-16,18-17-11 0,-8 8 6 0,-2-1 9 15,2 0-16-15,-10 10-5 0,18-21 6 0,-8 10-8 0,0-1 13 16,-1 2-13-16,1-4-5 16,-1 0 14-16,2-1-16 0,1 0 11 0,-2-2 2 15,2-2 11-15,0 2-1 16,-1-1 4-16,1 1 0 0,1 0 4 0,-2 0 11 16,1-2-10-16,-2 0 7 0,4-1-8 15,-4 2 0-15,3-1 1 0,0 0-2 0,-1-3-3 16,1 3-7-16,2 1-1 0,-2-3 6 0,-1 3-8 0,3-1 2 15,-2 0 1-15,-1 0 4 16,3 2 0-16,-2-2 3 0,0 2-1 0,-1-1 1 16,1 2 2-16,0-2-5 15,1 1 2-15,-1-2-7 0,-2 2-3 0,0 2 3 0,1-2-3 16,0 0 0-16,0 1 0 16,-2-1-3-16,0 0 5 0,1 2-2 0,0-2-3 15,-1-1 6-15,3 2-13 0,-3 0 4 16,6 0-5-16,-4-2 1 0,3 1-6 0,-2-1 3 15,-1 3 3-15,3-2 0 0,-2 0 0 0,2 2 2 16,-1-2-6-16,0 2 6 16,0-3-1-16,1 4-1 0,0-4 3 0,-2 3 0 0,1 0 3 15,2-3 4-15,-4 1-8 16,2 1 2-16,-1-1 6 0,2 1-4 0,0-2 4 16,-3 1-1-16,2 1-3 0,0-1 2 15,-1-1-5-15,2 1 0 0,-3-2 9 0,3 1-4 16,-2 1-8-16,0-2 2 0,-1 2 1 0,1-2 0 15,0 2-4-15,1 0 5 16,1-2-2-16,-2 1 6 0,0 1 5 0,1-2-3 0,2 2 3 16,-4-2 11-16,3 0-6 15,-2 2 0-15,1-2-2 0,1 2 1 0,-2 0-5 16,0-1 4-16,-3 1-5 0,3-1 0 16,-2 6 2-16,-1-5 1 0,1 3-2 15,-1-3 3-15,1 4-5 0,0-1 8 16,-1-1 4-16,0 2-1 0,-1 0-3 0,4-5 4 15,-1 3-6-15,-1 0-2 0,2-1-3 0,0 1-1 0,-1-1-2 16,2 0 3-16,0-1-4 16,-2 2 0-16,1-3-3 0,0 4 2 0,2-3 0 15,-3-1-1-15,4 1-4 0,-4 0 6 16,0 0-7-16,1-1 3 0,2-1 1 16,2 2-1-16,-2-2-1 0,1-2 2 15,-1 4 2-15,5-3 1 0,-4 1 0 0,3-3 7 16,1 3-5-16,-4 2 0 0,6-2-1 0,-1-2-2 0,0 0 3 15,-2 4-3-15,3-2 2 16,-2 0-2-16,0 2-2 0,-1 1 2 16,-3-2 3-16,2 4-3 0,-2-1-3 0,-1 0 7 15,0 1-2-15,0 0-1 0,-1 2 0 0,0-2 1 16,-2 2-3-16,0 2 1 16,0-2-1-16,-1 2 3 0,-2-1 0 0,2 2 4 15,-2-1 2-15,-3 0-2 0,2 3 3 16,-1-1 0-16,-7 8-2 0,15-13 3 0,-12 5 1 15,-3 8-3-15,12-11-5 0,-8 3 5 0,-4 8-1 16,8-10 0-16,-8 10 2 16,6-8-1-16,-6 8-2 0,0 0-1 0,5-10-2 0,-5 10 1 15,0 0-2-15,0 0-3 16,0 0 4-16,-21-12-1 0,21 12-1 0,-16-4-1 16,16 4-3-16,-18-2 4 0,5 2-3 15,13 0 1-15,-24 2-2 0,24-2 2 0,-26 0-2 16,12 2 3-16,-2-2-2 0,3 2-1 0,-2 0-1 15,0-1 5-15,3 1-6 0,12-2 2 16,-26 4-5-16,16-1 1 0,-1 0 1 0,11-3-6 16,-17 6-2-16,8-5-5 15,9-1 0-15,-14 8 1 0,14-8 0 0,-16 6 3 16,16-6 3-16,-10 5 4 0,10-5-7 16,0 0 3-16,-10 9-1 0,10-9-3 0,0 0 9 15,-6 5 0-15,6-5-3 16,0 0 2-16,0 0-3 0,0 0 6 0,0 0 2 0,0 0 1 15,0 0-5-15,0 0-2 0,18 15 4 0,-18-15-3 16,16 0 0-16,-16 0 2 16,18-1 2-16,-18 1-3 0,22-4 1 0,-11 2 2 0,1-2-2 15,0 2 3-15,-2-1-5 16,6-1 6-16,-4-2-2 0,3 2-2 0,0-2-3 16,0 1 3-16,-1-2 2 15,2 2-8-15,-2 0-6 0,1-4 2 0,-2 4-2 0,2 0 5 16,0-3-2-16,-1 2 2 0,-3-1 2 0,-1 2 8 15,-1 0 8-15,-9 5 4 16,17-8 10-16,-9 5 3 0,-8 3 1 0,17-8 2 0,-11 4 2 16,-6 4 2-16,12-5 7 15,-12 5 0-15,0 0 3 0,11-7-2 16,-11 7-3-16,0 0-6 0,9-5-2 16,-9 5-4-16,0 0-5 0,0 0-1 0,0 0-1 0,0 0-2 15,0 0-2-15,0 0 1 16,0 0-3-16,0 0-5 0,0 0 4 0,0 0-1 15,4 19-1-15,-4-19-1 0,0 0-2 0,0 0 2 16,-9 26-5-16,2-18 6 16,3 2-4-16,-3-1-2 0,7-9 2 0,-11 19-2 0,5-7-2 15,1-3-6-15,0 1-5 16,0 1-7-16,1-1-6 0,2 1-4 0,2-11-11 0,-4 21-17 16,2-12-17-16,2-9-19 15,-3 18-26-15,3-18-20 0,1 17-36 0,-1-17-27 16,-1 16-84-16,1-16-584 0,3 9-228 0</inkml:trace>
  <inkml:trace contextRef="#ctx0" brushRef="#br0" timeOffset="-10074.47">25176 8671 2521 0,'0'0'-112'0,"0"0"14"0,0 0 10 15,0 0 16-15,0 0 16 0,0 0 10 0,0 0 15 16,0 0-5-16,0 0 7 0,8-16-2 16,-8 16 12-16,0 0 12 0,0 0 12 0,0 0 11 15,0 0-1-15,0 0 9 16,0 0-6-16,0 0 6 0,0 0 0 0,0 0 6 16,0 0 3-16,0 0-8 0,17-4 9 15,-17 4-5-15,0 0-10 0,0 0 6 0,0 0-5 16,0 0 0-16,0 0 2 0,31 10-10 0,-31-10 4 15,12 6 1-15,-12-6-6 16,0 0 4-16,15 10-3 0,-15-10 3 0,0 0 11 16,9 9 2-16,-9-9-10 0,0 0 8 15,5 13-1-15,-5-13-4 0,0 0 2 0,0 18-7 16,0-18 1-16,0 0 5 16,0 0-9-16,-5 22 5 0,5-22 1 0,0 0 9 15,0 0-7-15,-6 19 7 0,6-19-1 16,0 0 7-16,-5 16 2 0,5-16 0 0,0 0 1 15,-9 9 8-15,9-9 0 0,0 0 0 0,-14 10 3 16,14-10-1-16,0 0-4 0,0 0-1 16,-17 7-7-16,17-7-5 0,0 0-4 0,0 0 1 15,-16 4-3-15,16-4-3 16,0 0-3-16,0 0 1 0,0 0-2 0,0 0 2 0,0 0-3 16,-17 4-3-1,17-4 0-15,0 0 1 0,0 0-1 0,0 0 3 0,0 0 2 16,0 0 3-16,0 0-3 0,0 0-1 0,-13-19-1 0,13 19-1 15,0 0-3-15,0 0-4 16,0 0 3-16,0 0-2 0,-6-17 2 0,6 17-1 16,0 0-2-16,0 0-3 15,0 0 1-15,0 0 2 0,2-23-1 0,-2 23 1 0,0 0 0 16,0 0 6-16,0 0 1 16,6-20 2-16,-6 20 1 0,0 0 0 0,0 0 4 15,8-14 1-15,-8 14 1 0,0 0-3 0,0 0 4 16,7-16 0-16,-7 16 2 0,0 0-1 15,13-9 2-15,-13 9-5 0,0 0-1 16,13-10-2-16,-13 10-3 0,0 0 0 16,16-9-4-16,-16 9-2 0,0 0-3 0,16-6-8 15,-16 6-21-15,0 0-32 0,0 0-50 16,0 0-66-16,25 12-82 0,-25-12-216 0,8 22-473 16,-8-11-360-16</inkml:trace>
  <inkml:trace contextRef="#ctx0" brushRef="#br0" timeOffset="11025.53">20455 12590 827 0,'0'0'57'0,"0"0"-18"16,0 0-15-16,0 0-1 0,0 0 7 16,0 0 13-16,0 0-4 0,0 0 9 0,0 0 1 15,0 0 2-15,0 0 1 0,0 0 2 16,0 0 6-16,0 0-2 0,0 0 1 0,0 0 0 16,0 0 23-16,0 0 7 15,0 0 11-15,0 0 16 0,-10 5 4 0,10-5 9 0,0 0-7 16,0 0-5-16,0 0-4 0,0 0-10 0,0 0-13 15,0 0-1-15,0 0-9 16,0 0-3-16,0 0-3 0,0 0-4 0,0 0-5 0,0 0-9 16,0 0-3-16,0 0-6 15,0 0-3-15,0 0-6 0,0 0 0 0,0 0-10 16,0 0-2-16,0 0 0 16,0 0-6-16,0 0 3 0,0 0 1 0,0 0-3 0,0 0-2 15,0 0-6-15,0 0 1 16,0 0-3-16,0 0 2 0,0 0-4 0,0 0 0 15,0 0-4-15,0 0-5 0,36-4-5 0,-36 4-4 0,0 0 2 16,17-1-6-16,-17 1 2 16,0 0 2-16,16 0 0 0,-16 0 4 0,0 0-4 15,20 1 3-15,-20-1-4 16,10 0-1-16,-10 0-11 0,0 0-5 0,0 0-12 0,0 0-13 16,28-1 5-16,-28 1-17 15,0 0 8-15,0 0 4 0,0 0 7 0,21 1 6 16,-21-1 5-16,0 0 14 0,0 0 6 0,0 0 12 0,0 0 4 15,16-1 11-15,-16 1 5 16,0 0-6-16,0 0 2 0,0 0-3 0,0 0-1 16,14 0-5-16,-14 0 2 15,0 0-5-15,0 0-8 0,0 0-9 0,0 0 1 0,0 0-2 16,0 0-2-16,24-2 4 16,-24 2 1-16,0 0 1 0,0 0 3 0,0 0 19 15,16 0-1-15,-16 0 7 0,0 0 1 16,0 0 8-16,0 0 1 0,0 0 3 0,0 0-8 15,0 0 7-15,12 0-7 0,-12 0 0 0,0 0 2 16,0 0 2-16,0 0 5 16,0 0-2-16,0 0 4 0,0 0 5 0,0 0-4 15,0 0 11-15,0 0 0 0,0 0-4 16,0 0-5-16,0 0-4 0,0 0 1 0,0 0-8 16,0 0 2-16,0 0-7 0,0 0-1 15,0 0-2-15,0 0-3 0,7 7-2 0,-7-7 2 16,0 0-5-16,0 0 2 0,0 0 0 0,0 0 0 15,0 0 0-15,0 0 1 0,-9 23 0 16,9-23 4-16,0 0 1 0,-6 15 1 0,6-15-1 16,-4 16 0-16,2-5 0 15,2-11 1-15,-4 21-4 0,-1-11-1 0,2 0 0 16,1 4-5-16,-2 0-7 0,2 0 3 16,0 0-6-16,-2 0 1 0,0-1 0 0,0 1-3 15,0-1 2-15,-1 0-1 16,1-4 4-16,-1 3 1 0,-1 0 2 0,0-3-3 0,0-2 0 15,-1 3 2-15,7-10-1 0,-10 15 1 16,4-6-1-16,-1-4 1 0,7-5-4 16,-11 11-6-16,7-5-1 0,4-6-3 0,-8 10 0 15,8-10-4-15,-6 7 2 0,6-7 0 16,-10 8 1-16,10-8 3 0,0 0 3 0,-8 9-2 16,8-9 2-16,0 0 1 15,-8 8 0-15,8-8 1 0,0 0 10 0,0 0 2 0,-6 8 3 16,6-8 1-16,0 0-4 0,0 0 3 0,-7 7-5 15,7-7 0-15,0 0-2 16,0 0 2-16,0 0 3 0,0 0-2 0,0 0 0 0,0 0 5 16,-6 8 7-16,6-8 7 15,0 0 3-15,0 0 7 0,0 0-4 0,0 0-4 16,0 0-3-16,0 0 2 16,0 0-5-16,0 0-4 0,0 0 0 0,0 0 0 0,0 0-3 15,0 0-6-15,0 0 0 16,0 0 1-16,0 0-2 0,0 0 1 0,0 0 0 15,0 0 4-15,0 0 2 0,0 0 1 0,0 0 4 0,0 0 0 16,0 0 2 0,0 0-3-16,0 0 0 0,0 0-2 0,0 0 3 0,0 0-3 15,0 0 0-15,0 0-3 16,0 0 1-16,0 0-2 0,0 0 4 0,0 0 4 0,0 0 2 16,0 0 3-16,0 0 1 15,0 0 2-15,35 1 2 0,-35-1 0 0,0 0-1 16,30-5-2-16,-30 5 0 0,24-4-6 0,-24 4-4 0,29-4-11 15,-11 1-12-15,-2 0-18 16,4 0-27-16,0-1-34 0,-3-2-43 0,5 2-53 16,-4 0-46-16,4-1-40 15,-5-1-117-15,-2 1-137 0,0 0-418 0,-1 0-358 0</inkml:trace>
  <inkml:trace contextRef="#ctx0" brushRef="#br0" timeOffset="11810.57">20918 12264 2674 0,'0'0'-162'0,"0"0"32"0,0 0 26 16,0 0 24-16,0 0 27 0,0 0 18 15,0 0 37-15,0 0 17 0,28 0 8 0,-28 0 7 0,0 0 7 16,0 0 5-16,24-2-15 0,-24 2 7 0,0 0 4 15,21-2-18-15,-21 2-1 16,0 0-2-16,21-2-7 0,-21 2-8 0,17-1 10 16,-17 1 11-16,0 0-36 0,20-4 0 15,-20 4-7-15,0 0-18 0,24 0-8 0,-24 0-25 16,13-3-15-16,-13 3-24 16,15 0-40-16,-15 0-100 0,0 0-318 0,17 0 242 0</inkml:trace>
  <inkml:trace contextRef="#ctx0" brushRef="#br0" timeOffset="12635.35">21232 12182 1635 0,'0'0'-21'16,"0"0"6"-16,0 0 13 0,0 0 5 0,0 0 6 15,0 0 4-15,0 0 2 16,0 0 12-16,0 0 6 0,0 0 0 0,0 0 5 15,0 0 6-15,0 0 2 0,0 0 9 0,0 0-7 0,0 0 14 16,0 0-9-16,0 0-3 16,0 0-7-16,0 0 5 0,0 0-4 0,0 0-7 15,19 23 0-15,-19-23 1 0,0 0 0 16,0 17-6-16,0-17-12 0,0 0 10 16,2 21-11-16,-2-21 4 0,0 0-5 15,0 17 1-15,0-17 0 0,0 0 8 0,0 0 6 16,0 22 1-16,0-22 4 0,0 0 1 0,0 0 6 0,-2 18-4 15,2-18-3-15,0 0 0 16,0 0-3-16,0 0 2 0,0 0-6 0,0 0 1 16,0 0-8-16,0 0-4 0,0 0 1 15,0 0 2-15,0 0-5 0,0 0 6 0,0 0-4 16,0 0-5-16,0 0 2 16,0 0 0-16,0 0 9 0,0 0-5 0,0 0-1 15,0 0-6-15,0 0-5 0,8-46 2 16,-4 38-3-16,-4 8-5 0,10-19-6 0,-4 12 4 15,-6 7-4-15,6-15 6 0,-2 8 7 0,-4 7 0 16,4-14 5-16,-4 14 2 0,7-9-5 16,-7 9 2-16,4-10-8 0,-4 10 4 0,6-10-4 15,-6 10 0-15,7-7-4 16,-7 7 1-16,0 0 2 0,11-8-2 0,-11 8 1 16,0 0 1-16,10-5 6 0,-10 5 8 15,0 0 2-15,0 0 12 0,12-6 11 0,-12 6 8 16,0 0 12-16,0 0 3 0,0 0 3 0,14 0 0 15,-14 0-2-15,0 0-9 0,0 0-7 16,0 0-4-16,0 0-5 16,12 11-5-16,-12-11-1 0,6 6-5 0,-6-6-3 15,6 8-5-15,-6-8-2 0,7 8 3 0,-7-8-2 16,0 0 1-16,0 0 1 0,11 20 1 16,-11-20 2-16,4 9 2 0,-4-9-1 0,4 14-3 15,-4-14-2-15,4 15-3 16,-4-15-1-16,5 13-3 0,-5-13-8 0,6 13-2 0,-4-6-27 15,-2-7-17-15,4 11-37 0,-4-11-47 0,6 11-76 16,-6-11-64-16,4 10-168 16,-4-10-121-16,0 0-371 0,0 0-324 0</inkml:trace>
  <inkml:trace contextRef="#ctx0" brushRef="#br0" timeOffset="14945.44">21972 12359 2648 0,'0'0'-139'16,"16"4"18"-16,-16-4 18 16,0 0 12-16,0 0 17 0,0 0 23 0,14 2 16 0,-14-2 15 15,0 0 20-15,0 0 12 16,0 0 22-16,0 0 27 0,0 0 15 0,17 6 14 0,-17-6 17 15,0 0 4-15,9 5 2 0,-9-5 8 0,0 0-4 16,0 0 0-16,11 6-10 16,-11-6-9-16,0 0-9 0,8 6-4 0,-8-6-3 15,0 0-1-15,10 10-3 0,-10-10 1 16,0 0-1-16,14 9 5 0,-14-9-4 0,8 10-5 16,-8-10-9-16,10 11-3 15,-10-11-7-15,11 13-7 0,-3-5 2 0,-8-8-6 0,15 16-4 16,-6-6-3-16,-1 0-5 0,-2 2 1 0,-6-12-2 15,18 21 0-15,-10-8 4 16,2 0-1-16,-1 0-1 0,0 3 1 0,1-3 0 16,-2 2-5-16,1-2 3 0,1 3-5 15,-1-1 0-15,2-2-4 0,-3 2 1 0,0 1 1 16,0 3 0-16,2-4-3 16,-2 2 0-16,0-2 4 0,1 1-7 0,1 3-1 0,-1 0-2 15,0-4-3-15,-3 0 9 16,2 1-13-16,0-2 1 0,-1 2 0 0,2-1-3 15,-1 0 0-15,-2-1-1 0,2 0 1 0,-1-3-5 16,0 1 7-16,-7-12-6 0,10 20 0 16,-6-11 2-16,-4-9-3 0,9 16 1 0,-9-16 2 15,8 13-11-15,-8-13-11 16,8 12-20-16,-8-12-19 0,0 0-33 0,7 11-49 0,-7-11-62 16,5 6-51-16,-5-6-112 15,0 0-186-15,0 0 1 0,0 0-333 0,0 0-248 16</inkml:trace>
  <inkml:trace contextRef="#ctx0" brushRef="#br0" timeOffset="15575.32">22382 12257 2550 0,'0'0'-98'0,"12"-16"20"0,-12 16 15 0,0 0 20 16,0 0 12-16,10-9 16 16,-10 9 24-16,0 0 16 0,0 0 1 0,0 0 11 0,0 0 5 15,0 0 3-15,0 0 22 0,0 0 5 0,0 0-2 16,0 0 4-16,0 0 2 15,0 0-1-15,0 0 1 0,0 0-6 0,0 0-4 16,0 0 0-16,-10 50-4 16,6-36-5-16,-4 0-7 0,2-1 4 0,-2 4-8 0,0-2-9 15,2 5 7-15,-4-1-4 16,-1 1-2-16,0 2-4 0,-2 0-5 0,3 1 4 16,0-3-7-16,-2 6 1 0,2-3-4 15,-2 0 0-15,3 2-5 0,-2-2 0 0,1-1-1 16,1 0-1-16,1 2-3 0,0-1-1 0,-1-2-1 15,-2 0 7-15,5 0-7 0,-4-2 2 16,3 0-2-16,-2-2-5 0,3-1 3 16,0 0-4-16,0 0 4 0,-1-1-2 15,1-1-4-15,0-2-8 0,-1 0-10 0,7-12-11 16,-9 23-11-16,5-14-11 0,4-9-23 16,-8 18-24-16,8-18-31 0,-6 13-28 0,4-7-17 15,2-6-41-15,-8 9-109 16,8-9-498-16,-6 9-141 0</inkml:trace>
  <inkml:trace contextRef="#ctx0" brushRef="#br0" timeOffset="16155.32">22796 12401 2336 0,'0'0'-113'0,"0"0"18"0,-2-15 6 0,2 15 8 16,0 0 26-16,0 0 16 15,0 0 15-15,0 0 20 0,0 0 11 0,0 0 11 0,0 0 19 16,0 0 5-16,0 0 5 0,0 0 13 0,0 0 5 15,0 0 1-15,0 0 6 16,-40 17 6-16,40-17 0 0,-13 11 1 0,13-11 13 16,-12 17-6-16,3-3 2 0,3-2-6 15,-3 0-4-15,1 4 3 0,4 0-2 0,-2 2-3 16,-2 2-6-16,2 0 0 16,2 0 4-16,2-1 4 0,0 0-1 0,0 0-5 0,0 0-3 15,2-1-1-15,-2 0-8 0,2-18 0 0,2 32-5 16,0-15-4-16,2-3-5 15,-2 1-6-15,2-2-4 0,2-1-7 0,0-1-11 0,0-2-15 16,-2 1-16 0,2-3-14-16,-6-7-22 0,0 0-25 0,15 18-40 15,-15-18-35-15,15 9-26 0,-11-5-30 16,-4-4-91-16,0 0-619 0,15 2-313 0</inkml:trace>
  <inkml:trace contextRef="#ctx0" brushRef="#br0" timeOffset="16835.68">22891 12562 2778 0,'4'-22'-49'0,"-4"22"18"0,0 0 19 0,8-11 9 16,-8 11 12-16,0 0 4 0,0 0-4 15,6-14 3-15,-6 14-17 0,0 0 2 0,0 0 0 16,0 0 2-16,10-11 2 16,-10 11 2-16,0 0-10 0,0 0 10 0,21-6-9 15,-21 6 3-15,15-4 0 16,-15 4 5-16,19-1-5 0,-19 1 10 0,24-4 3 0,-24 4 11 16,25-2 4-16,-12 0-2 15,1 0-4-15,1 0 1 0,-2 0-1 0,-13 2 1 0,23-1 0 16,-13 1 13-16,-10 0 15 0,20-5 17 0,-20 5 11 15,17-1 3-15,-17 1-2 16,0 0-1-16,12-3-8 0,-12 3 0 0,0 0-3 16,0 0-12-16,0 0-6 0,0 0-6 15,0 0 2-15,0 0-5 0,0 0-9 0,0 0 0 16,0 0-9-16,-21 35 5 16,15-25 2-16,6-10-5 0,-10 22 2 0,3-8 2 0,0-1-1 15,-1 0 5-15,0 2 2 16,0 1-1-16,-4 1-5 0,2-4 1 0,2 3-3 15,-1-4-3-15,-1 4-2 0,1-4-4 0,0 2 1 0,1-2-6 16,0-2 0 0,2 1-4-16,-4-1-5 0,4-3-3 0,6-7-3 0,-10 16-5 15,6-10-3-15,4-6 4 16,-9 11 1-16,9-11 0 0,-6 10 5 0,6-10-3 0,-7 7 1 16,7-7-1-16,0 0 4 15,-4 10-3-15,4-10 6 0,0 0 0 16,0 0 2-16,0 0-1 0,0 0 4 0,0 0-1 0,0 0 0 15,13 13-2-15,-13-13 4 0,0 0 5 16,19 0-2-16,-19 0 3 0,20-2 1 0,-8 2 2 16,-12 0 1-16,25-2 2 15,-6 0-4-15,-2 0 0 0,0 2-1 0,2-1-3 0,-2-2 0 16,0 3-2 0,-2-1-1-16,-1 1-8 0,0-3-19 0,-14 3-17 15,22 0-33-15,-22 0-36 0,0 0-53 16,28-1-47-16,-20-1-62 0,-8 2-154 0,0 0-518 0,11-4-356 15</inkml:trace>
  <inkml:trace contextRef="#ctx0" brushRef="#br0" timeOffset="17195.75">23387 12457 2772 0,'2'-12'-105'0,"-2"12"7"16,0 0 10-16,0 0 1 0,0 0 14 0,0 0 17 15,7-17 16-15,-7 17 9 0,0 0 21 0,0 0 32 0,0 0 31 16,0 0 29-16,0 0 23 15,0 0 5-15,14-6-2 0,-14 6 2 0,0 0-6 16,0 0-3-16,0 0-2 16,0 0-5-16,26 23-3 0,-26-23-1 0,10 19-9 15,-3-5 0-15,-1 1-12 0,0 2-1 16,0 6-9-16,-1-1-20 0,-1 4-25 0,1-2-33 16,-5 1-42-16,-3 3-57 0,1 1-49 15,-5-2-68-15,-5 3-178 0,-5 1-432 16,-4 5-183-16</inkml:trace>
  <inkml:trace contextRef="#ctx0" brushRef="#br0" timeOffset="34770.44">32854 14179 2390 0,'0'0'-133'0,"0"0"16"16,0 0 16-16,0 0 5 0,0 0 15 0,0 0 10 16,0 0 20-16,0 0 13 15,0 0 6-15,0 0 26 0,0 0 12 0,0 0 14 0,0 0 18 16,0 0 23-16,0 0 8 16,0 0 23-16,0 0 7 0,11 13 0 0,-11-13 4 15,0 0-4-15,0 0-2 0,0 0-11 16,0 0-5-16,0 0-9 0,0 0-5 0,0 0 0 15,0 0 1-15,0 0 0 0,0 0-3 0,0 0 1 16,0 0-6-16,0 0-2 16,2 19-5-16,-2-19 2 0,0 0-9 0,0 0 5 0,0 0-2 15,0 21 0 1,0-21 0-16,0 0-4 0,2 15-3 0,-2-15-2 0,0 0-3 16,2 19-3-16,-2-19-2 15,0 0-3-15,0 22-1 0,0-22-2 0,0 0-6 0,0 20 3 16,0-20-3-16,0 0-2 0,-2 19-3 0,2-19 2 15,-2 16 1-15,2-16-5 16,0 0-3-16,-2 17 1 0,2-17-4 0,0 0 2 16,0 0-1-16,-2 17-4 0,2-17 2 15,0 0-1-15,0 0-3 0,0 0 3 0,0 0-3 16,-4 17-3-16,4-17 1 16,0 0-1-16,0 0-5 0,0 0 0 0,0 0-4 15,0 0 0-15,0 0-3 0,0 0-5 0,0 0 1 16,0 0-4-16,0 0 7 0,0 0-2 15,0 0 2-15,0 0 3 0,0 0 0 0,0 0-3 16,0 0-4-16,0 0-6 16,0 0 4-16,19-47 0 0,-19 47-4 0,8-16-1 0,-8 16 5 15,8-19-3-15,-8 19 8 16,9-19-2-16,-4 9 3 0,-5 10-2 0,10-17 5 16,-10 17 2-16,6-15 0 15,-6 15 1-15,8-14 5 0,-8 14 6 0,7-11 1 0,-7 11 1 16,0 0 1-16,9-15-3 0,-9 15 1 0,0 0-4 15,0 0 1-15,8-13 1 16,-8 13-5-16,0 0-1 0,0 0 3 0,0 0-2 16,8-9 2-16,-8 9-2 0,0 0 2 15,0 0 0-15,0 0-1 0,15-7 2 16,-15 7 7-16,0 0 1 0,0 0 7 16,0 0 1-16,0 0 0 0,0 0 0 0,19-2-2 15,-19 2-1-15,0 0 1 16,0 0-2-16,0 0-1 0,0 0-1 0,0 0 1 0,0 0 3 15,21 9 4-15,-21-9 4 0,0 0 8 0,0 0 0 16,0 0 3-16,0 0 6 16,10 9-3-16,-10-9-3 0,0 0-2 0,0 0-3 0,0 19 2 15,0-19-5-15,0 0 3 16,0 0 0-16,-4 24 3 0,4-24 0 0,0 0-3 16,-2 25-2-16,2-25-2 15,-2 16 1-15,2-16-6 0,0 0 2 0,0 25-4 0,0-25-2 16,0 15 1-16,0-15-7 0,0 0-9 0,0 25-9 15,0-25-16-15,-2 15-22 16,2-15-24-16,0 0-33 0,2 20-46 0,-2-20-43 16,2 12-61-16,-2-12-145 15,0 0-570-15,0 11-415 0</inkml:trace>
  <inkml:trace contextRef="#ctx0" brushRef="#br0" timeOffset="35925.37">33320 14102 2827 0,'0'0'-141'0,"0"0"20"16,0 0 15-16,0 0 15 0,0 0 24 0,0 0 22 16,0 0 9-16,0 0 13 0,0 0 17 15,0 0 9-15,0 0 15 0,0 0 24 0,0 0 0 16,0 0 9-16,0 0 7 0,0 0 6 0,0 0-3 15,0 0-2-15,0 0 4 16,0 0-8-16,0 0-3 0,0 0 3 0,0 0-3 0,0 0 4 16,0 0 4-16,0 0 2 15,19 6 1-15,-19-6-4 0,0 0-3 0,0 0-5 16,0 0 4-16,0 0-3 16,0 0-1-16,0 0-6 0,0 0-4 0,0 0-1 0,-17 33 0 15,17-33 0-15,-6 13-1 0,6-13-2 0,-8 13-2 16,8-13 0-16,-14 15-6 15,14-15-1-15,-10 14-4 0,10-14-5 0,-13 13 0 16,13-13-2-16,-12 12-5 0,12-12 0 16,-16 9-9-16,16-9 0 0,-12 10-1 0,12-10-4 15,-10 7 2-15,10-7 2 16,0 0 1-16,-13 10-3 0,13-10 1 0,0 0-1 16,-13 9-1-16,13-9 1 0,0 0 2 15,0 0-2-15,0 0 1 0,-13 10 1 0,13-10-1 16,0 0-2-16,0 0 1 15,0 0 1-15,0 0 6 0,0 0 4 0,0 0 3 16,0 0 7-16,-8 12 7 0,8-12-3 0,0 0 1 0,0 0 2 16,0 0 4-16,0 0-1 15,0 0 2-15,0 0 2 0,0 0-1 0,0 0 0 16,13 23-1-16,-13-23-5 16,0 0 2-16,12 11-5 0,-12-11-3 0,11 9 0 15,-11-9-3-15,11 12-4 0,-11-12 1 16,12 11-3-16,-4-3-3 0,-8-8 1 0,16 11 0 15,-8-2-4-15,-8-9 1 0,15 15-1 0,-9-8-4 16,-6-7 0-16,15 13-12 0,-15-13-8 16,13 11-21-16,-13-11-18 0,10 11-22 15,-10-11-30-15,0 0-41 0,10 11-37 16,-5-7-39-16,-5-4-73 0,0 0-177 0,0 0-425 16,0 0-285-16</inkml:trace>
  <inkml:trace contextRef="#ctx0" brushRef="#br0" timeOffset="37365.54">33591 14247 2535 0,'0'0'-145'0,"0"0"25"16,0 0 19-16,0 0 17 16,0 0 17-16,0 0 5 0,0 0 11 0,0 0 2 15,0 0 2-15,0 0-1 0,0 0 4 16,0 0 6-16,0 0 4 0,0 0 9 0,0 0 7 15,0 0 11-15,0 0 1 0,0 0 7 0,0 0 1 16,0 0 0-16,0 0 16 16,0 0 7-16,0 0 2 0,0 0 12 0,0 0-4 0,0 0 9 15,0 0 6-15,0 0-7 16,0 0-2-16,0 0-11 0,0 0 7 0,0 0-14 16,0 0-4-16,0 0-2 15,0 0 2-15,0 0-4 0,0 0 8 0,0 0-10 0,0 0 1 16,0 0 11-16,0 0-4 0,0 0 10 0,0 0-5 15,0 0 10-15,0 0 4 16,0 0 2-16,0 0 2 0,0 0 3 0,0 0-15 16,0 0-3-16,0 0-7 0,0 0-5 15,0 0-4-15,0 0-2 0,0 0-5 0,0 0 1 16,0 0 2-16,0 0 3 16,0 0 6-16,0 0 7 0,0 0 9 0,0 0 1 15,0 0 0-15,0 0-1 0,0 0-2 16,0 0 7-16,0 0-2 0,0 0 3 0,0 0 3 15,0 0 3-15,0 0 6 0,0 0-1 0,0 0-6 16,0 0 1-16,0 0-8 16,0 0 0-16,0 0-2 0,0 0-3 0,0 0 0 0,0 0-1 15,0 0 0-15,0 0 0 16,0 0 1-16,0 0 5 0,0 0 5 0,0 0-4 16,10 14-3-16,-10-14-5 15,0 0-2-15,0 0-3 0,0 0 0 0,-2 21-4 0,2-21-1 16,0 0-3-16,0 0-3 15,0 0 1-15,-8 21 2 0,8-21-3 0,0 0 7 16,-9 15-1-16,9-15 0 0,0 0-4 0,-12 12-1 0,12-12 0 16,0 0 4-16,-11 11-2 15,11-11 4-15,0 0-1 0,-13 6 0 0,13-6-1 16,0 0-6-16,0 0 4 16,-22 0-1-16,22 0-2 0,0 0-3 0,0 0-11 0,0 0-11 15,-24-10-18-15,24 10-9 16,0 0-18-16,0 0-30 0,0 0-23 0,0-21-39 15,0 21-32-15,0 0-47 0,0 0-144 0,26-17-534 16,-20 11-289-16</inkml:trace>
  <inkml:trace contextRef="#ctx0" brushRef="#br0" timeOffset="38075.31">32607 13683 2623 0,'0'0'-138'0,"0"0"12"0,14-7 10 16,-14 7 12-16,16 0 12 15,-16 0 14-15,0 0 7 0,0 0 11 0,35 4 18 16,-35-4 9-16,26 2 16 0,-14-1 11 16,-12-1 12-16,30 4-1 0,-13-2 8 0,2 0 12 15,0 0-12-15,0 0 7 0,2-2-6 0,3 3 4 16,-1-3 0-16,5 4-3 15,-2-1-2-15,2 0 6 0,2 1 0 0,-3 0 9 0,3-1 12 16,0 1 4-16,-3 0 12 16,1 0 13-16,-1 2 9 0,-1-2 5 0,-1-1-5 15,0 2-7-15,1-2-6 16,-3-1-9-16,-1 2 9 0,-2 0-4 0,2-3-3 0,-1 2-9 16,2 0 0-16,-2 1-3 15,1-2-1-15,-2 2 0 0,2-3-11 0,-1 4-5 16,3 0-1-16,-2 0 1 0,0 4 0 0,-3-6 6 0,0 3-12 15,-2-1 7-15,-1-1 7 16,0 0-1-16,-16-4 0 0,21 6-4 0,-21-6-4 16,21 5-4-16,-21-5-14 15,17 3-20-15,-17-3-10 0,16 3-22 0,-16-3-3 16,0 0-23-16,20 0-16 0,-20 0-11 16,0 0-8-16,0 0-10 0,23 0-2 0,-23 0-9 15,9-3-16-15,-9 3-29 16,0 0-72-16,0 0-421 0,0 0 107 0</inkml:trace>
  <inkml:trace contextRef="#ctx0" brushRef="#br0" timeOffset="39125.75">32534 13775 1879 0,'0'0'-62'0,"0"0"13"0,0 0 8 0,0 0 4 16,0 0 6-16,0 0 14 15,0 0 12-15,0 0 5 0,0 0 15 0,0 0 12 0,20 32 12 16,-20-32 12-16,0 0 16 16,2 23 13-16,-2-23 3 0,-2 20-3 0,2-20 2 15,0 26-6-15,-2-11-12 0,2-15-3 16,0 32-9-16,0-12-11 0,-2 0 4 0,2-1-1 15,2 4-8-15,0 2-1 0,0 2-5 0,0-2 2 16,0 1-10-16,0 1 2 16,2-3 4-16,-1 3-1 0,1-2 5 15,-2 0 13-15,0-4 1 0,-2 2-6 0,0-2-2 16,-2 0 4-16,0-2-6 0,-2 2-3 0,1-1-1 16,-1-3-4-16,0 1-6 15,0 1-1-15,-2-1-5 0,1-1-5 0,1-1-1 0,-1-1-6 16,1 1 3-16,0 0 0 15,0-3-2-15,4-13 2 0,-6 30-2 0,4-17-2 16,-2 1-2-16,4-14-6 0,-5 26-9 0,5-26 1 16,-5 22-8-16,5-22-5 0,-2 23-6 15,2-23 2-15,-4 19 0 0,4-19-6 16,-4 18-3-16,4-18 8 0,-4 19 1 16,4-19 3-16,-6 16-3 0,6-16 6 0,-5 14 9 15,5-14-3-15,0 0 2 0,-2 16 7 0,2-16 0 0,0 0 4 16,0 0 5-16,-2 19-3 15,2-19-3-15,0 0-7 0,11 12-5 0,-11-12 1 16,0 0-6-16,16 10 1 16,-16-10-2-16,18 7 12 0,-18-7 4 0,20 5-16 0,-20-5 2 15,24 4 8-15,-9-4 19 16,-15 0-19-16,30 3-2 0,-14-3 10 16,-16 0-4-16,36 3 5 0,-15-3 1 15,-1 3 4-15,2-2-3 0,0-1 0 0,4 1-2 0,1 2-1 16,1-1 3-16,1-1 14 0,1 3-16 0,-2-4 1 15,1 3-1-15,0 0 25 16,4-1-2-16,-5 1 10 0,2-3 12 0,-2 0 10 16,-3 0 9-16,3 0 8 0,-5-3-1 15,5-2-5-15,-5 2-5 0,0-1-7 0,1 3-10 16,-1-4-8-16,1 4-12 16,-2-3-2-16,2 1-12 0,-1 2 5 0,-2-1 1 15,2 1-3-15,-1-2-6 16,-3 3 5-16,2-1-16 0,-21 1-2 0,38-3-16 0,-23 3-4 15,-15 0-19-15,28-1-33 0,-28 1-31 0,23-2-43 16,-23 2-85-16,14-7-525 16,-14 7-57-16</inkml:trace>
  <inkml:trace contextRef="#ctx0" brushRef="#br0" timeOffset="209905.58">24139 549 346 0,'0'0'57'15,"0"0"-4"-15,0 0-2 0,0 0-4 0,0 0-8 0,0 0 2 16,0 0-5-16,0 0 2 0,0 0-5 0,0 0 11 15,0 0-7-15,0 0 5 16,0 0-6-16,0 0 9 0,-2-19-11 0,2 19-2 16,0 0 7-16,0 0 0 0,0 0 2 15,0 0-4-15,0 0 5 0,0 0 7 0,0 0 6 16,0 0-12-16,0 0-2 16,0 0 2-16,0 0 6 0,0 0-17 0,0 0-5 15,0 0 19-15,0 0-25 0,0 0-4 16,0 0 0-16,-18-7 1 0,18 7-3 0,0 0-2 15,0 0-5-15,-27 0 6 0,27 0-4 0,-21 0-4 16,21 0 6-16,-23 3-14 16,23-3 7-16,-28 0-2 0,28 0 1 0,-28 1-1 0,14-1-3 15,14 0 3-15,-28 3-4 16,28-3-4-16,-27 1-4 0,27-1 4 0,-26 2 0 16,26-2-1-16,-25 0 6 15,25 0-2-15,-22 2 1 0,22-2-4 0,-16 2 10 0,16-2 11 16,0 0-8-16,-20 2 5 0,20-2 9 0,0 0-6 15,0 0 4-15,-20 2-7 16,20-2-3-16,0 0 6 0,0 0-13 16,0 0 7-16,0 0 6 0,0 0-11 0,-14 7 5 15,14-7-4-15,0 0 0 0,0 0 1 0,0 0-1 16,0 0-2-16,0 0 4 16,0 0-4-16,0 0 4 0,34 25 7 0,-34-25-9 15,16 10-2-15,-16-10 8 16,16 11-7-16,-7-6-2 0,1 3-11 0,-10-8 16 0,22 14 2 15,-10-6-10-15,-4-1 8 0,4 0 11 0,-12-7-3 16,20 15 6-16,-11-8 3 16,-9-7-4-16,15 15-4 0,-9-7 0 15,-6-8 7-15,9 18-2 0,-5-8-14 0,-4-10 3 16,4 22-1-16,-4-8-3 0,0-14 2 0,-2 26-7 16,0-10 4-16,2-16 0 15,-7 26-3-15,3-12 6 0,4-14-1 0,-6 24-3 16,0-12 6-16,6-12 9 0,-9 21-7 0,5-11 13 0,4-10-1 15,-7 19-1-15,7-19-1 16,-6 15 6-16,6-15-5 0,-6 13 0 0,6-13-3 16,0 0-6-16,-4 22 0 0,4-22 9 15,0 0-12-15,2 17 4 0,-2-17-1 0,0 0 4 16,6 16-2-16,-6-16 9 16,10 10-1-16,-10-10 13 0,13 10 0 15,-13-10 4-15,21 6-3 0,-10-2-2 16,-11-4-1-16,30 3-6 0,-16-1-3 0,4 0 2 0,0 0-8 15,-18-2 0-15,35 1-7 0,-20-1-11 0,-15 0-10 16,27 0-11-16,-27 0-9 16,23 2-32-16,-23-2-29 0,21 0-21 0,-10 0-42 0,-11 0-70 15,14-2-173-15,-14 2-242 16,16-3 141-16</inkml:trace>
  <inkml:trace contextRef="#ctx0" brushRef="#br0" timeOffset="211445.79">24219 849 1703 0,'0'0'-119'0,"0"0"6"0,0 0 15 0,0 0 9 0,0 0 17 16,0 0 9-16,0 0 9 16,0 0 6-16,0 0 9 0,0 0 12 15,0 0 9-15,0 0 7 0,0 0 9 0,0 0 13 16,0 0-6-16,0 0 10 0,0 0 8 0,0 0-2 16,0 0 1-16,0 0 6 15,0 0-5-15,0 0-3 0,0 0-5 0,0 0 7 0,0 0 0 16,0 0-2-16,0 0 9 0,0 0 3 0,0 0-6 15,0 0 0-15,0 0 1 16,0 0 1-16,0 0-6 0,0 0-3 16,0 0 6-16,0 0-1 0,0 0-2 0,0 0 0 15,0 0 4-15,0 0-6 0,0 0 4 0,0 0-6 16,0 0 7-16,0 0 2 16,0 0-9-16,0 0 0 0,0 0 4 0,0 0-2 15,0 0-7-15,0 0 0 16,0 0-1-16,0 0-3 0,0 0-2 0,0 0 4 0,0 0 3 15,0 0-8-15,0 0 7 0,0 0-1 0,0 0-3 16,0 0 4-16,0 0-8 16,0 0 2-16,0 0 4 0,0 0-6 15,0 0 0-15,0 0 0 0,40-19 0 16,-40 19-4-16,0 0 2 0,0 0-1 0,0 0 5 0,0 0 2 16,0 0 4-16,0 0 11 15,0 0-1-15,0 0 2 0,0 0 14 0,0 0-4 16,0 0 2-16,0 0-5 0,0 0-5 0,0 0 1 0,0 0-8 15,0 0-6-15,0 0 9 16,15-7-12-16,-15 7-5 0,0 0 2 0,0 0-3 16,0 0-5-16,0 0-5 15,0 0 8-15,0 0 0 0,0 0-3 0,0 0 2 0,0 0 9 16,0 0-4-16,0 0-1 16,0 0 14-16,0 0-7 0,11-8 8 0,-11 8-6 15,0 0 2-15,0 0 0 16,0 0-2-16,0 0 3 0,0 0-6 0,0 0-1 0,0 0 3 15,0 0-2-15,0 0-9 0,0 0 3 0,0 0-3 16,0 0 10-16,0 0-13 16,0 0 5-16,0 0 5 0,0 0-4 0,0 0-7 0,10-9 4 15,-10 9 3 1,0 0 0-16,0 0-6 0,0 0 19 0,0 0-13 16,14-6 4-16,-14 6 1 0,0 0-1 15,0 0-4-15,0 0 9 0,0 0-11 0,0 0-1 0,20-2 3 16,-20 2-1-16,0 0-4 0,0 0 2 0,0 0-9 15,0 0 3-15,0 0 3 16,0 0-3-16,25 4-4 0,-25-4 1 16,0 0-1-16,0 0 1 0,0 0-3 0,9 15 7 15,-9-15-10-15,0 0 17 0,2 16 2 0,-2-16 1 16,0 0-1-16,-2 20-4 16,2-20-1-16,0 0 5 0,0 23-1 0,0-23-6 15,0 0 0-15,-4 21 4 16,4-21 2-16,-2 15-3 0,2-15 6 0,0 0-6 0,-5 19 4 15,5-19-1-15,0 0-3 0,-4 15 3 0,4-15-3 16,0 0-1-16,0 0-2 16,-5 16 1-16,5-16-5 0,0 0-1 0,0 0-1 0,0 0 3 15,0 0-1-15,-6 16 5 16,6-16 10-16,0 0-4 0,0 0-4 0,0 0 3 16,0 0 0-16,0 0-2 15,0 0-1-15,0 0 3 0,0 0-3 0,0 0 1 16,0 0 7-16,0 0-20 0,0 0-12 0,0 0 15 0,0 0-1 15,0 0-6-15,0 0 1 16,0 0 9-16,0 0-9 0,28-41 9 0,-19 30-13 16,-9 11 15-16,12-21-2 0,-6 11-2 15,1-4 2-15,-7 14-6 0,13-20 5 0,-7 8-1 16,-6 12-1-16,10-16 8 16,-6 6 2-16,-4 10-1 0,9-13 3 0,-9 13 6 15,0 0-6-15,7-17-1 0,-7 17-1 16,0 0 3-16,0 0 5 0,0 0-6 0,0 0-9 15,0 0 5-15,0 0-5 0,0 0 4 0,0 0-8 16,0 0 5-16,0 0 4 16,0 0-1-16,0 0-4 0,-22 49 12 0,20-38-7 0,2-11 5 15,0 21 6-15,0-21-13 16,2 21-6-16,-2-21-19 0,8 18-25 0,-2-7-8 16,-6-11-30-16,14 17-24 15,-6-12-45-15,-8-5-100 0,15 12-356 0,-7-11 174 0</inkml:trace>
  <inkml:trace contextRef="#ctx0" brushRef="#br0" timeOffset="211795.93">24668 645 1730 0,'0'0'-41'15,"0"0"9"-15,17-8 15 16,-17 8 27-16,0 0 19 0,0 0-3 0,0 0 1 16,0 0 9-16,0 0-12 15,0 0 14-15,10 32-9 0,-10-32 20 0,5 19 7 16,-5-19 8-16,3 21-2 0,-1-11 9 0,-2-10 1 0,9 29-10 15,-4-17-3-15,-1 2-5 16,0-1 1-16,0 0-15 0,0 0 1 0,2-2-4 16,-6-11-6-16,9 24-16 0,-4-15-18 15,-5-9-28-15,10 19-24 0,-10-19-27 0,8 15-21 16,-2-7-30-16,-6-8-67 16,0 0-440-16,5 11 138 0</inkml:trace>
  <inkml:trace contextRef="#ctx0" brushRef="#br0" timeOffset="212385.84">24868 674 1741 0,'0'0'-116'0,"9"-13"16"0,-4 7 13 0,-5 6 22 0,0 0 19 16,0 0 13-16,19-12 19 0,-19 12 9 0,0 0 17 15,0 0 12-15,0 0 6 16,0 0 4-16,0 0 5 0,0 0 14 16,0 0-16-16,0 0 2 0,17 22 2 15,-17-22-11-15,0 0 3 0,2 16-10 0,-2-16 1 16,0 0 0-16,0 0-9 0,-7 29 3 16,7-29-1-16,-6 14-11 0,6-14 9 0,-6 13 1 15,6-13-6-15,-8 11 3 16,8-11 2-16,0 0-9 0,-11 15 4 0,11-15-2 0,0 0 2 15,-7 12 5-15,7-12-9 0,0 0 4 0,0 0 7 16,0 0-7-16,-9 12-2 16,9-12 3-16,0 0-11 0,0 0 2 15,0 0-7-15,0 0 0 0,0 0-3 0,0 0-1 16,0 0-6-16,0 0 9 0,0 0-7 0,0 0 11 16,0 0 1-16,0 0 1 15,0 0 8-15,0 0 1 0,0 0 3 0,-16-31 9 16,16 31-1-16,0 0 3 0,0 0 20 15,0 0-5-15,0 0 3 0,-2-19 3 0,2 19 8 16,0 0 2-16,0 0-3 0,0 0 6 0,0 0-5 16,0 0 6-16,0 0 2 15,0 0 4-15,0 0-5 0,0 0 3 0,0 0-5 0,0 0-1 16,0 0 5-16,0 0-3 16,0 0-4-16,0 0 4 0,0 0-4 0,42 23 0 15,-42-23-4-15,15 9-7 16,-15-9-9-16,13 10 1 0,-13-10-6 0,17 9-10 0,-17-9-18 15,14 8-21-15,-14-8-30 0,13 7-26 0,-13-7-32 16,12 7-21-16,-12-7-23 16,7 5-51-16,-7-5-117 0,0 0-406 0,0 0 5 15</inkml:trace>
  <inkml:trace contextRef="#ctx0" brushRef="#br0" timeOffset="212755.83">24828 643 2076 0,'0'0'-80'0,"0"0"6"0,0 0 19 0,0 0 8 0,0 0 8 16,0 0 3-16,0 0-4 16,0 0 10-16,0 0 4 0,0 0 2 15,0 0 13-15,0 0 2 0,0 0 19 16,0 0 19-16,0 0 9 0,0 0 15 16,0 0 11-16,0 0 4 0,0 50-1 0,0-50 2 15,2 17-14-15,-2-17-10 0,2 20-4 16,-2-20 1-16,8 21-8 0,-6-11-4 0,-2-10-15 0,8 22-12 15,-3-11-28-15,-5-11-18 0,9 19-18 16,-5-9-34-16,3-3-41 0,-7-7-88 16,11 10-316-16,-11-10 274 0</inkml:trace>
  <inkml:trace contextRef="#ctx0" brushRef="#br0" timeOffset="213145.62">25070 501 1504 0,'0'0'-27'0,"0"0"4"0,0 0 14 15,7-14 23-15,-7 14 6 0,0 0 2 0,0 0-7 16,0 0-3-16,0 0 2 16,0 0 1-16,0 0 2 0,0 0 1 0,0 0 2 15,36 21 2-15,-36-21 1 0,10 22-10 16,-6-10 6-16,0 1 2 0,0 3-4 0,1-2-4 15,-2 0-5-15,-1 2 0 0,2 1 7 0,-4-17-17 0,3 26-7 16,-3-12-11-16,0-14-8 16,-3 23-17-16,3-23-32 0,-4 21-34 0,4-21-86 15,-5 17-221-15,3-12 131 16</inkml:trace>
  <inkml:trace contextRef="#ctx0" brushRef="#br0" timeOffset="213705.89">25334 548 1197 0,'0'0'-13'0,"0"0"5"16,0 0 13-16,0 0 2 0,0 0 9 16,0 0-6-16,0 0 2 0,0 0-6 0,0 0 2 15,0 0 3 1,0 0-1-16,0 0 4 0,0 0 0 0,0 0 3 0,0 0-3 16,0 0 5-16,0 0 2 0,0 0-8 15,32-9 6-15,-32 9-5 0,0 0 3 0,21-4-3 16,-21 4-2-16,17-2-4 0,-17 2 1 0,0 0-1 15,22-3 7-15,-22 3 6 16,0 0 1-16,16 0 1 0,-16 0 6 0,0 0 7 16,0 0-2-16,0 0 1 0,0 0 3 15,0 0-4-15,20 7-3 0,-20-7-1 0,0 0-1 16,0 0-1-16,0 0 1 16,-14 30-7-16,14-30 1 0,-9 18-1 0,9-18 2 0,-15 18-3 15,8-8-2-15,-2 1 5 16,2 1 4-16,7-12 18 0,-16 21 3 0,8-9-9 15,3-3 1-15,5-9-1 0,-12 17-6 0,12-17-2 0,-9 17-3 16,9-17 0-16,-6 14-11 16,6-14 0-16,-4 12 6 0,4-12-1 0,0 0-4 15,0 0 7-15,0 0-5 16,10 23-10-16,-10-23 7 0,15 8-4 0,-15-8-28 0,19 2-17 16,-19-2-29-16,21 3-29 15,-10-3-33-15,-11 0-54 0,24-7-153 16,-13 1-247-16,1 5 228 0</inkml:trace>
  <inkml:trace contextRef="#ctx0" brushRef="#br0" timeOffset="214025.58">25547 342 1640 0,'0'0'-38'0,"0"0"13"0,0 0 22 16,-14-13 4-16,14 13 1 15,0 0-4-15,0 0-3 0,0 0 4 0,0 0 6 16,0 0 0-16,0 0 0 0,0 0 5 0,0 0 8 15,0 0 2-15,0 0-5 16,0 0-5-16,36-7-10 0,-36 7-12 0,0 0-18 16,23 0-22-16,-23 0-30 0,0 0-50 15,15-5-85-15,-15 5-155 0,12-2 119 16</inkml:trace>
  <inkml:trace contextRef="#ctx0" brushRef="#br0" timeOffset="-213441.2">25785 253 986 0,'0'0'-39'0,"0"0"21"0,0 0 21 16,0 0 28-16,0 0 3 16,0 0 10-16,0 0 13 0,0 0 5 0,0 0-3 0,0 0-1 15,0 0 4-15,0 0 5 16,0 0-2-16,0 0 9 0,0 0-4 0,0 0 4 15,0 0 6-15,0 0 5 0,0 0 1 0,0 0 7 16,0 0-1-16,0 0-5 0,0 0 6 16,0 0-11-16,0 0-8 0,0 0-2 0,0 0-5 15,0 0-7-15,0 0-15 16,0 0-2-16,0 0-8 0,0 0-1 0,0 0 0 16,0 0-4-16,0 0 5 0,0 0-2 15,0 0 1-15,0 0-5 0,0 0-3 0,0 0-2 16,0 0 3-16,-7 28-6 0,7-28-3 0,0 0-2 15,2 19 1-15,-2-19-7 16,0 0-8-16,0 17-17 0,0-17-10 0,0 0-16 16,1 18-11-16,-1-18 4 0,0 0-36 15,0 0-10-15,2 14-10 0,-2-14-12 0,0 0-5 16,0 0-11-16,4 13-23 16,-4-13-16-16,0 0-52 0,0 0-350 0,0 0 232 0</inkml:trace>
  <inkml:trace contextRef="#ctx0" brushRef="#br0" timeOffset="-213070.81">25884 265 1590 0,'0'0'-38'15,"7"-10"7"-15,-7 10 21 16,0 0 27-16,11-12 13 0,-11 12-4 0,0 0 2 16,0 0 0-16,8-12 2 15,-8 12-5-15,0 0-10 0,0 0 8 0,0 0-8 0,0 0-2 16,0 0 8-16,0 0-7 0,0 0-3 0,0 0 4 15,0 0-1-15,0 0-4 16,0 0 8-16,0 0-10 0,0 0 7 0,0 0 1 0,0 0-5 16,-23 37 2-1,23-37 11-15,0 0-16 0,0 0 8 0,-10 12-9 0,10-12 6 16,0 0-4-16,0 0 5 16,0 0-1-16,-7 11 17 0,7-11-23 0,0 0 5 0,0 0-10 15,0 0 1-15,0 0 3 16,0 0-6-16,0 0 12 0,0 0 8 0,0 0 5 15,0 0 2-15,-8 14 12 0,8-14-6 0,0 0 10 16,0 0-9-16,0 0 6 16,0 0 1-16,0 0 0 0,15 24-6 0,-15-24-1 0,7 10-8 15,-7-10-19-15,16 10-43 16,-8-1-30-16,4-1-44 0,-3-3-54 0,-9-5-165 16,17 13-258-16,-5-7 209 0</inkml:trace>
  <inkml:trace contextRef="#ctx0" brushRef="#br2" timeOffset="-127860.68">31432 14269 63 0,'0'0'-8'16,"0"0"-24"-16,0 0 22 0,0 0 4 0</inkml:trace>
  <inkml:trace contextRef="#ctx0" brushRef="#br2" timeOffset="-127780.7">31438 14282 151 0,'0'0'47'0,"0"0"-24"0,0 0-37 16,0 0-36-16,0 0-5 0,0 0 20 15</inkml:trace>
  <inkml:trace contextRef="#ctx0" brushRef="#br2" timeOffset="-34420.61">5801 17754 1713 0,'0'0'-53'0,"0"0"0"15,2-13-38-15,-2 13-89 0,0 0-254 16,0 0 410-16</inkml:trace>
  <inkml:trace contextRef="#ctx0" brushRef="#br2" timeOffset="29729.37">19308 7374 993 0,'0'0'43'0,"4"19"-39"0,-2-10-29 0,2 0-65 0,-4-9-119 15,9 16-30-15,-5-6 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2:49:02.43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19558 13409 236 0,'0'0'12'0,"0"0"9"0,0 0-5 0,0 0 16 16,0 0 14-16,0 0 2 0,0 0-5 16,0 0 3-16,0 0 1 0,0 0 5 15,0 0-2-15,0 0 6 0,0 0-3 16,0 0 4-16,0 0-1 0,0 0-13 0,15 8 4 16,-15-8-2-16,0 0-17 15,0 0 10-15,0 0-8 0,0 0-6 0,0 0 10 0,0 0-8 16,0 0 6-16,0 0-1 15,0 0 11-15,0 0-10 0,0 0 6 0,0 0-3 16,16 4-6-16,-16-4 3 0,0 0-8 0,0 0 3 0,20 1 7 16,-20-1-14-16,0 0 7 15,16 2 3-15,-16-2 5 0,0 0-9 0,24 2 2 16,-24-2-11-16,17 0 8 16,-17 0-11-16,21 2-2 0,-21-2 17 0,25 0-24 15,-25 0 5-15,24 0 3 0,-24 0-1 16,25 0-3-16,-25 0-1 0,23 0-6 15,-23 0-4-15,25 0-1 0,-25 0 3 0,26-2 18 0,-26 2-20 16,25 0 4-16,-10-2 8 16,-15 2-10-16,25 0 0 0,-25 0 3 0,26-2-6 15,-26 2 8-15,26-1-9 0,-26 1 4 16,25-3 4-16,-25 3-8 0,23-1 4 0,-23 1 2 16,25-3 1-16,-25 3-4 15,26-1-1-15,-26 1 2 0,23-2 5 0,-23 2-10 0,22-2 2 16,-22 2 12-16,18-2-17 15,-18 2 10-15,22-2 6 0,-22 2-5 0,18-2-4 16,-18 2 2-16,22 0-2 0,-22 0 1 16,19-2-2-16,-19 2 5 0,18-2-11 0,-18 2 7 15,20-1-4-15,-20 1 11 0,0 0-11 0,30-3 7 16,-30 3 1-16,23-1 7 16,-23 1-12-16,26 0 2 0,-26 0 0 0,24 0-3 15,-24 0 5-15,26-2-7 0,-26 2 8 16,27 0-9-16,-11 2-3 0,-16-2 3 0,28 0 1 15,-12 0 4-15,-16 0 7 0,36 0-9 0,-19 0 3 16,1 1-2-16,2-1 4 16,-1 3-4-16,2-3-1 0,-2 1 3 0,3-1 0 15,-2 2 2-15,4 0-2 0,-1 0 0 16,-2 0 6-16,2-2-6 0,1 2 0 16,-1 0-3-16,0 0 6 0,0-2-9 15,5 4 1-15,-4-4 13 0,1 1-13 0,-2 2 7 0,0-2-6 16,3 3-2-16,-3-2 4 15,3 0 9-15,-4 0-9 0,0 2 2 0,1-3 2 16,1 2-6-16,-4-2 3 0,2 1-2 0,-1 0-6 16,0-2 18-16,-2 2-19 15,1 0 8-15,-2-1 5 0,2-1 7 0,0 3-8 0,-1-1-5 16,3 0-6-16,-2 2 1 16,2-3-3-16,-1 3-4 0,1-2 2 0,0-1-7 15,2 5 9-15,-1-5 4 16,1 0-2-16,-4 4-3 0,4-4 10 0,0 1-6 15,-4 0 3-15,4 0-3 0,-1 0 5 0,1 0 3 0,-4-2-15 16,4 2 13-16,-3-2 10 16,3 0-16-16,-2 2 5 0,0-2 5 0,-1 0-6 0,2 0-1 15,-2 1 2-15,3-2-2 16,-1 1-2-16,0 0 7 0,2 0-1 0,-1 0-6 16,1 1 0-16,1-2 4 15,2 1 6-15,-4 0 2 0,2 0-3 0,-3 0 1 16,7-2-1-16,-4 2-2 0,-3-2-3 15,2 0 4-15,0 2 6 0,3-2-4 0,-1 0 1 16,1 0 4-16,-4 0 8 0,2 1-9 0,0-2 0 16,-3 3-2-16,1-2 4 15,1 1-7-15,0 0-7 0,-1 1 15 16,1 0-13-16,-1-3 11 0,1 3-5 0,0 0-6 16,0 0 8-16,-1 0 2 0,1 0-1 0,-1 0-4 15,1 3 4-15,0-3-4 16,1 0-4-16,1 1 7 0,-1-1-2 0,0 1-3 0,-2-1-3 15,0 2 13-15,5-2-8 0,-1 3-11 0,2-2 8 16,-1-1 9-16,1 2-10 16,0 0-3-16,-1 0 4 0,3 0-2 0,-2 0 3 15,-1 0-4-15,-1 0 8 0,2-2-1 16,-3 1-6-16,0 2-4 0,-2-2 12 0,1 1-7 16,0-1 2-16,-1-1 0 15,-1 3-5-15,-2-3 4 0,2 3 6 0,-3-2-7 16,3-1 4-16,-4 0-7 15,4 0 6-15,-3 0-2 0,4 0-6 0,-2 0 7 0,1 0-1 16,-1 2-1-16,0-2 5 0,3 0-1 0,-1 2-1 16,-1-2-4-16,1 0 5 15,1 2-4-15,-4-1 4 0,4-1-7 0,-3 3 5 0,3-3-3 16,-3 1 3-16,0 1-2 16,3-2 4-16,-3 0-7 0,3 2 6 0,-4 1 4 15,4-3-1-15,-3 1-6 16,1-1-3-16,-2 2 5 0,4-2 11 0,-1 0-7 15,-1 2-4-15,2-2-5 0,-4 0-2 0,9 2 6 0,-4 0 4 16,0-2-3-16,-1 1 3 16,0-1-1-16,1 3-7 0,3-2 7 0,-8-1-4 15,4 3 2-15,-1-3-2 16,3 1 2-16,-2 1 0 0,-1-2 2 0,-1 2-9 0,2 0 12 16,2 0-3-16,-3-2-9 15,0 2 7-15,2 2 5 0,0-3-8 0,-3 2 1 16,1-3-1-16,-2 1 3 15,0 1 3-15,0 0-6 0,-2-2 1 0,4 2-1 0,-3-2 0 16,-1 2 3-16,3-2 3 0,-3 0-1 0,-1 2 11 16,2-2-13-16,-1 0 2 15,-2 0-2-15,2 0-12 0,-1 0 9 0,0 0-1 16,0 0 6-16,1 0-5 16,-2 2 6-16,0-2-8 0,0 0 7 0,0 0 13 15,1 2-15-15,-20-2-7 0,34 0 0 16,-16 0 9-16,2 0-2 0,-20 0-5 0,33 0 3 15,-16 0 4-15,-17 0-5 16,34-2 0-16,-14 0 6 0,-3 2-3 0,-17 0 5 0,34-2-2 16,-14 2 5-16,-2-2-8 0,-18 2 0 15,37-2 0-15,-16 2-3 0,-2-2 1 16,3 0-1-16,-2 2 8 0,2-1-8 0,-1-2 6 0,4 2 4 16,-5-2-7-16,3 3 1 15,-1-1 7-15,0-1-6 0,1 2 1 0,4-2 6 16,-3 0-3-16,0 2 1 15,1 0-6-15,0 0 3 0,5 0-1 0,-1 0-3 16,2 2 8-16,-2-2-3 0,3 0-7 0,-3 2 1 0,0-2 4 16,1 2-3-16,1-2 3 15,-2 0 2-15,1 1-2 0,1-1-1 16,0 0 0-16,-1 3 3 0,1-3-4 16,1 0 2-16,-3 1-3 0,0-1 0 0,2 0-8 0,-1 0 7 15,-1 0 4-15,0 0 0 16,0 0-3-16,-2 0 3 0,4 0-1 15,-6-1 1-15,2 1-1 0,4 0 17 0,-6-3-19 0,2 3 2 16,2-1 6-16,-1 1-3 0,1-2 10 16,2 0-9-16,-1 2-3 0,-1-2-3 0,2 2 7 15,-1-2 2-15,1 2-9 16,1-2 0-16,1 2-4 0,-1-1 5 0,-1 1-4 16,4-3 1-16,-5 3 7 0,5 0-2 15,-1 0-6-15,0 0 5 0,0-1 3 0,-1 2-10 16,1-2 6-16,0 1 3 15,0 0-8-15,-3 1 14 0,5-1-12 0,-3 0-2 16,1 0 2-16,-1 3 0 0,1-3 2 0,0 1-1 0,-2-1-4 16,-1 2 5-16,3 0 3 15,-5-2-6-15,6 2 3 0,-5 0 2 0,4-2-1 16,0 2-1-16,-2-2 3 16,-1 0 1-16,-2 0-6 0,4 0 5 0,-3 0 5 0,1 1-1 15,1-1-6-15,-3-1 9 16,3 1-4-16,-1 0 4 0,2 0-3 0,-2 0 7 15,1 0-12-15,2 0 1 16,-3 0 17-16,-1 0-18 0,1 0-2 0,2 0 0 16,-2 0 3-16,-1 0-3 0,2 0 2 0,-1 0-1 15,-1 0-1-15,0 0-1 0,-1 0-2 16,1 0 7-16,0 0-2 0,-5 0 0 0,5 1-1 16,2-1-4-16,-3 0-2 15,1 0 7-15,0 0-4 0,-1 3 5 0,0-3-4 0,1 1-1 16,-1-1-1-1,-1 3 3-15,2-3 0 0,-1 1-2 0,-1 1-2 0,2 0 2 16,-3-2 4-16,5 2-7 0,-4 0-9 0,1 0 15 16,1 0-6-16,-2 0 4 0,1-1-4 15,-1 2 2-15,-1-3-2 0,-4 1-5 0,7-1 7 16,-7 2 3-16,3-2-8 16,-3 2 5-16,2 0 6 0,1-2-6 0,-1 2-2 15,1-2 11-15,-3 1-4 0,4 2-2 16,-1-3 3-16,-3 1 0 0,1-1-6 15,1 2 2-15,-4-2-1 0,2 0 4 0,1 2-6 0,-1-2 1 16,-2 0 8-16,2 0-7 16,1 0-2-16,-4 0 7 0,2 2-2 0,1-2-2 0,1 0-6 15,-4 0 7-15,4 0 0 16,-3 0-3-16,3 0 2 0,-2 2 2 0,2-2-7 16,-1 0 4-16,1 2 7 15,0-2-8-15,0 0-2 0,2 2 6 0,-1-2 1 0,3 2-8 16,-6-2 12-16,6 1-6 15,0-1 8-15,-1 3-8 0,3-3 13 0,-3 1-13 16,1-1-2-16,2 3 4 0,-3-2-4 0,-1-1-6 16,-1 4 5-16,0-4 0 15,3 2 3-15,1 0-3 0,-1-2 6 16,0 2-6-16,-1 0 11 0,1 0-7 0,-2-2 1 16,-2 1-2-16,2-1-2 0,-1 0 2 0,1 3 0 15,-3-6-6-15,2 3 4 16,-2 0 7-16,1 0-2 0,2 0-1 0,-1 0 3 0,2-1-7 15,-2 1 4-15,1 0 7 0,-3-2-12 0,-1 2 3 16,0 0 5-16,4 0-3 16,4-2 2-16,-3 2-5 0,1-2 15 0,-2 0-4 15,1 2-10-15,0-2 0 0,-2 1 6 16,1 1-9-16,0-3 3 0,-1 3 10 0,1 0-12 16,-2-1 7-16,2 2-13 15,-3-2 18-15,3 1-15 0,-3 0 3 0,2 0 2 16,-1 0-3-16,-3 0-2 15,3 0 5-15,-4 0 3 0,4 0-4 0,-3-3-1 0,2 3 10 16,-4-1-11-16,2 1 16 0,-2-3-13 0,-19 3-2 16,39-1 7-16,-23 1-7 15,2-2-4-15,-18 2 3 0,35-2 17 0,-18 0-16 0,-17 2-1 16,29-2 2-16,-15 0 1 16,-14 2 6-16,27 0-8 0,-12-2 1 0,-15 2-2 15,29-2 9-15,-29 2-11 16,30-1 1-16,-15 1 8 0,-15 0-5 0,28-3 1 15,-28 3-2-15,29-1 4 0,-12 1-7 0,-17 0 3 0,30-2 4 16,-11 2-4-16,-19 0-6 16,34 0 12-16,-18 0-11 0,4 0-2 0,-2 2 5 15,2-2 1-15,-20 0-5 16,33 0 3-16,-17 0 2 0,-16 0-3 0,33 0 1 0,-18 0 13 16,4 0-10-16,-19 0-6 15,34 0 7-15,-20-2 21 0,-14 2-23 16,35-2 0-16,-18 0 6 0,-17 2-9 15,33-2 1-15,-15 1-3 0,-18 1 8 0,31-3-5 0,-14 2 5 16,0-1 0-16,-17 2 3 0,34 0 1 0,-17-2-9 16,-17 2 13-16,30 0-11 15,-30 0 1-15,29-2 7 0,-14 2-12 0,-15 0-2 16,28 0-6-16,-28 0-6 0,29 0-3 16,-16 0-13-16,2 0-6 0,-3 0-21 0,-12 0-39 15,24-2-67-15,-14 2-299 16,-10 0 364-16</inkml:trace>
  <inkml:trace contextRef="#ctx0" brushRef="#br1" timeOffset="12959.92">29177 14311 344 0,'0'0'72'0,"0"0"-19"0,13-8-2 0,-13 8-6 0,0 0 15 16,0 0-8-16,15-10-2 0,-15 10 1 0,0 0 2 15,0 0 10-15,11-10 9 16,-11 10 0-16,0 0 2 0,0 0 7 0,8-10-4 16,-8 10 1-16,0 0-1 15,0 0-1-15,0 0 0 0,10-12 1 0,-10 12-3 0,0 0-2 16,0 0-8-16,14-14 6 15,-14 14-13-15,0 0 7 0,12-10-16 0,-12 10 0 16,10-8 1-16,-10 8-4 0,11-8-6 0,-11 8 1 16,13-12 3-16,-13 12-7 15,13-13-7-15,-3 6-3 0,-10 7-3 0,12-16 5 0,-12 16-4 16,14-16 5-16,-6 3-8 16,-2 2 4-16,-6 11 28 0,13-22-3 0,-6 9-8 15,-1 1-8-15,0-2-2 16,0-1-2-16,1 1-7 0,-1 1 1 0,2 1-1 0,-1-5-4 15,0 5 2-15,-1-4-4 16,0 2-1-16,2 2-5 0,-2-2 5 0,4 0-5 16,-4 2 6-16,0 0 1 0,-6 12 3 0,11-23 1 15,-5 12 0-15,-6 11 3 0,10-21 0 16,-5 11-3-16,-5 10-5 0,6-17 1 0,-6 17-2 16,7-18-1-16,-7 18 4 15,4-16-8-15,-4 16 0 0,4-13 0 16,-4 13-1-16,0 0-1 0,6-19 0 15,-6 19 0-15,0 0-1 0,4-13 2 0,-4 13-1 0,0 0-3 16,0 0 2-16,0 0-7 0,2-18 3 0,-2 18 0 16,0 0-4-16,0 0 4 15,0 0 0-15,0 0-4 0,-20-8-1 0,20 8 1 16,0 0 4-16,0 0-3 0,-28 6 2 16,28-6 1-16,0 0-4 0,-19 8 0 15,19-8 0-15,-13 9 0 0,13-9-4 16,-13 12 2-16,13-12 1 0,-10 13 0 0,10-13 3 15,-10 17-2-15,10-17 2 0,-12 17-4 0,8-3 5 0,0-1-8 16,4-13 7 0,-8 23 0-16,4-10-1 0,4-13-4 0,-5 24 3 0,3-12 2 15,2-12-8-15,-4 29 5 16,2-16-2-16,2-13 6 0,-4 25-3 0,2-12 0 0,2-13 3 16,-5 25-3-16,5-25 4 15,-2 24 6-15,0-14-8 0,2-10-4 0,-2 23 6 16,2-23-4-16,-2 25 3 15,2-25 0-15,0 22-6 0,0-22 6 0,-3 22-1 16,3-22-6-16,-2 21 4 0,2-21 2 0,0 21-1 16,0-21 7-16,-2 18-8 0,2-18 3 15,-2 18 2-15,2-18 3 0,0 0 0 0,-2 25 4 16,2-25-2-16,-2 17 0 16,2-17 2-16,0 0-1 0,-2 21 2 0,2-21-1 0,-2 15 3 15,2-15-4-15,0 0 2 16,-4 19 0-16,4-19-1 0,-4 16 0 0,4-16 1 15,0 0 2-15,-4 16-1 0,4-16-3 0,0 0 2 16,-6 18 1-16,6-18 0 0,0 0-3 16,-6 17-2-16,6-17-1 0,-4 13-3 0,4-13-1 15,0 0 0-15,-4 17-1 16,4-17 0-16,0 0-2 0,-2 15 1 0,2-15 4 16,0 0 1-16,0 0 2 15,-2 18 8-15,2-18-2 0,0 0 2 0,0 0 2 16,0 0-1-16,0 0-2 0,0 0-1 15,6 19 0-15,-6-19-1 0,0 0-5 0,0 0 3 16,0 0-3-16,0 0-2 0,12 6-15 0,-12-6-19 16,0 0-36-16,0 0-38 0,24-3-43 15,-24 3-45-15,19-4-50 0,-19 4-119 0,17-11-513 16,-8 6-231-16</inkml:trace>
  <inkml:trace contextRef="#ctx0" brushRef="#br1" timeOffset="13930.19">29630 14360 2440 0,'0'0'-162'16,"0"0"21"-16,0 0 18 0,0 0 18 0,0 0 23 16,0 0 19-16,0 0 22 15,0 0 17-15,0 0 7 0,0 0 14 0,0 0 9 0,0 0-1 16,0 0 10-16,0 0 7 16,0 0-3-16,0 0 3 0,0 0-1 0,0 0 8 15,0 0-1-15,0 0-2 16,0 0 2-16,0 0-4 0,0 0 0 0,0 0 11 15,34 22-15-15,-34-22 2 0,0 0 24 16,0 0-19-16,15 4-7 0,-15-4 7 0,0 0-8 16,17 3 4-16,-17-3-4 0,0 0 8 0,17 3-4 15,-17-3 5-15,0 0 3 16,21 2-1-16,-21-2-1 0,0 0-3 0,19 3 5 0,-19-3-1 16,0 0-9-16,22 0 2 15,-22 0 2-15,0 0-7 0,16 1-10 0,-16-1-2 16,0 0-20-16,0 0 8 15,0 0-28-15,23-1-10 0,-23 1-20 0,0 0-12 16,0 0-20-16,0 0-23 0,0 0-36 0,0 0-79 0,18-7-317 16,-18 7 260-16</inkml:trace>
  <inkml:trace contextRef="#ctx0" brushRef="#br1" timeOffset="14339.87">29543 14279 1449 0,'0'0'-89'0,"0"0"20"0,0 0 10 0,0 0 13 16,0 0 11-16,0 0 28 15,0 0 21-15,0 0-2 0,0 0 15 16,0 0 6-16,0 0 7 0,0 0 17 16,0 0-9-16,36 18 8 0,-36-18 7 15,24 4 1-15,-24-4 3 0,25 3 5 0,-12 1-5 16,-13-4-1-16,29 4-4 0,-13-1-16 0,-2 0-2 15,-14-3 7-15,32 2-11 0,-15 1-4 0,-17-3 3 16,26 3-11-16,-14-2-20 0,-12-1-9 16,23 0 1-16,-23 0-24 0,24 3-14 0,-24-3-14 15,18 0-29-15,-18 0-36 16,20-4-44-16,-20 4-114 0,14-8-190 0,-7 2 373 16</inkml:trace>
  <inkml:trace contextRef="#ctx0" brushRef="#br1" timeOffset="14880.26">30147 14335 1230 0,'0'0'-68'0,"-17"4"11"0,17-4 27 15,0 0 11-15,0 0 24 0,0 0 22 16,0 0 10-16,0 0 17 0,0 0 7 0,0 0 10 15,0 0 5-15,0 0 4 16,0 0-12-16,0 0 9 0,0 0-7 0,0 0 14 16,0 0-15-16,35 17-3 0,-35-17-17 0,20 4 11 0,-20-4-4 15,23 3-16-15,-23-3 2 16,22 4-6-16,-12 0-6 0,-10-4-5 0,22 4-11 16,-22-4-14-16,18 2-38 15,-18-2-18-15,17 5-30 0,-17-5-37 0,0 0-66 16,0 0-374-16,26-5 243 15</inkml:trace>
  <inkml:trace contextRef="#ctx0" brushRef="#br1" timeOffset="16020.02">30539 14209 1528 0,'0'0'-69'0,"0"0"14"16,0 0 12-16,0 0-1 0,0 0 18 0,0 0 3 15,18-4 14-15,-18 4 8 16,0 0 2-16,0 0 13 0,0 0 7 0,0 0 0 16,0 0 3-16,0 0 0 0,0 0 2 15,0 0 3-15,0 0-7 0,0 0 7 0,0 0 1 16,0 0 6-16,0 0 3 15,18 10-4-15,-18-10-12 0,0 0 10 0,0 0-4 16,2 15 0-16,-2-15 3 0,0 0-8 0,0 0 6 0,2 21 6 16,-2-21-1-16,0 0 2 15,0 22 0-15,0-22-6 0,2 15 9 0,-2-15 1 16,0 0 5-16,2 23-10 16,-2-23-3-16,0 15 3 0,0-15 3 0,0 0 0 15,-2 22 2-15,2-22-12 0,2 15 2 16,-2-15-2-16,0 0 1 0,-2 22-4 0,2-22-1 15,0 0-2-15,0 20-4 0,0-20-1 0,0 0 3 16,-2 18-2-16,2-18 5 16,0 0 1-16,0 0 6 0,2 17 1 0,-2-17 6 15,0 0 3-15,0 0 7 0,0 0 3 16,0 0 5-16,0 0-2 0,0 0-3 0,0 0-7 16,0 0-3-16,0 0-4 15,0 0-8-15,0 0-3 0,0 0-2 0,0 0-4 16,0 0 1-16,0 0-7 15,0 0-2-15,0 0 3 0,0 0 0 0,17-41-7 0,-17 41 1 16,6-17 1-16,-6 17-2 0,7-19-4 0,-7 19 2 16,10-18-3-16,-6 7-2 15,-4 11 5-15,9-18-2 0,-9 18-4 0,8-19 9 16,-2 10-8-16,-6 9-1 0,9-19 2 16,-9 19-2-16,9-16 0 0,-9 16 2 0,8-17 0 15,-8 17-5-15,6-13 6 16,-6 13-2-16,6-12-1 0,-6 12 0 0,0 0 0 15,9-13-3-15,-9 13 2 0,0 0-3 0,0 0 1 0,11-13 3 16,-11 13-6-16,0 0 4 16,10-10-2-16,-10 10 6 0,0 0-6 0,0 0 4 15,0 0 0-15,17-8-2 16,-17 8 1-16,0 0-2 0,0 0 1 0,0 0 3 16,20-1-4-16,-20 1 5 0,0 0 0 15,0 0 1-15,12 14 2 0,-12-14-1 0,0 0-1 16,6 16 5-16,-6-16 7 15,6 15-1-15,-6-15 2 0,2 15 0 0,-2-15 0 16,5 18 1-16,-5-18-1 0,3 17 6 0,-3-17-2 0,0 19 2 16,0-19 3-16,0 19-2 15,0-19 2-15,0 21-1 0,0-21 0 0,-3 21 1 16,3-21-7-16,0 21 2 16,0-21-2-16,-3 20-2 0,3-20-1 0,0 20 1 15,0-20-8-15,0 19-18 0,0-19-27 16,-2 18-45-16,2-18-63 0,0 0-61 0,0 20-124 15,-2-14-591-15,2-6-324 0</inkml:trace>
  <inkml:trace contextRef="#ctx0" brushRef="#br1" timeOffset="24110.15">425 11195 2649 0,'9'-17'-150'0,"-9"17"19"16,0 0 20-16,9-11 15 0,-9 11 14 0,0 0 20 16,0 0 19-16,9-14 7 0,-9 14 9 15,0 0 11-15,9-10 8 0,-9 10 9 16,0 0 1-16,0 0 9 0,9-13 13 0,-9 13-1 0,0 0-4 16,10-9 10-16,-10 9-10 15,0 0 7-15,0 0-12 0,0 0 15 16,13-10 8-16,-13 10-7 0,0 0-1 15,0 0 5-15,0 0-3 0,10-7 5 0,-10 7 2 0,0 0-13 16,0 0-7-16,0 0 11 0,0 0-3 0,0 0 4 16,0 0 4-16,0 0 3 15,0 0-2-15,0 0-7 0,0 0-3 0,0 0 2 0,0 0 1 16,21 17-7-16,-21-17-4 16,7 11 7-16,-7-11-8 0,9 15-7 0,-9-15-2 15,7 18 0-15,-3-8 3 16,-4-10-4-16,9 19 6 0,-5-10-8 0,-4-9-5 0,12 23 2 15,-8-16-5-15,-4-7-5 0,11 17-7 0,-4-7-1 16,-7-10-11-16,14 13-1 16,-3-5-4-16,-11-8 12 0,20 11-4 0,-20-11 0 15,15 4 4-15,-15-4 11 0,19 1-11 16,-19-1 18-16,0 0-8 0,0 0 11 0,27-7 3 16,-27 7 6-16,11-8 8 15,-11 8 1-15,0 0 10 0,8-17 6 0,-8 17 3 16,5-12 4-16,-5 12-6 0,3-16 6 15,-3 16-2-15,0 0 0 0,4-21 0 0,-4 21 5 16,5-11-3-16,-5 11-1 0,0 0-1 16,2-18-4-16,-2 18-2 0,0 0-1 15,0 0-2-15,4-16-5 0,-4 16-7 0,0 0 2 0,0 0-2 16,0 0-2-16,5-16-1 16,-5 16-1-16,0 0 2 0,0 0-10 0,0 0-1 15,0 0 3-15,0 0-1 16,0 0 5-16,0 0 4 0,0 0 3 0,0 0-1 0,0 0 0 15,0 0-2-15,0 0 0 16,0 0 1-16,0 0 3 0,15 39 1 0,-15-39 0 16,5 20 0-16,-3-7 3 0,5 3-9 0,-5-1 1 15,5 0-3-15,-2 2 2 0,1 3-5 16,-2-4 0-16,1 2 0 0,-1 1 1 0,4 0-1 16,-2 2-1-16,1-2-3 15,3 2-1-15,-4-2 2 0,3 0-3 0,-1-3 2 16,-1 4 0-16,2-2 0 0,-2-3-5 15,0 2 1-15,-3 0 3 0,2-2-1 0,-2 0 0 16,-2-2 0-16,2 3 0 0,-4-16 3 0,3 26-2 16,-3-26 3-16,-3 25 2 15,3-25 1-15,-4 23 2 0,2-10 1 0,-4 1 1 0,6-14 5 16,-10 21 1-16,1-10 8 16,-1-1 0-16,10-10 5 0,-15 17-1 0,4-7 2 15,1-5 0-15,10-5 1 16,-21 12 3-16,21-12-8 0,-19 5-1 0,19-5-2 0,-22 2-3 15,22-2-2-15,-20-7-6 16,20 7 1-16,-18-13-9 0,9 3-9 0,4-3-3 16,5 13-13-16,-11-29-5 0,9 12-14 0,2 17-13 0,0-33-21 15,0 14-18-15,4 2-21 16,-2 0-32-16,5 1-14 0,-4 0-22 0,6 0-11 16,-3 3-22-16,3-2-20 15,-2 4-110-15,-1-1-447 0,-1 0-89 0</inkml:trace>
  <inkml:trace contextRef="#ctx0" brushRef="#br1" timeOffset="24870.15">1151 11268 2208 0,'0'0'-115'0,"0"0"25"15,0 0 16-15,0 0 17 0,0 0 18 0,0 0 8 0,0 0 18 16,0 0 16-16,0 0-1 15,0 0 8-15,0 0 13 0,0 0-4 0,0 0 7 16,0 0 11-16,0 0 23 0,0 0 7 0,0 0 9 16,0 0 1-16,0 0 7 0,0 0-4 15,0 0 2-15,0 0-5 0,0 0 1 0,-11 43-5 16,11-43-10-16,0 19-12 16,0-19-2-16,-3 23-6 0,3-23-1 0,-2 25-7 0,0-9 5 15,2-16-10-15,-3 30-5 16,3-15 0-16,-2 0-1 0,0 2-6 0,2-17 2 15,-3 29-6-15,6-15-1 0,-3 2 1 0,0-16-1 16,5 29 3-16,-1-16 2 16,5 1-6-16,-2-3-1 0,2 0-5 0,1 1-1 0,-2-5-10 15,3 3-14-15,2-1-12 16,-4-1-14-16,-9-8-26 0,23 14-19 0,-15-9-18 16,-8-5-18-16,17 9-20 15,-9-2-25-15,-1-3-41 0,-7-4-113 0,14 3-280 16,-14-3 187-16</inkml:trace>
  <inkml:trace contextRef="#ctx0" brushRef="#br1" timeOffset="25270.25">1364 11482 1697 0,'0'0'-68'0,"2"-17"13"15,-2 17 13-15,6-16 16 0,-6 16 23 0,0 0 6 16,2-23 14-16,-2 23 5 16,0 0 3-16,0 0 4 0,2-18 1 0,-2 18 1 0,0 0 8 15,0 0 2-15,0 0 5 16,6-11 6-16,-6 11-8 0,0 0 4 0,0 0 4 16,0 0-9-16,0 0-2 15,0 0-3-15,0 0 2 0,0 0-1 0,21 29-2 16,-21-29 2-16,4 19 4 0,-4-19-3 15,2 23-2-15,1-10 5 0,-3-13-2 0,2 27 1 16,0-12-12-16,-2-15 9 0,0 28-12 0,2-14-2 16,-2-14 2-16,0 25-7 0,0-25 2 15,2 24-4-15,-2-24-5 0,0 21 2 0,0-21-9 16,2 18-9-16,-2-18-16 16,2 16-5-16,-2-16-2 0,0 0-24 0,-2 20-14 0,2-20-8 15,0 0-25-15,2 11-17 16,-2-11-21-16,0 0-27 0,0 0-56 0,0 0-346 15,0 0 242-15</inkml:trace>
  <inkml:trace contextRef="#ctx0" brushRef="#br1" timeOffset="25659.85">1523 11387 1609 0,'0'0'-42'0,"9"-12"23"0,-9 12 11 16,0 0 0-16,8-16 4 0,-8 16 13 15,0 0 7-15,0 0 11 0,0 0 5 0,0 0 6 16,0 0 2-16,0 0-7 0,0 0 0 0,0 0-3 0,0 0 7 16,0 0-11-16,0 0 5 15,0 0 0-15,-25 46-10 0,18-37 0 0,7-9-7 16,-17 21 4-16,9-10 3 16,-3-1-1-16,4-1 6 0,7-9 2 0,-16 17-4 0,8-9 0 15,8-8-1-15,-10 11 7 16,10-11 3-16,-9 13 12 0,9-13 3 0,0 0 1 15,-8 13 3-15,8-13 6 0,0 0 2 0,0 0 7 16,-5 16 4-16,5-16 4 0,0 0-1 16,0 0 2-16,0 0-6 0,20 16-3 0,-20-16-3 15,16 8-7-15,-16-8-4 16,17 8-5-16,-7-3-9 0,-10-5-1 0,21 11-18 16,-9-7-5-16,0 4-20 0,-12-8-17 15,20 14-19-15,-9-9-19 0,3 3-14 0,-4-1-16 16,-10-7-22-16,20 12-11 15,-14-7-24-15,2-1-25 0,-8-4-52 0,0 0-492 16,15 10 20-16</inkml:trace>
  <inkml:trace contextRef="#ctx0" brushRef="#br1" timeOffset="26040.2">1667 11401 2001 0,'14'-15'-114'16,"-14"15"26"-16,0 0 16 0,8-11 5 0,-8 11 12 16,0 0 20-16,0 0 13 15,14-6 12-15,-14 6 10 0,0 0 10 0,0 0 0 16,0 0 6-16,0 0 2 0,20 25 12 15,-16-16 0-15,-4-9 0 0,8 19 5 16,-4-9 3-16,1 3-1 0,-1 2 7 0,0 0-5 0,-1 0-1 0,2 0 0 16,0 3 1-16,-2-2-9 15,3 0 11-15,-2 0-14 0,-2 0 3 0,0 0 6 16,2-1-15-16,-2 0 7 16,-2-15-14-16,4 25 0 0,-4-11 2 0,0-14-4 0,1 21 8 15,-1-21-1 1,0 18-7-16,0-18-1 0,0 0-14 0,-1 28-27 0,1-28-18 15,-4 11-25-15,4-11-21 0,-6 9-37 0,6-9-43 16,0 0-122-16,-15 10-181 16,15-10 360-16</inkml:trace>
  <inkml:trace contextRef="#ctx0" brushRef="#br1" timeOffset="26390.22">2032 11630 1406 0,'22'-4'-10'0,"-22"4"16"0,0 0 6 0,18-4 12 16,-18 4 12-16,17-4-2 16,-17 4 5-16,18-1-6 0,-18 1 11 0,24-4-14 0,-24 4-10 15,30-6 8-15,-13 4-7 16,-17 2-3-16,30-4 2 0,-16 0 1 0,3 1-12 16,-17 3 0-16,30-7-13 15,-16 6-8-15,-14 1-14 0,24-6-15 16,-12 4-19-16,-3-1-34 0,2-1-14 15,-11 4-41-15,0 0-277 0,0 0 424 0</inkml:trace>
  <inkml:trace contextRef="#ctx0" brushRef="#br1" timeOffset="26579.84">2224 11527 1282 0,'0'0'22'0,"-20"0"18"16,20 0 15-16,0 0 5 0,-26 0 16 0,26 0 14 15,0 0 12-15,0 0 17 16,-19 2-4-16,19-2 1 0,0 0 1 0,0 0-23 0,0 0-3 15,0 0-15-15,0 0-7 0,0 0-21 0,0 0-18 16,0 0-23-16,63-15-14 16,-50 12-38-16,-13 3-24 0,30-3-17 0,-16-1-26 15,-14 4-27-15,26-7-37 0,-17 3-92 16,5 1-279-16,-3 0 265 0</inkml:trace>
  <inkml:trace contextRef="#ctx0" brushRef="#br1" timeOffset="27729.8">2582 11279 1535 0,'0'0'-53'0,"0"0"16"15,0 0 8-15,0 0 12 0,0 0 3 0,0 0 11 16,0 0 13-16,0 0 0 15,24-40 1-15,-24 40 1 0,12-9 0 0,-12 9 10 0,14-8 3 16,-14 8-1-16,18-8 8 0,-18 8 12 16,19-4-3-16,-19 4 6 0,19-2 4 15,-19 2-6-15,21-1-1 0,-21 1-7 0,22 1 2 16,-22-1-3-16,20 5-10 0,-20-5-1 16,21 7-2-16,-10-1-3 0,-11-6 4 0,19 17-8 15,-11-7-1-15,2 1 7 16,-2 2-10-16,-4-1-4 0,0 0 16 0,-4-12-16 15,8 28 6-15,-6-13-2 0,-2 0 9 0,0-15 0 0,0 31 4 16,-2-16-3-16,0 0-3 16,2-15-5-16,-8 29 2 0,4-16-6 0,-2 0 5 15,6-13-3-15,-12 25-1 16,4-14 0-16,8-11 1 0,-10 18-4 0,4-8-5 0,6-10 1 16,-9 12 7-16,9-12-5 15,-7 14 6-15,7-14-3 0,0 0 2 16,-8 15-1-16,8-15 15 0,0 0-10 15,0 0-2-15,0 0-4 0,0 0-3 0,0 0 3 0,0 0 3 16,0 0-7-16,0 0 2 0,0 0-4 0,0 0 0 16,40-36 3-16,-30 24-13 15,0 1 4-15,2-6 12 0,0 2-18 0,1-3-2 16,0 0-2-16,0-2 13 16,-1 3-14-16,0-2 16 0,-2 0-1 0,2 2-10 0,-3 2 3 15,0-1 9-15,-1 1-10 16,-2 1 14-16,0 2 4 0,1 0 10 15,-7 12-3-15,8-19-6 0,-2 10-5 0,-6 9 2 0,0 0-3 0,7-22 4 16,-7 22-7-16,0 0 0 16,0 0 8-16,0 0-7 0,0 0 2 0,0 0 1 15,0 0-2-15,0 0 5 16,0 0 2-16,0 0 4 0,0 0 12 0,0 0-7 16,0 0-4-16,-51 27 3 0,47-16-2 15,-1 3 1-15,5-14-3 0,-6 26 1 16,4-10-3-16,-2 2-1 0,0-2 7 15,4 1-15-15,0-17 0 0,2 36 7 0,0-18-8 0,2-1 0 16,0 2 4-16,3-2-7 0,-1-2 0 0,3 2 2 16,-1-3-6-16,3 1-12 15,-1-4-20-15,3 3-5 0,-2-3-25 0,3-1-23 0,-1-1-23 16,2-1-27-16,0-3-43 16,-3 0-97-16,3-1-348 0,-4-3 155 0</inkml:trace>
  <inkml:trace contextRef="#ctx0" brushRef="#br1" timeOffset="28555.22">3283 11054 1799 0,'0'0'-49'0,"0"0"4"0,0 0 17 16,0 0 10-16,0 0 11 0,0 0 25 15,0 0 9-15,0 0-9 0,0 0 8 0,0 0 1 16,-21 35-3-16,21-35 7 0,0 0-5 0,0 28 12 16,0-28-3-16,0 26 2 15,2-10 8-15,0 2 9 0,0-1 0 0,-2 2 7 0,2 0-1 16,0 2 0-16,2-1-3 16,1 3 2-16,-1 0 1 0,0 2-3 0,2-2-5 15,3 1-9-15,0-1-6 16,1 0 1-16,0 0-7 0,3-2-10 0,2-2-2 0,0-2-14 15,0 1-21-15,0-3-17 0,-1 0-41 0,-2-4-34 16,4-1-31-16,-4-2-80 16,1-1-468-16,0-3 69 0</inkml:trace>
  <inkml:trace contextRef="#ctx0" brushRef="#br1" timeOffset="30160.06">3685 11065 1890 0,'0'0'-81'0,"0"0"15"16,0 0 22-16,0 0 9 0,0 0 18 15,0 0 17-15,0 0 8 0,0 0 21 0,0 0 10 16,0 0-1-16,0 0 44 0,0 0-29 0,0 0 1 0,0 0 14 16,25 9 4-16,-25-9 11 15,0 0 3-15,0 0-1 0,0 0-3 0,0 0-2 16,13 7-3-16,-13-7 0 16,0 0 3-16,0 0-8 0,8 11-3 0,-8-11 2 15,0 0-2-15,4 13 2 0,-4-13-3 16,4 16 3-16,-4-16-3 0,6 18 1 0,-6-18-1 15,2 22-3-15,0-8 0 16,0 0-4-16,0 4-4 0,0-2-1 0,2 2-8 16,-2-1 0-16,0 0-4 0,0 2 0 0,2-2-6 0,-2 1-2 15,3-1-4 1,-1 0-4-16,-2-2 0 0,2 1-5 0,-4-16 1 0,7 24-5 16,-5-12-3-16,-2-12-10 15,2 23-18-15,-2-23-17 0,4 16-23 0,-4-16-19 0,3 16-26 16,-3-16-26-16,0 0-26 15,0 0-36-15,-5 23-18 0,1-20-41 0,4-3-91 16,0 0-488-16,0 0-150 0</inkml:trace>
  <inkml:trace contextRef="#ctx0" brushRef="#br1" timeOffset="30750.1">3905 11180 2322 0,'0'0'-125'0,"4"-12"18"15,-4 12 20-15,0 0 13 0,0 0 17 16,8-13 17-16,-8 13 23 0,0 0 6 0,0 0 25 16,0 0 22-16,9-11 6 15,-9 11 20-15,0 0 2 0,0 0 2 0,0 0 5 16,0 0-10-16,0 0-7 0,0 0-3 15,0 0-5-15,5 40-8 0,-5-40 2 0,-2 19-8 16,2-19-4-16,-7 20 2 0,7-20-4 0,-9 22-7 16,5-11 3-16,4-11-10 15,-10 21 7-15,3-11-1 0,-1 0 6 0,8-10-8 0,-11 16 6 16,11-16-3-16,-11 13-2 16,11-13 2-16,-10 13 2 0,10-13-5 0,-6 11-12 15,6-11 13-15,0 0-11 16,-10 11 0-16,10-11-3 0,0 0 0 0,0 0-3 0,-14 6 5 15,14-6 5-15,0 0 1 0,0 0 9 0,0 0 1 16,0 0 5-16,0 0 8 16,0 0 3-16,0 0 5 0,0 0 1 15,0 0 4-15,0 0 4 0,0 0 0 16,0 0 1-16,0 0 3 0,0 0 0 0,0 0-1 0,0 0 1 16,0 0 0-16,0 0 3 15,0 0 1-15,0 0 0 0,0 0 0 16,0 0 3-16,0 0-5 0,0 0 2 15,0 0-3-15,0 0 0 0,45 0-6 0,-45 0 3 0,21 5-29 16,-21-5 0-16,23 8-2 0,-8-2-2 16,-4-2-1-16,-11-4-5 0,28 13 1 15,-16-8 0-15,1 5-3 0,1-2-9 0,-1-2-16 0,0 1-15 16,-1 0-24-16,-12-7-30 16,22 12-24-16,-12-6-47 0,-10-6-32 0,17 9-32 15,-17-9-39-15,11 6-94 16,-7-3-540-16,-4-3-268 0</inkml:trace>
  <inkml:trace contextRef="#ctx0" brushRef="#br1" timeOffset="31060.12">4169 11460 2609 0,'0'0'-119'0,"0"0"17"16,0 0 22-16,0 0 15 15,16-10 22-15,-16 10 18 0,0 0 17 0,0 0 16 16,23-4 6-16,-23 4 17 0,18 0-1 16,-18 0 10-16,26-1-6 0,-26 1 7 0,30 0-6 15,-15 0-4-15,-15 0-6 16,34 0-11-16,-18 1-17 0,4-1-14 0,-20 0-16 15,29-1-8-15,-29 1-17 0,28 0-17 0,-28 0-10 0,22 0-24 16,-10-2-19-16,-12 2-33 16,12-4-79-16,-12 4-251 0,0 0 340 0</inkml:trace>
  <inkml:trace contextRef="#ctx0" brushRef="#br1" timeOffset="31329.83">4267 11390 1438 0,'-23'-4'4'0,"23"4"-1"0,0 0 2 16,0 0 4-16,0 0-4 0,0 0 5 0,-22 0 5 16,22 0 12-16,0 0 5 15,0 0 4-15,0 0 10 0,0 0 19 0,0 0 6 0,0 0 19 16,0 0-3-16,0 0-8 16,30 34 5-16,-30-34 2 0,12 15 4 0,-7-5-4 15,2 1 1-15,-1 1-9 16,0-1-2-16,0 0-5 0,1 3-15 0,-1-1-5 0,0 0-2 15,-1 3-7-15,3-3-1 0,-3 3-8 0,-1-4-2 16,0 2-14-16,0-1-17 16,-4-13-18-16,8 23-35 0,-6-14-23 0,-2-9-26 15,10 22-25-15,-8-15-42 0,0 3-78 16,-2-10-446-16,2 12 56 0</inkml:trace>
  <inkml:trace contextRef="#ctx0" brushRef="#br1" timeOffset="31979.92">4716 11730 1942 0,'17'-15'-80'0,"-17"15"20"0,10-14 14 15,-10 14 7-15,13-20 24 0,-4 7 20 0,-3-1 8 16,2-3 18-16,-2-2 10 15,5-2 3-15,-2-1 15 0,1-3 13 0,-1-2-3 0,1-2 10 16,1-1 4-16,0-1 10 0,-1 3-2 0,-4 1 9 16,2 0-10-16,-1 2 2 15,2 0 0-15,-3 3-5 0,-2-1 1 0,0 0-2 0,1 3-7 16,-1 1-11-16,-2 2-4 16,-2 17-6-16,0-31-10 0,0 17-6 0,0 14-6 15,-2-22-4-15,2 22-2 16,-6-18-5-16,6 18-4 0,-11-15-4 0,11 15 0 0,0 0-3 15,-15-8-1-15,15 8 0 0,0 0-2 0,0 0-3 16,-29 8 1-16,29-8-1 16,-18 15 1-16,10-6-4 0,0 1 0 0,-3 2 0 15,3 1 0-15,-1 1 0 16,3 1 3-16,-1 0-4 0,1 2 2 0,0 6 3 0,0-4 0 16,2 0 0-16,2 2 8 15,-1 0-5-15,3 2 4 0,0-2 2 0,0 0-3 16,5 1 0-16,-1 1 3 15,4-1 0-15,-2-1-7 0,2-3 2 0,1 1-1 0,4-1 1 16,0-3 0-16,-3-2-3 0,3-1 0 0,0-1-2 16,-1-3-13-16,3 0-4 15,-2-1-11-15,2-2-11 0,-15-5-22 0,27 7-22 0,-27-7-27 16,27-4-32-16,-11 0-35 16,-4-2-39-16,3-3-71 0,2-4-589 0,-6 1-229 15</inkml:trace>
  <inkml:trace contextRef="#ctx0" brushRef="#br1" timeOffset="32319.96">5120 11022 2530 0,'0'0'-102'0,"0"0"19"16,0 0 25-16,0 0 5 16,0 0 14-16,21 0 13 0,-21 0 11 0,0 0 26 15,22 15 8-15,-12-3 16 16,0-1 20-16,4 6 7 0,-4 0 19 0,2 0 2 15,1 5 4-15,2 8-31 0,-2 1 0 16,-3 2-6-16,-2 2-5 0,2 0-26 0,-4 7-36 16,-4-5-47-16,0 3-41 0,-2 0-50 0,-4 0-98 15,-2 3-445-15,-8-2 55 16</inkml:trace>
  <inkml:trace contextRef="#ctx0" brushRef="#br1" timeOffset="59330.04">13569 14777 758 0,'0'0'147'16,"0"0"-41"-16,-9-15-8 0,9 15-26 0,0 0-6 15,0 0-7-15,0 0-2 0,0 0 3 0,0 0 13 16,0 0-7-16,0 0 4 16,-9-13 8-16,9 13-10 0,0 0-5 0,0 0 12 0,0 0-4 15,0 0 3-15,0 0 9 16,0 0-7-16,0 0 5 0,0 0 0 0,0 0-2 16,0 0-4-16,0 0-9 15,0 0-4-15,0 0-9 0,0 0-9 0,0 0-4 0,0 0-8 16,0 0-7-16,0 0-4 15,0 0 2-15,0 0-6 0,23 37-8 0,-23-37-5 16,0 0 8-16,6 12-12 0,-6-12-2 0,0 0-1 16,0 0 0-16,11 7-1 0,-11-7 6 15,0 0-12-15,18 3 2 0,-18-3 3 0,0 0 6 16,0 0-8-16,32-13 16 16,-23 7 3-16,-9 6 8 0,18-10 5 0,-18 10-4 15,17-10 3-15,-17 10-7 0,16-7 4 16,-16 7-2-16,14-4 0 0,-14 4 1 0,0 0-4 15,20-1-2-15,-20 1 8 0,0 0-18 0,0 0-10 16,27 7-8-16,-27-7-5 16,11 8 0-16,-11-8-12 0,14 4 4 0,-14-4-4 0,13 7 3 15,-13-7 15-15,0 0-15 16,16 3 7-16,-16-3 4 0,0 0-11 0,22 0 5 16,-22 0 0-16,0 0 2 15,25-5 5-15,-25 5 7 0,20-4-7 0,-20 4-3 0,20-4 2 16,-20 4-1-16,23 0-2 15,-23 0 5-15,25 3 12 0,-25-3-10 0,27 3 1 16,-14-1 6-16,3 2-7 0,-16-4 4 0,27 7-4 16,-14-3 14-16,1-1-13 0,-14-3 3 15,22 6-7-15,-8-3 13 0,-14-3-3 16,22 3 8-16,-22-3-11 0,24 0 9 16,-24 0 9-16,23-7 4 0,-23 7-10 0,25-8 19 15,-12 3 5-15,-13 5 10 0,23-10-2 16,-12 6 3-16,-11 4 0 0,21-8-11 0,-21 8 2 15,22-7 0-15,-22 7-6 0,22-4-3 0,-22 4-6 16,23-4-5-16,-23 4-15 16,24-1-14-16,-24 1-24 0,26 0-33 0,-26 0-28 0,21 1-49 15,-11-2-107-15,-10 1-451 16,0 0 28-16</inkml:trace>
  <inkml:trace contextRef="#ctx0" brushRef="#br1" timeOffset="60144.88">14022 15383 2069 0,'0'0'-55'0,"0"0"20"0,0 0 25 16,0 0 2-16,0 0 6 15,0 0-3-15,0 0 20 0,0 0 4 0,25-11 10 16,-25 11 1-16,0 0 18 0,0 0-12 16,0 0 8-16,9-14 1 0,-9 14-4 0,0 0 2 15,9-11 1-15,-9 11-1 16,0 0 0-16,7-18-2 0,-7 18 2 0,11-13-5 0,-11 13 5 15,12-18 3-15,-6 7 2 0,-6 11 5 0,14-24-5 16,-7 11 0-16,-1 0-6 16,1-2 3-16,2 1-3 0,-3-1 4 0,2-1 1 15,-4 2 4-15,2-1-5 0,-3 1-2 16,-3 14-6-16,9-27 1 0,-9 15-5 0,0 12-2 16,5-22-4-16,-5 22 4 15,2-17-4-15,-2 17 0 0,0-18-1 0,0 18 1 16,0 0-5-16,-3-19-1 0,3 19 1 15,0 0-6-15,-14-11-4 0,14 11 0 0,0 0-2 16,-16-6 0-16,16 6-5 0,0 0 0 0,0 0 3 16,-28 6-1-16,28-6 0 15,-16 9 1-15,16-9 0 0,-13 15 1 0,1-4-1 0,4 0 0 16,-1 1-1-16,2 2-3 16,-2 0 2-16,2 0 0 0,-2 4 2 0,5-3 1 15,-2 3-1-15,2-2 2 16,0 2-3-16,0 1-1 0,2-2 2 0,2 1-4 0,-3 0 1 15,3-18 2-15,0 30 0 0,0-14-2 0,3-1-2 16,-3-15 1-16,6 28 0 16,-2-16 5-16,0 2 3 0,-4-14 4 0,10 21-4 15,-3-13 2-15,0 1-3 0,-7-9 0 16,15 17-1-16,-8-12-3 0,-7-5-11 0,15 13-13 16,-3-8-13-16,-12-5-27 15,20 8-22-15,-8-7-30 0,-12-1-30 0,27 0-30 0,-15-1-17 16,-12 1-62-16,21-8-152 15,-8 1-393-15,-3-4-94 0</inkml:trace>
  <inkml:trace contextRef="#ctx0" brushRef="#br1" timeOffset="79080.05">15210 15462 2172 0,'0'0'-131'0,"0"0"32"0,0 0 13 15,0 0 16-15,0 0 6 0,0 0 11 0,0 0 13 16,0 0 25-16,0 0-5 16,0 0 16-16,0 0 6 0,0 0 5 0,0 0 24 15,0 0-7-15,0 0-1 0,0 0 13 16,0 0 1-16,0 0 0 0,0 0 21 0,0 0-7 16,0 0 7-16,0 0 0 15,0 0 6-15,0 0 4 0,0 0 5 0,0 0-5 16,0 0 6-16,0 0-16 0,0 0 6 15,0 0-7-15,0 0-2 0,0 0-2 0,0 0-6 16,0 0-3-16,0 0 3 0,0 0-5 16,0 0-7-16,51-3-2 0,-51 3-8 15,0 0 0-15,20-1-3 0,-20 1-2 0,0 0 1 0,22 0-7 16,-22 0 0-16,0 0 1 16,23-3-6-16,-23 3 0 0,17-3 1 15,-17 3-5-15,0 0-1 0,23-1-5 16,-23 1-2-16,15-3-7 0,-15 3 2 0,0 0-13 0,21-3-4 15,-21 3-8-15,0 0-4 0,22-2-26 0,-22 2-7 16,0 0-11-16,18 0-5 16,-18 0-7-16,0 0-14 0,13 0-21 0,-13 0-28 15,0 0-34-15,0 0-82 0,0 0-273 16,0 0 265-16</inkml:trace>
  <inkml:trace contextRef="#ctx0" brushRef="#br1" timeOffset="79570.32">15309 15349 1520 0,'0'0'-51'0,"0"0"12"16,0 0 5-16,0 0 11 0,0 0 10 0,0 0 7 15,0 0 6-15,0 0 12 0,0 0 11 16,0 0 9-16,0 0 6 0,0 0-1 0,0 0 10 16,0 0 0-16,0 0 12 15,0 0-1-15,0 0 4 0,0 0 2 0,0 0-5 16,0 0 13-16,0 0-14 0,0 0 8 15,0 0-9-15,0 0 3 0,0 0-3 0,0 0 5 16,36 23-1-16,-36-23-2 0,6 11-4 16,-6-11-6-16,3 15-6 0,-3-15 1 15,4 17-2-15,-4-17-6 0,4 18 0 0,-4-18-4 0,2 18 7 16,-2-18-7-16,4 19-8 16,-4-19 5-16,3 18-2 0,-3-18 4 0,2 21-5 15,-2-21 1-15,2 18-3 16,-2-18-5-16,4 20 1 0,-4-20 1 0,0 19-4 0,0-19-2 15,2 20-5-15,-2-20-8 16,0 16-11-16,0-16-11 0,0 0-19 0,-2 21-41 16,2-21-20-16,0 13-18 0,0-13-39 0,0 0-64 0,0 0-145 15,-4 15-278-15,4-15 132 16</inkml:trace>
  <inkml:trace contextRef="#ctx0" brushRef="#br1" timeOffset="80780.14">16097 15019 1792 0,'0'0'-72'0,"0"0"21"0,0 0 4 0,0 0 5 16,0 0 9-16,0 0 1 15,0 0-2-15,0 0 8 0,0 0 4 0,0 0 0 16,0 0 3-16,0 0-3 0,0 0 5 15,0 0 3-15,0 0-5 0,-43 2 5 0,43-2 7 16,-22 6 14-16,22-6 2 0,-28 5 5 0,13-1 11 16,0 0-1-16,-2 0 4 0,0-1-6 15,2 4-3-15,-1-3 1 0,16-4-6 0,-32 8-7 16,19-5 4-16,-2 1 3 16,15-4-4-16,-23 6 0 0,23-6 2 15,-18 5-5-15,18-5-4 0,0 0 2 16,-18 7 4-16,18-7 1 0,0 0-5 0,-13 8-4 0,13-8 4 15,0 0 5-15,0 0 19 0,0 0-16 0,0 0-8 16,0 0 13-16,0 0 1 16,0 0 0-16,0 0 11 0,0 0-8 0,34 19 4 0,-34-19-7 15,15 4 17-15,-15-4-11 16,18 4-7-16,-18-4 4 0,22 6-7 0,-22-6-4 16,19 8 2-16,-19-8-5 15,19 5 0-15,-8 0 15 0,-11-5-17 0,16 6 2 0,-16-6 2 16,18 7 18-16,-18-7-9 15,14 8-3-15,-14-8 6 0,15 14 11 0,-15-14 4 16,11 13 14-16,-11-13-17 0,6 14-10 0,-6-14 0 16,5 17 0-16,-5-17 5 0,2 21-11 15,-2-21 2-15,-2 17-6 0,2-17 2 0,-5 20 7 16,5-20-14-16,-4 22 2 16,4-22 4-16,-7 19-4 0,1-10-2 0,6-9 0 15,-8 20 1-15,8-20 5 0,-9 16-3 16,9-16-4-16,-10 18 5 0,10-18-2 0,-9 13 1 15,9-13-5-15,-7 14 5 16,7-14 1-16,0 0-4 0,-8 12 2 0,8-12-3 16,0 0-6-16,-4 14 5 0,4-14-4 0,0 0 0 0,0 0 2 15,0 0 6-15,0 0 7 16,-2 19-5-16,2-19 5 0,0 0 1 0,0 0 3 16,0 0 1-16,0 0 2 15,14 10 2-15,-14-10-10 0,0 0 2 0,22 2 1 16,-22-2-6-16,19 2 1 0,-19-2 2 15,21-2 4-15,-21 2-7 0,27-2 5 0,-27 2-2 16,32-3 1-16,-12 3 3 0,-1-4 2 0,-1 1-5 0,2-1-3 16,1 3-1-16,0-2-3 15,-2 1 0-15,-2 0 0 0,2-1-1 0,0-1 1 16,-19 4 10-16,32-4 1 16,-15 1-5-16,-17 3 0 0,25 0 1 0,-25 0-2 0,22-4-2 15,-22 4-12-15,18-3-10 16,-18 3-14-16,0 0-17 0,22-1-38 0,-22 1-25 15,10 0-30-15,-10 0-35 0,0 0-88 0,0 0-519 16,0 0-71-16</inkml:trace>
  <inkml:trace contextRef="#ctx0" brushRef="#br1" timeOffset="83000">15749 15802 2243 0,'0'0'-92'0,"0"0"17"15,0 0-2-15,0 0 10 16,0 0 6-16,0 0 7 0,0 0 19 0,0 0 14 0,0 0 3 16,0 0 8-16,0 0 10 0,0 0 0 0,0 0 5 15,0 0 10-15,0 0 1 16,0 0-3-16,0 0-3 0,0 0 7 0,0 0 4 0,0 0 3 16,0 0-9-16,0 0 9 15,0 0 13-15,13 29-3 0,-13-29 14 0,0 0 5 16,2 17-14-16,-2-17 11 15,0 0-7-15,-2 19 7 0,2-19-9 0,0 0-5 0,-2 23-2 16,2-23-4-16,-3 15-1 0,3-15 0 16,0 0-11-16,-1 25 5 0,1-25-17 15,0 0 10-15,0 19-1 0,0-19 12 16,0 0-16-16,-2 19 2 0,2-19-2 16,0 0-7-16,-5 13 3 0,5-13-5 0,0 0 13 15,0 0-11-15,0 0-1 0,-4 16 5 16,4-16-11-16,0 0 12 0,0 0-1 15,0 0 15-15,0 0 0 0,0 0-1 0,0 0-4 16,0 0 1-16,0 0-5 0,0 0-1 16,0 0-3-16,0 0 2 0,0 0 0 0,0 0 6 0,11-54-12 15,-11 54 6-15,6-15-12 16,-6 15 6-16,9-19-4 0,-9 19 4 0,8-15-6 0,-8 15 3 16,7-15-2-16,-7 15-1 15,8-12-1-15,-8 12 11 0,10-13-16 0,-10 13 3 16,9-10 1-16,-9 10-3 15,11-7 7-15,-11 7-5 0,0 0-7 0,12-10 7 16,-12 10-3-16,0 0-3 0,0 0 5 0,20 0-2 0,-20 0 11 16,0 0-5-16,0 0 1 15,0 0 6-15,10 25-8 0,-10-25 2 0,2 17 4 16,-2-17-5-16,2 17 10 0,-2-17 0 16,2 17-12-16,-2-17 5 0,0 0-3 0,2 23 0 15,-2-23-3-15,0 0 3 16,-2 19 0-16,2-19-2 0,0 0-4 0,2 16-9 15,-2-16-3-15,0 0-4 0,0 0-4 16,0 0 1-16,0 0 3 0,0 0-6 0,0 0 2 16,0 0 15-16,0 0-5 0,0 0 7 0,0 0-7 15,0 0 7-15,0 0 10 16,0 0 1-16,0 0-1 0,0 0 7 0,0 0-1 0,0 0 5 16,15-46 1-16,-15 46-7 15,0 0 6-15,11-16 1 0,-11 16 11 0,9-8 5 16,-9 8 5-16,0 0 8 15,14-5 7-15,-14 5 1 0,0 0-6 0,0 0 3 0,0 0-10 16,0 0 3-16,28 10-9 0,-28-10-3 0,8 10-2 16,-8-10 0-16,8 15-2 15,-8-15 0-15,7 14-4 0,-7-14-9 0,6 18-11 16,-6-18 0-16,6 17-24 0,-6-17-13 16,9 16-23-16,-9-16-23 0,7 14-22 15,-3-8-32-15,-4-6-40 0,6 12-121 16,-6-12-434-16,4 8 0 0</inkml:trace>
  <inkml:trace contextRef="#ctx0" brushRef="#br1" timeOffset="83419.98">16160 15970 2031 0,'0'0'-65'16,"0"0"16"-16,0 0 20 0,0 0 2 0,0 0 11 15,0 0 17-15,0 0 2 0,0 0 15 0,0 0 20 0,0 0-1 16,0 0 6-16,0 0 2 16,0 0 2-16,0 0 4 0,0 0-4 0,0 0-5 15,0 0-2-15,0 0-6 16,21-9 2-16,-21 9-10 0,0 0-3 0,25-3 3 0,-25 3-11 16,20-1-9-16,-20 1 6 15,18-3-24-15,-18 3-11 0,20-3-4 0,-20 3-10 16,19-2-8-16,-19 2-9 15,0 0-14-15,23-2-13 0,-16 2-22 0,-7 0-49 0,0 0-123 16,14-7-227-16,-14 7 324 0</inkml:trace>
  <inkml:trace contextRef="#ctx0" brushRef="#br1" timeOffset="83740.03">16158 15890 1449 0,'0'0'-26'0,"0"0"11"15,0 0 4-15,0 0 6 0,21-14 10 0,-21 14 12 16,0 0 18-16,0 0 26 15,15-7-14-15,-15 7 6 0,0 0 4 0,15-6-1 16,-15 6-10-16,0 0 2 0,19-5 1 0,-19 5 1 0,14-4-12 16,-14 4-1-16,0 0 5 15,22-3-20-15,-22 3-24 0,15-4-5 0,-15 4-17 16,0 0-13-16,23-3-14 16,-16 0-22-16,-7 3-27 0,12 0-64 15,-12 0-351-15,0 0 311 0</inkml:trace>
  <inkml:trace contextRef="#ctx0" brushRef="#br1" timeOffset="84289.96">16588 15841 1477 0,'0'0'-22'16,"0"0"12"-16,0 0 14 15,-2 25-6-15,2-25 4 0,0 0 3 0,0 0 12 16,0 0 1-16,0 0-3 15,-17 17 4-15,17-17 0 0,0 0 2 0,-13 3 3 0,13-3 4 16,0 0 7-16,0 0 0 0,-19 4 3 0,19-4 7 16,0 0 1-16,0 0 22 15,0 0-5-15,0 0 7 0,0 0-1 0,0 0-3 0,-21-15-25 16,21 15-3-16,0 0-3 16,0 0-17-16,0 0 11 0,0 0 2 0,0 0-17 15,25-31 3-15,-25 31-17 16,0 0 1-16,17-10-24 0,-17 10-10 0,0 0-26 0,15-3-17 15,-15 3-25-15,0 0-46 0,0 0-134 0,0 0-250 16,0 0 286-16</inkml:trace>
  <inkml:trace contextRef="#ctx0" brushRef="#br1" timeOffset="85210.19">15813 14903 1501 0,'0'0'-41'0,"0"0"30"0,0 0 2 0,0 0 14 15,29-8 2-15,-29 8 12 16,0 0 13-16,14-7-3 0,-14 7 2 0,0 0 0 16,16-11 4-16,-16 11 6 0,9-11-12 15,-9 11 8-15,10-11 1 0,-10 11-7 0,11-15 0 16,-11 15 4-16,9-15 2 15,-3 6 9-15,-6 9-18 0,8-18 12 0,-8 18-5 16,8-17 6-16,-8 17-16 0,7-20-4 0,-2 9 8 0,-5 11-4 16,6-19 0-16,-6 19-11 15,4-16 8-15,-4 16-8 0,4-17-2 0,-4 17-9 16,2-16 0-16,-2 16 1 16,0 0-11-16,-2-23 6 0,2 23 4 0,0 0-11 0,-4-18-1 15,4 18 7-15,0 0 2 16,-8-11-3-16,8 11-9 0,0 0 10 0,0 0 7 15,-18-9-2-15,18 9 5 0,0 0 3 0,0 0-2 0,0 0 2 16,0 0 9-16,0 0-10 16,-34 19 15-16,34-19-8 0,-10 14-2 0,10-14 6 15,-8 22-8-15,1-11-4 16,3 4 3-16,4-15-3 0,-8 25 3 0,6-13 8 0,2-12 10 16,-3 27-9-16,3-14 7 15,0-13 0-15,3 29 5 0,-1-14-2 0,0-2-4 16,-2-13-5-16,6 25 7 15,-4-13-7-15,2 3-2 0,-4-15-2 0,9 19 2 0,-9-19-14 16,8 15-5-16,-2-7-12 0,-6-8-17 16,9 10-24-16,-9-10-13 0,0 0-37 15,17 7-22-15,-17-7-41 0,0 0-137 0,19-7-323 16,-19 7 157-16</inkml:trace>
  <inkml:trace contextRef="#ctx0" brushRef="#br1" timeOffset="85930.17">16129 14779 1787 0,'0'0'-39'0,"0"0"8"16,0 0 19-16,0 0 2 0,0 0-3 16,0 0 16-16,0 0 4 0,0 0 6 0,0 0 15 15,0 0 2-15,0 0 1 16,0 0 5-16,0 0-12 0,0 0 2 0,0 0 2 16,0 0-4-16,-18-13 2 0,18 13 1 15,0 0 5-15,0 0 0 0,0 0 1 0,0 0-6 16,0 0 1-16,0 0-4 15,0 0-7-15,0 0 11 0,0 0-8 0,0 0 13 16,0 0 4-16,0 0 5 0,0 0-1 0,0 0 0 0,0 0 0 16,0 0 4-16,0 0-12 15,0 0 3-15,0 0-5 0,0 0 3 0,0 0-11 16,0 0 7-16,0 0-9 16,0 0-5-16,0 0-10 0,0 0 0 0,0 0-9 0,0 0 0 15,0 0-3-15,0 0 5 16,0 0-2-16,0 0 10 0,0 0 2 0,0 0-8 15,0 0 11-15,0 0 5 0,0 0-6 0,0 0 5 16,0 0-6-16,0 0 4 0,0 0 1 16,0 0-5-16,0 0 3 0,0 0 0 0,0 0-2 15,0 0 6-15,0 0 0 16,0 0 9-16,0 0 5 0,0 0 6 0,0 0 8 16,0 0-2-16,0 0-2 0,0 0-1 15,0 0-9-15,36-4-5 0,-36 4-7 0,20-4-14 16,-20 4-12-16,19-4-14 15,-19 4-24-15,25-5-16 0,-25 5-25 0,23-5-25 16,-23 5-14-16,22-3-19 0,-12 1-29 0,-10 2-64 0,0 0-469 16,23-5 37-16</inkml:trace>
  <inkml:trace contextRef="#ctx0" brushRef="#br1" timeOffset="86240.15">16448 14590 2030 0,'0'0'-31'15,"6"-17"14"-15,-6 17 14 0,0 0 6 0,0 0-6 16,0 0-1-16,0 0 14 0,0 0 23 0,0 0 7 16,0 0-2-16,0 0 2 0,0 0-14 15,0 0 21-15,0 0-27 0,20 31-4 0,-20-31-22 16,4 22-14-16,-2-11-15 16,-2-11-1-16,4 30-33 0,-2-15-27 0,0 1-34 15,-2-16-106-15,5 28-285 0,-3-15 303 16</inkml:trace>
  <inkml:trace contextRef="#ctx0" brushRef="#br1" timeOffset="87480.23">16802 15111 1460 0,'0'0'-32'0,"0"0"13"15,0 0 9-15,0 0 10 16,0 0 2-16,0 0 11 0,0 0 15 0,0 0 1 15,36-17 10-15,-36 17 1 0,0 0 0 0,0 0 4 0,0 0-11 16,16-6-1-16,-16 6 1 16,0 0-7-16,18-6-8 0,-18 6 8 15,0 0-5-15,14-3 7 0,-14 3-7 16,0 0 12-16,0 0 10 0,19-3 5 0,-19 3 2 0,0 0-9 16,0 0-2-16,24 0-3 15,-24 0-6-15,0 0 1 0,0 0-17 0,20 0 3 16,-20 0-6-16,0 0-3 0,16 8 0 15,-16-8-1-15,0 0 3 0,0 0-1 0,8 15-1 16,-8-15-5-16,0 16 12 0,0-16-12 0,0 0 2 16,-4 25 10-16,4-25-10 15,-6 19 7-15,6-19-8 0,-10 21 6 0,6-12-10 0,4-9 1 16,-6 16 5-16,6-16 2 16,-6 17-10-16,6-17 16 0,-4 12-17 0,4-12 12 15,0 0-12-15,-6 16 6 16,6-16 8-16,0 0-8 0,0 0-5 0,0 0 7 0,0 0-19 15,0 0 7-15,0 0-10 0,0 0 8 0,0 0 4 16,0 0 0-16,0 0 7 16,26-45-2-16,-18 35-6 0,-2-2 15 0,-6 12-3 15,10-23 15-15,-6 16 5 0,-4 7 11 16,9-19 14-16,-9 19 3 0,8-13 5 0,-8 13 4 16,7-14 2-16,-7 14-6 15,0 0-4-15,4-13 2 0,-4 13 0 0,0 0-8 0,0 0-4 16,0 0-5-16,0 0 3 15,0 0 0-15,0 0-4 0,0 0-3 0,0 0-8 16,0 0 1-16,0 0-2 0,-21 38-2 0,21-38-8 16,-5 22-6-16,5-22-12 0,-2 23-13 15,2-23-15-15,2 23-7 0,-2-23-35 0,5 19-15 16,-5-19-28-16,8 18-27 16,-3-11-29-16,-1-1-53 0,-4-6-149 0,11 9-310 15,-11-9 72-15</inkml:trace>
  <inkml:trace contextRef="#ctx0" brushRef="#br1" timeOffset="87780.24">17208 15036 1938 0,'0'0'-66'16,"0"0"24"-16,0 0-2 0,0 0 13 15,0 0 8-15,0 0 6 0,0 0 5 0,0 0 11 16,0 0 9-16,0 0 0 16,0 0 1-16,-21 43 0 0,21-43 5 0,-2 20-8 15,2-20-2-15,2 22 2 16,-2-22-1-16,4 22-15 0,-2-11-8 0,-2-11-23 0,6 21-14 15,-1-11-34-15,-3 0-67 0,-2-10-299 0,6 17 386 16</inkml:trace>
  <inkml:trace contextRef="#ctx0" brushRef="#br1" timeOffset="88253.8">17314 15154 1230 0,'0'0'-26'0,"0"0"6"16,0 0 8-16,0 0 0 0,0 0 0 15,0 0-3-15,6 29 10 0,-6-29-4 0,0 0 4 16,2 15 2-16,-2-15 6 0,0 0-1 0,0 0 5 15,0 0 0-15,3 20 7 0,-3-20 2 0,0 0 0 16,0 0-6-16,0 0 2 16,0 0-5-16,0 0-5 0,0 0-2 15,0 0 5-15,0 0 1 0,0 0-3 0,0 0 1 16,0 0 8-16,0 0 2 0,14-41 12 0,-14 41 14 16,6-17 3-16,-6 17 3 15,4-15 5-15,-4 15-5 0,8-13 3 0,-8 13-1 0,0 0-9 16,8-17 1-16,-8 17 8 15,0 0-11-15,14-8-5 0,-14 8 4 0,0 0-7 16,0 0 0-16,0 0-5 0,22 4 0 0,-22-4 0 16,0 0-9-16,0 0 1 0,14 15-3 15,-14-15-4-15,0 0 1 0,11 11 1 0,-11-11-5 16,0 0-9-16,6 11-18 16,-6-11-18-16,0 0-15 0,0 0-5 0,6 8-18 15,-6-8-20-15,0 0-30 0,0 0-34 16,0 0-295-16,0 0 386 0</inkml:trace>
  <inkml:trace contextRef="#ctx0" brushRef="#br1" timeOffset="88410.08">17452 15135 1254 0,'0'0'5'0,"0"0"27"16,0 0 18-16,0 0 8 16,0 0 9-16,8-19 12 0,-8 19 16 0,0 0 10 0,0 0 17 15,0 0 14-15,0 0 6 16,0 0-11-16,0 0-8 0,0 0-11 0,0 0-12 16,21 2-10-16,-21-2-13 15,0 0-19-15,0 0-22 0,15 14-24 0,-15-14-27 0,0 0-35 16,15 9-37-16,-15-9-27 15,8 7-23-15,-8-7-51 0,0 0-104 0,8 6-343 16,-8-6 147-16</inkml:trace>
  <inkml:trace contextRef="#ctx0" brushRef="#br1" timeOffset="88939.97">17654 14998 1784 0,'0'0'-67'0,"0"0"20"0,0 0 12 16,0 0 20-16,0 0 14 15,32 11 1-15,-32-11 13 0,0 0 12 0,13 14 2 0,-13-14 1 16,9 13-7-16,-9-13 7 15,6 18 0-15,-2-9-12 0,-4-9 9 0,4 16-12 16,-4-16-23-16,5 19-19 0,-3-10-27 0,-2-9-23 16,4 18-47-16,-4-18-106 0,0 0-195 15,-2 18 421-15</inkml:trace>
  <inkml:trace contextRef="#ctx0" brushRef="#br1" timeOffset="90260.14">17792 14937 1397 0,'-11'-15'85'0,"11"15"0"16,0 0 3-16,0 0-16 15,0 0-13-15,0 0 1 0,0 0-13 0,0 0 3 0,0 0-14 16,0 0-6-16,0 0-8 0,26-15-19 0,-26 15-12 16,17-4-1-16,-17 4-1 15,19-2-2-15,-19 2-3 0,21-2 12 0,-21 2-3 16,22 0-6-16,-22 0 4 0,18-1-12 16,-18 1 1-16,19-3-2 0,-19 3 2 0,0 0 1 15,26 0 4-15,-26 0 5 16,0 0 9-16,18 0 10 0,-18 0 8 0,0 0-1 15,0 0 7-15,20 3 11 0,-20-3 7 0,0 0-8 0,0 0-2 16,0 0 6-16,2 17-7 16,-2-17-3-16,0 0 3 0,0 0-11 15,-10 28 6-15,10-28-6 0,-6 17-1 16,6-17 7-16,-6 17-17 0,6-17 3 0,-6 20-2 0,6-20 3 16,-6 16 8-16,6-16-13 15,-6 18-6-15,6-18 11 0,-4 16-13 0,4-16 4 16,-4 12-6-16,4-12 21 15,0 0-19-15,-5 17 10 0,5-17-3 0,0 0 8 0,0 0 7 16,0 0 10-16,0 0-10 0,9 22 0 0,-9-22 3 16,0 0 5-16,18 1 1 15,-18-1 4-15,0 0-6 0,30-1 6 0,-30 1-7 0,26-7 2 16,-26 7-5-16,25-3-13 16,-8-1-8-16,-17 4-25 0,29-5-22 0,-13-1-33 15,-2 4-23-15,-14 2-38 16,21-5-60-16,-21 5-133 0,16-5-254 0,-10 2 218 15</inkml:trace>
  <inkml:trace contextRef="#ctx0" brushRef="#br1" timeOffset="90630.13">17938 14667 1768 0,'0'0'-4'16,"0"0"9"-16,0 0-5 16,19-13 5-16,-19 13 3 0,0 0 4 15,22-7 14-15,-22 7 3 0,16-2-4 16,-16 2-6-16,22-5-6 0,-22 5-2 0,23-3-3 0,-23 3-28 16,26 0-8-16,-26 0-26 15,22-3-26-15,-11 2-41 0,-11 1-102 0,0 0-231 16,26-3 387-16</inkml:trace>
  <inkml:trace contextRef="#ctx0" brushRef="#br1" timeOffset="91190.04">18258 14562 1360 0,'0'0'18'0,"10"-12"8"15,-10 12 5-15,0 0 1 0,0 0-1 0,0 0 9 0,0 0 12 0,0 0-5 16,0 0 11-16,0 0-5 16,0 0-9-16,0 0 0 0,16 25-6 0,-16-25-4 15,0 0 12-15,4 20-18 16,-4-20-4-16,0 0 3 0,2 16-13 0,-2-16-1 0,0 0-4 16,4 15-10-16,-4-15 2 15,0 0-12-15,0 0 2 0,2 15 4 0,-2-15-1 16,0 0-4-16,0 0 5 15,0 0-8-15,0 0 4 0,0 0-4 0,0 0 4 0,0 0-3 16,0 0 3-16,0 0 2 0,0 0 23 0,0 0-11 16,0 0 16-16,21-30 9 15,-21 30-17-15,9-13 0 0,-9 13-1 0,0 0 6 16,12-13-4-16,-12 13 11 0,0 0-12 16,13-8 7-16,-13 8-2 0,0 0 0 0,0 0 0 15,0 0 2-15,0 0-5 16,0 0-5-16,28 12 4 0,-28-12-8 0,0 0-9 15,8 11-8-15,-8-11 12 0,0 0-11 0,6 11-8 0,-6-11-5 16,0 0-5-16,0 0 1 16,0 0-6-16,9 12 0 0,-9-12 5 15,0 0-4-15,0 0-11 0,0 0 1 16,0 0 8-16,0 0 3 0,0 0 7 0,0 0 26 0,25-19 3 16,-25 19 12-16,0 0 17 15,13-9 23-15,-13 9 8 0,0 0 13 0,12-9 14 16,-12 9-9-16,0 0 4 15,0 0-11-15,22 0-3 0,-22 0-15 0,0 0-21 0,10 14-28 16,-10-14-37-16,0 0-38 0,6 21-33 0,-6-12-45 16,0-9-110-16,-6 17-389 15,4-5 131-15</inkml:trace>
  <inkml:trace contextRef="#ctx0" brushRef="#br1" timeOffset="92160.3">15273 16974 1945 0,'0'0'-15'0,"0"0"14"16,0 0 1-16,0 0 19 0,20 21-24 0,-20-21 7 0,0 0-1 16,0 0-2-16,0 0 2 0,0 0 4 15,26-5 13-15,-26 5 1 0,0 0 8 16,0 0 15-16,26-6-1 0,-26 6-5 0,17-4-1 16,-17 4 7-16,19-4-3 0,-19 4-13 15,19-2-3-15,-19 2-24 0,22-2-15 0,-22 2-21 16,20-2-16-16,-20 2-13 15,26-1-18-15,-11 1-26 0,-2-3-41 0,1 2-82 16,-14 1-266-16,26-4 328 0</inkml:trace>
  <inkml:trace contextRef="#ctx0" brushRef="#br1" timeOffset="93089.87">16516 16591 1438 0,'0'0'16'0,"6"-7"-8"16,-6 7-3-16,0 0-5 16,0 0 10-16,0 0-3 0,0 0 8 15,0 0 6-15,0 0-3 0,0 0-3 0,0 0 2 16,-36-12 0-16,36 12 5 0,-21 0 1 0,21 0-1 16,-23 0 11-16,23 0-2 15,-34 5 7-15,15-2-8 0,0 1 1 0,-2-2 13 16,-1 2-10-16,1-1-4 0,2 3 1 15,-2-2-4-15,2 1 2 0,0-1-13 0,2 0 9 16,2 2-7-16,15-6-1 0,-27 7 4 0,16-2-15 16,11-5 10-16,-17 7 7 15,17-7-2-15,-10 10 1 0,10-10-19 0,0 0 19 0,-6 11-11 16,6-11 10-16,0 0 1 16,0 0-19-16,0 0-6 0,24 19-2 15,-24-19-4-15,18 9 0 0,-8-5-4 16,-10-4 2-16,23 12 1 0,-12-7-3 0,2 1 4 15,-1-1 6-15,-12-5-5 0,22 14-2 16,-12-9 9-16,1 3-1 0,-11-8-4 0,17 17-3 16,-13-10 2-16,-4-7 9 0,11 22-4 0,-9-11-7 0,-2 2 1 15,0-3-1-15,0 4 2 16,-4 1 1-16,-3 0 1 0,3 1 8 0,-5-2-3 16,1 5-7-16,-3 0-1 15,1 3 9-15,-3-2 10 0,2-2-4 0,-1 1 4 0,1 2 4 16,0-2-4-16,1 0 7 15,-1-2-12-15,3-2 20 0,2 1-10 0,-1-2-7 16,1 0 5-16,6-14 5 0,-7 22 1 0,5-9-1 16,2-4 10-16,0-9 3 0,0 20-9 15,4-13 0-15,-4-7 12 0,9 15 0 0,-2-9-1 16,1-1 4-16,0 0 1 16,5 0 2-16,-3-3 3 0,4 0-8 0,-2-1-1 15,5 3-10-15,0-4-2 0,2 3-1 16,-2-3 5-16,2-3 5 0,3 3-4 0,-2-1 5 15,-1 1-6-15,3-3-4 16,-4 2-2-16,4-1-3 0,-4 2-12 0,-18 0-14 16,35-4-25-16,-19 2-15 0,2 1-27 15,-18 1-13-15,25-3-1 0,-14 1-34 0,-11 2-28 16,18-1-64-16,-18 1-476 0,11 0 63 16</inkml:trace>
  <inkml:trace contextRef="#ctx0" brushRef="#br1" timeOffset="93950.29">16279 17719 2012 0,'0'0'-43'15,"0"0"14"-15,0 0 14 0,0 0 7 0,0 0-3 16,0 0 5-16,0 0 7 0,0 0-2 0,0 0-3 16,0 0 8-16,0 0 9 0,6 19 3 15,-6-19-3-15,0 0 7 0,0 0 0 0,0 21-3 16,0-21 7-16,0 15-6 16,0-15 7-16,0 0 0 0,-2 21-4 0,2-21-8 15,0 0 6-15,-2 21-5 16,2-21-11-16,0 0-17 0,0 19-5 0,0-19-3 0,0 0-11 15,0 0-6-15,-2 17-2 0,2-17 6 0,0 0-2 16,0 0 4-16,0 0 9 16,0 0-5-16,0 0 3 0,0 0 1 0,0 0 2 15,0 0 7-15,0 0 11 0,0 0 5 16,0 0 6-16,19-40 16 0,-19 40 1 16,8-15-2-16,-8 15 0 0,9-14 4 15,-9 14-3-15,10-16-6 0,-10 16 10 0,12-12 0 16,-12 12-3-16,14-10-7 0,-14 10 6 15,12-7-6-15,-12 7 5 0,0 0-9 0,19-5 3 16,-19 5 0-16,0 0-8 0,0 0-3 0,22 1 6 16,-22-1-1-16,0 0 1 0,0 0-6 15,14 14 3-15,-14-14 2 0,0 0-7 16,0 0 2-16,8 13-4 0,-8-13-6 16,0 0 6-16,0 0-20 0,0 0-7 0,8 13-1 15,-8-13-3-15,0 0 4 0,0 0-9 16,0 0 10-16,0 0-3 0,0 0 3 0,0 0-5 15,0 0 7-15,0 0 8 0,0 0 7 0,0 0 13 16,18-25 1-16,-18 25 13 16,0 0 8-16,8-13 6 0,-8 13 7 0,0 0 18 0,11-10 9 15,-11 10 14-15,0 0 6 16,0 0 5-16,15-4 3 0,-15 4 1 0,0 0-4 16,0 0-4-16,0 0-5 15,0 0-7-15,30 9-5 0,-30-9 3 0,0 0-11 0,15 9-1 16,-15-9-4-16,10 8-13 15,-10-8-1-15,0 0-17 0,15 9-11 0,-15-9-20 16,9 10-18-16,-9-10-15 0,0 0-32 0,12 10-8 16,-12-10-23-16,0 0-18 0,9 11-18 15,-9-11-30-15,4 6-94 0,-4-6-458 0,0 0 18 16</inkml:trace>
  <inkml:trace contextRef="#ctx0" brushRef="#br1" timeOffset="94180.25">16656 17797 2080 0,'0'0'-63'0,"0"0"25"16,16-7 5-16,-16 7 22 0,0 0 13 15,17-7 3-15,-17 7 9 0,13-7 26 0,-13 7-21 16,0 0 5-16,23-6 8 15,-23 6-4-15,16-5-2 0,-16 5-20 0,14-6-11 16,-14 6-25-16,15-4-22 0,-9 1-23 0,-6 3-40 0,11-4-69 16,-11 4-353-16,0 0 282 15</inkml:trace>
  <inkml:trace contextRef="#ctx0" brushRef="#br1" timeOffset="94359.83">16676 17717 1580 0,'0'0'19'0,"0"0"24"0,0 0 10 0,-16-10 3 16,16 10 8-16,0 0 14 0,0 0-12 16,0 0 13-16,0 0-24 0,0 0-1 0,0 0-29 15,0 0-17-15,46-7-26 16,-46 7-19-16,19-3-19 0,-11 3-30 0,-8 0-36 0,20-3-95 16,-20 3-311-16,17-1 290 15</inkml:trace>
  <inkml:trace contextRef="#ctx0" brushRef="#br1" timeOffset="94569.9">16971 17694 1713 0,'0'0'107'15,"0"0"-2"-15,0 0-8 16,0 0-16-16,0 0-26 0,23-1-29 0,-23 1-10 0,0 0-21 16,0 0-36-16,0 0-31 0,0 0-75 0,0 0-186 15,0 0-183-15,0 0 308 16</inkml:trace>
  <inkml:trace contextRef="#ctx0" brushRef="#br1" timeOffset="97305.28">16206 16435 1452 0,'0'0'-39'0,"0"0"11"15,0 0 9-15,0 0 6 16,0 0 13-16,0 0 7 0,0 0 6 0,0 0 10 16,0 0-5-16,0 0 10 0,12-20 2 15,-12 20-4-15,0 0 1 0,0 0 11 0,0 0-1 16,0 0-5-16,12-10 8 15,-12 10-2-15,0 0 15 0,0 0-6 0,0 0 2 16,0 0 6-16,0 0-3 0,0 0 7 0,10-10-7 16,-10 10-8-16,0 0-1 0,0 0 4 15,0 0 1-15,0 0-5 0,0 0-1 0,0 0-13 16,0 0 9-16,0 0-2 16,0 0-10-16,9-14-6 0,-9 14-4 0,0 0 2 0,0 0 3 15,5-16 0-15,-5 16 0 16,4-14-5-16,-4 14 8 0,0 0 3 0,6-21-1 15,-6 13-7-15,0 8 2 16,4-13-5-16,-4 13 7 0,0 0-4 0,0-17 0 0,0 17 0 16,0 0-5-16,2-15-7 0,-2 15 1 0,0 0-8 15,0 0 3-15,0 0 1 16,0 0-6-16,0-15-3 0,0 15-1 0,0 0 7 0,0 0-2 16,0 0-3-16,0 0 2 15,0 0-8-15,0 0 14 0,-28 0-4 0,28 0 9 16,0 0 3-16,0 0 3 15,-22 19 8-15,22-19-1 0,-11 13-4 0,11-13 2 0,-11 15-3 16,11-15-1-16,-6 20-3 16,6-20 1-16,-2 22 0 0,2-8 0 0,0-14-10 15,2 24 6-15,-2-12-2 0,2 2 4 0,0-2-5 16,2 0 5-16,-2 0-5 0,0 0 8 16,5 2-5-16,-5-2 3 0,3-3-6 0,-1 2 9 15,-4-11-1-15,8 17-6 16,-4-9-9-16,0-1-13 0,-4-7-5 0,0 0-15 15,11 17-17-15,-11-17-19 0,11 11-12 16,-5-8-17-16,-6-3-31 0,13 5-29 0,-13-5-74 16,0 0-489-16,12 3 19 0</inkml:trace>
  <inkml:trace contextRef="#ctx0" brushRef="#br1" timeOffset="97629.9">16444 16453 2050 0,'0'0'-63'0,"0"0"16"0,0 0 8 0,0 0 5 15,0 0 0-15,0 0 13 16,19-12 8-16,-19 12 0 0,0 0-2 0,17-7 15 0,-17 7-13 16,17-7-2-16,-17 7-11 15,16-5-9-15,-4 2-18 0,-12 3-38 0,16-4-70 16,-16 4-286-16,15-4 395 15</inkml:trace>
  <inkml:trace contextRef="#ctx0" brushRef="#br1" timeOffset="97870.22">16638 16351 1323 0,'0'0'59'0,"0"0"8"0,0 0-3 0,0 0 0 16,0 0 4-16,0 0 5 16,6-19-5-16,-6 19-5 0,0 0 12 0,0 0-11 15,0 0 1-15,0 0-19 16,0 0-19-16,0 0-8 0,0 0-16 0,18 33-30 0,-18-33-18 16,2 19-32-16,-2-10-45 15,2 0-115-15,-2-9-291 0,0 21 294 0</inkml:trace>
  <inkml:trace contextRef="#ctx0" brushRef="#br1" timeOffset="99663.89">17060 16757 1477 0,'0'0'-20'0,"0"0"15"0,0 0 17 0,0 0 0 15,0 0 20 1,0 0 7-16,0 0 16 0,0 0 8 0,0 0 0 0,0 0 0 15,0 0 2-15,0 0-10 16,0 0 3-16,0 0 3 0,0 0 4 0,6-19-9 0,-6 19 7 16,0 0-3-16,13-8-16 0,-13 8 6 0,0 0-1 15,21-5-13-15,-21 5-4 16,0 0-5-16,21-3-6 0,-21 3 9 0,0 0-12 16,0 0 10-16,24 7-1 0,-24-7 0 15,6 11 2-15,-6-11-6 0,2 17-8 16,-2-17 0-16,-2 20-9 0,2-20-1 15,-6 24-8-15,6-24 2 0,-9 23 4 0,4-12-6 16,5-11-1-16,-8 19 4 0,4-10-9 0,4-9 0 0,-6 16-13 16,6-16-10-16,-4 15 1 15,4-15-15-15,0 0 6 0,0 0-1 0,-5 17-16 16,5-17-4-16,0 0-6 16,0 0 2-16,0 0 6 0,0 0-2 0,0 0 9 0,41-25 5 15,-33 14 8-15,2-1 8 16,-1 1 3-16,0 0 19 0,-1-3 18 0,-8 14 9 15,15-21 17-15,-11 12 11 0,-4 9 5 0,8-17 10 0,-8 17 0 16,7-15 12-16,-7 15-7 16,0 0 4-16,2-16 3 0,-2 16 6 15,0 0 5-15,0 0 6 0,0 0-3 16,0 0-8-16,0 0-6 0,0 0-6 0,0 0-7 16,0 0-5-16,-28 41-10 0,28-41-11 15,-2 21-20-15,2-21-14 0,0 20-22 16,0-20-17-16,2 23-22 0,-2-23-16 15,9 19-11-15,-7-9-34 0,2-3-12 0,2 1-39 0,-6-8-79 16,9 10-468-16,-2-5 14 0</inkml:trace>
  <inkml:trace contextRef="#ctx0" brushRef="#br1" timeOffset="99870.52">17331 16793 2055 0,'0'0'-21'0,"0"0"13"16,0 0 13-16,0 0 5 16,0 0 4-16,0 0 0 0,0 0 5 0,0 0-11 15,0 0 5-15,0 0-13 16,0 0 3-16,0 0-11 0,0 0-19 0,0 0-12 0,4 48-12 16,0-37-17-16,2-1-24 15,-2-2-41-15,2-1-102 0,0 2-238 16,-6-9 365-16</inkml:trace>
  <inkml:trace contextRef="#ctx0" brushRef="#br1" timeOffset="100400.32">17409 16863 1385 0,'0'0'23'0,"0"-20"7"0,0 20 1 0,0 0 10 15,0 0 19-15,0 0-18 16,0 0 6-16,0 0 0 0,0 0 2 0,0 0-11 15,0 0-1-15,0 0-4 0,0 0 5 0,0 0-13 0,0 0-2 16,0 0-3-16,0 0-7 16,0 0-4-16,0 0-23 0,0 0 2 0,23 32-2 15,-23-32-15-15,0 0 12 16,0 0-11-16,0 0-1 0,0 0 7 0,0 0-13 16,24-17 11-16,-24 17 8 0,8-13-4 15,-8 13 14-15,10-16 15 0,-10 16 9 0,9-13 2 16,-9 13 9-16,11-13 7 15,-11 13 12-15,8-10 10 0,-8 10 5 0,0 0 33 16,13-7-13-16,-13 7 15 0,0 0-10 16,0 0-7-16,0 0-10 0,0 0-4 0,0 0-12 15,26 15-9-15,-26-15-13 0,0 0-2 0,0 0-17 16,12 10-9-16,-12-10-12 16,0 0-8-16,0 0-25 0,8 8 7 0,-8-8-9 0,0 0-7 15,0 0-5-15,0 0 13 16,0 0 5-16,0 0 8 0,0 0 20 0,0 0 31 15,22-18-9-15,-22 18 19 16,0 0 9-16,10-11 14 0,-10 11 7 0,0 0 11 0,15-10 4 16,-15 10 10-16,0 0 3 0,15-4 8 0,-15 4 6 15,0 0-7-15,0 0-8 16,25 8-11-16,-25-8-17 0,13 9-11 0,-13-9-18 0,13 10-16 16,-13-10-11-16,12 12-13 15,-12-12-27-15,9 9-26 0,-9-9-35 16,0 0-39-16,11 15-29 0,-9-13-45 15,-2-2-117-15,0 0-502 0,0 0-152 0</inkml:trace>
  <inkml:trace contextRef="#ctx0" brushRef="#br1" timeOffset="100629.97">17757 16651 2380 0,'8'-10'-62'0,"-8"10"8"0,0 0 10 15,10-12 10-15,-10 12 9 0,0 0 22 0,0 0 25 16,15-3 12-16,-15 3 6 0,0 0 4 16,0 0 5-16,17 21-3 0,-17-21 4 0,8 19-8 15,-3-6-6-15,-3 2-6 16,2 0-1-16,-2 1-4 0,0 0-7 0,0 1-14 16,-2 1-25-16,2-1-22 0,-2-17-30 15,-2 34-17-15,0-18-28 0,0-1-39 0,-4-2-102 16,4-1-335-16,-3-1 200 15</inkml:trace>
  <inkml:trace contextRef="#ctx0" brushRef="#br1" timeOffset="101150.24">17888 16741 1756 0,'0'0'18'0,"0"0"18"16,6-12 0-16,-6 12-8 0,0 0-6 0,0 0-9 15,14-12 3-15,-14 12-1 16,15-6-2-16,-15 6 3 0,20-5 3 0,-20 5-8 16,22-6-14-16,-8 2-3 15,-14 4-7-15,31-6-6 0,-16 2-4 16,0 1 9-16,1 1-4 0,2-2 2 0,-18 4 8 15,23-6 0-15,-10 2-1 0,-13 4 8 0,19-4-6 16,-19 4 22-16,17-5 37 0,-17 5-22 0,15-4 18 0,-15 4 13 16,0 0-3-16,20-3-6 15,-20 3-5-15,0 0 4 0,0 0 5 0,0 0-21 16,20 7 0-16,-20-7-9 16,0 0 3-16,0 0 3 0,-6 25-5 0,6-25-14 0,0 0 11 15,-14 26-13-15,8-14 7 16,0-1-11-16,6-11 2 0,-15 23 3 15,7-12-2-15,1 0 5 0,-1 2-12 0,8-13-3 0,-15 21 5 16,9-12-4-16,6-9-4 0,-8 15 3 16,8-15-3-16,-7 13 6 0,7-13 4 0,-5 14 10 15,5-14-6-15,0 0 1 16,0 0 16-16,16 17-10 0,-16-17-4 0,16 2-1 16,-16-2 2-16,24 2-2 0,-24-2-10 15,25-2-19-15,-25 2-13 0,30-2-24 0,-18 0-28 16,-12 2-4-16,26-4-27 15,-15 1-28-15,-1 0-73 0,-10 3-436 0,14-7 121 16</inkml:trace>
  <inkml:trace contextRef="#ctx0" brushRef="#br1" timeOffset="101440.36">18029 16376 1919 0,'0'0'2'0,"0"0"22"0,0 0 16 16,0 0-16-16,15-21-2 0,-15 21-6 15,15-4 3-15,-15 4-3 0,17-4-7 0,-17 4 6 16,19-3-6-16,-19 3-15 0,21-3-12 0,-21 3-24 0,21-1-22 16,-10-1-49-16,-11 2-102 15,17-8-317-15,-17 8 285 0</inkml:trace>
  <inkml:trace contextRef="#ctx0" brushRef="#br1" timeOffset="101970.14">18276 16215 1632 0,'0'0'10'15,"0"0"0"-15,0 0-2 16,0 0 14-16,0 0 18 0,0 0 7 0,0 0 7 16,22 16 8-16,-22-16-12 0,2 17-8 15,-2-17-2-15,0 18 4 0,0-18 2 0,0 18-5 16,0-18-9-16,4 18 7 15,-4-18-29-15,0 0 0 0,4 19-9 0,-4-19-5 16,0 0-6-16,5 15-5 0,-5-15-1 0,0 0-1 16,0 0-3-16,0 0 2 0,9 11-5 15,-9-11 2-15,0 0 10 0,0 0 5 0,0 0 0 16,0 0-2-16,23-28 16 16,-23 28 6-16,12-16 11 0,-12 16 14 0,11-11-3 0,-11 11 13 15,13-11 11-15,-13 11 11 16,0 0 5-16,12-11 8 0,-12 11 1 0,0 0 7 15,13-8-3-15,-13 8-3 0,0 0-6 0,0 0-6 0,0 0-10 16,0 0-14-16,0 0-11 16,0 0-9-16,19 15-9 0,-19-15-15 0,0 0-12 15,0 0-8-15,0 0-19 16,9 13 1-16,-9-13-5 0,0 0 10 0,0 0 1 0,0 0-2 16,0 0-2-16,16 2 9 15,-16-2-3-15,0 0 24 0,0 0 8 16,22-11 19-16,-16 7 16 0,-6 4 17 15,12-6 13-15,-12 6 7 0,16-4 11 0,-16 4 1 0,14-4-2 16,-14 4-12-16,13-1-5 0,-13 1-12 0,15 0-14 16,-15 0-24-16,15 1-33 15,-15-1-29-15,0 0-34 0,18 8-44 0,-10-4-39 0,-8-4-55 16,0 0-143-16,2 14-517 16,-2-14-231-16</inkml:trace>
  <inkml:trace contextRef="#ctx0" brushRef="#br1" timeOffset="112539.88">19803 14465 2466 0,'0'0'-118'0,"0"0"20"16,0 0 18-16,0 0 16 0,0 0 4 16,0 0 9-16,0 0 10 0,0 0 17 0,0 0-1 15,0 0 7-15,0 0-2 16,0 0 11-16,0 0 5 0,0 0-1 0,0 0 14 15,0 0 13-15,0 0 7 0,0 0 10 0,0 0 14 0,0 0 3 16,0 0 13-16,0 0-3 16,0 0 3-16,0 0 0 0,0 0 1 0,0 0 9 15,0 0-1-15,0 0 1 16,0 0 2-16,0 0-8 0,0 0-10 0,38 17-2 16,-38-17-10-16,0 0-7 0,21 2-3 15,-21-2-11-15,20 3 0 0,-20-3-14 0,18 2 2 16,-18-2-4-16,22 2-7 15,-22-2 1-15,25 4-2 0,-12-2-6 0,-13-2 5 16,25 2-6-16,-12 1 0 0,-13-3-1 0,21 0 0 0,-21 0 0 16,22 3-1-16,-22-3-1 15,16 2 11-15,-16-2 4 0,0 0 6 0,17 4-8 16,-17-4 5-16,0 0 4 0,0 0 0 16,11 7-5-16,-11-7 10 0,0 0-6 0,0 0 1 15,0 0 1-15,0 0 0 16,0 0-4-16,-22 34 0 0,22-34-2 0,-12 15 4 15,4-5-6-15,-4 2-2 0,4-3 5 16,-2 1-5-16,-1 0-2 0,11-10 0 0,-19 16 1 16,9-6-2-16,1-1 0 0,-1 1-3 15,-4-3 1-15,14-7 2 0,-16 16 2 16,6-7 4-16,10-9-7 0,-16 14 7 0,16-14-1 0,-12 11-3 16,12-11 2-16,-11 14 2 15,11-14 1-15,-10 10-4 0,10-10-1 0,-7 13 3 16,7-13-2-16,0 0-5 15,-11 15 6-15,11-15-1 0,-4 11 3 0,4-11 0 0,0 0 2 16,0 0 2-16,-8 15 0 0,8-15 3 0,0 0 1 16,0 0 2-16,0 0 2 15,0 0 2-15,12 18-5 0,-12-18 3 0,0 0-2 0,26 2-5 16,-26-2-1-16,25 0 2 16,-9 0 2-16,-16 0-2 0,38 0-1 0,-20 0-1 15,1 0-5-15,3 0-7 16,-4 0-13-16,4 0-20 0,-22 0-24 0,36-2-30 0,-17 2-40 15,-1-2-37-15,-2 2-34 16,-2 0-38-16,-14 0-114 0,22-3-519 0,-22 3-221 16</inkml:trace>
  <inkml:trace contextRef="#ctx0" brushRef="#br1" timeOffset="114880.2">21734 14354 1982 0,'0'0'-57'0,"0"0"14"16,0 0 7-16,0 0 15 0,0 0 5 0,0 0 17 0,0 0 7 15,0 0 14-15,0 0 4 16,-32-28 8-16,32 28 0 0,-21-4-9 0,21 4-5 16,-28-2 7-16,12 2 9 15,16 0 6-15,-37-2 16 0,19 0 11 0,-4 1-1 0,3-2 9 16,0 2-10-1,0-2-5-15,0 2-11 0,0-2 0 0,-1 2-9 0,2-1 0 16,18 2-5-16,-34-4-2 0,19 4-1 16,15 0-1-16,-28-4 0 0,28 4 2 15,-20-2 1-15,20 2-2 0,-20-2-3 0,20 2-6 0,0 0-2 16,-21-1-5-16,21 1-2 16,0 0-1-16,0 0-2 0,0 0 2 15,0 0 2-15,0 0 1 0,-21 3-2 16,21-3 0-16,0 0-8 0,0 0 4 0,0 0-2 0,0 0 0 15,0 0-4-15,36 25-3 16,-36-25-4-16,21 14 4 0,-10-5-6 0,-1-1 4 16,3 3-5-16,-2-2 4 0,-1 3-5 0,1 1 3 0,-3-1 1 15,1 3-1-15,-1-2 2 16,1 2-1-16,-5 0 0 0,2 2-2 0,-2-1 4 16,-2 0 3-16,0 1-8 15,-2-17 2-15,0 32 0 0,0-15-2 0,-4 1 3 16,0-2-5-16,0 3-2 0,-4-2 0 15,-1 4-5-15,1-5 9 0,-3 2-6 0,0-2 5 16,3 0 3-16,0-3-6 0,-1 2 7 0,0-1-5 16,1-4-4-16,0 3 10 15,2 2-7-15,-1-3 3 0,7-12 0 0,-13 22 4 0,7-11-5 16,6-11-1-16,-9 18 0 16,3-9 6-16,6-9-1 0,-4 15 2 0,4-15 6 15,0 0-1-15,-4 21 1 16,4-21-4-16,0 0-1 0,10 18 5 0,-10-18-4 0,11 9 3 15,-11-9-1-15,17 9 1 0,-4-5-1 16,-13-4 6-16,26 5 2 0,-10-3 2 16,3 2 2-16,0-4-9 0,4 2 3 0,-1-2-4 0,2 0-10 15,2 0-4-15,1 0-8 16,3-2-8-16,-2 1-8 0,1 1-12 0,-1-3-14 16,-4 1-18-16,-4 1-14 15,2 1-18-15,-3 0-27 0,-3 0-42 0,-16 0-99 16,24-2-411-16,-24 2 66 0</inkml:trace>
  <inkml:trace contextRef="#ctx0" brushRef="#br1" timeOffset="115900.01">21232 15540 1991 0,'0'0'-56'16,"0"0"19"-16,0 0 6 0,0 0 5 0,0 0-1 15,0 0 15-15,7-18 6 16,-7 18 12-16,0 0 9 0,0 0 24 0,0 0 1 16,0 0 17-16,0 0 4 0,0 0 5 15,0 0-1-15,0 0-7 0,8 42-4 0,-8-42-6 16,0 22-14-16,0-22 3 15,-2 26-5-15,2-26 4 0,0 23-16 0,0-23 3 16,-4 23-4-16,4-23-1 0,-2 21 2 0,2-21-4 0,-2 16 1 16,2-16-7-16,-3 16 5 15,3-16 1-15,0 0-4 0,0 0-3 0,-2 17-5 16,2-17 5-16,0 0-4 16,0 0 9-16,0 0 0 0,0 0 9 0,0 0-8 15,0 0 7-15,0 0-5 0,17-48 12 16,-17 48 12-16,8-21 5 0,-2 13 7 0,-6 8 4 15,12-24-1-15,-6 15-4 0,-6 9-6 0,12-17-4 0,-5 9-7 16,-7 8-1-16,14-16-5 16,-5 9-6-16,-9 7-3 0,13-9-2 0,-13 9-5 15,14-10 2-15,-14 10 0 16,14-4 2-16,-14 4-2 0,0 0 1 0,0 0-3 0,0 0-4 16,20 17 2-16,-20-17-3 15,4 15-1-15,-4-15 3 0,0 18-5 16,0-18 3-16,3 19-5 0,-3-19 0 15,0 18-2-15,0-18 0 0,0 0-2 0,2 22 1 0,-2-22-3 16,0 0-3-16,0 15-5 0,0-15-3 0,0 0-8 16,0 0-7-16,0 0-15 15,0 0-3-15,0 0 2 0,0 0-4 16,0 0 4-16,0 0-2 0,0 0 9 0,0 0 4 16,0 0 4-16,36-36 15 0,-30 28 9 0,-6 8 12 15,10-15 5-15,-10 15 13 16,14-15-3-16,-14 15 5 0,10-11 5 0,-10 11-1 15,13-10 7-15,-13 10 3 0,13-10-1 0,-13 10 10 16,10-4 10-16,-10 4 4 0,0 0 6 16,0 0-4-16,21 8 4 0,-21-8-8 0,6 12-6 15,-1-5-6-15,-5-7-2 16,4 19-5-16,-4-9-2 0,0-10-11 0,3 18 1 16,-1-7-4-16,-2 0-12 0,0-11-14 15,4 19-21-15,-4-11-14 0,0-8-30 0,0 0-25 16,4 22-47-16,-2-14-34 15,-2-8-36-15,4 10-76 0,-4-10-641 0,4 9-324 0</inkml:trace>
  <inkml:trace contextRef="#ctx0" brushRef="#br1" timeOffset="116150.24">21766 15747 2702 0,'0'0'-90'16,"0"0"25"-16,20-6 14 0,-20 6 18 0,20-6 1 16,-20 6 21-16,21-3 8 0,-21 3 5 0,26-2 1 15,-26 2 10-15,26-4-10 16,-10 4 3-16,-16 0-7 0,27-4 1 0,-27 4 1 0,26 0-2 16,-12-1-7-16,-14 1-7 15,22-3-9-15,-22 3-8 0,18-3-10 16,-18 3-40-16,15-4-18 0,-15 4-34 15,5-8-93-15,-5 8-341 0,0 0 235 0</inkml:trace>
  <inkml:trace contextRef="#ctx0" brushRef="#br1" timeOffset="116300.01">21788 15631 1654 0,'0'0'30'0,"0"0"29"16,-22-2 7-16,22 2 17 0,0 0 28 0,0 0 20 0,0 0 16 15,0 0 6-15,0 0-9 16,0 0-20-16,0 0-14 0,0 0-27 0,0 0-26 15,0 0-36-15,65 5-28 0,-65-5-54 0,28 0-35 16,-16 0-36-16,1 0-55 0,-13 0-156 16,23 1-333-16,-12-2 83 0</inkml:trace>
  <inkml:trace contextRef="#ctx0" brushRef="#br1" timeOffset="116530.07">22138 15662 2087 0,'0'0'85'0,"12"8"28"0,-12-8 2 16,0 0-3-16,10 7-4 16,-10-7-8-16,4 6-3 0,-4-6-8 0,4 9-9 15,-4-9-7-15,4 9-11 0,-4-9-12 16,0 0-28-16,0 0-33 0,8 20-45 0,-8-20-49 15,4 9-38-15,-4-9-69 0,0 0-146 0,2 10-363 16,-2-10 12-16</inkml:trace>
  <inkml:trace contextRef="#ctx0" brushRef="#br1" timeOffset="118110.29">21772 13895 2069 0,'0'0'-38'0,"8"-10"19"15,-8 10 10-15,0 0-7 0,0 0-2 0,0 0 3 0,0 0 27 16,0 0 25-16,0 0 20 0,0 0 3 16,0 0 11-16,0 0-11 15,-44 31-4-15,33-20 2 0,1-1 8 0,-3 2 11 0,2-3 11 16,1 2 4-16,-3-1 3 0,2 1-12 16,-1-2-3-16,1 1-7 0,-2-1-6 0,1-2-5 15,-1 1-8-15,13-8-10 16,-26 13-2-16,14-10-8 0,0 3-5 0,12-6-5 15,-24 6 0-15,24-6-4 0,-21 1-1 0,21-1-3 16,0 0-11-16,-24-5-4 0,24 5-7 16,-12-9-4-16,12 9 5 0,-8-15-6 0,8 15 3 15,-2-18-5-15,2 18 4 16,0 0-3-16,10-34 4 0,-6 22 5 0,-4 12-8 0,15-20 6 16,-9 10 5-16,3 1 1 15,-9 9-2-15,17-14-2 0,-17 14 0 0,18-12-3 16,-6 9 3-16,-12 3 0 15,20 0 2-15,-20 0 0 0,26 3-2 0,-11 5 1 0,-1-1-4 16,2 4-9-16,0 0-7 0,4 2-4 0,-4-1 3 16,3 1-2-16,1-3 5 15,-2-1-11-15,4 0 9 0,1-1-12 0,-2-1-15 0,-2-1-9 16,3-4-10-16,-4 1-6 16,2-3 9-16,-20 0-5 0,35-7 8 15,-17 2 7-15,-4-3 14 0,0-1 20 16,0-1 30-16,-6-2 25 0,0 1 9 0,1-1 19 0,-9 12 15 15,4-18 3-15,-4 18-3 0,0 0-6 0,-6-25-5 16,6 25-8-16,-15-9-4 16,15 9-6-16,-22-5-1 0,22 5-13 0,-28 0-13 15,28 0-20-15,-33 9-32 0,15-4-36 16,2 2-27-16,0 3-29 0,1-2-23 0,0 1-33 16,2-1-93-16,5 0-480 15,2 1-35-15</inkml:trace>
  <inkml:trace contextRef="#ctx0" brushRef="#br1" timeOffset="118820.25">22445 14566 2194 0,'10'-19'-99'0,"-10"19"13"16,0 0 2-16,11-16 8 0,-11 16 13 0,11-5 22 15,-11 5 18-15,0 0 3 0,0 0 17 16,0 0 17-16,21 0 6 0,-21 0-2 0,0 0 10 15,0 0-8-15,4 30 11 0,-4-30 0 0,-7 25-9 0,7-25 0 16,-8 30 7-16,2-16-1 16,0 1 5-16,-3-1-6 0,2 2 9 0,-1-2 13 15,0 0 11-15,2-1-8 16,-3-4-1-16,9-9-3 0,-10 19-4 0,3-11-7 0,7-8 2 16,-9 15-10-16,9-15 7 15,0 0-12-15,0 0-9 0,0 0-13 0,0 0 4 16,0 0-20-16,0 0 2 15,0 0 6-15,0 0-7 0,45-23 1 0,-30 8 3 16,-2 0 6-16,1-3 18 0,1 2 10 0,-4 0 38 0,1 2 14 16,-3 3 15-16,-1-2 6 15,-8 13 9-15,13-19-7 0,-8 10-5 0,-5 9-3 16,6-16-7-16,-6 16-4 16,0 0-6-16,0 0-4 0,0 0-6 0,0 0-2 15,0 0-5-15,0 0-6 0,0 0-7 16,0 0-1-16,0 0-5 0,-32 41-7 0,32-41 0 15,-2 22-5-15,2-9-5 0,0-13-10 0,6 27-17 16,-4-13-23-16,4-1-31 0,1-2-40 16,2 2-50-16,-1-3-39 0,0-1-46 0,-8-9-136 15,18 12-518-15,-8-8-262 16</inkml:trace>
  <inkml:trace contextRef="#ctx0" brushRef="#br1" timeOffset="119070.11">22811 14581 2599 0,'0'0'-96'16,"0"0"21"-16,0 0 9 0,0 0 8 0,0 0 18 15,0 0 5-15,0 0 1 0,0 0 17 16,-19 40 11-16,19-40-2 0,-4 24 6 0,2-8 1 15,2-16-6-15,0 30-2 0,0-14-4 0,2 1-1 16,-2-17-1-16,2 30-20 0,0-15-10 16,-2-15-24-16,4 23-24 0,-2-13-45 0,-2-10-101 15,4 16-241-15,-4-8 354 16</inkml:trace>
  <inkml:trace contextRef="#ctx0" brushRef="#br1" timeOffset="119619.93">22845 14773 1449 0,'0'0'54'0,"6"-11"23"0,-6 11 2 0,0 0-11 0,7-13-11 16,-7 13-5-16,0 0 7 15,0 0 7-15,13-10 3 0,-13 10-8 0,0 0 1 0,0 0-7 16,0 0-7-16,0 0-6 16,0 0-4-16,0 0-1 0,14 29-7 0,-14-29-4 15,0 0 3-15,4 17-3 0,-4-17-4 16,0 0-1-16,0 0 2 0,2 19-5 0,-2-19-14 15,0 0-2-15,0 0-14 0,0 0-26 16,0 0 7-16,4 12-13 0,-4-12 11 16,0 0-6-16,0 0 6 0,0 0 13 0,0 0-3 0,28-25 7 15,-28 25 12-15,13-14 21 16,-13 14 3-16,15-13 9 0,-15 13-3 0,15-10 1 16,-15 10 22-16,16-10 4 15,-16 10 4-15,14-3 2 0,-14 3 0 0,0 0 6 0,0 0 3 16,0 0-6-16,27 9-2 15,-27-9-3-15,0 0-8 0,8 16-2 0,-8-16-2 16,5 11-7-16,-5-11-4 0,0 0-2 0,6 14-8 16,-6-14 5-16,0 0-6 0,0 0-8 15,6 13-4-15,-6-13-8 0,0 0-10 0,0 0-14 16,0 0-2-16,0 0-4 16,0 0 1-16,0 0 4 0,0 0 3 0,0 0-2 15,32-25 8-15,-32 25 4 16,11-10 13-16,-11 10 6 0,10-8 9 0,-10 8 5 0,10-8 10 15,-10 8 4-15,0 0 3 0,18-6-1 0,-18 6 3 16,0 0 8-16,0 0 6 16,0 0-1-16,23 10-2 0,-23-10 0 0,0 0-4 15,10 15-5-15,-10-15-4 0,5 13-7 16,-5-13-6-16,6 13-19 0,-6-13-24 0,0 0-25 16,5 18-38-16,-5-18-40 15,0 0-46-15,6 14-47 0,-6-14-95 16,0 0-592-16,4 4-277 0</inkml:trace>
  <inkml:trace contextRef="#ctx0" brushRef="#br1" timeOffset="119905.35">23418 14560 2652 0,'0'0'-84'0,"0"0"18"15,11-8 11-15,-11 8 19 0,0 0 15 0,0 0 16 0,0 0 28 16,0 0-2-16,0 0 20 16,7 34-2-16,-7-34 9 0,0 25-8 0,0-6-4 15,-2-4-8-15,2 5 3 16,0-1-6-16,-2-1 3 0,-1 2-6 16,1 1-2-16,-2 2 2 0,-3-3-1 0,3-1-5 15,-2 1-4-15,2-5-14 0,-4 0-12 16,1-2-28-16,-2 1-32 0,3-1-35 15,0-3-56-15,6-10-140 0,-15 15-371 16,9-12 83-16</inkml:trace>
  <inkml:trace contextRef="#ctx0" brushRef="#br1" timeOffset="120480.03">23658 14569 1996 0,'15'-9'-8'0,"-15"9"16"0,0 0-8 0,12-8-6 16,-12 8-15-16,0 0 11 15,24-5 5-15,-24 5 10 0,14-3-5 0,-14 3 12 0,22-3 2 16,-22 3-14-16,23-2 2 0,-23 2 2 0,24 0-2 16,-24 0-2-16,22 0-8 15,-22 0 0-15,24 0 13 0,-24 0-2 16,21 0 3-16,-21 0 15 0,0 0-2 0,26-2 8 16,-26 2 19-16,14 2-5 0,-14-2 22 0,0 0 7 15,20 0-7-15,-20 0 10 16,0 0-5-16,0 0-2 0,12 5 3 0,-12-5-6 15,0 0 2-15,0 0 4 0,0 0-2 0,0 0-10 0,-24 37-3 16,16-25-1-16,-2 0-6 16,-1 1-7-16,-2 3-8 0,-2 0-1 0,3 1-3 15,-1-2 2-15,-2 2-4 16,1 1-4-16,1-4-3 0,0 2-2 0,2-1-7 0,3-1-1 16,2-1 5-16,-3-3-6 15,9-10 4-15,-11 22-4 0,11-22 0 0,-4 19 4 16,4-19-4-16,0 0 2 15,6 23 2-15,-6-23-2 0,16 14 0 0,-6-11-7 0,3 3-2 16,4-2-6-16,2-1 0 0,2 2-3 0,2-4-3 16,0-1-6-16,1 0-9 15,0-1-9-15,-2 1-17 0,2 0-22 0,-1-3-15 16,1 0-37-16,-6-1-20 0,2 1-49 16,-4-3-109-16,-3 0-438 0,-1-1-17 0</inkml:trace>
  <inkml:trace contextRef="#ctx0" brushRef="#br1" timeOffset="120780.12">23952 14204 2322 0,'0'0'14'0,"0"0"-6"16,0 0-8-16,0 0-5 0,0 0-4 0,44 5 3 15,-44-5-7-15,24-2 10 16,-24 2 16-16,25 0-43 0,-25 0-7 0,28 0-16 15,-14 0-23-15,0-2-37 0,1 1-97 0,-15 1-366 0,25-6 228 16</inkml:trace>
  <inkml:trace contextRef="#ctx0" brushRef="#br1" timeOffset="121630.29">24299 14013 1657 0,'0'0'-30'0,"0"0"15"16,0 0 7-16,0 0 1 0,0 0-3 0,0 0 10 15,24-2 2-15,-24 2 8 16,0 0 10-16,0 0 1 0,0 0 16 0,0 0-11 0,0 0 14 16,0 0-5-16,0 0 2 0,0 0 12 0,0 0 3 15,0 0 20-15,0 0 8 16,0 0-4-16,18 14 6 0,-18-14-10 0,0 0-5 0,0 0-3 16,5 21-9-16,-5-21-9 15,0 15 1-15,0-15-9 0,0 0-4 0,0 22-7 16,0-22 2-16,0 0 1 15,0 18-6-15,0-18 4 0,0 0 8 0,-3 19-1 16,3-19-2-16,0 0 2 0,0 23-5 0,0-23 0 0,-2 16 0 16,2-16-9-16,-2 18 3 15,2-18-5-15,0 0 1 0,-3 22-2 0,3-22-1 16,0 0 1-16,-3 18 7 16,3-18 1-16,0 0 4 0,-2 15-4 0,2-15-2 0,0 0 2 15,0 0-8-15,0 0 1 16,0 0-3-16,0 0-3 0,0 0-1 15,0 0 0-15,0 0 0 0,0 0 2 0,0 0 0 0,0 0 4 0,23-36 3 16,-23 36-3-16,13-24 0 16,-2 11-8-16,-3-2-1 0,5 1 3 0,-2-1-1 15,-1 1-4-15,0 0-1 16,4 2-4-16,-4 2 2 0,-2-2-1 0,-8 12-3 0,18-16-1 16,-10 12-3-16,-8 4 2 15,15-8 5-15,-15 8 5 0,0 0 2 0,0 0-1 16,0 0-2-16,15 21 3 15,-15-21 1-15,-3 20-6 0,3-20 4 0,-4 25-4 0,4-25 3 16,-4 27-4-16,4-14-3 0,0-13 5 0,-4 23-1 16,4-23 1-16,-5 19 0 15,5-19-5-15,-2 19 3 0,2-19 0 0,-2 13-4 16,2-13 3-16,0 0-2 0,0 0-10 16,0 0-9-16,0 0-12 0,13 12 0 0,-13-12-2 15,0 0 2-15,0 0 1 16,38-25 4-16,-26 15 1 0,1 1 9 0,2 0 7 15,0 2 11-15,-3-3 1 0,4 2 0 16,-2 0 4-16,1 2 0 0,1 1 8 0,-16 5 8 16,28-8 7-16,-12 7 11 0,-16 1 3 0,26 0 7 15,-26 0-7-15,26 4-3 16,-15 1-3-16,1 0 2 0,-1 5-16 0,-2-1-19 0,-3 4-27 16,2-3-35-16,-4 3-48 15,2 3-44-15,0-1-55 0,-6-1-107 0,0 2-611 16,0 0-321-16</inkml:trace>
  <inkml:trace contextRef="#ctx0" brushRef="#br1" timeOffset="127199.86">19742 16845 2614 0,'0'0'-173'0,"0"0"10"16,0 0 13-16,0 0 10 16,0 0 14-16,0 0 14 0,0 0 17 0,0 0 10 15,0 0 19-15,0 0 16 16,0 0 14-16,0 0 12 0,0 0 12 0,0 0 10 0,0 0 6 15,0 0 9-15,0 0 11 16,0 0 10-16,0 0-7 0,0 0-3 0,0 0 5 16,0 0-4-16,0 0 0 0,0 0 2 0,0 0 8 15,0 0 10-15,0 0-9 0,0 0 5 16,0 0 26-16,0 0-18 0,0 0 1 16,0 0 11-16,0 0-2 0,0 0 11 15,0 0-9-15,0 0 3 0,0 0-3 0,0 0 7 16,0 0-1-16,0 0 1 0,0 0-4 15,0 0 9-15,0 0-10 0,0 0 1 0,0 0-3 16,0 0 1-16,0 0-2 0,0 0 5 0,0 0-5 16,0 0 0-16,0 0-1 15,0 0 0-15,0 0-5 0,0 0-2 0,0 0-4 0,0 0 0 16,0 0-2-16,0 0-3 16,0 0-6-16,0 0-2 0,0 0-5 15,0 0-3-15,0 0-3 0,0 0-2 16,0 0-3-16,0 0-1 0,0 0 3 0,0 0-2 0,0 0 5 15,0 0-1-15,0 0 3 16,0 0 3-16,0 0 3 0,0 0 2 16,0 0-1-16,0 0 0 0,0 0-3 0,0 0-2 0,0 0 0 0,0 0-5 15,0 0 0-15,0 0 2 16,0 0-7-16,0 0-2 0,0 0-3 0,0 0-1 16,0 0 1-16,0 0-4 15,0 0 3-15,0 0-5 0,0 0 3 0,0 0-3 0,47 9-3 16,-47-9 3-16,0 0-1 15,0 0 1-15,0 0 0 0,16 2 2 0,-16-2-4 16,0 0 0-16,0 0-2 0,18 2 2 0,-12 0-4 16,-6-2 2-16,0 0 0 0,0 0-6 15,14 2 7-15,-14-2-3 0,0 0-2 0,0 0 2 16,13 0 1-16,-13 0-2 16,0 0 3-16,0 0-4 0,13 4-1 0,-13-4 2 15,0 0 3-15,10 4-2 0,-10-4-2 16,0 0 6-16,0 0 2 0,0 0 1 15,0 0 5-15,0 0 1 0,23 5 4 0,-23-5 2 0,0 0 1 16,0 0 0-16,0 0 0 16,18 2 3-16,-18-2 1 0,0 0-5 0,0 0 3 0,0 0 2 15,0 0-3-15,0 0 1 16,0 0-5-16,16 2 0 0,-16-2 2 16,0 0-2-16,0 0-6 0,0 0 4 15,0 0 2-15,0 0 0 0,18 2 0 0,-18-2-2 0,0 0 1 16,0 0-3-16,0 0 1 15,0 0-1-15,16 2-3 0,-16-2 1 0,0 0-14 16,0 0-17-16,9 0-19 0,-9 0-34 0,0 0-50 0,0 0-55 16,0 0-66-16,0 0-95 15,0 0-187-15,0 0-30 0,0 0-318 0,0 0-237 16</inkml:trace>
  <inkml:trace contextRef="#ctx0" brushRef="#br1" timeOffset="128690.06">21192 16611 2580 0,'0'0'-105'16,"10"-6"24"-16,-10 6 5 15,0 0 0-15,0 0 21 0,0 0 18 0,0 0 16 0,0 0 17 16,0 0 2-16,0 0 15 16,0 0 7-16,-32-19 11 0,32 19 11 15,-32 0 3-15,12-2 8 0,-1-1 0 16,-3 3-1-16,-4 0-3 0,-1-1-6 0,-3-2-7 15,0-1 0-15,1 3-9 0,-3-2-10 16,2-1-3-16,0 2-16 0,3-3 10 16,-1 4-22-16,0-5-2 0,8 4-5 0,0 0-8 0,1 2-3 0,21 0 11 15,-34-3-6-15,22 0 5 16,12 3 16-16,0 0 1 0,-26 0-7 0,26 0 4 16,0 0-4-16,0 0 12 15,0 0 0-15,0 0 2 0,0 0-8 0,0 0 1 0,36 31 7 16,-22-22-1-16,0 1-1 15,-2 0 6-15,3 1-1 0,-5 3-5 0,4 1 4 16,-4 0-4-16,-4 0 0 0,0 0-4 0,-2 2 4 16,-2 1 3-16,-2-18-8 0,-4 36 11 15,2-17-10-15,-2 0 4 0,-2 2-3 0,-2-2 1 16,-1 2-1-16,0 0 6 16,1-2 8-16,0 0-5 0,-3-2 5 0,3-1 1 15,2-1 1-15,-4-2 2 16,4 1 2-16,2-1 5 0,4-13-2 0,-6 21 5 0,6-21 2 15,-4 21 5-15,2-12 2 0,2-9 12 0,2 19-8 16,2-9 5-16,-4-10-5 16,8 15 3-16,0-7-2 0,2 1-3 0,-10-9-5 0,22 15-2 15,-5-7-2-15,3-2 0 16,-2-1 3-16,8 1 8 0,2 0 1 16,-1 0 10-16,3-3 12 0,2 1 3 15,-3-1-4-15,3 0-2 0,0 0-6 0,-1-3-4 0,-1 1-7 16,0-1-7-16,-5 0-2 15,1 0-20-15,-2-1-19 0,0 1-17 0,-1 0-24 16,1 0-25-16,-6-3-26 0,2 6-19 0,-4-3-41 16,0 0-30-16,-16 0-91 0,25-3-549 15,-15 3-160-15</inkml:trace>
  <inkml:trace contextRef="#ctx0" brushRef="#br1" timeOffset="129749.93">20750 17694 2400 0,'0'0'-85'0,"0"0"21"15,0 0 13-15,0 0 9 0,0 0 9 0,0 0 11 0,0 0 20 16,0 0 19-16,0 0 1 15,0 0 22-15,0 0-2 0,0 0 10 0,0 0-2 16,0 0 0-16,0 0 6 0,-16 10 3 0,16-10 5 0,0 0-1 16,0 0 1-16,2 21 5 15,-2-21-11-15,0 0 3 0,0 19-1 0,0-19-4 16,2 13-10-16,-2-13 1 16,0 0-8-16,0 17 1 0,0-17-6 0,0 0-5 0,2 14-5 15,-2-14-4-15,0 0-11 16,0 0-9-16,0 0-4 0,0 0-2 0,0 21-4 15,0-21 6-15,0 0 2 0,0 0 4 16,0 0 2-16,0 0-6 0,0 0 7 16,0 0 6-16,0 0 0 0,0 0 4 0,0 0-5 0,0 0 9 15,0 0 4-15,0 0 8 16,24-36 7-16,-18 24 7 0,1 3-2 0,-1-5 3 16,3 2-6-16,-1 3-3 0,-1 1 1 15,-1 1-5-15,0-1-2 0,0 1-3 0,-6 7-11 16,12-12 4-16,-6 7-3 15,-6 5 5-15,8-8-8 0,-8 8-3 0,10-5 4 16,-10 5-2-16,0 0-1 0,0 0 0 0,0 0-5 0,0 0 0 16,0 0-4-16,34 10-3 15,-34-10 7-15,9 14-4 0,-9-14 3 0,4 13-2 16,-4-13-2-16,6 18 3 16,-6-18-3-16,2 13 4 0,-2-13-6 0,0 0-5 15,5 19-1-15,-5-19-4 0,4 11-7 16,-4-11-10-16,0 0-9 0,7 15-7 0,-7-15-12 15,0 0 7-15,8 10-9 0,-8-10-7 0,0 0-2 0,0 0 8 16,12 7 5-16,-12-7 3 16,0 0-4-16,0 0 7 0,0 0-4 0,34-17 18 15,-23 12 15-15,-11 5 11 16,17-8 0-16,-17 8 17 0,15-8 15 0,-15 8 5 16,12-5 9-16,-12 5 14 0,0 0 8 15,16-8 3-15,-16 8 3 0,10-3 5 0,-10 3 6 16,0 0 1-16,0 0 3 15,17 1 6-15,-17-1-1 0,13 4-8 0,-13-4-4 0,8 7-5 16,-1 0-2-16,-7-7-5 0,8 11-1 0,-2-5-7 16,-6-6-5-16,8 14-6 15,-1-9-7-15,-2 2-15 0,1 1-16 0,-6-8-21 0,8 12-20 16,-8-12-35-16,8 11-29 16,-8-11-39-16,13 13-27 0,-8-7-40 15,-5-6-75-15,8 6-145 0,-8-6-412 16,0 0-178-16</inkml:trace>
  <inkml:trace contextRef="#ctx0" brushRef="#br1" timeOffset="129986.45">21273 17787 2403 0,'0'0'-70'0,"0"0"28"0,0 0 16 0,8-18 18 16,-8 18 1-16,0 0 7 0,17-4 3 0,-17 4 5 16,0 0 1-16,21-6 6 15,-21 6-16-15,0 0 10 0,21-4-20 0,-21 4-9 0,16 0-11 16,-16 0-24-16,14-1-25 16,-14 1-41-16,10-5-83 0,-10 5-362 0,0 0 239 15</inkml:trace>
  <inkml:trace contextRef="#ctx0" brushRef="#br1" timeOffset="130160.09">21291 17697 1792 0,'-23'-4'66'0,"23"4"13"15,0 0 10-15,0 0 2 16,0 0 9-16,0 0-2 0,0 0 4 16,0 0-13-16,0 0-5 0,0 0-10 15,0 0-18-15,0 0-23 0,0 0-18 0,0 0-30 0,0 0-27 16,62 0-32-16,-52 1-19 15,-10-1-34-15,22 0-67 0,-22 0-131 0,16 0-279 16,-16 0 188-16</inkml:trace>
  <inkml:trace contextRef="#ctx0" brushRef="#br1" timeOffset="131440.03">21524 17652 1654 0,'0'0'-47'16,"0"0"15"-16,-4-9 9 15,4 9-1-15,0 0 2 0,0 0 12 0,0 0 7 16,0 0-2-16,0 0 18 16,0 0 18-16,0 0 4 0,0 0 17 0,0 0 14 0,0 0 20 15,0 0-4 1,0 0 10-16,0 0 4 0,0 0-8 0,8-28-9 0,-8 28-2 15,0 0-17-15,0 0 6 0,6-4 2 0,-6 4 9 0,0 0 4 16,0 0-1-16,0 0-4 16,0 0-3-16,0 0-13 0,0 0-6 0,0 0-4 15,0 0-7-15,0 0-4 16,0 0 0-16,0 0-4 0,0 0 1 0,0 0-4 16,0 0 1-16,0 0-6 0,0 0 3 15,10-8 1-15,-10 8-3 0,0 0 0 0,0 0 7 16,0 0 3-16,0 0 3 15,0 0-1-15,0 0 2 0,0 0 2 0,0 0-2 0,0 0-3 16,0 0-4-16,0 0-4 0,0 0-5 0,0 0-1 16,0 0-2-16,0 0-3 15,0 0-6-15,0 0 1 0,0 0 0 0,0 0 2 16,0 0-3-16,0 0 2 0,0 0 6 16,0 0 2-16,0 0-2 0,0 0-2 15,0 0-3-15,0 0-2 0,0 0 0 16,0 0-7-16,0 0 3 0,0 0 0 0,0 0-4 15,0 0-2-15,0 0-2 0,22 9 1 16,-22-9 0-16,0 0-2 0,9 8-4 0,-9-8-4 16,7 8 4-16,-7-8-1 0,6 7-2 0,-6-7 3 15,0 0-1-15,6 14 3 16,-6-14 1-16,0 0-1 0,0 11 6 0,0-11-7 0,0 0 2 16,0 0-1-16,-15 14 0 15,15-14 5-15,-13 3 1 0,13-3 0 0,-12 6-1 16,12-6-2-16,-10 2-4 15,10-2-11-15,0 0-9 0,0 0-10 0,-20-4-7 0,20 4-9 16,0 0-19-16,0 0-36 0,0 0-37 0,-10-21-40 16,10 21-58-16,2-13-161 15,-2 13-494-15,2-16-269 0</inkml:trace>
  <inkml:trace contextRef="#ctx0" brushRef="#br1" timeOffset="132729.96">20686 16384 2629 0,'15'-14'-109'0,"-7"7"32"0,-8 7 5 16,17-18 9-16,-7 9 11 0,2-1 13 0,-2-1 3 0,0-1 2 16,3 1 5-16,-2-4 14 15,-1 4 3-15,1-1 24 0,-1-1-14 0,2-2 15 16,-2 1 2-16,-2 0 10 16,0 3 18-16,1-3-3 0,-2 4 7 0,1-2 2 0,-8 12-5 15,8-19-9-15,-8 19-1 16,7-17-2-16,-7 17-5 0,2-13-11 15,-2 13 1-15,0 0 1 0,0 0-3 16,0 0-9-16,-11-27 0 0,11 27 0 0,0 0 4 0,-14-12-3 16,14 12 8-16,0 0-3 0,-16-5 7 0,16 5 14 15,0 0-3-15,0 0 8 16,0 0 6-16,0 0 7 0,0 0 3 0,-29 19 6 16,29-19-2-16,-5 17 1 15,5-17-3-15,-6 23-1 0,2-10 0 0,2 4-1 0,0 1-5 16,0-2 3-16,2-16 0 15,-2 34-3-15,0-18 7 0,4 1 0 16,-2-17-1-16,2 29-1 0,2-12-3 0,0-2-3 0,-2-2-2 0,6 1-10 16,0-3-18-16,-8-11-27 15,12 19-33-15,-2-12-43 0,-1 4-36 16,2-4-39-16,-1-1-43 0,1-2-64 16,-11-4-168-16,16 4-368 0,-16-4-115 0</inkml:trace>
  <inkml:trace contextRef="#ctx0" brushRef="#br1" timeOffset="132929.94">21186 16361 2405 0,'0'0'-2'15,"16"-4"19"-15,-16 4 1 0,0 0 2 0,19-4-8 16,-19 4-7-16,16-6 7 15,-16 6-5-15,16-3 2 0,-16 3-10 0,22-4-20 0,-22 4-11 16,20-4-26-16,-9 2-32 0,2 0-49 16,-13 2-115-16,21-6-353 0,-13 2 184 15</inkml:trace>
  <inkml:trace contextRef="#ctx0" brushRef="#br1" timeOffset="133170.26">21493 16215 1789 0,'0'0'51'15,"10"-10"41"-15,-10 10 22 16,0 0 2-16,0 0-4 0,0 0 8 0,0 0 9 16,0 0-3-16,0 0-13 0,0 0-9 15,0 0-16-15,17 22-7 0,-17-22-11 0,4 16-15 16,-4-16-25-16,0 20-27 15,0-20-30-15,2 21-43 0,0-7-31 0,-2-14-38 16,2 23-40-16,-2-23-118 0,-2 23-444 0,0-14-20 0</inkml:trace>
  <inkml:trace contextRef="#ctx0" brushRef="#br1" timeOffset="134650.01">22019 16843 2131 0,'0'0'-76'15,"0"0"19"-15,-10-16 18 0,10 16 22 0,0 0 10 16,0 0 26-16,0 0 12 0,0 0 25 15,0 0-1-15,0 0 16 0,0 0-9 0,0 0-3 16,0 0-6-16,0 0-7 0,0 0 2 0,0 0 5 16,0 0 4-16,0 0 1 15,19-21 9-15,-19 21 3 0,0 0-4 0,13-9-7 0,-13 9 0 16,0 0-11-16,14-10-1 16,-14 10-9-16,16-4 2 0,-16 4-8 0,16-6 1 15,-16 6 0-15,17-1 3 16,-17 1 5-16,0 0-2 0,30-3 2 0,-30 3-1 0,16 4-4 15,-16-4 4-15,20 6-5 16,-20-6-1-16,12 8-1 0,-12-8-3 0,9 15-3 16,-9-15 0-16,2 20-6 0,-2-20 2 0,-7 25-5 15,1-10 1-15,0 0-6 0,0 2 1 16,-2-2-4-16,-4 2 0 0,4-2 0 0,0 1-1 16,-3-3 2-16,3 0-3 15,1 1-3-15,-1-3 1 0,8-11 2 0,-13 18-2 16,13-18-1-16,-8 15-1 0,8-15-3 15,-6 11-7-15,6-11-4 0,0 0 1 0,-10 14-3 16,10-14-7-16,0 0 1 0,0 0-6 0,0 0 2 16,0 0 0-16,0 0-1 15,0 0-5-15,24-39 1 0,-16 28-3 0,1-3 0 0,0 1 2 16,1-4 3-16,1-1 4 16,-1 1 2-16,3 1 1 0,-4 0 13 0,-1 3 5 15,0 0 0-15,-2 3 11 16,3-1 1-16,-9 11-1 0,9-17 5 0,-9 17 3 0,8-16 3 15,-8 16 0-15,6-10 2 0,-6 10 2 0,0 0 6 16,0 0 4-16,0 0 1 16,0 0 3-16,0 0 2 0,0 0-2 0,0 0 3 15,0 0-5-15,0 0-2 0,-32 41-6 16,28-28 0-16,4-13-2 0,-6 25-6 16,2-12 0-16,0 1-12 0,4-14-14 15,-2 24-19-15,2-24-20 0,0 25-24 0,0-25-36 16,6 23-33-16,0-9-37 15,2-5-35-15,1 1-78 0,-9-10-640 0,17 17-335 0</inkml:trace>
  <inkml:trace contextRef="#ctx0" brushRef="#br1" timeOffset="135080.31">22540 16757 2702 0,'0'0'-111'0,"0"0"29"0,0 0 16 0,0 0 8 15,0 0 6-15,-31 29 7 16,24-18 16-16,3 4-5 0,-3-1 14 15,3 3-1-15,0-2 6 0,2 2 7 0,0 1-2 0,0-2 4 0,2-16 3 16,0 32-2-16,0-15-7 16,2-1-4-16,2-3-20 0,-2 1-25 0,0-3-32 15,0-1-83-15,-2-10-383 16,4 17 253-16</inkml:trace>
  <inkml:trace contextRef="#ctx0" brushRef="#br1" timeOffset="135660.09">22594 16957 1625 0,'0'0'42'0,"10"-13"13"15,-10 13-16-15,0 0 2 0,0 0 2 0,0 0 7 16,0 0 0-16,0 0 3 16,0 0 6-16,0 0 1 0,0 0 1 15,0 0-10-15,16 26-4 0,-16-26-5 0,0 0-4 16,0 23-3-16,0-23-6 0,0 0 1 15,-2 22-1-15,2-22-11 0,0 0 9 16,0 16-7-16,0-16-11 0,0 0-21 0,0 0 3 16,0 0-3-16,0 17-11 0,0-17 1 0,0 0-1 0,0 0 5 15,0 0-2-15,0 0 0 16,0 0-1-16,0 0 7 0,0 0 2 0,24-42 13 16,-24 42-1-16,11-16 11 0,-11 16 20 15,8-16 1-15,-8 16 5 0,8-16 0 0,-8 16 11 16,8-9-8-16,-8 9 13 15,8-8 14-15,-8 8 1 0,0 0 0 0,12-1-4 16,-12 1-7-16,0 0-5 0,0 0-7 0,8 17-3 0,-8-17-10 16,2 12-4-16,-2-12-5 15,2 14 2-15,-2-14-3 0,5 10-2 16,-5-10-6-16,0 0-10 0,2 12-7 0,-2-12-12 16,0 0-8-16,0 0-2 0,0 0-11 15,0 0-25-15,0 0-9 0,0 0-16 16,0 0 18-16,0 0-9 0,0 0 10 0,34-15 4 15,-34 15 22-15,14-18-8 0,-2 11 30 0,-12 7 16 0,14-16 16 16,-8 11 26-16,0-1 17 16,-6 6 19-16,12-9 18 0,-12 9 13 0,12-4 9 15,-12 4 4-15,13 0-3 16,-13 0-6-16,0 0-2 0,14 11-22 0,-9-6-4 16,1 3-12-16,-6-8-4 0,7 17-9 15,-3-7-9-15,0-2-17 0,0 1-26 16,-4-9-31-16,6 18-40 0,-6-18-46 15,6 16-49-15,-1-9-37 0,-5-7-66 0,0 0-161 0,3 11-406 16,-3-11-165-16</inkml:trace>
  <inkml:trace contextRef="#ctx0" brushRef="#br1" timeOffset="135900">23059 16805 2532 0,'10'-10'-2'16,"-10"10"25"-16,0 0 5 0,9-11-9 0,-9 11 1 0,0 0-3 16,0 0 20-16,0 0 10 0,0 0 7 0,0 0 3 15,0 0 0-15,23 27-2 16,-21-14-4-16,-2-13-9 0,0 32 1 0,0-13 3 16,-2 2-6-16,2 0-2 0,-4 3-5 15,2 1-7-15,-2 0-20 0,2-1-22 0,-2-1-24 16,-1-5-38-16,3 1-43 15,-3-1-45-15,1-3-85 0,4-15-550 0,-10 26-117 16</inkml:trace>
  <inkml:trace contextRef="#ctx0" brushRef="#br1" timeOffset="136490.13">23387 16787 2432 0,'0'0'3'0,"0"0"14"16,0 0-10-16,0 0-14 0,0 0-17 15,15-11-10-15,-15 11-1 0,0 0 7 0,0 0-5 16,25 0-9-16,-25 0-6 0,19 0-9 0,-19 0 1 16,23-3-6-16,-23 3 1 0,24 3 10 15,-24-3 4-15,23 0 22 0,-23 0 9 16,21 0 16-16,-21 0 15 0,0 0 8 16,26 0 7-16,-26 0 4 0,15 1 8 0,-15-1 3 15,0 0 10-15,16 3-11 0,-16-3-1 16,0 0-7-16,0 0-2 0,0 0 0 15,22 3-4-15,-22-3-4 0,0 0 6 0,0 0 0 0,6 10 6 16,-6-10 3-16,0 0 4 16,0 0 3-16,-10 27 3 0,10-27-1 15,-16 23 4-15,8-10-10 0,-2 1 3 0,-3 2-17 16,0 1 0-16,0 1 2 0,-1-1-6 0,-2 2-4 16,2-2-2-16,-1 2-4 15,0-3-1-15,3 1 5 0,1-4-4 0,-2 0 1 0,4-1 4 16,-1-1-6-16,4 1 7 15,6-12-1-15,-12 16 3 0,12-16 7 0,-10 16 7 16,10-16-2-16,0 0 4 0,0 0-8 0,12 22-5 16,-12-22-9-16,20 7-9 0,-5-6-1 15,4 1 0-15,0 1-9 0,1-3-6 0,2-3-13 16,0 1-16-16,1-2-31 16,3 3-23-16,-2-5-45 0,2 1-38 0,-2-6-87 15,-1 4-546-15,1 0-121 16</inkml:trace>
  <inkml:trace contextRef="#ctx0" brushRef="#br1" timeOffset="138839.81">23723 16443 2384 0,'0'0'-31'0,"0"0"19"0,0 0 7 0,0 0 5 15,0 0 8-15,0 0 10 16,0 0 14-16,0 0 17 0,0 0 8 0,30-20 3 0,-30 20-5 15,0 0-3-15,21-1-1 16,-21 1 8-16,0 0 0 0,28 0 6 0,-28 0-8 16,0 0-6-16,23 0-16 0,-23 0-29 0,0 0-42 0,23 0-36 15,-23 0-45-15,15 1-41 16,-15-1-98-16,15 0-495 0,-15 0-31 0</inkml:trace>
  <inkml:trace contextRef="#ctx0" brushRef="#br1" timeOffset="139460.29">24026 16368 2217 0,'0'0'-22'0,"0"0"21"0,0 0-1 15,0 0-1-15,24 16-2 0,-24-16 4 0,0 0 2 16,-2 18-2-16,2-18 2 16,0 0 2-16,-3 21-3 0,3-21 2 0,0 0 12 0,0 22-16 15,0-22 6-15,0 0 3 16,-2 18 3-16,2-18 5 0,0 0-5 0,0 0 2 16,2 18 13-16,-2-18-11 15,0 0 10-15,0 0 4 0,0 0 7 0,0 0 2 0,0 0-12 16,0 0 3-16,9 9-16 15,-9-9 4-15,0 0 1 0,0 0-4 0,0 0 4 16,0 0 2-16,29-32 1 0,-23 25 3 0,-6 7-5 16,16-14 6-16,-16 14-4 0,14-14 1 15,-14 14 8-15,13-8 6 16,-13 8 12-16,13-9 10 0,-13 9 4 0,0 0 3 16,17-1-2-16,-17 1-2 0,0 0-12 0,0 0-2 15,17 15-9-15,-17-15-5 0,0 0-6 16,6 17-7-16,-6-17-1 0,4 14-6 0,-4-14-8 15,0 0 0-15,3 16-7 0,-3-16-3 0,0 0-12 16,0 0-4-16,6 14-3 16,-6-14-4-16,0 0-2 0,0 0 2 0,0 0 0 0,0 0 1 15,0 0 3-15,18 0 4 16,-18 0 6-16,0 0 9 0,0 0 10 0,28-18 9 16,-28 18 6-16,15-7 15 15,-15 7 14-15,15-5 18 0,-15 5 13 0,13-8 7 0,-13 8 13 16,0 0 8-16,20-4 1 15,-20 4-4-15,0 0-5 0,20 8-11 0,-20-8-9 16,0 0-7-16,12 16-19 0,-8-8-29 0,1 2-32 0,-5-10-46 16,4 21-49-16,-4-21-44 15,7 24-44-15,-5-12-62 0,0 1-148 0,0-1-534 16,-2-2-346-16</inkml:trace>
  <inkml:trace contextRef="#ctx0" brushRef="#br1" timeOffset="140200.24">24650 17127 2784 0,'0'0'-79'0,"0"0"29"0,0 0 25 0,0 0 24 16,0 0 12-16,-26-2 15 15,26 2 16-15,0 0 17 0,0 0 10 0,0 0 4 0,0 0 13 16,0 0 4-16,0 0 4 16,0 0 3-16,0 0-1 0,0 0 4 0,0 0 0 15,0 0-1-15,0 0-8 16,0 0-7-16,0 0-7 0,0 0-9 0,0 0-10 0,0 0-2 15,0 0-9-15,0 0-1 0,0 0-9 0,0 0 0 16,0 0-12-16,0 0-3 16,0 0-5-16,0 0-2 0,61 11-4 0,-61-11 1 15,28 2-2-15,-14-2 1 0,-14 0-2 16,32 2-2-16,-18-1-7 0,-14-1-2 0,32 3-8 16,-17-3-2-16,-15 0-1 15,28 1-6-15,-28-1 0 0,25 0-1 0,-25 0-4 16,23 0 4-16,-23 0-1 0,22 0 0 15,-22 0 1-15,19 0 2 0,-19 0-9 0,0 0-9 16,23-1-12-16,-23 1-19 0,0 0-22 0,0 0-29 16,23 0-35-16,-23 0-38 15,11 0-57-15,-11 0-160 0,0 0-451 16,0 0-211-16</inkml:trace>
  <inkml:trace contextRef="#ctx0" brushRef="#br1" timeOffset="140570.4">24581 16983 2484 0,'0'0'-78'15,"0"0"26"-15,-15-7 25 0,15 7 13 0,0 0 6 16,0 0 33-16,0 0 9 16,0 0 13-16,0 0 8 0,0 0 0 0,0 0 1 0,0 0-7 15,0 0-4-15,0 0 4 16,0 0-4-16,58 1 7 0,-58-1 17 0,22 3-14 15,-22-3-1-15,24 0-1 16,-24 0-7-16,28 3-10 0,-28-3-16 0,27 1-28 0,-13 1-38 16,-14-2-61-16,30 1-53 0,-30-1-119 0,25 3-510 15,-14-3-94-15</inkml:trace>
  <inkml:trace contextRef="#ctx0" brushRef="#br1" timeOffset="152519.97">25309 16822 593 0,'0'0'88'0,"0"0"-26"16,0 0-14-16,0 0-12 0,0 0-5 15,0 0-9-15,0 0 3 0,0 0 2 16,0 0 0-16,0 0 7 0,0 0 2 16,0 0 5-16,0 0 8 0,0 0 9 0,0 0 4 0,0 0 10 15,0 0 13-15,0 0-2 16,0 0 3-16,0 0-6 0,0 0-3 0,0 0-7 15,0 0 5-15,0 0 0 16,0 0-5-16,0 0-6 0,0 0 8 0,0 0-15 0,0 0 2 16,0 0 7-16,0 0-14 0,0 0-3 0,0 0 4 15,0 0-10-15,0 0 1 16,0 0 3-16,0 0-4 0,0 0-2 16,0 0-1-16,0 0-8 0,0 0 1 0,0 0 0 15,0 0-4-15,0 0-2 0,42 13 5 16,-42-13-4-16,0 0-1 0,28-4-3 15,-28 4-4-15,24-4 1 0,-24 4-4 0,23-3 1 16,-23 3 2-16,20-2-9 0,-20 2 1 0,24-3-3 0,-24 3 0 16,19-3 2-16,-19 3 0 15,17-1-1-15,-17 1 1 0,0 0-4 0,21-3 0 16,-21 3 0-16,0 0 0 16,0 0 2-16,0 0 9 0,20 7-4 0,-20-7 3 0,0 0-4 15,2 15 6-15,-2-15 2 16,0 0 2-16,0 0 0 0,-16 28 3 0,16-28-4 15,-12 19 1-15,4-10-3 16,-1 3 0-16,0-1 4 0,1 3-1 0,0-3-2 0,-1 0 6 16,1 3 1-16,8-14-1 0,-16 23 4 0,11-12 2 15,-4 1-1-15,9-12 3 16,-11 18-7-16,5-7 0 0,6-11-4 0,-9 16-5 16,9-16 1-16,-5 16 0 0,5-16-7 15,-10 13 6-15,10-13 1 0,-6 13 3 0,6-13 4 16,0 0 2-16,-4 15 3 15,4-15 1-15,0 0 0 0,0 0 3 0,0 19 1 16,0-19 1-16,0 0-2 0,0 0-2 0,13 18 4 16,-13-18-7-16,20 3-1 0,-20-3 1 15,23 4 6-15,-10-2-10 0,-13-2-1 0,30 1 0 16,-13-1-7-16,-17 0 0 16,36 0-4-16,-15-1-6 0,-4 1-7 0,4 0-23 0,-3 0-29 15,-18 0-42-15,36-2-51 16,-21 2-61-16,2-1-55 0,-17 1-147 0,25-5-143 15,-13 4-335-15,-12 1-253 0</inkml:trace>
  <inkml:trace contextRef="#ctx0" brushRef="#br1" timeOffset="155045.07">26394 16611 2823 0,'0'0'-106'0,"0"0"16"0,0 0 22 0,0 0 5 15,0 0 14-15,0 0 28 16,0 0 26-16,0 0 20 0,0 0 18 0,0 0 14 0,0 0 2 15,0 0 5-15,0 0-8 0,0 0 0 0,42 20 6 16,-42-20 10-16,14 17 3 16,-8-7 0-16,3 3 1 0,1 0 0 0,-3 1 4 15,3 5-7-15,2-2 3 0,-1 2 0 16,-2 0-4-16,3 2 3 0,-2 1 1 0,-1-2-6 16,3 3 4-16,-1 0-5 15,0-1 1-15,5 5-2 0,-5-4 0 0,3 1 1 16,1 4 3-16,-1-7 2 15,-3 0 9-15,2-1-5 0,1 2-7 0,-3-5 3 16,1 2-2-16,-1-3-3 0,-1 0-5 0,0-3-12 16,-1 3-2-16,0-3-8 0,2-1-7 15,-4 1 0-15,0-4-2 0,1 3-11 0,-8-12 0 0,12 17-9 16,-8-8-3-16,-4-9 1 16,11 14-5-16,-11-14-6 0,9 13-2 0,-9-13-8 15,7 10-9-15,-7-10-13 16,0 0-15-16,0 0-22 0,7 13-28 15,-7-13-40-15,0 0-56 0,2 9-59 0,-2-9-122 0,0 0-202 16,0 0-12-16,0 0-278 0,0 0-225 16</inkml:trace>
  <inkml:trace contextRef="#ctx0" brushRef="#br1" timeOffset="155599.97">26742 16729 2437 0,'0'0'-115'0,"0"0"29"0,0 0 22 0,0 0 17 15,0 0 10-15,0 0 7 16,0 0 2-16,0 0 13 0,0 0 23 0,0 0 11 0,0 0 16 16,0 0 25-16,0 0-5 15,0 0 10-15,0 0-3 0,0 0 1 0,0 0-2 16,0 0 2-16,0 0 12 15,0 0 8-15,0 0 5 0,0 0 0 0,0 0 7 16,0 0 5-16,0 0 7 0,0 0 7 0,0 0-2 16,0 0 0-16,0 0 1 0,0 0-2 15,0 0-11-15,0 0-10 0,0 0-12 0,0 0-5 16,0 0-10-16,0 0-6 16,-14 55-3-16,6-44-5 0,-2 5-6 0,3 0-2 0,-3 4-1 15,-4 3-1-15,-1 3-5 16,3 3-3-16,-4-1-3 0,0 2-3 0,1-2-3 15,-1 0-4-15,3 0-1 0,-1 1-2 0,3-6-11 16,4-1-4-16,-4 0-7 0,2-1-4 16,4-3-9-16,-3-4-13 0,3 0-12 0,1-1-27 15,4-13-21-15,-12 23-43 16,8-14-27-16,4-9-39 0,-4 19-32 0,-1-11-93 16,1-1-656-16,4-7-438 0</inkml:trace>
  <inkml:trace contextRef="#ctx0" brushRef="#br1" timeOffset="156370.37">27189 16570 2925 0,'0'0'-115'0,"0"0"34"0,0 0 7 0,0 0 21 0,0 0 22 16,0 0 10-16,0 0 27 0,0 0 3 0,0 0 10 16,0 0 12-16,0 0 6 15,0 0-7-15,-43 21 3 0,43-21 0 0,-9 14 10 0,9-14-1 16,-11 15 7-16,11-15 11 16,-8 21-7-16,0-10 10 0,3 3 5 0,-1-1 0 15,0 2-1-15,1 0-3 16,5-15 3-16,-12 31-5 0,8-16-4 0,0 2 0 15,1 1-1-15,1-2-5 0,0 4-2 16,0-3-1-16,2 2-2 0,2 0-3 0,0 0 0 16,2-2-7-16,1 4 4 0,4-4-2 0,-2 0-4 15,0 1-4-15,1-3-2 16,-3-1-5-16,1-2-14 0,4 2-26 0,-3-3-33 0,1 0-40 16,-1 1-54-16,3-2-62 15,-4-3-77-15,-6-7-177 0,18 15-429 0,-18-15-262 16</inkml:trace>
  <inkml:trace contextRef="#ctx0" brushRef="#br1" timeOffset="157190.31">27306 16824 2720 0,'0'0'-32'16,"0"0"8"-16,0 0-3 0,0 0 7 0,0 0 11 15,0 0-12-15,0 0 11 16,0 0 5-16,0 0 16 0,9-21 6 0,-9 21 1 0,0 0 1 16,0 0 10-16,17-2 3 15,-17 2 3-15,0 0 9 0,25 0-4 0,-25 0-4 16,0 0 0-16,27-2-4 15,-27 2-4-15,20-2-4 0,-20 2-8 0,20-2 2 0,-20 2-1 16,0 0 6-16,25-2 3 0,-25 2 8 16,0 0 6-16,18-2 0 0,-18 2 8 15,0 0-3-15,0 0 0 0,18-1-2 0,-18 1-3 16,0 0-5-16,0 0-2 16,0 0 13-16,0 0 4 0,0 0-2 0,3 22-2 0,-3-22-1 15,0 0-8-15,-19 31 1 16,11-20-6-16,-2 2-1 0,1 3-6 15,-4-1 1-15,2-2-6 0,0 1-2 0,2 1 0 0,-3-4-2 0,2 3-3 16,0-2 3-16,1 1-7 16,0-2-3-16,1 0 1 0,8-11-1 0,-13 18 1 15,7-9-5-15,6-9 3 16,-8 13 0-16,8-13 1 0,-7 14 2 0,7-14 4 16,0 0 5-16,0 0 5 0,0 0 8 15,11 27 0-15,-11-27 2 0,15 5-2 16,-15-5 1-16,25 5-7 0,-9-2 2 15,1-1-9-15,-17-2-10 0,34 1-18 0,-14-1-23 16,-1 0-26-16,-19 0-29 0,30 2-45 0,-14-2-39 0,-16 0-51 16,28-2-75-16,-18-1-184 15,1-3-383-15,-11 6-223 0</inkml:trace>
  <inkml:trace contextRef="#ctx0" brushRef="#br1" timeOffset="157580.12">27761 16651 2583 0,'0'0'-62'15,"0"0"26"-15,17-4 15 0,-17 4 21 0,0 0 11 16,0 0 14-16,0 0 8 0,0 0 14 16,24 11-4-16,-24-11 1 0,0 0-7 15,9 19 1-15,-9-19 1 0,11 17 5 0,-4-5 5 0,0 1 3 16,1 0 7-16,-3 0 4 16,5 3 1-16,0 3 6 0,-3 0 5 0,5 2 8 15,-3-2-1-15,-1 2 0 16,-1 0-2-16,3 0-10 0,-4-1-3 0,1-2-5 0,-1 3-9 15,-2-2-4-15,1-2 0 16,-4 1-12-16,1-2-12 0,-2 0-19 0,0-16-21 16,-2 24-25-16,2-24-34 0,-4 23-41 0,2-11-49 15,2-12-51-15,-8 16-116 16,4-8-591-16,4-8-326 0</inkml:trace>
  <inkml:trace contextRef="#ctx0" brushRef="#br1" timeOffset="158179.99">28276 16893 2661 0,'0'0'-96'0,"0"0"31"16,0 0 34-16,0 0 26 0,0 0 25 0,0 0 17 15,0 0 35-15,0 0 26 16,0 0 23-16,0 0 12 0,0 0 15 0,0 0 5 16,0 0 4-16,0 0-6 0,0 0-5 0,0 0-13 0,0 0-12 15,0 0-18-15,0 0-10 16,14 24-7-16,-14-24-11 0,19 4-9 0,-19-4-6 16,24 1-4-16,-24-1-7 15,22 0-10-15,-22 0 1 0,27 0-5 0,-27 0-5 16,26 0-6-16,-12 0 3 0,-14 0-6 15,29 0-2-15,-29 0-14 0,26 3-23 0,-26-3-36 16,23 0-43-16,-23 0-63 0,19 0-68 0,-19 0-138 16,6 2-215-16,-6-2-401 0,0 0-436 15</inkml:trace>
  <inkml:trace contextRef="#ctx0" brushRef="#br1" timeOffset="161829.88">29628 16439 2878 0,'0'0'-142'0,"0"0"30"15,-14-13 23-15,14 13 18 0,0 0 9 0,0 0 13 0,0 0 24 16,0 0 8-16,-13-10 24 0,13 10 8 0,0 0 14 16,0 0 20-16,0 0 15 15,0 0 8-15,0 0 10 0,0 0 2 0,0 0-1 16,0 0 2-16,-11-10 0 0,11 10 1 16,0 0-2-16,0 0-5 0,0 0-12 0,0 0-5 15,0 0-8-15,0 0-9 16,-21-4-1-16,21 4-7 0,0 0-2 0,-22 0-2 15,22 0-5-15,0 0 6 0,-29 0 2 16,29 0 4-16,-23 3 8 0,23-3 2 0,-29-3-3 16,11 6 1-16,18-3-6 0,-36 0-4 15,15 0-5-15,0 1-6 0,0-1 0 16,-3 0-7-16,4 0 1 0,-2 2-2 0,-1 1-6 0,1-3 1 16,4 0-2-16,-1 1-1 15,19-1 1-15,-32 3-4 0,17-2-2 0,15-1 3 16,-23 4 1-16,23-4-7 15,-17 2-3-15,17-2 0 0,-15 4 0 0,15-4 4 16,0 0 0-16,-6 13-1 0,6-13 6 0,0 0-8 16,0 0-2-16,0 0-3 0,16 27-2 15,-16-27 4-15,14 13 1 0,-8-6-3 16,4 1 4-16,0 1-1 0,4 1 0 16,-4-1-2-16,3 1 0 0,-1-1 3 0,2 3-4 0,-2-2 1 15,2 0 2-15,0 1-4 16,-2 0 0-16,-1 0 5 0,1-1-2 0,-3 3 0 15,0-1 1-15,-1 1 4 16,-2 0-2-16,0 1-2 0,-4 1-1 0,0 0 4 0,0 1 1 16,-4-2-2-16,0 3 2 0,0-2 4 0,0 3-6 15,-2-3-1-15,-2 3 2 16,0-1 3-16,-3-2-1 0,3 0-1 0,-3 3 4 16,1-5 2-16,-3 2-4 0,3-2 4 15,-2 1 1-15,0-1-4 0,2-1 0 16,-2-1 0-16,1 0-3 0,1 1 7 15,1-4-9-15,1 0 2 0,0-1-3 0,6-7-3 16,-11 13 4-16,7-7 0 0,4-6-3 0,-6 11 2 0,6-11 5 16,-4 8 4-16,4-8 4 15,0 0 0-15,0 0 2 0,0 0 0 0,14 23-3 16,-14-23 1-16,15 9-1 16,-15-9-3-16,17 7 1 0,-17-7-2 0,23 10 0 0,-11-6 1 15,6-2 0-15,-2 1 3 16,4 2-1-16,1-2 4 0,1 0 1 0,0-2-1 15,2 1-1-15,1-2-1 0,-1 2-3 0,-2 0-7 16,0-2-22-16,-1 0-22 0,-2 0-29 16,-19 0-55-16,31 0-58 0,-17 0-64 0,-4-2-149 15,-10 2-165-15,0 0-337 16,25-5-277-16</inkml:trace>
  <inkml:trace contextRef="#ctx0" brushRef="#br1" timeOffset="163059.96">28818 17622 2658 0,'-8'-17'-77'15,"8"17"41"-15,0 0 15 0,0 0 18 0,0 0 15 16,0 0 14-16,0 0-2 0,0 0 17 0,0 0-4 0,0 0 3 16,0 0 5-16,0 0 5 15,0 0 5-15,0 0 9 0,0 0 4 0,0 0 6 16,0 0 6-16,0 0 10 16,0 0 11-16,0 0-5 0,0 0-3 0,0 0-5 0,0 0-9 15,0 0-9-15,0 0-4 16,0 0-7-16,0 0-7 0,0 0-3 0,0 0-8 15,0 0-3-15,18 40-5 0,-18-40 0 0,4 15-3 16,-4-15-5-16,3 17-1 16,-3-17-3-16,3 16-2 0,-3-16-5 0,7 13 3 0,-7-13-6 15,0 0 1-15,2 16-1 16,-2-16 2-16,0 0-4 0,0 0 1 0,5 18-5 16,-5-18 7-16,0 0-4 15,0 0 3-15,0 0-1 0,0 0-2 0,4 15 6 0,-4-15 2 16,0 0 2-16,0 0 5 15,0 0-5-15,0 0 0 0,0 0-4 0,0 0 1 16,0 0 2-16,0 0-5 0,18-36 4 0,-18 36 1 16,11-17-5-16,-11 17 1 0,11-15-2 15,-11 15 2-15,11-16-7 0,-11 16-1 16,7-13 0-16,-7 13 1 0,11-11-5 16,-11 11 3-16,12-9-4 0,-12 9 0 15,0 0 0-15,10-12 4 0,-10 12-4 0,0 0 2 16,0 0 1-16,0 0 11 0,16-4-3 0,-16 4 1 15,0 0-3-15,0 0 0 0,0 0-1 0,13 25-3 16,-13-25-1-16,7 20-1 16,-5-8-1-16,-2-12-5 0,2 23-2 0,-2-23 0 0,2 23-3 15,-2-23-2 1,2 19-2-16,-2-19-4 0,0 19-2 0,0-19 4 0,0 0-1 16,0 20 0-16,0-20 4 15,0 0 1-15,2 16-4 0,-2-16 0 0,0 0-8 16,0 0-1-16,0 0-7 0,0 0 4 15,0 0 7-15,0 0-1 0,0 0 3 0,0 0 2 16,0 0 4-16,32-40 0 0,-25 30 0 0,-1-1 3 16,2-1 0-16,-8 12-4 15,17-20 4-15,-11 12 2 0,-6 8-3 0,15-15 4 0,-15 15 0 16,15-12 8-16,-15 12 9 16,10-7 14-16,-10 7 6 0,0 0 2 0,18-4-1 15,-18 4-3-15,0 0-3 16,0 0-1-16,0 0-6 0,20 19 1 0,-20-19-4 0,7 14-9 15,-7-14-19-15,9 13-23 0,-9-13-27 0,4 15-47 16,-4-15-48-16,8 15-61 16,-6-10-93-16,3 3-189 0,-5-8-465 0,0 0-406 15</inkml:trace>
  <inkml:trace contextRef="#ctx0" brushRef="#br1" timeOffset="163305.13">29300 17805 2855 0,'19'-14'-62'0,"-19"14"20"0,0 0 20 16,0 0-12-16,18-4 22 0,-18 4-13 15,0 0 9-15,22-4-3 0,-22 4 8 16,22-3-17-16,-22 3-15 0,21-4-11 0,-21 4-22 15,21 0-5-15,-21 0-6 0,17-3-8 0,-17 3-11 0,0 0-19 16,19-8-92-16,-15 4-328 16,-4 4 268-16</inkml:trace>
  <inkml:trace contextRef="#ctx0" brushRef="#br1" timeOffset="163430.13">29353 17697 1736 0,'0'0'117'0,"-16"-8"10"0,16 8-20 0,0 0-8 16,0 0-3-16,0 0-10 15,0 0 1-15,0 0-9 0,0 0-25 0,0 0-37 16,0 0-41-16,48-6-62 0,-48 6-39 0,23 0-94 0,-23 0-455 16,20 0 84-16</inkml:trace>
  <inkml:trace contextRef="#ctx0" brushRef="#br1" timeOffset="163760.29">29618 17674 1982 0,'0'0'-20'0,"0"0"27"0,20-4 3 0,-20 4 7 16,0 0 7-16,0 0 14 15,0 0 13-15,0 0 21 0,0 0 15 0,0 0 7 16,0 0 0-16,0 0 4 0,0 0 6 15,0 0 6-15,0 0 11 0,0 0 14 0,0 0 10 16,0 0 4-16,0 0 9 0,0 0 5 0,0 0-6 16,0 0 1-16,0 0-2 15,0 0-41-15,0 0-7 0,0 0-8 0,0 0-16 0,0 0-17 16,0 0-20-16,0 0-14 16,0 0-17-16,0 0-26 0,0 0-34 0,0 0-47 15,0 0-67-15,-16 24-62 16,16-24-80-16,0 0-167 0,0 0-93 0,0 0-304 0,0 0-224 15</inkml:trace>
  <inkml:trace contextRef="#ctx0" brushRef="#br1" timeOffset="164820.14">29048 16059 2503 0,'0'0'-103'0,"0"0"21"16,0 0 18-16,0 0 16 16,6 18 17-16,-6-18 12 0,0 0 16 0,0 0 14 15,0 0 22-15,20 2 3 16,-20-2 19-16,0 0 10 0,0 0 14 0,29-9 1 0,-29 9 4 15,18-8 0-15,-18 8-2 0,18-11-11 0,-5 4-2 16,-4-2-5-16,3 0 0 16,-1-2 6-16,-1-4-6 0,3 1-4 0,-2-2-2 15,1-3-7-15,-2 2 3 0,0 1-5 16,-4 0 1-16,4 0-2 0,-4 3-2 0,1-1-4 16,-3 2-9-16,-4 12 1 15,11-22-5-15,-11 22-6 0,8-17-1 16,-8 17-3-16,7-11-2 0,-7 11-4 15,0 0-2-15,4-14-1 0,-4 14 3 0,0 0 3 0,0 0 1 16,0 0 3-16,0 0 0 0,0 0 2 0,0 0 1 16,-28 48-2-16,20-32-1 15,-1 3 0-15,1-1-2 0,-2 3 3 0,-2 0 1 0,4 0 6 16,0-2 1-16,2 2 7 16,2-2 2-16,-1 1 2 0,3-3 5 0,2-1-3 15,0 4-4-15,4-5 1 16,3 2-3-16,1-2 0 0,4-2-6 0,4 1-5 15,-4-4-1-15,7 0-11 0,-2-2-22 0,0-2-28 0,1 0-41 16,0-4-36-16,1-2-70 16,-19 0-72-16,36-6-159 0,-19-2-173 0,-2 0-298 15,-3 0-254-15</inkml:trace>
  <inkml:trace contextRef="#ctx0" brushRef="#br1" timeOffset="165010.06">29597 16056 2499 0,'12'-5'-177'0,"-12"5"16"0,13-7 22 15,-13 7 12-15,19-5 14 16,-6 1-10-16,-3-1-47 0,-10 5-311 0,30-8 351 15</inkml:trace>
  <inkml:trace contextRef="#ctx0" brushRef="#br1" timeOffset="165390.01">29840 15906 1389 0,'0'0'44'16,"8"-8"-6"-16,-8 8-13 0,0 0-18 0,0 0-7 16,6-14 10-16,-6 14 15 15,0 0 26-15,0 0 12 0,0 0 23 0,0 0 6 16,0 0 10-16,0 0 8 0,8-13 17 16,-8 13 19-16,0 0 9 0,0 0 10 0,0 0-3 15,0 0-8-15,0 0-15 16,0 0-16-16,0 0-12 0,0 0-12 0,0 0-10 15,0 0-8-15,0 0-10 16,0 0-6-16,0 0-2 0,0 0 0 0,0 0 2 0,4 38 9 16,-4-38 1-16,0 0-3 0,0 0 0 0,0 23-3 15,0-23-6-15,0 15-6 16,0-15-7-16,2 18-4 0,-2-18-4 0,2 21-12 16,-2-21-17-16,2 20-27 0,-2-20-39 15,2 21-51-15,-2-21-63 0,2 21-68 0,-2-21-129 16,-2 19-206-16,2-19-359 15,-6 16-340-15</inkml:trace>
  <inkml:trace contextRef="#ctx0" brushRef="#br1" timeOffset="167170.31">30416 16834 2705 0,'0'0'-130'0,"0"0"25"0,-13-8 17 15,13 8 4-15,0 0 22 16,0 0 21-16,-10-11 24 0,10 11 23 0,0 0 5 0,0 0-9 16,0 0 4-16,0 0-9 15,-11-10 12-15,11 10-21 0,0 0 10 0,0 0 1 16,0 0-6-16,0 0 4 15,0 0 8-15,0 0-3 0,0 0 24 0,0 0 13 16,0 0 7-16,0 0 10 0,0 0 0 0,0 0-9 0,0 0-3 16,0 0-10-1,0 0-5-15,0 0-17 0,0 0-2 0,0 0-13 0,0 0 7 16,0 0-4-16,0 0-1 16,0 0-5-16,0 0 18 0,0 0 3 0,0 0 14 15,0 0 2-15,0 0 2 0,0 0-1 16,0 0-3-16,0 0-6 0,0 0 2 0,0 0-8 15,0 0 4-15,0 0-6 16,0 0 0-16,0 0-7 0,0 0 8 0,0 0-6 16,0 0 3-16,0 0-3 0,0 0-6 0,0 0 6 0,0 0 3 15,0 0 7-15,0 0 7 16,0 0 4-16,0 0 4 0,0 0-8 0,0 0 4 16,0 0-3-16,0 0-8 15,0 0 4-15,0 0-5 0,0 0 3 0,0 0 0 16,0 0-6-16,0 0 4 0,0 0 2 15,0 0 5-15,-7-15-5 0,7 15 0 0,0 0-4 16,0 0-1-16,0 0-4 0,0 0-2 0,0 0 1 16,0 0-1-16,0 0-2 15,4-24 3-15,-4 24 0 0,0 0-6 0,9-17-2 0,-9 17 4 16,9-15-8-16,-9 15 4 16,12-15-3-16,-12 15-2 0,13-16-2 15,-7 9 3-15,-6 7-5 0,16-13 2 16,-16 13 6-16,12-12 5 0,-12 12 1 0,10-8 7 15,-10 8 0-15,14-5 4 0,-14 5 4 16,0 0-1-16,0 0-4 0,0 0 2 0,0 0-4 16,0 0-1-16,20 19 4 0,-20-19 3 0,0 0-1 15,-6 29 5-15,6-29 4 16,-8 23 0-16,2-11 0 0,-2 2 2 0,2 1-3 0,0-1-2 16,0-1-1-16,-2 1-3 15,1-1-6-15,0-2 1 0,7-11-1 0,-10 21-5 16,4-11 2-16,6-10-3 15,-9 13-2-15,9-13 1 0,-8 14-7 0,8-14 1 16,0 0-6-16,0 0-6 0,-6 13-8 0,6-13-5 0,0 0 4 16,0 0-5-16,0 0 2 15,0 0 5-15,0 0 0 0,0 0 3 0,27-39-1 16,-27 39 2-16,12-16-2 16,-3 4 1-16,0 2 1 0,-9 10 3 0,14-21-1 15,-3 10 2-15,-4 1-1 0,1-1 7 16,0 1-3-16,-8 10 6 0,11-18 4 0,-5 8 9 15,-6 10 4-15,9-13 1 16,-9 13 2-16,8-12-7 0,-8 12 6 0,0 0-3 16,7-13 1-16,-7 13 1 0,0 0 3 0,0 0-2 0,0 0 0 15,0 0 1-15,0 0-3 16,0 0-1-16,0 0 1 0,0 0 0 0,0 0 0 16,-28 41-1-16,28-41-3 15,-2 24-3-15,2-24-1 0,-2 22-5 0,2-22-23 16,2 21-21-16,-2-21-26 15,4 23-29-15,0-11-40 0,3-1-34 0,-7-11-38 0,13 21-53 16,-5-11-108-16,0-1-560 0,2-1-331 0</inkml:trace>
  <inkml:trace contextRef="#ctx0" brushRef="#br1" timeOffset="167460.07">30746 16675 2787 0,'0'0'-64'0,"0"0"33"0,0 0 21 0,0 0 5 16,4-15 8-16,-4 15 15 15,0 0 16-15,0 0 12 0,0 0 2 0,0 0 7 16,0 0-10-16,0 0 1 0,-8 53-1 15,5-37 0-15,3-16-2 0,-2 32 0 0,2-16-5 16,-2 4-5-16,2-2-3 0,0 1-11 0,0-19-19 16,2 32-29-16,0-15-35 0,1-2-43 15,-3-15-32-15,6 24-37 0,-4-14-66 0,-2-10-537 16,7 17-75-16</inkml:trace>
  <inkml:trace contextRef="#ctx0" brushRef="#br1" timeOffset="168000.02">30878 16841 2321 0,'0'0'-14'0,"10"-14"20"0,-10 14 3 0,0 0-13 15,8-8 8-15,-8 8 13 0,0 0 23 16,0 0 6-16,0 0 13 0,0 0-5 0,0 0 4 16,0 0-11-16,0 0 3 15,0 43-3-15,0-43 1 0,2 17 0 0,-2-17-3 16,0 0-7-16,2 21-3 15,-2-21 0-15,2 13-15 0,-2-13-9 0,0 0-7 0,0 0-9 16,5 16-12-16,-5-16-17 0,0 0-6 0,0 0 4 16,0 0 10-16,0 0-7 15,0 0 10-15,0 0-6 0,25-31 10 0,-16 19 16 16,-9 12 11-16,14-20 3 0,-7 10 12 16,-7 10 8-16,11-15 6 0,-11 15-10 15,10-12 13-15,-10 12 6 0,8-9 5 16,-8 9 16-16,0 0 1 0,0 0-8 15,0 0 0-15,0 0-9 0,0 0-11 16,0 0 4-16,26 21-8 0,-26-21-8 0,0 0-3 0,4 15-11 16,-4-15-19-16,0 0-12 0,4 11-13 0,-4-11-13 15,0 0-4-15,0 0-12 16,0 0-12-16,0 0-12 0,13 8 4 0,-13-8-4 16,0 0 12-16,0 0 18 0,0 0 10 15,26-23 10-15,-26 23 21 0,12-11 8 0,-12 11 23 16,12-12 4-16,-12 12 20 15,14-7 13-15,-14 7 17 0,14-6 16 0,-14 6 4 16,0 0 2-16,21-1-1 0,-21 1 7 0,0 0-6 0,20 7-10 16,-20-7-3-16,10 12-5 15,-10-12-11-15,10 17-6 0,-2-8-10 0,-8-9-28 16,8 23-31-16,-6-13-43 16,-2-10-51-16,6 22-55 0,-2-12-45 0,-2-3-69 15,-2-7-172-15,7 13-406 16,-7-13-197-16</inkml:trace>
  <inkml:trace contextRef="#ctx0" brushRef="#br1" timeOffset="168270.28">31442 16605 2524 0,'0'0'-69'0,"0"0"13"15,11-12 18-15,-11 12 10 0,0 0 13 0,0 0 12 0,0 0 7 16,0 0 5-16,0 0-2 0,23 29-3 0,-23-29 1 16,4 23-2-16,-2-8 3 15,0 2 9-15,-2 0 10 0,2 2 5 0,-4 0 14 16,2 0 4-16,-2 0 2 16,0 2 3-16,0-1-10 0,-2-2-6 15,2 1-27-15,0-1-20 0,-2-1-39 0,2-2-29 16,0-2-35-16,0 1-57 0,2-14-128 0,-7 16-332 15,7-16 148-15</inkml:trace>
  <inkml:trace contextRef="#ctx0" brushRef="#br1" timeOffset="168789.87">31650 16616 1909 0,'0'0'52'15,"0"0"21"-15,0 0-19 0,10-11-6 0,-10 11-14 0,0 0 1 16,18-8 8-16,-18 8-4 16,14-4-8-16,-14 4-2 0,22-3-26 0,-22 3-3 15,22 0-15-15,-22 0 7 16,28-3-4-16,-13 3-1 0,-15 0 15 0,28-1-1 15,-28 1 7-15,25-2 23 0,-25 2 10 16,23 0 18-16,-23 0 15 0,21-3 5 0,-21 3 1 16,20 0 7-16,-20 0-9 0,0 0-9 0,20 3-4 15,-20-3 0-15,0 0-9 16,18 6 4-16,-18-6-6 0,0 0-7 0,6 15-4 0,-6-15-3 16,0 0-5-16,-11 29-3 15,11-29 0-15,-15 24-5 0,7-11-5 0,-2 2 1 16,1 1-3-16,-4-1 1 15,3 2-3-15,-1 0 3 0,1 1-2 0,1-3 5 16,0 0-7-16,3-2 2 0,0 1 0 0,0-1-1 0,6-13 4 16,-10 23 5-16,10-23 1 15,-4 19 5-15,4-19-1 0,0 17-3 0,0-17 5 16,10 17-8-16,-10-17-8 16,14 14-4-16,-1-9-7 0,0-1-5 15,-13-4-9-15,31 7-2 0,-11-4-10 0,0-2-12 16,0-1-26-16,1 0-28 0,0-1-37 0,0-2-27 15,0-2-47-15,2-3-57 16,1 1-138-16,-3-3-429 0,-7-2-143 0</inkml:trace>
  <inkml:trace contextRef="#ctx0" brushRef="#br1" timeOffset="169030.07">31932 16202 2530 0,'-12'-15'-16'0,"12"15"-20"15,0 0-19-15,0 0-12 16,0 0-8-16,0 0 3 0,33-11 7 0,-33 11-24 0,20-4-31 15,-20 4-60-15,24-4-382 0,-10 1 247 16</inkml:trace>
  <inkml:trace contextRef="#ctx0" brushRef="#br1" timeOffset="169600.28">32292 15995 1647 0,'0'0'5'0,"0"0"3"0,0 0-1 16,12-9 1-16,-12 9 16 0,0 0 15 15,0 0 22-15,0 0 7 0,0 0 8 0,0 0-13 0,12 23-11 16,-12-23-3-16,-4 21-8 16,4-21 5-16,-4 28-7 0,2-13-4 0,-2 1 2 15,4-16-12-15,-4 22 18 0,4-22-7 16,-4 23 5-16,2-12-3 0,2-11 1 0,-3 20-9 15,3-20 0-15,-2 15-2 16,2-15-3-16,0 0-7 0,-2 17-15 0,2-17-18 16,0 0-13-16,0 0-1 0,0 0 5 0,0 0-8 0,0 0 8 15,0 0 5-15,0 0 10 16,0 0 21-16,0 0 16 0,40-29 13 0,-40 29 5 16,13-14 3-16,-13 14 2 15,14-9-1-15,-14 9 11 0,11-7 1 0,-11 7 6 0,0 0 0 16,17-6-7-16,-17 6-4 15,0 0-3-15,0 0-4 0,0 0-5 0,21 12-9 16,-21-12 0-16,0 0-10 0,8 13-16 0,-8-13 1 16,0 0-7-16,10 9-13 15,-10-9-2-15,0 0-8 0,0 0-8 0,0 0 3 0,8 10-11 16,-8-10-13-16,0 0-3 16,0 0 0-16,0 0 13 0,0 0-4 0,29-11 7 15,-29 11 13-15,15-6 12 16,-15 6 14-16,17-6 14 0,-17 6 19 0,17-6 5 0,-17 6 11 15,19-3 9-15,-19 3 8 16,19 0-1-16,-19 0 3 0,0 0-2 0,26 7-11 16,-26-7 0-16,16 8-7 0,-16-8-10 0,13 9-6 15,-13-9-23-15,11 12-32 16,-11-12-28-16,6 10-42 0,-6-10-43 0,6 15-64 0,-6-15-126 16,2 10-572-16,-2-10-272 15</inkml:trace>
  <inkml:trace contextRef="#ctx0" brushRef="#br1" timeOffset="176920.05">15525 15187 2526 0,'0'0'-167'0,"0"0"13"0,0 0-2 0,0 0-13 16,0 0-27-16,0 0-344 0,0 0 274 0</inkml:trace>
  <inkml:trace contextRef="#ctx0" brushRef="#br1" timeOffset="177610.34">15491 15218 1496 0,'0'0'-70'0,"-8"4"10"16,8-4 14-16,0 0-11 0,0 0-6 0,0 0 3 0,0 0 8 15,0 0 5-15,0 0 19 16,0 0 14-16,0 0 19 0,0 0 16 0,-12 5 3 16,12-5-1-16,0 0 1 0,0 0 6 0,0 0 4 0,0 0 4 15,0 0-3-15,0 0 9 16,0 0-8-16,0 0 4 0,0 0 9 0,0 0-2 16,0 0 2-16,0 0 1 15,0 0-1-15,0 0 9 0,0 0-6 0,0 0-6 0,0 0-3 16,0 0 2-16,0 0-1 15,0 0-8-15,0 0 23 0,0 0-19 0,0 0 11 16,0 0 15-16,0 0-3 0,0 0 5 0,0 0 0 16,0 0 2-16,0 0 0 0,0 0-5 15,0 0-1-15,0 0-2 0,0 0 0 16,0 0-3-16,0 0 2 0,0 0-8 16,0 0 4-16,0 0-10 0,0 0-3 0,0 0-2 15,0 0-6-15,0 0-2 0,0 0-6 16,0 0-3-16,0 0-3 0,50-2-5 0,-50 2-4 15,0 0-4-15,21-3-3 0,-21 3-2 0,0 0-6 16,23 0 2-16,-23 0-4 0,17-3 2 16,-17 3-1-16,0 0 1 0,26-1-2 0,-26 1-1 15,0 0-1-15,20 0 4 16,-20 0-6-16,0 0 3 0,20 0 1 0,-20 0-1 16,0 0-3-16,0 0 1 0,19 4 7 15,-19-4 0-15,0 0 12 0,0 0 5 0,0 0 2 16,13 8 8-16,-13-8 0 15,0 0 1-15,0 0-3 0,0 0-1 0,0 0 4 16,-13 31-8-16,13-31-2 0,-6 14 5 0,1-6-3 0,5-8-1 16,-10 16 0-16,4-4-2 15,2-5-1-15,-4 4-1 0,4 1 3 0,-2 0-2 16,0-1-3-16,0-3 2 16,6-8 1-16,-9 19-1 0,5-14-2 0,4-5-1 0,-9 15 3 15,5-8-2-15,4-7 5 16,-6 12-4-16,6-12 1 0,-7 10 3 0,7-10 3 15,0 0 3-15,-4 13 6 0,4-13 0 0,0 0 4 0,0 0 0 16,0 0 3-16,11 13-8 16,-11-13-1-16,0 0-5 0,12 0-4 0,-12 0-12 15,0 0-14-15,22-4-21 16,-22 4-14-16,0 0-25 0,0 0-34 16,28-7-34-16,-20 5-38 0,-8 2-41 0,12-8-81 15,-12 8-631-15,11-8-328 0</inkml:trace>
  <inkml:trace contextRef="#ctx0" brushRef="#br1" timeOffset="180320.05">15540 14985 2652 0,'15'-2'-150'0,"-15"2"24"0,0 0 21 0,0 0 14 16,0 0 14-16,0 0 12 0,0 0 9 16,0 0 6-16,0 0 13 0,0 0 6 0,0 0 10 15,0 0 5-15,0 0 4 16,0 0 7-16,0 0 10 0,0 0 0 0,0 0 7 15,0 0-4-15,0 0-3 0,0 0-1 0,17-8-4 0,-17 8 12 16,0 0 1-16,0 0 1 16,0 0-2-16,0 0 2 0,0 0 4 0,14-8 4 15,-14 8-4-15,0 0 13 16,0 0-6-16,0 0 0 0,0 0-4 0,0 0 6 16,14-9-10-16,-14 9 1 0,0 0-9 15,0 0-1-15,0 0-2 0,8-9 4 0,-8 9 8 16,0 0-7-16,0 0-4 15,0 0 2-15,12-9-4 0,-12 9 9 0,0 0 3 0,0 0 6 16,0 0-8-16,0 0 5 0,6-18 3 0,-6 18-6 16,0 0-3-16,0 0 1 15,5-15-8-15,-5 15 6 0,0 0-2 0,0 0 0 0,2-15 10 16,-2 15-8-16,0 0 4 16,0 0 0-16,0 0-5 0,3-19 1 0,-3 19 2 15,0 0 9-15,0 0-4 16,0 0 2-16,0 0 0 0,0-20 3 0,0 20 1 0,0 0 0 15,0 0 2-15,0 0 1 0,0 0-4 0,0 0-6 16,0 0-3-16,-12-13-3 16,12 13 1-16,0 0-2 0,0 0 1 0,0 0-2 15,0 0-2-15,0 0-2 0,-16-4 3 16,16 4 7-16,0 0-3 0,0 0-2 16,0 0-2-16,0 0 4 0,0 0-3 15,0 0-1-15,0 0-3 0,0 0 0 0,0 0-4 16,0 0 6-16,0 0 0 0,0 0 0 15,0 0-1-15,0 0-8 0,0 0 9 0,0 0 1 16,-17 25-8-16,17-25-2 0,0 0 5 0,0 0-4 16,-3 21 7-16,3-21 6 0,-4 17 4 15,4-17 3-15,-4 16 3 0,4-16 8 0,-2 19 2 16,2-19-1-16,-6 19 6 16,6-19-3-16,-5 16-3 0,5-16 5 15,-2 20 1-15,2-20 3 0,0 19 4 0,0-19-2 16,5 19 8-16,-5-19 0 0,5 20-1 15,2-11-1-15,-7-9-9 0,15 17 2 0,-4-8-13 0,-1 0-30 16,3-2-32-16,-2 0-45 16,3 1-67-16,1-3-50 0,-4-1-91 0,4 2-182 0,-7-4-360 15,-8-2-154-15</inkml:trace>
  <inkml:trace contextRef="#ctx0" brushRef="#br1" timeOffset="182580.06">15646 16875 2319 0,'0'0'-132'0,"0"0"18"15,0 0 15-15,0 0 17 0,0 0 12 16,0 0 14-16,0 0 13 0,0 0 10 0,0 0 7 15,0 0 7-15,0 0-2 0,0 0 9 0,0 0 12 0,0 0 8 16,0 0 9 0,0 0 10-16,-24-8 4 0,24 8 9 0,0 0 1 0,0 0 1 15,0 0 4-15,0 0 7 16,0 0 13-16,0 0 9 0,0 0-1 0,0 0 0 0,0 0-4 16,-9-11 8-16,9 11 0 15,0 0 2-15,0 0-2 0,0 0 6 16,0 0-5-16,0 0-5 0,0 0-6 15,0 0-5-15,0 0-7 0,0 0-5 0,0 0-8 0,0 0-1 16,0 0-6-16,0 0-6 0,0 0-7 0,0 0-6 16,0 0-13-16,0 0-3 15,0 0-8-15,0 0-4 0,0 0-10 0,52-4-3 16,-52 4-8-16,0 0-2 0,21-4-2 16,-21 4 6-16,17-3 12 0,-17 3 7 15,0 0 1-15,16-4 11 0,-16 4 9 16,0 0 7-16,16-3 1 0,-16 3 9 0,0 0-3 15,0 0 5-15,0 0-3 0,19-4 6 0,-19 4-1 0,0 0 2 16,0 0 2-16,0 0 2 16,0 0 6-16,0 0 6 0,15-5-2 0,-15 5 1 15,0 0 9-15,0 0-2 16,0 0-3-16,0 0 2 0,0 0-10 0,0 0-4 16,0 27-1-16,0-27-5 0,0 0-5 15,0 0-3-15,-12 29-3 0,12-29-1 0,-3 17-1 16,3-17-4-16,-9 20-1 15,5-6-3-15,4-14 2 0,-8 25-4 0,4-14 0 0,-4 3 1 16,8-14-3-16,-10 25 0 0,6-14-2 0,4-11-1 16,-6 23 1-16,0-14-2 15,6-9 0-15,-7 17-1 0,7-17 1 0,-8 18-2 0,8-18 4 16,-9 17-6-16,9-17 0 16,-4 13-1-16,4-13 0 0,0 0 4 0,-6 15 0 15,6-15 0-15,0 0 1 16,0 0 0-16,-5 17 0 0,5-17-1 0,0 0-3 15,0 0-6-15,0 0-8 0,0 0-9 0,24 4-12 0,-24-4-15 16,0 0-18 0,21-1-15-16,-21 1-28 0,0 0-14 0,26-6-32 0,-16 3-20 15,-10 3-41-15,17-4-103 16,-9 1-551-16,-8 3-231 0</inkml:trace>
  <inkml:trace contextRef="#ctx0" brushRef="#br1" timeOffset="183710.2">15844 16658 2524 0,'0'0'-115'0,"0"0"25"16,0 0 14-16,0 0 8 0,0 0 7 0,0 0 2 15,0 0 13-15,0 0 8 16,0 0 12-16,0 0 2 0,0 0 14 0,0 0-6 16,0 0 1-16,0 0-6 0,0 0 7 15,0 0-4-15,0 0 1 0,0 0-2 0,0 0-1 16,0 0 0-16,0 0 5 15,0 0 9-15,26-20-4 0,-26 20-5 0,7-12 5 0,-7 12 0 16,0 0 4-16,8-21 9 0,-8 21 4 0,6-19-4 16,-6 19 0-16,6-20-4 15,-6 20-3-15,5-19 6 0,-5 19 16 0,4-18 0 0,-4 18 18 16,5-16 12-16,-5 16 6 16,0 0 5-16,4-17-5 0,-4 17 9 0,0 0 7 15,4-13-7-15,-4 13 2 16,0 0 3-16,0 0 1 0,4-16 3 0,-4 16-4 15,0 0-1-15,0 0-11 0,0 0-1 16,0 0-5-16,0 0-5 0,0 0-8 0,0 0-1 16,0 0-4-16,0 0-3 0,0 0-4 0,0 0-1 15,0 0 2-15,-30 38 5 16,30-38 1-16,-12 17 9 0,5-5 6 0,7-12 1 0,-8 23 4 16,4-14 0-16,4-9-2 15,-6 24-6-15,3-11-6 0,3-13-4 0,3 24-1 16,-3-24 0-16,2 24 0 15,0-12 0-15,-2-12-1 0,6 27-2 0,-4-15-6 0,2 1 3 16,-4-13-5-16,7 21-7 0,-3-12-4 0,-4-9-20 16,6 18-26-16,-6-18-33 15,6 13-51-15,1-5-39 0,-7-8-56 0,0 0-173 0,17 11-462 16,-11-11-195-16</inkml:trace>
  <inkml:trace contextRef="#ctx0" brushRef="#br1" timeOffset="187060.24">20203 16717 2411 0,'0'0'-133'0,"0"0"17"16,0 0 12-16,0 0 15 0,0 0 10 0,0 0 16 0,0 0 12 15,0 0 16-15,0 0 19 16,0 0 24-16,0 0 9 0,0 0 7 0,0 0 17 16,0 0-2-16,0 0 18 0,0 0 4 0,0 0 5 0,0 0 5 15,0 0 4-15,0 0 0 16,0 0 1-16,0 0 3 0,0 0 7 0,0 0 3 16,0 0 5-16,0 0-5 15,0 0 1-15,0 0-7 0,0 0-4 0,0 0-6 0,0 0-12 16,0 0-3-16,0 0-7 15,47-6-9-15,-47 6-7 0,0 0-12 0,25 0-2 16,-25 0-13-16,0 0-6 0,27 2-10 0,-27-2-2 16,22 0-6-16,-22 0-4 15,24 2 0-15,-24-2 3 0,20 0-2 0,-20 0 4 0,24 0 2 16,-24 0-1-16,19 2 2 16,-19-2 4-16,0 0-5 0,22 0 11 0,-22 0-1 15,0 0 8-15,18 2 6 16,-18-2 10-16,0 0 1 0,0 0 5 0,0 0-8 0,0 0 1 15,0 0-2-15,0 0-2 0,0 0 4 0,0 0 3 16,0 0 1-16,0 0 8 16,-28 39-1-16,28-39 1 0,-16 12-3 0,9-5-2 0,7-7 1 15,-17 16-1-15,9-6-3 16,-3-1 7-16,11-9-4 0,-16 19-1 0,4-9-2 16,4 1-5-16,-2 0 2 15,-1-1-3-15,0 2-7 0,3-1 3 0,8-11 1 0,-17 19-2 16,9-9-6-16,-1-1 2 15,9-9 1-15,-15 17-4 0,9-10-1 0,6-7 3 16,-10 16-5-16,10-16 2 0,-10 12 5 0,10-12 0 16,-8 11 0-16,8-11 4 0,-8 9-5 15,8-9 5-15,0 0 3 0,0 0 6 0,-8 14 0 16,8-14 1-16,0 0 1 16,0 0-3-16,0 0 2 0,0 0-6 0,0 0 1 15,0 0-9-15,38 4-5 0,-38-4-8 16,20-2-11-16,-20 2-11 0,28-6-17 0,-28 6-5 15,30-5-15-15,-13 3-19 16,-3-2-19-16,-14 4-14 0,28-10-19 0,-15 8-7 16,-1-4-28-16,-1 3-37 0,-2-4-75 0,-9 7-577 0,12-12-207 15</inkml:trace>
  <inkml:trace contextRef="#ctx0" brushRef="#br1" timeOffset="187690.04">20271 16505 2455 0,'0'0'-96'0,"0"0"27"0,0 0 21 15,0 0 0-15,0 0 8 0,0 0 12 16,0 0 1-16,0 0 4 0,25-11 4 15,-25 11 4-15,0 0 7 0,0 0-4 0,18-5 2 0,-18 5 4 16,0 0-9-16,12-10 9 0,-12 10 11 0,10-9-7 16,-10 9 4-16,0 0 4 15,14-16 10-15,-14 16 10 0,10-15-3 0,-10 15 4 0,10-17 5 16,-5 7-4-16,-5 10-4 16,10-19-7-16,-6 10 8 0,-4 9-2 0,9-18 4 15,-9 18 0-15,7-13 3 16,-7 13 8-16,6-12 6 0,-6 12-1 0,0 0 2 0,4-16-3 15,-4 16 3-15,0 0 4 0,0 0-9 0,0 0 1 16,2-17 0-16,-2 17 6 16,0 0-7-16,0 0 8 0,0 0 0 0,0 0 3 15,0 0 3-15,0 0 2 0,0 0 1 16,0 0 1-16,0 0 5 0,-25 37-2 0,25-37 3 16,-11 25-5-16,7-11 1 15,-3 1-5-15,3-2-8 0,0 2-2 0,0 1-5 16,4-16-11-16,-6 23 2 15,6-23-5-15,0 23-3 0,0-23-8 0,-2 20-16 0,2-20-14 16,4 17-32-16,-4-17-32 0,10 18-48 0,1-11-32 16,-3-1-38-16,3-2-105 15,-11-4-582-15,21 4-253 0</inkml:trace>
  <inkml:trace contextRef="#ctx0" brushRef="#br1" timeOffset="191270.26">28638 16722 2478 0,'0'0'-145'0,"0"0"27"16,0 0 15-16,0 0 17 0,0 0 16 0,0 0 19 0,0 0 15 16,0 0 21-16,0 0 10 0,0 0 20 0,0 0 0 15,0 0 7-15,0 0 12 16,0 0 0-16,0 0 3 0,0 0-2 0,0 0 0 16,0 0-7-16,0 0 7 15,0 0-15-15,0 0 5 0,0 0-4 0,0 0-11 0,0 0-3 16,0 0-4-16,0 0-3 15,0 0-10-15,18-14 9 0,-18 14-7 0,0 0-1 16,26 1 1-16,-26-1 2 0,0 0-4 0,23 0 12 16,-23 0-2-16,0 0 9 0,22 0 8 15,-22 0 5-15,0 0-8 0,0 0 5 0,18 0-13 16,-18 0 8-16,0 0-3 16,0 0 3-16,0 0-8 0,0 0 6 0,20 4 5 15,-20-4-3-15,0 0 4 16,0 0 5-16,0 0 14 0,8 14-2 0,-8-14 11 0,0 0 5 15,0 0 10-15,0 0 7 16,0 0-15-16,-10 26-2 0,10-26-4 0,0 0-2 16,-16 19-12-16,8-11 3 0,8-8-4 0,-16 17-4 15,6-8-4-15,2 1 0 0,8-10-3 16,-16 19-1-16,5-9-2 0,0-3-2 0,3 3 1 16,8-10-2-16,-19 17 0 15,11-11-2-15,8-6-2 0,-14 13 5 0,14-13 1 16,-14 13 5-16,14-13 5 15,-11 10 4-15,11-10-5 0,0 0 7 0,-13 11 2 0,13-11 1 16,0 0 0-16,-10 12 2 0,10-12-2 0,0 0-4 16,0 0-1-16,0 0-3 15,0 0-7-15,0 0 0 0,0 0-2 0,0 0-3 16,0 0-4-16,18 19-5 0,-18-19-11 16,18 3-8-16,-18-3-14 0,18 4-16 0,-18-4-18 15,24 4-28-15,-24-4-24 16,26 0-29-16,-26 0-30 0,25 0-62 0,-25 0-148 15,28-8-389-15,-16 5-60 16</inkml:trace>
  <inkml:trace contextRef="#ctx0" brushRef="#br1" timeOffset="191940.67">28694 16508 2233 0,'0'0'-82'0,"0"0"15"0,0 0 5 0,0 0 4 15,0 0 10-15,0 0 15 16,0 0 12-16,0 0 0 0,0 0 7 0,0 0 10 16,22 18-7-16,-22-18 4 15,0 0 9-15,0 0 5 0,23-4 9 0,-23 4 8 0,0 0 1 16,0 0 10-16,24-11-3 15,-24 11-1-15,12-11-5 0,-12 11 5 0,17-16-4 16,-9 9 3-16,2-4 0 0,2 1 5 0,-2-1 3 16,-2 1-4-16,4-2 9 15,-4 1 13-15,-8 11-13 0,14-21-2 0,-7 11 14 0,-7 10-6 16,10-18-11-16,-10 18 5 16,7-16-2-16,-7 16-5 0,4-17-1 0,-4 17-11 15,5-13 6-15,-5 13 1 16,0 0-2-16,0 0-2 0,4-21 10 0,-4 21 5 0,0 0 3 15,0 0 16-15,0 0-3 16,0 0 5-16,0 0-1 0,-28-6-6 0,28 6-7 16,0 0 0-16,0 0-8 0,-36 21-2 0,24-11-3 15,3-1-7-15,-3 5-3 0,0-3-2 16,0 4 2-16,-1 2-5 0,1-2 1 0,1 3-4 16,0 1 5-16,0-4 5 15,6 2 4-15,-3-2-1 0,2 2 2 0,2-1-3 16,0 1-2-16,2-2-4 0,2-15-2 15,0 29-2-15,0-29-1 0,2 23-11 0,0-11-10 16,-2-12-26-16,6 19-31 0,-6-19-46 0,12 13-50 16,-8-9-83-16,-4-4-151 15,10 5-515-15,-10-5-289 0</inkml:trace>
  <inkml:trace contextRef="#ctx0" brushRef="#br1" timeOffset="196720.17">20300 14427 873 0,'0'0'104'0,"0"0"-40"0,0 0-30 15,0 0-9-15,0 0-11 16,0 0-2-16,0 0 8 0,0 0 6 0,0 0 7 16,0 0 4-16,0 0 5 0,9 16 1 15,-9-16 8-15,0 0 2 0,0 0 7 0,0 0 2 16,0 0 10-16,0 0 3 15,0 0-1-15,0 0-3 0,0 0 9 16,0 0-15-16,0 0 11 0,0 0-11 0,0 0-10 0,0 0-12 0,27-24 10 16,-27 24 3-16,0 0-4 15,12-14-1-15,-12 14 4 0,10-13-6 0,-10 13 2 16,8-10-5-16,-8 10-2 16,11-19-1-16,-11 19 2 0,12-16 0 0,-7 8-1 0,-5 8-6 15,11-19-1-15,-7 7 0 16,-4 12-3-16,6-19-2 0,-6 19-2 0,6-20-3 15,-2 12 3-15,-4 8-3 0,4-21 5 16,-4 21-3-16,4-19-2 0,-4 19 1 16,6-20-8-16,-6 20-2 0,2-16-2 0,-2 16 0 0,4-16-16 15,-4 16 2-15,0 0 0 16,4-22 0-16,-4 22-2 0,0 0 4 0,4-17-2 16,-4 17 2-16,0 0 9 15,2-18 7-15,-2 18 6 0,0 0 5 0,0 0 2 0,0-17 2 16,0 17-3-16,0 0 0 15,0 0-5-15,0 0-6 0,0 0 0 0,4-15-3 16,-4 15-4-16,0 0-1 0,0 0-2 0,0 0 1 16,0 0-7-16,0 0-1 0,0 0 2 15,0 0-5-15,0 0 1 0,0 0 0 16,0 0-2-16,0 0-1 0,0 0 4 16,0 0-2-16,0 0 0 0,0 0 4 0,0 0-2 15,0 0-1-15,-38 25 3 0,38-25-5 16,-14 17 4-16,7-8-6 0,7-9 2 0,-13 21 0 15,7-9-2-15,0-1 6 0,6-11-1 0,-11 21 2 16,9-10 5-16,2-11 1 16,-6 23 0-16,4-8 2 0,2-15-2 15,-4 28-1-15,2-15 3 0,-3 2-5 0,5-15-2 16,-5 26 6-16,3-12 1 0,2-14 1 0,-4 28 1 16,2-15 0-16,-2 2 0 15,4-15-4-15,-4 22-2 0,4-22-2 0,-4 21 4 0,4-21-6 16,-4 17 0-16,4-17 1 15,-2 15-3-15,2-15 0 0,0 0-2 0,-3 19-1 16,3-19 5-16,0 0 5 0,0 0 0 16,5 22-3-16,-5-22 2 0,10 9-14 15,-10-9-24-15,19 6-34 0,-19-6-51 0,27 6-62 0,-12-9-76 16,-15 3-192-16,30-3-456 16,-16-2-285-16</inkml:trace>
  <inkml:trace contextRef="#ctx0" brushRef="#br1" timeOffset="202730.07">25720 16492 867 0,'0'0'158'0,"-15"10"-28"0,15-10-52 16,0 0-10-16,0 0-15 16,0 0-6-16,0 0 6 0,-8 9 9 15,8-9 2-15,0 0 20 0,0 0 7 16,0 0-3-16,0 0-6 0,0 0 18 0,0 0-7 0,0 0-5 16,0 0 10-16,0 0 4 15,0 0 7-15,-9 11 6 0,9-11-9 0,0 0-4 16,0 0-6-16,0 0-10 15,0 0-10-15,0 0-11 0,0 0-7 0,0 0-4 0,0 0-5 16,0 0-10-16,0 0-1 0,0 0-2 0,29-32-5 16,-29 32-2-16,17-17-3 15,-10 7-2-15,1 1-2 0,3 0-2 0,-11 9 7 16,16-19 3-16,-9 12 5 0,-7 7 7 16,11-18-1-16,-11 18-2 0,11-17 3 15,-4 9-2-15,-7 8-3 0,7-15-2 16,-7 15-5-16,9-16-2 0,-9 16-5 0,6-13 0 15,-6 13-5-15,7-13 1 0,-7 13-2 16,5-11 2-16,-5 11 1 0,0 0 2 0,4-16 2 16,-4 16 3-16,0 0-4 0,0 0-3 0,0 0-3 15,8-15-1-15,-8 15-2 16,0 0 0-16,0 0-2 0,0 0-1 0,0 0-3 0,0 0-1 16,6-14-1-16,-6 14-2 15,0 0 0-15,0 0-3 0,0 0 0 0,0 0 0 16,0 0-1-16,0 0-1 15,0 0 1-15,0 0 4 0,0 0-4 0,0 0 2 0,0 0-4 16,0 0 2-16,0 0 0 0,0 0 1 16,0 0 1-16,0 0 3 0,-23 36-1 15,23-36 1-15,0 0 0 0,-9 16-3 0,9-16 1 16,-6 11 7-16,6-11-3 16,-7 14-1-16,7-14-2 0,-3 17 0 0,3-17 1 0,-4 19 2 15,4-19-4-15,-6 17 1 16,6-17 1-16,-3 19-1 0,3-19-2 0,-2 17 2 15,2-17 2-15,-5 22 3 0,5-22-3 0,-5 19 0 16,5-19 1-16,-6 19 6 0,6-19-1 16,-4 20 2-16,1-10 2 15,3-10 5-15,-4 17-2 0,4-17 5 0,-5 19-4 16,5-19-3-16,-2 18 4 0,2-18 1 0,-2 20 1 16,2-20-1-16,0 0 7 0,2 27-1 15,-2-27-2-15,2 15 1 0,-2-15 4 0,3 16-4 16,-3-16-2-16,0 0-4 15,2 19-1-15,-2-19-3 0,4 13 0 0,-4-13-3 16,0 0 1-16,5 17-8 0,-5-17 5 0,0 0 2 16,8 15-6-16,-8-15-2 0,15 10-18 15,-3-6-25-15,-12-4-42 0,21 1-56 0,-21-1-72 16,36-3-70-16,-20-3-151 16,-1 0-168-16,4-6 6 0,-2-1-250 0,-1-2-182 0</inkml:trace>
  <inkml:trace contextRef="#ctx0" brushRef="#br1" timeOffset="210300.36">205 13203 2311 0,'0'0'-172'0,"0"0"16"15,0 0 22-15,0 0 17 0,0 0 20 0,0 0 20 16,-4 14 22-16,4-14 14 15,0 0 16-15,0 0 28 0,0 0 2 0,0 0 17 16,0 0 0-16,0 0 15 0,0 0 4 0,0 0-1 0,0 0 5 16,0 0 8-16,0 0 2 15,0 0-3-15,0 0 13 0,0 0 0 0,0 0 5 16,0 0-2-16,0 0-3 16,0 0 1-16,0 0 2 0,0 0-5 0,0 0 0 0,0 0 5 15,0 0-2-15,0 0 1 16,0 0 9-16,0 0 1 0,0 0-1 0,0 0-7 15,0 0-7-15,0 0 2 0,0 0-5 0,0 0-4 16,0 0-2-16,0 0-2 0,0 0-4 16,0 0-2-16,0 0 1 0,0 0 3 15,0 0 3-15,0 0-5 0,0 0-1 16,0 0-7-16,0 0-6 0,0 0-5 0,0 0-2 16,0 0-6-16,0 0-2 15,0 0-1-15,0 0-1 0,0 0 1 0,11 13-2 16,-11-13-1-16,0 0-1 0,9 17 1 15,-9-17 4-15,6 15 1 0,2-5-1 0,-8-10 3 16,8 21-1-16,-3-10-2 0,-1 3-1 0,-4-14 3 0,12 25-6 16,-8-13 1-16,3 2-3 15,-1 2 0-15,-2-3-3 0,1 0 1 0,0 0-1 16,2-1-3-16,-7-12-2 16,9 22-2-16,-3-14-3 0,-6-8-5 0,8 17-8 15,-8-17-3-15,6 15-14 0,-6-15-9 16,4 13-12-16,-4-13-9 0,0 0-19 15,9 14-9-15,-9-14-30 0,0 0-22 0,4 12-23 0,-4-12-36 16,0 0-53-16,0 0-138 16,0 0-367-16,0 0-41 0</inkml:trace>
  <inkml:trace contextRef="#ctx0" brushRef="#br1" timeOffset="210760.05">429 13240 2139 0,'0'0'-100'0,"0"0"20"16,0-19 24-16,0 19 11 0,0 0 14 0,0 0 9 15,1-22 9-15,-1 22 7 16,0 0 4-16,0 0-4 0,4-13 10 0,-4 13 8 0,0 0 6 15,0 0-5-15,0 0 11 16,0 0 7-16,0 0 10 0,0 0 17 0,0 0 5 16,0 0 16-16,0 0 1 0,0 0 7 15,0 0-4-15,11 42-1 0,-11-42-11 16,-7 27-1-16,3-13-9 0,0 4 2 0,-1-1-14 0,-1 4-3 16,-2 2-6-16,0 0-4 15,3 1 0-15,-4-1-7 0,2 4 6 0,-2-3-3 16,3 2-5-16,1-2 1 15,-1 5 1-15,-2-4-2 0,2 1 2 0,-1 0-3 0,3-2-4 16,0 2-26-16,2-8 0 0,-2 3 0 0,2-1-4 16,2-2-1-16,-2 1-6 15,2 0 3-15,-2-2-9 0,2-17-8 0,-4 33-2 0,1-18-4 16,1-1-5-16,2-14-23 16,-6 28-19-16,4-16-14 0,2-12-8 0,-6 21-27 15,6-21-25-15,-6 14-45 16,6-14-130-16,-5 10-253 0,5-10 213 0</inkml:trace>
  <inkml:trace contextRef="#ctx0" brushRef="#br1" timeOffset="211160.25">675 13422 1602 0,'0'0'-89'0,"10"-13"16"16,-10 13 18-16,0 0 12 0,0 0 28 0,5-10 25 15,-5 10 16-15,0 0 10 16,0 0 10-16,0 0 19 0,0 0-1 0,0 0 4 15,0 0 2-15,0 0 4 0,-17 48-1 16,8-38 0-16,1 2-6 0,2 1-3 0,1 0-6 16,-1 0 2-16,6-13 9 0,-10 29-24 0,6-14 2 15,2 0-9-15,2-15 1 16,-1 31-2-16,1-18-8 0,0-13 0 0,1 29-7 0,1-14 4 16,2-1-7-16,2 2-6 15,0-4 2-15,-6-12-9 0,11 22-13 0,-5-11-14 16,4-2-21-16,1 1-15 15,-11-10-34-15,16 10-33 0,-16-10-39 0,15 8-111 0,-6-6-311 16,-9-2 212-16</inkml:trace>
  <inkml:trace contextRef="#ctx0" brushRef="#br1" timeOffset="211755.01">842 13661 1718 0,'10'-12'-29'0,"-10"12"20"0,0 0 16 0,0 0 13 16,9-12 13-16,-9 12 8 0,0 0 11 0,0 0-2 15,8-11 1-15,-8 11 0 16,0 0 3-16,10-9-6 0,-10 9 1 16,0 0-9-16,20-10-8 0,-20 10-7 15,21-8 1-15,-11 4-12 0,-10 4 18 0,25-9-10 0,-12 8-1 16,3-5-16-16,0 2 7 15,-16 4 5-15,29-8-5 0,-15 4 0 0,1 0 2 16,-15 4 13-16,27-7 1 0,-17 3-1 16,-10 4 10-16,22-4 14 0,-22 4 1 0,18-4 4 15,-18 4 5-15,16-3 0 0,-16 3 0 0,0 0-1 16,17-4 5-16,-17 4 5 16,0 0-2-16,0 0 4 0,0 0-12 0,0 0 3 15,0 0-10-15,2 26 3 0,-2-26 0 16,0 0-2-16,0 0-1 0,-14 35-2 15,6-24-2-15,2 2-1 0,-1 1-3 0,0-3 0 0,0 5-6 16,1-3-1-16,-3 0-5 16,3 0-3-16,-3 1-3 0,5 0-3 0,4-14-2 0,-10 23-2 15,3-14-5-15,7-9 3 16,-8 21-4-16,8-21 0 0,-8 16-5 0,8-16 4 16,-5 16-5-16,5-16 2 15,-6 14 0-15,6-14-3 0,0 0-1 16,-4 15-2-16,4-15 4 0,0 0 0 0,0 0 4 15,0 0 6-15,0 0 2 0,13 19-1 0,-13-19-1 16,18 2 1-16,-18-2-3 0,21 0-2 16,-21 0 0-16,26 0-2 0,-26 0-8 15,27-2-12-15,-27 2-9 0,31-6-18 0,-14 3-19 0,-17 3-14 16,27-4-22-16,-12 1-16 16,-15 3-28-16,23-6-21 0,-23 6-23 0,24-5-14 15,-24 5-20-15,16-7-29 16,-16 7-61-16,15-7-501 0,-10 2-116 15</inkml:trace>
  <inkml:trace contextRef="#ctx0" brushRef="#br1" timeOffset="212100.4">1360 13588 2265 0,'0'0'-125'0,"2"-17"21"15,-2 17 22-15,0 0 20 0,2-19 13 0,-2 19 15 0,0 0 14 16,4-13 4-16,-4 13 11 0,0 0 5 0,0 0 14 16,0 0 13-16,0 0 13 15,0 0 4-15,0 0 11 0,0 0 6 0,0 0 6 0,0 0 7 16,0 0-1-16,25 27 2 16,-25-27-8-16,14 19 2 0,-5-9-7 0,-1 2 1 15,-1-1-1-15,3 3-6 16,0 0-1-16,-1 1 0 0,0-1-3 15,-1 0 0-15,0 1-5 0,-2 0-2 0,2 1-1 0,0-2-3 0,-5 3-9 16,2-3-3-16,-1 0 3 16,-4-14 1-16,4 24-14 0,-1-12-19 0,-3-12-19 15,-3 23-20-15,3-23-36 16,-2 23-29-16,2-23-27 0,-6 19-29 0,6-19-37 0,-8 14-82 16,8-14-415-16,-4 9 57 15</inkml:trace>
  <inkml:trace contextRef="#ctx0" brushRef="#br1" timeOffset="212340.21">1792 13882 2039 0,'0'0'-21'0,"0"0"9"0,20-2 16 16,-20 2 11-16,14-4 2 0,-14 4 14 0,19-7-1 15,-19 7-1-15,27-8-3 0,-12 2-3 0,3 1-1 0,-2-2-8 16,6 1-5-16,-3 1-15 16,-1-1-13-16,2 2-17 0,-5-1-34 0,4 1-22 15,-4 0-34-15,-15 4-39 16,18-8-87-16,-11 6-220 0,-7 2 362 16</inkml:trace>
  <inkml:trace contextRef="#ctx0" brushRef="#br1" timeOffset="212470.11">1899 13807 1428 0,'0'0'53'0,"-28"2"16"0,28-2 41 0,0 0 16 16,-21 0 4-16,21 0 7 0,0 0-10 0,0 0-11 0,0 0-16 16,0 0-18-16,0 0-40 15,37-27-44-15,-17 22-41 0,1-1-38 0,1-2-57 16,2 1-98-16,2 0-404 16,-3 1 138-16</inkml:trace>
  <inkml:trace contextRef="#ctx0" brushRef="#br1" timeOffset="214490.24">2410 13523 1832 0,'0'0'-56'0,"0"0"20"16,0 0 16-16,0 0 27 0,7-11 14 0,-7 11 18 15,0 0 19-15,0 0 2 0,0 0-1 0,0 0 7 0,0 0 3 16,0 0-6-16,0 0 9 16,0 0-1-16,0 0-3 0,19-4 5 15,-19 4 1-15,0 0-10 0,0 0-2 16,0 0-9-16,0 0 3 0,0 0-8 0,25 0-3 16,-25 0-5-16,0 0-7 0,24-3 1 15,-24 3-1-15,22-1-9 0,-6-1-3 0,-16 2-20 16,34-1-5-16,-17-3-12 15,-1 2 19-15,4 0 1 0,-2 0-13 0,0 0 1 0,-18 2-4 16,27-4 2-16,-27 4 4 0,24-3 16 16,-24 3-4-16,16-3 2 0,-16 3 8 15,0 0 8-15,0 0 11 0,0 0 19 0,15 8-5 16,-15-8 4-16,0 0 7 16,0 0 1-16,0 0-3 0,0 0 0 15,-31 36-6-15,24-26-8 0,-4 1 3 0,3 1-6 16,-1-1-5-16,-1 3-6 0,2-1-3 0,-4 0-1 15,2 2-1-15,2-1-2 16,-2-1-3-16,-2 0-2 0,0 2-2 0,1 3-1 0,1-5-3 16,-1 1-4-16,-3 1 3 0,3 0 0 0,1-1-1 15,-2 0 0-15,2 0-1 16,2-3-2-16,-1 2 2 0,0-3-2 0,1 2-2 16,8-12 0-16,-11 19-1 0,5-10 2 15,6-9-4-15,-9 14-1 0,9-14 7 0,-3 15 4 16,3-15 6-16,0 0 13 15,0 0 3-15,0 0 2 0,18 15 0 0,-18-15-2 16,22-1-3-16,-22 1-3 0,29-4 1 0,-29 4-5 16,34-9-4-16,-15 8-8 0,0-2-12 15,0-4-10-15,1 5-21 0,-2-1-16 0,4 1-25 16,-3-2-24-16,-5 0-25 16,6 1-32-16,-20 3-23 0,24-3-18 0,-24 3-42 0,20-5-52 15,-20 5-605-15,13-11-270 16</inkml:trace>
  <inkml:trace contextRef="#ctx0" brushRef="#br1" timeOffset="-214426.58">2810 13194 2541 0,'0'0'-115'0,"0"0"13"16,-16-2 28-16,16 2 24 0,0 0 19 0,0 0 15 15,0 0 14-15,0 0 4 0,0 0 6 0,-26 9 9 16,26-9 2-16,0 0 6 16,0 0 15-16,0 0 11 0,0 0-8 0,0 0-3 15,0 0-4-15,0 0 7 16,0 0-12-16,0 0-1 0,0 0 5 0,0 0 0 0,0 0-14 15,52-11 4 1,-52 11 0-16,16-11-7 0,-10 1 1 0,3-1-1 0,-9 11-2 16,15-24-8-16,-9 11-2 0,0-3 10 15,1 2 0-15,-3-1 6 0,0-3 1 0,0 1 3 16,-2 0 1-16,2 2 5 0,-4 15 12 0,5-30 2 16,-5 18 1-16,0 12-3 15,0-23-5-15,0 23-4 0,-3-19-5 0,3 19-2 16,-4-17-8-16,4 17 2 0,0 0-2 15,-12-11 10-15,12 11 0 0,0 0 1 16,0 0 2-16,-25 3 2 0,25-3 6 0,0 0-4 0,-18 19 2 16,18-19-10-16,-8 21-1 15,4-6-8-15,0 1 1 0,0 1 0 16,-2 2-4-16,2 0-1 0,0 2 1 0,0 1-2 16,2 4 3-16,-2-5-7 0,2 0 3 0,0-3-5 15,2 3 3-15,0-2-1 16,2 0-1-16,0-2-2 0,2-1 2 0,2-2-3 0,2 0-7 15,0-4-17-15,-8-10-17 16,18 15-35-16,-7-10-36 0,-11-5-32 0,24 6-37 16,-12-6-33-16,-12 0-38 0,0 0-95 15,32-16-446-15,-24 6-91 0</inkml:trace>
  <inkml:trace contextRef="#ctx0" brushRef="#br1" timeOffset="-213396.63">3153 13567 2234 0,'0'0'-109'0,"0"0"31"15,0 0 18-15,2-17 27 0,-2 17 43 16,0 0-12-16,0 0 25 0,0 0 6 0,0 0 12 15,0 0 13-15,3-19 7 0,-3 19 8 0,0 0 7 16,0 0 0-16,0 0 5 0,0 0 19 0,0 0 11 16,0 0 6-16,0 0-12 15,0 0-3-15,0 0-17 0,0 0-8 0,34 32-8 16,-26-18-9-16,0-3-5 0,1 2-4 16,2 0-4-16,1 1-6 0,1 1 1 0,0 1 0 15,-1 0 0-15,3 0-3 16,-2 1-5-16,-2-2 0 0,-1-1-6 0,-2 3 0 0,3-2-5 15,-2-2-3-15,-1 0-5 0,-2-1-11 0,-6-12-11 16,13 21-6-16,-9-12-11 16,-4-9-12-16,9 16-14 0,-9-16-11 15,6 13-21-15,-6-13-25 0,7 10-22 0,-7-10-22 16,0 0-29-16,0 0-36 0,0 0-53 0,0 0-511 16,8 1-80-16</inkml:trace>
  <inkml:trace contextRef="#ctx0" brushRef="#br1" timeOffset="-213066.56">3442 13497 2242 0,'0'-25'-103'0,"0"25"10"0,-4-19 9 16,4 19 10-16,-6-17 18 0,6 17 20 0,-6-15 4 15,6 15 24-15,0 0-2 16,-10-14 9-16,10 14 11 0,0 0 17 0,0 0 1 15,0 0 15-15,0 0 17 16,0 0-6-16,0 0 1 0,-34 25 8 0,28-12 5 0,-1 0 2 16,1 5-3-16,-2 3 2 0,-1 0 0 0,-2 1-7 15,3 1 26-15,-2 2-8 16,-1 4-5-16,0 0 1 0,-1 2-7 0,1 0 1 16,1 0-4-16,-1-1-4 0,0-1-6 15,-1-1-4-15,4-4-5 0,-2-1-7 16,2 1-4-16,2-3-4 0,0-4-18 15,-1 0-16-15,3-2-19 0,0 0-21 0,4-15-30 16,-4 22-25-16,4-22-42 0,-3 17-41 0,3-17-76 0,0 0-532 16,0 12-90-16</inkml:trace>
  <inkml:trace contextRef="#ctx0" brushRef="#br1" timeOffset="-212716.77">3695 13472 2247 0,'0'0'-102'15,"0"0"26"-15,0 0 30 0,0 0 16 0,0 0 20 16,0 0 34-16,0 0 11 0,0 0 18 16,0 0 11-16,-17 51-1 0,15-37 0 15,-2 1 2-15,4-15-1 0,-2 30 0 0,2-13-10 0,0 1 25 16,2-1-10-16,0-2-7 16,2 2-7-16,3-1-10 0,-1-1-19 0,0 0-22 15,3 0-20-15,0-1-10 16,1-3-35-16,-2 3-26 0,0-5-20 0,4 1-28 0,-2-3-40 15,-10-7-54-15,15 7-415 16,-9-2 130-16</inkml:trace>
  <inkml:trace contextRef="#ctx0" brushRef="#br1" timeOffset="-212196.43">3795 13634 1877 0,'0'0'-59'0,"0"0"15"16,4-17 20-16,-4 17 12 0,0 0 10 0,7-16 2 16,-7 16 5-16,0 0 2 15,12-13 9-15,-12 13-7 0,10-7 0 0,-10 7 8 16,18-8-1-16,-18 8-3 0,16-6-3 16,-16 6-2-16,22-8 2 0,-22 8 0 0,21-3-5 15,-9-1 6-15,-12 4-6 16,24-5 1-16,-24 5 1 0,24-4-6 0,-24 4 1 15,20-4 3-15,-20 4 8 16,17-2 1-16,-17 2 9 0,15-4-1 0,-15 4 13 0,0 0 10 16,0 0 7-16,0 0 16 0,0 0 5 0,17 7 1 15,-17-7 1-15,0 0 1 16,0 0-1-16,0 0 2 0,0 0 0 0,0 0-6 0,-21 41 0 16,21-41 2-16,-11 18-2 15,5-4 4-15,-3-2-1 0,3 0-4 0,-2 4-2 16,2-3-1-16,-1 4-7 15,0-2-3-15,1 1-5 0,0 0-9 0,2-2-5 16,4-14-3-16,-6 27-5 0,6-16-4 0,0-11 1 16,-2 22-4-16,2-22-2 0,0 0 0 15,4 22-2-15,-4-22-3 0,6 14 2 0,-6-14-3 16,0 0-4-16,14 10-1 16,-14-10-1-16,14 5-2 0,-14-5-4 0,16 2-8 0,-16-2-10 15,0 0-10-15,32-4-14 16,-32 4-13-16,23-3-15 0,-23 3-21 0,24-4-22 15,-12 1-14-15,-12 3-24 16,24-6-15-16,-24 6-28 0,25-3-49 0,-25 3-125 0,20-8-343 16,-14 3 38-16</inkml:trace>
  <inkml:trace contextRef="#ctx0" brushRef="#br1" timeOffset="-211876.38">4254 13487 2069 0,'0'0'-59'0,"8"-11"26"0,-8 11 14 16,0 0 28-16,16-10 19 16,-16 10 26-16,0 0 12 0,16 0 13 0,-16 0-5 15,0 0-4-15,0 0-3 0,22 25-8 16,-18-14-2-16,5 1-6 0,-3 4-5 0,0-3 4 15,0 2-1-15,-2 0 2 16,2 4-7-16,0-4-3 0,-4 6 5 0,0-2-4 16,0 0-1-16,0 0-2 0,-4 0-5 0,2 0 4 0,-2 1-13 15,0-1-11-15,0-1-21 16,-4 0-22-16,2-5-26 0,0 4-41 0,-2-2-33 16,0-3-44-16,6-12-58 15,-13 18-145-15,9-9-268 0,4-9 130 0</inkml:trace>
  <inkml:trace contextRef="#ctx0" brushRef="#br1" timeOffset="-211496.77">4684 13804 1786 0,'0'0'-79'0,"0"0"21"0,21-9 14 0,-21 9 19 16,0 0 27-16,0 0 10 0,0 0 6 0,15-9 10 15,-15 9 11-15,0 0 2 0,15-4 17 16,-15 4 10-16,0 0 15 0,18-2-5 0,-18 2 13 16,0 0-3-16,20-1-6 15,-20 1-3-15,0 0 2 0,28-2-7 0,-28 2-4 16,18-2 1-16,-18 2-9 0,21-2 2 15,-21 2 0-15,26-2-11 0,-26 2 2 0,30-2-7 16,-18 0 0-16,-12 2-14 0,32-4 6 0,-17 3-4 16,1-2-4-16,-16 3-6 15,30-1 1-15,-15-1 1 0,-15 2-12 0,26-4-5 0,-26 4-6 16,20-2-24-16,-20 2-13 16,20-3-30-16,-20 3-23 0,0 0-29 0,19-4-27 15,-19 4-27-15,0 0-36 16,0 0-69-16,0 0-417 0,0 0 64 0</inkml:trace>
  <inkml:trace contextRef="#ctx0" brushRef="#br1" timeOffset="-210156.78">5524 13502 1815 0</inkml:trace>
  <inkml:trace contextRef="#ctx0" brushRef="#br1" timeOffset="-209676.68">5512 13504 1516 0,'-16'0'-119'0,"16"0"13"0,-16 1 17 0,16-1 13 16,-17 3 6-16,17-3 14 15,-19 3 6-15,19-3 14 0,-17 1 16 0,17-1 24 16,0 0 19-16,-24 2 21 0,24-2 16 16,0 0 26-16,0 0 14 0,-20 0 12 0,20 0 8 15,0 0 16-15,0 0-10 0,0 0-14 16,0 0-2-16,0 0-15 0,0 0-5 16,0 0-15-16,0 0-6 0,0 0-4 0,0 0-12 0,0 0-7 15,0 0-2-15,0 0-9 16,57-12 1-16,-57 12-8 0,25-5-7 0,-8 3-8 15,-17 2-1-15,30-6 3 0,-16 4 1 0,-14 2-7 16,28-2 0-16,-15 0 7 0,-13 2 3 16,25-1-1-16,-25 1-2 0,23-3 0 0,-23 3 3 15,17-2-7-15,-17 2 11 16,0 0 10-16,22 5 6 0,-22-5-3 0,0 0 13 16,8 9-4-16,-8-9 0 0,0 0 3 15,0 0-5-15,0 0-7 0,-15 32 4 16,15-32-8-16,-15 24-2 0,7-13-1 15,-1 2-2-15,-1 1-3 0,0-4-5 0,0 6-1 16,0-5 2-16,0 4-4 0,1-2 2 16,0-1-4-16,-1 1-4 0,4-1 1 0,-3-1 2 15,9-11-1-15,-14 18-1 0,14-18 0 0,-12 18 0 16,12-18 6-16,-8 13 3 16,8-13 0-16,-6 11 10 0,6-11 3 0,0 0-2 0,0 0 3 15,0 0-2-15,0 0-1 16,19 19-6-16,-19-19-2 0,19 0-2 15,-19 0-6-15,25-2-32 0,-25 2-11 0,34-6-19 0,-16 4-22 16,-2-3-26-16,3 2-26 0,-2 0-27 16,0-1-14-16,1-1-20 0,-4-1-43 0,0 0-104 15,0-3-432-15,-2 1-46 16</inkml:trace>
  <inkml:trace contextRef="#ctx0" brushRef="#br1" timeOffset="-209186.75">5761 13188 2195 0,'0'0'-104'0,"0"0"14"0,0 0 23 16,0 0 12-16,0 0 16 0,0 0 26 0,0 0 11 0,0 0 7 16,0 0-2-16,0 0 17 0,0 0 4 0,0 0 4 15,0 0-3-15,0 0 4 16,0 0-6-16,0 0-1 0,40-7-9 0,-40 7 9 16,18-8-8-16,-18 8-2 0,19-14-8 15,-9 5 1-15,-2 2-10 0,4-5 15 0,-4 0-16 16,2-2-6-16,-2 0 12 15,2-1 2-15,-2 0 1 0,-2-1 8 0,0 2 3 16,-1 1 5-16,-5 13 7 0,4-20-1 0,-4 20-5 16,2-22-1-16,-2 22-4 0,0 0 12 15,-6-18-2-15,6 18 12 0,0 0 4 0,0 0 10 16,-21-4 14-16,21 4 6 16,0 0-3-16,0 0 2 0,-30 32 0 0,22-18-6 0,1 0 0 15,0 3-7-15,-1 7-3 16,4-1-6-16,2 2-4 0,-2-3-4 0,4 5-4 15,-3-6-4-15,6 1-11 0,-3-3-19 0,4 0-20 16,0-2-29-16,2 1-35 0,1-3-41 16,-1-1-45-16,-1-7-87 0,-1 3-522 0,2-5-77 15</inkml:trace>
  <inkml:trace contextRef="#ctx0" brushRef="#br1" timeOffset="-207476.4">6735 13104 2197 0,'0'0'-112'0,"0"0"26"16,0 0 17-16,0 0 19 16,0 0 18-16,0 0 17 0,0 0 2 0,0 0 16 15,-25 23-6-15,25-23-2 16,0 0-1-16,0 0 7 0,0 0-1 0,0 0 2 0,0 0 0 15,-22 0 12-15,22 0-2 16,0 0 2-16,-21 0 6 0,21 0 12 0,-23 2 8 16,23-2 1-16,-23 2 5 0,23-2-2 0,-30 2 8 15,11-2-8-15,0 1-5 0,-2 2 0 16,-1-1 6-16,2-1 0 0,-2 2-1 0,1-2 2 16,2 1-5-16,-2-2 7 15,21 0-11-15,-34 6-5 0,17-4-6 16,3-1 1-16,14-1-2 0,-24 7 0 15,24-7 3-15,-24 4-6 0,24-4 0 0,-18 5-3 0,18-5-5 16,-15 8-2-16,15-8-1 0,-11 7 7 0,11-7-7 16,0 0 2-16,-10 12 7 15,10-12-6-15,0 0-2 0,0 0-4 0,0 0 1 16,0 0-2-16,30 20 5 0,-20-16-8 16,-10-4 7-16,30 8-14 0,-14-5 8 0,2 4-3 15,-1-2 4-15,-3-1-2 16,4 2 2-16,-6 1-6 0,0-1-1 0,2 2 3 15,-4 1 0-15,0 1 2 0,-3 0 0 16,-7-10 2-16,8 22 1 0,-8-9-3 0,0-13-1 16,0 27 4-16,0-27-1 0,-8 31 4 0,-1-15-8 15,1 6 10-15,-5-3 2 16,0 2-4-16,-1 0 2 0,1 0 9 0,-2 1 1 0,0 0 6 16,3-3-4-16,-1 1 0 15,2 1 0-15,1 0-8 0,2-2 6 0,0-4-6 16,4 1 3-16,0-1 4 15,4-15-1-15,-2 26 4 0,2-26-1 0,2 22 2 0,-2-22-1 16,12 19-2-16,-4-14-1 0,-8-5-1 0,20 12-2 16,-4-9 2-16,-16-3-6 15,29 4-2-15,-11-2-1 0,0-2 3 0,-18 0 1 16,36-2-4-16,-17 1-2 0,1-2 0 16,-2 2-2-16,2-3-17 0,-4 0-21 0,-16 4-29 15,32-6-33-15,-17 3-41 16,-15 3-28-16,24-6-55 0,-24 6-97 0,16-5-511 15,-12 2-150-15</inkml:trace>
  <inkml:trace contextRef="#ctx0" brushRef="#br1" timeOffset="-205916.2">6104 14152 2295 0,'0'0'-128'0,"0"0"18"0,0 0 22 0,0 0 20 0,-4-17 20 16,4 17 18-16,0 0 27 15,0 0 3-15,0 0 2 0,0 0 9 16,0 0-4-16,0 0 11 0,0 0-2 15,0 0 13-15,0 0-7 0,0 0 4 0,0 0 14 16,0 0-6-16,0 0 20 0,0 0 18 0,0 0 6 0,0 0 15 16,0 0-3-16,0 0-2 15,0 0-5-15,0 0-6 0,0 0-8 0,0 0-7 16,0 0-5-16,0 0-7 16,6 57-4-16,-6-57-4 0,2 19 6 0,-2-19-13 0,0 19 0 15,0-19-2-15,0 19-4 16,0-19-2-16,2 17 3 0,-2-17-5 0,2 16-9 15,-2-16 0-15,0 0-2 0,0 19-1 0,0-19 4 16,0 0-4-16,0 0-2 0,0 19 0 16,0-19 2-16,0 0-1 0,0 0 2 0,0 0 2 15,0 0 0-15,0 0 1 16,0 0 0-16,0 0-2 0,0 0 2 0,0 0 2 16,0 0-4-16,0 0-2 0,22-37 1 15,-22 37-7-15,13-22 3 0,-7 8-4 16,0 1-5-16,1 0 1 0,1-1 2 15,1 3-4-15,-3-3 5 0,-6 14-3 0,16-20 4 16,-8 10-4-16,-8 10 1 0,12-15-1 0,-12 15-4 0,10-14 1 16,-10 14-6-16,11-8 4 15,-11 8 1-15,0 0-1 0,15-8 8 0,-15 8-6 16,0 0 2-16,0 0 7 16,0 0 3-16,25 11 0 0,-25-11 6 0,6 12 1 0,-6-12 2 15,10 13-4-15,-10-13 5 16,4 16-2-16,-4-16-5 0,6 16 1 0,-6-16 2 15,2 17-7-15,-2-17 3 16,6 15-2-16,-6-15-3 0,2 14-2 0,-2-14-5 16,0 0-6-16,6 16-2 0,-6-16-9 0,0 0 1 0,5 12-1 15,-5-12 0-15,0 0 2 16,0 0-3-16,0 0-1 0,0 0 1 16,0 0-2-16,15 4 4 0,-15-4 2 15,0 0-1-15,0 0 3 0,0 0 5 0,21-21-3 0,-21 21 4 16,8-9 0-16,-8 9 0 15,14-12-2-15,-14 12 3 0,0 0 12 0,16-10-9 16,-16 10 5-16,0 0 1 0,12-7 0 0,-12 7 3 0,0 0 1 16,0 0 1-16,16-8 3 15,-16 8 4-15,0 0 2 0,0 0 6 0,0 0 4 16,0 0 3-16,0 0 3 16,21 13 4-16,-21-13-2 0,4 15 2 0,-4-15-2 15,0 0 0-15,6 22-1 0,-6-22-4 16,4 17-3-16,-4-17-5 0,5 16-1 0,-5-16 0 15,6 19-5-15,-6-19-3 16,7 15-15-16,-7-15-8 0,4 13-12 0,-4-13-24 16,0 0-24-16,8 15-28 0,-8-15-31 0,0 0-47 0,8 10-44 15,-8-10-67-15,0 0-661 16,0 0-373-16</inkml:trace>
  <inkml:trace contextRef="#ctx0" brushRef="#br1" timeOffset="-205616.65">6500 14273 2803 0,'0'0'-126'16,"0"0"35"-16,20-7 20 0,-20 7 26 0,0 0 25 0,0 0 31 15,22-4 10-15,-22 4 3 0,0 0 20 16,26-1-10-16,-26 1 3 0,23 0 0 16,-23 0 3-16,26 0-6 0,-26 0 2 0,27 0-4 15,-27 0 8-15,28-2-14 0,-16 4-6 16,-12-2-12-16,28 0-27 0,-28 0 16 0,23-2-60 16,-23 2-25-16,19 0-18 15,-19 0-22-15,17-2-38 0,-17 2-52 0,0 0-445 16,19-6 101-16</inkml:trace>
  <inkml:trace contextRef="#ctx0" brushRef="#br1" timeOffset="-205396.57">6638 14194 1948 0,'0'0'-11'0,"-17"-8"1"15,17 8 13-15,0 0 18 16,0 0 8-16,0 0 25 0,0 0 8 0,0 0 3 15,-10-9-4-15,10 9-10 0,0 0 1 0,0 0-9 0,0 0 0 16,0 0-8-16,0 0-3 16,0 0 1-16,0 0-5 0,33-15-13 0,-33 15-4 15,15-4-14-15,-15 4-32 16,0 0-19-16,21-4-39 0,-21 4-33 0,15-4-46 0,-15 4-108 16,15-1-296-16,-15 1 228 15</inkml:trace>
  <inkml:trace contextRef="#ctx0" brushRef="#br1" timeOffset="-205136.36">6995 14159 1667 0,'14'7'55'16,"-14"-7"-9"-16,0 0 19 0,14 3 7 16,-14-3 16-16,0 0 18 0,12 6 15 0,-12-6 1 0,0 0-8 15,0 0-13-15,16 7-9 16,-16-7-12-16,0 0-22 0,0 0-36 0,0 0-53 16,0 0-52-16,12 8-55 15,-12-8-95-15,0 0-494 0,0 0 8 0</inkml:trace>
  <inkml:trace contextRef="#ctx0" brushRef="#br1" timeOffset="-204276.48">6422 12818 2106 0,'-13'12'-72'16,"13"-12"13"-16,0 0 13 15,0 0 15-15,0 0 28 0,0 0 24 0,0 0 29 16,0 0-1-16,0 0 12 0,0 0-8 15,0 0 5-15,0 0-3 0,0 0-4 0,0 0 0 16,0 0-5-16,0 0-7 0,0 0 2 16,0 0-6-16,47-23-1 0,-47 23-7 15,12-17-4-15,-5 9-4 0,-7 8-4 0,13-25-5 16,-7 11-4-16,-2-2 4 0,0 0-5 16,0-1 14-16,0 2 6 15,1-2-3-15,-3 1 0 0,-2 16-3 0,5-20 3 16,-5 20-5-16,2-21-4 0,-2 21 3 15,0-19-6-15,0 19-3 0,0 0 5 0,-7-17-4 16,7 17-3-16,0 0-4 0,-13-7 16 0,13 7-18 16,0 0-1-16,0 0 10 0,0 0-8 15,-36 19 4-15,28-10-4 0,-1 2 1 0,-1 1 11 16,2 1-8-16,-1 0-5 0,0 3 6 0,3-2 5 16,-2 2 6-16,4-1 2 15,-2 3 4-15,1-2 5 0,0 0 4 0,1 1 6 16,2-2 9-16,2-15 1 0,-2 31 2 15,0-18 0-15,2-13-3 0,2 27-2 0,-2-27 1 16,6 23-8-16,-4-12-4 0,-2-11-1 0,12 20-6 16,-6-13-14-16,-6-7-17 15,14 13-23-15,-5-7-41 0,-9-6-42 0,15 10-40 0,-7-7-49 16,-8-3-75-16,0 0-557 16,23 0-165-16</inkml:trace>
  <inkml:trace contextRef="#ctx0" brushRef="#br1" timeOffset="-204056.36">6655 12862 2452 0,'0'0'-79'15,"21"-5"14"-15,-21 5 4 0,0 0 6 0,19-4 8 16,-19 4 8-16,0 0-2 15,21-7 7-15,-21 7 6 0,19-3-9 0,-19 3 3 0,21-4-13 16,-21 4-11-16,21-6-11 0,-21 6-27 0,24-5-50 16,-12-1-107-16,2 2-159 15,-4 0 130-15</inkml:trace>
  <inkml:trace contextRef="#ctx0" brushRef="#br1" timeOffset="-203856.39">6930 12650 1216 0,'0'0'43'0,"4"-14"-1"16,-4 14-7-16,0 0-5 0,0 0 3 0,0 0 27 15,0 0 19-15,0 0 12 16,0 0-25-16,0 0-8 0,0 0-7 0,0 0 4 16,17 32-13-16,-17-32-5 0,4 29-16 15,-2-12-35-15,1 0-25 0,-1 0-35 16,0 2-51-16,-4 0-122 0,2 0-225 15,-2 2 362-15</inkml:trace>
  <inkml:trace contextRef="#ctx0" brushRef="#br1" timeOffset="-202006.41">7074 13550 1368 0,'0'0'-12'0,"-13"-7"9"15,13 7 10-15,0 0 13 0,0 0 25 0,0 0-3 16,0 0 1-16,0 0 14 0,-2-20 5 16,2 20-1-16,0 0 5 0,0 0 1 15,0 0 5-15,0 0-3 0,13-22-3 16,-13 22-1-16,0 0-4 0,12-12-3 0,-12 12 1 0,0 0-5 15,18-10-10-15,-18 10-4 16,16-4-11-16,-16 4 1 0,20-6-4 0,-20 6-5 16,18-1 6-16,-18 1-11 0,21 0-2 0,-21 0 5 15,0 0-3-15,26 8 4 0,-26-8 0 16,10 11 2-16,-10-11-5 0,6 15 3 0,-6-15-2 16,2 17 9-16,-2-17 0 15,-4 24 7-15,4-24 0 0,-6 24 7 0,2-10 5 16,0-1 8-16,4-13-15 0,-13 24 4 15,9-14-7-15,4-10-6 0,-9 19-2 0,9-19-6 16,-6 17 4-16,6-17 0 0,-6 13-4 0,6-13 1 16,-7 14 0-16,7-14-6 15,0 0 0-15,0 0-2 0,-6 13-10 0,6-13-2 0,0 0-10 16,0 0-7-16,0 0-5 16,0 0-4-16,0 0-9 0,0 0-6 0,0 0-6 15,32-40-3-15,-26 26-1 16,3 1-4-16,-1-2 7 0,0 2 11 0,2-2-8 0,-2 2 7 15,-2-1 4-15,2 1 14 16,1-1 8-16,-9 14 5 0,11-21-2 0,-7 13 15 16,-4 8-6-16,8-16 11 0,-8 16 1 0,4-13 1 0,-4 13-1 15,0 0-3-15,5-18 1 16,-5 18 5-16,0 0-4 0,0 0 3 0,0 0 8 16,0 0 6-16,0 0 9 15,0 0 5-15,0 0-1 0,0 0 12 0,0 0-7 16,0 0 5-16,0 0 6 0,0 0-4 15,0 0 0-15,0 0 2 0,-30 41 1 0,30-41-2 16,-4 22-10-16,1-9-3 0,3-13-5 0,-4 23-7 16,4-23-7-16,2 25-13 15,-2-25-16-15,5 23-16 0,-3-12-20 0,-2-11-16 16,11 19-19-16,-5-10-27 0,-6-9-29 16,15 14-20-16,-7-9-32 0,-2 2-33 15,-6-7-77-15,0 0-504 0,24 6-109 16</inkml:trace>
  <inkml:trace contextRef="#ctx0" brushRef="#br1" timeOffset="-201276.53">7442 13466 2259 0,'0'0'-114'16,"0"0"22"-16,0 0 21 15,0 0 18-15,0 0 11 0,0 0 22 0,0 0 14 0,0 0 11 16,0 0 6-16,0 0 4 16,0 0 9-16,0 0 3 0,0 0 9 0,0 0-3 15,0 0 7-15,0 0-7 16,0 56 5-16,0-56-3 0,-2 25-2 0,2-25 5 0,-5 24-2 15,3-13 9-15,2-11-5 0,0 23-5 16,0-23 0-16,-2 21 0 0,2-21 3 16,-2 15-16-16,2-15 1 0,0 0-10 0,-2 21-2 15,2-21 5-15,0 0-16 0,-2 15-4 16,2-15-10-16,0 0 1 0,0 0 10 0,0 0-12 16,0 0 24-16,0 0-20 15,0 0-4-15,0 0 5 0,0 0 2 0,0 0 1 16,0 0 7-16,0 0-6 15,22-51 12-15,-18 42-14 0,-4 9 20 0,10-18-10 0,-10 18 4 16,9-17-3-16,-9 17-2 0,10-13 5 16,-10 13 0-16,9-10-3 0,-9 10-1 15,8-9 2-15,-8 9 11 0,0 0 2 0,13-7 1 0,-13 7 10 16,0 0-6-16,0 0-9 16,0 0 11-16,0 0-5 0,22 15-4 15,-22-15 3-15,0 0-5 0,8 19 0 16,-8-19-1-16,6 11-5 0,-6-11 7 0,6 11-9 15,-6-11-1-15,0 0 5 0,6 18-2 0,-6-18-3 0,0 0-2 16,7 9-2-16,-7-9-3 16,0 0-13-16,0 0-17 0,0 0-7 15,0 0 2-15,0 0-2 0,0 0 3 16,0 0-5-16,0 0 3 0,34-21 8 16,-34 21 5-16,10-13 15 0,-10 13 10 0,11-11-2 15,-11 11 4-15,9-10 21 0,-9 10 0 0,10-8 11 16,-10 8 11-16,0 0 9 15,17-5 15-15,-17 5 8 0,0 0 4 0,0 0 3 0,0 0-8 16,34 9-7-16,-34-9-3 0,12 12-5 16,-12-12-11-16,14 13-15 0,-8-6-31 15,-6-7-34-15,14 15-37 0,-10-7-34 0,-4-8-44 16,14 15-43-16,-14-15-104 0,8 12-468 16,-6-6-50-16</inkml:trace>
  <inkml:trace contextRef="#ctx0" brushRef="#br1" timeOffset="-201076.57">7904 13535 2380 0,'0'0'-21'0,"0"0"0"0,18-4 10 0,-18 4 26 16,0 0 11-16,20 8 18 0,-20-8 5 15,8 13-1-15,-8-13-4 0,8 17-10 0,-6-5 2 16,-2-12-16-16,3 24-23 15,-3-24-14-15,-5 31-31 0,3-17-33 0,-4 4-37 16,0-1-53-16,-4 0-121 0,-4 0-317 0,0 1 183 0</inkml:trace>
  <inkml:trace contextRef="#ctx0" brushRef="#br1" timeOffset="-200519.83">7374 13413 1699 0,'0'0'-70'0,"0"0"21"0,0 0 21 0,0 0 21 15,0 0 20-15,30 0 11 16,-30 0 31-16,0 0 7 0,0 0 5 0,0 0 21 0,7 19 4 16,-7-19 9-16,0 0 0 15,-7 25 4-15,7-25-2 0,-7 19 2 0,7-19 2 16,-6 28-2-16,4-13-7 15,2-15-6-15,0 28-11 0,4-13-6 0,-2 2-8 0,3-1-6 16,1 0-6-16,1 1-9 0,-1-2-7 0,2 3-8 16,-2-3-17-16,6 2-21 15,-2 1-19-15,0-2-36 0,3 1-15 0,0-2-45 0,0 1-37 16,1-3-46-16,-4-2-87 16,6-1-451-16,-4-1-18 0</inkml:trace>
  <inkml:trace contextRef="#ctx0" brushRef="#br1" timeOffset="-199706.63">8187 13340 2046 0,'0'0'-141'0,"0"0"14"0,0 0 23 16,0 0 15-16,0 0 22 0,0 0 11 16,0 0 12-16,0 0 11 0,0 0 8 15,0 0-6-15,0 0 8 0,0 0 1 0,0 0 4 0,0 0 3 16,0 0 3-16,49 12 1 16,-49-12 4-16,23-2-2 0,-23 2 1 15,28-3-5-15,-28 3 15 0,23 0 2 16,-23 0 22-16,26-4 10 0,-26 4 8 0,22 0 16 15,-22 0-2-15,20 0 10 0,-20 0 1 0,0 0-2 0,25 0 5 16,-25 0 13-16,0 0-3 16,15 7 5-16,-15-7-7 0,0 0-2 0,2 19-6 15,-2-19-6-15,0 0-5 16,-11 26-8-16,11-26-5 0,-8 23 7 0,2-9-11 0,-1-1 5 16,1 0 0-16,0 1 3 15,-2-1 1-15,0-1 4 0,2 2-6 0,6-14 4 16,-12 20-10-16,8-8-2 15,4-12-5-15,-11 19-3 0,6-10 1 0,5-9-7 0,-8 15-5 16,8-15 2-16,-6 15-5 0,6-15 1 0,-6 12-2 16,6-12 1-16,0 0 5 15,0 0 1-15,0 0-1 0,0 0 2 0,10 23-2 0,-10-23-3 16,0 0 1-16,24 4-7 16,-24-4-1-16,22 0-12 0,-22 0-7 0,28 0-14 15,-28 0-18-15,32-4-12 16,-15 2-15-16,-17 2-9 0,32-4-24 0,-16 2-17 0,-1-1-19 15,-15 3-18-15,28-8-41 0,-18 2-129 16,2 0-378-16,-2-1 52 0</inkml:trace>
  <inkml:trace contextRef="#ctx0" brushRef="#br1" timeOffset="-199116.64">8382 12857 2073 0,'0'0'-40'0,"0"0"13"15,0 0 9-15,0 0 15 0,0 0 14 16,0 0 15-16,0 0 12 0,0 0 16 16,0 0-17-16,0 0-1 0,0 0 3 0,0 0-9 0,0 0 1 15,0 0 4-15,43-8-12 16,-43 8-3-16,22-3-5 0,-22 3-18 0,24-1-12 16,-24 1-28-16,23 0-26 15,-23 0-36-15,17-2-49 0,-17 2-105 0,17-4-296 0,-9 2 256 16</inkml:trace>
  <inkml:trace contextRef="#ctx0" brushRef="#br1" timeOffset="-198386.46">8655 12704 1499 0,'0'0'-71'0,"0"0"23"16,0 0 21-16,0 0 20 0,0 0 7 0,0 0 10 16,0 0 7-16,0 0 12 15,0 0 7-15,0 0 8 0,2 48-1 0,-2-48 4 0,-2 23 10 16,2-23 3-16,-2 26-6 15,2-13 12-15,0-13-4 0,-2 25 2 0,0-11 0 16,2-14-8-16,0 23 1 0,0-23-8 0,-4 22-4 16,4-22 2-16,-2 20-12 15,2-20-2-15,-2 15-4 0,2-15 0 0,0 0-5 0,-5 19 7 16,5-19-6-16,0 0 0 16,0 0-7-16,-4 15 7 0,4-15-5 0,0 0-2 15,0 0-6-15,0 0-5 0,0 0 3 16,0 0 2-16,0 0-9 0,0 0 3 0,0 0 2 15,9-52 2-15,-9 52 3 0,8-15-1 0,-8 15-6 16,6-17 3-16,-6 17 1 16,10-15 2-16,-10 15 0 0,12-15-4 0,-12 15 9 0,8-12 3 15,-8 12-5-15,10-10-7 16,-10 10 2-16,13-5 14 0,-13 5 9 0,0 0-4 16,0 0-2-16,24 2 9 15,-24-2-4-15,0 0 2 0,14 17 1 0,-14-17-8 0,8 15-2 16,-8-15-2-16,9 18-3 15,-9-18-3-15,7 15 1 0,-7-15-1 0,4 15-2 16,-4-15-7-16,0 0-5 0,4 15-7 0,-4-15-5 16,0 0 3-16,6 14-10 0,-6-14-2 15,0 0-2-15,0 0-14 0,0 0 2 16,0 0-3-16,0 0 4 0,0 0-6 16,0 0 3-16,38-25 13 0,-38 25-4 0,15-15 7 15,-7 5 5-15,2 1 16 0,-10 9 5 16,16-18-5-16,-6 11 3 0,-10 7 0 0,20-16-3 15,-12 10 9-15,-8 6 8 16,19-7 10-16,-19 7 10 0,20-7 15 0,-20 7-2 0,16-3 17 16,-16 3 5-16,0 0-9 0,22 7-7 0,-22-7-3 15,12 9-12-15,-12-9-20 16,8 13-33-16,-8-13-36 0,9 17-52 0,-7-5-47 16,-2-3-57-16,0-9-133 0,0 17-484 15,0-17-144-15</inkml:trace>
  <inkml:trace contextRef="#ctx0" brushRef="#br1" timeOffset="-172496.43">22210 699 219 0,'0'0'37'0,"0"0"-41"16,0 0 21-16,0 0-17 0,0 0-4 0,0 0 4 0,0 0 4 15,0 0-2-15,0 0 8 16,0-14-3-16,0 14 11 0,0 0-5 0,0 0 1 15,0 0 1-15,0 0-4 16,0 0 1-16,0 0 7 0,0 0 9 0,0 0 10 0,0 0-6 16,0 0 4-16,0 0-2 0,0 0-1 0,0 0-6 15,0 0 4-15,0 0-7 16,0 0-2-16,0 0-1 0,0 0-3 0,0 0-7 16,0 0 9-16,0 0 4 0,0 0 2 15,0 0-3-15,0 0 10 0,0 0-2 0,0 0-8 16,-12-15 2-16,12 15-3 15,0 0-1-15,0 0-5 0,0 0 2 0,0 0 18 16,0 0-3-16,0 0 4 0,0 0 6 0,0 0 7 0,0 0 1 16,0 0 2-16,0 0-1 15,0 0-3-15,0 0-6 0,0 0-4 0,0 0-5 16,0 0-4-16,0 0-3 16,0 0-6-16,0 0 4 0,0 0-10 15,0 0 2-15,0 0 0 0,0 0 1 0,0 0-3 16,0 0 3-16,0 0 1 0,0 0 8 15,0 0-11-15,0 0 8 0,0 0 1 16,0 0-6-16,0 0 2 0,0 0-1 0,0 0-6 0,0 0-1 16,0 0-7-16,0 0-4 0,0 0-2 0,0 0 0 15,0 0 2-15,0 0-6 16,0 0 4-16,0 0 2 0,35 4 3 0,-35-4-12 16,0 0 1-16,0 0 9 15,0 0-6-15,26 2 1 0,-26-2 1 0,0 0 4 0,0 0-5 16,0 0-2-16,16 4 4 15,-16-4 0-15,0 0 8 0,0 0-13 0,0 0 8 16,0 0-5-16,0 0-6 0,0 0 8 0,0 0-6 0,0 0 11 16,0 0-10-16,0 0 2 15,0 0-9-15,0 0 6 0,0 0 6 0,0 0 6 16,0 0 1-16,0 0-12 16,0 0 8-16,0 0-8 0,2 17 4 0,-2-17 2 15,0 0-1-15,0 0-4 0,0 0-3 16,0 0 6-16,0 0 2 0,0 0-7 0,0 0 11 15,0 0 1-15,0 0 2 16,0 0-2-16,0 0 7 0,0 0-6 0,0 0 2 16,0 0 3-16,0 0 1 0,0 0-1 0,0 0 0 0,0 0 0 15,0 0 14-15,0 0-9 16,0 0 9-16,0 0 8 0,0 0-10 0,0 0 9 16,0 0 1-16,0 0 4 15,0 0 2-15,0 0-2 0,2 16-4 0,-2-16 6 0,0 0-7 16,0 0-9-16,0 0-4 15,0 0-3-15,0 0 5 0,0 0-4 0,0 0-7 16,0 0-1-16,0 0-5 0,0 0 10 0,0 0-15 16,0 0 6-16,0 0 4 0,0 0-4 15,0 0-5-15,0 0 11 0,0 0-6 16,0 0 0-16,-24 8-3 0,24-8 6 16,0 0 3-16,0 0-9 0,0 0 0 15,0 0 3-15,-18 5-5 0,18-5 1 16,0 0 8-16,0 0-7 0,0 0-3 0,0 0 3 15,0 0-5-15,0 0 8 0,0 0 5 16,0 0 2-16,0 0 3 0,0 0 4 0,0 0 4 16,0 0-8-16,0 0 0 0,0 0-3 0,0 0-2 0,-21 0-1 15,21 0-2-15,0 0-10 16,0 0 9-16,0 0-1 0,0 0-4 0,-25-10 3 16,25 10-5-16,0 0 5 15,-15-4-4-15,15 4-2 0,0 0-4 0,-16-6-3 0,16 6 2 16,0 0 3-16,-16-5-3 15,16 5 2-15,0 0 4 0,0 0-7 0,0 0 1 16,0 0 2-16,-19-6-7 0,19 6 10 0,0 0-2 16,0 0 0-16,0 0 0 0,0 0 2 15,0 0-2-15,0 0-3 0,0 0-1 0,0 0 8 16,0 0-7-16,0 0 2 16,0 0 8-16,55-4-11 0,-55 4-2 0,22 0 5 15,-22 0-3-15,21 2 1 0,-21-2-4 16,21 0 5-16,-21 0-2 0,21 0 4 0,-21 0-9 15,22 0 14-15,-22 0-5 0,0 0 0 16,24 0-1-16,-24 0 2 0,0 0-4 16,22 0 6-16,-22 0-1 0,0 0-1 0,0 0-11 0,19 0 9 15,-19 0-5-15,0 0 10 16,0 0-4-16,0 0 0 0,0 0-1 0,0 0 8 16,14 6-8-16,-14-6-2 15,0 0 7-15,0 0-8 0,0 0 3 0,0 0-1 0,0 0-1 16,0 0 3-16,-2 20-3 15,2-20 2-15,0 0 1 0,0 0 0 0,0 0 0 16,-2 19 6-16,2-19-6 0,0 0 0 0,0 0 0 16,0 0 6-16,-4 22-5 0,4-22 2 15,0 0 8-15,-8 14-8 0,8-14 0 0,0 0 3 16,-9 11-5-16,9-11-1 16,0 0 14-16,-10 15-8 0,10-15-2 15,-11 7 4-15,11-7-4 0,0 0 1 0,-13 16-1 16,13-16-2-16,-8 7 8 0,8-7 6 0,0 0-16 15,-12 12 3-15,12-12 2 0,0 0-2 0,-14 11-4 16,14-11 2-16,0 0 9 16,-10 9-10-16,10-9 3 0,0 0 3 0,0 0-11 0,-13 12 6 15,13-12 5-15,0 0-6 16,0 0-1-16,-8 10-1 0,8-10-1 0,0 0 6 16,0 0-6-16,0 0 3 15,0 0 5-15,-9 13 7 0,9-13-5 0,0 0-1 0,0 0-1 16,0 0 8-16,0 0 0 15,0 0 4-15,0 0 6 0,0 0 8 0,0 0-7 16,0 0 2-16,0 0-6 0,0 0 4 0,0 0-2 16,0 0 7-16,0 0-8 0,28 12-2 15,-28-12-4-15,16 0 1 0,-16 0-8 0,0 0-2 16,28-4-19-16,-28 4-22 16,0 0-11-16,30-2-32 0,-30 2-22 0,19-4-34 15,-19 4-62-15,19-8-161 0,-12 2-249 16,-7 6 177-16</inkml:trace>
  <inkml:trace contextRef="#ctx0" brushRef="#br1" timeOffset="-171996.63">22439 458 1667 0,'0'0'-87'0,"0"0"20"16,0 0 16-16,0 0 12 0,0 0 5 0,0 0 10 16,0 0 7-16,0 0-2 15,0 0-2-15,0 0 11 0,0 0-1 0,46 13-1 16,-46-13-2-16,0 0 9 0,19 4-16 16,-19-4-17-16,13 2-10 0,-13-2-21 0,15 4-21 15,-15-4-51-15,0 0-141 16,19 0 91-16</inkml:trace>
  <inkml:trace contextRef="#ctx0" brushRef="#br1" timeOffset="-171186.47">22627 320 787 0,'0'0'-7'16,"0"0"7"-16,0 0 11 0,0 0 2 0,0 0-2 16,0 0 3-16,0 0 2 0,0 0 1 15,0 0 5-15,0 0 1 0,0 0 6 0,0 0-6 16,0 0-1-16,0 0 1 15,0 0-7-15,0 0-2 0,0 0 4 0,0 0 0 16,0 0-8-16,0 0 1 0,0 0 5 0,0 0-11 0,0 0-1 16,0 0-4-16,0 0 0 15,44 0-5-15,-44 0 1 0,0 0 0 0,0 0 3 16,0 0-5-16,0 0 8 16,20 5-2-16,-20-5-2 0,0 0 2 15,0 0 4-15,12 12-8 0,-12-12 8 0,0 0-4 16,4 11 0-16,-4-11 0 0,0 0-2 0,0 0 6 15,0 0-3-15,-2 21-1 16,2-21 6-16,0 0-8 0,0 0 7 0,-10 18 4 0,10-18-9 16,0 0 5-16,-12 10 13 0,12-10-2 0,0 0-6 15,-12 9 8-15,12-9 1 16,0 0 6-16,0 0-3 0,-12 9 1 0,12-9 3 16,0 0-6-16,0 0-2 0,0 0 4 15,0 0 4-15,0 0-11 0,0 0 6 0,0 0-8 16,0 0-4-16,0 0-1 15,0 0-6-15,0 0-4 0,0 0 1 0,30 14-3 16,-30-14 8-16,0 0-8 0,20 1 6 16,-20-1 10-16,0 0-5 0,18 1-1 0,-18-1 6 15,0 0-5-15,14 5 7 0,-14-5-1 0,0 0-3 16,13 6 2-16,-13-6 0 16,0 0-2-16,8 11 0 0,-8-11-7 15,0 0 4-15,0 0 10 0,2 18-11 0,-2-18 6 16,0 0 5-16,-2 19-9 0,2-19-1 15,0 0-1-15,-10 15 4 0,10-15-5 16,-9 11-13-16,9-11-9 0,-12 10-19 0,3-6-30 0,1-1-35 16,8-3-64-16,0 0-253 0,-29 6 131 0</inkml:trace>
  <inkml:trace contextRef="#ctx0" brushRef="#br1" timeOffset="-170470.49">22955 855 1121 0,'-21'-4'-69'16,"21"4"1"-16,0 0-4 0,0 0-7 0,0 0-11 15,0 0-157-15,0 0 80 0</inkml:trace>
  <inkml:trace contextRef="#ctx0" brushRef="#br1" timeOffset="-169926.72">22934 851 610 0,'0'0'-47'0,"0"0"16"0,0 0 8 0,0 0 23 0,0 0 17 15,0 0 20-15,0 0 19 16,0 0 9-16,0 0 13 0,0 0-4 0,0 0 4 16,0 0-2-16,0 0 0 15,0 0 0-15,0 0-11 0,0 0-6 0,0 0-12 0,0 0 6 16,0 0-8-16,0 0 3 15,0 0-14-15,0 0-7 0,0 0 1 0,0 0 4 16,0 0-15-16,0 0 1 0,0 0 9 0,0 0-12 16,0 0 3-16,0 0-3 15,0 0-6-15,0 0-3 0,0 0 7 0,0 0-6 0,0 0 0 16,60 4-1-16,-60-4-1 16,0 0 2-16,0 0-6 0,26 2-2 15,-26-2-1-15,0 0 0 0,20 0 2 16,-20 0 2-16,0 0-2 0,17 1 5 0,-17-1 0 0,0 0-3 15,0 0 4-15,23 0 1 0,-23 0-4 0,0 0-1 16,15 3-1-16,-15-3-2 16,0 0-3-16,0 0-2 0,16 6 9 0,-16-6-3 15,0 0 0-15,0 0-3 0,0 0 6 16,0 0-1-16,7 11 7 0,-7-11-9 0,0 0 17 16,0 0-7-16,0 0 6 15,0 0-5-15,0 0 1 0,-19 27 2 0,19-27 1 16,0 0 3-16,-12 12-5 15,12-12 4-15,-9 12 4 0,9-12 15 0,-11 10-17 0,11-10-5 16,0 0 12-16,-12 13-14 0,12-13 4 0,-9 7 3 16,9-7-11-1,0 0 5-15,-13 12-1 0,13-12-2 0,0 0-2 0,-8 12 1 16,8-12 7-16,0 0 6 0,0 0 0 16,-11 10 3-16,11-10 12 0,0 0 4 0,0 0-2 15,0 0-4-15,0 0 0 16,0 0 0-16,0 0-5 0,28 9-7 15,-28-9 5-15,0 0-11 0,27 0-11 0,-27 0-3 16,20 0-32-16,-20 0-23 0,18 0-29 0,-18 0-18 16,0 0-30-16,24 0-50 0,-24 0-99 0,19-2-272 15,-19 2 263-15</inkml:trace>
  <inkml:trace contextRef="#ctx0" brushRef="#br1" timeOffset="-169436.23">23247 626 1469 0,'0'0'-89'0,"0"0"17"16,0 0 22-16,0 0 11 15,0 0 34-15,0 0 17 0,0 0 9 0,-21 29 12 0,21-29 12 16,0 0 0-16,0 0-1 16,0 0-3-16,0 0-3 0,0 0 2 0,0 0-4 15,0 0-8-15,0 0 4 16,0 0-4-16,0 0-1 0,40 6-6 0,-40-6-1 0,0 0-15 15,21 1-5-15,-21-1-12 0,0 0-14 0,18 3-24 16,-18-3-32-16,0 0-33 16,16 1-71-16,-16-1-224 0,15-4 128 0</inkml:trace>
  <inkml:trace contextRef="#ctx0" brushRef="#br1" timeOffset="-168986.72">23519 607 1156 0,'10'-8'-26'0,"-10"8"1"0,0 0 6 16,0 0 5-16,0 0 5 16,0 0 5-16,0 0 2 0,0 0 13 0,0 0 7 15,0 0-1-15,0 0-1 0,0 0-2 16,0 0 6-16,0 0-6 0,0 0 2 0,-49-1-2 15,49 1-2-15,0 0 11 0,0 0-6 0,0 0-7 16,0 0 13-16,0 0-7 0,-25 1-6 16,25-1 2-16,0 0 9 0,0 0 8 0,0 0 0 15,0 0 3-15,0 0-13 16,0 0 5-16,-13-8-9 0,13 8 0 0,0 0-3 16,0 0-5-16,0 0 0 0,11-29 1 15,-11 29-4-15,0 0-1 0,14-23 2 0,-8 15 0 16,-6 8-2-16,9-15-3 15,-9 15 16-15,11-13 2 0,-11 13 9 0,8-12 11 16,-8 12-5-16,0 0 4 0,8-14-9 0,-8 14-9 0,0 0 4 16,0 0 2-1,0 0 7-15,0 0-1 0,0 0 5 0,0 0-7 0,0 0 4 16,18 33 2-16,-16-20-7 16,2 3 0-16,0 0-7 0,0 4-28 0,3 3-21 15,-1 2-63-15,3-3-86 0,-1-1-235 16,1 2-36-16,-1-2 394 0</inkml:trace>
  <inkml:trace contextRef="#ctx0" brushRef="#br1" timeOffset="-167968.8">21239 588 1200 0,'0'0'-40'0,"0"0"15"15,0 0 16-15,0 0 6 0,0 0 6 0,0 0 4 0,0 0 9 16,0 0 4-16,0 0 4 15,0 0 8-15,0 0 1 0,0 0-2 0,0 0 0 16,0 0-2-16,0 0 2 0,0 0 7 0,0 0-1 0,0 0 7 16,0 0-11-1,0 0 0-15,0 0 4 0,0 0-10 0,0 0-2 0,52 4-4 16,-52-4 3-16,19 2-15 16,-19-2-7-16,18 4-4 0,-18-4-4 0,16 1-11 15,-16-1-4-15,18 3-11 0,-18-3-3 16,0 0-22-16,20 1-16 0,-14-1-34 0,-6 0-84 15,0 0-193-15,0 0 123 16</inkml:trace>
  <inkml:trace contextRef="#ctx0" brushRef="#br1" timeOffset="-167346.4">21441 623 1018 0,'0'0'-39'0,"0"0"17"16,0 0 19-16,0 0 12 15,-16 11 7-15,16-11 4 0,0 0-1 0,0 0 10 0,0 0 3 16,-9 15 3-16,9-15 0 0,0 0-3 0,-6 17 5 16,6-17 4-16,0 0-4 15,-7 22-13-15,7-22 12 0,-6 15 2 0,6-15-7 16,-9 16-4-16,3-5 0 0,6-11-3 16,-8 18 1-16,8-18-10 0,-10 15 9 0,10-15-7 15,-12 16 4-15,12-16 6 16,-8 12 5-16,8-12-4 0,-4 11 2 0,4-11 6 15,0 0 5-15,-8 11 0 0,8-11 4 16,0 0 7-16,0 0 2 0,-9 13 7 0,9-13 1 16,0 0 0-16,0 0-9 0,0 0-8 15,0 0 0-15,0 0-2 0,0 0-14 16,0 0 5-16,0 0-13 0,21 14-3 0,-21-14-1 0,18 2-10 16,-18-2-10-16,20 0-21 15,-20 0-9-15,28 0-15 0,-28 0-19 0,25 0-12 16,-9 0-29-16,-4 0-39 15,-12 0-77-15,23-4-338 0,-12 1 247 0</inkml:trace>
  <inkml:trace contextRef="#ctx0" brushRef="#br1" timeOffset="-166996.65">21524 461 1572 0,'0'0'-20'0,"0"0"10"0,0 0 3 0,0 0 0 16,0 0 7-1,0 0-5-15,0 0 2 0,0 0-4 0,0 0 10 0,0 0 11 16,0 0-6-16,40-12-1 16,-40 12 6-16,22 0-13 0,-22 0-32 0,25 0-28 0,-13 0-40 15,2 0-80-15,-14 0-208 16,20-4 123-16</inkml:trace>
  <inkml:trace contextRef="#ctx0" brushRef="#br1" timeOffset="-166666.33">21812 293 1038 0,'0'0'-41'0,"13"-8"10"16,-13 8 8-16,0 0 3 0,0 0 11 15,0 0 6-15,0 0 1 0,0 0 5 0,0 0 8 16,28 6 2-16,-28-6 1 16,0 0-5-16,14 9 7 0,-14-9 15 15,8 10 4-15,-8-10 6 0,0 0 12 16,7 19 9-16,-7-19-1 0,0 0 8 0,0 23-7 0,0-23 20 15,0 15 2-15,0-15-2 0,0 0-6 0,-5 25-13 16,5-25-1-16,0 18 1 16,0-18-10-16,5 16-11 0,-5-16-29 0,9 17-40 15,1-7-49-15,-2-5-79 0,-8-5-168 16,17 10-140-16,-8-7 376 0</inkml:trace>
  <inkml:trace contextRef="#ctx0" brushRef="#br1" timeOffset="-165781.72">20362 583 1330 0,'0'0'12'0,"0"0"-1"15,0 0 6-15,0 0 3 0,0 0 11 0,0 0-7 16,0 0 8-16,36 11 4 15,-36-11-7-15,0 0 3 0,19 1-6 0,-19-1 1 0,20 4 0 16,-20-4-14-16,20 3-16 0,-20-3-4 0,21 4-10 16,-21-4-3-16,24 4 4 15,-24-4-3-15,20 0 4 0,-20 0 0 0,20 3 2 16,-20-3 1-16,19 2-2 16,-19-2 4-16,0 0 2 0,17 2 4 0,-17-2 4 0,0 0 12 15,0 0 5-15,0 0-5 16,11 7 11-16,-11-7 9 0,0 0-7 0,0 0 2 15,0 0 8-15,0 0-9 16,0 0-2-16,0 0 5 0,-17 31-6 0,17-31 2 0,0 0 1 16,-11 19-2-16,11-19 5 0,-9 15-4 0,9-15-6 15,-8 17 0-15,8-17-4 16,-8 18 3-16,8-18-4 0,-8 17-3 16,8-17 2-16,-12 17 3 0,12-17 0 0,-8 13-7 15,8-13-1-15,-8 14 2 0,8-14-2 0,-7 11 6 16,7-11-9-16,0 0 12 15,-6 14 0-15,6-14-4 0,0 0 1 0,0 0 0 16,0 0-8-16,0 0 7 0,0 0-7 0,23 16 2 0,-23-16-5 16,15 2-26-16,-15-2-18 15,0 0-18-15,27-2-28 0,-27 2-50 0,0 0-105 16,30-6-280-16,-21 3 297 16</inkml:trace>
  <inkml:trace contextRef="#ctx0" brushRef="#br1" timeOffset="-165467.22">20657 384 1425 0,'0'0'-65'0,"0"0"3"0,8-13 8 16,-8 13 7-16,0 0 6 16,17-5 8-16,-17 5 8 0,19-4 9 0,-19 4 2 15,27 0 11-15,-12 0-3 0,-15 0 3 16,36 0-15-16,-17 0-16 0,0 0-38 0,-19 0-76 15,32-3-114-15,-20 3 86 16</inkml:trace>
  <inkml:trace contextRef="#ctx0" brushRef="#br1" timeOffset="-165246.68">21018 174 847 0,'17'-15'89'0,"-17"15"-12"15,0 0-8-15,0 0 0 0,0 0-16 0,0 0-5 16,0 0-2-16,0 0-14 16,0 0 4-16,0 0-5 0,0 0-5 0,0 0-16 15,-6 47-32-15,6-34-43 0,-4-1-74 16,4-12-255-16,-7 31 124 0</inkml:trace>
  <inkml:trace contextRef="#ctx0" brushRef="#br1" timeOffset="-164266.52">19797 603 1093 0,'0'0'-7'0,"-15"27"1"0,15-27 3 15,0 0 8-15,0 0 15 16,0 0 13-16,0 0 18 0,0 0 5 0,-6 13 6 0,6-13 4 15,0 0 9-15,0 0 0 16,0 0-1-16,0 0 4 0,0 0-12 0,17 12-5 16,-17-12 11-16,0 0-13 0,0 0-6 15,0 0 3-15,0 0-13 0,0 0-4 0,0 0-6 16,0 0 0-16,0 0-17 0,0 0 4 16,36-19-1-16,-36 19 1 0,0 0-6 15,6-15 8-15,-6 15 7 0,0 0-9 16,6-14 1-16,-6 14 11 0,0 0 8 0,0 0-1 15,0 0-13-15,9-13-2 0,-9 13-11 0,0 0 10 16,0 0-4-16,0 0 3 0,0 0 1 16,0 0-3-16,0 0 1 0,8 38 0 15,-8-38-7-15,0 25-8 0,-2-8-9 16,0 2-22-16,-2 1-43 0,1 4-35 0,-1 0-41 16,2 3-79-16,-2-2-453 0,2 2 85 15</inkml:trace>
  <inkml:trace contextRef="#ctx0" brushRef="#br1" timeOffset="-156456.47">20709 5887 1854 0,'0'0'-88'0,"0"0"17"16,0 0 6-16,0 0 12 16,0 0-4-16,0 0 11 0,0 0 5 15,0 0 12-15,0 0 9 0,0 0 11 0,0 0 11 16,0 0 3-16,0 0 9 0,0 0 1 0,0 0 9 15,0 0 1-15,0 0 6 16,0 0 6-16,0 0 12 0,0 0-6 0,0 0 1 16,0 0-3-16,0 0 9 0,0 0-6 0,0 0 5 0,0 0-2 15,0 0 1-15,0 0-6 16,0 0 15-16,0 0-19 0,0 0 3 0,0 0-8 16,0 0 10-16,0 0 0 15,0 0-5-15,29 28 2 0,-29-28-2 0,0 0-4 0,22 3-8 16,-22-3 4-16,0 0-12 15,21 1 5-15,-21-1-8 0,17 2-2 0,-17-2-1 16,0 0 3-16,23 2-1 0,-23-2-7 0,16 2 2 0,-16-2-3 16,0 0 6-16,0 0-8 15,22 0 1-15,-22 0 7 0,0 0-11 0,0 0-1 16,20 2 0-16,-20-2 3 16,0 0 0-16,0 0 9 0,0 0-9 0,21 0-6 15,-21 0 3-15,0 0-3 0,0 0 6 16,0 0-6-16,0 0 0 0,0 0 6 0,0 0 3 15,14 4 16-15,-14-4-6 16,0 0 4-16,0 0 0 0,0 0 2 0,0 0 4 0,0 0-10 16,0 0 5-16,0 0-7 0,-33 28 3 0,33-28 4 15,-15 10 6-15,15-10-3 16,-17 9 11-16,17-9 2 0,-17 11-2 0,8-5 4 16,9-6 1-16,-16 11-4 0,16-11 0 15,-17 14-4-15,10-9-4 0,7-5 5 0,-15 12-7 16,15-12-8-16,-10 10 5 15,10-10-4-15,-10 7-4 0,10-7-1 0,0 0-1 16,-12 10-1-16,12-10 0 0,0 0 4 16,0 0-6-16,-10 10-2 0,10-10 10 0,0 0-8 15,0 0 1-15,0 0-6 0,0 0-1 0,0 0 1 16,0 0 5-16,0 0-2 16,0 0-2-16,0 0-2 0,0 0-4 0,0 0-10 0,0 0-10 15,28 17-1-15,-28-17-23 16,16 1-3-16,-16-1-18 0,0 0-21 15,28-1-17-15,-28 1-19 0,21 0-14 0,-8-2-22 0,-13 2-29 0,25-4-69 16,-25 4-453-16,24-6 34 16</inkml:trace>
  <inkml:trace contextRef="#ctx0" brushRef="#br1" timeOffset="-156026.56">21090 5731 2060 0,'0'0'-22'0,"0"0"9"0,0 0 10 16,0 0 1-16,0 0 0 15,0 0 9-15,0 0 7 0,0 0 12 0,0 0 15 16,0 0 0-16,0 0-12 0,0 0-5 16,0 0-7-16,0 0-12 0,0 0-5 0,36 20-14 15,-36-20-7-15,20 0-15 0,-12 0-20 0,-8 0-27 16,16 0-37-16,-16 0-62 16,16-4-366-16,-16 4 264 0</inkml:trace>
  <inkml:trace contextRef="#ctx0" brushRef="#br1" timeOffset="-155761.83">21302 5573 1584 0,'0'0'-4'0,"0"0"13"0,0 0 4 0,0 0-6 16,0 0 6-16,0 0 2 0,0 0-2 0,0 0 6 16,0 0 2-16,0 0-4 0,0 0 9 15,0 0-11-15,-7 51 0 0,7-38-15 0,0-13-20 16,-2 31-28-16,2-14-42 16,-2 0-49-16,2 0-127 0,-4-2-127 0,4 2 125 15</inkml:trace>
  <inkml:trace contextRef="#ctx0" brushRef="#br1" timeOffset="-133659.68">19981 5927 1100 0,'0'0'-16'0,"0"0"11"16,0 0 1-16,0 0 11 16,0 0 2-16,0 0 0 0,0 0 0 0,0 0 1 0,0 0 8 15,0 0 1-15,0 0 4 16,0 0 5-16,0 0 5 0,0 0-1 0,0 0-5 15,0 0 8-15,0 0 4 0,0 0-6 0,0 0-1 0,0 0 2 16,0 0 4 0,0 0 5-16,0 0 1 0,0 0-4 0,0 0-10 0,0 0 0 15,0 0-4-15,0 0 1 16,0 0-14-16,0 0 6 0,0 0-5 0,0 0 4 0,0 0 3 16,0 0-2-16,0 0 1 15,0 0 7-15,0 0-6 0,0 0 3 0,0 0-1 16,0 0 7-16,0 0-6 15,0 0-1-15,0 0-4 0,4-27-5 16,-4 27 2-16,0 0 17 0,0 0-16 0,0 0 11 0,0 0-3 16,0 0 11-16,0 0-6 0,0 0 8 15,0 0 1-15,0 0-1 0,0 0-5 0,0 0-5 16,6-13-1-16,-6 13 6 0,0 0-10 16,0 0 1-16,0 0 4 0,0 0 5 15,0 0 2-15,0 0-4 0,0 0 5 16,0 0-3-16,0 0 4 0,0 0-8 0,0 0-8 15,0 0 7-15,0 0-7 0,0 0-6 16,0 0 0-16,0 0-3 0,0 0 3 0,0 0-3 16,0 0-5-16,0 0 3 0,0 0-4 0,0 0 2 15,0 0-1-15,0 0-4 0,0 0-3 16,0 0 4-16,0 0-1 0,0 0-2 16,0 0 2-16,0 0 0 0,0 0 6 15,0 0 3-15,0 0 5 0,0 0-3 0,0 0 2 16,0 0-1-16,0 0 0 0,0 0-2 15,0 0-5-15,0 0-1 0,0 0 6 16,0 0-8-16,0 0 3 0,0 0-1 0,0 0 0 0,0 0 4 16,0 0 2-16,0 0 11 15,0 0 0-15,0 0-1 0,0 0 0 0,0 0 4 0,0 0 0 16,16 28-3-16,-16-28-1 16,0 0 0-16,0 0-6 0,2 17 1 0,-2-17-8 15,0 0 4-15,0 0-4 16,0 0-1-16,2 18 6 0,-2-18-4 0,0 0-4 0,0 0 1 15,0 0 2-15,0 0 1 16,0 0-5-16,0 0 4 0,0 0 2 16,2 15 3-16,-2-15 10 0,0 0 2 0,0 0-5 0,0 0-2 0,0 0 0 15,0 0-4-15,0 0-2 16,0 0-3-16,0 0 2 0,12-28-6 16,-12 28 4-16,6-12-1 0,-6 12-4 15,0 0 2-15,12-19 3 0,-10 13 0 0,-2 6 4 0,6-11-2 16,-6 11 3-16,4-10-3 15,-4 10-2-15,0 0 3 0,6-11-3 0,-6 11 1 16,0 0 6-16,5-11 4 0,-5 11 4 0,0 0 2 0,0 0 4 16,0 0-2-16,6-8-1 15,-6 8-5-15,0 0-1 0,0 0-1 0,0 0 9 16,0 0 1-16,0 0 1 16,0 0-4-16,0 0 2 0,0 0 3 0,0 0 0 15,8 36-1-15,-8-36 0 0,5 19 1 16,-5-19 0-16,2 19-6 0,-2-19-2 0,0 23-2 15,0-23-6-15,2 23 0 16,-2-23-1-16,-2 24-6 0,2-24-7 0,0 25-10 0,0-25-12 16,-2 23-15-16,2-10-27 0,0-13-36 0,-3 25-64 15,3-12-69-15,0-13-150 16,-4 19-197-16,4-19-369 0,-6 14-364 0</inkml:trace>
  <inkml:trace contextRef="#ctx0" brushRef="#br1" timeOffset="-126496.49">18954 5860 2689 0,'0'0'-165'0,"0"0"32"0,0 0 23 16,0 0 16-16,0 0 13 0,0 0 16 0,0 0 11 16,0 0 9-16,0 0 3 15,0 0 13-15,0 0 12 0,0 0 1 16,0 0 3-16,0 0 2 0,0 0 7 16,0 0 1-16,0 0 1 0,0 0 6 0,0 0 7 0,0 0-4 15,0 0-2-15,0 0 9 16,0 0-9-16,0 0 8 0,0 0 0 0,0 0 3 15,0 0 10-15,0 0 21 0,0 0-17 0,0 0 7 0,0 0-4 16,0 0-4-16,0 0-1 16,0 0-3-16,0 0 8 0,0 0-3 0,15 23-4 15,-15-23 2-15,0 0-3 16,0 0 3-16,17 2-2 0,-17-2-8 0,0 0-4 0,19 2 4 16,-19-2-4-16,0 0-5 15,22 2 3-15,-22-2-1 0,0 0-1 0,20 0-4 16,-20 0 4-16,0 0-3 15,21 0 4-15,-21 0-8 0,0 0-3 16,24-2-3-16,-24 2 4 0,16-2 4 0,-16 2-13 0,0 0 1 0,26 0-1 16,-26 0-1-16,0 0 10 15,21-3 4-15,-21 3 7 0,0 0 17 0,20 0-1 16,-20 0 10-16,0 0 9 0,0 0 6 16,18-3 5-16,-18 3-13 0,0 0 1 0,0 0-5 15,0 0-8-15,0 0-2 16,0 0-7-16,0 0-2 0,16 6-1 0,-16-6 0 15,0 0 0-15,0 0-7 0,0 0 6 0,0 0-1 0,0 0-3 16,0 0-1-16,0 0 9 16,0 0 3-16,-28 34 2 0,28-34 4 15,-11 10-6-15,11-10-1 0,-13 11-3 16,13-11 0-16,-12 10-1 0,12-10-3 0,-15 11-3 0,15-11 0 16,-12 12 0-16,12-12-1 15,-12 9-5-15,12-9 1 0,-10 7-2 0,10-7 1 16,0 0 2-16,-12 13 1 15,12-13 1-15,0 0 2 0,-13 11-2 0,13-11 0 0,0 0 1 16,-9 8-2-16,9-8-2 0,0 0-1 0,0 0 1 16,0 0-4-16,-8 16 6 15,8-16-1-15,0 0-7 0,0 0-13 0,0 0-16 16,0 0-27-16,23 16-28 0,-23-16-35 16,19 1-36-16,-19-1-10 0,24 2-30 0,-12-2-39 15,-12 0-105-15,28-3-391 16,-15 0 13-16</inkml:trace>
  <inkml:trace contextRef="#ctx0" brushRef="#br1" timeOffset="-111616.39">20011 8313 1956 0,'0'0'-126'0,"0"0"18"0,0 0 3 0,0 0 11 0,0 0 2 16,0 0 10-16,0 0-4 15,0 0 4-15,0 0 8 0,0 0 7 0,0 0 2 16,0 0 15-16,0 0-2 0,0 0 8 0,0 0 4 16,0 0 16-16,0 0 13 0,0 0 11 15,0 0 8-15,0 0 4 0,0 0-1 0,0 0 6 16,0 0-6-16,0 0 1 16,0 0-1-16,0 0-2 0,0 0 2 0,0 0-5 15,0 0-1-15,0 0 4 0,0 0-1 16,0 0 6-16,0 0-1 0,0 0 5 0,0 0 10 15,0 0 1-15,0 0 7 16,0 0-8-16,0 0-1 0,0 0-1 0,0 0-3 16,0 0 2-16,0 0-9 0,0 0-7 0,0 0-1 15,0 0-1-15,0 0 2 0,0 0 5 16,0 0-10-16,0 0 1 0,0 0 2 0,-34 5-7 16,34-5-4-16,0 0 4 15,-15-2-12-15,15 2 5 0,0 0 4 0,-15 0-6 0,15 0 7 16,0 0 0-16,-17 0-5 15,17 0 2-15,0 0-4 0,-16 0 6 0,16 0 3 16,0 0-7-16,-18 2-9 0,18-2 7 0,0 0-7 0,-14 2-5 16,14-2-11-16,0 0 0 15,-17 2-2-15,17-2-1 0,0 0 6 0,0 0 5 16,-18 0 5-16,18 0 8 16,0 0 0-16,0 0 5 0,-14 1 10 0,14-1 11 15,0 0 8-15,0 0 4 0,0 0 7 16,0 0 0-16,-20 0-2 0,20 0-5 15,0 0 1-15,0 0-6 0,0 0 0 16,-12 0 5-16,12 0-13 0,0 0 2 0,0 0-6 0,0 0 1 16,0 0-3-16,-10 5 1 0,10-5-5 0,0 0 1 15,0 0 2-15,0 0 0 16,0 0-7-16,0 0 0 0,0 0 0 0,0 0-4 0,-7 7-4 16,7-7 2-16,0 0-6 15,0 0 5-15,0 0 0 0,0 0 0 0,0 0-5 16,0 0 5-16,0 0 0 15,0 0-2-15,0 0 0 0,0 0 6 0,2 18-6 0,-2-18 9 16,0 0 0-16,0 0-4 0,0 0 3 0,0 0 1 16,0 0-6-16,0 0 3 15,0 0-1-15,0 0 4 0,0 0-3 0,0 0-1 16,0 0-3-16,0 0 4 0,0 15 1 16,0-15-2-16,0 0 4 0,0 0 0 0,0 0 4 15,0 0 1-15,0 0-1 16,0 0 1-16,0 0-1 0,0 0 3 0,0 0-6 15,0 0-1-15,0 0 2 0,0 0-4 16,0 0 6-16,-2 13-6 0,2-13 2 0,0 0-5 16,0 0 5-16,0 0 3 0,0 0-8 15,0 0 10-15,0 0-3 0,0 0 3 16,0 0 8-16,0 0-3 0,0 0-3 0,0 0 4 0,0 0 1 16,0 0-5-16,0 0 0 15,0 0-3-15,0 0-4 0,0 0-11 0,0 0-1 16,0 0-4-16,0 0 4 15,0 0 1-15,0 0 1 0,0 0-1 0,0 0 2 0,0 0-1 16,0 0 10-16,-2 14-9 0,2-14 0 0,0 0 6 16,0 0-3-16,0 0 4 15,0 0-1-15,0 0-4 0,0 0 2 0,0 0-3 0,0 0-4 16,4 11-4-16,-4-11-4 16,0 0 1-16,0 0 3 0,0 0-4 0,0 0 2 15,7 8 3-15,-7-8 5 16,0 0 4-16,0 0-3 0,0 0 4 0,0 0 5 15,0 0-2-15,0 0 0 0,4 9 2 0,-4-9 4 0,0 0-10 16,0 0 5-16,0 0 4 16,0 0-3-16,0 0 7 0,0 0-3 0,0 0 0 0,4 9-10 15,-4-9 3-15,0 0-3 16,0 0-3-16,0 0 0 0,8 6 2 0,-8-6-2 16,0 0 9-16,0 0 0 15,0 0 11-15,8 8 0 0,-8-8 1 0,0 0-1 0,0 0 5 16,0 0-7-16,8 5 7 15,-8-5-5-15,0 0-4 0,0 0 2 0,0 0-5 16,6 9 5-16,-6-9-7 0,0 0-6 0,0 0-3 16,0 0 3-16,6 9 1 0,-6-9-4 15,0 0 7-15,0 0-6 0,6 8-3 0,-6-8 4 16,0 0-1-16,4 7 8 16,-4-7-5-16,0 0-5 0,0 0 8 0,7 9 0 15,-7-9 0-15,0 0 0 0,0 0 0 16,6 10 11-16,-6-10-13 0,0 0 4 0,0 0-2 15,7 12 6-15,-7-12 3 16,0 0 0-16,4 7-2 0,-4-7 4 0,0 0-1 16,6 10 3-16,-6-10-6 0,0 0-2 0,7 9 4 15,-7-9-2-15,0 0 9 0,0 0-8 16,4 12-1-16,-4-12 7 0,0 0-2 0,0 0 4 16,0 0 0-16,0 0 0 15,0 0 5-15,0 0-5 0,0 0 3 0,-11 26 6 0,11-26 1 16,0 0 0-16,-12 12-2 15,12-12 0-15,0 0-1 0,-13 12 3 0,13-12-8 16,-11 7 3-16,11-7-9 0,-12 12 5 0,12-12-7 0,-16 9 2 16,16-9 2-16,-14 10-1 15,14-10 3-15,-15 9 6 0,15-9-7 0,-15 10-3 16,15-10-2-16,-15 9 7 16,15-9-7-16,-12 9-5 0,12-9 5 0,-13 8-4 0,13-8-1 15,-13 9 0-15,13-9 0 16,-10 8-1-16,10-8-1 0,0 0 7 0,-10 14-5 15,10-14-2-15,0 0-1 16,-7 11 3-16,7-11-5 0,0 0 0 0,0 0 0 0,0 0-2 16,0 0-3-16,0 0-8 0,13 25 0 0,-13-25-1 15,10 7-4-15,-10-7-6 16,0 0-6-16,20 11-9 0,-20-11 7 0,16 4-16 0,-16-4 4 16,19 4 4-16,-8 0 0 15,-3-2-12-15,-8-2-14 0,21 2-51 0,-21-2-228 16,0 0 109-16</inkml:trace>
  <inkml:trace contextRef="#ctx0" brushRef="#br1" timeOffset="-110196.77">19389 5877 1022 0,'0'0'27'0,"0"0"10"0,0 0 5 16,0 0-5-16,0 0-2 16,0 0-2-16,0 0 7 0,4 14 0 0,-4-14-5 0,0 0-3 15,0 0-3-15,0 0-5 16,0 0-10-16,0 0-9 0,0 0-7 0,8 13-11 15,-8-13-10-15,0 0-13 16,0 0-17-16,0 0-18 0,0 0-27 0,-2 21-56 16,2-21-177-16,0 0 107 0</inkml:trace>
  <inkml:trace contextRef="#ctx0" brushRef="#br1" timeOffset="-109866.42">19367 6039 927 0,'-2'18'18'16,"2"-18"11"-16,-2 20-1 0,2-20 3 15,-4 18 6-15,4-18-4 0,-7 20-3 0,3-10 11 16,4-10-4-16,-8 22-8 0,6-10 1 0,2-12 1 16,-7 21-5-16,7-21-11 0,-4 23-6 15,1-12-14-15,3-11-5 0,-2 25-16 0,2-25-4 16,-2 25-10-16,2-12 0 16,0-13-4-16,-2 25 9 0,0-12 0 0,2-13-2 15,-4 29 6-15,2-16 8 0,-2 3 3 16,4-16 10-16,-6 28 4 0,2-12 13 0,1-1-3 15,-2 0 9-15,1 1-1 0,4-16 4 0,-6 32-3 16,2-17-1-16,0 0 2 16,0 2 2-16,-3-2 0 0,3 1 4 0,2-2-6 0,-2 2 7 15,-1-1-5-15,5-15-6 16,-4 31 4-16,0-17 0 0,2 2-10 0,-1 0-6 16,3-16-3-16,-4 33 0 15,0-19-9-15,2 1-15 0,0 2-18 16,0-2-31-16,2 1-72 0,0-16-137 0,-4 27 93 15</inkml:trace>
  <inkml:trace contextRef="#ctx0" brushRef="#br1" timeOffset="-109721.47">19164 7165 773 0,'0'21'0'16,"0"-21"0"-16,0 16-6 0,0-16-27 0,2 15-37 0,-2-15-66 15,0 0-42-15,-2 21 59 16</inkml:trace>
  <inkml:trace contextRef="#ctx0" brushRef="#br1" timeOffset="-109546.74">19197 7432 575 0,'0'0'80'0,"0"0"-18"16,0 0-34-16,6 14-59 15,-6-14-99-15,0 0-66 0,0 0 66 16</inkml:trace>
  <inkml:trace contextRef="#ctx0" brushRef="#br1" timeOffset="-108676.55">19477 5995 681 0,'0'0'64'16,"0"0"-11"-16,0 0-20 0,0 0-8 0,0 0-17 15,0 0 4-15,0 0-8 0,0 0 1 16,0 0 1-16,0 0-1 0,0 0-1 0,0 0-20 16,0 0-23-16,15 29-35 0,-15-29-65 0,0 0-73 15,0 0 71-15</inkml:trace>
  <inkml:trace contextRef="#ctx0" brushRef="#br1" timeOffset="-108506.65">19484 6169 657 0,'-7'23'66'15,"7"-23"2"-15,-4 21 6 0,2-10-1 0,2-11-9 0,-7 26-10 16,5-12-5-16,2-14 4 0,-4 27-7 16,2-12-5-16,2-15-1 0,-2 26 0 15,0-10-2-15,0-1 1 0,2-15-10 0,-3 28 0 0,6-13-12 16,-3-15-17-16,2 28-30 16,-2-13-39-16,2 0-57 0,-2-1-122 0,2 1-83 15,0 0 107-15</inkml:trace>
  <inkml:trace contextRef="#ctx0" brushRef="#br1" timeOffset="-108366.6">19443 6718 981 0,'0'11'34'0,"0"-11"7"0,-2 22 6 15,2-22-1-15,-4 23 3 0,4-23-3 16,0 26-8-16,0-26 0 0,2 24-2 16,0-10-5-16,-2-14-10 0,4 22-11 15,1-7-17-15,-3-3-14 0,2 0-30 0,0-1-44 16,0 3-63-16,-1-3-199 0,-3-11 114 15</inkml:trace>
  <inkml:trace contextRef="#ctx0" brushRef="#br1" timeOffset="-108026.45">19477 7138 1031 0,'0'19'7'16,"0"-19"14"-16,0 0 4 16,0 26 10-16,0-26 11 0,-2 19 12 0,2-19 1 15,0 21-7-15,0-21 1 16,2 20-9-16,-2-20-6 0,5 24-4 0,-1-11-2 0,-2 2-9 15,2-2-7-15,-4-13-13 16,8 27-5-16,-6-15-3 0,-2-12-12 0,2 23-4 16,0-8-8-16,-2-15-8 0,2 22-3 0,-2-7-9 0,0-15-5 15,-4 24 6-15,4-24 3 16,-2 26 6-16,-2-15 17 0,4-11 18 0,-6 26 20 16,2-13 12-16,0-2 14 15,-3 3 8-15,7-14 10 0,-6 26 5 0,2-12 3 0,4-14 8 16,-5 24 6-16,3-13 7 15,2-11 15-15,0 27-17 0,0-27 6 0,2 23-8 16,0-11-9-16,-2-12-1 0,5 22-9 0,-1-10-14 16,-4-12-3-16,4 20-10 0,-4-20-21 15,7 18-31-15,-7-18-30 0,4 15-30 0,-2-7-36 16,-2-8-56-16,0 0-133 16,0 0-272-16,0 0 234 0</inkml:trace>
  <inkml:trace contextRef="#ctx0" brushRef="#br1" timeOffset="-107486.74">19477 5742 1640 0,'0'0'-18'16,"0"0"1"-16,0 0-8 0,0 0-17 15,-19-8-2-15,19 8 2 0,0 0 4 0,0 0 14 16,0 0 7-16,0 0 4 16,0 0 2-16,-13-7 6 0,13 7-3 0,0 0 2 15,0 0-11-15,0 0-14 0,0 0-16 16,0 0-28-16,0 0-77 0,0 0-181 0,0 0 107 15</inkml:trace>
  <inkml:trace contextRef="#ctx0" brushRef="#br1" timeOffset="-107386.78">19684 5732 997 0,'30'0'3'0,"-15"2"-13"0,-2-2-30 16,2 0-32-16,-3 0-46 15,-12 0-135-15,28-2 82 0</inkml:trace>
  <inkml:trace contextRef="#ctx0" brushRef="#br1" timeOffset="-107196.59">20258 5689 736 0,'0'0'73'0,"30"-3"5"15,-30 3 1-15,28-3-11 0,-28 3-6 16,27-1-19-16,-12 1-12 0,-15 0-4 0,29-3-6 0,-14 3-13 15,2-2-22-15,-3 2-15 0,2-2-24 0,1 0-36 16,-2 0-58-16,-1 1-148 16,1-1 93-16</inkml:trace>
  <inkml:trace contextRef="#ctx0" brushRef="#br1" timeOffset="-106766.47">20667 5645 876 0,'21'-2'74'0,"-21"2"17"15,21 0 5-15,-21 0-7 0,25-2-7 16,-25 2-8-16,28 0-6 0,-9 0-3 0,0 0-15 15,-19 0-1-15,43 0-6 0,-23 0-1 0,2 2-24 16,1-2-17-16,-1 2-17 0,-2-2-16 0,4 2-3 16,-5-2 2-16,2 2 0 15,-2-2 6-15,1 1 8 0,-20-1 6 0,31 0-1 0,-14 2 9 16,-17-2 3-16,31 2-5 16,-15-2 4-16,-16 0-7 0,31 2-7 0,-14-1-4 15,0 2-11-15,0 0 1 16,2-2-5-16,-19-1 7 0,36 2-6 0,-17 0 9 0,2 0 0 15,-2-2 7-15,1 1 3 16,-2-1 5-16,3 0-4 0,1 2-7 0,-2-2-11 16,4 2-15-16,-3-2-16 0,0 2-1 0,0-2 2 15,1 0 12-15,-1 0 29 0,-2 2 19 16,2-2 10-16,-2 0 6 0,2 0-1 0,-1 0-3 16,0 0-7-16,0 0-9 15,-1 0-9-15,1 0-8 0,0 0 6 0,-1 0 5 16,0 0 13-16,2 0 27 0,-1 0 15 15,0-2 13-15,2 2 15 0,-22 0 11 0,40 0-2 16,-17 0-1-16,3 0 2 0,-3 0-11 16,2 2-10-16,0-2-11 0,1 3-1 15,-3-2-3-15,1-1-19 0,-4 0-18 0,-2 2-17 0,0-2-27 16,-18 0-38-16,28 1-48 16,-28-1-119-16,19 0-110 0,-19 0 112 0</inkml:trace>
  <inkml:trace contextRef="#ctx0" brushRef="#br1" timeOffset="-105716.27">19480 7958 1109 0,'0'0'91'0,"0"0"27"16,0 0 24-16,0 0 13 0,0 0 8 0,2 21-1 15,-2-21 10-15,0 0-2 0,0 0-6 0,0 0-10 0,0 0-14 16,0 0-14-16,0 0-19 16,0 0-15-16,4 14-13 0,-4-14-21 0,0 0-18 15,0 0-25-15,12 6-22 16,-12-6-31-16,0 0-21 0,18 3-33 0,-18-3-7 0,0 0-7 16,27 4-5-16,-27-4 12 15,19 2 6-15,-19-2 1 0,25 1 8 0,-12 1 9 16,-13-2 6-16,27 3 14 15,-11-3 8-15,-16 0 11 0,31 1 14 0,-14 1 7 0,2-2 12 16,-2 2-2-16,-17-2 4 0,38 0-9 16,-19 0-4-16,2 3-5 0,1-3-12 15,-2 0 1-15,4 0-6 0,-3 0 1 0,3 1 4 16,-2-1 3-16,2 0 15 0,1 1 11 16,-1-1 16-16,1 0 8 0,0 0 3 0,1 3 1 15,-3-3 6-15,3 0-21 16,-1 0-6-16,-2 0-24 0,2 2-26 0,1-2-26 0,0 0-44 15,-3 2-71-15,0-4-298 0,2 4 347 0</inkml:trace>
  <inkml:trace contextRef="#ctx0" brushRef="#br1" timeOffset="-105546.48">20686 8032 1474 0,'17'3'3'0,"-17"-3"-4"16,31 1-13-16,-15 1-6 0,0 1-4 15,-16-3-2-15,39 3 6 0,-21-1-1 0,6 0 2 16,-1 1 0-16,0 0 7 15,2-2 9-15,-1 1-4 0,4 2 7 0,-3-2-4 0,-2 0-3 16,0 1 0-16,1 0-12 0,-1-1-9 0,1 1-12 16,-4-1-20-16,2 0-10 15,-1 0-18-15,0-1-38 0,-2 2-153 0,3-2 91 0</inkml:trace>
  <inkml:trace contextRef="#ctx0" brushRef="#br1" timeOffset="-105286.33">21657 8118 796 0,'22'2'13'15,"-3"-2"13"-15,0 0 6 16,-2 2 17-16,-17-2-18 0,36 0 3 0,-18 0-4 16,2 2-5-16,1-2 2 0,0 1-10 0,0 2-9 15,5-2-8-15,-1 2-9 0,3 0-18 16,0 1-14-16,-4-2-13 0,6 2-16 0,-3-1-4 16,3 0 2-16,2 1 37 15,-3-1 37-15,3 0 28 0,-2 3 16 0,0-3 8 16,1 1 17-16,-1-1 1 0,0-1-3 15,-1 2-7-15,-1-2-5 0,0 0-14 0,-1 1-8 16,-3-1-5-16,-4 1-15 0,2 1-16 16,-1-3-13-16,-2 3-16 0,0-2-8 15,-3-1-2-15,2 3-4 0,-4-1-4 0,-1-2-14 0,-2 1-39 16,-11-2-201-16,21 2 97 16</inkml:trace>
  <inkml:trace contextRef="#ctx0" brushRef="#br2" timeOffset="-48226.64">76 10490 315 0,'0'0'42'16,"0"0"-11"-16,0 0-14 15,0 0 0-15,0 0-11 0,0 0-4 0,0 0-10 0,0 0-9 16,0 0 4-16,0 0-1 0,0 0 5 0,0 0 15 16,0 0 13-16,0 0 11 15,0 0 10-15,0 0 11 0,0 0 1 0,0 0-3 16,0 0 3-16,0 0-1 0,0 0 1 16,0 0-8-16,0 0 1 0,0 0-3 0,0 0-1 15,0 0-1-15,0 0-8 16,0 0-6-16,0 0-2 0,0 0-7 0,42-9 4 15,-42 9 2-15,15-3 4 0,-15 3 1 16,16-1 5-16,-16 1-7 0,17-4 0 0,-17 4-1 16,19-4-6-16,-8 4 1 0,-11 0 3 15,22-4-4-15,-11 4-1 0,-11 0-7 16,23-3 2-16,-11 0-2 0,-12 3 1 0,26-1-7 16,-12-1 0-16,-1 2 2 0,1-2 1 15,-14 2-3-15,29-4 2 0,-16 4 8 0,1-1 0 16,1 1-3-16,0-3 7 15,0 2-2-15,1 1 3 0,-1-3-8 0,-2 3 1 0,6 0-3 16,-1-1 2-16,0 1 1 0,0-2-5 0,1 2 2 16,0-2-3-16,1 2 0 15,-2 0-7-15,2-2 8 0,-1 0-5 0,0 2 6 0,0-2-8 16,-2 0 6-16,2 0 4 16,1 1-6-16,-2 1 0 0,2-4 9 0,-3 2-6 15,1 0 0-15,1 0 2 16,0 0-2-16,-2 2-8 0,2-2 8 0,0 0-1 0,1 1-4 15,-2-1 0-15,4-1-3 0,-3 2 4 0,2-3 1 16,0 2-2 0,0 0 2-16,2-2-5 0,1 3 0 0,-2-6 0 0,5 4 0 0,-5 1 3 15,3-4-3-15,2 2-2 16,-2 1 1-16,2-1 1 0,-2 0 0 0,4 0-2 16,-7 2 2-16,5 0-1 15,2 0-3-15,-2-2 8 0,-2 3-4 0,4-2 4 0,-7 0 1 16,3 0 2-16,2 2 4 15,-2-1 6-15,0 2-8 0,2-2 0 0,4 0 0 16,-7 4 1-16,4-4-4 0,-3 2 6 0,-1-1-4 16,1 1-5-16,0 0 5 0,1-3-1 15,-1 6-3-15,1-3 5 0,-1 0-8 0,1 0-4 16,0 0 9-16,0 0-6 16,2 0 4-16,2-3-8 0,-3 2 6 0,1 1-4 15,-1-2 4-15,1 0-4 0,1 0 9 16,-1 0-1-16,2 0 2 0,-2 2-6 0,1-2 3 15,-3 0-2-15,5 1 3 16,-4-1 1-16,3-1 2 0,-1 3 3 0,1-1-1 16,2-2-11-16,-2 2 8 0,1-1-4 0,-1-2 11 0,2 4-3 15,-1-4 1-15,3 3 9 16,0-1-3-16,-2 0 2 0,3-2 4 16,-4 2-3-16,3 2-6 0,-2-2 4 15,2 0 2-15,-1 0-5 0,1 2-6 0,-2 0-1 0,2-2 4 16,-1 2-4-16,1 0-1 15,0 0-2-15,-2 0-2 0,2 0 6 16,0 0-2-16,-2 0 0 0,2 0-1 0,-3 2 3 0,3-4-8 0,-2 2 6 16,2 2 3-16,-3-2 6 15,3 0 4-15,-2 0-15 0,-1 0 2 16,3 0 0-16,-2 0-1 0,0 0-2 16,1 2 12-16,0-2-7 0,-1 0 2 0,-2 2-7 0,1-2 3 15,1 2 8-15,0 0-4 16,2-1 2-16,-3-1 3 0,3 3-2 0,-2-1 4 15,2 0-1-15,-1-1-4 16,1 3 5-16,0-2-2 0,0 0 0 0,-1 0-5 16,4-1-3-16,-3 2 3 0,2 1-1 0,-2-2-1 0,-1-1-2 15,1 1 0-15,2 0-2 16,-2 0 5-16,0 2-4 0,-2-2-3 0,2 0-2 0,0 2-1 16,-3-1 4-16,3-1 1 15,0 1-2-15,0 0 1 0,-3 1-4 0,3-1-2 16,0 0 8-16,0 0-4 15,1 1-1-15,0-2-5 0,-1 2 5 0,0-1 9 0,0 2-12 16,6-4 4-16,-7 3 0 0,2-1 6 0,-1-2 5 16,0 1-4-16,-1 2 5 15,1-3-1-15,0 3 0 0,0-1 0 0,2 1-2 16,2-1-2-16,-2-1-2 0,2 2 2 16,0 2-6-16,3-3 3 0,-3 1-4 0,2 0 0 15,0 2 2-15,-2-3 2 16,2 1-4-16,0 0 3 0,1 1-3 0,-3 2-2 0,2-4 5 15,0 1-6-15,3 2 3 16,-3-3 5-16,2 1-1 0,-1 2-1 0,-2-3-1 16,3 2 2-16,-1-2-3 0,-1 3 4 15,2-2-2-15,-3 0 1 0,1 1-7 0,0 0 3 16,-2-2 8-16,1 3-8 0,-8-2 0 16,3-1-3-16,-2 3-1 0,2-2 3 15,1 2 1-15,-1 1 3 0,0-3-4 0,0 4 12 16,5-2-17-16,-4-1 1 0,3 1-4 15,0-1-4-15,1 2 0 0,-1-3-4 0,0 1 4 16,0-1-2-16,-5 0-1 0,6 2 3 0,-1-3-1 16,0 1 3-16,-4-1 4 15,4 3 1-15,3-2-3 0,-4 0 3 16,-3-2-5-16,0 1 4 0,2 0-3 0,-5 1 6 16,3-1-1-16,-2-1 0 0,1 2-2 0,-2-3 3 15,-1 2 1-15,-1 0-4 16,-2 0 1-16,3-2 6 0,0 3-7 0,-1-2 0 0,-1 0 3 15,2 2-4-15,-3-2 5 16,3 1-5-16,-2 0 3 0,-3 0 1 0,3-1-3 16,-2 0 0-16,0-1 2 0,2 3 2 0,-1-1-1 0,1 0 0 15,0 0 2-15,-3 0-2 16,-2-1 0-16,0 0 1 0,3 2 0 0,-3-2-1 16,5 1-1-16,-4 1 4 15,4-1-2-15,2 3-4 0,-1-5 1 0,1 3-4 0,2-1 0 16,-2 1-1-16,1 0-1 15,-3 0-1-15,2-1 4 0,-3 2-1 0,-1-4-4 16,1 3 6-16,-6 0 3 0,2-2-2 0,-1 2-3 0,1-3 5 16,-4 3-3-16,0-1 1 15,3 1 6-15,-4-3-8 0,2 1 1 0,-2 0 0 16,3 0-2-16,-1 2-5 16,-2-2 1-16,0-1-4 0,1 1 5 0,-2 1 1 0,0-2-1 15,-17-1 3-15,30 4-2 16,-20-2 3-16,-10-2 0 0,23 3-5 0,-23-3-2 15,21 3 9-15,-21-3 3 16,19 3 0-16,-19-3 0 0,22 2-3 0,-22-2 3 0,22 2-1 16,-6 0 0-16,-16-2-5 0,27 2-3 15,-14 0-1-15,-13-2 3 0,29 3 1 16,-13 0 0-16,-16-3 3 0,24 4 5 0,-24-4 4 16,24 1 5-16,-24-1 4 0,23 2-5 15,-23-2 4-15,22 2 0 0,-22-2 2 0,18 2-4 16,-18-2-5-16,18 2 4 15,-18-2-5-15,0 0 0 0,23 4 1 0,-23-4 3 0,0 0 1 16,14 2-7-16,-14-2 0 0,0 0 5 0,0 0-2 16,18 1 3-16,-18-1 1 15,0 0 6-15,0 0 6 0,0 0-4 0,0 0 2 16,16 3-4-16,-16-3-1 0,0 0 4 16,0 0-1-16,0 0-2 0,0 0 5 0,0 0-6 15,15 3 3-15,-15-3-4 16,0 0 3-16,0 0 0 0,0 0-6 0,0 0 0 15,15 6 2-15,-15-6-2 0,0 0-3 16,8 9 1-16,-8-9-2 0,0 0 0 16,7 14 1-16,-7-14-2 0,4 13 1 0,-4-13-1 0,4 16-2 15,-4-16 0-15,4 18 1 16,-4-18 2-16,7 24-4 0,-5-13 0 0,-2-11 1 0,4 25-2 16,-1-10-1-16,-3-15 2 15,4 24-1-15,-2-10 9 0,-2 1-15 0,0-15 6 16,4 29 0-16,-4-16-3 15,2 2 2-15,-2-15 1 0,0 29-2 0,2-10 1 0,-2-2-1 16,2 0-1-16,-2 1 3 0,0 0 0 0,2 0 0 16,-2 1 0-16,2-1-3 15,0 0-2-15,0 2 4 0,0-4-2 0,0 3 4 0,1 0-3 16,2-2-5-16,-3 1 3 16,0-1 2-16,-2-1-1 0,2 0-1 0,-2-16 1 15,2 33 1-15,-2-18-1 16,0-15 3-16,0 30-1 0,0-17-4 0,0-13 2 0,-2 31 2 15,2-17-2-15,-2 1 0 16,2-15-6-16,0 28 3 0,2-13-2 0,-2 0 9 16,0-15-8-16,2 27 0 0,-2-14 0 0,0-13 4 0,0 25 0 15,0-11-3-15,0-14-2 16,0 26 2-16,0-26 3 0,-2 25-1 0,2-12 0 16,0-13 3-16,-6 27-2 15,4-14 3-15,-1 3-3 0,-2-1 0 0,5-15-1 16,-6 29 1-16,4-16 1 0,-2 3-1 15,4-16 0-15,-8 28 0 0,4-15 3 0,-1 2-3 16,1-1-3-16,4-14 6 0,-7 25-3 0,3-14 4 16,4-11-3-16,-6 25-1 0,2-14 3 15,4-11 3-15,-7 23-2 0,5-11-3 0,2-12 1 16,-6 23-4-16,4-13 5 16,2-10 0-16,-4 23-3 0,4-23 2 15,-2 22 0-15,2-22-1 0,-4 20-2 0,4-20-1 16,-3 23 5-16,1-11 0 0,2-12 1 0,-2 21-3 15,2-21 0-15,-5 22-1 0,5-22 7 0,-4 21-6 16,4-21-1-16,-2 23 3 16,0-11-2-16,2-12 2 0,-4 23-2 0,4-23 0 15,-4 23 1-15,2-12 0 0,2-11 1 16,-4 22-3-16,0-10 3 0,4-12 0 0,-5 25-3 16,3-11 3-16,-1 3-2 0,-1-2 3 15,4-15-1-15,-2 30 1 0,0-12 2 16,0-4-4-16,2 4 0 0,0-18 2 15,-2 32 0-15,4-15-5 0,-4 0 1 16,4 1 4-16,-2-1-3 0,0 0 0 0,2 0-1 0,-2 1-1 0,0-18 1 16,-2 32 3-16,2-16-3 15,0 0 4-15,0-16-4 0,-2 32 1 16,0-15 0-16,2-2-1 0,0-15 3 16,-2 31 3-16,0-13-10 0,2-18 3 0,-2 28 1 0,-1-13 0 15,-1 0 1-15,4-15 2 16,-2 25 0-16,-2-10-1 0,2 1 1 0,2-16 6 15,-9 28 1-15,5-13 1 16,-3 1-1-16,3-1 2 0,0 0-1 0,-2 1-3 0,2-2 0 16,0 4 1-16,0-1-2 0,-2 0 1 0,2-2-4 15,0 3-3-15,2-1 4 16,-2-2-2-16,2 3 1 0,-2-4-2 0,2 4 0 16,-2-3 1-16,-1 0 0 0,1 2 0 15,0-2 4-15,-1 2-7 0,1-2 2 16,0 3 0-16,0-1 1 0,-1 0-5 15,1-1 4-15,0 2 0 0,0-1 1 0,0 1-2 0,2-1 3 16,-2 0 1-16,2 2 0 0,-1-2 0 0,0 1 1 16,1-2 8-16,0 2-10 15,2 0 2-15,-2 3-2 0,2-1-1 0,0 3-2 16,0-5 3-16,-2 6 0 0,2-3-2 16,0 1-3-16,0-1 2 0,0 6 4 0,0-6-1 15,0 2-3-15,2 0 0 16,-2-3-1-16,0 2 2 0,2-1-2 0,-2-3 3 0,0 4 4 15,2-4 2-15,-2 1 2 0,0 1-6 0,2-3 7 16,-2 2-3-16,0-2-3 16,0 0 2-16,0-17-3 0,0 33 0 0,3-21 0 15,-3-12 0-15,0 29 2 0,0-16 2 16,0-3-1-16,3 4 4 0,-3-14-3 0,0 24 0 16,0-10-2-16,0-1 1 15,0 0 2-15,0-13-2 0,0 27 0 0,0-27-4 16,0 29 0-16,0-18 1 0,0-11 1 15,0 25-3-15,0-12 3 0,0-13-3 0,-3 25 2 16,3-25-1-16,0 21-1 0,0-9-1 0,0-12 1 16,0 0 0-16,0 28-2 15,0-28 0-15,0 19 2 0,-3-11 0 0,3-8 2 0,0 0-5 16,0 26 5-16,0-26 0 16,0 0 6-16,0 26 1 0,0-26-1 0,0 15 1 15,0-15 2-15,0 0-3 16,0 18 1-16,0-18 1 0,0 0-1 0,-4 20 3 0,4-20 2 15,0 0-2-15,-6 15 3 0,6-15 0 0,0 0 3 16,-10 15-5-16,10-15-1 16,-11 7-1-16,11-7 1 0,-11 8-2 0,11-8-3 0,-12 8 1 15,12-8-1-15,-17 6 1 16,17-6-2-16,-22 5-3 0,22-5 3 0,-24 7 2 16,10-6-1-16,14-1 0 15,-31 6-1-15,14-5 0 0,0 2 1 0,-2-2-3 0,0 2 3 16,0-2-5-16,0 1 4 15,-2 0-4-15,1 0 2 0,2 0-3 0,-4-1 3 16,3 2-1-16,-2-1 1 0,0-1-5 0,0 2 2 0,0-2 1 16,-2 1-1-16,1-1 0 15,2 2-1-15,-4 0-2 0,-2 0 2 0,5 0 0 16,-7 2-2-16,6-3-2 16,-4 1 0-16,-1 1-2 0,-1 0 1 0,0 1-2 0,1-2 1 15,-1 3 0-15,0-5 2 16,2 3 1-16,-2 1-3 0,1 0-2 0,-3-2 1 15,2 2-3-15,1-5-1 0,-3 4-3 0,0-1-2 16,1 3 0-16,-3-3 0 16,0 1-3-16,3 0 2 0,-3-2 0 0,0 1 2 0,2 0 2 15,-1 0-2-15,-1-1 5 16,-2 2 2-16,3 0-1 0,-1-3 3 0,-2 3-3 16,2 0 7-16,-1-1-2 0,1 1 1 15,-3 1 0-15,3-2 0 0,-1 2 0 0,1-4 1 16,-2 3-2-16,0-2 3 15,1 0-3-15,-7 2 0 0,6-3 1 16,-1 2 2-16,1 0 1 0,1-1-1 0,1 0 3 0,-2 0-2 0,2 1 2 16,-1 0 0-16,-1-2 0 15,2 1 3-15,0 0 0 0,3 3 0 0,-1-4-2 16,0 1 2-16,-1 2-5 16,1-3 3-16,0 1-6 0,1 0-2 0,-1 2-2 0,-2-1-2 15,3-2-2-15,-3 1 2 16,2 2-4-16,-4 0 5 0,1-3-3 15,-3 3 1-15,0-2-1 0,-5 2 0 0,1-2 1 0,0 0 0 0,-1 0-1 16,5 0 1-16,-5-1 0 16,5 2 3-16,-5-2 0 0,5 1 3 0,-2 3-3 15,-2-1 4-15,5-4-1 16,0 3 3-16,-1-2-3 0,2 2-2 0,-2-1 0 0,0-2 2 16,-1 0-1-16,-4 3 2 15,5-1-3-15,0-2 1 0,-2 2-3 0,1-2 2 16,-5 3-1-16,0-3 2 15,-3 0-1-15,3 3 0 0,-3-1-4 0,3 0 3 0,-4-2-2 16,1 0-1-16,-1 3-3 0,1 0 2 0,1-2 0 16,-1-1 1-16,-1 2 2 15,3-2-2-15,-1 0-1 0,2 2-1 16,-1-2 1-16,1 2 0 0,-1-2-3 0,1 2 2 16,-2-2-1-16,1 0 3 0,-1 2 2 0,2-2 0 15,-3 0 3-15,1 0 2 16,-1 1 4-16,1-1-1 0,-1 0 0 0,1 0-1 0,-1 3-1 15,1-3 2-15,-1 0-3 16,1 0-3-16,0 0-3 0,-1 0 6 0,3 0-3 16,5 0 0-16,-4 0 2 0,-1 1 0 0,-1-1 0 15,-1 0 4-15,2 3-2 0,-1-2-1 16,1-1 3-16,0 2 0 0,5 0 1 0,-5 0 0 16,6-2 0-16,0 2 1 15,0-2 0-15,0 1 2 0,2 2-6 0,-4-3 4 16,4 0-5-16,-1 0 3 0,-1 0-4 15,-1 0 1-15,3-3 0 0,-4 3 0 0,-2-3-2 16,5 3-2-16,-8-2-3 0,1 2 0 0,-3-2 0 16,3 0 1-16,0-2 1 0,-1 3-1 15,3-2 1-15,-2 3 3 0,-1-1-2 0,3 1 4 16,-3-2 2-16,1 0 2 16,6 0 0-16,-2 2 1 0,-7-2-3 0,6 2 2 15,-3-2 2-15,5 1 1 0,-1-2-2 16,-2 0-1-16,2 3 2 0,1 0 0 0,-3-4-3 15,6 4-1-15,1-3 0 16,-1 0 2-16,0 1 0 0,1 0-3 0,-1 1-2 16,2-1 3-16,-2 0-1 0,4-1 4 0,-5 2-5 0,4-2-1 15,-3 3 2 1,3-3-1-16,-1 3 0 0,2-1 0 0,-5-2-5 0,5 1 4 16,-2 0-1-16,0 2 2 15,3-1-5-15,-3-2 0 0,0 3 1 0,2-1 7 0,0 1-4 16,1-2 2-16,-3 0-2 15,5 0 3-15,-4 2 3 0,4-2 2 0,2 0-1 16,-1 0 1-16,3 2 0 0,-2-2 4 0,2 1-4 0,-2-3 0 16,2 1-3-1,0 2 2-15,3-2 0 0,-3 2 0 16,1-1-1-16,1-2-1 0,1 3 0 0,-2-2-1 16,1 1-3-16,-1 0 2 0,2-2-6 15,0 4 3-15,0-1 0 0,-3-1 0 16,5 1 2-16,-5 1 0 0,6-3 1 0,0 1 4 15,0 0-4-15,-3 0 2 0,6 2-2 16,-6-1 2-16,5-2-2 0,-1 1 0 0,-1 2 1 16,2-1-1-16,-1-1 0 0,16 2 1 0,-28-2-4 0,28 2 2 15,-29 0 0-15,14-2-1 16,15 2-4-16,-33 0 0 0,20-2-1 0,13 2 2 0,-30 0 0 16,30 0 1-16,-31-1-2 15,31 1 4-15,-27 0-1 0,27 0 2 0,-25-3-3 16,25 3-1-16,-27-1 4 15,27 1 0-15,-23-3-1 0,23 3 2 0,-22-1-3 0,22 1 1 16,-18-2 0-16,18 2 1 0,0 0-1 0,-27-4 0 16,27 4-1-16,-17-3 0 15,17 3 0-15,0 0 2 0,-23-5-1 0,23 5 1 16,-18-1-3-16,18 1 1 0,0 0-1 16,-20-7 0-16,20 7 0 0,-16-4 3 0,16 4-5 15,0 0 2-15,-18-5 0 16,18 5-1-16,0 0 0 0,-22-7-1 0,22 7 2 15,-12-6 4-15,12 6-3 0,0 0 2 0,-16-10-1 0,16 10 3 16,0 0-3-16,-16-9 0 16,16 9 0-16,0 0 0 0,-15-9 0 0,15 9 1 15,0 0 0-15,-9-11 1 0,9 11-2 16,0 0 4-16,-9-15-3 0,9 15 7 0,0 0-3 16,-11-14 1-16,11 14-3 15,-9-11 3-15,9 11-2 0,-7-12 0 0,7 12-3 16,0 0 4-16,-7-23-3 0,7 23 2 15,-6-15-1-15,6 15-1 0,-7-19-1 0,7 19 3 16,-4-20 1-16,4 20-2 0,-6-19 0 0,6 19 0 16,-4-19 1-16,4 19-3 15,-6-20 2-15,6 20 1 0,-5-22 0 0,5 22 1 0,-4-20-3 16,0 8 3-16,4 12-5 16,-10-23 2-16,8 11-3 0,2 12 3 15,-9-27-3-15,7 16-3 0,2 11 0 16,-5-29 2-16,3 17-2 0,-2-4 1 0,4 16-1 0,-10-26 3 15,6 11-1-15,0 1 8 0</inkml:trace>
  <inkml:trace contextRef="#ctx0" brushRef="#br2" timeOffset="-45956.26">0 10668 2596 0,'3'-19'-5'0,"-3"19"10"16,0 0-11-16,0 0 0 0,0 0 9 15,0 0-6-15,6-14-1 0,-6 14-1 0,0 0-2 16,0 0 7-16,0 0 4 16,0 0 2-16,0 0-12 0,0 0 5 0,10-12-2 15,-10 12-2-15,0 0 1 0,0 0-5 16,0 0 1-16,0 0 10 0,0 0-10 0,7-10 19 15,-7 10-2-15,0 0 3 16,0 0-5-16,0 0 5 0,0 0-8 0,0 0 14 0,0 0-4 16,8-12-7-16,-8 12-2 0,0 0 3 15,0 0-5-15,0 0 6 0,0 0-7 16,0 0 12-16,0 0-19 0,0 0-3 0,0 0-2 16,9-11 2-16,-9 11 7 0,0 0-5 15,0 0 0-15,0 0 11 0,0 0-2 0,7-14 8 16,-7 14-3-16,0 0 8 15,0 0-7-15,0 0 4 0,0 0-3 0,5-15 11 0,-5 15-12 16,0 0 4-16,0 0-12 0,0 0 2 0,0 0 1 16,0 0 5-16,0 0-9 15,6-14 9-15,-6 14-8 0,0 0-1 0,0 0 5 16,0 0-5-16,0 0 1 0,0 0 1 16,0 0-1-16,0 0 2 0,0 0 0 0,0 0 1 15,0 0-4-15,0 0 3 16,0 0-6-16,0 0 9 0,0 0-4 0,0 0-5 0,0 0 7 15,5-14-3-15,-5 14-3 0,0 0-3 0,0 0-11 16,0 0 13-16,0 0 3 16,0 0-4-16,0 0-2 0,0 0 8 0,0 0-1 15,0 0-5-15,0 0 2 0,0 0-1 16,0 0 11-16,0 0-7 0,0 0 5 0,0 0-3 16,0 0-5-16,0 0 11 15,0 0 1-15,0 0 2 0,0 0 5 0,0 0-13 0,0 0 5 16,0 0-6-16,0 0 0 15,0 0 8-15,0 0-8 0,0 0 2 0,0 0 0 16,0 0 1-16,0 0-3 0,0 0 1 0,0 0 6 16,0 0-8-16,0 0 1 0,0 0-1 15,0 0 1-15,0 0 4 0,0 0-7 0,0 0 6 16,0 0-7-16,0 0 9 16,0 0 7-16,0 0-14 0,0 0-1 0,0 0-1 15,0 0-9-15,0 0-2 0,0 0-15 16,0 0-2-16,0 0-20 0,18-3-12 0,-18 3-17 15,0 0-16-15,0 0-27 16,17 2-37-16,-17-2-107 0,0 0-378 0,14 0 134 0</inkml:trace>
  <inkml:trace contextRef="#ctx0" brushRef="#br2" timeOffset="-40686.24">13138 12824 1474 0,'-48'4'64'15,"10"-2"17"-15,5 1-38 16,1-3-5-16,5 3-21 0,-2-2-24 0,0 1-6 0,0-2-2 15,-1 2-12-15,-1-2 1 16,2 0-6-16,4 0 2 0,0 0 1 0,-1 0-8 16,-4 0-10-16,-1-4-35 0,-3 3-92 0,-7-4-217 0,-1 0 123 15</inkml:trace>
  <inkml:trace contextRef="#ctx0" brushRef="#br2" timeOffset="-33262.69">20178 11791 1054 0,'0'0'-20'0,"0"0"20"0,0 0 4 0,0 0 14 16,0 0 10-16,0 0-3 0,0 0 3 15,0 0 0-15,0 0 5 0,0 0 8 0,0 0-7 16,0 0-1-16,0 0-5 0,0 0-2 0,19 6-2 16,-19-6 1-16,0 0 3 15,0 0 2-15,0 0 2 0,0 0 6 0,0 0-1 0,0 0 1 16,24 0-10-16,-24 0 4 16,0 0-9-16,0 0-1 0,0 0-9 0,24-2 3 15,-24 2 9-15,0 0-18 16,20 0 6-16,-20 0 8 0,0 0-10 0,23 0 1 0,-23 0-1 15,0 0-1-15,24 0 1 16,-24 0 2-16,0 0 3 0,22-1 9 0,-22 1-11 16,0 0 2-16,26 0-5 0,-26 0 1 0,19-3-4 15,-19 3-8-15,21 3 6 0,-21-3 7 16,21-3-8-16,-21 3 1 0,24 0-4 0,-24 0-4 16,21 3 7-16,-21-3-7 15,23 0 2-15,-23 0-3 0,23 1 1 0,-23-1 4 16,22 2 1-16,-22-2-3 0,20 0 7 15,-20 0-6-15,20 2-1 0,-20-2 0 0,21 2-1 16,-21-2 1-16,19 0 4 0,-19 0-5 0,21 2-2 16,-21-2-1-16,19 0 4 15,-19 0-4-15,25 0 2 0,-25 0-1 0,26 2 3 0,-26-2-3 16,25 0 0-16,-25 0 3 16,30-2-2-16,-30 2-3 0,28 0 7 0,-14 0-9 15,-14 0 4-15,30 2 2 16,-15-2 1-16,-15 0 9 0,27 0-6 0,-12 0 1 0,-15 0-4 15,27 0 0-15,-9 0-4 16,-2 2 6-16,-16-2-2 0,36 2 8 0,-17-2-11 16,-1 2 3-16,0-2 1 0,-18 0-4 0,34 2 3 15,-19-2-8-15,2 1 8 0,-17-1 13 16,27 3-12-16,-9-3-4 0,-18 0 16 0,27 0-15 16,-12 1 1-16,-15-1-4 15,27 0 3-15,-11 0 7 0,-16 0-5 0,26 2-6 16,-26-2 6-16,28 0-3 0,-13 0 3 15,-15 0-3-15,32 2-7 0,-18 0 13 0,-14-2-14 16,34 2-3-16,-17-2 12 0,3 1-5 0,-20-1-2 16,34 3-2-16,-16-1 4 15,0-2 7-15,-2 1-10 0,-16-1 6 0,39 2 4 0,-23 0-5 16,4 0 3-16,-2-2-4 16,3 2 6-16,-1 0-3 0,0 0-7 0,2-1 3 15,1 2 2-15,-1-1 5 16,-2 0-1-16,2-1-14 0,-1 1 19 0,0-2-6 0,2 4 5 15,-1-2-6-15,-2 0 8 16,2-1-2-16,1-1-1 0,-1 4-4 0,0-1 5 16,0-2-6-16,1 3-7 0,-2-2 5 0,2 0 7 15,-1-1-10-15,1 4 0 0,0-3 0 16,-2-1 1-16,3 3 4 0,-3-2 0 0,2 0 4 16,-2 0 4-16,1-1-6 15,0 2 9-15,0 1 10 0,1-2-15 0,-1 2 5 16,0-3-6-16,4 1-1 0,-5 0 10 15,5 0-7-15,-3-2 7 0,0 2-6 16,-1 0-2-16,1 0 2 0,0 0 5 0,0-2-6 16,1 1 5-16,-1-1-6 0,0 0-2 15,0 3-1-15,1-3-3 0,-1 0 10 0,-2 2-11 16,2-2 1-16,-1 0 8 0,1 0-5 16,-2 0 2-16,-2 0-6 0,3-2 1 15,-22 2 0-15,40-3 3 0,-22 3 6 16,4 0-1-16,-1-1 0 0,-3 1-7 0,4 0 9 15,-1 1-10-15,1-1 1 0,-2 0-8 16,2 0 7-16,-1 0 2 0,2 3-11 0,-2-3 6 16,1 2 3-16,-2-2-4 0,2 1 2 0,-1-1-4 15,-2 0 9-15,0 3 3 0,1-3-6 16,0 0 3-16,0 0 4 0,-1 0-5 0,-19 0 4 16,34 0-3-16,-18 0 15 15,4 0-6-15,-20 0-9 0,33-3 3 0,-16 3-11 16,-17 0 8-16,34 0 2 0,-17 0-4 15,-17 0 7-15,32 0 2 0,-32 0-11 0,27 3 6 16,-27-3 6-16,22 0-3 0,-22 0 6 0,18 0 7 16,-18 0-2-16,20 0 11 15,-20 0-13-15,0 0 9 0,19 0-3 0,-19 0-12 0,0 0 0 16,0 0-8-16,18 1 3 16,-18-1 8-16,0 0-7 0,0 0-1 15,14 8 6-15,-14-8-9 0,0 0 10 16,0 0-4-16,6 14 2 0,-6-14 1 0,0 0-3 0,4 14 9 15,-4-14 3-15,0 0 7 0,4 23-12 0,-4-23-2 16,2 18 0-16,-2-18 1 16,0 20 2-16,0-20 1 0,4 23 5 0,-4-8-1 0,0-15-7 15,2 32-9-15,0-18 0 16,1 4-1-16,-3-2 4 0,2 1 0 0,0 1 15 16,3 1-7-16,-3-1 8 15,2 1-6-15,-2 0 16 0,0 1 1 0,2-1-3 16,-2 3 5-16,0-4-8 0,3 3-2 15,-1 2 1-15,-2 2 4 0,2-1-2 0,-2 3 6 16,2 0-5-16,1 0 7 0,-1-1 0 0,1 1 0 16,-1 0 3-16,0-1 2 0,0-1 0 15,0 4-1-15,0-3-4 0,2-1 13 0,1 1-17 16,-2 1-3-16,1 0-7 16,-2-3 4-16,0 3-5 0,0-2-5 0,1 2 5 15,-1-2-4-15,0 0 0 0,2-3-8 16,-1 1 2-16,-1 0-3 0,0-4 7 15,-2 0-10-15,3 0 1 0,-1-2 4 16,-2 0-6-16,0 1 4 0,2-3-2 0,-4-15-2 16,2 28 1-16,0-16-4 0,-2-12 7 0,2 23-6 0,-2-23 0 15,2 19 1-15,-2-19 0 16,2 17 2-16,-2-17-2 0,2 15-1 0,-2-15 2 16,0 0-1-16,2 17 0 15,-2-17-2-15,0 0 0 0,0 0 6 0,0 18 0 0,0-18 2 16,0 0-4-16,0 0 5 15,0 0 3-15,0 0-4 0,0 0 0 0,-6 16 0 16,6-16-2-16,0 0 1 0,0 0 2 0,-22 2 3 0,22-2 1 16,0 0-1-16,-26-3 0 15,15 3-2-15,11 0 1 0,-23-4 7 16,8 2-11-16,3 1-3 0,-6-2 0 16,2-1 2-16,-3 3-2 0,-1-2-2 0,0 0 4 15,-2-1-4-15,-1 2 5 0,-3-2-3 16,2 0 2-16,-4 3-3 0,0-5 1 0,1 2 2 15,-1 1-3-15,0 0-2 0,-1 1 2 16,1-1-4-16,1 0 3 0,4 2-3 0,-3 1 0 16,1 0-2-16,1-2 1 0,1 2 0 15,0 0 2-15,0 0-4 0,-1-2 3 16,-1 2-1-16,2-3-1 0,0 3 3 0,-1 0 1 0,-2-1 0 16,-1-1-2-16,2 2 1 15,2-2-1-15,-3 2 0 0,3-2 1 0,-3 2-2 16,4-2-2-16,0 1 5 15,-4 1-1-15,3 0-1 0,2-3 8 0,-2 3-13 0,-1-1 7 16,3-2-3-16,-2 3 1 0,-2-2-1 0,-1 2-5 16,-1-1 1-16,-3 1-6 15,2-2-3-15,-1 2-3 0,1-2 0 0,-1 0 1 16,0 2-5-16,-1-2 7 0,0 1 2 16,1-2-1-16,-1 2 4 0,0-2-2 0,1 3 2 15,-1-1 1-15,0 1 0 16,-1 1 1-16,1-1-4 0,0 0 8 0,1 0 6 15,-1 3-11-15,0-3-4 0,1 1 3 16,-1 2 0-16,0-3 2 0,3 1 2 0,-3-1 4 16,4 2-3-16,2-2-4 0,0 0 5 15,-1 2 2-15,1-2 3 0,2 0 0 0,0 0-4 16,-1 0 5-16,1 0-3 0,2 2 1 0,-2-2-1 16,1 0 2-16,0 0-4 15,2 0 1-15,-3 0-4 0,2 0-5 0,-2 0 2 16,22 0-4-16,-42-2 3 0,19 2-2 15,1 0 5-15,-1-2-6 0,0 2 8 0,0-2 0 16,-3 1 2-16,1 1 1 0,-1-3 0 0,1 3 1 16,-2-4 0-16,1 4 0 15,3 0 0-15,-1-1-2 0,0 2 2 0,-2-1 0 0,2 0 4 16,1 0-4-16,-3 0 0 16,2 3 0-16,0-3-2 0,1 1 4 0,1 2-3 15,2-3 1-15,-2 1 0 16,1 1 1-16,2 0 2 0,19-2 0 0,-38 2-3 15,19 0 5-15,0-2-4 0,2 1 1 0,17-1-2 0,-34 5-3 16,19-4-2-16,15-1-3 16,-30 3 6-16,18-2-7 0,12-1-1 0,-27 2 5 0,27-2 0 15,-28 2 2-15,13-2 4 16,15 0-5-16,-30 2 7 16,30-2 0-16,-30 2-3 0,16-2 2 0,14 0-4 15,-30 0 6-15,30 0-6 0,-29 0 2 16,14 0 0-16,15 0-1 0,-27 0 2 0,27 0-2 15,-30-2-2-15,30 2 3 0,-30 0 3 16,30 0-2-16,-27 0-2 0,27 0 0 16,-26-2 1-16,26 2-2 0,-26 0 6 0,26 0-4 15,-20 0-2-15,20 0-4 0,-21 0 2 0,21 0 3 0,-20 2-3 16,20-2 1-16,0 0-2 16,-22-2-5-16,22 2 3 0,0 0-2 0,0 0 4 0,-26-2 0 15,26 2 0-15,0 0 0 16,-21-3 3-16,21 3 4 0,0 0 4 15,-18-3 0-15,18 3-5 0,0 0 3 16,0 0 0-16,-20-4-1 0,20 4-2 0,0 0-3 0,0 0 7 16,-16-9-2-16,16 9 1 0,0 0-3 0,-12-11 6 15,12 11-2-15,0 0 2 16,-10-15 7-16,10 15-2 0,-7-16 3 0,7 16 1 16,-4-16-2-16,4 16 2 0,-3-20-2 15,3 20 2-15,-2-23 1 0,2 23-2 0,0-25-2 16,0 25-3-16,0-26-2 15,2 11 3-15,1-1 1 0,1 1 1 0,-4 15-2 0,4-31-5 16,1 17 4-16,-3-4 1 0,0 3 3 0,2-2-2 16,-2 0-3-16,2 0 0 15,0 1 0-15,0-1 0 0,-2-2-4 0,4 2 1 16,-2 0-2-16,0 0 1 0,-2-2 1 16,2-1-1-16,0 1-3 0,-2 1 1 0,0 0-1 15,2-1 1-15,-2 0-3 16,-2 2 3-16,3 0-2 0,-1-2-5 0,-2 19 4 15,4-33-5-15,-2 16 1 0,0 1-1 0,1 0 4 0,-1-1-2 16,0 0 0-16,2 2 3 16,-2-1-2-16,0 0 2 0,0 1 4 0,3 1-3 15,-3-2-2-15,0 3 3 16,0 0 2-16,0-3-4 0,-2 1 0 16,2 0-1-16,-2 0-2 0,2 1 2 0,-2 1-2 15,0-1-2-15,0-1-4 0,0 2 7 0,0 0-2 16,2-1 0-16,-2 14 1 0,0-24 1 15,2 11-5-15,-2-1 11 0,2 2 4 0,-2 12-3 16,0-25-1-16,2 14 4 0,-2 11-3 0,0-21 1 16,2 10-1-16,-2 11-6 15,0-22-3-15,0 14-6 0,0 8-3 0,0-22 8 0,0 22-9 16,-2-18 3-16,2 18-2 16,-2-19 0-16,2 19 4 0,0-18 1 0,-2 9 2 15,2 9-2-15,0-17 3 16,0 17 2-16,-2-18-2 0,2 18 0 15,-2-17 3-15,2 17 2 0,0-18 6 0,0 18-5 0,-2-16 4 0,2 16-2 16,-2-17-2-16,2 17 3 16,0-17-3-16,0 17 7 0,0-16-1 0,0 16 1 0,-2-15-1 15,2 15 2-15,0-15 2 16,0 15-2-16,0-14 1 0,0 14 5 0,0 0-3 16,0-16-1-16,0 16-4 15,2-13 0-15,-2 13 1 0,0 0-2 0,0-16-1 0,0 16 0 16,0 0 0-16,0-16 1 15,0 16-1-15,0 0-2 0,0 0 3 16,0-13-4-16,0 13 1 0,0 0-1 0,0 0 1 0,0-13-1 0,0 13-4 16,0 0 2-16,0 0-10 15,0 0-10-15,0 0-17 0,0 0-22 0,0 0-38 16,0 0-38-16,2-15-38 16,-2 15-58-16,0 0-181 0,0 0-384 0,0 0-104 0</inkml:trace>
  <inkml:trace contextRef="#ctx0" brushRef="#br2" timeOffset="-27386.47">503 15918 310 0,'0'0'84'15,"0"0"-31"-15,0 0-15 16,0 0 1-16,0 0-15 0,0 0 6 0,0 0-5 16,0 0-7-16,0 0 5 0,0 0-1 15,0 0 6-15,0 0 5 0,0 0 2 0,0 0 10 16,0 0-3-16,0 0 5 15,0 0 5-15,0 0 15 0,0 0-17 0,0 0 11 16,0 0 3-16,0 0 0 0,0 0 12 0,0 0-7 0,0 0 4 16,0 0-3-16,0 0 13 15,-4-19-14-15,4 19-3 0,0 0-9 0,0 0 0 16,0 0-12-16,0 0 2 16,0 0-6-16,0 0 7 0,0 0-8 0,0 0 2 0,0 0 8 15,0 0-6-15,0 0 4 16,0 0-9-16,0 0 2 0,0 0-6 0,0 0 0 15,-6 44 0-15,6-44-6 16,0 0 1-16,-3 23-2 0,3-23-8 0,0 0-4 16,3 21-4-16,-3-21-9 0,0 0-5 0,2 19 2 0,-2-19-6 15,6 14-4-15,-6-14-6 16,0 0-1-16,5 14-2 0,-5-14 2 0,0 0 4 16,9 9-7-16,-9-9 10 15,0 0 1-15,0 0-2 0,16 5 2 0,-16-5-2 0,0 0-1 16,0 0 6-16,0 0-6 15,0 0 6-15,20-18 13 0,-20 18-2 0,0 0 1 16,9-15 11-16,-9 15-1 0,6-10 9 0,-6 10 3 16,0 0 10-16,10-16-2 0,-10 16-1 15,6-10-1-15,-6 10 8 0,0 0-4 0,3-17 4 16,-3 17-4-16,0 0 7 16,6-13-12-16,-6 13-3 0,0 0-3 0,0 0 0 15,7-14-3-15,-7 14 1 0,0 0-1 16,0 0-1-16,0 0-4 0,0 0 1 0,0 0-2 15,0 0-1-15,7-13 3 0,-7 13-2 0,0 0-1 16,0 0 4-16,0 0-2 16,0 0 1-16,0 0 12 0,0 0 6 0,0 0 2 0,0 0 3 15,0 0 1-15,0 0-3 16,0 0-3-16,0 0 0 0,6 43-2 16,-6-43-6-16,0 21-3 0,0-21-3 15,-2 26 1-15,2-11-6 0,0 2 0 0,0-17-2 0,0 35-5 16,2-18 3-16,-2 2 2 15,0 0-7-15,1 1 4 0,1-1-2 0,-2 1-1 16,4 2 15-16,-2-2 0 0,0-1 0 16,-2 2-5-16,0-2-1 0,1 0 0 15,-1 0-3-15,0-1-2 0,0-18-2 0,0 27-1 0,0-13 2 16,0-14 6-16,-1 25 3 16,-3-14 4-16,4-11-1 0,-7 21 8 0,7-21-3 15,-11 18 1-15,4-11-5 16,7-7 2-16,-15 11 1 0,15-11-1 0,-20 8-2 0,20-8-3 15,-21 2 0-15,21-2-3 16,0 0-6-16,-28-13-7 0,28 13-8 16,-12-15-9-16,5 5-13 0,7 10-16 0,-2-25-17 0,2 25-13 15,5-26-22-15,-1 10-24 0,2 0-23 16,0 4-23-16,-6 12-21 0,15-23-19 0,-6 11-9 16,-2 1-38-16,-7 11-110 15,11-17-446-15,-4 9-118 0</inkml:trace>
  <inkml:trace contextRef="#ctx0" brushRef="#br2" timeOffset="-26816.33">867 15986 2282 0,'0'0'-120'0,"0"0"19"0,0 0 23 0,5-14 22 15,-5 14 14-15,0 0 15 16,0 0 15-16,0 0 6 0,7-14 15 0,-7 14 6 15,0 0 9-15,0 0 1 16,0 0 13-16,0 0 17 0,0 0 12 0,0 0 7 16,0 0 2-16,0 0 2 0,0 0-3 0,5 39-10 0,-5-39-4 15,-1 25 0-15,1-25-7 16,1 29-7-16,-1-13-6 0,0 3-1 0,2 0-4 16,0 1 0-16,0-1 0 15,3 2-8-15,-3-3 17 0,0 1-12 0,2 1-21 0,-2-3-18 16,3 0-17-16,-2-2-20 15,-1 0-26-15,3-2-13 0,1 1-27 0,-6-14-16 16,11 19-27-16,-11-19-32 0,9 13-112 0,-4-11-302 16,-5-2 192-16</inkml:trace>
  <inkml:trace contextRef="#ctx0" brushRef="#br2" timeOffset="-26476.44">1079 16115 1647 0,'0'-25'-63'15,"0"25"21"-15,0 0 13 0,2-19 12 16,-2 19 14-16,0 0 9 0,0 0 15 16,0-17 9-16,0 17 7 0,0 0 1 15,0 0 7-15,0 0 5 0,6-13 8 0,-6 13-6 16,0 0 13-16,0 0-1 0,0 0-1 15,0 0 0-15,0 0 6 0,0 0 3 0,23 38-2 16,-20-27-7-16,-3-11 0 0,8 28-12 0,-6-12 0 16,3 3-3-16,-3-2 20 15,-1 0-6-15,1 1-11 0,0 0-4 0,-2 0-5 0,2-1-3 16,-2 0-11-16,0-17-18 16,0 27-18-16,0-14-24 0,0-13-21 0,3 23-22 15,-3-23-15-15,0 17-15 16,0-17-22-16,0 0-26 0,-3 21-35 0,3-21-100 15,0 0-286-15,0 0 226 0</inkml:trace>
  <inkml:trace contextRef="#ctx0" brushRef="#br2" timeOffset="-26106.66">1257 16043 1789 0,'0'0'13'0,"0"0"18"0,6-14 7 0,-6 14 4 16,0 0 16-16,0 0 7 15,0 0 5-15,0 0 15 0,0 0-11 0,0 0 2 16,0 0-8-16,0 0-1 0,0 0 1 0,0 0-6 0,-46 30 0 16,38-23-10-16,8-7 2 15,-13 17-5-15,13-17-9 0,-14 13-7 0,5-6 5 16,9-7-10-16,-9 15-7 16,9-15 2-16,-11 14-3 0,11-14-3 0,-9 12-2 0,9-12 5 15,-7 10-9-15,7-10 0 16,0 0-1-16,-7 14-1 0,7-14 5 0,0 0 6 15,0 0 5-15,0 19 8 16,0-19 4-16,0 0 9 0,7 15 7 0,-7-15 2 0,9 14 6 16,-9-14-4-16,16 15-9 0,-10-7-1 0,-6-8-4 15,19 17-4-15,-10-6-11 16,1-3-13-16,1 1-17 0,1 1-20 0,-1-2-21 16,-1 1-28-16,-10-9-27 0,19 14-16 15,-9-9-28-15,-10-5-17 0,13 10-14 0,-13-10-35 16,13 5-95-16,-13-5-447 15,0 0-27-15</inkml:trace>
  <inkml:trace contextRef="#ctx0" brushRef="#br2" timeOffset="-25756.4">1437 15991 2093 0,'4'-15'-70'0,"-4"15"19"0,0 0 24 0,6-14 11 0,-6 14 16 15,0 0 17 1,0 0-1-16,15-9 13 0,-15 9 10 0,0 0 4 0,0 0 7 16,0 0 13-16,0 0-15 15,27 26 3-15,-21-18 11 0,-6-8-3 0,13 22 10 0,-6-5-8 16,1-4-4-16,-1 2-4 15,0 1-1-15,1 0-5 0,-3 1-7 0,3 1 5 16,-2-1-10-16,-2-2-5 0,1 2-14 0,-3 0 4 16,0-2-25-16,1 2-16 0,-3-17-8 15,0 25-18-15,0-25-11 0,-5 23-11 0,5-23-18 16,-3 23-13-16,3-23-18 16,-8 19-29-16,8-19-51 0,-11 12-131 0,11-12-224 15,-10 11 261-15</inkml:trace>
  <inkml:trace contextRef="#ctx0" brushRef="#br2" timeOffset="-25496.6">1742 16266 1619 0,'0'0'-17'0,"0"0"5"16,12-8 9-16,-12 8 6 0,0 0 9 0,20-7 1 16,-20 7 7-16,18-7 2 15,-18 7-10-15,22-7 1 0,-8 4 0 0,1-2-8 0,0-1-3 16,-15 6 1-16,29-7-5 16,-13 3-12-16,0 0-20 0,-1 1-9 0,0-1-32 15,-4 0-25-15,-1 0-39 16,-10 4-284-16,24-7 132 0</inkml:trace>
  <inkml:trace contextRef="#ctx0" brushRef="#br2" timeOffset="-25296.67">1856 16147 1237 0,'-26'-2'10'16,"26"2"20"-1,0 0 4-15,0 0 6 0,0 0 8 0,0 0 5 0,0 0 8 16,0 0-4-16,0 0 3 15,0 0-6-15,0 0-6 0,32-28-12 0,-32 28-8 16,27-8-4-16,-13 4-24 0,-14 4-13 0,29-9-20 0,-16 7-14 16,0-2-20-16,-1 0-23 15,1 2-31-15,-2-1-77 0,-11 3-211 0,20-8 130 16</inkml:trace>
  <inkml:trace contextRef="#ctx0" brushRef="#br2" timeOffset="-24376.36">2596 16009 1093 0,'0'0'-59'16,"0"0"-1"-16,0 0 9 0,0 0 24 0,0 0 15 15,0 0 15-15,0 0 12 16,0 0 4-16,0 0 3 0,0 0 5 0,30-33 5 0,-30 33 4 16,11-6-2-16,-11 6 6 15,0 0 1-15,17-9-11 0,-17 9 5 0,15-4 5 16,-15 4-4-16,0 0 4 15,23-4-1-15,-23 4 4 0,17-2 8 0,-17 2 0 0,0 0-2 16,24 3 3-16,-24-3 4 0,16 7 7 0,-16-7 1 16,13 9 3-16,-13-9-1 15,8 16 5-15,-8-16-4 0,7 19-1 0,-5-9 12 16,-2-10-7-16,0 29-3 0,-2-14 2 16,2-15-6-16,-9 35-4 0,5-18-5 0,-5 1-6 15,3-2 7-15,-2 4-4 16,0-2 2-16,-2-3 1 0,2 2-2 0,-2-3-5 15,2 0 0-15,1-1-7 16,0-2-5-16,7-11 2 0,-12 23-7 0,8-15-3 0,4-8 0 16,-9 11-2-16,9-11-5 0,0 0 9 0,-8 16-7 15,8-16-2-15,0 0-11 16,0 0-7-16,0 0 2 0,0 0-1 0,0 0 1 0,0 0-11 16,31-33-5-16,-20 22-1 15,0-3 3-15,-1 1-10 0,5-2 3 0,-2-2-5 16,-3 0-2-16,3-2 4 15,2 1 5-15,-4 0 2 0,1 0 5 0,-2-1-1 0,4 2 5 16,-4 0 4-16,-2 1-1 0,-1 4 4 0,-1-4 3 16,1 3-4-16,1 0 8 15,-8 13-5-15,9-22-4 0,-5 11 9 0,-4 11-4 16,2-18 4-16,-2 18 1 16,0 0 9-16,2-18 4 0,-2 18 8 0,0 0 5 15,0 0-2-15,0 0 4 0,0 0 1 16,0 0-2-16,0 0 8 0,0 0 0 0,0 0-3 15,0 0-2-15,-36 32-3 0,36-32-2 0,-5 23-5 0,5-23-1 16,0 27-3-16,3-12-5 16,-3-15-3-16,6 33-5 0,1-19-8 0,-3 1-14 15,2-1-11-15,1 2-20 16,1-6-19-16,-2 4-21 0,2-2-32 0,0-1-27 16,2-1-28-16,-2-1-17 0,-8-9-41 15,15 10-80-15,-4-6-509 0,-3 2-130 0</inkml:trace>
  <inkml:trace contextRef="#ctx0" brushRef="#br2" timeOffset="-23856.39">3315 15829 2322 0,'-5'-17'-121'16,"5"17"15"-16,0 0 21 16,0 0 18-16,0 0 16 0,0 0 25 0,0 0 13 15,0 0 13-15,0 0 13 16,0 0 3-16,0 0 5 0,0 0 11 0,0 0-5 0,0 0 10 15,0 0 6-15,-19 47 2 0,17-33 4 0,-2-1 1 16,0 3 0-16,1 0-8 16,-1 1 5-16,2 2-7 0,2 0 11 0,-2 1-12 15,4-1-4-15,0-1-2 16,0 3-6-16,3-2-3 0,1 1-4 0,0 1 0 0,2-2-16 16,-1 2-13-16,2-2-16 15,-1-2-17-15,2 1-13 0,-1-3-26 0,2-1-14 16,-3-1-25-16,0-2-38 15,-1-2-84-15,-7-9-330 0,15 19 231 0</inkml:trace>
  <inkml:trace contextRef="#ctx0" brushRef="#br2" timeOffset="-22896.55">3566 16005 1619 0,'0'0'-56'0,"5"-18"6"15,-5 18 11-15,4-17 19 0,-4 17 8 0,6-17 17 0,-6 17 8 16,4-15-1-16,-4 15 9 15,9-17 2-15,-9 17 4 0,8-16 0 0,-8 16 8 16,11-14-3-16,-11 14 10 0,11-10 4 0,-11 10-7 16,12-12 12-16,-12 12-8 0,12-11-8 15,-12 11 4-15,14-7-2 0,-14 7-7 0,14-7-6 16,-14 7 3-16,15-6-9 16,-15 6-2-16,0 0 9 0,24-4-13 0,-24 4-1 15,0 0 16-15,20 0-5 0,-20 0 5 16,0 0 5-16,0 0-7 0,26 4 11 0,-26-4 7 15,13 13 6-15,-13-13 5 16,8 15-2-16,-4-6-4 0,3 5-4 0,-7-14-6 16,4 22-6-16,-2-11-1 0,-2-11 1 0,5 25-4 0,-3-14 7 15,-2-11 1-15,4 23-6 16,-4-23 5-16,0 18-9 0,0-18-2 0,2 16 0 16,-2-16-3-16,0 0-1 15,2 19-2-15,-2-19-5 0,0 0 3 0,0 0-1 16,2 17-1-16,-2-17 4 0,0 0-12 15,0 0-4-15,0 0 3 0,0 0-10 0,2 15 3 16,-2-15-14-16,0 0 2 0,0 0-8 0,0 0 6 16,0 0-6-16,0 0 5 15,0 0-4-15,0 0 5 0,0 0 3 0,0 0 8 0,0 0-7 16,0 0 2-16,0 0-1 16,0 0 1-16,0 0-4 0,0 0 2 0,0 0-4 15,0 0 5-15,0 0-11 16,-10-48 12-16,10 48-3 0,-7-23 3 0,5 9 7 0,2 14 9 15,-4-30-6-15,0 13 13 16,2-2-2-16,-1 2 10 0,-1-2 2 0,2 1 4 16,0 1 4-16,0-2 9 0,0 2 4 15,-1 0 7-15,1-1 3 0,2 18 0 0,0-33 3 16,0 19 6-16,0 14 2 0,0-28 0 0,0 28 7 16,0-23 6-16,0 23-5 15,0-19-4-15,0 19-5 0,0-18-8 0,0 18-2 16,0 0-12-16,0-18-8 15,0 18-3-15,0 0-4 0,0 0 2 16,0 0 5-16,0 0 1 0,0 0 0 0,0 0 0 0,0 0-4 0,0 0-2 16,0 0 1-16,0 0-3 15,-2 60 1-15,2-41 2 0,0 3-3 0,-2 1-2 16,2-1 1-16,-2 5-1 0,2-1-3 16,0 2-4-16,0 0 0 0,0-1-1 0,-2 1-1 15,2-1-2-15,0-3 1 16,2 0-6-16,-2-2 2 0,0-1-2 0,0 1 1 15,0-2-3-15,0-3-4 0,0 1-4 16,0 1-4-16,0-19-11 0,0 26-9 0,0-13-15 16,0-13-17-16,0 22-20 0,0-22-23 0,-2 22-29 15,2-22-25-15,-4 20-30 16,4-20-13-16,-6 13-14 0,6-13-27 0,0 0-59 0,-14 11-585 16,10-9-254-16</inkml:trace>
  <inkml:trace contextRef="#ctx0" brushRef="#br2" timeOffset="-22426.34">3897 15795 2499 0,'6'-20'-154'15,"-6"20"32"-15,8-15 20 16,-8 15 27-16,4-13 28 0,-4 13 15 0,0 0 8 15,7-15 27-15,-7 15 5 16,0 0 13-16,0 0 5 0,0 0 25 0,0 0 11 16,0 0 2-16,0 0 6 0,0 0 6 0,0 0-9 0,0 0 0 15,0 0-4-15,-25 51-3 16,12-33-8-16,2-3-3 0,0 3-2 0,-1-4-4 16,2-1 1-16,0 2-1 15,0-2 3-15,2-3-7 0,0 2-5 0,8-12-9 0,-13 19 0 16,8-11 1-16,5-8-7 15,-10 13 5-15,10-13-3 0,-7 11-3 0,7-11 4 16,0 0 7-16,0 0-3 0,-4 17 11 0,4-17 7 16,0 0 7-16,0 0 2 0,0 0 12 15,0 0 4-15,17 14 1 0,-17-14 9 0,11 7 2 16,-11-7 2-16,15 9 2 16,-15-9-2-16,20 13-2 0,-8-1-7 0,-2-3-9 15,2 2-5-15,2 1-3 0,0 3-6 16,1-2-9-16,0 2-3 0,2 1-15 0,-3-2 4 15,0 1-21-15,0 3-23 0,-1-4-27 16,1 1-27-16,0-4-33 0,-4 0-32 16,0 0-35-16,1-2-33 0,-2 1-31 0,-9-10-39 0,12 10-112 15,-12-10-501-15,11 8-259 16</inkml:trace>
  <inkml:trace contextRef="#ctx0" brushRef="#br2" timeOffset="-22016.43">4318 16180 2591 0,'21'-7'-64'0,"-21"7"7"0,0 0 19 16,0 0 26-16,0 0 9 15,26-3 9-15,-26 3 23 0,16 0 10 0,-16 0-3 16,19-2 0-16,-19 2 4 15,26-2 18-15,-12 1-30 0,-14 1 19 0,34-4 4 0,-17 4-13 16,0-2-2-16,0-3-11 0,-17 5-13 0,32-3-19 16,-18 3-10-16,-14 0-21 15,26-4-8-15,-26 4-5 0,23-3-11 16,-23 3-6-16,20-3-11 0,-20 3-20 0,0 0-24 16,20-3-31-16,-20 3-70 0,0 0-389 0,12-8 174 15</inkml:trace>
  <inkml:trace contextRef="#ctx0" brushRef="#br2" timeOffset="-21366.58">4747 15999 1836 0,'0'0'-11'0,"0"0"19"0,0 0 2 16,6-16 16-16,-6 16 19 0,0 0 13 0,0 0 8 0,10-10 0 16,-10 10 2-16,0 0-17 15,0 0 11-15,0 0-11 0,0 0 10 0,0 0 6 16,0 0 7-16,0 0-9 16,0 0 5-16,0 0-11 0,18 35 2 0,-18-35-1 15,2 21-5-15,0-9-7 0,-2-12-4 16,2 25-4-16,-2-25-4 0,3 24-5 0,-3-11-8 15,0-13 2-15,2 23-1 16,-2-23-1-16,2 21-1 0,-2-21-7 0,4 19-1 16,-4-19-2-16,0 15-1 0,0-15 4 0,0 0-3 0,3 20 1 15,-3-20 1-15,0 0 0 16,2 15 3-16,-2-15-3 0,0 0-2 0,0 0-7 16,0 0 1-16,0 0-5 15,0 0 6-15,0 0 1 0,0 0-3 0,0 0 3 0,14-44 5 16,-7 33 3-16,-7 11 4 15,8-27-1-15,-4 11 8 0,0 3 5 16,1 0-2-16,2 0 8 0,-7 13 3 0,8-23 4 0,-2 10-9 16,0-1 0-16,0 3-7 0,3-1-5 15,-9 12-2-15,17-20-2 0,-8 10-8 16,1 0-2-16,-10 10 0 0,15-15-8 16,-15 15 5-16,15-11 1 0,-7 5-4 0,-8 6 2 15,12-8 4-15,-12 8 3 16,0 0 8-16,20-8 3 0,-20 8 3 0,0 0 3 0,0 0 1 15,0 0 1-15,25 17-4 16,-18-9-2-16,-7-8-2 0,6 22-3 0,1-8-2 16,-3-2-6-16,-4-12-8 0,6 29-10 0,-4-14-11 15,0-2-16-15,0 2-20 0,2 1-16 16,0-1-20-16,2-2-19 0,-6-13-14 0,8 25-24 16,-4-13-23-16,2-2-13 15,-6-10-23-15,8 18-31 0,-8-18-84 0,7 15-462 16,-5-9-77-16</inkml:trace>
  <inkml:trace contextRef="#ctx0" brushRef="#br2" timeOffset="-20816.27">5219 15713 2324 0,'0'0'-59'0,"0"0"20"0,0 0 27 0,0 0 24 0,15-6 24 15,-15 6 18-15,0 0 18 16,0 0 1-16,0 0 2 0,0 0 1 0,0 0 4 15,0 0 0-15,22 0-4 16,-22 0-6-16,0 0 4 0,16 11-11 0,-16-11 4 16,16 17-2-16,-10-5 0 0,4 0-1 0,-2 2-1 0,3 6-6 15,0-1 2-15,0 3-5 16,-1-2-2-16,2 7-5 0,2 1-4 0,-4-5 0 16,0 2-2-16,1-1-6 15,0 7-1-15,-1-6-4 0,-1 1-4 0,-3 1-3 0,0 1-6 16,1-2-14-16,-5 2-16 15,0-2-18-15,-4 2-11 0,-3 0-40 0,1-1-25 16,0 0-36-16,-4-1-25 0,-1 5-36 0,-5-5-64 16,-2-1-611-16,4-2-249 0</inkml:trace>
  <inkml:trace contextRef="#ctx0" brushRef="#br2" timeOffset="-17356.6">490 17172 2559 0,'0'0'-122'16,"0"-18"21"-16,0 18 19 0,0 0 26 0,0 0 22 15,0 0 21-15,3-21 12 16,-3 21 12-16,0 0 12 0,0 0-1 0,0 0 5 16,0 0 5-16,4-16-2 0,-4 16 5 15,0 0-3-15,0 0 3 0,0 0-4 0,0 0-7 16,0 0 3-16,0 0 3 15,0 0 2-15,4-14 2 0,-4 14 9 0,0 0-3 16,0 0 10-16,0 0-6 0,0 0 4 0,0 0 3 16,0 0-3-16,0 0-2 0,0 0 1 15,0 0-5-15,0 0-3 0,0 0 10 16,0 0 2-16,0 0-2 0,0 0 11 16,0 0-3-16,0 0-12 0,0 0 5 0,0 0-4 0,36 24 3 15,-36-24-7-15,12 13 1 16,-6-4-8-16,3 3-2 0,3-1-2 0,-6 1 1 15,1 1-5-15,2 2 1 16,-2-1 0-16,0 3-2 0,3-2-2 0,-3 1-2 16,1 0 2-16,0 0-5 0,-1 3-1 0,4-4-2 0,-6 0-4 15,4 0 2-15,-3-2-14 16,-1-1-6-16,-1-1-14 0,-4-11-17 16,10 18-10-16,-10-18-20 0,8 15-9 15,-8-15-28-15,7 13-20 0,-7-13-20 16,4 12-23-16,-4-12-27 0,0 0-39 0,0 0-123 15,0 0-400-15,0 0-38 0</inkml:trace>
  <inkml:trace contextRef="#ctx0" brushRef="#br2" timeOffset="-16936.5">980 17001 2189 0,'7'-24'-96'0,"-3"16"15"0,-4 8 22 15,9-18 12-15,-9 18 8 0,7-17 17 16,-7 17 17-16,9-13-3 0,-9 13 6 0,6-12 7 16,-6 12 21-16,0 0 0 15,0 0 16-15,0 0 4 0,0 0 5 0,0 0 11 16,0 0 4-16,0 0 9 15,0 0-3-15,2 42 6 0,-2-42 1 0,-10 39 5 0,3-18-3 16,0 3-2-16,-2 1 0 0,2 2-7 0,-5 3 0 16,2 2-8-16,-1 2-2 15,2-2-3-15,-3-2-11 0,4 4-1 0,-1-4-4 16,1 2-4-16,-2-1-5 0,1 2 2 16,-1-8-3-16,4 3-5 0,1-3-3 0,-1 1 19 15,-1-1-9-15,3-2-15 16,-2 0-11-16,2-4-15 0,-2-2-18 0,5 0-13 15,-3-1-21-15,4-16-27 0,-6 25-11 16,4-14-23-16,2-11-21 0,-2 19-16 0,2-19-19 16,-8 15-48-16,8-15-157 0,0 0-270 0,0 0 126 15</inkml:trace>
  <inkml:trace contextRef="#ctx0" brushRef="#br2" timeOffset="-16616.52">1100 17233 1854 0,'0'0'-60'0,"0"0"21"0,0 0 19 0,5-14-5 15,-5 14 10-15,0 0 19 16,0 0 22-16,0 0 10 0,0 0 2 0,0 0 11 15,0 0 9-15,0 0 15 0,-16 45-10 0,12-30 12 16,0-1-1-16,0 2-3 16,-1 1-8-16,1 1 0 0,2 1-5 0,1-2-1 0,-2 2-6 15,1-2-3-15,2-17-10 16,5 35-4-16,-4-19-16 0,3 0-12 0,1-1-34 16,-5-15 13-16,8 24-16 15,-2-12-28-15,-6-12-19 0,8 17-30 0,-8-17-35 0,9 14-102 16,-9-14-386-16,11 8 149 15</inkml:trace>
  <inkml:trace contextRef="#ctx0" brushRef="#br2" timeOffset="-16046.3">1238 17397 1861 0,'0'0'-38'15,"8"-11"9"-15,-8 11 8 16,0 0 17-16,0 0 11 0,13-14 13 0,-13 14 7 16,0 0-5-16,14-11 0 0,-14 11-9 0,14-6 2 15,-14 6-10-15,18-10-2 0,-18 10-5 16,21-7-1-16,-10 3-3 0,-11 4-6 16,27-9 3-16,-13 5 7 0,-1 0-6 15,-13 4 0-15,25-9-2 0,-13 4-1 0,-12 5 9 16,21-3 12-16,-21 3-2 0,18-6 15 15,-18 6 7-15,18-5 11 0,-18 5 12 0,0 0 7 16,20-4 0-16,-20 4 9 0,0 0 4 0,0 0 3 16,18-4-9-16,-18 4 5 15,0 0 3-15,0 0 4 0,0 0 9 0,0 0-5 0,0 0 4 16,7 21-3-16,-7-21-2 16,0 0-8-16,0 0 0 0,-20 38-7 0,13-23 4 15,-1 0-7-15,0 1 2 16,0 1 0-16,1-1-5 0,-3 3-6 0,2-3-3 0,1 1-7 15,1-1 0-15,-1 1-10 16,1-4-3-16,2 3-1 0,4-16-1 0,-8 26-5 16,4-15-3-16,4-11-4 0,-5 21 4 0,5-21-9 15,-4 20 1-15,4-20 1 16,0 17 4-16,0-17-4 0,0 0 4 0,11 15-2 0,-11-15 1 16,15 6-2-1,-15-6 1-15,20 0-8 0,-20 0 6 0,28-2-5 0,-28 2-1 16,30-2-7-16,-14-2-8 15,-2 1-6-15,-14 3-10 0,31-5-8 0,-19 3-14 0,-12 2-14 16,24-5-22-16,-24 5-17 0,19-4-28 0,-19 4-25 16,15-2-25-16,-15 2-28 15,13-8-40-15,-13 8-105 0,8-7-460 0,-8 7-126 16</inkml:trace>
  <inkml:trace contextRef="#ctx0" brushRef="#br2" timeOffset="-15766.51">1814 17231 2437 0,'0'0'-61'0,"0"0"16"16,10-12 19-16,-10 12 26 0,0 0 31 0,0 0 30 16,17-4 18-16,-17 4 10 0,0 0 4 15,0 0-2-15,19 24-4 0,-12-12-9 0,-2 1-4 16,0 2-7-16,1 2-4 15,0 0-9-15,0 0-10 0,0 4-10 16,0 2-23-16,-2-4-19 0,0 0-26 0,-2 2-17 0,-2 0-30 0,-5 2-17 16,0 0-15-16,-3-1-18 15,-6 0-11-15,-4 3-5 0,-2-4-4 0,-5 0-3 16,-2-1-4-16,0 1-8 16,-2-3-26-16,-3 1-332 0,-6 1 291 0</inkml:trace>
  <inkml:trace contextRef="#ctx0" brushRef="#br2" timeOffset="-14916.3">735 17485 1421 0,'0'0'-61'0,"0"0"18"16,0 0 10-16,0 0 15 15,0 0 8-15,0 0 12 0,0 0 6 0,0 0 17 0,0 0-6 16,0 0 12-16,0 0 3 15,0 0 4-15,0 0 4 0,0 0 2 0,0 0 5 16,0 0 7-16,0 0 9 0,0 0-9 0,0 0 15 16,0 0 0-16,0 0 7 0,0 0-3 15,0 0 0-15,31 13 3 0,-31-13 3 0,0 0-5 16,10 14 2-16,-10-14-2 16,11 10-13-16,-11-10-4 0,11 16-5 0,-4-10-7 15,-7-6-5-15,12 15-6 16,-6-5-2-16,-6-10-7 0,11 17 3 0,-3-9-7 0,-8-8-6 15,13 15-8-15,-13-15-10 0,10 15-24 0,-5-8 12 16,-5-7-25-16,9 12-10 16,-9-12-38-16,0 0-13 0,9 17-26 0,-7-11-35 15,-2-6-64-15,0 0-440 0,-2 15 100 16</inkml:trace>
  <inkml:trace contextRef="#ctx0" brushRef="#br2" timeOffset="-14606.25">876 17754 1901 0,'0'0'-58'0,"0"0"11"0,0 0 14 0,0 0 20 16,0 0 6-16,0 0 32 16,0 0 21-16,0 0 1 0,-9 23 5 15,9-23 4-15,0 0-7 0,-6 20 4 16,6-20-9-16,-4 19 10 0,-1-7-18 0,5-12-7 15,-10 24 10-15,6-9-11 0,-3 1 2 16,1-1 13-16,0 2-6 0,-4-1 1 0,3 1-2 16,-1 0-4-16,-2 5 1 0,2-6 0 15,-1 5 1-15,0-3-8 0,-3 0 1 16,4-2-5-16,1 1 0 0,2-3-7 0,-2 0-5 0,1 2-14 16,6-16-21-16,-9 24-18 15,5-14-15-15,4-10-31 0,-5 17-17 0,0-10-20 16,5-7-56-16,0 0-153 15,0 15-231-15,0-15 239 0</inkml:trace>
  <inkml:trace contextRef="#ctx0" brushRef="#br2" timeOffset="-13546.32">2396 17635 1635 0,'0'0'-16'0,"0"0"12"15,0 0 8-15,0 0 1 16,0 0 20-16,0 0 3 0,0 0 8 0,0 0 15 16,0 0-10-16,21 3 7 0,-21-3 12 0,0 0 1 0,0 0 11 15,0 0-8-15,25 0 10 16,-25 0-10-16,0 0 6 0,26-5-9 0,-26 5-2 16,21-3 0-16,-21 3-14 15,24-4-6-15,-12 0-2 0,-12 4-9 0,23-2-10 0,-23 2-3 16,26-5-17-16,-26 5-5 15,22-3-12-15,-22 3-11 0,18-3 0 0,-18 3-8 16,16-4-13-16,-16 4-16 0,0 0-14 0,16-6-14 16,-16 6-10-16,0 0-27 0,0 0-44 15,0 0-90-15,0 0-242 0,0 0 314 0</inkml:trace>
  <inkml:trace contextRef="#ctx0" brushRef="#br2" timeOffset="-13246.52">2440 17530 1449 0,'-12'-8'-18'0,"12"8"8"15,0 0 19-15,0 0 15 0,-12-9 16 16,12 9 14-16,0 0 18 0,0 0 13 0,0 0 4 16,0 0-9-16,0 0-1 15,0 0-6-15,0 0 10 0,0 0-12 0,0 0 3 16,0 0-3-16,0 0 1 0,0 0 1 15,0 0 2-15,0 0-5 0,0 0-5 0,0 0-3 16,0 0-7-16,0 0-4 0,0 0-5 0,0 0-8 16,41-5-5-16,-41 5-3 15,21-2-11-15,-21 2-13 0,21 0-16 0,-21 0-24 16,22-4-10-16,-22 4-16 0,25-2-19 16,-25 2-12-16,21-2-17 0,-21 2-16 0,23-2-19 15,-23 2-34-15,18 0-90 16,-18 0-332-16,0 0 193 0</inkml:trace>
  <inkml:trace contextRef="#ctx0" brushRef="#br2" timeOffset="-11986.36">3035 17390 1730 0,'0'0'-65'0,"0"0"7"16,0 0-1-16,0 0 2 15,25-2 3-15,-25 2 6 0,0 0 5 0,19-5 10 16,-19 5 14-16,0 0 21 0,20-7 8 16,-20 7 11-16,0 0 8 0,18-4 0 0,-18 4 7 15,14-3 3-15,-14 3-1 16,0 0-1-16,18-2-3 0,-18 2-11 0,0 0 4 15,24-4 1-15,-24 4-6 0,17-2-2 16,-17 2-4-16,18-3 2 0,-18 3-1 0,20-1-4 16,-20 1-5-16,18-2 18 0,-18 2-4 0,22-1 2 15,-22 1 1-15,21 0 12 16,-21 0-16-16,21-3 14 0,-21 3 1 0,21-2-1 0,-21 2 9 16,20-1-6-16,-20 1 3 15,0 0-5-15,27-3-12 0,-27 3-4 0,0 0 12 16,21 0 7-16,-21 0 9 15,0 0-4-15,17-1 11 0,-17 1 4 0,0 0-4 16,0 0 3-16,0 0 3 0,0 0 2 0,22 0 8 0,-22 0 1 16,0 0 2-16,0 0 3 15,0 0 4-15,0 0-1 0,0 0-1 0,0 0 1 16,0 0-10-16,0 0-6 16,-16 33-4-16,16-33-5 0,-12 18-4 0,6-7-4 0,6-11-2 15,-18 24-3-15,10-13 1 16,-3 2-4-16,1 0-1 0,-1 1 1 0,-2 1-5 15,-1 2-5-15,1-1-2 16,0 0-4-16,1 2-2 0,-1-1-1 0,0 0 0 0,0-2-3 16,1 1-4-16,2-3 2 0,-2 0-3 0,2-1-1 15,2-1 1-15,-1 1-2 16,1-3-2-16,8-9-3 0,-18 19-2 0,12-10-4 16,6-9-3-16,-12 14-1 0,12-14-4 15,-8 14-2-15,8-14 0 0,-10 9 3 0,10-9 1 16,0 0 4-16,-8 13 6 15,8-13 2-15,0 0 0 0,0 0 6 0,0 0 4 16,0 0 6-16,0 0 2 0,0 0 0 0,0 0 6 0,40 4-1 16,-40-4 2-16,36-7-4 15,-13 1-1-15,3-2-8 0,0 1-3 0,1-1-16 16,1 0-19-16,-1 1-25 16,-2-3-23-16,3 3-25 0,-3-1-26 0,1-2-30 0,-5 3-14 15,0-1-31-15,-4 0-22 16,-3 1-47-16,0-3-116 0,-4 1-455 0,0-1-172 15</inkml:trace>
  <inkml:trace contextRef="#ctx0" brushRef="#br2" timeOffset="-10736.31">3606 16961 2359 0,'0'0'-106'0,"0"0"25"0,0 0 16 16,0 0 13-16,0 0 20 15,0 0 4-15,0 0 16 0,0 0 4 0,0 0 7 16,28 4 7-16,-28-4-1 0,0 0 6 16,0 0 13-16,2 19 8 0,-2-19 11 15,0 0 12-15,0 22 6 0,0-22 1 0,0 20 3 0,0-20 0 16,-2 25 1-16,2-25 3 15,-2 24-5-15,0-12-6 0,2-12-4 0,-2 22-15 16,2-22 5-16,-4 21-11 0,4-21 2 0,-2 21-6 0,2-21 3 16,-2 19-10-16,2-19 2 15,-5 16-1-15,5-16-4 0,-2 16-2 0,2-16 0 16,0 0-1-16,0 0-4 16,-3 20 1-16,3-20 3 0,0 0 1 0,0 0 8 15,0 0 0-15,-2 16 0 0,2-16-6 16,0 0-4-16,0 0-9 0,0 0-1 0,0 0-2 15,0 0 0-15,0 0-1 16,0 0-4-16,0 0-8 0,28-48-4 0,-22 34 3 16,0 1-5-16,2-1-1 0,0-1-3 0,-2 2 0 0,2 0 5 15,-1-1-6-15,-7 14 11 16,12-21-1-16,-7 12 7 0,-5 9-7 0,8-17 7 16,-8 17-2-16,9-16 2 15,-9 16-6-15,10-12 7 0,-10 12-3 0,10-13 4 16,-10 13-7-16,12-9 8 0,-12 9-9 15,10-10 7-15,-10 10-1 0,0 0-2 0,13-11 1 16,-13 11 7-16,0 0-2 0,12-7 2 0,-12 7 8 16,0 0-10-16,0 0 7 15,0 0 1-15,13-11-5 0,-13 11 1 0,0 0-5 0,0 0 1 16,0 0-3 0,0 0 7-16,0 0 3 0,13-7 9 0,-13 7-4 0,0 0 12 15,0 0 3-15,0 0 3 16,0 0 2-16,0 0-2 0,0 0 0 0,0 0 7 0,0 0 0 15,0 0-2-15,0 0-1 0,0 0-8 16,0 0 0-16,0 0 0 0,0 0-8 16,0 0 1-16,0 0-3 0,26 12 0 15,-26-12 0-15,0 0 3 0,0 0 1 16,0 0 3-16,0 0 0 0,0 0-1 0,12 9 2 0,-12-9-2 16,0 0 1-16,0 0 3 15,0 0 4-15,10 11 0 0,-10-11 3 0,0 0 2 16,9 8 2-16,-9-8 0 15,0 0-3-15,7 15-3 0,-7-15 0 0,4 14 0 16,-4-14 2-16,4 18-2 0,-4-18-3 0,4 20-2 0,-4-20 0 16,2 21-3-16,-2-7-1 15,0-14-1-15,2 24-2 0,-2-24-1 0,5 24-4 16,-5-11-4-16,0-13-12 16,0 22-24-16,0-22-36 0,-3 19-37 15,3-19-51-15,-2 20-33 0,2-20-44 0,-4 15-62 16,4-15-155-16,-12 9-430 0,12-9-239 0</inkml:trace>
  <inkml:trace contextRef="#ctx0" brushRef="#br2" timeOffset="-9826.37">3393 17111 2502 0,'0'0'-140'0,"0"0"28"0,0 0 16 15,0 0 29-15,0 0 27 0,0 0 10 16,0 0 22-16,0 0 16 0,0 0-2 0,0 0 10 16,0 0 11-16,0 0 10 15,0 0 5-15,0 0 10 0,0 0-9 0,0 0 4 0,0 0-9 16,21-9-10-16,-21 9-28 15,0 0-20-15,24-4-32 0,-24 4-31 0,0 0-36 16,18-2-73-16,-18 2-410 0,11-2 195 0</inkml:trace>
  <inkml:trace contextRef="#ctx0" brushRef="#br2" timeOffset="-7531.57">4581 16838 1637 0,'0'0'-85'0,"0"0"17"15,0 0 10-15,0 0 19 0,4-19 8 16,-4 19 12-16,0 0 11 0,0 0 15 0,0 0 10 0,0 0 7 16,0 0 8-16,0 0 11 15,0 0 6-15,0 0 19 0,0 0 7 16,0 0 11-16,0 0 2 0,0 0 2 15,0 0 6-15,0 0 9 0,0 0-9 0,12-11-3 0,-12 11-3 16,0 0 4-16,0 0-2 0,0 0-2 0,0 0 7 16,0 0-7-16,0 0-5 15,0 0-2-15,28 21-5 0,-28-21-4 0,8 18-6 16,1-9-1-16,-3 5-3 16,0 1-7-16,4 3-1 0,2 1-2 15,-4 0-7-15,2 3-4 0,1-1-6 0,0 0-1 16,-1 1-5-16,1 2-1 0,1-2-3 15,0 1-6-15,-2-2 3 0,2 2-4 0,1-2-5 0,-2 1 2 16,1-2-3-16,-1 1 1 16,-1-2-5-16,2 0 0 0,0 0 1 0,-4-2-1 0,5 2-4 15,-4-3 8-15,-1-1 0 16,0 0 1-16,1-1 1 0,1 0 2 0,-1 1-3 16,0-2 3-16,-1-1 1 0,0 0-3 15,-2-1 3-15,-6-11-3 0,14 20 0 0,-8-13-3 16,-6-7-1-16,6 13-6 15,-6-13-9-15,8 12-17 0,-8-12-14 0,0 0-21 16,7 13-24-16,-7-13-19 0,0 0-24 0,0 0-18 0,0 0-27 16,0 0-5-16,0 0-5 15,0 0-10-15,0 0-11 0,0 0-29 16,0 0-71-16,0 0-397 0,-17 11 57 16</inkml:trace>
  <inkml:trace contextRef="#ctx0" brushRef="#br2" timeOffset="-7106.47">4997 16991 2046 0,'0'-17'-45'15,"0"17"19"-15,0 0 20 0,2-17 12 0,-2 17 18 16,0 0 10-16,0 0 9 0,2-19 6 0,-2 19 2 16,0 0-8-16,0 0 0 15,0 0 11-15,0 0 12 0,0 0 10 0,0 0 10 0,0 0 12 16,0 0 9-16,0 0 3 16,0 0 4-16,0 0-4 0,-30 38-3 15,24-23-5-15,-2 5-6 0,-2-1-9 16,-1 3-7-16,0-1-8 0,-1 4-5 0,1 2-7 15,-1 2-4-15,-4 0-7 0,2 0-1 0,-1 2-10 16,-2 0-3-16,2 1-5 0,0 0-2 16,-2 0-1-16,3 0-4 0,-4-3-7 0,2 2 15 15,1 0-3-15,0-3-8 16,0 0-4-16,5-4-10 0,-4-2-13 0,4-1-14 0,2-2-21 16,-2-2-22-16,3-2-25 15,-2 1-25-15,5-5-33 0,-2 2-25 0,-1 1-13 16,7-14-26-16,-8 17-40 15,8-17-97-15,-8 14-442 0,4-11-96 0</inkml:trace>
  <inkml:trace contextRef="#ctx0" brushRef="#br2" timeOffset="-6716.55">5340 17087 2391 0,'0'0'-60'0,"13"-10"17"16,-13 10 23-16,0 0 9 15,0 0 25-15,0 0 30 0,0 0 9 16,0 0 5-16,0 0-3 0,0 0 5 0,-26 50-8 0,20-37 4 0,0 4 5 16,-3 2 0-16,3 0 7 15,0 2-3-15,2 1-3 0,0-2-4 16,-2 3-3-16,4-2-2 0,2 2-9 16,0-3-3-16,2 2-2 0,4-1-8 0,-2 2-13 0,4-4-5 15,-2-2-6-15,2 0-23 16,1-4-24-16,2-1-36 0,-1-1-37 0,3 1-43 15,-3-5-60-15,-10-7-151 16,20 7-364-16,-20-7-1 0</inkml:trace>
  <inkml:trace contextRef="#ctx0" brushRef="#br2" timeOffset="-6186.57">5516 17262 2125 0,'0'0'-60'0,"8"-11"10"0,-8 11 23 0,13-12 21 16,-13 12 17-16,13-12 13 0,-2 7 11 15,-11 5 12-15,16-11 1 0,-4 5 11 0,2 0-18 16,-14 6 5-16,27-11 14 16,-12 6-16-16,2-2-6 0,-3 1-6 0,4 1 3 15,-2-2-10-15,2 4-1 0,-1-3-4 16,-3 1-1-16,-14 5 8 0,30-8 2 0,-18 5-5 15,-12 3 14-15,22-6 15 16,-22 6 11-16,17-6 10 0,-17 6 6 0,0 0-8 16,19-4 3-16,-19 4 7 0,0 0-2 0,0 0 11 15,0 0 2-15,0 0 2 0,0 0-5 16,0 0-2-16,0 0-8 0,-15 40-3 0,15-40-6 16,-17 26-1-16,9-12-3 15,-5 4-9-15,2-2-3 0,1 4-3 0,-3-1-14 16,2 0 4-16,-1 1-5 0,1 0-3 15,1-1-2-15,1 0-2 0,0-2-6 0,1-2-3 16,2 1-2-16,0-1 0 0,0-2-3 0,0 1 2 16,6-14-1-16,-6 18-1 15,6-18-4-15,0 0 5 0,6 21 1 0,-6-21-2 0,16 8-2 16,-16-8-1 0,23 4 0-16,-8-4-2 0,-15 0-5 0,40-6 6 15,-17 2-5-15,3 0-1 0,1 0-1 16,1-1-3-16,-2-1-13 0,1 1-9 0,-2 1-11 15,0-4-17-15,-5 4-26 0,-2-2-20 16,0 3-34-16,-2-1-36 0,-16 4-38 0,28-10-52 16,-19 5-90-16,-3-1-180 0,-6 6-358 0,6-12-254 15</inkml:trace>
  <inkml:trace contextRef="#ctx0" brushRef="#br2" timeOffset="-5966.26">6250 17022 2753 0,'0'0'-27'16,"13"-7"12"-16,-13 7 15 15,0 0 31-15,19-4 41 0,-19 4 36 0,0 0 20 0,22 9 6 16,-22-9 4 0,14 19-5-16,-8-6-4 0,3 2-19 0,-3 5-8 0,3 1-18 15,-3 1-25-15,1 3-28 16,-3 0-37-16,0 1-46 0,-2 3-51 0,-2 0-51 15,-4 0-41-15,-7-1-56 0,-3 2-136 16,-6-1-476-16,-8 2-218 0</inkml:trace>
  <inkml:trace contextRef="#ctx0" brushRef="#br2" timeOffset="-4766.5">3391 17117 2408 0,'0'0'-163'0,"0"0"21"16,0 0 18-16,0 0 12 0,0 0 21 0,0 0 15 15,0 0 23-15,0 0 11 0,0 0 12 16,0 0 17-16,13-9 6 0,-13 9 9 0,0 0 11 16,0 0 16-16,0 0 2 15,0 0 1-15,0 0 5 0,0 0 0 0,0 0 8 16,0 0-1-16,0 0-2 15,0 0 12-15,0 0 4 0,0 0-4 0,0 0-7 0,0 0 4 16,0 0-7-16,0 0 10 0,0 0-16 0,0 0 14 16,0 0-3-16,0 0 3 15,0 0-8-15,-55 17 7 0,55-17-1 0,-20 5 5 0,20-5 7 16,-16 6 1-16,16-6-8 16,-18 5-7-16,18-5 0 0,0 0 0 0,-19 7-7 15,19-7-2-15,0 0-4 16,-14 6-7-16,14-6-8 0,0 0 2 0,0 0 0 15,0 0-4-15,0 0-5 0,0 0-11 16,0 0-2-16,0 0-2 0,0 0-9 0,0 0 0 16,0 0-5-16,55-13-2 0,-55 13 4 0,16-3 3 15,-16 3 0-15,0 0-3 16,22-5 3-16,-22 5 8 0,0 0-5 0,16-3 2 0,-16 3-1 16,0 0 6-16,0 0 1 15,0 0-2-15,0 0 2 0,0 0 10 0,0 0 4 16,0 0 6-16,0 0 8 15,0 0 6-15,0 0 5 0,0 0 2 16,0 0 8-16,-42 21 0 0,42-21-3 0,-19 7 1 0,19-7-4 0,-13 7-6 16,13-7-10-16,0 0-13 15,-14 9-28-15,14-9-25 0,0 0-24 0,0 0-31 16,0 0-39-16,0 0-34 16,4 12-39-16,-4-12-91 0,0 0-485 15,0 0-81-15</inkml:trace>
  <inkml:trace contextRef="#ctx0" brushRef="#br2" timeOffset="-1396.62">3113 17729 2181 0,'-23'0'-147'15,"23"0"14"-15,-23 0 14 0,23 0 16 0,-23-3 21 16,23 3 18-16,-24-1 8 16,24 1 10-16,-25 0 7 0,25 0 3 0,-24-6 7 0,24 6-4 15,-23-4-2-15,23 4-13 16,-21-6-35-16,9 1-80 0,-4-2-157 0,4 3 105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2:59:15.0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1095 1090 2648 0,'0'0'-116'0,"0"0"18"0,-23-5 12 0,23 5 2 16,0 0 9-16,0 0 11 16,0 0 10-16,0 0 5 0,0 0 12 0,-10-10 23 15,10 10 15-15,0 0 6 0,0 0 2 16,0 0 7-16,0 0 10 0,0 0-1 0,0 0 8 15,0 0 26-15,23-24-12 0,-23 24 9 0,0 0-4 16,18-11 11-16,-18 11 1 16,7-7-2-16,-7 7 1 0,0 0 3 0,13-10-3 15,-13 10 2-15,0 0-1 0,12-10-1 16,-12 10 0-16,0 0-4 0,11-7-2 0,-11 7-6 16,0 0-3-16,0 0 4 15,16-6-4-15,-16 6-2 0,0 0-4 0,0 0-1 0,0 0-3 16,0 0-2-16,0 0-5 15,25 13 2-15,-25-13 1 0,0 0 3 0,9 13 0 16,-9-13-3-16,4 12 4 0,-4-12 0 0,0 0 0 0,2 19-2 16,-2-19-3-16,0 0 1 15,0 21-4-15,0-21-6 0,0 17-1 0,0-17 1 16,0 0 3-16,-8 25-2 16,8-25 0-16,-7 13 0 0,0-3 2 0,7-10-4 0,-12 17-3 15,4-10 1-15,8-7 0 16,-16 20 1-16,5-13-3 0,11-7 2 0,-14 16 0 15,3-9-2-15,0 2 2 0,11-9-2 0,-14 14-1 16,6-6 0-16,8-8-3 0,-15 11-3 16,15-11 0-16,-15 8 1 0,15-8-3 0,-14 9 0 15,14-9-3-15,-11 9-1 16,11-9 1-16,-9 10-2 0,9-10 0 0,0 0 1 16,-13 8-3-16,13-8 2 0,0 0 1 15,-11 9 0-15,11-9 0 0,0 0 2 0,0 0 1 16,0 0-1-16,0 0 1 15,0 0-1-15,0 0-2 0,0 0 1 0,0 0 3 0,0 0-5 16,0 0-1-16,0 0 0 0,0 0 5 0,40-21-6 16,-40 21 0-16,18-10-2 15,-9 3 1-15,-9 7-1 0,25-13-1 16,-15 7 1-16,4-4-1 0,-2 3 2 0,1-1-3 16,-4 1 3-16,5-2-2 0,-14 9 0 15,20-16-1-15,-9 9 1 0,1-3-1 16,-4 0 3-16,1 1-3 0,-9 9 0 0,20-19-2 15,-11 9 0-15,-1 1 1 0,-8 9-2 0,17-21 2 0,-9 12 2 16,-8 9-2-16,14-19 4 16,-6 12-7-16,-8 7 0 0,12-17 4 0,-6 9-2 15,-6 8 1-15,12-10-3 16,-12 10 4-16,8-12-2 0,-8 12 3 0,0 0-5 0,11-15 2 16,-11 15-3-16,0 0 2 15,6-12-3-15,-6 12 2 0,0 0 2 0,0 0-4 16,0 0-1-16,0 0-1 15,7-13 5-15,-7 13-1 0,0 0 1 0,0 0-2 0,0 0 4 16,0 0-1-16,0 0 1 0,0 0 0 0,0 0 0 16,0 0-1-16,-40 21 3 15,40-21 0-15,-18 14-2 0,6-4 2 0,-1 0 2 0,2-1-2 16,-2 1 0-16,3 2 3 16,-3-1-3-16,3 1 2 0,-1-1 5 15,3 0-4-15,-1 3 2 0,2-3 0 16,0 3 1-16,7-14-1 0,-4 23-1 0,4-23 1 0,0 25 1 15,0-25 0-15,11 26-3 0,-1-15-5 0,0 1-6 16,-3-1-16-16,7-3-19 16,-1 1-32-16,-1-1-30 0,3-4-39 0,1 2-31 15,-3-3-38-15,-13-3-35 0,28-2-89 16,-13-2-614-16,-2-2-382 0</inkml:trace>
  <inkml:trace contextRef="#ctx0" brushRef="#br0" timeOffset="490.1">1665 855 2830 0,'0'0'-117'16,"0"0"6"-16,0 0 12 0,0 0 7 0,0 0 8 0,0 0 16 16,-25 30 15-16,25-30 8 15,-11 12 24-15,11-12 17 0,-14 15 4 0,10-6 0 16,4-9 17-16,-9 23-1 16,5-12 2-16,4-11 1 0,-2 24 8 0,2-24 8 0,4 27 8 15,-4-14 5-15,4 2-1 16,2-1-9-16,-6-14 8 0,9 26-7 0,-3-15 1 15,1 3-16-15,-7-14 4 0,12 24-4 0,-5-16-1 0,-7-8-5 16,10 20-9-16,-4-12-18 16,-6-8-23-16,14 12-7 0,-14-12-40 0,11 10-28 15,-4-8-40-15,-7-2-82 16,0 0-420-16,20-2 123 0</inkml:trace>
  <inkml:trace contextRef="#ctx0" brushRef="#br0" timeOffset="750.29">1822 1065 1937 0,'0'0'1'0,"0"0"4"16,0 0-2-16,0 0-20 0,0 0-11 0,12-14-6 0,-12 14 10 15,0 0 4-15,0 0 12 16,18-6 2-16,-18 6 2 0,13-5-5 0,-13 5 4 15,16-4-5-15,-16 4 3 0,22-2 4 0,-22 2 14 16,20-4-17-16,-20 4 1 0,24-4-8 16,-24 4 1-16,23-1-9 0,-23 1-12 0,21-4-9 15,-10 2-21-15,-1-1-18 16,-10 3-41-16,17-3-85 0,-17 3-177 0,11-6 121 16</inkml:trace>
  <inkml:trace contextRef="#ctx0" brushRef="#br0" timeOffset="1010.09">1923 981 1091 0,'0'0'12'15,"0"0"11"-15,-18-3 7 0,18 3 5 0,0 0 11 16,0 0 4-16,0 0 9 16,0 0 13-16,0 0 23 0,0 0 2 0,0 0-2 0,0 0 2 15,0 0-4-15,0 0 0 16,0 0 3-16,0 0-5 0,0 0-1 0,6 33-2 15,-6-33 6-15,-2 19-5 0,2-19-10 0,0 21-5 16,0-21-5-16,-2 27-5 16,2-11-8-16,0-16-8 0,0 29-6 15,0-17-15-15,0-12-19 0,2 25-28 0,0-11-31 16,-2-14-41-16,4 22-34 0,-4-22-47 0,6 15-98 16,1-9-441-16,-3 0 32 15</inkml:trace>
  <inkml:trace contextRef="#ctx0" brushRef="#br0" timeOffset="1361.58">2267 880 2099 0,'0'0'-50'0,"18"-6"4"0,-18 6 5 15,0 0 3 1,0 0 6-16,16 17 4 0,-16-17 10 0,10 15 8 0,-10-15 20 16,8 21 11-16,-6-11 13 15,-2-10 3-15,7 29 12 0,-3-14 3 0,-1 2 5 0,-1 0-2 16,-2-2-12-16,0 4 0 15,0-19-1-15,-5 34 6 0,3-14-19 0,-2-3-6 16,-1 0-5-16,-2-2-22 0,2 3-24 0,1-4-21 16,-2 1-25-16,-1-1-31 0,2-2-39 15,5-12-80-15,-8 20-341 0,6-12 239 0</inkml:trace>
  <inkml:trace contextRef="#ctx0" brushRef="#br0" timeOffset="2540.19">2997 1057 1585 0,'0'0'-35'0,"0"0"13"0,4-23 10 16,-4 23 6-16,0 0-3 16,0 0 2-16,7-13 9 0,-7 13-4 0,0 0 1 0,0 0-4 15,0 0 10-15,0 0 8 16,0 0 11-16,8-10 4 0,-8 10 1 0,0 0-4 16,0 0 3-16,0 0 2 15,0 0 5-15,0 0 1 0,0 0-14 0,0 46 4 0,0-46 0 16,0 0 0-16,-4 31-5 15,2-20-4-15,2-11-1 0,-4 24 5 0,4-24-8 16,-5 22 9-16,5-22-4 0,-2 19-2 0,2-19-2 16,-2 19 2-16,2-19-5 0,0 0-1 15,-2 19 0-15,2-19 13 0,0 0 7 0,-3 15-6 16,3-15-8-16,0 0 9 16,0 0-8-16,0 0 2 0,0 0 3 0,0 0-10 15,0 0 5-15,0 0-6 0,0 0 3 16,0 0 3-16,0 0-6 0,0 0 12 0,0 0-17 15,0 0 5-15,0 0 1 0,0 0-3 0,0 0 2 16,0 0-7-16,0 0-4 16,0 0 17-16,0 0-23 0,0 0 3 15,0 0-12-15,0 0-2 0,0 0 2 0,0 0-15 16,0 0 4-16,0 0 12 0,0 0-7 0,0 0-15 16,0 0-14-16,0 0-2 15,0 0-14-15,0 0-21 0,0 0-37 0,0 0-69 0,0 0-335 16,32-23 292-16</inkml:trace>
  <inkml:trace contextRef="#ctx0" brushRef="#br0" timeOffset="3629.88">3048 1141 1567 0,'0'0'-17'0,"0"0"-10"0,0 0-7 0,0 0-10 15,12-6-2-15,-12 6 3 0,0 0 12 16,0 0 9-16,0 0 8 0,13-8 3 0,-13 8 6 15,0 0-2-15,0 0-1 0,0 0 4 0,0 0 4 16,0 0-2-16,0 0 8 16,0 0 1-16,0 0 5 0,0 0 7 0,17-4 7 0,-17 4 6 15,0 0 3-15,0 0 1 16,0 0 13-16,0 0-3 0,0 0-16 0,29 4 2 16,-29-4-12-16,20 3 5 15,-20-3-8-15,27 3-4 0,-10-1-3 0,4 2 5 0,-1-2-8 16,2 0-9-1,6 4 0-15,-1-3 2 0,3 1-6 0,0 0-6 0,2 2 0 16,-1-2-3-16,1 1-8 0,0 1-9 0,-1-3-6 16,1 4-3-16,2-4-1 0,-2 1-6 15,-1 0 4-15,-1-2 4 0,0 1 11 0,-3 0 1 16,-1 0 11-16,-3-2 6 16,-1 4 9-16,-2-3 9 0,0 2 9 15,1-3 8-15,-4 2 7 0,2-2 6 0,0 3-8 16,0 0 10-16,-2 0-3 0,2-1-7 0,-2 0 1 15,0 1 2-15,0-3-7 0,-3 5-3 0,-14-6 1 16,28 6-6-16,-13-4 10 16,-15-2-4-16,25 6 0 0,-12-5 7 15,-13-1-7-15,28 4 3 0,-14-2-5 16,3-1 4-16,-17-1-9 0,30 7 2 0,-18-6 3 0,-12-1-2 16,26 6-3-16,-14-4-1 15,-12-2 14-15,24 1-16 0,-24-1 1 0,23 5-5 16,-23-5-4-16,22 2 10 0,-22-2-11 15,20 2 4-15,-20-2-1 0,18 3-3 0,-18-3 9 16,16 0-6-16,-16 0 5 0,0 0 2 0,17 4-6 0,-17-4 5 16,0 0-2-16,0 0 0 15,20 2-8-15,-20-2-4 0,0 0 2 16,0 0 12-16,18 0-17 0,-18 0 6 16,0 0-4-16,0 0 6 0,0 0 2 0,26 0 2 15,-26 0-4-15,0 0 3 0,0 0 1 16,17 0-8-16,-17 0-4 0,0 0 9 0,0 0 0 15,0 0-2-15,0 0-6 0,0 0 6 0,23-4-2 16,-23 4-1-16,0 0-17 16,0 0 8-16,0 0-4 0,0 0 1 0,0 0 4 0,7-11 6 15,-7 11-2-15,0 0 7 16,0 0-14-16,0 0 19 0,0 0-4 0,0 0-2 16,-28-21 6-16,28 21 9 15,-13-10-8-15,13 10-1 0,-16-9-1 0,16 9 13 0,-18-9-8 16,18 9 7-16,-16-9 15 15,16 9-2-15,-15-9-24 0,15 9 7 0,-20-8-2 16,20 8 7-16,-18-7 10 0,18 7-4 0,-18-8 9 0,18 8-3 16,-12-5-1-16,12 5-8 15,0 0 1-15,-19-8 1 0,19 8-6 0,0 0 7 16,-13-6-3-16,13 6-8 16,0 0-2-16,0 0 3 0,0 0-3 0,0 0 8 0,0 0-2 15,0 0 1-15,0 0-2 16,0 0-1-16,0 0-4 0,0 0 3 0,0 0-6 15,0 0 0-15,0 0-3 0,0 0-1 0,0 0-3 16,0 0-13-16,42 25-7 0,-30-19-6 16,-12-6-3-16,22 10-6 15,-9-7 1-15,-13-3-1 0,21 9 5 0,-10-5-1 16,-11-4 9-16,18 8-5 0,-18-8 5 16,16 8 10-16,-16-8-7 0,14 5 2 0,-14-5 5 15,11 6 9-15,-11-6 5 0,0 0 16 0,0 0-8 16,2 18 8-16,-2-18-8 15,0 0 8-15,0 0-3 0,-21 23-3 0,11-14 2 16,-4-2-7-16,4 2 2 0,-2-2-4 0,12-7-13 0,-22 15-5 16,9-8-21-16,3 1-19 15,10-8-11-15,-20 12-20 0,14-5-20 0,6-7-30 16,-14 9-33-16,14-9-111 16,-13 6-301-16,13-6 226 0</inkml:trace>
  <inkml:trace contextRef="#ctx0" brushRef="#br0" timeOffset="4269.84">5264 906 1728 0,'0'0'5'0,"0"0"5"0,6-15-3 16,-6 15-4-16,0 0-1 0,8-11 4 0,-8 11 9 16,0 0 1-16,14-6 19 15,-14 6 21-15,0 0 12 0,0 0 1 0,0 0 4 16,25 23 3-16,-19-14 3 0,1 2 9 16,-1 3 7-16,-2 3-8 0,5 1-6 0,-3 4-3 15,2 1-28-15,-2 2 7 16,6 0-8-16,-6 2 3 0,4 1-2 0,3 2 1 15,-2 2-3-15,1-3-2 0,1 0-5 0,-1 0-2 0,0-5-6 16,-4-1-3-16,2 0-3 16,1-2-1-16,-2 1-1 0,-1-3-10 0,-2-3-10 15,3-3-13-15,-5 3-15 16,2-5-15-16,-6-11-30 0,9 20-27 0,-9-20-32 0,6 11-38 16,-6-11-35-16,0 0-56 15,0 0-475-15,0 0-1 0</inkml:trace>
  <inkml:trace contextRef="#ctx0" brushRef="#br0" timeOffset="4649.95">5609 941 2139 0,'0'0'-57'0,"2"-15"9"0,-2 15 2 16,0 0 9-16,0-21 5 16,0 21 21-16,0 0-12 0,0 0 15 15,-6-15 19-15,6 15 2 0,0 0 3 16,0 0 18-16,0 0 0 0,0 0 14 0,0 0-4 16,-34 27 15-16,24-17 20 0,1 4-3 15,-4 0 6-15,3 2-3 0,-5 1-4 0,-3 4 4 16,4-1-5-16,-5 4-3 15,0 1-8-15,-2 0-5 0,1-1-6 0,0 0-5 16,-2 3-6-16,-1-3-2 0,2 0-5 0,0 2-2 0,-1-2-3 16,4 1-3-16,-4-3-3 15,5 1-3-15,3-3-13 0,1-1-13 0,0-2-17 16,3-4-10-16,1 1-47 16,0-1-14-16,3-2-26 0,2-3-23 0,0 1-38 0,4-9-88 15,-4 11-442-15,4-11 27 16</inkml:trace>
  <inkml:trace contextRef="#ctx0" brushRef="#br0" timeOffset="5059.89">5912 1013 2033 0,'0'0'-51'0,"0"0"17"16,0 0 10-16,0 0 11 0,0 0 15 0,0 0 9 15,0 0 13-15,0 0 13 0,0 0 27 16,0 0 2-16,-58 16 6 0,48-5 0 0,-1 0 2 16,-1 5 19-16,1 0-1 0,0 4-4 15,3-3-3-15,-2 4-5 0,1 0-3 16,2 0-14-16,3 2-6 0,0 1-4 0,2-2-9 0,2 0-1 16,0-1-15-16,2 0-24 15,2 5-23-15,0-8-30 0,1 0-26 0,2-2-36 16,-1 0-38-16,0-3-44 15,0-2-92-15,-6-11-422 0,13 18 33 0</inkml:trace>
  <inkml:trace contextRef="#ctx0" brushRef="#br0" timeOffset="5470.28">6126 1127 1999 0,'10'-15'-51'0,"-10"15"-1"16,9-11-4-16,-9 11-5 16,0 0-1-16,8-16 4 0,-8 16 4 0,0 0 23 15,0 0 24-15,0 0 14 16,0 0 18-16,0 0 15 0,0 0-2 0,-25-17 21 0,25 17 1 16,0 0 5-16,-26 6-12 15,26-6 2-15,0 0 14 0,-26 14-19 0,26-14-2 16,-16 9-6-16,16-9-1 15,-11 13 5-15,11-13-10 0,-10 16 1 0,10-16 1 0,-2 15-12 16,2-15 1-16,2 19-7 0,-2-19 1 0,10 21-9 16,-3-10-1-16,1 1-10 15,2-2 4-15,0 5-2 0,0-4 0 0,-2 1 1 0,2-2-1 16,-3 2 3-16,2-1 6 16,-3 2 0-16,-6-13 8 0,6 22-2 0,-6-22 5 15,0 22 7-15,0-22 3 16,-4 18 3-16,4-18 5 0,-10 21-10 0,3-14-1 0,7-7-4 15,-17 16-5-15,9-10-21 0,8-6-22 0,-15 13-32 16,15-13-35-16,-11 10-32 16,5-7-47-16,6-3-104 0,0 0-398 0,0 0 93 15</inkml:trace>
  <inkml:trace contextRef="#ctx0" brushRef="#br0" timeOffset="5739.96">6504 979 2039 0,'22'-8'22'0,"-22"8"5"16,14-1-16-16,-14 1 10 0,0 0 9 0,0 0 6 15,26 9 15-15,-26-9 5 16,13 14-2-16,-7-4 5 0,-2 3-9 0,0 5 0 15,-2-3 3-15,0 4-4 0,-2 1-5 0,0 1-7 0,0 1-6 16,-2 3-5-16,-2 0-21 16,-2 0-33-16,0 2-40 0,-5-1-37 0,-2 3-51 15,-6-3-123-15,-5 2-387 16,0-6 95-16</inkml:trace>
  <inkml:trace contextRef="#ctx0" brushRef="#br0" timeOffset="15940.05">791 2547 416 0,'0'0'151'0,"0"0"-36"0,0 0-32 0,0 0-21 15,0 0-5-15,0 0-20 16,0 0 5-16,0 0-3 0,-25-1 4 0,25 1 3 15,0 0 3-15,0 0-5 0,0 0 5 0,0 0-5 0,0 0-6 16,0 0-2-16,0 0 0 16,0 0 2-16,0 0-9 0,0 0-6 0,0 0 3 15,0 0-1-15,0 0-5 16,0 0 11-16,0 0 2 0,0 0 10 0,0 0-11 0,0 0 4 16,0 0-14-16,0 0 4 15,0 0-8-15,-13-12 2 0,13 12 3 0,0 0-9 16,0 0 2-16,0 0-3 15,0 0-1-15,0 0-4 0,0 0-5 0,0 0 10 0,0 0-3 16,18-36-6-16,-18 36 16 0,0 0-23 16,9-10 9-16,-9 10 2 0,0 0-10 15,0 0 4-15,16-8 14 0,-16 8-9 0,0 0 13 16,0 0-9-16,15-7-6 0,-15 7 3 16,0 0-3-16,0 0 9 0,0 0 2 0,0 0 5 15,0 0-5-15,0 0-2 16,27 11 5-16,-27-11 1 0,4 14-4 15,-4-14 1-15,3 15 2 0,-3-15-2 0,5 17-1 0,-5-17-2 0,2 17 15 16,-2-17-10-16,0 19 16 16,0-19 0-16,0 19 0 0,0-19 3 0,-2 21 2 15,2-21-1-15,-2 21 0 16,2-21-11-16,-4 21-1 0,4-21 2 0,-10 21-3 0,7-12-4 16,3-9-3-16,-8 20 9 15,8-20-2-15,-12 16 0 0,6-7 1 16,6-9 1-16,-11 15 1 0,1-7 1 15,10-8-3-15,-13 14 3 0,6-6-9 0,7-8 10 0,-13 11-11 16,13-11 4-16,-11 12-16 0,11-12 6 0,-11 10-1 16,11-10-2-16,0 0 1 15,-10 9 0-15,10-9-6 0,0 0 7 0,0 0-2 0,-9 11-4 16,9-11 3-16,0 0-1 16,0 0-2-16,0 0 1 0,0 0 1 0,0 0-2 15,0 0-2-15,0 0 1 16,0 0-11-16,0 0 7 0,0 0 1 0,0 0-3 0,41-24 0 15,-30 16-2-15,-11 8 1 0,20-15-2 0,-8 7-5 16,-1-2-7-16,5 1 0 16,-5 0-3-16,5-2 0 0,-3 1 0 0,0-2-12 15,1 2 14-15,-1-1-3 0,-1 0 5 16,-1 0-5-16,2-2-4 0,-4 2 6 0,0 0 2 16,2-2-1-16,-1 1 5 15,-2 3-5-15,-8 9 0 0,14-22-5 0,-9 13 2 16,-5 9 3-16,13-16 2 0,-13 16 7 15,8-16-2-15,-8 16-3 0,5-16 8 0,-5 16-12 16,8-13 7-16,-8 13 2 0,0 0 1 16,8-17 3-16,-8 17 1 0,0 0-3 15,4-15 11-15,-4 15-3 0,0 0 1 0,0 0-7 0,5-16 3 16,-5 16-4-16,0 0 3 16,0 0-4-16,0 0 11 0,6-13-3 15,-6 13 4-15,0 0-7 0,0 0 10 16,0 0-5-16,0 0 6 0,0 0 2 0,0 0 0 0,0 0 2 15,0 0 1-15,0 0-5 0,0 0 1 0,-40 23-1 16,31-13 2-16,9-10 8 16,-20 19-4-16,13-10-2 0,-3 1 3 0,0-1-1 0,10-9-1 15,-18 22 0-15,9-11 6 16,0-2-4-16,1 3-1 0,-1-1-6 0,9-11 3 16,-12 19-5-16,6-9 4 15,6-10-5-15,-10 21 0 0,3-12 2 0,7-9 0 16,-6 19-2-16,6-19 0 0,-3 17 3 15,3-17 5-15,0 19-5 0,0-19-1 0,0 0 4 16,3 28 1-16,-3-28 0 0,4 19 0 0,-4-19-5 16,10 16 3-16,-6-6-2 0,-4-10 0 15,13 15 1-15,-7-7-3 0,-6-8 1 0,17 13-2 16,-17-13-3-16,18 12-5 16,-11-7-13-16,-7-5-9 0,23 8-14 0,-11-7-19 15,-12-1-20-15,25 4-25 0,-25-4-16 16,28 0-17-16,-13-1-18 0,3-2-19 0,-1 2-29 15,-1-5-93-15,0 0-346 0,-2 1 136 0</inkml:trace>
  <inkml:trace contextRef="#ctx0" brushRef="#br0" timeOffset="16530.23">1364 2524 1786 0,'0'0'-63'0,"0"0"19"15,0 0 17-15,0 0 9 0,0 0 9 0,0 0 3 16,0 0 12-16,0 0-2 0,0 0-6 16,0 0 4-16,0 0 1 0,0 0 9 0,0 0-9 15,0 0 4-15,0 0 9 16,0 0-4-16,0 0 8 0,0 0-9 0,0 0 1 15,0 0-1-15,0 0-9 0,58-10 11 0,-58 10 0 0,21-1 1 16,-21 1 4-16,26-2-4 16,-26 2 3-16,24-2 2 0,-10 0-16 0,-14 2 6 15,30-4-11-15,-14 2 7 16,-16 2-12-16,27-3-11 0,-27 3-3 0,24 0-8 0,-24 0-14 16,19-3-13-16,-19 3-16 15,15-3-30-15,-15 3-51 0,0 0-289 0,11-7 402 16</inkml:trace>
  <inkml:trace contextRef="#ctx0" brushRef="#br0" timeOffset="16930.08">1560 2417 1270 0,'6'-11'-2'0,"-6"11"19"16,0 0 4-16,0 0 7 0,0 0-16 0,0 0-2 15,0 0 7-15,0 0-5 16,0 0 5-16,0 0 6 0,0 0-10 0,0 0 13 0,0 0-18 16,0 0 18-1,0 0 2-15,0 0 1 0,0 0 6 0,-16 43 14 16,16-43 1-16,0 0 4 0,-5 24 8 15,5-24 7-15,-5 21 5 0,0-10 8 0,5-11-2 0,-7 27-3 16,2-13-5-16,3-1-6 0,-2 2-1 0,4-15-6 16,-10 27-6-16,8-14-4 15,-2 2-7-15,4-15-2 0,-8 20-6 0,8-20 1 16,-2 22-10-16,2-22-3 0,-2 20-20 16,2-20-7-16,6 16-18 0,-6-16-5 0,12 13-24 15,-2-6-14-15,-10-7-30 16,18 7-26-16,-5-7-26 0,1 0-49 0,-14 0-120 15,20-4-227-15,-8 1 269 0</inkml:trace>
  <inkml:trace contextRef="#ctx0" brushRef="#br0" timeOffset="17469.98">1388 2347 1506 0,'0'0'-49'0,"0"0"17"16,0 0 9-16,0 0 3 0,0 0 4 0,0 0 11 15,0 0 5-15,0 0 11 16,0 0-1-16,0 0 5 0,0 0 4 0,0 0 0 0,0 0 0 16,-24 36 6-1,24-36 2-15,-11 19 7 0,6-10 6 0,-4 3-1 16,9-12 1-16,-14 24 4 0,9-8 3 15,-2-2 2-15,1 0 3 0,2 2-3 0,-2 0 7 0,1 0 0 16,1 0-7-16,1 3 5 0,1-4 0 0,-2 2 8 16,4-17-2-16,-6 32 0 15,6-14 3-15,-2-1-10 0,2-17 3 0,0 30 2 16,2-16-12-16,-2-14 1 0,1 30-13 16,4-18 1-16,-5-12-7 0,4 24-3 15,-2-12-7-15,-2-12-15 0,3 21-6 16,-3-21 1-16,4 18-16 0,-4-18-7 15,5 18-11-15,-5-18-15 0,6 14-13 0,-6-14-18 0,9 12-2 0,-9-12-17 16,13 13-22-16,-3-10-32 16,-1 1-43-16,-9-4-399 0,22 3 197 0</inkml:trace>
  <inkml:trace contextRef="#ctx0" brushRef="#br0" timeOffset="17880.14">1983 2665 1723 0,'0'0'-31'16,"0"0"3"-1,0 0 6-15,0 0 2 0,0 0-7 0,0 0 9 16,0 0 3-16,0 0-4 0,8-17 13 15,-8 17-3-15,17-2 4 0,-17 2-3 0,21-2 6 0,-21 2 5 16,25-4-6-16,-9 4 0 0,-16 0 9 0,29-2-6 16,-16 1-6-16,-13 1-15 15,32-2-8-15,-15 2-18 0,0-2-27 0,-1-1-44 16,-16 3-108-16,32-5-101 0,-22 3 104 16</inkml:trace>
  <inkml:trace contextRef="#ctx0" brushRef="#br0" timeOffset="18529.82">2426 2505 903 0,'0'0'11'0,"0"0"-2"0,0 0 0 16,-16-6-3-16,16 6-1 0,0 0-7 15,0 0 8-15,0 0-6 0,0 0 3 0,0 0-3 16,0 0 0-16,0 0 0 16,24-19 4-16,-24 19 1 0,15-6-1 0,-15 6 7 15,20-3-1-15,-20 3-1 0,22-6-3 16,-10 2 6-16,-12 4-1 0,26-5 1 15,-26 5 4-15,26-9 6 0,-14 4 6 0,1 1 2 0,-13 4 10 16,21-5 8-16,-21 5 6 16,21-6 4-16,-21 6 8 0,17-6-2 0,-17 6-1 15,0 0-11-15,19-5-3 0,-19 5-1 16,0 0-3-16,17-5-9 0,-17 5-3 16,0 0-4-16,0 0-9 0,0 0-1 15,17-1 1-15,-17 1-6 0,0 0-1 0,0 0 3 16,0 0 9-16,0 0-8 0,0 0 15 15,0 0-5-15,-9 30 2 0,9-30-2 0,-14 16 2 16,3-6 7-16,3 2 6 0,-3 1-3 0,0-1-5 16,-1 5 0-16,2 1 5 0,-6-1-8 15,4-1-7-15,1 4-3 0,-1-3-4 16,-1 2 1-16,2 0-3 0,-1 0 4 16,0 0 5-16,2-2-8 0,2-1 7 0,0-1 5 15,1 0-5-15,1-2 5 0,-1 1-2 16,3-1-5-16,4-13 1 0,-4 23 2 15,4-23-7-15,-2 19 1 0,2-19-2 0,4 17 0 16,-4-17 0-16,6 17-2 0,-6-17-5 0,13 14 4 16,-4-9 0-16,-9-5-3 0,16 12-1 0,-2-8-2 15,-14-4-6-15,20 5-11 16,-7-1-11-16,-13-4-14 0,23 4-20 0,-8-2-17 0,-15-2-20 16,30 0-25-1,-30 0-28-15,30-6-75 0,-16 0-442 0,1-3 103 0</inkml:trace>
  <inkml:trace contextRef="#ctx0" brushRef="#br0" timeOffset="19069.68">2895 2246 1827 0,'0'0'-92'0,"0"0"17"0,20 15 20 15,-20-15 13-15,6 12 7 0,-6-12 13 0,8 15 4 16,-8-15 14-16,8 21 1 16,-1-10 15-16,-3 3 5 0,3 1 13 0,-1 0 2 0,0 0 1 15,1 3 2-15,-1 2 0 16,2 1-3-16,-4 0 4 0,5 0 7 0,-2 0-14 15,1 2 4-15,-4 0-4 0,2 0 11 0,-2 0 2 0,1 0 21 16,-3-2-14-16,1 1 16 16,-3-1 7-16,-3 2 7 0,3 2 13 0,-5 0 4 15,1 0 1-15,2-1-2 16,-4 1-9-16,2 0 0 0,-2 0-11 0,0-1-7 0,-1 2-6 16,0-4-6-1,1 1-3-15,0 0-6 0,-3-2-13 0,5-4-23 0,-2-1-37 16,0 2-35-16,1-3-35 15,1 1-40-15,-1-1-39 0,5-15-80 0,-8 19-519 0,4-12-70 16</inkml:trace>
  <inkml:trace contextRef="#ctx0" brushRef="#br0" timeOffset="20899.74">3035 3960 1828 0,'0'0'-44'15,"0"0"6"-15,0 0 9 0,0 0-1 0,0 0 5 0,0 0-2 16,0 0 4-16,0 0 1 0,0 0 2 0,0 0 3 16,0 0 7-16,0 0 2 15,0 0 6-15,0 0 1 0,0 0 2 0,0 0 4 16,0 0 9-16,0 0-6 16,0 0-1-16,19 19 11 0,-19-19-14 0,0 0 1 0,13 10-2 15,-13-10-5-15,12 8 9 16,-12-8-17-16,11 5 5 0,-11-5 2 0,13 8-4 15,-13-8 7-15,0 0 0 0,16 10-7 0,-16-10 4 0,12 5-1 16,-12-5 6-16,0 0 12 16,12 8-6-16,-12-8 10 0,0 0 6 0,0 0-3 15,15 9-4-15,-15-9 5 16,0 0-1-16,0 0 10 0,6 10 7 16,-6-10 3-16,0 0 5 0,0 0-4 15,0 0 1-15,-15 30-1 0,7-20 12 0,-2 1-13 0,-2 0-3 16,0-1 6-16,-3 2 0 15,0 2 7-15,-2-3 8 0,1 4-6 0,-4-2-10 16,4 0 7-16,-4 2-9 0,3-1 1 0,1 1-12 0,-4-1 1 16,6-1-15-16,1-4-13 15,0 4-9-15,1-6-24 0,3 2-17 0,-1-1-10 16,10-8-19-16,-16 13-14 0,16-13-18 16,-12 11-23-16,8-4-32 0,4-7-87 0,0 0-288 15,-12 9 279-15</inkml:trace>
  <inkml:trace contextRef="#ctx0" brushRef="#br0" timeOffset="23899.89">2444 3914 321 0,'0'0'184'0,"0"0"-47"0,0 0-45 0,-4 22-19 0,4-22-20 16,0 0-13-16,0 0 5 16,0 0-6-16,0 0-1 0,0 0 3 0,0 0-4 15,0 0-5-15,0 0 12 16,0 0-2-16,0 0-2 0,0 0 10 0,0 0 0 0,0 0 6 15,19 11-1-15,-19-11-4 0,0 0 3 0,0 0-3 16,0 0-6-16,0 0 8 16,0 0-15-16,22 3-5 0,-22-3-7 0,0 0-3 15,0 0-2-15,0 0 2 16,24-7-1-16,-24 7 1 0,0 0-1 0,22-4 3 0,-22 4-3 16,0 0 0-16,23-1 1 15,-23 1-1-15,19 0-5 0,-19 0 7 0,23 0 4 16,-23 0-9-16,24-2 3 0,-24 2 11 15,23 0-7-15,-23 0-15 0,23 0 0 0,-23 0 0 16,23-2 10-16,-23 2-17 0,22 0 9 0,-22 0-8 16,18 0 1-16,-18 0 0 15,0 0 2-15,22-2 9 0,-22 2-5 0,0 0 5 0,0 0 1 16,21 0 1-16,-21 0 5 16,0 0-3-16,0 0 11 0,0 0 10 0,0 0 7 15,20 2-7-15,-20-2-1 16,0 0-6-16,0 0-2 0,0 0-9 0,0 0 4 0,0 0-6 15,0 0-1-15,0 0-5 0,0 0-1 0,-41 31-1 16,31-24-3-16,-4 0 5 16,2 1 8-16,0 2-5 0,-4-1 1 0,2 2 3 0,-3-1-2 15,2 0 7 1,2-1-3-16,-1 1 3 0,-2 0-7 0,2 1-2 0,1-1 1 16,1-1-4-16,-1 2 2 15,2-1-7-15,1 0 3 0,2 1-4 0,8-11 2 0,-16 21-1 16,10-11-3-16,6-10-1 15,-6 16 8-15,6-16 0 0,-4 20 0 0,4-20-1 16,2 19-2-16,-2-19 4 0,4 18-5 0,-4-18-1 16,12 19 0-16,0-9-3 0,-4 0-2 15,4-3-20-15,1 0-13 0,2-2-17 0,0 1-32 16,1-1-26-16,2-2-24 16,0 0-23-16,2-3-43 0,-20 0-80 0,33-2-468 15,-15 1-16-15</inkml:trace>
  <inkml:trace contextRef="#ctx0" brushRef="#br0" timeOffset="24711.5">3527 3951 2080 0,'8'-12'-84'16,"-8"12"10"-16,8-9 18 16,-8 9 5-16,12-9 12 0,-12 9 11 0,11-7 10 0,-11 7 8 15,15-9 3-15,-15 9 4 16,17-5-4-16,-17 5 4 0,19-2 5 0,-19 2-5 16,19-2 3-16,-19 2 3 15,22 0 8-15,-22 0-2 0,18 4 12 0,-18-4 5 0,15 5-3 16,-15-5 2-16,15 9 11 15,-15-9-6-15,9 13 1 0,-9-13-3 0,8 15-3 16,-8-15-4-16,2 17-3 0,-2-17 4 0,0 19 0 16,0-19 2-16,0 0 1 0,-6 23-1 15,6-23 4-15,-9 14 8 0,9-14 5 0,-8 12 10 16,8-12 3-16,-11 10 9 16,11-10 7-16,-15 5 8 0,15-5-5 0,0 0-2 15,0 0-4-15,0 0 1 0,-30-11-9 16,30 11-15-16,-8-16-18 0,8 16-17 0,-2-22-28 15,2 22-9-15,0-28-35 0,0 28-35 0,6-31-29 16,-2 14-59-16,1-2-134 16,2 2-348-16,-1-1 94 0</inkml:trace>
  <inkml:trace contextRef="#ctx0" brushRef="#br0" timeOffset="26030.08">3822 2695 1893 0,'11'-11'-75'0,"-11"11"15"0,0 0 7 0,0 0 12 16,9-11-1-16,-9 11 5 0,0 0 12 0,0 0 8 16,0 0 12-16,0 0 19 15,0 0 6-15,0 0 3 0,0 0 12 0,0 0 4 0,12 38 2 16,-12-38 5-16,0 27-8 15,0-14 8-15,0-13-12 0,-2 30-2 0,0-14-3 16,2-16-2-16,-2 28 9 0,2-15-22 0,0-13-16 16,-2 25-10-16,2-25-14 0,-2 21-16 15,2-21-11-15,-2 17-9 0,2-17 2 0,-2 13-13 16,2-13-7-16,0 0-12 16,0 0 0-16,-4 10 8 0,4-10 15 0,0 0 11 0,0 0 23 15,0 0 18-15,0 0 11 16,0 0 10-16,0 0 15 0,0 0 7 0,-24-32 9 15,24 32 4-15,0 0 11 0,0 0-6 0,0 0-1 16,-6-15 0-16,6 15-11 16,0 0 0-16,0 0-3 0,0 0-11 0,0 0 6 0,0 0 8 15,0 0-14-15,0 0-1 16,16-20-2-16,-16 20 5 0,0 0-14 0,0 0 1 16,24-5 1-16,-24 5 4 15,0 0-9-15,25-3 7 0,-25 3 3 0,23 0-10 0,-23 0-6 16,30 3 0-16,-11-3-7 15,0 1 3-15,2 2-16 0,2-3-2 0,7 3 2 16,2 0-2-16,2-3 7 0,-1 1-4 0,8 2 0 0,-1 0 9 16,2-3-2-16,3 4 13 15,-1-2-6-15,1 0-3 0,1 1 5 0,-1 1 2 16,3 0-1-16,-1 0-7 16,2 0 6-16,-2 1 0 0,-1-1 1 0,1 2-1 15,1 0 11-15,-3-3 1 0,-1 1 6 16,1 2-2-16,-3-1 11 0,0-1-4 0,-1 3 6 15,-1-4-9-15,-3 1 7 0,-3-1-6 0,0 1 4 16,-1 1 1-16,-2-2 0 16,-2-1 0-16,1 2-12 0,-1-4 0 15,-3 1-1-15,-2-1-1 0,1 0-6 0,-1 0 4 16,-4 0 5-16,2-1 3 0,-3 1 9 0,0-2 12 16,-19 2 0-16,27-6 6 15,-12 5-5-15,-15 1-8 0,21-6-9 0,-21 6 1 0,13-10-8 16,-13 10-4-16,8-10-3 15,-8 10-6-15,0 0 0 0,0 0 4 0,0 0 1 16,0 0-5-16,-23-29 6 0,23 29 3 0,-16-12 4 0,16 12 1 16,-18-10 2-16,18 10 0 15,-19-10 1-15,19 10 0 0,-15-7-6 0,15 7 13 16,-14-6-17-16,14 6-2 16,0 0 0-16,-13-9-10 0,13 9 0 0,0 0 1 15,0 0 6-15,0 0 4 0,0 0-11 16,0 0 0-16,0 0-3 0,0 0 2 0,0 0-17 15,0 0 2-15,0 0 7 0,47 17 0 0,-47-17-2 16,12 5 6-16,-12-5 12 16,0 0-6-16,12 10 9 0,-12-10-1 15,0 0 12-15,5 13 2 0,-5-13-14 0,0 0 9 16,0 0 16-16,-19 19-25 0,19-19-4 0,-17 14-21 16,8-9-11-16,3 2-32 15,6-7-37-15,-12 9-72 0,12-9-334 0,-11 7 316 0</inkml:trace>
  <inkml:trace contextRef="#ctx0" brushRef="#br0" timeOffset="27400.2">6246 2891 1392 0,'0'0'-48'15,"0"0"17"-15,-6 16 5 16,6-16 7-16,0 0 9 0,0 0 6 0,0 0 4 15,0 0 11-15,0 0-3 0,0 0 11 0,0 0 7 16,0 0-2-16,21 12-1 0,-21-12 4 16,0 0-6-16,0 0 6 0,21-2-1 15,-21 2-3-15,0 0 1 0,0 0 11 16,32-7 1-16,-32 7 5 0,19-9 4 0,-19 9 7 16,19-7 4-16,-10 1-19 15,-9 6 2-15,18-15-16 0,-9 8-5 0,-9 7-2 0,17-17 7 16,-11 10-11-16,-6 7 1 15,11-15-3-15,-11 15-5 0,11-16 8 0,-11 16-2 16,6-14-5-16,-6 14-6 0,4-14 2 0,-4 14 4 0,0 0-1 16,0 0-4-16,2-21 6 15,-2 21-4-15,0 0 0 0,0 0-8 0,-14-15 10 16,14 15-6-16,0 0 4 16,-24-6-8-16,24 6 10 0,-21 0-10 0,21 0 10 15,-21 0 4-15,21 0 7 0,-21 5-5 16,21-5 2-16,-22 5 1 0,22-5 2 0,-20 8 6 15,20-8-2-15,-20 7 4 0,10 1 12 0,10-8-2 16,-22 13-3-16,14-3 8 16,-3-3-3-16,11-7 1 0,-16 19-3 15,6-8-1-15,4 1 5 0,-2-1-5 0,2 1 3 16,-2 3 1-16,1-1-6 0,0-1 0 0,3 0 3 16,0 2 1-16,-2-1 3 15,6-14-3-15,-7 29-3 0,5-16 6 0,2-13-3 0,-4 22-2 16,4-22-4-16,-2 24 1 15,2-24-3-15,0 21 0 0,0-21 2 0,4 18 2 16,-4-18 0-16,9 18-4 0,-9-18-4 0,12 16-2 0,-1-7-1 16,0-4 1-16,-11-5-12 15,27 10-7-15,-12-7-10 0,2 2-17 0,-17-5-13 16,34 0-27-16,-18-3-22 16,4-1-29-16,-2 0-31 0,0-3-42 0,1-2-71 15,2-5-469-15,-4 1 0 0</inkml:trace>
  <inkml:trace contextRef="#ctx0" brushRef="#br0" timeOffset="28060.32">6484 2309 2041 0,'0'0'-107'0,"0"0"21"0,0 0 6 15,0 0 20-15,0 0 6 0,0 0 19 0,0 0 15 16,0 0 8-16,0 0 9 0,0 0 11 16,0 0 12-16,0 0 2 0,0 0 11 0,0 0 12 15,0 0-2-15,0 0-7 16,40 14-4-16,-40-14-2 0,0 0-1 0,25 0-6 16,-25 0-3-16,19 0 0 0,-19 0-11 15,19 0-9-15,-19 0-6 0,0 0-18 0,30-3-13 16,-30 3-14-16,18 0-30 15,-18 0-34-15,20-4-58 0,-20 4-301 0,17-3 359 16</inkml:trace>
  <inkml:trace contextRef="#ctx0" brushRef="#br0" timeOffset="28960.19">6892 2166 1318 0,'0'0'-41'0,"0"0"9"0,0 0 12 0,0 0 16 0,0 0 4 16,0 0 9-16,0 0 12 15,0 0 1-15,0 0 4 0,0 0-3 0,0 0 4 16,0 0 1-16,42 0-6 0,-42 0 10 0,19 0-3 16,-19 0 4-16,0 0-3 0,34 2-1 15,-34-2 3-15,24 2-4 0,-24-2 4 0,24 0 6 16,-24 0-7-16,26 0-8 16,-26 0-9-16,23 0 10 0,-23 0-12 0,20 0 11 15,-20 0-4-15,0 0 9 0,22-2 3 16,-22 2-5-16,0 0 4 0,0 0-1 0,22 0-3 15,-22 0-10-15,0 0-2 0,0 0 2 0,0 0-7 16,0 0-1-16,0 0 2 16,0 0-10-16,0 0 5 0,0 0 6 15,0 0-13-15,0 0 1 0,0 0 13 0,0 0-5 16,0 0-6-16,0 0-6 0,0 0 1 0,-51 19 5 16,51-19 2-16,-21 11 1 15,8-5 8-15,3 1-9 0,-3 1-1 0,-2 0 3 0,3 2-2 16,-4-3 8-1,2 5-10-15,-1-3 1 0,0 3 12 0,2-4-9 0,-1 6-1 16,-2 0 0-16,2-3 7 0,4 0-2 0,-3 3-1 0,2-1 7 16,0 0-1-16,1 1-3 15,2 1 8-15,-1-2-10 0,0 0 5 0,1 3-2 16,4-3 4-16,-2 1-15 16,6-14 16-16,-4 22 0 0,4-22 3 0,0 19-6 15,0-19 1-15,6 18-7 0,-6-18 1 16,12 11-9-16,-12-11-14 0,18 8-18 15,-18-8-12-15,18 2-24 0,-18-2-17 0,26 0-22 0,-26 0-22 16,23-6-45-16,-9 1-129 16,0-2-166-16,-2-1 364 0</inkml:trace>
  <inkml:trace contextRef="#ctx0" brushRef="#br0" timeOffset="29520.18">7478 2143 1258 0,'0'0'-44'0,"0"0"7"16,0 0 15-16,0 0 2 16,0 0 13-16,-29-13 4 0,29 13 6 15,0 0 6-15,-38 9 3 0,22-5 9 0,2 2-1 16,-1 0 2-16,0 1 1 0,0 2-6 0,3-1 6 16,-4 2 5-16,4-1-11 15,2 1 4-15,-1-1-6 0,3 3-1 16,8-12-2-16,-16 19 3 0,12-10-3 15,4-9 0-15,-4 20-2 0,4-20-6 0,2 18 3 0,-2-18 3 16,6 19-3-16,-6-19-2 0,11 16 3 0,-4-9-1 16,-7-7 7-16,14 18 3 15,-7-9 1-15,1 1-1 0,2-1 0 0,-2 2 11 0,0 1-3 16,0-1-3-16,0 1 0 16,-8-12-2-16,16 20-2 0,-10-8 7 0,0-2 11 15,-6-10-15-15,11 17 15 16,-11-17 3-16,6 19 12 0,-6-19 13 0,-2 17-3 15,2-17 0-15,0 0 4 0,-13 25-2 0,5-15-9 0,8-10 4 16,-18 12 5-16,8-5-5 16,10-7-4-16,-21 11-7 0,8-7-4 0,13-4-2 0,-23 5-35 15,23-5-6-15,-26 4-19 16,26-4-27-16,-24 0-17 0,24 0-29 0,-24-1-23 16,24 1-45-16,-26-8-83 15,26 8-363-15,-19-10 185 0</inkml:trace>
  <inkml:trace contextRef="#ctx0" brushRef="#br0" timeOffset="30459.87">7878 2781 1756 0,'7'-17'-21'0,"-7"17"13"0,0 0-1 15,4-13 16-15,-4 13 9 0,0 0-9 16,0 0-7-16,0 0 10 0,11-10-5 0,-11 10 5 16,0 0 3-16,0 0 3 15,0 0 17-15,0 0-7 0,29 21 22 0,-20-9 10 0,-3-1 1 16,2 2 8-16,-2 5-7 15,3 3 1-15,0 1 4 0,-1 3-13 0,1 2 2 16,1 5-4-16,-2 0-4 0,3 1 3 0,0 1-8 16,-3 1 3-16,2-1-1 0,0-2 3 15,0 0-1-15,-2 3 3 0,1-4-5 0,-3-3 1 16,2-1-3-16,-1 0-4 16,0-3 4-16,-3 1-9 0,2-2-5 0,0-1 1 15,0 0 3-15,0-5-5 0,0 0-8 16,-4-2-12-16,2 0-15 0,-4-15-23 15,6 21-25-15,-2-11-17 0,-4-10-41 0,6 15-40 0,-6-15-50 16,0 0-144-16,0 0-335 16,0 0 71-16</inkml:trace>
  <inkml:trace contextRef="#ctx0" brushRef="#br0" timeOffset="30840.24">8276 2875 1849 0,'11'-13'-139'0,"-1"-1"16"16,-3 4 17-16,-7 10 31 0,10-13 23 15,-10 13 16-15,0 0 26 0,11-14 0 0,-11 14 4 16,0 0 5-16,0 0-3 16,9-9 15-16,-9 9 14 0,0 0 12 0,0 0 4 15,0 0 3-15,0 0-5 0,0 0 10 16,0 0 5-16,-24 50-17 0,16-36-2 0,-3 5-2 15,-4 1-3-15,-2 5-4 0,1 1-1 0,-6 0 2 16,1 0-7-16,-5 4 13 16,2 1 9-16,-8-1 5 0,0 1 12 15,-3-2-5-15,-3 1 6 0,3-2-2 0,-1 1 6 16,0 0 1-16,-3-1 1 0,5-1 3 0,1 0-13 16,1 0-13-16,4-6 5 15,4 1-9-15,-2-1-1 0,5 0-1 0,-3-2-9 0,8-2-15 16,-2 1-10-16,6-3-16 15,-1 2-17-15,3-2-14 0,1-1-33 0,0 0-17 16,3-2-25-16,0 1-32 0,0-3-81 0,4 1-397 0,-4-2 154 16</inkml:trace>
  <inkml:trace contextRef="#ctx0" brushRef="#br0" timeOffset="31350.24">8634 2888 1758 0,'0'0'-73'0,"0"0"3"0,0 0 10 15,-25 0 4-15,25 0 12 0,0 0 10 0,0 0 14 16,-26 17 11-16,26-17 14 0,-17 18 2 16,11-7 7-16,-4 1 3 0,0 1 24 15,4 2-11-15,-4 0 9 0,2 0-4 16,1 1 10-16,-4 5-3 0,3-3 3 0,-1 1 3 16,3 2-12-16,2-1 1 0,0-1-3 15,0 0-1-15,2 2 9 0,0-2-17 0,2 1-9 16,2 0 5-16,-2-1 3 15,4-2-6-15,-2 1-3 0,4-2 3 0,0 0-15 16,3-1-11-16,-3-2-22 0,3-1-26 0,1-1-27 0,-1-1-54 16,-9-10-118-16,14 11-234 15,-5-9 343-15</inkml:trace>
  <inkml:trace contextRef="#ctx0" brushRef="#br0" timeOffset="31799.99">8948 2783 1409 0,'0'0'-15'0,"-14"-19"5"16,14 19 4-16,-14-4 0 15,14 4 0-15,0 0 3 0,-28 2 8 0,28-2-17 16,-21 8 12-16,21-8 0 0,-19 9-3 0,8-3 4 0,11-6-2 16,-14 16 8-16,7-9-11 15,7-7 8-15,-8 19-4 0,8-19 3 0,-4 19-3 16,4-19 3-16,2 20-4 16,-2-20 18-16,4 18-10 0,-4-18 10 0,8 19 2 0,-1-9-1 15,-1 1 5-15,-6-11 5 16,12 17 8-16,-2-7-1 0,-2-2 5 0,-8-8 5 15,14 16 2-15,-7-6 2 0,-7-10-8 0,15 16-5 16,-9-7 2-16,0 1-6 0,-6-10 2 16,13 18 0-16,-9-7 4 0,0 3-22 15,-4-14 10-15,7 21-9 0,-7-21 1 16,4 21-12-16,-4-21 2 0,0 18 5 0,0-18-10 16,0 0 6-16,-7 23-9 15,7-23-8-15,-12 9-22 0,12-9-22 0,-15 5-12 0,5-3-26 16,10-2-48-16,0 0-128 15,-26-3-208-15,26 3 359 0</inkml:trace>
  <inkml:trace contextRef="#ctx0" brushRef="#br0" timeOffset="32130.07">9360 2659 1342 0,'0'0'-17'16,"0"0"3"-16,22 0 6 15,-22 0 4-15,0 0 8 0,18 15 8 0,-14-5 5 0,3 1 19 16,-3 3 10-16,0 1-1 15,0 2 24-15,-1 2-13 0,-1 2 20 0,-2 2-3 16,2 2 12-16,-4 2-18 0,2 1-10 16,-5 1 0-16,1-1-1 0,-2 6-8 0,-3-1 2 15,-1 1-17-15,-2-1-25 0,-2-1-41 0,-2 0-33 16,-2-3-49-16,-3 0-104 16,-2-5-344-16,-2-1 243 0</inkml:trace>
  <inkml:trace contextRef="#ctx0" brushRef="#br0" timeOffset="45340.28">2390 5106 192 0,'-20'-14'31'16,"20"14"-20"-16,0 0 13 15,0 0-11-15,0 0 4 0,0 0 8 0,0 0 2 0,0 0-2 16,0 0 7-16,0 0 8 0,0 0 4 0,0 0 3 16,0 0 13-16,0 0-4 0,0 0-1 15,-12-9 0-15,12 9-5 0,0 0 2 0,0 0-12 16,0 0-2-16,0 0 2 16,0 0 4-16,0 0-5 0,0 0-3 0,0 0 11 15,0 0-1-15,0 0 3 0,0 0-14 16,0 0 3-16,0 0 3 0,0 0-5 15,0 0 5-15,0 0 2 0,0 0 1 0,0 0 0 0,0 0-1 16,0 0 1-16,34-19-1 16,-34 19-13-16,14-4 3 0,-14 4-1 0,20-4-5 0,-20 4-1 15,20-3 0 1,-20 3-7-16,22-3-4 0,-22 3 11 0,23-1-7 0,-23 1-8 16,22-3 9-16,-22 3 5 15,20-3 9-15,-20 3-12 0,19-5 5 0,-19 5-2 0,17-3-8 16,-17 3 1-16,0 0 4 15,19-4-8-15,-19 4 12 0,0 0-10 0,0 0 14 16,22-2-1-16,-22 2 10 0,0 0 11 0,0 0-4 16,0 0-2-16,0 0 0 0,20 4-5 15,-20-4-6-15,0 0-8 0,0 0 0 0,0 0 0 16,0 0-4-16,0 0-3 16,0 0-5-16,0 0 3 0,0 0-3 15,0 0-1-15,0 0 0 0,0 0-7 0,0 0 7 16,0 0-6-16,-31 27 0 0,31-27-1 0,0 0 0 15,-19 10-2-15,19-10 4 0,-13 7-4 0,13-7-3 16,-12 8 1-16,12-8 2 0,-13 7 10 16,13-7-13-16,-11 10 3 0,11-10 0 0,-10 9-3 15,10-9 0-15,-6 14 3 16,6-14-5-16,-10 11 11 0,10-11-6 0,-6 15-3 16,6-15 0-16,-6 14-1 0,6-14 5 15,0 0-4-15,-6 23 1 0,6-23-1 16,-6 13 2-16,6-13 1 0,-3 15-2 15,3-15-5-15,-4 15 8 0,4-15-8 0,-5 14 5 16,5-14-1-16,-4 15-1 0,4-15 1 0,0 0 0 0,-2 19 0 16,2-19 0-16,0 0 0 15,-6 20 3-15,6-20 0 0,-2 12 7 0,2-12-9 16,0 0 2-16,-2 20 7 16,2-20-7-16,-4 13 0 0,4-13 0 0,0 0-1 0,-3 19 3 15,3-19-5-15,0 0 4 16,-2 15-3-16,2-15 2 0,0 0 9 15,0 0-8-15,-2 17-11 0,2-17 10 0,0 0-2 0,0 0 1 0,0 0 0 16,0 0 6-16,0 0 0 16,4 21 5-16,-4-21 1 0,0 0-1 0,0 0-2 15,13 8 6-15,-13-8-8 16,0 0-2-16,15 4 1 0,-15-4-2 0,0 0 2 0,25 0 8 16,-25 0-13-16,20-3 2 15,-20 3-3-15,23-4-7 0,-23 4-6 0,23-5-13 16,-23 5-11-16,21-6-12 15,-21 6-17-15,22-5-1 0,-12 1-13 0,-10 4-17 0,19-6-10 16,-12 4-5-16,-7 2-27 0,12-7-36 0,-12 7-78 16,13-4-343-16,-13 4 202 15</inkml:trace>
  <inkml:trace contextRef="#ctx0" brushRef="#br0" timeOffset="46050.04">3081 4993 1702 0,'9'-13'-37'0,"-9"13"12"0,0 0 5 16,0 0 2-16,0 0 5 0,7-17-1 0,-7 17-6 15,0 0 7-15,0 0-13 0,0 0 20 16,0 0-5-16,0 0 1 0,0 0 10 0,0 0 0 16,0 0 0-16,0 0-3 0,0 0-1 0,-32 42 6 15,21-29 8-15,1 0-1 16,-4 5 11-16,0-1-6 0,-1 0-6 0,0 0 5 0,-2 2-2 16,5-2-1-1,-3-2 3-15,2 0 5 0,3-3 6 0,-1-1-8 16,0 1-2-16,3-3 19 0,8-9-12 15,-15 18-3-15,15-18 4 0,-13 10-12 0,13-10 0 0,-6 11-10 16,6-11 11-16,0 0 2 0,0 0 0 0,0 0-3 16,0 0 5-16,0 0-2 15,0 0-2-15,0 0-8 0,0 0 4 0,0 0 6 16,0 0 0-16,0 0 1 0,32 5 4 16,-32-5 1-16,0 0-1 0,14 6 1 0,-14-6-1 15,0 0 9-15,20 6-5 16,-20-6 5-16,14 7 8 0,-14-7-1 0,18 12 16 15,-6-6-4-15,-1 2-2 0,-11-8 0 0,25 15-3 16,-12-8-3-16,-1 3-3 0,2 1-3 16,-2-2 1-16,3 5-11 0,-3-3 10 15,6 4-7-15,-4-1 0 0,4-1-10 16,-4 0 1-16,1 1-1 0,0-2-11 0,-3 4-6 0,3-3-9 16,-3 0-9-16,2-2-13 15,-4 0-28-15,2-1-19 0,0 1-22 0,-4-2-37 16,0-3-63-16,-1 2-436 15,-1 0 136-15</inkml:trace>
  <inkml:trace contextRef="#ctx0" brushRef="#br0" timeOffset="46635.16">3553 5207 1740 0,'0'0'-88'0,"0"0"15"15,0 0 7-15,5-14 7 0,-5 14 7 0,0 0 1 16,0 0 17-16,0 0 9 0,0 0 8 16,0 0 8-16,11-11 2 0,-11 11 2 0,0 0 0 15,0 0 14-15,0 0-4 16,0 0 2-16,0 0 7 0,0 0 5 0,0 0-4 15,14 32 1-15,-14-32 4 0,0 0 10 16,0 19-3-16,0-19 0 0,0 0 7 0,0 0 4 16,-8 24 0-16,8-24-2 0,-11 14 5 0,11-14 6 15,-15 12 24-15,15-12-20 16,-18 9 9-16,6-5-3 0,12-4 3 0,-18 8-6 0,18-8 3 16,-19 6 1-16,19-6-1 15,-20 1 2-15,20-1-7 0,-18 0-1 0,18 0-5 16,0 0-8-16,-24-7 0 15,24 7-11-15,-14-9-2 0,14 9 2 0,-11-12-15 0,11 12 0 16,-7-13 1-16,7 13-13 0,0 0-4 0,3-24-9 16,-3 24-10-16,13-15-11 15,-13 15-5-15,20-15-22 0,-6 9-17 0,-2 1-24 16,2-1-27-16,-14 6-42 0,26-8-103 16,-11 5-262-16,-5 1 281 0</inkml:trace>
  <inkml:trace contextRef="#ctx0" brushRef="#br0" timeOffset="48450.06">4311 5336 1413 0,'0'0'-83'0,"0"0"18"16,0 0 14-16,0 0 13 16,-29-5 4-16,29 5 6 0,0 0 12 15,0 0 9-15,0 0 7 0,0 0 2 16,0 0 5-16,0 0 11 0,0 0 4 0,0 0 5 15,0 0 13-15,0 0 5 0,0 0 6 0,0 0 4 0,0 0-4 16,0 0 4-16,0 0-3 16,0 0-1-16,0 0-8 0,0 0 9 0,0 0-19 15,0 0-3-15,63-4 5 16,-63 4-17-16,24 4 6 0,-10-3-14 0,-14-1 1 0,32 4 2 16,-15-2 0-16,3 0-4 15,0 2-1-15,2-2-3 0,-1-1-1 0,4 3-10 16,2 2 12-16,1-2 2 15,4 0-11-15,-3 1 8 0,3 1 8 0,6 0-10 0,1 1-3 16,3 1 7-16,-2 0-2 0,5 1-2 0,5 1 2 16,1-3 8-16,2 3-9 15,0-1 4-15,-1 1-9 0,4-2 4 0,1-1 0 0,0 3-1 16,3-3-13-16,-1 3-1 16,0-2 4-16,0 0-9 0,0-1-3 0,0-1 6 15,1 1-8-15,-1-1 9 16,-2-3-6-16,-1 1 7 0,-8 0 6 0,1 0 9 0,-5-2-18 15,1 0 10-15,-5 0 19 0,-2 0-8 16,-5-2-3-16,4 2 6 0,-3-2 7 16,-2 0-10-16,-3 1 6 0,3-1 1 0,-4 3-3 15,-3-3-1-15,-2 0-2 16,0 0-2-16,-1 0 11 0,-4 0-7 0,4-3 8 0,-22 3 8 16,36 0-4-16,-17-1 3 15,-19 1-5-15,28 0-1 0,-14-2 2 0,-14 2-5 16,24 0 2-16,-24 0 7 15,19-2-2-15,-19 2 0 0,0 0 1 0,22-4-4 0,-22 4-7 16,0 0 6-16,14-6-8 0,-14 6 8 0,0 0-12 16,0 0 6-16,0 0-9 15,0 0 2-15,0 0 1 0,-32-23-6 0,32 23 2 0,-28-9 4 16,11 4 0-16,-1-2 2 16,-2 2-1-16,1-1 7 0,-2-2 8 15,-2 1 2-15,1 1-3 0,2-2 16 16,-2 1 1-16,3 0 8 0,0 2 1 0,4 0 3 0,-1-1 5 15,2 0 1-15,14 6-3 0,-23-7-5 16,23 7-9-16,-19-8-6 0,19 8-9 16,-13-6-9-16,13 6 0 0,0 0-3 0,0 0 3 15,0 0-4-15,-14-5-1 0,14 5 2 16,0 0-11-16,0 0 10 0,0 0-7 0,0 0 2 16,0 0 4-16,0 0-6 15,49 20 0-15,-37-14 1 0,6 0-7 0,-2 2 2 16,3-3-4-16,2 5-4 0,0-3-5 15,1 4-3-15,-2-2-1 0,0 0 2 0,1-2-3 16,-4 1 5-16,0 0-3 0,-3 0 9 0,2-1-4 16,-4 1-1-16,-1-3 6 15,-11-5 5-15,15 16-10 0,-9-9 9 0,-6-7-4 0,2 18 8 16,-2-18-4 0,0 0 5-16,-21 29-6 0,10-16 1 0,-1-4-1 15,-4 0-4-15,4 2-16 0,-3-4-3 16,0 2-28-16,3 1-18 0,-1-3-18 0,3 1-14 0,1-1-19 15,0 1-17-15,5 0-37 0,4-8-119 16,-8 10-269-16,8-10 239 0</inkml:trace>
  <inkml:trace contextRef="#ctx0" brushRef="#br0" timeOffset="49440">7217 5291 1612 0,'0'0'-50'15,"0"0"4"-15,-12-10 4 0,12 10-2 0,0 0 8 16,0 0 0-16,0 0 7 0,-12-8 6 15,12 8 4-15,0 0 5 0,0 0 9 0,0 0 0 16,-9-13 8-16,9 13 1 0,0 0 1 0,0 0-3 16,0 0 6-16,0 0-6 15,-2-19 2-15,2 19-4 0,0 0 3 0,0 0-3 0,15-20-3 16,-15 20-1-16,16-9 1 16,-16 9 1-16,20-11 0 0,-8 5-5 15,-12 6 7-15,24-9 4 0,-14 5-4 16,-10 4 10-16,25-8 2 0,-7 4 11 0,-18 4 11 0,31-4 9 15,-14 3-4-15,-17 1 9 0,36 0-11 0,-17 1-2 16,3-1 4-16,-4 0-4 16,-1 3 3-16,3 1 2 0,-4-1-2 15,2 1 6-15,-4-1-4 0,-14-3 5 0,30 10-8 16,-17-2 5-16,-3 0-2 0,2-1 6 0,0 2-6 16,-4 1-8-16,-8-10 1 15,16 22-5-15,-11-9-3 0,-1 0-8 0,1 0-1 16,-5-13 8-16,2 25-7 15,-4-10 5-15,2-15-2 0,-9 33 5 0,0-16 5 0,-1-1 2 16,0 3 0-16,-6-2 14 0,2 2-6 0,-1-1 7 16,-2-1 2-16,0-2 1 15,1 3 1-15,-2-1-2 0,1 0-9 0,2 0-4 0,0 0-4 16,1-1-1 0,-2 0-1-16,6 2-3 0,0-1-1 0,-1-2-6 15,5 1-8-15,-3-3-12 0,5 4-9 16,0-4-27-16,4-13-36 0,-2 33-29 0,2-18-31 0,2-2-57 15,-2-13-154-15,2 26-330 0,0-13 85 16</inkml:trace>
  <inkml:trace contextRef="#ctx0" brushRef="#br0" timeOffset="50469.92">7546 6325 1905 0,'0'0'-69'0,"0"0"15"0,0 0 7 0,0 0 11 16,0 0 14-16,0 0 10 0,-32-6 17 15,32 6 14-15,0 0 5 0,0 0 21 0,0 0-1 16,-17-4 8-16,17 4 0 15,0 0 0-15,0 0-6 0,0 0-1 0,0 0-7 16,-15-5-4-16,15 5-13 0,0 0-2 0,0 0-11 0,0 0-2 16,0 0 3-16,0 0 2 15,-8-14-12-15,8 14 1 0,0 0-3 0,-9-13 17 16,9 13-5-16,0 0-1 16,-6-19-7-16,6 19 9 0,0 0-1 15,-4-17-3-15,4 17 2 0,0 0-5 0,0-16-3 16,0 16 6-16,0 0-10 0,0 0-1 0,12-20 0 15,-12 20 4-15,11-10-6 0,-11 10 4 0,13-6 2 16,-13 6 2-16,0 0-1 0,19-9-7 16,-19 9-3-16,12-4 4 0,-12 4 9 0,0 0-9 15,24 0 6-15,-24 0-2 16,0 0 5-16,21 0-7 0,-21 0-7 0,0 0 5 0,21 6 7 16,-21-6-1-16,15 4-8 15,-15-4 1-15,12 5 7 0,-12-5-5 0,12 8-5 16,-12-8 4-16,0 0 5 15,16 8-1-15,-16-8 16 0,8 7-6 0,-8-7-5 0,0 0-4 16,0 0 5-16,14 14 3 0,-14-14-1 0,0 0 12 16,6 11-8-1,-6-11 2-15,0 0 8 0,0 0 1 0,2 18 3 0,-2-18 9 16,0 0-4-16,0 0 4 0,0 0-1 16,-6 22 6-16,6-22 1 0,-11 10-1 0,11-10-4 15,-13 9 6-15,13-9-1 16,-18 7-3-16,4-3 3 0,14-4 0 0,-23 6-10 0,23-6 3 15,-28 4-3-15,28-4-12 16,-24 2-16-16,24-2-29 0,-26 0-32 0,26 0-48 16,-28-2-40-16,13-5-105 0,-1 0-462 0,-4-4 26 15</inkml:trace>
  <inkml:trace contextRef="#ctx0" brushRef="#br0" timeOffset="58109.89">11513 20 1919 0,'-8'8'-141'15,"8"-8"22"-15,0 0 23 0,0 0 26 0,0 0 22 16,0 0 21-16,-12 10 8 0,12-10 4 0,0 0 3 16,0 0 0-16,0 0 1 0,0 0 1 15,0 0 5-15,0 0-6 0,0 0 5 0,-8 11-1 16,8-11 3-16,0 0 1 16,0 0-6-16,0 0 2 0,0 0 7 0,0 0-3 15,-6 13 1-15,6-13-3 16,0 0 6-16,0 0-4 0,-6 19 1 0,6-19 1 0,-3 13-1 15,3-13 2-15,-4 16 0 0,4-16-4 0,-6 16 6 16,6-16 0-16,-4 19-2 16,4-19 5-16,-3 18 4 0,3-18-2 0,-10 20 3 0,7-9-7 15,3-11 8-15,-6 19 3 16,6-19-4-16,-6 21-8 16,6-21 3-16,-6 21 2 0,6-21 0 0,-4 19-6 15,0-10 4-15,4-9-5 0,-5 19 0 0,5-19 4 0,-5 18 8 16,5-18-10-16,-5 17 3 15,5-17-5-15,-5 18 8 0,5-18-3 0,-6 19-5 16,6-19 6-16,-4 20 0 0,-1-11-2 0,5-9 3 16,-5 21-6-16,5-21 3 0,-7 21-4 15,5-10 1-15,2-11 1 0,-7 23 2 0,5-11-6 16,2-12 7-16,-4 22-2 16,-1-9 3-16,5-13-6 0,-6 23-2 0,4-10 7 15,2-13 0-15,-3 25-2 0,-2-14-6 16,5-11 6-16,-2 21-3 0,2-21 4 0,-4 18-4 15,4-18 2-15,-4 20 11 0,4-20-3 0,-2 17-6 16,2-17-6-16,0 0 0 16,-6 21 2-16,6-21-5 0,-2 14 2 0,2-14 6 0,0 0-10 15,-2 21-3-15,2-21-8 16,0 0 0-16,-2 15-4 0,2-15 2 0,0 0 1 16,-2 16 0-16,2-16 5 15,0 0 2-15,0 0 0 0,-2 20 5 0,2-20-1 0,0 0-3 16,0 0 1-16,0 17 10 15,0-17-5-15,0 0-1 0,0 0 5 0,-4 17-1 16,4-17-7-16,0 0 2 0,0 0 4 0,-2 18-1 16,2-18-6-16,0 0 10 0,0 0 0 15,-4 12 17-15,4-12-10 0,0 0 2 0,0 0 5 16,-2 17-2-16,2-17 0 16,0 0 5-16,0 0-3 0,-5 18-2 0,5-18-2 15,0 0-1-15,-2 17 3 0,2-17-3 16,0 0-1-16,-2 19-3 0,2-19 4 0,0 0 3 15,-4 21 0-15,4-21 0 0,-2 14 0 0,2-14 0 16,-7 15-6-16,7-15 4 16,-4 17 4-16,4-17-4 0,-4 19-3 0,4-19 8 0,-3 19-8 15,3-19 6-15,-6 21-11 16,4-10 10-16,2-11-4 0,-6 28-4 16,4-14 6-16,0 1 0 0,2-15-7 15,-6 29 0-15,4-13-1 0,-1-1 1 0,-2-1 7 0,5-14-10 16,-4 33 5-16,3-16 4 15,-4 1-4-15,3 0-7 0,-2 1 10 0,4 1-4 16,-4 1 6-16,2 0-9 0,0 3 3 0,2-1 4 16,-2 2-10-16,0 1 7 0,-2-1 2 15,1 2-7-15,1-2 2 0,-1 1-2 0,-1 1 3 16,0 0 0-16,0 0-8 16,0-1 5-16,-1 3 5 0,1-1 0 15,0-1-1-15,0 0 1 0,-2 1-2 0,2-1 5 16,1 1-11-16,-1-1 4 0,-1 2 4 0,1-3-6 15,4 3 4-15,-4-2 9 0,2 1 4 16,0 1-4-16,0-1-3 0,2 3 16 16,0-1-18-16,2-1-3 0,-2 3 0 0,0-1 7 0,2 1-1 15,-2 1-7-15,2-3 2 16,0 1-2-16,0-1 1 0,-2 1-1 0,0-3-3 16,0 2 15-16,2-1-11 15,-2 0 3-15,0-1 6 0,0 3-7 0,0-3-7 0,0 2 10 16,0 1-2-16,2-2 1 15,-2 3 13-15,2 1-11 0,-2-1 6 0,5 6-8 16,-3-2-2-16,1 3 2 0,-1-3-1 0,2 2 4 16,-4-6-2-16,2 6-9 0,0-2 11 15,-2-1-4-15,3-3 1 0,-3 3-8 0,-3 2 6 16,3-4 2-16,0 1-6 16,-2 4 2-16,-2-2 6 0,2 0-4 0,-3-2 9 15,1 2 10-15,-1 3-6 0,-1 2-2 16,0-4-1-16,3 2 7 0,-4-2 1 0,0 2-9 15,0-1 10-15,1 2 0 0,0-2 3 0,2 0-7 16,0-2 4-16,-3 4 2 16,3-2-1-16,0 2-4 0,-3 1-4 0,3-4-2 0,-3 3-3 15,1-1-4-15,0-1 0 16,-2 2 0-16,2-2 7 16,-4-2-13-16,3 0 11 0,0 0 4 0,-1 1 10 15,-1-3-7-15,0 0 7 0,4-2-1 0,-4 4 10 0,2-1-4 16,1-1-3-16,2 0 3 15,0 1-5-15,2 1-4 0,-2-6 15 0,1 3-3 16,-2 1-6-16,3-1 2 0,0-1-3 0,0 4-3 0,0 1 3 16,-2-1 0-16,0 0-5 15,0 3-2-15,-2-2-1 0,-1 1-3 0,3 0-2 16,-5 2 2-16,3-1-4 16,-2 1-2-16,-1-1 0 0,3 0 2 0,-3-1-6 0,2 0-1 15,1-2 0-15,0 0 5 16,0-1-4-16,0 1-1 0,2-1-4 0,-4-2 4 15,4 0 1-15,-2 1-4 0,0-2 2 0,0 2 1 16,-3 0 3-16,3-2-5 0,-1 0 3 16,-1 2 0-16,1 0 0 0,1 0 2 0,0 1 0 15,0 1-2-15,0 1 2 16,-2-1-1-16,2 0 4 0,0 2 1 0,2-2-2 16,2 2 1-16,-2 0-1 0,2 2-4 15,-1-4 2-15,-1 4 2 0,4 3 4 0,-2-4 2 16,0 6 1-16,2-1 0 15,-2-3 3-15,2 1-2 0,0-1 2 0,2 0-3 0,0-1-4 16,0-4-3-16,0-5-21 0,0-1-23 0,3-1-47 16,-1-3-53-16,-2-1-56 15,0-6-95-15,0-3-621 0,0-7-294 0</inkml:trace>
  <inkml:trace contextRef="#ctx0" brushRef="#br0" timeOffset="59809.98">12778 1356 2536 0,'0'0'-174'16,"-14"-10"23"-16,14 10 17 0,0 0 19 15,0 0 22-15,-11-11 16 0,11 11 20 16,0 0 16-16,0 0 14 0,-8-12 19 0,8 12 8 0,0 0 5 15,0 0 5-15,-9-14 18 0,9 14 5 0,0 0-5 16,0 0 11-16,0 0-6 16,-5-15 1-16,5 15-10 0,0 0-4 0,0 0-1 15,0 0-1-15,0 0-2 0,2-21 6 16,-2 21-19-16,0 0 7 0,0 0-12 16,0 0 6-16,8-21 2 0,-8 21 0 15,8-10 4-15,-8 10 4 0,0 0-9 0,13-12-5 16,-13 12 2-16,0 0 4 0,14-9-5 15,-14 9 3-15,0 0-3 0,15-7 2 0,-15 7 4 16,0 0-12-16,19-1-9 0,-19 1 11 0,0 0 1 16,0 0-6-16,29 8 5 15,-29-8 3-15,9 9-5 0,-9-9 2 0,11 13 0 0,-11-13-4 16,5 18 4-16,-5-18-6 16,0 23-3-16,0-23 9 0,-10 28 3 0,4-12 0 15,1-1 2-15,-3 1-7 16,-2-4 2-16,-1 4-4 0,2-3 3 0,-7 2 2 0,3-1-5 15,-1-3 7-15,-1 1 9 0,6-3-9 0,-7 0 4 16,5 1 8-16,-1-2-14 16,12-8 7-16,-19 13-4 0,19-13 3 0,-14 9 15 15,14-9-7-15,-11 10 3 0,11-10 9 16,0 0-20-16,0 0 1 0,0 0-3 0,0 0-4 16,0 0 12-16,0 0-10 15,0 0 1-15,0 0-1 0,0 0-8 0,56-8-4 16,-56 8-7-16,29-11-5 0,-16 4-8 15,4 0 3-15,-2-4 5 0,3 0-2 0,0-1 8 16,0 1 0-16,-3-2-1 0,4-1 3 0,-6 3 9 16,5-2-6-16,-5 1 5 15,-3 0 8-15,1 4 2 0,-1-5 2 0,2 4-7 0,-5 0 0 16,-7 9 6-16,13-16 2 16,-13 16-2-16,10-11 4 0,-10 11-5 0,10-12 1 15,-10 12-8-15,7-11 2 16,-7 11 1-16,0 0 0 0,0 0 1 0,0 0 9 0,0 0-2 15,0 0 19-15,0 0-15 0,0 0 20 0,0 0 7 16,0 0-13-16,0 0 5 16,0 0 11-16,-46 23-13 0,39-12 2 0,-1 0 2 15,0 1-7-15,1 2-4 0,1 1-4 16,1 0 9-16,-2 0 0 0,2 1 3 16,1 0-10-16,2 1-4 0,0 1-7 15,2 1-6-15,2-2-21 0,2-2-16 0,3 3-17 16,0-3-24-16,2 0-34 0,4-4-48 15,1-1-149-15,1-2-186 0,2-3 334 0</inkml:trace>
  <inkml:trace contextRef="#ctx0" brushRef="#br0" timeOffset="60239.77">13380 1233 1358 0,'0'0'-48'15,"-5"-19"18"-15,5 19 15 0,0 0 2 0,0 0 6 0,0 0 6 16,-10-8 16-16,10 8 4 0,0 0 11 0,0 0 4 16,0 0 13-16,0 0 7 15,0 0-1-15,0 0-4 0,-25 32 0 0,25-32 6 16,-5 23-2-16,3-11 6 0,2-12-15 16,-4 32 13-16,2-14-13 0,2-3 6 15,-2 6-10-15,1-1-2 0,-1-1 1 16,-1 2-9-16,1 2-1 0,0 0 11 0,0 1-15 15,-1-3-11-15,3 3 4 0,-2-2-7 0,2-3-12 0,-2 0-21 16,2-2-9-16,0-17-19 16,-2 31-20-16,4-20-21 0,-2 1-26 0,0-12-34 15,0 0-109-15,4 23-208 16,-1-19 367-16</inkml:trace>
  <inkml:trace contextRef="#ctx0" brushRef="#br0" timeOffset="60759.96">13536 1406 1310 0,'6'-15'-45'0,"-6"15"17"0,4-13-4 0,-4 13 8 15,0 0 8-15,7-16 13 16,-7 16 13-16,0 0 16 0,7-13 11 0,-7 13 8 15,0 0 9-15,7-12 4 0,-7 12-1 0,0 0-8 16,0 0 1-16,0 0 4 16,0 0-7-16,0 0 9 0,0 0-15 0,0 0-3 0,0 0-5 15,0 0-2-15,0 0 1 16,0 0 7-16,9 38 3 0,-9-38 3 0,0 0 1 16,-12 32-3-16,5-18-9 15,3 1-2-15,-2 1-1 0,1-1-4 0,1-1 1 0,-1 2 1 16,-2-1 0-16,3 1-7 15,-3-2-1-15,7-14-4 0,-7 24-3 0,5-12 3 16,2-12 4-16,-7 19-6 0,7-19-6 0,-4 16 2 16,4-16 1-16,-5 13-3 0,5-13 3 15,0 0 6-15,-6 18-6 0,6-18-1 0,0 0 8 16,0 0 11-16,-3 15-6 16,3-15-11-16,0 0 5 0,0 0-2 0,0 0-1 15,0 0-5-15,0 0 4 0,0 0-1 16,0 0-9-16,0 0 2 0,0 0 3 0,0 0-8 15,0 0 1-15,0 0-1 0,0 0-1 0,0 0 2 16,0 0-1-16,0 0 4 16,0 0-5-16,0 0-9 0,0 0-6 15,0 0 1-15,0 0-28 0,0 0-11 0,0 0-22 16,0 0-26-16,0 0-37 0,14 3-56 16,-14-3-158-16,0 0-203 0,0 0 252 15</inkml:trace>
  <inkml:trace contextRef="#ctx0" brushRef="#br0" timeOffset="61460.12">13733 1491 1615 0,'7'-11'-28'0,"-7"11"4"0,0 0-2 0,0 0 9 16,0 0 0-16,0 0-2 16,0 0 7-16,0 0-3 0,0 0 0 0,0 0-2 15,0 0 6-15,0 0 3 16,0 0 8-16,0 0 0 0,0 0 7 0,-34-11 6 0,34 11 4 16,0 0 0-16,0 0-3 15,0 0 1-15,0 0-5 0,-29 12 2 0,29-12-2 16,0 0-3-16,-14 8 0 15,14-8-4-15,0 0 4 0,-14 8 1 0,14-8-1 0,0 0 2 16,-12 6 4-16,12-6-6 0,0 0 11 0,0 0 0 16,-19 4 2-16,19-4-1 15,0 0 7-15,0 0-4 0,-17 3-4 0,17-3-12 16,0 0 11-16,0 0-2 0,0 0-7 16,-19 6 3-16,19-6-2 0,0 0 0 0,0 0 0 15,-18 1 2-15,18-1-3 16,0 0 0-16,0 0-9 0,0 0 9 0,0 0-2 15,-17 6 1-15,17-6-7 0,0 0 10 0,0 0-10 0,0 0 6 16,0 0 0-16,0 0-2 16,0 0-3-16,0 0 3 0,0 0 0 0,0 0 5 15,0 0-3-15,0 0 5 16,0 0-6-16,0 0 11 0,0 0 0 0,0 0 8 16,0 0 2-16,0 0-2 0,0 0 1 15,0 0-1-15,0 0-3 0,0 0-6 0,0 0-1 16,0 0 2-16,0 0-6 15,0 0-6-15,0 0 9 0,0 0-13 0,0 0 6 0,0 0 0 16,0 0-4-16,0 0 3 0,0 0 1 0,0 0-1 16,0 0-1-16,0 0 13 15,0 0-3-15,0 0 3 0,0 0-4 0,0 0-1 16,35 23 7-16,-35-23-9 0,19 14 12 16,-8-7-8-16,-3 1-8 0,-8-8 9 15,19 17-10-15,-9-5 1 0,-1-1 6 16,1 0-6-16,-1 1-6 0,-1 2-15 0,0-4-9 15,0 1-23-15,-8-11-27 0,11 19-16 0,-4-10-35 0,-2-1-46 16,-5-8-110 0,4 8-224-16,-4-8 318 0</inkml:trace>
  <inkml:trace contextRef="#ctx0" brushRef="#br0" timeOffset="61889.8">14081 1314 1413 0,'0'0'-24'0,"0"0"3"0,0 0 6 0,0 0-4 15,0 0 2-15,0-19 6 16,0 19-3-16,0 0 20 0,0 0 2 16,0 0 9-16,0 0 9 0,0 0 3 15,0 0 1-15,0 0-7 0,0 0-4 0,4 54 3 0,0-39-1 16,-4 2-4-16,3 2 8 15,0 0 7-15,-3 2-20 0,4 4-2 0,-2-1 3 16,0 1 0-16,-2 3 4 0,0-3-4 0,0 2 1 0,-2 0 2 16,0 0-9-16,-2-2 10 15,-2 1-11-15,2 1 6 0,-2-2-16 0,-1-1-17 16,1-1-21-16,-2 0-34 16,0-2-49-16,-1-1-134 0,-2-2-131 0,3-4 123 0</inkml:trace>
  <inkml:trace contextRef="#ctx0" brushRef="#br0" timeOffset="63347.12">14461 1446 1043 0,'-14'-10'-18'16,"14"10"15"0,0 0 6-16,0 0 10 0,0 0 5 0,0 0 5 15,0 0 7-15,0 0 10 0,0 0 4 16,-8-11 8-16,8 11 4 0,0 0 9 0,0 0 7 0,0 0-12 16,0 0 0-16,0 0 1 15,0 0 2-15,0 0-5 0,0 0 9 0,0 0 0 16,33-12-7-16,-33 12-6 15,0 0-6-15,27 0 1 0,-27 0-6 0,20 2-4 16,-20-2-3-16,28 2 0 0,-13 0-8 16,2 0-11-16,2 0 9 0,-1 1-9 0,4 0 3 15,-1-2-5-15,1 2 8 0,0-2-8 0,2 1-4 16,-1 0 4-16,0 2 5 16,6-3-8-16,-5 4-3 0,4-4 2 0,-1 3-2 0,1 0-6 15,2-2 7-15,-3 1-2 16,3 2-4-16,0-3-1 0,-3 2 0 0,3-3 2 15,0 3-1-15,-3-2 7 0,3-1 4 0,-3 2-11 16,0 1 5-16,0-3-1 0,-2 1-1 16,0 1-2-16,-2-2 3 0,0-1-6 15,-2 2 7-15,1 0-6 0,-2-2 4 16,0 0 8-16,-1 2-12 0,0-2 1 0,0 0 2 16,1 0 0-16,-20 0-6 0,29-2 2 15,-10 2 5-15,-19 0-4 0,27-4 3 0,-12 4 0 16,-15 0 7-16,25-4-7 15,-25 4-2-15,24-3 7 0,-24 3-4 0,23-1-4 16,-23 1 1-16,21-3-2 0,-21 3 10 0,17-4-15 0,-17 4 8 16,20-2 4-16,-20 2-2 15,0 0-2-15,20-4 5 0,-20 4 6 0,0 0-7 16,17-4 10-16,-17 4-11 16,0 0 5-16,0 0-19 0,0 0 12 0,19-3 3 0,-19 3-6 15,0 0 0-15,0 0-3 16,0 0 0-16,0 0-2 0,0 0 4 0,0 0-5 15,0 0-10-15,0 0-13 0,0 0 8 0,0 0-2 16,0 0-3-16,0 0 14 16,0 0-13-16,0 0 7 0,-29-33 4 0,29 33 12 0,-13-8-16 15,13 8 2-15,-14-5 6 16,14 5 5-16,-16-8-7 0,16 8 5 0,-12-7-2 16,12 7 0-16,0 0 3 0,-15-8-3 15,15 8 2-15,0 0-2 0,-13-7 6 0,13 7 7 16,0 0-5-16,0 0 2 15,0 0 10-15,-15-8-3 0,15 8 4 0,0 0 3 16,0 0 17-16,0 0-29 0,0 0 7 0,0 0-4 0,0 0-3 16,0 0-5-16,0 0 5 15,0 0 8-15,0 0-14 0,0 0 3 0,0 0 6 16,0 0-2-16,0 0-1 16,0 0 4-16,0 0 0 0,0 0-1 0,0 0-2 0,0 0 2 15,0 0 5-15,0 0-9 16,39 30 0-16,-39-30 3 0,18 10-3 0,-6-7 3 15,0 5-8-15,-12-8 18 0,23 14-14 0,-10-7-1 16,0 0-4-16,-1 1 2 0,3-2 1 16,-2 2-4-16,-1 2 2 0,1-3 0 15,0 1 5-15,0-1-3 0,-3 3 0 16,0-2-1-16,-10-8-5 0,18 11-3 16,-10-5 1-16,-8-6-2 0,10 13 0 0,-10-13 0 15,4 11 1-15,-4-11 5 0,0 0-1 0,0 0 3 16,-20 22-3-16,20-22-18 15,-17 10-18-15,6-4-13 0,11-6-22 0,-23 12-6 16,13-4-12-16,10-8-28 0,-22 9-20 0,14-3-39 0,8-6-95 16,-15 7-299-16,8-3 232 15</inkml:trace>
  <inkml:trace contextRef="#ctx0" brushRef="#br0" timeOffset="64109.9">16422 1206 1580 0,'0'0'-72'0,"0"0"14"16,0 0 10-16,0 0 7 0,0 0 14 0,0 0 18 16,0 0 7-16,0 0 18 0,0 0 8 15,0 0 3-15,0 0 4 0,0 0-5 0,0 0 3 16,0 0 5-16,0 0-2 16,0 0 0-16,47 11 1 0,-47-11-3 0,17 17 0 15,-8-6 2-15,1 1-4 0,-2 1-10 16,4 2 15-16,-2 3-2 0,0 2 6 0,1-1 5 15,0 1 15-15,1 1 1 0,1 0 5 0,-3 0 0 16,4 2-5 0,-4-1 2-16,0 2-5 0,1-2 1 0,0 4-3 15,-1-2 3-15,1-1-5 0,1 5 2 16,1-1 0-16,-2-4-6 0,-1 2 2 0,1-3-2 0,2-1-7 16,-1 3 4-16,1-5-9 15,0 1 0-15,-3-1-4 0,3-2-4 0,-3 1-3 0,-1-5 0 16,2 0-1-16,-3 1-5 15,-2-5-3-15,3 3-5 0,-9-12-13 0,13 17-15 16,-13-17-16-16,10 13-24 0,-10-13-30 0,9 9-32 16,-5-6-46-16,-4-3-50 0,0 0-128 15,0 0-303-15,0 0 126 0</inkml:trace>
  <inkml:trace contextRef="#ctx0" brushRef="#br0" timeOffset="64620.09">17026 1294 1717 0,'0'0'-127'0,"0"0"16"0,0 0 17 0,-17-9 19 0,17 9 12 16,0 0 14-16,0 0 7 15,0 0 12-15,0 0 15 0,0 0 20 0,-21 3 12 0,21-3 6 16,0 0 14-16,0 0 9 16,-21 13 14-16,21-13 1 0,-10 9-7 0,10-9-1 15,-14 13-4-15,6-3-2 16,2 2 0-16,6-12 5 0,-18 21-6 0,10-8-4 0,-2 0 4 15,1 1-7-15,-3 3 3 0,0 0 13 0,0-2-12 16,-2 4 7-16,0-2 1 16,0 2-9-16,-1 1 1 0,0-1 1 0,-2 2-4 15,1 3 6-15,-4-3-7 16,1 2 10-16,0-2-11 0,0 0 6 0,0 0-3 0,-2 1-7 16,4-3 5-16,-2 1 4 15,0-1-3-15,4 0 3 0,-2 0-5 0,3-1-9 16,-2 0-3-16,2 1 0 15,1 1-1-15,0-1 1 0,0-1-11 0,3 2-10 0,0-3-22 16,-4-2-21-16,6 2-18 0,2-4-22 0,0 3-18 16,-1-5-17-16,1-2-21 15,2 1-24-15,-1 0-31 0,5-10-90 0,-8 12-277 16,8-12 257-16</inkml:trace>
  <inkml:trace contextRef="#ctx0" brushRef="#br0" timeOffset="65130.25">17339 1438 1515 0,'0'0'-85'0,"0"0"8"0,-21-4 8 16,21 4 15 0,0 0 15-16,0 0 15 0,0 0 19 0,-32 12 17 0,32-12 4 15,-14 13-2-15,5-5 12 16,9-8 0-16,-19 22 3 0,9-8 3 0,-1 0 5 0,-2 4 1 16,2 2 1-16,1 0 7 15,0 2-3-15,-2-2 0 0,2 3-4 0,4-1 3 16,-2 4-1-16,1 0-1 15,5-1 3-15,-3 2-1 0,5-2-3 0,0-3 2 0,2 3-10 16,3-2 1-16,2-3 0 0,1 2-2 0,0-2-6 16,0-1 3-16,4-2-5 15,-2-5-19-15,0 2-4 0,1-2-31 0,2-3-27 16,-2-2-31-16,-1-3-45 16,-10-4-87-16,24 2-278 0,-14-4 326 0</inkml:trace>
  <inkml:trace contextRef="#ctx0" brushRef="#br0" timeOffset="65760.14">17547 1606 1409 0,'0'0'-13'0,"0"0"7"16,-13-12 5-16,13 12 8 15,0 0 5-15,-11-9 15 0,11 9 5 0,0 0 14 16,0 0 6-16,0 0 3 0,-8-11-6 16,8 11 0-16,0 0-12 0,0 0-11 0,0 0-8 15,0 0-5-15,0 0 0 0,38-7-5 0,-38 7-5 16,0 0 1-16,32 0-1 16,-32 0-6-16,23 0 6 0,-23 0 2 0,24-1-4 15,-24 1 3-15,24-2-4 16,-10 0 3-16,-14 2 8 0,22-3 7 15,-22 3 0-15,24-4 21 0,-24 4-6 0,19-4-15 0,-19 4 4 0,17-2 2 16,-17 2-10-16,0 0 4 16,21-3-9-16,-21 3 6 0,0 0-11 15,17-1 0-15,-17 1-1 0,0 0 0 0,0 0 3 16,0 0-4-16,0 0 7 0,15 14 1 0,-15-14-1 16,0 0 0-16,0 0-2 15,0 0 4-15,-10 30-2 0,10-30-4 0,-12 18 7 16,4-4 1-16,2-2-4 0,-4 1-6 15,1-1 10-15,0 0-10 0,-1 2 6 0,-3 1 2 16,3-1-11-16,-1-1-2 0,-4 3 12 0,5-6-4 16,-4 4 3-16,4-1 0 15,0-1-7-15,-1 1 1 0,1-1-4 0,1-1 14 0,-2-1-13 16,11-10 2-16,-14 21-1 16,8-14 3-16,6-7-4 0,-12 15 1 0,12-15 14 15,-6 14 12-15,6-14-3 16,0 0 3-16,0 0-7 0,8 22 6 0,-8-22 12 15,22 14-17-15,-7-9-5 0,4 2-5 0,0-2 1 0,7 0 3 16,1 4 1-16,0-4-3 16,3-1-8-16,-1 1-11 0,1 1-15 0,0-2-10 15,1 2-40-15,-1-3-20 16,2 0-20-16,-3-2-37 0,-1-1-62 0,0-1-399 0,-3-2 183 16</inkml:trace>
  <inkml:trace contextRef="#ctx0" brushRef="#br0" timeOffset="66080.03">18368 1419 1725 0,'0'0'-65'0,"0"0"22"0,0 0 16 16,0 0 14-16,0 0 6 0,0 0 12 0,0 0 4 15,0 0 4-15,-2 75 9 16,2-45 3-16,2 1 6 0,0 6 7 0,1 5 7 16,-1 0-12-16,-2 2-4 0,2 0-6 15,2 8 1-15,-4-7 7 0,0 1-12 16,-2-1-1-16,-2 5-16 0,-3 0-18 15,-6-3-18-15,-1 1-25 0,-14 13-37 0,-9-6-54 16,-9-5-131-16,-5-3-144 0,-10-3 135 0</inkml:trace>
  <inkml:trace contextRef="#ctx0" brushRef="#br0" timeOffset="68800.02">12479 4077 1228 0,'-9'-29'-9'16,"9"29"-8"-16,0 0 6 15,0 0-1-15,-4-19-4 0,4 19 4 0,0 0 5 0,0 0 3 16,-2-15 8-16,2 15 8 0,0 0 9 0,0 0 6 16,0 0 6-16,0 0-4 15,0 0 3-15,0-19 2 0,0 19-17 16,0 0 0-16,0 0 14 0,0 0-22 0,0 0 3 16,0 0 5-16,0 0 0 0,0 0 7 0,0 0 4 15,0 0 13-15,0 0 8 16,0 0-4-16,0 0 3 0,0 0 3 0,0 0-18 15,2-19 10-15,-2 19-12 16,0 0 7-16,0 0-12 0,0 0 2 0,0 0-9 0,0 0-3 16,0 0 3-16,0 0 8 0,0 0-1 15,0 0 12-15,0 0 6 0,0 0 5 16,0 0-1-16,0 0-1 0,0 0-12 0,0 0 4 0,0 0-9 16,0 0 7-16,0 0-13 15,0 0 2-15,0 0 10 0,0 0-3 0,0 0-12 16,0 0 0-16,0 0-2 15,0 0 2-15,0 0 4 0,0 0-7 0,4-16-3 0,-4 16 3 16,0 0-1-16,0 0-2 0,0 0-5 0,0 0-3 16,0 0 1-16,0 0-1 15,0 0-7-15,7-13 0 0,-7 13-7 0,0 0 1 16,0 0-4-16,0 0 4 0,9-9 0 16,-9 9-3-16,0 0 2 0,0 0 4 0,16-11-3 15,-16 11 3-15,0 0-4 16,15-9-4-16,-15 9 8 0,12-3 3 0,-12 3-7 15,0 0 10-15,18-4 0 0,-18 4 7 0,0 0-7 0,22 0 10 16,-22 0-4-16,0 0 4 16,23 0-11-16,-23 0 4 0,0 0-3 0,23 6 0 15,-23-6-3-15,13 7 1 16,-13-7-2-16,16 10 2 0,-16-10-5 0,11 13 4 0,-5-5-9 16,-6-8 7-16,5 17 5 15,-5-17-7-15,4 17-2 0,-4-17 3 0,0 17 3 16,0-17 2-16,0 0 1 15,-9 28 1-15,3-16-1 0,-3 1 0 0,-1-3 3 16,0 3 3-16,1 0-5 0,-3-3 8 0,-1 3-2 0,4 0-12 16,-5-2 7-16,4 0-2 15,-4 1-1-15,7-3 1 0,-4 0 0 16,1 1 0-16,10-10 0 0,-17 13 0 0,10-5-3 16,7-8 4-16,-13 10 4 0,13-10-7 0,-12 9 5 15,12-9 5-15,0 0 0 16,-14 9 0-16,14-9 5 0,0 0 1 0,0 0-1 0,-8 10 1 15,8-10-8-15,0 0-1 0,0 0-8 0,0 0 10 16,0 0-7-16,0 0 1 16,0 0-4-16,0 0 2 0,0 0 6 0,43-31-8 15,-34 22-8-15,1-1-2 0,2 1-4 16,-1-2-1-16,5-2-6 0,0-3-2 0,1 1 8 16,-3 0-2-16,4-1 1 15,-2-2 2-15,2 4-1 0,-3-2 9 0,-1-1 1 16,1 0 2-16,0 2-2 0,0 0 11 15,-2-1 1-15,-3 3-2 0,2 0 2 0,0-1 0 16,-3 3 5-16,-2 0-9 0,1-1 3 0,-8 12 2 16,14-17-3-16,-9 10-4 15,-5 7 5-15,9-15-5 0,-9 15-4 0,9-13 5 16,-9 13-9-16,0 0 2 0,7-11 1 16,-7 11 0-16,0 0-1 0,0 0 5 0,0 0 2 15,0 0 3-15,0 0 4 16,0 0-2-16,0 0 5 0,-54 21 2 0,47-11-1 0,-3 1 2 15,-1 1 2-15,3 1 1 0,-1 1 1 0,-1 1 1 16,2 2-2-16,-1-2 1 16,2 2-5-16,2 2 1 0,1-1-1 0,-1 0-1 0,1 2 7 15,4-1-8-15,0 0-1 16,0-1-2-16,4 0-1 0,1-1-1 0,1 0-14 16,0-2-10-16,2 1-6 15,5-3-15-15,-1-2-36 0,1-2-20 0,3-1-28 0,-2-2-43 16,2-4-77-16,-1-4-487 15,3-1 0-15</inkml:trace>
  <inkml:trace contextRef="#ctx0" brushRef="#br0" timeOffset="69569.84">13264 3751 2069 0,'0'0'-65'0,"0"0"6"16,0 0 1-16,0 0 7 0,0 0 7 16,-19-13 2-16,19 13 0 0,0 0 9 0,0 0 10 0,0 0 23 15,0 0-3-15,-31 21 8 16,31-21 26-16,-15 17-9 0,5-8 6 0,3 3 0 15,-3 1 18-15,0 0-9 0,-1 1 5 0,3 1 5 16,-2 4 6-16,1-2-5 0,-2 2-2 16,3 2-3-16,2-2-4 0,-3 3 6 0,3-2-7 15,-1 3-11-15,0-1-6 16,3 0 5-16,1 1 1 0,-1 0-7 0,0-2 2 16,1-1 7-16,1 2-22 0,2-4 2 15,2 4 3-15,3-2-13 0,-1 1-2 0,3-1-31 16,4-1-17-16,0-2-23 15,2 0-19-15,1-4-51 0,2-3-78 0,0-1-361 16,-1-5 219-16</inkml:trace>
  <inkml:trace contextRef="#ctx0" brushRef="#br0" timeOffset="70000.28">13515 3823 1652 0,'0'0'-43'0,"0"0"1"0,0 0 3 0,0 0 4 16,7-13 23-16,-7 13 2 0,0 0 16 0,0 0 21 0,0 0 2 16,0 0 13-16,0 0 2 15,0 0 12-15,0 0 5 0,4 43 8 16,-4-43 8-16,0 26 3 0,0-26 0 16,-2 28 9-16,2-11-9 0,-2 1 2 0,2 0-4 15,0 1-14-15,0 0-6 0,0 3-1 16,0-3-10-16,0 4-1 0,-2-4-9 0,2 2-4 15,0-2-9-15,0-1-9 0,-3-2-11 0,3-16-12 16,0 28-16-16,0-28-2 16,-2 23-8-16,2-23-9 0,0 21-19 0,0-21-18 0,-2 14-26 15,2-14-31-15,0 0-38 16,0 0-84-16,0 0-317 0,0 0 228 0</inkml:trace>
  <inkml:trace contextRef="#ctx0" brushRef="#br0" timeOffset="70399.78">13836 3923 1700 0,'0'0'-10'0,"0"0"2"0,0 0-7 0,18-5 5 16,-18 5-5-16,0 0 7 16,0 0-1-16,0 0-1 0,0 0 7 0,0 0 5 15,0 0-2-15,0 0 3 0,-45 20 4 16,45-20-2-16,-26 9 10 0,10-5-2 0,3 0 5 15,-6 0 10-15,19-4 2 0,-27 7-2 0,14-3-7 16,13-4-4-16,-20 6 4 16,20-6-1-16,-19 6-1 0,19-6 5 0,-15 3-6 0,15-3-5 15,0 0 8-15,-16 8 2 16,16-8 2-16,0 0 4 0,-11 9 8 0,11-9 7 16,0 0-1-16,0 0 13 15,-11 10-9-15,11-10-1 0,0 0 8 0,0 0 1 0,0 0-2 16,-10 15 2-16,10-15-1 15,0 0 1-15,0 18-5 0,0-18-3 0,0 0-4 16,8 22 3-16,-8-22-4 0,11 22 4 0,-5-9-5 0,3 0-2 16,3 3-7-16,-1-1-3 15,2 0-1-15,1 0-17 0,0-2-14 16,-1 3-19-16,0-5-15 0,-1 0-25 16,1 1-31-16,1-1-10 0,-4-1-27 0,2-3-26 0,-12-7-77 15,18 8-465-15,-10-6 48 16</inkml:trace>
  <inkml:trace contextRef="#ctx0" brushRef="#br0" timeOffset="70660.12">13982 4191 2076 0,'0'0'-8'0,"0"0"-7"0,0 0 8 16,0 0-3-16,19-6-17 0,-19 6 5 15,0 0 7-15,26 2 7 0,-26-2-10 0,27 2 4 16,-27-2 12-16,29 4-22 16,-13-2 0-16,0 0-10 0,0-1-25 0,1 2-23 15,3-2-38-15,-20-1-85 0,32 3-243 16,-18-6 392-16</inkml:trace>
  <inkml:trace contextRef="#ctx0" brushRef="#br0" timeOffset="71440.16">14434 3972 1310 0,'-20'2'26'0,"20"-2"18"0,0 0-6 15,0 0 16-15,0 0-6 0,0 0-5 16,0 0-1-16,0 0-7 0,0 0 0 0,0 0-3 0,0 0-9 0,0 0 3 16,17 36 0-16,-17-36 2 15,3 19-10-15,-3-19 0 0,2 23 3 0,-2-9-13 16,0-14 5-16,-2 23 0 16,2-23 0-16,-2 28 2 0,1-17-10 0,1-11 3 15,-5 23-4-15,5-23 4 16,-4 21 2-16,4-21-5 0,-4 17 1 0,4-17-2 0,-4 13 8 15,4-13 6-15,0 0-1 0,-9 12-7 0,9-12-4 16,0 0 1-16,0 0-7 16,0 0 1-16,0 0-4 0,0 0 0 0,0 0-2 0,0 0-3 15,0 0 10 1,0 0-9-16,15-59 4 0,-9 46 0 0,2-1 9 0,1 3 7 16,-3-1 0-16,3 2 12 15,2-3 1-15,-3 2-11 0,2 2-1 0,-10 9-7 0,20-20 8 16,-13 12 0-16,-7 8 7 15,21-10-16-15,-11 3 8 0,-10 7-10 0,17-5 1 16,-17 5-8-16,17-4 17 0,-17 4 8 0,0 0 13 16,0 0-12-16,31 7 10 0,-23-1-4 15,-8-6 6-15,13 13-11 0,-13-13 2 16,14 18-8-16,-8-7-7 0,-3 1 8 16,-3-12-2-16,9 23 1 0,-5-10 0 0,-2 0-9 15,-2-13 4-15,5 23-29 0,-5-23-2 16,3 25-38-16,-3-14-19 0,0 1-26 0,0-12-55 15,0 0-102-15,0 26-347 16,0-17 187-16</inkml:trace>
  <inkml:trace contextRef="#ctx0" brushRef="#br0" timeOffset="71810.25">15036 3797 1792 0,'0'0'-3'0,"0"0"8"15,11-12-3-15,-11 12-1 0,0 0 1 16,17-1 3-16,-17 1-7 0,0 0 15 0,0 0-16 15,27 14 6-15,-22-6 9 0,-5-8-3 0,17 19 13 16,-11-7 7-16,0 3 11 16,0 0-6-16,-3 2 4 0,3 1-6 0,-4 1 17 0,0 2-14 15,0 0-2-15,-4 1-6 16,0 5 3-16,0 0 2 0,-6 0-5 0,3-1-6 16,-3 5-1-16,-3-1-1 15,-1 0-13-15,3-1 5 0,-4 0-19 0,0-1-23 0,-1-1-32 16,-2 0-23-16,5-4-33 15,-3-4-61-15,-1-1-146 0,1-3-168 0,-3 1 338 16</inkml:trace>
  <inkml:trace contextRef="#ctx0" brushRef="#br0" timeOffset="73709.89">14545 5033 1396 0,'0'0'-35'0,"0"0"8"0,0 0 10 16,0 0-2-16,0 0 15 0,0 0 4 0,0 0 14 15,0 0 7-15,0 0 8 0,0 0 5 0,0 0 5 16,0 0-3-16,0 0 5 0,27 16-4 0,-27-16 0 16,0 0 3-16,1 15-12 0,-1-15 12 15,0 0-10-15,-1 21-2 0,1-21-5 16,0 0-3-16,-2 22 3 0,2-22-7 16,0 0 0-16,-2 24-1 0,2-24-4 0,0 0-1 15,-2 19 0-15,2-19-4 0,0 0 7 16,-2 16-7-16,2-16 4 0,0 0 0 0,0 0-1 15,0 0 3-15,0 22-4 0,0-22-3 0,0 0-1 16,0 0 3-16,0 0-1 16,0 0 2-16,0 0 0 0,0 0 6 0,0 0-1 0,0 0-6 15,0 0 12-15,0 0-7 16,0 0-8-16,32-41-4 0,-22 30 3 0,0 2 3 16,1-3 0-16,2 1-3 15,1-1 4-15,1 1-2 0,-1 0 1 0,0-2-8 0,0 5 4 16,-2-3 7-16,-1 4-10 15,-11 7 2-15,21-15-7 0,-13 8 9 16,-8 7 7-16,13-8-14 0,-13 8-5 0,12-8 4 0,-12 8 2 0,0 0 2 16,0 0-6-16,0 0 9 15,0 0-5-15,0 0 7 0,18 23 1 0,-18-23 5 16,1 17 5-16,-1-17-5 16,0 19 2-16,0-19 1 0,2 21 1 0,-2-21-6 0,0 22 1 15,0-22 5-15,2 19-8 16,-2-19 2-16,3 20-3 0,-3-20-7 0,2 17-12 15,-2-17-11-15,4 15-23 0,-2-8-11 0,-2-7-42 16,2 10-51-16,-2-10-140 0,0 0-203 16,7 8 333-16</inkml:trace>
  <inkml:trace contextRef="#ctx0" brushRef="#br0" timeOffset="74149.92">15148 5070 1469 0,'0'0'25'0,"0"0"9"0,0 0 1 16,19-4-8-16,-19 4-5 0,0 0-10 0,0 0 3 0,0 0 6 15,0 0-11-15,0 0 4 16,21 9 4-16,-21-9-7 0,7 10-4 0,-7-10-5 15,7 14 3-15,-7-14 1 0,6 16-3 0,-6-16 6 16,8 18-1-16,-4-9-6 16,-4-9-7-16,11 19-9 0,-7-10 1 15,-4-9 2-15,13 18-11 0,-7-9 2 0,-6-9 4 16,13 15-1-16,-13-15 0 0,9 13 1 0,-9-13 17 16,12 12 8-16,-12-12 11 0,7 9 6 15,-7-9 22-15,0 0-13 0,0 0 3 0,4 18-2 16,-4-18 3-16,0 0 16 15,0 0 3-15,-15 17 9 0,15-17-4 0,-17 11-8 16,4-4 0-16,1 1-8 0,-2 3-7 0,2-2 9 0,-2 0-9 16,-4 2-8-16,1 3-9 15,1-2-13-15,-3 1-10 0,4-2-13 0,-3 1-24 16,4 0-19-16,1-2-23 16,2 0-27-16,1-1-31 0,-1-2-65 0,2 0-379 0,9-7 220 15</inkml:trace>
  <inkml:trace contextRef="#ctx0" brushRef="#br0" timeOffset="74450.28">15447 5388 1728 0,'10'3'-36'15,"-10"-3"1"-15,0 0-13 0,0 0-4 0,0 0-2 16,0 0 10-16,0 0 3 0,0 0 5 0,0 0 2 0,0 0 6 16,-39-8 6-16,39 8 4 15,-16-5 1-15,16 5 17 0,-10-5-4 0,10 5 15 16,-11-8 8-16,11 8 3 0,-6-8 11 16,6 8-4-16,0 0 6 0,0 0 7 0,0 0 4 15,0 0-4-15,0 0-3 16,0 0-9-16,0 0-5 0,0 0-15 0,0 0-10 15,0 0-18-15,37 9-19 0,-37-9-42 0,8 8-59 0,-8-8-146 16,0 0-73 0,0 0 114-16</inkml:trace>
  <inkml:trace contextRef="#ctx0" brushRef="#br0" timeOffset="75069.9">15925 4289 934 0,'0'0'-81'0,"-10"-10"-20"16,6 2-149-16,4 8 81 0</inkml:trace>
  <inkml:trace contextRef="#ctx0" brushRef="#br0" timeOffset="75730.39">15893 4248 673 0,'-12'-11'19'0,"12"11"25"15,0 0 4-15,-11-13 3 0,11 13-6 0,0 0 11 0,-10-10-13 16,10 10 0-16,0 0 12 16,0 0-2-16,0 0-9 0,0 0 0 0,0 0 3 15,0 0 1-15,0 0 5 16,0 0-5-16,0 0-3 0,0 0-1 0,0 0-4 15,0 0 1-15,0 0-3 0,0 0-1 0,0 0-9 0,0 0 2 16,27 39-14-16,-10-32-1 16,0-4-5-16,4 3 0 0,2 0-2 0,5 0-5 15,3-2 4-15,1 0 4 16,7 3-6-16,-1-1 5 0,2 1-10 0,5-1-10 0,-3 0-5 16,2 1-1-1,7 1-2-15,2-1-2 0,-1 1 2 0,1 0 2 0,1-1 6 16,1-1 3-16,-1 1-1 15,1-1 1-15,3 0-1 0,1 0-2 0,-2-1 0 0,1 2 3 16,-1-2-1-16,-1 1-2 0,2-1 1 0,-1 1 8 16,0 0-1-16,-2 2 2 15,1-3-8-15,-4 4 4 0,3-4 8 0,-4 2-11 16,-1-1 7-16,-5-1 5 0,-3 1-7 16,1 1 4-16,-3-2-4 0,0-2 2 0,-6 1 4 15,-2 3-13-15,-1-6 8 16,-3 3 1-16,0-2-4 0,-5 0 1 0,-1-1 6 15,-2 2-13-15,-3-3 7 0,-17 0-1 0,28 0 4 0,-28 0-5 16,24-3 5-16,-24 3 2 16,12-5-4-16,-12 5-4 0,0 0 4 0,0 0 2 15,0 0-2-15,0 0 2 16,-26-34-3-16,14 26 3 0,-5-2-5 0,-2-1 3 0,-2 1 16 16,-1-2-9-1,1 2 5-15,2 0-3 0,-2 1 9 0,5 1-9 0,-2 0 5 16,4 1-2-16,0 1 0 15,14 6 8-15,-23-11-5 0,23 11 6 0,-16-8 5 16,16 8 1-16,-14-6-12 0,14 6 10 0,0 0 2 0,0 0-9 16,0 0 9-16,0 0-9 15,0 0 0-15,0 0-4 0,0 0 6 0,0 0-9 16,43 38-2-16,-30-29-7 16,0 2-2-16,-1 0 4 0,0 0-7 0,2 1-3 0,-4-2 3 15,-2 3 7-15,1 0-7 16,-3-3 5-16,-6-10 0 0,5 22-13 15,-5-22 14-15,0 0 1 0,-15 27-2 0,4-18 2 0,1 1-9 0,0-3 2 16,-4 1-16-16,4 2-26 16,-3-3-35-16,2-1-48 0,11-6-118 0,-19 7-188 15,13-3 411-15</inkml:trace>
  <inkml:trace contextRef="#ctx0" brushRef="#br0" timeOffset="78570.12">18597 4176 1221 0,'0'0'-42'0,"0"0"5"15,-8-13 4-15,8 13 3 16,0 0 8-16,0 0 6 0,-12-13 0 0,12 13 9 15,0 0-5-15,-8-12 6 0,8 12-22 0,0 0-12 16,0 0-12-16,-10-10-10 16,10 10-4-16,0 0 8 0,0 0 8 15,0 0 22-15,-15-7 15 0,15 7 16 0,0 0 12 16,0 0 6-16,0 0-5 0,0 0 5 0,-13-10 5 16,13 10-2-16,0 0 12 0,0 0 12 15,0 0 10-15,0 0 7 0,0 0 8 0,0 0 14 16,0 0 10-16,0 0-1 15,-15-8 11-15,15 8 17 0,0 0 1 0,0 0 1 16,0 0 1-16,0 0-8 0,0 0 0 0,0 0-5 0,0 0-6 16,0 0-7-16,0 0-7 15,0 0-5-15,0 0-5 0,0 0-9 0,0 0-4 16,0 0-11-16,0 0-6 16,0 0-5-16,0 0 3 0,0 0-13 0,0 0 0 0,57 8-6 15,-57-8-4-15,24 0-7 16,-24 0-6-16,27 3-3 0,-12-3-11 0,4 0-6 15,-19 0-1-15,38-3-8 0,-19 1 5 0,0 2-4 0,-19 0 5 16,30-2-2-16,-17 0 4 16,-13 2-4-16,24 0 2 0,-24 0 0 0,20-2 2 15,-20 2-5-15,0 0 7 16,23 0-2-16,-23 0 0 0,0 0 3 16,20-1-4-16,-20 1 3 0,0 0 2 15,0 0 1-15,0 0 0 0,20 0 0 0,-20 0-1 0,0 0 1 16,0 0-2-16,0 0-2 15,0 0 5-15,0 0-5 0,0 0 8 0,0 0-8 16,0 0 7-16,0 0 1 0,0 0 0 0,0 0 1 0,0 0-1 16,-33 37-2-16,22-29 5 15,0 2-8-15,-3-1 8 0,0 1 0 0,-2 1 4 16,-1 3-6-16,0-1 2 16,-2 0-1-16,0 2 2 0,0-1-3 0,2 1 1 0,-2 0-6 15,0 1 4-15,0-1 3 16,2-1-3-16,3-2-3 0,-2 2-1 0,4-2 3 15,1-2-3-15,0 2 5 0,3-2 0 0,8-10-3 16,-15 17 0-16,9-8 0 0,6-9 0 16,-8 16 0-16,8-16 1 15,-7 13 3-15,7-13-2 0,0 0-3 0,2 19 6 16,-2-19-2-16,0 0 2 0,13 17 1 0,-13-17-4 0,19 10 6 16,-4-6-2-1,4 1-5-15,5-1-6 0,0 2-16 0,4-4-8 0,-1 2-25 16,3-3-21-16,2-1-26 15,-1 0-19-15,1-1-16 0,0-3-14 0,-4 0-34 16,-1-1-94-16,1-2-417 0,-3 0 56 0</inkml:trace>
  <inkml:trace contextRef="#ctx0" brushRef="#br0" timeOffset="79129.89">19274 3717 1908 0,'0'0'-122'16,"17"1"8"-16,-17-1 12 0,19 3 1 0,-19-3 2 0,17 2 6 16,-17-2 6-16,17 1 6 15,-17-1-3-15,17 3 6 0,-17-3-4 0,0 0 4 16,21 1-6-16,-21-1-151 16,15 2 77-16</inkml:trace>
  <inkml:trace contextRef="#ctx0" brushRef="#br0" timeOffset="79899.97">19538 3634 688 0,'0'0'11'15,"0"0"6"-15,0 0 5 0,0 0 3 0,0 0 10 16,0 0 7-16,0 0 2 0,0 0 11 16,0 0 10-16,0 0-3 0,0 0 2 0,0 0 3 15,0 0-12-15,0 0 3 16,0 0-8-16,0 0-1 0,-18 43-4 0,18-43-1 16,-4 21 3-16,0-12-25 15,4-9 6-15,-8 21 2 0,8-21-10 0,-6 22-5 0,2-13 9 16,4-9-6-16,-6 20 2 15,6-20-6-15,-6 18 0 0,6-18 7 0,-7 15-13 16,7-15 2-16,0 0 10 0,-6 17-9 16,6-17-1-16,0 0 1 0,-5 13-3 0,5-13 10 15,0 0 3-15,0 0-4 0,0 0 0 16,0 0-14-16,0 0 1 0,0 0-3 16,0 0-2-16,0 0-1 0,0 0 0 15,0 0-2-15,0 0 0 0,0 0 8 0,24-36-4 16,-24 36 4-16,10-17 6 0,-4 7-7 0,-6 10 10 15,12-16-2-15,-12 16 1 0,12-17-11 0,-6 9 3 16,-6 8 4-16,13-14-2 0,-13 14 0 16,15-15 1-16,-9 9-3 0,-6 6 1 0,15-15-2 15,-15 15 2-15,12-11 2 16,-12 11-1-16,12-10-4 0,-12 10-7 0,14-10 5 16,-14 10 1-16,13-7-1 0,-13 7 7 15,0 0-14-15,19-6 12 0,-19 6 3 0,0 0-2 16,19 0-7-16,-19 0 6 15,0 0-7-15,24 4 5 0,-24-4 13 0,12 5-2 16,-12-5 12-16,12 10-1 0,-12-10 5 0,12 12 9 0,-12-12-5 16,8 17 0-16,-8-17-5 15,4 21-1-15,-2-7 6 0,-2 2 1 0,2 0-5 16,-2 1-30-16,0 2-30 16,0 0-39-16,2 0-41 0,-2-2-72 0,2 2-202 0,0-4-148 15,1 3 285-15</inkml:trace>
  <inkml:trace contextRef="#ctx0" brushRef="#br0" timeOffset="84700.03">20036 4056 1548 0,'0'0'-27'0,"0"0"2"16,0 0 3-16,0 0 3 0,0 0-1 15,0 0 3-15,0 0 10 0,-11 11 10 0,11-11 4 16,0 0 10-16,0 0 5 0,0 0 7 0,0 0-5 16,0 0 3-16,0 0 3 15,0 0 2-15,0 0 5 0,0 0 9 0,0 0 9 0,0 0-3 16,0 0 1-16,0 0 3 16,-6 14-1-16,6-14-2 0,0 0-4 0,0 0-3 15,0 0 4-15,0 0 7 16,0 0-7-16,0 0-6 0,0 0 2 0,0 0 8 0,2 21-4 15,-2-21-3-15,0 0 1 0,0 0-2 0,4 25-3 16,-4-25-6-16,4 12-2 16,-4-12-6-16,4 16-1 0,-4-16-3 0,5 15-1 0,-5-15 1 15,5 15-4-15,-5-15 0 16,6 17-3-16,-6-17-1 0,6 19 0 0,-6-19-1 16,6 21-3-16,-1-10 0 15,-1 2 1-15,0 0-6 0,2 3-1 0,-1-4 7 0,1 4-8 16,1-3 1-16,-1 2 3 15,0-1-2-15,0 0-2 0,2 0 0 0,0 2 2 16,-2-4 0-16,2 1 2 0,-2 1-3 16,1-2 6-16,-1-1-8 0,1 0 5 0,-7-11 0 15,12 20-1-15,-7-13 1 0,-5-7 2 0,8 15-5 16,-8-15 7-16,8 12 0 16,-8-12 0-16,6 11-6 0,-6-11 6 0,0 0-8 15,8 14 5-15,-8-14-7 16,0 0 5-16,8 11-4 0,-8-11 1 0,0 0 0 0,0 0 4 15,0 0-5-15,6 11 6 0,-6-11-8 0,0 0 1 16,0 0 3-16,0 0-1 16,0 0-4-16,0 0 2 0,6 12 0 0,-6-12 1 0,0 0-1 15,0 0-2 1,0 0 3-16,0 0-2 0,0 0-3 0,0 0 0 0,0 0 8 16,0 0-11-16,0 0 4 15,8 10-1-15,-8-10 2 0,0 0 1 0,0 0-3 0,0 0 2 16,0 0-2-16,0 0 0 15,0 0 0-15,0 0 0 0,0 0-2 0,0 0 6 16,0 0-4-16,0 0 4 0,0 0-4 0,0 0 2 16,0 0-4-16,0 0 3 0,0 0 0 15,0 0-5-15,0 0 3 0,0 0 1 0,0 0-4 16,0 0 8-16,0 0-9 16,0 0 3-16,0 0 1 0,0 0-3 0,0 0 2 15,0 0 4-15,0 0-4 0,0 0 1 16,0 0 0-16,0 0-1 0,0 0 0 0,0 0 3 15,0 0-4-15,0 0 3 0,0 0 0 0,0 0-1 16,0 0-4-16,0 0 2 16,0 0 0-16,0 0 3 0,0 0-5 0,0 0 1 0,0 0 1 15,0 0 3-15,0 0-4 16,0 0-5-16,0 0 3 0,0 0 2 0,0 0-3 16,0 0 2-16,0 0-3 15,0 0 2-15,0 0-1 0,9 11 3 0,-9-11 0 0,0 0 4 16,0 0-8-16,0 0 4 15,0 0 1-15,0 0 3 0,9 11-5 0,-9-11-1 16,0 0 2-16,6 14 3 0,-6-14-2 0,8 11 3 0,-8-11-3 16,7 12 2-16,-7-12 0 15,10 13 2-15,-10-13-1 0,9 15 1 0,-2-5 8 16,-7-10-7-16,10 15-2 16,-10-15 6-16,8 16-6 0,-8-16 3 0,8 14-1 0,-8-14-4 15,7 14-5-15,-7-14-10 16,7 13-16-16,-7-13-19 0,6 9-25 0,-6-9-23 15,0 0-29-15,0 0-27 0,4 16-34 0,-4-16-83 16,0 0-423-16,0 0 56 16</inkml:trace>
  <inkml:trace contextRef="#ctx0" brushRef="#br0" timeOffset="85290.12">20528 4092 1911 0,'0'0'-86'0,"0"0"11"0,0 0 10 0,0 0 17 0,0 0 5 16,0 0 11-16,0 0 7 15,0 0 13-15,0 0 13 0,-37-3 11 0,37 3 8 16,0 0 4-16,-25 14 8 0,25-14-6 0,-23 14 14 16,9-4 7-16,0-1 4 0,-1 5-1 15,-2-1 9-15,0 2-12 0,1 2 1 16,-4 2-5-16,2 1 0 0,-2 5-8 16,1-5-1-16,-2 1-2 0,2 0 16 0,-1 1-6 15,2 0 1-15,-1-2 3 16,2-3 3-16,0 2-3 0,-1 1 7 0,2-1-8 0,-1-2 1 15,0 1-7-15,0-2 1 0,3 1-7 0,-4-2 3 16,4 1-4-16,1-1-6 16,2-1-6-16,-1-1 3 0,1 0-10 0,1-2 7 0,1 3-5 15,-2-3-3 1,3 0-3-16,2 1-25 0,6-12-14 0,-16 23-23 0,10-12-21 16,0 1-15-16,6-12-16 15,-13 23-16-15,9-10-28 0,4-13-46 0,-8 19-125 0,3-11-242 16,5-8 249-16</inkml:trace>
  <inkml:trace contextRef="#ctx0" brushRef="#br0" timeOffset="86050.14">20813 4331 1555 0,'0'0'-51'0,"0"0"18"0,0 0 11 16,0 0 8-16,0 0 14 16,0 0 8-16,0 0 15 0,0 0 0 0,0 0 8 15,0 0 18-15,-34 24-3 16,27-13 3-16,-1 1 5 0,0 1-12 0,-2 1 0 0,0-1 9 15,4 3-17-15,-4 2 6 0,2-3 12 0,-1 3-8 16,0 0-1-16,1 2 0 16,1-3-4-16,1 0 4 0,2 0-8 0,-2 0-2 15,2 1 3-15,-1-2-16 0,3-2 10 16,-1 3-7-16,3-17 6 0,-2 29-33 0,2-29-4 16,5 22-15-16,-5-22-15 15,5 21-22-15,-1-13-26 0,-4-8-34 0,10 14-63 16,-10-14-135-16,15 9-185 15,-7-9 327-15</inkml:trace>
  <inkml:trace contextRef="#ctx0" brushRef="#br0" timeOffset="86610.2">21037 4450 1449 0,'0'0'-18'0,"0"0"12"15,0 0 2-15,0 0 3 16,0 0 6-16,0 0 5 0,16-11-3 0,-16 11 11 0,18-2-4 16,-18 2 1-16,0 0-5 15,28 4 12-15,-28-4 2 0,23 0 0 0,-23 0 7 16,24 2 6-16,-24-2 1 15,20 0-3-15,-20 0 8 0,22 0-4 0,-22 0-8 0,21-2-1 16,-21 2 4-16,16-2-16 0,-16 2-12 0,0 0 8 16,20-2 4-16,-20 2 3 15,0 0-2-15,0 0-4 0,0 0-1 0,23 0-6 0,-23 0-5 16,0 0 10-16,0 0-5 16,0 0-3-16,0 0 3 0,0 0-4 0,-7 23 4 15,7-23-4-15,0 0 7 16,-24 25 6-16,12-15-6 0,-2 1-6 0,1 0 4 15,1-1-7-15,-6 3 6 0,2-2-4 0,0 2 3 0,2-1-1 16,1-3-1-16,-2 3 2 16,3-3 3-16,-1-1-5 0,3 2 6 0,10-10-10 15,-20 15 7-15,14-8 0 16,6-7-4-16,-12 11 1 0,12-11 15 16,-7 12-1-16,7-12 7 0,0 0 0 0,0 0 10 15,0 0-6-15,21 23 2 0,-9-19 8 0,-12-4-10 16,26 7 0-16,-9-3 6 15,0-2-10-15,2 3 3 0,1-2 4 0,-2-1-17 0,4 2-16 16,-1-2-23-16,-3 0-16 0,4-2-21 0,-3 1-21 16,2-1-24-16,-2-1-24 15,0 1-54-15,-2-4-130 0,3 0-235 0,-4-1 261 0</inkml:trace>
  <inkml:trace contextRef="#ctx0" brushRef="#br0" timeOffset="86880.02">21738 4266 1597 0,'0'0'-34'15,"0"0"16"-15,0 0 15 0,0 0 9 0,0 0 9 16,0 0 14-16,10 29 6 15,-10-13 8-15,2 4 15 0,-2 2 3 0,0 3 1 16,-2 3-8-16,0 0-5 0,-2 4 3 0,-2 4-11 0,0 2-3 16,-5 0-3-16,-2 4-10 15,0-1-19-15,-3 4-15 0,-2-4-34 0,0 3-31 16,-6-2-56-16,1-4-100 0,-7 0-305 16,0-1 283-16</inkml:trace>
  <inkml:trace contextRef="#ctx0" brushRef="#br0" timeOffset="88980.1">14616 6413 1489 0,'0'0'-34'0,"0"0"19"0,0 0 10 16,0 0 1-16,0 0 1 0,0 0-5 0,0 0 6 0,0 0 5 15,0 0 18-15,0 0-6 16,0 0 7-16,0 0 10 0,-6-14-1 0,6 14 4 16,0 0 10-16,0 0-7 15,0 0 12-15,0 0-12 0,0 0 0 0,0 0-15 0,0 0 1 16,0 0 1-1,0 0-3-15,0 0-1 0,0 0-5 0,0 0 2 0,0 0 0 16,0 0-4-16,0 0 2 0,-12 30 4 0,12-30-9 0,-7 18 6 16,7-18 7-16,-5 17-10 15,5-17 7-15,-7 19-5 16,7-19 6-16,-7 19 1 0,5-7-4 0,2-12 3 16,-6 21-11-16,6-21 3 0,-4 17 2 0,4-17-7 15,-4 18-1-15,4-18 4 0,-6 16-12 16,6-16 6-16,0 0 8 0,-3 19 3 0,3-19 22 15,0 0 2-15,0 0-3 0,-2 13 6 0,2-13-8 16,0 0-7-16,0 0 1 0,0 0 0 16,0 0-5-16,0 0-6 0,0 0 0 0,0 0-4 15,21-41 0-15,-14 29-6 16,6 1-5-16,-3-5 2 0,4 3 0 0,0-2 5 16,0 1-8-16,-1-1-1 0,-3 4-4 15,3 0 11-15,-2 1-4 0,-4-1 2 0,4 1-4 16,-11 10 4-16,18-17-3 15,-12 12-6-15,-6 5-1 0,15-14 6 0,-15 14-3 16,13-8 0-16,-13 8-2 0,14-4 1 0,-14 4-2 0,0 0 7 16,0 0-1-16,26 4-3 15,-26-4 1-15,14 8-1 0,-14-8 2 16,13 11 1-16,-13-11-3 0,12 11-2 16,-12-11-1-16,12 11 3 0,-12-11 0 0,10 16 0 0,-10-16 3 15,11 15 10-15,-11-15 2 16,5 18-2-16,-1-9 0 0,-4-9 3 0,5 21-4 15,-5-21-7-15,4 19-9 0,-2-7-18 0,-2-12-20 16,6 19-22-16,-6-19-18 0,4 19-27 16,-2-12-31-16,-2-7-59 0,0 0-128 0,2 22-264 15,-2-15 206-15</inkml:trace>
  <inkml:trace contextRef="#ctx0" brushRef="#br0" timeOffset="89560.39">15355 6417 1728 0,'0'0'-41'0,"0"0"18"0,0 0-1 0,0 0 4 16,0 0 7-16,0 0 5 15,0 0 6-15,0 0 5 0,-56 8 7 0,56-8 0 16,-23 10-1-16,14-6 6 0,9-4-5 0,-21 10 3 0,8-3-1 16,13-7-7-16,-23 12 3 15,15-6-3-15,8-6-2 0,-20 12 2 0,20-12-3 16,-17 10 3-16,9-4-5 16,8-6 5-16,-15 9-2 0,15-9 4 0,-13 8-1 15,13-8-9-15,-10 8 3 0,10-8 6 16,0 0 6-16,-14 10 4 0,14-10 6 0,0 0 2 15,0 0 6-15,-12 8-11 0,12-8 5 0,0 0-1 0,0 0 13 16,0 0 4-16,0 0 11 16,0 0-11-16,0 0 13 0,0 0-15 0,22 25 9 15,-22-25-1-15,12 10-1 16,-12-10-17-16,15 13 3 0,-4-4-1 0,-1-2-10 0,-10-7-19 16,17 16-16-16,-7-7-21 15,2 0-14-15,-3-1-13 0,0 2-20 0,-1-4-21 16,1 1-22-16,0-2-38 15,-9-5-82-15,15 10-246 0,-9-8 337 0</inkml:trace>
  <inkml:trace contextRef="#ctx0" brushRef="#br0" timeOffset="90030.03">15466 6537 1304 0,'0'0'-64'15,"0"0"19"-15,0 0 13 0,11-12 8 0,-11 12 6 16,0 0 6-16,8-10-1 0,-8 10 8 0,0 0 5 0,0 0-2 16,11-7 13-16,-11 7 3 15,0 0 7-15,0 0 9 0,0 0 5 0,0 0-2 16,0 0 2-16,0 0-5 0,0 0 2 16,31 11 4-16,-31-11-6 0,0 0-5 0,4 16 8 15,-4-16-10-15,0 0-1 16,2 15 4-16,-2-15-4 0,0 0-6 0,0 0 11 15,-6 23-8-15,6-23 4 0,0 0 4 16,-8 13-1-16,8-13 7 0,0 0 5 0,-18 7 8 16,18-7 8-16,0 0-4 0,-16 3 2 0,16-3-4 15,0 0-4-15,0 0 4 16,0 0-1-16,0 0-17 0,0 0-27 0,0 0-20 0,-21-16-12 16,21 16-27-16,0 0-24 15,0 0-34-15,0 0-68 0,0 0-363 0,0 0 268 16</inkml:trace>
  <inkml:trace contextRef="#ctx0" brushRef="#br0" timeOffset="92649.97">15725 6828 1459 0,'0'0'-81'0,"0"0"16"0,0 0 15 16,0 0 6-16,0 0 15 0,0 0 8 0,31 17 1 15,-31-17 8-15,13 5 10 16,-13-5 2-16,14 3 4 0,-14-3 1 0,19 6 4 15,-19-6 12-15,20 4 0 0,-20-4 9 0,25 5 1 16,-12-3 9-16,1 2 8 0,-14-4-2 16,32 5 7-16,-15-1 3 0,0-1 3 0,2 2-5 15,4-1-6-15,1 0 12 16,4 1-11-16,-2 1-3 0,4 0 3 0,0 0-17 0,1-1-1 16,4 5-13-16,1-3-2 15,0 0 2-15,4 1-12 0,-5 2-3 16,6-2 7-16,-3-1-2 0,0 2-8 15,2 0 6-15,-1-1 0 0,1 0-1 0,0-4-3 16,1 5-1-16,-2-2 23 0,1 0-19 0,1-1-5 0,-1 2-5 16,0 0 7-16,3-1-2 15,-3 1-6-15,0-3 4 0,0 3 0 0,3-3 6 0,-5 3 2 16,-1-2-3-16,4-1 0 16,-3 1 8-16,0 0 2 0,-2 0 1 0,-4-2 4 15,1 1 5-15,-1-1 4 16,-2 2-2-16,2-1 0 0,-3 1 1 0,1-2-4 15,0 2-6-15,-1 1 10 0,-1-1-12 0,0 0-2 0,-3 1 5 16,1 1-6-16,-4-2-2 16,-2-2-2-16,-1 0-1 0,-3 2 5 0,2-1-9 15,-18-5 2-15,25 5 11 16,-14 0 8-16,-11-5 12 0,19 4-3 16,-19-4-5-16,16 1 7 0,-16-1-16 0,0 0 0 15,0 0-5-15,0 0-5 0,0 0 5 16,22-8-9-16,-22 8-2 0,0 0 2 15,0 0-4-15,0 0 3 0,0 0-3 0,0 0 6 0,0 0 0 16,-26-32 10-16,26 32-11 0,-12-9 15 0,12 9 1 16,-15-12 5-16,15 12 0 15,-11-9 1-15,11 9-3 0,-13-7 1 0,13 7-4 16,0 0 6-16,0 0-7 0,-14-13-1 16,14 13-6-16,0 0 5 0,0 0-2 0,-11-7-2 15,11 7-3-15,0 0 5 16,0 0-4-16,0 0 1 0,0 0-2 0,0 0-1 0,0 0 7 15,-13-9-6-15,13 9 9 0,0 0 2 16,0 0-4-16,0 0 9 0,0 0 4 16,0 0 0-16,0 0 5 0,0 0 3 0,0 0-4 15,0 0 8-15,0 0-8 0,-10-14 1 16,10 14-11-16,0 0-3 0,0 0 2 0,0 0-6 16,-9-12-2-16,9 12 0 15,0 0-5-15,0 0 0 0,0 0-4 0,-10-11 0 16,10 11 1-16,0 0-2 0,0 0-1 15,0 0-5-15,-13-11-5 0,13 11-1 16,0 0-3-16,0 0 0 0,-17-10 3 0,17 10-1 0,0 0 0 16,0 0 3-16,-14-8-2 15,14 8 3-15,0 0-3 0,0 0 2 0,-14-7 1 0,14 7-1 16,0 0 3 0,0 0-3-16,0 0-5 0,0 0-4 0,0 0-7 0,0 0 1 15,0 0 2-15,0 0 0 16,0 0-4-16,0 0 3 0,0 0-10 0,0 0-2 0,0 0-6 15,0 0 12-15,0 0-14 0,0 0-3 0,32 38 0 16,-32-38-1-16,15 12-1 16,-15-12 17-16,15 12 1 0,-9-5-3 0,-6-7 1 0,17 10 4 15,-9-4-8-15,-8-6 10 16,18 14-12-16,-10-4 8 0,-8-10 4 0,19 12-2 16,-8-3-6-16,-3-2-8 15,-8-7 5-15,19 16 6 0,-10-9 5 0,-9-7-10 0,15 14 0 16,-15-14 3-16,10 11-2 15,-10-11 18-15,6 11 14 0,-6-11 7 0,0 0 13 16,0 18 0-16,0-18-1 0,0 0 1 0,-18 17-5 16,9-10 0-16,9-7-2 0,-23 13 1 15,8-4-7-15,2 0 0 0,-4-2-9 16,1 0-22-16,-2 3-33 0,2-1-26 16,1-2-47-16,-5-2-58 0,6 1-165 0,-4-2-254 15,4 2 185-15</inkml:trace>
  <inkml:trace contextRef="#ctx0" brushRef="#br0" timeOffset="101540.38">18215 6975 618 0,'0'0'123'0,"0"0"-51"0,0 0-9 0,0 0-3 0,0 0-19 16,0 0 20 0,0 0-13-16,0 0 5 0,0 0 13 0,0 0 1 0,0 0 3 15,0 0 13-15,0 0 2 16,0 0-1-16,0 0 19 0,0 0-18 0,0 0-9 0,0 0-15 16,0 0 2-16,0 0-4 15,0 0-9-15,0 0-10 0,7-29 2 0,-7 29-9 16,0 0-2-16,0 0-12 15,28 5-7-15,-28-5-4 0,20 5-2 0,-20-5-3 0,20 1 11 16,-20-1-8-16,23 2-3 0,-23-2 2 16,23 0 0-16,-23 0 1 0,21 0 3 15,-21 0-7-15,22 0 13 0,-22 0-9 0,18-2 11 16,-18 2-20-16,0 0 6 16,22-1 6-16,-22 1-3 0,0 0 2 0,19-2-5 15,-19 2 0-15,0 0 4 0,0 0 10 16,0 0-3-16,0 0 1 0,21 0-3 0,-21 0 6 15,0 0-13-15,0 0-1 0,0 0 5 0,0 0-9 0,0 0 6 16,0 0 5-16,0 0-8 16,0 0 3-16,-9 29 1 0,9-29-1 15,0 0 5-15,-10 23-8 0,10-23 3 16,-9 16-3-16,9-16 0 0,-8 16 1 0,2-7 14 0,6-9-18 16,-13 20 13-16,6-13-4 15,7-7 0-15,-12 18-6 0,4-10 6 0,8-8-2 16,-14 15-1-16,8-7-6 15,6-8 21-15,-12 14-18 0,12-14 1 0,-13 12-4 0,13-12 9 16,-10 11 4-16,10-11-1 0,-11 11 3 0,11-11 7 16,-11 12-6-16,11-12 4 15,-12 10-8-15,12-10-2 0,-12 16 0 0,12-16-1 16,-10 14-5-16,10-14 12 0,-10 13-18 16,10-13 8-16,-11 14-6 0,11-14 5 0,-8 11-3 15,8-11 3-15,-9 9-7 16,9-9 8-16,0 0-2 0,-8 11 5 0,8-11 1 15,0 0 3-15,0 0 0 0,0 0-3 0,0 0-2 0,0 0 4 16,0 0-5-16,0 0 21 16,19 19-11-16,-19-19 9 0,19 3-8 0,-19-3 0 15,26 0-2-15,-26 0-4 16,33 0-2-16,-16 0-3 0,2 0-7 0,3 2-17 0,-4-2-28 16,4 1-14-16,-3-1-19 15,-1 2-24-15,2-2-14 0,-8 2-20 0,4-2-32 16,-16 0-90-16,20-2-409 15,-20 2 91-15</inkml:trace>
  <inkml:trace contextRef="#ctx0" brushRef="#br0" timeOffset="102090.12">18656 6559 1867 0,'0'0'-68'0,"0"0"24"0,0 0 22 0,0 0 9 0,0 0 16 16,-9-11 24-16,9 11 5 0,0 0 26 16,0 0-5-16,0 0 0 0,0 0 10 0,0 0-9 15,0 0-7-15,0 0 4 16,0 0 0-16,0 0-2 0,0 0-9 0,0 0-5 16,33-11-3-16,-33 11-6 0,0 0 6 15,0 0-9-15,28 1-5 0,-28-1-7 0,20 3-22 16,-20-3-16-16,19 1-10 15,-19-1-13-15,19 3-16 0,-19-3-6 0,19 1-17 16,-13 1-9-16,-6-2-32 0,18-2-35 0,-18 2-99 0,14 0-212 16,-14 0 361-16</inkml:trace>
  <inkml:trace contextRef="#ctx0" brushRef="#br0" timeOffset="102740.28">18916 6481 1510 0,'0'0'60'0,"0"0"-16"0,8-14 4 16,-8 14 3-16,0 0-14 15,0 0-9-15,0 0-6 0,0 0-7 0,0 0-2 16,0 0 0-16,0 0-3 0,0 0 3 0,0 0 3 16,0 0-1-16,0 0 4 0,0 0 1 15,24 22-8-15,-24-22 4 0,2 13-1 16,-2-13 7-16,2 16-12 0,-2-16-1 16,0 0 11-16,0 24-12 0,0-24 1 0,-2 17 1 15,2-17 4-15,0 0-8 0,-2 23 0 16,2-23 1-16,0 0-2 0,-4 17-2 15,4-17 9-15,0 0 1 0,-4 15 4 0,4-15 2 0,0 0 3 16,0 0-6-16,0 0-2 16,0 0-2-16,0 0 4 0,0 0 1 0,0 0 1 0,0 0-9 15,0 0 4-15,0 0-7 16,0 0 0-16,0 0 5 0,0 0-8 0,0 0 3 16,0 0-3-16,0 0-6 15,0 0 14-15,0 0-14 0,17-44 0 0,-17 44-2 0,10-16-4 16,-10 16 6-16,10-13-6 15,-10 13 4-15,12-14-9 0,-12 14 3 0,10-13 5 16,-10 13 1-16,12-10-1 0,-12 10 3 0,11-9-3 16,-11 9 0-16,11-8 4 0,-11 8-6 15,0 0 8-15,12-9 0 0,-12 9 14 0,0 0-4 16,0 0 14-16,0 0 0 16,0 0 15-16,0 0-2 0,28 9-14 0,-28-9 1 15,0 0 7-15,7 15 9 0,-7-15-1 16,2 13-1-16,-2-13 3 0,4 17-7 0,-4-17 7 15,0 24-14-15,0-24 6 0,0 23-2 0,0-23-2 16,2 24-11-16,-2-10-3 16,0-14-28-16,2 24-17 0,0-9-43 0,-2-15-43 15,2 25-43-15,-2-25-133 0,0 19-391 16,0-9 72-16</inkml:trace>
  <inkml:trace contextRef="#ctx0" brushRef="#br0" timeOffset="108710.32">19661 6919 1914 0,'0'0'-48'0,"0"0"5"0,0 0 11 16,5-13-4-16,-5 13 6 0,0 0 0 0,0 0 5 15,4-17 5-15,-4 17 10 0,0 0 14 0,4-15 2 16,-4 15 4-16,0 0 15 16,0 0 7-16,4-17 6 0,-4 17 12 0,0 0 19 15,0 0 3-15,0 0 12 0,0 0-5 16,2-15-2-16,-2 15-1 0,0 0-2 0,0 0-7 15,0 0-4-15,0 0-5 0,0 0-4 0,0 0-3 0,0 0 3 16,0 0-11-16,0 0-4 16,0 0 5-16,0 0 0 0,0 0 8 0,0 0-1 15,0 0 2-15,0 0-3 16,0 0 6-16,0 0-5 0,0 0-1 0,0 0-5 0,0 0 3 16,22 30-5-1,-22-30-5-15,6 19 0 0,-2-8-4 0,0 3-4 16,-4-14-2-16,11 27-1 0,-4-13-3 15,-1-1 1-15,0 3-7 0,2 0 0 0,3 2 2 0,0 0-4 16,-1 1 0-16,1-2-1 0,-1 2 1 16,4-2-4-16,-4 2-1 0,0-2-1 15,-1 2-1-15,1-1-2 0,-1-2 1 0,-3 0 0 16,3 0-2-16,-1 0 5 0,-2 0-4 16,-2-1-5-16,3 0 2 0,0-2 1 0,-7-13 0 15,8 23-2-15,-6-13-3 16,-2-10-7-16,8 16-10 0,-8-16-18 0,4 15-16 15,-4-15-27-15,0 0-31 0,5 19-27 16,-5-19-38-16,0 0-53 0,0 0-110 0,0 0-480 16,0 0-140-16</inkml:trace>
  <inkml:trace contextRef="#ctx0" brushRef="#br0" timeOffset="109130.28">19996 6801 2321 0,'0'0'-132'0,"0"0"9"0,-13-9 13 0,13 9 16 0,0 0 16 16,0 0 14-16,0 0 23 16,0 0 11-16,0 0 10 0,0 0 20 0,-25 17 11 15,25-17 23-15,-11 15-3 16,4-4 15-16,-1 4-6 0,-2-2 7 0,0 3-11 0,-4 1 7 16,0 5 9-1,1-3-9-15,-4 5-2 0,0 1 9 0,1 0-11 0,-2-2 5 16,1 2-8-16,0-1 10 15,-2 1-19-15,3 1 14 0,-2-4-4 0,4-1 1 0,1 1-5 16,-2 0-2-16,2-2 9 0,1 2 2 0,1-4-9 16,0 1-3-16,1-1-4 15,2-3-18-15,2 2-19 0,-2-4-23 16,2 2-30-16,2-1-29 0,2-2-43 0,2-12-81 16,0 19-445-16,-2-10 103 0</inkml:trace>
  <inkml:trace contextRef="#ctx0" brushRef="#br0" timeOffset="109610.17">20358 6935 1893 0,'0'0'-76'0,"0"0"15"0,0 0 10 16,0 0 13-16,0 0 8 0,0 0 12 16,0 0 13-16,-42 22 10 0,33-11-5 0,-2-2 26 15,1 0 4-15,-1 4 2 16,1-1-3-16,-3 5 29 0,2-2-19 0,1 5 0 16,0-4 14-16,-2 5-6 0,2-3 7 15,2 1-11-15,1-2 0 0,1 3 3 0,2-4 1 16,2 0-10-16,-3 2 12 15,5-1-13-15,-2 0-7 0,4 1 0 0,0-3-3 16,3 0-11-16,-1-1-21 0,-4-14-14 0,11 25-21 0,-5-18-27 16,0 2-26-16,2-3-45 15,-1 1-76-15,-7-7-372 0,17 3 209 0</inkml:trace>
  <inkml:trace contextRef="#ctx0" brushRef="#br0" timeOffset="110169.83">20415 7108 1632 0,'0'0'-48'0,"10"-15"19"0,-10 15 16 16,0 0 13-16,8-11 15 15,-8 11-10-15,0 0-4 0,12-10 3 0,-12 10-4 0,0 0 3 16,14-8-4-16,-14 8 6 15,0 0-2-15,24-5 0 0,-24 5-3 0,19-4 10 16,-19 4-10-16,20-2-3 0,-20 2 0 16,22-3-2-16,-22 3 3 0,24-3-12 0,-24 3 4 15,21-2 0-15,-21 2 4 0,18-4 1 0,-18 4 5 16,20-1-4-16,-20 1 8 16,0 0 1-16,25-2 3 0,-25 2 9 0,0 0 3 15,19-2 7-15,-19 2-4 0,0 0-8 16,17-2 10-16,-17 2 2 0,0 0-6 0,0 0-1 15,0 0 0-15,0 0 9 0,0 0 18 0,0 0-8 16,0 0-6-16,0 0-9 16,0 0 10-16,0 0-2 0,0 0 0 0,-31 40-13 0,19-32 8 15,2 2-7-15,-2-3 5 16,-2 2 5-16,2 1-6 0,-1 1-2 0,1-2-2 16,-1 3 3-16,2-2-4 15,1-1 4-15,2 1-7 0,8-10-3 0,-18 20 12 0,12-13-13 16,6-7 8-16,-11 15-3 15,11-15-2-15,-4 15-1 0,4-15 0 0,0 0-5 16,2 18 6-16,-2-18-11 0,0 0 10 0,13 19-5 16,-13-19 0-16,14 8-7 15,0-2 10-15,-2 0 12 0,5 0-20 0,-2-2 2 0,4-1 5 16,0 1-2-16,4 0-21 16,-1-3-11-16,-1 2-10 0,0-1-30 0,0 0-11 15,1-4-32-15,0 0-33 0,0-2-53 16,-3 0-416-16,-3-1 180 0</inkml:trace>
  <inkml:trace contextRef="#ctx0" brushRef="#br0" timeOffset="110589.98">21059 6909 1684 0,'0'0'-80'0,"0"0"11"0,0 0 11 15,0 0 16-15,0 0 13 16,0 0 17-16,0 0 5 0,0 0 14 0,0 0 5 0,0 0 8 15,0 0 14-15,0 0 12 0,18 29 11 0,-9-17-1 16,-3-1-3-16,1 5 11 16,1-3-1-16,1 7-4 0,1-2 2 0,0 4-3 15,0-2-2-15,-2-1-16 0,2 2-1 16,-2 0-9-16,-1 2 3 0,0-3-2 0,-1-2-4 16,-4 1-4-16,2-2 16 15,-2 1-4-15,0-3-9 0,1 2-9 16,-3-17 15-16,0 27 6 0,0-27-3 0,-7 22-4 15,5-10-8-15,2-12-17 0,-6 21-20 0,6-21-32 16,-7 17-21-16,7-17-46 0,-6 16-54 0,6-16-121 16,-7 12-299-16,7-12 209 15</inkml:trace>
  <inkml:trace contextRef="#ctx0" brushRef="#br0" timeOffset="112019.84">21668 7154 1610 0,'0'0'-52'15,"0"0"20"-15,0 0 16 0,0 0-5 0,0 0-1 0,0 0 2 16,0 0 3-16,0 0 3 0,0 0-3 16,0 0 14-16,0 0-3 0,0 0 12 15,0 0 9-15,0 0 5 0,0 0 4 0,0 0 9 16,0 0-11-16,0 0 3 0,0 0-5 16,0 0-1-16,0 0 4 0,42-17-3 0,-42 17-7 15,0 0 4-15,0 0 0 16,28 0-6-16,-28 0-1 0,0 0-3 0,30 1 4 15,-30-1 3-15,23 0-9 0,-23 0 0 0,27 0 3 0,-14 0-10 16,-13 0 10 0,28 0-1-16,-28 0 1 0,23 0-6 0,-23 0 3 0,23 0 0 15,-23 0-5-15,17 0-17 16,-17 0-14-16,0 0-17 0,24 3-20 0,-18-3-20 0,-6 0-60 16,0 0-297-16,14 1 400 15</inkml:trace>
  <inkml:trace contextRef="#ctx0" brushRef="#br0" timeOffset="113439.88">22964 6711 1177 0,'0'0'-40'0,"0"0"15"0,0 0 18 0,0 0 13 16,0 0 1-16,0 0 8 0,10-11 8 15,-10 11 7-15,0 0 3 0,0 0 6 16,0 0 1-16,0 0 8 0,0 0-9 15,0 0-1-15,0 0-1 0,0 0-1 0,0 0-9 16,0 0 3-16,0 0-1 0,0 0-9 0,0 0-3 16,-30-17-12-16,30 17 8 0,-25-6-3 15,9 3 0-15,-2 1-2 0,-1-3 4 0,0 1-2 0,-2 0 8 16,-3-1-1-16,0 0 1 16,2 2 13-16,1-2-13 0,-3 3 5 0,4-2-2 15,0 3-8-15,2-1 2 16,18 2 1-16,-35-4 0 0,23 1-1 0,12 3-17 15,-26-1 9-15,26 1-1 0,-20-2-8 0,20 2-2 0,0 0 16 16,-24-2-5-16,24 2-4 16,0 0-6-16,0 0 5 0,0 0 9 0,-19 5-18 15,19-5 4-15,0 0 11 16,0 0-5-16,0 0-11 0,-15 9-5 0,15-9 5 0,0 0 5 16,0 0-6-16,-9 12 2 15,9-12 5-15,0 0-4 0,0 0 3 0,-12 10-4 16,12-10 1-16,0 0 4 15,-6 14-6-15,6-14 8 0,0 0 5 0,-4 17-5 0,4-17 2 16,0 17-2-16,0-17-5 0,0 0-2 16,6 29-12-16,-4-18 9 0,-2-11-3 15,10 21-2-15,-4-12 2 0,3 3 0 0,-2-1 16 0,1 1-11 16,-8-12 0-16,15 22 3 16,-7-14 8-16,3 3-9 0,-2-2 2 0,1 0 6 15,-2 1 0-15,3-1 1 16,0 0 0-16,-3 1 5 0,2-2 7 0,-10-8-10 0,15 13 6 15,-15-13 1-15,15 11-6 0,-6-5 1 0,-9-6-2 16,10 12 3-16,-10-12 2 16,8 9 0-16,-8-9 1 0,8 12 5 0,-8-12-5 15,0 0-1-15,0 0 0 16,-6 22 1-16,6-22-3 0,-10 14-8 16,10-14 24-16,-12 12-11 0,1-1-6 0,11-11 5 15,-17 17 11-15,6-10-14 0,1 3-1 16,2-1 0-16,-6 1-1 0,4 0 2 15,0-1-9-15,-1 1 5 0,0 1 4 0,3-2-5 0,-3 2-3 16,11-11 1-16,-16 16 1 0,7-7-3 0,9-9 9 16,-15 14-9-16,9-6 5 15,6-8-3-15,-13 13 4 0,13-13-6 16,-9 14 0-16,9-14 8 0,-8 13-11 0,8-13 4 16,-8 14 4-16,8-14-3 0,-7 13-1 0,7-13 5 15,0 0-9-15,-6 15 10 16,6-15-11-16,0 0 6 0,-2 15 3 0,2-15 3 0,0 0 1 15,0 0 4-15,-2 17 2 0,2-17-7 0,0 0-8 16,0 0 3-16,0 0 4 16,6 19-3-16,-6-19-1 0,0 0 8 0,9 12-12 15,-9-12 1-15,0 0 15 16,10 11-12-16,-10-11 0 0,0 0-9 0,15 9 8 0,-15-9 12 16,11 6-8-16,-11-6 8 15,14 3 12-15,-14-3 0 0,0 0 2 0,24 4 7 16,-24-4-1-16,19 0 4 15,-19 0-9-15,21 3 5 0,-21-3-10 0,25 0-1 0,-9 1-4 16,-16-1 0-16,33-1 2 0,-12 1-4 16,2-3 0-16,1 3-2 0,5 0-6 15,1-4 3-15,2 1-2 0,0 1 3 0,-1-2-7 0,1 3 0 16,0-4 0-16,-3 4 3 16,-1-3-7-16,-4 2 1 0,-2 1-7 0,0-1-18 15,-3-1-6-15,-3 2-31 16,0 1-21-16,-2-2-18 0,-14 2-27 0,24 0-29 0,-16-2-65 15,-8 2-400-15,0 0 165 0</inkml:trace>
  <inkml:trace contextRef="#ctx0" brushRef="#br0" timeOffset="116435.18">22477 7784 1751 0,'0'0'-61'0,"0"0"6"0,0 0 7 0,0 0 6 0,0 0 5 16,0 0 0-16,0 0 9 15,0 0 10-15,0 0 9 0,0 0 14 0,0 0 5 16,0 0 11-16,0 0 1 16,0 0 3-16,0 0 1 0,0 0 4 0,0 0 9 0,0 0 9 15,0 0 5-15,0 0 10 16,0 0-9-16,0 0 0 0,0 0-3 0,0 0-9 15,0 0-2-15,0 0-9 0,0 0 8 0,0 0-5 0,0 0-6 16,0 0 11 0,0 0-4-16,0 0-6 0,0 0 1 0,0 0-3 0,0 0-3 15,0 0-4-15,2 34-1 16,-2-34 3-16,0 0-2 0,0 0-2 0,0 22-4 0,0-22 4 16,0 0-6-16,0 0 6 15,2 21 2-15,-2-21-8 0,0 0 1 0,4 16-4 16,-4-16 3-16,0 0 2 15,4 13-8-15,-4-13 4 0,0 0 4 0,0 0 9 0,0 0 7 16,0 0 2-16,0 0 5 0,0 0-9 0,0 0-6 16,0 0 4-16,0 0-4 15,0 0-5-15,0 0 2 0,0 0-5 0,0 0-1 0,0 0-3 16,0 0 0 0,0 0-3-16,0 0-9 0,0 0 4 0,15-40-4 0,-15 40 0 15,9-14-1-15,-9 14-2 16,8-11-1-16,-8 11 0 0,9-12-13 0,-9 12 5 0,8-10-5 15,-8 10-5-15,0 0 2 0,13-13-4 0,-13 13 2 16,11-6 5-16,-11 6 3 16,0 0 1-16,12-9-7 0,-12 9 10 0,0 0-10 0,12-7 6 15,-12 7 1 1,0 0 8-16,0 0 5 0,0 0 7 0,18-4 2 0,-18 4 12 16,0 0 9-16,0 0 2 15,0 0-2-15,23 15 3 0,-23-15-6 0,11 14-4 0,-11-14 3 16,10 13 2-16,-10-13-9 15,9 17-1-15,-9-17-2 0,8 15-1 0,-4-6-6 16,-4-9 8-16,4 18-7 0,-4-18-1 0,6 15 0 16,-6-15-1-16,0 0-3 0,6 19 4 15,-6-19 3-15,4 12-3 0,-4-12-4 0,0 0 11 16,0 0-11-16,2 16 1 16,-2-16 2-16,0 0 1 0,0 0 1 0,0 0 1 15,0 0-10-15,0 0 8 0,0 0-20 16,0 0 10-16,0 0-8 0,0 0 1 0,0 0-4 15,0 0-8-15,0 0 7 0,29-24-8 0,-29 24 1 16,9-16 2-16,-9 16-1 0,10-13 14 16,-10 13 4-16,9-13-2 0,-9 13-11 0,8-15 8 15,-8 15 1-15,8-10-8 16,-8 10 3-16,0 0 8 0,12-13-3 0,-12 13 4 16,0 0-2-16,8-12 0 0,-8 12-3 15,0 0 3-15,12-5-3 0,-12 5 4 0,0 0-1 16,0 0 4-16,22-3-3 15,-22 3 11-15,0 0-6 0,0 0 14 0,19 10-3 16,-19-10 7-16,10 10 4 0,-6-5 7 0,-4-5-2 0,9 14-2 16,-7-6-4-16,-2-8 8 15,9 15-7-15,-7-7 1 0,2 1-1 0,-2 1-7 16,-2-10-2-16,4 20 1 0,0-10 5 16,-4-10-8-16,2 17-13 0,0-7-12 0,-2-10-22 15,0 0-9-15,2 25-28 16,0-18-30-16,-2-7-33 0,0 12-40 0,0-12-101 15,0 0-421-15,2 15 52 0</inkml:trace>
  <inkml:trace contextRef="#ctx0" brushRef="#br0" timeOffset="116770.26">23061 7970 2060 0,'0'0'-11'0,"0"0"8"15,0 0 4-15,0 0 1 0,0 0-2 16,0 0 0-16,14-12-3 0,-14 12 12 0,0 0-6 15,0 0-3-15,0 0 5 0,26 0 0 16,-26 0-5-16,0 0 5 0,24 3 4 0,-24-3-3 16,16 0-9-16,-16 0 9 0,19 6-1 0,-19-6-6 15,20 0 2-15,-20 0-20 16,20 3-9-16,-20-3-4 0,20 0-37 0,-20 0-31 16,16-3-58-16,-16 3-128 0,15-6-170 15,-15 6 386-15</inkml:trace>
  <inkml:trace contextRef="#ctx0" brushRef="#br0" timeOffset="116969.93">23101 7854 1298 0,'0'0'15'16,"0"0"6"-16,0 0-9 16,-19-4 3-16,19 4-6 0,0 0-1 0,0 0-4 0,0 0-1 15,0 0 8-15,0 0 4 16,0 0-3-16,0 0-4 0,0 0 4 0,0 0-10 15,0 0 3-15,0 0 0 0,0 0-13 0,55-3-2 16,-55 3-2-16,0 0-19 0,32 3-21 16,-32-3-32-16,19 0-72 0,-19 0-206 0,16-3 116 15</inkml:trace>
  <inkml:trace contextRef="#ctx0" brushRef="#br0" timeOffset="117820.33">23497 7878 975 0,'0'0'-36'0,"0"0"11"16,0 0 5-16,0 0 2 0,0 0 13 0,0 0 10 0,0 0 6 15,0 0 9-15,0 0 9 0,0 0 9 0,0 0 3 16,0 0 1-16,0 0 8 16,0 0 6-16,0 0-8 0,0 0-1 0,0 0-9 15,0 0 5-15,0 0 0 0,0 0-7 16,-28 39 3-16,28-39 0 0,0 0-3 0,-12 5-3 16,12-5-4-16,0 0-6 15,0 0 0-15,-19 5 7 0,19-5-5 0,0 0 3 16,0 0-1-16,-22 0-3 0,22 0 1 15,0 0-6-15,0 0 3 0,0 0 9 0,-24-5-4 16,24 5 5-16,0 0-9 0,0 0 3 0,-16-8 4 16,16 8-5-16,0 0-4 15,-10-9 0-15,10 9-9 0,0 0 12 0,0 0-2 16,-11-15-5-16,11 15-4 0,0 0 1 16,0 0 3-16,-8-13 2 0,8 13-11 15,0 0 1-15,0 0-3 0,-7-16 0 16,7 16-2-16,0 0 10 0,0 0-19 0,0 0-1 0,3-21-13 15,-3 21 8-15,0 0 2 0,0 0-7 0,0 0 2 16,12-13 9-16,-12 13-6 16,0 0 4-16,0 0 5 0,17-6 0 0,-17 6 9 15,0 0-6-15,17-3-5 0,-17 3 5 16,0 0-2-16,0 0 1 0,27 10-7 0,-27-10 4 16,18 7-6-16,-18-7-4 15,14 7 2-15,-14-7-11 0,13 8 8 0,-13-8-10 16,8 8-1-16,-8-8-6 15,0 0-17-15,7 16-26 0,-7-16-32 0,0 0-81 0,0 0-324 16,-19 18 316-16</inkml:trace>
  <inkml:trace contextRef="#ctx0" brushRef="#br0" timeOffset="120050.28">22352 6338 186 0,'0'0'66'0,"0"0"-7"0,0 0 1 16,0 0-15-16,0 0 7 0,0 0-5 0,0 0 5 15,0 0-1-15,0 0 2 16,0 0-1-16,0 0 5 0,0 0 1 0,0 0-9 16,0 0 3-16,0 0-3 0,0 0 10 15,0 0 3-15,0 0-2 0,0 0 3 0,0 0-11 16,0 0-7-16,0 0 4 15,0 0-4-15,0 0 3 0,0 0-3 0,0 0-6 16,0 0 5-16,0 0-3 0,0 0 4 0,0 0-3 0,0 0-8 16,0 0-6-16,0 0 1 15,0 0-2-15,0 0-5 0,0 0 3 16,0 0-6-16,0 0-5 0,0 0-10 16,42 16 2-16,-42-16 7 0,0 0 0 0,17 2 0 0,-17-2-2 15,0 0-5-15,19 3 9 16,-19-3-7-16,0 0 0 0,17 4 6 0,-17-4-12 15,0 0-1-15,15 2 6 0,-15-2 0 0,0 0-5 0,0 0-2 16,0 0 0-16,0 0 0 16,0 0-6-16,21 2 6 0,-21-2-5 0,0 0 0 15,0 0 7-15,0 0-5 16,0 0 4-16,0 0 2 0,15 3 7 0,-15-3-4 0,0 0-4 16,0 0-7-16,0 0 2 15,0 0-18-15,19 4-7 0,-19-4-21 0,6 3-23 16,-6-3-36-16,0 0-61 15,0 0-347-15,13 6 305 0</inkml:trace>
  <inkml:trace contextRef="#ctx0" brushRef="#br0" timeOffset="122630.36">22729 6274 1402 0,'0'0'-53'0,"0"0"15"0,0 0 16 0,0 0 5 15,0 0 11-15,0-20 20 16,0 20 19-16,0 0 3 0,0 0 11 0,0 0-1 0,0 0 3 15,0 0 2-15,0 0-13 0,0 0-1 0,0 0 1 16,0 0-8-16,0 0 2 16,0 0 2-16,0 0 1 0,0 0 2 0,0 0-7 0,0 0 4 15,0 0 0-15,0 0-4 16,0 0-2-16,0 0-6 0,0 0 3 16,0 0-1-16,0 0 3 0,0 0-3 15,0 0-4-15,0 0 1 0,0 0-2 0,0 0-4 16,0 0-4-16,0 0 16 0,0 0-15 15,0 0 12-15,0 0-6 0,0 0 2 0,0 0 2 16,0 0 1-16,0 0-5 0,0 0 4 0,0 0-2 16,0 0 10-16,0 0-1 15,0 0 0-15,0 0-4 0,0 0 2 0,-7 48-7 16,7-48 5-16,0 0-4 0,-2 21 3 16,2-21-11-16,0 0 2 0,2 23-3 0,-2-23-5 15,0 0 5-15,0 19-8 0,0-19 5 16,0 0-5-16,0 0 1 0,0 19 4 0,0-19-8 15,0 0 5-15,0 0-6 0,0 0 3 0,0 17 3 16,0-17 4-16,0 0 2 16,0 0 2-16,0 0 4 0,0 0 2 0,0 0-3 0,0 0-4 15,0 0 0-15,0 0 0 16,0 0 0-16,0 0-4 0,0 0-1 0,0 0-3 16,0 0 0-16,0 0 5 15,0 0-5-15,0 0 0 0,0 0 2 0,0 0-7 0,0 0-1 16,0 0-5-16,0 0-7 15,0 0-7-15,0 0-5 0,0 0-13 0,17-45 5 16,-17 45-4-16,7-16 10 0,-7 16-1 0,6-15-3 0,-6 15 4 16,8-14 2-16,-8 14-4 15,6-11 2-15,-6 11 0 0,0 0-5 0,12-13 1 16,-12 13-3-16,0 0 2 16,10-12-7-16,-10 12 8 0,0 0-1 0,12-5-5 0,-12 5 2 15,0 0-2-15,0 0-1 16,16-6 2-16,-16 6 6 0,0 0 0 0,0 0 6 15,0 0 2-15,0 0 0 0,14-8 11 0,-14 8 4 16,0 0 2-16,0 0 7 16,0 0 12-16,0 0 2 0,0 0 2 0,0 0 3 0,0 0-4 15,0 0-4-15,15 18 3 16,-15-18 6-16,0 0 0 0,6 13 6 16,-6-13 13-16,0 0 5 0,7 15-2 15,-7-15-4-15,0 0 3 0,2 17-2 0,-2-17 3 0,0 0-3 16,0 21-2-16,0-21-5 15,0 0 0-15,-2 19-7 0,2-19-2 0,0 0-1 16,-5 21-14-16,5-21-7 0,0 0-9 0,-4 19-23 0,4-19-14 16,0 0-12-16,-2 15-8 15,2-15-14-15,0 0-18 0,-4 15-20 0,4-15-28 16,0 0-56-16,0 0-395 16,-2 12 199-16</inkml:trace>
  <inkml:trace contextRef="#ctx0" brushRef="#br0" timeOffset="124530.06">23277 6111 1282 0,'0'0'-42'0,"0"0"13"0,0 0 11 16,0 0 1-16,0 0 4 15,0 0 10-15,0 0 8 0,0 0 2 0,0 0 0 0,0 0 7 16,0 0 7-16,0 0 0 15,0 0 7-15,0 0 5 0,0 0 10 0,-32 27 7 16,32-27-2-16,0 0-1 0,0 0 7 0,-2 18-10 16,2-18-4-16,0 0-2 0,0 0-1 15,-2 18-2-15,2-18-6 0,0 0 2 0,-7 18-6 16,7-18-6-16,0 0 7 16,-4 21-3-16,4-21 11 0,-2 15-8 0,2-15 6 15,0 0-3-15,-2 21 17 0,2-21 1 16,0 0-4-16,2 25-1 0,-2-25-1 0,0 17-13 15,0-17 7-15,2 19-2 0,-2-19 4 0,2 17-1 16,-2-17 2-16,2 19 8 16,-2-19 3-16,2 17-11 0,-2-17-4 0,5 15-3 0,-5-15-1 15,4 17-2 1,-4-17-12-16,2 18-22 0,-2-18-6 0,4 16-29 16,-4-16-39-16,5 18-41 0,-5-11-70 15,0-7-201-15,0 0-201 0,0 0 203 0</inkml:trace>
  <inkml:trace contextRef="#ctx0" brushRef="#br0" timeOffset="133300.31">23069 6411 526 0,'0'0'82'0,"0"0"-33"0,0 0-3 15,0 0-22-15,0 0 5 16,0 0-5-16,0 0 3 0,0 0-3 0,0 0 9 16,0 0-6-16,0 0 7 15,0 0-3-15,0 0-6 0,0 0 3 0,0 0-6 0,0 0-1 16,0 0-7-16,0 0 6 15,0 0-3-15,0 0-1 0,0 0 2 0,0 0 1 16,0 0-1-16,0 0 1 0,0 0-1 0,0 0-1 16,0 0-1-16,0 0-2 0,0 0-13 15,0 0 10-15,0 0-1 0,11 7-3 0,-11-7 2 16,0 0 1-16,0 0-3 16,0 0-3-16,0 0 1 0,17 2 3 0,-17-2 4 15,0 0 6-15,0 0-1 0,0 0 3 16,0 0-3-16,0 0-1 0,0 0 3 0,0 0-1 15,0 0-1-15,0 0-7 0,0 0 2 0,0 0-2 16,0 0-3-16,0 0 2 16,0 0 1-16,0 0-7 0,0 0 2 0,0 0 0 0,0 0-8 15,0 0 6-15,0 0 2 16,0 0-2-16,0 0-3 0,0 0 2 0,0 0 0 16,0 0 1-16,0 0-3 15,0 0 2-15,0 0 0 0,0 0 6 0,0 0 0 0,-40-21 6 16,40 21-6-16,0 0 4 15,0 0-7-15,0 0 3 0,0 0 2 0,0 0-7 16,0 0 1-16,0 0 1 0,0 0 6 0,0 0-14 16,0 0 0-16,0 0-1 0,0 0-2 15,0 0 2-15,0 0 4 0,0 0 7 16,0 0-4-16,0 0-3 0,0 0 5 16,0 0-8-16,0 0-2 0,0 0 5 0,0 0-3 15,0 0 3-15,0 0-2 16,0 0 0-16,0 0 11 0,0 0-4 0,0 0 1 0,0 0 4 15,0 0 0-15,0 0-5 0,0 0-1 0,0 0 10 16,0 0 0-16,0 0-3 16,0 0-1-16,0 0 8 0,0 0-8 0,0 0 10 0,0 0-1 15,0 0-7-15,0 0 1 16,0 0 5-16,0 0-2 0,0 0-16 0,0 0-10 16,0 0 2-16,0 0-8 15,0 0-6-15,0 0-5 0,0 0 7 0,0 0 0 0,42-8 2 16,-42 8 3-16,0 0 2 15,0 0 11-15,21 0-2 0,-21 0 0 16,0 0 11-16,0 0-12 0,0 0 2 0,0 0-1 0,21 1-4 16,-21-1 1-16,0 0-3 15,0 0 5-15,0 0-1 0,0 0-4 0,0 0-2 16,0 0 4-16,0 0-4 0,0 0 4 16,0 0 4-16,0 0 4 0,0 0-3 0,0 0 5 15,0 0 4-15,0 0-7 16,0 0-1-16,0 0 7 0,0 0 3 0,0 0-4 0,0 0-3 15,0 0 11-15,0 0-9 0,0 0 2 0,0 0-3 16,0 0 6-16,0 0-3 16,0 0-1-16,0 0 1 0,0 0 5 0,0 0 1 0,0 0-2 15,0 0 7-15,0 0-3 16,0 0-4-16,0 0 2 0,0 0 6 0,0 0 1 16,0 0-7-16,0 0-4 15,0 0 9-15,0 0 2 0,0 0-13 0,0 0 5 16,0 0-12-16,0 0 10 0,0 0-10 15,0 0 7-15,0 0-5 0,0 0 0 0,0 0 0 16,-68-1 8-16,68 1-8 0,0 0 5 0,-23-4 5 16,23 4-4-16,-17-1 9 15,17 1 1-15,0 0 0 0,-21-3 8 0,21 3-9 16,0 0 1-16,-18-3 6 0,18 3-7 16,0 0 2-16,0 0 1 0,0 0-9 0,-20-2 4 15,20 2-1-15,0 0-4 16,0 0 2-16,0 0-2 0,0 0 3 0,0 0 0 0,0 0-6 15,0 0-1-15,-17-4-7 0,17 4-6 0,0 0 5 16,0 0-7-16,0 0 4 16,0 0 3-16,0 0-7 0,0 0 7 0,0 0-4 15,0 0 0-15,0 0 2 0,0 0-6 16,0 0 1-16,0 0 2 0,53 9-17 0,-53-9-4 16,0 0-15-16,23 3-8 15,-23-3-12-15,13 1-12 0,-13-1-11 0,11 4-6 16,-11-4-14-16,0 0-29 0,0 0-292 15,10 1 418-15</inkml:trace>
  <inkml:trace contextRef="#ctx0" brushRef="#br0" timeOffset="139490.19">23656 6918 716 0,'0'0'42'0,"0"0"-27"0,8-14 10 16,-8 14-3-16,0 0 9 16,0 0 2-16,11-11 6 0,-11 11-3 0,0 0 13 15,0 0 0-15,10-10 5 0,-10 10 2 16,0 0-2-16,0 0 9 0,0 0 13 0,11-9-6 15,-11 9-1-15,0 0 22 0,0 0-14 0,0 0 1 16,0 0-8-16,0 0-2 16,13-10-13-16,-13 10-3 0,0 0-4 0,0 0 1 0,16-7-10 15,-16 7 11 1,16-4-4-16,-16 4-3 0,0 0-1 0,23-6 5 0,-23 6 10 16,19-2-13-16,-19 2 0 15,17-1 2-15,-17 1-7 0,0 0-3 0,25 0 2 0,-25 0-16 16,0 0 3-16,21 3-1 15,-21-3-5-15,11 7-3 0,-11-7-8 0,10 13 4 16,-10-13 0-16,5 14-2 0,-5-14 7 0,0 21-2 16,0-21-2-16,-5 25 5 0,1-9 7 15,4-16-5-15,-8 27-2 0,1-13 6 0,1 1 2 16,0-3-4-16,0 2 1 16,6-14 4-16,-14 25-10 0,8-16-1 0,6-9 4 15,-10 16-3-15,4-5-4 0,6-11-3 16,-9 13 4-16,9-13 0 0,0 0 1 0,-9 16 3 15,9-16 1-15,0 0 3 0,-6 12 0 0,6-12 2 16,0 0-8-16,0 0 3 16,0 0-5-16,0 0 3 0,0 0-7 0,0 0 2 0,0 0-7 15,40-21-1-15,-30 10-1 16,2 2 4-16,0-3-3 0,1-2-2 0,-1 4-3 16,1-6 4-16,2 0-3 15,-3 1-3-15,2 0 2 0,0 0-1 0,-1 1 1 16,-2 1 4-16,-1 2-1 0,1-2 5 15,-1 3-4-15,-2-1 5 0,-8 11-6 0,16-18 5 16,-10 10 4-16,-6 8 1 0,10-12 1 0,-10 12-5 16,9-12 6-16,-9 12 0 0,0 0-1 15,0 0 8-15,0 0 2 0,0 0 2 0,0 0 0 16,0 0 1-16,0 0-3 16,0 0 7-16,0 0 1 0,0 0-1 0,-47 27 2 0,41-16-7 15,-2 1 0-15,8-12 1 16,-15 23-5-16,9-10 0 0,-1-2 3 0,7-11-9 15,-11 27 2-15,11-14-7 0,0-13-12 0,2 23-16 16,-2-23-25-16,7 23-29 16,-3-14-31-16,-4-9-33 0,9 20-34 0,-3-13-34 0,0-2-45 15,-6-5-127-15,13 8-425 16,-13-8-117-16</inkml:trace>
  <inkml:trace contextRef="#ctx0" brushRef="#br0" timeOffset="139799.91">24185 6793 2284 0,'0'0'-103'0,"0"0"21"15,0 0 16-15,0 0 12 0,0 0 18 0,0 0 18 16,0 0 22-16,-32 34 18 16,28-26 10-16,4-8 13 0,-6 24 9 0,4-9 0 0,0 0-3 15,2-15 4 1,-7 33-9-16,7-18-1 0,-3 2-10 0,3-1 5 0,0-16-5 16,3 29-8-16,-3-15-18 15,0-14-19-15,2 27-25 0,-2-27-20 0,3 23-23 0,-3-23-29 16,4 19-37-16,-4-19-60 15,4 13-384-15,-4-13 208 0</inkml:trace>
  <inkml:trace contextRef="#ctx0" brushRef="#br0" timeOffset="140474.94">24252 6970 1736 0,'0'0'-21'0,"0"0"8"0,0 0 0 0,13-11-1 16,-13 11-1-16,0 0 14 16,0 0-4-16,0 0 13 0,0 0 5 0,0 0 11 0,0 0-1 15,0 0-7 1,0 0 10-16,0 0 7 0,11 29-15 0,-11-29 3 16,0 18 4-16,0-18-6 0,-2 19 1 15,2-19-7-15,0 0 4 0,-3 32-2 0,3-32-9 16,-3 17 5-16,3-17 2 0,-5 15 10 15,5-15-12-15,0 0 2 0,-4 17 1 0,4-17-14 16,0 0 13-16,0 0-13 0,-2 16 6 16,2-16-12-16,0 0 6 0,0 0-2 15,0 0-3-15,0 0 10 0,0 0 5 0,0 0-12 0,0 0 2 16,17-44 14-16,-17 44-7 16,11-19 5-16,-5 7 3 0,-6 12 7 0,14-19-3 15,-10 9-2-15,-4 10 14 16,14-12-3-16,-14 12 22 0,10-13-19 0,-10 13-8 0,0 0-2 15,15-10-1-15,-15 10 6 0,0 0-6 0,0 0 0 16,0 0-4-16,0 0 4 16,0 0 3-16,19 20-20 15,-19-20-11-15,2 15 5 0,-2-15-1 0,0 0 2 0,-4 22-11 16,4-22 11-16,0 0-7 0,0 0 1 0,-4 23-1 16,4-23 8-16,0 0 2 15,0 0 7-15,0 0-5 0,0 16 3 0,0-16-15 16,0 0 7-16,0 0-10 0,0 0 15 15,0 0 2-15,0 0-13 0,0 0 2 0,0 0 6 16,0 0 8-16,31-39-4 0,-24 30 13 0,-7 9 6 16,16-16-5-16,-9 7 22 15,3 2 8-15,-10 7-2 0,18-15 1 0,-18 15 5 16,19-9 3-16,-19 9 6 0,19-7 1 16,-19 7 2-16,19-5 2 0,-19 5-4 0,16 0 0 15,-16 0-4-15,0 0-3 16,26 12-8-16,-19-6-4 0,-7-6-6 0,16 18-5 0,-7-11-12 15,-3 5-18-15,4-2-23 16,-5 2-35-16,-5-12-35 0,12 23-38 0,-5-14-40 16,-2-2-52-16,-5-7-113 0,6 13-422 0,-6-13-41 15</inkml:trace>
  <inkml:trace contextRef="#ctx0" brushRef="#br0" timeOffset="140830.99">24700 6785 2191 0,'0'0'-88'0,"0"0"10"0,13-12 11 16,-13 12 18-16,0 0 12 16,0 0 11-16,0 0 23 0,28 15 9 0,-28-15 9 15,14 13 1-15,-4-3 21 16,-4-1 0-16,3 6-3 0,-1-3 1 0,1 4 8 0,-1-1-3 16,2 2-9-1,-5 0 2-15,-1 0 11 0,2 0-21 0,-2 2 2 0,-2-1-5 16,2 1-4-16,-2-3-7 15,0 0-17-15,-2 1-21 0,0-17-18 0,-2 28-17 0,2-28-21 16,0 24-39-16,0-24-75 0,-6 16-361 0,2-8 247 16</inkml:trace>
  <inkml:trace contextRef="#ctx0" brushRef="#br0" timeOffset="141550.4">25133 6796 1530 0,'0'0'-41'0,"0"0"16"0,10-10 13 15,-10 10-2-15,0 0 11 0,0 0 1 0,0 0 0 0,0 0 2 16,18-4 0-16,-18 4 2 16,0 0-2-16,23 0 5 0,-23 0 0 0,0 0-1 15,23-2 3-15,-23 2 3 16,19 0 2-16,-19 0 5 0,20-2 10 0,-20 2 1 0,18-1 1 15,-18 1-9-15,22-3-2 16,-22 3 11-16,19-4-4 0,-19 4 1 0,21 0-4 16,-21 0 1-16,19-3 5 0,-19 3 8 0,18-2 6 15,-18 2 0-15,0 0 15 0,22-2-6 16,-22 2 8-16,0 0 1 0,18-4-2 0,-18 4-11 16,0 0 0-16,0 0 4 15,21-2-19-15,-21 2-2 0,0 0 2 0,0 0-4 16,0 0 7-16,0 0-8 15,8 13 0-15,-8-13 1 0,0 0 5 0,0 0 1 0,-8 27 10 16,8-27-20-16,-16 20 8 0,11-6-1 0,-4-3 2 16,0 1-7-16,0 2 0 15,-1-1-1-15,-1 1-1 0,1 0-5 0,1-4-1 16,-3 4-2-16,3-1 3 0,-1-2-4 16,2 1-1-16,-1 0 6 0,-2-1 0 0,11-11-2 15,-11 18-1-15,11-18 4 16,-11 15-3-16,11-15 2 0,-9 13 3 0,9-13 13 0,-6 12 7 15,6-12 4-15,0 0 5 16,0 0 7-16,0 0 4 0,15 25-1 0,-8-18-7 16,-7-7-2-16,24 10-6 0,-12-5-3 15,5-2-9-15,2 3-1 0,-4-4-2 0,2 2-8 16,4-2-9-16,-2-2-19 0,-19 0-17 16,36-2-26-16,-14-2-23 0,-4 1-45 15,2-3-30-15,-1-1-28 0,0-6-31 16,-1 2-42-16,-5-2-89 0,5-1-436 0,-8-2-68 15</inkml:trace>
  <inkml:trace contextRef="#ctx0" brushRef="#br0" timeOffset="142371.38">25523 6356 2217 0,'0'0'-108'0,"0"0"19"0,0 0 14 0,0 0 22 16,0 0 30-16,0 0 18 15,0 0 21-15,0 0 21 0,0 0 5 0,0 0 2 16,0 0 16-16,0 0-8 15,0 0 8-15,0 0-4 0,0 0-11 0,44 5-6 0,-44-5-4 16,19 0-8-16,-19 0-13 0,19 0-18 0,-19 0-30 16,0 0-24-16,25 0-31 15,-15 2-33-15,-10-2-46 0,12-4-99 0,-12 4-263 16,0 0 289-16</inkml:trace>
  <inkml:trace contextRef="#ctx0" brushRef="#br0" timeOffset="143009.94">25819 6271 1499 0,'9'-7'-18'0,"-9"7"4"16,0 0-1-16,0 0 3 15,0 0 2-15,11-11 1 0,-11 11 6 0,0 0 11 16,0 0 9-16,0 0 11 15,0 0 11-15,0 0-9 0,0 0-3 0,0 0 10 16,0 0-12-16,-2 38 0 0,2-38-12 0,-3 20 10 0,3-20-6 16,-2 26-6-16,2-26 9 15,-4 22 0-15,4-22-12 0,-2 24 8 0,2-24 6 16,-2 18-3-16,2-18-4 16,-3 17-7-16,3-17 0 0,0 0 2 15,-2 20 0-15,2-20-4 0,0 0 7 16,0 0-8-16,0 0 5 0,0 0 3 0,0 0-9 0,0 0 0 15,0 0 2-15,0 0-3 0,0 0-3 16,0 0 7-16,0 0-1 0,38-35 2 0,-38 35 21 16,13-16-7-16,-4 9 6 0,-9 7 8 0,16-15-4 15,-7 9-4-15,-9 6-6 16,18-11 0-16,-18 11 0 0,13-10-11 16,-13 10 9-16,14-3 2 0,-14 3-13 0,0 0 3 15,0 0-2-15,0 0-6 0,0 0 6 0,20 16-7 16,-20-16 6-16,0 0 8 15,4 18-11-15,-4-18 0 0,0 0 2 0,2 15-4 16,-2-15 4-16,0 0 3 0,0 0-8 0,6 17 0 0,-6-17 3 16,0 0 0-16,0 0-6 15,0 0-3-15,0 0 2 0,13 8 4 0,-13-8-6 16,0 0 4-16,0 0 4 16,0 0-10-16,31-14 4 0,-31 14 17 0,19-8 0 15,-19 8 26-15,21-7 17 0,-21 7 14 16,23-6 8-16,-23 6 6 0,23-1 6 0,-23 1 12 15,22 0 4-15,-22 0-3 0,22 1-10 0,-22-1-7 16,25 9-9-16,-16-5-5 0,3 4-15 16,-4 3-16-16,1-3-24 0,-9-8-35 0,10 21-30 15,-4-9-38-15,-1 1-50 16,-1 1-55-16,-4-5-75 0,2 3-213 0,-2-12-281 16,0 0-40-16</inkml:trace>
  <inkml:trace contextRef="#ctx0" brushRef="#br0" timeOffset="144860.34">22170 6925 2087 0,'0'0'-115'0,"0"0"26"0,0 0 15 0,0 0 15 15,0 0 11-15,0 0 5 0,0 0 13 0,0 0 6 16,0 0 16-16,-28 19 0 0,28-19 3 16,0 0 8-16,0 0-8 0,0 0 5 0,0 0 8 15,0 0-1-15,0 0 10 16,0 0 6-16,0 0 10 0,0 0 5 0,0 0 5 0,0 0 5 16,0 0 7-16,0 0-6 15,0 0 2-15,0 0 10 0,0 0-3 0,0 0 9 16,0 0-7-16,0 0 5 15,0 0-3-15,0 0-1 0,0 0-3 0,0 0-7 0,0 0 0 16,0 0-3-16,28 25-9 0,-28-25-6 0,0 0 4 16,18 4-6-16,-18-4-8 15,0 0 3-15,22 4-8 0,-22-4-1 0,15 1-2 16,-15-1 1-16,0 0-6 0,21 3 4 16,-21-3-5-16,0 0 2 0,21 2-4 15,-21-2-8-15,0 0 4 0,17 3 2 16,-17-3-3-16,0 0-7 0,0 0 4 0,0 0 1 15,17 2-4-15,-17-2 5 0,0 0 2 0,0 0 6 0,0 0 2 16,0 0 5-16,13 8-5 16,-13-8 8-16,0 0-8 0,0 0 3 0,0 0-1 15,0 0-1-15,6 14 5 16,-6-14-8-16,0 0-2 0,0 0 5 0,0 0-5 0,0 0 5 16,2 15-5-16,-2-15 4 15,0 0 1-15,0 0 2 0,0 0 1 0,0 0 3 16,0 0-4-16,4 13-1 15,-4-13-4-15,0 0 4 0,0 0-4 0,0 0-2 0,0 0-2 16,2 17 5-16,-2-17-4 16,0 0 0-16,0 0-7 0,0 0 6 0,0 0 0 15,-8 19-1-15,8-19-2 0,0 0 4 0,-11 12-5 16,11-12 2-16,-8 9-3 0,8-9 3 16,-6 13-3-16,6-13 2 0,-11 14 1 0,11-14 0 15,-9 13-2-15,9-13 2 16,-8 14-3-16,8-14 3 0,-8 11-2 0,8-11 0 15,-6 11-1-15,6-11 4 0,0 0-4 0,-9 13 0 16,9-13 2-16,0 0-1 0,0 0 0 16,-9 15 1-16,9-15-1 0,0 0 2 0,0 0 0 15,0 0 7-15,0 0 1 16,-6 12 5-16,6-12 6 0,0 0 3 0,0 0 2 0,0 0 2 16,0 0-6-16,0 0-2 15,0 0-2-15,0 0-1 0,0 0-1 0,24 14-1 16,-24-14-8-16,12 6-7 15,-12-6-6-15,22 0-14 0,-22 0-19 0,22 1-20 0,-22-1-17 16,24-1-19-16,-24 1-24 0,27-6-20 0,-27 6-14 16,28-4-19-16,-16 0-25 15,-12 4-55-15,22-11-458 0,-12 7 32 0</inkml:trace>
  <inkml:trace contextRef="#ctx0" brushRef="#br0" timeOffset="145480.01">22180 6770 2033 0,'0'0'-71'0,"0"0"22"15,0 0 13-15,0 0 15 0,0 0 11 16,0 0 13-16,0 0-6 0,0 0 3 0,0 0 5 15,0 0-13-15,0 0 1 0,0 0-9 0,0 0-7 16,0 0-11-16,0 0-24 0,0 0-15 16,0 0-24-16,0 0-27 0,0 0-80 0,0 0-190 15,0 0 124-15</inkml:trace>
  <inkml:trace contextRef="#ctx0" brushRef="#br0" timeOffset="146199.9">22244 6706 1130 0,'0'0'2'0,"0"0"6"0,6-20-6 0,-6 20 2 15,0 0 6-15,0 0 1 0,11-9-2 16,-11 9 8-16,0 0 1 0,0 0 4 0,0 0-4 15,0 0 3-15,0 0-1 0,0 0-6 0,18-1 9 16,-18 1-4-16,0 0 1 16,0 0 4-16,0 0 7 0,0 0-2 0,0 0 5 0,0 0-4 15,0 0 9-15,0 0 6 16,0 0 4-16,0 0-13 0,0 0-8 0,0 0-1 16,8 24-1-16,-8-24-8 15,0 0 3-15,0 0 4 0,0 0-14 0,-3 23 6 0,3-23 10 16,0 0-14-16,0 0-2 15,-5 25 1-15,5-25-1 0,0 0 0 0,-4 19 5 16,4-19-9-16,0 0 2 0,-2 19-9 0,2-19 7 16,0 0 2-16,-2 15-12 0,2-15 11 15,0 0 8-15,0 18-11 0,0-18 0 0,0 0-5 16,0 0 6-16,0 0-11 16,-2 19 7-16,2-19-2 0,0 0 16 0,0 0-11 15,0 0-7-15,0 0 15 16,0 0-13-16,-2 16 1 0,2-16-2 0,0 0 1 0,0 0-2 15,0 0 2-15,0 0-8 0,0 0 7 0,0 0 10 16,0 0-15-16,0 0-1 16,0 0-2-16,0 0 2 0,0 0-9 0,0 0 1 0,0 0-1 15,22-37-2-15,-22 37 5 16,0 0 7-16,10-17 9 0,-10 17-13 0,8-14-4 16,-8 14 15-16,9-12-6 15,-9 12-1-15,8-11 0 0,-8 11 6 0,9-9 0 0,-9 9-7 16,0 0 7-16,13-16-3 15,-13 16 3-15,0 0 11 0,10-10 7 0,-10 10 4 16,0 0 4-16,6-10 1 0,-6 10 10 16,0 0-15-16,0 0 0 0,0 0 8 15,0 0-19-15,0 0 4 0,11-10 2 0,-11 10 8 0,0 0-3 16,0 0-2-16,0 0 3 16,0 0 12-16,0 0-14 0,0 0 4 0,17 27-5 15,-17-27-6-15,6 11 1 16,-6-11-15-16,0 0-5 0,0 21 1 0,0-21-35 0,0 0-19 15,-2 21-22-15,2-21-25 0,-2 13-34 16,2-13-96-16,-6 10-311 0,6-10 262 16</inkml:trace>
  <inkml:trace contextRef="#ctx0" brushRef="#br0" timeOffset="146789.84">22102 6774 1511 0,'0'0'-22'0,"0"0"15"16,0 0 21-16,0 0 1 0,0 0 6 0,0 0-1 0,0 0 7 16,0 0-2-16,0 0 1 15,0 0 4-15,0 0-1 0,0 0-8 0,0 0 5 16,0 0 2-16,0 0-10 15,0 0 2-15,0 0 1 0,0 0 14 0,0 0 0 0,0 0 2 16,0 0 5-16,0 0 1 0,0 0-6 0,0 0-13 16,0 0 6-16,0 0 4 15,0 0-13-15,0 0-2 0,0 0 6 0,0 0-7 0,0 0 1 16,0 0-4-16,0 0 4 16,0 0-5-16,0 0-3 0,0 0 13 0,-25 0-13 15,25 0 4-15,0 0-2 16,0 0-7-16,0 0-3 0,0 0-2 0,0 0-19 15,0 0 1-15,0 0 0 0,0 0 0 0,0 0 0 16,0 0 8-16,59 4-9 0,-59-4-3 16,19 0 9-16,-19 0-1 0,19 2 4 0,-19-2-3 15,0 0 5-15,24 0 1 16,-24 0-11-16,0 0-2 0,16 2 3 0,-16-2-14 0,0 0 5 16,0 0 0-16,0 0-2 15,0 0-18-15,0 0-34 0,0 0-41 0,0 0-100 16,0 0-282-16,0 0 324 15</inkml:trace>
  <inkml:trace contextRef="#ctx0" brushRef="#br0" timeOffset="159560.1">6918 6774 225 0,'0'0'52'16,"0"0"28"-16,0 0-17 15,0 0 3-15,0 0-7 0,0 0-9 0,0 0-5 0,0 0-6 16,0 0 1-16,0 0 3 16,0 0-3-16,0 0 0 0,0 0 2 0,0 0 8 15,0 0-12-15,0 0 5 0,0 0-2 16,0 0 5-16,0 0-6 0,16 19-5 0,-16-19 4 15,0 0-10-15,19 4-1 0,-19-4 0 0,19 3-6 16,-19-3-3-16,21 1-1 16,-21-1 4-16,28 4-3 0,-9-2 5 0,0 0-6 0,2 0 3 15,3 0-9-15,5 0 3 16,-1-2 0-16,4 2 7 0,2-2 0 0,-3 2 2 16,3-2 14-16,0 0-21 15,-2 1-1-15,-1 1 1 0,1-2 1 0,0 0-11 0,-1 2 6 16,-3-2-5-16,-2 0 6 15,-1 3-3-15,0-3 2 0,0 0 4 0,1 0-6 16,-3 1 12-16,1 2-13 0,-1-2-2 0,0-1-3 16,1 3 5-16,-3-3 9 0,0 3-20 15,0-2 7-15,1 2-4 0,-4 0 1 0,1-1 2 16,-2 1-3-16,0-2-1 16,0 1 4-16,-17-2 2 0,27 4 1 0,-14-2-3 15,-13-2 3-15,24 1 6 16,-24-1-6-16,18 4 7 0,-18-4 6 15,0 0-5-15,20 0 1 0,-20 0-1 0,0 0 13 0,0 0-8 0,0 0 2 16,0 0 0-16,0 0 2 16,0 0-5-16,0 0-4 0,0 0 1 0,0 0-4 0,0 0 4 15,-79-1-5-15,61 1-6 16,-4 0 7-16,1 0-4 0,2 1 4 16,-4-1-6-16,1 3 4 0,4-2-8 15,-4 1 0-15,5 2-9 0,-1-3 9 0,18-1 0 16,-32 6-1-16,19-1 3 0,13-5-5 15,-21 7 0-15,10-1 6 0,11-6-6 0,-13 10 0 16,13-10-2-16,-8 10-4 0,8-10-2 0,-5 14 7 16,5-14 8-16,0 0-3 15,0 0-4-15,13 28-2 0,-6-20 2 0,-7-8 3 0,10 14-3 16,-10-14 12-16,13 13-15 16,-13-13-4-16,8 14-1 0,-8-14 3 0,9 8-6 15,-9-8 7-15,7 10-4 16,-7-10 5-16,0 0 9 0,0 0 8 0,0 0-6 0,0 0 6 15,-12 27-4-15,12-27 1 0,-12 8 0 0,12-8 3 16,-15 9 1-16,15-9-4 16,-15 7-2-16,15-7-1 0,-15 13-2 0,15-13 9 15,-10 8-12-15,10-8 23 0,-10 12-5 16,10-12-4-16,-4 15-2 0,4-15 7 0,0 0-5 16,-6 22-1-16,6-22 1 15,0 0-1-15,0 22 3 0,0-22-20 0,6 15-45 16,-6-15-55-16,8 20-78 0,-8-11-251 15,2 0-157-15,-2-9 209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9:15:1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32052 910 2635 0,'0'0'-124'0,"-23"0"30"0,23 0 24 0,0 0 25 16,0 0 25-16,0 0 29 16,-22-7 15-16,22 7 29 0,0 0 14 0,0 0 19 0,0 0 2 15,0 0 2-15,-10-12 11 16,10 12 1-16,0 0-4 0,0 0-1 0,0 0-1 16,0 0-5-16,0 0-3 15,0 0 0-15,0 0-5 0,21-30-7 0,-21 30-4 0,11-8-5 16,-11 8-4-16,0 0 0 0,19-8-7 15,-19 8-4-15,10-5-1 0,-10 5-4 16,0 0-4-16,20-6 0 0,-20 6-3 0,0 0-4 16,16-4-4-16,-16 4 2 15,0 0-6-15,0 0-2 0,0 0-2 0,22 8-3 0,-22-8-2 16,0 0-5-16,12 13 5 16,-12-13-5-16,8 14 0 0,-8-14-2 0,7 15 3 15,-7-15-3-15,2 19 5 16,-2-19-1-16,2 18-2 0,-2-18 1 0,-2 22 3 15,2-22-2-15,-4 20-3 0,4-20 0 0,-9 24 2 0,3-13-3 16,0 1-2-16,-2-2 1 16,-2 3 2-16,2-2-3 0,-2 0-5 0,-1-1 6 15,11-10 0-15,-19 19 0 0,8-9 1 16,1-3-5-16,10-7-2 0,-15 13 3 16,8-6 1-16,7-7-2 0,-12 13 2 15,12-13-2-15,-10 7 0 0,10-7 2 0,0 0 0 16,-11 12-2-16,11-12 2 0,0 0-3 15,0 0-1-15,0 0 1 0,0 0 2 16,0 0-5-16,0 0 2 0,0 0-3 16,47-18 0-16,-47 18 2 0,25-15-5 15,-12 5 5-15,4-2 2 0,-1-2-4 0,0 1-2 0,0-3 0 0,3-1-3 16,-2-1 4 0,0 2 1-16,-2-1-1 0,0 0-1 0,-3 2-1 0,1-3 1 15,-2 5 3-15,-3 2 2 16,3-3-3-16,-3 4 2 0,0-1-3 0,-8 11 0 0,14-16 1 15,-14 16-3-15,10-13 0 0,-10 13-2 0,6-10 1 16,-6 10 5-16,0 0-4 16,0 0 1-16,0 0 1 0,0 0 3 0,0 0-2 15,0 0-2-15,0 0 2 0,0 0 3 16,-30 41-4-16,24-30 1 0,6-11 1 16,-12 22 0-16,5-11-2 0,7-11 0 15,-8 24-4-15,4-13 9 0,4-11-5 0,-7 23 5 16,7-23-1-16,-4 20-2 0,4-20 1 15,2 18-2-15,-2-18-17 0,5 17 3 0,-5-17 3 16,6 15-9-16,-6-15-5 0,8 11-4 0,-8-11-16 16,15 9-14-16,-15-9-20 15,17 4-23-15,-17-4-22 0,19 2-28 0,-19-2-33 0,0 0-20 16,30-6-19-16,-30 6-15 16,21-6-9-16,-13 1-14 0,3 1-27 0,-11 4-542 15,17-8-159-15</inkml:trace>
  <inkml:trace contextRef="#ctx0" brushRef="#br0" timeOffset="370.15">32545 913 2311 0,'0'0'-141'16,"0"0"23"-16,5-18 19 15,-5 18 18-15,0 0 24 0,4-17 15 0,-4 17 20 0,0 0 19 16,2-16 13-16,-2 16 6 0,0 0 15 0,0 0 4 16,0 0-1-16,0 0 16 15,0 0 11-15,0 0 9 0,0 0 23 0,0 0 4 16,0 0 6-16,0 0 7 16,0 0-3-16,0 0-2 0,-38 28-6 0,30-17-2 0,-2 0-5 15,2 4-3-15,0-1-7 16,-1 0-11-16,1 1 0 0,2 0-9 0,-3-2-5 15,0 4-5-15,3-2-7 0,0 0 1 16,2 1-7-16,0 1-2 0,2-1-5 16,2-16-6-16,-4 26-17 0,4-26-12 0,2 23-11 15,-2-23-18-15,2 17-31 0,-2-17-23 16,8 15-35-16,-8-15-25 0,8 9-21 0,-8-9-26 0,0 0-37 16,0 0-92-16,19 3-397 15,-19-3 17-15</inkml:trace>
  <inkml:trace contextRef="#ctx0" brushRef="#br0" timeOffset="679.91">32657 1000 2095 0,'11'-12'-53'0,"-11"12"36"15,0 0 15-15,13-14 31 16,-13 14 7-16,0 0 5 0,8-10 14 0,-8 10-10 15,0 0 14-15,0 0 0 0,0 0 5 0,0 0 4 0,0 0 0 16,0 0 0-16,0 0 2 16,0 0-6-16,0 0-3 0,0 0-5 0,0 0-3 15,-11 49 0-15,11-49-4 16,-6 21-11-16,6-21 4 0,-6 21-8 16,2-9-5-16,4-12-3 0,-7 21 0 0,5-8-5 15,2-13-9-15,-4 22-13 0,4-22-15 0,-4 18-21 16,4-18-29-16,-4 18-20 15,4-18-23-15,0 0-34 0,-4 19-22 0,4-19-26 16,0 0-27-16,0 0-478 0,0 0 53 0</inkml:trace>
  <inkml:trace contextRef="#ctx0" brushRef="#br0" timeOffset="980.1">32785 1070 1972 0,'12'-11'-66'0,"-12"11"27"16,10-8 23-16,-10 8 24 0,0 0 18 0,12-11 5 15,-12 11 19-15,0 0-1 0,0 0 9 0,0 0 5 16,0 0-2-16,0 0 1 16,0 0 6-16,0 0 2 0,0 0 3 0,-39-7-10 0,39 7 6 15,0 0-7-15,0 0-5 16,0 0 0-16,-32 10-5 0,32-10-3 16,-12 10-2-16,12-10 0 0,-16 12-1 15,16-12-8-15,-12 10-3 0,12-10-2 0,-10 15 4 0,4-6-12 16,6-9 3-16,-5 17-2 15,5-17-2-15,0 0-3 0,7 27-6 0,-7-27 0 16,10 17-5-16,-2-10 3 0,3 4-1 0,0-5-14 0,-11-6-14 16,18 12-26-16,-7-9-29 15,-11-3-31-15,24 7-20 0,-24-7-22 0,20 0-22 16,-10 0-30-16,-10 0-68 16,0 0-434-16,26-12 48 0</inkml:trace>
  <inkml:trace contextRef="#ctx0" brushRef="#br0" timeOffset="1250.05">33094 955 2010 0,'0'0'-51'0,"12"-11"24"16,-12 11 24-16,10-7 9 0,-10 7 17 0,0 0 18 15,18-8 1-15,-18 8 8 0,0 0 10 0,0 0 3 16,25 4 5-16,-25-4-5 0,11 11 8 0,-11-11-3 15,8 15 7-15,-8-15 1 16,4 19 9-16,-4-19-5 0,-4 18-5 0,4-18-4 0,-8 23-7 16,-1-13-6-16,9-10-4 15,-17 22-12-15,7-11-15 0,-3 1-27 0,2-1-33 16,1-1-40-16,-1 1-57 16,3-1-35-16,8-10-63 0,-22 15-136 0,12-9-326 0,2 0 60 15</inkml:trace>
  <inkml:trace contextRef="#ctx0" brushRef="#br0" timeOffset="2149.84">31227 956 1945 0,'0'0'-76'0,"0"0"17"0,0 0 15 0,0 0 14 16,0 0 16-16,0 0 14 16,0 0 23-16,0 0 10 0,0 0 12 0,0 0 6 15,0 0 13-15,0 0-7 0,0 0 5 16,0 0-7-16,0 0 0 0,0 0 7 0,0 0-4 16,0 0 2-16,0 0-5 15,0 0-5-15,0 0 0 0,0 0 1 0,8 50-2 16,-8-50-8-16,0 0 1 0,0 0 0 15,6 13-2-15,-6-13 3 0,0 0-2 0,0 0-6 16,0 0-2-16,17 2 9 0,-17-2 0 0,0 0 3 16,0 0 1-16,26-15-5 0,-26 15-4 15,18-18 2-15,-7 9-1 0,0 0-3 0,2-3-1 16,-1 0-5-16,3-1-1 16,2-3-5-16,-1 2-6 0,4-4 2 0,-1 3-2 15,5-4 0-15,0-2-3 16,0 3-1-16,-1-3-4 0,3-1 0 0,-1 1 4 15,-2 3-7-15,3-3-2 0,-1 0 2 0,1 3 5 0,-6-1 4 16,0 4 10-16,-1 0 0 16,0 1 1-16,-2 1 1 0,-3-1-1 0,2 5 2 15,-4-2-4-15,1 0 2 16,0 3-7-16,-3 0-3 0,-10 8-6 0,17-14-6 16,-9 7-16-16,-8 7-22 0,14-9-33 15,-14 9-44-15,12-8-27 0,-12 8-37 0,8-2-40 16,-8 2-72-16,0 0-566 0,0 0-201 15</inkml:trace>
  <inkml:trace contextRef="#ctx0" brushRef="#br0" timeOffset="6359.74">1830 1314 302 0,'3'-11'118'16,"-3"11"-10"-16,0 0-33 16,0 0-5-16,0 0-20 0,0 0 1 0,0 0-7 15,0 0 2-15,0 0-1 16,0 0 7-16,0 0-5 0,0 0 4 0,0 0-7 0,0 0 6 16,1-25-6-16,-1 25 1 15,0 0 4-15,0 0-6 0,0 0 8 0,0 0 9 16,0 0-6-16,0 0 9 0,0 0 5 0,0 0 1 15,0 0 3-15,0 0 6 0,0 0 8 16,0 0-6-16,0 0 8 0,0 0-2 0,0 0 1 16,0 0-1-16,0 0 7 15,0 0-13-15,0 0 6 0,0 0-5 0,0 0-5 0,0 0-3 16,0 0-8-16,0 0-2 16,0 0-4-16,0 0-3 0,0 0 0 0,0 0-4 15,0 0-4-15,0 0-1 16,0 0-1-16,0 0-7 0,0 0-1 0,0 0-4 0,0 0 0 15,0 0-2-15,0 0-2 0,0 0-5 0,0 0-3 16,0 0 0-16,-14 50-1 16,14-50-4-16,0 18 2 0,0-18-1 0,0 24 1 0,0-24-5 15,4 22-2 1,-2-8-4-16,5-1 2 0,-4 1 0 0,-3-14-2 0,14 24-2 16,-6-12-6-16,1-3 5 15,-2 1 0-15,2-1-2 0,-1-1-3 0,2-3 2 16,-10-5-1-16,16 7 3 0,-16-7-3 15,17 7 1-15,-17-7-1 0,0 0 1 0,0 0 0 16,32-8-1-16,-32 8-1 0,11-13 0 0,-11 13 4 16,12-16 0-16,-7 2 1 0,-5 14 2 15,10-24 4-15,-8 11 3 0,2 0 0 0,0-3 2 16,-4 16-2-16,7-28 2 16,-3 15 7-16,-1-2 0 0,-3 15 7 0,6-25 4 15,-4 13 7-15,-2 12 7 16,4-20 3-16,-4 20 1 0,4-18 2 0,-4 18-3 0,0 0-5 15,2-21-4-15,-2 21-7 0,0 0 3 0,5-13-12 16,-5 13 0-16,0 0 0 16,0 0-4-16,0 0 1 0,0 0 0 0,0 0-2 0,0 0-2 15,0 0 2-15,3 47-5 16,-3-47 1-16,0 28-2 0,2-10-1 0,1 2-2 16,-1 0-2-16,0 2 2 0,2 2 1 15,1 3-6-15,-1-1 9 0,3 3-10 0,-1-1-1 16,-2 1 1-16,2 5-1 0,0-5 0 0,-2 1-1 15,2 1 1-15,0-2-1 16,-4 1 0-16,2-3-1 0,0 1 1 0,0-1-3 0,-2 0 3 16,0-3 2-16,1 1 1 15,-3-2 8-15,0 0 0 0,-3 0 2 0,-1-4 1 16,0 3 4-16,-2-3 0 16,-2 3 1-16,-2-5-1 0,2-1-1 15,0-2 4-15,-2-3-3 0,-1 2 0 0,0-5 4 16,11-8-9-16,-21 11 3 0,21-11-14 0,-24-5-5 15,24 5-6-15,-26-13-6 0,12 3-7 0,4-1-9 0,-1-3-10 16,-1-2-10 0,3-4-19-16,-2 1-20 0,5 1-16 0,2-6-25 0,0 3-25 15,4 1-24-15,2 0-20 16,1-2-23-16,4 1-14 0,2-2-27 0,-1 2-48 16,3 2-636-16,0 1-369 0</inkml:trace>
  <inkml:trace contextRef="#ctx0" brushRef="#br0" timeOffset="6860.12">2487 1381 2788 0,'0'0'-106'0,"0"0"33"16,0 0 14-16,2-19 11 0,-2 19 10 0,0 0 14 16,0 0 19-16,0 0 10 15,0 0 21-15,0 0 10 0,0 0 10 0,0 0 6 0,0 0 14 16,0 0 5-16,0 0-1 16,0 0 4-16,-26 44 7 0,22-31-5 15,0 2 5-15,4-15-3 0,-6 31-4 0,3-12-6 16,1-2-5-16,0-1-3 0,0 4-7 0,2 2-5 15,0-3-1-15,0 1-8 0,0-1-4 0,4 0-3 16,-2-2-10-16,7 4-6 16,-3-3-8-16,2-3-15 0,1-2-16 0,2 1-15 0,-3-3-21 15,6-1-42-15,-4-3-30 16,2 1-30-16,-12-8-40 0,22 5-57 0,-22-5-123 16,19 3-367-16,-19-3-28 0</inkml:trace>
  <inkml:trace contextRef="#ctx0" brushRef="#br0" timeOffset="7160.15">2673 1421 2095 0,'8'-19'-77'0,"-8"19"34"0,4-14 29 0,-4 14 7 0,7-10 22 15,-7 10 15 1,0 0 15-16,0 0 23 0,9-14-8 0,-9 14 5 0,0 0 19 15,0 0-3-15,0 0 10 0,0 0-9 0,0 0 4 16,8 38-5-16,-8-38 3 16,2 27-5-16,0-10-8 0,0-1-3 0,0 2-4 15,0 1-8-15,2 5-8 0,-4-4-2 16,2 1-5-16,4-2-8 0,-2 0-8 0,0 2-15 16,0-4-20-16,-2 2-27 0,2-4-20 15,-2 0-30-15,2 1-30 0,-4-16-7 0,5 21-14 16,-3-13-11-16,-2-8-20 15,2 11-20-15,-2-11-59 0,0 0-397 0,0 0 126 16</inkml:trace>
  <inkml:trace contextRef="#ctx0" brushRef="#br0" timeOffset="7503.19">2838 1484 1854 0,'0'0'-50'15,"8"-14"24"1,-8 14 12-16,7-9 3 0,-7 9 16 0,0 0 1 0,0 0 26 15,8-12 17-15,-8 12 11 0,0 0 10 0,0 0 4 16,0 0-5-16,0 0 0 16,0 0 3-16,0 0-9 0,-31 29 2 0,31-29-3 0,-16 16 7 15,16-16-7-15,-12 13 1 16,4-6 2-16,8-7-4 0,-15 16 0 0,15-16-2 16,-11 13-2-16,11-13-6 0,-13 12 0 15,13-12-10-15,-6 11-1 0,6-11-5 0,0 0-5 16,-4 17-2-16,4-17-4 15,0 0 1-15,0 0-2 0,13 23-1 0,-13-23-2 16,14 11-3-16,-5-5-3 0,-9-6 1 0,19 13-9 16,-11-7 8-16,4 1-4 0,-2 2 4 15,-10-9-6-15,16 11-8 0,-7-4-15 0,-9-7-25 16,17 12-23-16,-17-12-41 0,17 9-22 16,-11-3-28-16,0-2-41 0,-6-4-87 0,0 0-481 15,20 6-51-15</inkml:trace>
  <inkml:trace contextRef="#ctx0" brushRef="#br0" timeOffset="7800.25">3062 1440 2219 0,'0'0'-41'0,"7"-14"27"16,-7 14 6-16,6-13 3 15,-6 13-2-15,0 0 5 0,11-15 14 0,-11 15 4 16,0 0 11-16,15-7 9 0,-15 7 4 0,0 0 14 16,0 0 3-16,30 13 9 0,-22-4-4 15,-8-9 3-15,19 21-2 0,-11-7 1 16,1 0 1-16,-3 4-5 0,0-1 3 16,1 2-3-16,-3 4-9 0,0-3 0 0,-2 0-16 0,-2 1-10 15,0-2-18-15,0 2-23 16,-2-2-28-16,2 0-31 0,-2-2-30 0,0 1-25 15,0-5-31-15,0-2-62 0,2-11-149 0,-7 18-260 0,7-18 147 16</inkml:trace>
  <inkml:trace contextRef="#ctx0" brushRef="#br0" timeOffset="8850.06">3617 1669 1781 0,'0'0'-59'0,"0"0"12"16,0 0 16 0,0 0 9-16,0 0 17 0,0 0 8 0,0 0 14 0,0 0 8 15,0 0 12-15,0 0 0 16,0 0-2-16,0 0 6 0,0 0 0 0,0 0 1 0,0 0-3 16,0 0-7-16,0 0 6 15,0 0 4-15,0 0-4 0,0 0 7 0,0 0-4 16,0 0 3-16,0 0 1 15,0 0 3-15,0 0 6 0,34 1 8 0,-34-1-7 16,0 0 3-16,0 0 6 0,27-8-6 0,-27 8-6 16,19-3 0-16,-19 3 3 0,22-6 0 15,-22 6-5-15,22-4 8 0,-10 1 0 16,-12 3-4-16,25-4-4 0,-25 4-2 0,26-4 1 16,-14 0-6-16,-12 4-4 0,24-4-1 0,-24 4-10 15,24-4 0-15,-24 4 0 16,24-5-3-16,-24 5-4 0,21-4 1 0,-21 4-5 15,20-4 1-15,-20 4-3 0,18-3-5 0,-18 3-3 0,13-4-9 16,-13 4-10-16,0 0-19 16,17-4-15-16,-17 4-29 0,0 0-23 0,0 0-29 15,15-8-10-15,-15 8-27 16,0 0-30-16,0 0-55 0,0 0-510 0,-5-11-47 16</inkml:trace>
  <inkml:trace contextRef="#ctx0" brushRef="#br0" timeOffset="9260">3737 1555 2151 0,'0'0'-107'0,"-20"-3"13"0,20 3 10 0,0 0 7 15,0 0 13-15,0 0 26 0,0 0 11 16,-15-6 17-16,15 6 19 0,0 0 16 0,0 0-2 16,0 0 13-16,0 0-3 0,0 0 6 0,0 0 7 15,0 0-9-15,0 0 7 16,0 0 10-16,0 0 5 0,0 0 0 0,0 0 10 16,0 0 7-16,0 0 0 0,0 0 12 15,0 0 4-15,0 0 4 0,0 0-3 0,0 0 3 16,0 0-7-16,0 0-5 15,0 0-2-15,0 0-8 0,0 0-6 0,0 0-4 16,0 0-7-16,37-20-7 0,-37 20 0 0,22-6-9 16,-9 2-5-16,-13 4-3 0,25-6-15 15,-10 1-14-15,-1 1-12 0,-14 4-25 16,28-7-28-16,-15 2-31 0,-13 5-29 16,30-5-31-16,-16-1-20 0,-14 6-25 0,28-5-36 15,-16 1-73-15,-12 4-378 16,26-4 71-16</inkml:trace>
  <inkml:trace contextRef="#ctx0" brushRef="#br0" timeOffset="10806.15">5365 1191 1930 0,'16'-12'-71'16,"-16"12"17"-16,0 0 20 0,10-9 1 0,-10 9 18 0,0 0 19 15,0 0 9 1,12-10 11-16,-12 10 17 0,0 0-3 0,0 0 7 0,0 0 9 15,0 0 2-15,13-9 6 0,-13 9 6 0,0 0 12 16,0 0-9-16,0 0 15 16,0 0 1-16,0 0-6 0,0 0-3 0,0 0-12 0,0 0-7 15,0 0-8-15,0 0-11 16,0 0-1-16,0 0-4 0,-51-5-5 0,51 5 0 16,-29-1-5-16,12 1-4 15,17 0-1-15,-41 1 0 0,21-1 1 0,-4-1-6 0,3-1 2 16,-5 2 1-16,4-2 1 15,-2 2-5-15,1 0-1 0,-1-2-1 0,2 2-1 16,0-2 2-16,1 2 0 0,21 0 2 0,-36 0 6 0,16-2-2 16,20 2 5-16,-26-2-3 15,26 2 2-15,-26 0-7 0,26 0-3 16,-19 0 1-16,19 0-6 0,0 0 4 16,-24-2-5-16,24 2-2 0,0 0 0 0,0 0-1 0,-22-1 2 15,22 1-6-15,0 0 2 16,0 0 1-16,0 0 4 0,0 0-2 0,0 0 0 15,0 0-1-15,0 0-2 0,0 0 3 0,0 0 0 0,0 0-1 16,0 0-2 0,0 0 3-16,0 0-1 0,0 0 0 0,0 0-1 0,0 0-1 15,0 0 3-15,0 0-2 16,0 0 2-16,0 0 2 0,44 22-4 0,-34-15 1 0,-10-7 0 16,15 12-1-16,-6-4 1 15,-9-8 3-15,17 17 0 0,-11-7-4 0,2-2 1 16,0 3-4-16,-8-11 3 15,14 20 1-15,-8-8-1 0,0 1-3 16,-2-2 5-16,-4-11-3 0,9 26 6 0,-5-13-1 0,-4-13-1 0,7 25 1 16,-7-14-2-16,0-11 3 15,0 29 0-15,-2-14 2 0,2-15 2 0,-5 30 2 0,1-14 3 16,0-1 1-16,-1 2 0 16,-1-1 2-16,0-1 3 0,0 0 0 0,-2 3 0 15,-2-4-4-15,2 1 1 16,2 1-4-16,-2-1-3 0,-1 0 2 0,-2-2-1 15,5 1-3-15,-3-3 0 0,1 3-3 0,8-14 5 0,-12 23-6 16,7-16 0-16,5-7 2 16,-11 15-7-16,11-15 3 0,-6 16 2 0,6-16 0 15,-6 12-2-15,6-12 0 16,0 0-1-16,0 0 1 0,-2 20-2 0,2-20 3 0,0 0-1 16,0 0-4-16,8 17 3 15,-8-17-2-15,0 0-1 0,15 8 1 0,-15-8 3 16,15 4-5-16,-15-4 2 0,23 1 2 15,-23-1-1-15,26 0-1 0,-12 2 0 0,-14-2-4 16,34-2 3-16,-15 2 1 0,-2 0 2 0,-17 0-3 16,39-1 3-16,-21-1 2 15,4 2-1-15,-3-2 0 0,1-2-2 0,4 2-3 16,-3 0 5-16,4-2-1 0,-3 0-4 16,1 1 2-16,1-3-2 0,-4 3 3 0,-1-1-2 15,1-2-5-15,-2 2-2 0,2 1-7 16,-4-2-7-16,2 2-14 0,-18 3-18 0,29-6-26 15,-16 4-36-15,-13 2-52 0,21-3-47 0,-15 0-105 16,-6 3-608-16,0 0-332 16</inkml:trace>
  <inkml:trace contextRef="#ctx0" brushRef="#br0" timeOffset="16439.82">5086 2088 2651 0,'0'0'-158'0,"0"0"21"0,0 0 21 0,0 0 12 15,-14-19 10-15,14 19 24 16,0 0 9-16,0 0 12 0,0 0 10 0,0 0 15 0,0 0-1 16,0 0 7-16,0 0 8 15,0 0 4-15,0 0 4 0,0 0 10 0,0 0 10 16,0 0 7-16,0 0 8 0,0 0 9 16,0 0 8-16,0 0 5 0,0 0 6 0,0 0 2 15,0 0-2-15,0 0 5 16,0 0-5-16,0 0-7 0,0 0 8 0,0 0-9 0,0 0 3 15,0 0 4-15,0 0-6 0,0 0 3 16,0 0-2-16,0 0-3 0,0 0 3 16,0 0-5-16,0 0-4 0,0 0-2 0,0 0 0 15,0 0-5-15,0 0 0 16,0 0-7-16,-4 45 7 0,4-45-10 0,0 0-4 0,2 23-2 16,-2-23-1-16,0 0-2 15,2 22-1-15,-2-22-1 0,0 15 5 16,0-15-3-16,2 15 1 0,-2-15-1 0,0 0-5 0,0 21-2 15,0-21 2-15,0 0-6 16,0 23 1-16,0-23 0 0,2 15-5 0,-2-15 5 0,0 0-2 16,0 21 0-16,0-21 2 15,0 15-3-15,0-15 2 0,0 0 1 0,-2 25 1 16,2-25 2-16,0 18 1 16,0-18-2-16,-2 16 1 0,2-16-5 0,0 0 2 0,-2 27-1 15,2-27-1-15,-2 17 1 16,2-17 0-16,-6 15-3 0,6-15 0 0,-2 15 0 0,2-15 0 15,-2 18-2-15,2-18-2 0,0 0 0 0,0 0 2 16,-2 21-5-16,2-21 5 16,0 0-2-16,0 0-2 0,-2 17-2 0,2-17-4 15,0 0 4-15,0 0-2 16,0 0 3-16,0 0-8 0,0 0 0 0,0 0-2 0,0 0-3 16,0 0-3-16,0 0 4 15,0 0 0-15,0 0 3 0,0 0-3 0,28-44-1 16,-28 44 6-16,6-18-7 15,-6 18 6-15,8-19 0 0,-8 19 0 0,7-17 1 0,-7 17 1 16,9-16-3-16,-9 16 8 0,8-17-2 0,-8 17-2 16,6-15 1-16,-6 15 1 15,11-14 1-15,-11 14-2 0,6-12 3 0,-6 12 5 16,0 0-6-16,13-16 1 0,-13 16-1 16,0 0 0-16,9-8 5 0,-9 8-1 0,0 0 4 15,0 0 6-15,10-8-2 16,-10 8-4-16,0 0 5 0,0 0 3 0,0 0-5 0,0 0 2 15,0 0-2-15,0 0 5 0,0 0-1 0,0 0-3 16,12 29 3-16,-12-29 2 16,0 0 6-16,-2 25-3 0,2-25-3 0,-2 19 1 15,2-19 0-15,0 20-5 16,0-20 4-16,-2 23-2 0,2-23-2 0,-2 21-3 0,2-21 0 16,-2 21 1-16,2-21 2 15,2 19-5-15,-2-19 5 0,0 19-6 0,0-19 6 16,2 16-6-16,-2-16-4 0,2 17-7 0,-2-17-7 0,0 0-21 15,9 16-26 1,-9-16-38-16,7 10-40 0,-7-10-42 0,10 6-50 0,-10-6-125 16,0 0-465-16,0 0-147 15</inkml:trace>
  <inkml:trace contextRef="#ctx0" brushRef="#br0" timeOffset="17130.18">5408 2438 2278 0,'0'0'-133'0,"0"0"22"0,0 0 19 15,0 0 8-15,0 0 15 0,0 0 21 16,0 0 17-16,0 0 15 0,0 0 9 0,0 0 4 16,0 0 8-16,0 0 9 15,0 0 10-15,0 0 9 0,0 0 7 0,0 0 3 0,0 0-1 16,0 0 18-16,0 0-20 16,0 0 17-16,0 0-12 0,0 0-6 0,0 0 2 15,0 0 3-15,0 0 1 16,0 0-6-16,0 0 2 0,0 0-6 0,48 9 3 0,-48-9 5 15,0 0-7-15,26 0 5 0,-26 0-4 0,17-3-7 16,-17 3 4-16,0 0-9 16,25 0 0-16,-25 0-3 0,0 0-3 0,23-2-3 0,-23 2-2 15,0 0-10-15,22-2 2 16,-22 2-16-16,0 0-17 0,16-3-17 0,-16 3-18 16,0 0-21-16,0 0-26 15,18-7-36-15,-18 7-57 0,0 0-106 0,6-9-258 0,-6 9 239 16</inkml:trace>
  <inkml:trace contextRef="#ctx0" brushRef="#br0" timeOffset="17419.78">5425 2371 1687 0,'0'0'-2'0,"0"0"16"0,0 0 4 0,-26-3 8 16,26 3-3-16,0 0 0 16,0 0 18-16,0 0 9 0,0 0-8 0,0 0 5 0,0 0-1 15,0 0-4-15,0 0 0 16,0 0-2-16,0 0 1 0,0 0 2 0,0 0-12 16,0 0 0-16,0 0-6 15,0 0-2-15,45-13-12 0,-45 13-19 0,19-2-9 16,-19 2-23-16,21-2-20 0,-21 2-20 0,22-2-31 0,-12 0-37 15,-10 2-88-15,0 0-292 16,23-4 290-16</inkml:trace>
  <inkml:trace contextRef="#ctx0" brushRef="#br0" timeOffset="17869.8">5840 2299 1489 0,'0'0'-20'16,"0"0"8"-16,0 0 19 0,0 0 0 0,16-5-1 16,-16 5 8-16,0 0 13 0,0 0-2 15,0 0 9-15,0 0-2 0,0 0-1 0,22 9 9 16,-22-9 2-16,0 0-3 16,0 0 7-16,6 16 3 0,-6-16 3 0,0 0 9 15,0 0 6-15,-2 18 3 16,2-18 5-16,0 0-2 0,0 0-6 0,-14 19 3 0,14-19 0 15,0 0 2-15,-18 8 4 0,18-8 3 0,-15 2-3 16,15-2 22-16,0 0 2 0,0 0 3 16,-27-2 1-16,27 2-10 0,0 0-9 0,0 0-15 15,-21-9-17-15,21 9-20 16,0 0-20-16,0 0-29 0,0-20-39 0,0 20-51 0,0 0-43 16,14-15-54-1,-14 15-121-15,11-11-497 0,-6 5-144 0</inkml:trace>
  <inkml:trace contextRef="#ctx0" brushRef="#br0" timeOffset="18863.8">5304 756 2311 0,'2'-11'-150'0,"-2"11"17"16,0 0 6-16,0-19 12 0,0 19 8 0,0 0 12 15,-2-16 21-15,2 16 21 0,0 0 10 0,0 0 14 16,-4-26 14-16,4 26 8 0,0 0 2 16,-2-18 10-16,2 18 4 0,0 0 8 15,0-18 3-15,0 18 8 0,0 0 11 16,0 0 1-16,0-22 4 0,0 22 1 0,0 0 10 16,0 0-2-16,0-20 0 15,0 20 19-15,0 0 1 0,0 0 9 0,0 0-6 16,0-23-8-16,0 23 3 0,0 0 6 0,0 0 2 0,0 0 9 15,2-16-7-15,-2 16 3 16,0 0-10-16,0 0-4 0,0 0-6 0,0 0-4 16,0 0-7-16,0 0-9 15,4-15-2-15,-4 15 5 0,0 0 0 0,0 0 1 0,0 0-3 16,0 0 0-16,0 0-4 16,0 0 3-16,0 0-5 0,2 55-4 0,-2-55 4 15,2 25-1-15,-2-12 4 0,0-13-4 16,0 31-1-16,-2-14-2 0,2-17-4 0,2 33-6 15,-2-16 1-15,0-2-3 0,2 2-3 0,-2-17-1 16,0 27-8-16,0-27-6 0,0 22-13 16,0-22-11-16,0 21-24 15,0-21-25-15,0 17-28 0,0-17-26 0,0 16-19 16,0-16-20-16,0 0-22 0,-2 17-27 0,2-17-31 16,0 0-538-16,0 0-76 15</inkml:trace>
  <inkml:trace contextRef="#ctx0" brushRef="#br0" timeOffset="19329.95">5340 838 2150 0,'13'-18'-114'0,"-13"18"24"0,12-14 21 0,-6 6 19 16,-6 8 27-16,14-13 19 0,-14 13 24 15,8-11 9-15,-8 11 23 0,8-13 9 0,-8 13 10 16,0 0 8-16,11-10-7 16,-11 10 3-16,0 0-1 0,0 0-1 0,0 0-9 0,0 0-1 15,0 0-6-15,0 0 1 16,0 0-5-16,0 0-2 0,0 0 3 0,0 0 2 15,0 0 1-15,0 0 3 0,0 0-4 0,0 0-1 0,-21 47-3 16,21-47 1-16,-10 9-9 16,10-9-3-16,-14 10-4 0,14-10-2 0,0 0-3 15,-16 9-1-15,16-9-3 16,0 0-3-16,-13 8-7 0,13-8-1 0,0 0-4 0,0 0-1 16,0 0-3-16,0 0 1 15,0 0-3-15,0 0 1 0,0 0-7 0,0 0 0 16,0 0 9-16,0 0-4 0,0 0 3 0,0 0 8 15,0 0-1-15,0 0 3 16,0 0-1-16,0 0 2 0,0 0 0 0,0 0-2 0,0 0-1 16,0 0 1-16,0 0-2 15,0 0 7-15,0 0 1 0,0 0 0 0,0 0-1 16,0 0 0-16,0 0-4 0,0 0 0 16,0 0 3-16,47 4-3 0,-47-4 2 0,8 11-7 15,-8-11 3-15,8 13 1 16,-8-13-5-16,11 14-1 0,-2-6 0 0,-9-8-3 15,12 11-7-15,-3-3-13 0,-9-8-14 0,12 10-30 0,-12-10-37 16,16 13-41-16,-16-13-37 16,10 9-40-16,-10-9-47 0,8 8-127 15,-8-8-458-15,0 0-183 0</inkml:trace>
  <inkml:trace contextRef="#ctx0" brushRef="#br0" timeOffset="20749.82">6013 1523 2359 0,'-4'-13'-139'0,"4"13"18"0,0 0 13 0,0 0 13 16,-2-13 9-16,2 13 9 0,0 0 18 16,2-16 10-16,-2 16 13 0,0 0 5 0,0 0 16 15,8-22 4-15,-8 22 2 16,0 0 14-16,9-17 2 0,-9 17 8 0,0 0 4 16,11-12-4-16,-11 12 6 0,10-7-7 15,-10 7 7-15,0 0-1 0,17-10-5 0,-17 10-1 16,15-3-1-16,-15 3-5 0,0 0 5 0,21-3-6 15,-21 3 6-15,0 0 5 16,0 0 12-16,28 8-6 0,-28-8-1 16,12 6 5-16,-12-6-1 0,11 12 5 0,-11-12-3 15,10 10 10-15,-10-10-6 0,7 16-2 0,-7-16 3 16,6 15 11-16,-6-15 10 16,3 20-10-16,-3-20 10 0,0 18 1 0,0-18 0 15,-3 19-1-15,3-19 1 0,-8 20-1 16,8-20 0-16,-9 20-12 0,3-10 10 0,6-10-4 15,-13 21-2-15,7-12-5 0,6-9 1 0,-10 15-6 0,10-15 0 16,-10 16-6 0,10-16-3-16,-10 13 2 0,10-13-8 0,-6 10-8 15,6-10-3-15,0 0 2 0,-8 13-5 16,8-13-1-16,0 0 0 0,0 0-2 0,0 0 1 0,0 0-6 16,0 0 4-1,0 0-4-15,0 0-3 0,0 0 6 0,0 0-2 0,0 0-2 16,48-23 5-16,-39 16 0 15,-9 7-4-15,16-22 0 0,-7 11 2 0,0 0-2 16,-1-4 5-16,2 1 3 0,-2 1-2 0,2-3 1 0,-4 4 8 16,0-2-3-16,0 1 3 15,3 1 0-15,-9 12 2 0,8-21 0 0,-8 21 8 16,9-19 1-16,-9 19 2 0,6-15 3 16,-6 15-1-16,7-14-3 0,-7 14-3 0,4-13 0 15,-4 13-2-15,0 0-2 16,0 0 1-16,4-16-8 0,-4 16 1 15,0 0-2-15,0 0-4 0,0 0 1 0,0 0-1 0,0-18 3 0,0 18-8 16,0 0-1-16,0 0 4 16,0 0-4-16,0 0 3 0,0 0 7 15,0 0-3-15,0 0 5 0,0 0 5 16,0 0 6-16,0 0 1 0,0 0 1 0,-34 34 3 0,34-34-2 16,-11 21 1-16,3-9-4 15,2-1-3-15,0 2-1 0,6-13 0 0,-10 25-1 16,8-13 1-16,2-12-3 0,-6 23 1 15,6-23-1-15,0 22-4 0,0-22 1 0,4 22-3 16,-4-22-5-16,14 20-2 0,-6-10 0 0,0-3-4 16,3 3-3-16,-1-2-14 15,-10-8-12-15,18 11-10 0,-8-5-15 0,-10-6-18 16,20 9-18-16,-10-5-21 0,-10-4-29 16,21 6-22-16,-13-4-23 0,-8-2-28 0,17-2-65 15,-17 2-565-15,15-4-180 16</inkml:trace>
  <inkml:trace contextRef="#ctx0" brushRef="#br0" timeOffset="21460.23">6583 1355 2364 0,'0'0'-149'16,"0"0"19"-16,0 0 19 16,0 0 20-16,0 0 25 0,0 0 15 0,0 0 15 15,0 0 19-15,0 0 17 16,0 0 0-16,0 0 15 0,0 0 13 0,0 0 10 0,0 0 19 15,0 0 3-15,0 0 17 0,0 0 8 16,0 0 17-16,0 0 2 0,0 0 10 16,0 0-4-16,0 0 4 0,-21 42-8 15,14-29-4-15,7-13-3 0,-13 24-4 0,7-9-10 16,0 1-7-16,2 0-7 0,0 0-10 0,2 1-4 16,-1 0-6-16,1 1-5 15,2-18-7-15,0 34-4 0,2-19-5 0,1 2-2 16,-1 1-6-16,4-3-8 0,-2-1-9 0,2 2-14 0,1-2-12 15,1-1-20-15,-2-1-21 16,3-1-18-16,0 0-20 0,-1-1-23 0,-8-10-20 16,14 15-25-16,-6-9-28 15,-2-2-62-15,-6-4-502 0,10 7-42 0</inkml:trace>
  <inkml:trace contextRef="#ctx0" brushRef="#br0" timeOffset="21900.04">6733 1462 2095 0,'2'-14'-123'0,"-2"14"28"0,0 0 17 0,0 0 22 0,5-15 18 16,-5 15 5-16,0 0 16 15,0 0 16-15,0 0 7 0,0 0 6 0,0 0 0 16,4-18 7-16,-4 18 16 0,0 0 1 16,0 0 20-16,0 0 17 0,0 0-5 0,0 0 8 15,0 0-2-15,0 0-3 16,0 0 4-16,0 0-4 0,0 0 5 0,12 42-9 15,-12-42 3-15,2 23-1 0,-2-9 0 0,3 2-5 0,-3-16 6 16,0 35-4-16,2-18-6 16,-2 4 0-16,0-2-7 15,2 2-3-15,-2 0-4 0,0-3-9 0,2 1 0 16,-2 1-6-16,2-4-6 0,-2-16-11 0,0 34-14 16,0-23-16-16,0-11-21 0,0 23-28 15,0-23-30-15,2 17-29 0,-2-9-31 0,0-8-50 0,0 0-70 16,0 0-453-16,0 0 4 15</inkml:trace>
  <inkml:trace contextRef="#ctx0" brushRef="#br0" timeOffset="30260.23">6856 1655 308 0,'0'0'88'0,"0"0"-20"16,0 0-15-16,0 0-5 0,0 0-7 0,0 0 6 0,0 0-8 15,0 0-2-15,0 0 3 0,0 0-4 0,0 0 8 16,0 0-13-16,0 0 1 16,0 0-3-16,0 0-4 0,0 0 6 0,0 0 3 15,0 0-8-15,0 0 8 0,0 0-2 16,0 0 1-16,0 0-3 0,0 0-2 0,0 0 12 16,0 0 4-16,0 0-6 15,0 0 11-15,0 0-3 0,0 0-10 0,15-9 0 16,-15 9-6-16,0 0-5 15,0 0 7-15,0 0-8 0,0 0-1 0,0 0 2 16,0 0 0-16,8-10-4 0,-8 10-6 0,0 0 3 0,0 0 1 16,0 0-8-16,13-7 0 15,-13 7-2-15,0 0-1 0,0 0-3 16,0 0 1-16,0 0 4 0,12-8 2 0,-12 8-11 16,0 0 7-16,0 0 7 0,0 0-10 0,0 0 1 15,0 0 4-15,0 0-7 16,0 0 5-16,0 0 2 0,0 0-2 0,0 0-1 15,0 0 1-15,0 0 9 0,26 4-1 0,-26-4-4 0,0 0 4 16,0 0-3-16,0 0 4 16,0 0-7-16,14 9 4 0,-14-9 5 0,0 0 8 15,0 0 3-15,0 0 12 16,0 0-2-16,0 0 3 0,0 0-1 0,11 10-3 0,-11-10-6 16,0 0-8-16,0 0 2 15,0 0-1-15,0 0-2 0,5 14 2 0,-5-14-2 16,0 0-3-16,0 0-1 15,0 0 10-15,0 0 2 0,0 0 2 0,-3 18-4 0,3-18 4 16,0 0-1-16,0 0 4 0,0 0-14 0,0 0 0 16,-10 21-3-16,10-21 1 15,0 0-7-15,0 0 6 0,-7 13-4 0,7-13-2 16,0 0 2-16,0 0-3 0,0 0-2 16,-4 14 7-16,4-14-5 0,0 0-6 0,0 0 2 15,0 0 2-15,0 0-7 16,0 0 4-16,0 0-6 0,0 0 2 0,-4 15-2 15,4-15 7-15,0 0-11 0,0 0 3 0,0 0 7 0,0 0-5 16,0 0 0-16,0 0 0 16,0 0-2-16,0 0 6 0,0 0-1 0,0 0 1 15,0 0-4-15,0 0-1 16,0 0 2-16,0 0-2 0,0 0-1 0,0 0 1 0,0 0 3 16,0 0 2-16,0 0-7 15,0 0 6-15,0 0-6 0,0 0 5 0,0 0-2 0,0 0 3 16,0 0-1-16,0 0 2 0,0 0 1 0,0 0 6 15,0 0-3-15,0 0 2 16,0 0 0-16,0 0 0 0,0 0-4 0,0 0 2 16,0 0 0-16,0 0 0 15,0 0-3-15,0 0-1 0,0 0 1 0,0 0 2 0,0 0-2 16,0 0 0-16,0 0-5 16,0 0 4-16,0 0-5 0,0 0 1 0,0 0 0 15,25-38 1-15,-25 38-3 0,0 0 3 16,7-12-2-16,-7 12 0 0,0 0 2 0,0 0 2 15,4-16-6-15,-4 16 2 0,0 0 0 0,0 0 2 16,0 0-3-16,6-15 11 0,-6 15-1 16,0 0 4-16,0 0-6 0,0 0 2 0,0 0-1 15,0 0-2-15,0 0 4 16,0 0-2-16,0 0-6 0,0 0 2 0,0 0 0 16,3-18-5-16,-3 18 4 0,0 0-2 15,0 0 3-15,0 0-2 0,0 0-1 0,0 0 1 16,0 0 0-16,0 0 0 15,0 0-3-15,0 0-1 0,0 0 4 0,0 0-2 16,-17-11-5-16,17 11-1 0,0 0-3 0,0 0 1 16,0 0-2-16,0 0 0 0,-11-10 1 15,11 10 1-15,0 0 6 0,0 0-4 0,0 0 1 16,0 0 3-16,0 0-3 16,0 0 5-16,-13-8-1 0,13 8-1 0,0 0 1 15,0 0 1-15,0 0 3 0,0 0-4 16,0 0-2-16,0 0 4 0,0 0-5 0,-14-5 5 15,14 5-3-15,0 0 1 0,0 0 2 0,0 0 0 16,0 0-2-16,0 0 2 0,0 0-2 16,0 0 3-16,0 0-2 0,0 0 1 0,0 0 1 15,0 0-1-15,-26 11-2 16,26-11 6-16,0 0-2 0,0 0 0 0,0 0-1 0,-15 8-3 16,15-8 6-16,0 0-6 15,0 0 3-15,-13 8-2 0,13-8-2 0,0 0 2 16,0 0 0-16,-10 7-2 0,10-7 1 0,0 0 0 15,0 0-1-15,-13 12 3 16,13-12-3-16,0 0 0 0,0 0 1 0,-10 9 2 0,10-9-2 16,0 0-1-16,0 0 3 15,0 0-5-15,-11 12 2 0,11-12-2 0,0 0 0 16,0 0 6-16,0 0-2 16,-9 11-8-16,9-11 4 0,0 0 3 0,0 0 0 15,0 0-2-15,-12 11 2 0,12-11-2 16,0 0 2-16,0 0 1 0,0 0-6 0,-8 10 4 15,8-10 0-15,0 0-4 0,0 0-7 0,0 0 1 16,0 0-9-16,0 0 2 0,-11 9-5 16,11-9 0-16,0 0 1 0,0 0 1 0,0 0 3 15,0 0 2-15,0 0-1 16,0 0-1-16,0 0 0 0,0 0 2 16,0 0-11-16,0 0 14 0,0 0 1 15,0 0-3-15,0 0 6 0,0 0-4 0,0 0-2 0,0 0 10 16,0 0-13-16,0 0 12 0,49-17-3 15,-49 17 1-15,0 0-2 16,0 0 4-16,0 0-3 0,16-3 2 0,-16 3-2 0,0 0 5 16,0 0 0-16,0 0 3 0,19-5-3 15,-19 5 1-15,0 0 0 0,0 0-1 0,0 0 1 16,18-4 7-16,-18 4-5 16,0 0 6-16,0 0-2 0,0 0 1 0,0 0 0 0,0 0-1 15,0 0-1-15,16-4 1 16,-16 4 0-16,0 0-1 0,0 0-2 0,0 0 2 0,0 0 1 15,0 0-1-15,0 0 4 0,0 0-5 16,0 0-3-16,0 0 0 0,0 0 3 16,0 0-3-16,0 0 2 0,0 0-1 0,22 7 5 15,-22-7 4-15,0 0-1 0,0 0 6 16,0 0-3-16,0 0 3 0,0 0-5 0,0 0 4 16,10 7-4-16,-10-7-2 15,0 0 1-15,0 0 3 0,0 0-3 0,0 0-2 16,0 0-6-16,8 12 4 15,-8-12 0-15,0 0-1 0,0 0 2 0,0 0-1 16,0 0-1-16,0 0 2 0,0 0 1 0,5 13-2 0,-5-13-4 16,0 0 6-16,0 0-2 15,0 0-1-15,0 0-3 0,0 0 5 0,4 17-1 16,-4-17 1-16,0 0-8 0,0 0 6 16,0 0-3-16,6 14 1 0,-6-14-1 0,0 0 3 15,0 0-3-15,0 0 2 16,0 0 1-16,0 0-4 0,0 0 1 0,5 13 0 0,-5-13 0 15,0 0 0-15,0 0 0 0,0 0 1 0,0 0-2 16,2 15-2-16,-2-15 3 16,0 0 1-16,0 0-2 0,0 0 0 0,0 0-1 0,0 0 4 15,0 0-2-15,0 0 1 16,4 15-1-16,-4-15-3 0,0 0 1 0,0 0 6 16,0 0-3-16,0 0 3 15,0 0 3-15,0 0 2 0,0 0-4 0,0 0 3 0,4 16 2 16,-4-16-5-16,0 0 3 0,0 0-3 0,0 0 2 15,0 0-2-15,0 0-3 16,0 0-4-16,0 0 6 0,0 0-2 0,0 0-2 16,0 0 1-16,0 0 0 15,0 0 1-15,0 19-2 0,0-19-2 0,0 0-4 0,0 0-9 16,0 0-10-16,0 0-15 16,0 0-19-16,0 0-35 0,0 0-22 0,0 0-46 15,0 0-54-15,0 0-120 0,-10 5-409 16,10-5-19-16</inkml:trace>
  <inkml:trace contextRef="#ctx0" brushRef="#br0" timeOffset="31474.77">7140 1323 2073 0,'0'0'-114'0,"0"0"19"0,0 0 20 16,0 0 11-16,0 0 14 0,0 0 14 0,0 0 16 15,0 0 11-15,0 0 11 16,0 0 15-16,0 0 4 0,0 0 4 0,0 0 7 0,0 0 6 16,0 0-1-16,0 0 8 15,0 0-5-15,0 0 4 0,0 0-7 0,0 0 3 16,0 0 5-16,0 0-10 15,0 0 9-15,0 0 0 0,0 0 0 0,0 0 3 0,0 0-3 16,0 0 6-16,0 0 5 0,0 0-8 0,0 0-3 16,0 0 2-16,0 0-7 15,0 0 1-15,0 0-9 0,0 0 2 0,0 0-10 0,0 0 1 16,0 0-5-16,0 0 0 16,0 0-5-16,0 0 2 0,12-11 5 0,-12 11 0 15,0 0 1-15,0 0 5 16,0 0-7-16,0 0 4 0,0 0-1 0,0 0 3 0,0 0-1 15,0 0 1-15,0 0-1 0,0 0-3 0,0 0-2 16,0 0-2-16,0 0 0 16,0 0-5-16,23 18 3 0,-23-18-8 0,0 0-2 15,9 12 6-15,-9-12-3 0,11 7 0 16,-11-7 2-16,10 7-7 0,-10-7 3 0,10 11 3 16,-10-11-5-16,14 11 1 15,-14-11-2-15,12 10 8 0,-12-10 0 0,13 12 1 0,-13-12-2 16,10 10 1-16,-10-10-1 0,11 9 3 0,-11-9 3 15,6 10-1-15,-6-10 1 16,0 0-3-16,11 11 4 0,-11-11-2 0,0 0 2 0,10 12-4 16,-10-12 0-1,0 0 0-15,0 0 1 0,9 15-5 0,-9-15 2 0,0 0 0 16,0 0-3-16,2 17 0 16,-2-17 2-16,0 0-3 0,0 0-2 0,3 19-1 15,-3-19 2-15,0 0 1 16,2 20-5-16,-2-20 7 0,2 12-1 0,-2-12 1 0,0 0 3 15,2 21-3-15,-2-21 3 0,0 15-1 0,0-15 4 16,0 0-7-16,-2 23-2 0,2-23 3 16,0 0-2-16,0 21-1 0,0-21 0 0,0 0 2 15,-2 21 6-15,2-21-6 16,0 0 1-16,-2 22 1 0,2-22 1 0,-3 15 2 16,3-15 1-16,0 0-1 15,-5 22 1-15,5-22 1 0,-4 18 0 0,4-18 3 0,-6 15-1 16,6-15-5-16,-10 17-1 0,10-17-1 0,-7 15 0 15,1-5-1-15,6-10-3 16,-8 13-4-16,8-13-15 0,-7 14-14 16,7-14-19-16,0 0-21 0,-11 16-27 0,11-16-21 15,-6 10-34-15,6-10-38 0,-4 10-52 0,4-10-146 16,-10 7-445-16,10-7-160 16</inkml:trace>
  <inkml:trace contextRef="#ctx0" brushRef="#br0" timeOffset="32839.87">9529 842 2379 0,'0'0'-109'0,"0"0"17"0,0 0 20 0,0 0 8 15,0 0 23-15,0 0 14 0,0 0 9 16,0 0 4-16,2-25 6 0,-2 25 16 0,0 0 1 15,0 0 9-15,0 0 16 0,0 0 9 0,0 0-1 16,0 0 24-16,0 0-6 0,0 0 7 16,0 0-1-16,0 0-5 0,0 0 4 0,0 0-9 15,0 0-14-15,0 0-1 16,0 0-7-16,0 0 0 0,0 0 0 0,0 0-3 0,0 0-4 16,0 0-11-16,0 0-1 15,0 0-5-15,0 0-10 0,-14 45-10 0,14-45-12 16,-2 18-6-16,2-18-4 15,0 19-13-15,0-19-4 0,0 0 16 0,4 25-17 0,-4-25-7 16,4 13-4-16,-4-13 11 16,6 9-2-16,-6-9-4 0,0 0 7 0,15 10 8 15,-15-10-1-15,0 0 4 0,17 0 14 0,-17 0-1 16,0 0 25-16,0 0-2 16,25-13 12-16,-25 13 21 0,11-12 6 0,-11 12 14 15,13-14 7-15,-13 14 18 0,10-12 10 16,-10 12 6-16,9-12-2 0,-9 12 8 0,6-12-6 15,-6 12-4-15,0 0 8 0,11-12-8 0,-11 12-7 16,0 0-4-16,0 0-4 0,0 0-8 16,8-11-11-16,-8 11-8 0,0 0-2 0,0 0-3 15,0 0-7-15,0 0-1 16,0 0-7-16,0 0-8 0,0 0-1 0,0 0-9 16,-6 47-3-16,6-47-5 15,0 22-9-15,0-22 1 0,2 28-7 0,-2-13 4 0,0 0-3 16,0 2 1-16,0-17-7 15,2 32 15-15,-2-15-8 0,0 2 4 0,-2 1-4 16,2-1 2-16,-2-1 2 0,0 1-2 0,-3-1 2 0,3 1 8 16,0 0-6-16,-2-2 3 15,2 0 8-15,-4-1 9 0,1-1 10 0,1-1 7 16,-2 0 8-16,0 0 5 0,6-14 3 16,-12 21 3-16,6-14 8 0,6-7 0 0,-12 15 5 15,12-15 1-15,-17 12-1 16,17-12-2-16,-17 3 4 0,17-3-5 0,-19-1-5 0,19 1-9 15,0 0-11-15,-26-11-18 0,26 11-16 16,-14-18-28-16,8 7-27 0,6 11-33 16,-10-25-40-16,8 13-38 0,2 12-28 0,2-27-28 15,0 17-55-15,-2 10-107 0,10-27-477 16,-4 15-217-16</inkml:trace>
  <inkml:trace contextRef="#ctx0" brushRef="#br0" timeOffset="33230.18">9950 929 2475 0,'0'0'-105'0,"0"0"20"0,0 0 17 0,0 0 20 0,0 0 24 15,0 0 24-15,0 0 9 16,0 0 18-16,0 0 18 0,0 0 17 0,0 0 11 16,0 0 4-16,0 0 8 15,-33 35 4-15,24-25 13 0,9-10-6 0,-15 22-5 16,9-9-6-16,-2 1-5 0,4-1-6 0,-3 2-3 0,5 1-9 15,2-16-5-15,-7 30-9 16,5-17-10-16,2-13 2 0,0 27-9 0,2-13-9 16,-2-14-14-16,2 23-20 15,-2-23-25-15,5 18-25 0,-5-18-37 0,7 18-24 0,-7-18-31 16,4 11-46-16,-4-11-68 16,0 0-525-16,8 9-98 0</inkml:trace>
  <inkml:trace contextRef="#ctx0" brushRef="#br0" timeOffset="33523.37">9986 1160 2336 0,'16'-11'-74'0,"-16"11"20"15,14-10-1-15,-14 10 23 16,13-8 10-16,-13 8 13 0,13-8 1 0,-13 8 6 16,10-8 13-16,-10 8 5 15,0 0 8-15,13-9 6 0,-13 9 7 0,0 0-2 0,0 0 0 16,0 0-2-16,0 0 2 0,14-7 17 0,-14 7-3 15,0 0-7-15,0 0-3 16,0 0-3-16,0 0 1 16,0 0 4-16,0 0-10 0,0 0-2 0,0 0-3 15,0 0 7-15,0 0-4 0,0 0 4 0,0 0 5 0,0 0 0 16,0 0 2-16,0 0-7 16,0 0-3-16,0 0-15 0,0 0-19 0,0 0-26 15,0 0-28-15,0 0-31 0,0 0-30 16,0 0-41-16,0 0-79 0,4-4-482 0,-4 4 12 15</inkml:trace>
  <inkml:trace contextRef="#ctx0" brushRef="#br0" timeOffset="33859.94">10211 981 2154 0,'0'0'-42'0,"9"-7"1"0,-9 7 14 15,0 0 8-15,10-10 19 16,-10 10 0-16,0 0 21 0,0 0-12 0,13-9-6 0,-13 9-1 16,0 0 3-1,0 0 7-15,0 0 20 0,0 0-1 0,0 0 7 0,0 0-2 16,30 19 3-16,-30-19-10 16,10 14 0-16,-6-4-7 0,-4-10 1 0,6 21-2 0,-2-7 7 15,-2 1-16-15,-2-15 8 16,8 27-8-16,-8-12 5 0,0 1 10 0,0-16-3 15,0 27-5-15,-3-11 2 0,3-16-3 0,-5 25 1 0,3-11 1 16,2-14-10-16,-6 22 1 16,2-13-1-16,4-9 2 0,-8 15-20 15,8-15-17-15,-11 15-16 0,11-15-31 16,-9 12-13-16,9-12-14 0,-10 8-25 0,10-8-27 16,-8 4-34-16,8-4-409 0,0 0 199 15</inkml:trace>
  <inkml:trace contextRef="#ctx0" brushRef="#br0" timeOffset="34080.01">10497 1171 1664 0,'0'0'-54'0,"23"-4"2"15,-23 4 4-15,21-7 7 0,-8 6 3 16,-13 1 13-16,30-8 11 0,-16 3 6 15,-14 5-6-15,28-5 5 0,-16 1-3 0,-12 4 12 0,22-4-3 16,-22 4-9-16,21-6-7 16,-11 5-12-16,-2-2-30 0,-8 3-13 0,14-7-12 0,-14 7-30 15,8-6-197-15,-8 6 101 16</inkml:trace>
  <inkml:trace contextRef="#ctx0" brushRef="#br0" timeOffset="34240.15">10649 1074 902 0,'0'0'52'0,"-21"-6"10"0,21 6 4 0,0 0-8 0,0 0 13 15,0 0-4-15,-22-1 3 0,22 1 5 16,0 0-14-16,0 0 3 0,0 0-3 0,0 0-5 16,0 0 1-16,0 0-15 15,0 0-9-15,0 0-13 0,0 0-20 0,0 0-20 16,45-6-47-16,-45 6-41 0,17-4-81 16,-17 4-276-16,19-8 375 0</inkml:trace>
  <inkml:trace contextRef="#ctx0" brushRef="#br0" timeOffset="34840.18">11018 931 1361 0,'12'-10'16'0,"-12"10"6"15,0 0 5-15,0 0 11 0,10-12-9 16,-10 12-12-16,11-8 11 0,-11 8 11 16,0 0 3-16,13-11-11 0,-13 11-2 15,0 0 9-15,15-9-10 0,-15 9-2 0,0 0 2 16,0 0 3-16,21-1-3 0,-21 1-3 16,0 0-5-16,0 0 6 0,19 10 3 15,-19-10-2-15,8 11 0 0,-8-11 0 16,4 16 3-16,-4-16-1 0,3 20-4 0,-3-20 0 15,-5 22 2-15,5-22-1 0,-6 28 13 0,4-15-3 16,2-13-2-16,-7 25 7 0,2-14-4 16,5-11 1-16,-9 23 15 0,4-15 4 0,5-8-3 15,-6 16-2-15,6-16-3 16,-4 14-8-16,4-14-1 0,0 0 2 16,-6 15-11-16,6-15-1 0,0 0-4 0,0 0-3 15,0 0-3-15,0 0-1 0,0 0 1 16,0 0-3-16,0 0-8 0,0 0 2 0,0 0-3 0,46-31 2 0,-37 20 0 15,-2 0 10 1,1 0 10-16,-8 11 5 0,14-22 8 0,-5 11 5 0,-2-1 4 16,-7 12 2-16,10-16 6 15,-10 16-4-15,11-16 3 0,-11 16-3 0,6-13-6 16,-6 13-2-16,0 0-9 16,8-14 2-16,-8 14-7 0,0 0-1 0,0 0-3 0,0 0-4 15,0 0 0-15,0 0-4 16,0 0-2-16,0 0-4 0,0 0-1 0,-22 41-4 0,22-41 4 15,-8 21-5-15,8-21-4 0,-4 24-8 0,4-24-10 16,-1 23-11-16,1-23-18 16,0 21-29-16,0-21-21 0,0 20-38 0,0-20-36 0,5 16-37 15,-5-16-69-15,0 0-166 16,12 14-355-16,-8-11-98 0</inkml:trace>
  <inkml:trace contextRef="#ctx0" brushRef="#br0" timeOffset="35275.11">11399 1021 2223 0,'5'-15'-89'0,"-5"15"15"15,0 0 15-15,0 0 17 0,9-13 8 16,-9 13 15-16,0 0 11 0,0 0 8 0,0 0 0 15,0 0 7-15,0 0 9 0,3-15-16 0,-3 15-8 16,0 0 6-16,0 0 5 16,0 0-9-16,0 0 7 0,0 0 14 0,0 0-1 0,0 0 14 15,0 0 9-15,0 0 10 16,0 0 20-16,0 0 8 0,0 0 12 0,0 0 7 16,4-16 5-16,-4 16 4 15,0 0-5-15,0 0-2 0,0 0-2 16,0 0-5-16,0 0-11 0,0 0-3 0,0 0-9 15,0 0-10-15,0 0-3 0,0 0-9 0,0 0-1 16,0 0-4-16,0 0-2 0,-32 38-6 0,26-29-6 0,6-9 16 16,-10 24-5-1,3-14-1-15,3 4-5 0,4-14-8 0,-9 26-1 0,4-10-3 16,1-3-4-16,4-13-12 16,-4 25-17-16,4-25-15 0,2 25-16 0,-2-25-23 0,4 21-33 15,1-12-24-15,-5-9-39 16,11 15-44-16,-11-15-98 0,14 10-509 0,-7-8-139 15</inkml:trace>
  <inkml:trace contextRef="#ctx0" brushRef="#br0" timeOffset="35479.98">11519 1123 2330 0,'0'0'-79'0,"8"-11"36"0,-8 11 11 0,0 0 43 16,12-11 25-16,-12 11 31 15,0 0 23-15,0 0 8 0,12-10-10 0,-12 10-2 16,0 0-14-16,0 0-12 0,0 0-2 16,10-10-14-16,-10 10-19 0,0 0-21 0,0 0-14 15,0 0-47-15,0 0-22 0,0 0-36 0,11 0-49 16,-11 0-101-16,0 0-434 16,0 0 51-16</inkml:trace>
  <inkml:trace contextRef="#ctx0" brushRef="#br0" timeOffset="35750.08">11663 1043 2058 0,'13'-7'-40'0,"-13"7"25"16,0 0 15-1,0 0 15-15,13-7 22 0,-13 7 7 0,0 0 7 16,0 0 4-16,0 0-1 0,22-3 8 15,-22 3 4-15,0 0 13 0,22 0 8 0,-22 0 0 16,17 7 5-16,-17-7-5 0,0 0 0 0,21 9-3 16,-14-2-5-16,-7-7-4 0,8 16-6 15,-8-16-7-15,4 20-4 0,-2-4-13 0,-4 0-21 16,2-16-22-16,-4 35-34 0,-3-13-38 16,2 0-34-16,-4 1-37 0,-2-2-44 0,-2-2-75 15,-1 0-547-15,-2 0-120 16</inkml:trace>
  <inkml:trace contextRef="#ctx0" brushRef="#br0" timeOffset="36890.08">9777 2063 2345 0,'7'-14'-83'0,"-7"14"30"15,0 0 14-15,6-12 22 0,-6 12 12 0,0 0 33 16,4-14 21-16,-4 14 21 0,0 0 14 0,0 0 15 15,0 0 9-15,4-17 4 16,-4 17 2-16,0 0-10 0,0 0-7 0,0 0-10 16,0 0-9-16,0 0-17 0,0 0-1 15,0 0-3-15,0 0-7 0,0 0-10 0,0 0 0 16,0 0-6-16,0 0-14 16,0 0-10-16,8 42-11 0,-8-42-14 0,7 18-8 15,-3-8-9-15,-4-10-4 16,13 19-19-16,-7-7-5 0,-6-12-18 0,15 16 0 0,-7-11-4 15,-8-5 5-15,16 7 2 0,-16-7 6 0,14 4 6 0,-14-4 15 16,0 0 22-16,22-2 5 16,-22 2 23-16,0 0 2 0,14-14 19 0,-14 14 21 15,9-14 11-15,-9 14 7 16,6-15 9-16,-6 15 5 0,6-13 0 0,-6 13 0 16,0 0-5-16,7-16-3 15,-7 16-1-15,0 0-2 0,8-13-8 0,-8 13-6 16,0 0-6-16,0 0 1 0,7-14-8 0,-7 14-6 0,0 0-6 15,0 0-4-15,0 0-3 16,0 0-1-16,0 0-2 0,0 0 1 0,0 0-5 0,0 0-7 16,0 0-10-16,24 27-5 15,-24-27-4-15,10 20-4 0,-8-6-4 0,2 1-1 16,-2 1 4-16,-2-16-5 16,4 34-4-16,-2-17 0 0,0 4-4 0,-2 0-1 0,0 0-2 15,-2 0 14-15,0 6 3 16,0 0-3-16,-2-4 5 0,0 1 1 0,-2-3 8 15,-2-2 4-15,2-2 9 0,-2-2 16 0,0 3 1 16,-3-1 5-16,0-6-1 0,1-1 3 16,-1 1 3-16,1-3 1 0,-3-1 1 0,13-7 6 15,-23 8-2-15,23-8 1 16,-24 2-3-16,24-2-6 0,0 0-10 0,-27-16-8 0,21 9-20 16,6 7-17-16,-9-26-26 15,9 14-35-15,0 12-48 0,6-34-39 0,3 15-54 16,-3-5-119-16,3 3-539 15,1 1-255-15</inkml:trace>
  <inkml:trace contextRef="#ctx0" brushRef="#br0" timeOffset="37205.36">10264 1974 2605 0,'17'-12'-90'0,"-17"12"19"16,0 0 4-16,12-7 9 0,-12 7 9 0,0 0 5 15,0 0 29-15,0 0 7 16,0 0 16-16,0 0 21 0,0 0-4 0,0 0 14 0,0 0-1 16,0 0-1-16,-10 47 4 15,4-32-12-15,-1 1 6 0,3 3-16 16,-3-2 2-16,3 2-1 0,-2 0-5 15,2 1-8-15,2-2 8 0,-3 3-16 0,3-2-20 0,0 2-8 16,2-2-16-16,-2 0-18 0,2-2-29 0,0-17-18 16,0 28-41-16,-2-16-67 15,2-12-372-15,0 23 207 0</inkml:trace>
  <inkml:trace contextRef="#ctx0" brushRef="#br0" timeOffset="37549.86">10429 2049 1725 0,'0'0'-33'0,"11"-12"11"0,-11 12 11 16,0 0 6-16,0 0 15 0,0 0 21 15,0 0 14-15,0 0 14 0,0 0-4 0,0 0-1 0,0 0 28 16,0 0-20-16,6 37 1 16,-6-37 2-16,-4 27-19 0,4-27-2 0,-4 33 4 15,1-16-8-15,1 0-13 16,0 0-12-16,-2 0-21 0,1 0-20 0,1-2-14 15,2-15-31-15,-4 25-22 0,0-11-38 0,2-6-79 16,2-8-371-16,-6 17 217 0</inkml:trace>
  <inkml:trace contextRef="#ctx0" brushRef="#br0" timeOffset="37860.31">10681 1884 1654 0,'14'-4'-67'0,"-14"4"6"0,0 0 12 0,0 0 12 0,26 9 3 15,-26-9 15-15,15 16 10 16,-7-7 6-16,-1 4 5 0,-3 2 6 0,2-2 3 15,-1 3 2-15,-3 2 6 0,2 0 2 0,-4 4-3 16,0-3-4-16,0 2 8 0,-4 4 3 16,-3-3 2-16,3 1-8 0,-4 0 4 0,-1-2-5 15,0-2-1-15,1 0-17 16,0-3-8-16,-2 0-26 0,-2-3-31 0,4-1-51 0,0-1-93 16,-1 1-184-16,3-2 125 15</inkml:trace>
  <inkml:trace contextRef="#ctx0" brushRef="#br0" timeOffset="38329.83">11060 2385 1096 0,'0'0'16'16,"16"2"-3"-16,-16-2 1 0,15 0 2 0,-15 0-4 15,0 0 14-15,28-2 0 0,-28 2-1 16,0 0-6-16,24-2 3 0,-24 2 3 0,18-2-13 16,-18 2 5-16,0 0-2 15,21-3 6-15,-21 3 3 0,0 0-15 0,20-7-15 16,-16 2-7-16,-4 5-10 0,6-10-6 15,-6 10-4-15,5-9 6 0,-5 9 6 0,0 0 9 16,-3-17 13-16,3 17 12 0,0 0 13 0,0 0 17 16,0 0 5-16,-16-21 8 15,16 21 19-15,0 0-2 0,-14-10 17 16,14 10-3-16,0 0 18 0,0 0 0 0,-14-7 8 16,14 7 5-16,0 0-4 0,0 0 3 0,0 0-4 15,0 0-6-15,0 0-7 0,-11-14-15 16,11 14-13-16,0 0-5 0,0 0-9 0,0 0-5 15,0 0-17-15,0 0-25 0,0 0-24 0,0 0-21 16,0 0-40-16,30-9-31 0,-21 6-22 16,-9 3-27-16,19-3-32 0,-12-1-97 15,7 2-395-15,-14 2 80 0</inkml:trace>
  <inkml:trace contextRef="#ctx0" brushRef="#br0" timeOffset="39010.28">11693 1989 1942 0,'0'0'-71'0,"12"-10"17"0,-12 10 15 0,0 0 16 16,0 0 6-16,0 0 20 16,0 0 11-16,0 0 2 0,0 0 4 0,0 0 1 15,0 0 3-15,0 0 1 16,0 0-9-16,0 0 0 0,0 0 5 0,0 0 7 0,0 0-1 16,0 0 3-1,0 0-4-15,0 0-1 0,-27 44-6 0,27-44 0 0,-5 21 5 16,5-21-10-16,-8 22-11 15,6-10 10-15,2-12-8 0,-2 29 4 0,1-16-17 0,-1 4 8 16,2-17 6-16,-4 29-4 0,4-12 0 16,0-17-2-16,-2 31 0 0,2-16 4 15,0-15-5-15,2 28 4 0,2-12 3 0,-1-1-23 16,1 0-5-16,0-2-18 16,-4-13 4-16,9 26-5 0,-5-17-19 0,-4-9-23 15,11 19-14-15,-8-11-30 0,-3-8-63 16,0 0-281-16,5 14 363 0</inkml:trace>
  <inkml:trace contextRef="#ctx0" brushRef="#br0" timeOffset="39949.91">11594 2198 1296 0,'0'0'-23'0,"0"0"25"0,0 0 14 0,0 0 1 16,0 0 14-16,0 0 10 15,14-32 17-15,-14 32 15 0,0 0 3 0,11-11 1 16,-11 11 0-16,11-10-6 15,-11 10-11-15,12-10-3 0,-12 10-6 0,12-11 2 0,-12 11-12 16,15-10-11-16,-15 10 6 0,17-7 2 0,-17 7-8 16,17-8-10-16,-17 8 13 15,18-4 7-15,-18 4 9 0,18-1 9 0,-18 1-2 16,0 0 4-16,28 1 5 16,-28-1-5-16,15 8-4 0,-15-8-8 0,14 13-1 0,-14-13-5 15,7 18-2-15,-7-18-6 16,4 21 1-16,-4-8-4 0,0-13-1 0,-4 29 2 15,2-15-1-15,-3 2 2 0,-1 1 6 0,0-2-4 0,0 3 3 16,-3-6 0-16,-1 6 5 16,-2-2-4-16,3-4 4 0,-4 2-3 0,1-1 5 15,2-1-1-15,3-3 1 0,-7 2-9 16,6 1 1-16,8-12-6 0,-16 19-2 0,8-11-3 16,8-8-2-16,-12 13-2 15,12-13-3-15,-8 11 0 0,8-11-7 16,0 0 1-16,-9 12 0 0,9-12-6 15,0 0-2-15,0 0 0 0,0 0 0 0,0 0 0 0,0 0 5 16,0 0-8-16,40-40-2 0,-27 27 0 0,-1-1-7 16,3-3-4-16,3-2-9 15,2-1-1-15,0-3-5 0,0 1 1 0,2-1-1 16,-1 1 3-16,-2 4 5 16,-4 1-1-16,-1 0 9 0,1 4 1 0,-4 0 8 0,0 1-1 15,0 1 2-15,-4 1 3 16,-7 10 3-16,16-15 3 0,-16 15 5 0,10-14 6 15,-10 14 4-15,9-9 5 0,-9 9 1 0,0 0 1 0,0 0 2 16,8-12-3-16,-8 12-3 16,0 0-1-16,0 0-3 0,0 0 5 0,0 0-7 15,-29 33-5-15,29-33 2 0,-14 19-3 16,9-6-1-16,-2-2-3 0,-1 3-2 0,3 1 1 16,5-15-2-16,-11 29-2 15,9-14-3-15,-2 2-1 0,3-4 1 0,1-13 0 0,-2 27-6 16,2-27-6-1,2 26-12-15,-2-26-13 0,5 20-21 0,1-11-16 0,-6-9-23 16,9 18-23-16,0-11-26 0,-9-7-31 0,16 13-35 16,-6-9-61-16,-10-4-140 0,16 6-371 15,-8-4-81-15</inkml:trace>
  <inkml:trace contextRef="#ctx0" brushRef="#br0" timeOffset="40780.14">12224 2116 2175 0,'0'0'-107'15,"0"0"16"-15,0 0 19 0,0 0 15 16,0 0 18-16,0 0 17 15,0 0 11-15,0 0 19 0,0 0 4 0,0 0 6 0,0 0-4 0,0 0 6 16,0 0-7-16,0 0 0 16,0 0-4-16,0 0 13 0,0 0 11 0,0 0 4 15,0 0-3-15,0 0 23 16,0 0-11-16,0 0 14 0,0 0-7 0,0 0 0 0,-12 39 2 16,12-39-1-16,-7 15-3 15,7-15-5-15,-9 19-6 0,9-19 8 0,-8 19-9 0,4-10-1 16,4-9-1-1,-8 23-10-15,3-10-5 0,5-13 2 0,-6 24 2 0,2-13 6 16,4-11-6-16,-7 21 7 0,7-21-15 0,-7 19-1 0,7-19 1 16,-4 18-1-16,4-18 0 15,-3 13-4-15,3-13 0 0,0 0 4 0,-4 15-9 16,4-15 5-16,0 0-2 16,-5 13 2-16,5-13 4 0,0 0-3 0,0 0-2 15,0 0-1-15,-4 15 1 0,4-15 1 16,0 0-4-16,0 0-2 0,0 0-3 0,0 0 6 15,0 0-5-15,0 0 3 16,0 0 1-16,0 0 2 0,0 0-6 0,-2 17 6 0,2-17-1 16,0 0-1-16,0 0 1 0,0 0-2 0,0 0-1 15,0 0 3-15,0 0-5 16,0 0 3-16,0 0-5 0,0 0 0 0,0 0-9 16,0 0-6-16,0 0-4 15,0 0-2-15,0 0 0 0,0 0 8 0,0 0-10 0,0 0 4 16,0 0 1-16,0 0 4 15,0 0-1-15,0 0-1 0,0 0-1 0,0 0 10 16,0 0-10-16,0 0 10 0,0 0-7 0,0 0 11 0,-22 2-4 16,22-2 6-16,0 0 4 15,0 0 2-15,4 23-9 0,-4-23 1 0,0 0-6 16,0 0-6-16,6 25-14 16,-6-25 0-16,3 12-24 0,-3-12-1 0,0 0-24 15,7 18-7-15,-7-18-24 0,4 12-24 16,-2-7-24-16,-2-5-43 0,0 0-74 0,9 18-331 15,-4-13 189-15</inkml:trace>
  <inkml:trace contextRef="#ctx0" brushRef="#br0" timeOffset="41260.08">12320 2360 1642 0,'13'-5'-75'0,"-13"5"14"0,0 0 12 15,0 0 18-15,0 0 9 0,0 0 3 16,0 0 12-16,0 0 11 0,0 0-1 0,0 0 8 16,0 0-1-16,0 0 14 0,0 0 3 0,0 0 9 15,0 0 3-15,0 0-4 16,0 0 5-16,0 0-3 0,0 0-2 0,0 0-12 0,0 0-5 16,0 0-11-16,0 0-4 15,0 0 0-15,0 0-1 0,0 0 3 0,0 0 6 16,0 0 1-16,0 0 3 0,0 0 3 0,0 0 9 0,0 0 1 15,29 7 0 1,-29-7-6-16,0 0 6 0,0 0-1 0,10 9 2 0,-10-9-7 16,0 0 18-16,5 16-18 15,-5-16 0-15,0 0 7 0,0 0 12 0,0 0-7 16,-9 24 5-16,9-24-2 16,0 0-15-16,-12 12-13 0,12-12-15 0,0 0-22 0,-15 10-43 15,10-8-49-15,5-2-108 16,0 0-362-16,0 0 209 0</inkml:trace>
  <inkml:trace contextRef="#ctx0" brushRef="#br0" timeOffset="41659.81">12495 2164 1650 0,'0'0'-63'16,"16"-13"8"-16,-16 13 5 15,0 0 6-15,0 0 17 0,0 0 15 0,10-8 17 0,-10 8-1 16,0 0 14 0,0 0 20-16,0 0 14 0,0 0-13 0,0 0 11 0,0 0 2 15,0 0-7-15,21 27-4 16,-21-27-5-16,3 19-1 0,1-6 4 0,3 2-4 15,-4 1-4-15,-1 0 6 0,2 4 10 16,-2-1-4-16,2 0 2 0,-2 2 4 0,1-2-8 16,-1 0 3-16,-2 0 5 0,2-2 1 0,-2 2-1 0,-2 0-2 15,2-19 0 1,-2 34-2-16,-1-16-4 0,-1-3 6 0,0 1-8 0,0-1-4 16,4-15-4-16,-7 26-3 15,0-16-16-15,7-10-15 0,-7 19-25 0,2-10-25 0,1-1-34 16,4-8-44-1,-6 13-61-15,6-13-151 0,-5 7-264 0,5-7 184 0</inkml:trace>
  <inkml:trace contextRef="#ctx0" brushRef="#br0" timeOffset="41879.83">12783 2466 1853 0,'20'-5'-7'16,"-20"5"1"-16,0 0 2 0,16-4 4 16,-16 4 17-16,0 0 15 0,25-1 12 15,-25 1-6-15,24-3-2 0,-24 3-9 16,23 0-2-16,-23 0-19 0,26 3-12 0,-12-3-23 16,-3-3-18-16,3 2-23 15,-14 1-17-15,20-3-33 0,-11 0-59 0,-9 3-313 0,16-8 339 16</inkml:trace>
  <inkml:trace contextRef="#ctx0" brushRef="#br0" timeOffset="42109.84">12933 2362 1402 0,'-13'-6'-3'0,"13"6"10"16,0 0 18-16,0 0 25 0,0 0 17 0,0 0 29 15,0 0 20-15,0 0 7 0,0 0 12 16,0 0 1-16,-20 15-20 0,20-15-1 0,0 0-16 15,-3 26-14-15,3-26-5 0,-2 22-11 16,2-22-2-16,-2 28-7 0,2-14-7 16,0-14-10-16,-2 31-16 0,-1-14-6 0,3-17-24 0,0 30-14 15,0-16-27-15,3 1-23 16,-3-15-33-16,2 25-29 0,0-12-36 0,0-3-68 0,-2-10-466 16,7 19 45-16</inkml:trace>
  <inkml:trace contextRef="#ctx0" brushRef="#br0" timeOffset="42809.81">13266 2277 1988 0,'0'0'-61'0,"6"-24"17"0,-6 24 7 0,0 0 6 15,3-13 23-15,-3 13 16 16,0 0 13-16,0 0 5 0,0 0-14 0,6-15 9 16,-6 15 0-16,0 0 1 0,12-9 1 15,-12 9 11-15,0 0-11 0,17-6 9 0,-17 6 0 16,0 0 7-16,23 0 2 15,-23 0 14-15,0 0-13 0,27 7 1 0,-27-7 2 0,13 12-1 16,-3-4 0-16,-10-8 5 0,9 22-12 0,-7-10 2 16,-2-12-6-16,2 27-2 15,-6-11 0-15,4-16-3 0,-9 33-4 0,4-16 5 0,-2 0-7 16,1-1 1 0,-1-2 8-16,1 2-8 0,-4-3-2 0,1 3 1 0,1-6 5 15,8-10 3-15,-15 25 6 16,9-17-7-16,6-8 4 0,-11 15-7 0,11-15 0 15,-8 14 4-15,8-14-15 0,-8 10-2 16,8-10-9-16,0 0-5 0,-7 11-16 0,7-11-1 16,0 0-7-16,0 0 1 0,0 0 0 0,0 0-2 15,0 0 6-15,36-26-1 0,-25 14 4 16,-1-1 7-16,3-4 0 0,1 1 2 0,-3-2 13 16,2 1 5-16,1 1-5 15,-3-1 8-15,0-1 7 0,0 3 1 0,-2 2-2 16,-1-1 6-16,0 1 11 0,-1 2 9 0,-7 11-1 15,10-19 2-15,-10 19-5 0,8-16-2 16,-8 16 0-16,7-13 1 0,-7 13-4 0,0 0-3 16,0 0-2-16,0 0 3 15,0 0-1-15,0 0 4 0,0 0-4 0,0 0-8 16,0 0 2-16,0 0 0 0,-36 27-2 16,30-14-2-16,6-13-4 0,-15 27-1 0,9-12-3 15,-2 0-5-15,2 1-5 16,1-2-11-16,1 2-18 0,2-1-13 0,2-15-19 0,-2 29-15 15,2-16-28-15,0-13-19 0,6 23-34 0,-2-12-28 16,-1-3-43-16,-3-8-96 16,14 13-463-16,-8-6-78 0</inkml:trace>
  <inkml:trace contextRef="#ctx0" brushRef="#br0" timeOffset="43100.12">13645 2274 2268 0,'9'-18'-87'0,"-9"18"15"0,0 0 21 0,7-12 21 16,-7 12 24-16,0 0 33 16,0 0 4-16,0 0 9 0,0 0 9 0,0 0-10 15,0 0 10-15,0 0-8 0,0 0 15 16,-14 54-8-16,10-39 3 0,0 2 7 0,2 0-7 15,-1 2-11-15,-1 0 1 16,1 0-5-16,0 2-7 0,1-2-10 0,2 2-17 16,-2-2-26-16,2 2-17 0,0-2-23 0,0-1-21 15,2-1-19-15,0-1-36 0,-1-4-55 16,-1-12-113-16,2 23-258 0,1-16 242 0</inkml:trace>
  <inkml:trace contextRef="#ctx0" brushRef="#br0" timeOffset="43360.16">13773 2416 1637 0,'0'0'-42'15,"0"0"10"-15,10-12 21 0,-10 12 26 0,0 0 2 16,0 0 21-16,0 0 5 0,0 0 7 15,0 0-7-15,0 0 4 0,21 26 4 0,-21-26-12 0,0 19 3 16,0-19-8-16,0 25 1 16,0-25-2-16,0 27-9 0,-2-12-14 0,2-15-4 15,-2 30-19-15,0-17-11 0,2-13-22 16,-2 26-21-16,0-14-22 0,0-3-38 0,2-9-70 16,0 0-292-16,-7 24 340 15</inkml:trace>
  <inkml:trace contextRef="#ctx0" brushRef="#br0" timeOffset="43749.97">13919 2337 1366 0,'0'0'-34'0,"0"0"19"16,0 0 15-16,9-10 13 0,-9 10 8 16,0 0 17-16,0 0 1 0,0 0 12 0,0 0 5 15,0 0-1-15,0 0 15 0,0 0-7 16,0 0 10-16,0 0-3 0,23 20-12 0,-23-20 11 16,4 13-5-16,-4-13-6 15,0 0-4-15,2 23-6 0,-2-23-8 0,0 21-2 0,0-21-3 16,3 23 8-1,-3-23-13-15,0 25-4 0,0-25-5 0,0 25 4 0,2-11-4 16,-2-14-12-16,0 28 1 0,2-15-1 0,-2-13 2 0,0 27-4 16,2-15 7-1,-2-12-11-15,3 26 1 0,-3-13-13 0,0-13-22 0,2 25-7 16,-2-25-22-16,0 21-9 16,-2-11-14-16,-3 1-21 0,5-11-24 15,-9 17-33-15,3-10-59 0,1 1-314 0,5-8 286 16</inkml:trace>
  <inkml:trace contextRef="#ctx0" brushRef="#br0" timeOffset="45270.05">9817 3502 1634 0,'9'-11'20'0,"-9"11"11"0,0 0-4 16,0 0 12-16,0 0-4 0,10-13 37 0,-10 13 0 15,0 0 16-15,0 0 9 0,0 0 8 16,0 0-4-16,13-5-2 0,-13 5 4 16,0 0-6-16,0 0-2 0,0 0-7 0,0 0-10 0,0 0-10 15,17 23-7-15,-17-23-9 16,9 13-7-16,-9-13-13 0,10 19-11 0,-6-9-15 0,-4-10-12 16,8 15-7-16,-1-5-9 15,-7-10-11-15,9 12-15 0,-9-12-7 0,10 14-8 16,-10-14-1-16,11 12 2 0,-11-12 4 0,0 0 7 0,12 7 12 15,-12-7-4-15,0 0 6 16,0 0 12-16,0 0 4 16,0 0 16-16,0 0-1 0,22-21 15 0,-22 21 2 15,6-13 4-15,-6 13 13 0,6-17 11 0,-6 17 12 0,6-14 2 16,-6 14 1 0,0 0 9-16,9-19-3 0,-9 19 7 0,0 0 3 0,9-11 3 15,-5 7 2-15,-4 4-5 16,0 0-2-16,0 0-9 0,6-10-8 0,-6 10 0 15,0 0-11-15,0 0 8 0,0 0-13 0,0 0-3 16,0 0-1-16,0 0 3 0,0 0-6 16,0 0-3-16,19 31-2 0,-17-18-5 0,-2-13-10 15,4 29-5-15,-1-12-9 0,-1 0-9 16,-2 2-8-16,2 2-15 0,-2 0-5 0,0 0-2 16,2 0-1-16,-4 2-3 15,2-2 4-15,0 0 7 0,-2 0-1 0,-3-1 9 0,3-1 3 16,-2 0 8-1,0-1 14-15,-3-1 14 0,1-2 11 0,0-1 10 0,-2-1 3 16,-4 0 6-16,4-3-2 0,-4 2 3 0,-1-5 2 0,-2 0 0 16,2-1-2-16,-1 0 0 15,14-6-3-15,-26 6-7 0,26-6-12 0,-26 0-10 16,26 0-8-16,0 0-19 16,-27-10-17-16,27 10-22 0,-12-15-36 15,7 3-21-15,5 12-31 0,3-22-25 0,-1 7-38 16,-2 15-93-16,10-34-516 0,-6 18-140 0</inkml:trace>
  <inkml:trace contextRef="#ctx0" brushRef="#br0" timeOffset="45600.03">10431 3425 2506 0,'0'0'-19'0,"0"0"10"16,0 0-3-16,0 0 19 0,0 0 16 15,0 0 20-15,0 0 17 0,0 0 17 16,2 37 0-16,-2-37 0 0,-13 22 5 0,9-7-2 15,-2 3-8-15,2-3-6 0,0 4-6 16,2-2-5-16,-2 2 7 0,1 0-8 0,0-2-11 16,3 1-21-16,0-18-24 0,0 34-27 0,0-18-36 15,3-2-23-15,-3-14-30 16,5 25-43-16,-1-13-46 0,-4-12-106 0,6 17-446 0,-4-10-47 16</inkml:trace>
  <inkml:trace contextRef="#ctx0" brushRef="#br0" timeOffset="45940.18">10513 3598 2276 0,'7'-11'-26'0,"-7"11"-7"16,11-17-9-16,-5 7 6 0,-6 10-2 15,15-13 13-15,-15 13 10 0,16-13 27 16,-16 13-6-16,20-10 10 0,-20 10 10 0,18-6 7 15,-6 3 11-15,-12 3-5 0,20-4-3 0,-20 4-1 16,22 0-7-16,-22 0 0 0,0 0-1 16,23 6 8-16,-23-6 3 0,10 7 10 0,-10-7 9 15,0 0-2-15,0 23 3 0,0-23-4 16,-6 21 1-16,6-21-4 0,-10 27-1 0,3-14 2 16,3 0-4-16,-2 0 0 15,-1 3-8-15,7-16-2 0,-8 23-9 0,6-9-3 16,2-14-5-16,-5 20-6 0,5-20-15 0,0 20-19 0,0-20-28 15,7 15-32-15,-7-15-20 16,13 11-33-16,-5-7-22 0,-8-4-59 0,0 0-111 16,25 2-351-16,-13-2 86 15</inkml:trace>
  <inkml:trace contextRef="#ctx0" brushRef="#br0" timeOffset="46199.83">10972 3473 2053 0,'0'0'20'15,"10"-8"0"-15,-10 8-18 16,0 0 1-16,16-5-2 0,-16 5 7 0,0 0 2 16,0 0 17-16,0 0 1 15,34 11-3-15,-26-1 4 0,-8-10-1 16,11 21-6-16,-4-8 32 0,-5 4-19 15,0 0-1-15,-2 2-11 0,0 0-11 0,-2 0 4 0,-2 4-26 16,-3 0-7-16,1 0-26 0,-3-2-15 0,-1 1-31 16,0-2-38-16,-6-1-81 15,4-2-396-15,-1-2 188 0</inkml:trace>
  <inkml:trace contextRef="#ctx0" brushRef="#br0" timeOffset="46580.14">11374 3795 1817 0,'0'0'3'16,"0"0"-18"-16,12 13-4 0,-12-13-9 0,0 0 8 0,0 0 4 15,16 6 4-15,-16-6 2 0,0 0-5 16,18 1 9-16,-18-1-8 0,14 0-4 16,-14 0-17-16,13 0-25 0,-13 0-32 0,0 0-48 0,17-7-289 15,-17 7 416-15</inkml:trace>
  <inkml:trace contextRef="#ctx0" brushRef="#br0" timeOffset="46719.85">11462 3753 1377 0,'-13'-15'68'0,"13"15"10"16,0 0 8-1,0 0-16-15,0 0-3 0,-9-14-4 0,9 14 3 0,0 0-3 16,0 0-10-16,0 0-14 0,0 0-8 0,0 0-16 0,0 0-25 16,26-7-39-16,-26 7-38 15,12-4-72-15,-12 4-152 0,11-4-161 0,-11 4 362 16</inkml:trace>
  <inkml:trace contextRef="#ctx0" brushRef="#br0" timeOffset="47770.36">11836 3492 1342 0,'0'0'-1'0,"0"0"16"15,0 0 7-15,0 0-4 16,0 0-5-16,0 0 8 0,0 0-1 0,19-11 4 0,-19 11-5 16,0 0 1-16,0 0 12 15,23 0-3-15,-23 0 11 0,0 0-5 0,0 0 1 16,27 7 7-16,-27-7 0 15,13 10-2-15,-13-10-2 0,7 15 5 0,-7-15-1 0,6 17-9 16,-6-4 0-16,0-13-7 0,-4 27-8 0,0-12-2 16,1 2 2-1,-6 4 0-15,-2-2 3 0,4 2 2 0,-4 0-15 0,-1-2 1 16,2 1 4-16,3-1-3 0,-2-1 1 16,-1-2-4-16,2-3-2 0,4 0 2 0,-3-1 1 15,7-12-7-15,-10 19 3 16,10-19 2-16,-9 17-11 0,9-17-3 0,-4 12-3 15,4-12-1-15,0 0 3 0,0 0-3 0,0 0 0 16,0 0 14-16,0 0-4 0,0 0 2 16,0 0 5-16,42-37 4 0,-28 22 2 0,0-2 7 15,2 0-8-15,1-2 1 16,-3 0 2-16,2-1 3 0,2 1 5 0,-3 2 10 16,-3 1 9-16,3 0 11 0,-3 5 14 15,-5-3 9-15,1 4 5 0,-8 10 2 0,16-14 4 16,-16 14-2-16,9-14 3 15,-9 14-3-15,7-8 9 0,-7 8-9 0,0 0-1 16,0 0-2-16,0 0-6 0,0 0-8 0,0 0-7 0,-36 27-9 16,28-16-5-16,-3 3-6 15,1 3-5-15,1 1-4 0,0-2-5 0,4 1-2 0,0-1-7 16,-1 1-14 0,4 1-17-16,0-2-16 0,2-16-22 0,0 31-30 15,4-16-36-15,0 0-33 0,3-1-32 16,-2-3-36-16,2-3-89 0,-7-8-535 0,15 17-182 0</inkml:trace>
  <inkml:trace contextRef="#ctx0" brushRef="#br0" timeOffset="47989.95">12248 3687 2547 0,'11'-16'-35'0,"-11"16"14"0,0 0 0 0,0 0 3 0,0 0 21 15,9-8 14-15,-9 8 22 16,0 0 3-16,0 0 25 0,0 0-1 0,0 0-12 16,9 40-3-16,-6-26-6 0,-3-14-5 15,4 25-18-15,-3-12-29 0,5 0-16 0,-6-13-36 16,6 27-36-16,-5-16-39 16,3-2-61-16,-4-9-157 0,3 18-291 15,-3-18 131-15</inkml:trace>
  <inkml:trace contextRef="#ctx0" brushRef="#br0" timeOffset="48170.02">12363 3821 2110 0,'0'0'81'0,"0"0"-2"0,0 0-5 16,22-1-18-16,-22 1 14 15,0 0 11-15,0 0 11 0,0 0-3 0,0 0-17 0,0 0-13 16,0 0-30-16,0 0-46 0,0 0-48 0,16 1-56 15,-16-1-56-15,0 0-132 16,0 0-383-16,0 0 59 0</inkml:trace>
  <inkml:trace contextRef="#ctx0" brushRef="#br0" timeOffset="48579.95">12594 3629 1898 0,'0'0'-75'0,"0"0"21"0,0 0 15 16,0 0 9-16,0 0 12 0,0 0 15 0,0 0 13 0,0 0 11 16,0 0 10-1,0 0 12-15,0 0-4 0,0 0 9 0,0 0 15 0,23 15-9 16,-23-15 5-16,0 0-10 0,9 16 16 16,-9-16-6-16,4 13-9 0,-4-13 15 15,6 22-15-15,-4-12 2 0,-2-10-14 16,3 29-4-16,-6-13-7 0,3-16-7 0,-4 35-8 15,0-18-20-15,-2 2-7 0,-1 2-4 0,-5-1-19 16,4-1-10-16,-5 0-19 16,0-2-11-16,1 0-14 0,-3-1-31 0,0-3-52 0,1-4-111 15,1 1-235-15,-5-1 301 16</inkml:trace>
  <inkml:trace contextRef="#ctx0" brushRef="#br0" timeOffset="49079.86">12412 3620 1477 0,'0'0'-20'15,"0"0"29"-15,0 0 13 0,0 0 8 0,0 0 10 0,0 0 24 16,0 0 9-16,0 0 14 16,0 0 2-16,0 0 7 0,0 0 3 15,0 0-7-15,0 0 9 0,0 0-4 0,0 0-1 0,0 0 5 0,0 0-3 16,0 0 2-16,-29 26 2 16,29-26-4-16,-11 21-5 0,2-7-4 0,4 0-6 15,-4-2-8-15,1 4-7 16,0-1-9-16,0 2-6 0,-2 2-5 0,4-4-10 15,-1 4-14-15,2-2-11 0,1 0-13 0,2-2-14 16,-1 3-13-16,3-18-31 0,0 27-34 16,0-27-32-16,5 26-33 0,-1-16-49 0,-3-1-92 15,6 1-510-15,-3-2-124 0</inkml:trace>
  <inkml:trace contextRef="#ctx0" brushRef="#br0" timeOffset="49450.37">12944 3850 2441 0,'0'0'-15'0,"0"0"11"0,0 0-7 0,19-5-3 0,-19 5-3 16,0 0 4-16,0 0 8 15,22-3-6-15,-22 3-5 0,0 0-21 0,26-1-7 0,-12 1-21 16,-1-2-12-16,-13 2-13 0,25 0-23 0,-13-2-33 16,-12 2-57-1,24-3-300-15,-14 3 324 0</inkml:trace>
  <inkml:trace contextRef="#ctx0" brushRef="#br0" timeOffset="49637.8">13133 3791 1538 0,'0'0'37'0,"0"0"8"15,-16-15 2-15,16 15 4 0,0 0 12 0,0 0 30 16,0 0 12-16,0 0 14 0,0 0 14 16,0 0-25-16,0 0-10 0,-31 26-6 0,27-16-15 15,-6 1-6-15,10-11-8 0,-13 23-10 16,6-9-17-16,-1-1-20 0,2 1-22 16,-4-1-26-16,7 1-29 0,3-14-33 15,-11 24-25-15,4-12-40 0,3-3-84 0,4-9-429 16,-7 17 91-16</inkml:trace>
  <inkml:trace contextRef="#ctx0" brushRef="#br0" timeOffset="50270.28">13295 3688 1972 0,'0'0'-8'16,"9"-7"3"-16,-9 7-4 16,0 0 12-16,13-10-2 0,-13 10 19 0,0 0 4 0,12-8 3 15,-12 8 14 1,0 0-4-16,19-1-3 0,-19 1 1 0,0 0-6 0,0 0-4 16,27 0 3-16,-27 0 0 15,0 0 0-15,23 7 7 0,-23-7-3 0,11 9 11 0,-11-9 10 16,10 17-15-1,-10-17-10-15,-2 22 13 0,2-22-19 0,-10 29 0 0,5-15-6 16,-5 4 4-16,-2 1-16 0,1-1 11 0,0 0-6 16,-1-1 2-16,-1 0 1 15,2-2-8-15,-1-1 1 0,4-1 1 0,-1-1 0 0,9-12 4 16,-14 18-10-16,10-10 0 16,4-8-10-16,-11 16 4 0,11-16-3 0,-10 11-4 15,10-11-8-15,0 0-4 16,0 0 3-16,0 0-8 0,0 0-1 0,0 0 3 0,0 0-5 15,0 0 0-15,0 0-1 0,0 0 13 16,39-44 6-16,-26 29 3 0,0-2-8 0,1 1 14 16,-1 0 7-16,1 0 19 0,-3 0 11 15,1 3 8-15,-1 2 21 0,-3-1 12 16,-1 1 12-16,-7 11 1 0,16-15 3 0,-16 15-3 16,9-13 1-16,-9 13 1 15,8-12-4-15,-8 12-4 0,0 0 3 0,0 0-3 0,0 0-1 16,0 0-10-16,0 0-4 0,0 0-9 0,0 0-4 15,0 0-6-15,0 0-2 16,0 0-6-16,-37 37-4 0,32-26-2 0,5-11-2 0,-6 25-8 16,1-12 2-16,5-13-8 15,0 27-4-15,0-14-14 0,0-13-9 0,3 29-13 16,1-16-11-16,0 0-6 16,-1 1-13-16,-3-14-11 0,14 23-24 0,-10-12-19 15,4-2-28-15,-8-9-27 0,15 16-28 16,-9-11-60-16,-6-5-128 0,13 8-388 0,-8-7-61 15</inkml:trace>
  <inkml:trace contextRef="#ctx0" brushRef="#br0" timeOffset="50580">13649 3667 2253 0,'0'-23'-30'0,"0"23"16"16,0 0 28-16,0 0 22 0,0-19 13 16,0 19 23-16,0 0 26 0,0 0 26 15,0 0 16-15,0 0-3 0,0 0-6 0,0 0-9 16,0 0-12-16,0 0-11 0,-22 42-12 16,22-42-11-16,-5 31-6 0,3-14-11 0,0 0-3 15,2 2-9-15,0-19-5 16,0 34-2-16,2-17-6 0,-2 1-6 0,2-1-8 15,0-1-13-15,-2-16-14 0,3 29-20 0,-3-15-23 16,0-14-26-16,5 22-30 0,-5-22-20 16,5 20-22-16,-3-11-25 0,-2-9-33 0,4 12-77 15,-4-12-548-15,4 10-165 0</inkml:trace>
  <inkml:trace contextRef="#ctx0" brushRef="#br0" timeOffset="50890.28">13823 3663 2497 0,'0'0'-51'0,"0"0"13"0,9-11-5 15,-9 11 22-15,0 0 13 0,0 0 31 16,0 0 14-16,0 0 16 0,0 0 7 0,0 0-7 15,0 0 2-15,27 17-5 0,-27-17 3 0,2 18 2 0,-2-18 2 16,0 24 0-16,0-11-7 16,0-13 0-16,-2 35-1 0,0-18-9 0,2-2-3 15,-3 2-5-15,3-17-6 0,-2 33-1 16,2-18-11-16,0-15-15 0,0 25-17 0,0-25-28 16,2 22-22-16,-2-22-25 15,0 18-30-15,0-9-26 0,0-9-44 0,0 0-122 0,3 12-378 16,-3-12 58-16</inkml:trace>
  <inkml:trace contextRef="#ctx0" brushRef="#br0" timeOffset="51280.18">14041 3568 1925 0,'0'0'-64'0,"6"-5"12"0,-6 5 24 15,0 0 15-15,0 0 11 16,0 0 14-16,0 0 19 0,0 0 26 0,0 0 27 16,0 0 4-16,0 0 22 0,0 0-2 15,0 0 1-15,0 0-1 0,0 0 2 0,0 0-10 16,21 19-9-16,-21-19-10 0,2 16-1 0,-2-16-5 15,-2 22 0-15,2-22-12 0,-2 28 0 16,2-13-3-16,0 3-9 0,-1 0-3 0,2 1-3 16,-1 2-5-16,0-1-6 15,0 0-4-15,0 2 0 0,-1-3-7 0,1 2-6 16,-2-5-10-16,0 4-14 0,-1-2-6 16,-1-2-13-16,0 0-15 0,-3-1-12 0,3-2-13 15,-3 1-23-15,-1-4-25 16,2 0-22-16,0 2-21 0,-3-3-26 15,-1-4-76-15,10-5-503 0,-13 12-50 0</inkml:trace>
  <inkml:trace contextRef="#ctx0" brushRef="#br0" timeOffset="51589.8">14497 3805 2291 0,'0'0'-44'15,"0"0"0"-15,0 0 8 0,22-3 14 16,-22 3 13-16,0 0 17 0,0 0-1 0,34 6 9 15,-34-6 0-15,20 2-7 0,-20-2 0 0,27 2-13 16,-13 0 7-16,-14-2-5 16,28 0-18-16,-16 1-14 0,-12-1-17 0,23-1-11 15,-15-1-34-15,-8 2-58 0,0 0-145 16,23-14-181-16,-18 11 356 0</inkml:trace>
  <inkml:trace contextRef="#ctx0" brushRef="#br0" timeOffset="51830.07">14625 3713 1467 0,'-17'-2'26'0,"17"2"16"0,0 0 13 16,0 0 27-16,0 0 28 15,0 0 21-15,-19 10 11 0,19-10-8 0,0 0-5 16,-8 17-4-16,8-17-11 16,-8 15-1-16,8-15-6 0,-3 21-9 15,3-21-5-15,-4 23-10 0,2-8-13 16,2-15-2-16,-2 29-9 0,2-14-5 0,-2 2-15 0,2-17-19 15,-2 30-17-15,2-15-20 0,0-15-23 0,0 28-22 16,0-15-19-16,0-13-28 0,0 23-15 16,0-14-23-16,0-9-23 0,0 17-41 0,0-17-91 15,0 13-361-15,0-13 103 16</inkml:trace>
  <inkml:trace contextRef="#ctx0" brushRef="#br0" timeOffset="52760.11">14834 3557 1846 0,'-25'27'-93'0,"25"-27"19"15,0 0 15-15,0 0 19 0,0 0 25 0,0 0 20 16,0 0 15-16,0 0 17 0,0 0 3 16,0 0 23-16,0 0-1 0,0 0 13 15,0 0-8-15,0 0 3 0,0 0-5 16,0 0 6-16,0 0-11 0,0 0-1 0,0 0-2 15,0 0-8-15,0 0-2 0,0 0-3 0,43 3-7 16,-43-3-7-16,17 2-2 0,-17-2 5 16,0 0-6-16,26 8 2 0,-26-8 1 0,16 8 8 15,-8-3 5-15,-8-5-1 16,18 13 1-16,-12-5-1 0,1 3-2 0,1 0 1 16,-2 3 0-16,-6-14-4 0,4 31 2 15,-2-16-10-15,-2 2 2 0,0-17-1 0,-4 35-1 16,0-18 6-16,0-1-7 15,-1 0 4-15,-1 1-9 0,0-2 1 0,0 2 0 16,-3-3 1-16,2 1-9 0,0-4 2 0,7-11-4 0,-9 21 0 16,5-11-6-16,4-10-5 15,-10 16-4-15,10-16-1 0,-6 13 0 0,6-13-17 0,0 0-6 16,0 0-3 0,0 0 5-16,0 0-10 0,0 0 10 0,0 0 2 0,0 0-5 15,0 0 1-15,0 0 2 16,0 0 9-16,12-63-1 0,-4 47 9 0,0-5 6 0,0 3 6 15,1-4 2-15,2 4 10 0,-1-2 4 0,1 1-7 16,-3 0 6-16,3 2 3 16,-2 4-4-16,1-2 7 0,-2 1 6 0,-2 3 3 15,-6 11 4-15,16-21-3 0,-10 13 0 16,-6 8 0-16,8-15-3 0,-8 15 1 0,11-12-4 16,-11 12 12-16,0 0 8 15,5-13 6-15,-5 13 5 0,0 0-4 0,0 0 5 0,0 0 0 16,0 0-4-16,0 0-4 0,0 0-2 0,-24 42-5 15,18-30 1-15,0 1-4 16,-1 3-7-16,0-2-7 0,3 2-2 0,0-1-4 0,0 2-6 16,-1 0-7-16,5 2-14 15,0-2-12-15,0-17-10 0,5 35-17 0,-1-23-19 16,4 4-28-16,0-3-32 16,4 0-22-16,-2-3-36 0,3 0-13 0,0-1-12 15,0-3-35-15,-5 0-47 16,-8-6-605-16,16 6-270 0</inkml:trace>
  <inkml:trace contextRef="#ctx0" brushRef="#br0" timeOffset="53099.87">15237 3623 2626 0,'0'0'-102'0,"0"0"21"16,0 0 6-1,0 0 28-15,0 0 27 0,0 0 30 0,0 0 40 0,0 0 20 16,0 0 14-16,0 0 19 16,0 0 5-16,0 0-4 0,0 0-2 0,0 0-4 15,0 0-10-15,-29 30-5 0,29-30-13 16,-13 25-8-16,6-11-5 0,1 3-7 0,2-2-7 15,2 4-6-15,-2-2-10 0,4 1-13 16,0 1-16-16,1-1-17 0,4-2-24 16,-3 1-27-16,2-2-24 0,2-1-15 0,-1-2-18 0,2 1-29 15,-1-1-32-15,-1-5-48 16,2 0-103-16,-7-7-346 0,13 10 70 0</inkml:trace>
  <inkml:trace contextRef="#ctx0" brushRef="#br0" timeOffset="53650.27">15373 3707 2023 0,'0'0'-35'0,"-9"-15"5"0,9 15-4 16,0 0 3-16,0 0 7 0,0 0 13 0,0 0 14 16,0 0 0-16,0 0 5 15,26-17 2-15,-26 17-2 0,0 0 7 0,22-2-6 0,-22 2 7 16,18 0 0-16,-18 0 17 16,0 0 8-16,27 4 8 0,-27-4 7 0,17 7 11 15,-17-7 3-15,17 8 7 16,-17-8-4-16,10 10-1 0,-10-10 4 0,8 13-3 15,-8-13-8-15,0 19-1 0,0-19 4 0,-10 23 1 0,4-10 1 16,0 2 8-16,-2-2-1 16,-1 3-6-16,1-1-5 0,-1 1-9 0,0-1-5 15,3-2-6-15,-1 2-3 16,2-1-7-16,1-1-2 0,0-1-4 0,-2-1-10 0,6 1-1 16,0-12-10-16,0 0-19 15,6 26-32-15,-6-26-35 0,12 13-34 0,-2-7-32 0,1-3-34 16,0 0-73-16,-11-3-124 0,25 0-380 0,-13-3-37 15</inkml:trace>
  <inkml:trace contextRef="#ctx0" brushRef="#br0" timeOffset="53880.18">15688 3732 2273 0,'0'0'-44'15,"0"0"6"-15,7-15 9 0,-7 15 25 0,0 0 24 16,0 0 28-16,0 0 11 0,0 0 10 16,0 0-1-16,18 38-6 0,-18-38-7 0,2 27-4 15,-2-12-4-15,0 2-8 16,0-17-11-16,-4 38-19 0,0-19-24 0,-2 2-22 16,-5-2-37-16,1 2-38 0,-3-2-65 15,-4 0-160-15,0 0-285 0,-3-2 161 0</inkml:trace>
  <inkml:trace contextRef="#ctx0" brushRef="#br0" timeOffset="60109.9">998 3778 1723 0,'0'0'-74'0,"0"0"15"0,0 0 16 0,0 0 12 16,0-23 11-16,0 23 5 16,0 0 16-16,0 0 10 0,0 0 9 0,0 0 10 0,0 0 4 15,0-19-12-15,0 19 8 16,0 0 8-16,0 0 0 0,0 0 25 0,0 0 12 15,0 0 6-15,0 0 17 0,5-15-2 0,-5 15 6 16,0 0 3-16,0 0-10 16,0 0 3-16,0 0-7 0,0 0-4 0,0 0-2 0,0 0-1 15,0 0-5-15,0 0 3 16,0 0-3-16,0 0 2 0,8-10-2 0,-8 10-8 16,0 0-3-16,0 0-4 0,0 0-7 15,0 0-8-15,0 0-5 0,0 0-1 0,0 0 0 16,0 0-2-16,0 0 1 15,0 0 0-15,0 0-6 0,20 35 7 0,-20-35-8 16,10 14 7-16,-6-4-2 0,-4-10 1 0,13 21 2 0,-6-10-6 16,0 2-2-16,0 1 0 15,-1 2-7-15,1-1-1 0,4-2-3 0,-6 2 0 16,4 0-2-16,0 0-3 16,-4-1 1-16,4 1-1 0,-3-2 1 0,1 1-2 0,0-1 1 15,-1 1-1-15,-2-3-1 16,-4-11 0-16,8 21-2 0,-4-9 0 0,-4-12-3 15,10 18-1-15,-10-18 0 0,6 18-2 0,-6-18-2 16,6 14-2-16,-6-14-3 16,4 12-14-16,-4-12-17 0,0 0-23 0,5 16-24 0,-5-16-32 15,0 0-42-15,8 11-35 16,-8-11-32-16,0 0-34 0,0 0-67 0,0 0-643 0,0 0-397 16</inkml:trace>
  <inkml:trace contextRef="#ctx0" brushRef="#br0" timeOffset="60530.18">1376 3757 2762 0,'0'0'-150'16,"6"-19"28"-16,-6 19 20 0,6-20 5 0,-6 20 17 15,3-15 14-15,-3 15 11 16,4-12 17-16,-4 12 12 0,0 0 18 15,5-16 8-15,-5 16 7 0,0 0 10 0,0 0 2 16,0 0 2-16,5-15 15 0,-5 15 10 0,0 0 7 16,0 0-2-16,0 0 5 0,0 0-4 0,0 0 4 15,0 0-1-15,-15 45 3 16,11-29 9-16,0-1 4 0,0 2-3 0,-2 2 4 16,-2 2-1-16,1 1 0 15,2 4-1-15,-1-1 6 0,-3 1-8 0,2 0-2 0,0 2-2 16,-3 2-1-16,2 2-7 15,0-1 4-15,-1 1-3 0,2 2-5 0,-3-3 0 0,2 2-6 16,-3-1 0-16,5-3-6 0,0 0-3 0,0-2-6 16,-3 1-3-16,5-4-3 15,-4 3 1-15,3-3-7 0,3 1 0 0,-2-2-4 0,0-1-9 16,2-4-2 0,0 1-9-16,0-1-19 0,-1-1-20 0,1-2-20 0,2-15-23 15,-3 24-21-15,3-24-38 16,-2 21-19-16,2-11-21 0,0-10-20 0,0 13-49 15,0-13-575-15,0 0-163 0</inkml:trace>
  <inkml:trace contextRef="#ctx0" brushRef="#br0" timeOffset="61099.95">1727 3938 2321 0,'0'0'-129'0,"3"-17"25"0,-3 17 19 0,0 0 14 0,0 0 10 15,0 0 12-15,0 0 16 16,0 0 20-16,0 0 23 0,0 0 4 0,0 0 18 16,0 0 15-16,-40 36-9 15,33-24 7-15,-2-2 2 0,0 6-9 0,1-1 14 0,2 2-6 16,-3 1 3 0,3-1 4-16,-1 2 1 0,3 0-1 0,-2-1 1 0,0 3-10 15,4 1 9-15,2-1-14 16,-1-1 0-16,2-1-11 0,3 1 4 0,4 0-2 15,-2 1-7-15,3-1-2 0,2-1-9 0,-3-4-9 16,0 0-9-16,-2-1-9 16,4-1-7-16,-2-2-12 0,-2 1-9 0,2-1-13 0,-1 1-19 15,-7-12-19-15,11 17-29 0,-7-10-40 16,-4-7-87-16,7 13-340 0,-7-13 207 0</inkml:trace>
  <inkml:trace contextRef="#ctx0" brushRef="#br0" timeOffset="61989.94">1945 4131 1553 0,'0'0'-123'0,"0"0"16"0,-11-8 17 16,11 8 22-16,0 0 22 15,0 0 23-15,0 0 23 0,0 0 13 16,0 0 11-16,0 0 10 0,0 0 11 0,0 0 1 16,0 0 6-16,0 0 3 0,0 0 8 0,0 0-7 15,0 0-8-15,0 0-6 16,0 0-2-16,0 0-9 0,0 0-4 0,28-16 3 15,-28 16-5-15,15-5 3 0,-15 5-2 0,21-7-2 0,-21 7 29 16,23-7-19 0,-23 7 16-16,19-4-2 0,-19 4-2 0,21-5-6 0,-21 5 5 15,17-4-7-15,-17 4 6 16,15-4-4-16,-15 4-1 0,16-4 1 0,-16 4 0 16,0 0 0-16,22-7-4 0,-22 7-4 15,15-4-3-15,-15 4-4 0,15-6 10 0,-15 6-11 16,0 0-1-16,21-5 0 0,-21 5 11 15,0 0-4-15,14-4 9 0,-14 4 7 0,0 0 6 16,0 0-1-16,0 0 3 0,0 0 3 0,0 0-6 16,0 0 0-16,0 0-5 15,0 0-4-15,0 0-5 0,0 0-3 0,0 0-1 0,0 0-6 16,-6 32-3-16,6-32 0 16,-12 16-1-16,12-16-4 0,-13 22-2 0,4-10-1 15,1-1 6-15,2 2 3 16,-4 1-1-16,5 1 3 0,-1 0-2 0,0 2-3 0,-2 0-1 15,2 3-4-15,2-2 0 0,0 0-4 0,2 3-1 16,0-4-2-16,0 2 0 16,0-2 0-16,2-17-3 0,0 28-2 0,0-14 3 15,0-14-4-15,0 21-3 16,0-21 4-16,2 19-5 0,-2-19-3 0,2 16 5 16,-2-16-4-16,4 14 5 0,-4-14-6 15,12 8 5-15,-12-8-6 0,18 4 4 0,-18-4 2 16,23 0 1-16,-23 0-4 0,32-4 3 15,-16 0-3-15,-16 4 1 0,32-7 0 0,-17 3 1 16,-2 0-2-16,-13 4 2 0,29-10-2 0,-15 7-4 16,-2-3-7-16,-12 6-13 15,23-10-17-15,-12 4-21 0,-11 6-25 0,21-9-31 0,-11 3-31 16,-10 6-29-16,20-11-33 16,-20 11-72-16,14-12-503 0,-8 7-90 0</inkml:trace>
  <inkml:trace contextRef="#ctx0" brushRef="#br0" timeOffset="62339.77">2525 3946 2267 0,'2'-18'-98'0,"-2"18"14"15,0 0 11-15,4-14 9 0,-4 14 12 0,0 0 17 0,0 0 20 16,15-7 12 0,-15 7 1-16,0 0 2 0,0 0 13 0,25 31-9 0,-16-18-1 15,1 6 8-15,1 0 4 16,0 2-4-16,-1 3 10 0,-2 2 8 0,3 2-6 0,0 5 5 15,-5-7-9-15,-2 5-3 0,1-3 11 0,-5 0-14 16,2 4-8-16,0-6-19 16,-4 3-26-16,0-3-23 0,-3 1-35 0,1-3-41 15,0-1-104-15,2-3-237 16,-4-1 356-16</inkml:trace>
  <inkml:trace contextRef="#ctx0" brushRef="#br0" timeOffset="88380.1">2023 5906 261 0,'-4'-11'70'0,"4"11"-30"0,0 0-6 16,0 0 2-16,0 0 2 15,0 0 1-15,0 0 5 0,0 0 0 0,0 0 3 0,0 0 6 16,0 0 3-16,0 0-9 16,0 0 8-16,0 0 4 0,0 0 2 0,0 0-2 15,0 0 10-15,0 0 5 16,0 0 1-16,0 0 3 0,0 0 4 0,0 0 7 0,0 0-2 15,0 0 11-15,0 0-1 0,0 0 4 0,0 0-6 16,0 0 1-16,0 0 20 16,0 0-29-16,0 0-7 0,0 0-12 0,0 0 3 15,0 0-5-15,0 0-6 16,0 0-4-16,0 0-7 0,0 0 1 0,0 0-2 0,0 0-11 16,0 0-3-16,0 0-1 15,0 0-4-15,0 0-2 0,0 0-3 0,0 0-2 16,0 0-2-16,0 0-5 15,0 0 2-15,0 0-3 0,0 0-2 0,0 0-1 0,0 0 3 16,0 0-10-16,0 0 9 16,0 0-8-16,0 0 2 0,0 0-4 0,21 34 0 15,-21-34 0-15,0 0-1 0,11 11-2 0,-11-11 0 16,0 0 2-16,12 7-4 0,-12-7-3 16,11 7-1-16,-11-7 5 0,13 5-6 0,-13-5-4 15,0 0 4-15,18 6-1 16,-18-6-2-16,0 0 2 0,18 5-1 0,-18-5 9 15,0 0-7-15,12 7 6 0,-12-7-3 0,0 0 1 16,0 0 0-16,15 3 3 0,-15-3 3 16,0 0-4-16,0 0 8 0,0 0 5 0,0 0-3 15,0 0-7-15,0 0 5 0,0 0-1 16,0 0-2-16,0 0 4 0,28-7 2 0,-28 7-5 16,0 0 0-16,0 0 0 15,0 0 2-15,8-14-1 0,-8 14-5 0,0 0 4 16,0 0 2-16,6-17-5 15,-6 17 2-15,0 0 7 0,4-13-4 0,-4 13 6 16,0 0 1-16,0 0 8 0,4-21 1 0,-4 21-3 0,0 0-4 16,0 0 6-16,0-21 1 15,0 21 1-15,0 0 1 0,4-16 5 0,-4 16 4 16,0 0 2-16,0 0 2 16,0 0 2-16,0 0 2 0,-4-21-4 0,4 21 1 0,0 0-2 15,0 0 2-15,0 0-4 16,0 0-3-16,0 0-5 0,0 0-1 0,4-16-1 0,-4 16-3 15,0 0-2-15,0 0 0 0,0 0 1 16,0 0 4-16,0 0-2 0,0 0 2 16,0 0 0-16,0 0 4 0,0 0-5 0,0 0 4 15,0 0-1-15,0 0-3 0,0 0 1 16,-7 55-4-16,7-55-2 0,0 19 0 0,0-19-5 16,0 23 2-16,0-23-6 15,3 23 3-15,1-10-3 0,-2 2-3 0,-2-15 4 16,4 29-1-16,0-12-3 0,0-2 1 15,0 2-1-15,2-2 1 0,-2 2-5 16,3 1 3-16,-3-3 0 0,2 2-21 16,1 0 3-16,-1-2 1 0,-1 0 2 0,-1 1 3 15,2 1 6-15,-4-4 7 0,2 2 5 0,-4-15 9 16,2 29 5-16,-2-17 5 0,0-12 5 16,-2 24 3-16,2-24 7 0,-6 25-3 0,0-15 0 15,0 1-1-15,-3 1 3 16,-2-2-4-16,1-1 0 0,10-9-4 0,-24 14 1 0,13-6-4 15,-1-2-1-15,12-6-1 0,-23 8-6 0,23-8 1 16,-19 4-7-16,19-4-5 16,-19 0-3-16,19 0-6 0,0 0-12 0,-18-15-9 15,18 15-5-15,-6-14-15 0,6 14-16 16,0-20-29-16,0 20-27 0,2-26-48 0,-2 26-49 16,12-28-45-16,-8 13-52 15,-2 0-119-15,0-1-171 0,2 3-304 0,-4 13-277 16</inkml:trace>
  <inkml:trace contextRef="#ctx0" brushRef="#br0" timeOffset="88972.63">2515 5911 2583 0,'0'0'-131'0,"-4"-12"23"0,4 12 29 15,0 0 5-15,0 0 14 0,0 0 17 0,0 0 13 0,0 0 13 16,0 0 6-16,-8-14 17 16,8 14 27-16,0 0 4 0,0 0 15 0,0 0 10 15,0 0 6-15,0 0 11 16,0 0-2-16,-18 40 6 0,18-40 5 0,-9 21-2 0,7-8 0 16,2-13 5-16,-5 29-7 15,4-15 2-15,1-14-10 0,0 33-2 0,1-18-7 16,4 3-3-16,-3-3-7 15,3 2-5-15,1 1-6 0,0-4-6 0,0 1-6 16,0-1-9-16,4-1-19 0,-4 1-23 0,2-3-29 0,0 1-26 16,1-3-42-16,-9-9-21 15,13 14-36-15,-5-9-27 0,-8-5-60 0,0 0-539 16,13 10-106-16</inkml:trace>
  <inkml:trace contextRef="#ctx0" brushRef="#br0" timeOffset="89369.88">2701 5959 2265 0,'0'0'-103'0,"0"0"20"0,4-15 16 0,-4 15 11 16,0 0 8-16,0 0 17 0,0 0 3 16,0 0 19-16,6-15 27 0,-6 15 11 0,0 0 29 15,0 0 3-15,0 0 2 0,0 0 10 0,0 0-4 16,0 0 8-16,0 0-3 16,0 0 2-16,10 41-2 0,-10-41-2 0,4 19-1 0,-4-19 4 15,6 20-11 1,-4-9-3-16,-2-11-5 0,6 27-4 0,-2-14-5 0,0 2-3 15,-2-1-2-15,2 1-6 0,-4-15-4 0,7 28-6 0,-5-16 0 16,-2-12-3-16,4 21-4 16,-4-21-1-16,6 19-6 0,-6-19-9 0,3 17-23 15,-3-17-17-15,4 12-28 16,-4-12-32-16,0 0-10 0,0 0-46 0,6 15-44 0,-6-15-70 16,0 0-466-16,0 0-4 15</inkml:trace>
  <inkml:trace contextRef="#ctx0" brushRef="#br0" timeOffset="89819.96">2891 5950 2050 0,'0'0'-81'15,"4"-16"23"-15,-4 16 13 0,4-13 11 16,-4 13 11-16,0 0 14 0,0 0 23 0,2-17 15 15,-2 17-1-15,0 0 6 0,0 0 7 16,0 0 9-16,0 0 6 0,0 0 10 0,0 0 5 16,0 0 2-16,0 0 1 0,0 0-7 0,-40 21 3 15,40-21-1-15,-17 17-5 16,7-9-3-16,0 1 5 0,10-9-6 16,-18 15-8-16,10-9-3 0,8-6 3 15,-15 13-13-15,15-13-3 0,-13 12-3 0,13-12-5 0,-8 8-6 16,8-8-1-16,0 0-4 15,0 0-2-15,-11 11-7 0,11-11 3 16,0 0-1-16,0 0-1 0,0 0 0 0,0 0-2 16,0 0 5-16,0 0 2 0,0 0 2 0,37 8 6 15,-37-8 1-15,0 0 0 0,18 3 1 0,-18-3 1 16,16 4-1-16,-16-4 5 16,16 6-4-16,-16-6 1 0,19 9-8 0,-19-9 3 0,17 9-2 15,-8-4-2-15,1 2-4 16,-10-7 1-16,20 14-1 0,-10-7-2 0,-2 1-5 0,3-1-5 15,0 1-19-15,-3 2-30 0,-8-10-31 16,17 13-42-16,-7-5-31 0,-1-2-37 16,-2-1-36-16,-7-5-86 0,12 9-454 0,-12-9-56 15</inkml:trace>
  <inkml:trace contextRef="#ctx0" brushRef="#br0" timeOffset="90240.1">3171 5776 2142 0,'0'0'-95'0,"10"-9"33"0,-10 9 20 0,0 0 10 0,0 0 19 15,0 0 11-15,0 0 11 16,0 0 16-16,0 0 4 0,25 21-8 0,-25-21 6 0,11 17 2 16,-2-8-4-1,-3 2-10-15,4 3 12 0,-1 1 17 0,2-1-15 0,1 1 12 16,-1 2 6-16,1 1 4 0,-1-2-4 0,0 4 0 0,-3-4 0 15,0 2 2 1,-1-4-7-16,-3 4 1 0,3-1-3 16,-3-1-9-16,-2-1 9 0,-2-15-11 0,2 27-3 15,-2-16-15-15,0-11-22 0,-4 23-34 0,4-23-21 16,-4 21-34-16,4-21-26 0,-4 15-36 16,4-15-65-16,-7 13-416 0,7-13 134 0</inkml:trace>
  <inkml:trace contextRef="#ctx0" brushRef="#br0" timeOffset="90809.88">3727 5951 1802 0,'0'0'-61'0,"0"0"9"16,0 0 20-16,0 0 2 0,0 0 12 0,0 0 13 16,0 0 23-16,0 0 12 0,0 0 12 15,0 0 15-15,0 0 9 0,0 0-12 0,22 22 9 16,-22-22 2-16,0 0 1 16,0 0-8-16,31-4-3 0,-31 4 0 0,19-4-7 15,-19 4-2-15,25-4-8 0,-25 4-6 16,24-4-12-16,-24 4-14 0,23-6-9 0,-10 5-20 15,-13 1-9-15,23-4-14 0,-23 4-8 0,19-4-20 16,-19 4-24-16,17-4-37 0,-17 4-68 16,0 0-359-16,15-7 247 0</inkml:trace>
  <inkml:trace contextRef="#ctx0" brushRef="#br0" timeOffset="91550.18">4155 5732 1575 0,'6'-9'-23'0,"-6"9"9"0,0 0-3 16,0 0 6-16,0 0 7 0,0 0 14 0,10-10 16 15,-10 10 14-15,0 0 2 0,0 0 1 0,0 0 0 16,0 0 2-16,0 0-1 16,20 27-10-16,-14-17 10 0,-6-10 9 0,11 15-21 0,-11-15-7 15,12 15-2-15,-6-7-3 16,-6-8 0-16,16 13-4 0,-16-13 0 0,14 12 1 16,-8-7 5-16,-6-5-9 0,16 6 1 15,-16-6-12-15,0 0 2 0,23 1 7 0,-23-1-3 16,0 0 5-16,21-9 7 15,-21 9 13-15,11-10 2 0,-11 10 27 0,10-11 1 16,-10 11 5-16,8-13 3 0,-8 13 3 16,10-13 5-16,-10 13-3 0,6-14-7 15,-6 14 10-15,0 0 3 0,8-17 7 0,-8 17-3 0,0 0 7 16,6-13 1-16,-6 13-5 16,0 0 0-16,0 0-9 0,9-12-6 0,-9 12-11 15,0 0-2-15,0 0-1 0,0 0 1 16,0 0-1-16,0 0-7 0,0 0-5 0,0 0-2 15,0 0-4-15,25 21-6 0,-25-21 1 0,11 17-5 16,-5-5-4-16,-2 1-3 0,2-1-2 16,1 1-2-16,0 2-3 0,-1 0 2 0,0 1-8 15,0 1 1-15,3 2-2 16,-3 0 1-16,1 0-3 0,1 0-1 0,1 4 0 0,-3-4-1 16,2 4 0-16,-2-3-3 15,-1 2 2-15,4-2-1 0,-5-2 1 16,0 1-1-16,0-2 1 0,-2 0 1 0,2-1-1 0,-2 0 0 15,-2-16 3-15,-2 31 4 16,0-18 4-16,2-13 4 0,-8 27-1 0,4-14 1 0,-5 0 0 16,0-5 3-16,9-8-1 15,-18 20 24-15,7-15 1 0,-2 1 2 0,13-6-1 16,-19 8-6-16,19-8-8 0,0 0-5 16,-23-4-8-16,23 4-9 0,0 0-12 0,-11-23-17 15,11 13-16-15,0 10-21 16,6-23-28-16,-1 10-24 0,2 0-35 0,1-1-37 0,0 3-28 15,3-3-31-15,2 2-26 0,-3 0-41 16,3 1-86-16,-1-1-540 0,2 1-335 16</inkml:trace>
  <inkml:trace contextRef="#ctx0" brushRef="#br0" timeOffset="91919.87">4977 5802 2671 0,'0'0'-135'0,"0"0"22"0,4-14 23 16,-4 14 13-16,0 0 16 0,0 0 20 0,4-15 27 15,-4 15 10-15,0 0 19 16,0 0 17-16,0 0 10 0,0 0 15 0,0 0 9 15,0 0 12-15,0 0 10 0,0 0-5 0,0 0 6 16,-30 40 5-16,26-29 5 0,-2 2-7 16,-1 3 2-16,3-1-1 0,-1 2-5 0,3 0-4 15,0 0-11-15,0 1-2 16,2 0-11-16,2 1-6 0,-2 0-7 0,2 1-5 0,2-1-16 16,1-1-13-1,-1-1-18-15,1-1-18 0,1 0-30 0,0-4-24 16,0 2-38-16,-6-14-27 0,10 19-27 15,0-12-28-15,-6-1-42 0,-4-6-98 0,12 8-400 0,-12-8-7 16</inkml:trace>
  <inkml:trace contextRef="#ctx0" brushRef="#br0" timeOffset="92209.79">5215 5825 2136 0,'0'0'-27'15,"4"-12"13"-15,-4 12 12 0,0 0 7 0,5-16 6 0,-5 16 11 16,0 0 17 0,0 0-4-16,0 0 5 0,8-13 8 0,-8 13 4 0,0 0 5 15,0 0 8-15,0 0 6 16,0 0-10-16,0 0 3 0,2 45-1 0,-2-45-1 16,0 28-5-16,2-10 4 15,-2-1-2-15,0 2-5 0,0 1-5 0,0 0-2 0,2 2-5 16,1-2-4-16,-3 0-2 15,2 1 0-15,-2-2-6 0,2-2-9 0,0 0-5 16,0 0-14-16,-2-17-24 0,3 27-29 0,-1-16-41 16,-2-11-18-16,4 17-37 0,-4-9-34 15,0-8-50-15,0 0-91 0,4 10-364 0,-4-10 70 16</inkml:trace>
  <inkml:trace contextRef="#ctx0" brushRef="#br0" timeOffset="92600.16">5381 5882 1940 0,'0'0'-39'0,"0"0"9"0,14-12 4 0,-14 12 14 0,0 0 9 15,11-7 19-15,-11 7 15 16,0 0 37-16,0 0-10 0,0 0 0 0,0 0-5 0,0 0-5 16,0 0 7-16,0 0 4 15,0 0 0-15,0 0-3 0,-25 33-1 16,25-33 2-16,-14 10-6 0,14-10-9 15,-14 12 4-15,14-12-5 0,-15 9 0 0,15-9 6 0,-17 11 2 16,17-11 6-16,-15 12 1 0,7-7-9 0,8-5 1 16,-18 10-8-16,18-10-2 15,-14 12 0-15,14-12-2 0,-12 9-6 0,12-9 4 16,-9 9-11-16,9-9 0 0,0 0-4 16,-4 14 2-16,4-14-1 0,0 0-3 0,0 0-2 15,15 16-1-15,-15-16-2 16,14 7 2-16,-14-7 6 0,18 5-2 0,-18-5 0 0,18 8-5 15,-7-4 2-15,-11-4-2 0,23 7 2 16,-10-3-5-16,-1 3 1 0,-12-7-2 16,26 8-7-16,-14-1-16 0,-12-7-15 0,22 7-24 15,-12-1-39-15,-10-6-32 0,21 7-45 16,-12-5-39-16,-9-2-83 0,15 6-507 0,-15-6-110 16</inkml:trace>
  <inkml:trace contextRef="#ctx0" brushRef="#br0" timeOffset="92819.78">5686 6028 2397 0,'0'0'-47'0,"0"0"-5"15,20-10 8-15,-20 10 7 16,17-4 3-16,-17 4 5 0,19-8 12 0,-6 4 6 0,-13 4-9 15,22-5-4-15,-22 5-19 0,24-8-8 16,-8 5-12-16,-16 3-6 0,25-6-24 16,-15 3-21-16,-10 3-54 0,20-7-311 0,-10 4 355 15</inkml:trace>
  <inkml:trace contextRef="#ctx0" brushRef="#br0" timeOffset="93230.33">6096 5801 1418 0,'16'-8'31'0,"-16"8"-3"0,0 0 11 0,0 0 2 16,0 0 17-16,0 0 29 15,0 0 3-15,24 16 8 0,-24-16-3 0,11 12-4 16,-11-12 2-16,10 22-6 15,-4-11-8-15,-1 3-11 0,1 1-10 0,1 1-5 0,-1-2 1 16,-2 2-7-16,0-1-2 0,0 0-17 16,0 3-15-16,1-2-28 0,-2-3-23 15,-3-13-27-15,4 29-18 0,-2-17-32 0,-2-12-33 16,0 23-55-16,0-23-441 0,0 15 132 16</inkml:trace>
  <inkml:trace contextRef="#ctx0" brushRef="#br0" timeOffset="93749.9">6373 5601 1809 0,'0'0'-54'0,"0"0"16"15,0 0 6-15,0 0 24 16,0 0-4-16,0 0 17 0,0 0 2 0,0 0 5 16,0 0-2-16,0 0 6 0,0 0-11 15,0 0 8-15,46 19 4 0,-46-19 1 0,16 17 1 16,-8-7 11-16,0 0 6 15,1 4 6-15,1 1-3 0,-1 1 14 0,0 3 7 16,1 2-1-16,0 0-4 0,2 2 4 16,-4 1 6-16,0 1 0 0,-2 3 1 0,1-2-1 15,-1 0-8-15,-2 3-2 0,1-3 1 0,-3 3-16 16,-2 0-18-16,0-1-13 16,-2-1-40-16,-3 3-49 0,-1-3-42 0,-5 0-74 0,-1 1-153 15,-8-3-268-15,2 0 170 16</inkml:trace>
  <inkml:trace contextRef="#ctx0" brushRef="#br0" timeOffset="96650.21">7233 6195 1758 0,'0'0'-53'0,"0"0"8"0,-8-17 14 0,8 17 9 0,0 0 20 16,0 0 29-16,0 0 13 0,0 0 41 0,0 0 15 16,0 0 19-16,0 0 8 15,0 0 10-15,0 0 3 0,0 0 5 0,-6-15-1 0,6 15 3 16,0 0-14-16,0 0-5 16,0 0-4-16,0 0 0 0,0 0-9 0,0 0 1 15,0 0-6-15,0 0-8 16,0 0-4-16,37-4-8 0,-37 4-2 0,0 0-7 15,27 0-2-15,-27 0-3 0,21-2-5 0,-21 2-4 0,24-1-8 16,-24 1-2-16,25 0-6 16,-25 0-4-16,24-2-6 0,-24 2-3 15,20-3-6-15,-20 3-1 0,20 0-9 0,-20 0-9 16,18-1-11-16,-18 1-9 0,0 0-14 0,26 0-11 16,-26 0-19-16,0 0-17 15,19-3-21-15,-19 3-25 0,0 0-35 0,0 0-33 0,0 0-38 16,13-1-39-1,-13 1-72-15,0 0-600 0,0 0-348 0</inkml:trace>
  <inkml:trace contextRef="#ctx0" brushRef="#br0" timeOffset="96899.9">7186 6074 2748 0,'0'0'-93'0,"0"0"21"15,0 0 13-15,0 0 11 0,-6-14 15 0,6 14 30 0,0 0 24 16,0 0 24-16,0 0 14 16,0 0-1-16,0 0 8 0,0 0 0 0,0 0 5 15,29-13 5-15,-29 13 0 0,18-2-10 16,-18 2-3-16,0 0-8 0,24-2-5 0,-24 2-9 16,18 0-30-16,-18 0-23 15,21 0-34-15,-21 0-34 0,18 2-25 0,-18-2-25 16,20 2-24-16,-10-2-33 15,-10 0-84-15,0 0-443 0,26 2 27 0</inkml:trace>
  <inkml:trace contextRef="#ctx0" brushRef="#br0" timeOffset="98550.17">8752 5563 2087 0,'0'0'-53'15,"8"-12"10"-15,-8 12 8 0,0 0 6 0,0 0 29 0,0 0 8 16,10-13 26-1,-10 13 9-15,0 0 13 0,0 0 4 0,0 0-5 0,0 0-1 16,0 0 5-16,0 0 4 0,0-17 10 0,0 17 10 0,0 0-2 16,0 0-3-16,0 0 4 15,0 0 4-15,-24-10-2 0,24 10-6 0,0 0-6 16,-28-4-6 0,28 4-13-16,-23-3 2 0,9 1-3 0,-6 0-11 0,0 1-2 15,-2 1-14-15,-1-3-6 0,-1 2-9 16,2-2-4-16,-4 2-12 0,3-1 2 0,1-1-4 15,0 2 2-15,0 1-5 0,-1-2 6 0,1 1-2 16,22 1 8-16,-38 0-5 0,20-3 4 16,18 3-4-16,-30 3 0 0,30-3-1 0,-26 0 2 15,26 0-1-15,-23 0-1 16,23 0 2-16,-19 3 0 0,19-3-2 0,-17 4 1 16,17-4 0-16,0 0 1 15,-13 10-1-15,13-10 2 0,0 0-1 0,0 0 3 0,0 0 0 16,7 24 0-16,-7-24 5 15,12 14 6-15,-12-14 5 0,16 16 6 0,-6-4 2 16,0-1 5-16,3 2 2 0,0 3 7 0,-1 0-5 0,3 0 0 16,-2 3-2-1,0-2-3-15,-1 2-3 0,-1 0-2 0,2 1 1 0,-5-1-3 16,1 1-4-16,-5-1-1 16,0 1 1-16,-2-1 3 0,-2 2-6 0,0 0-3 0,-2 0-3 15,-4 1 3-15,1 2 3 16,1-2 7-16,-2-1 0 0,0 0 0 0,-3-1 2 15,4 0-1-15,-1-5-3 0,2 3 0 0,0-1 2 16,0-2-1-16,0-2-2 0,4-13-2 16,-6 23-1-16,6-23-3 0,-5 19 2 0,5-19 0 15,0 19 4-15,0-19 7 16,0 0 8-16,2 23 0 0,-2-23 3 0,7 13 1 0,-7-13 1 16,10 12-2-1,-10-12-5-15,10 10-4 0,-10-10-1 0,18 11-2 0,-6-7-1 16,1 2-4-16,4-1-2 0,2 1-4 0,-1-2 2 15,4-3-5-15,1 3 3 0,1 2 0 16,-1-2-6-16,0 0 2 0,1-2 0 0,1-1-7 16,3 5 2-16,-3-4-4 15,2 0 3-15,1 0-2 0,-1 1 2 0,-1-3 0 16,-1 0-3-16,-1 3 1 16,1-3 3-16,-2 0-4 0,1 0 7 0,-3 0-7 0,0 1 0 15,0-1-2-15,-2 0-6 16,-19 0-19-16,30 0-17 0,-30 0-33 0,23 0-40 15,-23 0-53-15,21 0-61 0,-21 0-109 0,8 0-210 0,-8 0-388 16,0 0-354-16</inkml:trace>
  <inkml:trace contextRef="#ctx0" brushRef="#br0" timeOffset="100160">8420 6723 2726 0,'0'0'-135'0,"0"0"20"15,0 0 23-15,0 0 13 0,0 0 24 0,0 0 19 16,-2-24 20-16,2 24 15 16,0 0 10-16,0 0 13 0,0 0 9 0,0 0 18 15,0 0-4-15,0 0 16 0,0 0 1 16,0 0 6-16,0 0 0 0,0 0 0 0,0 0-3 15,0 0-7-15,0 0-2 0,9 51-10 16,-9-51-2-16,0 30 0 0,2-10-4 0,-4-3 3 16,2 1 2-16,0 4-5 0,-2-1 1 0,-1 2 0 15,1-2-4-15,2 0 1 16,-2-1-5-16,0 0-1 0,-2-1 5 0,1-1-13 0,1 0 0 16,-2-3-3-1,4-15 2-15,-4 29-3 0,4-29-2 0,-2 21-2 0,2-21-1 16,-4 16 0-16,4-16-2 0,-3 15-5 0,3-15-8 15,0 0-3-15,0 0-6 0,0 0 1 16,0 0 0-16,0 0-2 0,0 0-3 0,0 0-2 16,0 0 1-16,0 0-1 15,30-39 5-15,-21 23-1 0,-1 4-1 0,0-4 2 16,-2 5-1-16,4-4 2 16,-2 3 6-16,-8 12 5 0,14-23 8 0,-7 16 4 0,-7 7 5 15,13-18 12-15,-13 18 7 16,10-14 7-16,-10 14 7 0,7-10 1 0,-7 10 3 15,0 0 2-15,12-10 2 0,-12 10 1 0,0 0 0 16,0 0 0-16,0 0 5 0,0 0-7 16,26 13 2-16,-26-13-6 0,6 17-1 0,-6-17-6 15,8 20 6-15,-6-9-12 0,-2-11-5 16,7 26-2-16,-3-13-6 0,-1-1-12 16,-3-12-15-16,6 24-23 0,-6-24-23 15,4 20-28-15,-2-10-32 0,-2-10-39 0,6 18-35 16,-3-10-39-16,-1 3-35 15,-2-11-59-15,0 0-114 0,6 16-449 0,-4-10-243 16</inkml:trace>
  <inkml:trace contextRef="#ctx0" brushRef="#br0" timeOffset="100360.12">8758 7112 2632 0,'0'0'-76'0,"14"-7"4"15,-14 7 8-15,16-8 12 0,-16 8 9 16,20-5 23-16,-20 5 16 0,19-9 4 0,-19 9 7 16,18-5-13-16,-18 5 11 0,22-6 1 0,-22 6-17 15,19-5-12-15,-19 5-20 0,15-7-12 16,-15 7-25-16,10-3-20 0,-10 3-27 0,7-7-72 16,-7 7-339-16,0 0 279 15</inkml:trace>
  <inkml:trace contextRef="#ctx0" brushRef="#br0" timeOffset="100495.09">8831 6996 1659 0,'0'0'33'0,"-15"-8"11"0,15 8 1 16,0 0 14-16,0 0 22 15,0 0 2-15,0 0 4 0,0 0-17 16,0 0-20-16,0 0-49 0,0 0-38 0,43-13-58 16,-39 8-90-16,-4 5-187 0,8-5-120 0,-8 5 339 15</inkml:trace>
  <inkml:trace contextRef="#ctx0" brushRef="#br0" timeOffset="100690.4">9051 7003 1510 0,'14'3'172'0,"-14"-3"20"0,0 0-3 15,16 5 1-15,-16-5 0 0,0 0 3 0,0 0-4 0,16 4-11 16,-16-4-24-16,0 0-24 0,0 0-30 0,0 0-35 15,17 3-35-15,-17-3-46 16,0 0-58-16,0 0-64 0,0 0-78 0,0 0-165 16,0 0-438-16,0 0-141 15</inkml:trace>
  <inkml:trace contextRef="#ctx0" brushRef="#br0" timeOffset="101720.18">8672 4837 2265 0,'2'-13'-126'0,"-2"13"23"16,0 0 21-16,0 0 18 0,0 0 20 0,5-15 21 15,-5 15 18-15,0 0 17 0,0 0 29 16,0 0 4-16,0 0 19 0,0 0 11 0,0 0 9 16,0 0 11-16,0 0 7 0,0 0-1 0,0 0 3 15,0 0-6-15,0 0-10 16,0 0-6-16,14 40-5 0,-14-40-7 0,2 28 9 16,-2-10-9-16,0 1-3 15,0 0-9-15,0 1-6 0,0 1-4 0,-2 0-8 0,0 0-4 16,2-2-2-16,-2-1-10 15,0 2-17-15,-2-5-16 0,2 1-30 0,2-16-17 0,-2 27-24 16,2-27-28-16,-2 20-19 0,2-20-17 0,-3 15-21 16,1-8-13-16,2-7-11 15,0 0 4-15,0 0 9 0,0 0 23 0,0 0 6 16,0 0 19-16,0 0 29 16,30-30 31-16,-22 18 37 0,-2-1 27 0,5-1 20 15,-2 2 18-15,-1-1 10 0,2 1 7 16,-1 1 8-16,2 1 16 0,-11 10 2 0,14-17 18 15,-5 9 3-15,-9 8 4 0,13-11-2 0,-13 11-10 0,8-9 2 16,-8 9-13-16,0 0-1 16,0 0 0-16,0 0-4 0,0 0 10 0,0 0-17 15,0 0 1-15,0 0 5 16,0 0-4-16,0 0-5 0,0 0-4 0,0 0-6 0,0 0-9 16,-48 15-6-16,48-15-1 15,-10 9-1-15,10-9-1 0,0 0-5 0,-8 24 7 16,8-24 0-16,-2 21 3 15,2-21 1-15,0 22-1 0,0-22-3 0,4 29-1 16,-2-12-4-16,0-2-3 0,3 5-3 0,2-4-4 0,-1 5-18 16,4 0-26-16,-1 0-39 15,4 0-44-15,1 1-56 0,1-3-68 0,-3-2-133 0,2-1-510 16,-2 2-231 0</inkml:trace>
  <inkml:trace contextRef="#ctx0" brushRef="#br0" timeOffset="103359.81">9902 6115 2459 0,'2'-11'-118'0,"-2"11"24"0,4-9 17 0,-4 9 16 16,7-12 7-16,-7 12 24 15,0 0 11-15,0 0 12 0,10-16 7 0,-10 16 2 0,0 0 7 16,9-13 25-16,-9 13 7 0,0 0 16 0,14-9 6 16,-14 9 10-16,0 0 8 15,18-6-14-15,-18 6 0 0,0 0-3 0,20-2 0 0,-20 2-2 16,14 2 1 0,-14-2-3-16,14 4 6 0,-14-4 6 0,13 6 4 15,-13-6 8-15,12 8 2 0,-5-1 2 16,-5 3-7-16,-2-10-4 0,2 18-6 0,-2-8-8 15,0-10-5-15,0 25-5 0,0-25-7 0,-6 30-6 0,4-14-2 16,-5-3-5-16,3 2-3 16,0-2-1-16,-3 1-3 0,7-14-4 0,-10 21-2 15,6-11 0-15,4-10-2 0,-8 16-3 16,8-16-1-16,-10 14-3 0,10-14 0 0,-6 11-8 16,6-11-12-16,0 0-5 15,0 0-7-15,0 0-5 0,0 0-4 0,0 0 1 0,0 0 0 16,0 0-3-16,0 0-7 0,0 0-2 0,34-32 1 15,-23 18 5-15,-1-1-6 16,1 0 6-16,0-3 9 0,-1 1 5 0,0 2 10 0,0 0 8 31,-4 0 8-31,2 2 12 0,-2 0 6 0,-4 1 11 0,5 2 3 0,-3 1 2 16,-4 9-1-16,4-19 0 16,-4 19-4-16,2-12 1 0,-2 12 0 0,0 0 1 0,0 0 3 15,0 0 0-15,-13-11-1 16,13 11 4-16,0 0-2 0,0 0 4 0,0 0-6 15,-16 26 1-15,16-26-8 0,-4 21-1 16,4-21-3-16,-4 23-4 0,4-23-3 0,0 25-3 16,0-25-8-16,4 25-14 0,-2-10-18 0,2-2-20 15,0 0-29-15,2 1-33 16,1-2-42-16,-1-1-49 0,1-4-64 0,-1 2-140 0,2-4-554 16,-8-5-385-1</inkml:trace>
  <inkml:trace contextRef="#ctx0" brushRef="#br0" timeOffset="104040.07">10524 5918 2787 0,'0'0'-119'0,"0"0"26"16,0 0 18-16,0 0 18 15,0 0 31-15,0 0 23 0,0 0 8 0,0 0 20 0,0 0 15 16,0 0 12-16,-33 33 5 0,26-21 2 0,7-12 3 16,-9 25 1-16,5-11-7 15,0 2 0-15,0 1-3 0,2-2 0 0,2 5-7 0,0-20-4 16,-2 34 10 0,4-17-5-16,0 2-10 0,2 0-11 0,0-1-30 15,0-2-29-15,3 0-38 0,0 0-28 16,1 0-27-16,-2-1-18 0,2-3-34 0,-1-1-47 15,-7-11-94-15,15 20-328 0,-11-13 126 0</inkml:trace>
  <inkml:trace contextRef="#ctx0" brushRef="#br0" timeOffset="104729.96">10786 5977 1867 0,'0'0'-42'0,"7"-14"8"0,-7 14-4 0,0 0 15 16,0 0 23-16,0 0 10 15,0 0 19-15,0 0 4 0,0 0 13 0,0 0 20 16,0 0 8-16,0 0 11 0,0 0-16 15,0 0 1-15,0 0-8 0,9 43-5 0,-11-28-9 16,2-15 1-16,-7 32-10 0,5-14 12 0,-1 0-4 16,1 1-6-16,0 0 2 15,-2-2-10-15,2 2-2 0,-2 0-2 0,2 0-2 0,0-4-3 16,2-15-4-16,-4 29-3 16,1-18-2-16,3-11 3 0,-4 21 0 15,4-21-3-15,-2 16-3 0,2-16 4 16,0 0-14-16,0 0 1 0,-2 17 4 0,2-17-1 15,0 0 6-15,0 0-3 0,0 0-1 0,0 0 1 16,0 0 1-16,0 0 4 0,23-54 3 16,-19 41 5-16,2 1 8 0,-1-3 9 0,-5 15 2 15,13-23 1-15,-9 14 2 0,-4 9-4 16,8-17-5-16,-8 17-6 0,11-13 6 0,-11 13-5 16,9-10 8-16,-9 10-9 15,0 0 1-15,0 0-2 0,19-2 0 0,-19 2-6 0,0 0 5 16,0 0-2-16,14 25 3 15,-14-25 0-15,7 19 1 0,-3-6-1 0,0-1-5 16,-4-12-3-16,8 32-5 0,-7-16-3 0,1-1-9 16,-2-15-18-16,0 26-15 15,0-26-30-15,-3 25-26 0,0-13-48 0,3-12-41 0,-5 20-45 16,5-20-114-16,-8 13-514 16,1-6-193-16</inkml:trace>
  <inkml:trace contextRef="#ctx0" brushRef="#br0" timeOffset="105169.76">11184 5988 2496 0,'5'-23'-50'0,"-5"23"21"0,0 0 6 0,7-14 2 15,-7 14 12-15,0 0 13 0,0 0 22 0,0 0 14 16,12-7-7-16,-12 7 0 16,0 0 14-16,0 0-7 0,0 0 0 0,16 38 0 15,-13-23 4-15,-1 4-3 0,-2 0 3 16,0 3-4-16,0 3 2 0,0 3-19 0,-2 0 1 16,-1 3-3-16,-1-3 1 0,3 3-1 15,-4 0-6-15,-1-1-7 0,2-4-17 0,-2 3-18 16,0-3-34-16,-2-3-28 15,3 2-32-15,-2-4-37 0,1-6-101 0,1 3-457 16,-1-4 22-16</inkml:trace>
  <inkml:trace contextRef="#ctx0" brushRef="#br0" timeOffset="105390.33">11527 6350 2114 0,'22'-10'-21'0,"-22"10"7"0,17-8-5 0,-7 5 11 15,-10 3 5-15,22-6 12 16,-22 6 12-16,21-5-12 0,-7 2-7 0,-14 3-4 16,28-4-1-16,-11 3-16 0,-17 1-14 15,31-2-23-15,-13 0-23 0,-4 2-33 0,1-4-75 16,-2 2-328-16,-3-2 309 15</inkml:trace>
  <inkml:trace contextRef="#ctx0" brushRef="#br0" timeOffset="106280.25">13293 5778 1493 0,'0'0'28'0,"17"-4"21"0,-17 4 5 15,0 0-6-15,17-5 15 0,-17 5 27 0,0 0 20 16,0 0 4-16,0 0 15 0,0 0-3 16,0 0-10-16,0 0 0 0,0 0 0 0,-34-29 4 15,20 26 4-15,14 3-6 16,-32-8-2-16,13 4-7 0,-1 0-8 0,-1 1-13 16,1 0-12-16,-2-1-5 15,3 3-6-15,0-3-11 0,19 4-1 0,-39-2-9 16,23 0-5-16,16 2-5 0,-27-2-3 0,27 2-6 0,-25 0-2 15,25 0-5-15,-20 6-2 16,20-6-4-16,-15 5 2 0,15-5-4 0,-5 12-4 0,5-12-7 16,0 0-9-16,0 23-6 15,0-23-8-15,5 19-8 0,1-8 3 0,1 2 0 16,2 0 3-16,4 6 3 16,-4 1 1-16,7 2 3 0,-2-2 3 0,4 3-2 15,0 2 7-15,0-2-2 0,-2 1 4 16,-3-3-1-16,1 0-1 0,-3 2 4 0,0-3 0 15,-2 0 19-15,-2 1-2 0,-1 0 0 0,-6 0 2 16,0 0-2-16,-4 0-2 16,-3 2 2-16,0 0-4 0,-6-1 3 0,2-1-2 0,-3 1 1 15,3-3 6-15,1 0 2 16,0-2 1-16,-1 2 1 0,-3-5-2 0,7 2 3 16,-2-1 3-16,3-1 6 0,-2 1 5 15,-2-2 3-15,5 1 3 0,-1 1 0 0,-2-4 3 16,8-11 8-16,-8 29 0 15,5-17 2-15,3-12 3 0,0 24 3 0,0-24-5 0,3 24-1 16,5-11-4-16,4-2-4 0,-1-2 1 0,9 4 0 16,-2-1 1-16,9-3 4 15,0 4-3-15,7-5-2 0,-1 2-1 0,4-2-7 16,-1-1-5-16,0 1-1 16,-5-3-16-16,3 0-15 0,-3-2-26 0,0-1-22 15,-1 1-31-15,-3-2-45 0,-3 1-53 16,-2 0-51-16,-3 2-53 0,-1-4-98 0,-1 1-137 15,-8 2-438-15,-9-3-382 0</inkml:trace>
  <inkml:trace contextRef="#ctx0" brushRef="#br0" timeOffset="106890.33">13097 7067 2790 0,'0'0'-94'0,"0"0"31"0,0 0 20 0,0 0 13 0,0 0 30 15,0 0 33-15,0 0 25 16,0 0 15-16,0 0 15 0,0 0 11 0,0 25 11 0,0-25 13 15,0 0-3-15,-2 16-1 0,2-16-2 0,0 0 0 16,0 26-10-16,0-26-6 16,-2 23-12-16,2-23-7 0,-5 29-10 0,3-13-8 15,-2 0-7-15,1 4-6 0,-1-4-6 16,-3 3-1-16,4-1-11 0,-3-1 0 0,-1 2-2 16,3-4-5-16,-3 0-4 15,4 2 0-15,-5-5-5 0,8-12 1 0,-7 23-2 16,7-23-3-16,-6 18-4 0,6-18-1 15,-8 15-4-15,8-15-2 0,0 0-9 0,-6 12-6 16,6-12 2-16,0 0 2 0,0 0 4 0,0 0 0 16,0 0-4-16,0 0 2 15,0 0-1-15,0 0 1 0,18-57 2 0,-13 45 1 0,-5 12 2 16,13-22 8-16,-6 11 1 16,2 1 1-16,-9 10-1 0,11-13 0 15,-11 13 2-15,16-14 6 0,-16 14-2 0,13-9 9 16,-13 9 2-16,0 0 8 0,16-7 3 15,-16 7 3-15,0 0 9 0,0 0 5 0,0 0-2 0,17 16-1 16,-17-16-8-16,0 18 5 16,0-18-11-16,2 21 0 0,-2-21 1 0,3 23-31 15,-3-10 3-15,5 2-4 0,-3 2-11 16,1-2-7-16,1-1-8 0,0 2-27 0,0-4-31 16,3 2-43-16,-7-14-51 15,14 23-54-15,-8-11-62 0,-1-5-133 0,1 0-147 0,4-1-377 16,-3 0-370-16</inkml:trace>
  <inkml:trace contextRef="#ctx0" brushRef="#br0" timeOffset="107090.4">13398 7585 2905 0,'19'-2'9'0,"-19"2"6"0,19-4 0 0,-19 4-1 15,25 0 10-15,-7-2 18 0,-18 2 13 16,29 0 1-16,-13 0-11 0,4 2-3 0,-20-2-10 15,36 0-15-15,-21 0-15 0,2 2-22 0,-17-2-31 16,29 0-25-16,-29 0 0 0,22 2-38 16,-13-4-8-16,-9 2-13 0,11-4-14 0,-11 4-28 15,0 0-37-15,-2-16-459 16,2 16 85-16</inkml:trace>
  <inkml:trace contextRef="#ctx0" brushRef="#br0" timeOffset="107209.9">13639 7522 1975 0,'0'0'-4'0,"-17"-13"10"15,17 13 42-15,-15-12 12 0,11 8 38 0,4 4 17 16,-12-10 15-16,12 10 7 15,-7-7-4-15,7 7-15 0,0 0-10 0,-4-12-18 0,4 12-7 16,0 0-12-16,0 0-20 0,0 0-39 0,0 0-57 16,21-10-69-16,-21 10-70 15,13-5-162-15,-13 5-441 0,0 0-90 0</inkml:trace>
  <inkml:trace contextRef="#ctx0" brushRef="#br0" timeOffset="107400.37">13848 7509 2399 0,'0'0'179'0,"15"1"23"0,-15-1-14 0,0 0-6 15,18 6 2-15,-18-6 7 16,0 0-3-16,11 6-9 0,-11-6-23 0,0 0-29 16,11 6-32-16,-11-6-40 15,0 0-40-15,10 1-52 0,-10-1-68 0,0 0-90 0,0 0-91 16,0 0-194-16,0 0-492 15,0 0-415-15</inkml:trace>
  <inkml:trace contextRef="#ctx0" brushRef="#br0" timeOffset="108119.97">13248 5002 2820 0,'6'-17'-122'0,"-6"17"17"0,0 0 17 0,12-16 32 16,-12 16 24-16,6-10 27 16,-6 10 31-16,0 0 20 0,0 0 11 15,9-12 7-15,-9 12-2 0,0 0 8 0,0 0 23 16,0 0 12-16,0 0 1 0,0 0 6 15,0 0-9-15,0 0 2 0,0 46-7 0,0-46-7 0,-11 35-11 16,5-14-7-16,-4 1-9 16,4 2-6-16,-1-1-5 0,0 1-5 0,-2-1-12 15,4 0-10-15,-1-1-32 0,-1-1-36 16,3-2-30-16,-3-3-53 0,2 1-37 16,3-4-36-16,0-2-31 0,-2-3-54 15,4-8-593-15,0 0-241 0</inkml:trace>
  <inkml:trace contextRef="#ctx0" brushRef="#br0" timeOffset="108430.11">13364 5140 2652 0,'14'-12'-59'16,"0"3"28"-1,-6-3 10-15,-8 12 13 0,14-11 50 0,-14 11 22 0,7-8 17 16,-7 8 5-16,0 0 7 16,0 0-4-16,9-11-5 0,-9 11-3 0,0 0-12 0,0 0-1 15,0 0-7-15,0 0-2 16,0 0 1-16,0 0-4 0,-52 6-3 0,52-6-8 15,0 0-1-15,-24 5-4 0,24-5 7 0,-19 8-3 0,13-4 0 16,-1 0 1 0,7-4 5-16,-14 14 1 0,14-14 5 0,-15 13-4 0,15-13 4 15,-12 16-1-15,3-6 2 16,5 2-6-16,-2 1 0 0,6-13-2 0,-3 28-5 0,3-13-4 16,0-15-5-1,5 35-5-15,-1-18-6 0,5 1-14 0,-1-2-16 0,0 0-26 16,1-3-24-16,2 0-30 15,-2-1-31-15,0 1-40 0,2-3-28 0,1-1-26 16,-2-1-31-16,-3-3-67 0,2-1-652 0,-9-4-398 0</inkml:trace>
  <inkml:trace contextRef="#ctx0" brushRef="#br0" timeOffset="108610.01">13540 5391 3051 0,'0'0'22'0,"22"0"3"15,-22 0-2-15,0 0 6 0,22 2 19 16,-22-2 22-16,21 2 5 0,-21-2-8 0,19 2-9 16,-19-2-9-16,23 2-12 0,-23-2-25 0,21 2-32 15,-21-2-37-15,25 6-37 16,-12-4-43-16,-13-2-31 0,25 5-40 0,-25-5-69 0,23 2-528 16,-15-2-117-16</inkml:trace>
  <inkml:trace contextRef="#ctx0" brushRef="#br0" timeOffset="108810.19">13899 5254 2485 0,'9'-9'33'0,"-9"9"5"16,0 0 3-16,0 0 5 16,13-12 18-16,-13 12 19 0,0 0 9 0,0 0 2 0,0 0-8 15,0 0-6-15,0 0-9 16,7 44-5-16,-7-29-12 0,-2 4-13 0,0 2-23 15,1 0-31-15,-1 4-38 0,0 2-58 0,-2 2-34 16,4-3-58-16,-4 3-139 0,3-3-445 16,1 1-87-16</inkml:trace>
  <inkml:trace contextRef="#ctx0" brushRef="#br0" timeOffset="109700.1">14461 6467 2345 0,'-20'-26'-35'0,"20"26"13"15,0 0 4-15,0 0 12 16,0 0 20-16,0 0 7 0,0 0 21 0,22-27 5 0,-22 27 3 15,0 0 3-15,16-8 3 0,-16 8 6 0,16-5 5 16,-16 5 5-16,0 0 13 16,27 2 1-16,-27-2-2 0,17 6 2 0,-17-6-9 15,19 8-1-15,-19-8-5 0,12 12-6 16,-7-3-1-16,-5-9-7 0,4 21-1 0,-4-21-9 16,-6 28-1-16,1-11-3 0,-3 2-8 15,-4 0 0-15,5 2-2 0,-6-2-6 0,-1 1 0 16,3-2 3-16,-1 1 1 15,-2-2 7-15,0 1 2 0,3-5-1 0,2-1-1 16,-2-1-2-16,11-11 1 0,-14 18-4 0,7-11-4 16,7-7 4-16,-7 13-2 0,7-13-6 15,0 0-9-15,0 0-3 0,0 0-10 0,0 0-1 16,0 0-5-16,0 0-4 16,0 0-6-16,32-30-3 0,-16 14 1 0,1 0-7 15,1-6 6-15,3-1 0 0,-3 6 3 16,1-4 5-16,-2 2-3 0,0-2 9 0,0 4 3 15,-5 0 5-15,4 2 7 0,-6 0 5 16,-2 2 7-16,-1 1-3 0,0 1 3 16,-7 11 0-16,9-20-4 0,-9 20-3 0,2-14 4 0,-2 14-1 15,0 0-2-15,0 0 5 16,0 0 3-16,0 0 4 0,0 0-3 0,0 0 3 16,0 0-1-16,0 0-4 0,-43 27-3 15,37-16-3-15,6-11 2 0,-10 28-5 0,6-13-4 16,2 0-3-16,0 1-14 15,2-16-18-15,-2 32-15 0,4-19-25 0,-2-13-30 0,4 27-39 16,0-15-34-16,2 2-32 0,4-4-39 0,-7 0-56 16,6-2-112-16,0-3-525 15,-9-5-340-15</inkml:trace>
  <inkml:trace contextRef="#ctx0" brushRef="#br0" timeOffset="109970.25">14996 6432 2788 0,'0'0'-105'15,"0"0"9"-15,4-15 12 0,-4 15 7 16,0 0 36-16,0 0 38 0,0 0 20 0,0 0 36 16,0 0 10-16,0 0 15 15,0 0 11-15,0 0 9 0,0 0 3 0,-32 37 1 0,26-23-2 16,0 4-7-1,-1-4-6-15,1 4-11 0,0 1-5 0,0 0-13 0,1-1-4 16,-2 1-9-16,5 2-18 0,-1-1-29 0,3-3-33 16,-2 1-42-16,4-1-29 0,-2-3-37 15,3 0-37-15,-3-14-45 0,2 19-111 0,-2-19-437 16,5 11-66-16</inkml:trace>
  <inkml:trace contextRef="#ctx0" brushRef="#br0" timeOffset="110499.96">15188 6403 2295 0,'9'-11'-30'0,"-9"11"2"16,0 0 2-16,11-8 7 16,-11 8 8-16,0 0 22 0,0 0 16 0,0 0 7 15,0 0 8-15,0 0 7 0,0 0 4 16,0 0-3-16,10 34 5 0,-10-34 5 15,-7 27 4-15,4-9 5 0,-1-2 4 0,0 4 7 0,-4 2 1 16,2-1 3-16,2 2 1 0,-2-1 3 0,0 0-5 16,1-3 5-16,1 0-3 15,-2-3-10-15,2 0 0 0,1 0-4 0,-1-3-3 0,4-13-3 16,-6 21-2-16,6-21-6 16,-7 19 7-16,7-19-4 0,-4 15 4 0,4-15 2 0,-6 10-9 15,6-10 0 1,0 0-7-16,-4 15-7 0,4-15-4 0,0 0-7 0,0 0-1 15,0 0-4-15,-9 12 0 0,9-12-7 0,0 0-5 16,0 0 0-16,0 0-2 16,0 0-3-16,0 0-3 0,0 0-6 0,0 0-2 0,0 0-4 15,0 0-3-15,17-46-9 16,-11 34 0-16,3 1-1 0,2 0 1 0,-3-3-2 16,3 3 0-16,-1 2-1 15,0-1 0-15,-10 10 2 0,21-15 0 0,-12 8-3 0,-9 7 7 16,17-7 7-16,-17 7 13 15,14-4 11-15,-14 4 7 0,0 0 6 0,0 0 0 0,0 0 0 16,18 16-6-16,-18-16-2 0,2 17-4 0,-2-17 0 16,4 23-2-16,-3-11-3 15,4 5-8-15,-5-17-15 0,7 26-23 0,0-13-33 16,-3-2-37-16,-4-11-45 16,8 22-52-16,-2-15-40 0,-5-1-96 0,-1-6-200 0,12 4-362 15,-12-4-282-15</inkml:trace>
  <inkml:trace contextRef="#ctx0" brushRef="#br0" timeOffset="110709.9">15495 6479 2853 0,'0'0'-24'16,"0"0"-12"-16,0 0 2 0,0 0 10 15,0 0 6-15,0 0 11 0,24 21 10 0,-24-21 4 16,6 25-3-16,-4-9 4 15,0 2-4-15,0 2 8 0,0 3-14 0,-2-3 4 0,-2 5-10 16,0 0-6-16,-2 2-21 0,-2-3-7 0,0-1-20 16,-6 1-19-16,2-2-26 15,-2 1-36-15,-3-6-80 0,-2 2-420 0,0-3 131 0</inkml:trace>
  <inkml:trace contextRef="#ctx0" brushRef="#br0" timeOffset="118670.2">16095 6649 1796 0,'0'0'-35'16,"0"0"29"-16,0 0 2 16,0 0 16-16,0 0 9 0,0 0 28 0,0 0 26 0,0 0 5 15,0 0 1 1,0 0 4-16,0 0 9 0,0 0 9 0,0 0 9 0,0 0-3 15,0 0 2-15,0 0-13 0,0 0-10 0,0 0-8 0,0 0-5 16,0 0-9 0,0 0-3-16,0 0-8 0,0 0-5 0,0 0-6 0,0 0 1 15,0 0-8-15,0 0-6 16,54 12-2-16,-41-10 1 0,-13-2-5 0,32 4-9 16,-15-2-9-16,-2-1-7 15,-15-1-9-15,28 2-8 0,-16 0-9 0,-12-2-18 0,21 2-21 16,-21-2-28-16,17 0-32 15,-17 0-32-15,13-2-48 0,-13 2-92 0,0 0-474 0,0 0-64 16</inkml:trace>
  <inkml:trace contextRef="#ctx0" brushRef="#br0" timeOffset="118870.19">16046 6556 2276 0,'0'0'-39'0,"0"0"7"0,0 0 3 0,0 0 4 16,0 0 28-16,0 0 32 16,0 0-4-16,0 0 5 0,0 0-16 0,0 0-5 15,0 0-8-15,0 0-23 16,0 0-10-16,63 3-22 0,-47-1-23 0,-16-2-32 16,26 2-49-16,-26-2-108 0,26 0-262 15,-13 0 300-15</inkml:trace>
  <inkml:trace contextRef="#ctx0" brushRef="#br0" timeOffset="119620.04">16717 6435 1481 0,'12'-15'8'0,"-12"15"19"0,0 0-3 0,14-14 3 0,-14 14 5 16,8-7 18-16,-8 7-5 0,0 0 11 0,16-7 3 16,-16 7-2-16,16-5 4 15,-16 5 3-15,0 0 10 0,25 4-7 0,-25-4 15 16,0 0 6-16,21 8 4 16,-21-8 5-16,13 10 3 0,-13-10 1 0,8 15-8 0,-8-15 0 15,0 21-9-15,0-21-5 16,-6 27-5-16,0-13-10 0,0 2-6 0,-4 0-4 0,0 1-4 15,0 0 1-15,-3-2 3 0,0 2-4 0,0-4 1 16,3 1-2-16,-2-3 1 16,0 1 1-16,2-3-3 0,2 2-2 0,-3-4-4 15,5 1-3-15,6-8-2 0,-15 10-2 16,10-6 3-16,5-4-7 0,-10 8-3 0,10-8-10 16,0 0-2-16,0 0-5 15,0 0 1-15,0 0-7 0,0 0-6 0,0 0-1 0,25-30 4 16,-12 18-5-16,-2-2-3 15,3-1 0-15,2 0-5 0,0-4 1 0,-1 2 3 16,4-2 1-16,-4 1 7 0,2-3 3 0,-2 5 7 16,-1-1-1-16,-1 2 3 15,-2 3 1-15,-1-1 7 0,-1 0-1 0,-1 5 1 0,-8 8-3 16,15-18 1-16,-8 11-1 16,-7 7 2-16,8-12-1 0,-8 12 5 0,0 0 5 15,0 0 7-15,0 0 3 0,0 0 6 16,0 0 1-16,0 0 3 0,0 0 4 0,0 0-2 15,-40 33-7-15,31-22-2 0,1 3-7 0,2-1-2 16,-1 3-1-16,0-2-3 16,3 1-5-16,0 3-3 0,4-18-10 0,-2 32-14 0,4-13-16 15,2-4-16-15,0 2-20 16,3-1-27-16,0-4-34 0,1 2-42 0,2 1-52 16,1-5-44-16,-1-2-71 15,4-1-151-15,-2 1-479 0,0-2-384 0</inkml:trace>
  <inkml:trace contextRef="#ctx0" brushRef="#br0" timeOffset="120050.18">17331 6327 2777 0,'0'0'-126'0,"-17"-8"16"0,17 8 21 15,0 0 22-15,0 0 18 0,0 0 21 0,0 0 33 16,0 0 26-16,0 0 25 0,0 0 13 0,-26 21 18 0,26-21 11 16,-8 16-6-16,8-16 1 15,-8 21 6-15,4-7-9 0,-1 1 3 0,5-15-9 16,-5 32-9-16,3-14-4 16,4 1-10-16,-2 2-6 0,5 1-6 0,-2 2-6 0,3-1-2 15,-2-1-11-15,0 0-8 16,0-3-19-16,0 0-19 0,0-2-25 0,1-2-25 15,-3 1-31-15,0-5-29 0,-2 1-33 0,0-12-47 0,0 17-108 16,0-17-498-16,2 13-128 16</inkml:trace>
  <inkml:trace contextRef="#ctx0" brushRef="#br0" timeOffset="120640.37">17652 6354 2414 0,'0'0'-61'0,"0"0"13"0,0 0 34 16,6-16 28-16,-6 16 40 0,0 0 28 16,0 0 10-16,0 0 4 0,0 0 17 0,0 0 27 15,0 0 5-15,0 0 4 16,0 0-7-16,0 0 2 0,0 0-9 0,0 0-5 15,-2 49-9-15,2-49-13 0,-6 30-13 0,2-13-11 0,0 2-8 16,0 0-6-16,0-1-10 16,-1 0-6-16,-1 1-12 0,2-1-5 0,-1-2-15 15,1 0-14-15,0-1-21 16,0-4-22-16,-1 0-32 0,5-11-33 0,-4 21-32 16,4-21-27-16,-4 19-21 0,2-14-24 15,2-5-23-15,0 0-48 0,0 0-82 16,0 0-489-16,0 0-185 0</inkml:trace>
  <inkml:trace contextRef="#ctx0" brushRef="#br0" timeOffset="120910.26">17706 6570 2512 0,'0'0'-56'0,"16"-9"20"15,-16 9 24-15,11-9 30 0,-11 9 37 16,0 0 23-16,12-10-1 0,-12 10 7 16,0 0-3-16,0 0-4 0,0 0-6 0,0 0 7 0,0 0-8 15,0 0-2-15,-20-27-2 16,20 27-10-16,-19-4 0 0,19 4-1 0,0 0-5 0,-26-1 3 15,26 1-7-15,0 0-1 0,-22 0 0 0,22 0-6 16,0 0 1-16,0 0-4 16,-22 8-2-16,22-8-5 0,0 0-5 0,-11 13-3 15,11-13 1-15,-4 11-4 16,4-11-2-16,-2 17-2 0,2-17-4 0,0 0 1 0,6 28-3 16,-2-18 0-16,1 4-3 15,-5-14 0-15,10 23-18 0,-4-11-21 0,0-4-21 16,-6-8-32-16,12 18-48 0,-8-11-44 15,0 0-45-15,-4-7-97 0,8 9-570 0,-8-9-269 16</inkml:trace>
  <inkml:trace contextRef="#ctx0" brushRef="#br0" timeOffset="121169.93">18082 6387 2680 0,'0'0'-53'16,"0"0"4"-16,10-7 7 0,-10 7 26 0,0 0 31 0,0 0 37 15,0 0 15 1,0 0 8-16,0 0-1 0,0 0-8 0,5 44-7 0,-7-27-4 16,-1 2-7-16,-3 7-3 15,2-2-6-15,-2 4-1 0,-2 3-8 0,-4 2-8 16,2-3-8-16,0 5-28 0,-5-6-44 15,-2 4-56-15,-2-5-66 0,-9 3-149 0,1-2-454 16,1-4-80-16</inkml:trace>
  <inkml:trace contextRef="#ctx0" brushRef="#br0" timeOffset="129300.06">1671 8333 2161 0,'0'0'-106'15,"0"0"30"-15,-12-10 22 0,12 10 24 0,0 0 18 0,0 0 25 16,0 0 18-16,-7-13 24 16,7 13 12-16,0 0 15 0,0 0 13 0,0 0 12 15,-1-17 18-15,1 17 10 0,0 0 11 16,0 0 7-16,0 0 6 0,0-19 3 0,0 19-3 16,0 0-10-16,0 0-8 15,0 0-4-15,0 0-15 0,0 0-7 0,0 0-4 16,0 0-10-16,0 0-13 0,0 0-10 15,0 0 1-15,0 0-4 0,0 0 1 0,0 0-2 16,0 0-1-16,0 0-8 0,0 0 25 0,0 0-10 16,0 0-1-16,0 0-4 15,25 48-14-15,-20-37-8 0,-1 2-1 0,1 1-7 0,0-1-14 16,1 0 2-16,0 1-3 16,-1 0-14-16,2-3-11 0,-7-11-17 0,8 19-23 15,-5-9-26-15,2-3-26 16,-3 3-30-16,-2-10-36 0,0 0-35 0,11 21-28 0,-7-14-29 15,-1-2-19-15,-3-5-31 0,8 13-54 0,-8-13-87 16,11 5-486-16,-11-5-326 16</inkml:trace>
  <inkml:trace contextRef="#ctx0" brushRef="#br0" timeOffset="129620.23">1968 8305 2674 0,'7'-21'-112'0,"1"4"25"0,-2 1 29 16,-1 3 25-16,-5 13 25 15,6-19 32-15,-6 19 37 0,4-15 34 0,-4 15 29 0,0 0 10 16,6-15 1-16,-6 15-11 0,0 0-10 0,0 0-9 16,0 0-2-16,0 0 3 0,0 0-2 15,0 0-5-15,0 0-4 0,0 0-6 0,-14 47 4 16,7-26-5-16,1 1-1 16,-3 4-5-16,1 0 4 0,0 4-8 0,-3 4-3 15,-2-2-4-15,2 2-12 16,-3 1-4-16,2 7 14 0,-6-2-5 0,4 1-10 0,-4 0-10 15,4-2-5-15,1-5-12 0,-4 5-2 0,2-5-13 16,3-1-5-16,-1 1-10 16,0-4-11-16,0 3-12 0,3-5-18 0,-1-2-25 0,2-4-28 15,1 1-31-15,1-6-36 16,4 4-35-16,-3-4-26 0,2-2-31 0,-1-2-52 16,2-2-122-16,-1-1-490 15,4-10-322-15</inkml:trace>
  <inkml:trace contextRef="#ctx0" brushRef="#br0" timeOffset="129912.95">2214 8583 2677 0,'0'0'-117'0,"6"-15"23"0,-6 15 13 0,0 0 23 16,0 0 36-16,0 0 8 0,0 0 22 16,0 0 24-16,0 0 13 15,0 0 11-15,-32 42-3 0,26-27 16 0,2 2-14 16,0-1 4-16,0 3-1 0,3-3 3 0,2 4-15 16,-1-1-1-16,4 0-9 0,0-2-15 15,2 2-20-15,-2-2-22 0,2 1-28 16,-3-4-30-16,8 0-26 0,-5-3-29 15,0 1-41-15,-6-12-110 0,10 15-373 0,-5-7 106 16</inkml:trace>
  <inkml:trace contextRef="#ctx0" brushRef="#br0" timeOffset="130419.87">2314 8705 1938 0,'7'-18'0'0,"-7"18"-3"0,0 0 3 16,9-14 5-16,-9 14-7 0,11-10-2 16,-11 10 5-16,11-8-1 0,-11 8 0 15,18-9 0-15,-18 9 5 0,26-7-7 16,-14 3-2-16,6 0 2 0,-18 4-5 16,29-8 4-16,-12 4-2 0,-2 0-7 0,-15 4 3 15,28-5 5-15,-28 5 8 0,19-6-13 0,-19 6 4 16,21-4 15-16,-21 4 15 15,16-4 11-15,-16 4 20 0,0 0 12 0,19-3 19 16,-19 3 6-16,0 0-3 0,0 0 1 0,20-2-8 0,-20 2-7 16,0 0 6-16,0 0 1 15,0 0-3-15,12 12-1 0,-12-12-7 16,0 0-3-16,0 19-5 0,0-19 0 16,0 0 2-16,-6 26 0 0,6-26-1 0,-8 23 6 0,1-8-5 15,-2-2-3-15,3 1-4 16,-2 1-1-16,-3-1-4 0,3 1-2 0,-3-1-5 15,2-2-2-15,1 2-6 0,0-1 2 0,0-1-4 0,0-1-8 16,8-11-1-16,-10 21-4 16,10-21 1-16,-4 19-5 15,4-19 2-15,-2 17-4 0,2-17 4 0,0 15 1 16,0-15-2-16,0 0 3 0,4 21 0 16,-4-21 3-16,8 13-7 0,-8-13-2 0,14 12-2 15,-14-12-7-15,14 9-12 0,-14-9-18 0,19 7-25 16,-19-7-33-16,15 1-36 15,-15-1-46-15,19 4-45 0,-11-4-40 0,-8 0-69 0,0 0-646 16,20-9-397-16</inkml:trace>
  <inkml:trace contextRef="#ctx0" brushRef="#br0" timeOffset="130700.05">2889 8554 2790 0,'0'0'-104'0,"0"0"24"16,10-7 10 0,-10 7 21-16,0 0 20 0,0 0 26 0,0 0 29 0,0 0 8 15,34 17 17-15,-25-7 7 16,0 2 10-16,1-2 5 0,-2 6 10 0,3-1 1 0,1 1 3 16,-3 6 5-1,0-3-1-15,-1 2 1 0,-2-1-3 0,0 4-8 0,-1-5-5 16,-3 0-12-16,-2 0-6 15,3 0-5-15,-6-2-20 0,3-17-17 0,-5 35-27 0,3-22-31 16,-2 2-37-16,0-2-42 0,4-13-43 16,-4 24-36-16,0-15-66 0,4-9-122 15,-4 13-385-15,4-13-69 0</inkml:trace>
  <inkml:trace contextRef="#ctx0" brushRef="#br0" timeOffset="130940.21">3467 8917 2298 0,'27'-2'-50'0,"-27"2"3"16,27-5 18-16,-27 5-6 15,30-3 4-15,-15 3 10 0,-15 0 2 0,34-4 14 16,-17 2-10-16,0-2 2 15,0 3-5-15,-17 1 4 0,34-5-12 0,-17 4-11 16,0-1-19-16,-17 2-27 0,28-4-51 0,-28 4-110 0,22-2-216 16,-13 1 377-16</inkml:trace>
  <inkml:trace contextRef="#ctx0" brushRef="#br0" timeOffset="151389.93">4216 8383 1323 0,'0'0'-13'0,"0"0"9"0,0 0-3 16,0 0 12-16,0 0 2 0,0 0 19 0,0 0 21 0,0 0-1 15,0 0 20-15,0 0 5 0,0 0 12 16,0 0 3-16,0 0 23 0,6-13 8 16,-6 13 9-16,0 0 9 0,0 0 1 15,0 0-5-15,0 0 0 0,0 0-4 0,0 0-9 16,0 0-6-16,0 0-14 0,0 0-10 16,0 0-7-16,0 0-9 0,0 0-1 15,0 0-11-15,0 0-7 0,0 0 3 0,0 0-9 16,0 0-3-16,0 0-4 15,0 0-8-15,0 0-3 0,0 0 0 0,0 0-11 0,0 0 4 16,0 0-4-16,0 0-1 0,28 3-1 16,-28-3-2-16,0 0 1 0,21 0-4 15,-21 0-1-15,0 0-1 0,30 0-2 0,-30 0 1 0,21 2 1 16,-21-2-4-16,23 0 2 16,-23 0-3-16,26 0 3 0,-26 0-4 0,25 0 0 15,-25 0 3-15,26 0 9 16,-26 0 2-16,18 0 12 0,-18 0-1 0,20 0 6 0,-20 0 0 15,0 0 4-15,18 0 4 0,-18 0 4 16,0 0 3-16,0 0 1 0,22 0 5 16,-22 0-3-16,0 0 2 0,0 0-6 0,0 0-5 15,0 0-5-15,0 0-2 0,10 8-5 16,-10-8-5-16,0 0 5 0,0 0-8 0,-8 25-4 16,8-25-2-16,-11 17-2 15,11-17-2-15,-13 21-1 0,5-7-1 0,0-3-2 16,0 2-2-16,-6 2-2 15,4 1 2-15,-3 1-2 0,-2 0 25 0,0 1-12 0,1 1-5 16,-2 1-5-16,2-1-3 0,2-2-5 0,-3 4 5 16,2-2-2-16,0-2-5 0,3 1-4 15,1-6-1-15,0 2-3 0,1-3 2 16,2 2-5-16,6-13-3 0,-12 18-4 16,5-9-1-16,7-9 0 0,-9 14 3 15,9-14 1-15,-8 14-1 0,8-14 0 0,0 0 4 16,-9 13-2-16,9-13 7 0,0 0-1 0,0 0 2 15,-4 15 6-15,4-15 5 0,0 0 5 0,0 0 6 16,0 0-5-16,21 15 2 16,-21-15 1-16,22 6 1 0,-8-4-2 0,4-1 1 0,-2 2-2 15,3-2 0-15,1 2 1 16,0-2-18-16,0 1-24 0,1-2-30 0,-2 0-42 16,-19 0-47-16,37-2-52 15,-17 2-46-15,-3-1-62 0,-4-2-142 0,-13 3-138 16,25-4-246-16,-15 3-174 0</inkml:trace>
  <inkml:trace contextRef="#ctx0" brushRef="#br0" timeOffset="151900.26">4830 7993 2425 0,'0'0'-66'0,"0"0"28"15,0 0 28-15,6-26 29 0,-6 26 7 0,0 0 27 0,0 0 25 16,0 0 7-16,0 0 0 16,0 0-2-16,11-9-6 0,-11 9-3 0,0 0-7 15,0 0-11-15,0 0-4 16,25-4-3-16,-25 4-6 0,15-2-6 0,-15 2-4 0,0 0-19 16,26-1-21-16,-26 1-30 15,18-4-32-15,-18 4-34 0,20-2-21 0,-20 2-32 16,22-4-42-16,-22 4-86 15,24-4-425-15,-15 2 32 0</inkml:trace>
  <inkml:trace contextRef="#ctx0" brushRef="#br0" timeOffset="152190.1">5190 7738 2050 0,'0'0'-68'0,"0"0"20"0,0 0 12 0,0 0 23 16,13-9 31-16,-13 9 17 15,0 0 17-15,0 0 10 0,0 0-4 0,6 29-1 0,-6-29 16 16,0 21-11-16,0-21-10 15,0 27-1-15,0-10-7 0,2-2-3 0,-2 2-38 16,0 2-41-16,2 0-40 0,-2 0-52 0,0-2-107 0,2 5-400 16,-2-6 142-16</inkml:trace>
  <inkml:trace contextRef="#ctx0" brushRef="#br0" timeOffset="152990.22">5438 8338 1805 0,'0'0'-19'0,"2"-18"19"16,-2 18 11-16,0 0 12 0,0 0 11 0,0 0 29 15,6-14-1-15,-6 14 14 0,0 0 9 0,0 0 15 16,0 0 11-16,0 0-1 0,0 0 4 16,0 0-3-16,0 0 3 0,0 0 0 0,0 0 5 15,0 0-5-15,0 0-5 16,36 25-1-16,-36-25-10 0,10 12-1 0,-10-12-2 16,9 14-6-16,-9-14-7 0,9 15-7 15,-3-6-5-15,-6-9-6 0,13 22-7 0,-7-11-3 16,0 2-7-16,0-2-7 15,3 2-2-15,0 1-6 0,-3-2-2 0,2-1-2 16,-2 2-6-16,1-2-6 0,-7-11-12 0,13 20-11 0,-9-11-15 16,-4-9-18-16,10 13-12 15,-10-13-4-15,7 13-23 0,-7-13-31 0,0 0-41 16,6 11-34-16,-6-11-33 16,0 0-33-16,0 0-64 0,0 0-573 0,0 0-262 15</inkml:trace>
  <inkml:trace contextRef="#ctx0" brushRef="#br0" timeOffset="153300.1">5704 8314 2575 0,'4'-18'-85'0,"-4"18"35"15,2-14 35-15,-2 14 21 16,0 0 24-16,0 0 21 0,7-18 21 0,-7 18 2 16,0 0-2-16,0 0-5 15,0 0-1-15,0 0 6 0,0 0 2 0,0 0 3 0,0 0-5 16,0 0 9-16,0 0 8 15,0 0 1-15,-13 65 0 0,11-45 4 0,-4 1-2 16,2 2 1-16,-2 1-5 0,-2 1-4 16,2 0-6-16,0 1 12 0,0 5-4 15,0 3-7-15,-3-1-7 0,-2 1-8 0,3 1 2 16,-1-2-12-16,1 3-3 0,0-2-8 16,-1 2-2-16,0-2-2 0,3-2-5 0,-2 0-9 15,2-5-16-15,-1 2-22 0,3-4-26 16,-1-3-32-16,1-3-42 0,0-2-45 0,2 1-47 15,0-1-47-15,-2-6-76 0,4 0-153 0,0-11-462 16,-2 20-366-16</inkml:trace>
  <inkml:trace contextRef="#ctx0" brushRef="#br0" timeOffset="153620.04">5933 8484 2739 0,'6'-13'-125'0,"-6"13"37"0,0 0 15 15,0 0 20-15,0 0 29 16,0 0 10-16,0 0 28 0,0 0 22 0,0 0 19 15,-19 41 8-15,15-26 10 0,-2 3 10 0,0 1 22 16,-2 6 6-16,4-2-4 0,0 4-5 16,0-1-9-16,2 0-10 0,0 1-7 0,2 0-8 15,2 0-15-15,0 0-26 16,0-3-25-16,4-1-33 0,1 0-55 0,2-2-42 0,-1-4-54 16,2-2-88-16,1-4-592 15,0 1-214-15</inkml:trace>
  <inkml:trace contextRef="#ctx0" brushRef="#br0" timeOffset="154149.99">6161 8586 2473 0,'0'0'-146'0,"7"-12"11"15,-7 12 19-15,11-10 2 0,-11 10 23 0,16-8 12 16,-16 8 17-16,22-5 7 16,-22 5 17-16,23-6 3 0,-6 4 10 0,-17 2 8 15,31-4 10-15,-11 3 4 0,-4-1 5 16,-16 2 18-16,30-4 20 0,-15 1 30 0,-15 3 16 16,24-2 31-16,-24 2 26 15,20 0 10-15,-20 0 8 0,0 0-6 0,22-2-13 16,-22 2-22-16,0 0-11 0,0 0-15 15,0 0-8-15,10 8-9 0,-10-8-8 16,0 0-3-16,0 0-6 0,0 0 2 0,0 0-2 0,-26 34-6 16,20-26 5-16,6-8 0 15,-14 18 3-15,8-8-3 0,-4 1-3 0,10-11 3 0,-12 21 0 16,4-10-4-16,1 1 4 16,7-12-11-16,-10 16-3 0,10-16 0 0,-9 19-6 15,9-19-1-15,-6 17-1 16,6-17-7-16,-3 22-2 0,3-22-6 0,0 17 3 0,0-17-4 15,9 18-2-15,-9-18 1 0,13 12-2 16,-5-4-4-16,-8-8 1 0,19 12-1 16,-5-7 4-16,-2 1-6 0,2-2-1 0,-14-4 0 0,30 5-2 15,-13-2-1-15,0-2 0 16,-17-1-6-16,29 2-11 0,-13-2-18 0,-16 0-24 16,27 0-38-16,-27 0-47 15,26-2-26-15,-26 2-40 0,20 0-43 0,-20 0-103 0,18-4-170 16,-12 0-337-1,-6 4-205-15</inkml:trace>
  <inkml:trace contextRef="#ctx0" brushRef="#br0" timeOffset="154500">6884 8419 2446 0,'0'0'-101'16,"0"0"18"-16,0 0 24 15,8-11 26-15,-8 11 41 0,0 0 42 0,0 0 24 0,0 0 27 16,0 0 11-16,0 0 10 15,20 23 0-15,-20-23-3 0,10 20 6 0,-6-6 4 16,0 3-3-16,2 4-6 0,-2 1 10 0,0 4-12 16,1 1-13-16,-1 3-11 15,-2 1-9-15,0-1-8 0,-2 2-16 16,0 0-26-16,-4 7-31 0,0-3-45 16,-5-2-59-16,1 5-65 0,-2-5-65 0,-4-2-121 0,-2 0-610 15,-1-3-400-15</inkml:trace>
  <inkml:trace contextRef="#ctx0" brushRef="#br0" timeOffset="157060.15">7920 8972 2884 0,'0'0'-100'0,"0"0"36"0,0 0 15 0,0 0 27 16,0 0 22-16,0 0 25 0,0 0 27 15,0 0 15-15,0 0 12 0,0 0 14 0,0 0 4 16,0 0 3-16,0 0 3 0,0 0 0 0,0 0 0 16,0 0-3-16,0 0-4 15,0 0-4-15,0 0-3 0,0 0-11 0,0 0-1 0,0 0-11 16,0 0-10 0,0 0-5-16,0 0-4 0,0 0-7 0,43 11-4 0,-43-11-6 15,21 4-8-15,-21-4-11 16,21 3-11-16,-21-3-18 0,20 3-21 15,-20-3-28-15,16 0-28 0,-16 0-35 0,0 0-33 0,22 1-24 0,-22-1-33 16,8-3-63-16,-8 3-126 16,0 0-436-16,0 0-183 0</inkml:trace>
  <inkml:trace contextRef="#ctx0" brushRef="#br0" timeOffset="157239.94">7870 8818 2562 0,'0'0'22'16,"-9"-12"26"-16,9 12 9 0,0 0 3 0,0 0 0 16,0 0 0-16,0 0-8 15,0 0-4-15,15-21-7 0,-15 21-18 0,19-4-32 0,-19 4-39 16,29 0-44-16,-11 0-50 16,3 0-56-16,0 0-127 0,2 2-373 0,5 0 55 15</inkml:trace>
  <inkml:trace contextRef="#ctx0" brushRef="#br0" timeOffset="159230.25">8742 8461 1980 0,'0'0'-63'16,"0"0"12"-16,0 0 21 0,0 0 9 15,0 0 21-15,0 0 15 0,0 0 13 0,34 17 9 16,-34-17 27-16,0 0 18 0,0 0 19 0,0 0 14 16,0 0 10-16,0 0-4 15,8 10-6-15,-8-10-6 0,0 0 0 0,0 0-4 16,0 0 1-16,0 0 0 16,8 9-3-16,-8-9 0 0,0 0-7 0,0 0-5 0,9 9 0 15,-9-9-1-15,0 0-2 16,9 13 1-16,-9-13 1 0,6 13-3 15,-6-13-5-15,9 15-6 0,-9-15-5 0,8 20-4 0,-4-9 1 0,4 0-6 16,-1 4-6-16,0 0 14 16,1-1-2-16,0 3-10 0,0-2 1 0,1 0-11 0,2 0 2 15,-3 0-1-15,1 0 5 16,-1-1-4-16,0 0 7 0,-1 0-5 0,0-3-27 16,-7-11 2-16,12 19-7 15,-8-10 5-15,-4-9-6 0,8 17 0 16,-8-17-1-16,9 13-3 0,-9-13 0 0,7 12-8 15,-7-12-8-15,0 0-11 0,10 13-4 0,-8-7-10 16,-2-6-9-16,7 10-10 0,-7-10-22 0,6 9-23 0,-6-9-29 16,8 7-32-1,-8-7-45-15,7 10-23 0,-7-10-29 0,8 7-31 0,-8-7-86 16,0 0-127-16,7 8-419 16,-7-8-307-16</inkml:trace>
  <inkml:trace contextRef="#ctx0" brushRef="#br0" timeOffset="159710.28">9075 8447 2649 0,'0'0'-135'0,"4"-15"15"15,-4 15 16-15,0 0 14 0,0 0 11 16,0 0 26-16,0 0 24 0,0 0 23 0,0 0 19 15,0 0 17-15,0 0 39 0,0 0 9 0,0 0 18 0,0 0 5 16,0 0-3 0,0 0-4-16,0 0-8 0,-30 37-3 0,19-25-6 0,3 0-4 15,-3 1-5-15,1 5-2 16,-3-1 1-16,3 2-4 0,-2 0-5 0,0 2-2 16,2-4 13-16,-6 2 1 15,4 3-3-15,-5 2-8 0,2 1 2 0,0-4-2 0,1 4-5 16,-4 0-5-16,4-4-8 15,1-1-4-15,0 2-5 0,0-2-1 0,3 0-7 0,-4-2-5 16,0 1-13-16,4-1-17 0,2-3-32 0,-1-2-32 16,0 2-53-16,3-1-43 15,0-1-47-15,-1-1-85 0,3 1-617 0,-2-2-320 16</inkml:trace>
  <inkml:trace contextRef="#ctx0" brushRef="#br0" timeOffset="160170.04">9366 8574 2637 0,'0'0'-113'15,"0"0"29"-15,0 0 23 0,0 0 17 16,0 0 33-16,0 0 40 0,0 0 26 0,0 0 18 15,0 0-1-15,-42 17 8 0,42-17 4 0,-19 21-1 0,11-8 2 16,-1 1 8-16,0-2-12 16,-1 8 2-16,2-1 10 0,-1 0-6 0,2 1-5 15,-1 2 1-15,4-2-11 16,0-2-5-16,2 1 0 0,-3 2-5 0,5-2-2 0,3 0-10 16,-3-4-1-16,2 4-7 15,2-3-6-15,0-1-18 0,0 0-21 0,2-2-28 16,1-1-36-16,-7-12-38 15,13 22-44-15,-5-12-38 0,-2-2-55 0,-6-8-121 0,11 7-510 16,-11-7-239-16</inkml:trace>
  <inkml:trace contextRef="#ctx0" brushRef="#br0" timeOffset="160760.29">9423 8728 2518 0,'0'0'-110'0,"0"0"10"0,7-15 12 16,-7 15 12-16,0 0 9 0,0 0 23 16,13-12 17-16,-13 12 3 0,0 0 4 15,12-6 6-15,-12 6 4 0,0 0-3 0,0 0 5 16,24-2 0-16,-24 2-3 15,0 0 8-15,25 0-4 0,-25 0 2 0,0 0 5 0,27 2 4 16,-27-2-6-16,17 0 10 0,-17 0 8 0,0 0 7 16,28 0-4-16,-28 0 18 15,16-2 17-15,-16 2 22 0,0 0 17 0,0 0 18 16,24-2 13-16,-24 2 5 16,0 0 4-16,0 0-6 0,17 2-8 0,-17-2-5 0,0 0-7 15,0 0-11-15,0 0-8 16,0 0-9-16,0 0-14 0,0 0-4 0,8 10-8 15,-8-10-2-15,0 0-8 0,0 0-1 0,-19 29-4 0,19-29 1 16,-14 21-1-16,5-10-3 16,0 3-4-16,3-1-4 0,-2 0 0 0,2 2 3 15,-3-1 0-15,2 1 2 0,1-3 1 16,0 1 3-16,6-13 0 0,-13 18 2 0,7-10-8 16,6-8 1-16,-8 18-6 15,8-18-3-15,-7 12-5 0,7-12 0 0,-6 14-5 0,6-14 0 16,0 0 0-1,-5 14 1-15,5-14 4 0,0 0 4 0,0 0 1 0,0 0 2 16,13 22 4-16,-13-22 0 0,15 6-4 0,-15-6-3 0,21 6-2 16,-6-3-3-1,-15-3-3-15,27 5 2 0,-11-1-11 0,0-3-12 0,-16-1-17 16,30 4-24-16,-17-2-31 16,-13-2-38-16,25 2-47 0,-25-2-38 0,23 2-51 15,-23-2-104-15,17-4-167 0,-8 0-353 16,-9 4-247-16</inkml:trace>
  <inkml:trace contextRef="#ctx0" brushRef="#br0" timeOffset="161020.04">9936 8612 2603 0,'14'-8'-56'0,"-14"8"2"0,14-4 16 0,-14 4 18 16,0 0 25-16,0 0 39 0,28 6 31 16,-28-6 18-16,14 13 14 0,-10-3 12 15,-4-10 3-15,8 29-5 0,-4-13-2 0,-2 3-14 16,-2 5-7-16,3 2-14 16,-3 2-9-16,-3 0-30 0,-1-1-32 0,0 2-36 15,-6 6-59-15,2-1-57 0,-4-1-79 16,0-3-179-16,-5 1-442 0,2-1-185 0</inkml:trace>
  <inkml:trace contextRef="#ctx0" brushRef="#br0" timeOffset="161950.07">10822 9176 2509 0,'0'0'-45'0,"0"0"27"0,0 0 18 0,0 0 3 16,0 0 23-16,0 0 4 16,0 0 15-16,0 0 14 0,0 0 3 0,0 0 2 0,0 0-5 15,0 0 3-15,0 0 1 16,0 0 1-16,56-13 10 0,-56 13 4 0,29 1 6 15,-9-1 0-15,-2 1 3 0,4 2-2 0,-1-3-1 16,5 3 2-16,-2 0-11 0,4-1-1 16,4 0-8-16,-3 1-3 0,1-1-3 0,0 2 3 15,2 0-9-15,-3-1 5 16,1 2-5-16,-3-1 1 0,4-3-1 0,-4 3-1 16,0-2 3-16,-1 2-2 15,-3-3-7-15,0 2-3 0,-2-2-6 0,3 2-4 0,-6-3-10 16,2 0-10-16,-4 1-11 0,-16-1-14 0,31 0-19 15,-31 0-21-15,20 0-22 16,-20 0-33-16,21 0-41 0,-21 0-41 0,0 0-38 0,21 0-50 16,-21 0-96-16,7-4-592 15,-7 4-403-15</inkml:trace>
  <inkml:trace contextRef="#ctx0" brushRef="#br0" timeOffset="162790.1">11170 8979 2826 0,'-21'-3'-147'0,"21"3"13"16,-20-2 20-16,20 2 16 15,-18-3 18-15,18 3 21 0,-18-7 21 0,18 7 8 0,-16-4 21 16,16 4 12-16,0 0 22 15,-21-5 35-15,21 5 14 0,0 0 12 0,0 0 16 16,-19-4 3-16,19 4 3 0,0 0-3 0,0 0-1 0,0 0-4 16,0 0-2-16,0 0-1 15,0 0 1-15,0 0-4 0,0 0-3 0,0 0-1 16,0 0-8-16,0 0-5 16,0 0-7-16,0 0-7 0,0 0-7 0,61 6-5 15,-44-3-4-15,2 0-8 0,1-2-5 16,-2 2-4-16,6 1-9 0,-3-3-3 15,0 1-11-15,2 2 2 0,0-3-6 0,-2 3 1 0,3-2-3 0,-3 0-6 16,1-2-16-16,-4 3-18 16,1-3-14-16,0 0-12 0,-19 0-9 0,36-5-18 15,-19 3-15-15,0 0-22 16,-17 2-9-16,29-7-21 0,-17 1 4 0,0 1-6 16,0-1 2-16,-1 0 5 0,-2-2 11 15,0 3 10-15,-9 5 13 0,14-14 20 0,-14 14 26 16,13-15 32-16,-13 15 26 15,11-16 16-15,-11 16 30 0,8-15 11 0,-8 15 31 0,6-13 6 16,-6 13 21-16,4-13 12 0,-4 13 15 0,0 0 4 16,-2-21 1-16,2 21 3 15,0 0-1-15,-6-19 1 0,6 19-8 0,-7-13-4 0,7 13-10 16,0 0-10 0,-14-16-11-16,14 16-5 0,0 0-12 0,-9-11-7 0,9 11-10 15,0 0-4-15,0 0-4 16,-12-8-2-16,12 8-3 0,0 0 3 0,0 0 2 15,0 0-3-15,0 0-2 0,0 0-4 0,0 0 0 0,0 0 0 16,0 0-4 0,0 0-3-16,0 0-8 0,0 0-1 0,0 0-3 0,4 46 0 15,-4-46-2-15,10 15-3 0,-1-5-2 16,0 1 0-16,3 1-1 0,0-1 2 0,1 2-5 16,4 2-5-16,0-2 2 15,1 3 0-15,1 0-1 0,-1-3-3 0,2 3 2 0,-4-4 0 16,5 2 0-1,-6-1-3-15,1-1 0 0,-4-1-2 0,2-2 5 0,-2 3-2 16,-1-3 4-16,-2 1 5 0,0 1 2 0,0 1 2 0,-4 1-2 16,-5-13 1-1,4 23 2-15,-4-23-3 0,-6 28 3 0,3-12 4 0,-6-1-6 16,-4 2 4-16,2 1-7 16,-3-3 1-16,1 2 3 0,-3-1-22 0,0 2-19 15,3-3-22-15,-6 0-37 0,2 1-46 16,1-3-70-16,0 1-58 0,0-1-108 0,4-1-201 15,0-2-30-15,3 0-271 0,-3-2-229 0</inkml:trace>
  <inkml:trace contextRef="#ctx0" brushRef="#br0" timeOffset="165140.25">13234 8869 2575 0,'0'0'-91'0,"0"0"15"16,9-14 1-16,-9 14 10 0,0 0 17 0,5-13 22 16,-5 13 13-16,0 0 13 0,0 0 13 15,6-13 10-15,-6 13 21 0,0 0-1 0,0 0 32 16,0 0 10-16,0 0 17 15,7-15 18-15,-7 15 4 0,0 0 2 0,0 0 3 0,0 0-10 16,0 0-4-16,0 0-2 0,0 0-5 0,0 0-4 16,0 0-6-16,-14-20-6 15,14 20-4-15,0 0-8 0,0 0 1 0,0 0-4 16,0 0 1-16,-31 9 0 16,31-9 3-16,-20 12-8 0,9-4-4 0,0 4-1 0,-1-1-2 15,-3 6-7-15,4 1-3 16,-5 2 0-16,5 1-3 0,1 2-6 0,-3 3-6 15,4-3 0-15,2 6-1 0,3 0-8 0,1 1-4 16,1 1 2-16,2 1 0 0,2-1-7 16,-2 1 3-16,3-1-7 0,3 3 0 0,-1-6 0 15,2-1 3-15,-1 0-11 0,1-3-12 16,-1 0-19-16,0-1-24 0,-2-7-35 0,0 3-53 16,3-3-66-16,-1-1-58 15,-3-6-112-15,0 3-198 0,-1-3-27 0,-2-9-329 16,0 0-326-16</inkml:trace>
  <inkml:trace contextRef="#ctx0" brushRef="#br0" timeOffset="165690.34">13740 8877 2781 0,'0'0'-58'0,"0"0"21"0,0 0 9 0,0 0 10 0,0 0 11 15,26-3 23-15,-26 3 24 0,0 0 33 0,0 0 13 16,0 0 17-16,0 0 4 16,0 0 8-16,5 29 9 0,-5-29-1 0,-2 21 8 0,2-21 0 15,-3 27-4-15,1-11-10 16,0 0-2-16,0 1-10 0,-2 1-5 16,-2 0-10-16,4 1-8 0,-2 3-8 0,0-3-12 15,-1 2-6-15,3-2-3 0,-2 0-7 0,1-2-5 16,1 1-14-16,-3-2-18 15,3 0-28-15,0-1-35 0,-3-2-44 0,5-13-58 0,-2 21-51 16,0-11-48-16,-2-3-90 0,4-7-150 0,0 0-456 16,-3 15-377-16</inkml:trace>
  <inkml:trace contextRef="#ctx0" brushRef="#br0" timeOffset="166320">14095 9117 2814 0,'0'0'-99'0,"0"0"30"0,0 0 13 0,0 0 26 16,0 0 21-16,29-4 32 0,-29 4 24 16,0 0 30-16,0 0 21 0,0 0 5 15,0 0 8-15,19 2 1 0,-19-2 0 0,0 0 1 0,19 2-1 16,-19-2-5 0,15 1-2-16,-15-1-7 0,23 3 1 0,-23-3-11 0,21 1-6 15,-21-1-5-15,24 2-12 16,-24-2 3-16,22 2-17 0,-22-2-5 0,23 2-26 15,-12-1-27-15,3-1-32 0,-3 3-30 0,-11-3-34 0,24 3-34 16,-24-3-29-16,24 3-19 16,-12-3-14-16,-3 1-30 0,-9-1-70 0,19 3-592 0,-19-3-272 15</inkml:trace>
  <inkml:trace contextRef="#ctx0" brushRef="#br0" timeOffset="167250.17">14844 8881 2702 0,'0'0'-47'0,"0"0"15"0,0 0 23 0,0 0 10 16,0 0 30-16,0 0 25 0,0 0 26 0,0 0 15 0,0 0 0 16,0 0-2-16,0 0 1 15,0 0-5-15,0 0-3 0,0 0-10 0,0 0-9 16,0 0-7-16,0 0-8 16,0 0-8-16,0 0-3 0,0 0-5 0,0 0-3 0,30-12-4 15,-30 12-5-15,19 0 8 16,-19 0 2-16,21 2 10 0,-21-2-4 0,29 2 1 15,-16-1 5-15,-13-1-5 0,28 3 0 0,-14-2-4 0,-14-1-5 16,28 3-7-16,-28-3 4 16,23 3-7-16,-23-3 0 0,20 4-3 0,-20-4 0 15,18 0-2-15,-18 0 2 16,0 0 1-16,21 3 1 0,-21-3 4 0,0 0 1 16,17 2 3-16,-17-2-1 0,0 0 0 15,0 0-3-15,0 0 1 0,0 0 0 0,21 0 0 16,-21 0 0-16,0 0-1 15,0 0-2-15,0 0-5 0,0 0 4 0,0 0-7 0,0 0-1 16,0 0 2-16,7 12-3 0,-7-12 1 0,0 0 0 16,0 0-4-16,0 0 4 15,-26 37 1-15,18-28-6 0,-1 0 5 0,-2 5-4 0,1-3-2 16,0 3-1 0,-3 1 3-16,1 2-5 0,0 2 2 0,-2 0 1 0,1 0 0 15,0 2 4-15,1-1-11 16,1 4 2-16,-4-1-3 0,1-2 4 0,5 1-5 15,-4 0-1-15,2-2 1 0,1 0-2 0,2-5 3 0,-2-1 1 16,2 0 0-16,1 0-3 16,0-3 3-16,7-11-4 0,-13 19 1 0,6-11 0 0,7-8-2 15,-13 15 3-15,13-15 1 16,-8 12-1-16,8-12 2 0,-8 11-4 0,8-11 2 16,0 0 0-16,-11 9-3 15,11-9-1-15,0 0-1 0,0 0 2 0,0 0-2 0,0 0 0 16,0 0-3-16,0 0 2 15,0 0-2-15,0 0 3 0,37 6-4 0,-37-6 4 16,27 2-3-16,-11 0 3 0,4-2-2 0,-1 4 2 0,2-2-1 16,0 1 0-16,4 3-5 15,-2 0-15-15,-3-2-24 0,0-1-29 0,3 1-36 16,-6-2-37-16,4 2-44 16,-6-1-35-16,1 1-37 0,-3-5-66 0,2 1-161 0,-15 0-447 15,21-8-357-15</inkml:trace>
  <inkml:trace contextRef="#ctx0" brushRef="#br0" timeOffset="167620.4">15477 8603 2787 0,'0'0'-83'0,"0"0"22"15,0 0 14-15,0 0 1 0,0 0 26 0,0 0-10 16,0 0 27-16,0 0 11 0,0 0 14 16,0 0-13-16,0 0 8 0,18-12-5 0,-18 12 4 15,0 0-3-15,30 0-8 16,-30 0-14-16,19 0-22 0,-19 0-13 0,21 2-28 0,-21-2-30 16,17 0-48-16,-17 0-103 15,15-2-362-15,-15 2 170 0</inkml:trace>
  <inkml:trace contextRef="#ctx0" brushRef="#br0" timeOffset="167830.12">15719 8512 1787 0,'0'0'67'0,"14"-9"24"15,-14 9-18-15,0 0 4 0,0 0 1 0,0 0 14 16,12-6 20-16,-12 6 10 0,0 0-13 0,0 0-7 0,0 0-16 15,0 0-6-15,-2 36-7 0,2-36-13 0,-2 28-28 16,0-10-30-16,2 2-35 16,-2 0-42-16,2 2-43 0,0 0-42 0,-2 1-77 15,0 1-516-15,-1 2-36 0</inkml:trace>
  <inkml:trace contextRef="#ctx0" brushRef="#br0" timeOffset="168990.33">16022 8707 2104 0,'0'0'-68'0,"0"0"17"15,0 0 11-15,0 0 6 0,0 0 10 0,0 0 20 0,0 0 16 16,0 0 18-16,0 0 12 15,0 0 13-15,0 0 11 0,0 0-1 0,0 0 2 16,0 0-2-16,0 0 11 0,0 0 3 0,0 0 17 16,0 0 4-16,0 0 1 15,0 0 10-15,0 0-1 0,0 0 3 0,0 0 0 0,0 0-10 16,0 0 0-16,0 0-4 16,0 0-8-16,0 0-5 0,0 0-7 0,12 46 0 15,-12-46 1-15,2 15-3 16,-2-15-4-16,4 19-2 0,-4-19-8 0,2 17-3 0,-2-17-7 15,6 21-3-15,-4-7-9 0,-2-14-1 0,6 28-6 16,-2-13 1-16,1 2-5 16,-1 1-4-16,0-3-4 0,1 2 3 0,-1 2-1 15,0-2 7-15,-2 1 2 0,3 1 4 16,-3-5 2-16,0 4-1 0,-2-18-6 0,0 32 1 16,0-15-6-16,0-17-1 15,-4 33 1-15,1-16-6 0,-3 1-2 0,2-2 1 0,-3 5 0 16,1 0-3-16,-3 0-3 15,1 2 0-15,0 0-6 0,2-1 3 0,-6 2 1 16,2-1-2-16,2 2-4 0,-1-3 1 0,1 3-6 16,-3-3 0-16,0 0-20 0,1 0-13 15,2-1-19-15,-4 0-21 0,2-2-32 0,2-4-50 16,0 3-50-16,1-5-69 16,-2 0-107-16,1-3-176 0,2 2-427 0,-1-5-443 0</inkml:trace>
  <inkml:trace contextRef="#ctx0" brushRef="#br0" timeOffset="169520.15">16385 8791 2875 0,'0'0'-113'0,"0"0"30"0,0 0 21 0,0 0 16 16,0 0 23-16,0 0 35 0,6-19 27 15,-6 19 20-15,0 0 22 0,0 0 6 0,0 0 5 16,0 0 17-16,0 0 17 0,0 0 4 0,0 0-2 15,0 0-3-15,0 0-6 0,0 0-7 16,17 40-14-16,-13-27-4 16,-4-13-17-16,6 29-5 0,-4-12-10 0,2 0-5 15,-2 2-8-15,4 0-3 0,-2-2-8 0,0 3-3 16,-2-2-9-16,2 0-3 16,-2-2-10-16,2 2-13 0,-2-3-24 0,0 0-20 0,-2-15-32 15,4 25-44-15,-4-25-35 16,3 21-39-16,-1-12-43 0,-2-9-83 0,4 14-663 15,-4-14-443-15</inkml:trace>
  <inkml:trace contextRef="#ctx0" brushRef="#br0" timeOffset="169900.3">16745 8771 2868 0,'0'0'-115'16,"0"0"23"-16,8-13 21 0,-8 13 17 0,0 0 29 16,0 0 17-16,0 0 34 15,0 0 13-15,0 0 16 0,0 0 8 0,0 0 10 0,0 0 11 16,0 0 9-16,-6 48 5 16,-2-32-2-16,-4 3-4 0,2 1-5 0,-3 1-6 15,-2 7-3-15,0 0-5 16,-1 1 0-16,-2 1-2 0,2 2-1 0,-6 4-1 15,3 2 2-15,-3 1-5 0,2-2-3 0,-1 2-5 0,0 1-2 16,2-1-6-16,-3 0-1 16,2-3-7-16,0 0-1 0,1 1-8 0,2-8-2 15,0 0-2-15,-1 0-5 0,2-3-6 16,0-1-16-16,3-4-22 0,0 1-16 0,3-3-21 16,-1 0-18-16,1-2-15 0,-1-4-23 15,2 0-18-15,3 1-23 0,0 0-17 0,0-4-29 16,2 0-44-16,-3-3-97 0,7-7-523 0,-7 16-219 15</inkml:trace>
  <inkml:trace contextRef="#ctx0" brushRef="#br0" timeOffset="170310.07">16957 8981 2464 0,'0'0'-79'16,"0"0"12"-16,0 0 14 0,0 0 17 0,0 0 19 0,0 0 16 16,0 0 24-16,0 0 16 15,-30 41 6-15,23-28 7 0,-4 6 13 0,3 1 2 16,-3 2 3-16,3 0 3 16,0 3 3-16,-3 6 9 0,2-5-3 0,1 1 1 15,0 4-7-15,2-3-9 0,-1-1-2 16,2 2-12-16,1-3-1 0,0-1-8 0,2-2-15 15,4-2-21-15,-2-3-33 0,2 1-36 0,0-1-42 0,2-3-33 16,3-1-56 0,-2-6-97-16,3 3-502 0,0-6-99 0</inkml:trace>
  <inkml:trace contextRef="#ctx0" brushRef="#br0" timeOffset="170850.05">17056 9265 2377 0,'0'-23'-1'0,"0"23"4"0,0 0-2 0,0 0 10 16,4-15 0-16,-4 15 18 16,0 0 21-16,0 0 13 0,10-9 14 0,-10 9-3 15,0 0-7-15,17-4-6 16,-17 4-6-16,0 0-2 0,26 0-4 0,-26 0 2 15,18 0 3-15,-18 0 1 0,22 0 0 0,-10 1 0 0,2-1-3 16,-14 0-3-16,23 3 0 16,-11-3 3-16,-1 1 0 0,-11-1 3 0,23 0 10 15,-23 0 17-15,0 0 6 0,26 0 10 16,-26 0 7-16,0 0 0 0,18 3-1 0,-18-3-4 16,0 0-7-16,0 0-5 15,15 4-13-15,-15-4-3 0,0 0-8 0,0 0-5 0,0 0-5 16,0 0-4-16,0 0-9 0,-23 35-5 15,15-22-4-15,-2 1 0 0,-4 4-8 16,2-2 0-16,-3 4 0 0,2-1-3 0,-2-2-1 16,3 2-6-16,-3 0 1 0,4 0 4 15,1-2-11-15,-1 0 6 0,2-4-7 0,1 1 3 16,0-3-2-16,1 1-4 16,7-12 2-16,-10 17-5 0,10-17 3 0,-6 17 1 15,6-17-4-15,-3 15 2 16,3-15 0-16,0 0 2 0,11 23 2 0,-3-17-2 0,-8-6-3 15,19 13-2-15,-3-5 2 0,-2-3 2 0,1 1-7 16,2 0-9-16,0 0-19 16,0-2-16-16,0-1-22 0,-3 1-28 0,4-1-37 0,-18-3-43 15,22 4-41-15,-9-4-40 16,-2 0-79-16,-11 0-158 0,23-4-96 0,-15 1-264 16,-8 3-205-16</inkml:trace>
  <inkml:trace contextRef="#ctx0" brushRef="#br0" timeOffset="171120.31">17725 9126 2506 0,'0'0'-86'0,"0"0"24"0,0 0 37 15,0 0 11 1,0 0 31-16,0 0 20 0,25 17 24 0,-25-17 7 0,7 22 7 15,-7-6 0-15,2 3 3 0,-4 3-4 0,2-2-3 16,0 7-4-16,-3 0 4 16,-1-1-8-16,-1-1 0 0,1 2-5 0,-2-1-5 15,-2 0-12-15,-1-2-14 0,1 0-24 16,-3-1-36-16,0-1-43 0,3-1-47 0,0 0-42 16,0-4-61-16,-2-2-156 0,2 1-342 15,4-2 10-15</inkml:trace>
  <inkml:trace contextRef="#ctx0" brushRef="#br0" timeOffset="171700.09">18122 9582 2082 0,'0'0'-27'16,"0"0"25"-16,0 0 7 0,0 0 13 0,0 0 24 15,0 0 13-15,0 0 22 0,0 0 15 0,0 0 9 0,0 0 1 16,17-10 1-16,-17 10 0 16,0 0 1-16,0 0-3 0,0 0-3 0,0 0-5 15,0 0-13-15,28 6-8 16,-28-6-7-16,0 0-6 0,24 5-8 0,-24-5-4 0,20 7-5 16,-9-4-5-16,-11-3-2 15,23 6-4-15,-23-6-6 0,21 4 4 0,-21-4-2 16,18 4 3-16,-18-4 9 0,14 2-2 15,-14-2-2-15,0 0-7 0,0 0-19 16,21 3-20-16,-21-3-33 0,0 0-38 0,0 0-52 0,17-3-54 16,-17 3-78-16,0 0-179 15,0 0-401-15,0 0-185 0</inkml:trace>
  <inkml:trace contextRef="#ctx0" brushRef="#br0" timeOffset="172040.21">18072 9414 2550 0,'0'0'-35'15,"0"0"14"-15,0 0 2 0,0 0 0 16,0 0 18-16,0 0 9 0,0 0 11 0,0 0 4 16,0 0 8-16,0 0-10 15,0 0 3-15,0 0 6 0,0 0 2 0,0 0 1 0,0 0 2 16,0 0 0-16,0 0 3 16,0 0 3-16,59 8-5 0,-47-7 2 0,-12-1-8 15,28 6-5-15,-16-4-20 16,-12-2-23-16,28 4-37 0,-13-2-17 0,2 0-34 15,-2 0-24-15,1-1-40 0,0-1-60 0,-2 3-455 0,-1-2 70 16</inkml:trace>
  <inkml:trace contextRef="#ctx0" brushRef="#br0" timeOffset="172510.07">19126 8893 1922 0,'0'0'-69'0,"0"0"12"0,0 0 19 16,0 0 16-16,0 0 27 0,0 0 22 0,0 0 10 16,0 0 16-16,0 0 29 15,31 14 4-15,-31-14 17 0,11 17 11 0,-4-5 5 0,-1 1 6 16,0 2-3-16,0 2 5 15,0 2 0-15,4 4-5 0,-2-1-13 0,0 2-8 16,-2 0-9-16,3 1-9 0,2 2-10 0,-5-1-5 16,3 0-9-16,-1-1-7 15,0 1-6-15,1-3-11 0,-2-1-11 0,-1 0-13 0,0-2-19 16,-4-6-22-16,2 2-15 16,0-2-21-16,0 0-18 0,-4-14-41 0,3 21-24 15,-1-9-28-15,-2-12-47 16,0 13-107-16,0-13-445 0,2 11-69 0</inkml:trace>
  <inkml:trace contextRef="#ctx0" brushRef="#br0" timeOffset="173020.06">19492 8942 2259 0,'0'0'-70'0,"0"0"18"15,0 0 21-15,0 0 15 16,0 0 14-16,0 0 23 0,0 0-1 0,-34 37 20 16,26-23 8-16,-3-1 25 15,-1 3 2-15,-2 1 6 0,0 2 9 0,-5 4 4 0,0 1 2 16,-2 0 5-16,-1 5 3 15,-3 3-2-15,-2 0 0 0,-1 0-3 0,-1 2 1 16,-1 2-7-16,0-3-3 0,-1 1-6 0,1-3-1 0,0 2-10 16,1-2-5-1,-1 2-5-15,2-5-6 0,1 1-8 0,3-5-3 0,2 2-7 16,0-2-3-16,1-1-13 16,2-2-14-16,2-2-23 0,2-3-23 0,2 0-32 15,1 0-38-15,1-3-44 16,2-2-37-16,3 3-41 0,-2-4-88 0,6-1-601 0,2-9-321 15</inkml:trace>
  <inkml:trace contextRef="#ctx0" brushRef="#br0" timeOffset="173405.4">19585 9149 2721 0,'0'0'-79'16,"0"0"28"-16,0 0 40 0,0 0 21 0,0 0 30 0,0 0 25 15,0 0 11-15,0 0 12 0,0 0 5 0,-36 32 3 0,23-14 2 16,-1 1-1 0,-2 5-6-16,2 3-10 0,-3 1-9 0,4 1-6 0,-2 0-9 15,5 1-6-15,0 1-6 16,0-1-3-16,2-3-5 0,4-3-3 0,0 1-19 16,2-2-13-16,2-3-24 0,0-2-33 15,2 2-40-15,0-4-37 0,2-2-52 0,0-1-64 16,0-5-150-16,-4-8-432 15,8 13-164-15</inkml:trace>
  <inkml:trace contextRef="#ctx0" brushRef="#br0" timeOffset="174060.37">19716 9288 2354 0,'16'-6'-104'0,"-16"6"19"15,12-4 8-15,-12 4 12 16,0 0 17-16,25-1 8 0,-25 1 8 0,0 0 14 16,28 1 15-16,-28-1 4 0,18 3 11 15,-18-3-6-15,22 3 10 0,-22-3 9 0,21 4 7 16,-21-4 8-16,24 4 11 15,-24-4 4-15,20 1 6 0,-20-1-2 0,20 3-3 16,-20-3-16-16,18 0-18 0,-18 0-30 0,0 0-11 0,22-4-2 16,-22 4-7-16,0 0-1 15,0 0-1-15,19-4 8 0,-19 4 18 0,0 0 1 0,0 0 20 16,0 0 23 0,0 0 7-16,0 0 19 0,0 0 11 0,0 0 9 15,0 0 7-15,0 0-2 0,0 0-1 16,0 0-2-16,0 0-4 0,0 0-3 15,0 0-3-15,0 0-5 0,0 0-5 0,0 0-8 0,0 0-1 0,0 0-3 16,-47 25-4-16,47-25-7 16,-12 15-5-16,6-7-3 0,6-8-2 0,-18 17-3 15,10-7-1-15,0-1-4 16,8-9 1-16,-17 19-7 0,8-11 1 0,9-8-5 0,-15 15 0 16,15-15 1-16,-12 12 2 15,12-12 4-15,-12 11 6 0,12-11-3 16,-12 9 1-16,12-9-2 0,-10 8 0 0,10-8-3 15,0 0-4-15,-11 9 1 0,11-9-1 0,0 0-1 16,0 0 2-16,-11 11-1 0,11-11 4 0,0 0 2 0,0 0 10 16,-4 14 4-1,4-14 5-15,0 0 3 0,0 0-5 16,0 0-2-16,0 0-2 0,13 25-8 0,-13-25-2 16,17 9-2-16,-5-3 0 0,2 1-1 0,0 0-2 15,5-2 3-15,-2 1-4 16,2 2-7-16,1-5-16 0,-2 4-26 0,-1-4-28 0,0 1-48 15,0 0-57-15,0-3-52 0,-2-1-64 16,-3 0-141-16,-12 0-170 0,22-5-298 0,-12 1-257 16</inkml:trace>
  <inkml:trace contextRef="#ctx0" brushRef="#br0" timeOffset="174394.98">20400 9158 2654 0,'0'0'-82'0,"0"0"12"0,0 0 29 0,0 0 18 0,0 0 25 15,0 0 13-15,0 0 11 0,0 0 2 0,15 36 7 0,-17-18-2 16,2 1 7 0,-2 4 4-16,0 4 12 0,0 1 7 0,-3 2 3 0,1 5 10 15,-5-2-1-15,3 1-4 16,-2-2-4-16,-3-2-8 0,-1 2-4 16,-2-5-3-16,2 1-16 0,-2-4-22 0,-2-1-36 15,4-2-39-15,-1-1-54 0,-2-2-53 16,2-1-107-16,3-6-558 0,-2 2-166 0</inkml:trace>
  <inkml:trace contextRef="#ctx0" brushRef="#br0" timeOffset="174719.87">20599 9728 2515 0,'0'0'-66'16,"28"-4"5"-16,-28 4 9 15,0 0 4-15,27-2 17 0,-27 2 22 0,23 0 15 16,-23 0 5-16,26 2 2 0,-11-2-7 0,-15 0 6 15,32 2-10-15,-18-2 1 0,-14 0-2 16,30 0-8-16,-15 0-12 0,-15 0 0 0,26 0-19 16,-26 0-25-16,24 0-20 15,-13-2-36-15,-11 2-36 0,21-3-92 0,-21 3-253 16,21-6 326-16</inkml:trace>
  <inkml:trace contextRef="#ctx0" brushRef="#br0" timeOffset="174920.18">20819 9585 1455 0,'-19'-9'26'0,"19"9"21"0,-12-8 19 0,12 8 22 0,0 0 32 15,0 0 7-15,-13-7 15 16,13 7-5-16,0 0-12 0,0 0-6 16,0 0-15-16,0 0-11 0,0 0-10 15,0 0-9-15,0 0-11 0,0 0-3 0,0 0-34 16,60 4-30-16,-60-4-36 0,20 6-45 15,-7-5-52-15,-2 1-80 0,-11-2-157 0,23 2-287 16,-23-2 102-16</inkml:trace>
  <inkml:trace contextRef="#ctx0" brushRef="#br0" timeOffset="176160.31">20728 9779 1848 0,'-2'-12'-70'0,"2"12"9"0,0 0 14 0,0 0 14 15,-6-10 18-15,6 10 17 16,0 0 16-16,0 0 7 0,0 0 7 0,0 0 9 15,0 0 6-15,0 0-6 0,0 0 11 0,0 0 10 16,0 0 19-16,0 0 2 0,0 0 16 16,0 0 1-16,0 0 15 0,0 0 1 0,0 0-3 15,0 0-3-15,0 0-14 16,0 0-7-16,0 0-3 0,0 0-15 0,26-10-6 16,-26 10-9-16,0 0-5 0,29 4-4 15,-29-4-10-15,25 4-4 0,-8-2-5 0,1-1-6 16,0 3 1-16,1-2-3 15,2 2-4-15,-2-1 0 0,3-2 1 0,-2 1-3 0,0 0 2 16,1-2 0-16,0 3 3 0,-2-3 1 0,3 4 3 16,-2-4-1-16,2 2-7 15,-1 0 5-15,3 2-11 0,-2-2 6 16,6 2-6-16,1 0-7 0,1-1 0 16,0 3 0-16,1-2-3 0,-1 0 1 0,0 0 0 0,2 0 5 15,-3-1-7-15,1 1 2 16,0-2 5-16,-3 2-8 0,1-3 6 0,-1 1-2 15,-4 1 0-15,0-2-1 0,1-1 0 0,0 2 0 0,-2 0 5 16,2-2-5-16,-3 2 0 16,3-2 0-16,-4 2-10 0,4-2-4 0,-3 2-6 15,2 0-2-15,-2-1-4 0,1 1 4 16,-1 1-7-16,-2-2 7 0,0 1-4 0,-3 0-1 16,4 0-6-16,-20-2-2 15,29 2-1-15,-16-1-12 0,-13-1-11 0,23 3-30 0,-23-3-21 16,20 1-17-16,-20-1-28 0,14-1-67 0,-14 1-156 15,6-6-324-15,-6 6 42 16</inkml:trace>
  <inkml:trace contextRef="#ctx0" brushRef="#br0" timeOffset="177330.05">21126 9446 2012 0,'0'0'-66'0,"-12"-9"15"0,12 9 15 0,-13-6 23 16,13 6 10-16,0 0 9 15,-17-9 6-15,17 9-4 0,-11-8 2 16,11 8-12-16,-14-6 4 0,14 6 6 16,0 0 0-16,-24-5-5 0,24 5-3 0,-14-4 0 0,14 4 3 15,0 0-4 1,-24-2 9-16,24 2-2 0,0 0 4 0,-21-4 4 0,21 4-2 15,0 0-1-15,-22 0-3 0,22 0-2 0,0 0 9 16,0 0-9-16,-29 0 2 16,29 0 3-16,0 0-1 0,-27 2 1 0,27-2 11 15,-17 0 0-15,17 0 12 0,0 0-3 16,-28 0 2-16,28 0 12 0,0 0-3 0,-16 2 12 16,16-2-3-16,0 0-5 15,0 0 1-15,-18 3 5 0,18-3 8 0,0 0 2 0,0 0 18 16,0 0 6-16,0 0-5 0,0 0 8 0,0 0 9 15,-12 8 2-15,12-8-3 16,0 0 0-16,0 0-6 0,0 0-1 0,0 0-6 0,0 0-6 16,0 0-5-16,0 0-6 15,44 10-10-15,-44-10-1 0,0 0-9 0,23 4-3 16,-23-4-6-16,17 0-3 16,-17 0-4-16,0 0-2 0,21 1-4 0,-21-1-2 0,0 0-4 15,13 4-1-15,-13-4-3 16,0 0 2-16,0 0-1 0,0 0-3 15,0 0 2-15,19 2 0 0,-19-2-1 0,0 0-2 0,0 0-1 16,0 0 3-16,0 0 1 0,15 4 1 16,-15-4-3-16,0 0 0 0,0 0 1 0,0 0-1 15,0 0-3-15,0 0 0 16,19 2-2-16,-19-2-3 0,0 0-5 0,0 0-5 16,0 0-3-16,0 0-7 0,0 0-3 15,0 0 2-15,0 0-1 0,0 0 4 0,0 0 0 16,0 0 1-16,0 0 2 15,0 0 0-15,0 0 1 0,-66-8 2 0,66 8 0 0,-19 0 2 16,19 0-2-16,0 0 1 0,-23 0-1 0,23 0 2 16,0 0-2-16,-23 2-3 15,23-2-1-15,0 0 4 0,0 0 2 0,-18 2 1 16,18-2-1-16,0 0 1 0,0 0 1 16,0 0-5-16,0 0-5 0,0 0-7 0,0 0-9 15,0 0-2-15,56 14-4 16,-43-13 3-16,5 1-4 0,4 2 5 0,-1-2 1 0,2 2 4 15,-2-1 2-15,3 1 1 0,-4 0 1 16,6 0 6-16,-5 0-1 0,5 0 4 16,0 0 0-16,-2 1 1 0,4 1 1 0,-3-1 3 15,3 1 3-15,0 0 0 0,-1 2 0 16,3-3-1-16,0 1 4 0,-1 2-2 16,1-3-1-16,0 1 3 0,5 1 0 15,-5-1 2-15,6 2-2 0,0-1 8 0,-7-1 4 16,3 0 0-16,-4 0-1 0,1-3-3 15,-1 4-1-15,-2-2-2 0,1-1-9 16,-2 2-3-16,0-2-5 0,1-1-4 0,-5 1 1 0,0 0 3 16,0-2-2-16,-1 0 1 15,-2-1-2-15,2 2 1 0,-4-2 0 0,4 1-2 0,-20-2-4 16,33 2-7 0,-17-2-4-16,-16 0-4 0,27 4 3 0,-12-3 1 0,-15-1 1 15,23 3 2-15,-23-3 6 16,22 1 4-16,-22-1 2 0,18 2 9 0,-18-2-5 15,15 3 3-15,-15-3 5 0,0 0-5 0,0 0-16 16,23-3-27-16,-23 3-22 0,0 0-32 16,9-3-28-16,-9 3-29 0,0 0-38 0,0 0-80 15,0 0-423-15,0 0 37 0</inkml:trace>
  <inkml:trace contextRef="#ctx0" brushRef="#br0" timeOffset="177770.28">22032 9437 2014 0,'-6'-18'-71'0,"2"6"15"0,-1-2 14 16,5 14-1-16,-8-21 15 0,8 21 14 0,-5-19 15 16,5 19 9-16,-6-15 10 15,6 15 11-15,-8-16-5 0,8 16 13 0,-8-13-5 16,8 13 4-16,-10-12-6 0,10 12 2 16,0 0-1-16,-14-11-6 0,14 11 2 15,0 0-3-15,-17-4-2 0,17 4 7 16,0 0-1-16,0 0 7 0,0 0 5 0,0 0 5 15,-23 18 2-15,23-18-5 0,-2 15-3 0,2-15-6 16,0 0-2-16,4 30 1 0,-4-30-7 16,10 27-1-16,-5-12 4 0,4 1-14 15,-1-1 3-15,2 2-1 0,0-2-2 0,2 0 0 16,-2 1-4-16,3 0 8 0,2 2 6 0,0-1 7 16,-1 0-7-16,4-1-3 15,-4 2-3-15,1-1-1 0,2 1 3 0,-2-3 5 0,-1 0 30 16,-1-2-12-16,-2 0-1 0,-1-2 2 15,-2 0 16-15,1 0 3 16,-4 1 1-16,-5-12-4 0,2 21-5 0,-2-21-1 0,0 24-7 16,0-24 1-16,-11 27 6 15,4-14-6-15,-1 1 1 0,-2-1-9 0,-1 1-3 0,-2-1-4 16,3 0-4-16,-7 1-1 16,2-3-3-16,-2 2-10 0,3 0-12 0,-4-2-25 15,1 3-30-15,0-2-40 0,2 1-59 16,1-3-58-16,-2-1-115 0,2 1-636 15,0-4-393-15</inkml:trace>
  <inkml:trace contextRef="#ctx0" brushRef="#br0" timeOffset="180789.96">23783 9027 2842 0,'0'0'-106'0,"0"0"21"16,0 0 30-16,0 0 25 16,0 0 33-16,0 0 31 0,0 0 29 0,0 0 23 0,9-24 21 15,-9 24 14-15,0 0 10 16,0 0 10-16,0 0-1 0,0 0-2 0,6-13-4 16,-6 13-10-16,0 0-8 0,0 0-11 15,0 0-10-15,0 0-8 0,0 0-10 0,0 0-1 16,0 0 1-16,0 0-8 0,0 0-1 0,0 0-12 15,22 28 2-15,-14-15-7 16,-4 1-5-16,2 2 0 0,-2 1-2 0,2 5-9 16,1 0 3-16,-1 1-5 0,2 3 2 15,-1-3 3-15,-1 5-9 0,3-4-3 0,-3-1-2 16,2 1-3-16,-2-4-2 16,2-4-11-16,-4 0-9 0,2 0-13 0,-6-16-7 0,6 22-19 15,-4-14-21-15,-2-8-40 16,0 0-49-16,6 17-61 0,-6-17-51 0,0 0-86 15,0 0-165-15,0 0-82 0,0 0-274 0,0 0-232 0</inkml:trace>
  <inkml:trace contextRef="#ctx0" brushRef="#br0" timeOffset="181120.07">24181 9091 2715 0,'8'-18'-20'0,"-8"18"5"15,7-15 17-15,-7 15 21 0,6-13 20 0,-6 13 23 0,0 0-4 16,4-16 3-16,-4 16 1 0,0 0 17 0,0 0 6 16,0 0 4-16,0 0 0 15,0 0 2-15,0 0 4 0,-25 44 9 16,14-26-2-16,0 6 4 0,-3 0-2 0,-2 8 1 16,3 0-3-16,-7 7-7 0,-1 1-9 0,0 2-2 15,-1-1-9-15,0 2 5 16,0-3-10-16,1 0 0 0,-3-2-15 0,4 0-3 15,-2-3-3-15,6-5-8 0,0 2-14 0,0-3 1 16,1-2 2-16,0-2-20 0,2-3-9 16,5-1-9-16,-2-2-22 0,1-1-25 0,2-1-29 15,1-4-31-15,0 0-39 16,6-13-52-16,-7 25-28 0,7-14-19 0,0-11-41 0,0 0-111 16,2 18-108-16,-2-18-353 15,7 6-218-15</inkml:trace>
  <inkml:trace contextRef="#ctx0" brushRef="#br0" timeOffset="181399.95">24501 9183 2550 0,'8'-9'-84'16,"-2"-1"34"-16,-6 10 21 0,8-11 15 0,-8 11 17 0,0 0 32 15,0 0 35-15,0 0 30 0,0 0 20 0,0 0 15 16,0 0 8-16,0 0 2 16,-38 41 3-16,24-20-8 0,-1 1-5 0,0 6-9 15,0-1-9-15,1 3-9 16,1-1-14-16,0 2-12 0,2-1-7 0,3-3-12 0,0-1-16 16,1-1-27-16,3-2-34 15,2-1-47-15,-1-2-44 0,6 1-54 0,1-4-47 16,0 0-58-16,1-1-130 0,3-3-535 15,0-2-340-15</inkml:trace>
  <inkml:trace contextRef="#ctx0" brushRef="#br0" timeOffset="181919.89">24539 9587 2794 0,'4'-16'-9'16,"-4"16"17"-16,4-14 5 0,-4 14 7 0,0 0 13 15,6-17 3-15,-6 17-2 0,9-12-1 0,-9 12-13 0,10-11 1 16,-10 11-3-16,17-10-5 16,-17 10-9-16,19-11-1 0,-8 7-3 0,-11 4-3 15,23-10 0-15,-13 6 3 16,-10 4 0-16,24-9 0 0,-13 5-2 0,-11 4 3 0,18-6-1 16,-18 6 1-16,20-5 2 15,-20 5 7-15,14-4 7 0,-14 4 12 0,0 0 10 0,22-2 12 16,-22 2 6-16,0 0 4 15,0 0 5-15,21-2 6 0,-21 2 3 0,0 0 4 16,0 0 0-16,0 0 11 0,0 0 4 0,12 9-2 16,-12-9-5-16,0 0-7 0,0 0-8 15,0 0-8-15,-25 41-3 0,15-30-7 0,-1 3-5 16,1 0-5-16,-3 0-3 16,1 1-2-16,-3 0-5 0,-1 3-1 0,2-3 1 15,-4 0-1-15,4 3-5 16,-1-4-1-16,0 1-2 0,0 1 0 0,3-3-6 15,-1 1-2-15,3-3-1 0,-3 1-3 0,5-1 1 0,-2-1-2 16,10-10-3-16,-12 17 1 16,6-8 1-16,6-9 3 0,-9 16 1 0,9-16-2 15,0 0 25-15,0 0-12 16,11 24-2-16,-11-24-2 0,24 12 3 0,-10-6-9 0,5-1-2 16,-2 1-3-16,4-3 2 15,1 3-8-15,0 0-14 0,4-3-16 0,-2 4-19 16,1-3-30-16,-3-3-37 0,2 1-60 15,-3 0-57-15,4-2-70 0,-8-2-144 0,6-1-152 16,-7-1-352-16,1-3-370 0</inkml:trace>
  <inkml:trace contextRef="#ctx0" brushRef="#br0" timeOffset="182170.17">25271 9318 3013 0,'4'-11'-24'0,"-4"11"-2"0,0 0 11 16,0 0 26-16,0 0 42 16,0 0 24-16,0 0 14 0,0 0 7 0,0 0 2 0,-4 54 1 15,1-33 0-15,-1 5-2 16,2 3-3-16,-1-1-3 0,-1 3-9 0,-1-3-1 16,1 1-10-16,-2 0-7 15,0-1-8-15,0-1 0 0,0-3-16 0,-2 1-19 16,1-2-26-16,-1-3-34 0,-1 2-40 15,3-5-57-15,1-2-58 0,-1-1-63 0,0-1-133 16,2-4-591-16,0-1-433 0</inkml:trace>
  <inkml:trace contextRef="#ctx0" brushRef="#br0" timeOffset="182380.4">25414 9812 3003 0,'28'-8'-77'16,"-28"8"10"-16,20-3 24 16,-20 3 20-16,25 0 26 0,-25 0 13 0,29 2 2 0,-29-2 3 15,31 0 0-15,-15 0-7 16,-16 0-6-16,35-2-23 0,-21 0-22 0,-14 2-38 16,32-4-25-16,-17 0-34 0,-1 0-23 15,-3-1-65-15,-3-3-456 0,2 1 80 0</inkml:trace>
  <inkml:trace contextRef="#ctx0" brushRef="#br0" timeOffset="182530.1">25659 9641 1921 0,'-11'-14'-5'16,"11"14"18"-16,0 0 17 0,-6-11 21 15,6 11 38-15,0 0 27 0,0 0 20 0,0 0 1 16,0 0-10-16,0 0-13 16,0 0-13-16,0 0-17 0,0 0-26 0,0 0-30 0,36-6-39 15,-36 6-46 1,0 0-43-16,29 4-43 0,-21-6-67 0,-8 2-144 0,21-2-316 15,-12 2 93-15</inkml:trace>
  <inkml:trace contextRef="#ctx0" brushRef="#br0" timeOffset="184890.13">27265 8873 2006 0,'16'-6'0'0,"-16"6"12"0,0 0 6 16,0 0 12-16,0 0 22 16,0 0 24-16,20 0 26 0,-20 0 24 0,0 0 5 0,0 0 2 15,12 19 10-15,-10-12-7 16,0 5 3-16,0 0-6 0,-2 0-6 0,0 4-4 15,0 2-1-15,0 2-10 0,0 0 0 0,0 3-12 0,0-1-6 16,-2 3-5 0,2-1-9-16,-2 1-6 0,2-2-8 0,-2 0-7 0,2-1-4 15,0-2-5-15,-3 1-6 16,3-2-7-16,-2-2-6 0,2 0-22 0,0-4-32 0,0 0-37 16,0-13-50-16,-2 25-61 15,2-15-45-15,0-10-67 0,-5 12-168 0,5-12-135 16,-9 6-250-16,9-6-171 15</inkml:trace>
  <inkml:trace contextRef="#ctx0" brushRef="#br0" timeOffset="185350.13">26693 9549 2434 0,'0'0'-86'15,"-10"13"19"-15,10-13 19 0,0 0 12 0,0 0 15 16,0 0 29-16,0 0 16 0,18 20 11 0,-18-20 13 16,23 5 14-16,-8-1 11 0,2-2 13 15,0 4 14-15,6-2 6 0,6 2 16 0,0-1 4 16,9 0 4-16,3 3 5 0,10 0-1 16,3 2 0-16,5 0-7 0,21 4-8 0,-1-1-9 15,0 1-11-15,2 1-13 16,-7-2-9-16,-6-2-12 0,-13-3-9 0,4 0-13 15,-4-1-4-15,2-1-8 0,-3 2-7 0,-4-2-2 0,-5-1-8 16,-3 2-12 0,-1-4-9-16,-8 1-19 0,-1 0-21 0,-1-2-20 0,-1 2-24 15,-4-2-33-15,-3-1-30 16,-3 3-43-16,1-4-57 0,-9 2-126 0,1 0-547 16,-13-2-334-16</inkml:trace>
  <inkml:trace contextRef="#ctx0" brushRef="#br0" timeOffset="185930.15">26708 10294 2809 0,'0'0'-61'0,"0"0"17"0,0 0-5 0,0 0 34 0,0 0 24 15,0 0 22-15,0 0 21 16,0 0 13-16,0 0 10 0,0 0 18 0,0 0 7 15,0 0 7-15,29 25 8 0,-29-25 10 0,2 17 4 0,-2-17-2 16,2 21-4-16,-2-21 2 16,1 26-5-16,1-10 0 0,-2 1-4 0,2 0 0 15,1 2-10-15,-1 0-10 16,0-1-8-16,1 0-5 0,-3 0-13 0,2 1-8 0,0-4-6 16,-2-15-6-16,2 28-2 15,-2-14-9-15,0-14-14 0,2 21-17 0,-2-21-18 16,2 17-25-16,-2-17-29 0,0 0-46 0,-4 19-52 15,4-19-64-15,-4 11-55 0,4-11-93 16,0 0-142-16,-12 4-53 0,12-4-281 16,0 0-194-16</inkml:trace>
  <inkml:trace contextRef="#ctx0" brushRef="#br0" timeOffset="186340.16">27175 10496 2508 0,'0'0'-59'0,"0"0"16"16,0 0 19-16,0 0 27 0,0 0 26 0,0 0 42 16,0 0 19-16,0 0 18 0,0 0 15 15,0 0 0-15,0 0 5 0,0 0-1 0,29-2 6 16,-29 2-8-16,0 0 0 16,25 2-6-16,-25-2-6 0,25 0-15 0,-10 0-10 15,-15 0-9-15,32 1-8 16,-12-1-10-16,1 3-7 0,-2-2-9 0,2 2-7 15,2-2-12-15,-1 1-15 0,-2 1-16 0,0-2-20 0,-2 1-25 16,-18-2-29-16,27 1-29 16,-13 2-36-16,-14-3-25 0,21 2-42 0,-21-2-52 15,0 0-121-15,15 0-507 16,-15 0-272-16</inkml:trace>
  <inkml:trace contextRef="#ctx0" brushRef="#br0" timeOffset="186963.65">27740 10386 2692 0,'0'0'-71'0,"11"-10"1"0,-11 10 12 15,0 0 8-15,0 0 21 16,0 0 15-16,0 0 14 0,15-5 8 0,-15 5 10 0,0 0-6 15,0 0 2-15,0 0-2 0,0 0 5 0,0 0 1 16,25 11 1-16,-25-11-2 16,0 0 5-16,17 5 8 0,-17-5-2 15,14 7 0-15,-14-7 0 0,0 0 9 16,22 3 3-16,-22-3 5 0,15 4 4 0,-15-4 5 0,15 3 2 16,-15-3 1-16,0 0 2 15,25 3 3-15,-25-3 5 0,15 0-1 0,-15 0 11 0,0 0 1 16,23 2 3-16,-23-2-1 15,0 0 0-15,21 0-7 0,-21 0-3 0,0 0-9 16,0 0-1-16,19 1-1 0,-19-1 5 0,0 0-8 16,0 0-1-16,0 0-8 0,14 4-3 15,-14-4 0-15,0 0 1 0,0 0-2 0,0 17-2 16,0-17-2-16,0 0 1 16,0 0 0-16,-14 28-3 0,14-28-5 0,-15 18 3 15,6-6-4-15,-3-4-3 16,-1 5 2-16,1 0-5 0,-3-3-4 0,-1 4-1 0,2 0-1 15,0-3-4-15,1-1-1 0,-2 2-3 0,4-2-2 16,-1 0 1-16,4-1-2 16,-4 1-3-16,12-10 0 0,-17 16 0 0,11-9-1 0,6-7 1 15,-12 15 2-15,12-15 0 16,-9 14 3-16,9-14 1 0,-10 12-3 0,10-12 1 16,-3 14 2-16,3-14-3 15,0 0-1-15,0 0 3 0,15 22-5 0,-15-22 2 16,17 13 0-16,-7-10 5 0,5 3-9 15,-15-6-6-15,32 7-8 0,-17-2-12 0,3-1-17 16,0 0-15-16,-2-3-19 0,-16-1-23 0,31 2-36 16,-17-2-46-16,-14 0-44 0,28 0-39 15,-28 0-105-15,28-3-215 0,-14-1-323 0,0-2-294 16</inkml:trace>
  <inkml:trace contextRef="#ctx0" brushRef="#br0" timeOffset="187280.04">28373 10229 2667 0,'-19'6'-117'0,"19"-6"19"0,0 0 16 0,0 0 14 0,0 0 16 16,0 0 8-16,0 0 2 16,0 0 6-16,0 0 3 0,44 11-1 0,-36-11-2 0,-8 0-4 15,20 4-13 1,-11-2-13-16,-9-2-32 0,19 0-55 0,-19 0-121 0,16 0-162 15,-16 0 409-15</inkml:trace>
  <inkml:trace contextRef="#ctx0" brushRef="#br0" timeOffset="187530.31">28661 10139 1342 0,'0'0'93'16,"0"0"34"-16,13-7 14 0,-13 7 36 0,0 0 22 0,0 0 20 16,0 0 18-16,0 0 12 15,0 0-10-15,0 0-14 0,0 0-9 0,15 17-28 16,-15-17-25-16,2 18-23 16,-2-18-15-16,1 23-12 0,-1-23-30 0,2 28-33 15,-2-13-39-15,3 2-40 0,-3 0-55 16,2-1-65-16,-2 2-51 0,4-2-58 0,-4 0-143 15,0-2-564-15,2-2-408 0</inkml:trace>
  <inkml:trace contextRef="#ctx0" brushRef="#br0" timeOffset="189220.07">29327 9391 2827 0,'0'0'-139'0,"10"-17"13"0,-10 17 13 0,0 0 17 0,0 0 24 15,0 0 8-15,0 0 5 16,0 0 13-16,0 0 13 0,0 0 17 0,0 0-1 16,0 0 13-16,0 0 14 15,0 0 14-15,0 0 9 0,0 0 16 0,0 0 7 0,0 0 12 16,0 0 4-16,0 0 5 15,0 0-2-15,0 0 3 0,0 0-1 0,0 0 4 16,0 0-6-16,0 0 0 0,0 0-5 0,0 0 2 16,0 0 1-16,0 0-2 0,0 0-7 15,0 0 8-15,0 0 0 0,0 0-6 0,0 0 7 16,0 0-2-16,0 0 0 16,0 0-3-16,0 0-2 0,0 0-3 0,0 0-9 0,0 0-7 15,0 0-2-15,0 0-6 16,0 0-2-16,0 0 2 0,0 0-3 0,20 23 1 15,-20-23-3-15,6 19 5 0,-1-8-6 16,1 4 1-16,1 1-2 0,-3 0 2 16,4 6-3-16,-1-1 2 0,1 0 1 15,-4 2 2-15,2 1-4 0,4 0 0 0,-6 0-2 16,2 1 4-16,-2-2 15 0,2 2 0 0,0 1-8 16,1-1 0-16,2 0 4 15,-3-3-2-15,0 3-8 0,1-2-2 0,-1-2-6 16,-2-2-2-16,2-2-1 0,-1 0-3 15,-1-1-3-15,0-1-5 0,1-1-11 0,-5-14-16 16,6 20-21-16,-6-20-22 0,4 18-27 0,-4-18-33 16,2 13-46-16,-2-13-52 15,4 9-51-15,-4-9-80 0,0 0-152 0,0 0-94 0,0 0-250 16,0 0-183-16</inkml:trace>
  <inkml:trace contextRef="#ctx0" brushRef="#br0" timeOffset="189610.1">29721 9439 2406 0,'4'-16'-124'16,"-4"16"23"-16,0 0 29 15,0 0 15-15,0 0 27 0,0 0 17 0,0 0 21 16,0 0 33-16,0 0 13 0,0 0 23 0,-37 27 13 16,26-18-2-16,-2 5 9 0,-1-1 4 15,-4 2 1-15,2 3 5 0,-1-1-2 0,0 2-5 16,-2 2 1-16,-3 0-8 16,-1 0-9-16,2 2-5 0,2 0-8 0,-5-1-2 15,4 1-2-15,0 0-3 16,-1 2-1-16,2-3-8 0,0 3-5 0,1 0-4 0,0 0-2 15,-1-2-7-15,4-3-4 0,0 0-2 0,3-1-5 16,0 0-2-16,-2 0-6 16,4-2-10-16,0-1-12 0,-1-4-16 0,2 4-25 15,1-5-24-15,8-11-43 0,-13 21-40 16,7-11-32-16,6-10-41 0,-11 11-80 0,9-5-585 16,2-6-268-16</inkml:trace>
  <inkml:trace contextRef="#ctx0" brushRef="#br0" timeOffset="190065.02">29967 9452 2618 0,'0'0'-112'15,"0"0"22"-15,0 0 18 0,0 0 19 0,0 0 23 16,0 0 19-16,0 0 20 0,0 0 20 0,-36 36 19 0,30-27 7 16,-5 4 17-16,3 3 6 15,-3 0 10-15,0 3 4 0,-1-1 4 0,2 3-1 16,-2 1-1-16,2-2-8 16,0 3-13-16,-1 0-8 0,4 0-5 0,1 2-6 0,0-3 0 15,-1 2-16-15,5-2-12 16,0-3-12-16,0 0-15 0,4-2-16 0,-2-17-15 15,2 33-29-15,2-19-25 0,1-3-56 0,1 1-26 16,0-1-45-16,-6-11-88 16,11 15-462-16,-4-9-51 0</inkml:trace>
  <inkml:trace contextRef="#ctx0" brushRef="#br0" timeOffset="190680.25">30107 9692 2220 0,'0'0'-53'0,"0"0"0"0,0 0 24 16,0 0 20-16,4-15 31 0,-4 15 5 15,0 0-1-15,0 0-4 0,0 0-3 0,15-10-5 0,-15 10-3 16,0 0-16-16,21-3-1 16,-21 3-2-16,16-3 4 0,-16 3-3 0,20-2 3 0,-20 2 1 15,19-1 4-15,-19 1 10 16,19-3 8-16,-19 3 13 0,0 0 9 0,29-1 11 16,-29 1 15-16,16-2 5 15,-16 2 7-15,0 0 4 0,20 0 3 0,-20 0-6 0,0 0 1 16,0 0-10-16,20-2-5 0,-20 2 0 0,0 0-3 15,0 0-2-15,0 0-3 16,0 0-1-16,0 0 5 0,17 4 10 0,-17-4 9 16,0 0-5-16,0 0-4 0,0 0-4 15,0 0-6-15,0 0-4 0,0 0-2 0,-28 40-7 16,17-28-6-16,3-3 0 16,-4 0-6-16,0 3-3 0,2-3-3 0,-2 3 1 15,-1-1 4-15,2 0-1 16,-2 1-3-16,1 0 1 0,2-3-5 0,-4 1 3 15,4 1-6-15,2-2-2 0,-3 1 1 0,11-10-2 0,-15 15-5 16,15-15-1-16,-13 15-1 16,13-15-2-16,-6 14-3 0,6-14 4 0,-6 13-5 15,6-13 1-15,0 0 0 16,2 19 4-16,-2-19-7 0,0 0 1 0,19 15 0 0,-9-9-4 16,-10-6 0-16,26 10 0 15,-12-8-8-15,2 4 0 0,0-2-6 0,1-3-8 16,0 3-13-16,2-2-13 0,-3 2-20 15,-16-4-33-15,28 0-33 0,-12 1-52 0,-16-1-42 16,25 0-50-16,-25 0-125 0,24-3-555 0,-16 1-387 16</inkml:trace>
  <inkml:trace contextRef="#ctx0" brushRef="#br0" timeOffset="190920.26">30666 9549 2869 0,'0'0'-92'0,"22"-2"23"16,-22 2 7-16,0 0 37 0,0 0 22 0,7 36 22 16,-7-19 15-16,-2 1 0 15,0 3 7-15,-3 4-3 0,-1 1-6 0,0 1-5 16,-4 5-18-16,-2 1-39 0,0-1-39 15,-3 0-41-15,-4 8-58 0,-2-4-135 0,-5 1-380 16,-1 1 72-16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9:45:55.8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23063 3974 308 0,'-10'-5'15'0,"10"5"-5"0,0 0-7 16,0 0 3-16,0 0-12 15,0 0 6-15,0 0-2 0,-13-4 1 0,13 4 1 16,0 0 5-16,0 0 7 0,0 0 9 16,0 0 2-16,0 0 13 0,0 0 2 0,0 0 7 15,0 0 7-15,0 0 4 16,0 0 4-16,0 0-7 0,-11-18 0 0,11 18 5 16,0 0-5-16,0 0-6 0,0 0-4 0,0 0 5 0,0 0-9 15,17-29-3-15,-17 29 2 16,11-13-4-16,-11 13-3 0,14-16-1 15,-5 9 3-15,-9 7-4 0,19-15 1 16,-9 5-10-16,1 3 8 0,-11 7-4 0,19-16-4 0,-8 11-3 16,-11 5 5-16,19-12-1 15,-10 7-6-15,-9 5 8 0,16-7-4 0,-16 7-6 16,20-4 3-16,-20 4 4 0,16-3-12 0,-16 3 5 16,0 0-6-16,0 0 3 0,28 10 0 15,-28-10-5-15,6 12 5 0,-6-12 0 0,2 17 2 16,-2-17-2-16,0 0 6 15,-6 29-1-15,6-29-2 0,-11 22-1 0,5-10 4 16,-3 2 2-16,-1-4 3 0,2 4-4 16,-4-2 4-16,2-2-3 0,0 2 3 0,2-1-6 15,-1-1-2-15,-2-1-5 16,11-9 1-16,-13 15 4 0,13-15 3 0,-12 14-9 0,12-14 10 16,-8 11-1-16,8-11 7 0,0 0-3 0,-9 10-1 15,9-10-1-15,0 0 1 16,0 0-10-16,0 0 4 0,0 0 7 0,0 0-12 15,0 0-3-15,0 0 3 16,40-37-7-16,-30 28-1 0,2-2 7 0,0-1-6 0,0-2 7 16,4-2 5-16,0 1-12 15,-1 0 2-15,0-3-6 0,2 1 6 0,-1 2 4 16,2-2-10-16,-4 2-1 0,2-1 0 0,-4 1 2 16,1 3 2-16,-3 1-1 15,1 0 1-15,-2 1 9 0,-9 10 13 0,14-15-18 0,-14 15 24 16,11-13-17-16,-11 13-3 15,4-11 1-15,-4 11 2 0,0 0 9 0,0 0 3 16,0 0-10-16,0 0 14 0,0 0-10 16,0 0 1-16,-51 7 1 0,51-7-3 0,-25 16 10 15,10-6 0-15,0 4-7 16,1-1 2-16,-2 2 0 0,2 3 11 0,1-4-7 0,0 4-3 16,3-1 0-16,1 2 3 0,5-4-6 0,0 3 2 15,0-3 0-15,4-15-5 16,2 29-2-16,4-15-1 0,-2-2-7 15,5 2 7-15,3-5-7 0,-1 1-8 16,4-3-24-16,1 1-16 0,2-2-28 0,-1-1-25 0,2-3-30 16,0-1-45-16,-19-1-81 15,34-5-389-15,-20-1 136 0</inkml:trace>
  <inkml:trace contextRef="#ctx0" brushRef="#br0" timeOffset="390.18">23687 3696 1778 0,'9'-18'-96'0,"-9"18"4"0,0 0 13 0,0 0 6 16,0 0 19-16,0 0 12 0,0 0 27 15,0 0 11-15,0 0 20 0,0 0 6 0,0 0 9 16,0 0 0-16,0 0 0 0,0 0 9 16,-15 54 8-16,9-39 4 0,2 3 6 15,-3-1-5-15,3-1-2 0,0 3 0 0,0 1-4 0,-1-1 2 16,3 2-12-16,-2-2 0 15,2 0-2-15,-1 0-5 0,1 0-3 0,2 0 5 16,2-2-13-16,1-1-11 16,1-1-21-16,0-1-15 0,3 0-31 0,-1-2-31 0,0-3-41 15,-6-9-101-15,15 10-275 16,-15-10 317-16</inkml:trace>
  <inkml:trace contextRef="#ctx0" brushRef="#br0" timeOffset="630.21">23751 3866 1385 0,'0'0'-58'0,"0"0"-1"16,8-10 9-1,-8 10 6-15,0 0 3 0,0 0 4 0,24-4 4 0,-24 4 8 16,19-2-2-16,-19 2 9 15,0 0-5-15,30-2 3 0,-20 0 0 0,-10 2-1 16,21-1-1-16,-10-2-5 0,-11 3-9 16,21-1-15-16,-13-1-16 0,-8 2-33 0,14-6-103 15,-14 6 67-15</inkml:trace>
  <inkml:trace contextRef="#ctx0" brushRef="#br0" timeOffset="830.24">23853 3768 582 0,'-15'0'15'0,"15"0"2"16,0 0 11-16,0 0 7 0,-20 14 11 0,20-14 9 0,-6 11 2 16,6-11-1-16,-4 17 5 15,4-17-2-15,-2 19 9 0,2-19-10 0,0 24-14 16,0-24 1-16,0 28-6 0,0-14-6 0,0-14-4 0,2 26-3 16,-2-11-6-1,0-15-21-15,2 27-17 0,0-16-19 0,-2 0-19 0,0-11-35 16,2 20-45-16,-2-20-204 15,0 10 108-15</inkml:trace>
  <inkml:trace contextRef="#ctx0" brushRef="#br0" timeOffset="1100.45">23984 3728 1056 0,'0'0'32'0,"4"-10"-4"0,-4 10-7 16,0 0 2-16,0 0 3 0,12-11 2 0,-12 11 3 16,0 0 9-16,0 0-2 15,0 0 2-15,0 0 6 0,18 40-1 0,-14-27-3 0,2 5 2 16,-2 1 3-16,-2-1-10 0,3 4 19 0,-1 1-9 16,1-1-14-16,-3 3 16 15,2-2-18-15,-4 0-7 0,0-2-1 0,0-2-2 16,-2 2-12-16,-2-4-10 0,-1 2-19 15,1-3-17-15,-3-1-38 0,-1-1-47 0,0-4-95 16,2 0-251-16,-4-4 369 16</inkml:trace>
  <inkml:trace contextRef="#ctx0" brushRef="#br0" timeOffset="2230.31">25366 3155 1207 0,'0'0'-91'15,"0"0"16"-15,0 0 15 0,0 0 17 0,0 0 16 0,0 0 12 16,0 0 10-16,0 0 12 15,0 0 4-15,38 5 12 0,-38-5 4 0,22-3 14 16,-22 3 4-16,22-2 6 0,-22 2 6 16,31 0-6-16,-15-2-1 0,5 2 6 0,-2-2-10 15,-19 2-3-15,44-2 1 16,-20 2-10-16,7 0 2 0,-3 0 1 16,2 0-5-16,0 0 0 0,1 0-4 0,-1-2-6 0,-4 2-1 0,-1 0-1 15,-1 0-5-15,-1 0-8 16,-2 0 1-16,0 0-16 0,-2 0-9 0,-19 0-14 15,29-1-26-15,-13 1-27 16,-5 0-36-16,-11 0-47 0,0 0-242 16,25-5 130-16</inkml:trace>
  <inkml:trace contextRef="#ctx0" brushRef="#br0" timeOffset="2510.35">25812 3141 1041 0,'0'0'-71'0,"0"0"10"16,-6 14 21-16,6-14 22 0,0 0 9 0,0 20 3 16,0-20 14-16,0 20 3 0,0-20 5 0,3 20 7 15,-3-20 4-15,3 27 8 16,1-12-3-16,-2 3 2 0,-1-2 3 15,1 3-3-15,1-2-8 0,1-3 4 16,0 4-3-16,-2 1-5 0,3-4-4 0,-3 2-9 16,0 0-9-16,0-2-13 0,-1 0-6 15,-1-15-37-15,2 24-29 0,-2-24-38 0,-3 21-185 16,3-21 100-16</inkml:trace>
  <inkml:trace contextRef="#ctx0" brushRef="#br0" timeOffset="3520.04">25097 3923 815 0,'0'0'-52'0,"0"0"12"15,0 0 1-15,0 0 15 0,41 13 17 16,-41-13 14-16,21 3 4 0,-21-3 13 0,25 3 2 16,-10-2 4-16,0 3 4 15,3-1-1-15,2-2-4 0,1 3-1 0,4 0 4 0,3-3-1 16,1 5-10-16,3-2 1 16,2 0-3-16,7 0 1 0,1 1-7 0,3-1 4 15,2 0-1-15,-1 0-3 0,9 2-1 0,-7-2 0 16,8-1-3-16,-11-1 4 0,4 0-6 15,-2-2 5-15,0 2-3 0,0-1 5 0,-3 1-5 16,0-2 3-16,-1 3 2 0,2-2-2 16,-3-1-5-16,-7 3 5 0,7-2-5 15,-6-1 4-15,7 2-8 0,-9-2 4 16,-1 0-7-16,-2 0 5 0,-1-2 2 16,-1 1-3-16,-7-2 8 0,3 3 2 0,-5-4 0 0,0 2-1 15,-2 1 1-15,-18 1 2 0,29-4-6 16,-18 2 2-16,-11 2 2 0,25-3 8 0,-25 3-2 15,19-7 2-15,-19 7-11 16,12-5 4-16,-12 5-3 0,0 0 0 0,12-10-1 16,-12 10 6-16,0 0-7 15,0 0 5-15,0 0 4 0,0 0-11 0,0 0 7 0,-29-30 5 16,29 30 2-16,-14-10 1 16,14 10 1-16,-17-9 2 0,17 9-6 0,-17-10 4 15,17 10 8-15,-18-10 2 0,18 10 2 0,-15-11-1 16,15 11 12-16,-13-8 1 0,13 8 2 15,-12-7-12-15,12 7 1 0,0 0-12 0,-13-9 9 16,13 9-16-16,0 0 14 16,0 0-10-16,0 0 0 0,-12-8-11 0,12 8 2 0,0 0-4 15,0 0-5 1,0 0 3-16,0 0 5 0,0 0-5 0,0 0-1 0,0 0 1 16,37 25 9-16,-37-25-12 0,15 15-7 0,-6-8 2 0,1 3 1 15,-10-10-2-15,13 18 0 16,-7-9 4-16,-6-9 12 0,12 17-12 15,-12-17-7-15,6 17 0 0,-6-17 9 16,0 17-1-16,0-17-11 0,0 0-17 0,-6 19-14 16,6-19-13-16,-12 12-20 15,6-7-9-15,6-5-19 0,-7 8-20 0,7-8-33 0,0 0-50 16,-12 9-315-16,12-9 306 0</inkml:trace>
  <inkml:trace contextRef="#ctx0" brushRef="#br0" timeOffset="4570.03">27250 3696 1346 0,'0'0'-109'0,"0"0"14"0,0 0 12 0,0 0 19 0,0 0 17 16,25-15 10-16,-25 15 6 15,0 0 11-15,0 0 5 0,0 0 5 0,12-8 0 16,-12 8 3-16,0 0 11 0,0 0 12 0,0 0 6 0,14-7 16 16,-14 7 0-1,0 0 3-15,0 0 0 0,0 0 4 0,20-4 1 0,-20 4-6 16,0 0-3-16,19-2-4 15,-19 2-5-15,0 0 2 0,21 2-9 0,-21-2-2 16,0 0 0-16,25 4-1 0,-25-4-4 16,18 3 2-16,-18-3 6 0,14 8-7 0,-14-8 1 15,16 7 1-15,-16-7 10 16,15 12-10-16,-15-12-2 0,14 13 4 0,-8-4 4 16,-6-9-4-16,5 20 1 0,-5-20 1 0,5 25 3 15,-5-25-8-15,-3 22 8 16,3-22-4-16,-6 23 1 0,5-11 2 0,1-12 2 0,-8 25-1 15,4-17 2-15,4-8-8 16,-10 20 4-16,10-20-5 0,-5 15 0 0,5-15-9 0,-8 15 5 16,8-15 3-1,-5 12-5-15,5-12 18 0,0 0-5 0,-7 13-2 0,7-13 5 16,0 0-4-16,0 0 2 16,0 0-8-16,0 0-3 0,0 0 4 0,0 0-6 15,0 0 6-15,0 0 0 0,0 0-5 0,43-25-2 16,-34 17 3-16,2-5-2 0,5-2-6 15,-3 0 5-15,6 0-9 0,-5-2 1 0,3-1 5 16,1 0-5-16,-4 0 3 16,3-1 5-16,-1 4-13 0,0-2 2 0,-1 0-3 15,-3 1 3-15,1 5 2 16,-4-3 2-16,3 3-7 0,-1 2 8 0,-3-1-7 0,-8 10 4 16,12-15-2-16,-12 15 1 0,9-11-1 0,-9 11-3 15,0 0 5-15,0 0-2 16,0 0-6-16,0 0 4 0,0 0 2 0,0 0 0 15,0 0 2-15,0 0 2 0,0 0-1 16,-50 30-1-16,41-19-2 0,3 3 3 0,-3 1-1 16,1-2 5-16,-2 5 3 15,5-3-7-15,-4 0 0 0,5 0 1 0,-3 1-2 16,5-1 4-16,2-15 3 0,-3 24-18 16,3-24 0-16,3 25-11 0,3-11-22 0,1-2-15 15,0-2-23-15,2 2-44 0,4-3-44 0,1-4-68 16,7 6-279-16,-6-8 311 15</inkml:trace>
  <inkml:trace contextRef="#ctx0" brushRef="#br0" timeOffset="4930.35">28163 3606 1363 0,'0'0'-79'0,"0"0"27"0,0 0 20 15,0 0 11-15,0 0 9 0,0 0 8 0,-44 25 3 0,35-15 2 16,9-10 6-16,-16 21 2 15,9-10 9-15,-1 4-4 0,4 0 8 0,-2 0 8 16,3 3 5-16,-1 1-4 0,4-2 6 16,0 2-2-16,0 0-11 0,2 0-2 15,1 0 0-15,1-1-2 0,4-2-6 16,-4 2-7-16,2-3-6 0,1 0-9 0,2 1-4 16,-2-5-20-16,0 1-25 0,-7-12-47 0,12 16-46 0,-12-16-227 15,15 12 121-15</inkml:trace>
  <inkml:trace contextRef="#ctx0" brushRef="#br0" timeOffset="5230.12">28305 3696 984 0,'6'-15'-41'0,"-6"15"12"0,3-12 8 15,-3 12 10-15,0 0 5 0,9-13 5 0,-9 13 10 16,0 0 14-16,0 0 20 16,0 0 0-16,0 0 2 0,0 0 3 15,0 0-8-15,0 0 10 0,0 0-3 16,0 0-7-16,-10 55 3 0,8-39-3 0,2-16-1 16,-4 33 2-16,4-14-3 0,0-1-3 0,0 2 1 0,0 0-4 15,2-1-9-15,0-2-8 16,-2-1-6-16,2 2-13 0,-1-2-6 0,-1-16-10 0,2 24-12 15,-2-24-18 1,5 19-34-16,-5-19-62 0,0 0-267 0,4 16 129 0</inkml:trace>
  <inkml:trace contextRef="#ctx0" brushRef="#br0" timeOffset="5540.44">28440 3770 1119 0,'9'-10'-58'0,"-9"10"10"0,0 0 7 16,0 0 23-16,0 0 18 0,0 0 9 16,0 0 0-16,0 0 0 0,0 0 7 0,0 0-4 15,0 0 8-15,0 0-2 16,-49 6-6-16,49-6 4 0,-18 8 0 0,18-8-4 16,-15 8 4-16,15-8-2 0,-15 9-3 0,15-9 0 15,-13 7 1-15,13-7-5 16,-12 10 0-16,12-10 2 0,-11 9 1 0,11-9 8 15,-7 12-3-15,7-12 6 0,0 0 10 16,-8 17-1-16,8-17 11 0,0 0 4 0,2 20-4 16,-2-20-6-16,0 0 1 15,10 22-4-15,-2-14-7 0,1 1-3 0,2 3 0 0,2-2-21 16,1-1-19-16,2 1-34 0,-2-3-38 0,4 0-52 16,-4-1-286-16,3 0 421 15</inkml:trace>
  <inkml:trace contextRef="#ctx0" brushRef="#br0" timeOffset="5790.4">28721 3723 1211 0,'0'0'-6'16,"4"-18"-1"-16,-4 18-3 0,0 0 3 0,0 0 3 0,0 0 24 15,0 0 6 1,0 0 10-16,0 0 8 0,0 0 6 0,0 0 8 0,22 37-5 16,-19-22 3-16,-1 2-13 15,0 4-4-15,-2-1-12 0,0 4-16 0,2 0-27 16,-4 5-41-16,0-3-65 0,-5 2-130 16,1-4-137-16,-6 4 122 0</inkml:trace>
  <inkml:trace contextRef="#ctx0" brushRef="#br0" timeOffset="7420.45">22762 5029 1063 0,'0'0'-39'15,"0"0"14"1,0 0 16-16,0 0 21 0,0 0 15 0,0 0 17 16,0 0 6-16,34 27-1 0,-34-27 9 15,11 17-1-15,-4-4 5 0,-1 0 10 0,2 2-2 0,1-1 6 16,1 4-9-16,1 2-2 0,2 0-3 0,-3 3-11 16,2-3-2-16,2 5-7 15,0 2-3-15,-1-1 4 0,0 1-10 0,2-2-5 0,-5-1-5 16,4 3-1-16,-2-3 7 15,0-2-7-15,-2 1 0 0,3-2-2 0,-2 0 1 16,2 0-4-16,-1 0 11 16,4-2-7-16,-6 0-7 0,4 0 12 0,0-2-4 0,-2-2-4 15,-1 1-18-15,-1-2-13 16,1-1-10-16,-2-4-16 0,-1 2-17 0,0-3-20 16,-4 0-24-16,2-2-43 0,-6-6-98 0,5 9-293 0,-5-9 286 15</inkml:trace>
  <inkml:trace contextRef="#ctx0" brushRef="#br0" timeOffset="7730.21">23156 5235 1525 0,'0'0'-41'0,"6"-26"23"0,-4 14 19 0,-2 12 14 0,5-19 11 16,-5 19 8-16,4-17-9 15,-4 17-2-15,0 0 2 0,5-18 2 0,-5 18 13 16,0 0-7-16,0 0 7 0,0 0 7 16,0 0 2-16,0 0-18 0,0 0 8 0,-37 30-14 15,27-14 4-15,-3 5-8 16,-4 2 5-16,1 4-1 0,-4 2-3 16,1 0 2-16,-2 4 3 0,-2 4-8 0,1-4 3 0,-1 2-5 0,0 0-3 15,0-1-5-15,3-6-13 16,-2 5-2-16,2-5-13 0,1-1-9 0,3-2-25 15,-2-2-16-15,4-2-29 16,0-4-34-16,4 0-66 0,0-4-316 0,1-1 312 16</inkml:trace>
  <inkml:trace contextRef="#ctx0" brushRef="#br0" timeOffset="8410.32">23649 5188 1430 0,'0'0'-9'0,"0"0"6"0,0 0-1 0,0 0-1 16,0 0 9-16,0 0 1 0,0 0 8 0,0 0 15 0,-33 22 2 16,33-22 14-16,-12 25 7 15,8-11 10-15,0 3 16 0,0 0 5 0,0 4-9 16,2 0 14-16,2 1-1 0,-2 4-18 15,0-2 1-15,2 3-9 0,0-1-16 0,0-1 7 16,0 2-11-16,0-2 1 16,2 1-9-16,0-5-12 0,0 4-17 0,0-3-14 0,2 2-16 15,0-5-19-15,0 0-24 16,4-2-21-16,0 1-16 0,0-5-26 0,0-2-48 16,1 0-398-16,4-3 224 0</inkml:trace>
  <inkml:trace contextRef="#ctx0" brushRef="#br0" timeOffset="8840.19">24026 5351 1602 0,'0'0'-57'0,"-4"-24"22"15,4 24 2-15,0 0 10 0,-10-21 7 0,10 21 3 16,-7-10 9-16,7 10-9 0,0 0-3 16,0 0 11-16,-21-5 0 0,21 5 3 0,0 0-1 15,0 0 8-15,-25 4 5 0,25-4-1 16,0 0 1-16,-20 15-1 0,14-7 2 16,6-8-4-16,-10 18 2 0,6-7 1 0,4-11-5 0,-8 23 0 15,6-10-5-15,2-13 5 16,-2 26-3-16,2-26-5 0,2 26 6 0,0-11 4 15,0 1-4-15,2 0 7 16,-2 1-1-16,2-1 8 0,-2 3 1 0,2-2 7 0,0 1-1 16,0 1 11-16,0-2-7 15,1-2-3-15,-3 2 5 0,0-2-10 0,-2-15 3 0,2 27-8 16,-4-14 11-16,2-13 10 0,-4 21-23 0,4-21 8 16,-11 21-9-16,3-13-12 15,8-8-9-15,-18 13-18 0,18-13-9 0,-18 8-15 16,7-4-27-16,0-2-22 15,11-2-39-15,-21 0-71 0,21 0-189 0,-14-6 125 16</inkml:trace>
  <inkml:trace contextRef="#ctx0" brushRef="#br0" timeOffset="9290.09">24224 5207 1140 0,'0'0'-14'0,"0"0"7"0,0 0 0 0,0 0 11 15,0 0 13-15,0 0 10 16,0 0 11-16,0 0 18 0,0 0 5 0,0 0 13 15,0 0-3-15,0 0 9 16,-5 56 5-16,5-40-3 0,0 4 0 16,0 2-9-16,-3 3-1 0,1-1-13 0,-2 5 0 15,0 0-7-15,-2 0-11 0,0 5-22 0,-1 0-14 16,-4-2-45-16,3 0-32 0,-3-1-53 0,-3-4-100 0,3-3-322 16,-4 0 265-1</inkml:trace>
  <inkml:trace contextRef="#ctx0" brushRef="#br0" timeOffset="10060.24">23123 6214 1555 0,'0'0'-39'0,"0"0"7"16,-5 18 10-16,5-18 3 0,0 0 11 0,-4 24 8 16,4-24-4-16,0 19 8 0,0-19-1 0,-3 24 9 0,3-24 9 15,-2 20-1 1,2-20 9-16,-2 23 1 0,2-23-3 0,-2 23-4 0,0-11 12 15,2-12-6-15,-2 22-4 16,2-22-2-16,-2 22-2 0,2-22 6 0,-2 20-14 16,2-20-8-16,0 18-2 15,0-18-6-15,0 0-4 0,-4 19-6 0,4-19-7 0,0 0-11 16,-2 15-6-16,2-15-1 16,0 0-7-16,0 0-10 0,0 0-10 0,0 0-32 15,0 0-52-15,0 0-250 0,-9 6 125 0</inkml:trace>
  <inkml:trace contextRef="#ctx0" brushRef="#br0" timeOffset="10660.01">23186 6169 1045 0,'12'-12'-46'0,"-12"12"8"16,11-10 13-16,-11 10 0 0,9-9 21 0,-9 9 11 15,12-11 4-15,-12 11 14 0,11-8 6 16,-11 8 8-16,10-9 16 0,-10 9-4 0,0 0-3 15,15-10 3-15,-15 10-3 16,0 0 2-16,13-9-12 0,-13 9 3 0,0 0-13 16,16-4 13-16,-16 4 8 0,0 0 15 15,0 0 12-15,0 0 19 0,24 8 4 0,-24-8 13 16,8 11-12-16,-8-11 1 0,9 15 0 0,-9-15-4 16,9 21-4-16,-5-7 0 15,0-3-7-15,0 4-3 0,1-2-3 0,1 1-8 16,-2 1-3-16,0-1-4 15,-4-14-9-15,8 25-3 0,-3-14-8 0,-5-11-8 0,7 19-3 16,-3-10-9-16,-4-9-10 16,4 19-7-16,-4-19-19 0,0 16-18 0,0-16-28 15,0 0-28-15,0 0-27 16,-4 24-25-16,4-24-25 0,0 0-37 0,-11 8-65 0,11-8-434 16,-9 1 51-16</inkml:trace>
  <inkml:trace contextRef="#ctx0" brushRef="#br0" timeOffset="10951.28">23212 6325 1935 0,'-16'-11'-108'0,"16"11"9"0,0 0 8 15,-14-8 12-15,14 8 17 0,0 0 23 0,0 0 12 16,-18-7 17-16,18 7 4 15,0 0 3-15,0 0 12 0,-12-6 2 0,12 6 15 0,0 0 1 16,0 0 5-16,0 0 4 16,0 0 9-16,0 0 0 0,0 0-8 0,0 0 14 15,0 0-3-15,0 0-17 0,44-8-7 16,-44 8-3-16,26-2-1 0,-26 2-11 0,31 0-9 16,-15-1-3-16,-16 1-16 0,32-3-20 0,-18 1-9 15,-14 2-16-15,25-2-31 16,-25 2-48-16,19-5-96 0,-10 2-163 0,-9 3 127 15</inkml:trace>
  <inkml:trace contextRef="#ctx0" brushRef="#br0" timeOffset="15060.33">27306 5314 1057 0,'0'0'-69'0,"0"0"17"0,0 0 9 16,0 0 19-16,0 0 13 15,0 0 4-15,0 0 9 0,2-31 12 16,-2 31 12-16,0 0 13 0,9-16 3 15,-9 16 0-15,6-11 8 0,-6 11 3 0,9-11 9 16,-9 11-10-16,12-14 9 0,-12 14-6 16,11-13-2-16,-11 13-10 0,14-9 0 0,-14 9-3 15,13-10-10-15,-13 10 9 16,16-8-14-16,-16 8 0 0,0 0-5 0,18-2 5 16,-18 2-2-16,0 0 0 0,0 0 5 0,16 21 6 15,-16-21-9-15,0 21 9 0,0-21-10 16,-1 32 2-16,-3-16 7 0,-1 4 7 0,-1-4-10 0,-3 5 16 15,2-2-5 1,-3 0 0-16,0 0 5 0,-1 1-3 0,1-4-7 0,-1-2 7 16,3-1-3-16,-4 1 0 15,3-2-6-15,0-3 2 0,9-9-1 16,-18 19 4-16,11-11-3 0,7-8 2 16,-10 13 2-16,10-13-1 0,-10 9-4 0,10-9-6 15,0 0-9-15,0 0-1 0,0 0-3 0,0 0-3 0,0 0 2 16,39-22-4-16,-24 8 1 15,1 1-2-15,4-3-6 0,-2 1-1 0,7-4 4 16,-3-1-2-16,0 1 0 0,-1-1-3 16,-3 3 9-16,0-1-8 0,-3 2 0 0,2-1 3 15,-3-1-6-15,-1 1 0 16,0 1 2-16,-4 2 3 0,-2 0 3 0,2 0 7 0,-3 3-3 16,-6 11 5-16,9-21 7 0,-9 21 6 15,2-13 2-15,-2 13 7 0,0 0 10 16,0 0-3-16,-26-7 9 0,26 7-1 0,0 0 3 15,-32 17-1-15,20-8 5 0,0 3-7 16,1-1-6-16,0 4-2 0,-1 2 2 0,3 0-5 16,0 5-4-16,2-5-2 15,5 2-5-15,2 2-2 0,2-2-4 0,2-1-11 16,5 1-12-16,1 0-20 0,2 1-25 0,3-5-33 16,2 0-38-16,2-3-38 15,0 0-38-15,0-3-36 0,1-6-70 0,0 1-560 16,-4-1-202-16</inkml:trace>
  <inkml:trace contextRef="#ctx0" brushRef="#br0" timeOffset="16180.22">27813 5671 2399 0,'0'0'-138'0,"0"0"31"0,0 0 24 0,-2-19 19 16,2 19 23-16,0 0 23 15,0 0 4-15,0 0 9 0,0 0 8 0,0 0-3 16,0 0 5-16,0 0 0 0,0 0 4 0,0 0 23 0,0 0 15 16,0 0 7-1,0 0 1-15,0 0 6 0,0 0 1 0,0 0 9 16,-11 48 10-16,9-33 8 0,2-15-8 15,-7 32-4-15,2-14-5 0,3-1-9 0,-2 2-6 16,-1-2-2-16,1 0-8 16,2 2-3-16,-1-3-5 0,-2 1-6 0,1-2-6 0,4-15-6 15,-9 27-15-15,7-16-14 16,2-11-15-16,-6 19-23 0,6-19-26 0,-5 15-29 16,5-15-28-16,0 0-31 0,-6 15-50 0,6-15-79 15,0 0-370-15,0 0 109 0</inkml:trace>
  <inkml:trace contextRef="#ctx0" brushRef="#br0" timeOffset="16500.39">27761 5679 1901 0,'0'0'-27'0,"-2"-22"14"0,2 22 19 0,0 0 4 16,2-23 11-16,-2 23-11 15,0 0 3-15,2-18-2 0,-2 18 10 0,0 0-8 0,12-11-4 16,-12 11 4-16,18-3-5 15,-18 3 0-15,0 0-8 0,38 11-1 0,-23-6-4 16,4 2-6-16,0 3 1 16,0 0-1-16,0 1 4 0,2 4 7 0,-4-1-6 15,0 3-1-15,-3-1 9 0,-1 0-2 16,1 3 3-16,-6 1-1 0,-3-4 12 0,0 4-1 16,-5-4 6-16,0 6 4 0,-5-3 7 0,2-2 9 15,-7 4 6-15,-4-2 6 0,0 0 5 16,-3-2 6-16,-3-2-6 0,2-1-5 0,-5-1-7 15,6-1-13-15,-4-1-13 16,8-1-32-16,-2-3-33 0,0 2-24 16,2-3-37-16,1-2-39 0,4 0-75 15,8-4-382-15,-18 3 190 0</inkml:trace>
  <inkml:trace contextRef="#ctx0" brushRef="#br0" timeOffset="17090">28339 5205 1654 0,'0'0'-102'0,"0"0"14"15,0 0 9-15,0 0 17 16,0 0 23-16,-6-22 18 0,6 22 14 0,0 0 17 15,0 0 15-15,0 0 4 16,0 0 21-16,0 0 8 0,0 0 0 0,-34 24 13 16,25-11 1-16,1 0-7 0,-1 3 9 15,-1 2-12-15,0 1-7 0,3 5 10 0,-1-3-24 16,2 1 9-16,1 1-11 0,-2 2 1 0,5-2 7 16,-1 0-14-16,3-2 1 15,0 2-6-15,3-3-22 0,1 1-17 0,1 2-20 16,0-5-23-16,1 1-27 0,0-4-35 15,0-2-50-15,-3 1-98 0,5-5-234 0,-4-3 329 16</inkml:trace>
  <inkml:trace contextRef="#ctx0" brushRef="#br0" timeOffset="17640.05">28477 5277 1313 0,'6'-14'-74'0,"-6"14"21"16,0 0 20-16,0 0 17 15,0 0 11-15,6-17 15 0,-6 17 15 0,0 0 12 0,0 0 8 16,0 0 10-16,0 0 4 16,0 0 16-16,0 0-10 0,0 0 2 0,0 0-5 15,0 0-2-15,0 0-12 16,-12 50-10-16,12-50 11 0,-7 22-7 0,3-9 3 0,0 0 16 16,-2 2-3-16,1 0-1 0,1 2-2 0,0 1-6 15,1-2-3-15,-2 2-10 16,3 2 3-16,1-1-7 0,-1-2-3 0,0-1-5 15,0 1-7-15,0-2-17 0,2-15 2 16,-2 26-1-16,2-26-10 0,-4 22 9 0,4-22-9 16,-2 18-2-16,2-18-4 15,-2 16-7-15,2-16 4 0,0 0 3 0,-2 20-2 16,2-20 1-16,0 0 1 0,0 0-1 0,-4 19 7 0,4-19 3 16,0 0-2-16,0 0-3 15,0 0 3-15,-2 15-4 0,2-15 4 0,0 0 7 16,0 0-13-16,0 0 12 15,0 0 2-15,0 0-6 0,0 0-2 0,0 0-5 16,0 0 7-16,0 0-3 0,0 0-18 16,0 0-9-16,0 0-15 0,0 0-23 0,0 0-13 15,-6 8-39-15,6-8-42 0,0 0-338 16,0 0 323-16</inkml:trace>
  <inkml:trace contextRef="#ctx0" brushRef="#br0" timeOffset="18960.72">28335 5315 1396 0,'0'0'-50'15,"0"0"21"-15,0 0 10 0,0 0 19 16,-26 6 0-16,26-6 8 0,0 0 11 0,0 0 12 15,0 0 31-15,0 0-20 16,0 0 1-16,0 0 16 0,-14 6 13 0,14-6 4 0,0 0 6 16,0 0 8-1,0 0 8-15,0 0 6 0,0 0-8 0,0 0-6 0,0 0-12 16,0 0-10-16,0 0-5 16,44 15-7-16,-44-15-7 0,26 4 0 0,-12-3-12 15,0 2-3-15,-14-3-6 0,31 1-7 0,-15-1-5 0,-16 0 12 16,31 2-12-16,-17-2 4 15,-14 0 0-15,27-2 3 0,-27 2 6 0,21-1 1 16,-21 1 3-16,20 0-1 0,-20 0 2 16,0 0 0-16,19-3-4 0,-19 3-2 15,0 0-1-15,0 0-9 0,0 0 0 16,0 0-3-16,16 4 3 0,-16-4-3 0,0 0 1 16,0 0-2-16,0 0-3 0,-6 29 1 15,6-29-3-15,0 0 2 0,-10 29-3 16,4-18 2-16,1 3-1 0,5-14 3 0,-14 26 2 0,4-13-1 15,2 3 1-15,-2 1-2 16,1-2 0-16,-3 4-6 0,-1 0 5 0,-1 0 0 0,5 2-3 16,-4-2 2-16,-1-2-2 15,3 2 8-15,-1 0-13 0,0-1 6 0,0-2-2 16,3 0-1-16,0-2-2 16,1-1-1-16,0-2-4 0,-1 1 3 0,9-12 0 15,-10 19 1-15,10-19-1 0,-8 14 2 0,8-14 8 16,-11 14 10-16,11-14 0 0,0 0 1 15,0 0 0-15,5 17-1 0,-5-17-1 0,0 0-3 16,0 0-1-16,26 0 5 16,-26 0-4-16,23-3 5 0,-23 3 5 0,34-9 3 15,-14 5-3-15,1 3 2 0,5-3-4 16,3 1 0-16,-2 0-5 0,3 2-5 0,0-2-6 16,-2-1-5-16,3 3-14 0,-3-1-9 0,-3 0-18 15,-1 2-20-15,-4-2-31 0,2 0-35 16,-3 1-41-16,-1-3-47 0,-2 0-69 0,1 0-634 15,-5-2-308-15</inkml:trace>
  <inkml:trace contextRef="#ctx0" brushRef="#br0" timeOffset="19280.12">28937 5291 2630 0,'0'-20'-125'0,"0"20"16"16,0 0 8-16,2-19 14 0,-2 19 13 0,0 0 19 0,8-9 10 15,-8 9 25-15,0 0 12 16,0 0 9-16,0 0 15 0,29 24 14 0,-22-10 13 15,-1 4 12-15,0 4 8 0,1 3 1 16,-3 2-1-16,0 1-11 0,-4 0 1 0,0 3-5 16,-2-2-1-16,0 1-31 15,-4 4-25-15,-3-1-28 0,-1-1-36 0,-3 0-47 16,-6-3-66-16,-1-2-131 16,-2-2-263-16,-2-1 223 0</inkml:trace>
  <inkml:trace contextRef="#ctx0" brushRef="#br0" timeOffset="22840.25">27654 6813 1590 0,'0'0'-67'0,"0"0"18"0,0 0 18 0,0 0 16 0,0 0 10 16,-18-4 13-16,18 4 18 0,0 0 5 15,0 0 13-15,0 0 19 0,0 0 12 0,0 0 8 16,0 0 13-16,0 0 0 0,0 0-3 0,0 0-2 15,0 0-6-15,0 0 6 16,0 0-6-16,0 0-8 0,0 0-9 0,0 0-4 16,60 6-11-16,-41-4-6 15,-2 0 2-15,6-1-10 0,0 1 0 0,1 0-2 16,-2 1-8-16,1-2-3 0,3 2-2 16,-2-3-8-16,-7 1-6 0,6-1-16 0,-2 3 6 15,-2-3-24-15,-19 0-23 0,31 0-24 0,-17 0-20 16,-14 0-32-16,23-4-33 15,-23 4-49-15,15-4-106 0,-15 4-303 0,4-8 172 0</inkml:trace>
  <inkml:trace contextRef="#ctx0" brushRef="#br0" timeOffset="23080.62">27885 6809 1660 0,'0'0'-107'0,"0"0"20"0,-12 11 10 0,12-11 20 0,0 0 16 15,-8 18 16 1,8-18 22-16,-2 15 6 0,2-15 15 0,-2 21 18 0,2-21 0 16,-2 27 10-16,2-12 4 15,0-15 4-15,-2 32 12 0,2-15-9 0,0 2-7 0,2-1 3 16,-2 0-7 0,0 2-10-16,0-3 4 0,0 1-17 0,0 2-13 0,2-3-17 15,-2 0-30-15,0-17-19 0,2 31-39 0,-2-17-44 16,0-14-89-16,2 22-203 15,-2-12 415-15</inkml:trace>
  <inkml:trace contextRef="#ctx0" brushRef="#br0" timeOffset="23760.46">28166 7015 1174 0,'0'0'-41'16,"9"-12"15"-16,-9 12 5 0,11-7 12 0,-11 7 11 16,0 0 8-16,22-8 13 0,-22 8 13 0,16 0 2 15,-16 0 13-15,0 0 10 0,24 8-10 16,-24-8 6-16,15 14-3 0,-9-6-4 0,-6-8-2 15,7 22 4-15,-7-9-10 16,2 2-10-16,-2-15 4 0,-5 32-10 0,1-17 6 16,-2 1 2-16,2-1 2 15,-4 0-1-15,3-2-5 0,-3 1 2 0,2 0-2 0,-2-3-4 16,8-11-9-16,-11 19 6 0,11-19-17 0,-7 14 0 16,7-14 14-16,-6 12-24 15,6-12 11-15,0 0-18 0,-7 12-12 0,7-12 1 0,0 0 0 16,0 0-2-16,0 0-5 15,0 0 0-15,0 0-2 0,34-32-3 16,-23 18 11-16,-1 1 2 0,3-2 1 16,-1-2 11-16,1 2 9 0,-2 0 0 0,-1 0 8 15,-3 0 5-15,6 4 2 0,-5 0 11 16,-2 0 1-16,-6 11 4 0,13-18 5 0,-13 18-1 16,11-11 13-16,-11 11-12 0,0 0 17 15,0 0 14-15,0 0-3 0,0 0 0 16,0 0 0-16,0 0 0 0,0 0-3 0,0 0-9 0,0 0-5 15,0 0-6-15,-11 55-1 16,14-42-11-16,2 0-26 0,0 0-23 0,1 1-27 0,0 2-47 16,1-5-30-1,0 0-57-15,2-1-134 0,3-2-296 0,-4-4 179 0</inkml:trace>
  <inkml:trace contextRef="#ctx0" brushRef="#br0" timeOffset="24100.07">28557 7246 1730 0,'0'0'-45'0,"0"0"5"16,0 0 10-16,-4 28 17 0,4-28-2 0,0 0 18 16,0 0 4-16,-4 25 8 15,4-25 7-15,-6 16-1 0,6-16 19 0,-6 24-10 0,5-11 1 16,1-13 18-16,-7 29-8 0,3-14-7 0,0 0 3 16,2 3 8-16,-2-1-11 15,4-17-5-15,-6 32 1 0,4-17-14 0,0-2-11 16,-3 3-20-16,5-16-15 15,-4 23-22-15,4-23-24 0,-3 18-28 0,3-18-46 0,-4 16-114 16,2-10-185-16,2-6 391 16</inkml:trace>
  <inkml:trace contextRef="#ctx0" brushRef="#br0" timeOffset="24620.31">28493 7286 1221 0,'5'-21'-56'0,"-5"21"21"0,0 0 17 15,4-18 4-15,-4 18 21 0,0 0 18 16,5-13 12-16,-5 13 5 0,0 0-2 15,8-13 7-15,-8 13-2 0,0 0-1 0,12-12 2 16,-12 12-3-16,14-7 4 0,-14 7-5 16,14-6-10-16,-14 6-2 0,17-4 5 15,-17 4-10-15,18-2-5 0,-18 2 5 16,24 0-9-16,-24 0-4 0,24 3 12 0,-10 0-6 16,-14-3 0-16,30 6 4 0,-13-2 5 0,3 1 2 0,-4 1-4 15,3 0-8-15,2 2 4 16,-4-1-6-16,5 2-1 0,-6 1 7 0,1-2-8 15,-2 1-4-15,0 3 6 16,-3-1-9-16,-1-2 10 0,-2 5-5 0,-1-1-3 0,0 1 12 16,-4-1-9-16,0 1 0 15,-4-14 10-15,4 26 7 0,-8-9 20 0,4-17 10 16,-8 30 5-16,0-16 6 0,0 1-1 0,-3-2 1 0,0 3-4 16,-2-3-6-1,-1 0-4-15,-3-2-3 0,2 1-1 0,1-3-7 0,-4 1-5 16,1-2-5-16,1-2-10 15,-2-1-17-15,2 2-17 0,-2-3-38 0,18-4-32 16,-31 2-42-16,14-2-41 16,17 0-61-16,-29-9-137 0,15 3-265 0,2 1 155 0</inkml:trace>
  <inkml:trace contextRef="#ctx0" brushRef="#br0" timeOffset="26070.15">29264 6722 1741 0,'0'0'-76'0,"0"0"23"0,0 0 25 16,0 0 14-16,0 0 16 0,0 0 33 0,0 0 5 16,0 0 21-16,0 0 17 0,0 0 5 0,0 0 14 15,-30 6-3-15,30-6 4 0,0 0 5 16,-8 13-11-16,8-13 1 0,-10 16-3 15,3-3-9-15,3 2-6 0,-3 0-8 16,-1 2-4-16,2 4-4 0,-1-2-2 0,1 3-6 16,0 0-7-16,0 1-2 15,1-1-3-15,3-3-5 0,-1 2-3 0,1-1-4 0,2-1-2 16,0 3-3-16,2-2-3 0,3-1-8 0,0-5-18 16,1 4-17-16,0-2-37 15,2-1-34-15,3-3-30 0,0 1-39 0,0-1-37 0,-1-2-81 16,2 0-445-1,0-5 8-15</inkml:trace>
  <inkml:trace contextRef="#ctx0" brushRef="#br0" timeOffset="26650.09">29552 6832 2080 0,'0'0'-84'0,"0"0"5"0,-9-12 7 16,9 12 9-16,0 0 9 0,0 0 1 16,0 0 15-16,0 0 6 0,0 0 1 15,0 0 7-15,0 0 9 0,0 0 8 16,0 0-8-16,0 0 0 0,0 0 3 0,0 0 3 16,0 0 1-16,0 0 1 0,0 0-1 0,0 0-1 0,49 15 2 15,-49-15 6-15,0 0-5 16,19-8 3-16,-19 8 0 0,11-12 6 0,-11 12 2 15,8-14 7-15,-8 14 2 0,6-13 4 16,-6 13 9-16,5-14-8 0,-5 14 3 16,0 0 0-16,0 0 1 0,0 0-4 15,0 0 4-15,-15-26 0 0,15 26-3 0,0 0 8 16,-23 0 9-16,23 0-1 0,0 0 6 0,-36 11 7 16,24 0 1-16,-6 1 5 15,2 2-5-15,0 3-7 0,0 1-2 0,3-2 0 0,0 5-13 16,0-2 9-16,5 0-9 15,0 2 0-15,2-4 2 0,1 0-13 16,3 0 3-16,2 1-2 0,0-18-15 16,9 29-6-16,-1-16 11 0,0 0-33 0,2-4-16 0,6 1-14 15,-4-5-27-15,5 2-27 16,-2-6-40-16,-15-1-79 0,36-4-309 0,-17-1 280 16</inkml:trace>
  <inkml:trace contextRef="#ctx0" brushRef="#br0" timeOffset="27100.41">30054 6361 1515 0,'0'-19'-16'0,"0"19"20"15,0 0 16-15,-6-24 4 0,6 24 9 0,-7-12 6 16,7 12-3-16,-11-11 14 16,11 11 5-16,-14-8 0 0,14 8 7 15,-19-2-10-15,19 2-6 0,0 0-3 16,-32 6 0-16,32-6 5 0,-22 9-20 0,12-3 0 0,10-6 2 16,-19 17 4-16,11-8-7 0,1 1-12 0,7-10-1 15,-8 23-8-15,5-11-15 0,3-12-12 16,3 26-4-16,1-11 1 0,0 1-7 15,3-1 4-15,-1 0 4 0,3 0 1 16,-1 1 4-16,0-1 9 0,0 0-4 0,0-2 5 16,-2 3 0-16,-2-3 13 15,-4-13 17-15,4 20 8 0,-4-20 8 0,-4 22 12 16,4-22 8-16,-10 15-4 0,10-15-3 0,-18 10-4 0,8-6-9 16,10-4 0-16,-26 5-4 15,26-5 2-15,-25 3-24 0,25-3-9 0,-22 1-16 0,22-1-25 16,-20-4-27-1,20 4-27-15,-18-4-30 0,18 4-44 0,-10-8-74 0,10 8-344 16,-4-14 213-16</inkml:trace>
  <inkml:trace contextRef="#ctx0" brushRef="#br0" timeOffset="27310.22">30115 6359 1692 0,'22'-11'-35'0,"-22"11"7"16,12-8 9-16,-12 8-6 15,19-3 5-15,-19 3 3 0,23-6-1 0,-10 4 4 0,-13 2-3 16,30-4 7 0,-16 0-2-16,-14 4-8 0,32-2-6 0,-17 1-18 15,2-2-20-15,-2-1-27 0,-3 3-46 0,-12 1-222 0,22-6 113 16</inkml:trace>
  <inkml:trace contextRef="#ctx0" brushRef="#br0" timeOffset="27520.36">30264 6295 1018 0,'0'0'-10'0,"-18"15"15"0,10-6 7 0,2 3 4 0,6-12 9 15,-13 25 2-15,6-12 6 16,3 2 8-16,0 0-1 0,-2 3 11 0,1-1-8 15,-1 0 2-15,0 2 1 0,2-2-12 16,0 2 4-16,-4 4-9 0,2-4-16 16,2-2-6-16,0 2-16 0,0-4-26 15,2 3-23-15,-2-3-43 0,0-1-72 0,1-4-201 16,1 3 120-16</inkml:trace>
  <inkml:trace contextRef="#ctx0" brushRef="#br0" timeOffset="27940.46">30484 6548 1086 0,'0'0'-7'0,"0"0"10"0,-4 41 15 15,4-41 8-15,2 24 15 0,-2-9 4 0,2 4 20 16,0 3 7-16,0 2 0 16,0 3 3-16,0-1-1 0,-2 2 0 0,0 1-13 15,0 0 3-15,-2 2-5 0,0-3 0 16,-2 0-17-16,0 1-9 0,-4 0-23 16,0-3-28-16,0 5-4 0,-4-2-23 0,-4-3-25 0,2 0-30 15,-7-3-47-15,-1 0-82 16,1 2-207-16,-4-5 409 0</inkml:trace>
  <inkml:trace contextRef="#ctx0" brushRef="#br0" timeOffset="32750.2">27182 7899 1167 0,'0'0'-48'16,"0"0"8"-16,14 4 6 0,-14-4-3 16,12 2 6-16,-12-2 8 0,17 1-1 15,-17-1 3-15,22 2 14 0,-22-2 16 16,22 3 12-16,-22-3 15 0,27 1 21 0,-10-1 7 16,-17 0 7-16,25 2 14 0,-25-2-8 0,28 3-10 15,-28-3-18-15,22 1 1 16,-22-1-8-16,25 1-15 0,-25-1-5 0,23 3-29 0,-23-3-7 15,23 3-12-15,-23-3-12 16,17 2-13-16,-8 0-8 0,-9-2-15 0,12 3-13 16,-12-3-45-16,0 0-227 0,0 0 115 15</inkml:trace>
  <inkml:trace contextRef="#ctx0" brushRef="#br0" timeOffset="32980.4">27359 7952 966 0,'0'0'-27'0,"0"0"20"0,-13 9 23 16,13-9 15-16,0 0 10 16,-6 16 11-16,6-16 6 0,0 0-2 0,-5 19-7 15,5-19 3-15,-3 15-2 16,3-15-9-16,0 0-1 0,0 27 1 0,0-27-7 0,3 23-6 16,-3-23 1-16,3 22-5 0,-3-22-8 0,2 22-2 15,0-10-6-15,-2-12-11 0,4 22-12 16,-4-22-5-16,2 19-6 0,-2-19-16 0,5 19-2 15,-3-9-22-15,-2-10-17 16,2 13-53-16,-2-13-248 0,2 11 121 16</inkml:trace>
  <inkml:trace contextRef="#ctx0" brushRef="#br0" timeOffset="33710.47">27582 8199 1057 0,'0'0'-23'0,"0"0"11"0,0 0 6 0,0 0 14 0,22-7 17 15,-22 7 8-15,0 0 13 16,0 0 10-16,0 0 4 0,0 0 7 0,23-2-5 16,-23 2-4-16,0 0-5 15,0 0 3-15,22-1-6 0,-22 1-10 0,0 0 0 0,20 0-5 16,-20 0-10-16,22 0 3 0,-22 0-5 16,24 1-4-16,-10 1-1 0,-14-2-3 15,37 3 0-15,-21-2-5 0,2-1 3 0,0 3 3 16,-18-3-5-16,29 0-8 15,-11 0 13-15,-18 0-12 0,27-3-4 0,-27 3 1 16,33-1-6-16,-21-2-1 0,-12 3-7 16,25-3-2-16,-25 3 6 0,26-4-11 0,-26 4 4 15,18-4-7-15,-18 4-1 16,18-7 4-16,-18 7-13 0,12-7-6 0,-12 7-5 16,9-12-1-16,-9 12 5 0,0 0 7 0,0 0 2 15,-2-22 9-15,2 22 12 0,0 0 7 16,-15-16 9-16,15 16 10 0,-12-12 11 0,12 12 3 15,-14-10 2-15,14 10 8 0,-14-8 7 16,14 8-3-16,-13-7 7 0,13 7-1 16,0 0-15-16,-13-7 9 0,13 7-8 15,0 0-3-15,0 0 4 0,0 0 3 0,-17-5 1 16,17 5 4-16,0 0 2 16,0 0 0-16,0 0-13 0,0 0 4 0,0 0 2 0,0 0-9 15,0 0-5-15,0 0 6 0,0 0-17 0,0 0-3 16,0 0-7-16,0 0-7 15,28 41 1-15,-28-41 1 0,17 11-8 0,-12-6 2 16,-5-5 0-16,19 14-1 0,-9-8 2 16,-10-6 5-16,14 10 3 0,-5-1 12 0,-9-9-3 15,11 13 11-15,-11-13 3 16,6 13 2-16,-6-13-4 0,0 16-4 0,0-16-4 16,0 0-1-16,0 0-5 0,-17 23-10 0,17-23-28 0,-16 9-23 15,16-9-21-15,-15 10-32 16,7-7-22-16,0 1-50 0,8-4-84 0,-14 4-313 15,14-4 232-15</inkml:trace>
  <inkml:trace contextRef="#ctx0" brushRef="#br0" timeOffset="34080.37">28271 8199 1685 0,'0'0'-21'0,"0"0"-6"16,0 0 7-16,0 0-3 0,0 0 6 15,0 0 10-15,0 0 21 0,0 0 11 16,0 0 3-16,0 0 24 0,0 0 4 0,0 0 9 15,0 0 8-15,0 0 2 16,0 0 0-16,0 0-2 0,0 0 1 0,0 0 16 16,0 0-7-16,0 0-1 0,0 0 3 15,0 0-6-15,0 0-20 0,0 0 0 0,0 0-11 16,0 0-7-16,0 0-14 16,9 23-12-16,-9-23-15 0,0 0-9 0,0 0-17 15,0 0-29-15,0 0-20 0,6 13-21 0,-6-13-30 0,0 0-40 16,0 0-83-16,0 0-398 15,0 0 126-15</inkml:trace>
  <inkml:trace contextRef="#ctx0" brushRef="#br0" timeOffset="40400.43">30882 6961 1740 0,'0'0'-108'0,"0"0"24"0,-16-4 13 15,16 4 19-15,0 0 19 16,0 0 14-16,0 0 16 0,0 0 10 0,0 0 12 16,0 0 13-16,-14-6 11 0,14 6 9 0,0 0 7 0,0 0 16 15,0 0 13-15,0 0 5 16,0 0 11-16,0 0 3 0,0 0 9 0,0 0 7 15,0 0 6-15,0 0-5 0,0 0-7 16,0 0-8-16,0 0-15 0,0 0-11 0,0 0-6 16,0 0-12-16,0 0-4 15,34-22-10-15,-34 22-4 0,21 0-5 0,-21 0-4 0,23-2-10 16,-8 0 2-16,4 1-2 0,-19 1-4 16,34-2 0-16,-15-1-3 0,2 2 6 15,-2 1-5-15,2-2-1 0,1 2 1 0,-2 0 0 16,4-2-9-16,-3 4 4 15,1-2-6-15,-2 0-7 0,0 2-11 0,-20-2-8 0,33 1-13 16,-17-1-15-16,-16 0-12 16,24 3-22-16,-24-3-21 0,24 0-27 0,-24 0-18 15,19 2-26-15,-11-2-39 16,-8 0-102-16,0 0-427 0,15-5-9 0</inkml:trace>
  <inkml:trace contextRef="#ctx0" brushRef="#br0" timeOffset="41340.24">31585 6845 2055 0,'0'0'-117'15,"0"0"19"-15,0 0 14 16,6-13 20-16,-6 13 9 0,0 0 10 0,0 0 18 15,6-13 10-15,-6 13 7 16,0 0 14-16,0 0 14 0,12-12 12 0,-12 12 9 0,0 0 7 16,9-10 4-16,-9 10-1 15,0 0-11-15,0 0-1 0,0 0 1 0,0 0-8 0,11-9-9 16,-11 9 2-16,0 0-5 0,0 0 1 16,0 0-5-16,0 0 7 0,0 0-10 15,0 0 6-15,29 19-1 0,-29-19 2 0,6 13-4 16,-6-13-2-16,7 15-2 15,-7-15 3-15,2 18-3 0,-2-18 14 0,3 17-2 0,-3-17 3 16,-3 19 0 0,3-19-4-16,-4 20-2 0,4-20-2 0,-5 20 3 0,1-8 1 15,4-12-10-15,-10 20 3 16,3-8 0-16,7-12 1 0,-12 17-9 0,6-8 6 16,6-9-1-16,-14 14-10 0,14-14 4 0,-8 12-2 15,8-12 4-15,-10 11 1 0,10-11-13 16,0 0 8-16,-11 14-4 0,11-14 2 0,0 0-2 15,0 0-5-15,-11 13-3 16,11-13 4-16,0 0-5 0,0 0 8 16,0 0 4-16,-8 9 5 0,8-9-4 0,0 0-1 15,0 0 8-15,0 0-8 0,0 0 1 0,0 0-2 16,0 0 5-16,0 0-1 0,0 0-2 0,0 0-1 16,0 0-1-16,0 0 2 0,0 0 0 15,0 0 9-15,0 0-7 0,44-27-8 16,-44 27 3-16,13-11-2 0,-4 2 7 15,-9 9-7-15,12-19-7 16,-3 12 20-16,-1-6-17 0,1 2 1 0,-3-3 14 16,3 1-15-16,-9 13 2 0,14-24 10 0,-6 10-8 15,2 0 8-15,-2 1-9 16,-2 2-1-16,2-2 1 0,3 1 7 0,-2 0-2 0,-3 1 2 16,-6 11-5-16,15-21 7 0,-9 14-6 0,-6 7 0 15,10-16 0-15,-10 16 3 16,10-13-8-16,-10 13 16 0,6-10-14 0,-6 10 6 15,0 0 3-15,0 0 10 0,0 0-10 16,0 0 8-16,0 0 7 0,0 0-2 0,0 0-4 16,0 0 7-16,0 0 0 15,0 0-4-15,-36 31-2 0,36-31 2 16,-7 17 2-16,7-17 2 0,-4 22-4 16,4-22 1-16,0 23-3 0,0-23 1 0,9 28-7 0,-3-17 3 15,2 2-23-15,0 1-9 0,4-1-30 0,-2-1-32 16,0-3-34-16,3 0-44 15,0 0-51-15,-2-2-123 0,-3-1-258 0,0-3 206 0</inkml:trace>
  <inkml:trace contextRef="#ctx0" brushRef="#br0" timeOffset="41920.41">31175 6835 1585 0,'0'0'-101'0,"0"0"25"16,0 0 22-16,0 0 18 0,0 0 17 0,0 0 16 15,0 0 13-15,0 0 13 16,-8-11 1-16,8 11 8 0,0 0 6 0,0 0 8 15,0 0-5-15,0 0 11 0,0 0-4 16,0 0 2-16,0 0 13 0,0 0 6 0,0 0-10 16,0 0 1-16,0 0 8 15,0 0-11-15,0 0 2 0,0 0-3 0,0 0 4 16,0 0-9-16,36 30-2 0,-36-30 1 0,15 14-8 16,-6-8-7-16,-9-6-9 0,19 17-2 15,-7-9-3-15,-4-3 3 0,4 3-9 0,-12-8-7 16,16 12 2-16,-16-12-4 15,10 11-3-15,-10-11 6 0,7 9 6 0,-7-9-2 0,0 0 4 16,0 0-9 0,0 0-2-16,-19 24 3 0,19-24-1 0,-14 7-10 0,14-7-4 15,-18 9-26-15,18-9-17 16,-19 9-23-16,19-9-24 0,-17 10-22 0,17-10-39 16,-17 10-46-16,9-5-409 0,8-5 177 0</inkml:trace>
  <inkml:trace contextRef="#ctx0" brushRef="#br0" timeOffset="42720.32">31726 7365 1740 0,'0'0'-38'0,"0"0"15"0,0 0 8 16,0 0 5-16,0 0 10 0,0 0 3 15,0 0 7-15,0 0 3 0,0 0 6 16,0 0-1-16,0 0-2 0,0 0-1 0,0 0-2 15,0 0 10-15,0 0-2 16,0 0 14-16,0-52 7 0,0 52-7 0,8-22 12 16,-3 9-15-16,1 0-2 0,0-1 7 15,3 1-9-15,0-2 2 0,-1 1 5 0,0 1 0 16,2 1 3-16,0 2-8 16,0-3-1-16,0 2 1 0,-10 11 0 0,18-15-2 15,-12 7 7-15,-6 8 1 0,13-12 1 0,-13 12-1 0,14-7 6 16,-14 7 10-16,0 0-3 15,18-3 8-15,-18 3 1 0,0 0 7 16,0 0 8-16,14 14 4 0,-14-14 2 16,4 15 6-16,-4-15-5 0,4 17-6 0,-4-17-2 15,0 23-9-15,2-9-9 0,-2-14-4 16,0 27-7-16,0-14-4 0,0-13-10 0,0 26-6 16,2-12-9-16,-2-14-14 0,0 25-12 0,0-25-15 15,0 22-19-15,3-10-22 16,-3-12-21-16,2 21-24 0,-2-21-32 0,2 15-23 0,-2-15-42 15,0 0-84-15,2 15-489 16,-2-15-82-16</inkml:trace>
  <inkml:trace contextRef="#ctx0" brushRef="#br0" timeOffset="42880.15">31809 7323 2336 0,'0'0'-32'15,"-14"-5"32"-15,14 5 32 0,0 0 14 0,0 0 15 0,0 0 1 16,-10-10-8-1,10 10-4-15,0 0-13 0,0 0-22 0,0 0-12 0,0 0-37 16,0 0-31-16,47-8-39 16,-47 8-39-16,27-3-58 0,-14-1-130 0,2-2-239 15,0 0 232-15</inkml:trace>
  <inkml:trace contextRef="#ctx0" brushRef="#br0" timeOffset="43210.25">32179 6691 1545 0,'0'0'-102'16,"0"0"12"-16,0 0 5 15,2-15 10-15,-2 15 26 0,0 0 38 16,0 0 24-16,0 0 20 0,0 0 13 16,0 0 2-16,0 0 13 0,0 0 2 0,0 0 4 0,0 0 4 15,-42 32 8-15,35-20-8 16,3 3 8-16,0-2-5 0,0 4-14 0,2 0-4 16,0 2-1-16,2 0-1 0,0 0-18 0,2-1-7 15,-2 0-20-15,2 0-23 16,2-1-27-16,0-2-35 0,0 1-38 0,3-6-70 0,1 2-362 15,-1-5 262-15</inkml:trace>
  <inkml:trace contextRef="#ctx0" brushRef="#br0" timeOffset="43550.08">32446 6756 1516 0,'0'0'-27'15,"4"-18"19"-15,-4 18 9 0,2-15 13 0,-2 15 6 0,0 0 14 16,0-21-4-16,0 21 14 16,0 0 9-16,0 0-5 0,-4-21-2 0,4 21 6 15,0 0-19-15,0 0 9 16,-11-9-5-16,11 9-3 0,0 0 6 0,0 0-7 16,0 0-6-16,0 0 3 0,0 0-4 0,0 0-7 0,0 0 4 15,-2 51-3 1,2-51 1-16,4 23-10 0,-4-6 3 0,2-3 0 0,-2-14 0 15,5 30 10-15,-5-13-16 0,0-2 0 16,0 3 4-16,0-18-3 0,-5 30 13 0,1-15 2 16,-2-1 8-16,0-1-1 15,-2-1-1-15,8-12-3 0,-20 18 2 0,10-8-28 0,1-2-11 16,9-8-28 0,-19 11-21-16,19-11-27 0,-17 11-34 0,17-11-41 0,-12 0-60 15,12 0-360-15,-14 0 217 0</inkml:trace>
  <inkml:trace contextRef="#ctx0" brushRef="#br0" timeOffset="43770.28">32611 6679 1755 0,'16'-10'18'0,"-16"10"11"0,14-8 22 15,-14 8 5-15,0 0 1 0,16-7 13 16,-16 7 25-16,0 0 17 0,0 0 7 0,0 0-3 15,26 13-13-15,-26-13-10 16,11 20-3-16,-7-5-15 0,-2 1-9 0,0 3-23 16,-2 1-35-16,0 1-23 15,-2 1-45-15,-2 2-37 0,-3 2-36 0,-1-4-51 0,-3-1-85 16,-2-2-421-16,-1 0 60 0</inkml:trace>
  <inkml:trace contextRef="#ctx0" brushRef="#br0" timeOffset="69480.09">1577 12127 416 0,'0'0'112'0,"0"0"-11"0,0 0-22 16,0 0-18-16,0 0-17 0,0 0-4 0,-9-15 1 16,9 15 4-16,0 0 4 15,0 0 1-15,0 0 5 0,0 0 1 0,0 0-1 16,0 0 4-16,0 0 5 16,0 0 8-16,0 0 6 0,0 0 8 0,0 0-7 0,-8-12 9 15,8 12 2-15,0 0 4 0,0 0-2 0,0 0 3 16,0 0 7-16,0 0-10 15,0 0-3-15,0 0 0 0,0 0-9 0,0 0-4 0,0 0-6 16,0 0-16-16,0 0-3 16,0 0 8-16,0 0-3 0,0 0 1 0,0 0-10 15,0 0-2-15,0 0 4 0,0 0-5 16,0 0-3-16,0 0-5 0,15 48-5 0,-10-37 1 16,2 1-9-16,0 1-2 0,-7-13 1 15,16 25-5-15,-7-14-1 0,1 2-6 16,1-3-8-16,0 1-4 0,-1 0-8 0,0-1-3 0,2-3-3 15,0 4-3-15,-2-4-5 16,-10-7-5-16,22 10-7 0,-14-5-11 0,-8-5-8 16,19 6-6-16,-19-6-6 0,0 0 0 15,22-2 3-15,-22 2 4 0,0 0 5 16,12-15 8-16,-12 15 3 0,4-17 25 16,-4 17 0-16,3-19 0 0,-3 19-11 0,0-25 18 15,0 9 17-15,0 16-1 0,3-28 2 0,-3 13 0 0,0-2 6 16,0 17 7-1,-3-27-5-15,3 27 9 0,3-28 1 0,-3 28-4 0,-3-23 3 16,3 23 8-16,0-21-3 16,0 21 8-16,0-19 1 0,0 19 7 0,0 0 0 15,0-23 2-15,0 23-1 16,0 0-2-16,-2-15-6 0,2 15 3 0,0 0 4 0,0 0 3 16,0 0 8-16,0 0-5 0,0 0 1 0,0 0 1 15,0 0-2-15,0 0 1 0,0 0 2 16,0 0-6-16,5 54 0 0,-5-54-6 0,5 29-2 15,-3-13-4-15,0 1-3 16,3-1-6-16,-1 3 0 0,0-3-5 0,2 5-2 16,2 0 0-16,-1 0 2 15,2 2-8-15,-3-2-4 0,3 2 2 0,-2-2-1 0,2 0 0 16,-1 2-2-16,2-1-2 0,-2 1 5 0,0 2-5 16,0-3-3-16,-1 0 2 15,2 1 1-15,-3 0-1 0,2-2 1 0,-3 0-5 16,1-2 4-16,-2 0 2 0,-4-2 4 15,2-1 3-15,-2 2 10 0,0-18 1 0,-4 33 1 16,0-18 4-16,-3 0 1 16,1-2 1-16,-2 1 3 0,-1-1 4 0,-2-1 1 0,1-1 4 15,2 0-2-15,-4-3 1 16,12-8-11-16,-17 13-1 0,8-9-14 0,9-4-11 16,0 0-10-16,0 0-12 0,0 0-12 15,-32-13-12-15,32 13-24 0,-9-19-25 16,9 19-19-16,-4-25-20 0,2 11-13 0,2 14-26 0,-2-26-18 15,2 11-20-15,0 1-24 16,0 1-65-16,0 13-604 0,4-29-282 0</inkml:trace>
  <inkml:trace contextRef="#ctx0" brushRef="#br0" timeOffset="69980.34">2258 12213 2591 0,'0'0'-116'0,"-28"14"26"15,28-14 26-15,-10 10 25 0,10-10 16 0,-9 12 29 0,9-12 17 16,-7 16 16-16,7-16 16 16,-8 22 0-16,8-22 7 0,-4 23 7 0,4-10 0 0,0-13 4 15,2 28 4-15,0-12 4 16,2 1 2-16,2-2-6 0,-2 0-2 0,2 1-7 16,-2-1-5-16,4-2-9 0,-1 2-3 15,1-3-3-15,1 1-7 0,1-3-9 16,-1 0-24-16,-1-1-18 0,-8-9-32 0,18 12-38 0,-10-7-40 15,-8-5-48-15,16 4-60 16,-16-4-129-16,16-2-409 0,-16 2-53 0</inkml:trace>
  <inkml:trace contextRef="#ctx0" brushRef="#br0" timeOffset="70200.27">2390 12344 2237 0,'0'0'-68'16,"0"0"17"-16,10-18 17 16,-10 18 2-16,0 0 16 0,10-9 19 15,-10 9 8-15,0 0 21 0,20-5 1 0,-20 5-14 16,14-4 0-16,-14 4 4 0,17-4-10 16,-17 4-1-16,22-4-8 0,-22 4-9 0,18-4-19 0,-18 4-31 15,22-5-19-15,-22 5-41 16,16-9-74-16,-16 9-370 0,16-9 253 0</inkml:trace>
  <inkml:trace contextRef="#ctx0" brushRef="#br0" timeOffset="70420.37">2489 12226 1584 0,'-21'6'-5'0,"21"-6"20"0,0 0 13 0,-9 9 7 15,9-9 15-15,0 0 21 0,0 0 0 0,0 0 22 16,6 27-4-16,-6-27 8 15,9 17 4-15,-9-17-3 0,9 23-8 0,-5-10 1 16,2 1-3-16,0 2-10 0,-2 0-1 16,4-1-11-16,-4 1-8 0,2-1-19 0,-2 0-45 15,0 0-17-15,0-1-26 16,0-2-25-16,-4-12-17 0,7 24-29 0,-3-16-20 0,-4-8-37 16,2 17-90-16,-2-17-358 0,5 9 161 15</inkml:trace>
  <inkml:trace contextRef="#ctx0" brushRef="#br0" timeOffset="70690.48">2779 12157 1879 0,'0'0'3'15,"0"0"23"-15,0 0 28 0,27 10 20 0,-19-5 18 16,2 5 9-16,0-1 14 0,-2 3-1 16,1 2 0-16,-1-1-3 0,1 0-10 15,-3 2-10-15,1 2-10 0,-3-1-10 16,0 3-5-16,-2-3-9 0,0 1-23 0,-2-1-28 0,0-16-30 16,-2 32-30-16,0-18-38 0,2-14-34 0,-6 26-29 15,-1-12-39-15,7-14-87 16,-10 17-428-16,5-10 32 0</inkml:trace>
  <inkml:trace contextRef="#ctx0" brushRef="#br0" timeOffset="70930.13">3268 12373 2018 0,'10'-4'-83'0,"-10"4"15"16,23-7 1-16,-7 2 5 0,0 2 3 16,2-1-1-16,-4-2-21 0,3 1-36 0,0-1-93 0,-2-1-186 15,-1-2 126-15</inkml:trace>
  <inkml:trace contextRef="#ctx0" brushRef="#br0" timeOffset="71100.23">3446 12217 1216 0,'-22'-3'107'0,"22"3"34"16,-16-3 15-16,16 3 2 0,0 0 1 0,0 0-11 0,-24-2-7 16,24 2-16-1,0 0-20-15,0 0-20 0,0 0-30 0,0 0-27 0,0 0-19 16,0 0-52-16,0 0-38 15,0 0-40-15,42-18-48 0,-30 17-78 0,-12 1-379 16,22-8 158-16</inkml:trace>
  <inkml:trace contextRef="#ctx0" brushRef="#br0" timeOffset="71800.16">4131 11414 1827 0,'0'0'-38'0,"0"0"13"0,-6-15 2 16,6 15 12-16,0 0 6 0,0 0 3 0,0 0 14 15,0 0 3-15,0 0 3 16,0 0 29-16,0 0-4 0,0 0-3 0,0 0 13 16,0 0 5-16,-17 40-1 15,17-40 11-15,-2 32-5 0,0-13-9 0,2 1 0 16,0-1-6-16,0 3-7 0,0 2-4 16,2 0-5-16,0 3 1 0,0 1-8 0,3-1 1 15,-1 3-1-15,0-1-1 0,0 0-2 0,2 3-4 16,-2-1 7-16,4-3 6 15,-2 5 0-15,4-3 13 0,-2 1 1 0,1-5-43 0,0 1 10 16,-1 3 1-16,3-2-4 16,-3-2 4-16,0 0 0 0,6 1-1 0,-4-2 8 15,-2 0 0-15,0-1-1 16,1-1 4-16,0 0 12 0,-3 2 0 0,2-2 10 0,-1 1 4 16,-1-1 6-16,-2 0 3 0,1 2-1 0,-3-2 11 15,0-3-4-15,0 2-3 0,0-5-2 16,-2 1 1-16,0-2-4 0,0-16-2 0,-4 32-6 15,2-20 3-15,2-12-6 16,-7 23-1-16,3-12-7 0,4-11-1 0,-15 17-8 16,7-11-5-16,8-6-17 15,-20 6-8-15,20-6-20 0,-20-2-26 0,20 2-40 0,-20-11-28 16,10 1-35-16,10 10-22 16,-17-19-26-16,11 10-41 0,6 9-111 0,-13-24-466 15,11 15-140-15</inkml:trace>
  <inkml:trace contextRef="#ctx0" brushRef="#br0" timeOffset="72470.1">4759 12771 2345 0,'0'0'-86'16,"0"0"21"-16,0 0 18 0,0 0 12 0,0 0 10 0,0 0 28 16,0 0 2-1,0 0 12-15,0 0 10 0,0 0-5 0,0 0 12 0,0 0 0 16,0 0 1-16,0 0-3 15,-28-28-1-15,28 28 6 0,0 0-11 0,0 0-10 16,0 0-2-16,4-25 1 0,-4 25-7 16,0 0 4-16,10-14 0 0,-10 14 5 0,0 0 5 15,16-6 14-15,-16 6 11 16,0 0 9-16,0 0 7 0,0 0 16 0,0 0 0 0,0 0 11 16,26 14-9-16,-26-14-11 0,0 0-5 15,0 0-10-15,3 19-17 0,-3-19-23 16,0 0-38-16,0 0-55 0,0 0-50 0,-15 23-70 15,15-23-117-15,-12 3-472 16,12-3-86-16</inkml:trace>
  <inkml:trace contextRef="#ctx0" brushRef="#br0" timeOffset="73140.25">4402 11308 2250 0,'0'0'-102'0,"0"0"28"0,0 0 18 0,0 0 13 0,0 0 16 16,24 2 3 0,-24-2 17-16,0 0 15 0,0 0 9 0,0 0 16 0,30-10 2 15,-30 10-1-15,18-4 4 0,-18 4 5 0,26-4 10 0,-11 1 0 16,-15 3 1-1,34-7 6-15,-18 4-2 0,4 1-3 0,-2-4-5 0,-1 4-11 16,3-2-23-16,-2 3-32 16,2-1-28-16,-2-2-27 0,0 2-34 0,-3-1-35 15,-3 0-76-15,-12 3-409 0,22-7 157 16</inkml:trace>
  <inkml:trace contextRef="#ctx0" brushRef="#br0" timeOffset="73430.5">4625 11195 1830 0,'0'0'-30'15,"0"0"22"-15,0 0 10 0,0 0 16 0,0 0 6 16,0 0 20-16,0 0 11 16,0 0 13-16,0 0 5 0,0 0 9 0,0 0 3 0,0 0 7 15,0 0-7-15,25 40-3 0,-23-26-3 0,2 1-5 0,-2 3 0 16,2 0-6-1,-2 1-10-15,4 1 3 0,-4-1-4 0,0-1-3 0,2 0 2 16,0-2 0-16,-2 1-4 16,2-1 2-16,-4-16-9 0,6 28 2 0,-1-17-2 15,1 1-12-15,-6-12 0 0,13 20-3 16,-5-13-16-16,-8-7-22 0,21 9-25 0,-9-7-36 16,-12-2-42-16,26 0-39 0,-6-3-47 0,-6-5-97 15,5-2-518-15,-1-1-128 16</inkml:trace>
  <inkml:trace contextRef="#ctx0" brushRef="#br0" timeOffset="74340.31">5365 11925 2324 0,'-18'8'-46'0,"18"-8"15"0,0 0 1 16,0 0 10-16,0 0 1 0,0 0 25 0,0 0 21 16,0 0 7-16,0 0 6 15,0 0 2-15,0 0 7 0,-5-39-2 0,5 39 5 16,0 0-6-16,13-21 7 0,-13 21-6 15,12-13 3-15,-12 13-1 0,16-11-8 0,-8 5-2 16,-8 6 0-16,19-10-3 16,-19 10-9-16,21-6 0 0,-21 6 2 0,19-1-12 15,-19 1 4-15,20 0 0 0,-20 0-3 16,18 6-2-16,-18-6 2 0,18 9 5 0,-18-9-5 16,12 15-3-16,-4-6 3 0,-8-9-1 0,9 24 1 15,-9-13 6-15,2 4 1 16,-2-15-4-16,0 28-2 0,0-28-2 0,-4 29 1 0,0-13 2 15,1-1-6-15,-1-1 1 16,-2-1 1-16,6-13-4 0,-6 23 1 0,6-23-1 0,-7 19-2 16,7-19-4-1,-7 15 1-15,7-15 1 0,-4 13-3 0,4-13-7 0,0 0 0 16,0 0 1-16,-2 17-3 0,2-17-7 0,0 0-1 16,0 0-1-16,0 0 5 15,0 0-3-15,0 0-1 0,0 0-3 0,36-30 5 16,-29 18-1-16,1 1 3 0,-2-3 4 15,3 1 4-15,-2-2 1 0,1 0 10 0,0-1-3 16,-2 1 5-16,1 1 8 0,0-2-5 16,1 0 9-16,-4 3 7 0,2 0 9 15,-6 13 8-15,9-23 7 0,-9 23-5 16,6-17-3-16,-6 17-2 0,4-15-5 0,-4 15-7 16,0 0-2-16,7-17-3 0,-7 17 0 0,0 0 0 15,0 0 2-15,0 0-2 0,0 0 3 16,0 0 0-16,0 0 2 0,0 0 0 0,0 0-2 15,0 0-3-15,0 0-2 16,0 0 3-16,-21 45-3 0,21-45-3 0,-7 30 2 16,3-16-1-16,2 1-3 15,2-15 0-15,-2 33-2 0,2-18-2 0,0-15 0 16,0 30-1-16,4-12 2 0,-2-5-8 0,4 2-2 0,1 0-8 0,1-1-10 16,1-3-13-1,4 1-13-15,-3-1-21 0,2-1-27 0,2-3-34 0,0-1-34 16,1-1-44-16,0-1-32 15,-2 0-45-15,-13-4-102 0,26 0-524 0,-14-2-282 16</inkml:trace>
  <inkml:trace contextRef="#ctx0" brushRef="#br0" timeOffset="75018.27">6045 11772 2586 0,'0'0'-137'0,"0"0"35"0,0 0 19 0,0 0 25 0,0 0 19 16,-23 33 23-16,23-33 13 16,-9 15 9-16,9-15 4 0,-10 17 29 0,6-5 6 0,-2 1 15 15,6-13 5 1,-10 25 5-16,8-11-1 0,2-14 6 0,-4 29 1 0,4-13-10 16,0-16 1-16,2 32-5 0,0-16-4 0,0-1 5 15,6 0-8-15,-4 0-4 0,4 0-4 16,0 0-6-16,-2-2-2 0,5 1-5 0,-2 0-2 15,1-1-3-15,1-1-11 16,-1 1-18-16,1-4-16 0,2 1-30 16,-3-1-27-16,0-1-31 0,4-1-23 15,-2 0-28-15,1-2-23 0,-5-1-58 0,-8-4-509 0,20 6-22 16</inkml:trace>
  <inkml:trace contextRef="#ctx0" brushRef="#br0" timeOffset="80890.37">6386 11846 403 0,'0'0'53'0,"0"0"-28"16,0 0-4-16,0 0-1 0,0 0 3 16,0 0 9-16,0 0 1 0,0 0 1 0,0 0 6 0,0 0-5 0,0 0-5 15,0 0 1 1,0 0-2-16,0 0 13 0,0 0 3 0,0 0 18 0,0 0 7 15,0 0 12-15,0 0 7 16,0 0 10-16,0 0-2 0,0 0-12 0,0 0-8 16,0 0 0-16,0 0-12 15,0 0-22-15,19-1 13 0,-19 1-7 0,0 0 11 0,0 0-9 16,0 0 7-16,23-2-14 0,-23 2 7 0,17-4-4 16,-17 4-6-16,21-4-10 15,-21 4 3-15,24-3-6 0,-24 3-5 0,25-5-6 16,-12 2 3-16,-13 3-6 0,27-6 1 15,-14 5-6-15,-13 1-1 0,23-6-10 0,-23 6-8 16,20-6-4-16,-20 6-17 16,16-4-6-16,-16 4-15 0,0 0-20 0,21-4-16 15,-21 4-26-15,0 0-53 0,15-6-125 16,-15 6-199-16,7-4 340 0</inkml:trace>
  <inkml:trace contextRef="#ctx0" brushRef="#br0" timeOffset="81300.33">6553 11748 1354 0,'0'0'-44'0,"0"0"11"0,0 0 17 16,0 0 18-16,0 0 3 15,0 0 21-15,0 0 14 0,0 0 4 0,0 0 6 0,0 0 8 16,0 0 11-16,0 0-2 16,0 0 26-16,19 34-14 0,-19-34 2 0,0 0 13 0,-6 29-2 15,6-29 5-15,-9 22-4 16,7-6-3-16,-2-3-2 0,0 2-8 0,-1 1-14 16,5-16-1-16,-6 30-3 0,4-13-8 0,-2-2-7 15,2 1-5-15,2-16-3 16,-4 28-5-16,2-13-1 0,2-15-2 0,-2 25-1 0,-1-14-7 15,3-11 0-15,-2 23-2 16,2-23-8-16,-3 20 6 0,3-20-6 16,-2 15-2-16,2-15-6 0,0 0-2 15,2 19-3-15,-2-19-13 0,0 0-23 0,14 12-8 16,-14-12-44-16,16 4-19 0,-16-4-16 16,24-3-26-16,-24 3-26 0,27-11-53 0,-11 1-458 15,0 1 70-15</inkml:trace>
  <inkml:trace contextRef="#ctx0" brushRef="#br0" timeOffset="81670.48">6879 11658 1887 0,'11'-9'-75'0,"-11"9"21"16,0 0 16-16,0 0 12 0,0 0 9 0,0 0 7 15,0 0 27-15,20 28-6 0,-12-18 1 0,0 3 16 16,-2 2 8-16,0 2 2 0,3 1 20 15,-3 3-14-15,1 2-1 0,-3-3-1 0,0 5 0 16,-2 0-7-16,-2-4 2 16,0 2-8-16,-2 2-4 0,-2-1-11 0,0 1-14 15,-5 0-17-15,0-2-13 16,3-3-11-16,-4 2-10 0,2-1-27 0,0-6-34 16,0 0-52-16,0 1-139 0,2-5-145 0,-1 1 392 0</inkml:trace>
  <inkml:trace contextRef="#ctx0" brushRef="#br0" timeOffset="82380.05">7349 11921 1284 0,'9'-13'3'0,"-9"13"8"16,6-14-3-16,-6 14 6 0,0 0 5 0,4-17 20 0,-4 17 1 15,0 0-9-15,0 0 19 16,0 0-1-16,-10-23 7 0,10 23 2 0,0 0-2 16,-20-3 7-16,20 3 2 0,0 0 0 0,-25 2 12 0,25-2-18 15,-23 9 8-15,23-9-12 16,-23 15-2-16,12-5-5 0,-2 1-3 0,3 1-7 15,-2 1 3-15,2 3-12 16,2-4 0-16,0 4-5 0,-1-1-1 0,3-2-10 16,-1 1 5-16,1-1-15 0,2 0 11 15,4-13-14-15,-2 22-2 0,2-22-8 0,0 0-4 0,4 24-7 16,-4-24 2 0,10 12-6-16,-10-12-11 0,13 7 3 0,-13-7 4 0,0 0 10 15,25-2-5-15,-25 2 4 0,22-11 12 0,-10-1-6 16,5-1 8-16,0-6-4 15,2-2 12-15,3-3-11 0,-2-5 7 0,6-4-3 16,-3-3 15-16,1 1 4 0,-4 0 14 16,2-1 10-16,-7 4 13 0,0 0 5 0,0-1 9 15,-5 4 4-15,-2 4 6 16,0 0 0-16,2 2-3 0,-4 3-3 0,0-2-2 16,-2 5-7-16,0 2 0 0,1-1-8 0,-5 16-2 0,6-23-7 15,-4 12-9-15,-2 11-2 16,0 0-4-16,7-18-2 0,-7 18 0 15,0 0-5-15,0 0 2 0,0 0-4 0,0 0-2 16,0 0-2-16,0 0-2 0,-26 57-4 16,20-40 5-16,-2 4-1 0,2 2 0 15,-4-3-4-15,4 6-3 0,-2-2 1 0,2 0-1 0,-1 1 3 16,3 2-1 0,0 0-3-16,-1 0 0 0,3-3-1 0,0 3 1 0,2-6-1 15,-2 1 0-15,4 0-1 0,-2-1 2 16,2-2 2-16,2 0 0 0,1 0-4 15,-1-2 0-15,0-1 2 0,5-1-3 0,-3-1-7 16,2 0-23-16,-2-1-31 0,4-2-38 16,-2 2-37-16,2-2-38 0,-1-4-48 0,-9-7-125 15,15 14-444-15,-9-10-91 16</inkml:trace>
  <inkml:trace contextRef="#ctx0" brushRef="#br0" timeOffset="82990.4">7845 11832 2321 0,'-18'-10'-54'16,"18"10"20"-16,0 0 10 0,0 0 6 0,0 0 11 15,-10-9 23-15,10 9 7 0,0 0 13 16,0 0 1-16,0 0-11 0,0 0 2 16,0 0-7-16,0 0-1 0,26-19-9 0,-26 19-10 0,18-8 1 15,-18 8-2-15,21-8-2 16,-6 2 1-16,-15 6-4 0,27-9 1 0,-9 3 8 15,-4 0-10-15,4 1 6 16,-4-1-6-16,3-2 6 0,-2 3 15 0,0 1 2 16,-1-2 13-16,-14 6 16 0,30-7 2 15,-17 4 4-15,-13 3-6 0,24-10-9 0,-24 10-2 0,16-4-1 16,-16 4 4-16,16-6 1 0,-16 6 2 0,14-5 7 16,-14 5 0-16,0 0 0 15,0 0 3-15,0 0 1 0,0 0-1 0,0 0 1 16,0 0 0-16,0 0-8 15,0 0 2-15,0 0-7 0,-32 47 3 0,22-36-4 0,-3 0-7 16,2 3 5-16,-2-3-5 16,3 3-2-16,0-3 1 0,-2 2 3 0,2 0 1 15,2-1 4-15,-3 0 3 16,2-1-6-16,1-1-3 0,8-10 2 0,-10 21-3 0,5-13-2 16,5-8 3-16,-4 20-5 0,4-20-4 0,2 19-1 15,-2-19-2-15,11 17-5 16,-3-9-1-16,5-1-15 0,0-1-15 0,3-2-21 15,0 0-29-15,2-2-33 0,1 0-35 16,5-2-33-16,-2-2-28 0,-2 0-48 0,-1-2-80 16,7-2-537-16,-8 1-212 15</inkml:trace>
  <inkml:trace contextRef="#ctx0" brushRef="#br0" timeOffset="84940.54">6308 11915 2414 0,'0'0'-163'15,"0"0"15"-15,0 0 27 16,0 0 26-16,0 0 26 0,-22-5 19 0,22 5 17 15,0 0 20-15,0 0-9 0,0 0 4 16,0 0 10-16,0 0 4 0,0 0-6 16,0 0 14-16,0 0 11 0,-14-10-2 15,14 10 20-15,0 0 13 0,0 0-2 0,0 0 7 16,0 0 0-16,-17-4 4 16,17 4 6-16,0 0-18 0,0 0-1 0,0 0-2 15,0 0-14-15,0 0 4 0,0 0-4 0,0 0 2 0,0 0-3 16,-17-6-7-16,17 6-1 15,0 0 11-15,0 0-11 0,0 0 0 0,0 0-5 0,0 0 6 16,0 0 3 0,0 0 4-16,0 0 5 0,0 0-6 0,0 0-3 0,0 0 3 15,0 0 1-15,0 0 5 16,0 0 1-16,0 0 4 0,0 0-6 0,0 0 2 16,0 0-3-16,0 0 1 0,0 0 1 0,30-22 9 15,-30 22 8-15,0 0 2 0,16-10 2 16,-16 10 6-16,12-5 4 0,-12 5 6 0,14-8 0 15,-14 8-5-15,0 0-4 0,21-10-5 16,-21 10-5-16,15-5-6 0,-15 5 2 16,12-6-5-16,-12 6-4 0,15-6-2 15,-15 6-1-15,0 0-1 0,20-7-4 0,-20 7-2 16,0 0 1-16,18-8 0 16,-18 8-8-16,15-6 5 0,-15 6-2 0,0 0-4 15,19-7 3-15,-19 7-6 0,0 0 1 0,19-6-3 0,-19 6-1 16,13-4 0-16,-13 4-2 15,0 0 2-15,15-8 1 0,-15 8 2 0,0 0 1 0,14-5 0 16,-14 5 0 0,0 0 3-16,14-5-2 0,-14 5 0 0,0 0 3 0,0 0 1 15,14-11 0-15,-14 11 3 16,0 0-9-16,15-5-2 0,-15 5 1 0,0 0-4 16,15-6 1-16,-15 6-1 0,0 0-1 0,0 0 4 0,17-8-10 15,-17 8 4-15,0 0-2 16,0 0-2-16,12-5 4 0,-12 5-2 0,0 0 1 15,0 0-1-15,16-6-3 16,-16 6 3-16,0 0 1 0,0 0-4 0,0 0 3 16,16-6-1-16,-16 6-2 0,0 0 3 15,0 0-2-15,15-4 0 0,-15 4 2 16,0 0-2-16,0 0 0 0,0 0 1 16,17-4-1-16,-17 4 3 0,0 0-1 0,0 0-1 15,0 0-1-15,0 0-1 0,17-6 0 0,-17 6-3 0,0 0 2 16,0 0 0-16,0 0 0 15,0 0-1-15,0 0 1 0,0 0 0 0,0 0 1 0,18-1 0 16,-18 1 4 0,0 0-2-16,0 0 1 0,0 0-1 0,0 0 1 0,0 0-4 15,0 0 2-15,0 0 0 16,0 0-2-16,0 0 4 0,0 0-2 0,0 0 1 16,0 0 1-16,0 0-4 0,0 0 2 0,0 0 0 0,0 0 1 15,0 0-1-15,20 7 0 16,-20-7 0-16,0 0 3 0,0 0-2 0,0 0 2 15,0 0 1-15,0 0 2 0,0 0 5 16,0 0 0-16,0 0-2 0,0 0 3 16,0 0-1-16,0 0-2 0,0 0 0 15,0 0-2-15,-4 22 1 0,4-22 0 0,0 0-3 16,0 0 0-16,0 0 2 16,0 0 3-16,-22 21 3 0,22-21-4 0,0 0 1 15,-12 9-2-15,12-9 0 0,-13 8-1 0,13-8 1 0,-10 8-2 16,10-8-2-16,-13 9 0 15,13-9 3-15,-13 7-3 0,13-7 0 0,0 0 2 16,-16 12 0-16,16-12 3 16,-12 8-6-16,12-8 1 0,-12 9 1 0,12-9-4 0,-8 12 1 15,8-12-5-15,-11 13 3 16,2-2-7-16,5 2-16 0,-2 3-17 0,-3-1-33 16,3 4-42-16,0 2-45 0,2 2-59 0,-3 0-72 0,2 0-193 15,-1 0-94 1,-2 2-291-16,0-3-227 0</inkml:trace>
  <inkml:trace contextRef="#ctx0" brushRef="#br0" timeOffset="86240.6">6657 11803 2440 0,'0'0'-141'0,"0"0"25"15,0 0 18-15,0 0 12 0,0 0 11 16,0 0 9-16,0 0 10 0,0 0 5 16,-4 38 8-16,4-38 17 0,0 0 8 0,0 0 6 0,0 0 7 15,-9 17 12-15,9-17-1 16,0 0-1-16,0 0 12 0,-6 14 11 0,6-14-11 15,0 0-1-15,0 0 14 0,0 0-1 16,-7 13 2-16,7-13-3 0,0 0 14 16,0 0 5-16,-6 15-12 0,6-15 3 15,0 0-6-15,0 0 14 0,-8 19 4 0,8-19 0 0,-4 11-1 16,4-11-8-16,0 0 4 0,-14 18-1 0,14-18-1 16,-8 11-2-16,8-11 1 15,-6 12 0-15,6-12 3 0,-8 11 1 0,8-11 0 16,0 0-2-16,-11 16-4 15,11-16-2-15,-7 9-3 0,7-9-8 0,0 0 0 16,-8 13 5-16,8-13-12 0,0 0-3 16,-6 13 1-16,6-13-1 0,0 0-1 0,0 0-1 15,-9 16 6-15,9-16 2 16,0 0 2-16,0 0 7 0,-6 15-2 0,6-15-2 16,0 0 4-16,-6 11-6 0,6-11-2 0,0 0-2 0,0 0 0 15,-7 16-4 1,7-16 4-16,0 0-2 0,0 0 2 0,-5 17-2 0,5-17-2 15,0 0 2-15,0 0-5 16,0 18 3-16,0-18 4 0,0 0-4 0,0 0 3 0,-2 18-1 16,2-18 3-16,0 0 2 15,0 0-3-15,0 0-5 0,0 19 7 0,0-19-3 16,0 0-1-16,0 0 1 16,0 0-3-16,2 19-1 0,-2-19 1 0,0 0-7 0,0 0 2 15,0 0 0-15,0 0-7 0,0 19 0 0,0-19-1 16,0 0 2-16,0 0-4 15,8 12 0-15,-8-12 4 0,0 0-4 0,0 0-1 16,0 0 3-16,6 13 0 0,-6-13 0 16,0 0-1-16,0 0 1 0,8 10-1 0,-8-10 3 15,0 0-4-15,0 0 0 16,13 9-3-16,-13-9 3 0,0 0 2 0,0 0-4 16,0 0 4-16,12 8 1 0,-12-8-3 0,0 0-1 0,0 0 3 15,0 0-4-15,0 0 3 16,18 1-9-16,-18-1-3 0,0 0-11 0,0 0-15 15,18-13-16-15,-18 13-26 0,14-14-35 16,-14 14-42-16,16-16-56 0,-8 4-125 16,1-3-563-16,0 2-280 0</inkml:trace>
  <inkml:trace contextRef="#ctx0" brushRef="#br0" timeOffset="101730.43">2362 14149 2584 0,'0'0'-143'16,"0"0"17"-16,0-27 19 0,0 27 14 0,0 0 11 0,0 0 21 16,0 0 11-16,-2-20 18 15,2 20 8-15,0 0 16 0,0 0-4 0,0 0 11 16,0 0 5-16,0 0 11 15,-2-16 17-15,2 16 1 0,0 0 12 0,0 0 11 0,0 0 5 16,0 0 20-16,0 0 3 16,0 0 4-16,0 0-12 0,0 0 6 0,0 0-15 15,0 0 0-15,0 0-14 16,0 0 9-16,0 0-4 0,0 0 7 0,0 0 3 16,0 0-10-16,0 0-4 0,0 0-1 0,0 0-3 0,23 36 2 15,-23-36-11-15,11 19-4 16,-7-8-6-16,2 1 2 0,0-1-14 0,2 0 1 15,0 1-14-15,-1-3-7 0,2 2-15 16,-9-11-6-16,19 18-3 0,-10-9-8 0,-9-9 3 16,15 12 6-16,-7-8-10 15,-8-4 2-15,16 5 1 0,-16-5 15 0,0 0-12 0,0 0 10 16,32-13-3 0,-23 5 4-16,-9 8 10 0,15-16 4 0,-9 5 10 0,-6 11 9 15,9-24 1-15,-7 10-1 0,2 1 5 0,-4 13 4 16,4-24-7-16,-2 12 8 15,-2 12 5-15,0-20 8 0,0 20 5 0,0-21 6 0,0 21 2 16,-2-21 0-16,2 21-1 16,0 0-3-16,-6-20-2 0,6 20-3 0,0 0 1 15,-6-15-3-15,6 15 1 16,0 0 1-16,0 0-1 0,-5-13 0 0,5 13 4 0,0 0 1 16,0 0 7-16,0 0-4 0,0 0-4 0,0 0-6 15,0 0 0-15,0 0-6 16,0 0-2-16,-10 41-5 0,10-41-1 15,0 24-4-15,0-24-1 0,0 30-3 0,2-15-3 16,0 4-1-16,-2 0-1 0,4 1-7 0,-2 0 6 16,1 0-12-16,3 0 2 15,-4 0-2-15,2 2 0 0,0-2 0 0,0 0 0 16,-2 2-2-16,3 0 4 16,0-3-1-16,-3 2 0 0,2-2-1 0,-2 1 0 0,0-2 0 15,0-1 4-15,0-1 0 0,0 1 8 0,-2-17 0 16,2 28 2-16,-2-15 1 0,0-13 3 15,-2 27 3-15,-2-13 6 0,4-14 1 0,-10 22 1 16,3-11 3-16,0-1-4 16,7-10 2-16,-18 18-5 0,9-13 1 15,9-5-1-15,-17 14 0 0,17-14 1 16,-17 6-1-16,17-6 0 0,-16 4-1 0,16-4-8 0,0 0-10 16,0 0-6-16,-32-14-10 0,32 14-11 0,-7-17-8 15,3 6-17-15,4 11-15 16,0-31-24-16,2 12-32 0,3-1-36 0,-1 1-35 15,0 0-45-15,0-2-38 0,0 3-120 16,0 0-159-16,-2 3-308 0,-2 2-209 0</inkml:trace>
  <inkml:trace contextRef="#ctx0" brushRef="#br0" timeOffset="102170.57">2537 13650 2618 0,'0'0'-27'0,"0"0"36"0,5-16 24 16,-5 16 19-1,0 0 14-15,0 0 26 0,0 0 14 0,4-16 14 0,-4 16 6 16,0 0-8-16,0 0-11 16,0 0-15-16,0 0-16 0,0 0-18 0,0 0-20 15,0 0-24-15,6-13-32 16,-6 13-35-16,0 0-41 0,0 0-36 0,0 0-47 0,0 0-56 16,0 0-106-16,7-4-479 0,-7 4-140 0</inkml:trace>
  <inkml:trace contextRef="#ctx0" brushRef="#br0" timeOffset="102750.55">3079 13862 2327 0,'0'0'-80'16,"0"0"16"-16,-4-25 12 0,4 25 16 0,0 0 4 16,0 0 11-16,-8-12 9 0,8 12 0 15,0 0 25-15,0 0 11 0,-21 0 6 0,21 0 5 16,0 0 14-16,0 0-7 15,-26 18 8-15,26-18-3 0,-12 12 4 0,5-2-4 0,7-10 8 16,-15 20 5-16,9-7 6 16,0 1-5-16,-3 1-4 0,5 1-7 0,-2 0-2 15,2 4-11-15,1-1 2 16,-1 1-6-16,2-1-7 0,2 3 1 0,0-1-4 16,2-2 1-16,-2 2 2 0,2 0-6 0,0-3 8 0,3 2 5 15,1-1-1-15,-2-2-1 16,2-2-2-16,3 2-9 0,-1-2-16 0,1-1-16 15,2-1-18-15,-1-1-30 0,2-1-19 16,2-1-23-16,-2-2-27 0,-1-1-27 0,1-1-44 16,-3-2-109-16,2-1-370 15,-11-3 78-15</inkml:trace>
  <inkml:trace contextRef="#ctx0" brushRef="#br0" timeOffset="103030.1">3208 14077 1996 0,'-2'-22'-40'0,"2"22"5"0,0 0 6 15,0 0-9-15,6-21 16 16,-6 21-5-16,12-12 9 0,-12 12 5 15,14-9 2-15,-14 9-6 0,19-12 4 16,-8 9 3-16,-11 3 9 0,21-9 2 0,-11 5-1 0,-10 4 10 16,22-10 13-16,-22 10-1 15,18-6 10-15,-18 6-27 0,16-6-3 0,-16 6-30 0,14-9-36 16,-5 5-59-16,-9 4-147 16,8-9-164-16,-8 9 414 0</inkml:trace>
  <inkml:trace contextRef="#ctx0" brushRef="#br0" timeOffset="103350.18">3262 13925 1212 0,'0'0'14'0,"0"0"14"15,0 0 16-15,0 0 11 16,0 0 13-16,0 0 17 0,0 0 11 0,0 0 9 15,0 0 24-15,0 0-6 0,29 22 2 16,-29-22 3-16,10 9 1 0,-10-9-15 0,12 11 0 16,-12-11-1-16,10 15-4 15,-2-3-1-15,-2-1-11 0,1 2 0 16,0-1-11-16,-3 1-12 0,2 1-5 0,0 1-7 0,1 3-6 16,-3-3-7-16,2 2-8 0,-2-2-7 15,3 2-18-15,-3-2-16 0,-2-2-10 0,-2-13-18 16,7 25-11-16,-5-14-28 0,-2-11-25 15,6 22-33-15,-4-13-39 0,-2 1-40 16,0-10-91-16,2 14-497 0,-2-14-94 16</inkml:trace>
  <inkml:trace contextRef="#ctx0" brushRef="#br0" timeOffset="103800.17">3587 13828 2302 0,'0'0'-59'0,"9"-17"24"0,-9 17 14 0,0 0 6 0,0 0 16 16,6-12 18-16,-6 12 15 16,0 0 22-16,0 0 20 0,0 0 10 0,0 0 18 15,18-4 0-15,-18 4-4 16,0 0 1-16,0 0 0 0,0 0-5 0,0 0 1 16,31 10 1-16,-31-10-7 0,13 16-4 0,-7-5-10 15,2 0-6-15,-1 3-7 0,-3 1-10 16,2 4-3-16,-1 1-5 0,-1-1-7 0,2 5-2 15,-1 1-5-15,-1 0-1 16,-2-1-5-16,0 3 0 0,-2-6-6 0,0 2 3 16,0-2-6-16,-2 0-2 0,0-4-3 15,-2 2-5-15,2-2-12 0,-3-2-16 0,1 1-19 16,0-1-21-16,4-15-30 0,-9 22-51 16,7-11-43-16,-4-2-39 0,1 0-96 15,1 1-585-15,4-10-294 0</inkml:trace>
  <inkml:trace contextRef="#ctx0" brushRef="#br0" timeOffset="108470.23">2588 13628 2556 0,'0'0'-165'0,"-25"22"24"0,25-22 14 0,0 0 29 0,0 0 15 15,0 0 18-15,0 0 20 16,0 0 12-16,0 0 2 0,0 0 14 0,0 0-2 0,-17 5 14 15,17-5 8 1,0 0-5-16,0 0 4 0,0 0 14 0,0 0-4 0,0 0 8 16,0 0-4-16,0 0 8 15,0 0-2-15,-23-2-8 0,23 2 6 0,0 0-1 16,0 0-7-16,0 0 5 0,0 0 15 16,0 0-15-16,0 0-5 0,0 0 4 0,0 0 3 15,-22-7-1-15,22 7 7 0,0 0-1 0,0 0 9 16,0 0 3-16,0 0 4 0,0 0-1 15,0 0-4-15,0 0-4 0,0 0-3 0,0 0-4 16,0 0 7-16,0 0-17 16,0 0 1-16,0 0 3 0,0 0-3 0,0 0 7 15,0 0-15-15,0 0-5 16,0 0 2-16,4-25 7 0,-4 25-5 0,0 0-3 16,0 0 10-16,0 0-7 0,0 0 18 0,0 0-1 0,0 0 3 15,0 0-2-15,16-20 0 16,-16 20-8-16,0 0 5 0,0 0-17 0,0 0 14 15,0 0-6-15,0 0-2 16,16-3 0-16,-16 3-1 0,0 0-6 0,0 0 3 0,0 0-2 16,0 0-1-16,22-3 1 15,-22 3 4-15,0 0-1 0,0 0-6 0,0 0 7 16,0 0 2-16,0 0-6 16,0 0 0-16,25 10 4 0,-25-10-3 0,0 0 1 0,0 0-3 15,0 0 6-15,0 0-5 0,12 6-1 0,-12-6 6 16,0 0-4-16,0 0 8 0,0 0-10 15,0 0 4-15,0 0 2 0,0 0 0 0,0 0-9 16,0 0 7-16,0 0-3 16,0 0 7-16,0 0-8 0,0 0 0 0,0 0 6 15,0 0-12-15,0 0 4 16,0 0 2-16,0 0 1 0,0 0-2 0,-33 19 1 16,33-19 0-16,0 0-1 0,0 0 1 0,0 0 0 0,0 0-1 15,0 0 2-15,0 0 0 16,0 0-1-16,0 0 5 0,0 0 5 0,0 0 5 15,0 0 6-15,0 0 5 16,0 0-3-16,0 0-5 0,0 0-4 0,0 0-6 0,0 0-6 16,0 0 5-16,0 0-6 15,0 0 0-15,0 0 7 0,0 0-5 0,0 0-5 16,0 0 2-16,0 0 1 0,0 0 0 0,0 0-5 0,0 0 0 16,0 0 1-16,0 0-3 15,0 0-3-15,0 0 4 0,0 0-3 0,0 0 5 16,0 0-5-16,0 0 4 15,0 0-1-15,0 0 2 0,0 0-4 0,0 0 5 0,0 0-3 16,0 0 9-16,0 0 1 16,0 0-5-16,0 0 5 0,0 0-5 0,0 0 1 15,0 0 0-15,0 0-3 16,0 0 3-16,0 0-5 0,0 0 2 0,0 0 4 16,0 0-3-16,0 0 5 0,0 0-1 0,0 0-2 0,-8 13 0 15,8-13-3-15,0 0-1 16,0 0-8-16,0 0-13 0,0 0-17 0,0 0-46 15,0 0-40-15,0 0-56 16,0 0-136-16,-16-2-447 0,16 2-49 0</inkml:trace>
  <inkml:trace contextRef="#ctx0" brushRef="#br0" timeOffset="109450.43">4533 14244 2145 0,'0'0'-106'0,"0"0"25"0,0 0 5 0,-16-7 14 16,16 7 16-16,0 0 15 15,0 0 15-15,0 0 19 0,0 0 33 0,0 0-2 0,0 0 9 16,0 0 14-16,-17-3 5 16,17 3 10-16,0 0-2 0,0 0 4 0,0 0-5 15,0 0-1-15,0 0-1 0,0 0-2 0,0 0-3 0,0 0-3 16,0 0 3-16,0 0 0 15,0 0-5-15,0 0-6 0,0 0-3 0,0 0-7 16,0 0-2-16,0 0-11 16,57 0 1-16,-57 0-4 0,21 0 0 0,-21 0 1 15,21 0-15-15,-21 0 0 0,21 0-1 16,-21 0-7-16,24 0-3 0,-24 0-14 0,23 0-9 16,-23 0-17-16,23-2-10 0,-23 2-21 0,24 0-20 15,-24 0-12-15,19 0-23 16,-19 0-29-16,16-3-62 0,-16 3-476 0,12-6 58 0</inkml:trace>
  <inkml:trace contextRef="#ctx0" brushRef="#br0" timeOffset="109670.03">4460 14125 1932 0,'0'0'-61'16,"0"0"17"-16,0 0 14 16,0 0 12-16,16-23 7 0,-16 23 9 15,15-3 9-15,-15 3-1 0,22-1 1 0,-22 1-4 16,23-3-8-16,-23 3-15 0,27 3-17 0,-14-3-21 16,0 0-34-16,-13 0-74 0,23 1-291 0,-10-1 381 15</inkml:trace>
  <inkml:trace contextRef="#ctx0" brushRef="#br0" timeOffset="110610.47">5167 14025 1289 0,'0'0'-5'0,"4"-20"6"0,-4 20 5 16,8-16 11-16,-8 16 5 0,11-20 4 0,-4 9 0 15,1 2 8-15,2-1 4 16,-10 10-1-16,19-17 4 0,-10 9-4 0,2 1-1 16,-11 7 4-16,22-10 9 0,-8 4 21 0,-14 6-1 0,22-4 11 15,-22 4 0-15,26 0-5 16,-26 0-6-16,21 0-3 0,-21 0-10 0,20 10 3 15,-20-10-12-15,14 15-3 16,-10-5-10-16,-4-10 2 0,6 25-7 0,-6-13 1 0,0 6-8 16,0-18 2-16,-8 34-6 15,2-12 1-15,-2-4 2 0,-2-1 1 0,0 2 9 16,2-4-6-16,0 1 3 16,-1-3-4-16,3-1-5 0,-3-1-1 0,9-11-4 0,-11 19 8 15,11-19-8-15,-8 13 2 0,8-13-9 0,-6 13 6 16,6-13-3-16,0 0-4 15,-4 15 1-15,4-15 3 0,0 0-7 0,0 0-2 0,0 0 3 16,0 0 5-16,0 0-8 16,0 0-2-16,0 0 2 0,38-34-5 0,-30 23 3 0,1-1 6 15,1-6 0 1,0 2 13-16,0 0 2 0,0-1 10 0,-4 2-5 0,2-1-5 16,-1 0 1-16,1 1-1 0,-3 0-6 0,3 3 6 15,-4 0-6-15,-4 12 9 16,9-23 6-16,-9 23 8 0,6-17 5 0,-6 17-1 0,2-16-3 15,-2 16-1-15,0 0-3 16,4-17-5-16,-4 17-5 0,0 0-2 0,0 0-1 16,0 0 2-16,0 0-1 15,0 0-3-15,0 0-6 0,0 0 3 0,0 0-3 0,-29 42 0 16,23-27-3-16,1 2-1 16,-1 2 2-16,4 0-5 0,-1 2 0 0,1-2 1 15,2 4-5-15,0-2 1 0,2-2 0 0,3 0-9 16,-1 0-12-16,5 1-19 0,-1-4-19 15,3 2-33-15,1-1-20 0,4-4-33 0,-4 0-32 16,0-3-40-16,2-3-117 0,-2-1-453 16,1-2-84-16</inkml:trace>
  <inkml:trace contextRef="#ctx0" brushRef="#br0" timeOffset="110900.52">5745 13922 2212 0,'0'0'-81'0,"0"0"19"0,-3-21 23 0,3 21 23 0,0 0 24 16,0 0 27-16,0 0 31 0,0 0 34 0,0 0 7 16,0 0-3-16,0 0 6 15,-38 30 0-15,34-17-2 0,-2 1-2 0,2 1-3 16,4-15-9-16,-4 32-6 0,2-15-7 15,-1-2-10-15,3 3-12 0,3-1-4 0,-1 1-11 16,4-3-20-16,0 0-20 16,0-2-15-16,5 1-23 0,-3-3-28 0,5 0-25 15,2-1-32-15,-3-3-38 0,4-1-57 16,-6-2-117-16,2-2-438 0,2-1-60 0</inkml:trace>
  <inkml:trace contextRef="#ctx0" brushRef="#br0" timeOffset="111100.13">5904 14011 2251 0,'0'0'-81'0,"8"-10"12"0,-8 10 4 0,14-11-2 0,-14 11 9 0,20-11 1 16,-8 7 2-16,1-2-4 0,-13 6-6 15,22-10 7-15,-12 9 3 0,0-3-8 0,1 0-1 16,-11 4-8-16,17-6-7 15,-17 6-15-15,15-5-3 0,-15 5-17 0,8-6-208 16,-8 6 102-16</inkml:trace>
  <inkml:trace contextRef="#ctx0" brushRef="#br0" timeOffset="111310.4">6070 13909 923 0,'0'0'40'0,"0"0"19"15,0 0 8 1,0 0 14-16,-25 30-2 0,25-30 9 0,-4 15 20 0,4-15 2 15,-4 17 20-15,4-17 3 16,-5 23 8-16,5-23-5 0,-4 24-12 0,2-12-15 16,2-12-11-16,-4 23-15 0,1-10-8 15,3-13-22-15,-2 25-20 0,2-25-29 0,-2 25-17 16,2-25-18-16,-2 23-37 0,2-23-6 0,0 19-32 16,0-10-22-16,0-9-38 0,0 18-73 15,0-18-351-15,2 14 209 0</inkml:trace>
  <inkml:trace contextRef="#ctx0" brushRef="#br0" timeOffset="111790.18">6272 13798 1802 0,'0'0'47'16,"0"0"9"-16,0 0 1 0,0 0-13 0,8-10 8 16,-8 10 15-16,0 0 16 0,0 0 22 0,0 0 20 0,0 0 3 15,0 0 1 1,0 0-2-16,0 0 0 0,34 13 0 0,-34-13-3 0,12 17-2 15,-3-5-6-15,-2 4-7 16,1 3-10-16,0 1-10 0,1 6-9 16,-3-2-10-16,0 4-4 0,-2 1-14 15,1 1-12-15,-2 1-18 0,-3 2-28 0,-3-1-38 0,-2 4-40 16,3 0-70-16,-4 3-53 0,-4-6-92 0,-3 2-681 16,-2-2-433-16</inkml:trace>
  <inkml:trace contextRef="#ctx0" brushRef="#br0" timeOffset="114439.97">2548 15734 2878 0,'0'0'-141'0,"0"0"25"0,0 0 13 15,11-8 20-15,-11 8 12 16,0 0 12-16,0 0 13 0,0 0 27 0,0 0 15 0,0 0 11 15,12-9 9 1,-12 9 18-16,0 0 11 0,0 0 8 0,0 0 8 0,0 0 5 16,0 0 5-16,0 0 10 15,0 0 2-15,15-6 7 0,-15 6-5 0,0 0-10 16,0 0-10-16,0 0-11 0,0 0-1 0,0 0-11 16,0 0-9-16,0 0 1 15,0 0-8-15,-29-21 1 0,29 21-4 16,0 0-7-16,-28-4 2 0,28 4 0 0,-26 0 1 15,26 0-3-15,-29 0-5 0,12 2 1 0,-2 0 1 0,19-2-7 16,-34 3 2 0,18-1-1-16,0 2 0 0,16-4 2 0,-27 6-7 15,17-2 0-15,10-4-4 0,-22 9-4 16,22-9-1-16,-12 12-7 0,12-12-5 0,-6 11-9 16,6-11 4-16,0 0 6 0,0 0-2 0,12 26 1 15,-12-26 4-15,12 16 4 0,-1-8-2 16,-2 0 6-16,3-1 0 0,-1 2 2 0,1-2-3 15,2 2 1-15,-2-2 1 0,0 2 0 16,4 0 4-16,-4 1-5 0,-1-1 5 0,-1 0-6 16,3 3 3-16,-4-3 8 15,1 3 0-15,-2-1 1 0,-2 2 6 0,2-1-1 16,-2 0 6-16,-2 2-7 16,-4-14 6-16,6 21-5 0,-4-9 5 0,-2-12 2 15,1 25 5-15,-1-25 5 0,-1 21 2 0,-5-8 5 0,6-13 4 16,-12 19 2-16,2-10 14 15,-2 1 6-15,0-2 8 0,-1-3 11 0,-2 2 2 0,0-2 2 16,-2 0-10-16,2 0-2 16,-1-2-9-16,-2 1-5 0,18-4-6 0,-35 3-3 15,17-3-9-15,0 0-1 16,18 0-8-16,-39-4-10 0,20-1-9 0,2 1-16 16,17 4-19-16,-30-7-29 0,4-248-35 0</inkml:trace>
  <inkml:trace contextRef="#ctx0" brushRef="#br0" timeOffset="116420.54">2840 15498 361 0,'0'0'187'0,"0"0"-54"16,0 0-27-16,0 0-17 0,6-25-2 0,-6 25-12 16,0 0 8-16,0 0-4 0,7-14 17 15,-7 14 17-15,0 0 16 0,0 0 10 16,0 0 11-16,6-14 11 0,-6 14-1 15,0 0 3-15,0 0-5 0,0 0-3 0,0 0-1 16,9-10 2-16,-9 10-4 0,0 0-8 16,0 0-2-16,0 0-5 0,0 0-9 0,0 0-8 15,0 0-10-15,0 0-9 16,0 0-6-16,0 0-6 0,0 0-9 0,0 0-7 0,0 0-6 16,0 0-8-16,0 0-9 0,0 0-7 0,0 0-6 15,0 0-3-15,0 0-5 16,0 0-3-16,0 0 2 0,0 0 2 0,0 0-4 0,29 17-1 15,-29-17-1 1,11 11 1-16,-11-11 0 0,9 12-1 0,-9-12-4 0,12 15-1 16,-6-6 1-16,-6-9-5 15,16 21-2-15,-8-11 1 0,0 3-3 0,1 1 0 16,1-1-3-16,1 0 2 0,0 5-6 0,-1-1 5 0,0 0-3 16,-1-4-1-16,4 5 2 15,-3-1 2-15,3-1 3 0,-2 2 0 0,-1-1 0 16,1-2 3-16,-3 1-2 0,2-2-5 15,2-2 3-15,-2 1-5 0,0 1-3 0,1-1 1 16,0 0-9-16,-1-1-7 16,-1-1-10-16,1-2-6 0,-4 1-5 0,4 0-21 15,-4-3-17-15,0 1-20 16,0-2-26-16,-6-6-31 0,11 15-41 0,-5-9-30 0,1 1-39 16,-7-7-75-16,8 9-138 0,-8-9-461 0,6 11-341 15</inkml:trace>
  <inkml:trace contextRef="#ctx0" brushRef="#br0" timeOffset="116810.19">3440 15620 2726 0,'0'0'-99'0,"0"0"31"0,2-16 11 15,-2 16 19-15,0 0 14 0,0 0 16 0,4-15 28 16,-4 15 13-16,0 0 15 0,0 0 18 16,0 0 15-16,0 0 1 0,8-13 7 0,-8 13-1 15,0 0 6-15,0 0 3 16,0 0 7-16,0 0-2 0,0 0-11 0,0 0-6 0,-14 49-4 16,4-27-6-16,-2 1-4 0,0 2-8 0,-3 6-2 15,0 0-9-15,0 1-5 16,-2 1-4-16,2-1-2 0,-1 0-5 0,0 0-3 15,0 8-5-15,-1-7-1 16,4 2-4-16,-2-2-3 0,1 0-1 0,-2 1-1 0,6-1-5 16,-3-3 1-16,3 0-1 15,-1-6-8-15,2-1-10 0,1-3-10 0,-2-1-17 16,4-2-15-16,-2-1-22 0,4-3-21 16,-2 2-22-16,6-15-30 0,-6 23-37 15,6-23-33-15,-4 19-61 0,4-19-138 0,-4 14-422 0,4-14-164 16</inkml:trace>
  <inkml:trace contextRef="#ctx0" brushRef="#br0" timeOffset="117257.4">3702 15541 2422 0,'0'0'-86'0,"6"-11"35"0,-6 11 19 16,0 0 19-16,5-13 7 0,-5 13 23 15,0 0 14-15,0 0 17 0,0 0 19 0,0 0 6 16,0 0 5-16,0 0 0 16,-32 30 0-16,23-18-8 0,1 1-4 15,0 4 0-15,-2 2-14 0,2 0 2 0,0 1-9 16,2 3-4-16,-3-3-2 0,2 3-3 0,3-1-4 16,0 2-2-16,-2-2 0 0,4 1-3 0,0-2-3 0,2 1-4 15,0-3-1 1,0-1-6-16,2 1 3 0,2-4-8 0,0 2-10 0,0-3-13 15,2 2-15-15,1-2-2 16,0-4-29-16,1 1 6 0,0-2-50 16,3 2-26-16,0-2-33 0,-11-9-43 15,16 10-101-15,-5-5-407 0,-5-2 26 0</inkml:trace>
  <inkml:trace contextRef="#ctx0" brushRef="#br0" timeOffset="117690.54">3876 15666 2033 0,'0'0'-45'15,"0"0"36"-15,0 0 20 16,-12-23 17-16,12 23 12 0,0 0 27 0,-12-7 5 15,12 7 10-15,0 0 1 16,0 0-2-16,0 0-6 0,0 0-12 0,-34 11-4 0,34-11-10 16,0 0-2-16,-12 19-8 15,12-19-5-15,-5 17-7 0,5-17-5 0,0 18-2 16,0-18-10-16,3 24-2 0,-3-24-2 0,4 22-7 0,-2-9-2 16,2 0 1-16,2 0-2 15,-2 0 8-15,2 0-4 0,2 0-2 0,-2-1-3 16,0 2 0-16,-6-14 10 0,10 24 0 15,-3-13 7-15,-7-11 4 0,9 19 1 16,-5-9 3-16,-4-10-1 0,6 17 0 16,-6-17 7-16,4 17 1 0,-4-17 1 0,0 0 1 15,-4 24-1-15,4-24 1 16,-10 16-2-16,10-16-1 0,-16 13-8 0,8-6-14 16,8-7-24-16,-14 13-30 0,14-13-39 0,-18 12-35 0,18-12-33 15,-12 9-58-15,12-9-122 16,-13 8-368-16,13-8 41 0</inkml:trace>
  <inkml:trace contextRef="#ctx0" brushRef="#br0" timeOffset="118070.52">4252 15559 2073 0,'0'0'-29'16,"0"0"18"-16,0 0 20 0,0 0 15 0,0 0 8 0,30 13 23 15,-30-13 7-15,8 17 19 16,-4-4 13-16,1 3 6 0,-1 1 10 0,0-1 4 15,0 3 1-15,3 3-6 16,-5-3-4-16,2 2-11 0,-2 0-5 0,-2-1-16 16,3 4-7-16,-3-3-4 0,0-1-7 15,-5 1-8-15,3-1-10 0,-2-1-3 0,-3 0-10 16,1-4-13-16,-2 2-16 16,-1-1-23-16,-1 0-27 0,-1 0-25 0,2-4-35 15,1 5-29-15,-2-6-31 0,3 3-41 0,-4-6-111 16,5 4-446-16,0-4-66 0</inkml:trace>
  <inkml:trace contextRef="#ctx0" brushRef="#br0" timeOffset="118330.14">4491 16048 2233 0,'0'0'-46'16,"19"-5"23"-16,-19 5 12 0,23-8 9 16,-7 3 2-16,-2 2 13 0,4-2 10 15,-18 5-13-15,29-7 4 0,-12 1 3 0,0 2-2 16,-3-2-7-16,4 2-2 0,-4-2-4 16,-14 6 7-16,24-6-18 0,-24 6-7 0,19-7-7 15,-11 1-58-15,-8 6-12 0,10-13-31 16,-10 13-2-16,5-12-23 0,-5 12-21 0,0 0-308 15,0 0 357-15</inkml:trace>
  <inkml:trace contextRef="#ctx0" brushRef="#br0" timeOffset="118460.25">4739 15915 1320 0,'-15'-13'-3'16,"15"13"32"-16,-17-13 21 16,6 8 11-16,11 5 20 0,-14-11 15 0,14 11 3 15,-15-7-4-15,15 7-10 0,0 0-3 16,-13-10-8-16,13 10-11 0,0 0 5 0,0 0-12 16,0 0-14-16,0 0-24 0,0 0-19 0,0 0-13 15,38-12-13-15,-38 12-14 0,24 0-17 16,-24 0-18-16,25-3-25 0,-10 3-36 15,-15 0-70-15,25-7-324 0,-12 7 286 16</inkml:trace>
  <inkml:trace contextRef="#ctx0" brushRef="#br0" timeOffset="118910.47">5260 15496 1577 0,'0'0'20'16,"0"0"23"-16,0 0 12 0,0 0 24 0,0 0 18 15,0 0-6-15,4-16 16 16,-4 16 7-16,0 0-2 0,0 0 1 0,0 0-3 0,0 0-1 16,19-1 3-16,-19 1-12 15,0 0 2-15,0 0 1 0,29 15 3 0,-29-15-3 16,15 13 1-16,-4-3-5 0,0-1-1 0,-1 5-3 16,0-1-9-16,4 4-2 15,-2 2-10-15,1-3-11 0,0 6-5 16,1-1-7-16,-1 1-2 0,0-4-8 0,0 3-3 15,-1-2-8-15,1 0-1 0,0 0-6 0,-5 1 0 16,5-5-3-16,-5 0-7 16,1-4-13-16,-1 0-13 0,-1 2-19 0,-1-3-22 0,-6-10-28 15,10 15-47-15,-10-15-40 16,6 15-48-16,-1-8-58 0,-5-7-127 0,5 8-498 16,-5-8-280-16</inkml:trace>
  <inkml:trace contextRef="#ctx0" brushRef="#br0" timeOffset="119275.1">5652 15525 2606 0,'0'0'-88'16,"0"0"39"-16,-5-22 27 0,5 22 33 15,0 0 1-15,0 0 14 0,0 0 8 0,0 0 8 16,0 0 9-16,0 0 2 16,0 0 7-16,0 0-3 0,0 0-5 0,-40 27-1 15,32-12-5-15,-4-1-3 0,4 4-5 16,-4 3-3-16,1 1-3 0,-2 1-4 0,3 0-2 16,-1 1 1-16,-3 3-5 0,0 1-2 0,2 0-1 0,-2 1 7 15,-2-2 0 1,4 2 6-16,-3-3 8 0,2 1-5 0,2-4 0 0,-1-3-2 15,2 2-5-15,0-1-2 16,0-3-2-16,2 2-7 0,2-4-1 0,-3-1-7 16,3-2-20-16,-1 2-35 15,7-15-45-15,-8 24-35 0,3-12-60 0,3-3-77 0,2-9-177 16,-4 18-312-16,4-18-34 0</inkml:trace>
  <inkml:trace contextRef="#ctx0" brushRef="#br0" timeOffset="119670.19">5874 15554 2194 0,'0'0'-60'0,"0"0"11"0,0 0 11 0,6-14 8 16,-6 14 4-16,0 0 25 0,0 0 23 0,0 0 24 0,0 0 10 16,0 0 14-16,0 0 19 15,-26 37 8-15,18-23 8 0,0-1 4 0,-3 1-1 16,3 2-6-16,-3 1-2 15,2 2-6-15,-1 1-11 0,4 1-7 0,0-2-10 0,-4 2-6 16,4 0-8-16,2 0-6 16,2 1 5-16,-2-3-14 0,4 1-9 0,0-1-14 15,0-1-14-15,0 2-21 16,2-3-25-16,2 0-36 0,-2-1-27 0,4-1-42 0,1-2-27 16,2-2-48-16,-9-11-111 0,14 18-397 0,-8-14-5 15</inkml:trace>
  <inkml:trace contextRef="#ctx0" brushRef="#br0" timeOffset="120100.23">6240 15577 2053 0,'0'0'-65'0,"-11"-18"30"16,11 18 16-16,0 0 19 0,-21-8 19 0,21 8 23 0,-19-4 18 15,19 4 21-15,-19-2-6 16,19 2-4-16,-23 0 3 0,23 0-8 0,0 0-12 16,-30 2-3-16,30-2-12 0,-17 6-14 0,17-6 2 15,-14 6-6-15,14-6-8 0,-10 11-4 16,10-11 0-16,-4 13-3 0,4-13-8 0,0 0 2 15,4 22 0-15,-4-22-1 16,8 18 4-16,-8-18-11 0,8 18 3 0,-2-8 3 16,-6-10-5-16,14 22 14 0,-7-10-10 15,2-2 9-15,-5 4-6 0,-4-14 4 0,10 23 8 16,-3-10-9-16,-5-1 9 16,-2-12 7-16,2 24-1 0,-2-24 2 0,-2 25 0 15,2-25 2-15,-6 23-4 0,1-11-5 0,5-12-2 0,-16 20-5 16,7-10-15-16,0 0-31 15,9-10-42-15,-16 15-39 0,5-9-57 0,11-6-106 16,-19 9-387-16,10-5 92 0</inkml:trace>
  <inkml:trace contextRef="#ctx0" brushRef="#br0" timeOffset="120400.15">6574 15470 1925 0,'9'7'-33'16,"-9"-7"29"-16,12 15 21 0,-4-4 28 15,0 3 28-15,-4 1 19 0,0 0 16 0,-2 2 14 16,0 1-9-16,-2 1-6 16,-4 0-9-16,0-1-9 0,0 2-29 0,-4 2-23 0,0-1-53 15,-2 3-33 1,-1-2-56-16,-1 1-48 0,-8 0-128 0,0-1-422 0,0-3 39 16</inkml:trace>
  <inkml:trace contextRef="#ctx0" brushRef="#br0" timeOffset="122270.14">7421 15770 2020 0,'0'0'-64'0,"0"0"19"15,0 0 13-15,0 0 20 0,0 0-4 0,0 0 8 16,0 0 14-16,19 3-1 0,-19-3 12 15,0 0-3-15,0 0 9 0,0 0 12 0,0 0-4 16,17 2-6-16,-17-2 15 16,0 0-13-16,0 0-2 0,25 5-2 0,-25-5-1 0,20 0 0 15,-20 0 1-15,26 1 1 16,-10 1-9-16,0-2 7 0,-16 0-2 0,41 0 11 16,-19 0 0-16,0 0-2 0,2-2 2 0,-1 1-1 0,3 1 0 15,0-1 16-15,4 1-6 16,-2-4 10-16,1 2-6 0,1 2 3 0,-2-1-1 15,-1-1-10-15,-1 2 2 16,-1-3-6-16,-2 3-22 0,0-1-21 0,3 1-24 16,-4 0-15-16,0 1-33 15,-3-1-21-15,1 0-29 0,-6 3-42 0,-14-3-92 0,26 0-359 16,-16 0 155-16</inkml:trace>
  <inkml:trace contextRef="#ctx0" brushRef="#br0" timeOffset="122700.18">7381 15643 1848 0,'0'0'-2'0,"0"0"25"15,0 0 16-15,0 0 12 0,0 0-11 0,-11-14 3 16,11 14-1-16,0 0 16 0,0 0 9 0,0 0 6 16,0 0 1-16,32-11 8 15,-32 11 1-15,21-6 8 0,-4 3 4 0,0 2 1 16,2-3 3-16,5 4 1 0,-2-3-8 15,6 0 0-15,2 2-11 0,1-2-7 0,3 2-3 16,-2-1-15-16,4 0 0 0,0 2-19 16,0 0-15-16,0-3-24 0,0 6-12 15,0-3-13-15,0 0-14 0,-2 2-7 16,0-2-5-16,0 2 3 0,-4-1-1 0,1 2 3 16,-3-2 5-16,-4 3-6 0,0-2 0 0,-3-1-22 0,-1 2-14 15,-2-2-21-15,4 2-20 16,-6-3-35-16,0 0-71 0,-16 0-495 0,29 1 5 15</inkml:trace>
  <inkml:trace contextRef="#ctx0" brushRef="#br0" timeOffset="123180.29">8318 15393 2125 0,'0'0'-54'16,"-14"-17"25"-16,5 9 23 0,9 8 9 15,-17-19 8-15,9 9 34 0,-3 2 14 0,11 8 34 16,-16-16 4-16,6 8 5 16,10 8 2-16,-16-12-11 0,16 12 1 0,-11-9 7 15,11 9-4-15,-12-7 11 0,12 7-4 16,0 0-6-16,0 0-2 0,-13-12-6 0,13 12-6 16,0 0 1-16,0 0-3 0,0 0-6 0,0 0-5 15,0 0-6-15,0 0-5 0,0 0-11 16,0 0-4-16,28 44-11 0,-18-33-12 0,2 1-7 15,6 1-9-15,-4 4-10 16,10 0-9-16,-1 4-10 0,5-1-5 0,-1-2-6 0,3 4-7 16,-3-1-3-16,2-1-4 15,8 4 4-15,-5 0 4 0,-2-3 5 0,-1 0 0 16,-6-1 10-16,2 1 2 16,1-4 8-16,-7-2 6 0,0 2 4 0,-2-2 8 15,-2-2 7-15,-4-3 0 0,1 3 7 0,-6 0 8 0,-2 2-1 16,-4-15 5-16,-4 31 1 15,-2-18-1-15,-2 4 0 0,-3-2 0 0,-4 3-3 16,-2 1 0-16,-4 0-1 0,-2-2 2 16,-1 2-1-16,-1 0-3 0,-1-2-4 0,0 0-3 15,0 2-6-15,5-6-17 16,-1 2-20-16,4-1-23 0,-2 0-35 16,8-5-28-16,-3 5-47 0,2-3-34 0,3 0-35 0,-1-3-109 15,3 2-542-15,2-2-251 0</inkml:trace>
  <inkml:trace contextRef="#ctx0" brushRef="#br0" timeOffset="123930.14">9459 15182 2629 0,'0'0'-54'0,"0"0"38"0,0 0 26 0,0 0 14 16,0 0-2-16,0 0 24 15,0 0 16-15,0 0 14 0,0 0 7 0,0 0 7 16,0 0 9-16,0 0 9 0,0 0 4 15,38 30 1-15,-33-20-1 0,1 1-9 0,3 4-6 16,-3 0-9-16,0 1-9 16,3 0-10-16,-5 2-6 0,2-2-19 0,0 2-11 15,1-1-19-15,-2-1-12 0,1-1-18 16,-2-2-25-16,2 1-24 0,-2 1-28 0,2-4-31 16,-6-11-22-16,12 22-26 0,-8-13-27 0,2-2-44 15,-6-7-115-15,6 13-458 0,-6-13-141 16</inkml:trace>
  <inkml:trace contextRef="#ctx0" brushRef="#br0" timeOffset="124230.12">9673 15373 2414 0,'0'0'-44'16,"4"-11"27"-16,-4 11 11 0,0 0 15 0,4-15 9 15,-4 15 8-15,0 0 8 0,0 0 25 0,7-12 16 0,-7 12 8 16,0 0 11-16,0 0 3 15,0 0-4-15,0 0 3 0,0 0-12 0,0 0-6 16,0 0 2-16,-11 60-2 16,5-40-5-16,0 0-2 0,-2 3-5 0,-3 5-3 0,-2 1 2 15,0 3 0-15,-1 0-7 16,0 1 0-16,0 2-5 0,2-2-1 0,-2 0-9 0,4-1-4 16,-5 2-8-16,5-5-4 0,-1 1-11 0,0-7-12 15,1 2-16-15,4-2-12 16,-2-4-17-16,0 0-25 0,0-4-18 0,4-1-30 0,-2 1-26 15,6-15-21 1,-7 24-22-16,5-12-41 0,0-2-113 0,2-10-506 0,-4 15-185 16</inkml:trace>
  <inkml:trace contextRef="#ctx0" brushRef="#br0" timeOffset="124570.32">10044 15452 2490 0,'0'0'-44'0,"0"0"41"15,8-9 38-15,-8 9 5 16,0 0 16-16,0 0 6 0,0 0 1 0,0 0 6 15,0 0 8-15,0 0 2 16,-38 37 3-16,28-25-3 0,-2 5 0 0,-2 0 0 0,2 2-2 16,-4 0-3-16,4 3-8 15,-1 0-4-15,3 1-6 0,-1 0-7 16,2-2-8-16,5 2-9 0,0 0-23 0,2-4-27 16,4-2-21-16,0-1-32 0,2 0-31 0,5 1-33 15,0-1-38-15,1-4-49 0,-2-5-125 0,3 4-456 16,2-4-118-16</inkml:trace>
  <inkml:trace contextRef="#ctx0" brushRef="#br0" timeOffset="124890.48">10238 15659 2399 0,'0'0'-46'16,"0"0"14"-16,0 0 26 0,-6-23 6 0,6 23 0 15,0 0 10-15,-8-11 16 16,8 11 8-16,0 0 4 0,0 0 5 0,-18-7 3 0,18 7-1 16,0 0-5-16,0 0-2 15,0 0-6-15,0 0-4 0,0 0-2 0,-24 20-5 16,24-20-7-16,0 0-14 0,2 24-11 0,-2-24-7 0,0 0 4 16,8 30 0-1,-4-21-5-15,0 5 10 0,-4-14 15 0,8 25 10 0,-5-14 11 16,-3-11 15-16,4 21 6 0,-4-21 5 15,-2 21 8-15,2-21 1 0,-9 23-4 0,3-16-8 16,6-7-11-16,-14 18-17 16,7-8-27-16,7-10-30 0,-19 15-39 0,11-10-28 0,-1 3-40 15,1-4-46-15,-1 2-114 16,9-6-420-16,-13 7 15 0</inkml:trace>
  <inkml:trace contextRef="#ctx0" brushRef="#br0" timeOffset="125200.14">10388 15589 2126 0,'0'0'-36'0,"28"-3"30"0,-28 3 37 16,0 0 5-16,0 0 21 15,26 11 2-15,-26-11 21 0,12 12-4 0,-5 0 1 16,-1-2 6-16,0 3-5 16,-2 1 14-16,-4-14 11 0,10 28 6 0,-10-11-2 0,0 1 3 15,0-18-12 1,-10 32-4-16,6-15-12 0,-4 0-10 0,2-2-17 0,-3 1-24 16,3 0-26-16,-3-3-27 15,1-2-30-15,-1 0-38 0,9-11-40 0,-12 22-31 16,4-11-35-16,0-4-73 0,8-7-561 0,-10 13-161 15</inkml:trace>
  <inkml:trace contextRef="#ctx0" brushRef="#br0" timeOffset="125430.21">10630 15795 2419 0,'0'0'-77'0,"21"-8"22"0,-8 4 8 0,4 1 8 16,-1-2 25-16,4 2 5 16,-1 1 9-16,0-2 6 0,2 0 1 0,-1 2 8 0,-2-1 1 15,1-1-12 1,0 2-15-16,-2-2-12 0,-17 4-21 0,30-6-25 0,-18 2-12 16,2 2-27-16,-6-3-62 0,-8 5-108 0,12-12-189 15,-10 5 370-15</inkml:trace>
  <inkml:trace contextRef="#ctx0" brushRef="#br0" timeOffset="125570.55">10788 15635 1413 0,'0'0'37'0,"-16"-1"28"15,16 1-1-15,0 0 11 0,0 0-9 0,0 0 5 16,0 0-1-16,0 0 1 0,0 0-16 16,0 0-19-16,0 0-31 0,0 0-26 0,0 0-22 15,44 10-25-15,-27-6-28 0,0-4-54 0,-17 0-122 16,39 0-176-16,-23 0 396 15</inkml:trace>
  <inkml:trace contextRef="#ctx0" brushRef="#br0" timeOffset="125940.29">11500 15212 1351 0,'13'-8'48'16,"-13"8"32"-16,0 0 23 0,0 0 15 15,0 0 0-15,0 0 4 0,8 29 3 0,-8-29 11 16,0 24 1-16,-2-6 0 16,1-2 3-16,-1 4-2 0,-3 0-3 0,1 3-9 15,-1 3-16-15,1 1-7 16,-3-4-14-16,3 6-13 0,-2-2-26 0,0 2-30 0,1-1-43 16,-1 1-41-16,2 0-43 0,2-1-31 0,-2-1-40 15,-1-3-60-15,1 3-141 16,2-8-351-16,-2 0 3 0</inkml:trace>
  <inkml:trace contextRef="#ctx0" brushRef="#br0" timeOffset="126250.28">11836 15643 2223 0,'0'0'30'0,"0"0"41"0,0 0 13 16,0 0 11-16,0 0 11 16,-33 28 5-16,20-16-1 0,-1 4 4 15,-3 2-1-15,-6 5-5 0,0-1-10 0,1 2-8 16,-6 5-4-16,3-6-9 0,-3 6-8 0,1 0-9 16,0 0-5-16,0-5-5 0,3-1-10 15,-2 2-18-15,1 0-4 0,1-3-13 16,-2 1-15-16,6 0-14 0,-3 0-14 0,1 2 5 0,2-2-24 15,-2-1-22-15,5 0-26 16,0-1-24-16,2-3-20 0,3 0-29 0,-2-3-56 16,4 2-121-16,0-3-405 15,1-3-46-15</inkml:trace>
  <inkml:trace contextRef="#ctx0" brushRef="#br0" timeOffset="126780.12">11856 16145 2253 0,'0'0'-27'0,"10"-6"24"16,-10 6 30-16,0 0 7 0,12-9 12 0,-12 9 17 15,0 0 5-15,0 0-5 0,0 0 9 16,0 0 5-16,0 0 3 0,0 0 12 15,0 0 1-15,-34-15-4 0,34 15-1 16,-27 6-3-16,27-6 3 0,-38 9-8 0,22-3-10 16,-4 3-1-16,2 0-8 15,-2 2-2-15,1 0-10 0,2 0-7 0,0-1-6 16,3-2-7-16,4 6-17 0,-2-2-11 0,4 0-17 0,0-1-19 16,8-11-7-16,-6 23-13 15,6-23-9-15,3 19-12 0,-3-19-1 0,7 21-7 16,-1-12 6-16,3 1 7 15,0 1 5-15,-9-11 20 0,16 18-3 0,-6-10 15 0,-1 0 17 16,-9-8 7-16,15 16 13 16,-7-11 15-16,-8-5 20 0,14 17 7 0,-11-9-1 0,-3-8-7 15,10 18-1 1,-4-9-1-16,-6-9-4 0,4 23-3 0,-2-11-3 0,-2-12-2 16,0 22-1-16,0-22 12 0,-4 23 14 15,4-23 13-15,-10 23 7 0,2-14-3 16,1 1-4-16,-7 0-4 0,14-10 0 0,-24 15-4 0,10-10-10 15,-2 1-5-15,0 1-9 16,1-4-10-16,15-3-10 0,-36 4-20 0,20-4-16 16,16 0-17-16,-29 1-18 15,13-1-25-15,16 0-26 0,-27-1-30 0,27 1-20 0,-20 0-29 16,20 0-68-16,-19-10-135 0,15 5-381 0,4 5-76 16</inkml:trace>
  <inkml:trace contextRef="#ctx0" brushRef="#br0" timeOffset="127350.14">12470 15326 2365 0,'0'0'-11'0,"0"0"25"0,0 0-11 16,0 0 28-16,0 0 31 0,0 0 18 15,0 0 11-15,0 0 22 0,32 27 1 16,-21-18 12-16,-3 2 8 0,2-1 9 0,3 3 3 0,1 2 1 15,-3 3-5-15,4-2-1 16,0 5-7-16,-2-2-13 0,1 1-3 0,4 5-17 16,-3-4-6-16,-2 4-13 15,3-3-14-15,-2 3-9 0,2-4-9 0,-6 1-2 16,3 2-9-16,-3-3-7 0,-1 0-5 0,1 0-8 0,-1-2-9 16,-3-4-8-16,0 2-6 15,2-2-13-15,-4 0-17 0,1-2-19 16,-5-13-22-16,6 19-27 0,-6-19-31 0,5 17-36 15,-5-17-28-15,9 15-42 0,-9-11-89 16,0-4-185-16,0 0-392 0,0 0-294 16</inkml:trace>
  <inkml:trace contextRef="#ctx0" brushRef="#br0" timeOffset="127730.56">12998 15377 2649 0,'0'0'-99'0,"0"0"33"0,0 0 28 0,0 0 8 0,-22-15 14 15,22 15 36-15,0 0 4 0,0 0 10 0,-30 19 8 0,30-19 12 16,-21 21 1-16,6-8 5 15,-2 5 7-15,-1 2 10 0,-3 6 2 16,2-2 2-16,-4 5-3 0,-2 5-5 16,-2 1 2-16,0 0-3 0,-1 2 1 0,-2-1-10 0,3 2-4 15,-2-2-4 1,0 0-7-16,0-1-2 0,3-3-6 0,2-1-6 0,-1-5-3 16,7-3-4-16,-4 0-3 0,8-4-3 15,-4-1-3-15,6-1-9 0,1-6-5 16,3 2-17-16,-3-3-18 0,2 2-24 0,2-3-30 0,7-9-40 15,-11 17-25-15,7-10-34 16,4-7-50-16,0 0-133 0,-8 19-436 0,8-19-115 16</inkml:trace>
  <inkml:trace contextRef="#ctx0" brushRef="#br0" timeOffset="128110.36">13189 15547 2382 0,'0'0'-58'0,"0"0"22"16,0 0 18-16,0 0 30 0,4-21 16 0,-4 21 18 0,0 0 21 15,0 0 16-15,0 0 11 16,0 0 10-16,0 0 9 0,0 0 12 0,0 0 2 16,0 0 2-16,-48 33-6 15,39-24-1-15,-1 5-8 0,1-2-10 0,-1 3-11 0,0 3-8 16,-1 2-10-16,2-1-11 16,0 3-7-16,2-1-18 0,1 0-13 0,-1 0-22 15,5-2-21-15,0 0-18 0,-1 0-19 0,6-2-16 16,-1-1-17-16,2 1-16 0,1-2-11 15,1 1-21-15,-1-6-24 0,6 2-13 0,-2-2-28 16,0-3-56-16,1-1-574 16,-2-2-164-16</inkml:trace>
  <inkml:trace contextRef="#ctx0" brushRef="#br0" timeOffset="128500.09">13501 15634 2416 0,'0'0'-86'0,"5"-18"15"16,-5 18 20-1,0 0 8-15,0 0 17 0,0 0 29 0,-16-18 6 0,16 18 21 16,0 0 9-16,-27 0 5 16,27 0-7-16,-23 3 3 0,23-3-2 0,-23 4-3 0,23-4-12 15,-23 11 4-15,23-11-9 0,-21 9 9 16,21-9-15-16,-11 11 0 0,11-11-9 15,-10 15 2-15,10-15 2 0,-6 15-8 0,6-15 1 16,0 0-6-16,8 24-2 0,-8-24 8 16,11 17-6-16,-3-6 3 0,4-1-6 15,-3-1 3-15,0 3-3 0,2-2 15 16,0-2-4-16,0 4 14 0,-3-2-2 0,-8-10 5 16,17 19 15-16,-10-9 12 0,0-1 6 0,-7-9 10 15,7 21 1-15,-7-21 4 0,-1 21-4 16,1-21-7-16,-6 21-4 0,6-21-6 0,-14 19-2 15,7-7-4-15,-3-3-20 16,2 1-17-16,8-10-39 0,-19 17-33 0,9-12-53 16,3 3-42-16,-1-5-69 15,-4 3-157-15,12-6-298 0,-15 7 63 0</inkml:trace>
  <inkml:trace contextRef="#ctx0" brushRef="#br0" timeOffset="128830.19">13823 15586 2151 0,'0'0'44'16,"6"18"22"-16,-3-6 15 0,-3-12 12 15,0 32 8-15,0-14 15 0,-3 1 7 0,1-1-9 16,-2 1-3-16,2 3-8 0,-5-1-17 0,-1 0-7 0,0 1-21 16,-3-1-31-1,-3-2-32-15,-1 2-41 0,-6 1-47 0,1 2-45 0,-6-4-31 16,-1-1-66-16,-3-1-139 15,1-1-344-15,0 0 21 0</inkml:trace>
  <inkml:trace contextRef="#ctx0" brushRef="#br0" timeOffset="136260.26">23033 11689 325 0,'0'0'197'15,"0"0"-75"-15,0 0-30 0,0 0-19 0,0 0-11 0,0 0-17 16,0 0-9-16,0 0-4 16,0 0-12-16,0 0-2 0,0 0-9 0,0 0-6 15,0 0-6-15,0 0-6 0,0 0 2 0,0 0 0 16,0 0 3-16,0 0 4 15,0 0 4-15,0 0 3 0,0 0 9 0,0 0-7 16,0 0 0-16,0 0 1 0,0 0 3 16,0 0-3-16,0 0 3 0,0 0 3 0,0 0 6 15,0 0 5-15,0 0 1 16,0 0 2-16,0 0 11 0,0 0-9 0,0 0 4 16,0 0 3-16,0 0-3 0,0 0-3 0,0 0-6 0,0 0-1 15,0 0-8-15,0 0-6 16,0 0 5-16,0 0 5 0,0 0-12 0,0 0 13 0,0 0-4 15,0 0-16-15,0 0 0 16,0 0-1-16,0 0-14 16,0 0 9-16,0 0-7 0,0 0 7 0,0 0-1 15,0 0-1-15,32-17 9 0,-32 17-4 0,8-9 1 0,-8 9 4 16,14-10-5-16,-14 10 2 0,10-14-2 16,-10 14-8-16,12-17 3 0,-5 9 6 15,-7 8-9-15,7-15-1 0,-7 15 6 0,4-17-2 16,-4 17-2-16,0 0-1 15,0 0 3-15,-11-24-4 0,11 24 1 0,-13-7 5 16,13 7 8-16,0 0-5 0,-28 0 3 16,28 0 14-16,-20 2-4 0,20-2 1 0,-24 10 8 15,9-4-2-15,3 0 1 16,12-6-1-16,-28 12-1 0,18-4 2 0,-3 2-9 16,2-1 4-16,1 1 9 0,10-10-13 0,-15 19 1 0,9-8 5 15,6-11-2-15,-8 19 5 16,8-19 5-16,-3 21-6 0,3-21 9 0,9 20-13 15,-9-20-1-15,12 18 2 0,-1-7-9 16,-1-3-11-16,1 0-6 0,2-2-17 0,1 1-26 16,0-3-16-16,-14-4-21 15,24 6-56-15,-11-6-123 0,-13 0-153 0,22-4 132 16</inkml:trace>
  <inkml:trace contextRef="#ctx0" brushRef="#br0" timeOffset="136890.37">23425 11275 1242 0,'0'0'16'0,"0"0"13"16,0 0 2-16,4-19-3 0,-4 19-6 16,0 0 2-16,0 0 0 0,0 0-15 0,0 0 4 15,0 0 1-15,0 0-2 0,0 0-2 0,0 0-5 16,0 0 0-16,0 0 4 0,0 0-9 0,5-15 6 0,-5 15 8 16,0 0-2-1,0 0 1-15,0 0 9 0,0 0-8 0,0 0-1 0,0 0-3 16,0 0 2-16,0 0-2 15,0 0 5-15,0 0-10 0,-24-8 6 0,24 8-7 16,0 0-1-16,-23 0 12 16,23 0-8-16,0 0-9 0,-30 0 0 0,30 0 2 0,-23 0 5 15,23 0-10-15,-27 0 5 16,27 0-3-16,-28 0 5 0,28 0-4 0,-26 2-1 16,12 0 4-16,14-2-6 0,-23 6-3 0,23-6-7 15,-20 7-3-15,20-7-4 0,-10 12-6 16,10-12-9-16,-4 15-7 0,4-15-11 0,0 0 7 15,12 31 2-15,-4-22-4 16,4 3 5-16,0-1 7 0,-2 0 3 0,3 1 1 0,0 0 8 16,-2 0-1-1,1 0 13-15,2-1-2 0,-4 1 0 0,0-1-2 0,1 1 8 16,-3-1-5-16,1-2 3 0,-5 1 1 16,-4-10 4-16,4 18 9 0,-4-18 10 15,0 0 8-15,0 0 10 0,-10 26-7 0,10-26 13 0,-15 10 4 16,15-10-3-16,-17 3 2 15,17-3-1-15,-22 3 2 0,22-3 0 0,-22 0-4 16,22 0 3-16,-24-5-4 16,24 5-15-16,-21-3-10 0,21 3-23 0,-17-4-28 0,17 4-33 15,-13-4-75-15,13 4-241 16,-8-5 123-16</inkml:trace>
  <inkml:trace contextRef="#ctx0" brushRef="#br0" timeOffset="137130.37">23550 11308 1162 0,'10'-4'-4'0,"-10"4"-3"16,20-7-4-16,-10 6 1 15,-10 1-1-15,26-6 1 0,-26 6 6 0,25-1 2 16,-25 1-3-16,25-4-11 0,-12 4-7 16,-1-3-14-16,-12 3-26 0,24 0-32 15,-14 0-192-15,-10 0 94 0</inkml:trace>
  <inkml:trace contextRef="#ctx0" brushRef="#br0" timeOffset="137330.23">23671 11256 880 0,'0'0'23'0,"-24"4"13"0,24-4 11 16,-13 8 14-16,13-8 3 0,-12 9 2 15,12-9 1-15,-10 20 6 0,6-9 4 0,-2 2-14 0,6-13 3 16,-6 26-2-16,2-10-4 0,0-1-8 16,0 2-6-16,0-2-9 0,0 1-5 15,-1 1-21-15,1-2-16 0,0 0-26 0,1 1-35 0,-1-4-50 16,0 2-87-16,2-2-253 15,0 0 386-15</inkml:trace>
  <inkml:trace contextRef="#ctx0" brushRef="#br0" timeOffset="152150.31">19480 13385 1244 0,'0'0'-33'0,"0"0"19"15,-24 1 3-15,24-1-1 0,0 0-6 0,-19 2-1 16,19-2-2-16,-10 2 0 16,10-2-4-16,0 0 4 0,-16 4-3 0,16-4 10 0,0 0 3 15,0 0 17-15,0 0 4 16,0 0 12-16,-22 4 8 0,22-4 14 0,0 0 9 16,0 0-4-16,0 0 7 0,0 0 10 15,0 0-6-15,0 0-2 0,-20 3 16 16,20-3-25-16,0 0 11 0,0 0-8 0,0 0 4 0,0 0 14 15,0 0 2-15,0 0-5 16,0 0-1-16,0 0-9 0,0 0 2 0,0 0-11 0,0 0 2 16,0 0-8-1,0 0-8-15,0 0 9 0,0 0-9 0,0 0-2 0,0 0 1 16,0 0-18-16,0 0 5 0,0 0-1 0,0 0-5 0,0 0 2 16,30-35-5-16,-30 35-1 15,14-19-10-15,-4 5 0 0,-4 2-4 0,2-4-2 16,0 4-5-16,1-3 11 15,-3 1 0-15,3-3 5 0,-3 1 7 0,1 2-11 16,-1-2 4-16,0 0-1 16,-2 0-2-16,0 1 8 0,2 0-10 0,-6 15-4 0,8-28 10 15,-8 14-6-15,0 14 4 16,2-25-4-16,-2 25-1 0,0-19 5 0,0 19-5 16,-2-20 1-16,2 20 1 0,0 0-7 0,0-19 11 15,0 19-7-15,0 0 4 0,0 0-2 16,-10-13 8-16,10 13-3 0,0 0 5 0,0 0 2 15,0 0 10-15,0 0-2 16,0 0-3-16,-26 36 4 0,21-24 2 0,-1 3-2 16,-1 0 8-16,3 3 0 0,-2 4 6 15,1-1-1-15,-1 5 8 0,0-2 6 0,2 0-1 16,0 3 1-16,0 0 3 16,-2-2-1-16,4 1-4 0,0 2 2 0,2-2-10 15,-2-5 0-15,4 2-6 0,-2-3-2 0,2 1-3 0,0-2-3 16,1-1-3-16,2-2 0 15,-3-2 0-15,2 0-2 0,-4-14 1 0,4 19-1 0,-4-19 6 16,8 13-15 0,-8-13 1-16,0 0-2 0,19 0-3 0,-19 0 2 0,0 0 1 15,24-15-4-15,-24 15 1 16,14-16 0-16,-8 9 3 0,-6 7 4 0,14-14-3 16,-14 14-1-16,10-14-1 0,-10 14-4 0,8-10 5 15,-8 10-4-15,9-12 3 0,-9 12-2 16,0 0-1-16,9-11 0 0,-9 11-6 0,0 0-3 15,10-11 0-15,-10 11-2 16,0 0-2-16,0 0 3 0,0 0-1 0,0 0 1 16,0 0 2-16,0 0-3 0,0 0 6 15,0 0-6-15,0 0 3 0,29 16-1 0,-29-16 0 16,0 0 3-16,8 16 1 16,-8-16 0-16,4 15 2 0,-4-15 10 0,8 19 1 15,-4-11-2-15,-4-8-1 0,12 15 1 0,-3-6-4 0,0-1-5 16,1 0-2-16,-10-8-4 15,17 10 1-15,-6-5-1 0,-11-5 0 16,19 4 7-16,-19-4 0 0,0 0 4 16,26-2-3-16,-26 2-1 0,14-7-1 0,-14 7-9 0,11-10-24 15,-11 10-40-15,0 0-57 16,10-16-59-16,-10 16-113 0,-2-11-618 0,2 11-316 16</inkml:trace>
  <inkml:trace contextRef="#ctx0" brushRef="#br0" timeOffset="152370.51">19551 13195 2717 0,'0'0'-87'0,"0"0"4"16,0 0-20-16,5-10-33 16,-5 10-54-16,0 0-106 0,0 0-286 0,0 0 220 15</inkml:trace>
  <inkml:trace contextRef="#ctx0" brushRef="#br0" timeOffset="153260.31">19207 14293 1748 0,'0'0'20'0,"0"0"-7"15,0 0 0-15,0 0-11 0,0 0 2 16,0 0 16-16,0 0 14 0,16-48 0 0,-16 48 13 0,17-8 14 16,-17 8 1-16,19-8 11 0,-19 8 11 0,21-8 6 15,-10 5 16-15,-11 3-2 16,27-4-8-16,-12-1-9 0,-15 5-7 0,34-4-13 15,-17 3-7-15,0 1-20 0,-17 0-19 16,34 0-8-16,-17 0-24 0,-17 0-31 0,30 0-22 16,-16 1-23-16,-14-1-24 15,26 0-35-15,-18-1-67 0,-8 1-176 0,0 0-221 0,10-5 182 16</inkml:trace>
  <inkml:trace contextRef="#ctx0" brushRef="#br0" timeOffset="153540.14">19395 14179 1738 0,'0'0'-43'0,"0"0"18"0,0 0 9 0,0 0 7 15,-2 19 8 1,2-19 11-16,0 0 15 0,0 0 18 0,4 25 4 0,-4-25 14 16,0 18 4-16,0-18 9 0,-4 25 14 15,0-11-6-15,-1 1 2 0,1 2 4 16,-1 1 3-16,1 0 3 0,-2 0 6 0,2-2 2 0,-3 1 1 15,1 5-2-15,2-4-6 16,-2-3-7-16,-1 3-9 0,3-1-9 0,-1-4-7 16,1 3-11-16,4-16-6 15,-6 26-17-15,6-14-23 0,0-12-26 0,-4 21-39 0,4-21-46 16,-2 19-48-16,2-11-61 16,0-8-165-16,0 0-396 0,-2 17-72 0</inkml:trace>
  <inkml:trace contextRef="#ctx0" brushRef="#br0" timeOffset="154210.29">19621 14489 2298 0,'0'0'4'0,"0"0"29"0,15-7-6 0,-15 7-9 16,15-2 2-16,-15 2 8 0,19-4 2 15,-19 4 14-15,21 0 4 0,-21 0 11 0,25 0 0 16,-25 0 12-16,26 0 2 16,-11 0-1-16,1 3 3 0,0-2 3 0,0 1-3 15,4-2 0-15,-4 2-4 0,3 0-5 0,0-1-12 0,0 1-5 16,-1 0-8-16,0 1-14 15,0-2-7-15,-2 1-7 0,1 0-8 0,-2 1-2 16,-2-3-2-16,-13 0 0 16,20 0 6-16,-8 0-1 0,-12 0 5 0,16-3-6 0,-16 3 6 15,11-8-5-15,-11 8-1 16,6-7-2-16,-6 7-6 0,0 0-8 0,0-15-10 16,0 15-8-16,0 0-10 0,0 0-4 0,0 0-1 15,-10-25-1-15,10 25 6 0,0 0 5 16,-11-16 7-16,11 16 27 0,-10-9-8 0,10 9 13 15,-11-7 8-15,4 0 14 0,7 7 9 16,-12-7 12-16,12 7 8 0,-10-8 2 0,10 8 3 16,-11-8 3-16,11 8-5 15,-9-5-4-15,9 5-4 0,0 0-8 0,-12-8 1 16,12 8-1-16,0 0 5 0,-11-3-3 0,11 3 1 16,0 0-4-16,0 0-4 0,0 0-8 15,0 0-3-15,0 0-2 0,0 0-1 0,0 0-4 16,0 0 2-16,0 0-4 15,0 0 1-15,0 0-6 0,17 28 2 0,-9-18-4 16,-1-1 2-16,2 3-4 0,-3-1 1 16,0 0-2-16,0 1 2 0,0 0-2 0,-2-1 3 15,1 1 1-15,-2-1 2 16,-3-11 1-16,2 18-1 0,-2-18-5 0,-5 20-5 16,0-13-11-16,5-7-14 0,-12 16-21 0,6-11-25 0,6-5-29 15,-15 10-41-15,11-5-41 16,4-5-45-16,-11 10-55 0,11-10-124 0,-10 4-519 15,10-4-321-15</inkml:trace>
  <inkml:trace contextRef="#ctx0" brushRef="#br0" timeOffset="154700.47">20328 14502 2715 0,'0'0'-7'0,"0"0"58"0,0 0 33 16,20 6 25-16,-20-6 7 0,0 0 9 0,0 0 7 15,0 0-3-15,0 0-4 16,0 0-10-16,0 0-13 0,0 0-15 0,14 7-11 16,-14-7-22-16,0 0-29 0,0 0-33 0,0 0-41 0,0 0-55 15,0 0-53-15,6 1-59 16,-6-1-94-16,0 0-650 0,0 0-396 0</inkml:trace>
  <inkml:trace contextRef="#ctx0" brushRef="#br0" timeOffset="155490.13">20817 13167 2775 0,'0'0'-117'0,"0"0"33"0,0 0-2 15,-2-19 18-15,2 19 33 0,0 0 9 0,0 0 21 16,0 0 10-16,0 0 33 16,6-17 0-16,-6 17 18 0,0 0 9 0,18-8-7 0,-18 8 4 15,16-5-2 1,-16 5 1-16,24-2 4 0,-24 2-3 0,27 0-4 0,-8 0-2 16,-19 0-1-16,38 0-8 0,-23 0-4 0,4-2-3 15,-19 2-5-15,32 0-6 16,-32 0-11-16,28 0-16 0,-28 0-19 0,25 0-25 0,-25 0-13 15,19 0-28-15,-19 0-13 16,0 0-33-16,23 0-39 0,-23 0-70 0,0 0-531 16,8-2-63-16</inkml:trace>
  <inkml:trace contextRef="#ctx0" brushRef="#br0" timeOffset="155740.14">21012 13119 2253 0,'0'0'-59'0,"-17"8"15"0,17-8 12 0,0 0 23 16,0 0 36-16,-4 16 34 0,4-16 23 16,-7 15 11-16,7-15 14 0,-2 18 2 0,2-18 1 15,-6 27 6-15,2-12 0 16,0 3-4-16,-1-1-3 0,3 2-4 0,0-2-4 0,-1 2-6 16,1 0-10-16,2 1-4 0,0-20-5 0,0 35-14 15,0-18-3-15,2-2-10 16,-2-15-8-16,5 33-18 0,-3-19-22 0,3 0-28 0,-5-14-32 15,6 20-42-15,-4-10-36 16,-2-10-31-16,6 18-35 0,-2-11-66 0,-4-7-189 16,7 7-338-16,-7-7-99 0</inkml:trace>
  <inkml:trace contextRef="#ctx0" brushRef="#br0" timeOffset="156220.56">21372 12979 2299 0,'0'0'-77'0,"0"0"9"0,0 0 21 16,0 0 28-16,8-16 15 0,-8 16 19 0,0 0 23 16,0 0 16-16,0 0 23 15,0 0 16-15,0 0 10 0,0 0 5 0,0 0-4 16,0 0 3-16,0 0-8 15,26 32 4-15,-22-22-3 0,-4-10-2 0,11 23 3 0,-3-10-2 16,-2 1-4-16,0-1-7 16,0 2 1-16,6 0-6 0,-6 1-3 0,2-1-10 0,1 0-4 15,-1 0-10 1,1 1-4-16,-3-1-9 0,3-2-2 0,-1 1-5 0,-2-3-5 16,0 2-9-16,1-1-9 0,-7-12-10 0,11 19-12 15,-7-12-19-15,-4-7-15 16,8 16-24-16,-8-16-27 0,6 13-32 0,-6-13-31 0,9 11-28 15,-6-5-31-15,-3-6-77 16,0 0-626-16,0 0-317 0</inkml:trace>
  <inkml:trace contextRef="#ctx0" brushRef="#br0" timeOffset="156620.29">21649 13050 2689 0,'0'0'-121'0,"8"-11"28"0,-8 11 20 15,0 0 29-15,8-11 10 16,-8 11 21-16,0 0 21 0,10-10 26 0,-10 10 13 0,0 0 5 16,0 0 7-16,0 0-4 0,0 0-6 0,8-11-1 15,-8 11 0-15,0 0 3 16,0 0 19-16,0 0 0 0,0 0 3 0,0 0 3 15,0 0-1-15,-28 40-4 0,20-25-5 16,0-1-1-16,-3 5-1 0,2 2-4 0,-1 2-4 16,1 0-5-16,1 1-3 15,0 1-1-15,-1 5-6 0,-2-5-2 0,5 4-1 16,-2-3-3-16,2 3 4 0,-1 0-1 0,0-5-4 0,1 3 2 16,0 0-4-16,-1-5-5 15,-1 1 1-15,4 0-3 0,-2-5-1 16,1-2-4-16,1 0-3 0,-3-1-9 0,3-2-12 15,4-13-19-15,-8 25-22 0,4-16-40 0,4-9-39 16,-6 20-41-16,6-20-38 16,-4 15-37-16,4-15-98 0,-6 13-548 15,6-13-258-15</inkml:trace>
  <inkml:trace contextRef="#ctx0" brushRef="#br0" timeOffset="157220.22">22180 13043 2499 0,'0'0'-155'0,"0"0"26"0,0 0 28 16,0 0 21-16,0 0 25 0,0 0 18 0,0 0 16 16,6-17 8-16,-6 17 10 15,0 0 4-15,0 0 12 0,0 0 0 0,0 0 9 0,0 0 23 16,0 0 6-16,0 0 14 16,0 0 7-16,0 0 5 0,0 0 10 0,-46 31 3 15,36-20-8-15,-1 0 0 0,-2 3 1 16,0 4 0-16,1 0-1 0,0 1-3 0,0 2-2 15,0 0-6-15,4 3-3 0,-1-1 0 16,0 2 0-16,3 0 3 0,2-1 0 16,-1-1-4-16,3-2 6 0,0 1-2 0,4-4-10 15,-2 4 0-15,5-6-9 16,-1 4-4-16,0-4-2 0,5 2-15 0,-3-3-18 16,3 1-18-16,1-3-20 0,2 0-25 0,-2-1-20 0,0-1-21 15,0 1-20-15,3-5-12 16,-4 2-21-16,1-1-15 0,-10-8-24 0,21 10-38 15,-21-10-96-15,18 4-444 16,-10-4-50-16</inkml:trace>
  <inkml:trace contextRef="#ctx0" brushRef="#br0" timeOffset="157740.44">22392 13377 2107 0,'0'0'-128'0,"0"0"23"0,0 0 10 16,0 0 18-16,0 0 7 0,34 5 15 0,-34-5 8 0,0 0 13 15,0 0 19-15,0 0 8 16,19-1 7-16,-19 1 15 0,0 0 9 0,12-6 6 15,-12 6 7-15,0 0 5 16,12-12 10-16,-12 12 4 0,0 0 10 0,8-13-4 0,-8 13 2 16,6-11-1-16,-6 11 4 15,0 0-9-15,0 0 2 0,-2-21 7 0,2 21 4 0,0 0-2 16,0 0-8-16,-15-18-3 0,15 18 2 16,-15-7-4-16,15 7 5 0,-17-6 3 15,17 6-2-15,-21-4-8 0,21 4 11 0,-23 0-10 16,23 0-7-16,-24 2 2 15,24-2-6-15,-22 8 2 0,9-3-3 0,13-5-8 16,-22 14 4-16,12-7-7 0,0 4-1 16,10-11-5-16,-16 20 3 0,10-8 3 0,6-12-4 15,-8 19 3-15,8-19 4 16,-2 20 4-16,2-20 2 0,2 17-1 0,-2-17-3 16,4 18 0-16,-4-18-3 0,10 13-1 0,-10-13-5 0,16 12-4 15,-6-7-5-15,-10-5-11 16,21 6-15-16,-8-3-9 0,-13-3-17 0,25 1-9 15,-25-1-18-15,28-1-13 0,-12-2-36 16,2-1-18-16,-1 2-29 0,-1-2-42 0,2-1-65 16,-2-3-588-16,1 0-198 15</inkml:trace>
  <inkml:trace contextRef="#ctx0" brushRef="#br0" timeOffset="158180.47">22976 12800 2527 0,'-10'-21'-90'0,"4"11"14"0,6 10 10 15,-11-15 5-15,11 15 11 16,-15-14-3-16,15 14 7 0,-13-11 11 0,13 11-6 15,-14-10 19-15,14 10 4 0,-16-4-1 16,16 4 4-16,0 0 9 0,0 0-6 0,0 0-2 16,-31 10 6-16,31-10 3 15,-9 11 16-15,9-11-14 0,-6 18-3 0,6-18 1 16,-6 22-2-16,6-10 2 0,0-12-6 0,-5 30 11 16,5-17 0-16,0-13-6 0,-2 27 6 15,2-27 6-15,-2 25 1 0,0-11 2 0,2-14 16 16,-2 24 2-16,-2-12 5 15,4-12 7-15,-6 22-1 0,-1-10 14 0,7-12-24 16,-13 19 5-16,5-10 4 16,-2-1-5-16,10-8-2 0,-18 11-10 0,6-7-8 0,12-4 11 15,-24 4-6-15,24-4 5 16,-25 2-8-16,25-2-5 0,-24-3-17 16,24 3-7-16,-18-4-22 0,18 4-20 0,-15-8-27 0,8 4-52 0,7 4-88 15,0 0-353-15,-6-15 223 16</inkml:trace>
  <inkml:trace contextRef="#ctx0" brushRef="#br0" timeOffset="158520.46">23050 12771 1690 0,'0'0'-25'0,"13"-12"5"0,-13 12 10 16,0 0 32-16,15-9 10 0,-15 9 14 0,0 0 10 15,21-6 14-15,-21 6 1 0,15-4-10 16,-15 4 1-16,21-1-14 0,-21 1-9 0,23 0 3 15,-23 0-11-15,30 1-6 0,-30-1-1 16,28 3-15-16,-16-3-6 0,-12 0-20 16,25 1-16-16,-25-1-15 0,22 2-23 15,-22-2-21-15,18 2-28 0,-18-2-50 0,0 0-134 16,14-2-156-16,-14 2 377 16</inkml:trace>
  <inkml:trace contextRef="#ctx0" brushRef="#br0" timeOffset="158740.38">23169 12739 1334 0,'0'0'-11'16,"-21"5"18"-16,21-5 21 0,-11 8 10 0,11-8 1 0,-10 14 14 15,10-14 19-15,-11 18 22 16,6-8 10-16,5-10 21 0,-10 24-1 0,4-9 5 16,0-2-1-16,2 3-1 0,-1 1-6 0,-2-2-10 15,7-15-13-15,-6 29-10 0,4-13-9 16,-2-1-11-16,4-15-8 0,-4 25-11 0,4-25-25 15,0 24-28-15,0-24-41 0,2 23-30 16,-2-23-24-16,4 21-44 0,-2-11-47 16,0-3-90-16,2 1-426 0,-4-8 37 15</inkml:trace>
  <inkml:trace contextRef="#ctx0" brushRef="#br0" timeOffset="159392.1">23408 12907 1999 0,'0'0'-80'0,"0"0"7"0,0 0 6 15,0 0 21-15,0 0 18 0,0 0 5 16,0 0 20-16,0 0 13 0,0 0 6 0,0 0 27 16,0 0 3-16,0 0 18 0,0 0 12 0,0 0 10 0,0 0 9 15,0 0 16 1,26 32-4-16,-26-32 3 0,8 16 1 0,-6-4-2 0,2 2-4 15,1 0-5-15,-1 2-14 16,0 3-2-16,2 0-10 0,-2 4-13 0,3 0-2 16,0 1-7-16,-3 0-4 15,0 0-8-15,0-1-2 0,-2-2-2 0,0-1-2 16,0 2-3-16,-2 0 0 0,0-4 7 16,0 1 1-16,-2 0 3 0,2-2-12 0,-4 1 4 0,2-2-7 15,-2 1-1-15,-2-2-2 0,-1 1-2 0,-2-1-3 16,1 1 0-16,-5-2-4 15,1 0-2-15,-4-1 4 0,2 1-9 0,2-3-3 16,-2 1-22-16,2-1-26 16,-1 1-32-16,3-1-37 0,-1 1-41 0,0 1-24 0,1 0-36 15,2-3-65-15,-2 1-592 16,2 0-234-16</inkml:trace>
  <inkml:trace contextRef="#ctx0" brushRef="#br0" timeOffset="161430.26">23967 13653 974 0,'41'2'144'0,"-41"-2"-23"0,0 0-21 16,0 0-33-16,0 0-16 0,0 0-12 15,0 0-15-15,0 0-1 0,0 0-4 16,0 0 3-16,0 0-4 0,0 0 7 15,0 0 2-15,0 0 4 0,0 0 4 0,0 0 3 16,0 0 4-16,14-12 11 0,-14 12-11 0,0 0 17 16,0 0 1-16,0 0 5 15,0 0 6-15,0 0 5 0,0 0 9 0,0 0-2 16,0 0-2-16,0 0 3 0,0 0 0 0,0 0-3 16,0 0-2-16,0 0-1 0,14 4-7 15,-14-4 7-15,0 0-3 0,0 0 2 0,18 0-6 16,-18 0 6-16,0 0 0 0,21 0 0 15,-11 2 3-15,-10-2-7 0,20 1-4 16,-8 2-8-16,-12-3-9 0,24 4-2 16,-14-2-15-16,1 0-4 0,1-1-10 0,-12-1-9 15,22 2-14-15,-14 0-13 16,-8-2-17-16,16 3-20 0,-16-3-30 0,0 0-24 0,24 6-35 16,-18-5-27-16,-6-1-20 0,0 0-69 0,13 4-138 15,-13-4-389-15,0 0-84 16</inkml:trace>
  <inkml:trace contextRef="#ctx0" brushRef="#br0" timeOffset="161740.29">23990 13556 2345 0,'0'0'-46'0,"0"0"28"15,-15-9 16-15,15 9 2 16,0 0 25-16,0 0 21 0,0 0 16 0,0 0 14 0,0 0 4 16,0 0-12-16,0 0-2 0,33-16-9 0,-33 16 7 15,20-1-21-15,-20 1-3 16,26 1-1-16,-26-1-5 0,29 2-11 15,-11 0-13-15,0-2-19 0,0 2-32 0,-18-2-32 16,35 6-41-16,-18-5-47 0,-2-1-95 0,1 3-480 16,-2-2-8-16</inkml:trace>
  <inkml:trace contextRef="#ctx0" brushRef="#br0" timeOffset="163460.34">25374 13111 2109 0,'0'0'-75'15,"0"0"16"-15,0 0 22 0,0 0 10 0,0 0 27 16,-10-28 21-16,10 28 16 0,0 0 20 0,0 0 26 16,0 0 22-16,0 0 11 15,-6-19 9-15,6 19 7 0,0 0 1 0,0 0 8 0,0 0-5 16,0 0-1-16,0 0-10 16,0 0-7-16,-5-15-11 0,5 15-9 0,0 0-14 15,0 0-8-15,0 0-10 0,26-8-7 0,-26 8-8 0,20-4-2 16,-13 4-6-16,-7 0-3 15,22-1-2-15,-9-2-2 0,1 3 3 0,1-2 0 16,2 2 0-16,2-1 4 16,0 1-5-16,3 0-3 0,0 1-1 0,1-1-2 0,-1 0-6 15,1 0-1 1,-1 0-3-16,1 2-2 0,0-2-3 0,-2 0 0 16,0 3-7-16,-1-3-3 0,-4 1-11 0,0-1-17 0,-3 0-21 0,-1 2-32 15,-12-2-28 1,0 0-45-16,33 2-34 0,-26 0-38 0,-7-2-49 0,11 2-139 15,-11-2-529-15,0 0-350 16</inkml:trace>
  <inkml:trace contextRef="#ctx0" brushRef="#br0" timeOffset="163810.46">25628 13104 2762 0,'0'0'-101'0,"0"0"33"15,0 0 13-15,-16 4 22 0,16-4 16 16,0 0 23-16,0 0 23 0,0 0 14 0,0 0 9 16,0 0 7-16,0 21 6 0,0-21-1 0,0 0 12 15,2 25-2-15,-2-25 3 16,3 25 5-16,-3-10 5 0,2 2 2 15,0 2-2-15,-2 0 3 0,2 0-4 0,-2 0-7 16,1-1-5-16,1 4-8 0,-2-2-6 0,2 0-8 16,0-1-4-16,2 0-6 0,-4-2-7 15,0 2 1-15,2-2-11 0,-1 1-6 0,-1-18-21 16,0 32-22-16,0-15-28 0,0-2-42 0,3 1-42 16,-3-16-49-16,2 26-45 15,-2-26-116-15,-2 23-569 0,-1-14-313 0</inkml:trace>
  <inkml:trace contextRef="#ctx0" brushRef="#br0" timeOffset="164400.54">25119 13767 2654 0,'26'-4'-89'0,"-26"4"26"0,22-1 25 0,-22 1 0 15,27-3 26-15,-27 3 12 16,34-1 3-16,-12 1 17 0,-1-2-5 0,3 0-4 15,-2 0 10-15,6 0 25 0,1 1 2 16,-2-1 16-16,0-1 14 0,3 0 1 0,-1 1 3 16,2-2 5-16,-2 3 3 15,-1-3 3-15,4 1 4 0,3-1 3 0,1 3 3 0,3-3 0 16,1 0 4-16,4 1-6 16,0-4-4-16,-2 4-6 0,2-3-6 0,-2 2-3 15,4 2-4-15,-6-2-8 0,3 2-2 0,-3 1-4 16,-6-1 2-16,2 2-5 0,-3 0-5 15,-1-3-5-15,-3 6-4 0,0-6-10 0,-2 3-6 16,-4 3-16-16,-1-3-14 16,0 0-25-16,-3 0-24 0,-19 0-36 0,33 2-43 15,-20-2-46-15,1 0-40 0,-3 1-55 16,-11-1-119-16,14 0-169 0,-14 0-323 16,0 0-246-16</inkml:trace>
  <inkml:trace contextRef="#ctx0" brushRef="#br0" timeOffset="164870.07">25441 14337 2609 0,'-7'16'-58'0,"7"-16"54"15,0 0 32-15,0 0 40 0,0 18 22 16,0-18 17-16,0 0 12 0,0 0 5 0,8 23 6 16,-8-23-10-16,4 15-1 0,-4-15-1 15,6 19 1-15,-3-7-1 0,-3-12 3 0,5 31-6 16,-3-16-3-16,-2 1-2 16,2 3-11-16,-2-19-13 0,0 35-11 0,0-18-5 0,-2 3-9 15,2-2-9-15,0 1-4 0,0-19-9 0,-2 29-10 16,2-29-14-16,0 25-18 15,-2-14-20-15,2-11-28 0,0 20-35 0,0-20-47 0,-3 16-50 16,3-16-52 0,0 12-60-16,0-12-148 0,0 0-127 0,0 0-291 0,0 0-217 15</inkml:trace>
  <inkml:trace contextRef="#ctx0" brushRef="#br0" timeOffset="165300.6">25816 14630 2633 0,'0'0'3'15,"0"0"32"-15,14-9 26 16,-14 9 16-16,0 0 23 0,13-8 18 0,-13 8 13 16,0 0 9-16,14-5-4 0,-14 5-11 0,0 0-9 0,0 0-15 15,0 0-9-15,13-6-14 16,-13 6-4-16,0 0-4 0,0 0-5 15,25 0-10-15,-25 0-8 0,23 0-2 16,-23 0-8-16,24 2-1 0,-4-1-7 0,-3 2-5 0,2 0-5 16,-1-3-11-16,-18 0-11 15,41 2-16-15,-21 0-12 0,-2 1-14 0,0-3-17 16,2 0-20-16,-20 0-32 0,27 0-31 0,-27 0-34 0,25 3-34 16,-16-3-42-16,-9 0-133 15,18 0-500-15,-18 0-265 0</inkml:trace>
  <inkml:trace contextRef="#ctx0" brushRef="#br0" timeOffset="165960.44">26427 14630 2633 0,'0'0'-88'0,"0"0"13"0,0 0 8 0,0 0 14 16,0 0 2-16,0 0 3 15,23 3 14-15,-23-3 4 0,15 4 21 0,-15-4 1 0,0 0 7 16,21 0 10-16,-21 0 21 16,0 0-12-16,23 3 4 0,-23-3 1 0,0 0-1 15,27-3 6-15,-27 3-5 16,15-7-2-16,-15 7 8 0,20-12-9 0,-11 5 9 0,-2-6 0 16,2 4-2-16,0-3 0 0,-9 12-9 0,13-23-3 15,-6 12-6-15,-7 11 4 16,7-20 2-16,-3 12-5 0,-4 8-2 15,5-18 8-15,-5 18 6 0,0 0 9 16,0-21 15-16,0 21 6 0,0 0 2 0,0 0 3 16,-13-17 3-16,13 17 5 0,0 0-6 15,-19-5-2-15,19 5-3 0,0 0-2 0,-27 7-9 16,27-7-3-16,-23 11-3 0,11-3-6 16,1-1 2-16,-1 3-2 0,-1 1-5 15,4 2 1-15,-3-3-5 0,4 2 6 0,1 1-4 0,-3-2 5 16,4 3 3-16,6-14 5 15,-9 24 0-15,7-11 0 0,2-13 1 0,-2 22 4 0,2-22-2 16,6 23-4 0,-2-11 4-16,3-1-7 0,1 1-1 0,0-1-4 0,1-2-2 15,-9-9-2-15,20 16-8 16,-9-9-9-16,-2 1-3 0,-9-8-8 16,21 8-7-16,-10-4-11 0,-11-4-22 0,24 3-11 0,-24-3-28 0,27 0-30 15,-12 0-34-15,-15 0-29 16,35-7-31-16,-22 3-38 0,4-5-103 0,-4 2-473 15,3-4-144-15</inkml:trace>
  <inkml:trace contextRef="#ctx0" brushRef="#br0" timeOffset="166410.31">26773 14150 2350 0,'0'0'-62'0,"0"0"28"0,0 0 23 0,0 0 4 15,0 0 4-15,0 0-1 0,0 0 12 0,0 0 11 16,0 0 4-16,0 0-1 15,0 0 4-15,0 0-5 0,0 0-1 0,0 0-3 16,0 0-5-16,50-3-6 16,-50 3 2-16,23-3-2 0,-23 3 3 0,21-1-9 0,-21 1 3 15,21 0-21-15,-21 0-19 16,20 0-22-16,-20 0-23 0,16 0-26 16,-16 0-45-16,16-2-87 0,-16 2-315 0,15 0 256 0</inkml:trace>
  <inkml:trace contextRef="#ctx0" brushRef="#br0" timeOffset="166960.29">27193 14018 1595 0,'0'0'-8'16,"11"-17"30"-16,-11 17-1 16,0 0 9-16,6-12 10 0,-6 12 6 0,0 0 5 0,0 0 10 15,0 0 16-15,0 0 6 16,-8-27 2-16,8 27 13 0,0 0-4 0,-11-12 1 16,11 12 0-16,0 0-2 0,-16-3-7 0,16 3-1 15,0 0-8-15,0 0-8 0,-29 2-6 16,29-2-9-16,0 0-2 0,-18 7-6 15,18-7-6-15,-14 10-8 0,14-10-6 16,-8 13-3-16,8-13-6 0,0 0-7 0,-5 22-3 16,5-22-9-16,0 17-13 0,0-17-1 15,0 0 0-15,4 25-2 0,-4-25-1 0,7 18 4 16,-1-10-6-16,-6-8 4 0,10 22 5 0,-3-14-4 16,1 1 7-16,-8-9-2 0,15 19 1 15,-7-7-1-15,1-2 4 0,0-1 5 0,-9-9 8 16,12 17 1-16,-8-10 8 15,-4-7 6-15,12 17 6 0,-8-7 6 0,-4-10-1 0,6 16 1 16,-6-16 3 0,1 16-2-16,-1-16-2 0,0 0 5 0,-3 21-2 0,3-21 9 15,-8 14-6-15,8-14-5 16,-10 10 3-16,10-10-5 0,-15 7 1 0,15-7-5 16,-17 2-7-16,17-2-15 0,-19 4-25 0,19-4-24 0,0 0-32 15,-27-2-32-15,27 2-24 16,-16 0-31-16,16 0-37 0,-13-4-70 0,13 4-546 15,0 0-139-15</inkml:trace>
  <inkml:trace contextRef="#ctx0" brushRef="#br0" timeOffset="167350.46">27424 14028 2432 0,'12'-10'-41'15,"-12"10"12"-15,0 0 17 0,0 0 9 16,21-5-8-16,-21 5 2 0,0 0 6 0,17-4 7 16,-17 4 7-16,0 0-2 15,27 0 5-15,-27 0-3 0,19-2 7 0,-19 2-6 0,23 2-1 16,-23-2 0-16,23 0 7 16,-23 0-11-16,23 2 2 0,-23-2 1 0,22 0-1 15,-22 0-9-15,18 0 7 0,-18 0-22 0,20 0-12 0,-20 0-25 16,0 0-20-16,26-4-19 15,-26 4-25-15,10 0-53 0,-10 0-129 0,0 0-231 0,0 0 291 16</inkml:trace>
  <inkml:trace contextRef="#ctx0" brushRef="#br0" timeOffset="167570.51">27510 14018 1523 0,'0'0'-27'0,"-7"18"17"15,7-18 1-15,0 0 11 16,-4 23 12-16,4-23 13 0,-4 21 6 0,4-21 21 16,-2 22-1-16,-3-8 14 0,2 1 15 15,3-15-4-15,-6 33 22 0,3-18-13 0,1 0 3 16,0 2-12-16,0-2-9 16,2-15 2-16,-1 25-10 0,1-25-7 0,-2 22-21 0,2-22-39 15,-2 20-43-15,2-12-42 0,0-8-59 0,-4 15-147 16,4-15-318-16,-2 10 171 15</inkml:trace>
  <inkml:trace contextRef="#ctx0" brushRef="#br0" timeOffset="168940.33">26542 13683 1609 0,'0'0'-142'0,"0"0"21"0,7 4 20 0,-7-4 30 16,0 0 27-16,0 0 23 0,0 0 23 0,0 0 15 15,0 0 24-15,0 0 11 0,0 0 18 16,0 0 9-16,25 6 8 0,-25-6 6 0,0 0-9 15,0 0-5-15,0 0 10 16,0 0-9-16,24-4-3 0,-24 4-11 0,0 0-3 16,20 0-3-16,-20 0-3 0,0 0-3 15,23 0 0-15,-23 0 0 0,0 0 5 16,23-2 9-16,-23 2 4 0,17-4 2 0,-17 4 3 0,20-3 0 16,-20 3-2-16,17-4 2 0,-17 4 4 15,19-4-5-15,-19 4-3 0,16-4 5 0,-16 4-3 16,18-4 4-16,-18 4-7 15,0 0-2-15,29-2-3 0,-29 2-3 0,18-1-1 0,-18 1-10 16,20 0-6 0,-20 0-6-16,21 0-2 0,-21 0-3 0,22 1-7 0,-22-1-2 15,18 2-2-15,-18-2 0 16,20 0-6-16,-20 0 4 0,21 2-6 0,-21-2-2 16,0 0-2-16,22 0-1 0,-22 0-2 0,20 0 0 0,-20 0 1 15,0 0-3-15,25 0-5 16,-25 0 2-16,20 0-1 0,-20 0 1 0,18 2-1 15,-18-2 1-15,20 1-3 16,-20-1 3-16,18 0-4 0,-18 0 4 0,18 3-5 0,-18-3 1 16,0 0-1-16,27 0-1 15,-27 0 1-15,16 0 1 0,-16 0-2 0,0 0 1 16,27-3-1-16,-27 3 2 0,18-1-2 0,-18 1 2 16,21 0-4-16,-21 0 1 0,21 1 2 15,-21-1 2-15,21-1-7 0,-21 1 5 0,25 1-8 16,-25-1 2-16,19 0-1 15,-19 0 0-15,21 3 2 0,-21-3 3 0,18 0 2 0,-18 0-2 16,0 0 0-16,26-3 6 16,-26 3 3-16,0 0 3 0,21 0-1 0,-21 0 3 15,0 0-2-15,20-1 0 16,-20 1-6-16,0 0 2 0,0 0-12 0,0 0-8 16,25 0-24-16,-25 0-28 0,0 0-36 0,0 0-43 0,13 1-49 15,-13-1-49-15,0 0-119 16,0 0-574-16,0 0-348 0</inkml:trace>
  <inkml:trace contextRef="#ctx0" brushRef="#br0" timeOffset="169750.23">28222 13205 2715 0,'0'0'-143'0,"0"0"15"15,0 0 23-15,0 0 23 0,0 0 3 16,0-19 15-16,0 19 21 0,0 0 13 0,0 0 25 16,0 0 18-16,0 0 20 0,0 0 24 15,10-11 12-15,-10 11 11 0,0 0 9 0,0 0 0 16,0 0 1-16,0 0-4 16,0 0-5-16,0 0-3 0,0 0 2 0,0 0-5 0,0 0-10 15,27 6 0-15,-27-6-7 0,0 0 2 0,17 17-1 16,-17-17-1-16,13 15 5 15,-5-4-3-15,2 1 0 0,-3 1 4 0,7 0 0 0,-1 3 8 16,0 1 5 0,0-1-1-16,2 0-3 0,-2 1-2 0,4-2-8 0,-5 3-7 15,2-3-3-15,-1 0-5 16,0 0-5-16,2-1-3 0,-5-1 0 0,1 0-7 0,1 0-4 16,-1-3 0-16,-3 3-5 0,4 0-3 0,-5-2-1 15,2-2-1-15,2 3-5 16,-4-1-3-16,4 1-11 0,-1-1-10 0,0-2-17 15,-10-9-20-15,14 19-19 16,-4-13-31-16,-10-6-37 0,14 14-47 0,-14-14-39 16,10 9-63-16,-10-9-152 0,9 6-486 15,-9-6-324-15</inkml:trace>
  <inkml:trace contextRef="#ctx0" brushRef="#br0" timeOffset="170180.16">28782 13150 2667 0,'0'0'-144'0,"0"0"26"0,0 0 21 15,0 0 15-15,0 0 17 16,0 0 13-16,0 0 17 0,0 0 13 0,0 0 16 16,-45 26 17-16,37-16 20 15,0 3-1-15,-4 1 24 0,4 1 5 0,-4 2 1 16,-1 0 14-16,0 3 7 0,-2-4-6 0,3 4 10 16,-4-1 0-16,2 2-5 0,-4-2-8 15,2 5-6-15,1-3-7 0,-1 2 4 0,-4 0 0 16,1 2-6-16,2-2-2 0,2-4-4 15,-1 0-6-15,0 0 4 0,0 0-13 0,0-2-5 16,3 2 1-16,2-4-3 16,-1 1-7-16,2-3-2 0,2-2-7 0,-1 3-2 15,3-3-11-15,6-11-9 16,-12 15-12-16,12-15-18 0,-12 16-18 0,12-16-28 16,-8 13-36-16,8-13-27 0,-4 14-33 0,4-14-51 0,0 0-130 15,-2 19-354-15,2-19 20 16</inkml:trace>
  <inkml:trace contextRef="#ctx0" brushRef="#br0" timeOffset="170880.58">29157 13250 1999 0,'0'0'-114'16,"0"0"11"-16,0 0 20 0,4-14 6 0,-4 14 25 0,0 0 20 15,0 0 27-15,0 0 4 16,0 0 19-16,0 0 9 0,0 0 1 0,0 0 9 16,0 0 10-16,0 0-3 0,0 0 15 0,0 0 11 0,0 0-15 15,0 0 8-15,0 0-7 16,0 0-2-16,0 0 0 0,0 0-1 0,0 0-7 15,0 0 1-15,0 0 2 16,-45 22 12-16,36-12-12 0,1 1 5 0,0 1-3 16,-1 1 0-16,1 1-7 0,-1 1 2 15,-1 2-5-15,3 0-5 0,-1 2 8 0,2 0 6 16,2 0 0-16,-1-2 16 16,-3 3-1-16,7 1 0 0,-1-5 10 0,2 4-5 0,0-20-2 15,2 36-5-15,2-19-8 16,-2-2-3-16,4 2-6 0,0 1-7 0,0-3-5 15,0-2-17-15,0 0-22 0,3 1-20 0,-1-1-33 16,1-1-21-16,-9-12-34 16,15 18-29-16,-7-7-29 0,-2-4-40 0,-6-7-77 0,16 12-498 15,-8-7-89-15</inkml:trace>
  <inkml:trace contextRef="#ctx0" brushRef="#br0" timeOffset="171550.05">29391 13450 2156 0,'0'0'-141'16,"0"0"13"-16,0 0 23 0,0 0 13 0,0 0 24 0,0 0 18 16,0 0 21-16,0 0 6 0,0 0 13 0,0 0 18 15,0 0-6-15,0 0-1 16,0 0 1-16,0 0-7 0,0 0 3 0,0 0-1 0,0 0 3 15,0 0-5-15,0 0 1 16,0 0 8-16,0 0-2 0,0 0-11 0,0 0 7 16,0 0 2-16,0 0 0 15,0 0 4-15,0 0 3 0,37 7-4 0,-37-7-6 16,0 0 3-16,12-12 3 0,-12 12-8 0,8-9 3 0,-8 9 2 16,11-14 9-16,-11 14-3 15,7-13 8-15,-7 13 9 16,6-14-7-16,-6 14 4 0,0 0 8 0,4-20-8 15,-4 20 7-15,0 0-2 0,0-20-4 0,0 20-1 0,0 0-4 16,-8-18 19-16,8 18 2 16,-7-14-1-16,7 14 0 0,0 0 7 0,-15-9-10 15,15 9 6-15,0 0 16 16,0 0-10-16,-32 4 7 0,32-4-9 0,-21 12-5 0,21-12 6 16,-23 14-1-16,12-4-3 0,-1-1-5 0,0 3 3 15,-2-2 9-15,4 3-4 16,-3-2-2-16,5 2 0 0,-3-2-1 0,4 3 4 15,1 0-4-15,6-14 1 0,-4 24 1 16,4-24 1-16,0 23-3 0,0-23-1 0,8 23-3 16,-1-14-3-16,-1 3-2 15,5-2-10-15,0-1-10 0,1-1-11 0,0-1-15 16,4-1-36-16,-2 0-33 0,4-1-28 16,-2-1-28-16,-16-4-43 0,32 0-99 0,-11 0-412 15,-1-4 57-15</inkml:trace>
  <inkml:trace contextRef="#ctx0" brushRef="#br0" timeOffset="172050.54">29870 12719 1932 0,'0'0'-96'0,"-14"-11"24"16,14 11 18-16,-12-8 19 0,12 8 10 0,-14-7 12 16,14 7 5-16,0 0-1 0,-22-4 8 15,22 4 1-15,0 0-4 16,-25 4 8-16,25-4 7 0,-18 5-2 0,18-5-3 15,-16 10 9-15,16-10-6 0,-12 15 1 0,5-5 0 0,7-10 0 16,-7 21-4 0,5-9 2-16,2-12-1 0,-2 22 21 0,2-22-15 0,6 29 8 15,1-15 7-15,-2 0-8 16,1 1-2-16,2 1 1 0,-2-3-1 0,-2 2 3 0,3-4 2 16,0 3 9-16,-7-14-13 0,8 23-1 15,-6-12 6-15,-2-11 6 0,0 18-3 16,0-18-11-16,0 0 14 0,-10 22 20 0,10-22-11 15,-14 10 15-15,14-10-1 16,-18 5 3-16,18-5 5 0,-24 3-3 0,24-3 0 16,-23 0-10-16,23 0 2 0,-26-3-7 15,26 3-6-15,0 0-10 0,-26-1-21 0,26 1-26 16,0 0-27-16,-22-3-24 16,22 3-15-16,0 0-29 0,0 0-38 0,-15-7-98 0,15 7-389 15,0 0 136-15</inkml:trace>
  <inkml:trace contextRef="#ctx0" brushRef="#br0" timeOffset="172530.37">30094 12736 1917 0,'15'-11'0'0,"-15"11"25"0,8-10 12 0,-8 10 7 0,0 0-2 16,17-8 2-16,-17 8-14 16,13-7 6-16,-3-2-13 0,33 1-1579 15,-43 8 1936 32,19-2-775-47,-19 2 822 0,19 0-873 0,-19 0 341 0,22-2 395 0,-22 2-874 0,18-1 942 0,-18 1-794 0</inkml:trace>
  <inkml:trace contextRef="#ctx0" brushRef="#br0" timeOffset="173910.42">30173 12700 19 0,'0'0'108'16,"0"0"-4"-16,0 0-10 16,0 0-6-16,0 0-15 0,0 0-3 0,0 0-8 0,0 0-7 15,0 0-9 1,0 0 0-16,0 0-4 0,0 0 2 0,0 0 3 0,0 0 23 16,0 0 12-16,0 0 5 0,0 0 18 0,0 0 19 15,0 0-6-15,0 0-8 16,0 0-9-16,0 0-7 0,0 0-6 0,0 0-6 0,0 0-26 15,0 0-24-15,0 0-21 16,0 0-25-16,0 0-12 0,0 0-13 0,0 0-8 16,0 0 7-16,0 0-3 0,0 0 6 15,0 0-1-15,-16-21 9 0,16 21 6 16,0 0 3-16,0 0 21 0,0 0 6 0,0 0 0 0,0 0 3 16,-16-6-2-16,16 6 0 15,0 0 7-15,0 0-2 0,-18-9-5 0,18 9 4 16,0 0-7-16,-14-6 8 15,14 6-8-15,0 0-2 0,0 0 3 0,-17-3-1 0,17 3 0 16,0 0 0-16,0 0 0 16,-17-5-2-16,17 5-4 0,0 0 12 0,0 0-9 15,0 0 1-15,0 0 0 16,0 0 0-16,-21-1 1 0,21 1 0 0,0 0 14 0,0 0 6 16,0 0-9-16,0 0 25 0,0 0-9 0,0 0-12 15,0 0 5-15,0 0-10 16,0 0 11-16,0 0 0 0,0 0 1 0,0 0-4 15,0 0 1-15,0 0-4 0,0 0 6 16,0 0 9-16,0 0-5 0,0 0 22 0,0 0-17 16,42-13 5-16,-42 13 13 15,0 0-7-15,23-3 8 0,-23 3 6 0,18-2-9 16,-18 2-1-16,20 0-1 16,-20 0-12-16,26 0 0 0,-26 0-4 0,23 0-5 0,-23 0-2 15,24 0-4-15,-24 0-1 0,20 0 8 16,-20 0-2-16,20-1 0 0,-20 1 2 15,0 0 2-15,23 1-7 0,-23-1-3 0,0 0-5 0,21 2-4 16,-21-2-12-16,0 0-15 16,17 3-18-16,-17-3-22 0,0 0-23 0,0 0-13 15,19 1-19-15,-19-1-14 16,0 0-7-16,0 0-9 0,13 4-19 0,-13-4-35 16,0 0-84-16,0 0-281 0,0 0 247 0</inkml:trace>
  <inkml:trace contextRef="#ctx0" brushRef="#br0" timeOffset="174350.47">30215 12683 1558 0,'0'0'-26'0,"0"0"24"15,0 0 14-15,0 0 11 0,0 0 6 0,0 0 9 16,-11 14 0-16,11-14 14 0,0 0-6 16,0 0 1-16,0 0 21 0,0 0-13 0,0 0 0 15,0 0 1-15,0 0-6 16,0 0 2-16,0 0-9 0,0 0-9 16,0 0 3-16,0 0-1 0,0 0-1 0,0 0-4 0,-2 22 2 15,2-22-7-15,-4 12-2 0,4-12-4 16,0 0 12-16,-9 23-11 0,9-23 1 0,-6 21-10 15,4-10 8-15,-2 3 3 16,0 0 10-16,-1 2-3 0,5-16 6 0,-7 28 0 16,3-13 0-16,0-1-6 0,0-1 8 15,4-13-3-15,-4 25 2 0,2-13-7 0,2-12-5 16,-4 22 1-16,4-22-4 0,-5 22-1 16,5-22 3-16,0 17 0 0,0-17-4 15,-2 16-2-15,2-16-2 0,0 0-2 0,-2 17 0 16,2-17-8-16,0 0-30 0,0 0-40 15,-2 19-40-15,2-19-43 0,-2 8-64 0,2-8-168 0,0 0-325 16,0 0 44-16</inkml:trace>
  <inkml:trace contextRef="#ctx0" brushRef="#br0" timeOffset="175205.98">30450 12733 1979 0,'0'0'-99'0,"0"0"15"0,0 0 11 16,0 0 14-16,0 0 15 0,0 0 14 0,0 0 10 15,0 0 13-15,0 0 14 16,0 0 25-16,0 0 5 0,0 0 4 0,0 0 6 16,0 0 0-16,0 0 2 0,0 0-6 15,0 0-4-15,0 0-2 0,0 0 0 16,0 0-4-16,0 0-12 0,-4 49 7 16,4-49-1-16,4 19-6 0,-4-19-2 0,4 21 6 15,0-6-17-15,-2-2 15 0,2 1 13 0,-4-14-6 16,8 29 4-16,-2-11-7 0,-2-4 4 15,0 4 7-15,-2-2-15 0,2 1 9 0,-2 5-3 16,-2-3 3-16,2 1 1 16,-2 4 4-16,2 0-6 0,-2 5 2 15,0-3-3-15,0 1 3 0,0 1 13 16,0 1 3-16,-4-3 6 0,2 2 0 0,-4-3 2 0,2-1 0 16,-6-1-1-16,0 2-6 0,0-2-11 0,-7 3-7 15,0-1-35-15,-2 2-46 16,-3-2-61-16,0-1-52 0,-4 1-98 0,1-2-545 15,-9 3-117-15</inkml:trace>
  <inkml:trace contextRef="#ctx0" brushRef="#br0" timeOffset="179870.46">24399 13786 2299 0,'0'0'-98'0,"0"0"22"0,0 0 8 16,0 0 15-16,0 0 15 15,0 0-3-15,0 0 11 0,0 0 9 0,0 0 1 16,0 0 9-16,0 0 11 0,0 0 0 16,0 0 5-16,0 0 1 0,0 0 9 0,0 0 6 15,0 0 8-15,0 0 2 16,0 0 22-16,0 0-12 0,0 0 18 0,0 0 7 16,0 0 15-16,0 0 2 0,0 0 13 0,0 0-13 0,0 0-9 15,0 0-17-15,0 0-5 16,0 0-14-16,0 0-10 0,0 0-9 0,0 0-2 15,25-30-1-15,-25 30-4 16,2-21-4-16,-2 21 2 0,4-27 0 0,-2 14-2 0,0-2 0 16,0-3-5-16,-2 18 0 15,5-32 0-15,-2 15-3 0,-1-2 1 0,-2 2 4 16,2-2 0-16,-2 19-5 0,0-35 3 16,0 16-4-16,-2 2-4 0,0-1 1 0,2 18 3 15,-3-28-5-15,2 15-1 0,1 13 4 16,-8-23 1-16,8 23-8 0,-6-20 5 15,6 20 0-15,-6-16 7 0,6 16 6 0,-4-14-8 0,4 14-1 16,0 0 7-16,-8-15-3 16,8 15-1-16,0 0 3 0,0 0 3 0,0 0-6 15,0 0 11-15,-12-7 2 16,12 7 5-16,0 0 0 0,0 0 3 0,0 0 3 0,0 0-2 16,0 0 7-16,0 0-6 0,-8 36 0 0,8-36 3 0,-2 17-5 15,2-17-2 1,-2 19-3-16,2-19 1 0,-2 21-4 0,2-21-2 0,0 23-2 15,0-23-1-15,0 27 1 16,0-14-4-16,0-13 15 0,0 27-21 0,2-13 3 16,-2-14-1-16,4 24 1 15,0-12-3-15,-4-12 1 0,4 22 1 0,-4-22-3 16,7 19 2-16,-2-9 1 0,-5-10-2 16,7 15-1-16,-7-15 3 0,7 14-2 0,-7-14 1 15,10 7 2-15,-10-7-3 0,0 0-5 0,22 4-3 16,-22-4-8-16,0 0 2 0,0 0-3 15,34-14 1-15,-34 14 5 0,19-9 2 0,-11 5 8 16,-8 4 4-16,18-9 5 16,-18 9 12-16,16-8-3 0,-16 8-2 0,10-8-1 15,-10 8 0-15,0 0-2 0,18-7 5 16,-18 7-2-16,0 0-3 0,10-8 0 0,-10 8-5 16,0 0-1-16,0 0 2 0,0 0 1 0,0 0-9 15,0 0-6-15,27 8-11 16,-27-8-8-16,12 7-6 0,-12-7 5 0,14 8 2 0,-14-8 2 15,17 8-2-15,-17-8 10 16,17 5-2-16,-17-5-10 0,19 6 3 0,-19-6-8 16,24 4-1-16,-24-4 1 15,21 1 2-15,-21-1 9 0,21 3 10 0,-21-3 15 0,18 0 15 16,-18 0 15-16,0 0 12 16,20 1 10-16,-20-1-2 0,0 0 5 0,21 2 1 15,-21-2 0-15,0 0 0 0,18 4 4 0,-18-4-4 16,16 2-2-16,-16-2-7 0,21 1-5 15,-21-1-3-15,20 5-15 0,-20-5-20 0,20 4-30 16,-20-4-37-16,22 2-52 0,-22-2-46 16,16 1-51-16,-16-1-91 0,11-1-630 0,-11 1-332 15</inkml:trace>
  <inkml:trace contextRef="#ctx0" brushRef="#br0" timeOffset="180060.33">24606 13143 2739 0,'6'-22'-116'0,"-6"22"-10"15,0 0-24-15,4-3-58 0,-4 3-122 0,0 0-247 0,0 0 223 16</inkml:trace>
  <inkml:trace contextRef="#ctx0" brushRef="#br0" timeOffset="185420.42">25477 12381 1508 0,'0'0'-138'0,"0"0"-28"0,0 0-227 15,0 0 123-15</inkml:trace>
  <inkml:trace contextRef="#ctx0" brushRef="#br0" timeOffset="189670.25">25450 12373 1082 0,'0'0'-44'0,"0"0"3"0,0 0 7 15,0 0 3-15,0 0 15 16,0 0 25-16,0 0 2 0,0 0 0 0,0 0 3 16,0 0 8-16,0 0-5 0,0 0-2 0,0 0-1 15,0 0-2-15,29 28-1 0,-29-28-2 16,0 0-9-16,0 0 2 0,0 0-2 0,0 0 0 15,14 8 2-15,-14-8-2 0,0 0 1 16,0 0 8-16,17 2-12 0,-17-2 3 0,0 0 3 16,0 0-3-16,0 0 13 15,0 0 1-15,0 0 3 0,25-13 4 0,-25 13 1 16,0 0-7-16,12-12 5 0,-12 12-8 0,11-8-7 16,-11 8-1-16,11-9-10 0,-11 9 1 15,14-10-4-15,-14 10 4 0,16-11-2 0,-8 3 5 16,4 3-1-16,-3-3 1 0,3 0 0 15,0 1 6-15,2-1-4 0,0 0 7 16,1 1 2-16,-1 0-1 0,1 3-1 16,2-5 7-16,-1 5-7 0,3-1 4 0,-1-1 3 15,0 2 8-15,0 0 1 0,-2 1 4 16,2-1 1-16,-1 2-4 0,-17 2-4 0,31-1-4 16,-16 1-11-16,-15 0 0 15,29 3-12-15,-18 1-12 0,1-1 4 0,-2 1-6 16,-10-4 1-16,16 10 1 0,-9-5 7 15,-7-5 1-15,0 0 8 0,13 16-2 16,-13-16 3-16,4 12 4 0,-4-12-4 0,0 0 6 0,0 0-4 16,0 0 8-16,0 19-8 15,0-19 14-15,0 0-2 0,0 0 5 0,0 0 4 16,0 0 1-16,0 0 0 0,0 0 7 0,5 17-8 16,-5-17 1-16,0 0-4 0,0 0 6 15,29-6 8-15,-29 6-2 0,0 0-3 0,34-8 0 16,-18 3-7-16,1 2-4 0,0-4 11 15,7 0-11-15,-1-1 4 0,4 1-2 16,-1-3-1-16,4 0 2 0,1 2 4 16,3-1-8-16,-5 4 3 0,2-1-4 0,1 2-1 15,-5 0-1-15,2 4 1 16,-2 0-4-16,-4 2 2 0,-3 1-4 0,0 2 3 16,-4 0-6-16,-1 3-5 0,-1-3-6 0,-5 5 1 0,2-2-4 15,-11-8 1-15,12 14-3 16,-12-14 12-16,6 16-3 0,-6-16 8 0,1 12 9 0,-1-12-10 15,0 0 5 1,0 0 7-16,0 19 0 0,0-19 1 0,0 0-6 0,0 0 5 16,0 0-7-16,4 15-4 15,-4-15 3-15,0 0 3 0,0 0-3 0,27-1-3 16,-27 1-5-16,23-3 6 0,-23 3 1 16,28-7-4-16,-10 1 13 0,3 0 4 0,1 0 7 15,2-1 12-15,4-3-4 0,3 1 3 0,5-5 4 16,7-1-3-16,6 0-7 0,0 0 3 15,4-1-15-15,20 1 3 0,-10 4-5 16,-9 4-6-16,-7 1 0 0,0 2-1 16,-6 4-7-16,-3 0-5 0,-5 4-5 0,0-1 3 15,-2 3-2-15,-5 0 4 0,-1 3-4 16,-5 3-4-16,-6-3-6 0,0 3 16 0,-6-1-20 16,-1 0 11-16,-7-11-3 15,10 18-4-15,-10-18 12 0,6 15 3 0,-6-15 3 16,5 14 0-16,-5-14 11 0,0 0 9 0,6 16-2 0,-6-16-1 15,0 0-5 1,6 16 1-16,-6-16-4 0,0 0-3 0,19 10 6 0,-19-10-7 16,23 5-8-16,-4-5 6 15,1 2-3-15,1-1 4 0,-1 2 8 0,4-2-9 0,6-1 0 16,0 2 1-16,1-2-1 16,3-2 0-16,1 2-6 0,9-1 11 0,2 1-2 15,3-3-6-15,8 2 2 0,3-1-8 0,3 0 2 16,-1 0 2-16,-2 2-5 0,-1 2 1 15,-10-2 0-15,-4 2-3 0,-3 0 9 0,-8-1-16 16,-5 3 1-16,2-2 12 16,-8 3-6-16,-2-2-7 0,-4 1 5 0,-6 2 1 15,-11-6-11-15,21 11-5 16,-21-11-2-16,10 9 1 0,-10-9 1 0,0 0 3 0,0 0 10 16,0 0 11-16,0 0 10 0,0 0-2 0,0 0 6 15,0 0 11-15,0 0-1 16,0 0-11-16,0 0-5 0,0 0-5 0,13-22 4 15,-13 22-10-15,21-14-2 0,-7 5 1 16,3-1-20-16,4 0 10 0,3-3-5 0,4 0-10 16,2-2 3-16,1-1 9 15,9 0-2-15,2-4-14 0,3 1 17 0,1-1-2 16,3 0-6-16,1 1-5 0,-2 4 2 0,-1 0 7 0,-5 3-3 16,-2 5 1-16,1 1 6 15,-8 2 3-15,3 4 1 0,-2 1 0 0,-2 5 1 16,5 1 1-16,-1 0 7 15,-4 5-4-15,3-1 8 0,-9 4-4 0,2 1-1 0,-6-3 20 16,-3 0-34-16,-3 3-10 16,0-3-1-16,-4-2-1 0,-4 1-3 0,1-3 8 0,-9-9 5 15,11 16 1 1,-11-16-1-16,4 11 12 0,-4-11 7 0,0 0 5 0,0 0 11 16,6 12-6-16,-6-12 0 0,0 0-9 15,0 0-7-15,0 0-4 0,23 3-8 16,-23-3 2-16,22-4 7 0,-22 4 0 0,34-4 13 15,-13 2 4-15,0 1-7 0,2 1 8 16,3-2 0-16,3 2 7 0,1 0 10 0,2 2-10 16,-1-1 8-16,5 3 10 15,2 2-9-15,0 4-1 0,3-1 0 0,5 4-6 16,1 2 1-16,-3 3-8 16,-3 1 5-16,-1 2-3 0,-4 3-4 0,0 1 2 0,-7 2-3 15,-1 2 6-15,-7 0-3 0,-4-3 9 0,-4 4-12 16,-3-5 9-16,-6 1-2 0,-4 0 5 15,-2-1-3-15,-4 1-11 0,-4-3 14 0,-3-2 0 16,-2-1-11-16,0-2 9 16,-1-1-12-16,-2-4 2 0,2 1-2 0,2-3 6 15,2 1-9-15,-1-3 2 16,3-1-4-16,10-8-2 0,-16 14-16 0,16-14-1 0,-10 14-2 16,10-14-12-16,2 18-6 0,-2-18-13 0,15 20-11 15,-4-6-12-15,1 1-8 0,5 2-3 16,3 0 9-16,0 0 3 0,2 5 11 0,1-4 14 15,1 3 13-15,-4 0 22 16,4-2 13-16,-5 3 22 0,4 1 4 0,-4-3 12 16,1 3 5-16,-6-2-2 15,-2-1 15-15,2 4-2 0,-4 1 2 0,-2 1-2 0,-3 1-10 16,-3 0 1-16,-2 3-1 0,0 0-9 0,-4 1-10 16,-1 3-3-16,-3 2-11 15,-2 0 1-15,-8 3 4 0,4 2-9 0,-8-8 12 16,6-2-10-16,-12 1-4 15,1-4 10-15,-3-1-7 0,2-3 4 16,-1-6-8-16,-3 1 7 0,2-2 6 0,-1-2-11 16,1-1-1-16,0-3 8 0,3-1-5 0,1-2 11 0,0-3 6 15,6-3 5 1,1 2 0-16,-1-2 7 0,2 0 17 0,18-2-3 0,-30 4-1 16,18-3-1-16,12-1-5 0,-22 4 5 15,22-4 4-15,-21 3-1 0,21-3 2 16,-15 3-2-16,15-3-4 0,0 0-7 0,-21 4-4 0,21-4-4 15,-17 5-3-15,17-5-3 16,-21 10-3-16,8-3-5 0,-2 1 0 0,0 0 1 16,-3 1 0-16,-2 1-4 15,-3 2 0-15,0 0 0 0,-4 2-3 0,-3 0 1 0,-4-1-3 16,0-1 1-16,-2 1 5 16,-4-4-6-16,0-2-3 0,-3 1-2 0,-1-2 1 15,2-2 9-15,-3-2-11 0,3-2 3 0,4 0-3 16,3-2-6-16,-1-2-15 15,5 0-19-15,-1 1-19 0,4-1-16 0,6 1-17 0,2 1-7 16,1-1-12-16,3-1 4 16,16 4 0-16,-28-3 11 0,28 3 6 0,-20-6 6 0,20 6 13 15,-14-4 16-15,14 4 5 16,0 0 12-16,-17-6 20 0,17 6-6 0,0 0 5 16,0 0-1-16,-21-1 10 0,21 1 8 0,0 0 8 0,0 0 1 15,-21 11-1-15,21-11 2 16,-20 6 6-16,20-6 2 0,-20 3-2 0,5-1 2 15,15-2 5-15,-34 0 3 16,16 0 1-16,-2-5 1 0,-2 1 0 0,-3-2 9 16,1 0-2-16,0-3-5 15,-2-1-1-15,1-1-5 0,3 3 1 0,2-2-7 0,-2 3 5 16,5-1-6-16,2 2-7 16,2 1-9-16,13 5-6 0,-24-9 1 0,14 2-9 15,10 7 2-15,-16-5-5 0,16 5 1 0,0 0-1 16,-15-10 1-16,15 10-7 0,0 0 5 15,0 0-2-15,0 0 10 0,-15-8 2 0,15 8 9 16,0 0 11-16,0 0 6 16,0 0-4-16,0 0-3 0,-31 10-5 0,31-10 4 15,-24 6-1-15,10-3 4 0,-6 0 0 16,3-2-2-16,-3 1 0 0,20-2 3 0,-36-2 3 16,14 1 1-16,1-5 1 0,-4 2 2 15,4-4 1-15,-3-1 0 0,1 1 3 0,1-3 4 16,2 2-3-16,0-5-3 0,4 5-1 0,0-3-4 15,2 3-11-15,1-1-17 16,0 1-9-16,2 1-8 0,11 8 0 0,-18-13 3 0,10 6-13 16,8 7 10-16,-14-12-2 15,14 12 3-15,-12-13 0 0,12 13 1 0,0 0 7 16,-15-8 2-16,15 8-4 16,-11-8 2-16,11 8 6 0,0 0-5 0,-23-6 2 15,23 6 5-15,-25-1-5 0,25 1 5 0,-25-6 1 0,7 3 6 16,18 3-5-16,-35-3 2 15,12-1 4-15,3-1-5 0,0 1 0 0,-3-3 6 16,-2 0-2-16,5 1-1 0,-4-3 3 16,1-1 0-16,1 1-6 0,2-1-11 15,-1 1-6-15,6-2-5 0,-1 2-8 16,3-3-12-16,1 1-2 0,3-2 3 16,1 0-1-16,-2 3-2 0,10 10 13 0,-9-26 3 0,5 17-7 15,4 9 11-15,-7-19-2 0,7 19 5 16,-4-18-3-16,4 18-8 0,0 0-1 0,-4-21 4 15,4 21-14-15,0 0 4 16,-4-16 0-16,4 16 2 0,0 0-1 16,-11-14-3-16,11 14-2 0,-15-9 10 15,15 9-4-15,-18-10 9 0,4 4 10 0,0-2 2 0,-1 1 5 16,-3-1 1-16,-2-3 0 0,-3 0 11 0,1-3-1 16,-3-4 9-16,0 0-4 15,1-1-4-15,1-4-4 0,-1 0-4 0,6-1 0 0,-2-1 10 16,8 2-8-16,-1 3 3 15,1-2-3-15,3 0-8 0,1 2-2 0,1 3 0 16,0-1 1-16,0 4 14 0,1-2-2 16,1 3 9-16,-1-1-1 0,6 14 2 0,-15-22 5 15,5 10-2-15,10 12 6 16,-18-16 4-16,7 9 0 0,11 7 0 0,-25-7 5 16,11 5-8-16,14 2-2 0,-31-3-1 15,31 3 3-15,-34 5-4 0,18-2-8 0,-4 3 7 16,4-2 1-16,-4 1-3 0,1 0 10 0,-2-1 1 15,0-1 8-15,-1-1 7 16,0 0-1-16,-1 0 9 0,-2 0 27 0,3 0 1 16,-2-2-12-16,-3 3 0 15,6-1-11-15,-2 1-1 0,4-2-9 0,-2 3 4 0,4 0-9 16,-2 0-5-16,1-1 8 16,18-3-10-16,-31 10-5 0,15-2 3 0,2-1-11 15,-1 1-1-15,-1 2 4 0,3-1 1 0,-1 1-6 0,-3-1 2 16,0 2-7-16,2 1 7 15,-5-1-5-15,4 1 5 0,-2-5-7 0,1 5-2 16,0-5 4-16,-1 0-1 16,1 2-6-16,-2-4 3 0,4 1 0 15,-4 0-4-15,2-3-11 0,-1-1 1 0,18-2-4 16,-32 3-4-16,19-3 11 0,13 0-11 0,-27 0-9 0,27 0 12 16,0 0-12-16,-29-5 5 0,29 5-15 15,-12-5 1-15,12 5-6 0,0 0 13 16,0 0-11-16,0 0 10 0,-6-15-12 15,6 15 14-15,0 0 8 0,0 0 15 16,0 0 21-16,0 0 20 0,0 0 3 0,0 0 10 16,0 0-1-16,0 0-9 0,-27 17 1 15,27-17-8-15,-14 16-3 0,6-8-5 0,-2 0 1 16,10-8 1-16,-19 17-5 16,9-7-1-16,-3-2 1 0,-1-3-4 0,-2 1-5 15,0 0 4-15,-1 0-8 0,1-3 3 0,-2 1-1 0,2-1-12 16,1 1-10-16,-3 0-12 15,18-4-14-15,-25 4-7 0,25-4-8 0,-20 4-5 16,20-4-7-16,-18 3 7 0,18-3 4 16,-15 4 0-16,15-4 12 0,0 0-1 0,0 0 2 15,-19 4 8-15,19-4 6 16,0 0 14-16,0 0 13 0,0 0 4 0,-18 4 11 16,18-4 20-16,0 0 16 0,-11 11-3 0,11-11-4 15,-19 12-2-15,9-3-6 0,-1 1-2 16,-1-1-9-16,-1 3-6 0,2-3-2 0,-3 1-4 15,1 1-2-15,-1-3 4 16,-1 0-4-16,-1 0-4 0,2-3 6 0,-2-1-3 16,-1 0 3-16,17-4-2 0,-27 6-6 15,10-6-2-15,17 0-4 0,-25 0-12 0,25 0-10 16,-21-3-6-16,21 3-4 0,-19-5 12 0,19 5-7 0,-12-7 13 16,12 7 17-1,0 0 14-15,-17-10 14 0,17 10 7 0,0 0-2 0,-15-7 1 16,15 7 1-16,0 0 0 15,0 0-8-15,0 0-3 0,-16-8-6 0,16 8-1 16,0 0 3-16,0 0-3 0,0 0-2 16,-27 3-1-16,27-3 3 0,0 0-5 15,-24 5-2-15,24-5-2 0,-25 1 4 16,25-1-6-16,-31 0 0 0,10 0 10 0,1 0-13 16,2 0 3-16,18 0-8 0,-40-1 0 0,20-2-14 0,-1 1-12 15,21 2-8-15,-36-3-14 16,19 3-1-16,0-4-4 0,17 4-2 15,-29-6-6-15,16 5 11 0,13 1-9 16,-25-10 3-16,13 6 2 0,12 4-1 0,-20-10 10 0,20 10-5 16,-17-11 7-16,6 4 8 15,11 7-3-15,-17-8 6 0,17 8-6 0,-17-11-3 16,17 11-4-16,-19-7 4 16,19 7 0-16,-17-7 8 0,17 7 3 0,-19-10 4 0,19 10 10 15,-19-9 3-15,19 9 4 0,-16-10 3 0,4 2 10 16,12 8 9-16,-18-17-6 15,10 8 14-15,-2-5 1 0,2 2-11 0,8 12 0 16,-9-31 5-16,6 13-6 0,0 2-2 16,3-4-1-16,3-1 2 0,0-2 12 0,-1-1-17 15,1 1 7-15,3-4 11 16,0 4-1-16,4-1 3 0,1 0-2 0,-2 0-12 0,4 5 4 16,3-2-18-16,-4 2 10 0,3 0-11 15,1 3-2-15,-3 1-15 0,1 2 3 16,2 1-3-16,-2 4 4 0,-1-5-10 0,-2 4 6 0,2 2 7 15,-2-3 13-15,-11 10-4 16,16-22 7-16,-11 15 3 0,-5 7 14 0,8-18-1 16,-8 18 8-16,-2-21 8 15,2 21-4-15,-4-21 7 0,4 21 1 0,-14-25-10 16,6 14 13-16,3-3-9 0,-5 0 0 16,2-1-2-16,-1 2 14 0,1-1-5 0,2-1-6 15,1 0-9-15,5 15-14 0,-8-32-7 0,4 12 4 16,4 4-13-16,0-4-1 15,0 1 23-15,2 1-16 0,0 0 10 0,2 1-2 16,2 2 0-16,2 0-6 0,-1 1 0 16,6 3 5-16,5 1-7 0,-5 3 4 15,7 1-7-15,1 2-27 0,4 1-16 16,-1-1-17-16,3 1-20 0,-2 2-8 0,2-1-11 16,-4 0-23-16,-1 0-40 0,2 0-357 0,-1 1 291 0</inkml:trace>
  <inkml:trace contextRef="#ctx0" brushRef="#br0" timeOffset="191430.21">30573 12381 1416 0,'0'0'-80'0,"0"0"21"0,0 0 12 16,0 0 19-16,0 0 19 0,0 0 16 16,0 0 14-16,0 0 12 0,-6-22 7 0,6 22 8 0,0 0-8 15,0 0-1-15,0 0-15 0,0 0 5 16,0 0-10-16,0 0-2 0,0 0-1 15,8-26-4-15,-8 26 0 0,0 0 0 16,10-12-2-16,-10 12 12 0,0 0-1 0,15-9-4 16,-15 9 3-16,13-8-2 15,-13 8 1-15,14-8-3 0,-14 8-4 0,19-9-2 16,-19 9-1-16,20-9 1 0,-8 3-1 16,1-1-3-16,0 0 1 0,1-1 3 0,3 1 14 15,5-3-3-15,-2-1 9 0,2 2 0 0,-1-3 3 16,0 2 7-16,2 0-6 15,-1-2-7-15,1 2-5 0,-2 1 4 16,2-1-14-16,-1-1 6 0,1 1-10 0,-2 1-5 16,0 0 1-16,-1-1-5 0,0 0 4 0,0 1 6 15,0-1-9-15,2 1 5 0,-3-3 5 16,-3 3-6-16,4-3 7 0,-6 5 2 16,4-3 4-16,-6 2-3 0,3-1 3 0,-15 9 4 15,24-11-3-15,-16 5-7 0,-8 6 12 16,19-12-7-16,-10 6-6 0,-9 6 6 0,16-8-5 0,-16 8-2 15,13-10-5 1,-13 10-1-16,12-8 5 0,-12 8 7 0,0 0-10 0,16-8 1 16,-16 8 0-16,0 0-6 15,0 0 0-15,10-10 5 0,-10 10 2 0,0 0-5 0,0 0-2 16,0 0-11-16,0 0 10 0,0 0-4 0,-26-22-1 16,26 22 3-16,-16-6 3 15,16 6 3-15,-23-7-9 0,7 4-3 0,16 3 12 16,-29-7 3-16,16 5-11 15,13 2 19-15,-23-4-20 0,23 4 3 0,-23-3-3 16,23 3-14-16,-19-2-5 0,19 2 1 16,0 0-10-16,-26 0 1 0,26 0 4 15,0 0 4-15,0 0 6 0,-23 0 3 16,23 0 0-16,0 0 1 0,0 0 1 0,0 0 2 0,0 0 3 16,0 0-5-16,0 0 19 0,0 0-17 0,0 0 0 15,0 0 4-15,0 0 3 16,0 0-6-16,63-2 0 0,-63 2-4 0,24-4 3 0,-24 4 0 15,27-6 6 1,-14 4 3-16,-13 2 3 0,27-7 3 0,-11 1 0 0,-16 6 10 16,25-10-2-16,-13 7-4 15,-12 3 2-15,20-6 9 0,-20 6-18 16,16-6-7-16,-16 6 6 0,14-5-1 0,-14 5-4 0,0 0 4 16,16-7-1-16,-16 7-5 15,0 0 3-15,0 0 7 0,0 0-2 0,0 0 1 0,0 0 10 16,0 0-6-16,0 0-2 15,0 0 5-15,0 0 2 0,0 0-7 0,0 0 2 16,0 0 3-16,0 0 1 16,0 0-2-16,-32 40-2 0,22-30 6 0,-5-1-7 0,0 7 1 15,0-3 11-15,1 2-13 16,-4 2-1-16,2-1-10 0,-2 0-3 0,4-1-16 0,-1 0-18 16,2-2-12-16,0-1-29 0,3-3-46 15,0 1-110-15,-2-1-244 0,2-1 344 16</inkml:trace>
  <inkml:trace contextRef="#ctx0" brushRef="#br0" timeOffset="194430.31">31819 11433 1313 0,'0'0'-59'0,"8"13"19"0,-8-13 19 15,11 14 9-15,-4-5 12 0,-7-9 5 0,12 18 11 16,-5-9 15-16,-7-9 8 16,10 18-7-16,-4-11 13 0,-6-7 7 15,12 18 1-15,-12-18-3 0,10 16 1 16,-4-8-6-16,-6-8-5 0,10 17 7 0,-3-10-11 0,-7-7-1 16,15 23 9-16,-9-11-10 0,3-1 1 0,-3 2-13 15,2 1 7-15,1 1-6 16,0-1 4-16,-3-2-3 0,2 2-3 0,-2-2-8 15,0 0 3-15,2-1 9 0,-8-11 0 16,10 17 4-16,-4-8 7 0,-6-9-10 0,11 19 15 16,-5-11-1-16,-6-8 0 15,13 21 0-15,-7-10-3 0,3 0-6 0,-1 1 2 16,2-1-9-16,0 1 2 0,0 0 4 16,-2-4-2-16,0 2 5 0,1 0 3 0,2-1 9 15,-11-9-14-15,17 18 6 0,-11-11-2 0,2 3-8 16,-8-10 2-16,16 13-4 15,-8-3-1-15,-8-10-2 0,12 15 1 0,-3-7 1 0,-9-8 7 16,17 15 2-16,-11-8 6 16,-6-7-8-16,11 16 1 0,-11-16-3 0,10 11-3 15,-10-11-2-15,11 9 0 0,-11-9-3 16,0 0-3-16,11 12-1 0,-11-12-25 0,0 0-33 16,12 10-46-16,-12-10-44 0,0 0-58 0,8 7-78 15,-8-7-522-15,0 0-94 16</inkml:trace>
  <inkml:trace contextRef="#ctx0" brushRef="#br0" timeOffset="195070.27">32274 11473 2144 0,'0'0'-159'0,"0"0"30"0,6-17 16 15,-6 17 29-15,0 0 19 0,0 0 13 0,0 0 13 16,0 0 13-16,0 0 13 16,0 0 3-16,0 0 8 0,0 0 7 0,0 0 9 15,0 0 4-15,0 0 13 0,0 0 14 0,0 0 4 0,0 0-3 16,0 0 7-16,0 0-13 15,0 0 6-15,0 0-2 0,0 0-10 0,-55 19-3 16,45-12 7-16,-2 4-12 16,-2 0-3-16,2 0-4 0,-3 3 13 0,2 1-9 0,-2 0-4 15,1 1-1-15,-2 0 4 16,0 1 8-16,4 1-21 0,-6-1 11 0,3 0-10 0,1 2 16 16,-2-2-4-16,2 1-14 0,0 0 6 15,-2 0-5-15,2 1 6 0,-1-2-5 16,0 0 2-16,0 2 0 0,3-4 16 0,-4 1-19 15,4-1 2-15,-1-1-11 16,1 0 3-16,1 0-3 0,-2-1 3 16,3-1-3-16,2-1 6 0,-4 0-6 15,2 1 5-15,0-3-1 0,1 3-1 0,-2-1-4 0,3 1 13 16,-1-1-9-16,9-11-3 16,-14 21 0-16,6-9-21 0,0-4-11 0,8-8-16 15,-10 22-17-15,6-15-16 0,-2 3-31 0,2-2-39 0,4-8-75 16,-9 14-312-16,9-14 279 15</inkml:trace>
  <inkml:trace contextRef="#ctx0" brushRef="#br0" timeOffset="195760.41">32573 11658 1464 0,'0'0'-75'0,"0"0"9"16,0 0 20-16,6-12-3 0,-6 12 18 15,0 0 11-15,0 0 20 0,0 0 7 0,0 0 16 16,0 0 10-16,0 0 2 16,0 0 13-16,0 0 2 0,4-14-2 0,-4 14 10 15,0 0 6-15,0 0-2 0,0 0 3 0,0 0-5 0,0 0-16 16,0 0 4-16,0 0 2 15,0 0-5-15,0 0-4 0,0 0-11 0,0 0 2 16,0 0 6-16,0 0 8 0,-38 22-14 16,38-22 13-16,-15 15-7 0,9-5 5 0,-2 0-1 15,0 1-7-15,-2 0-7 16,0 3 7-16,4 0 3 0,-3-2-3 0,1 4-7 16,-1 1 4-16,3 0 1 0,-3-1-5 0,5 0-4 15,-2 4 5-15,2-4-7 16,2 2-4-16,0-4-5 0,0 6 3 0,2-20-11 0,2 29-13 15,-2-16-9-15,0-13-10 16,6 27-11-16,-2-14-14 0,0 1-11 0,2-4-15 0,1 2-17 16,-7-12-21-16,15 19-33 15,-9-12-48-15,-6-7-402 0,17 16 193 0</inkml:trace>
  <inkml:trace contextRef="#ctx0" brushRef="#br0" timeOffset="196370.34">32857 11719 1622 0,'0'0'-99'0,"0"0"19"0,0 0 14 16,0-18 16-16,0 18 12 15,0 0 15-15,0 0 2 0,-16-14 13 0,16 14 6 0,0 0 6 16,-16-10 9-16,16 10 10 16,-16-5-4-16,16 5 7 0,0 0 3 0,-20-4-1 15,20 4 3-15,-17-3-2 0,17 3 1 0,0 0-4 16,0 0-3-16,-30 7-4 15,30-7-2-15,-12 5 0 0,12-5-6 0,-14 8 4 16,14-8 2-16,0 0-7 0,-16 12 3 16,16-12-1-16,-6 13 0 0,6-13-2 0,-5 13 3 15,5-13-5-15,0 0 5 16,0 23-4-16,0-23-6 0,5 17 4 0,-5-17-6 0,6 19 6 16,-6-19-4-16,10 21 4 0,-4-10-7 0,1 1 1 15,2-1 4-15,-3 1-1 16,0-1 6-16,2 2 8 0,-1-1-4 0,-1-1 6 15,3 1 4-15,-3 1-7 0,1 1-6 16,-1-3 0-16,0 2 1 0,-2 0-1 0,-4-13-4 16,6 22 9-16,-1-11-2 15,-5-11-1-15,3 21 16 0,-3-21 0 0,-3 17 9 16,3-17 8-16,-5 17 3 16,5-17-1-16,-10 12 1 0,10-12 0 0,-14 6-6 0,14-6-3 15,-20 1 1-15,20-1-7 0,-21 0-7 0,21 0 0 16,0 0-12-16,-32-4-33 15,32 4-21-15,-18-6-22 0,18 6-17 16,-18-4-27-16,18 4-30 0,-14-5-51 0,14 5-127 16,-13-3-196-16,13 3 319 0</inkml:trace>
  <inkml:trace contextRef="#ctx0" brushRef="#br0" timeOffset="196790.55">33025 11727 1384 0,'0'0'-50'0,"0"0"19"15,0 0 12-15,0 0 15 16,0 0 11-16,0 0 14 0,0 0 20 0,10-12 4 0,-10 12-1 16,0 0 14-16,0 0 4 0,0 0 14 0,0 0 3 15,0 0-3-15,0 0-4 16,0 0-1-16,0 0-13 0,0 0 10 0,12 33-5 15,-12-33-3-15,-2 19-2 16,2-19-9-16,-6 27 4 0,2-10-1 0,-4-1-11 16,0 6 7-16,0 1-12 0,0-1-4 15,-5 1-7-15,2 0-6 0,-4 4-30 0,3 0-31 16,-4-3-35-16,2 1-34 16,-3 0-48-16,0-2-93 0,4-2-365 0,-1-3 170 15</inkml:trace>
  <inkml:trace contextRef="#ctx0" brushRef="#br0" timeOffset="-208146.25">23757 16572 1718 0,'0'0'-66'0,"0"0"13"15,0 0 6-15,0 0 10 16,0 0-4-16,0 0 4 0,0 0-4 0,0 0-2 16,0 0-2-16,0 0 2 0,0 0 6 0,0 0 6 0,0 0 4 15,0 0 12-15,0 0 13 16,0 0 2-16,0 0 17 0,0 0 6 0,0 0 2 16,0 0 2-16,0 0 3 0,0 0-6 0,0 0 4 15,0 0 5-15,0 0-11 0,0 0-3 16,0 0 8-16,0 0 5 0,0 0-4 15,0 0 7-15,0 0 0 0,0 0 4 16,0 0 8-16,0 0-4 0,0 0 3 0,0 0 20 16,0 0-12-16,0 0 6 0,0 0-6 15,0 0 9-15,0 0-11 0,0 0 0 16,0 0 3-16,0 0-15 0,0 0-8 16,0 0 3-16,0 0-6 0,0 0-1 0,0 0 3 15,0 0-7-15,0 0-10 0,0 0 4 0,0 0-3 16,0 0-3-16,0 0-1 0,0 0 5 15,0 0-5-15,0 0-2 0,0 0-8 16,0 0 7-16,0 0-4 0,0 0 5 16,0 0-1-16,0 0 4 0,0 0-5 0,19-7 5 15,-19 7-9-15,0 0 6 0,0 0 1 16,0 0 4-16,0 0 1 0,0 0 5 16,22 0 0-16,-22 0 2 0,0 0-5 0,0 0 10 15,0 0-8-15,0 0 2 0,0 0 0 16,0 0-5-16,22 1 0 0,-22-1 1 0,0 0-8 15,0 0 5-15,0 0-10 0,22 3 11 16,-22-3-5-16,0 0-5 0,0 0 8 16,19 0-4-16,-19 0-1 0,0 0 1 0,0 0 2 15,0 0 2-15,26-3-2 0,-26 3 5 0,0 0-8 16,0 0-2-16,20-1 3 16,-20 1-4-16,0 0 4 0,0 0-5 0,22 0-1 0,-22 0 5 15,0 0 1-15,0 0 9 0,21-2 3 0,-21 2 0 16,0 0 2-16,0 0 1 15,19 0 2-15,-19 0-1 0,0 0-2 0,0 0-2 16,0 0-5-16,21-5 3 16,-21 5-5-16,0 0 1 0,18-1-2 0,-18 1-6 0,0 0 2 15,0 0-1-15,20-2-2 16,-20 2 0-16,0 0-3 0,0 0 1 0,22 0 4 16,-22 0 2-16,0 0 2 0,0 0 4 0,19 2 0 0,-19-2 2 15,0 0-2-15,0 0-6 16,20-2 1-16,-20 2-1 0,0 0 0 15,0 0-3-15,24 0-1 0,-24 0 1 16,0 0-2-16,0 0 2 0,24 0-5 0,-24 0 2 0,0 0-2 16,0 0-1-16,20 0 4 15,-20 0-3-15,0 0 2 0,0 0-2 0,0 0 2 16,22 0 0-16,-22 0 0 0,0 0-3 0,0 0 3 16,0 0-1-16,0 0 2 0,17 3-4 15,-17-3-1-15,0 0-9 0,0 0-16 0,0 0-18 16,0 0-29-16,0 0-21 15,0 0-34-15,10 3-25 0,-10-3-37 0,0 0-94 0,0 0-519 16,0 0-114-16</inkml:trace>
  <inkml:trace contextRef="#ctx0" brushRef="#br0" timeOffset="-207066.58">23840 16365 2282 0,'0'0'-112'0,"0"0"21"0,0 0 11 16,0 0 6-16,0 0 5 16,0 0 5-16,0 0 5 0,0 0 1 0,0 0 2 15,0 0 7-15,0 0-1 0,0 0 11 0,0 0 3 0,0 0 11 16,0 0 11-16,0 0 7 15,0 0 16-15,0 0 6 0,0 0-3 0,0 0 15 0,0 0 2 16,0 0-7 0,0 0 3-16,0 0 6 0,0 0 7 0,0 0-3 0,0 0-5 15,0 0-2-15,0 0-15 16,0 0 4-16,0 0 8 0,0 0-12 0,0 0 5 0,0 0-2 16,0 0 9-16,49 7 4 0,-49-7 5 0,0 0 11 15,0 0 16-15,20 0-2 16,-20 0 20-16,0 0-5 0,0 0 2 15,24 0 4-15,-24 0 8 0,0 0 8 16,21 0-7-16,-21 0 3 0,19-2-9 0,-19 2-7 0,21-2-6 16,-21 2-8-16,24-3-2 15,-24 3-8-15,21-2-2 0,-21 2-8 0,23-4-1 16,-23 4-1-16,25-4 6 0,-11 0-17 0,-14 4-6 16,24-4 0-16,-8 2-2 0,-16 2 0 15,23-5-3-15,-23 5 3 0,21-6-4 0,-8 2 6 16,-1 3 2-16,2-2-1 15,-2 2-1-15,-2-3-3 0,-10 4-1 0,25-4 2 0,-16 2-2 16,-9 2 1-16,19-6-3 16,-9 5 2-16,-10 1-6 0,18-5 2 0,-18 5-5 15,14-1-7-15,-14 1-12 16,0 0-18-16,0 0-24 0,22-4-24 16,-22 4-32-16,0 0-29 0,15-2-27 0,-15 2-41 0,0 0-99 0,12-2-532 15,-12 2-172-15</inkml:trace>
  <inkml:trace contextRef="#ctx0" brushRef="#br0" timeOffset="-203736.4">25108 15972 2402 0,'0'0'-107'0,"0"0"20"0,0 0 21 15,0 0 12-15,11 14 7 0,-11-14 2 16,0 0 8-16,0 0 3 0,0 0 9 0,0 0 7 16,0 0 10-16,0 0 14 15,0 0 7-15,0 0 23 0,0 0-6 0,8 9 23 16,-8-9 20-16,0 0 15 0,0 0 9 0,0 0 12 16,0 0 3-16,0 0 2 0,0 0-4 15,0 0 0-15,0 0-7 0,0 0-8 0,0 0-6 16,0 0-6-16,0 0 4 0,0 0-9 15,0 0 0-15,-6 23-9 0,6-23-5 16,0 0-3-16,0 0-3 16,-11 17-1-16,11-17 3 0,0 0 1 0,-8 17 0 0,8-17 2 15,-7 15 4-15,7-15-1 16,-6 17 0-16,6-17-8 0,-7 18 2 0,7-18-5 0,-4 19-3 16,4-19-8-16,-5 18 0 0,5-18-3 0,-5 20-2 15,5-20-5-15,-2 17-4 16,2-17-4-16,-2 19-1 0,2-19-6 15,0 17-4-15,0-17-10 0,0 0-19 16,0 25-23-16,0-25-32 0,2 17-41 0,-2-17-52 0,2 17-47 16,0-7-50-16,-2-10-112 15,3 13-177-15,-3-13-351 0,0 0-283 0</inkml:trace>
  <inkml:trace contextRef="#ctx0" brushRef="#br0" timeOffset="-203396.51">24792 16466 2618 0,'0'0'-106'0,"0"0"34"0,0 0 17 0,0 0 29 15,0 0 2-15,0 0 13 16,0 0 22-16,20 23 12 0,-20-23 1 0,12 5-3 0,-12-5 10 16,18 4 5-16,-18-4 0 15,18 5 11-15,-18-5-3 0,26 6 1 0,-16-4 1 16,-10-2-5-16,27 6-1 0,-13-4-3 16,2 0-7-16,-16-2-5 0,28 1-17 0,-10 3-16 15,-18-4-14-15,29 3-11 0,-15-2-12 0,4 1-37 16,-1 0-13-16,-3 2-8 0,1-2-22 15,2 2-20-15,-5-1-36 0,-12-3-85 0,21 6-298 16,-12-4 242-16</inkml:trace>
  <inkml:trace contextRef="#ctx0" brushRef="#br0" timeOffset="-202816.31">25244 16717 1664 0,'0'0'15'0,"0"0"26"0,0 0 18 0,0 0 8 0,0 0 12 16,-25 2-3-16,25-2 8 15,0 0 0-15,0 0-3 0,0 0 2 0,-29-6 1 16,29 6-1-16,0 0-2 15,-25-5-4-15,25 5-3 0,-22 0-6 0,22 0-5 0,-22-2-7 16,22 2-4-16,-24 0-2 16,24 0-5-16,-20 0 1 0,20 0-7 0,-22 2-3 15,22-2-4-15,-16 1-6 16,16-1-6-16,-18 4-1 0,18-4-4 0,0 0-4 0,-19 12-3 16,19-12 0-16,-5 11-9 0,5-11-4 15,0 0-2-15,-6 22 1 0,6-22 0 16,0 15-1-16,0-15-4 0,8 18 7 0,-8-18 5 0,5 15 16 15,-5-15 7-15,6 18 8 16,-6-18 11-16,9 19 3 0,-4-10-4 0,-5-9 2 16,11 21-5-16,-6-11-4 15,-5-10-2-15,10 19-6 0,-3-8 2 0,-7-11 1 16,9 19-3-16,-5-10 2 0,-4-9-2 0,7 17 0 0,-4-9 2 16,-3-8 0-16,0 0 7 15,5 24 1-15,-5-24 4 0,-3 16-2 0,3-16-2 16,-5 18-1-16,5-18-2 15,-7 14-2-15,7-14 1 0,-13 13 1 0,13-13-3 0,-18 11 0 16,18-11-3-16,-20 8-1 16,7-7-5-16,13-1-4 0,-27 4 1 0,12-4-9 15,0 2-8-15,15-2-14 0,-28-2-18 16,16 0-25-16,12 2-32 0,-25-2-38 0,25 2-48 16,-24-4-36-16,14 3-48 0,10 1-137 0,-20-6-541 15,14 2-346-15</inkml:trace>
  <inkml:trace contextRef="#ctx0" brushRef="#br0" timeOffset="-201395.31">25843 15918 2707 0,'0'0'-139'0,"0"0"29"15,0 0 20-15,0 0 21 0,0 0 17 0,0 0 16 16,0 0 12-16,0 0 12 16,0 0 18-16,17-7 10 0,-17 7 13 0,0 0 23 0,0 0 14 15,0 0 6-15,0 0 8 16,23 15 8-16,-23-15 2 0,12 9-2 16,-12-9 5-16,15 14-7 0,-5-6 3 0,-3 1-1 0,-7-9-5 15,17 20-4-15,-7-11-7 16,-1 2-5-16,-1-2 1 0,2 3-8 0,-2 2 0 0,1-3 1 15,0 0 3-15,-2 1-8 16,2-1 0-16,0 2 2 0,-1 1-9 0,-2-2 4 16,0-1-1-16,1 3 2 0,-1-3-3 15,0 0-7-15,2 0 3 0,-8-11-9 0,7 22-6 16,-1-12-4-16,1 1-3 16,-7-11-5-16,8 18 1 0,-4-8-16 0,-4-10-14 15,9 17-13-15,-9-17-22 0,8 15-24 0,-8-15-21 16,5 13-26-16,-5-13-34 0,7 12-24 15,-7-12-34-15,4 11-33 0,-4-11-103 0,3 8-558 16,-3-8-282-16</inkml:trace>
  <inkml:trace contextRef="#ctx0" brushRef="#br0" timeOffset="-200906.29">26138 16052 2587 0,'0'0'-137'0,"0"0"20"15,0 0 13-15,0 0 22 16,0-25 17-16,0 25 11 0,0 0 17 0,0 0 18 0,0 0 1 15,2-18 17-15,-2 18 17 0,0 0 10 0,0 0 2 16,0 0 15-16,0 0-6 16,0 0 35-16,2-16-10 0,-2 16 9 15,0 0 12-15,0 0 10 0,0 0 6 16,0 0 6-16,0 0 1 0,0 0 2 0,0 0 0 16,0 0-8-16,-9-14-12 0,9 14-2 0,0 0-14 0,0 0-8 15,0 0-5-15,0 0-5 16,0 0-9-16,-41 20-3 0,31-13-4 0,-6 2-2 0,2 3-1 15,-2 2-9 1,-1-1 0-16,-2 0 2 0,0 3-7 0,0 0 2 0,-1 2-2 16,1-1-2-16,0 3 0 15,-2 2-3-15,4-3 0 0,1 1-1 0,3 0-6 16,-3-1 3-16,4 4-5 0,-1-2 0 0,2 0 1 16,2-2-3-16,-2 0-9 0,1-4-5 15,2 0-15-15,2-1-16 0,1 0-23 0,-3-3-27 16,2 2-33-16,6-13-34 0,-9 19-27 15,7-10-33-15,2-9-94 0,-6 16-542 0,3-9-201 16</inkml:trace>
  <inkml:trace contextRef="#ctx0" brushRef="#br0" timeOffset="-200346.42">26508 16018 2423 0,'0'0'-107'0,"3"-16"28"0,-3 16 17 16,0 0 19-16,0 0 6 0,0 0 3 0,0 0 9 15,0 0 11-15,0 0 2 0,0 0 11 16,4-16 14-16,-4 16 9 0,0 0 7 0,0 0 1 15,0 0 17-15,0 0 14 16,0 0 1-16,0 0-4 0,0 0 10 0,0 0-3 16,0 0-8-16,0 0 3 15,-52 13-11-15,52-13-6 0,-20 13-1 0,6-3-4 0,4-2-11 16,-4 5 7-16,5-2 0 16,-2 2-4-16,-1 1-6 0,3 1 3 0,-1-2 0 0,0 3 5 15,1-2-3-15,1 1-2 0,3-1 0 0,1 4-2 16,-4-3 3-16,6 0-2 15,-2 0-3-15,4-15-5 0,-4 29-1 0,4-29-9 16,0 24-23-16,2-12-20 16,-2-12-24-16,4 23-29 0,-2-12-15 0,-2-11-19 0,10 21-12 15,-4-9-20-15,-1-3-21 16,1-1-68-16,-6-8-415 0,11 13 106 0</inkml:trace>
  <inkml:trace contextRef="#ctx0" brushRef="#br0" timeOffset="-199766.52">26636 16118 1900 0,'9'-15'-36'0,"-9"15"15"16,0 0 6-16,7-11 7 0,-7 11 5 0,0 0-9 0,0 0 9 16,7-13 3-16,-7 13 7 0,0 0 4 0,0 0 15 15,0 0 8-15,0 0-19 16,0 0 25-16,0 0 10 0,0 0 14 0,0 0 5 0,-16-27 13 15,16 27-8-15,0 0-1 16,-18-1-4-16,18 1-13 0,0 0-7 0,-27 3-1 16,27-3-12-16,0 0-1 0,-20 9-2 15,20-9-5-15,-13 10-3 0,13-10-8 16,-10 13 1-16,10-13 1 0,-6 16-24 16,6-16 2-16,0 19-21 0,0-19 2 0,10 18-13 15,-10-18 2-15,10 22 5 0,-1-11 7 0,-1 0-4 16,2-1 13-16,-1 2 11 0,2-2 10 15,-1-2 7-15,-2 3 21 0,1-2 13 0,0 1 15 16,-9-10 6-16,11 10 8 16,-11-10 9-16,11 12 4 0,-11-12-4 15,9 9 2-15,-9-9-13 0,0 0-4 16,12 12-5-16,-12-12-10 0,0 0-3 0,0 0-12 0,0 0-1 16,0 0-11-16,0 0-13 0,-16 29-7 0,16-29-13 0,-16 9-13 15,16-9-21 1,-18 6-21-16,18-6-20 0,-17 7-25 0,17-7-25 0,-17 4-21 15,11 0-17-15,6-4-35 16,-18 4-82-16,18-4-499 0,-13 2-81 0</inkml:trace>
  <inkml:trace contextRef="#ctx0" brushRef="#br0" timeOffset="-199426.3">26881 16077 2318 0,'7'-14'-33'0,"-7"14"26"0,0 0 24 15,0 0 12-15,11-7 3 16,-11 7 8-16,0 0 16 0,0 0 19 0,0 0 16 16,0 0 14-16,0 0 21 0,25 17 13 15,-25-17-3-15,4 21-4 0,-2-8-8 16,-2-13-12-16,-6 31-15 0,5-15-10 16,-3 3-15-16,-2-2-24 0,-3 5-25 0,-1 0-32 15,-1-2-39-15,1 3-39 0,-7-2-56 0,4 2-53 16,-7-3-102-16,-3 2-622 0,-2-4-320 15</inkml:trace>
  <inkml:trace contextRef="#ctx0" brushRef="#br0" timeOffset="-161036.41">22037 16248 2578 0,'0'0'-187'0,"0"0"19"0,0 0 14 0,0 0 10 15,-3-14 16-15,3 14 15 0,0 0 21 16,0 0 20-16,0 0 9 0,0 0 19 0,0 0 9 15,0 0 13-15,0 0 12 0,0 0 3 16,0 0 2-16,0 0 5 0,0 0-4 0,0 0 1 16,0 0-1-16,0 0-2 15,0 0 4-15,0 0 4 0,0 0 8 0,0 0 4 16,0 0-1-16,0 0 11 16,0 0 9-16,0 0 5 0,0 0 6 0,0 0 1 15,0 0 7-15,0 0-3 0,0 0 1 0,0 0-6 0,0 0 12 16,0 0-2-16,0 0 11 15,0 0 12-15,0 0-1 0,0 0 8 0,0 0 10 0,0 0-3 16,0 0 5 0,0 0-1-16,0 0 1 0,0 0 1 0,0 0-4 0,0 0 8 15,0 0-5-15,0 0 3 16,0 0 0-16,0 0-2 0,0 0 0 16,0 0-6-16,0 0-14 0,0 0-6 0,0 0-6 0,0 0-7 0,0 0-5 15,0 0-9-15,0 0 0 16,-17-25-5-16,17 25-2 0,0 0-2 0,0 0 3 15,-17-7 4-15,17 7 3 16,0 0-5-16,-14-7 3 0,14 7-8 16,0 0 0-16,-16-12-6 0,16 12 2 0,-12-7-5 15,12 7 1-15,-10-11-1 0,10 11 2 0,-11-14-2 0,11 14 1 16,-11-15-2-16,11 15 1 16,-8-18-6-16,8 18 5 0,-7-19-5 0,7 19 1 15,-4-24-2-15,4 24 3 0,0-24-3 0,2 7-2 16,-2 17-5-16,2-29 2 15,3 11-5-15,-3 1 0 0,2 0-5 0,2 2 0 16,-1-2 1-16,1 1-3 0,1 1 3 16,-1 1-4-16,0-1-2 0,0 2 1 0,-6 13-1 15,16-25-2-15,-8 14 0 16,0 1 2-16,0 1-4 0,-8 9 0 0,18-20-4 0,-8 13-3 16,-10 7-1-16,21-13 1 0,-7 7 0 15,-2 0-3-15,-12 6 0 0,23-7 4 16,-23 7-1-16,25-4 0 0,-25 4-1 0,28 0 4 15,-28 0-1-15,25 2 6 0,-25-2 1 16,28 2 3-16,-13 1 3 0,-1 0 6 0,-14-3 0 16,24 5 3-16,-12-1-1 15,-12-4 3-15,20 8 2 0,-10-5 3 0,-10-3 1 0,19 6-4 16,-19-6 3-16,15 9-1 16,-15-9 1-16,15 11-1 0,-15-11 5 0,10 9-1 15,-10-9 5-15,6 14 3 0,-6-14 0 0,5 20 5 0,-5-20-1 16,-5 22 1-16,5-22-4 15,-4 22-8-15,4-22 1 0,-6 26 2 0,4-12-9 16,-2-1 4-16,0 2-2 16,4-15 0-16,-9 27 1 0,3-12-9 0,1-1 8 15,-1-2-1-15,0 5 0 0,-1-4 4 16,1 0-7-16,6-13-4 0,-14 25-1 0,4-12-3 16,2 0 9-16,2 1-5 0,-4-1 6 0,1 1-8 15,-2-1 2-15,3 0-17 16,-3 0 4-16,1-1 0 0,-1 1-1 0,0 1 1 0,1-1 3 15,-2 3 1-15,-2-4 7 16,4 2-9-16,-3-2 1 0,1 2-2 0,-1 0 4 16,0-1-3-16,1 2 1 0,-2-1 1 15,4-3 1-15,0 3-3 0,-1-1-2 0,0-2 3 16,1 3 7-16,1-1-9 16,-1 0-1-16,2 2 2 0,-2 1-2 0,4-1 0 15,0 0 0-15,0 1-2 0,2 0 6 0,-2 1-2 16,1-2-1-16,1 3 0 0,2-3 5 15,-3 3-7-15,1-1 8 0,4-17-5 16,-4 32 2-16,2-15 4 0,0-1-1 0,2 0 0 16,0-16-2-16,0 33 0 0,2-16 5 0,-2 1-5 15,0-2 2-15,2 0-4 16,-2-16 4-16,4 30-3 0,-4-16 5 0,0-14 2 16,4 23-7-16,-2-12-5 0,-2-11-15 0,3 19-13 0,-3-11-22 15,0-8-38-15,0 14-60 16,0-14-76-16,2 14-65 0,-2-14-141 0,-5 14-127 15,5-14-10-15,-8 11-362 16,8-11-341-16</inkml:trace>
  <inkml:trace contextRef="#ctx0" brushRef="#br0" timeOffset="-159681.56">22111 17498 2661 0,'0'0'-137'0,"0"0"27"16,0 0 23-16,0 0 21 15,0 0 19-15,0 0 24 0,0 0 24 0,0 0 10 16,0 0 23-16,0 0 7 0,0 0 5 16,0 0 1-16,0 0 5 0,0 0-2 0,0 0 0 15,0 0-8-15,0 0-4 16,0 0-2-16,0 0 7 0,0 0-5 0,0 0 9 16,0 0-4-16,0 0 2 0,0 0-4 0,0 0 1 15,0 0-11-15,-24-34 0 0,24 34-8 16,0 0-6-16,-18-10-7 0,18 10 1 0,-12-7-7 15,12 7 2-15,0 0-12 0,-14-12 5 16,14 12-9-16,0 0 4 0,-13-8 6 0,13 8-1 16,0 0-6-16,0 0 5 15,-4-16-2-15,4 16-2 0,0 0 1 0,0 0-4 16,0 0 1-16,0 0 5 16,15-28 0-16,-15 28 7 0,0 0-2 0,8-13 1 15,-8 13 4-15,0 0 4 0,10-12-7 0,-10 12 6 0,0 0-4 16,16-9-2-16,-16 9-4 0,0 0 6 15,14-5-8-15,-14 5 1 0,0 0 4 0,15-4-2 16,-15 4 3-16,0 0 5 16,0 0 9-16,19-4-2 0,-19 4 7 0,0 0 7 15,0 0 3-15,0 0 6 0,0 0 4 16,0 0-2-16,25 5 6 0,-25-5 0 16,0 0-3-16,12 13-1 0,-12-13 3 0,8 11 6 0,-8-11 5 15,0 0 2-15,8 15 7 16,-8-15 5-16,0 0 2 0,4 13-3 0,-4-13 0 0,0 0-9 15,6 13-1-15,-6-13-5 16,0 0-4-16,0 0-4 0,5 16-3 0,-5-16-4 16,0 0-5-16,0 0-2 15,0 0-3-15,0 0-7 0,0 0 2 0,0 0-1 16,-11 25 2-16,11-25-3 0,0 0 3 16,-12 10-2-16,12-10 0 0,0 0-5 0,-15 7 0 15,15-7-3-15,0 0-3 0,-15 7 3 0,15-7-1 0,0 0-2 16,0 0 5-1,-19 6-5-15,19-6 4 0,0 0-5 0,0 0-2 0,-17 6 1 16,17-6 1-16,0 0-5 16,0 0-3-16,-17 2-3 0,17-2 0 0,0 0-5 15,0 0 0-15,0 0-3 0,0 0-5 16,0 0 0-16,0 0-4 0,0 0-2 0,0 0-2 16,0 0-2-16,0 0 2 0,0 0-4 0,-22-11 5 15,22 11-2-15,0 0 4 16,0 0-2-16,0 0 5 0,0 0-1 0,-2-22-1 0,2 22-4 15,0 0-3-15,0 0-5 16,0 0-4-16,0 0 0 0,0 0 3 0,0 0 3 16,0 0 2-16,8-25 7 15,-8 25 6-15,0 0 5 0,0 0 2 0,0 0-3 0,0 0 2 16,0 0 1-16,8-15 0 0,-8 15-3 0,0 0 1 16,0 0-1-16,0 0 3 15,0 0-3-15,0 0-1 0,0 0-1 0,0 0 5 0,12-7-6 16,-12 7 3-16,0 0 0 15,0 0-3-15,11-6 3 0,-11 6 2 0,0 0-2 16,0 0 0-16,0 0 1 16,0 0 6-16,0 0-1 0,13-8 2 0,-13 8-1 0,0 0 0 15,0 0 0-15,0 0 0 16,0 0 2-16,0 0 0 0,0 0-5 0,12-3 6 16,-12 3-1-16,0 0 1 0,0 0 1 0,0 0 1 15,0 0-2-15,0 0 5 0,0 0 3 16,0 0 1-16,0 0-1 0,0 0 2 0,0 0-2 15,0 0 0-15,0 0 1 0,0 0 1 16,0 0 4-16,0 0 5 0,0 0-2 0,0 0 4 16,0 0-4-16,0 0 2 15,0 0-4-15,0 0-1 0,0 0-3 0,0 0-5 16,0 0-9-16,0 0-9 16,0 0-20-16,19 15-32 0,-19-15-52 0,0 0-75 15,0 0-95-15,0 0-244 0,0 0-38 0,0 0-288 0,0 0-204 16</inkml:trace>
  <inkml:trace contextRef="#ctx0" brushRef="#br0" timeOffset="-149486.36">21395 15537 2461 0,'0'0'-120'0,"0"0"16"0,0 0 12 16,0 0 8-16,0 0 11 0,0 0 6 0,0 0 10 0,0 0 2 16,0 0 7-16,0 0-1 15,0 0 6-15,0 0 3 0,0 0 6 0,46 0 6 0,-46 0 1 16,0 0 0 0,26 0 12-16,-26 0-2 0,19 3 3 0,-19-3 4 0,21 0-2 15,-21 0 5-15,23 1 2 0,-23-1 0 0,26 2 5 16,-12 0-14-16,-14-2 1 15,28 2-6-15,-9 0 12 0,-4 0-5 0,-15-2 12 0,31 3-3 16,-13 0-3-16,-1-1 5 16,0 0 11-16,0-1-7 0,-1 1 9 0,2 0 2 15,-2 0 2-15,1 2 1 16,0 0 0-16,2-3 0 0,-1 4-2 0,0-4 4 16,-1 2-6-16,0 0 1 0,0 1-1 0,2-3-1 0,-2 3-4 15,3-1 2-15,-4 0 9 16,1-2-7-16,0 2 9 0,0-2 4 0,-3 3 7 15,-14-4 4-15,30 3-4 0,-15-1 6 16,-15-2-4-16,26 3-5 0,-26-3 2 0,23 2-2 16,-23-2-1-16,23 2 10 15,-23-2-9-15,22 0 5 0,-22 0-11 0,18 0 9 16,-18 0-3-16,19 2-4 0,-19-2-11 0,22-2 5 0,-22 2-4 16,18 2 3-16,-18-2-9 15,20 0 0-15,-20 0-6 0,19 0 0 0,-19 0-6 16,0 0 2-16,27 0-4 15,-27 0 2-15,15 0-5 0,-15 0 5 0,0 0-5 0,20 2 10 16,-20-2-5-16,0 0 1 16,0 0 1-16,20 0 1 0,-20 0 0 15,0 0-5-15,0 0 10 0,0 0-2 16,22 0-6-16,-22 0 0 0,0 0-2 0,0 0 5 0,21 0-14 16,-21 0 6-16,0 0-3 0,0 0-3 0,23 0 3 15,-23 0-5-15,0 0 2 16,19 2 11-16,-19-2-7 0,0 0 12 0,0 0 4 15,21 0 10-15,-21 0 1 0,0 0-7 16,0 0 2-16,19 3 4 0,-19-3-2 0,0 0-6 16,0 0-3-16,19 1-2 15,-19-1-3-15,0 0-3 0,0 0-12 0,17 1 14 16,-17-1-7-16,0 0-5 0,0 0 1 16,19 2 12-16,-19-2 0 0,0 0-5 0,0 0 10 15,0 0 4-15,22 3-10 0,-22-3 2 0,0 0-1 0,0 0 0 16,14 3 5-1,-14-3 0-15,0 0-12 0,0 0 14 0,15 4-9 0,-15-4 7 16,0 0-11-16,0 0 4 16,0 0 13-16,15 6-3 0,-15-6 4 0,0 0 12 15,0 0 2-15,0 0 11 16,11 8 4-16,-11-8 2 0,0 0 10 0,0 0 0 16,0 0 0-16,2 15 2 0,-2-15-4 0,0 0-3 15,0 0-1-15,0 0-4 0,-7 26-7 16,7-26 5-16,0 0-7 0,-4 23-1 0,4-23 4 0,-2 19-3 15,2-19-6-15,-4 21 1 16,4-21-3-16,-3 25-2 0,3-25-7 0,-2 25 0 16,2-12 1-16,0-13-3 0,-2 25-1 15,0-12 2-15,2-13 2 0,-2 27 3 0,0-12-9 16,0 2 5-16,2-17-7 16,-3 35 0-16,1-17 5 0,2 0-8 0,0 0 1 0,0 1-1 15,0-1-2-15,-2 1 9 0,2 0 1 0,0 0 1 16,0 2 9-1,0-4-5-15,2 4 3 0,-2-2-3 0,0 2 0 0,2-2-1 16,-2 2-5-16,0-2-1 16,3 3 4-16,-1-3-6 0,-2-1 1 0,0 1 0 0,0-1-3 15,2 0 0-15,-2 0 1 16,0-1 1-16,0 2-4 0,2-3 0 0,-2 3-1 16,2-5 2-16,-2-14-1 0,2 33 0 0,-2-16-3 15,2-2 2-15,1 2-3 0,-1-2 1 16,-2-15 1-16,2 31 1 0,0-16-1 15,0 1-3-15,0-1 2 0,3 0-1 16,-3 1-1-16,0-2 6 0,-2-14 1 0,4 27 4 16,-2-13 6-16,2 0-2 0,-2 1 3 15,-2-15-2-15,6 30-3 0,-4-14-1 0,4-4-3 16,-2 5 3-16,-4-17-5 16,6 31 2-16,-2-16-5 0,2 0 2 0,0 1-4 15,-4-3-1-15,3 4 4 0,-1-3-5 0,-4-14-2 0,7 24 3 16,-3-8 2-16,-2-3-4 15,-2-13 1-15,4 25 3 0,-2-14-5 0,-2-11 2 16,4 25 0-16,-1-12-2 16,-3-13-1-16,2 25-3 0,0-12 4 0,-2-13-5 0,4 29-2 15,0-15-2-15,-4-14 1 16,4 28 7-16,-2-14-5 0,2 0 3 16,-1 1 2-16,-1 1 0 0,3-1 11 0,-1 0-8 0,-4-15 3 0,6 28 2 15,-4-14 0-15,2-1-1 16,-4-13 1-16,2 23-3 0,0-11 4 0,-2-12-2 15,4 22 2-15,-4-22-3 16,2 20-2-16,-2-20 1 0,3 19 1 0,-3-19-1 0,0 19-1 16,0-19-1-16,-3 17 1 15,3-17 3-15,-2 17 1 0,2-17-4 0,-2 17 1 16,2-17-2-16,-4 15 5 0,4-15-6 16,-6 18 1-16,6-18 2 0,-4 17-2 0,4-17 1 15,-6 11-1-15,6-11 0 0,0 0 1 0,-9 19 0 16,9-19 2-16,-9 12-3 15,9-12 7-15,-10 12-1 0,10-12 6 0,-11 12 0 0,11-12-5 16,-10 14-2-16,10-14 1 16,-15 12-5-16,15-12 3 0,-11 13-1 0,11-13 2 15,-12 11-2-15,12-11 0 16,-14 12 1-16,14-12 3 0,-14 11 1 0,14-11 4 0,-19 9-5 16,19-9 0-16,-21 6 2 0,8 0-2 0,-3-5 1 15,16-1-2-15,-34 7-3 16,14-6-4-16,1-1-1 0,-2 0 1 0,0 2-4 15,-1-2-1-15,2 0-2 0,-4 0 0 16,1-2 2-16,-3 4-2 0,1-2-1 0,0 0 2 16,0 0-5-16,-5 0 4 15,2 0 4-15,-1 2-3 0,3-2 0 0,-4 2-2 0,5-4 1 16,0 2 4-16,-2 2-3 16,-1-1 2-16,2-1 0 0,-1 3 3 0,3-3-4 15,-1 1 1-15,2-1-7 0,0 3-6 0,-1-2-9 0,1-1-3 16,2 3-5-16,-2-1 3 15,3-2 1-15,0 1-2 0,20-1 0 0,-39 2-3 16,22-2 5-16,0 2-1 16,17-2 3-16,-28 0 0 0,28 0 2 0,-22 2-2 15,22-2 10-15,-22 2-5 16,22-2 0-16,0 0 1 0,-25 0 8 0,25 0-2 0,0 0 2 16,-22-4 4-16,22 4 2 0,-12-7 3 0,12 7 1 0,-14-14 7 15,14 14 2 1,-12-17-2-16,12 17 3 0,-10-17 0 0,4 6-3 0,6 11 1 15,-9-23 0-15,5 10 4 16,-2-3 0-16,2-1 6 0,2 0 2 0,-3 0 1 16,1-3 2-16,2 1-3 15,-1-2-3-15,1-1 3 0,2-1-2 0,0-2 2 0,0-4-2 16,-2 3 3-16,2-3 2 16,0-2 3-16,0 1-1 0,0 0 5 0,-2-3-4 15,0 1 2-15,0-4-1 0,-2 0-2 0,0 1-6 0,0-1-1 16,2 4-1-16,-2-2-3 15,0-3-6-15,0 7-6 0,2-1-8 0,0 1-3 16,0-1-4-16,0 1-2 16,0-2-2-16,-2 0 3 0,2 3 6 0,0-2 1 0,-2-5 3 15,-1 5 1-15,1-3 0 16,2 2-3-16,-2 1-3 0,-1-3-4 0,3 4-20 16,0-1-7-16,0 0-9 0,2 0-4 0,-2 1 7 15,4 0-10-15,-2-1-1 0,2 3-4 16,2-1 4-16,1-2 8 0,-3 3 6 15,2 2 13-15,2 0 0 0,-1 2-1 0,-1 1 1 16,0 0-12-16,0 4-15 0,-2 2-33 16,4 0-20-16,-4 1-22 0,4-1-29 15,-4 2-85-15,0 0-470 0,-2 0 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8T19:53:15.9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31910 1367 135 0,'-4'-21'103'0,"4"21"-8"0,0 0-19 16,0 0 1 0,0 0-11-16,0 0 0 0,0 0-11 0,0 0-1 15,0 0 4-15,0 0 4 0,0 0 5 16,0 0 3-16,0 0 3 0,0 0 7 0,0 0-10 16,0 0 14-16,0 0 7 0,0 0-24 15,0 0 5-15,0 0 4 0,0 0 1 16,0 0 0-16,0 0 5 0,0 0-6 15,0 0 0-15,0 0-4 0,0 0-3 0,0 0 2 16,0 0-7-16,0 0-4 0,0 0-1 0,0 0-1 16,0 0-8-16,0 0 0 15,0 0-5-15,0 0-4 0,0 0-1 0,0 0-6 0,0 0 1 16,0 0-1-16,0 0-2 16,0 0-5-16,0 0 0 0,0 0-5 0,0 0 2 15,0 0-2-15,0 0-2 16,0 0-2-16,0 0-2 0,0 0-1 0,0 0-2 0,0 0-2 15,28 35 2-15,-28-35-3 0,4 13 4 0,-4-13 6 16,6 16 2-16,-6-16-5 16,9 16-1-16,-5-6 0 0,-4-10 2 0,8 17-7 15,-8-17 5-15,8 17-3 0,-8-17-1 16,9 18 0-16,-9-18-4 0,9 15 2 16,-9-15-6-16,4 14 3 0,-4-14-2 15,4 17 5-15,-4-17 2 0,4 12-1 16,-4-12-3-16,0 0-2 0,4 18 2 0,-4-18-3 15,0 0-1-15,2 17 4 0,-2-17-2 0,0 0 2 16,0 17-1-16,0-17-7 0,0 0 5 0,0 0-1 16,-6 19 0-16,6-19 2 15,0 0-4-15,-6 13 4 0,6-13-4 0,0 0 0 16,-8 14 3-16,8-14 3 0,0 0-9 16,-11 9 5-16,11-9-4 0,0 0 1 0,-9 9-1 15,9-9 4-15,0 0-3 16,0 0 5-16,-16 11-1 0,16-11-4 0,0 0 3 15,-13 3 4-15,13-3-4 0,0 0-2 0,0 0 6 0,0 0-7 16,-20 2-1-16,20-2 3 16,0 0-3-16,0 0 8 0,0 0-7 0,0 0-1 15,0 0 4-15,-24-11 1 0,24 11-5 16,0 0 0-16,0 0 3 0,-12-12 0 0,12 12 2 16,0 0 0-16,0 0 4 15,-6-15 10-15,6 15-12 0,0 0-2 0,0 0 0 16,0 0 2-16,0-19-1 15,0 19 1-15,0 0-2 0,0 0 3 0,0 0-7 0,0 0 2 16,0 0-2-16,14-21 0 0,-14 21 1 0,0 0 0 16,0 0-2-16,12-9-5 15,-12 9 4-15,0 0 1 0,0 0-3 0,0 0-2 16,12-6 2-16,-12 6 2 16,0 0 0-16,0 0-1 0,0 0 5 0,0 0-3 0,0 0-3 15,0 0 5-15,0 0-4 16,24 19 2-16,-24-19 4 0,0 0 4 0,4 15-3 15,-4-15 5-15,0 0-3 0,-2 19 4 0,2-19-1 16,0 0 7-16,0 0 1 0,-8 20 2 16,8-20 2-16,-11 9-1 0,11-9 5 15,-15 7-2-15,15-7 2 0,-21 6-3 0,21-6-4 16,-21 5 1-16,21-5-4 0,-21 4-2 16,21-4-2-16,-24 5 3 0,24-5-3 15,-24 1 7-15,24-1 5 0,-18 0 7 16,18 0 11-16,0 0 6 0,-26 0 8 15,26 0 8-15,0 0 3 0,-19-3 4 0,19 3-1 0,0 0 5 16,0 0-9-16,-16-11 2 0,16 11 0 0,0 0-2 16,-4-16-8-16,4 16-5 15,0 0-4-15,0 0-7 0,4-25-6 0,-4 25-6 16,0 0-1-16,6-25-6 16,-6 25-3-16,6-17-11 0,-6 17-11 0,6-17-15 0,-6 17-19 15,5-21-25-15,-5 21-35 16,4-21-40-16,-4 21-44 0,0-23-52 15,-2 12-53-15,2 11-94 0,-11-27-198 0,3 16-357 0,2-3-344 0</inkml:trace>
  <inkml:trace contextRef="#ctx0" brushRef="#br0" timeOffset="610.11">31714 913 2633 0,'0'0'-148'16,"14"11"42"-16,-14-11 35 16,0 0 37-16,0 0 39 0,0 0 24 0,0 0 28 15,0 0 21-15,0 0 15 16,0 0 8-16,0 0 1 0,0 0 4 0,0 0-2 15,0 0-3-15,0 0-5 0,0 0-5 0,0 0-2 0,0 0-1 16,0 0-1 0,0 0 0-16,0 0 1 0,0 0-7 0,13 7-8 15,-13-7-6-15,0 0-8 0,0 0-8 16,0 0-7-16,0 0-10 0,0 0-14 0,0 0-10 0,0 0-15 16,0 0-25-16,0 0-26 15,0 0-38-15,0 0-55 0,0 0-58 0,0 0-58 16,0 0-129-16,0 0-493 15,0 0-263-15</inkml:trace>
  <inkml:trace contextRef="#ctx0" brushRef="#br0" timeOffset="959.94">32011 943 2493 0,'0'0'-131'0,"0"0"37"15,0 0 34-15,0 0 25 0,0 0 26 0,0 0 12 0,0 0 21 16,0 0 22-16,24-4 1 15,-24 4 7-15,0 0 7 0,0 0-5 0,0 0 3 16,17-6-8-16,-17 6-2 0,0 0-3 0,0 0-2 0,17-6-8 16,-17 6-7-16,0 0-7 15,21-3-7-15,-21 3-8 0,20 0-20 0,-20 0-20 16,18 0-26-16,-18 0-17 16,21 2-24-16,-21-2-30 0,22 1-35 0,-22-1-55 15,18 4-419-15,-11-4 139 16</inkml:trace>
  <inkml:trace contextRef="#ctx0" brushRef="#br0" timeOffset="2320.04">31076 1473 1766 0,'0'0'-67'0,"0"0"28"15,0 0 18-15,0 0 19 16,0 0 22-16,0 0 10 0,0 0 13 16,0 0 16-16,0 0-3 0,0 0 5 15,0 0 2-15,0 0-7 0,38-20-8 16,-29 13-1-16,-9 7-13 0,17-16 4 15,-9 7-10-15,3-1 11 0,-1-1-16 0,0-1 2 16,4-1-1-16,-4 2-7 0,5-4 3 0,0 1 0 16,-2-1-3-16,1 0-2 0,2 1 23 15,-4 3-12-15,0 1 7 0,-1-1 3 16,2 1-8-16,0 1 3 0,-13 9-3 16,18-15-1-16,-9 9-8 0,-9 6 0 0,15-9 3 0,-15 9-14 15,0 0 8-15,14-6 18 16,-14 6 4-16,0 0 8 0,0 0 0 0,0 0 4 15,0 0-1-15,0 0 2 16,0 0 3-16,-20 44-2 0,20-44-1 0,-18 17-8 16,8-8 2-16,-3-2-3 0,-1 1-4 0,0 0-5 0,0-2-1 15,-3 0-8-15,0-3 1 16,17-3-3-16,-32 5 1 0,17-2-5 0,15-3 2 16,-30 3-5-16,30-3 0 0,-24-3-13 15,24 3 1-15,-24-3-1 0,24 3-3 0,-19-3 2 16,19 3 2-16,-16-4-3 15,16 4-1-15,0 0-2 0,-22-3 0 0,22 3 0 16,0 0-1-16,0 0-2 0,-23 3 1 0,23-3 3 0,0 0 0 16,-17 10 1-16,17-10 1 15,-13 10 0-15,13-10 1 0,-12 7 1 0,12-7-1 0,-18 8 3 16,18-8-3 0,-16 6 4-16,16-6-1 0,-18 5-2 0,18-5-2 0,-18 4 0 15,18-4 2-15,-19 2-2 16,19-2-1-16,0 0 2 0,0 0 0 0,-30-7 2 15,30 7-2-15,-12-6 2 0,12 6 5 0,-14-11 2 16,14 11 4-16,0 0 0 0,-8-15 7 16,8 15 3-16,0 0 6 0,-6-18-3 0,6 18 4 15,0 0-13-15,2-25 6 16,-2 25 6-16,0-18 4 0,0 18 4 0,0 0-2 16,4-19-1-16,-4 19-2 0,0 0-5 15,4-14 0-15,-4 14-5 0,0 0-4 0,0 0-2 16,0 0-4-16,0-19-3 15,0 19-2-15,0 0 2 0,0 0-4 0,0 0 1 0,0 0 0 16,0 0-1-16,0 0-2 0,0 0 2 0,0 0 0 16,0 0 1-16,4 52-1 15,-4-52-1-15,-2 26-3 0,0-9 5 16,2-17-1-16,-2 32-1 0,2-14 2 16,-2 1-2-16,0-1-3 0,0 3 3 0,2-1-3 15,-2 0 4-15,0 1-5 0,2 0-2 16,-2-2 1-16,2 2 1 0,-2 0-2 0,-1 1 1 15,1-3 0-15,0-1-2 0,0 1 0 0,0 0 0 0,2 1 0 16,-5-4-1-16,3 2 0 16,0-2 2-16,2-16 0 0,-4 29-3 15,0-13 5-15,-1-3 0 0,-1 0 1 16,6-13-1-16,-8 25 1 0,0-11-2 0,0-1 2 16,0-1 1-16,8-12 1 0,-16 20 1 15,7-10-1-15,-2-1-1 0,11-9 1 0,-21 16 0 16,11-12 1-16,10-4-2 15,-24 14 6-15,12-10-4 0,12-4 0 0,-26 7 3 0,12-6 0 16,14-1 0-16,-30 4 7 0,15-4-1 0,15 0 6 16,-32 0 3-16,16-4 2 15,16 4 6-15,-33-6 0 0,17 3 0 0,0-4 1 16,16 7 0-16,-28-14 2 0,14 4-1 16,4 2-1-16,-1-3 5 0,1 1-3 0,4-3 2 15,-3 1 5-15,9 12-4 16,-7-26 1-16,5 14-12 0,2 12-2 0,4-26-1 15,1 12-4-15,4 2-3 0,1-4-2 0,7 3-5 0,0-3-9 16,0 3-10 0,1 0-13-16,4-1-16 0,-1 1-20 0,1 0-30 15,-2-1-35-15,2 1-42 0,-1-1-47 16,0 1-49-16,-2-3-64 0,3-3-163 0,-8-1-495 16,1 1-445-16</inkml:trace>
  <inkml:trace contextRef="#ctx0" brushRef="#br0" timeOffset="2720.07">31086 884 2896 0,'0'0'-106'0,"0"0"48"0,0 0 52 0,0 0 31 16,0 0 27-16,0 0 17 0,0 0 11 0,0 0 5 16,0 0-3-16,0 0-8 0,0 0-9 15,0 0-6-15,0 0-6 0,0 0-9 0,0 0-6 16,0 0-15-16,0 0-19 16,0 0-27-16,0 0-42 0,0 0-53 0,0 0-50 15,0 0-71-15,0 0-160 16,0 0-368-16,0 0-55 0</inkml:trace>
  <inkml:trace contextRef="#ctx0" brushRef="#br0" timeOffset="5409.91">30134 1230 2087 0,'0'0'-137'0,"0"0"17"16,0 0 22-16,0 0 15 15,0 0 16-15,0 0 17 0,0 0 19 0,0 0 14 16,0 0 12-16,0 0 22 0,0 0 12 16,0 0 8-16,0 0 8 0,0 0 8 0,0 0 4 15,0 0-3-15,0 0 8 16,0 0-12-16,0 0-4 0,0 0 0 0,0 0-12 15,0 0-4-15,0 0-8 0,0 0 2 0,0 0 0 16,0 0 1 0,0 0 3-16,0 0-12 0,0 0-7 0,0 0 7 0,0 0-5 0,0 0-3 15,0 0 3-15,0 0 12 16,0 0-6-16,0 0 3 0,0 0-2 0,0 0-4 16,0 0 12-16,0 0-1 0,0 0-10 15,0 0 5-15,0 0-2 0,0 0-1 0,15 40-5 16,-15-40 5-16,10 10-2 15,-10-10-2-15,12 9-1 0,-12-9-1 0,10 9-5 16,-10-9 6-16,10 12-3 0,-10-12-3 0,11 10 6 16,-11-10 3-16,0 0 1 0,10 10 8 15,-10-10 2-15,0 0 4 0,11 12 2 0,-11-12 5 16,0 0-3-16,0 0 8 16,0 0-6-16,9 9 6 0,-9-9-6 0,0 0-5 15,0 0-10-15,0 0 2 16,0 0-6-16,0 0-3 0,0 0-4 0,0 0-9 0,0 0-1 15,0 0-4-15,0 0-6 0,0 0 4 0,0 0-5 16,0 0-4-16,0 0-4 16,-49-5 2-16,49 5-3 0,0 0 9 0,-22-1-8 15,22 1 4-15,0 0 0 0,-22-2 1 16,22 2 7-16,0 0 0 0,-24-1 0 16,24 1-3-16,0 0 1 0,-23-5 3 15,23 5-1-15,0 0 1 0,-22-4 3 0,22 4-5 16,0 0-1-16,-14-3 3 0,14 3-1 15,0 0 2-15,-12-10 0 0,12 10 5 0,0 0-2 16,-12-15-1-16,12 15 0 0,0 0 3 0,-6-14 5 16,6 14 5-16,0 0-3 15,0 0 5-15,-2-18-9 0,2 18 5 0,0 0-5 0,0-20 2 16,0 20 0-16,0 0-2 16,0 0 3-16,0-20 1 0,0 20-8 0,0 0 1 0,0 0-2 15,0 0-2 1,-2-19-8-16,2 19-1 0,0 0 2 0,0 0 1 0,-17-10-2 15,17 10-5-15,0 0 6 16,-21-5 0-16,21 5-5 0,-19-1-9 16,19 1 12-16,0 0 8 0,-26-2-4 0,26 2-2 0,0 0 19 15,-27 2-12-15,27-2-11 0,0 0 0 16,-19 0 10-16,19 0-12 0,0 0-1 0,0 0 5 16,-23 0 1-16,23 0 12 15,0 0 8-15,0 0-4 0,0 0-4 0,0 0 3 16,0 0-4-16,0 0 2 0,0 0 3 15,0 0-5-15,0 0 4 0,0 0 3 0,0 0 1 16,0 0 14-16,0 0-15 0,0 0 3 0,0 0 3 16,0 0-2-16,63 0-4 0,-63 0 6 15,0 0-1-15,0 0 3 0,0 0-7 0,20-2 8 16,-20 2-9-16,0 0 1 16,0 0-4-16,10 10 5 0,-10-10-2 0,0 0 3 15,0 0-5-15,0 0-2 16,0 19 4-16,0-19 4 0,0 0 10 0,0 0-7 0,0 0 0 15,-12 27 3-15,12-27-3 0,-10 7 6 0,10-7-4 16,-14 10 2-16,14-10-2 16,-15 5 0-16,15-5 2 0,-19 6-5 0,19-6 1 15,-19 4-4-15,19-4 4 0,-22 4-2 16,22-4-4-16,-22 1 0 0,22-1-1 16,-26 0 1-16,26 0-4 0,-25 0 4 0,25 0-1 15,-24 0-1-15,24 0 1 0,-18-4-2 16,18 4 3-16,-20-1 7 0,20 1 5 15,0 0 4-15,-21-3 3 0,21 3 3 0,0 0 1 16,0 0-1-16,-19-8 3 0,19 8 6 0,0 0 0 16,-9-11 1-16,9 11-2 15,0 0-1-15,0 0-3 0,-8-17 5 0,8 17-6 0,0 0 0 16,0 0-2-16,0-19 2 16,0 19-5-16,0 0 3 0,0 0-3 0,0 0-1 15,2-22 5-15,-2 22-11 16,0 0 4-16,0 0 2 0,0 0 0 0,4-17-3 0,-4 17-2 15,0 0 1-15,0 0-9 0,0 0-3 0,0 0-4 16,0 0-1-16,0 0 0 16,0 0 0-16,0 0-2 0,0 0 1 0,0 0 0 0,0 0-4 15,0 0 5-15,0 0 0 16,0 0 0-16,0 0-3 0,0 0 3 0,0 0 0 16,0 0 1-16,0 58 4 15,0-58-3-15,-2 24-1 0,2-24 3 0,0 20-3 0,-2-6-3 16,2-14 5-16,-6 27-4 15,4-15 1-15,2-12-4 0,-6 22 2 0,6-22-2 16,-10 19 4-16,6-10-2 0,4-9 0 0,-12 18 2 16,6-11-3-16,6-7 5 0,-13 12-4 15,13-12 0-15,-13 11 6 0,13-11-6 0,-13 8 6 16,13-8-2-16,0 0 1 16,-12 7-1-16,12-7-1 0,0 0 1 0,0 0 2 0,0 0-5 15,0 0 1-15,0 0 1 16,0 0-6-16,0 0 1 0,0 0 0 0,0 0 3 15,0 0-3-15,0 0 2 0,0 0-1 0,0 0 3 0,0 0 2 16,0 0 3 0,38-26 1-16,-38 26-2 0,0 0 3 0,0 0 3 0,0 0 6 15,25 14 6-15,-25-14 1 16,6 12 3-16,-6-12-5 0,0 0-3 0,-4 23-1 16,4-23-2-16,-14 19-1 15,5-9-4-15,-1-1-5 0,-5 1-5 0,0-1-9 0,-5 1-6 16,2 0-10-16,-4-3-3 15,-1 1-10-15,0 0-21 0,0-3-25 0,1 1-31 16,4-1-33-16,-1-1-38 0,1 0-37 0,4-4-59 16,-2 0-130-16,16 0-504 0,-26-4-307 15</inkml:trace>
  <inkml:trace contextRef="#ctx0" brushRef="#br0" timeOffset="5859.92">30250 726 2600 0,'0'0'-160'0,"0"0"25"16,12-10 27-16,-12 10 23 0,0 0 19 0,0 0 21 0,8-12 16 15,-8 12 5-15,0 0 6 0,0 0 4 0,0 0-4 16,0 0 26-16,0 0 21 16,0 0 21-16,0 0 9 0,0 0 12 0,0 0 3 15,-32 34 10-15,17-20-4 16,-4 3-7-16,0 1-2 0,-5 2-11 0,0 1-2 16,-4 0-6-16,-4 4-2 0,3-2 13 15,-3 1-23-15,-2-1-31 0,-1 3-50 0,4-2-55 16,1-3-55-16,0 0-88 0,6 0-481 15,-2-4 16-15</inkml:trace>
  <inkml:trace contextRef="#ctx0" brushRef="#br0" timeOffset="6830.16">29337 1143 1988 0,'0'0'-87'0,"0"0"19"0,10-10 13 0,-10 10 17 16,0 0 8-16,0 0 17 15,0 0 11-15,0 0 17 0,0 0 8 0,0 0 8 16,0 0 5-16,0 0 0 16,0 0 18-16,0 0-12 0,0 0 5 0,-38 38 2 0,27-26-9 15,-2-3-2-15,-4 5 7 16,1-3-5-16,-2 1 6 0,0-1-4 0,-2 1 1 15,1-2 8-15,-1 2 2 0,0-2 2 0,-1 0-12 16,2-1-2-16,0-3-6 16,0 1-3-16,0 0-3 0,1-4 6 0,2 1-11 0,-1-1-1 15,17-3 1-15,-28 5-3 16,28-5 8-16,-20 0 7 0,20 0 12 0,0 0 0 16,-27-5 9-16,27 5 2 15,0 0 4-15,-14-10-1 0,14 10 1 0,-9-9-6 0,9 9 3 16,0 0-4-16,0 0-2 15,-6-16-5-15,6 16 0 0,0 0-7 0,0 0-5 0,0 0-6 16,0 0-4-16,0 0-2 0,0 0-6 0,0 0-2 16,0 0-2-16,0 0-2 15,11-25-2-15,-11 25 2 0,0 0-5 0,0 0 0 16,0 0 2-16,0 0-2 0,0 0 0 16,0 0-3-16,0 0 3 0,21 34-2 0,-21-34-1 15,4 19 1-15,-4-19 1 16,4 19-6-16,-4-19 10 0,2 21-9 0,0-8 1 15,-2-13-3-15,0 25 0 0,0-10-1 0,0-15 1 0,2 29-2 16,-2-12 6 0,0-1 2-16,0 2 2 0,-2-1-2 0,2 2 0 0,-2-2 4 15,2 2 15-15,-2 1-4 16,0-1 1-16,0-3-2 0,-2 4 0 0,0-1 4 16,0-3 3-16,0 4-1 0,-1-1-2 15,-1-2 1-15,-1 1 1 0,1-2 3 0,-2 0-1 16,-1 1 0-16,3-2-3 15,-5 0 6-15,2-1 1 0,-1-1-5 0,0 0-3 0,-3 1 3 16,0-3-1-16,-2 3 2 0,1-4-2 0,-2 1-4 16,0-3-1-16,1-1 0 15,-2 3 0-15,0-5 4 0,-2 1-2 0,2-2 0 0,-2 0 5 16,-2-3 2-16,2-1 3 16,19 0 4-16,-40-4 0 0,20 0 2 0,2 1 0 15,0-4-2-15,-2 1 5 16,5-2 1-16,-1-2-5 0,2 1-3 0,2-3 1 15,0 1-6-15,3 0-5 0,2-3-4 0,0-1-5 16,3-1-1-16,4 16-5 0,-5-32-3 16,8 15-8-16,-3 17-3 0,6-32-15 0,-1 16-15 15,3 1-27-15,0 1-33 16,-2-4-41-16,6 5-58 0,-2-1-64 0,2-3-80 16,-1 0-182-16,-2 2-89 0,-1 1-313 15,1-1-324-15</inkml:trace>
  <inkml:trace contextRef="#ctx0" brushRef="#br0" timeOffset="10969.77">28002 1106 2574 0,'0'0'-177'0,"0"0"31"0,0 0 23 0,0 0 26 16,0 0 25-16,0 0 19 0,0 0 14 16,0 0 15-16,0 0 13 0,0 0 6 0,0 0 18 15,0 0 6-15,0 0 5 16,0 0 10-16,0 0 11 0,0 0-11 0,0 0 12 0,0 0 7 15,0 0-9-15,0 0-2 0,0 0 3 0,22-5 2 16,-22 5 4-16,0 0 1 16,0 0-3-16,0 0 10 0,0 0-1 0,0 0 6 0,0 0 1 15,0 0 0 1,0 0 3-16,0 0 6 0,0 0 0 0,0 0-2 0,9 25-4 16,-9-25-6-16,0 0 0 15,0 0 0-15,3 19-10 0,-3-19 5 0,0 0-8 16,2 21 6-16,-2-21-1 15,2 15-6-15,-2-15 4 0,0 17 1 0,0-17-6 0,3 19 0 16,-3-19-3-16,2 23-2 0,-2-23 0 0,2 22-3 16,-2-22 3-16,2 26-11 15,-2-16-5-15,0-10 3 0,4 25-6 16,1-15-14-16,-5-10-13 0,2 23-25 0,-2-23-28 16,2 22-43-16,-2-22-46 0,2 16-43 0,-2-16-38 15,-2 17-67-15,2-17-634 16,-6 14-339-16</inkml:trace>
  <inkml:trace contextRef="#ctx0" brushRef="#br0" timeOffset="11489.92">27849 1555 2667 0,'0'0'-141'0,"0"0"29"15,0 0 31-15,-18 5 15 16,18-5 19-16,0 0 10 0,0 0 21 0,0 0 18 15,0 0 13-15,0 0 4 0,0 0 14 16,0 0-1-16,0 0 5 0,0 0 8 0,0 0-2 16,0 0-1-16,0 0 7 0,0 0 0 0,0 0-4 15,0 0-2-15,0 0 0 16,0 0 6-16,0 0-6 0,0 0 1 0,-11-21-2 16,11 21-3-16,0 0-6 0,0 0 4 15,0 0 1-15,0 0-3 0,0 0 3 0,0 0 0 16,22-29 4-16,-22 29-6 15,0 0 10-15,0 0-5 0,7-11-4 0,-7 11-11 16,0 0-1-16,0 0-3 0,0 0 3 0,0 0 11 16,0 0 10-16,0 0-2 0,0 0 2 15,0 0 1-15,0 0-3 0,0 0 0 16,-3 50 1-16,3-50-6 0,-10 22-5 16,3-8-2-16,-2-1-1 0,0 2-7 0,0-2-12 15,-5-1-22-15,1 3-32 16,-3-1-49-16,-1-1-44 0,0 1-57 0,0-5-65 15,-2 1-115-15,2-3-492 0,-1-1-219 0</inkml:trace>
  <inkml:trace contextRef="#ctx0" brushRef="#br0" timeOffset="12790.34">27499 1238 2385 0,'0'0'-163'0,"0"-19"32"0,0 19 25 16,0 0 26-16,0 0 21 0,0 0 12 0,0 0 12 16,0-23 6-16,0 23 7 15,0 0 11-15,0 0 6 0,0 0 3 0,0-18 7 0,0 18 8 16,0 0 9-16,0 0 3 16,0 0 2-16,-4-19 13 0,4 19-5 0,0 0 11 15,0 0 12-15,0 0 6 16,-5-16-17-16,5 16 1 0,0 0 5 0,0 0-3 15,0 0-2-15,0 0 3 0,0 0 4 0,0-19 1 16,0 19 2-16,0 0-1 0,0 0-4 16,0 0 1-16,0 0-13 0,0 0 14 0,0 0-21 15,0 0-2-15,0 0-9 16,0 0-5-16,0 0-2 0,0 0-1 0,0 0-1 16,0 0-1-16,0 0 4 0,0 0 8 15,0 0 5-15,0 0 4 0,0 0 5 0,0 0 0 16,0 0 9-16,0 0-3 15,0 0 6-15,-9 50-1 0,9-50-4 0,0 22-4 0,0-22-2 16,0 23-3-16,2-9 0 0,-2-14-2 0,2 29-4 16,-2-13-2-16,0 0-1 15,3-1-3-15,-3-15-2 0,5 33 0 16,-3-19 2-16,0 4-2 0,-2-4-2 0,2 4-2 16,-2-18-1-16,0 28-1 0,0-13 0 0,2 1 0 15,-2-16-4-15,-2 32-3 16,0-19 0-16,2-13 0 0,-2 33 0 0,2-17-2 15,-2 0 3-15,2-16-2 0,-5 31-3 0,2-16-1 16,3-15 2-16,-2 25-4 16,0-10 2-16,2-15 1 0,-5 24 1 0,1-12 1 0,4-12-7 15,-3 26 4-15,3-26 1 16,-4 24-4-16,0-12 2 0,4-12 0 0,-7 20-1 16,2-8-1-16,5-12 1 0,-5 20-3 15,5-20 5-15,-10 18 1 0,5-9 4 0,5-9 0 16,-11 17 2-16,11-17 0 15,-13 14 5-15,6-9 0 0,7-5 5 0,-22 14 0 16,12-10-2-16,-5-1-2 0,15-3 1 0,-32 8-2 16,14-6 2-16,4 0 2 0,14-2 4 15,-31 2-1-15,16-2 1 0,15 0 2 0,-29-2-1 16,29 2 1-16,-27-2 5 16,27 2-6-16,-21-4 4 0,21 4-5 0,-20-7-1 15,20 7-4-15,-13-10-8 16,13 10-5-16,-11-15-5 0,11 15-8 0,-6-20-6 0,6 20-11 15,-2-20-9-15,2 20-8 0,6-25-12 0,-2 12-14 16,-4 13-22-16,9-27-25 16,-3 14-26-16,1 1-43 0,2 1-40 0,2-3-62 0,0 1-150 15,-2 0-448-15,0 1-254 16</inkml:trace>
  <inkml:trace contextRef="#ctx0" brushRef="#br0" timeOffset="16540.21">3010 1985 2526 0,'0'0'-132'15,"0"0"29"-15,0 0 17 16,0 0 17-16,0-21 15 0,0 21 21 0,0 0 15 16,0 0 10-16,0 0 21 0,0 0 3 15,0-17 25-15,0 17 5 0,0 0 15 0,0 0 18 16,0 0 4-16,0 0 4 15,0 0-1-15,0 0-7 0,0 0-5 0,0 0-9 16,0 0-6-16,0 0-5 0,0 0-5 0,0 0-8 0,0 0-1 16,0 0-1-16,0 0-6 15,0 0-1-15,0 0 4 0,0 0-1 0,0 0-8 16,0 0 3-16,0 0 0 0,0 0 6 16,0 0 0-16,0 0 1 0,0 0-1 0,6 50-1 15,-6-50 1-15,4 20-2 16,-4-20-5-16,4 21-2 0,0-10-2 0,-4-11 0 0,7 29-4 15,-2-15 1-15,-3-1-3 0,4 2 0 0,-2-1-3 16,0-1-2-16,0 0-1 16,1 1-1-16,-1-1 2 0,-4-13-1 0,6 21 1 15,-2-10-1-15,-4-11 1 16,7 19-2-16,-7-19-1 0,6 21 3 0,-6-21-2 16,7 18 1-16,-3-10 0 0,-4-8-2 15,6 18 1-15,-6-18 0 0,2 16-1 0,-2-16 0 16,6 13-2-16,-6-13-3 15,0 0 0-15,4 17 4 0,-4-17-2 0,0 0 2 16,8 11 4-16,-8-11 5 0,0 0 0 0,4 14 7 0,-4-14 0 16,0 0 2-16,0 0-2 15,0 0 5-15,8 9-5 0,-8-9-2 0,0 0-4 16,0 0 1-16,0 0-1 16,0 0 0-16,0 0-1 0,0 0 2 0,0 0 0 0,0 0 1 15,30-19 0-15,-30 19-1 16,12-13-5-16,-12 13-1 0,13-17 2 15,-7 7-2-15,-6 10-4 0,15-21 6 0,-6 12-1 0,-3-4-5 0,2 1 0 16,0-1 1-16,4-1-4 16,-4 1 2-16,2-2-5 0,-1 1 2 0,1 1 1 15,-1-3-3-15,4 1 0 16,-3-2-5-16,0 2 2 0,2 0 8 0,-2 1-1 0,0 0 1 16,-1 2-3-1,2-2 4-15,-3 1 1 0,3 0 0 0,-3 1 0 0,0 1 0 16,2-1 1-16,-2 3 0 15,-8 9-2-15,10-17 0 0,-10 17-4 0,10-13 4 16,-10 13-1-16,9-12 1 0,-9 12 3 0,0 0-3 16,9-13-5-16,-9 13 1 0,0 0-5 15,0 0-4-15,0 0 4 0,0 0-1 0,0 0 1 16,0 0-2-16,0 0 2 16,-28-13-2-16,28 13 4 0,0 0-4 0,-28 3 0 15,28-3 4-15,0 0-7 0,-35 7-1 16,35-7 1-16,-28 1 0 0,14 1 0 0,14-2 1 15,-32 4 0-15,14-3-2 16,18-1 0-16,-29 2 4 0,14 0-2 0,15-2-1 16,-27 3 3-16,14-2-2 0,13-1 1 0,-25 2 1 0,25-2-1 15,-24 4-2-15,24-4-1 16,-17 0 1-16,17 0 1 0,0 0 0 0,-26 2-3 16,26-2 5-16,0 0-2 15,-18 1 3-15,18-1 0 0,0 0 2 0,0 0-6 0,-19 3 1 16,19-3 0-16,0 0-1 15,0 0 0-15,0 0-1 0,-24 1 0 0,24-1 2 16,0 0-1-16,0 0 1 0,-18 3 2 0,18-3-4 16,0 0 4-16,0 0-2 0,0 0 1 15,-18 3-1-15,18-3-2 0,0 0 0 0,0 0-1 16,0 0 1-16,0 0-4 16,0 0 5-16,-18 2-3 0,18-2 3 0,0 0-3 15,0 0 1-15,0 0 1 0,-22 4-1 16,22-4 2-16,0 0-6 0,0 0-1 0,0 0-5 15,-19 2-10-15,19-2-14 0,0 0-17 0,0 0-26 16,0 0-26-16,0 0-36 16,0 0-35-16,-14 4-42 0,14-4-49 0,0 0-96 15,0 0-595-15,0 0-397 0</inkml:trace>
  <inkml:trace contextRef="#ctx0" brushRef="#br0" timeOffset="18169.8">3713 2204 2827 0,'0'0'-125'0,"10"-48"22"0,-10 48 24 0,0 0 26 16,6-19 18-16,-6 19 28 0,4-13 20 15,-4 13 19-15,8-17 16 0,-8 17-3 0,8-13 9 16,-8 13 3-16,8-16-2 16,-8 16-3-16,8-12-3 0,-8 12-4 0,0 0-9 0,11-17-1 15,-11 17-5 1,10-7-2-16,-10 7-4 0,0 0-2 0,0 0-6 0,18-5-2 15,-18 5-2-15,0 0-6 0,0 0 0 0,0 0 2 16,20 18-1-16,-20-18 0 16,6 14 2-16,-6-14-5 0,6 19-1 0,-6-19 3 0,0 22-1 15,0-22-3-15,-3 25 4 16,-2-9-1-16,5-16 1 0,-8 30 4 0,4-14-2 16,-2-3-1-16,0 2 1 15,-1-3 3-15,1 0 0 0,6-12 7 0,-13 22-7 16,9-15 0-16,4-7 1 15,-11 16 1-15,11-16 2 0,-8 15 0 0,8-15 10 0,-6 11 4 16,6-11 15-16,0 0 12 0,0 0 2 0,-10 15-5 16,10-15-9-16,0 0-5 15,0 0-7-15,0 0-3 0,0 0 1 0,0 0-10 0,0 0 0 16,37-32 0-16,-27 21-1 16,3-1-1-16,0 1 2 0,-1-5 1 0,4 1 6 15,-2 0-2-15,1 0 0 0,-2-1-4 16,-1 2 2-16,3-2 0 0,-4 3 3 0,0 1 2 15,-3-1-3-15,2 2 4 0,-10 11 1 0,16-19-1 16,-10 10 3-16,-6 9-6 16,10-12-4-16,-10 12-3 0,6-12-3 0,-6 12 0 15,0 0 1-15,0 0-3 16,0 0 0-16,0 0 3 0,0 0 0 0,0 0 2 0,0 0 2 16,0 0-7-16,-40 37 11 15,34-28-2-15,0 3-1 0,6-12-3 0,-9 23-1 16,7-12-2-16,2-11-4 0,-4 21-8 15,4-21 2-15,2 23-11 0,-2-23-10 0,11 20-13 16,-5-10-17-16,4 0-25 0,-1-1-29 0,-9-9-38 16,25 13-43-16,-12-7-34 0,2-2-42 15,-15-4-82-15,23 2-632 0,-13-2-414 16</inkml:trace>
  <inkml:trace contextRef="#ctx0" brushRef="#br0" timeOffset="18539.82">4248 1981 2866 0,'0'0'-127'0,"0"0"31"15,0-19 6-15,0 19 10 0,0 0 15 0,0 0 13 16,0 0 23-16,0 0-2 15,0 0 14-15,0 0 17 0,0 0-1 0,0 0 25 16,0 0 5-16,0 0 16 0,0 0 14 0,0 0 9 0,0 0 6 16,0 0 6-16,-26 40-1 15,26-40 1-15,-6 25-12 0,2-12-3 0,2 2-5 16,0 1 2-16,0 1-5 16,-1 0-6-16,3-17 4 0,0 34-6 0,0-17-4 0,0 1-9 15,0-1 3-15,0-17-2 16,0 32-3-16,0-17-4 0,5 3-22 0,-1-1-5 0,-2-2-2 15,4 2 0-15,0-3-13 0,4 1-13 0,-4-2-15 16,-2 2-29-16,2-2-31 16,2 1-24-16,1-2-37 15,-9-12-38-15,11 15-64 0,-11-15-520 0,8 9-80 16</inkml:trace>
  <inkml:trace contextRef="#ctx0" brushRef="#br0" timeOffset="18909.82">4474 2139 2288 0,'4'-19'-71'0,"-4"19"13"0,5-15 17 15,-5 15 16-15,0 0 17 16,4-20 22-16,-4 20 19 0,0 0 7 0,7-14 14 15,-7 14-18-15,0 0 6 0,0 0 27 0,0 0-1 0,0 0 9 16,0 0 11-16,0 0 1 16,0 0 0-16,0 0 9 0,0 0-1 0,0 0-5 15,10 45-1-15,-10-45-3 16,0 26-5-16,0-26-4 0,0 24-4 16,0-11-9-16,0-13-5 0,0 27-8 15,0-12-2-15,0-15-10 0,2 27-10 0,0-14-2 0,-2-13-12 16,0 23-4-16,0-23-18 15,2 21-11-15,-2-21-16 0,3 18-21 0,-3-18-18 16,2 14-29-16,-2-14-28 0,0 0-32 0,4 19-38 16,-4-19-45-16,0 0-95 0,0 6-439 15,0-6-73-15</inkml:trace>
  <inkml:trace contextRef="#ctx0" brushRef="#br0" timeOffset="19269.96">4610 2181 2206 0,'6'-7'-91'0,"-6"7"28"0,9-12 36 0,-9 12 17 0,0 0 20 16,8-13 14-16,-8 13 6 16,0 0 12-16,0 0 12 15,0 0 4-15,0 0 8 0,0 0-1 0,0 0-6 16,0 0 2-16,0 0 2 0,0 0-4 0,-44 21-2 16,44-21-3-16,-20 11 7 15,12-5-6-15,8-6-4 0,-16 11-3 0,16-11-4 16,-18 12-6-16,10-6-4 0,8-6 0 15,-11 11-6-15,11-11-3 0,-10 7 0 0,10-7 2 16,0 0 5-16,-13 10 2 0,13-10 0 0,0 0-5 16,0 0-5-16,0 0 3 15,0 0 0-15,0 0 6 0,0 0 6 0,0 0 7 0,0 0 4 16,21 21 5-16,-21-21-8 16,21 8 2-16,-10-4-5 0,-11-4-2 0,29 8-6 0,-13-4-1 15,-2 2-7-15,-1 0-8 16,2 0-9-16,-2 0-12 0,1 1-17 0,-2 1-18 15,-12-8-27-15,24 9-19 0,-13-3-24 0,-11-6-38 16,19 12-59-16,-19-12-77 16,17 7-629-16,-13-1-300 0</inkml:trace>
  <inkml:trace contextRef="#ctx0" brushRef="#br0" timeOffset="19760.1">4866 2042 2597 0,'2'-21'-113'0,"-2"21"26"15,0 0 21-15,0 0 5 0,0 0 20 0,4-14 17 16,-4 14 19-16,0 0 22 16,0 0 22-16,0 0-4 0,0 0 10 15,0 0 1-15,0 0 18 0,0 0 7 16,0 0 9-16,0 0 3 0,0 0 9 0,0 0 4 16,0 0 4-16,0 0-2 0,0 0 2 15,0 0-3-15,0 0-4 0,24 37-3 0,-24-37-3 16,6 17-6-16,-2-5-4 15,-4-12-4-15,9 22-4 0,-3-8-7 0,0 1-3 16,1 0-1-16,-1-1-5 0,1 1-8 0,-1 2 9 0,0 0 22 16,0 0-3-16,-2 1-6 15,0 1-3-15,2-1-1 0,-4 0-9 0,2 1-5 16,-2-2 1-16,-2 1-8 16,0-18-9-16,0 28-6 0,0-15-1 0,0-13-8 0,-4 24-10 15,2-10-13-15,2-14-18 16,-8 19-11-16,8-19-23 0,-8 19-22 15,8-19-28-15,-4 15-34 0,4-15-46 0,0 0-42 0,-8 14-55 16,8-14-117-16,-4 3-578 0,4-3-431 16</inkml:trace>
  <inkml:trace contextRef="#ctx0" brushRef="#br0" timeOffset="20460.21">5617 2339 2800 0,'0'0'-158'0,"-18"7"22"15,18-7 27-15,0 0 27 0,0 0 23 16,0 0 28-16,0 0 14 0,-16 3 17 15,16-3 12-15,0 0 11 0,0 0 13 0,0 0-7 0,0 0 16 0,0 0 1 16,0 0 4-16,0 0 3 16,0 0 1-16,0 0-8 0,0 0 0 0,0 0-2 15,0 0 3-15,49 2-2 16,-49-2 3-16,28-2 1 0,-10 2 4 0,4 0 5 16,1 0 12-16,7 2-3 0,0 0-3 15,6-2-9-15,-3 2-4 0,9-1-9 0,1 2-1 16,-3 0-5-16,2-3-2 15,-1 2-7-15,-5-2 1 0,0 2-6 0,-2-2-1 16,-3 2 1-16,1 0-5 0,-6-2-1 0,-3 0-1 0,-1 0 0 16,-2 0-2-16,-3 0-4 15,-17 0-2-15,30 0-14 0,-30 0-13 0,21-2-23 16,-21 2-22-16,19-4-33 0,-19 4-34 16,0 0-24-16,19-4-49 0,-19 4-63 0,0 0-554 15,0 0-148-15</inkml:trace>
  <inkml:trace contextRef="#ctx0" brushRef="#br0" timeOffset="20979.92">5647 2217 2305 0,'0'0'-130'0,"0"0"18"16,-17-6 21-16,17 6 15 0,0 0 23 0,0 0 24 15,0 0 14-15,-17-5 25 0,17 5 17 16,0 0 1-16,0 0 16 0,0 0 7 15,0 0-1-15,0 0 9 0,0 0-12 0,0 0 14 16,0 0 19-16,0 0-1 0,0 0 3 0,0 0 6 16,0 0-6-16,0 0 4 0,0 0 3 15,0 0 5-15,0 0-6 0,0 0-4 16,0 0 6-16,0 0-10 0,0 0-6 16,0 0-5-16,0 0-7 0,0 0-9 15,0 0-4-15,0 0-4 0,0 0-8 0,57 0 0 16,-37 0-7-16,0-2-5 0,6 2-1 15,3 0 0-15,5-2-2 0,0 2-2 0,5 0-3 16,-3-2 4-16,6 2-3 0,1-2-4 0,-6 1 4 16,-1 1-8-16,0-3 1 15,-4 3-2-15,0-2-1 0,-5 2-1 0,-3-1-2 16,-3 1 1-16,-2-2-15 0,-19 2-15 16,31-2-15-16,-31 2-27 0,26-2-32 0,-26 2-34 15,17 0-46-15,-11-2-29 0,-6 2-59 16,0 0-135-16,0 0-372 0,0 0-69 0</inkml:trace>
  <inkml:trace contextRef="#ctx0" brushRef="#br0" timeOffset="21660.02">5662 2071 2170 0,'-15'5'-107'0,"15"-5"18"15,0 0 18-15,0 0 30 0,0 0 22 16,-11 9 14-16,11-9 25 0,0 0 9 0,0 0 13 15,0 0 14-15,0 0 11 0,0 0 1 16,0 0 6-16,0 0-4 0,0 0-1 16,0 0-5-16,0 0-3 0,0 0-4 0,0 0-10 0,0 0-3 15,48-14 5 1,-48 14-3-16,12-14 5 0,-12 14 0 0,16-19 2 0,-9 10-4 16,2-4 4-16,-1-1-2 15,3 1-3-15,-3-5-9 0,2 2-6 0,0-4 0 16,0-1-1-16,-2 1 1 0,0-1 3 15,1 1 8-15,0 0 2 0,-1 0 5 0,-2 5 4 16,3 0 1-16,-3 2-12 0,-2-1-3 0,3 1-2 16,-7 13-5-16,9-19-4 0,-9 19-4 15,8-17-3-15,-8 17-8 0,6-12 1 0,-6 12 0 16,0 0-3-16,14-7 5 16,-14 7-2-16,0 0-3 0,0 0 0 0,33 19 0 15,-23-12-4-15,1 5-8 0,4 1 1 16,-1 3-7-16,2-1-3 0,-2 0 3 0,3 2-9 15,-2-2 3-15,-2 2-4 0,1-2 2 0,2 1 3 16,-2-1-2-16,-4-3 4 16,1-1-1-16,0 2 3 0,-3-2-6 0,1-1 5 15,-9-10 0-15,10 18 11 16,-10-18 10-16,6 15 12 0,-6-15 8 0,0 0 3 0,-8 24 5 16,8-24-3-16,-15 16-4 15,5-10-2-15,-3 1-3 0,-2-1 0 0,1 2-7 16,-2-3-12-16,0 1-14 0,-3-2-16 15,-1 1-30-15,2-1-22 0,-2 1-22 0,-1 0-23 16,-4-2-35-16,2 3-22 0,1-2-28 0,2 0-41 16,-2-3-82-16,5 4-498 15,-2-4-149-15</inkml:trace>
  <inkml:trace contextRef="#ctx0" brushRef="#br0" timeOffset="22870.15">6877 2084 2298 0,'0'0'-133'0,"0"0"31"0,-4-15 21 0,4 15 21 0,0 0 18 15,0 0 23-15,0 0 16 16,0 0 16-16,-2-21-4 0,2 21 9 0,0 0 6 15,0 0 8-15,0 0 7 16,0 0-2-16,4-19 6 0,-4 19-7 0,0 0-5 16,0 0 4-16,11-12 1 0,-11 12-2 0,0 0 0 15,14-7-12-15,-14 7-2 0,0 0 1 16,24-4-2-16,-24 4-3 0,20-2 4 0,-20 2 0 16,22-2 0-16,-22 2 12 15,19-2 2-15,-19 2 8 0,22 0 2 0,-22 0-9 16,0 0 12-16,24 2-7 0,-24-2 5 15,16 5 0-15,-16-5-3 0,12 9 4 0,-12-9 0 16,11 13 1-16,-11-13-5 0,6 17 0 0,-6-17 2 16,4 20-3-16,-4-20-8 0,0 26-1 15,-2-11 5-15,2-15 0 0,-8 27 2 0,3-14 2 16,-1 2-5-16,2 1 1 16,-4-2-2-16,-1 4 4 0,0-1-14 0,-1 0-1 15,2-2-3-15,-4 0-3 16,4-1-4-16,-2-1 2 0,1-1 1 0,1-1 2 0,8-11-2 15,-13 22-1-15,6-15 0 0,7-7 9 0,-10 15 3 16,10-15 9-16,-6 11 8 0,6-11 2 16,0 0-6-16,0 0-6 0,0 0-6 0,0 0-2 15,0 0-1-15,0 0-4 16,0 0-4-16,0 0-1 0,0 0-3 0,0 0-5 16,0 0-4-16,42-33 5 15,-29 21-6-15,-3 1 0 0,4-3 0 0,-4-1-9 16,4-1 4-16,-3-1-5 0,2 0-4 15,-1 0 8-15,1 0-4 0,0-1 3 0,-2 1-2 16,-3 2 2-16,0 0 4 0,0 0 0 0,0-1 6 16,0 1 3-16,-2 0 2 0,0 2-2 15,1 1 0-15,-7 12-2 0,6-21 0 0,-6 21-3 16,6-17-3-16,-6 17-3 16,5-15 0-16,-5 15 4 0,0 0-4 0,0 0-1 15,0 0 0-15,-9-21 4 0,9 21 2 16,0 0 4-16,0 0 3 0,0 0 7 0,0 0 0 15,0 0 0-15,-47 25-1 0,37-16 1 0,2 1 2 16,-1 1 0-16,0 2-1 0,1 0 1 16,2 1 0-16,6-14-2 0,-9 29-2 15,5-14-3-15,0 0-5 0,4-15-6 16,0 31-3-16,2-16-3 0,-2-15-2 0,6 29-9 16,1-16-9-16,-1 0-22 15,2 0-12-15,3-1-23 0,0 0-33 0,3-4-42 16,0 5-39-16,2-6-31 0,-1 1-56 15,0-1-104-15,0 0-490 0,-1-4-242 0</inkml:trace>
  <inkml:trace contextRef="#ctx0" brushRef="#br0" timeOffset="23360.24">7582 1897 2473 0,'0'0'-145'0,"0"0"26"0,0 0 28 0,0 0 15 16,0 0 13-16,0 0 11 15,0 0 15-15,0 0 18 0,0 0 15 0,0 0 16 16,0 0 14-16,-28 27 17 0,28-27 12 16,-6 15 0-16,6-15 15 0,-6 17-1 0,2-5 4 15,4-12 1-15,-12 26-10 16,6-10 4-16,2-1-9 0,-2 2-7 0,2 0-4 15,-2 0 2-15,1 2-11 0,1 0 18 0,0-2-11 0,-1 3 3 16,1 0-3-16,2 0 3 16,0 0-1-16,0 2 2 0,2-2 0 0,2 1 0 0,0 0-7 15,4 3 2 1,-1-1-5-16,3-3-9 0,-1-1 0 0,3 1-6 0,-4-5-14 16,2-1-16-16,2 0-18 15,-2-1-26-15,-2-1-38 0,2-1-41 16,1 0-33-16,-9-11-60 0,13 8-104 15,-5-4-422-15,-8-4-24 0</inkml:trace>
  <inkml:trace contextRef="#ctx0" brushRef="#br0" timeOffset="23730.12">7798 2181 2129 0,'4'-15'-69'16,"-4"15"13"-16,0 0 21 0,7-19 24 0,-7 19 22 15,0 0 19-15,4-13 24 16,-4 13 14-16,0 0 8 0,0 0-9 0,6-15 7 0,-6 15-3 16,0 0 7-1,0 0 9-15,0 0 0 0,0 0 8 0,0 0-6 0,0 0-3 16,0 0-1-16,0 0-3 15,0 0-2-15,0 0-5 0,2 52-6 0,-2-52-7 16,-2 23-3-16,2-9-7 0,0-14-5 0,0 26-2 0,0-26-5 16,0 27-5-16,2-11-4 15,-2 1 1-15,2-2-9 0,-2-15-8 0,2 28-10 16,0-12-6-16,0-1-12 16,-2-15-20-16,2 24-21 0,-2-24-24 0,4 19-35 0,-4-19-27 15,2 18-30-15,-2-18-34 16,4 13-72-16,-4-13-551 0,4 5-154 0</inkml:trace>
  <inkml:trace contextRef="#ctx0" brushRef="#br0" timeOffset="24089.89">7927 2316 2414 0,'0'0'-87'16,"13"-18"28"-16,-13 18 22 0,10-17 14 0,-10 17 26 16,6-10 9-16,-6 10 18 15,9-10 7-15,-9 10 0 0,0 0 4 0,0 0 16 0,0 0 2 16,0 0 1-16,0 0-4 15,0 0 1-15,0 0-3 0,0 0 2 0,0 0-7 16,0 0 0-16,0 0-2 0,-45 23-10 0,45-23 6 0,-14 8-11 16,14-8-2-16,-11 7-2 15,11-7-7-15,0 0 2 0,-17 10 1 0,17-10-6 16,-8 7-2-16,8-7 2 16,0 0-1-16,0 0-2 0,-15 11 7 0,15-11-9 0,0 0 2 15,-10 7 0-15,10-7-1 16,0 0 1-16,0 0 9 0,0 0 2 0,0 0 4 15,-10 12 1-15,10-12 1 16,0 0 0-16,0 0-2 0,0 0-1 0,0 0-3 16,0 0-3-16,20 24-1 0,-12-19-3 0,-8-5-3 0,15 10 2 15,-6-3-7-15,-9-7-10 16,19 12-14-16,-9-6-20 0,-10-6-35 16,20 15-21-16,-10-7-38 0,2 1-44 0,-1-4-67 15,0 4-153-15,-1-4-403 0,-10-5-102 0</inkml:trace>
  <inkml:trace contextRef="#ctx0" brushRef="#br0" timeOffset="24439.92">8192 2038 2273 0,'0'0'-84'0,"0"0"10"16,0 0 22-16,12-9 20 0,-12 9 19 0,0 0 37 16,0 0 7-16,0 0 16 15,0 0 9-15,0 0 8 0,19 24 4 0,-19-24 9 16,8 20 8-16,-3-9 4 0,2 3-8 15,-3 1 2-15,2 0 7 0,0 0 5 16,0 1-7-16,-1 0-13 0,1 1-4 0,-4 1-13 0,3-1-10 0,-3-2-47 16,0 2-15-1,0 1-23-15,-2-1-43 0,0-17-36 0,-4 34-47 0,2-20-52 16,-5-1-108-16,5-2-398 16,-5-2 19-16</inkml:trace>
  <inkml:trace contextRef="#ctx0" brushRef="#br0" timeOffset="25053.15">8778 2273 2038 0,'0'0'-87'0,"0"0"23"16,0 0 17-16,0 0 12 15,0 0 16-15,0 0 7 0,0 0 12 0,-57 1 4 16,57-1 5-16,0 0 21 0,0 0 9 0,0 0 18 0,0 0 20 16,0 0 9-16,0 0 19 15,0 0 5-15,0 0-1 0,0 0 3 0,0 0 11 16,0 0-2-16,0 0-2 0,0 0-5 16,0 0-9-16,0 0-15 0,0 0-10 0,51 18-5 15,-51-18-8-15,25 2-11 16,-8-1-2-16,0 2-3 0,1-2-7 15,2 1-3-15,-3 0-8 0,2-2 3 0,-19 0-7 0,33 0-1 0,-17 2-2 16,-16-2-5-16,25 0-10 16,-25 0-19-16,21 0-28 0,-21 0-38 0,15 4-50 0,-15-4-54 15,12 0-70 1,-12 0-155-16,0 0-445 0,0 0-191 16</inkml:trace>
  <inkml:trace contextRef="#ctx0" brushRef="#br0" timeOffset="26324.93">9445 2107 2376 0,'0'0'-156'0,"0"0"26"16,0 0 28-16,0 0 22 0,0 0 26 0,0 0 20 15,0 0 24-15,-17-8 10 16,17 8 10-16,0 0 19 0,0 0-1 0,0 0 11 0,0 0 22 15,0 0 9-15,0 0 6 0,0 0 6 0,0 0 3 16,0 0-5-16,0 0-7 16,0 0 7-16,-9-11-7 0,9 11 5 0,0 0-13 0,0 0-8 15,0 0-5-15,0 0-8 16,0 0-4-16,0 0-7 0,24-25 5 0,-24 25-6 16,0 0-2-16,14-10-3 15,-14 10-7-15,0 0 5 0,18-9-2 0,-18 9-1 0,12-4-4 16,-12 4 1-1,0 0-4-15,21-3 1 0,-21 3 1 0,17-3-5 0,-17 3 1 16,0 0 0-16,23 4 0 0,-23-4 2 0,13 8 3 16,-13-8-2-16,13 13 5 15,-13-13 3-15,10 17-5 0,-6-5 5 0,-4-12-1 16,4 22-9-16,-4-4 6 0,0-18 0 16,0 28-7-16,-2-13-1 0,-2 3 1 0,2-3-3 15,-2 0 2-15,0 3 0 0,-2-3-3 16,0-2-2-16,-1 0 3 0,7-13-4 0,-11 25-1 15,5-14 2-15,6-11 2 0,-11 18 1 0,11-18 0 16,-6 15 4-16,6-15 2 16,-6 13-2-16,6-13 6 0,0 0 3 0,-7 14-2 15,7-14-2-15,0 0-5 16,0 0-4-16,0 0 3 0,0 0-4 16,0 0 0-16,0 0-3 0,0 0-1 0,0 0-1 15,0 0 0-15,47-31 0 0,-38 20-1 0,1-1-3 16,0 1 5-16,3-3-1 15,-2-3-1-15,4 0 2 0,-5 0-4 0,3-2-2 0,0 2 1 16,-1 0-2-16,-2 0 2 0,2 2-2 0,0-2 2 16,-4 3-1-16,-1 2 4 15,1 1 7-15,-8 11 5 0,11-21 1 0,-11 21 0 16,9-15-3-16,-9 15-1 0,6-12-2 16,-6 12 5-16,0 0-2 0,0 0 1 0,0 0 0 15,0 0 4-15,0 0-3 16,0 0 6-16,0 0-7 0,-45 32 3 0,37-20-3 0,0 1 3 15,1 1-2-15,2 1-3 0,1-2-2 0,4-13-6 16,-8 29-4-16,8-16-7 16,0-13-11-16,4 27-35 0,-2-14-18 0,4 1-29 0,4-1-31 15,2 0-40 1,1 3-47-16,-3-5-53 0,3-3-133 0,2-1-443 16,-1 0-189-16</inkml:trace>
  <inkml:trace contextRef="#ctx0" brushRef="#br0" timeOffset="26630.1">10109 2049 2403 0,'0'0'-118'0,"2"-16"24"15,-2 16 31-15,0 0 26 16,0 0 22-16,0 0 18 0,0 0 9 0,0 0 12 16,0 0 17-16,0 0 3 0,0 0 12 0,-28 38 12 15,22-28 2-15,6-10 14 16,-10 26-2-16,6-13-3 0,0 1-1 0,4-14-7 16,-7 32-6-16,5-17-7 0,2 2-3 15,0-17-9-15,0 32-7 0,4-13-19 0,-1-2-26 16,1 2-24-16,2-1-25 15,0-1-17-15,2-2-43 0,0-1-26 0,2-1-41 16,-4-1-88-16,4-3-420 0,-1-3 58 0</inkml:trace>
  <inkml:trace contextRef="#ctx0" brushRef="#br0" timeOffset="26920.34">10311 2147 2050 0,'4'-10'-41'0,"-4"10"19"16,6-17 14-16,-6 17 17 0,6-13 25 16,-6 13 10-16,0 0-3 0,9-13 8 0,-9 13 20 15,0 0 21-15,0 0 7 16,0 0 6-16,0 0 3 0,0 0-7 0,0 0-5 0,17 29-4 16,-17-29-8-16,4 26-6 15,-2-11-9-15,0 0-3 0,1 3-7 0,1 1 9 16,-2-1-4-16,0 1-9 15,2 2-5-15,-2-1-8 0,2 0-13 0,0 0-19 16,-2-1-20-16,3-2-18 0,0 0-31 0,-3 0-26 0,2-2-40 16,-4-15-31-16,4 25-42 15,-4-25-80-15,4 17-523 0,-2-12-115 0</inkml:trace>
  <inkml:trace contextRef="#ctx0" brushRef="#br0" timeOffset="27690">10685 2166 2307 0,'0'0'-81'0,"0"0"16"0,0 0 24 16,0 0 20-16,0 0 21 0,0 0 10 16,0 0 12-16,0 0-2 0,0 0 1 0,0 0 7 15,-30 31 1-15,18-26-2 16,12-5 10-16,-23 12 5 0,9-7 5 0,2 1 6 16,12-6-4-16,-21 12-9 0,10-9-2 15,11-3-4-15,-19 8 0 0,19-8-4 16,-14 8-1-16,14-8-7 0,-18 7 2 15,18-7-8-15,-14 8 11 0,14-8-15 0,-20 6 1 16,20-6-2-16,-16 7-2 0,16-7 4 0,-15 5 3 0,15-5 1 16,-15 6 8-1,15-6 0-15,0 0 7 0,-17 6 2 0,17-6 2 0,0 0-5 16,-12 6-1-16,12-6-9 16,0 0 2-16,0 0-2 0,-14 7-2 0,14-7-2 15,0 0-3-15,0 0 0 0,0 0-5 16,-12 9 8-16,12-9-6 0,0 0 4 0,0 0 0 15,0 0 2-15,0 0 1 0,0 0 3 0,0 0 12 16,0 0 8-16,0 0 13 0,-12 7 6 16,12-7 12-16,0 0 5 0,0 0-5 15,0 0 1-15,0 0 0 0,0 0-3 16,0 0-4-16,0 0-1 0,0 0-9 16,0 0-7-16,0 0 4 0,0 0-4 15,0 0-8-15,0 0 2 0,48 7-5 0,-48-7-5 16,23 5 0-16,-6-4-3 0,0 2-4 15,3 0-1-15,-2 1-3 0,4-2-3 0,-6 2-3 16,1-1-1-16,3 3-3 0,-6-3-14 0,1 4-22 0,2 0-30 16,-4 0-29-1,-1 5-39-15,1 0-35 0,2-1-33 0,-3 0-34 0,0 0-41 16,0-1-92-16,0 0-598 16,-1-1-384-16</inkml:trace>
  <inkml:trace contextRef="#ctx0" brushRef="#br0" timeOffset="28040.02">11006 2313 2852 0,'0'0'-106'0,"8"-15"27"0,-8 15 23 16,0 0 29-16,0 0 17 0,0 0 32 0,0 0 11 15,20-4 11-15,-20 4-12 0,0 0-1 16,24 1-5-16,-24-1 2 0,0 0-5 0,29 3 0 15,-29-3-17-15,24 1-9 0,-24-1-22 0,23 2-9 16,-10 0-35-16,-13-2-25 16,25 0-21-16,-25 0-28 0,24 0-41 0,-24 0-62 0,23-4-366 15,-13 3 173 1</inkml:trace>
  <inkml:trace contextRef="#ctx0" brushRef="#br0" timeOffset="28310.1">11367 2127 1705 0,'0'0'-10'0,"5"-14"40"0,-5 14 13 0,0 0 30 16,0 0 15-16,0 0 19 0,5-14 4 16,-5 14 4-16,0 0-4 0,0 0 13 0,0 0 12 15,0 0 8-15,0 0-5 16,0 0-1-16,0 0-5 0,0 0-7 0,0 0-8 15,7 46-11-15,-7-46-15 0,0 25-11 16,0-12-7-16,0-13-14 0,2 25-23 16,-2-25-22-16,2 26-37 0,-2-12-35 0,0-14-44 0,2 29-27 0,2-14-29 15,-2-2-34 1,-2-13-47-16,5 23-105 0,-2-12-477 0,0-1-142 0</inkml:trace>
  <inkml:trace contextRef="#ctx0" brushRef="#br0" timeOffset="28669.89">11576 1964 2417 0,'0'0'-55'0,"0"0"17"0,0 0 25 16,0 0 10-16,0 0 28 0,0 0 24 15,0 0 15-15,0 0 8 0,0 0 7 0,0 0 4 16,0 0 4-16,24 42-1 15,-18-27 0-15,-2 2 2 0,0 6 3 0,3 1-8 16,-4 1-9-16,3 2-6 0,-3 0-21 0,-1 1-26 0,-4 3-40 16,-1 5-59-16,-5 3-63 15,-2-3-88-15,-2 0-206 0,-10 5-342 0,-11 13-77 16</inkml:trace>
  <inkml:trace contextRef="#ctx0" brushRef="#br0" timeOffset="42500.11">2485 3950 560 0,'0'0'209'0,"0"0"-62"0,0 0-54 0,0 0-27 16,0 0-20-16,46-14-14 16,-46 14-6-16,0 0-5 0,0 0 0 0,15-8-2 15,-15 8 4-15,0 0 18 0,0 0 1 16,0 0 8-16,17-5 20 0,-17 5 14 16,0 0 10-16,0 0 10 0,0 0 9 15,0 0 5-15,17-5-4 0,-17 5-7 0,0 0-3 0,0 0-8 16,0 0 3-16,0 0 1 15,0 0 5-15,16-4 0 0,-16 4-2 0,0 0 4 16,0 0-2-16,14-9 2 0,-14 9-8 0,0 0-7 16,12-9-7-16,-12 9-11 15,13-12-3-15,-13 12-15 0,21-11-6 0,-8 5-4 16,3 1-5-16,2 0-3 0,0 1-6 16,2 1-4-16,5-2 0 0,1 1-10 0,2-3-4 15,0 4 1-15,2 1-4 0,3 0-2 16,-5-2 0-16,4 4-4 0,-4-3 7 0,1 3-5 15,-3 0-2-15,-1 0-2 0,-1 1 0 0,-2 3 0 16,2 0 2-16,-5 1-2 0,0 0 1 16,0 1-2-16,-1 1 1 0,-2 1 0 0,-1-1-2 15,-2-1 1-15,2 2 0 16,-3-1 2-16,1 1-3 0,-2-1 0 0,1 1 0 16,-12-8 2-16,22 13-1 15,-12-7-4-15,-10-6-3 0,21 9 3 0,-10-6-7 0,-11-3 2 16,23 5-3-16,-23-5 0 15,26 3 2-15,-26-3-2 0,23-3-1 0,-23 3-1 16,27-5 5-16,-14 2-3 0,-13 3 4 0,28-9-3 16,-14 6 6-16,-1-3-2 0,-13 6 1 15,25-10 1-15,-12 4 1 0,-13 6 4 0,22-10 0 16,-12 4 1-16,-10 6 10 16,16-8 3-16,-16 8 3 0,16-10 3 0,-16 10 1 15,10-8 6-15,-10 8-1 0,0 0-2 16,15-10-3-16,-15 10-3 0,0 0-1 0,0 0-5 15,0 0-2-15,0 0 1 16,0 0-2-16,0 0-3 0,0 0 0 0,0 0-3 16,0 0 3-16,0 0 0 0,0 0-1 0,-33 31 3 0,19-20-6 15,-4 3 0-15,-2 1 3 16,-1 7-1-16,-2-2 5 0,2 1-4 0,-3 4-1 16,1 2 1-16,-5 3-5 15,6-3 5-15,-2 8-2 0,-1-3-3 0,1 2 3 0,-1-4-1 16,4-1 4-16,4-3-4 15,-2-1-1-15,2 2 0 0,-2-4-1 0,4-4 2 16,1 0-1-16,-2-4-3 0,4 2 2 0,1-1-1 0,-1-3 3 16,3-2 1-16,-4 1-5 15,3-3 3-15,2 1-5 0,-4-1-1 0,12-9-4 16,-16 14-2-16,7-8 1 16,9-6 1-16,-19 9-7 0,19-9 4 0,-17 7-1 0,17-7 4 15,-18 4-2-15,18-4 1 16,-20 3 3-16,20-3 1 0,-16 1-3 0,16-1 1 15,0 0 2-15,-24-1 1 0,24 1 3 0,0 0-7 16,0 0 5-16,-25-7-3 0,25 7-3 16,0 0-2-16,-11-7 1 0,11 7 1 0,0 0 1 15,0 0 1-15,0 0-1 0,0 0 2 16,0 0 1-16,0 0 4 0,19-34-2 0,-19 34 3 16,13-7 6-16,-13 7 2 15,14-10 4-15,-14 10 5 0,18-10 5 0,-18 10 2 16,20-8 0-16,-20 8-2 15,22-3-2-15,-22 3-1 0,23-4 2 0,-23 4-4 16,24 0 2-16,-24 0 0 0,24 6 2 0,-8-3 6 0,-2 1 0 16,1 2 1-16,2 0 5 15,-2-2-4-15,-1 5-4 0,4-1 2 0,-2 0-4 16,6 1-3-16,-1-1-2 16,0-1 0-16,2 1-3 0,1-1 0 0,1-1-11 0,1-2-10 15,2-1-14-15,-2 1-27 16,-2-4-44-16,-1-1-54 0,7-2-62 0,-5-2-57 15,1-3-100-15,-3-2-189 0,-2-2-402 0,-2-4-387 0</inkml:trace>
  <inkml:trace contextRef="#ctx0" brushRef="#br0" timeOffset="43220.25">4127 3873 2803 0,'0'0'-130'0,"0"0"23"0,0 0 25 16,0 0 23-16,0 0 28 15,0 0 34-15,0 0 23 0,0 0 18 16,0 0 21-16,-42 19 12 0,35-8 10 15,1 3 7-15,-2 3 2 0,0 2 10 0,-2 2-4 0,2 0-5 16,0 1-1-16,2 6-8 0,2-4-12 0,-3 5-5 16,3 1-5-16,1-1-10 15,1 1-7-15,2 0-16 0,5 1-5 16,-3 0-7-16,7 1-13 0,-1 0-14 0,0-1-17 16,2 0-23-16,2-6-29 0,2-2-45 0,1 3-46 15,0-7-44-15,-2-2-97 16,1-1-557-16,0-4-224 0</inkml:trace>
  <inkml:trace contextRef="#ctx0" brushRef="#br0" timeOffset="43990.15">4538 4071 2475 0,'0'0'-121'0,"0"0"28"16,0 0 19-16,0-19 8 0,0 19 21 0,0 0 21 15,0 0 19-15,0 0 18 16,0 0 15-16,0 0 20 0,0 0 10 0,0 0 10 0,0 0 6 16,0 0 1-16,0 0-4 15,17 40 15-15,-17-40 7 0,4 23 4 0,-2-7 6 16,0-1-3-16,0 4-7 15,2-2-14-15,-2 3-7 0,1 2-6 0,4 0-7 0,-5 1-9 16,4 0-10-16,-2-1-4 0,2 0-5 0,-2-5-7 0,3 2-6 16,-3-4 0-1,0 0-1-15,0-1 0 0,1 0-1 0,-5-14-2 0,6 20-1 16,-6-20-4-16,5 19 6 16,-5-19-1-16,6 13 0 0,-6-13 1 0,6 10 0 15,-6-10-5-15,0 0 4 16,0 0-3-16,0 0 2 0,0 0-5 0,0 0-1 0,0 0 1 15,38-21 3-15,-32 10-2 0,3-3-5 0,-3-1 1 16,3 0 1-16,2-4 5 0,-3 0-6 16,0 0 6-16,6-2-6 0,-6 0 3 15,4-1-3-15,-1-2 0 0,2 3 10 16,-3 1 0-16,3-2 2 0,-3 3 5 0,1-1 6 16,-2 6-2-16,-1-2 4 0,-2 5-2 15,0 0 8-15,-6 11 1 0,9-19 9 16,-9 19 2-16,5-14 1 0,-5 14-4 15,0 0-1-15,0 0-4 0,0 0-1 0,-26-11-7 16,26 11-1-16,-24 2-5 0,24-2 0 0,-29 4-2 0,10-2-1 16,-2 1-4-1,-3 0-3-15,-3-1-1 0,1 1-2 0,4 0-1 0,-6 0 3 16,0-1-9-16,5 0-13 16,1-1-9-16,2 1-15 0,0 2-17 0,20-4-19 15,-27 0-24-15,27 0-30 16,-24 5-33-16,24-5-37 0,-10 1-47 0,10-1-71 0,0 0-175 15,0 0-406-15,0 0-270 0</inkml:trace>
  <inkml:trace contextRef="#ctx0" brushRef="#br0" timeOffset="44710.13">5179 4092 2581 0,'0'0'-150'0,"15"-8"12"15,-15 8 15-15,0 0 16 16,15-9 23-16,-15 9 26 0,13-4 14 0,-13 4 13 16,0 0 12-16,16-4 9 15,-16 4 20-15,0 0-10 0,0 0 16 0,24 2 16 16,-24-2 12-16,10 10 8 0,-10-10 16 15,8 16-3-15,-8-16 3 0,6 20 8 0,-4-7-16 16,-2-13 0-16,0 35 0 0,-2-19-4 0,-1 6-8 0,0-3-5 16,-1 3 0-1,-2-1-7-15,0 1-1 0,-2-1-4 0,-1-3-3 0,3 0 5 16,-1-3-2-16,1-2 3 16,0 2-5-16,-1-3 1 0,7-12-3 0,-10 19 3 15,10-19-6-15,-6 15 4 16,6-15-12-16,0 0-16 0,0 0-4 0,0 0-6 0,0 0-3 15,0 0-2-15,25 3-8 16,-25-3-1-16,21-20-12 0,-6 3-3 0,-1-1 9 0,2 0 0 16,0-3 2-16,1-2 1 0,0 1 2 0,-4 0 12 15,1 2 17-15,0 1 0 16,-4 1 18-16,-2 3 13 0,3 1 17 0,-5 3 12 16,1 0 1-16,-7 11-1 15,4-18 7-15,-4 18 6 0,0 0 15 0,0 0 6 0,0 0 4 16,0 0 6-16,0 0 0 15,0 0-2-15,-44 22-11 0,38-12-4 0,-4 4-13 16,4 1-4-16,2 1-11 0,0 1-9 0,2 1-12 0,2-18-14 16,0 29-14-16,0-14-16 15,4 1-21-15,2-3-24 0,0-2-25 0,2 1-37 16,2-2-39-16,2-1-32 16,1-1-37-16,0-3-33 0,-13-5-101 0,23 4-540 15,-13-4-265-15</inkml:trace>
  <inkml:trace contextRef="#ctx0" brushRef="#br0" timeOffset="44929.95">5672 4109 2778 0,'0'0'-14'0,"0"0"12"0,6-11 1 16,-6 11 9-16,0 0 23 0,0 0 17 15,0 0 12-15,0 0 7 0,0 0 1 0,0 0-1 16,-20 38-2-16,20-38-1 15,-6 30-4-15,3-13-3 0,3 2-13 0,0 0-9 16,0 2-16-16,0-2-17 0,0 2-16 0,3-1-25 16,-1-1-21-16,2 0-33 0,0-2-18 15,-2 0-22-15,2-4-20 0,0 1-33 0,-2-5-49 16,-2-9-522-16,7 15-40 16</inkml:trace>
  <inkml:trace contextRef="#ctx0" brushRef="#br0" timeOffset="45200.14">5854 4117 2187 0,'7'-14'-42'16,"-7"14"17"-16,0 0 9 0,9-8 10 0,-9 8 23 16,0 0 30-16,0 0 11 15,0 0 17-15,0 0-2 0,0 0 3 0,6 39-3 0,-6-39 4 16,-2 31 0-16,2-13-2 15,-2 1 2-15,2 3-2 0,-2-4-7 0,2 3-7 16,0 1-6-16,-2-4-5 0,-1 3-9 0,1-2-12 16,2-1-20-16,-2-1-22 0,2-17-25 15,-2 24-29-15,2-24-20 0,-3 23-8 0,3-23-25 16,-2 16-25-16,2-16-10 16,-2 11-14-16,2-11-11 0,0 0-30 0,0 0-404 15,0 0 174-15</inkml:trace>
  <inkml:trace contextRef="#ctx0" brushRef="#br0" timeOffset="45749.92">5985 4176 1751 0,'0'0'4'0,"12"-7"-11"0,-12 7 10 0,0 0 20 16,0 0 7-16,0 0 6 0,0 0 7 16,0 0 6-16,0 0-2 0,0 0-8 15,0 0 9-15,-26 48-8 0,18-38 18 16,8-10 0-16,-17 18 1 0,8-10-4 0,9-8 15 16,-15 14-6-16,15-14-10 0,-14 14-4 15,14-14-6-15,-12 8 5 0,12-8-12 16,0 0 4-16,-12 13-19 0,12-13-1 15,0 0-10-15,0 0 2 0,0 0-5 0,0 0-2 16,0 0 1-16,0 0 5 0,0 0-1 0,0 0 12 16,0 0 12-16,0 0 13 15,0 0 11-15,0 0 12 0,0 0-1 0,34 7 2 0,-34-7-7 16,21 8-1-16,-4-4-8 16,-2-1-7-16,5 4-1 0,-4-2-17 0,3 1-14 15,0-1-20-15,0 1-29 16,-2 0-30-16,0 0-41 0,0-1-45 0,0-1-37 0,-4 0-74 15,-13-4-151-15,21 1-327 0,-21-1-10 0</inkml:trace>
  <inkml:trace contextRef="#ctx0" brushRef="#br0" timeOffset="45989.84">6300 4161 2095 0,'4'-15'-16'0,"-4"15"17"16,0 0 18-16,6-18 7 0,-6 18 18 0,0 0 44 0,0 0 20 16,0 0 11-1,0 0 3-15,0 0-5 0,0 0-13 0,16 33-5 0,-16-33-6 16,5 30-11-16,-1-11-7 16,-4 1-9-16,2 0-10 0,0 3-17 0,-2-1-19 15,-2-2-24-15,0 1-33 0,-2 2-38 16,-3-3-38-16,1 2-39 0,-2-2-46 15,0-4-77-15,-2-1-501 0,2-1-73 0</inkml:trace>
  <inkml:trace contextRef="#ctx0" brushRef="#br0" timeOffset="46699.75">6625 3848 2184 0,'0'0'-111'0,"0"0"7"0,0 0 12 0,0 0 17 15,0 0 13-15,0 0 19 0,0 0 13 0,0 0 20 16,0 0 20-16,0 0 18 16,26 29-5-16,-20-18 5 0,0 3 18 0,1-1-11 15,1 4 5-15,0 2 2 16,1 2 3-16,2 0 7 0,-1 1-9 0,-2 4 6 0,3-4-3 16,2 7 4-16,-3 2 6 15,1-1-2-15,-3-1 3 0,1-1 1 0,-2-1-5 16,-1 2 7-16,-2-3-2 15,0 3 12-15,-2-3-1 0,0 3 5 0,-2-3 1 0,-2 2-4 16,0-2-3-16,0-1-9 0,-2 1-5 0,0-2-5 0,0-2-4 16,-3 1-11-1,3-6-9-15,-3 2-21 0,3-4-23 0,0 1-36 0,2-2-37 16,2-14-39-16,-7 25-32 16,7-25-68-16,-6 16-154 0,4-8-310 0,2-8 57 15</inkml:trace>
  <inkml:trace contextRef="#ctx0" brushRef="#br0" timeOffset="48125">7241 4412 1896 0,'-14'9'-102'16,"14"-9"13"-16,0 0 13 0,0 0 7 0,0 0 25 0,0 0 17 16,0 0 9-16,0 0 7 15,0 0 17-15,0 0-1 0,0 0 13 0,0 0 13 0,0 0 9 16,0 0 15 0,0 0 20-16,0 0 3 0,0 0 15 0,0 0 5 0,0 0 6 15,0 0 6-15,0 0-4 16,0 0-6-16,0 0-9 0,0 0-2 0,0 0-8 15,29 20-1-15,-29-20-6 0,0 0 1 0,19 2 0 16,-19-2 0-16,0 0 0 0,27 0 3 16,-27 0 6-16,24 0-7 0,-24 0-8 15,25 0-4-15,-10 0-7 0,-15 0-8 16,27 0-5-16,-27 0-7 0,30-2-2 0,-16 2-5 0,-14 0-3 16,30-2-4-16,-30 2-7 15,28 0-19-15,-13-2-23 0,-15 2-22 0,24 0-29 16,-24 0-34-16,20 0-26 15,-11 0-43-15,-9 0-45 0,15-4-97 0,-7 1-502 0,-8 3-150 16</inkml:trace>
  <inkml:trace contextRef="#ctx0" brushRef="#br0" timeOffset="48359.9">7316 4321 2344 0,'0'0'-105'16,"-20"-2"25"-16,20 2 16 0,0 0 16 15,0 0 10-15,0 0 1 0,0 0 11 16,0 0 9-16,0 0-4 0,0 0 3 0,0 0 5 0,57-2 0 16,-57 2-2-16,34-2 1 15,-17 2-25-15,2-1-16 0,-2 1-29 0,0-5-48 16,-17 5-108-16,27-6-178 15,-16 3 131-15</inkml:trace>
  <inkml:trace contextRef="#ctx0" brushRef="#br0" timeOffset="62490.28">8018 3965 968 0,'0'0'192'16,"0"0"-98"-16,0 0-49 0,0 0-17 0,0 0-13 15,0 0 9-15,0 0 7 0,0 0-3 0,23 17 13 0,-23-17-11 16,10 11 9-16,-10-11-2 16,14 13 10-16,-8-5 11 0,-6-8 8 0,19 20-4 15,-9-9 15-15,-1 3 15 16,4-2-8-16,1 4 0 0,0 0-3 0,-2 2-2 16,2 0-8-16,2 2-4 0,1 4-4 15,1-1-4-15,4 2-6 0,-4-3-1 0,4 4 2 16,-1-2 9-16,3 0 1 15,-6-1-3-15,4-1-2 0,-1-1-3 0,-2 2-4 0,2-2-7 16,-3 1-1-16,0-4-4 0,-1 1-2 16,-2-1-8-16,2 1-1 0,-3-2-3 15,2-1 1-15,-4 0-7 0,2 0 3 0,-2-4-3 0,0-1 0 16,-1 3-2-16,-3-4-7 16,-8-10-8-16,15 16-17 0,-8-10-15 0,-7-6-27 15,12 14-31-15,-12-14-47 16,10 7-48-16,-10-7-53 0,0 0-104 0,0 0-406 15,0 0-26-15</inkml:trace>
  <inkml:trace contextRef="#ctx0" brushRef="#br0" timeOffset="62850.14">8492 4212 2065 0,'0'0'-130'0,"-6"-25"20"16,6 25 25-16,-3-18 24 0,3 18 14 15,0-19 20-15,0 19 11 0,3-18 24 0,-3 18 14 0,0 0 19 16,2-18 12-16,-2 18-10 0,0 0 10 16,0 0-3-16,0 0-1 0,0-22-6 15,0 22-7-15,0 0-3 0,0 0 5 0,0 0 7 16,0 0-6-16,0 0 6 16,0 0 1-16,0 0-1 0,-27 39-8 0,17-27 13 0,2 4 5 15,-2 4 9-15,-3-1 2 16,2 3 2-16,-1 0 5 0,-1 5-9 0,-1 0-5 15,0 1-4-15,2-1 0 0,0 1-11 0,-2-1-3 16,2 1-3-16,1-3-6 16,1-2 1-16,-1 1-8 0,0 1 2 0,1-3-1 0,2 1-5 15,-4-1-1-15,2 0-3 16,0 1-2-16,1-5 0 0,-1 3-10 0,1-3-21 16,0-3-17-16,1 1-29 15,2-4-24-15,0 2-41 0,6-14-31 0,-12 19-31 0,8-10-55 16,4-9-495-16,-8 14-12 15</inkml:trace>
  <inkml:trace contextRef="#ctx0" brushRef="#br0" timeOffset="63229.81">8877 4046 2066 0,'0'0'-126'16,"0"0"19"-16,0 0 25 0,0 0 30 15,0 0 17-15,0 0 28 0,0 0 20 0,-10 43 12 16,10-43 10-16,-10 32 21 0,2-15 1 0,4 2 21 16,0 2 0-16,0-1 5 0,2 3 10 15,0 1-7-15,0-3-5 0,2-1 3 0,0 1-5 16,2-1-12-16,0 0 0 16,2-1-13-16,2 0-4 0,1-2-6 0,0 1-19 15,1-4-41-15,2 0-41 16,-1-1-45-16,4-1-50 0,-3-3-80 0,5-3-474 0,-5 1 37 15</inkml:trace>
  <inkml:trace contextRef="#ctx0" brushRef="#br0" timeOffset="63760.07">9093 4234 1999 0,'0'0'-61'0,"0"0"15"0,0 0 10 16,0-20 2-16,0 20 4 0,0 0 12 0,9-12 5 16,-9 12 15-16,12-5 8 15,-12 5 3-15,18-6 5 0,-18 6 5 0,20-6 6 16,-20 6-2-16,26-3 9 0,-14-1-4 16,-12 4 2-16,26-4-7 0,-11 0 3 0,-15 4 1 15,26-5-5-15,-14 3-2 16,-12 2 4-16,24-6-6 0,-24 6 6 0,18-4 8 15,-18 4-6-15,17-2 19 0,-17 2 5 0,0 0 8 0,20-1-3 16,-20 1-6-16,0 0-4 16,0 0-10-16,0 0 0 0,0 0 7 0,0 0-7 15,12 11 5-15,-12-11-5 16,0 0 0-16,0 0 9 0,-17 36-3 0,11-23-2 0,-1 1 0 16,-1 3-2-16,-1 2 9 15,1 0-11-15,-2 0-2 0,-2 2-5 0,4-2-2 16,0 2-2-16,-2-2 2 15,0 0-7-15,2 0 0 0,0-4-3 0,2-1 1 0,-3 0-5 16,9-14-3-16,-8 20 1 0,3-11-1 0,5-9 0 16,-4 15-1-16,4-15 1 15,0 0-1-15,0 0 8 0,15 16-11 0,-15-16 3 16,19 0-6-16,-19 0-2 16,26-2 0-16,-26 2-2 0,31-6 4 0,-12 4-4 0,-2-1-2 15,0-1 2-15,-17 4-1 16,36-6-5-16,-19 5-18 0,-2-5-16 0,-15 6-36 15,27-4-37-15,-14 1-48 0,-13 3-59 0,24-9-121 0,-14 5-474 16,-10 4-136-16</inkml:trace>
  <inkml:trace contextRef="#ctx0" brushRef="#br0" timeOffset="64030.2">9586 4037 2367 0,'0'0'-40'0,"4"-16"23"16,-4 16 15-16,9-13 12 0,-9 13-1 15,0 0 26-15,15-11 6 0,-15 11 11 0,0 0 8 16,0 0 6-16,0 0 2 0,34 20 6 16,-25-6 0-16,-1 0 1 0,-2 1-3 15,2 6-4-15,-2 1-7 0,2 2-2 16,0 2-8-16,-4 0-4 0,0 1-5 0,0 0-1 15,-4-1-20-15,0-4-19 0,2-1-35 0,-4 0-47 0,2-2-53 16,-2 0-66 0,-2-4-121-16,0-2-475 0,0-4-103 0</inkml:trace>
  <inkml:trace contextRef="#ctx0" brushRef="#br0" timeOffset="68310.14">10228 4027 2251 0,'0'0'-109'0,"0"0"13"0,0 0-5 0,0 0 9 16,0 0 5-16,0 0 23 15,-6 14 12-15,6-14 24 0,0 0 15 0,0 0 14 0,0 0 8 16,0 0 9-16,0 0 14 0,0 0 9 0,0 0 20 16,0 0 4-16,0 0 10 15,0 0-7-15,0 0 0 0,0 0 6 0,0 0 0 0,0 0-8 16,0 0 0-16,0 0 0 16,0 0-7-16,0 0 4 0,0 0-7 0,0 0-3 15,0 0-6-15,0 0-1 16,0 0-10-16,0 0-5 0,0 0 5 0,0 0-8 0,0 0-1 15,21 15-3 1,-21-15-5-16,0 0 1 0,21 3-6 0,-21-3 5 0,0 0-8 16,17 1-1-16,-17-1-2 0,0 0 2 0,18 2 3 0,-18-2-10 15,0 0 8 1,18 1-4-16,-18-1 1 0,0 0 2 0,21 3-6 0,-21-3-1 16,0 0 1-16,21 1-1 15,-21-1 4-15,0 0-1 0,17 0-5 0,-17 0 2 16,0 0 7-16,0 0-3 15,20 2 2-15,-20-2 7 0,0 0-8 0,0 0 0 0,0 0-4 16,0 0 3-16,0 0 7 0,18 2-7 0,-18-2 4 16,0 0 0-16,0 0 3 0,0 0-6 15,0 0-4-15,0 0 4 0,0 0-4 16,0 0 1-16,0 0-3 0,0 0 4 16,0 0-2-16,0 0-8 0,0 0 12 0,0 0-5 15,0 0 5-15,0 0-3 16,0 0-1-16,0 0-2 0,0 0 3 0,0 0 1 0,0 0 0 15,0 0-4-15,0 0 3 16,0 0-2-16,0 0-2 0,0 0 9 0,0 0-12 16,0 0 5-16,0 0 2 0,0 0 1 0,0 0-12 15,0 0-13-15,0 0-1 16,0 0-8-16,15 6-9 0,-15-6-10 0,0 0-10 0,0 0-22 16,0 0-23-16,0 0-13 15,0 0-6-15,0 0 2 0,0 0 3 0,0 0 11 16,0 0 5-16,0 0 16 15,0 0 1-15,0 0 19 0,0 0 17 0,0 0 19 0,0 0 20 16,0 0 18-16,0 0 19 0,0 0 33 0,0 0-7 16,0 0 14-16,0 0 2 15,0 0-7-15,0 0 2 0,0 0-8 0,0 0-2 0,0 0-12 16,0 0-4-16,0 0-4 16,0 0-5-16,0 0-5 0,0 0 1 0,0 0-8 15,0 0 3-15,0 0 6 16,0 0-5-16,0 0 2 0,0 0 3 0,0 0 4 15,0 0 5-15,0 0 3 0,0 0-6 0,0 0-5 0,0 0-3 16,0 0 1-16,0 0-9 16,0 0-1-16,0 0-5 0,0 0-14 0,0 0-19 15,0 0-41-15,0 0-41 16,6 10-52-16,-6-10-82 0,0 0-219 0,0 0-200 0,0 0 114 16</inkml:trace>
  <inkml:trace contextRef="#ctx0" brushRef="#br0" timeOffset="69170.17">11087 4131 1814 0,'0'0'-64'16,"0"0"3"-16,0 0 12 0,-14 3 14 15,14-3 17-15,0 0 15 0,0 0 33 16,0 0 26-16,0 0-1 0,0 0 12 0,0 0-8 15,-17 4 17-15,17-4-15 0,0 0 8 0,0 0-1 0,0 0 1 0,0 0 7 16,0 0-8 0,0 0-9-16,0 0 5 0,0 0-1 0,0 0-16 0,0 0-4 15,61 4-2 1,-47-3 2-16,6-1-12 0,-1 3-5 0,0-2 3 0,2-1-4 16,-2 3-4-16,0-3-3 0,-2 1-1 15,-17-1-4-15,34 0-5 0,-20 2 5 0,-14-2 2 16,26 2-7-16,-26-2 2 15,22 0-4-15,-22 0 0 0,16 2-4 0,-16-2 1 16,0 0-3-16,22 0 7 0,-22 0-2 0,0 0 5 16,0 0 1-16,0 0 4 0,0 0 4 15,0 0 8-15,0 0-8 0,0 0 5 0,0 0-2 16,0 0 5-16,0 0 3 16,0 0 3-16,0 0-4 0,-27 32 9 0,27-32-6 15,-20 17 0-15,9-7-1 16,1 1-1-16,-2 1-4 0,-2 1 0 0,0 2-6 0,-4 3 2 15,4-3-5-15,-1 2-3 16,-2 0 3-16,-2 0-4 0,3 1 1 0,-2-2-1 16,3 0-2-16,-1-1 0 0,0-1-3 0,4-3 1 0,0 0-2 15,2 1-2-15,0-5 2 16,10-7 0-16,-17 15 0 0,17-15 3 0,-10 12-1 16,10-12-2-16,0 0-1 0,-3 13 2 15,3-13-1-15,0 0 2 0,0 0-2 0,26 8-2 16,-26-8 0-16,26 2-1 15,-26-2 4-15,29-2-2 0,-9 2-2 0,-2-2-2 16,3 2-14-16,0-2-14 0,1 1-27 0,1-2-23 16,-2 1-47-16,0-1-38 0,-1-1-42 15,-2-2-51-15,-1-2-139 0,2-3-367 0,-6 0-42 16</inkml:trace>
  <inkml:trace contextRef="#ctx0" brushRef="#br0" timeOffset="69450.13">11606 3862 2358 0,'0'0'10'0,"0"0"19"15,-4-17 3-15,4 17 2 0,0 0 3 0,0 0 1 16,0 0-4-16,17-18 5 0,-17 18-2 0,19-6 0 0,-19 6-7 16,27-4-9-16,-10 2-1 15,2 1-18-15,1-1-28 0,0 0-33 0,4 0-31 16,-3 0-32-16,2 2-52 16,-4-4-91-16,8-1-375 0,-12 1 136 0</inkml:trace>
  <inkml:trace contextRef="#ctx0" brushRef="#br0" timeOffset="69630.32">11989 3678 1864 0,'5'-16'-41'0,"-5"16"15"16,0 0 18-16,0 0 21 0,0 0 8 0,6-14 5 0,-6 14 21 16,0 0 21-16,0 0 7 15,0 0 1-15,0 0-7 0,0 0 1 0,0 0-13 0,0 51-4 16,0-33-6-16,0 1-21 15,0 0-43-15,2 2-59 0,-2 1-63 0,-2 0-118 16,2-1-361-16,0 0 166 0</inkml:trace>
  <inkml:trace contextRef="#ctx0" brushRef="#br0" timeOffset="71020.1">12305 4150 1817 0,'0'0'-28'0,"-3"-18"25"15,3 18 24-15,0 0 18 0,-2-21 21 16,2 21 29-16,0 0 7 0,-2-19 22 0,2 19-3 16,0 0-7-16,0 0-7 15,0 0-10-15,2-21-7 0,-2 21-14 0,0 0-2 16,0 0-3-16,0 0 6 15,0 0 8-15,0 0 6 0,0 0-3 0,0 0-3 0,0 0-3 16,25 40-3-16,-14-23-7 0,-4 2-5 0,3 3-5 16,3 0-5-1,2 4-5-15,-2 2-1 0,3-2-8 0,-1 3-5 0,2-1 0 0,-5 1-1 16,4-3-5 0,-2 3-1-16,0-7-4 0,-4 4 1 0,3-4-6 0,-5 2-7 15,1-3-3-15,0-1-4 16,2-1-11-16,-4-3-9 0,-1-3-17 0,1 1-14 0,1-2-21 15,-8-12-22-15,8 20-23 0,-3-11-26 16,-5-9-37-16,6 11-63 0,-6-11-122 16,4 8-474-16,-4-8-177 0</inkml:trace>
  <inkml:trace contextRef="#ctx0" brushRef="#br0" timeOffset="71350.09">12626 4205 2470 0,'2'-16'-79'0,"-2"16"12"0,0-24 5 0,0 24 1 16,2-19 16-16,-2 19 4 0,0 0 11 15,2-19 21-15,-2 19 2 0,0 0 1 0,0 0 1 16,0 0 27-16,0 0 19 16,0 0 19-16,0 0-5 0,0 0 7 0,0 0 2 15,0 0 0-15,-40 36 3 0,31-17-1 16,-5 0 2-16,1 5 1 0,-5 1 0 0,1 2-9 15,0-1-3-15,-1 3-7 0,2-2 10 0,-2 1-17 16,1-1 0-16,-2 2-6 16,4-3-2-16,-1 1-6 0,1-2 0 0,3-4-6 0,-1 0-2 15,4-1 0-15,-5-1-7 16,3-1-22-16,2-5-21 0,4 2-13 0,-4-3-36 16,5 1-19-16,4-13-42 0,-12 19-34 15,8-11-46-15,4-8-121 0,-9 11-340 16,9-11 76-16</inkml:trace>
  <inkml:trace contextRef="#ctx0" brushRef="#br0" timeOffset="71700.27">12935 4134 1975 0,'0'0'-74'0,"0"0"6"0,0 0 9 0,0 0 17 16,0 0 30-16,0 0 17 15,0 0 16-15,-29-3 22 0,29 3 17 0,-22 16 5 16,11-2 17-16,0 3 4 0,-3 2 5 15,3 1 4-15,-1 2-4 0,1 2 3 0,3-1-9 16,1 2-8-16,-1-2-7 0,4 2-9 0,0-1-6 16,4-1 10-16,-2 1-20 15,2-4-14-15,2 1-17 0,2-3-32 0,-2 2-39 0,6-1-40 16,-2-4-35-16,-1 1-47 16,1-3-89-16,3 0-426 0,-2-3 61 0</inkml:trace>
  <inkml:trace contextRef="#ctx0" brushRef="#br0" timeOffset="72490.28">13113 4239 1988 0,'-4'-18'-63'0,"4"18"10"16,0 0 9-16,0 0 12 0,0 0 5 0,0 0 14 16,0 0 13-16,0 0 12 15,0 0 9-15,0 0 13 0,0 0 17 0,0 0 10 16,-2-16 10-16,2 16-19 16,0 0 8-16,0 0 0 0,0 0-2 0,0 0 1 0,0 0-3 15,0 0-10-15,0 0-3 16,0 0-8-16,0 0-2 0,0 0-5 0,0 0-10 0,0 0 9 15,0 0-9-15,0 0 3 0,0 0-4 16,0 0-2-16,0 0 4 0,0 0 6 16,0 0 11-16,0 0-3 0,0 0-8 0,0 0 2 15,0 0-5-15,0 0-5 16,36 5 5-16,-36-5-5 0,26 4-3 0,-26-4 1 0,30 3-4 16,-13 0-10-16,-17-3 2 15,29 1 4-15,-13 2-8 0,-16-3 4 0,24 0 1 16,-24 0-1-16,19 1 15 15,-19-1 6-15,0 0 6 0,25 0 2 0,-25 0 3 0,0 0-1 16,15 2-4-16,-15-2-1 0,0 0-5 0,0 0-5 16,0 0-1-16,0 0 1 15,16 6-7-15,-16-6 11 0,0 0-12 0,0 0 4 0,0 0 1 16,-12 28-4-16,12-28 0 16,-8 18-5-16,-1-8 2 0,9-10-5 15,-14 25 3-15,5-15 1 0,1 4 1 16,-1-2-3-16,-1 1-1 0,1 2 3 0,-1-2-3 15,-2 5-1-15,3-3 2 0,-4 2-4 0,3 1-6 16,0-4 8-16,1-1 2 0,-3 3-1 16,7-3 2-16,-3-1-2 0,-2-1 3 0,4 2-4 15,6-13 1-15,-13 18 0 16,13-18 1-16,-9 13-2 0,9-13-3 0,-8 13 4 16,8-13-2-16,-8 10 2 0,8-10 0 15,0 0 1-15,-9 13-1 0,9-13-1 0,0 0 1 16,0 0 2-16,-6 13 3 15,6-13-2-15,0 0 4 0,0 0 2 0,0 0 2 0,0 0-1 16,0 0-3-16,0 0-3 0,0 0 3 0,0 0-3 16,0 0-2-16,31 4 0 15,-31-4 2-15,19-2-4 0,-19 2-2 0,28-3-1 16,-28 3-1-16,35 0 5 16,-16 0-6-16,-2 0-3 0,6 0-19 0,-3 0-24 0,2 1-25 15,-1-1-26-15,1 0-37 16,-4 0-30-16,2 0-34 0,-20 0-90 0,30-4-537 15,-16 2-155-15</inkml:trace>
  <inkml:trace contextRef="#ctx0" brushRef="#br0" timeOffset="72798.23">13744 4159 2434 0,'4'-13'-44'0,"-4"13"8"16,0 0 12-16,8-15 2 0,-8 15 2 0,0 0-1 16,0 0 22-16,0 0 16 0,0 0 13 15,0 0 3-15,0 0-4 0,0 0 5 0,0 0-1 16,24 39 7-16,-19-22-4 16,-1 1 7-16,-1 1 3 0,3 3 6 0,-2 3 10 15,-2-1-4-15,1 0 0 16,1 0-6-16,1 2-2 0,-2-6-3 0,-3 1-2 0,0 0-5 15,-3 0-3-15,1-2 0 0,-5-1-8 0,4 2-10 0,-1-2-21 16,-4-3-40-16,1 0-36 16,-3-2-41-16,2 0-45 0,1-1-55 0,-5-2-112 15,1-1-371-15,3-3 42 16</inkml:trace>
  <inkml:trace contextRef="#ctx0" brushRef="#br0" timeOffset="73110">14200 4551 2007 0,'0'0'-25'0,"0"0"9"0,16-1 3 0,-16 1 10 16,0 0 20-16,24-4-1 0,-24 4 5 0,23-4 11 15,-23 4-7-15,25-2 2 0,-12 0 0 16,-13 2-2-16,31-2-6 0,-17 0 0 0,-14 2-11 16,30-1-2-16,-30 1-14 0,25-2-18 15,-25 2-15-15,21-3-27 0,-21 3-22 16,0 0-26-16,17-4-30 0,-17 4-38 15,0 0-305-15,0 0 343 0</inkml:trace>
  <inkml:trace contextRef="#ctx0" brushRef="#br0" timeOffset="73259.93">14259 4471 1430 0,'-17'-4'51'15,"17"4"28"-15,-21-3 8 0,21 3 16 0,-15-4 19 16,15 4 24-16,0 0 11 16,-17-4 1-16,17 4-19 0,0 0-21 0,0 0-7 15,0 0-16-15,0 0-12 0,0 0-7 16,0 0-12-16,40-13-24 0,-40 13-30 0,25-4-46 15,-25 4-48-15,29-5-56 0,-15 2-64 0,-1-3-142 16,0 1-361-16,-6-1 33 16</inkml:trace>
  <inkml:trace contextRef="#ctx0" brushRef="#br0" timeOffset="83220.03">15542 4142 1911 0,'0'0'-135'15,"0"0"19"-15,0 0 11 16,0 0 12-16,0 0 20 0,0 0 14 0,0 0 11 0,0 0 17 15,0 0 6-15,0 0 10 0,0 0 6 0,0 0 9 16,0 0 9-16,0 0 19 0,0 0 1 16,0 0 14-16,0 0 6 0,0 0 0 0,0 0-4 15,0 0 7-15,0 0 4 16,0 0 4-16,0 0-2 0,0 0-8 0,0 0 12 16,0 0-8-16,0 0 5 15,0 0 8-15,0 0-11 0,-47 5 3 0,47-5-4 0,-8 12-3 16,8-12 5-16,-6 15-1 15,6-15 13-15,-10 21-1 0,7-8 2 0,-1 3 0 16,0-1 0-16,-1 2-6 0,1 0 1 0,2-1-8 16,-3 4-2-16,3 2-6 0,-2-2-4 15,4 1-4-15,-2 0 1 0,2 2-4 0,2-2-4 16,0 2-3-16,0-1-11 16,3-2-18-16,1 2-27 0,-2-4-30 0,5 1-38 15,-4-4-42-15,3 0-40 16,-2-1-80-16,-6-14-509 0,8 16-53 0</inkml:trace>
  <inkml:trace contextRef="#ctx0" brushRef="#br0" timeOffset="83600.25">15860 4210 2120 0,'0'0'-111'15,"0"0"23"-15,0 0 15 0,0 0 12 16,0 0 14-16,0 0 9 0,8 38 16 0,-8-38 11 15,-2 25 9-15,0-10 17 0,2-15 5 0,-2 33 8 16,4-16 6-16,-2 2 7 0,2-2 0 16,0 2 5-16,2-2 5 0,-2-2-9 0,1 3 1 15,1-2-2-15,-2-2-6 16,-2-14-2-16,4 27-3 0,-2-16-10 16,-2-11-6-16,4 22-21 0,-4-22-3 15,4 17-15-15,-4-17-19 0,3 14-25 0,-3-14-43 0,0 0-99 16,0 15-342-16,0-15 261 15</inkml:trace>
  <inkml:trace contextRef="#ctx0" brushRef="#br0" timeOffset="84173.69">16345 4416 1570 0,'0'0'-42'0,"0"0"8"0,0 0 7 0,0 0 12 15,0 0 12-15,-12 9 6 0,12-9 12 0,0 0 11 0,0 0 11 16,0 0 3-16,0 0 9 16,0 0 14-16,0 0-7 0,0 0 8 0,0 0 6 15,0 0-7-15,0 0 14 16,0 0 10-16,0 0 14 0,0 0 1 16,0 0-7-16,0 0-4 0,20 16-2 15,-20-16-15-15,0 0-1 0,23 2-7 0,-23-2-11 0,19 2-1 16,-19-2-7-16,25 0-5 15,-25 0-2-15,28 3-6 0,-16-3-6 0,-12 0-3 16,26 4-5-16,-26-4-5 0,23 0-18 0,-23 0-34 0,24 1-38 16,-24-1-34-16,21 0-48 15,-21 0-58-15,19-3-152 0,-11-1-321 0,-8 4 67 16</inkml:trace>
  <inkml:trace contextRef="#ctx0" brushRef="#br0" timeOffset="84910.21">16909 4216 1883 0,'0'0'-87'0,"0"0"8"15,0 0 9-15,0 0 20 0,0 0 23 16,0 0 12-16,0 0 20 0,0 0 0 0,0 0 7 15,0 0-7-15,0 0 7 16,0 0 14-16,0 0 6 0,0 0 1 0,0 0-5 16,0 0 7-16,0 0-4 0,0 0-5 0,0 0-3 0,13 30 5 15,-13-30-7-15,21 4-3 16,-21-4 3-16,28 2-5 0,-16-1-3 0,-12-1 1 16,28 0-2-16,-28 0 13 15,23-1-18-15,-23 1-4 0,24-4 16 0,-24 4-6 0,18-3 9 16,-18 3 17-1,18-4 16-15,-18 4-1 0,0 0 8 0,21-4-2 0,-21 4-14 16,0 0-3-16,0 0-7 0,16-3-3 0,-16 3-7 0,0 0 1 16,0 0-5-16,0 0-1 15,0 0 0-15,0 0-2 0,0 0 3 0,0 0 6 16,-22 47-13-16,13-36 6 16,1 0-7-16,-3 3 13 0,0 3-17 0,1 0 7 15,-2 1-5-15,0-2-2 16,2 1-4-16,-3 2 7 0,3-1-6 0,-1-4-1 0,0 2 1 15,1 0-1-15,2-3 4 16,-4 0-7-16,4 0-2 0,0-3-1 0,0 2 4 16,-1-3 2-16,9-9-4 0,-13 15 2 0,13-15 7 15,-10 12 8-15,10-12-5 0,-9 9-1 16,9-9 1-16,0 0 8 0,0 0-4 0,-12 7-7 16,12-7 5-16,0 0-2 15,0 0-8-15,0 0 12 0,0 0-4 0,0 0 1 16,0 0-2-16,44-19 1 0,-44 19-3 15,23-3 6-15,-23 3-9 0,28-4-4 0,-14 2-22 16,-14 2-28-16,33 0-18 0,-19 0-40 0,-14 0-23 16,36 0-28-16,-19-1-25 15,0 1-54-15,2-3-464 0,-2 0 55 0</inkml:trace>
  <inkml:trace contextRef="#ctx0" brushRef="#br0" timeOffset="85309.93">17272 3887 2030 0,'-18'-5'-40'16,"18"5"19"-16,0 0 18 0,0 0 3 0,0 0 16 15,0 0 1-15,0 0 6 16,0 0 1-16,0 0-2 0,0 0-2 0,0 0-1 0,0 0-8 16,0 0-1-16,66 7-17 0,-53-4-24 15,-13-3-29-15,24 0-35 0,-24 0-51 16,20-4-93-16,-7 3-261 0,-13 1 328 0</inkml:trace>
  <inkml:trace contextRef="#ctx0" brushRef="#br0" timeOffset="85540.25">17664 3648 1435 0,'0'0'36'0,"0"0"3"15,10-9 6-15,-10 9 2 0,0 0-12 16,0 0 20-16,0 0 27 0,0 0 6 15,0 0 14-15,0 0-14 0,0 0-12 0,12 36-6 0,-12-19-3 0,2 2-8 16,0 0-6-16,0 2-39 16,1 4-32-16,1 0-50 0,-2-1-53 0,-2-1-94 15,5 0-410-15,-3 1 159 16</inkml:trace>
  <inkml:trace contextRef="#ctx0" brushRef="#br0" timeOffset="86740.25">17975 4067 1791 0,'0'0'-61'0,"0"0"-2"0,0 0 8 0,0 0 1 0,0 0 11 16,-22-4 5-16,22 4 18 16,0 0 8-16,0 0 9 0,0 0 15 0,0 0 6 15,0 0-1-15,0 0 7 16,0 0-2-16,0 0 6 0,0 0 13 0,0 0-5 15,0 0 13-15,0 0 10 0,0 0 3 16,0 0 11-16,0 0 6 0,0 0-5 0,0 0 11 16,0 0-12-16,0 0-2 0,0 0-9 0,0 0-4 15,0 0 6-15,0 0-10 0,0 0 0 16,0 0-2-16,0 0 3 0,0 0-5 0,0 0 4 16,0 0-12-16,0 0-1 15,0 0-3-15,0 0-8 0,0 0-1 0,0 0-1 16,0 0-1-16,0 0-2 15,0 0-1-15,0 0-3 0,0 0 3 0,0 0-3 0,0 0 1 16,0 0-4-16,0 0 2 0,0 0-5 0,0 0 8 16,0 0-9-16,0 0 1 15,0 0-2-15,0 0 4 0,0 0-1 0,0 0-5 0,0 0 0 16,0 0-2-16,0 0 2 16,0 0 5-16,0 0 2 0,0 0 6 0,0 0 7 15,0 0 1-15,0 0-3 16,0 0 1-16,0 0-3 0,0 0 0 0,0 0-5 15,0 0-1-15,0 0-1 16,0 0-2-16,0 0-2 0,0 0 1 0,0 0-7 0,0 0 2 16,0 0-2-16,26 35-2 0,-26-35 3 0,0 0-5 15,14 9-3-15,-14-9 4 16,11 8-3-16,-11-8-1 0,0 0 1 0,15 13 1 0,-15-13-2 16,10 11-1-16,-1-3 0 15,-9-8-1-15,10 16 2 0,-10-16-1 0,11 16 2 16,-4-4-2-16,-1 2 1 0,-2-2-3 15,0 4 0-15,-2-1 2 0,2 0 2 0,-2 3-5 16,0 1-2-16,0 0 5 0,-2 0-1 0,0 2 0 16,0 2 2-16,-2-3-1 15,0 3 1-15,0 2-3 0,0 0 0 0,0 0-1 16,-2-1-7-16,0 2 0 0,0-2-3 16,0-1 2-16,-1 0-7 0,-2 0-9 0,1-2-8 15,0 0-11-15,-2-4-25 16,1-2-29-16,1 2-36 0,2-4-60 0,-5 1-103 0,0-5-574 15,1-1-233 1</inkml:trace>
  <inkml:trace contextRef="#ctx0" brushRef="#br0" timeOffset="88800.03">18603 4082 2497 0,'0'0'-103'16,"0"0"24"-16,0 0 15 0,0 0 14 15,-2-16 10-15,2 16 18 0,0 0 4 0,0 0 12 16,0 0 1-16,0 0 10 15,0 0 8-15,0 0 1 0,0 0 35 0,0 0-7 16,0 0 12-16,0 0 1 0,0 0 11 0,0 0-15 0,0 0 7 16,19 39 0-16,-15-23-1 15,3 1-6-15,-1 4-1 0,2 2-2 0,3 1-6 16,3 4 1-16,2 4 0 16,0-2-3-16,6-2 0 0,1 5-1 0,0-1 1 0,4-1-4 15,-5-5 4-15,1-1-5 16,1 0 3-16,-2 0-2 0,0-3-2 0,-1-2 0 15,0 0-4-15,-2-5-6 0,-4 1 1 0,0-3 1 0,-3-1-16 16,-3-1 4-16,2-1-20 16,-1-3-27-16,-10-7-37 0,15 14-51 0,-15-14-61 15,10 5-105-15,-10-5-558 16,0 0-183-16</inkml:trace>
  <inkml:trace contextRef="#ctx0" brushRef="#br0" timeOffset="89170.09">19108 4176 2475 0,'0'0'-105'0,"5"-21"23"0,-5 21 31 16,5-17 23-16,-5 17 10 0,2-14 21 0,-2 14 6 15,0 0-4-15,0 0 4 16,2-21 3-16,-2 21 2 0,0 0 2 0,0 0 16 15,0 0 5-15,0 0 8 0,0 0-1 16,0 0-2-16,0 0 10 0,0 0 0 16,0 0 9-16,-45 21 1 0,34-9 0 0,-3 5-4 0,-1 0-3 15,-2 2-2-15,-2 6-2 16,-3-2 0-16,2 1-2 0,-2 1 1 0,1 3-7 0,1-4-1 16,-2 1-3-1,1-1 6-15,-1 1-11 0,4 0-1 0,-4-2-1 0,8-4-7 16,-1 0 3-16,0 0-5 15,0-2 1-15,3-1-6 0,0-3-2 0,2 0-11 16,2-1-18-16,8-12-17 0,-15 18-34 0,8-10-29 0,7-8-35 16,-10 16-31-16,10-16-36 15,-6 11-43-15,6-11-116 0,-5 7-351 0,5-7 40 16</inkml:trace>
  <inkml:trace contextRef="#ctx0" brushRef="#br0" timeOffset="89540.17">19477 4103 1985 0,'0'0'-95'0,"0"0"20"0,0 0 31 0,0 0 24 16,0 0 24-16,0 0 12 0,0 0 9 15,0 0 9-15,0 0 11 0,-32 36 4 0,22-20 9 16,2 1-1-16,-6 4-8 16,4 0 8-16,0-1 1 0,-3 5 0 0,0-2 3 15,3 1-3-15,-1-2 2 16,1 3-10-16,1-2 1 0,2-1-8 0,3 1-3 0,0-3 0 15,2 0-2-15,2-2-8 0,0 1-10 0,2-3-17 16,2 1-29-16,0-5-33 0,3 4-24 16,-1-5-38-16,-6-11-60 0,11 18-145 0,-5-13-296 15,1 0 163-15</inkml:trace>
  <inkml:trace contextRef="#ctx0" brushRef="#br0" timeOffset="90149.96">19516 4309 1722 0,'0'0'-78'16,"0"0"6"-16,4-14 11 16,-4 14 7-16,0 0 3 0,0 0 5 0,8-18 16 15,-8 18 10-15,0 0 4 16,10-8 6-16,-10 8 3 0,0 0 7 0,0 0 7 0,22-3 8 15,-22 3-15-15,0 0 0 0,23-3 9 0,-23 3-6 16,0 0 6-16,30 3-2 0,-30-3 0 16,18 0-4-16,-18 0-1 0,0 0 1 15,26 0 8-15,-26 0 2 0,17 1 3 16,-17-1 4-16,0 0-1 0,19 0 3 0,-19 0 16 16,0 0 1-16,19 0-2 15,-19 0 8-15,0 0-7 0,0 0 9 0,20 2 29 0,-20-2-16 16,0 0 13-16,0 0 2 15,0 0 6-15,0 0-5 0,0 0-9 0,16 2-5 16,-16-2-9-16,0 0-15 0,0 0 1 0,0 0-6 0,0 0-1 16,0 0 3-1,0 0-7-15,0 0-4 0,-14 35 5 0,14-35-7 0,-14 22-3 16,8-10-7-16,-2 1 4 16,0 0 2-16,-3 0 1 0,0 3 2 0,1-2-9 15,-1-2-5-15,1 1 6 0,1 3-5 16,-2-2-1-16,1-3 2 0,2 0 2 0,-2 1-8 15,10-12 6-15,-12 19-2 0,6-12-1 0,6-7-2 16,-11 14 8-16,11-14-3 16,-6 12 8-16,6-12-1 0,0 0 8 0,-9 13-4 0,9-13 5 15,0 0 2-15,0 0-2 16,0 0-2-16,0 0 7 0,0 0-4 0,20 15 12 16,-20-15-2-16,18 1 3 15,-18-1 3-15,26 3-3 0,-12-2-5 0,-14-1-4 0,35 2-5 16,-17-2-6-16,0 0-19 15,-18 0-25-15,34-2-34 0,-16 2-40 0,-1-1-32 16,-17 1-44-16,32-6-40 0,-20 0-101 0,4-1-411 0,-6-1 5 16</inkml:trace>
  <inkml:trace contextRef="#ctx0" brushRef="#br0" timeOffset="90390.05">20096 4136 2148 0,'6'-13'-28'0,"-6"13"9"16,0 0-6-16,10-14 10 0,-10 14 1 0,0 0 5 15,10-6 7-15,-10 6 10 16,0 0 6-16,0 0 5 0,0 0 22 0,20 33-12 0,-16-16 2 16,-2 0-1-16,2 4 2 15,-2 0 6-15,0 6-3 0,1-3-15 0,1 2 5 16,-4 0-1-16,-2 1-4 15,0 0-8-15,-3-3-33 0,1 3-34 0,-2-2-50 0,-4-4-92 16,-2-1-209-16,-2 0-117 0,-1-3 294 0</inkml:trace>
  <inkml:trace contextRef="#ctx0" brushRef="#br0" timeOffset="98770.01">3317 6373 1382 0,'-16'0'-107'16,"16"0"-19"-16,-25 0-250 16,25 0 118-16</inkml:trace>
  <inkml:trace contextRef="#ctx0" brushRef="#br0" timeOffset="124115.14">1254 7022 302 0,'0'0'105'0,"0"0"-20"0,0 0-2 0,0 0-24 15,0 0-1-15,-31-20-12 16,31 20-2-16,0 0 1 0,0 0 3 0,0 0-5 0,0 0 2 15,0 0 0-15,-12-12 1 0,12 12-2 0,0 0-2 16,0 0 11-16,0 0-6 16,0 0 7-16,0 0 5 15,0 0-3-15,0 0 11 0,0 0 0 0,0 0 9 16,0 0-11-16,0 0 7 0,0 0 2 0,0 0 5 0,0 0-6 16,0 0 11-16,-11-7-10 15,11 7-5-15,0 0 4 0,0 0-5 0,0 0-4 16,0 0 3-16,0 0-12 15,0 0 2-15,0 0-1 0,0 0-3 0,0 0-3 0,0 0 1 16,0 0-6-16,0 0 1 0,0 0-2 0,0 0-2 16,0 0-3-16,0 0-4 15,0 0 4-15,0 0-7 0,0 0-9 0,0 0 8 0,0 0 2 16,0 0-2-16,0 0 8 16,0 0 0-16,0 0-4 0,0 0-1 0,0 0-4 15,0 0-3-15,0 0 0 16,0 0-2-16,0 0-4 0,0 0 0 0,31 35-4 15,-31-35-3-15,7 7-3 0,-7-7 2 0,10 13 2 0,-10-13-4 16,6 15 2-16,-6-15 0 16,9 19-2-16,-9-19-4 0,8 17 3 0,-5-6-1 15,-3-11 0-15,11 22 0 16,-6-10-4-16,0 0 2 0,-5-12 0 0,8 21 1 0,-4-11-4 16,-4-10 1-16,10 22-3 15,-7-12 4-15,-3-10-5 0,10 16 1 0,-10-16 2 16,7 18 0-16,-7-18-3 0,9 15 3 15,-9-15 0-15,6 12-3 0,-6-12 3 0,8 11-4 16,-8-11 1-16,0 0-2 0,8 18 1 0,-8-18 1 16,0 0 3-16,8 14-3 15,-8-14 2-15,0 0 2 0,4 12 0 0,-4-12-2 16,0 0-22-16,6 12 7 16,-6-12-2-16,0 0 0 0,0 0 6 0,5 15-3 0,-5-15 3 15,0 0 2-15,0 0-2 16,7 11 8-16,-7-11-8 0,0 0 8 0,0 0-5 15,0 0 5-15,0 0 0 16,0 0 3-16,9 14-5 0,-9-14 5 0,0 0 1 0,0 0 4 16,0 0-3-16,0 0-1 0,0 0-1 15,0 0-1-15,0 0 2 0,0 0-1 16,0 0 1-16,0 0 1 0,0 0-5 0,0 0 3 0,0 0-1 16,34-20 1-16,-34 20 1 15,0 0-2-15,10-12-3 0,-10 12 4 0,7-13-3 16,-7 13-2-16,7-12 2 15,-7 12 0-15,5-15-1 0,-5 15 1 0,7-16-2 0,-7 16 7 16,8-15-4-16,-8 15 2 0,6-16-2 0,-6 16-4 16,4-15 2-16,-4 15 0 15,10-18-2-15,-10 18 1 0,5-16 2 0,-5 16 0 0,7-19 3 16,-7 19-1-16,4-16 0 16,-4 16-3-16,7-18 0 0,-7 18 1 0,4-18-2 15,-4 18 4-15,3-15-1 16,-3 15 0-16,8-15 4 0,-8 15-5 0,3-13-1 0,-3 13 5 15,0 0-3-15,4-20 0 0,-4 20-2 0,0 0 1 16,6-16 4-16,-6 16 2 16,0 0 1-16,0 0 3 0,2-16 0 0,-2 16 3 15,0 0-1-15,0 0-7 16,0 0 7-16,0 0-2 0,2-18-1 0,-2 18 1 0,0 0 1 16,0 0-4-16,0 0 0 15,0 0-1-15,0 0 0 0,0 0-2 0,0 0 0 16,0 0-1-16,0 0 1 15,0 0 0-15,0 0 1 0,0 0-8 0,0 0 4 0,0 0-1 16,0 0 0-16,-10-19 0 0,10 19-1 0,0 0 2 16,0 0-2-16,-16-3-3 0,16 3 8 15,0 0-5-15,-22-1 1 0,22 1-1 0,0 0-3 16,-29-3 10-16,29 3-7 16,-23 0-2-16,23 0 2 0,-26 0-6 0,26 0 1 15,-25 0-2-15,25 0-1 16,-25 0 2-16,25 0-2 0,-24 0-5 0,24 0-1 0,-23-3 0 15,23 3 0-15,-20 3 2 0,20-3-2 0,0 0 2 16,-22 0-1-16,22 0 0 16,0 0 0-16,-22-3 0 0,22 3 0 15,0 0-1-15,0 0-6 0,0 0-5 16,-21 0-4-16,21 0-14 0,0 0-18 0,0 0-13 0,0 0-14 16,0 0-17-16,0 0-7 15,0 0-12-15,0 0-9 0,-16 3-11 0,16-3-10 16,0 0-27-16,0 0-59 0,0 0-433 15,0 0 90-15</inkml:trace>
  <inkml:trace contextRef="#ctx0" brushRef="#br0" timeOffset="125965.13">1782 6756 1796 0,'0'0'-136'16,"0"0"31"-16,0 0 14 16,0 0 12-16,0 0 12 0,0 0 14 15,0 0 9-15,0 0 11 0,0 0 3 0,0 0 12 16,0 0-1-16,0 0 14 0,0 0 1 0,0 0 4 16,0 0 7-16,0 0-3 15,0 0 6-15,0 0 8 0,0 0-6 0,0 0 13 16,-17 7-6-16,17-7-3 15,0 0 8-15,0 0-6 0,0 0-1 0,0 0 14 0,0 0-7 16,0 0-1-16,0 0 11 0,0 0 2 0,0 0-4 16,0 0-1-16,0 0-1 0,0 0-5 15,0 0-3-15,0 0-5 0,0 0 5 0,0 0 1 16,0 0 5-16,0 0-4 16,11-35 9-16,-11 35 1 0,0 0 6 0,0 0-8 15,0 0 4-15,0 0-5 16,14-17 0-16,-14 17-6 0,0 0-5 0,0 0-1 0,0 0-6 15,10-7 1-15,-10 7 4 0,0 0-6 0,0 0 1 16,0 0 3-16,0 0-8 16,16-5 0-16,-16 5 4 0,0 0 1 15,0 0-8-15,0 0 14 0,0 0-4 16,0 0-8-16,0 0 7 0,0 0-2 0,0 0 5 0,23 15-4 16,-23-15-7-16,0 0 10 15,0 0-9-15,0 0 9 0,8 14 6 0,-8-14 5 16,0 0 1-16,7 9 16 0,-7-9-13 15,0 0-7-15,0 0 2 0,4 14 0 0,-4-14 11 16,0 0-5-16,0 0-2 0,4 19 4 0,-4-19-5 16,0 0-1-16,0 0 6 15,0 0-13-15,-4 19 2 0,4-19 0 0,0 0-4 0,0 0 4 16,-6 18-1 0,6-18-3-16,0 0 2 0,-9 15-1 0,9-15 6 0,0 0-2 15,-9 16 6-15,9-16-5 16,-6 12 1-16,6-12 5 0,0 0-12 0,-8 14 1 15,8-14-5-15,0 0-4 0,-8 15 0 0,8-15-1 0,0 0 1 16,-12 16-4-16,12-16 4 16,0 0 3-16,-8 11-3 0,8-11 0 0,0 0 1 15,-8 13 11-15,8-13-12 16,0 0 1-16,-8 12-1 0,8-12-1 0,0 0 2 16,-9 12-5-16,9-12 2 0,0 0-3 15,-10 8-4-15,10-8 2 0,0 0 3 0,0 0-1 16,0 0-4-16,-7 12 5 15,7-12-3-15,0 0 0 0,0 0 4 0,0 0 0 16,0 0 2-16,0 0 3 0,0 0-1 0,0 0 1 16,0 0 2-16,0 0-2 0,0 0-6 15,0 0 4-15,0 0-1 0,0 0-1 16,0 0 2-16,28 10-8 0,-28-10-24 16,20-3-45-16,-20 3-47 0,30 0-55 0,-11-2-76 0,1-1-193 15,-2 1-327-15,2 0-52 16</inkml:trace>
  <inkml:trace contextRef="#ctx0" brushRef="#br0" timeOffset="127580">1996 7217 2123 0,'0'0'-120'0,"0"0"18"16,0 0 18-16,-7-15 8 16,7 15 20-16,0 0 8 0,0 0 21 15,0-21 11-15,0 21 6 0,0 0 6 16,0 0 14-16,11-25 15 0,-11 25-5 0,8-11 5 0,-8 11 14 16,7-11-5-16,-7 11 7 15,13-11 7-15,-13 11-11 0,10-9 2 0,-10 9-5 16,0 0-10-16,16-11-5 15,-16 11 4-15,16-6 1 0,-16 6 1 0,0 0-6 0,19-5 0 16,-19 5 8-16,0 0-11 0,20 0 4 0,-20 0 2 16,0 0-5-16,20 7 10 15,-20-7 10-15,13 9-7 0,-13-9 10 0,6 14-7 0,-6-14 7 16,4 19 9-16,-4-19-31 16,0 20 9-16,0-20 3 0,-4 25-3 0,0-12 2 15,-1 3 5-15,-2 0-6 16,0-1 0-16,1 0 15 0,-4 0-8 15,2 2 1-15,0-4 24 0,0 3-22 16,-1-3 0-16,0-1 0 0,3 1-4 0,-2-3 1 0,8-10-6 16,-11 19 1-16,11-19 2 0,-10 13 3 0,10-13-2 15,-7 11 3-15,7-11 0 16,0 0-4-16,0 0-3 0,0 0-6 0,0 0 0 16,0 0-4-16,0 0-2 0,0 0-1 15,0 0-5-15,51-32-5 0,-36 18 1 0,-3-3-8 16,6 2 1-16,-4-2 0 0,-1-1 2 15,2-1-2-15,0 1-2 0,-5-4-1 0,2 4 0 16,2-2 3-16,-4 1 0 0,-2 0-1 0,1 4 5 16,-1 0 1-16,-3-1 3 15,1 3 0-15,1 0 2 0,-7 13-1 0,8-18-1 16,-8 18 0-16,4-15-8 16,-4 15 5-16,0 0 4 0,0 0 3 0,0 0 0 0,0 0 3 15,0 0 3-15,0 0 3 16,0 0 4-16,0 0 1 0,-43 32 2 0,35-19-2 15,2 0 1-15,-2 0-3 0,2 2 0 0,2 3-2 16,-3-3-2-16,4-1-1 0,3 4 0 16,0-18-6-16,2 30 3 0,6-14-10 15,-4-5-10-15,4 4-22 0,0-3-17 16,3-1-28-16,2-2-28 0,-1 1-25 0,5-2-42 16,-2 0-28-16,2-4-54 15,0-1-133-15,0 1-399 0,0-2-80 0</inkml:trace>
  <inkml:trace contextRef="#ctx0" brushRef="#br0" timeOffset="128080.15">2604 6973 2233 0,'-37'20'-113'16,"37"-20"10"-16,0 0 11 15,-8 20 16-15,8-20 8 0,-7 15 14 0,7-15 24 16,-6 22 7-16,4-12 16 16,2-10 10-16,-2 26 4 0,-1-13 0 0,3-13 11 0,0 35-2 15,0-20-1-15,3 1 12 16,-1 2-5-16,0-2 6 0,0 2-3 0,0-1 4 0,0-1 5 15,3 1 6-15,-1-1-16 16,0 0 2-16,0-2-7 0,1 0-6 0,3 0 13 16,-4 0-11-16,2 1 4 0,-2-3-1 15,4 2-13-15,-8-14 4 0,10 21-17 16,-4-14-9-16,-6-7-12 0,12 15-23 0,-5-7-25 16,-7-8-47-16,0 0-66 0,15 10-329 15,-15-10 301-15</inkml:trace>
  <inkml:trace contextRef="#ctx0" brushRef="#br0" timeOffset="129610.02">2806 7150 1408 0,'0'0'-72'0,"0"0"14"16,0 0 15-16,0 0 13 16,0 0 20-16,2-27 5 0,-2 27 15 0,0 0 4 15,0 0 12-15,0 0-1 0,0 0 9 16,0 0-3-16,0 0 11 0,0 0-1 0,0 0-5 16,2-20 8-16,-2 20 6 15,0 0-9-15,0 0-3 0,0 0 7 16,4-14-5-16,-4 14-11 0,0 0-1 15,0 0-1-15,6-15 2 0,-6 15-6 0,0 0 17 0,0 0 19 16,6-15-2-16,-6 15 13 0,0 0 11 0,0 0 9 16,0 0 14-16,2-16-4 0,-2 16-6 15,0 0-2-15,0 0-11 0,0 0-12 0,0 0-10 16,0 0-3-16,0 0-10 16,0 0-8-16,0 0-8 0,0 0-1 0,0 0 1 0,0 0-1 15,0 0 3 1,0 0 0-16,0 0 4 0,0 0 5 0,0 0 1 0,-12 49 6 15,12-49-1-15,-4 30-3 0,2-14-3 0,0 0-2 16,2 1-6-16,-2 2 1 16,2 0-7-16,0-19 2 0,2 37-5 0,-2-20-6 15,2 0 4-15,0 0-15 0,-2-17-11 16,2 25-9-16,-2-12-10 0,0-13-11 0,2 19-14 16,-2-19-14-16,4 20-23 15,-4-20-14-15,4 16-21 0,-4-16-27 0,0 0-26 16,0 0-35-16,0 0-57 0,0 0-485 15,0 10-34-15</inkml:trace>
  <inkml:trace contextRef="#ctx0" brushRef="#br0" timeOffset="129939.81">2969 7146 2229 0,'0'0'-32'0,"0"0"-1"0,0 0 5 16,0 0-1-16,0 0 7 0,0 0 5 0,0 0 9 15,0 0 9-15,0 0 12 0,0 0 8 0,0 0 10 0,0 0-12 16,0 0-3-16,0 0 7 16,-42 19-4-16,42-19 1 0,-16 6-3 15,16-6-1-15,-18 8 4 0,18-8-5 16,-15 5 4-16,15-5 1 0,-14 6-3 0,14-6 4 0,0 0 2 16,-20 6 2-16,20-6 3 15,0 0-6-15,-14 6-3 0,14-6-5 16,0 0 11-16,-8 9-2 0,8-9-5 15,0 0 8-15,0 0 3 0,0 0-3 0,0 0 2 0,12 32 6 16,-12-32-6-16,10 15 5 0,-1-5-8 0,-1 0-2 16,-8-10 0-16,20 17 0 0,-12-6-12 15,2-2-24-15,2 1-41 0,-2-2-27 0,0 1-43 16,-2 1-38 0,-8-10-55-16,18 18-481 0,-10-14 51 0</inkml:trace>
  <inkml:trace contextRef="#ctx0" brushRef="#br0" timeOffset="130310">3238 7047 1935 0,'0'0'-89'0,"0"0"12"16,0 0 18-16,0 0 26 16,0 0 21-16,0 0 17 0,0 0 14 0,0 0 17 15,22 27 13-15,-22-27-3 16,4 25 14-16,0-10 2 0,0 2 5 15,0 1-2-15,1-2 3 0,-1 3-7 0,2 0-2 0,-4 1-3 0,2-2-3 16,0 4-4-16,-1-4-11 16,-1 4 1-16,0-3-16 0,-2 0-22 0,0 0-20 15,-2-2-28-15,0-1-32 0,2-16-36 16,-5 26-42-16,1-14-98 0,2-1-335 16,-2-4 209-16</inkml:trace>
  <inkml:trace contextRef="#ctx0" brushRef="#br0" timeOffset="130800.1">3702 7225 1720 0,'0'0'41'15,"0"0"13"-15,0 0 8 0,0 0-14 0,0 0 1 0,0 0 10 16,0 0-7-16,15 22 11 16,-15-22 12-16,0 0 0 0,20 0 0 15,-20 0-8-15,0 0 5 0,30 0 0 16,-30 0 2-16,22 0 0 0,-22 0-6 15,25 0-6-15,-11 0-8 0,-14 0-1 0,26 0-9 0,-26 0-3 0,26 3-12 16,-26-3-12-16,21 0-17 16,-21 0-27-16,21 1-19 0,-21-1-42 0,19 0-34 15,-19 0-52-15,0 0-92 16,19-5-476-16,-14 0-15 0</inkml:trace>
  <inkml:trace contextRef="#ctx0" brushRef="#br0" timeOffset="131050.33">3733 7100 2229 0,'0'0'-29'0,"0"0"1"16,-16-3 7-16,16 3-2 0,0 0 9 0,0 0 7 0,0 0 25 15,0 0 11 1,0 0 20-16,0 0 4 0,0 0-5 0,0 0 4 0,0 0 0 15,0 0-5-15,0 0-5 0,54 9-3 0,-54-9-10 16,26 6-22-16,-11-3-43 16,1 0-42-16,2 1-42 0,-2-3-60 0,-16-1-122 15,28 2-289-15,-15-2 204 0</inkml:trace>
  <inkml:trace contextRef="#ctx0" brushRef="#br0" timeOffset="133969.97">4591 7103 1644 0,'0'0'-86'15,"0"0"12"-15,0 0 4 0,0 0 10 0,0 0 17 16,0 0 23-16,0 0 11 0,0 0 11 16,-4-21 12-16,4 21 3 0,0 0 7 0,0 0 9 15,0 0-3-15,0 0 3 16,0 0 3-16,0 0 1 0,0 0 3 0,0 0 6 0,0 0-3 15,0 0 15-15,0 0-2 0,0 0-2 16,0 0 0-16,0 0 1 0,0 0-7 16,0 0 8-16,0 0-13 0,0 0 5 0,0 0 2 15,0 0-4-15,0 0 5 16,0 0-12-16,0 0 7 0,0 0-3 0,0 0 2 16,0 0 1-16,0 0-3 0,0 0-2 15,0 0-4-15,0 0 3 0,0 0-2 0,0 0-10 16,0 0-1-16,0 0 2 0,0 0-3 15,0 0-6-15,0 0-7 0,0 0 5 16,0 0-7-16,38 26 4 0,-38-26-2 0,8 14-3 0,-8-14 0 16,9 15-3-16,-9-15 1 15,8 19 7-15,-6-10-10 0,-2-9 11 0,8 23-2 16,-4-9-5-16,2-1 2 16,-2 0 3-16,0 0-3 0,0 0-1 0,0 1 0 0,0-1 3 15,0 1-3-15,-4-14-2 16,9 23 5-16,-7-14-2 0,-2-9-1 15,9 21-2-15,-7-12 5 0,-2-9-5 0,6 17 2 0,-6-17-1 0,7 12-2 16,-7-12 3-16,4 16-7 16,-4-16 6-16,0 0 1 0,6 15-2 0,-6-15 5 15,0 0 7-15,4 14-6 16,-4-14 1-16,0 0 3 0,0 0 1 0,0 0 0 16,6 13 5-16,-6-13-9 0,0 0 1 15,0 0-1-15,0 0-1 0,0 0-4 0,0 0 2 16,0 0-2-16,0 0-5 15,0 0 0-15,0 0-1 0,26-33-5 0,-26 33 2 0,8-18 1 16,-1 10-2-16,-1-7 2 0,-6 15-2 16,13-23-1-16,-7 9 2 0,1 1 1 15,-1-2 2-15,0 1-3 0,0-1 2 16,1 2 6-16,-2 0-2 0,1-3-1 16,0 0 4-16,0 4-4 0,-2-4 9 0,2 0-10 0,4 2 6 15,-6 0-4-15,2 2 7 16,0-3 0-16,-6 15 3 0,9-20 1 15,-5 10 2-15,-4 10-2 0,8-17-2 0,-8 17-3 0,7-15-3 0,-7 15 3 16,6-12-4-16,-6 12-2 16,0 0 8-16,5-14 1 0,-5 14-2 0,0 0-1 15,0 0-3-15,0 0 0 16,0 0 2-16,2-18-5 0,-2 18 0 0,0 0-1 0,0 0-6 16,0 0 4-16,-37 0 0 15,37 0-1-15,-23 5 3 0,23-5-4 16,-25 2 4-16,8 3-3 0,0-5-2 0,17 0 0 15,-36 7 3-15,19-5-1 0,-5 2-1 0,6-2-1 16,-3-1 2-16,19-1-1 0,-32 6-3 0,20-3 2 16,12-3-3-16,-26 1-2 15,26-1-10-15,-19 4-7 0,19-4-7 0,-19 2-4 16,19-2-13-16,0 0-11 0,-19 0-18 16,19 0-24-16,0 0-27 0,-13 2-38 0,13-2-45 15,0 0-101-15,0 0-512 16,0 0-147-16</inkml:trace>
  <inkml:trace contextRef="#ctx0" brushRef="#br0" timeOffset="135000.04">5317 7003 2282 0,'0'0'-156'0,"0"0"15"0,0 0 17 15,0 0 6-15,6-10 10 16,-6 10 18-16,0 0 11 0,0 0 12 0,0 0 12 0,0 0 14 16,0 0 23-16,0 0 10 0,0 0 8 0,0 0 15 15,0 0 15-15,0 0-3 16,0 0 9-16,0 0 9 0,0 0-1 0,-33 29 3 16,33-29-1-16,-10 14-1 0,10-14 7 15,-12 15-3-15,12-15-1 0,-10 17 11 16,6-7-12-16,4-10 0 0,-11 21 3 15,6-10 0-15,1 2-6 0,4-13 10 0,-8 27-5 16,6-13 2-16,2-14-2 0,-5 26 3 0,3-13 3 16,2-13 0-16,0 28 3 0,2-12-9 15,1-2-4-15,-3-14-6 0,6 32 2 0,-2-17-10 16,2 0 1-16,1 1 3 16,-3-1-11-16,5-2-14 0,-3 1-10 15,2-2-12-15,0 2-18 0,2-2-29 16,0-2-19-16,-2 0-21 0,-8-10-19 0,19 18-33 0,-10-12-43 15,-9-6-107-15,17 9-258 16,-11-5 251-16</inkml:trace>
  <inkml:trace contextRef="#ctx0" brushRef="#br0" timeOffset="136300.04">5219 7293 1510 0,'0'0'-70'16,"-4"-13"5"-16,4 13 17 15,0 0 8-15,0 0 9 0,0 0 17 16,0 0 16-16,-4-22 17 0,4 22 0 15,0 0-2-15,0 0 2 0,0 0 0 0,4-20 2 16,-4 20-1-16,0 0 10 0,9-15 0 0,-9 15 11 16,8-10 8-16,-8 10 7 0,9-14-10 15,-9 14 9-15,8-11-4 0,-8 11 2 0,9-11 9 16,-9 11-12-16,10-12 10 0,-10 12-6 16,8-9 0-16,-8 9 5 0,0 0-6 0,14-14 0 15,-14 14 0-15,10-5-4 0,-10 5 0 16,0 0-8-16,19-8-3 0,-19 8-6 0,0 0-10 15,17-4 4-15,-17 4 2 16,0 0-4-16,0 0 4 0,25 10 3 0,-25-10 5 16,10 11-1-16,-10-11 0 0,10 14 1 0,-10-14 6 0,2 17 0 15,-2-17 9 1,2 22-3-16,0-10 2 0,-2-12 2 0,-2 27-2 0,2-27-7 16,-2 30 1-16,-2-15 0 15,2 1-5-15,0-1-7 0,2-15-3 0,-6 31-2 16,4-21 1-16,-2 5 0 0,4-15 2 15,-8 27 1-15,2-15-6 0,-1 1 0 0,7-13-2 16,-10 22-1-16,10-22-1 0,-11 17-2 0,7-8-2 0,4-9-1 16,-11 13 0-16,11-13 1 15,-8 14-7-15,8-14 4 0,-8 8-1 0,8-8 3 16,0 0-2-16,0 0-2 16,-10 15 2-16,10-15-1 0,0 0-1 0,0 0-2 0,0 0-2 15,0 0 1 1,0 0-3-16,0 0-1 0,0 0 1 0,0 0-1 0,0 0 0 15,0 0-2-15,24-39-4 0,-18 26-3 0,3 0-1 16,-1-5-5-16,3-2-1 16,0-4-2-16,-1 1-1 0,2 0-1 0,4-6-1 0,-4 4 2 15,3-1 2-15,-4 2 3 16,-1 2-1-16,1 0 1 0,-1 0 4 0,2 2-3 16,-4 1 6-16,-2 3 2 0,2 0 4 15,-4 3 7-15,3-1 3 0,-7 14 1 16,11-22-3-16,-11 22-5 0,6-16 0 15,-6 16-6-15,4-10 2 0,-4 10-1 0,0 0 1 16,0 0-1-16,0 0 2 0,0 0 1 16,0 0 6-16,0 0 2 0,0 0 1 15,0 0 3-15,-32 41-2 0,26-27 4 0,0 0 0 0,2 1 1 16,0 1-3-16,-1 2-1 16,3-2-1-16,0 2 2 0,-1 1-4 0,3-3 2 0,3 2-2 15,-1-3 0 1,0 2 0-16,5 1-1 0,-3-4 0 0,4 1 2 0,0-1-4 15,6 2 2-15,-2-6 0 16,3 5-2-16,-3-4-6 0,8-2-18 0,-6 1-20 0,4-1-28 16,-2-3-33-16,1 2-40 0,-2-4-37 0,2 1-43 15,-3-2-50-15,-14-3-142 16,26-3-439-16,-13 3-192 0</inkml:trace>
  <inkml:trace contextRef="#ctx0" brushRef="#br0" timeOffset="137470.15">5876 7006 2380 0,'0'0'-143'16,"0"0"13"-16,0 0 14 0,-11-23 2 0,11 23 13 0,0 0 17 15,0 0 14-15,0 0 20 0,0 0 13 0,0 0 8 16,0 0 16-16,0 0 9 16,0 0 4-16,0 0 14 0,0 0 3 0,0 0 10 0,0 0 16 15,0 0 7 1,0 0-3-16,0 0 14 0,0 0-5 0,-17 42 6 0,17-42 7 16,-6 20-14-16,6-20 7 15,-9 23-10-15,7-9 2 0,-2 1 8 0,0 0 2 16,0 0 6-16,0 3 1 15,1 1 6-15,1 0-1 0,0 0-2 0,2 2 0 0,2-3-3 16,-2 6-3-16,5 0-4 0,-1 0-7 0,0 0-5 16,2-1-1-16,0 2-5 15,3-3-10-15,-1 2 2 0,3-4-4 0,0 1-2 16,1-2-9-16,-2 0-26 0,4-1-32 16,-2-1-36-16,1-2-52 0,0-2-49 0,-3-3-71 15,-1-3-161-15,-1 2-301 16,-2-5 41-16</inkml:trace>
  <inkml:trace contextRef="#ctx0" brushRef="#br0" timeOffset="143335">6161 7119 1896 0,'0'0'-132'15,"0"0"17"-15,0 0 21 0,0 0 20 0,0 0 16 0,0 0 19 16,0 0 20-16,0 0 15 16,0 0 13-16,0 0 17 0,0 0 8 0,0 0 13 0,0 0 11 15,0 0 7 1,0 0 14-16,0 0 10 0,0 0 4 0,-14-37 2 0,14 37-2 16,0 0-3-16,0 0-12 15,0 0 0-15,0 0-5 0,0 0-4 0,0 0-7 16,0 0-7-16,0 0 3 15,0 0-7-15,0 0-1 0,0 0-1 0,0 0-7 0,0 0-1 16,0 0 3-16,0 0 8 0,0 0-5 16,0 0-2-16,0 0-5 0,0 0 5 15,0 0-8-15,0 0-2 0,0 0-2 0,0 0-3 16,-5 56-4-16,5-56-3 0,3 19-3 16,-3-19 1-16,2 22-1 0,-2-22 3 15,2 23 1-15,-2-23 0 0,0 22-4 16,2-10 5-16,-2-12-8 0,0 21 2 15,0-21-6-15,4 23 1 0,-4-23 1 16,2 23-5-16,0-13 1 0,-2-10-1 0,4 20-2 0,-4-20 0 16,3 17-10-16,-3-17-11 0,4 15-8 0,-4-15-13 15,2 16-16-15,-2-16-14 0,0 0-20 16,5 16-9-16,-5-16-24 0,0 0-14 0,4 16-19 16,-4-16-37-16,0 0-57 15,0 0-508-15,0 0-32 0</inkml:trace>
  <inkml:trace contextRef="#ctx0" brushRef="#br0" timeOffset="143822.31">6306 7199 2158 0,'10'-11'-68'0,"-10"11"9"15,10-9 7-15,-10 9-2 16,0 0 8-16,0 0 12 0,11-12 22 0,-11 12 6 15,0 0 14-15,0 0 13 0,0 0 10 0,0 0 3 16,0 0 11-16,0 0-8 0,0 0 2 16,0 0-1-16,-35 26 3 0,35-26 10 0,-18 13-12 15,10-4 0-15,8-9-1 16,-21 16-8-16,12-11 6 0,9-5 4 0,-19 14-5 16,11-10 3-16,8-4-2 15,-18 11-10-15,18-11 4 0,-12 9-11 0,12-9-1 0,-12 7 7 16,12-7-13-16,-11 8 4 15,11-8 2-15,0 0-2 0,-13 8-4 0,13-8 1 16,0 0-1-16,0 0 0 0,-13 8 4 0,13-8 1 0,0 0 11 16,0 0-4-16,0 0 1 15,0 0 5-15,0 0-3 0,-12 8 6 0,12-8-7 16,0 0 1-16,0 0-6 16,0 0 4-16,0 0 3 0,0 0-8 0,0 0-2 15,0 0 4-15,0 0-8 0,0 0 6 16,0 0 0-16,0 0 0 0,0 0 6 0,0 0 0 15,21 20 1-15,-21-20-2 16,17 8-2-16,-17-8-2 0,21 7-3 0,-7-1-5 16,2-3 2-16,-2 3-4 0,1 1-11 15,0 0-27-15,2-2-37 0,-3 3-42 0,2-2-33 16,-2 0-35-16,1-1-46 0,-15-5-109 16,21 8-401-16,-12-4-1 0</inkml:trace>
  <inkml:trace contextRef="#ctx0" brushRef="#br0" timeOffset="144359.97">6570 7070 2088 0,'0'0'-63'0,"0"0"10"15,0 0 6-15,0 0 14 0,0 0 5 16,0 0 25-16,0 0 4 0,0 0 8 0,0 0 16 15,0 0 6-15,43 13 16 16,-43-13 20-16,14 16 10 0,-8-5 16 0,3 1-3 16,-3 1 0-16,3 2 3 0,-3 0-14 0,1 6-2 0,-1-1-12 15,0 2-8-15,0 4-3 16,1-2-28-16,-5 3-9 0,1-3-5 0,-1 1-4 16,0-2-21-16,-2 0-14 15,0 0-32-15,0 0-19 0,-2-2-31 0,2-2-32 0,-2 0-50 16,-3-2-103-16,5-3-331 15,-5 0 161-15</inkml:trace>
  <inkml:trace contextRef="#ctx0" brushRef="#br0" timeOffset="145370.04">7152 7348 1802 0,'0'0'-29'0,"0"0"14"0,0 0 12 0,0 0 14 0,0 0-3 16,0 0-3-16,0 0 13 16,0 0-8-16,0 0 11 0,0 0-3 0,0 0 10 15,0 0 15-15,0 0 12 16,0 0 11-16,0 0 11 0,0 0-11 0,0 0 0 0,0 0-5 15,0 0-2-15,0 0 0 0,0 0 5 0,0 0-6 16,45-3-4-16,-45 3-7 0,20 0-1 16,-20 0-5-16,30-3-5 0,-13 3 2 15,-17 0-10-15,36-1 0 0,-14 1-8 16,-4-2 0-16,4 2-2 0,-3-2-1 0,-19 2-3 16,38-2-1-16,-22 2-5 15,-16 0-2-15,30-2-17 0,-30 2-18 0,24-1-19 0,-24 1-27 16,19 0-18-16,-19 0-37 15,16-3-37-15,-16 3-68 0,0 0-455 0,18-6 64 16</inkml:trace>
  <inkml:trace contextRef="#ctx0" brushRef="#br0" timeOffset="149950.01">8033 7103 1988 0,'0'0'-54'0,"0"0"18"0,0 0 10 0,0 0 3 16,0 0 14-16,12-8 23 16,-12 8 15-16,0 0 18 0,0 0 11 0,0 0 6 15,0 0 15-15,0 0 4 0,20-6 13 16,-20 6 2-16,0 0 2 0,0 0-2 0,0 0-2 15,0 0-10-15,0 0 1 0,0 0-13 0,0 0-9 16,18 16-4-16,-18-16-7 16,7 13-4-16,-7-13-5 0,8 19-4 0,-4-7-7 15,-4-12-3-15,9 25-1 0,-4-9-2 16,-1 0-2-16,0 1-5 0,0-1-1 0,0 2-1 16,0-1-4-16,2 4 0 15,2-1 0-15,-4 0 0 0,2-3 1 0,0-2-7 16,0 0 3-16,-2 0 4 0,3-3-5 15,-1 2 1-15,-6-14-2 0,7 19 3 0,-7-19 0 16,8 15 2-16,-8-15 0 0,9 11-2 0,-9-11 4 16,0 0-5-16,10 10-1 15,-10-10-1-15,0 0 0 0,0 0 0 0,0 0-2 0,0 0-3 16,26-19-1-16,-26 19 1 16,14-21-3-16,-7 10 3 0,1-5 1 0,-1 2-3 15,1-2 4-15,1-2-5 0,-1 2 7 16,2-2-3-16,-1 3 3 0,0 0 2 0,1-1-3 15,-2 1 5-15,1 1 4 0,0-1 9 0,-1 4 2 16,0 0 0-16,-1 0 0 0,-7 11-2 16,12-20-3-16,-5 13-1 0,-7 7 0 0,6-15-7 15,-6 15-1-15,9-13-4 16,-9 13-2-16,0 0 0 0,0 0-6 16,0 0 0-16,-15-24-3 0,15 24 0 15,-21-5-1-15,21 5-3 0,-27-7 2 0,9 4-1 0,2 1 0 16,-6 0 4-16,1-1-4 15,0 1 2-15,-2-1 7 0,1 0-10 0,3 3 4 16,-2-2 0-16,21 2-3 0,-35-2 0 0,17 1-2 16,18 1-2-16,-25-3-4 0,25 3-9 15,-24-2-6-15,24 2-17 0,-18 0-13 16,18 0-27-16,0 0-15 0,0 0-33 16,-24 0-35-16,24 0-42 0,0 0-78 15,0 0-610-15,-8-1-280 0</inkml:trace>
  <inkml:trace contextRef="#ctx0" brushRef="#br0" timeOffset="150690.07">8689 7064 2578 0,'0'0'-146'0,"0"0"19"15,0 0 11-15,0 0 14 16,0 0 11-16,0 0 16 0,0 0 15 15,0 0 17-15,0 0 4 0,0 0 10 16,0 0 9-16,-32 15-5 0,32-15 12 0,-8 14 8 0,8-14 5 16,-8 15 16-16,8-15 1 0,-7 17-1 0,0-5 3 15,7-12 7-15,-6 23 5 16,2-12-8-16,4-11 6 0,-8 28 5 0,5-12-7 16,-1 0 6-16,0 0-4 15,0 0 4-15,2 1-6 0,0 2-5 0,-3-3 5 0,3 1 3 16,0-1-8-16,2-16 6 15,0 33 11-15,0-17-3 0,2 0-5 0,0 2-2 16,1-3 1-16,-3-15-9 0,6 30-4 16,-4-15-22-16,4-1-10 0,1-3-23 15,-1 1-15-15,0-4-24 0,-2 1-27 0,3 0-29 0,-7-9-42 16,9 14-76-16,-5-9-243 16,-4-5 338-16</inkml:trace>
  <inkml:trace contextRef="#ctx0" brushRef="#br0" timeOffset="151820.14">8594 7389 1394 0,'0'0'-36'0,"0"0"17"16,0 0 10-16,-9-22 15 0,9 22 9 0,0 0 23 15,-4-13 18-15,4 13 12 0,0 0 3 0,0 0-8 16,0 0 20-16,7-27 4 0,-7 27 4 16,6-12-3-16,-6 12-2 0,10-12-4 0,-10 12 1 15,11-14 0-15,-11 14 1 16,12-13 1-16,-12 13 6 0,14-9 5 0,-14 9-1 0,12-13-13 16,-12 13-9-1,14-8-6-15,-14 8-6 0,18-7-8 0,-18 7-5 0,19-5-8 16,-19 5-3-16,21-2-11 15,-21 2-2-15,0 0-3 0,25 4-2 0,-25-4-6 16,13 10 7-16,-13-10-5 0,9 12-1 0,-9-12-4 16,2 22 1-16,-2-22-3 0,-2 25 3 15,0-10 1-15,2-15-3 0,-10 28-4 0,4-11 5 16,0-1-2-16,0-1 0 0,0 0 1 16,-3 3 3-16,3-5-3 0,-3 0 0 15,1-1 0-15,-1 0 2 0,9-12 1 16,-16 20-2-16,9-9 3 0,-2-3-2 0,9-8-1 15,-12 15 8-15,12-15 0 0,-13 12 6 0,13-12 0 16,-9 10 11-16,9-10 2 16,0 0-3-16,-8 10-5 0,8-10 0 0,0 0-3 0,0 0 1 15,0 0-8-15,0 0-1 16,0 0 4-16,0 0-1 0,26-36-5 0,-16 23 0 16,5-2-3-16,2-3 1 15,2-2-4-15,0-4 3 0,0 2-1 0,3-3-1 0,-2-2-1 16,2 1-1-16,-1 1 0 15,0 0 1-15,0-1 2 0,-4 2 6 0,2 2-3 16,-6 1 1-16,-1 4 4 0,2 2 4 0,-6 0 1 0,0 3-3 16,-2 0-4-16,-6 12-4 15,16-17-1-15,-16 17-6 0,6-13 0 0,-6 13-2 16,0 0 2-16,0 0 0 16,0 0-1-16,0 0 6 0,0 0-5 0,-36 36-4 0,28-22 3 15,-4 1-4-15,2 2 5 16,-1 2 0-16,1 0-1 0,4 0-3 0,-1 1 5 15,3-4-2-15,-1 0 1 16,5 3-1-16,0-19 1 0,5 34 0 0,1-19-2 0,1 1 3 16,3-1-7-16,1-3-9 0,3 2-16 0,2-1-21 15,-4-2-28-15,5-2-35 16,-2-2-49-16,4 1-44 0,-2-4-48 0,0-3-99 0,-1 3-627 16,-2-5-428-16</inkml:trace>
  <inkml:trace contextRef="#ctx0" brushRef="#br0" timeOffset="152410.18">9398 7051 2839 0,'0'0'-151'15,"0"0"19"-15,0 0 22 0,0 0 17 0,13-11 22 16,-13 11 25-16,0 0 19 0,0 0 26 16,0 0 16-16,0 0 10 0,0 0 14 0,0 0 13 15,0 0 8-15,0 0 14 16,0 0-2-16,0 0 6 0,0 0 6 0,0 0-1 0,0 0 3 15,0 0 0-15,0 0-4 16,0 0-5-16,0 0 3 0,0 0 9 0,0 0-1 16,0 0 0-16,0 0-9 0,0 0-5 0,0 0-7 15,-7 55-4-15,5-40 0 16,0 2-6-16,-2 1-8 0,2 1-3 0,-2 0-7 16,2 1 1-16,0 1-3 0,0 1-2 15,0-1-3-15,-1 1-2 0,0-1-1 0,3 2-5 16,0-1-3-16,0 0-2 15,6 3-10-15,-4-3-12 0,2 0-15 0,0-4-27 16,2 1-27-16,0-3-38 0,1 1-32 0,1-2-35 0,1-1-34 16,1-4-32-16,-10-10-74 15,13 15-577-15,-7-8-275 0</inkml:trace>
  <inkml:trace contextRef="#ctx0" brushRef="#br0" timeOffset="152729.81">9733 7202 2663 0,'0'0'-52'0,"8"-18"18"16,-8 18 1-16,7-15 1 0,-7 15 8 0,4-13 14 0,-4 13 5 16,0 0 10-16,8-14 5 15,-8 14 19-15,0 0 20 0,0 0 14 0,0 0 13 16,0 0 0-16,0 0 2 15,0 0-5-15,10 39-5 0,-10-39 1 0,-2 25-3 16,0-6 0-16,0-1-4 0,0 2-1 0,0 0-5 0,0 2-5 16,-2 0-3-1,0 3 9-15,-1 0-6 0,3 0-3 0,0-4-8 16,0 0-6-16,-2-1-11 0,2-1-12 16,-1-1-14-16,1-3-22 0,2-15-19 0,-4 25-27 0,4-25-33 15,-2 20-29-15,0-11-43 16,2-9-49-16,0 0-108 0,-5 9-478 0,5-9-129 15</inkml:trace>
  <inkml:trace contextRef="#ctx0" brushRef="#br0" timeOffset="153060.23">9881 7280 2400 0,'0'0'-67'0,"12"-13"22"0,-12 13 21 16,9-9 16-16,-9 9 11 15,0 0 14-15,0 0 5 0,11-11 4 0,-11 11 6 16,0 0 5-16,0 0 5 15,0 0-1-15,0 0-3 0,0 0 2 0,0 0 2 0,-43 23 5 16,32-15 5-16,11-8 1 0,-23 11 2 0,11-3-7 16,1-2-3-16,11-6 0 15,-17 11-3-15,17-11-1 0,-16 11 1 0,16-11-4 16,-14 8 1-16,14-8-6 16,-12 9 2-16,12-9 4 0,0 0 2 0,-11 12 12 0,11-12 11 15,0 0-1-15,-6 13-1 16,6-13-3-16,0 0-7 0,0 0-2 0,6 23-9 0,-6-23-1 15,13 14-3-15,-5-7 10 0,2 1-3 0,2 0-6 16,2 2-9-16,-1-3-17 16,0 0-17-16,2 1-25 0,-3-3-25 0,3 3-36 15,-2-2-46-15,1-1-43 16,-1-1-48-16,-2 0-109 0,1 0-551 0,-1-2-265 0</inkml:trace>
  <inkml:trace contextRef="#ctx0" brushRef="#br0" timeOffset="153269.91">10160 7397 2751 0,'0'0'-30'16,"0"0"1"-16,17-7-3 0,-17 7 11 16,19-4-12-16,-19 4 10 0,24-5 8 0,-12 2-3 15,-12 3-2-15,25-4 11 0,-7 4 3 16,-18 0-3-16,32-4-1 0,-16 1-8 15,1 1-17-15,-17 2-23 0,28-2-19 16,-14 2-28-16,-3-2-41 0,-11 2-86 0,0 0-351 16,29-7 219-16</inkml:trace>
  <inkml:trace contextRef="#ctx0" brushRef="#br0" timeOffset="153510.19">10584 7215 1695 0,'14'-9'46'16,"-14"9"18"-16,10-7 2 0,-10 7-24 0,0 0 4 16,0 0 13-16,16-6 26 15,-16 6 23-15,0 0 14 0,0 0 6 0,0 0 2 16,17 16-7-16,-17-16-11 0,2 16-7 16,-2-16-15-16,4 25-8 0,-2-10-9 0,2 0-6 15,-2 2-8-15,1 0-17 16,-1 1-30-16,0-2-29 0,2 1-40 0,-2 0-49 0,3-2-39 15,-1 1-30-15,0-2-60 0,-4-14-138 0,2 22-332 16,0-12 40-16</inkml:trace>
  <inkml:trace contextRef="#ctx0" brushRef="#br0" timeOffset="153880.09">11018 7041 2053 0,'0'0'-15'15,"10"-9"10"-15,-10 9 14 0,0 0 4 0,0 0 14 0,12-10 3 16,-12 10 17-16,0 0 17 16,0 0-5-16,0 0 17 0,28 18 6 15,-28-18 2-15,9 23-2 0,-5-7-2 0,-2 4 1 16,2 4-5-16,0 2-3 0,0-1-4 0,-1 4-10 16,-1 2-3-16,3 0 15 15,-5-1-15-15,0 2-8 0,0 1-21 0,-2-3-27 0,-1 2-29 16,-2-5-36-1,-1 0-36-15,-2 0-44 0,-5-6-75 0,-2 0-192 0,0-3-316 16,-3-2 4-16</inkml:trace>
  <inkml:trace contextRef="#ctx0" brushRef="#br0" timeOffset="191860.03">1009 8710 963 0,'0'0'151'0,"0"0"-32"16,0 0-32-16,0 0-20 15,0 0 6-15,0 0 9 0,0 0 0 16,0 0 1-16,0 0-6 0,0 0-7 0,0 0-7 16,0 0-5-16,0 0-10 0,28-28 2 0,-28 28-5 15,0 0-4-15,14-13-2 16,-14 13-3-16,14-8 0 0,-14 8-2 0,16-13-5 0,-16 13 8 15,14-13-1-15,-4 5 7 0,0-2-8 0,-10 10-2 16,18-14-3-16,-5 6-2 16,1 2-4-16,-14 6-3 0,24-11 5 0,-8 4-12 15,-3 4 3-15,8-1-6 16,-3 0-3-16,3 2 4 0,3 0-2 16,5 2-1-16,2 0-7 0,2 0-11 0,3 2 0 15,0-2-11-15,5 3-4 0,-1-3-10 0,4 3 7 16,-2 0-11-16,0-3 9 0,3 0-5 15,-4 1 4-15,5-1 1 0,-4 0-5 16,-4 0 7-16,0 0 3 0,-1-1 1 0,-1 1 4 0,-2-3 4 16,-3 0 6-16,-1 3 5 15,-2-1 11-15,-6-3-3 0,0 2-5 0,-3-1-2 16,-3-3 6-16,-1 2-3 0,0-4 7 16,-15 8 0-16,17-11 0 0,-17 11-8 0,11-12 10 15,-11 12 8-15,0 0 1 16,0-14 1-16,0 14 5 0,0 0 5 0,0 0-2 0,0 0 2 15,0 0 1-15,-46 5-3 0,46-5 1 0,-34 18 8 16,12-1-4 0,-1 1 7-16,-1 2 11 0,0 2 2 0,-1 4 3 0,-2 3 2 0,2 2 0 15,-4 2 0 1,7-1-8-16,-3 2-6 0,2 0 7 0,-1 3-8 0,1-3 2 16,1 1-9-16,4 1-1 15,0-3-4-15,2-4-3 0,-1 4-2 0,0-1-2 16,2-1-6-16,-1-1-5 0,0-1-8 15,0-3 0-15,3-4-4 0,-2 1 2 0,2-5-2 16,1 0-2-16,-3-3-3 0,0-2 0 0,5-1-6 16,-7-5 6-16,6 0 1 0,11-7-4 15,-21 8 0-15,21-8 5 0,-17 0-8 16,17 0 9-16,0 0 0 0,0 0 4 16,-23-11-2-16,23 11 0 0,0 0 5 0,-6-17-2 15,6 17 5-15,0 0-2 0,0 0 1 16,0 0 0-16,18-29 1 0,-18 29-2 15,23-8 5-15,-7 7-3 0,0-2 7 0,4 2-1 0,-20 1 5 16,40 1 7-16,-18 3 0 16,3-1 3-16,1 0 0 0,-1 3-5 0,2 0 6 0,2-1-1 15,1 1 3 1,-3-3-2-16,2 4-6 0,2-3 0 0,0 1-1 16,-1-2-12-16,0 0-16 0,-1 1-23 15,-1-2-26-15,2-2-37 0,-2-2-37 0,2 1-50 16,1-5-50-16,-4-1-132 0,4 0-490 15,-3-7-194-15</inkml:trace>
  <inkml:trace contextRef="#ctx0" brushRef="#br0" timeOffset="192439.87">2830 8844 2431 0,'0'0'-90'0,"-38"21"25"0,38-21 17 15,-9 9 28-15,9-9 1 16,-11 16 28-16,11-16 19 0,-12 19 8 0,3-6 27 16,3 3 11-16,0-1 3 15,0 3 6-15,-2 1 9 0,2 1 0 0,2 3 5 0,0 2 2 16,0-1 0-16,2 1 0 15,2 3 1-15,0-3-1 0,0 2-12 0,4 1-9 16,0-1-12-16,0 0-5 0,2 1-3 16,2-1-14-16,-2-2-20 0,4 0-28 0,-2-2-28 15,1-1-37-15,2 0-47 0,-1-4-39 0,1 0-44 16,-3-3-56-16,-2-1-136 0,4-3-394 16,-4-2-85-16</inkml:trace>
  <inkml:trace contextRef="#ctx0" brushRef="#br0" timeOffset="193210.08">3181 9018 2215 0,'0'0'-79'0,"0"0"22"15,0 0 11-15,0 0 12 16,0 0-1-16,0 0 9 0,4-21 20 16,-4 21 16-16,0 0 17 0,0 0 26 15,0 0 10-15,0 0 27 0,0 0 13 0,0 0 15 0,0 0-8 16,0 0-1-16,19 39-1 15,-19-39-1-15,8 27-11 0,-5-9-8 0,2-2-5 16,1 8-12-16,-2-2-7 0,0 0-6 0,0 4-8 16,0 1-2-16,0-3-8 0,1 1 0 15,-1 0-4-15,3 0-6 0,-5-4 0 0,4-2-5 16,-2-2 0-16,3 0-2 16,-3-1-3-16,2-4-5 0,0 2-11 0,1-2-7 0,-7-12-2 15,15 16-4-15,-15-16-2 16,14 8-6-16,-14-8 3 0,18 2-3 0,-18-2 1 15,0 0 2-15,31-19-1 16,-16 6 6-16,0-3 3 0,-3-3-4 0,4-3-1 16,0-3 5-16,-1-3 10 0,0 5 13 0,0-5 6 0,-5 5 7 15,0 3 2-15,2 0 3 16,-4 2 1-16,-2 4 6 0,0-1 6 0,1 4 7 0,-3-3 4 16,-4 14-7-1,5-17-1-15,-5 17-2 0,0 0-5 0,-9-21 1 0,9 21-3 16,-15-9 0-16,15 9-4 15,-26-5-5-15,26 5-3 0,-35 0-2 0,15 0-1 16,-2 2 1-16,0 1-2 0,1-2 2 0,0 2-4 0,0-3 0 16,1 1-5-16,2 1-3 15,0 2-11-15,18-4-11 0,-31 2-24 0,31-2-22 16,-24 1-36-16,24-1-41 16,-14 0-57-16,14 0-38 0,0 0-42 0,0 0-148 0,0 0-535 15,0 0-374-15</inkml:trace>
  <inkml:trace contextRef="#ctx0" brushRef="#br0" timeOffset="193720.1">3687 8739 2807 0,'0'0'-130'0,"0"0"18"0,0 0 5 0,13-15 11 0,-13 15 15 0,0 0 22 15,15-7 13 1,-15 7 24-16,0 0 7 0,14-4 12 0,-14 4 15 0,0 0 16 16,0 0 10-16,22 0 4 15,-22 0 10-15,0 0 13 0,0 0 12 0,20 9 8 16,-20-9 4-16,0 0 7 0,5 20-2 15,-5-20-3-15,-5 21-8 0,5-21-13 0,-6 24 4 16,0-11-4-16,0 1-5 0,6-14-10 0,-12 25-1 16,6-14-4-16,2 2-1 0,4-13-7 15,-8 19-4-15,8-19-1 0,-4 21-2 16,4-21-16-16,0 0-24 0,10 25-34 16,-4-17-55-16,6 1-44 0,2-3-37 0,1 0-55 15,-15-6-129-15,25 3-445 0,-10 0-120 16</inkml:trace>
  <inkml:trace contextRef="#ctx0" brushRef="#br0" timeOffset="194510.41">3945 9263 2353 0,'0'0'-55'0,"0"0"16"0,0 0 16 16,0 0 27-16,0 0 9 15,0 0 22-15,15-45 33 0,-15 45 8 0,9-12 7 16,-9 12-5-16,0 0-3 0,12-15-7 0,-12 15-10 0,9-8-4 16,-9 8-3-16,0 0-1 15,16-4-3-15,-16 4-2 0,0 0-1 0,0 0 4 16,22 15 2-16,-22-15-2 0,4 18 3 16,-4-18-5-16,-2 29-7 0,0-12-6 0,-2-1-1 15,-3 7-2-15,1 1-3 16,-5-2-1-16,3-1-5 0,-3 0-3 0,1 2 3 15,-1-4-7-15,0 0-3 0,3-4 3 0,2-2-5 16,0 1 5-16,-1-2-5 0,7-12-5 16,-9 19-2-16,9-19-8 0,-4 13-7 0,4-13-1 15,0 0-3-15,0 0-5 16,0 0 0-16,0 0-4 0,0 0-2 0,0 0-4 16,0 0-5-16,49-31 2 0,-38 12 2 15,1 0 0-15,1-3-3 0,-1 0 6 0,4-4 1 16,-2 1 9-16,-4 2 13 15,2 2 11-15,-2 0 11 0,-4 4 11 0,3 2 12 16,-5-1 12-16,0 3 4 0,-4 13-1 0,11-20-2 0,-11 20-7 16,4-16-6-16,-4 16 5 15,0 0 8-15,0 0 2 0,0 0 1 0,0 0-4 16,0 0-1-16,0 0 0 0,0 0-6 16,-26 40-2-16,24-25-3 0,0 2-4 0,2-17-4 15,2 35-5-15,0-20-8 16,3 4-17-16,-1-2-25 0,3 1-36 0,1-3-43 15,-2-2-43-15,7 3-43 0,-1-3-27 0,0-4-66 0,0-2-138 16,3 1-413 0,-2-2-168-16</inkml:trace>
  <inkml:trace contextRef="#ctx0" brushRef="#br0" timeOffset="194940.04">4561 9100 2397 0,'0'0'-99'15,"0"0"27"-15,0 0 22 16,0 0 19-16,0 0 17 0,-23-10 11 16,23 10 34-16,0 0 25 0,0 0 25 0,-23 36 10 15,16-23-3-15,1 3 5 0,0 1-6 0,-1 4-2 16,3-2-2-16,-1 4-4 15,3-3-5-15,0 6-5 0,2-6-3 0,0 3-6 16,2 0-7-16,0-2-9 0,3 2-3 0,-1-4-17 0,1 0-21 16,1-3-21-16,0 0-29 15,1 0-26-15,-1-3-27 0,2 0-10 0,-2-1-30 16,3-3-25-16,0 2-40 0,-9-11-97 16,16 10-381-16,-7-6 68 0</inkml:trace>
  <inkml:trace contextRef="#ctx0" brushRef="#br0" timeOffset="197240.19">4840 9107 1993 0,'2'-23'-48'15,"-2"23"24"-15,0 0 16 16,0 0 16-16,3-17 33 0,-3 17 0 0,0 0 27 16,0 0 6-16,7-12 9 0,-7 12 11 15,0 0-13-15,0 0 6 0,0 0-2 0,0 0-2 16,0 0-5-16,0 0 8 15,0 0-10-15,4-14-2 0,-4 14 8 0,0 0 17 16,0 0 16-16,0 0-1 0,0 0-9 0,0 0-8 0,-16 52-6 16,10-35-13-16,0 1-1 15,0 5-5-15,-1 0-10 0,3 2-6 0,-4-1-5 0,3 1-3 16,1 0-8-16,0-2-10 16,-1-2-14-16,3 0-19 15,2-4-19-15,-2 2-27 0,0-3-34 0,2-16-39 16,0 24-37-16,2-11-24 0,-2-3-22 0,0-10-37 15,2 13-56-15,-2-13-569 0,0 0-227 0</inkml:trace>
  <inkml:trace contextRef="#ctx0" brushRef="#br0" timeOffset="197500.36">4904 9313 2541 0,'0'0'-62'0,"13"-13"35"16,-13 13 25-16,8-8 22 0,-8 8 6 15,0 0 23-15,0 0 27 0,11-11 8 0,-11 11-11 16,0 0-9-16,0 0-1 15,0 0 4-15,0 0-4 0,0 0 7 0,0 0 1 0,-30-14-2 16,30 14-9-16,0 0-10 0,0 0 6 0,0 0 3 16,0 0 0-16,0 0-1 15,0 0-4-15,0 0-1 0,-21 25-2 0,21-25-8 16,0 0-2-16,9 26-7 16,-9-26-3-16,12 24-2 0,-5-11-5 0,-1-3-3 0,2 3-16 15,1-1-19-15,0-2-25 16,-1 2-40-16,0-2-51 0,-8-10-52 0,20 17-59 15,-14-11-143-15,2-3-502 0,0 1-254 16</inkml:trace>
  <inkml:trace contextRef="#ctx0" brushRef="#br0" timeOffset="197710.03">5161 9286 2699 0,'14'-12'-17'0,"-14"12"5"15,0 0 6-15,12-7-6 0,-12 7 24 0,0 0 31 16,0 0 21-16,0 0 23 0,0 0 9 0,24 23-6 0,-22-12-5 16,-2-11-8-16,2 28-7 15,0-8-10-15,-2-1-2 0,0 3-21 0,0-2-22 16,0 1-27-16,-2 2-34 16,0-3-37-16,0 2-42 0,0-1-31 0,-2-2-56 15,-2-2-101-15,4 1-463 0,-3-6-69 16</inkml:trace>
  <inkml:trace contextRef="#ctx0" brushRef="#br0" timeOffset="199029.89">5433 8705 2181 0,'0'0'-128'0,"0"0"13"0,0 0 20 15,0 0 20-15,23 24 15 0,-23-24 16 16,0 0 20-16,5 16 9 0,-5-16 7 0,9 13 8 16,-9-13 15-16,8 17-5 15,-2-3 5-15,0 0 7 0,0 1-2 0,1 0 1 16,2 0 7-16,-3 2 6 0,5 0 14 15,-3 2 5-15,-2 1 2 0,1 1 0 0,4 0-1 16,-3-1 0-16,0 3-7 0,0 2-3 0,2-1 1 16,-2 2-4-16,0 0 8 15,-2 2-2-15,1-5-7 0,-3 6 2 0,0-2-4 0,0 0 4 16,-1-1-3-16,-1 3 1 16,-2-4-7-16,2 1 7 0,-4 1 20 0,0-1 4 15,-1 0-1-15,-1-4-7 0,2 3-2 16,-2-6-6-16,0 2-5 0,-1-2-7 0,1-2-13 15,0-1-25-15,2 1-24 0,-2-2-38 0,4-15-33 16,-6 26-24-16,4-12-18 16,-1-5-39-16,0 0-77 0,3-9-451 0,-6 19 37 0</inkml:trace>
  <inkml:trace contextRef="#ctx0" brushRef="#br0" timeOffset="199629.93">6142 9452 2091 0,'0'0'21'0,"0"0"9"0,0 0 12 16,0 0-9 0,0 0 7-16,0 0 11 0,0 0 11 0,0 0 8 0,0 0 4 15,0 0-19-15,30-2-1 16,-30 2-3-16,0 0-5 0,31-2 1 0,-31 2-8 0,26 0-9 16,-11 0 9-1,-15 0-15-15,28-2-2 0,-28 2-18 0,28 0-24 0,-28 0-32 16,24 0-29-16,-24 0-24 15,22-1-30-15,-12-2-56 0,-10 3-104 0,19-5-352 16,-13-1 126-16</inkml:trace>
  <inkml:trace contextRef="#ctx0" brushRef="#br0" timeOffset="199794.94">6187 9318 1959 0,'-21'-1'53'0,"21"1"26"0,0 0-5 15,-19-2-6-15,19 2-14 0,0 0-8 16,0 0-20-16,0 0-26 0,0 0-18 0,0 0-36 16,0 0-33-16,0 0-47 0,0 0-70 0,44-14-388 15,-36 13 200-15</inkml:trace>
  <inkml:trace contextRef="#ctx0" brushRef="#br0" timeOffset="204170.27">7251 9004 1619 0,'3'-21'-66'0,"-3"21"24"0,0 0 15 0,0 0 14 16,0 0 13-16,0 0 18 0,0 0 11 16,0 0 8-16,0 0 27 0,0 0 4 0,0 0 5 15,0 0 7-15,0 0 7 0,0 0 12 16,0 0-4-16,0 0 10 0,0 0-1 0,0 0-2 15,0 0-5-15,0 0 1 0,0 0 8 0,0 0-1 16,0 0-5-16,0 0-10 0,0 0-6 16,0 0-5-16,0 0-7 0,-17 53-7 15,13-39 2-15,0 1 1 0,0 1 2 16,-2 0-5-16,2 4-4 0,-2-1 4 0,4 2-6 16,-2 1-3-16,0 3-1 15,2 0-11-15,0 4-2 0,0-3-1 0,2 0-6 16,4 2 0-16,0-2-6 0,0 1 0 15,4 0-3-15,6 1-6 0,-4-5-7 0,4 4-14 16,2-6-18-16,-2-2-23 0,3 0-29 0,1-2-45 16,0 1-39-16,1-4-40 15,0 0-46-15,-4-5-79 0,4 3-602 0,-6-5-326 0</inkml:trace>
  <inkml:trace contextRef="#ctx0" brushRef="#br0" timeOffset="204700.04">7804 9086 2642 0,'0'0'-151'16,"0"0"21"-16,0 0 17 0,11-12 23 0,-11 12 27 15,0 0 14-15,0 0 15 16,0 0 10-16,0 0 16 0,0 0 13 0,0 0 8 0,0 0 7 16,14 29 11-16,-14-29 19 15,4 18 12-15,-4-18 10 0,2 22 10 0,-2-8-3 0,0-14-3 16,6 28 4-1,-4-10-4-15,2-2-6 0,-2 2-7 0,2 0 0 16,0 1-11-16,2-1-4 0,1-1-7 0,-1 0-4 16,0 0-2-16,1-2-8 0,-1 1-9 15,1-3-13-15,-3 0-25 0,2-1-33 0,-6-12-33 0,8 19-36 16,-4-9-36-16,-4-10-62 16,0 0-178-16,8 11-243 0,-8-11 132 0</inkml:trace>
  <inkml:trace contextRef="#ctx0" brushRef="#br0" timeOffset="205220.03">8209 9248 1853 0,'0'0'-30'16,"0"0"6"-16,0 0 7 15,0 0 13-15,0 0 7 0,0 0 31 16,0 0 12-16,0 0 10 0,0 0 15 0,0 0 7 0,0 0 7 0,24 19 9 16,-24-19-6-16,26 4-1 15,-11-4-11-15,2 2-4 0,-17-2-7 0,31 4-18 16,-15-4-19-16,2 1-32 16,0 2-36-16,-18-3-38 0,33 1-32 15,-18-1-24-15,-15 0-54 0,27-1-117 16,-13-2-285-16,-2 2 209 0</inkml:trace>
  <inkml:trace contextRef="#ctx0" brushRef="#br0" timeOffset="205869.96">8750 9081 1625 0,'0'0'-72'0,"0"0"10"0,0 0 9 0,0 0 7 15,0 0 7-15,0 0-1 0,26-3 7 16,-26 3 5-16,0 0 2 0,0 0-5 0,36 8-6 16,-36-8-5-16,19 2 6 0,-19-2 1 0,21 0 1 15,-21 0 6-15,19-2 8 0,-19 2 13 16,19-4-2-16,-19 4 14 0,17-4 17 0,-17 4 10 16,17-4 5-16,-17 4 11 15,0 0 7-15,19-5 6 0,-19 5 12 0,0 0 0 0,15-6-10 16,-15 6 5-16,0 0-7 15,0 0-9-15,0 0-5 0,0 0 4 0,0 0 5 16,0 0 7-16,18 11-6 0,-18-11-3 0,0 0 24 16,-6 23-5-16,6-23-4 15,-6 25-3-15,0-9-9 0,-2-1 3 0,-1 4 0 16,0 2-5-16,1 0-11 0,-3 2 1 16,1 0-6-16,-1-1-4 0,0 2-2 15,-1-4-5-15,0 3 0 0,-2-4-3 16,2 0-2-16,-1-2 2 0,0 1 0 0,3-5-1 15,1-2 1-15,1 2 5 0,2-3-3 16,6-10-2-16,-14 17 7 0,14-17 2 0,-8 14 9 16,8-14 3-16,-6 9-3 0,6-9 0 0,0 0 0 15,0 0 7-15,0 0 2 0,12 19-1 16,-12-19-2-16,18 4-8 0,-18-4-5 0,25 3-2 16,-10-3-6-16,-15 0-1 15,33 0-12-15,-13 0-26 0,-1-3-24 0,0 0-26 0,0 0-33 16,0-1-31-16,0 1-32 15,-2-1-40-15,0-4-75 0,-2-2-542 0,-3-1-133 16</inkml:trace>
  <inkml:trace contextRef="#ctx0" brushRef="#br0" timeOffset="206172.79">9127 8863 2463 0,'0'0'-52'16,"0"0"6"-16,0 0 8 0,0 0 2 15,17-21 4-15,-17 21 10 0,0 0-4 0,28-1 2 16,-28 1 1-16,25-2-5 0,-25 2 12 0,25 0-35 16,-25 0-25-16,30 2-27 15,-15-2-60-15,-15 0-150 0,23-5-145 16,-10 4 380-16</inkml:trace>
  <inkml:trace contextRef="#ctx0" brushRef="#br0" timeOffset="206380.02">9523 8703 1433 0,'0'0'77'0,"0"0"2"0,0 0-23 16,0 0-2-16,0 0 16 0,21 15 14 0,-21-15 8 16,2 14-7-16,-2-14 0 15,2 25-11-15,0-10-13 0,-2 2-7 0,2 4-22 16,0-2-29-16,-2 2-31 15,3 2-32-15,-1-3-26 0,0 5-40 0,1-4-93 0,-1 4-362 16,-2-6 220-16</inkml:trace>
  <inkml:trace contextRef="#ctx0" brushRef="#br0" timeOffset="207060.05">9772 8933 1619 0,'0'0'-30'0,"0"0"11"0,0 0 4 0,0 0 5 16,0 0 20-16,0 0 25 15,0 0 17-15,34 9 16 0,-34-9 18 0,0 0 10 16,13 7 11-16,-13-7 6 0,13 8 6 0,-13-8 4 0,0 0 5 16,15 14 2-16,-15-14-6 15,14 12-2-15,-5-1-9 0,-2-1-6 0,1 4-12 16,0 1-4-16,1 0-7 16,0 4-4-16,-1 2-11 0,-2 0-4 0,3 2-9 0,-5 2-4 15,2-1-4-15,-2 3-3 16,-2 2-7-16,-2 1-3 0,3 0-3 0,-6 1-2 0,3-1-4 15,-6-1-4-15,0 3 2 0,-3-1-5 0,-1 0-3 16,2-5-11-16,-4-1-24 16,4-2-26-16,-4 0-28 0,1-2-38 15,2-1-32-15,-1 2-45 0,-3-4-49 16,1-3-108-16,1 1-525 0,2-3-231 0</inkml:trace>
  <inkml:trace contextRef="#ctx0" brushRef="#br0" timeOffset="207700.18">10412 8947 2484 0,'2'-19'-93'16,"-2"19"26"-16,0 0 11 0,0 0 16 0,4-15 9 15,-4 15 15-15,0 0 10 0,0 0 7 0,0 0 12 0,0 0-1 16,0 0 13-16,0 0 6 16,0 0-1-16,0 0 2 0,0 0 8 15,0 0 15-15,15 44 12 0,-10-29 6 0,-1 0 16 16,0 4 1-16,0 1 7 0,3 2 9 0,-1 3-7 16,2 2-5-16,3 5-4 15,0 1-11-15,1 2-10 0,5 6 0 0,0-1-9 16,0-3-6-16,0 2-4 0,-2-5-8 15,-3-2 0-15,6-1-2 0,-4 0-3 0,3-3-4 16,-2-1-4-16,0-3-2 0,-3-3 1 0,2 1-7 16,-2-6-1-16,0 2-6 15,-3-4-16-15,2 0-17 0,-5-2-23 0,2-1-24 0,1-2-38 16,-9-9-32-16,10 18-30 16,-4-13-37-16,-6-5-97 0,8 11-583 0,-8-11-251 15</inkml:trace>
  <inkml:trace contextRef="#ctx0" brushRef="#br0" timeOffset="208100.01">10829 9019 2618 0,'7'-19'-95'0,"-7"19"24"16,6-15 25-16,-6 15 22 0,0 0 9 16,6-14 30-16,-6 14 6 0,0 0 8 15,0 0 9-15,0 0 1 0,4-16 12 0,-4 16 21 0,0 0-5 16,0 0 1-16,0 0-8 16,0 0 7-16,0 0-5 0,0 0-4 15,-36 48-4-15,24-32-1 0,-1 6 4 16,-2 0-1-16,-4 5-3 0,0 0 1 0,0 1 0 15,-5 8-6-15,4-2-8 0,-4 3-1 0,3-1-3 0,-1 0-5 16,2 1 0-16,-2-1-2 0,3 0-3 16,3-6-3-16,-4-1-5 0,4 0 1 15,0-1-2-15,2-1-8 0,-1 0-12 16,5-7-12-16,-3 2-12 0,4-3-13 16,1-1-22-16,2-3-23 0,0 1-45 15,-2-3-20-15,4 1-9 0,0-1-37 0,0-4-43 0,4-9-95 16,-6 17-392-16,6-17 9 15</inkml:trace>
  <inkml:trace contextRef="#ctx0" brushRef="#br0" timeOffset="208489.93">11154 9052 2176 0,'9'-16'-29'0,"-9"16"0"0,0 0 6 0,0 0 4 0,0 0 8 16,0 0 17-16,0 0 8 15,0 0 4-15,0 0 8 0,0 0 14 0,-36 35 3 16,28-20 7-16,0 4 6 0,-3 2-1 0,0 0 6 16,-1 4 1-16,1 2 1 15,-2 1-1-15,3 3 0 0,-1-3-3 0,5-1-1 0,0 2-10 16,2-3 0-16,0-1-6 16,0 1-2-16,4-4-5 0,0-2-15 0,4 1-20 15,0-2-27-15,0-1-35 0,0-2-49 16,4-2-30-16,-2-1-49 0,1-3-126 0,1-3-371 15,1-1 66-15</inkml:trace>
  <inkml:trace contextRef="#ctx0" brushRef="#br0" timeOffset="209026.13">11261 9310 2026 0,'0'0'32'0,"4"-18"17"0,-4 18-2 0,0 0-7 16,2-15-3-16,-2 15-3 0,0 0-1 0,9-12-6 0,-9 12-1 16,0 0-1-1,17-7-8-15,-17 7-1 0,14-6-3 0,-14 6-3 0,20-6-2 16,-20 6-8-16,20-4 3 16,-20 4-6-16,25-5 3 0,-13 1-3 0,-12 4 9 15,23-6-2-15,-23 6 1 16,21-8-4-16,-10 4 10 0,-11 4 3 0,17-5-1 15,-17 5 13-15,17-4 10 0,-17 4 10 0,0 0 13 0,18-6 19 16,-18 6-5-16,0 0 4 16,16-3 2-16,-16 3-11 0,0 0-7 0,0 0-1 0,0 0-5 15,0 0-3-15,0 0-6 16,0 0 2-16,0 0-11 0,6 22-3 16,-6-22-4-16,0 0 0 0,-17 33-4 15,8-22-4-15,3 4-2 0,-5 4 0 0,1-1-2 0,-1 2-3 16,-1-2 0-16,1 0 0 15,1 1 0-15,-4-2-5 0,4-2 0 0,0 0-3 16,2-2 2-16,-1 0-3 0,2-2 0 0,-1 1-2 0,8-12 5 16,-11 17-2-16,11-17 3 15,-5 18-2-15,5-18-1 0,-3 15 2 0,3-15-2 16,0 0-2-16,8 19 4 16,-8-19-1-16,15 9-3 0,-15-9 3 0,20 10-5 15,-8-6-3-15,1 0 2 0,-13-4 3 16,29 5-2-16,-12-2-1 0,-2-2-8 0,3 1-16 15,-18-2-16-15,29 2-30 16,-17-2-34-16,-12 0-39 0,30 0-47 0,-18-2-68 16,1-1-153-16,0-4-388 0,-2 2-109 0</inkml:trace>
  <inkml:trace contextRef="#ctx0" brushRef="#br0" timeOffset="209259.83">11918 9124 2434 0,'0'0'-29'0,"7"-9"4"16,-7 9 10-16,0 0-15 15,0 0 6-15,18-5 11 0,-18 5 23 0,0 0 29 16,0 0-1-16,8 32 6 16,-10-17 11-16,0 6 2 0,-2 4-7 0,0 1-2 15,-4 5-4-15,2 2-9 0,1 2-4 16,-4 0-35-16,0 1-24 0,2-2-29 15,-5-2-26-15,2 0-31 0,-3-3-44 0,1-6-95 0,3-1-397 16,-6-3 126-16</inkml:trace>
  <inkml:trace contextRef="#ctx0" brushRef="#br0" timeOffset="-210096.49">12688 9329 1723 0,'0'0'-126'0,"0"0"17"16,0 0 10-16,0 0 11 0,-6-8 15 16,6 8 22-16,0 0 25 0,0 0 19 15,0 0 16-15,0 0 17 0,0 0 13 0,0 0 8 0,0 0 13 16,0 0 11 0,0 0 4-16,0 0-4 0,0 0-1 0,0 0-7 0,0 0-5 15,0 0 1-15,0 0 7 16,0 0-7-16,0 0 3 0,0 0 6 0,0 0-6 15,0 0 4-15,0 0 6 0,0 0-6 0,0 0 6 0,42-6 2 16,-42 6 0-16,0 0 5 16,21 0-2-16,-21 0 2 0,0 0-2 0,31 2-8 15,-31-2-7-15,21 1-4 16,-21-1-6-16,22 3-6 0,-22-3-7 0,24 3-5 0,-24-3-2 16,23 4-1-16,-10-3-2 15,-13-1-5-15,25 6-1 0,-25-6-6 0,23 1 4 16,-23-1-4-16,21 0-2 15,-21 0-1-15,17 2-2 0,-17-2-1 0,0 0-11 0,22 4-17 16,-22-4-30-16,14 1-49 0,-14-1-47 0,13 0-56 16,-13 0-145-16,14-1-461 15,-14 1-117-15</inkml:trace>
  <inkml:trace contextRef="#ctx0" brushRef="#br0" timeOffset="-209006.47">13442 9088 2333 0,'0'0'-77'0,"0"0"18"15,0 0 12-15,0 0 4 0,0 0 18 0,0 0 9 0,0 0 10 16,0 0 6 0,0 0 11-16,0 0 3 0,0 0 13 0,0 0 5 0,0 0 5 15,0 0 2-15,0 0 9 16,46-7 0-16,-46 7-5 0,0 0-9 0,27 1-1 15,-27-1-6-15,23 2 5 0,-23-2-18 16,22 2-7-16,-22-2-4 0,24 0-12 0,-24 0-4 16,21 2 7-16,-21-2-5 0,20 2 5 0,-20-2 8 15,20-2-12-15,-20 2 6 16,0 0-1-16,23-2 7 0,-23 2 16 0,0 0 3 0,22-2 14 16,-22 2-10-16,0 0 5 15,0 0 3-15,18-2-4 0,-18 2-2 0,0 0 1 16,0 0-6-16,0 0 0 15,0 0-5-15,0 0-1 0,0 0-10 0,21 2 0 0,-21-2 3 16,0 0 10-16,0 0-6 0,0 0 8 0,0 17-2 16,0-17 10-16,0 0 1 15,0 0 0-15,-10 28 4 0,10-28 2 0,-13 22-6 0,6-9 1 16,-1 1-4 0,0 1 0-16,0 0-5 0,-1 4 3 0,1 2-3 0,-3-2-4 15,3 2-2-15,-1 0-4 16,1-2 3-16,-2-2-4 0,1 2-4 0,-3-4 7 15,6 1-2-15,-3-1 5 16,2-2-2-16,-2-1 1 0,0-1-2 0,9-11 3 0,-13 21-2 16,3-11 0-16,10-10-6 0,-15 15 4 0,15-15-2 15,-14 11-2-15,14-11-1 16,-17 10 2-16,17-10 1 0,-15 6-3 0,15-6 3 0,-15 5-3 16,15-5 1-16,0 0 2 15,-18 2 4-15,18-2-3 0,0 0-1 0,0 0-2 16,-17 2 0-16,17-2 2 15,0 0-3-15,0 0-6 0,0 0 1 0,0 0 0 0,0 0 0 16,0 0-2-16,0 0 4 0,0 0 11 16,0 0 0-16,0 0 13 0,0 0 9 15,0 0 7-15,50 12 4 0,-36-9-1 0,-14-3-7 0,28 8-1 16,-11-4-5-16,1-1-3 16,-2 1-5-16,2-1-12 0,-3 3-22 0,1-5-29 15,-16-1-40-15,34 2-42 16,-19-2-42-16,-15 0-40 0,29-2-53 0,-15-5-130 15,-3 3-481-15,1-4-224 0</inkml:trace>
  <inkml:trace contextRef="#ctx0" brushRef="#br0" timeOffset="-208546.56">13910 8699 2559 0,'0'0'-75'16,"0"0"8"-16,0 0 6 0,0 0 6 15,0 0 18-15,0 0 12 0,0 0 1 0,0 0 20 16,0 0-6-16,0 0 6 0,0 0 8 0,0 0 0 0,47-2-6 16,-47 2 7-1,23 2-5-15,-23-2-8 0,25 2 9 0,-25-2-7 0,25 2-11 16,-25-2-19-16,24 2-18 16,-24-2-25-16,20 0-43 0,-9-2-65 0,-11 2-358 15,21-4 268-15</inkml:trace>
  <inkml:trace contextRef="#ctx0" brushRef="#br0" timeOffset="-208216.5">14292 8539 1491 0,'9'-14'-37'16,"-9"14"14"-16,0 0 10 15,0 0 11-15,0 0 16 0,0 0-2 0,0 0 15 0,0 0 14 16,0 0 4-16,0 0 9 16,0 0 16-16,0 0 15 0,0 0 13 0,0 0 11 15,0 0 4-15,18 28 12 0,-18-28-7 16,0 21-2-16,0-21-8 0,2 22-13 0,-2-22-9 15,2 27-9-15,0-11-15 0,-1-1-37 0,1 2-55 16,0-1-64-16,3 2-54 0,-2-6-112 16,-1 3-479-16,0-2-8 0</inkml:trace>
  <inkml:trace contextRef="#ctx0" brushRef="#br0" timeOffset="-202486.65">15020 8850 2025 0,'0'0'-93'0,"0"0"22"16,0 0 22-16,0 0 11 0,0-19 19 0,0 19 7 15,0 0 5-15,0 0 12 0,0 0-5 0,0 0 10 16,0 0-1-16,0 0-11 0,0 0 10 16,0 0-3-16,0 0 8 0,0 0-3 0,-14-12 1 15,14 12-6-15,0 0 10 16,0 0-2-16,0 0 13 0,-27 23 8 0,27-23-7 0,-15 19 7 16,7-9 2-16,-1 3 5 15,1 0 2-15,-3 0-4 0,2 3 5 0,-1 1-6 16,0 3 1-16,0-2 4 15,0 4-4-15,2-2-9 0,-2 2-1 0,3 0-6 0,-1 1 17 16,0 0-16-16,4 0 5 0,1 1 1 0,0 1-3 0,1-4 4 16,2 2 0-1,0 3-4-15,2 0 5 0,3-1-4 0,-2-2-4 0,2 3-1 16,1-2-3-16,1 1 4 16,0-2 0-16,1 0 1 0,-3-2-6 15,4 1-1-15,3 0 4 0,-4-2-5 16,1-2-1-16,3 1-14 0,-1-1-27 0,-1-4-33 0,3 1-28 15,-3-1-38-15,3-1-34 16,-3-4-71-16,-1 1-479 0,1-1 38 0</inkml:trace>
  <inkml:trace contextRef="#ctx0" brushRef="#br0" timeOffset="-201986.33">15311 9082 1991 0,'0'0'-93'0,"0"0"17"0,0 0 17 0,0 0 18 16,5 35 16-16,-5-35 15 0,3 21 5 16,-1-8 15-16,3 1 10 0,-5-14 8 0,7 34 10 15,-3-18 22-15,0 4 0 0,2 3 11 0,-2-3 2 16,0 2-1-16,1-1 5 16,-1-3-9-16,0 4 6 0,1-5-16 15,-1 0-3-15,0-2 1 0,1 1-11 16,-3-3-11-16,-2-13-9 0,4 24-28 0,-3-13-31 0,-1-11-39 15,7 19-41-15,-7-12-51 16,0-7-114-16,4 10-336 0,-4-10 170 0</inkml:trace>
  <inkml:trace contextRef="#ctx0" brushRef="#br0" timeOffset="-201746.69">15618 9422 1815 0,'0'0'12'0,"13"-6"4"15,-13 6 5-15,0 0 7 0,21-6 4 0,-21 6 16 0,21-2 22 16,-21 2-3-16,24-1-1 16,-24 1-1-16,32 1-6 0,-14 1-5 0,-1 0-4 15,2 2-7-15,0-2-7 16,-1-1-19-16,-2 3-40 0,-16-4-30 0,30 3-29 0,-17-3-30 15,-3 0-73-15,-10 0-154 0,20-7-208 16,-12 4 267-16</inkml:trace>
  <inkml:trace contextRef="#ctx0" brushRef="#br0" timeOffset="-201236.5">16088 9164 1523 0,'0'0'-5'0,"0"0"3"16,0 0 6-16,11-9-3 15,-11 9-7-15,0 0 4 0,0 0 2 0,21-4-3 0,-21 4-6 16,0 0 4-16,19-2-2 16,-19 2-1-16,0 0 1 0,26 0 0 0,-26 0 4 15,16 0-4-15,-16 0 14 16,0 0 15-16,25-2-2 0,-25 2 9 0,0 0 16 15,24-2 0-15,-24 2 12 0,0 0-3 16,0 0 6-16,21-2 2 0,-21 2-6 0,0 0-9 16,0 0 4-16,0 0 8 0,15 8 17 0,-15-8 3 15,0 0-7-15,0 17-8 0,0-17-4 16,0 0-4-16,-10 36-4 0,5-21-7 0,-2 5-5 16,-1 1-9-16,0 0 3 15,-2-1-3-15,1 1-2 0,-2 2 0 0,1-3-2 16,-1 2-9-16,1-2 4 15,-1 0-6-15,0-1 3 0,3-2-11 0,0-2 11 0,-1 0-2 16,2-1-6-16,1-2 4 0,6-12 2 0,-8 19 3 16,8-19 8-16,-9 15 7 15,9-15 6-15,-6 12 12 0,6-12 1 0,0 0-4 0,-4 14-5 16,4-14-1-16,0 0-8 16,0 0 2-16,25 12-6 0,-25-12 0 0,24 2-6 15,-6 0-3-15,0-2-6 16,0 2-13-16,3-2-25 0,1 0-42 0,1 0-36 0,-2-2-42 15,2 0-44-15,-1-1-61 0,0-4-150 16,0 2-347-16,-5-1-21 0</inkml:trace>
  <inkml:trace contextRef="#ctx0" brushRef="#br0" timeOffset="-200936.52">16463 8810 2128 0,'0'0'-43'0,"0"0"0"0,0 0 0 15,0 0 10-15,0 0-1 0,21-13 3 16,-21 13 4-16,19-4 7 0,-19 4 2 0,24-2-1 16,-24 2 1-16,22-2-7 0,-22 2-3 0,26-2-16 15,-26 2-33-15,25-2-42 0,-25 2-84 16,24-4-222-16,-12 1 135 0</inkml:trace>
  <inkml:trace contextRef="#ctx0" brushRef="#br0" timeOffset="-200746.65">16810 8671 1315 0,'0'0'81'0,"0"0"-11"0,0 0-13 16,0 0 5-16,0 0-2 16,0 0-3-16,0 0 9 0,19 19-7 0,-19-19-9 0,3 17-3 15,-1-4-10 1,-2-13-5-16,2 31-19 0,0-11-28 0,0-2-38 0,0 1-44 15,-2 2-84-15,4-2-353 16,-2 6 286-16</inkml:trace>
  <inkml:trace contextRef="#ctx0" brushRef="#br0" timeOffset="-200126.76">17149 8867 1449 0,'0'0'-24'0,"0"0"22"0,0 0 5 16,0 0 11-1,0 0 18-15,0 0 6 0,6-15 22 0,-6 15 10 0,0 0 7 16,0 0 10-16,0 0 17 16,0 0 13-16,0 0 11 0,0 0 3 0,0 0 1 0,0 0-9 15,32 9-1-15,-32-9-11 16,0 0-2-16,17 17-5 0,-9-11-14 0,1 6-3 15,-1-1-8-15,1 4-3 0,-1 1-6 16,0 3-9-16,4 2-4 0,-4 0-4 16,2 3-4-16,-2 7-6 0,3 1-4 0,-2 0-1 15,-1 3-6-15,-1-1 0 0,-1 2-3 16,-2 1-4-16,0-1-2 0,-2-4-3 16,0 1-8-16,-2-1-10 0,0-2-11 15,-2-1-14-15,-2 0-22 0,0-3-18 0,-2-1-26 0,-1 0-21 16,-1-3-30-16,1-1-30 15,-1-2-48-15,-1-3-68 0,1-1-557 0,0-1-185 0</inkml:trace>
  <inkml:trace contextRef="#ctx0" brushRef="#br0" timeOffset="-199666.49">17676 8976 2512 0,'0'0'-69'0,"-4"-18"11"16,4 18-6-16,0 0 7 0,0 0 4 0,0 0 9 16,0 0 17-16,0 0 4 15,0 0 12-15,0 0 23 0,0 0 17 0,29 33 8 0,-22-20 21 16,1 5-7-16,-2 1 6 16,5 3 10-16,-3 3 10 0,3 5 7 0,2 1 5 15,1 1 2-15,4 9-3 16,-2-3 2-16,1 2 0 0,3-1-11 0,-2 0-1 0,0-1-11 15,0-2-3-15,1-3-8 16,-4-3-7-16,2-3-1 0,1-1-8 0,-4-1-5 16,-2-4 1-16,-1-2-10 0,2-2-23 0,-2-2-18 0,-3-3-30 15,0 1-26-15,-2-3-27 16,-6-10-28-16,12 17-18 0,-12-17-29 0,6 9-39 16,-6-9-73-16,0 0-473 15,0 0-44-15</inkml:trace>
  <inkml:trace contextRef="#ctx0" brushRef="#br0" timeOffset="-199376.61">18114 9121 2237 0,'0'-16'-68'16,"0"16"17"-16,4-19 24 16,-4 19 16-16,2-15 15 0,-2 15 5 0,0 0-7 15,0 0 9-15,0 0-14 16,0 0 4-16,0 0 5 0,0 0 7 0,0 0 11 0,0 0 7 15,0 0 14-15,-40 29 0 16,26-8 9-16,-4 3 0 0,-1 3 2 0,-4 5 2 16,-2 3-1-16,-1 0 7 0,1 1-4 0,1 1-1 0,0-1-5 15,-2 0-2-15,2-1-2 16,3-1-4-16,2-3-9 0,0-1-4 0,3-3 0 16,-2 0-9-16,1-3-11 0,5-3-9 15,-1 0-32-15,2-2-17 0,1-1-29 0,2-3-10 16,1 0-31-16,-2-4-26 15,5 0-45-15,-2-2-75 0,6-9-414 0,-4 12 86 16</inkml:trace>
  <inkml:trace contextRef="#ctx0" brushRef="#br0" timeOffset="-199066.72">18319 9126 1942 0,'0'0'-50'0,"0"0"-2"15,0 0 22-15,0 0 22 16,0 0 28-16,0 0 22 0,0 0 26 0,0 0 25 16,0 0 10-16,-8 52 6 15,1-31 4-15,-1 2 1 0,-2 3 0 0,-2 3-1 0,2 3 2 16,0-2-9-16,1 5-6 15,1-2-8-15,1-1-9 0,1-4-7 0,2 1-9 16,-1-1-5-16,3-3-16 0,0 0-18 0,0-4-26 0,2-2-27 16,2-2-40-1,-2 0-50-15,2-1-36 0,0-3-45 0,-2-13-93 0,9 19-521 16,-5-14-129-16</inkml:trace>
  <inkml:trace contextRef="#ctx0" brushRef="#br0" timeOffset="-198586.55">18455 9263 2464 0,'0'0'-38'16,"0"-18"-3"-16,0 18 15 0,0 0-5 0,6-14 2 16,-6 14 9-16,11-9-3 15,-11 9 1-15,0 0 8 0,18-10 2 0,-18 10-5 0,18-6 15 16,-18 6-15-16,21-3 6 15,-21 3-2-15,25-4-4 0,-10 2-8 0,-15 2-1 16,32-6-7-16,-15 2 12 0,-4 0 2 0,-13 4-3 0,27-5 6 16,-17 1-5-1,-10 4 13-15,18-6 13 0,-18 6 3 0,14-5 6 0,-14 5 4 16,0 0-7-16,17-5 0 16,-17 5-6-16,0 0 11 0,0 0 5 0,0 0-9 15,0 0 1-15,0 0 4 16,3 29-12-16,-3-29 6 0,0 0 3 0,-22 36 1 0,14-20 11 15,-5 0 9-15,0 2 8 16,-1 1 4-16,-1-1 2 0,0 1 3 0,0 1 3 16,1-4-7-16,0 2 8 0,2-1-4 0,1-1-5 15,1-3-7-15,1-1 4 0,1-1-3 16,1 0 5-16,7-11-2 0,-8 19 6 0,8-19 10 16,-2 19 0-16,2-19 1 15,0 0-10-15,12 23-5 0,-3-15-4 0,2 0-2 0,4-3-10 16,-1 3-1-1,4-3 0-15,-2-1-8 0,5 2-19 0,-2-3-24 0,2 0-33 16,1 1-39-16,-2-3-37 0,4 2-44 0,-5-6-67 0,3 2-184 16,-6-3-276-1,2-2 45-15</inkml:trace>
  <inkml:trace contextRef="#ctx0" brushRef="#br0" timeOffset="-198348.31">19179 9018 1982 0,'10'-10'-53'0,"-10"10"7"15,0 0 12-15,16-5-3 16,-16 5 14-16,0 0 30 0,0 0 2 0,14 24 16 0,-10-10 12 16,0 5 10-16,0 2 19 15,1 5-10-15,-3 2 11 0,0 1-9 0,-2 1 1 16,0 3-15-16,-2 0 5 15,0 3-12-15,-3 0 1 0,-1-4-58 0,2 3-21 0,-4-3-36 16,2-5-48-16,-6-3-99 0,4 0-381 0,-2-4 187 16</inkml:trace>
  <inkml:trace contextRef="#ctx0" brushRef="#br0" timeOffset="-186716.29">19996 9326 1755 0,'0'0'14'16,"0"0"9"-16,0 0-8 0,0 0-2 0,0 0-21 16,0 0 8-16,0 0 3 0,0 0-6 15,0 0 1-15,0 0 1 0,0 0 1 0,0 0 0 16,0 0-9-16,0 0 3 0,0 0 4 15,0 0 2-15,0 0 5 0,0 0 13 0,0 0-3 16,0 0 17-16,0 0 15 0,0 0-2 0,0 0-3 16,0 0 8-16,0 0-3 0,0 0 4 15,0 0-6-15,0 0-1 0,0 0-10 0,0 0 4 16,0 0 4-16,42 2-10 16,-42-2 0-16,0 0-11 0,23 0 5 0,-23 0 0 15,26 0-1-15,-26 0-10 16,31 0 5-16,-11 0-4 0,1 0-10 15,-2 1-3-15,2-2-19 0,1 1-23 0,-2 1-17 0,2-1-26 0,-22 0-12 16,35-3-30 0,-17 1-30-16,-18 2-71 0,24-3-343 0,-14-1 235 0</inkml:trace>
  <inkml:trace contextRef="#ctx0" brushRef="#br0" timeOffset="-186536.65">20134 9204 1640 0,'0'0'5'0,"0"0"-3"0,-16-4 15 0,16 4-7 16,0 0-2-16,0 0-3 15,0 0-2-15,0 0-11 0,0 0-17 0,64-7-10 0,-45 7-12 16,3-2-8-16,-4 1-16 16,2-2-13-16,1 1-30 0,-3-2-39 0,2 2-207 15,-4-1 114-15</inkml:trace>
  <inkml:trace contextRef="#ctx0" brushRef="#br0" timeOffset="-186146.47">21213 8745 1125 0,'0'0'49'0,"0"0"-7"16,0 0 5-16,0 0 3 0,0 0 7 0,0 0 8 15,0 0 3-15,0 0 13 0,-36 26-5 16,27-12 5-16,3 1 11 0,0 3-4 16,-2 3 9-16,-2 0 0 0,4 3-1 0,0 1-5 0,4 2-5 0,-2 1-8 15,4 2-2 1,2 2-12-16,0 0-7 0,4 1-7 0,0 4-14 0,2-2-21 16,2-4-34-16,2 2-40 15,1-5-46-15,2 1-45 0,-2-7-87 0,1-4-453 16,-1 0 64-16</inkml:trace>
  <inkml:trace contextRef="#ctx0" brushRef="#br0" timeOffset="-185876.72">21663 8913 2004 0,'0'0'-46'15,"0"0"2"-15,0 0 4 16,5-17 9-16,-5 17 21 0,0 0 30 0,0 0 7 0,0 0 23 16,0 0 19-16,0 0 9 0,0 0 21 15,0 0 9-15,-3 51 2 0,3-51 5 16,0 31-1-16,0-16-8 0,3 4-6 0,-3-2-14 16,3 2-9-16,-1 0-7 0,0 0-8 15,0-2-10-15,-2 1-22 0,2-1-27 0,2-2-33 16,-2 0-39-16,2 0-39 15,-2-4-41-15,0-1-55 0,-2-10-137 0,2 18-380 0,-2-18 12 16</inkml:trace>
  <inkml:trace contextRef="#ctx0" brushRef="#br0" timeOffset="-185638.43">21924 9065 2169 0,'20'-7'25'16,"-20"7"10"-16,0 0-10 0,0 0-3 0,22-3 0 15,-22 3-2-15,22 3-3 16,-22-3-5-16,31 3-9 0,-13-1-6 0,0 0-8 16,2 2-17-16,0 0-7 0,0-3-15 15,1 3-23-15,0-1-31 0,-2-3-49 0,-19 0-125 16,32-3-241-16,-17 2 301 15</inkml:trace>
  <inkml:trace contextRef="#ctx0" brushRef="#br0" timeOffset="-185046.64">22591 8913 1460 0,'0'0'2'0,"0"0"8"16,0 0-3-16,0 0 0 15,0 0 1-15,0 0-4 0,0 0 4 0,25 2 2 16,-25-2 4-16,0 0 1 0,0 0 0 0,24 6-1 0,-24-6 1 16,0 0 6-16,25 1 8 15,-25-1-11-15,18 2 9 0,-18-2-3 0,20 0 0 0,-20 0 5 16,19 0-1-16,-19 0 10 16,0 0 6-16,28-2 20 0,-28 2 10 0,14-1 1 15,-14 1-6-15,0 0-5 16,0 0-5-16,24 0-8 0,-24 0-7 0,0 0-7 0,0 0-10 15,0 0 11-15,0 0-5 16,6 12-9-16,-6-12 3 0,0 0-6 16,0 0 0-16,-23 38 4 0,12-24-6 0,1 4-4 0,-3 1 4 15,0 0 5-15,0 0-8 16,1 2 15-16,0-1-4 0,-4 0 7 0,6-2 10 16,-3 0 1-16,0-3 3 0,3 0 2 15,1-2 8-15,1-1-4 0,0-1 0 0,8-11-4 16,-14 18-4-16,14-18 1 0,-10 14-3 15,10-14 5-15,-4 14 8 0,4-14 4 0,0 0-1 16,0 0-5-16,12 21-7 0,-12-21-9 0,22 7-4 16,-10-4-16-16,5-2-10 15,3 1-23-15,-20-2-28 0,38-2-31 0,-17 1-41 0,0-2-37 16,2-2-32-16,1-3-53 16,-2-2-129-16,2-1-439 0,-5-2-117 0</inkml:trace>
  <inkml:trace contextRef="#ctx0" brushRef="#br0" timeOffset="-184816.66">23202 8536 2416 0,'0'0'-4'0,"0"0"9"0,0 0 0 0,0 0-13 0,0 0 5 16,0 0-17-16,0 0 6 0,32-18-10 0,-32 18-21 16,26-1-2-16,-11 1-14 15,-15 0-10-15,32 0-6 0,-16-2-24 0,4-1-40 16,-20 3-85-16,31-3-285 0,-18 0 316 16</inkml:trace>
  <inkml:trace contextRef="#ctx0" brushRef="#br0" timeOffset="-184626.62">23505 8450 1575 0,'28'4'59'15,"-28"-4"-16"-15,0 0-3 16,13 7 3-16,-13-7-11 0,8 12-6 0,-8-12-8 16,6 15 2-16,-6-15-1 0,3 18-1 15,-1-5 0-15,-2-13-12 0,-2 32-20 0,2-12-20 16,0-2-25-16,-3 3-31 0,3 0-43 15,0 2-76-15,0 0-239 0,3-1 396 0</inkml:trace>
  <inkml:trace contextRef="#ctx0" brushRef="#br0" timeOffset="-184086.8">23931 8663 1232 0,'0'0'-14'0,"0"0"8"15,0 0 1-15,0 0 2 0,0 0-6 0,0 0 11 16,0 0 3-16,0 0 7 16,28 34 14-16,-28-34 14 0,10 23 28 0,-6-7 5 15,3 1 10-15,-3 4 7 16,4 4 11-16,-2 2 0 0,4 5 6 0,-2 3 5 16,-2 1 4-16,0 3-8 0,-2-1-11 15,0 4-7-15,-1-2-13 0,-3 4-8 0,-3-2-6 16,1 2-10-16,-2-2 4 0,-4 4-6 15,0-1-14-15,-3-6-9 0,0-2-21 0,-1-3-24 16,-1-2-37-16,2-3-35 0,-2-4-33 0,3-1-45 16,-2-8-101-16,0 0-409 15,2-5 81-15</inkml:trace>
  <inkml:trace contextRef="#ctx0" brushRef="#br0" timeOffset="-183586.38">24410 8286 1945 0,'0'0'-71'16,"0"0"-4"-16,0-17 6 0,0 17 4 0,0 0 5 0,0 0 18 15,5-23 26-15,-5 23 27 0,0 0 15 0,7-17 10 16,-7 17 8-16,0 0-3 16,10-10 7-16,-10 10-9 0,0 0-4 0,22-5 4 15,-22 5-9-15,19 0-9 16,-19 0 4-16,0 0-1 0,30 0-15 0,-30 0 1 0,0 0 17 16,16 8 0-1,-16-8 25-15,0 0 18 0,0 14 12 0,0-14 5 0,0 0 9 16,-16 27-1-16,7-18-5 0,9-9-2 15,-13 25-3-15,7-13-8 0,0-1-10 0,1 2-5 16,5-13-19-16,0 25-43 0,0-25-53 0,11 25-52 16,-3-13-85-16,3-1-133 15,0-2-414-15,3 3-10 0</inkml:trace>
  <inkml:trace contextRef="#ctx0" brushRef="#br0" timeOffset="-183256.82">24875 8525 2148 0,'0'0'-49'0,"18"8"16"0,-18-8 14 15,14 10 19-15,-14-10 19 0,16 13 14 0,-5-1 24 16,-2-1 9-16,-1 5-21 15,3 1 6-15,-3 2 7 0,1 1-5 0,-3 6 6 16,0-2-6-16,2 4 8 0,-5 3-8 0,1 0 3 0,0 4 0 16,-2 4-3-16,0-1-1 15,3 2-5-15,0 0-1 0,-1 0-4 0,0-2-5 16,1 1-1-16,-2-3-4 0,3-1 3 16,-2-7-7-16,3-1-5 0,0-3-30 15,-1-1-26-15,1-3-45 0,-2-3-33 16,2-1-44-16,-3-6-63 0,-4-10-149 15,9 11-332-15,-9-11 47 0</inkml:trace>
  <inkml:trace contextRef="#ctx0" brushRef="#br0" timeOffset="-182986.55">25252 8818 2052 0,'7'-12'-49'0,"-2"3"18"0,-5 9 7 0,9-16 14 16,-9 16 1-16,0 0 4 15,4-13-2-15,-4 13 28 0,0 0 20 0,0 0 14 16,0 0 14-16,0 0-5 0,0 0 14 0,-40 31 7 16,25-16-6-16,0 4 2 0,-4 3-8 15,-2 1 4-15,-1 4 1 0,-4 4-5 16,0 1 1-16,-1 0-3 0,0 1-7 16,-2 1-5-16,4 0-7 0,0 3-5 0,0-1 0 0,-1-2 1 15,3 0-19-15,-1-2-13 16,6-3-32-16,0-3-10 0,2 0-30 15,0-7-27-15,4 0-25 0,1-2-20 0,1-4-20 16,2 1-20-16,-4-5-61 0,6-1-500 0,0-1 0 16</inkml:trace>
  <inkml:trace contextRef="#ctx0" brushRef="#br0" timeOffset="-182635.48">25502 8873 2154 0,'0'0'-56'0,"0"0"13"16,0 0 19-16,0 0 2 0,0 0 22 0,0 0 5 15,0 0 17-15,-22 37-3 0,12-19 8 0,-2 1 3 0,-2 2 8 16,0 5-10 0,-2 2 2-16,-1 0 10 0,1-1 7 0,1 3 8 0,2 1-6 15,3-1 7-15,3 2 1 16,-3 1-13-16,6-6 3 0,2-1-1 0,2 1-9 16,2-2-6-16,2-2-21 0,4-1-33 15,-3-1-38-15,3-2-34 0,0-5-47 0,1-1-67 16,1-2-163-16,1-3-211 15,-2 0 219-15</inkml:trace>
  <inkml:trace contextRef="#ctx0" brushRef="#br0" timeOffset="-182176.79">25628 9077 1779 0,'2'-17'36'0,"-2"17"11"16,0 0 0-16,6-21 0 0,-6 21-13 0,6-12 6 15,-6 12-15-15,10-9-6 0,-10 9 8 0,14-8-8 16,-14 8 3-16,22-6-6 0,-22 6-9 16,21-4 1-16,-21 4-1 0,29-1-15 0,-18-1 5 15,-11 2 3-15,32-3-4 16,-17 3 1-16,5-1 6 0,-20 1-3 0,27-3 10 16,-27 3 2-16,23-3 1 0,-23 3 16 15,21 0 6-15,-21 0 11 0,17-2 6 16,-17 2-9-16,0 0 2 0,0 0-5 15,0 0-6-15,16 6-2 0,-16-6-5 0,0 0 2 16,0 0-5-16,0 0-3 0,-29 31 8 0,21-20-7 16,-3 1 2-16,1 1 3 15,-4 2 2-15,3 0 6 0,-5 2 5 0,4-1-4 0,-3-1 7 16,2 0-3-16,1-1-1 16,-2 0-1-16,4 0-4 0,3-3 1 0,-3 3-2 0,4-3-4 15,6-11 5 1,-11 21 5-16,7-11 3 0,4-10 6 0,-2 18 5 0,2-18 0 15,0 0-3-15,10 28-4 16,-1-19-5-16,3 0-5 0,3-1-5 0,1 2 0 16,6-3-3-16,3 1-5 0,-2-1-14 0,0 0-27 0,1-4-29 15,0-1-45-15,-3 0-43 16,4-2-48-16,-6-2-61 0,4-3-165 0,-7-3-402 16,1 0-126-16</inkml:trace>
  <inkml:trace contextRef="#ctx0" brushRef="#br0" timeOffset="-181956.73">26398 8747 2330 0,'16'-5'-77'16,"-16"5"0"-16,0 0 13 0,0 0 9 0,30 12 10 0,-22-2 12 15,1 5 20-15,-3 3 8 16,2 4 13-16,-2 3 27 0,-5 4 7 0,1-1 11 15,-4 4 15-15,1 7-2 16,-3 1-4-16,0 0-6 0,-6 5-4 0,-1 1-9 16,-3 1-43-16,1-4-41 0,-5-2-43 0,0 0-56 15,-4-5-130-15,1-5-338 0,1-3 183 16</inkml:trace>
  <inkml:trace contextRef="#ctx0" brushRef="#br0" timeOffset="-178756.35">1034 11479 1692 0,'5'-19'-23'0,"-5"19"33"0,0 0 1 0,0 0 6 15,0 0 9-15,0 0 5 16,0 0 2-16,0 0 6 0,0 0-4 0,8-11 18 0,-8 11 8 15,0 0 7-15,0 0 15 16,0 0 4-16,0 0 11 0,0 0 4 0,0 0 5 16,0 0 6-16,0 0-3 0,0 0-7 0,0 0-5 0,0 0-11 15,0 0-13-15,30 20-5 16,-30-20-7-16,8 13-6 0,-8-13-5 0,7 22-9 16,-2-11-6-16,3 3 0 15,-5 1-6-15,2 0-1 0,-3 2-2 0,0-2-5 0,0 2 0 16,0-1 0-16,-2 1-4 15,0-17-1-15,0 34-3 0,0-19 2 16,0-15-5-16,0 29 0 0,2-13-4 0,1-3-4 0,-3-13-2 16,0 24-7-16,0-24-1 0,4 22-8 15,-4-22-1-15,3 19 2 0,-3-19 0 16,4 13-3-16,-4-13 3 0,7 11 2 16,-7-11 4-16,0 0-5 0,16 8 2 0,-16-8 5 15,0 0-3-15,0 0 1 16,0 0 2-16,36-19-1 0,-26 11-5 0,3-3-2 0,-1-1-7 15,5-1-4-15,0-6-11 16,1 2-3-16,0-6 3 0,1 0-12 0,5-2 10 16,-6 3 0-16,2-4 9 0,-2 4 9 0,2-3 3 0,-6 7 14 15,1 0 3-15,1 1 8 16,-6 4 5-16,0 0 1 0,-2 2 5 0,2 0 0 16,-5 0-2-16,-5 11 3 15,13-15-1-15,-6 5 0 0,-7 10 0 0,7-11-3 16,-7 11 4-16,0 0-7 0,10-16 3 15,-10 16 0-15,0 0-6 0,0 0 0 0,0 0 0 16,-17-17 6-16,17 17-2 0,-23-4 2 0,23 4 2 16,-35-4-1-16,16 3-2 0,-3-2-5 15,2 2 7-15,-3-1-2 0,-1 2-1 16,4 2-1-16,-2-4-9 0,1 2-4 16,21 0-18-16,-34 0-8 0,17 0-27 0,17 0-23 15,-25 0-45-15,25 0-25 16,-19 2-27-16,19-2-58 0,-17 1-153 0,17-1-358 0,0 0-15 15</inkml:trace>
  <inkml:trace contextRef="#ctx0" brushRef="#br0" timeOffset="-177656.65">1830 11110 2060 0,'0'0'-101'0,"0"0"25"0,0 0 15 16,0 0 20-16,0 0 15 16,0 0 16-16,0 0 26 0,0 0 12 0,24-33-7 0,-24 33 12 15,11-8-5 1,-11 8 10-16,0 0-10 0,12-9 9 0,-12 9-13 0,0 0-15 15,18-7 6-15,-18 7-3 0,0 0-10 0,20-4 6 16,-20 4-8-16,0 0 2 16,21 0-2-16,-21 0-2 0,0 0-4 0,0 0 2 15,26 4-2-15,-26-4 17 0,0 0-8 16,10 9 2-16,-10-9 3 0,0 0 11 16,3 15-9-16,-3-15-1 0,0 0 2 15,0 0 6-15,-9 27-4 0,9-27-2 0,-13 15 8 16,13-15 15-16,-14 13-12 0,5-5 5 15,9-8-7-15,-19 13 14 0,19-13-16 0,-14 10-7 16,14-10 1-16,-14 8-7 0,14-8-16 0,-11 7-7 16,11-7-15-16,0 0 2 0,0 0-1 15,0 0-7-15,0 0 3 0,0 0 6 16,0 0 1-16,0 0-4 0,0 0 0 16,27 16 6-16,-27-16-4 0,0 0-1 0,20 1 5 0,-20-1 2 15,20 2 6 1,-20-2-7-16,16 6 5 0,-16-6 4 0,19 4-2 0,-19-4-1 15,15 7 3-15,-15-7 17 16,15 9 7-16,-15-9 6 0,8 12 18 0,-8-12 4 0,3 14 0 16,-3-14 4-16,0 0-2 0,-1 19 4 15,1-19-2-15,0 0-7 0,-16 19-3 16,7-14-18-16,9-5-19 0,-19 13-28 0,11-7-20 16,8-6-36-16,-19 8-68 15,19-8-140-15,-22 4-166 0,13-2 372 0</inkml:trace>
  <inkml:trace contextRef="#ctx0" brushRef="#br0" timeOffset="-169836.36">2074 11679 1294 0,'0'0'19'0,"0"0"9"0,0 0 1 16,0 0 3-16,0 0 4 0,0 0 7 15,0 0 11-15,0 0-2 0,-2-23 10 0,2 23 11 16,0 0 4-16,0 0 9 16,0 0 9-16,0 0 5 0,0 0-4 0,0 0 1 15,9-29-5-15,-9 29-14 0,0 0-3 16,6-13-4-16,-6 13-9 0,0 0-8 15,10-13-8-15,-10 13-1 0,10-10-6 16,-10 10-8-16,14-5-1 0,-14 5-14 0,14-6-4 16,-14 6-7-16,17-4-3 0,-17 4 6 15,0 0-8-15,26 0-7 0,-26 0-1 16,16 6 2-16,-16-6-3 0,16 9 2 0,-16-9 9 0,8 17 5 16,-8-17 3-16,0 24 4 15,0-24 3-15,-7 30 10 0,2-15 0 0,-4 2 11 0,0 3 4 16,-1-4 2-16,-3 4 2 15,0-1-3-15,0-2 5 0,1 0-5 0,2-3 3 16,-2-1 0-16,1-4-4 0,6 3-2 0,-3-3-2 16,8-9-1-16,-11 15-2 15,11-15-2-15,-9 10 2 0,9-10-3 0,0 0-5 16,0 0-3-16,0 0 0 0,0 0-7 16,0 0 4-16,0 0-9 0,0 0-7 0,56-29-4 15,-42 14-11-15,5 0 2 0,-2 0 1 16,2-1 1-16,-1-3 2 0,0 2 2 15,-4 1 2-15,2 0 7 0,-1 3 4 0,-3-1 3 0,-4 3 5 16,4 1 0-16,-4 0 3 16,-8 10 6-16,12-15-1 0,-12 15 0 0,11-9-2 0,-11 9 1 15,0 0 4 1,0 0 2-16,0 0 4 0,0 0-3 0,0 0-2 0,0 0-2 16,0 0-2-16,0 0 0 15,-23 45-2-15,17-28-4 0,4-3-1 0,2-14-4 16,-2 32-9-16,2-14-8 0,6 1-16 15,-2-2-13-15,3 0-18 0,2 0-21 0,3 0-25 16,0 0-26-16,-1-3-44 0,1-3-27 0,1-1-38 16,0-1-76-16,1-1-626 0,0-5-339 15</inkml:trace>
  <inkml:trace contextRef="#ctx0" brushRef="#br0" timeOffset="-169186.09">2764 11575 2671 0,'0'0'-135'0,"0"0"31"16,0 0 13-16,0 0 9 15,0 0 23-15,0 0 18 0,0 0 18 0,0 0 15 16,0 0 30-16,0 0-11 0,0 0 6 0,0 0 8 0,0 0 9 16,0 0 3-16,0 0 22 15,0 0 7-15,-31 30 7 0,31-30 8 0,-12 17 6 0,12-17 5 16,-10 19-7-16,4-6 6 16,2-2-4-16,4-11-7 0,-9 28-2 0,5-13-3 15,1 0-8-15,3-15-6 16,-2 28-3-16,2-10-8 0,2-3-3 0,3 2-4 0,-1-1-8 15,1-1 2-15,-1-1-6 0,2 2-2 0,0-3-15 16,0 2-16-16,1-4-26 16,-7-11-23-16,13 24-31 0,-9-13-43 15,2-1-8-15,-6-10-36 0,9 16-22 16,-5-11-40-16,-4-5-121 0,8 5-377 0,-8-5 0 16</inkml:trace>
  <inkml:trace contextRef="#ctx0" brushRef="#br0" timeOffset="-168806.59">3001 11595 2109 0,'0'0'-63'0,"0"0"16"15,5-15 22-15,-5 15-1 16,0 0 8-16,0 0 36 0,0 0 9 0,0 0 15 16,0 0 14-16,0 0 10 0,0 0 12 15,0 0 4-15,0 0 7 0,0 0-8 0,-11 57-5 16,11-57 0-16,-3 23-6 15,3-10 1-15,0-13 0 0,-2 34-3 0,2-20-7 16,-2 4-6-16,4-2-3 0,-2 1-9 0,0 1-2 0,2 1-4 16,-2-19-11-16,3 32-19 15,-3-17-22-15,0 1-38 0,0-16-31 0,0 24-35 16,0-10-23-16,-3-5-32 16,3-9-62-16,0 0-512 0,-6 24-26 0</inkml:trace>
  <inkml:trace contextRef="#ctx0" brushRef="#br0" timeOffset="-168476.48">3115 11727 2181 0,'0'0'-64'0,"0"0"15"16,10-12 4-16,-10 12 5 0,0 0 26 15,0 0 6-15,0 0 16 0,0 0 21 0,0 0 11 16,0 0 9-16,0 0 4 0,0 0 12 15,0 0-17-15,-46 6 17 0,46-6-1 0,-23 8 6 0,23-8-8 16,-24 11-1-16,12-5-7 0,0-1 0 0,12-5-8 16,-18 11-6-16,18-11-6 15,-16 9-1-15,16-9 0 0,-15 7-1 16,15-7-7-16,-8 9 3 0,8-9-6 0,0 0 4 16,-7 22-7-16,7-22-5 0,0 0-1 0,9 28 4 15,-3-19-4-15,0 5-1 16,0-1-8-16,3-1-19 0,-1 1-23 0,1-1-17 15,2 1-17-15,-1-1-9 0,-2-1-29 0,3-2-33 16,-4 1-37-16,-7-10-78 0,12 11-417 16,-6-5 86-16</inkml:trace>
  <inkml:trace contextRef="#ctx0" brushRef="#br0" timeOffset="-168220.31">3310 11675 1935 0,'11'-10'-10'16,"-11"10"9"-16,0 0 9 0,12-7-5 15,-12 7 18-15,0 0 26 0,0 0 15 0,0 0 12 16,28 19 6-16,-24-9 5 0,-4-10 4 16,11 27-1-16,-7-12-12 0,-2 2 2 0,0 2-15 15,-2 2-5-15,2-2-8 16,-4 2-3-16,2-1-6 0,-2 2 0 0,-2-1-14 15,0-2-27-15,-3-2-30 0,1 1-27 0,2-4-37 0,-4 1-36 16,3-3-43-16,-4-1-80 16,5 1-446-16,0-5 51 0</inkml:trace>
  <inkml:trace contextRef="#ctx0" brushRef="#br0" timeOffset="-168006.72">3755 11946 1988 0,'0'0'-90'0,"23"-2"19"0,-23 2-1 0,28-4 6 15,-28 4 9-15,27-1 5 16,-10-2-5-16,-17 3-11 0,30-1-15 0,-18-1-28 15,-12 2-64-15,23-8-182 0,-7 4 114 0</inkml:trace>
  <inkml:trace contextRef="#ctx0" brushRef="#br0" timeOffset="-167846.7">3911 11827 1200 0,'-21'-10'103'0,"21"10"14"0,-17-8-5 16,17 8 1-16,-13-6 21 15,13 6 1-15,0 0-23 0,-14-8-2 0,14 8-4 16,0 0-10-16,0 0-8 15,0 0-11-15,0 0-9 0,0 0-24 0,0 0-38 0,44-4-56 16,-44 4-54-16,25 3-58 0,-25-3-110 0,24 0-371 16,-12-3 131-16</inkml:trace>
  <inkml:trace contextRef="#ctx0" brushRef="#br0" timeOffset="-167106.25">4444 11672 1892 0,'5'-26'-21'16,"-5"26"17"-16,0 0-2 0,0 0 6 16,0 0 10-16,0 0 14 0,0 0 5 0,0 0 13 15,0 0 15-15,0 0 23 16,0 0 8-16,0 0 3 0,0 0 6 15,0 0 0-15,0 0-7 0,0 0 2 0,19 36 2 0,-19-36-8 0,8 25-5 16,-1-13-3 0,-3 4-6-16,3-1-11 0,1 0-4 0,0 4-7 0,1 0-5 15,-1-4-5-15,1 2-1 16,0-3-8-16,-1 1-4 0,-2-2 0 0,2 0-1 16,1-2 3-16,0 2-8 15,-1-4 0-15,-8-9-3 0,15 17-9 0,-9-9 2 0,-6-8 0 16,15 11-9-16,-15-11 1 15,15 6-3-15,-15-6 5 0,14 2 0 0,-14-2-5 16,0 0 3-16,0 0 4 0,28-16 3 0,-20 8 4 16,3-5 7-16,-2 0 3 0,3-4-4 15,1-2 4-15,1-2-4 0,2 0 8 0,-2-4 4 16,4 2 6-16,-6 3 3 16,1-3 4-16,-1 4 1 0,-1 1 3 0,0 1 1 15,-1 4-1-15,-4 0 4 0,3 1 2 16,-9 12-7-16,9-19 6 0,-9 19-4 0,8-13-1 15,-8 13-10-15,0 0 0 0,0 0-4 0,0 0-2 16,0 0-3-16,-28-16-6 0,28 16 1 16,-25 6-2-16,25-6-5 0,-38 8 4 15,14-3-5-15,0 0 3 0,-4 0-1 16,0-1-5-16,1-2 3 0,-3 1 5 0,2 0-7 16,-3-1 3-16,7 0-19 15,2-1 3-15,0 1-6 0,3-2-7 0,19 0-11 0,-30 2-21 16,30-2-19-16,-25 0-28 15,25 0-34-15,-19 2-30 0,19-2-47 0,0 0-30 16,-10 2-51-16,10-2-132 0,0 0-555 0,0 0-414 16</inkml:trace>
  <inkml:trace contextRef="#ctx0" brushRef="#br0" timeOffset="-166506.58">5029 11243 2803 0,'0'0'-151'0,"0"0"17"0,0 0 15 0,-4-20 15 0,4 20 18 16,0 0 25-16,0 0 12 0,0 0 24 15,0 0 6-15,0 0 11 0,15-13 11 16,-15 13 13-16,0 0 11 0,0 0 5 0,0 0 18 16,0 0 3-16,0 0 6 15,18-3 1-15,-18 3 1 0,0 0-8 0,0 0 3 16,0 0-13-16,26 19 2 0,-26-19-8 15,8 17 1-15,-8-17-4 0,2 21 0 0,-2-8-2 16,0-13 8-16,-4 33 1 0,0-18 7 0,-2 3-1 16,2-3 4-16,-4 2 1 15,-2-2 6-15,2 0 1 0,2-2 6 0,-2 2 1 0,-1-3-1 16,9-12 5-16,-13 19-9 16,13-19-5-16,-8 17-9 0,8-17-5 0,0 13-4 15,0-13-24-15,0 0-33 16,19 20-44-16,-6-15-54 0,3 1-52 0,2-2-45 15,0-3-84-15,4-1-564 0,-3 0-218 0</inkml:trace>
  <inkml:trace contextRef="#ctx0" brushRef="#br0" timeOffset="-164666.75">5199 11704 2452 0,'0'0'-122'0,"0"0"28"0,0 0 14 15,0 0 20-15,0 0 19 0,0 0 19 0,0 0 9 16,0 0 19-16,0 0 23 16,0 0 22-16,0 0 19 0,0 0 22 0,0 0 8 0,0 0 4 15,0 0 8-15,0 0 2 16,0 0-9-16,0 0 0 0,0 0-3 0,0 0-5 16,0 0-11-16,0 0-8 15,0 0-10-15,0 0-9 0,0 0-10 0,0 0-16 0,0 0-13 16,0 0-5-16,27-22-15 15,-27 22-8-15,0 0 0 0,15-3-4 0,-15 3 3 16,0 0 2-16,0 0-1 0,23-4 1 0,-23 4 6 0,0 0 8 16,0 0 5-16,16-2 3 15,-16 2 3-15,0 0 0 0,0 0-2 16,0 0-7-16,0 0 2 0,0 0-2 0,0 0 1 16,24 6-2-16,-24-6-2 0,0 0 2 15,13 10-5-15,-13-10 3 16,0 0 2-16,8 15 5 0,-8-15 1 0,0 0 11 0,2 19 2 15,-2-19 5-15,0 0-3 16,-10 27-2-16,3-15-1 0,1 1 0 0,0 2-5 16,-4 0-3-16,0 0 0 0,0 0 1 0,-2 4-7 15,-1-4 1-15,2 3-1 0,-2-4-1 16,3 0-2-16,0 0 2 0,1-3-4 0,0 0 1 0,1 0-1 16,8-11 5-1,-12 14-1-15,12-14-2 0,-12 14 1 0,12-14 1 0,-8 9-2 16,8-9-4-16,0 0-1 15,0 0 0-15,0 0-6 0,0 0 4 0,0 0-2 16,0 0 0-16,0 0 0 0,42-23 0 0,-28 10 0 0,2 0 0 16,-1-2-4-16,0-3 5 15,2 1 2-15,-3-1-1 0,4 0 3 0,-6 3 5 16,3 1 4-16,-4 1 4 16,-1 2 3-16,-1 1-1 0,-9 10 2 0,14-17-3 15,-8 9 0-15,-6 8 0 0,0 0-4 16,12-13 6-16,-12 13 6 0,0 0 5 15,0 0-2-15,0 0 1 0,0 0-1 0,0 0-6 16,0 0 2-16,-26 48-3 0,20-33-1 0,2 0-1 16,-1 2-2-16,1 0-3 0,0 1-4 0,2-1-14 15,2-17-22-15,0 34-17 16,0-19-25-16,2 1-33 0,4-3-36 0,3 0-49 0,-1 0-43 16,4-3-60-1,2-1-130-15,-2-3-523 0,3 0-357 0</inkml:trace>
  <inkml:trace contextRef="#ctx0" brushRef="#br0" timeOffset="-164401.29">5761 11649 2724 0,'0'0'-103'15,"0"0"35"-15,2-17 3 16,-2 17 23-16,0 0 22 0,0 0 38 0,0 0 11 0,0 0 16 15,0 0-7-15,0 0 8 0,-42 19 15 16,33-8 11-16,-1 0 2 0,0 5-1 16,-1 2-1-16,2 0-6 0,1 3-3 0,-2 2-2 0,3-1-11 15,-1 1-2-15,1 0-4 16,3 2-10-16,2 0-18 0,0-4-30 0,0 0-21 16,4 0-37-16,2-2-40 15,0 0-36-15,3-2-42 0,-1-2-85 0,3-2-498 0,-1 0-66 16</inkml:trace>
  <inkml:trace contextRef="#ctx0" brushRef="#br0" timeOffset="-164016.54">6017 11762 2172 0,'0'0'-73'0,"0"0"34"15,0 0 25-15,0 0 10 0,0 0 15 0,0 0 15 16,0 0 10-16,0 0 2 15,0 0 21-15,0 0 20 0,0 0 15 0,0 0-1 0,0 0 6 16,-20 41 0-16,20-41-7 0,-10 23-4 0,6-8-2 0,-2 2-8 16,2 0-9-1,2 1-5-15,-2 3-9 0,2-2-5 0,-2 2-6 0,1 0-5 16,1-2-4-16,0 1-13 16,0-2-16-16,2-18-19 0,-2 30-25 0,0-17-28 15,2-13-23-15,0 23-38 0,0-23-23 16,0 17-39-16,0-17-79 0,0 0-497 0,0 15-56 15</inkml:trace>
  <inkml:trace contextRef="#ctx0" brushRef="#br0" timeOffset="-163726.29">6090 11923 2391 0,'0'0'23'0,"10"-15"7"16,-10 15 4-16,8-8 0 15,-8 8 4-15,0 0 6 0,0 0 10 0,0 0 16 0,0 0 12 16,0 0 0-1,0 0 1-15,0 0-14 0,0 0-3 0,0 0-5 16,0 0-6-16,-52 11 0 0,39-5-1 0,13-6-3 0,-26 13 1 16,14-7-6-16,0 2-3 0,-2-2 1 15,14-6-8-15,-16 12-2 0,16-12-2 16,-17 10-5-16,8-4 0 0,9-6-4 16,-8 12 1-16,8-12-2 0,0 0-2 0,-5 19-6 15,5-19-4-15,0 0-17 16,13 18-10-16,-13-18-13 0,21 14-7 0,-8-6-12 15,-1 0-23-15,4-3-25 0,-2 1-29 16,1-1-41-16,-15-5-37 0,26 8-88 0,-10-7-547 16,-5 2-176-16</inkml:trace>
  <inkml:trace contextRef="#ctx0" brushRef="#br0" timeOffset="-163276.25">6391 11775 2506 0,'0'0'-18'0,"0"0"2"15,0 0 5-15,0 0-7 0,0 0 6 0,0 0 13 16,0 0 13-16,0 0-5 0,0 0 11 0,0 0 7 16,22 32 21-16,-20-17 8 15,-2-15 17-15,4 34-1 0,-1-15 0 0,-1 4-7 0,-2-2-7 16,0 0-1-16,-2 2-16 16,-1 2-28-16,-1-2-30 0,0-1-40 15,0-2-35-15,0-1-34 0,-2-2-34 16,2-2-72-16,-3 0-509 0,2-4-13 0</inkml:trace>
  <inkml:trace contextRef="#ctx0" brushRef="#br0" timeOffset="-162946.45">6835 11988 2172 0,'0'0'85'0,"0"0"20"0,0 0-3 0,0 0-12 15,6-16-12-15,-6 16-8 0,0 0-5 16,0 0-9-16,17-3-5 0,-17 3-13 0,19-2-5 16,-19 2-20-16,27 0-20 0,-27 0-33 0,32 0-32 15,-13 2-41-15,0-2-45 16,2-2-91-16,-1 0-476 0,-2 0 9 0</inkml:trace>
  <inkml:trace contextRef="#ctx0" brushRef="#br0" timeOffset="-162174.98">7997 11707 2106 0,'14'-13'-57'0,"-14"13"20"16,0 0 4-16,0 0 18 0,0 0 10 15,0 0 10-15,0 0 13 0,0 0 4 16,28 20-6-16,-28-20 16 0,6 21-5 0,-4-8 15 0,5 1 6 15,-3 2 17-15,1 0 11 16,1 1 8-16,-2-1 6 0,4 3-11 0,-1 0-5 16,1-3-6-16,-2-1-8 0,1 0-2 0,2-1-9 15,-3-3-5-15,0 1-9 0,-6-12-10 16,12 17-5-16,-2-10-6 0,-10-7-5 0,14 10-1 16,-14-10-5-16,13 4 1 15,-13-4 6-15,0 0-4 0,27-10-1 0,-27 10 9 16,23-14 0-16,-9 2 6 0,2-3 2 15,-1-1 6-15,0-2-2 0,2 4 12 0,-1-4 14 16,0 3 20-16,-4 2 14 0,-2-1-1 16,2 5 3-16,-2-2-7 0,-10 11-12 15,13-16-5-15,-13 16-9 0,10-13-9 16,-10 13-2-16,0 0-7 0,-4-16-3 0,4 16-4 16,0 0 0-16,-29-14 0 0,13 10-4 0,-2 3 1 15,-2-3-2-15,-3 0-3 0,-2 1 1 16,2 1 2-16,-5 1-1 0,1-3 3 0,3 2 1 15,0 0 0-15,2 0-2 16,2 0-3-16,1 2-3 0,19 0-3 0,-29-2-12 0,29 2-15 16,-23-1-20-16,23 1-7 15,0 0-20-15,-18-3-24 0,18 3-41 0,0 0-52 16,0 0-51-16,0 0-71 0,0 0-173 16,0 0-431-16,52 6-287 0</inkml:trace>
  <inkml:trace contextRef="#ctx0" brushRef="#br0" timeOffset="-160906.65">8507 11376 2562 0,'0'0'-116'0,"0"0"32"16,0 0 20-16,0 0 6 0,0 0 15 0,0 0 7 15,0 0 4-15,0 0 17 16,0 0 7-16,0 0 17 0,0 0 34 0,0 0-1 0,0 0 15 16,0 0 10-1,11-30-3-15,-11 30-5 0,0 0-10 0,0 0 5 0,0 0-15 16,10-10-7-16,-10 10-4 15,0 0-1-15,0 0-4 0,17-7 1 0,-17 7-8 16,0 0-3-16,17-4 0 0,-17 4-3 0,0 0-5 16,0 0 2-16,0 0-4 0,0 0 1 15,0 0-4-15,28 10 7 0,-28-10 1 0,6 11 6 16,-6-11 3-16,4 15-2 16,-4-15-2-16,2 17-3 0,-2-17-2 0,0 21 0 15,0-21 2-15,-8 23 4 0,8-23 3 16,-11 19 14-16,4-7 5 0,-1-3 6 0,-2 0 6 0,10-9 6 15,-16 16 6-15,16-16 3 16,-16 13 2-16,8-8-3 0,8-5-4 0,-13 10-5 16,13-10-6-16,-11 10-4 0,11-10-5 0,0 0-2 0,-6 15-9 15,6-15-10-15,0 0-29 16,0 0-34-16,25 25-40 0,-12-19-29 0,1 1-36 16,2-1-12-16,-2-3-31 15,4 4-49-15,-4-6-92 0,5 3-405 0,-4-2-12 16</inkml:trace>
  <inkml:trace contextRef="#ctx0" brushRef="#br0" timeOffset="-160046.49">8748 11907 2049 0,'0'0'-83'0,"0"0"15"0,0 0 13 16,0 0 3-1,0 0 7-15,0 0 12 0,0 0 15 0,30-35 7 0,-30 35 16 16,17-10 1-16,-17 10 16 15,17-8 4-15,-17 8-1 0,17-5 12 0,-17 5 16 16,12-4-11-16,-12 4 17 0,0 0 12 0,0 0 8 0,0 0 13 16,0 0-2-16,22 11-1 15,-22-11-11-15,0 0-7 0,0 0-7 0,-30 42-8 16,17-26-9-16,-2-1-3 16,0 2-4-16,-1 0-3 0,-2 0-2 0,4 1-5 0,-1-2-3 15,2 0-4-15,3-3 0 16,-1 1-6-16,1-6 0 0,1 5-3 0,9-13 2 15,-15 15-2-15,9-8-9 0,6-7-10 16,0 0-9-16,0 0 9 0,0 0-2 0,0 0 3 16,0 0-4-16,0 0 8 0,0 0 11 0,0 0-7 15,49-21 10-15,-33 6 2 16,0 0-1-16,0-1 2 0,2 1 5 0,-2 0 9 16,-1 0 10-16,-2 3 17 0,-3-1 5 15,1 4-2-15,-3-1-7 0,-8 10-8 0,16-14 1 16,-16 14-2-16,8-9 12 15,-8 9 16-15,0 0-5 0,0 0 0 0,0 0-11 16,0 0-4-16,0 0-4 0,0 0-4 0,-34 33-6 0,28-22-1 16,-1 2-11-16,3 3-12 15,0-1-12-15,4-15-14 0,-2 28-22 0,6-15-28 16,0 2-38-16,5-1-52 16,-1-2-35-16,2-2-37 0,2 1-72 0,0-6-633 15,2 1-339-15</inkml:trace>
  <inkml:trace contextRef="#ctx0" brushRef="#br0" timeOffset="-159806.55">9307 11714 2698 0,'0'0'-72'0,"0"0"18"0,0 0 9 0,0 0 24 0,0 0 9 16,0 0 6-16,0 0 17 15,0 0 13-15,0 0 16 0,-48 26 2 0,36-13-7 16,4 5 2-16,0 2 6 0,2 2-10 0,-1 2-2 0,1 1-5 16,2 0-16-16,2-1-16 15,-1 4-30-15,3-8-18 0,0 1-15 0,3 0-24 16,1-2-28-16,2-2-49 0,-2-1-118 16,3-4-341-16,-1 2 153 0</inkml:trace>
  <inkml:trace contextRef="#ctx0" brushRef="#br0" timeOffset="-159166.78">9606 11735 1730 0,'0'0'-65'0,"0"0"12"0,0 0 4 16,0 0 6-16,0 0 5 0,0 0 10 15,0 0 14-15,0 0 12 0,0 0 14 0,0 0 27 16,0 0 22-16,0 0-9 0,0 0 3 0,0 0 10 16,0 0-11-16,0 0 0 15,-11 47 4-15,11-47-19 0,-7 23-5 0,5-10-10 0,-2 2 21 16,4-15-9-16,-4 29-12 16,0-14-5-16,2 1 6 0,2-16-8 0,-4 22 1 15,4-22-11-15,-4 21 14 16,4-21 5-16,-5 19 13 0,5-19-3 0,-5 16-10 0,5-16-9 15,-2 15 10-15,2-15-4 0,0 0-2 0,-2 23-7 16,2-23 0-16,0 0 4 0,0 18-17 16,0-18-14-16,0 0-1 0,2 16-15 0,-2-16-1 15,0 0 1-15,0 0-13 16,0 17-3-16,0-17-18 0,0 0-14 0,0 0-20 16,2 9-22-16,-2-9-79 15,0 0-347-15,0 0 265 0</inkml:trace>
  <inkml:trace contextRef="#ctx0" brushRef="#br0" timeOffset="-158876.53">9695 11851 1597 0,'12'-18'28'0,"-12"18"21"0,8-13 0 16,-8 13-11-16,9-7-7 16,-9 7 2-16,0 0 16 0,0 0 2 15,0 0 30-15,0 0 8 0,0 0-6 0,0 0-2 16,0 0 1-16,0 0-14 0,0 0-1 0,0 0-2 15,0 0-6-15,-47 26-1 16,39-16-1-16,8-10-7 0,-19 13-3 0,10-7-3 0,9-6-4 16,-14 14-4-16,7-6-2 0,7-8-1 15,-8 17-4-15,8-17 0 0,-2 18-3 16,2-18-4-16,0 0 2 0,6 26-6 0,0-15 0 16,3-1 0-16,-1 0-3 15,3-1-2-15,2 1-2 0,-1 0-9 0,1-3-24 16,0 1-33-16,1-1-34 0,-1 1-48 15,2-3-39-15,-15-5-96 0,25 4-496 0,-16-4-59 16</inkml:trace>
  <inkml:trace contextRef="#ctx0" brushRef="#br0" timeOffset="-158696.6">9917 11988 2390 0,'0'0'27'0,"14"-10"-3"0,-14 10 2 15,0 0-9-15,22-6-1 0,-22 6-1 16,23-1 0-16,-23 1-4 0,22-2-13 0,-22 2-16 0,24 0-16 16,-24 0-22-16,24 0-42 0,-13 0-48 0,-11 0-85 15,22-2-389-15,-10 2 162 16</inkml:trace>
  <inkml:trace contextRef="#ctx0" brushRef="#br0" timeOffset="-158506.68">10241 11860 1943 0,'0'0'82'0,"0"0"7"0,0 0-19 0,0 0-7 16,10-9 14-1,-10 9 18-15,0 0 0 0,0 0-7 0,0 0-11 0,0 0-3 16,-4 42-10-16,4-42-6 16,-4 32-9-16,2-13-14 0,-1-1-26 15,-1 2-33-15,2-1-36 0,-2 2-25 16,0-2-26-16,2 0-24 0,0-4-48 0,-3 1-107 0,3-3-367 15,0-2 112-15</inkml:trace>
  <inkml:trace contextRef="#ctx0" brushRef="#br0" timeOffset="-158246.39">10606 11817 1880 0,'0'0'-45'0,"0"0"30"0,24 13 22 16,-24-13 12-16,8 19 27 0,-5-3 24 16,1 1 4-16,-2 5 7 0,0 4-4 0,0-1 8 15,-4 4-17-15,0-2 4 0,-4 1-10 16,-3 5-28-16,-1-4-28 0,-4 3-34 15,0-2-48-15,-3-3-43 0,-4-3-119 16,0 1-413-16,-7-2 120 0</inkml:trace>
  <inkml:trace contextRef="#ctx0" brushRef="#br0" timeOffset="-155986.36">11180 12057 784 0,'0'0'118'0,"0"0"-32"0,0 0-20 0,0 0-6 0,0 0 0 16,0 0 5-16,0 0-5 0,0 0 6 0,0 0 0 15,0 0 2-15,0 0 8 0,0 0-1 16,0 0 8-16,0 0-7 0,0 0 5 0,0 0 6 16,0 0-1-16,0 0 15 15,0 0 5-15,0 0 6 0,0 0 0 0,0 0 2 16,0 0-2-16,0 0-6 15,0 0 0-15,0 0-8 0,0 0 1 0,0 0-4 0,0 0 1 16,0 0-12-16,0 0-6 0,0 0-6 0,0 0-7 16,0 0-9-16,0 0-5 0,0 0-5 15,0 0-6-15,0 0-4 0,0 0-2 16,0 0-6-16,54-11 0 16,-40 10-6-16,-14 1 0 0,30 0-3 0,-30 0-2 0,31-2-3 15,-15 0 0-15,-16 2-13 16,29 0-18-16,-16-2-19 0,-13 2-28 0,23-2-35 0,-23 2-34 15,23-2-29-15,-16 0-35 0,-7 2-45 0,12-6-99 16,-12 6-504-16,0 0-188 16</inkml:trace>
  <inkml:trace contextRef="#ctx0" brushRef="#br0" timeOffset="-153686.3">12169 11494 1692 0,'0'0'-63'15,"0"0"14"-15,0 0 14 0,0 0 13 0,0 0 12 0,0 0 8 16,0 0 12-16,0 0 21 0,0 0 22 0,0 0 6 16,0 0 12-16,0 0 11 15,-2 41 12-15,2-41 7 0,0 0-1 0,-8 16 5 0,8-16 13 16,-7 16 2-16,7-16 0 16,-7 20 15-16,4-8-2 0,-3 2-3 0,-1 0-3 15,1 2-14-15,1 1-4 16,0 4-4-16,-3 2-4 0,3 2-6 0,0 1-6 15,3 1-2-15,0 4-7 0,4-3-8 16,0 4 2-16,5 2-8 0,-2-1-4 0,4-1-7 16,2-1-6-16,2-1-5 0,1-3-15 0,-1 0-30 15,2-2-44-15,-1-4-65 0,2 0-84 16,-2-6-82-16,4-2-186 0,-3-1-510 0,-4-5-420 16</inkml:trace>
  <inkml:trace contextRef="#ctx0" brushRef="#br0" timeOffset="-153406.43">12837 11715 2922 0,'0'0'-59'0,"0"0"25"0,0 0-5 16,15-4 8-16,-15 4 36 0,0 0 21 0,0 0 16 15,14 19 12-15,-14-19 12 16,7 18-4-16,-7-18 7 0,8 21 9 0,-6-10 0 0,-2-11 1 16,5 23-7-16,0-8-4 0,-3-1-9 0,-2-14-2 15,9 26-9-15,-7-12-8 16,2-1-17-16,3 0-26 0,-7-13-33 0,8 23-39 0,-2-11-48 16,1-1-49-1,-1-1-67-15,-2-2-149 0,-4-8-428 0,12 10-139 0</inkml:trace>
  <inkml:trace contextRef="#ctx0" brushRef="#br0" timeOffset="-153216.62">13143 11921 2464 0,'24'-7'51'0,"-24"7"21"0,22-6-13 15,-8 5-10-15,1-5 7 16,4 5-3-16,3-1-1 0,-2 2-3 0,3-2-10 0,2 4-7 15,2-2-6-15,-3 2-18 16,3-2-19-16,2 1-37 0,-2 5-40 0,0-5-42 16,0 1-53-16,-2-2-152 0,-5 0-360 0,2-2 53 0</inkml:trace>
  <inkml:trace contextRef="#ctx0" brushRef="#br0" timeOffset="-152716.45">13879 11744 2058 0,'0'0'-12'15,"0"0"-4"-15,20-8 6 0,-20 8 8 0,14-1-7 0,-14 1-1 16,0 0 10-16,25-3-3 16,-25 3 3-16,0 0-5 0,24 0 28 0,-24 0 9 15,0 0-13-15,27 0-2 0,-27 0 10 16,20-2-11-16,-20 2 10 0,18 0 1 0,-18 0 10 15,0 0 10-15,25-1 12 0,-25 1 17 0,0 0 9 16,18-4 8-16,-18 4 5 0,0 0 0 16,0 0-10-16,0 0-8 0,22 0-13 0,-22 0-9 15,0 0-8 1,0 0-6-16,0 0 6 0,0 0 3 0,0 0-3 0,0 0 0 16,0 0-1-16,0 0-3 15,-26 42-3-15,16-31 0 0,-1 2-6 0,-4 3-3 0,3-1-8 16,-3 2 1-16,0 0-2 15,1 0 0-15,-3 0-9 0,4 1 1 0,-3-1 1 16,7-6-2-16,-2 3-2 0,0-1 0 0,0-1-1 16,4-3-3-16,-3 1 0 0,2-1-5 15,1-1 3-15,7-8 0 0,-9 13 2 0,4-7-2 16,5-6 1-16,0 0 8 16,-6 19 4-16,6-19 4 0,0 0 2 0,0 0-2 15,20 20-1-15,-9-16-4 0,-11-4-1 16,30 9 1-16,-14-4-2 0,8-1-1 0,1 1-4 15,1-1-14-15,2 0-21 0,-1 0-31 0,0-2-39 16,2 2-53-16,0-3-35 0,-5-1-49 16,-3 0-114-16,6-3-585 0,-2-2-339 0</inkml:trace>
  <inkml:trace contextRef="#ctx0" brushRef="#br0" timeOffset="-152476.35">14566 11243 2944 0,'0'0'2'16,"0"0"-7"-16,0 0-21 0,0 0-3 0,0 0 6 15,0 0-2-15,0 0 3 16,0 0-1-16,0 0-3 0,0 0-21 0,58 7-19 15,-58-7-16-15,30 3-31 0,-12-2-47 0,-3-1-108 16,1 0-374-16,0 0 131 0</inkml:trace>
  <inkml:trace contextRef="#ctx0" brushRef="#br0" timeOffset="-152316.62">14881 11147 1908 0,'0'0'32'0,"18"-1"0"0,-18 1 2 0,0 0-7 0,0 0 5 16,20 19 6-16,-13-7-16 0,0-2 11 0,-1 6-11 16,-2 4-15-16,0 3-16 15,-1 2-30-15,3 1-34 0,-2 2-51 0,-4-2-119 0,2 1-301 16,0-2 267 0</inkml:trace>
  <inkml:trace contextRef="#ctx0" brushRef="#br0" timeOffset="-151866.25">15341 11416 1599 0,'0'0'8'0,"0"0"-3"0,0 0 0 0,0 0 15 0,0 0 17 15,0 0 7-15,0 0 11 0,0 0 7 0,0 0 11 16,-2 66 4-16,0-47 7 16,2 3 16-16,-2 6 13 0,0 1 22 0,0 4-1 0,-1 3 1 15,-1 0-7-15,-4 4 3 16,3 0-3-16,-1 0-6 0,-4 6-8 0,-4-3-11 16,-2-1-12-16,-1 0-11 15,0 0-8-15,-3 0-6 0,-3-3-19 0,0 0-23 16,0-1-36-16,-2-2-42 0,-1-1-44 15,-1-2-41-15,1-1-36 0,3-10-53 0,1-1-134 16,6-3-474-16,-3-3-174 0</inkml:trace>
  <inkml:trace contextRef="#ctx0" brushRef="#br0" timeOffset="-150196.28">15540 11071 2426 0,'0'0'-99'0,"0"0"19"16,-4-25 17-16,4 25 27 0,0 0 25 0,0 0 13 16,10-15 13-16,-10 15 20 15,0 0 9-15,9-13 5 0,-9 13 4 0,0 0-1 0,12-11 7 16,-12 11-9-16,0 0 4 16,13-12-2-16,-13 12 4 0,0 0 12 0,15-8-17 15,-15 8-5-15,13-3-4 16,-13 3-11-16,0 0-1 0,25 0 0 0,-25 0-4 15,0 0 1-15,28 5-3 0,-28-5 0 16,16 6 1-16,-16-6 3 0,18 6 8 0,-18-6 0 16,12 9-2-16,-12-9-7 0,6 16 2 0,-6-16 0 15,2 15-8-15,-2-15 0 0,0 0-4 16,-10 24 2-16,10-24-3 0,-15 18 0 0,7-11-3 16,8-7-1-16,-19 14 3 15,8-10-7-15,11-4 0 0,-19 9 4 0,19-9-4 16,-20 8-2-16,20-8-3 15,-13 5 0-15,13-5-7 0,0 0-4 0,-16 6-5 0,16-6-21 16,0 0-12-16,0 0-1 0,0 0-5 16,0 0 3-16,0 0 4 0,0 0-9 15,0 0-1-15,0 0 7 0,40 8 8 0,-40-8 7 0,20 7 4 16,-20-7 13-16,21 8 16 16,-11 0 9-16,1 0 4 0,-11-8 19 0,19 12 1 0,-13-4 9 15,-6-8 0-15,14 15 3 16,-10-3 3-16,-4-12-1 0,1 17-2 0,-1-17-2 15,0 0-3-15,-11 23-6 0,11-23-2 0,-12 13-8 16,12-13-23-16,-19 12-30 0,19-12-39 16,-19 5-52-16,19-5-30 0,-19 9-37 15,11-6-60-15,8-3-135 0,-18 4-329 16,18-4 27-16</inkml:trace>
  <inkml:trace contextRef="#ctx0" brushRef="#br0" timeOffset="-149716.41">16010 11690 2079 0,'0'0'28'16,"4"-11"19"-16,-4 11 8 15,0 0 18-15,4-16 7 0,-4 16 10 0,0 0-3 0,0 0 1 16,10-12-2-16,-10 12-2 15,0 0 3-15,0 0 1 0,0 0 6 0,0 0-6 16,0 0 4-16,0 0 1 0,30 24-2 16,-23-10-2-16,-3 1-2 0,0 4 0 15,3 2 1-15,-1 6-2 0,-2-1-8 0,3 4-3 0,-1 5-8 16,0 1-3-16,0 1-13 16,2 0-3-16,-2 0-6 0,2-3-5 0,-2 1-1 15,2-1-6-15,-1-6-6 0,-3-1-8 16,3-3-9-16,-1-1-12 0,0-4-14 0,-1-2-23 15,1-2-19-15,-4 1-25 0,-2-16-22 0,6 20-31 16,-2-9-36-16,1-4-45 0,-5-7-45 16,0 0-119-16,9 11-510 0,-9-11-272 0</inkml:trace>
  <inkml:trace contextRef="#ctx0" brushRef="#br0" timeOffset="-149426.45">16460 11765 2682 0,'5'-15'-52'16,"-3"4"11"-16,-2 11 14 0,4-20 21 0,-4 20-3 16,0 0-11-16,5-12 19 15,-5 12 11-15,0 0 29 0,0 0 26 0,0 0 9 0,0 0 2 16,0 0 2-16,-34 29 0 16,18-10 6-16,0 1 1 0,-5 4 2 0,-1 3-2 15,-4 5 4-15,-2 0-7 16,0 3-3-16,1-3-7 0,-3 5-5 0,2-4-5 0,-1 2-9 15,3 1-4-15,-2-1-4 0,6-1-5 0,-2 0-4 16,3-5-9-16,3 1-18 16,-2-3-14-16,3 1-16 0,2 0-22 0,0-9-23 0,3 1-28 15,1-3-25-15,2-2-38 16,1 1-28-16,2-3-42 0,0-2-124 0,-1-1-486 16,7-10-177-16</inkml:trace>
  <inkml:trace contextRef="#ctx0" brushRef="#br0" timeOffset="-149144.49">16770 11822 2479 0,'0'0'-44'15,"0"0"26"-15,0 0 21 0,0 0 11 0,0 0 19 16,-29 40 26-16,17-25-7 16,-2 4 19-16,1 2 23 0,0 1 11 0,-4 4 1 0,3 0-1 15,-2 1-9-15,2 1-6 16,2-1-10-16,1-2-7 0,2 3-9 0,1-3-11 0,1 0-28 16,1-2-33-16,4 0-38 15,2-2-50-15,0-2-46 0,4-2-61 0,-2 0-113 16,5-3-521-16,-3-3-177 15</inkml:trace>
  <inkml:trace contextRef="#ctx0" brushRef="#br0" timeOffset="-148691.5">16872 11965 2527 0,'0'0'23'0,"0"0"17"0,0 0-4 15,10-10-8-15,-10 10-5 0,0 0 2 0,15-4-6 16,-15 4 8-16,0 0-11 0,0 0-2 0,28 3-1 16,-28-3-1-16,0 0-1 0,28 1-2 0,-28-1 1 15,22 0-3-15,-22 0 1 16,23 0-1-16,-23 0-6 0,24-1 4 0,-24 1 6 0,23-4 9 16,-23 4 14-16,21-2 8 15,-21 2 0-15,17-2 3 0,-17 2-3 0,0 0-3 16,17-2-4-16,-17 2-13 15,0 0 4-15,0 0 0 0,15 10 0 0,-15-10 0 16,0 0 2-16,0 0 0 0,0 0 1 0,-15 32 9 0,15-32 9 16,-15 19 11-16,4-10 11 15,1 3 1-15,-2-1 4 0,-2 1-8 0,2-1-1 16,-1 2-1-16,1-1-8 16,-1-1-2-16,2 3-5 0,1-3-7 0,0 1-2 0,0-1-4 15,4 2-2-15,6-13-1 16,-6 24-4-16,6-24-2 0,2 20-1 0,-2-20-3 15,14 23-1-15,-4-14-2 0,4 3-1 0,-1-3-5 16,6-1-3-16,-2-1-15 0,4 2-20 16,0-5-22-16,5 3-35 0,-5-3-37 0,2-3-52 15,-2 1-46-15,5-5-73 16,-1-5-172-16,1 1-464 0,-4-3-331 16</inkml:trace>
  <inkml:trace contextRef="#ctx0" brushRef="#br0" timeOffset="-148506.8">17654 11873 2863 0,'0'0'78'0,"0"0"11"0,10-11-14 0,-10 11-7 16,0 0-7-16,0 0 10 15,0 0 6-15,0 0 0 0,18 31 0 0,-18-31-3 16,0 32-3-16,-2-13-8 16,-2 6-8-16,-2 0-8 0,-6 1 4 0,4 4-25 0,-4 1-21 15,-3 0-41-15,-2 0-44 16,0-2-44-16,-3 2-59 0,0-2-57 0,-4-4-160 15,-5 3-474-15,-3-1-239 0</inkml:trace>
  <inkml:trace contextRef="#ctx0" brushRef="#br0" timeOffset="-141606.45">1246 14964 2589 0,'0'0'-93'15,"0"0"25"-15,4-17 13 0,-4 17 6 0,0 0 9 16,0 0 20-16,4-17 18 15,-4 17 21-15,0 0 31 0,0 0 13 0,0 0 24 0,5-15 10 16,-5 15 17-16,0 0 8 0,0 0 9 0,0 0-5 16,0 0 8-16,0 0-3 15,0 0-4-15,0 0-1 0,0 0-12 0,0 0-1 0,0 0-6 16,0 0-5-16,0 0-6 16,0 0-10-16,0 0-4 0,0 0-9 0,14 35 0 15,-8-21-1-15,-2 1-5 16,0 3-2-16,-1 1-3 0,2 3 1 0,1 3-3 15,0-2-4-15,0 2-6 0,-2-1-4 16,5 1-4-16,-2-2 0 0,-1-1-9 0,1 0-4 16,-1-1-3-16,-1-4 0 0,2 1-7 0,1-3-6 15,-4 0 4-15,0-2-11 0,-4-13 4 16,6 21 4-16,-6-21-11 0,5 17 1 0,-5-17-3 16,7 16 1-16,-7-16-10 15,5 11-2-15,-5-11-2 0,0 0-5 0,11 10-4 0,-11-10-7 16,0 0-2-16,0 0-4 15,0 0-4-15,35-24-5 0,-22 13-10 0,0-6-10 16,1-3-9-16,4-2-3 0,1-6-8 0,0-1 2 0,2-6 0 16,2 0 4-1,-2-4 9-15,1 1 12 0,0 1 5 0,0 0 15 0,-1 2 11 16,-4 7 17-16,-3-1 10 16,-3 8 11-16,0 3 14 0,-1-1 8 0,-3 6 5 15,2-3 4-15,-5 3 1 16,0 5 1-16,-4 8-1 0,6-18-1 0,-6 18-3 0,0 0-3 15,0 0-1-15,0 0 0 0,-22-19 0 0,22 19-1 16,0 0-1-16,-36 3-6 16,20-2-1-16,16-1 3 0,-40 8-6 0,15-4-3 0,-1-1-1 15,1 4 1-15,-3-4-1 16,2 1-7-16,-1 1 6 0,-1-1 0 0,6 2-3 0,0-3-2 16,1-1-3-1,4 3-1-15,-1-4-3 0,18-1-7 0,-27 4-8 0,27-4-11 16,-20 4-19-16,9-2-27 15,11-2-27-15,0 0-44 0,0 0-49 0,-13 5-59 16,13-5-77-16,0 0-186 0,0 0-60 0,0 0-328 16,0 0-275-16</inkml:trace>
  <inkml:trace contextRef="#ctx0" brushRef="#br0" timeOffset="-137306.33">2614 15054 2781 0,'0'0'-169'0,"0"0"33"0,0 0 34 16,0 0 26-16,4-22 26 0,-4 22 19 16,0 0 8-16,0 0 34 0,4-16-1 0,-4 16 22 15,0 0 0-15,6-12 8 0,-6 12 3 16,0 0-11-16,16-12 9 0,-16 12 2 0,12-9 6 15,-12 9-8-15,17-8 17 0,-17 8 5 0,19-8 6 0,-19 8 3 16,19-3 6 0,-19 3 0-16,22-2 2 0,-22 2-3 0,18 2 4 0,-18-2 6 15,19 8 6-15,-19-8 0 16,11 11 4-16,-11-11-2 0,7 18-1 0,-7-18-4 16,0 20-2-16,0-20-1 0,-7 33-1 15,1-18-7-15,-3 2-6 0,1-2-6 0,-1 5-6 16,-1-1-1-16,-4-3-3 15,4 1-8-15,-2 0-3 0,1-3-5 16,2 1-7-16,-1-4-4 0,2 0-6 0,-1 2 4 0,1-2-14 0,8-11-10 16,-11 15-6-16,11-15-13 15,-9 15-7-15,9-15-5 0,-4 12-5 0,4-12-2 16,0 0-2-16,0 0-9 16,0 0-10-16,0 0-3 0,30 9-4 0,-30-9-5 0,0 0-7 15,38-21 4-15,-23 10 0 16,1-6-4-16,2 0 5 0,3-4 10 0,-2-3 7 15,-4 6 13-15,1-3 5 16,0 2 5-16,-2 0 7 0,1-1 3 0,0 2 0 16,-2 1 6-16,-3 5 10 0,0-2 9 0,0 5 1 15,-2-2 9-15,-8 11 10 0,10-14 10 16,-10 14 6-16,9-11 24 0,-9 11 16 0,0 0 8 16,0 0 3-16,0 0-1 0,0 0 3 15,0 0-4-15,-29 42-1 0,19-28 15 0,0 4-1 16,0 1-5-16,1 1-13 15,1 2-12-15,1 0-16 0,1 1 5 0,1-1-15 0,5-1 5 16,-2 1-15-16,4-2-24 0,5 3-20 0,-1-2-21 16,1-3-25-16,3 2-34 15,3-1-35-15,-3-2-41 0,6-1-56 0,-2-6-43 16,-1 1-73-16,2-4-148 0,0-1-102 16,-3-4-310-16,-1 1-275 0</inkml:trace>
  <inkml:trace contextRef="#ctx0" brushRef="#br0" timeOffset="-136976.48">3401 15017 2689 0,'0'0'6'0,"0"0"48"0,0 0 37 0,0 0 15 0,0 0 13 0,0 0 14 16,0 0 2-16,0 0 0 15,0 0 1-15,-10 44-6 0,10-44-1 0,0 33-14 0,2-14-10 16,-2 0-6 0,4-1-15-16,-2 3-7 0,0-2-10 0,5 6-3 15,-1-3-14-15,0-2-21 0,0 3-19 16,0-1-14-16,4-2-20 0,-4-3-23 0,2 2-24 15,0-4-31-15,-1 1-30 0,2-3-33 0,-1 0-25 16,1-1-25-16,-3-2-37 0,0-3-92 16,0 0-570-16,-6-7-311 0</inkml:trace>
  <inkml:trace contextRef="#ctx0" brushRef="#br0" timeOffset="-136526.35">3797 15103 2695 0,'0'0'-59'0,"0"0"32"0,0 0 21 16,0 0 30-16,0 0 25 15,0 0 18-15,0 0 19 0,0 0 11 16,0 0 12-16,0 0 6 0,0 0 11 16,0 0 6-16,0 51 1 0,0-51-8 0,0 28 0 0,0-12-4 15,-2 1-4-15,2-17-11 16,0 35-6-16,0-18-16 0,0-1-8 0,-2 0-10 15,2-16-5-15,0 27-20 0,0-27-11 0,-2 23-19 0,2-23-21 16,-5 21-24 0,5-21-24-16,-6 17-25 0,6-17-34 0,-6 14-28 0,6-14-30 15,-9 8-11-15,9-8-16 16,0 0 0-16,0 0-1 0,0 0 0 0,0 0 1 16,0 0 20-16,0 0 15 0,-28-20 30 15,28 20 23-15,-8-13 25 0,8 13 28 0,-4-15 18 16,4 15 11-16,0 0 19 15,-6-18 4-15,6 18 7 0,0 0 13 0,0 0 15 16,-6-19 14-16,6 19 11 0,0 0 17 0,0 0-1 16,0 0 8-16,0 0 5 15,-7-13-7-15,7 13 0 0,0 0-7 0,0 0-16 0,0 0-19 16,0 0-22-16,0 0-38 16,0 0-35-16,0 0-14 0,0 0-33 0,0 0-34 15,0 0-45-15,0 0-92 16,0 0-279-16,0 0 244 0</inkml:trace>
  <inkml:trace contextRef="#ctx0" brushRef="#br0" timeOffset="-130706.58">2008 14676 844 0,'0'0'151'0,"0"0"-43"0,0 0-11 0,0 0-15 16,0 0-4 0,0 0 7-16,0 0-5 0,0 0-6 0,0 0 11 0,0 0 9 15,0 0 2-15,0 0-11 16,0 0 8-16,0 0 0 0,0 0-9 0,0 0 8 16,0 0 4-16,0 0 2 0,0 0-4 15,0 0 2-15,0 0-2 0,0 0-7 0,0 0 2 16,0 0-2-16,7-24-5 15,-7 24-2-15,0 0-6 0,0 0-1 0,0 0 0 16,0 0 0-16,0 0-1 0,0 0-3 0,0 0-2 16,0 0-11-16,0 0-1 0,0 0-2 15,0 0 8-15,0 0-2 0,0 0-2 0,0 0-3 16,0 0-4-16,0 0-4 16,0 0-6-16,0 0-1 0,0 0-5 0,29 32-5 15,-29-32 0-15,0 0-5 16,10 15-1-16,-10-15 0 0,7 13-4 0,-7-13-1 0,4 12-3 15,-4-12 0-15,5 13 4 0,-5-13-5 0,0 0 3 16,4 20-5-16,-4-20 1 16,4 11-2-16,-4-11 4 0,0 0-4 0,5 18 0 15,-5-18-3-15,0 0 1 0,2 18-4 16,-2-18 3-16,0 0-2 0,2 17-2 0,-2-17 1 16,0 0-2-16,2 16-3 0,-2-16 0 15,0 0 1-15,4 21-2 0,-4-21-2 16,0 0 2-16,0 0 0 0,1 15-2 15,-1-15 3-15,0 0 0 0,0 0 1 0,3 17-1 16,-3-17 2-16,0 0-2 0,0 0 0 0,0 0 2 16,0 0-3-16,4 13 5 15,-4-13-5-15,0 0-1 0,0 0-5 0,0 0-6 0,0 0-10 16,0 0 0-16,0 0-3 16,0 0 6-16,0 0 2 0,0 0-1 0,0 0 0 15,0 0 2-15,8-42-1 16,-8 42 1-16,6-17 0 0,-6 17 2 0,2-18-4 0,-2 18 1 15,2-18-2-15,-2 18-1 16,4-22 0-16,-4 22-2 0,2-20-4 0,-2 20-1 16,6-19-3-16,-6 19 0 0,6-20-2 0,-6 20 2 15,5-15-1-15,-5 15 4 0,6-14 5 16,-6 14 0-16,6-16 5 0,-6 16-1 0,9-12 3 16,-9 12 3-16,6-11-1 15,-6 11 1-15,0 0 0 0,13-15 6 0,-13 15-6 16,10-10 3-16,-10 10-3 15,12-8 3-15,-12 8 0 0,0 0 0 0,10-8 2 0,-10 8 3 16,0 0 2-16,0 0 10 0,0 0 4 0,18-5 3 16,-18 5 3-16,0 0 5 0,0 0 1 15,0 0 2-15,0 0 5 0,28 12 1 16,-28-12 10-16,9 8 0 0,-9-8-1 16,8 11 4-16,-8-11 4 0,8 10-5 0,-8-10 3 15,5 16 1-15,-5-16-7 16,7 14-1-16,-7-14-5 0,6 15-1 0,-6-15-7 15,4 18-2-15,-4-18-3 16,6 17-17-16,-6-17-24 0,6 16-32 0,-6-16-42 0,2 16-54 16,-2-16-62-16,7 15-90 0,-7-7-221 0,0-8-451 15,0 0-420-15</inkml:trace>
  <inkml:trace contextRef="#ctx0" brushRef="#br0" timeOffset="-129506.7">3852 15167 2823 0,'6'-14'-135'16,"-6"14"30"-16,0 0 31 0,9-12 26 15,-9 12 13-15,0 0 18 0,0 0 4 0,6-15 14 16,-6 15 16-16,0 0 10 15,7-11 2-15,-7 11 3 0,0 0 5 0,0 0 5 16,6-17 7-16,-6 17-5 0,0 0 8 0,4-18 9 0,-4 18 0 16,0 0 5-16,7-19-1 15,-7 19 8-15,4-14 0 0,-4 14-3 0,2-15-4 16,-2 15 1-16,0 0-5 16,2-23-4-16,-2 23-7 0,2-15-8 0,-2 15 0 0,2-15 0 15,-2 15 1-15,0 0 0 16,4-19-7-16,-4 19 4 0,0 0-5 0,0 0 4 15,2-17-1-15,-2 17 4 16,0 0 2-16,0 0-4 0,5-13 1 0,-5 13-2 0,0 0-4 16,0 0-1-16,0 0 5 0,0 0 4 15,0 0 5-15,0 0 4 0,0 0 6 16,0 0-7-16,0 0-7 0,0 0 1 0,0 0-1 16,0 0-3-16,-11 53 0 0,11-53 2 15,-6 26-3-15,4-8 1 0,0-1-2 0,-3 0 1 16,1 1-2-16,0 1-6 0,2-1 3 15,-2 0-2-15,-3 1-2 0,3 1 3 16,-3 2-9-16,1-5-1 0,0 1 1 0,2 0-5 0,-2-3 6 16,-1 2-8-16,0-2-6 15,3 1 5-15,-2-3-4 0,6-13 0 0,-10 25-8 0,8-16-3 16,2-9-14 0,-9 18-10-16,9-18-15 0,-6 15-23 0,6-15-28 15,-7 13-30-15,7-13-37 0,0 0-38 16,-6 14-34-16,6-14-37 0,-2 9-31 0,2-9-79 0,0 0-112 15,0 0-430-15,0 0-311 0</inkml:trace>
  <inkml:trace contextRef="#ctx0" brushRef="#br0" timeOffset="-129056.33">4026 15147 2651 0,'0'0'-83'0,"0"0"33"16,12-7 29-16,-12 7 23 0,0 0 4 0,0 0 16 16,0 0 10-16,0 0 21 15,0 0 20-15,0 0 4 0,0 0 9 0,0 0 4 16,0 0 5-16,0 0-2 16,-21 45 1-16,13-37-3 0,8-8-7 0,-17 12-5 15,6-2-10-15,1-3-5 0,10-7-5 16,-24 15-7-16,14-11-4 0,10-4-8 0,-22 11-2 15,12-6-4-15,10-5-4 0,-17 8-5 0,17-8-2 16,-15 7-1-16,15-7-4 16,-15 4-1-16,15-4-7 0,0 0-2 15,-14 8-8-15,14-8-6 0,0 0 4 0,-11 7 2 16,11-7 2-16,0 0 0 0,0 0 9 0,0 0 10 16,0 0 10-16,0 0 10 0,0 0 4 15,0 0 9-15,0 0-2 0,-3 18 4 0,3-18 1 16,0 0 3-16,0 0-6 15,22 17 0-15,-22-17-5 0,17 15-4 0,-8-6-5 0,1 3-11 16,1-2-13-16,1-1-25 0,-1 1-29 0,2 1-34 16,-3-2-34-16,0 2-31 15,0-3-43-15,0 2-43 0,-2-2-33 16,-1-3-77-16,3 5-144 0,-4-6-409 16,-6-4-261-16</inkml:trace>
  <inkml:trace contextRef="#ctx0" brushRef="#br0" timeOffset="-128776.79">4288 15099 2597 0,'0'0'-77'15,"0"0"18"-15,0 0 41 0,0 0 31 0,0 0 34 16,0 0 37-16,0 0 9 0,28 27 14 0,-26-12 8 16,0 0 16-16,-2 4 0 0,2 1-11 15,-2 0-8-15,-2 5-13 0,-2 2-6 0,-1 0-10 16,1 0-14-16,-2 1-10 16,-3 3-23-16,1-4-36 0,-2 3-49 15,-4-1-64-15,2 1-64 0,0-4-73 16,-2-5-176-16,0 4-436 0,-3-4-218 0</inkml:trace>
  <inkml:trace contextRef="#ctx0" brushRef="#br0" timeOffset="-126936.29">3499 14899 2466 0,'4'-13'-127'0,"-4"13"22"16,0 0 16-16,0 0 17 0,0 0 17 0,0 0 16 16,0 0 8-16,0 0 10 15,0 0 11-15,0 0 4 0,0 0 1 0,0 0 8 16,0 0 13-16,0 0 4 0,0 0 1 15,0 0 8-15,0 0-1 0,0 0 25 0,0 0 24 16,0 0-4-16,0 0 6 0,0 0 6 0,0 0 4 16,0 0 7-16,0 0 5 15,0 0-5-15,-39 29-2 0,39-29-6 0,0 0-7 16,-6 15-5-16,6-15 0 0,-6 13 1 16,6-13-5-16,-4 15-4 0,4-15 4 0,-4 15-1 15,4-15 4-15,-6 21-3 16,6-21 9-16,-10 19-6 0,6-7-7 0,-2 1 1 15,6-13-3-15,-8 28-9 16,4-14-2-16,-1 1-3 0,-1 1-7 0,2 1-4 0,-3 0-3 16,1 0-10-16,-1-2-15 0,3 3-30 0,-2-2-38 15,0 0-54-15,2 1-72 16,-3 0-77-16,2 1-176 0,1 1-149 0,2-2-259 16,2-17-183-16</inkml:trace>
  <inkml:trace contextRef="#ctx0" brushRef="#br0" timeOffset="-123451.7">223 14581 2411 0,'0'0'-116'0,"0"0"18"0,0 0 18 0,0 0 7 16,0 0 20-16,0 0 13 0,0 0 6 0,0 0 2 16,0 0 5-16,0 0 5 0,23-31 11 15,-23 31 3-15,0 0 14 0,0 0 17 0,0 0 0 16,6-16 11-16,-6 16 1 16,0 0 2-16,4-13 3 0,-4 13-3 15,0 0-2-15,8-16-7 0,-8 16-1 16,0 0 0-16,9-18 15 0,-9 18-11 0,6-15 6 15,-6 15-11-15,9-13 7 0,-9 13-4 0,12-15 3 0,-4 7-3 16,-8 8-4-16,17-15 1 16,-7 9-2-16,3-2 0 0,-13 8 14 15,25-9-1-15,-9 5 10 0,0 0 3 16,2 0 6-16,-18 4 2 0,36-4 4 0,-15 4 2 0,-2 0 1 16,4 0-3-16,1 0-3 15,-2 0-5-15,1 0-6 0,4 0 0 0,2 0-5 16,-1 3-2-16,1-3-4 0,0 0-2 15,0 0 1-15,-4 0-2 0,5 0-2 0,-5 0-6 16,2-3 2-16,-1 3-10 0,-4-3 0 0,3 1-9 16,-3-2-9-16,0 2 0 0,-1-2-10 15,-2 0-2-15,0 1-5 0,-2-3-9 0,-2 2-1 16,-1-1-9-16,1-1-1 16,-15 6 0-16,25-12 6 0,-16 8 10 0,-9 4 13 0,18-8 2 15,-18 8 7 1,12-8 6-16,-12 8 7 0,0 0 0 0,10-10 4 15,-10 10-2-15,0 0 4 0,0 0 0 16,0 0 5-16,0 0-2 0,0 0 5 0,0 0 2 16,0 0 0-16,0 0 10 0,0 0 8 0,-40 30 6 0,30-18 1 15,1-1 3-15,-4 2 0 16,2 6-6-16,-1-3-6 0,-1 3-1 0,1 3-3 16,-5 1 0-16,1 2-1 15,3 1-3-15,-3 0 1 0,4 2-1 0,-2 1-3 16,0 0 3-16,0 0-3 0,0 3-2 15,1-3-4-15,1-1-3 0,0 2 2 0,-2-1-6 16,4-1 3-16,-2 1-3 0,-1 0 3 16,0 1 0-16,3-3 0 0,-4 1 0 0,3 1-1 15,-1-4-3-15,1-2-8 0,2 0 3 0,-2-1 1 16,0 1-4-16,0-1-1 16,1-3 1-16,-1-1 3 0,1 2-9 15,-2-2-7-15,3-6-3 0,0 1-7 0,-3-1-7 16,4-1-1-16,-1 1 1 0,0-3-5 0,-1 1-4 15,10-10 3-15,-15 15-1 0,15-15-5 16,-18 9-6-16,13-5-3 0,5-4 0 16,-16 7 0-16,16-7-6 0,0 0-1 0,0 0 8 0,-21 5 3 15,21-5 0-15,0 0 4 16,0 0-2-16,0 0 6 0,0 0 0 0,0 0 9 16,0 0-4-16,-5-27 0 15,5 27 6-15,0 0 0 0,0 0 1 0,0 0 2 0,0 0-4 16,16-23 7-16,-16 23 2 15,0 0 8-15,0 0 6 0,0 0 6 0,16-9 6 0,-16 9 0 16,0 0 1-16,13 5 0 0,-13-5 0 0,18 7 1 16,-11 0 1-16,3-2 7 15,-10-5 5-15,19 19 7 0,-10-9 5 0,4 3 3 16,-3 0 1-16,2 5-4 16,0-1-2-16,1 3-6 0,0 1-1 0,4 7-1 0,3-3-5 15,-4 3-6-15,4-2 1 16,-3 1-9-16,4-2-9 0,2-1-8 15,-1 1-7-15,6-1-4 0,0-6-6 16,1 1-10-16,5-1-16 0,-1-5-29 0,2 1-35 0,2-5-47 16,0-3-48-16,1 0-47 0,-7-6-97 0,6 0-163 15,-4-5-410-15,1-2-317 16</inkml:trace>
  <inkml:trace contextRef="#ctx0" brushRef="#br0" timeOffset="-122666.36">1352 14776 2717 0,'-4'26'-111'16,"-2"-3"25"-16,-1 0 27 15,0-1 18-15,2 0 21 0,-1 2 28 0,1 3 13 0,0-1 14 16,1 3 13 0,-2 0 5-16,1 7 6 0,1 0 2 0,1-1 2 15,-1 1 9-15,2-1 2 0,-4 4 7 16,4-3 6-16,0-3-1 0,2-1 1 0,0 0-1 0,2 0-4 15,0 4-6-15,-1 4-1 0,4-5-6 0,-1 2-8 16,1-1-7-16,4-2-4 16,-3 1-4-16,1-2-7 0,3 0-4 0,3-1-10 15,2-1-9-15,1 0-25 16,6-2-37-16,-1-4-42 0,9 5-56 0,2-1-56 0,0-2-84 16,1-2-174-16,3 0-377 15,-6-7-172-15</inkml:trace>
  <inkml:trace contextRef="#ctx0" brushRef="#br0" timeOffset="-121496.53">4567 14705 2429 0,'0'0'-96'0,"0"0"14"0,0 0 18 15,0 0 14-15,0 0 11 0,0 0 21 0,16-6 17 0,-16 6 15 16,0 0 13-16,0 0 6 16,0 0 8-16,0 0 1 0,0 0 10 0,0 0 8 15,0 0 11-15,0 0 9 0,0 0 5 16,0 0 10-16,25 13 1 0,-25-13-5 0,0 0 2 16,8 10 2-16,-8-10 4 15,9 12-2-15,-9-12-7 0,6 16 6 0,-1-4-2 16,-5-12-5-16,6 29 3 15,-2-12-4-15,-2 1-4 0,2 6-3 0,0-1-3 0,0 3-3 16,0 2-4-16,2 3-4 0,-2 0-12 0,-2-1-1 16,2 7-2-16,0-3-4 0,-2-2-7 15,-2 0-1-15,2 1-7 0,-2 2-4 16,-2 0 0-16,-2 3-5 0,-2-2-3 16,0 1 0-16,-6-1-1 0,2-3-4 0,-5 3-7 15,2-2-15-15,-4-4-23 16,3 3-30-16,-4-5-40 0,2 1-56 0,1 0-46 15,0-2-51-15,0-5-80 0,3-1-164 16,1-2-444-16,0-2-360 0</inkml:trace>
  <inkml:trace contextRef="#ctx0" brushRef="#br0" timeOffset="-120846.38">5522 15101 2762 0,'0'0'-98'0,"0"0"36"15,0 0 23-15,0 0 23 16,0 0 19-16,0 0 25 0,0 0 24 0,0 0 23 15,0 0 19-15,0 0 15 0,0 0 7 16,0 0-3-16,0 0 0 0,19 10-2 0,-19-10-1 16,0 0-3-16,26 0 3 0,-26 0 3 0,22 0 6 15,-22 0 7-15,28-3-7 16,-13 2 0-16,-15 1-6 0,28-2-25 0,-28 2-3 0,28-2-9 16,-14 0-15-16,-14 2-15 15,32-2-25-15,-17 2-17 0,-15 0-15 0,28-4-23 16,-28 4-13-16,22-1-14 0,-22 1-21 15,22-3-21-15,-22 3-31 0,17-1-32 0,-17 1-46 16,12 0-48-16,-12 0-111 0,0 0-161 0,9-8-316 16,-9 8-191-16</inkml:trace>
  <inkml:trace contextRef="#ctx0" brushRef="#br0" timeOffset="-120646.49">5571 14966 2466 0,'-17'-9'-34'16,"17"9"46"-16,0 0 19 16,0 0 12-16,0 0 8 0,0 0 19 15,0 0 4-15,0 0 4 0,0 0-13 16,0 0 3-16,0 0-17 0,0 0-16 0,41-12-22 0,-41 12-22 16,22 4-27-16,-22-4-34 15,30 5-34-15,-13-2-29 0,-3 0-42 0,0-1-102 16,-14-2-421-16,29 4 55 0</inkml:trace>
  <inkml:trace contextRef="#ctx0" brushRef="#br0" timeOffset="-120286.43">6510 14613 2088 0,'0'0'-9'0,"0"0"14"16,0 0 10-16,0 0 11 0,0 0 13 0,0 0 37 16,0 0 25-16,0 0 17 15,0 0 16-15,0 0 13 0,0 0 2 0,0 0 0 16,-18 46 4-16,10-30 0 0,-1 7-5 15,0-1-8-15,1 2-4 0,-1 4-10 0,3-2-8 16,-2 6-5-16,4 4-6 0,-1-3-9 0,1-2-15 16,4 1-6-16,2 7-11 15,0-4-18-15,3 2-23 0,-1-2-31 0,2-2-34 16,0-3-44-16,1-3-49 0,-1 0-48 16,2-2-58-16,1-4-72 0,0-2-167 15,-3-4-473-15,0-2-377 0</inkml:trace>
  <inkml:trace contextRef="#ctx0" brushRef="#br0" timeOffset="-119966.29">6977 14811 2975 0,'0'0'-12'0,"0"0"41"0,0 0 24 0,27 10 16 16,-27-10 10-16,5 15 3 0,-5-15 7 15,4 22 2-15,-2-7 4 0,0 0 5 0,-2-15-2 16,2 35 0-16,-2-15-4 16,0 1-4-16,0 0 12 0,0-1-8 0,0 4-11 15,2-2-12-15,-2 0-2 16,0-1-13-16,0-2-10 0,0 0-19 0,2-3-20 0,-2-16-27 15,0 29-33-15,0-16-40 0,0-13-44 0,2 25-48 16,0-15-35-16,-2-1-52 16,0-9-131-16,0 14-559 0,0-14-400 0</inkml:trace>
  <inkml:trace contextRef="#ctx0" brushRef="#br0" timeOffset="-119726.58">7249 15031 2872 0,'18'-6'-37'16,"-18"6"40"-16,19-6 15 15,-19 6 10-15,22-6 7 0,-8 5 15 0,-14 1 9 16,34-3 7-16,-16 2-2 16,1-2-5-16,1 3 3 0,0-1-8 0,-20 1 3 15,43-2-11-15,-22 2 0 16,-2 0-6-16,3 0-3 0,-4 0-7 0,2 2-18 0,-20-2-29 15,33-2-33-15,-19 1-38 0,-14 1-40 0,26 0-46 16,-17 0-84-16,2-4-188 16,-11 4-314-16,14-7-42 0</inkml:trace>
  <inkml:trace contextRef="#ctx0" brushRef="#br0" timeOffset="-118886.52">7870 14863 2274 0,'15'-12'-6'0,"-15"12"23"0,0 0 6 0,15-7-3 15,-15 7-4-15,14-4 8 16,-14 4-4-16,22-6 0 0,-22 6-11 0,20-1 3 0,-20 1 2 15,26-4 7-15,-13 1 11 16,-13 3 2-16,27-1 7 0,-12-1 3 0,-15 2-4 16,24-2 9-16,-24 2-1 0,22-3 1 0,-22 3 3 0,24-2 3 15,-24 2-1-15,19-2 5 16,-19 2 6-16,16-3 2 0,-16 3-1 0,0 0 5 0,20-3-2 16,-20 3-1-1,0 0 0-15,0 0-1 0,21 0-10 0,-21 0-1 0,0 0-6 16,0 0-6-16,0 0-3 15,0 0-7-15,19-3-5 0,-19 3-3 0,0 0-2 16,0 0-7-16,0 0 5 0,0 0-4 0,0 0-4 16,0 0 2-16,0 0-3 0,0 0 0 15,0 0-1-15,0 0-1 0,0 0 0 0,21 0-2 16,-21 0 2-16,0 0-4 0,0 0-1 16,0 0 2-16,0 0 1 0,0 0-1 0,0 0-1 15,0 0-1-15,0 0-2 16,0 0 3-16,0 0-4 0,0 0 4 15,0 0-2-15,0 0-2 0,0 0 0 0,0 0-3 0,0 0 2 16,0 0 3-16,0 0 1 16,0 0 7-16,0 0 6 0,0 0 1 0,0 0 6 0,0 0 2 15,0 0 2-15,0 0 3 16,0 0 2-16,0 0 0 0,0 0-3 16,0 0 1-16,0 0-1 0,0 0-4 15,0 0 1-15,0 0 5 0,0 0-9 0,0 0 5 0,0 0 0 16,0 0-6-16,0 0 7 15,-23 43-2-15,12-32-5 0,-2 7-2 0,1 0 1 16,-2 2-5-16,-4 5-2 0,2-1-2 16,-2 1 1-16,1-1 1 0,1-1-6 0,-2-1 1 15,4-1-3-15,-1-5 5 0,0 4-3 0,-2-3 1 16,5-2-3-16,-2 0-1 16,4-2-3-16,-2-1 2 0,3-1-1 0,0-1-2 0,9-10-1 15,-14 17 0-15,14-17-2 16,-11 12-1-16,11-12 0 0,-8 13 3 0,8-13-4 0,0 0 5 15,-7 15-3-15,7-15 1 0,0 0 6 16,0 0 8-16,17 19 1 0,-17-19 9 16,17 7 2-16,-4-3 5 0,2 0 22 0,1 2-3 15,4-2-2-15,-1 0-10 0,2-2-10 16,0 1-5-16,3 0-19 0,-4 0-27 0,4-3-33 16,-3 0-46-16,1 0-55 15,-2 0-64-15,6-6-73 0,-5-1-145 0,1 0-146 16,-2-3-3-16,-3-1-310 0,0-1-277 15</inkml:trace>
  <inkml:trace contextRef="#ctx0" brushRef="#br0" timeOffset="-118606.41">8590 14425 2679 0,'0'0'-19'16,"6"-16"23"-16,-6 16 20 0,8-10-7 0,-8 10 4 0,0 0 8 16,17-10 10-16,-17 10 0 15,15-7 6-15,-15 7-12 0,17-3 0 0,-17 3-11 16,17-4-2-16,-17 4-13 15,21-2-32-15,-21 2-45 0,21-2-31 0,-10 2-42 0,-11 0-64 16,19-5-147-16,-9 2-306 0,-10 3 105 16</inkml:trace>
  <inkml:trace contextRef="#ctx0" brushRef="#br0" timeOffset="-118396.45">8968 14179 2003 0,'13'-7'74'16,"-13"7"30"-16,0 0 0 0,0 0 5 0,0 0 11 0,0 0 3 15,0 0-7 1,0 0 3-16,21 22-18 0,-21-22-12 0,0 24-9 0,-2-6-9 16,0 0-15-16,0 4-43 15,-2 3-45-15,2 0-52 0,0 3-52 0,-3 0-46 16,-2-5-121-16,3 2-484 0,0-1-93 15</inkml:trace>
  <inkml:trace contextRef="#ctx0" brushRef="#br0" timeOffset="-117746.73">9320 14623 2298 0,'6'-21'-36'0,"-6"21"27"0,0 0 20 15,0 0 13 1,0 0 12-16,0 0 16 0,0 0 24 0,13-9 23 0,-13 9 17 16,0 0 14-16,0 0 4 15,0 0 4-15,0 0 1 0,0 0-4 0,29 9 1 16,-29-9-4-16,11 11-4 0,-11-11-3 15,13 20-9-15,-7-8-3 0,-2 4-8 0,0 2-6 16,3 5-1-16,-3-3-17 0,-2 5-7 0,-2 4-7 16,2 0-5-16,-4 2-8 0,-2 6-6 15,0 1-6-15,-3 0 0 0,-1-2-4 0,-2 8-5 16,-6 0-5-16,4-1-3 16,-5 1-3-16,2-2-5 0,-2 0-22 0,3-7-20 15,-4-3-21-15,2 6-31 16,-2-10-38-16,2 3-45 0,1-2-53 0,0-3-63 0,0-3-144 15,3-4-142-15,-2 1-381 16,4-5-365-16</inkml:trace>
  <inkml:trace contextRef="#ctx0" brushRef="#br0" timeOffset="-116446.4">10006 14502 2878 0,'0'0'-12'0,"0"0"35"16,0 0 7-16,10-8 10 16,-10 8 5-16,0 0 1 0,0 0 14 15,0 0 20-15,21-5 17 0,-21 5 14 16,0 0 7-16,0 0 10 0,0 0 0 0,26 5 2 0,-26-5-6 16,0 0 5-16,18 8-12 15,-8-2-3-15,-10-6-10 0,12 13-9 0,-4-6-13 0,-1 4-4 16,1 0 9-1,-1 2-5-15,-1 3-17 0,2 1 0 0,-1 5-9 0,-1 0-2 16,2 1-6-16,-1 0-11 0,0 3-2 16,-1-1 7-16,0 0-3 0,0 4 7 15,0-2-23-15,1 0 7 0,0 8 3 0,-3 0-7 0,2-7-4 16,-2 1 2-16,3 0-3 16,-3-1-1-16,2 1-7 0,-2-3 2 0,3 1-1 0,-1-3 1 15,1 0-9 1,-1-1-1-16,0-3-8 0,0-3-2 0,-2 1-5 0,3-3-3 15,-2 0-10-15,-1-2-2 16,0-3-19-16,0 2-18 0,-2-3-19 0,-2-9-34 16,6 15-47-16,-4-7-54 0,-2-8-40 15,7 11-51-15,-7-11-124 0,2 12-131 0,-2-12-16 16,0 0-272-16,0 0-197 0</inkml:trace>
  <inkml:trace contextRef="#ctx0" brushRef="#br0" timeOffset="-115986.27">10588 14558 2508 0,'0'0'-65'0,"6"-17"22"0,-6 17 8 16,0 0 12-16,0 0 14 0,6-13 7 0,-6 13 27 15,0 0 7-15,0 0 9 16,0 0 17-16,0 0 5 0,0 0 14 0,0 0 7 0,0 0 5 16,-38 16 10-1,38-16 9-15,-17 14 10 0,9-3 0 0,-5 1 0 0,0 3-3 16,-1 2-2-16,-1 3-4 15,-6 1-6-15,2 7-10 0,-3-1-5 0,-2 5-6 16,-2 0-6-16,0 6-2 0,-1-4-4 0,-3 6-2 16,-4 9 19-16,1-6-7 0,7-4 0 15,-2-1-4-15,-7 13 1 0,3-8-2 0,8-6 1 16,-1 0-5-16,-1-2-9 0,4 2 0 16,-2-3-11-16,1-1-8 0,4-5-5 0,2 1-16 15,2-2-16-15,4-2-31 16,-1-3-34-16,1-3-43 0,2 2-54 0,1-2-63 15,4-2-57-15,-2-2-107 16,1-1-171-16,1-6-22 0,2 5-310 0,2-13-258 0</inkml:trace>
  <inkml:trace contextRef="#ctx0" brushRef="#br0" timeOffset="-113506.6">10972 14811 2583 0,'0'0'-69'0,"0"0"31"15,0 0 38 1,0 0 21-16,0 0 20 0,0 0 21 0,-35 25 20 0,35-25 10 16,-8 9-1-16,8-9-1 15,-12 13 2-15,12-13-2 0,-10 10 0 0,10-10 0 0,-10 14 3 16,10-14 4-16,-13 17 3 15,13-17 2-15,-11 21 4 0,3-7-9 0,2-1 0 16,2 4-7-16,-3 2-9 0,1 2-4 16,4 0-8-16,-2 4-5 0,-1-2-9 15,3 3-7-15,-3-3-1 0,5-2-9 0,-2 2-3 0,2-4-10 16,-2 0-6-16,2-1-12 16,-2-3-14-16,2-15-22 0,-2 28-19 0,2-28-25 15,0 25-35-15,0-25-34 16,0 21-52-16,2-10-49 0,-2-11-88 0,2 15-169 0,-2-15-407 15,4 10-297-15</inkml:trace>
  <inkml:trace contextRef="#ctx0" brushRef="#br0" timeOffset="-112856.39">11114 14972 2680 0,'9'-15'-22'0,"-9"15"50"16,0 0 26-16,0 0 6 0,0 0 3 0,0 0 6 15,0 0 2 1,0 0 2-16,20-4 2 0,-20 4-2 0,0 0-2 0,18 0-10 16,-18 0-2-16,0 0-12 15,28 1-2-15,-28-1-5 0,23 0-3 0,-23 0-4 0,24-1-6 16,-24 1 0-16,23 0 5 15,-23 0 5-15,23 0 9 0,-23 0 2 0,19-3 3 16,-19 3 2-16,20-1-5 0,-20 1-8 0,0 0-2 16,22 0-5-16,-22 0-2 0,0 0 0 15,0 0 4-15,0 0 1 0,22 1 4 0,-22-1 3 16,0 0 4-16,0 0-3 0,0 0 0 16,0 16-5-16,0-16-2 0,0 0-4 0,-20 26-3 15,11-14-3-15,-4 3-5 16,-1 2 1-16,1-2-3 0,-1 3-2 0,1 1-2 15,2-2 0-15,-3 0 0 0,2-2-3 0,-1 2-2 0,4-5-2 16,1 2 0-16,2-4 0 16,6-10 1-16,-14 21-3 0,14-21 2 0,-8 14-2 15,8-14 0-15,-2 15-5 16,2-15-2-16,0 0-5 0,8 19-3 0,-8-19-2 16,16 10-1-16,-16-10-2 0,23 6 1 15,-13-2-2-15,-10-4-6 0,29 1-13 16,-14-1-15-16,5 3-21 0,-2-3-28 15,-18 0-29-15,39 0-45 0,-20 0-45 0,2-3-53 16,-2-1-136-16,0 0-155 0,0-1-285 0,-2-1-183 0</inkml:trace>
  <inkml:trace contextRef="#ctx0" brushRef="#br0" timeOffset="-112636.18">11729 14873 2499 0,'18'0'-30'0,"-18"0"42"16,0 0 27-16,29 19 31 0,-21-6 32 15,2 5 33-15,-3 4 33 0,-1 2 2 16,-4 5-9-16,2 2-15 0,-8 6-18 0,0 2-20 0,-2 1-28 16,-7 8-40-16,-2-4-43 15,0 2-50-15,-3-3-57 0,-11 16-52 0,0-4-52 16,-3-15-113-16,3-3-572 15,-1-3-283-15</inkml:trace>
  <inkml:trace contextRef="#ctx0" brushRef="#br0" timeOffset="-104656.39">11170 12064 357 0,'0'0'190'0,"0"0"-79"16,0 0-24-16,0 0-21 0,0 0-21 0,0 0-17 15,0 0 0-15,0 0-8 16,0 0 4-16,0 0-10 0,0 0 2 0,0 0 7 0,0 0 6 16,0 0-1-16,0 0 6 15,0 0-6-15,0 0-3 0,0 0 10 0,0 0 0 16,0 0-11-16,0 0 4 15,0 0 8-15,0 0-10 0,0 0-7 0,0 0-2 0,0 0-1 16,0 0 1-16,0 0-9 0,0 0 3 0,0 0 1 16,0 0-6-16,0 0 3 15,0 0-4-15,0 0-2 0,0 0 8 0,0 0-8 0,0 0 4 16,0 0 1-16,0 0-6 16,0 0 0-16,0 0 8 0,-45-14-2 15,45 14 1-15,0 0-3 0,0 0 5 0,0 0 0 16,0 0-9-16,-18-4 3 0,18 4 5 15,0 0-8-15,0 0 6 0,0 0-4 16,0 0 1-16,0 0-2 0,0 0 4 0,0 0 6 16,0 0 9-16,-18-3-7 0,18 3 5 0,0 0-9 0,0 0 8 15,0 0 15 1,-19-4-21-16,19 4 2 0,0 0-2 0,0 0 0 16,0 0 1-16,-21-4-1 0,21 4-4 15,0 0 0-15,0 0 7 0,0 0-11 16,-17-2 1-16,17 2 6 0,0 0-7 0,0 0-2 15,0 0-2-15,0 0 9 0,0 0 0 0,-18-3 0 16,18 3 4-16,0 0 10 0,0 0-6 0,0 0 3 16,0 0-12-16,0 0 6 15,0 0 10-15,-24 0-18 0,24 0-3 0,0 0 11 16,0 0-14-16,0 0 17 0,0 0-15 16,0 0 3-16,0 0 0 0,0 0 1 0,0 0-2 15,0 0-1-15,0 0 1 16,0 0-5-16,0 0 5 0,0 0-2 0,0 0 5 0,0 0 6 15,0 0-19-15,0 0 16 0,0 0-8 16,0 0 0-16,0 0 15 0,0 0-12 16,0 0 7-16,0 0-4 0,0 0 2 0,0 0-2 0,0 0 7 15,0 0-2 1,0 0 7-16,0 0-11 0,0 0 0 0,57 7 9 0,-57-7-18 16,19 2 9-16,-19-2-10 15,21 2 6-15,-21-2 2 0,24 4-2 0,-24-4-5 16,23 0 7-16,-23 0-2 15,23 1 3-15,-23-1-7 0,23 0 1 0,-23 0 6 0,22 3 0 16,-22-3 2-16,20 0 16 0,-20 0-7 0,22 0-2 16,-22 0-4-16,19 0-2 15,-19 0-5-15,21 0 4 0,-21 0-4 0,23 0-14 16,-23 0 5-16,27 0 1 0,-27 0-11 16,22-3 4-16,-22 3 7 0,28 0-8 15,-28 0 3-15,23 0 4 0,-23 0-4 16,25 0 0-16,-25 0-3 0,24 0 10 0,-24 0-1 0,23 0-1 15,-23 0 13-15,23 0-17 16,-23 0 8-16,23-1 4 0,-23 1-6 0,20 0-4 16,-20 0 6-16,18-2-6 0,-18 2 11 0,22-2 7 15,-22 2 0-15,0 0-6 16,25-4-2-16,-25 4 2 0,20-2 6 0,-20 2-4 16,16-2-5-16,-16 2 3 0,0 0 6 15,27-3-6-15,-27 3-9 0,13-3 7 0,-13 3-7 16,0 0 6-16,19-1 4 15,-19 1-2-15,0 0 2 0,0 0 3 0,22-2-8 0,-22 2 2 16,0 0-2-16,0 0-4 0,0 0 2 0,0 0-4 16,16-2 6-16,-16 2 0 15,0 0-4-15,0 0-1 0,0 0 2 0,0 0-1 0,0 0-8 16,24 2 8-16,-24-2-1 16,0 0-1-16,0 0-5 0,0 0 5 0,0 0-1 15,0 0 8-15,21 0-6 0,-21 0 4 16,0 0-4-16,0 0-1 0,0 0-5 0,0 0 6 15,0 0-3-15,0 0 6 16,0 0-1-16,0 0-2 0,19 2 1 0,-19-2 2 16,0 0 4-16,0 0 4 0,0 0 2 0,0 0 3 0,0 0 3 15,0 0-3-15,0 0 7 16,0 0-1-16,0 0-2 0,0 0-4 0,0 0 2 16,0 0-6-16,0 0-3 15,0 0 3-15,0 0-10 0,0 0 6 0,0 0 3 16,0 0-2-16,0 0-5 0,0 0 0 15,0 0 0-15,-29-36 4 0,29 36-7 0,-11-8 2 16,11 8-3-16,0 0 3 0,-20-13-2 0,20 13 3 16,-14-7-6-16,14 7 0 15,-14-8 2-15,14 8 0 0,-14-8 0 0,14 8 4 0,-14-7-1 16,14 7-1-16,0 0-7 16,-18-10 5-16,18 10-5 0,-13-8 8 15,13 8-3-15,0 0 2 0,-20-10 3 16,20 10-7-16,-12-4 9 0,12 4-2 0,0 0-5 0,-20-11 1 15,20 11-2-15,0 0-1 16,-16-9 5-16,16 9 0 0,0 0 0 0,-14-6-2 0,14 6-1 16,0 0 3-16,0 0-4 0,0 0 3 0,-15-9 1 15,15 9 0-15,0 0 0 16,0 0 4-16,0 0-1 0,0 0-5 0,-12-10-1 0,12 10 4 16,0 0-1-1,0 0-3-15,0 0-1 0,0 0 5 0,0 0 2 0,0 0 9 16,0 0-7-16,-10-9 8 15,10 9-2-15,0 0 7 0,0 0-6 0,0 0 1 16,0 0-1-16,0 0-3 0,0 0-6 0,0 0-3 16,0 0-3-16,0 0 0 0,0 0 0 15,0 0-5-15,0 0 3 0,0 0-2 0,0 0-3 16,0 0 7-16,0 0-2 16,0 0 1-16,0 0-2 0,0 0 0 0,0 0 5 15,0 0-4-15,0 0 2 0,0 0 4 16,0 0 3-16,0 0 2 0,0 0-5 0,0 0 1 15,0 0 1-15,0 0-3 0,0 0-3 16,0 0 5-16,0 0-5 0,0 0 2 16,0 0-2-16,0 0 4 0,0 0 3 0,0 0 1 15,0 0-4-15,0 0 4 0,0 0-5 16,35 24 3-16,-35-24-2 0,16 12 1 0,-6-5-1 0,0 1 0 16,2 2-1-1,2-1 4-15,0 3-6 0,3-1 5 0,0 2-5 0,0 0 3 16,3-1-4-16,-2-1 3 15,0 1 1-15,-3-1-3 0,-1-3-1 0,1 1 0 16,-1-1 3-16,-5-1-1 0,4 1-2 0,-13-8 4 0,17 10 4 16,-17-10 8-16,14 10 2 15,-14-10 7-15,12 7 4 0,-12-7 6 0,0 0-1 16,11 8-4-16,-11-8-5 0,0 0-1 16,0 0-3-16,0 0 1 0,0 0-6 15,0 0 1-15,0 0-4 0,0 0 1 16,0 0 4-16,0 0 3 0,-40 11-2 0,28-5 3 15,12-6-1-15,-26 11 0 0,7-5 1 16,2 2-3-16,-3 1-1 0,-1 1 2 0,-1 1-7 16,-1 0 0-16,4 1 0 0,-3-1-4 0,5-1-3 15,-4 1-13-15,5 1-16 16,-4-1-26-16,5-1-23 0,3-1-26 0,-3-2-26 0,2 3-33 16,3-2-31-16,-1-1-57 15,11-7-141-15,-21 13-396 0,15-8-78 0</inkml:trace>
  <inkml:trace contextRef="#ctx0" brushRef="#br0" timeOffset="-95546.74">9629 14240 127 0,'0'0'113'0,"0"0"-22"0,0 0 0 16,0 0-11-16,0 0-2 0,0 0-9 0,0 0-8 0,0 0-6 16,0 0 2-16,0 0-4 15,0 0-5-15,0 0 3 0,0 0 6 0,0 0-6 16,0 0 16-16,0 0-2 16,0 0 5-16,-9-19 6 0,9 19-6 0,0 0 3 0,0 0 9 15,0 0-5-15,0 0-3 16,0 0 8-16,0 0-17 0,0 0 0 0,0 0-7 15,0 0-6-15,0 0-1 0,0 0-13 0,0 0 18 16,0 0 0-16,0 0 3 0,0 0 3 16,0 0 7-16,0 0 3 0,0 0 0 0,0 0-1 15,0 0-2-15,0 0-2 16,0 0-2-16,0 0-4 0,0 0-4 0,0 0-5 16,0 0 0-16,0 0-14 15,0 0-1-15,0 0 2 0,0 0-2 0,0 0-2 0,0 0-2 16,0 0 6-16,0 0 0 15,0 0 7-15,0 0 2 0,0 0 3 0,0 0 0 16,0 0-3-16,0 0 4 0,0 0-10 0,0 0 0 0,0 0-2 16,0 0-5-1,0 0-5-15,0 0-2 0,0 0-2 0,0 0 3 0,0 0-4 16,0 0 1-16,0 0 1 16,0 0 2-16,0 0-1 0,0 0 1 0,0 0 5 0,0 0-2 15,0 0 0 1,0 0 2-16,0 0-5 0,0 0-4 0,0 0-2 0,0 0 0 15,0 0-4-15,0 0-2 16,0 0-3-16,0 0 1 0,0 0-6 0,0 0 4 16,0 0-3-16,0 0 3 0,0 0-5 0,0 0-1 0,0 0 1 15,0 0-1-15,0 0 2 16,0 0-2-16,0 0 6 0,0 0 3 0,9 48 2 16,-9-48 0-16,0 0 7 15,0 0-6-15,0 0-3 0,0 0-1 0,0 0 1 0,0 20-2 16,0-20-1-16,0 0 1 15,0 0-5-15,0 0 3 0,0 0-1 0,-2 22-2 16,2-22-1-16,0 0-1 0,0 0 2 0,2 15-3 16,-2-15 3-16,0 0 1 0,0 0-1 15,0 0 2-15,0 19 0 0,0-19-2 0,0 0 1 16,0 0-1-16,0 0-1 16,0 17-1-16,0-17-1 0,0 0 1 0,0 0 0 15,0 17-1-15,0-17 1 0,0 0-2 16,0 0-3-16,0 0 2 0,-2 19 1 0,2-19-3 15,0 0 3-15,0 0-4 0,0 0 1 16,-2 19 0-16,2-19 2 0,0 0 0 16,0 0-4-16,0 0 2 0,0 19 0 0,0-19 0 0,0 0 2 15,0 0-2-15,0 0-2 16,0 0 3-16,0 18-2 0,0-18 2 0,0 0-1 16,0 0 1-16,0 0-1 15,0 0-2-15,0 0 2 0,-3 18-2 0,3-18 9 0,0 0-9 16,0 0 4-16,0 0-4 15,0 0 0-15,0 0-4 0,0 0 4 0,0 0-5 0,0 0-4 16,0 0-8-16,0 0-10 16,0 0-11-16,0 0-14 0,0 0-19 0,0 0-23 15,0 0-24-15,-6 14-30 0,6-14-23 0,0 0-34 16,0 0-16-16,0 0-23 16,-4 5-32-16,4-5-75 0,0 0-539 0,0 0-266 0</inkml:trace>
  <inkml:trace contextRef="#ctx0" brushRef="#br0" timeOffset="-93806.31">9703 14345 2512 0,'0'0'-147'0,"0"0"25"0,0 0 13 0,0 0 14 16,0 0 4-16,0 0 14 0,0 0 5 15,8-15 13-15,-8 15 8 0,0 0 16 16,0 0 10-16,0 0 1 0,0 0 9 0,0 0 15 15,0 0 10-15,0 0 0 16,0 0 20-16,0 0 12 0,0 0 3 0,0 0 7 16,0 0 1-16,7-12-2 0,-7 12 0 0,0 0-5 0,0 0-1 15,0 0 9-15,0 0-7 16,0 0-3-16,0 0-6 0,0 0-3 0,0 0 3 16,8-14 0-16,-8 14 5 0,0 0-2 15,0 0 8-15,0 0-7 0,0 0 3 0,0 0-1 16,0 0 3-16,0 0 0 15,0 0 0-15,0 0-4 0,0 0-1 0,0 0-6 16,0 0-3-16,0 0 1 0,0 0-2 0,0 0-3 0,0 0-3 16,0 0 2-16,0 0 2 15,0 0 2-15,0 0 3 0,0 0 2 0,0 0-1 16,0 0-6-16,0 0 1 16,0 0-2-16,0 0-3 0,0 0-2 0,0 0 2 0,0 0-5 15,0 0 3-15,0 0-1 16,0 0 4-16,0 0-3 0,0 0-3 0,0 0-2 15,0 0 1-15,0 0-8 0,0 0 2 16,0 0-2-16,0 0 4 0,-38 26-7 0,38-26-5 16,0 0 5-16,-11 7-3 0,11-7 1 0,0 0 2 15,0 0-8-15,-14 8 4 16,14-8 1-16,0 0-4 0,0 0 3 0,0 0-2 0,-13 9-1 16,13-9 1-16,0 0 0 15,0 0-2-15,0 0 0 0,0 0-2 16,-13 8 3-16,13-8 1 0,0 0 2 15,0 0-5-15,0 0 3 0,0 0-1 0,0 0 1 0,-10 7-1 16,10-7-2-16,0 0-2 0,0 0 3 0,0 0 0 16,0 0 5-16,0 0-5 15,0 0-4-15,0 0 3 0,0 0-1 0,0 0-2 16,0 0 7-16,0 0-2 16,0 0-6-16,0 0 2 0,0 0 0 0,0 0 2 0,0 0-4 15,0 0 0-15,0 0 5 16,0 0-2-16,0 0 1 0,0 0-2 0,0 0-5 15,0 0-8-15,0 0-7 0,0 0 4 0,0 0-5 0,0 0-1 16,0 0 7-16,0 0 0 16,0 0-3-16,0 0 1 0,0 0 4 0,0 0 4 15,0 0 3-15,0 0 1 0,0 0 7 16,0 0 6-16,0 0 2 0,0 0 6 16,0 0-5-16,0 0 2 0,0 0 0 15,0 0-4-15,0 0 7 0,0 0-7 0,0 0 5 16,0 0 0-16,0 0-7 15,0 0-1-15,0 0 4 0,0 0-3 0,0 0 0 16,0 0 1-16,0 0-1 0,0 0-3 0,0 0-3 0,0 0 6 16,0 0-3-16,0 0 4 15,0 0-3-15,0 0 2 0,0 0 0 0,36 6-2 16,-36-6 3-16,0 0 2 16,0 0-2-16,0 0 3 0,0 0-2 0,0 0-2 0,0 0-2 15,0 0-6-15,0 0-3 16,0 0-2-16,0 0 0 0,0 0 4 0,0 0-4 15,0 0 2-15,0 0 2 0,0 0-1 0,0 0 0 0,0 0 2 16,0 0 1-16,0 0-1 16,0 0-2-16,0 0 0 0,0 0 3 0,0 0 4 15,0 0 0-15,0 0-2 16,0 0-2-16,0 0 3 0,0 0-4 0,0 0 3 0,0 0 0 16,0 0-2-16,0 0 2 15,0 0-4-15,0 0-5 0,0 0-2 0,0 0-3 16,0 0-1-16,0 0-6 15,0 0 4-15,0 0-1 0,0 0 5 0,0 0-3 0,0 0 2 16,0 0 2-16,0 0 3 0,0 0-2 0,0 0 7 16,0 0-5-16,0 0 2 15,0 0 1-15,0 0 0 0,0 0 5 0,0 0-2 16,0 0-6-16,0 0 6 0,0 0 0 16,0 0-2-16,0 0-2 0,0 0 1 0,0 0-2 15,0 0 2-15,0 0-2 16,0 0-3-16,0 0 3 0,0 0 5 0,0 0 1 15,0 0-2-15,0 0-1 0,0 0 4 0,0 0 2 0,0 0-7 16,0 0 4-16,0 0 1 16,0 0 1-16,0 0-3 0,0 0-4 0,0 0 2 0,0 0-2 15,0 0-4-15,0 0-5 16,0 0-2-16,0 0-14 0,0 0 3 0,0 0-2 16,0 0 4-16,0 0 5 15,0 0 1-15,0 0 1 0,0 0 0 0,0 0-1 16,0 0 4-16,0 0-1 15,0 0 1-15,0 0 4 0,0 0 3 0,0 0 0 0,0 0 7 16,0 0-8-16,0 0 6 0,0 0-3 0,0 0-1 16,0 0 6-16,0 0-3 15,0 0-1-15,0 0 7 0,0 0-8 0,0 0 5 0,0 0-9 16,0 0 12-16,0 0-3 16,0 0 5-16,0 0 8 0,0 0-12 0,0 0 0 15,0 0 3-15,0 0-1 0,0 0-3 16,0 0 3-16,0 0 0 0,0 0 3 0,0 0-4 15,0 0 1-15,0 0-6 0,0 0 9 0,0 0-2 16,0 0-1-16,0 0 0 16,0 0 3-16,0 0 0 0,0 0-3 0,0 0 3 15,0 0-8-15,0 0 7 0,0 0-4 16,0 0 4-16,0 0-9 0,0 0 4 0,0 0 6 16,0 0-5-16,0 0-1 15,0 0 2-15,0 0-2 0,0 0 3 0,0 0-9 16,0 0 8-16,0 0-3 0,0 0 1 15,0 0-10-15,0 0 4 0,0 0-3 0,0 0 4 16,0 0-4-16,0 0-7 0,0 0-9 0,0 0-12 0,0 0-11 16,10 10-1-1,-10-10-14-15,0 0-13 0,0 0-11 0,2 5-23 0,-2-5-27 16,0 0-71-16,0 0-383 16,0 0 200-16</inkml:trace>
  <inkml:trace contextRef="#ctx0" brushRef="#br0" timeOffset="-91906.41">9590 14350 1625 0,'0'0'-65'0,"0"0"25"15,0 0 14-15,0 0 11 0,0 0 5 0,0 0 1 0,7-16 4 16,-7 16-1-16,0 0-3 0,0 0 2 0,0 0-1 16,11-11 6-16,-11 11 10 15,0 0-1-15,0 0 12 0,0 0 10 0,0 0 5 0,0 0 4 16,0 0 13-16,10-8-6 16,-10 8 3-16,0 0-2 0,0 0-3 0,0 0-2 15,0 0-11-15,0 0 4 16,0 0 8-16,0 0-18 0,0 0-1 0,0 0 1 15,0 0-2-15,0 0 5 0,15-7 5 16,-15 7 10-16,0 0-4 0,0 0 12 0,0 0 0 16,0 0 5-16,0 0 11 0,0 0 10 0,0 0 5 15,0 0 8-15,0 0 1 0,0 0-3 16,0 0-3-16,0 0-6 0,0 0-7 0,0 0-3 16,0 0-5-16,0 0-3 15,0 0 4-15,0 0 1 0,0 0 4 0,0 0 3 16,0 0 5-16,0 0-1 15,0 0-1-15,0 0-2 0,0 0-5 0,0 0-5 0,0 0-2 16,0 0-5-16,0 0-8 0,0 0-1 0,0 0-5 0,0 0 0 16,0 0-1-1,0 0 1-15,0 0 1 0,0 0 1 0,0 0-2 0,0 0-2 16,0 0 3-16,0 0-3 16,0 0 1-16,0 0-3 0,0 0-1 0,0 0-4 15,0 0-4-15,0 0 2 0,0 0-1 16,0 0-2-16,10 27-4 0,-10-27-3 0,0 0-1 15,0 0 2-15,0 0 5 0,0 18-7 0,0-18 4 16,0 0-8-16,0 0 0 16,3 18-3-16,-3-18 2 0,0 0-8 0,0 0 7 15,0 19-4-15,0-19-2 0,0 0-1 16,0 0 4-16,0 17-3 0,0-17-1 0,0 0 0 16,0 0-2-16,0 0-1 15,0 18-1-15,0-18-2 0,0 0 6 0,0 0-5 16,0 0 1-16,0 0-2 0,0 0 1 15,-5 19 1-15,5-19 1 0,0 0-1 0,0 0 0 16,0 0-2-16,0 0-2 0,0 18 1 0,0-18-1 16,0 0 2-16,0 0-1 15,0 0 4-15,0 0-3 0,-4 18 0 0,4-18-1 0,0 0 0 16,0 0-2-16,0 0 0 16,0 0 7-16,-2 15-8 0,2-15 1 0,0 0 5 15,0 0-2-15,0 0-1 0,0 0 3 16,0 0-8-16,0 0 4 0,0 0-1 0,0 0 1 15,-2 18-5-15,2-18 3 0,0 0 0 0,0 0 0 16,0 0 1-16,0 0-2 0,0 0 8 16,0 0-11-16,0 0 0 0,0 0-2 0,0 0 2 15,0 0-1-15,0 0 6 16,0 0-9-16,0 0 4 0,0 0 2 0,0 0 0 0,0 0-2 16,0 0 3-1,0 0 0-15,0 0 1 0,0 0 1 0,0 0-1 0,0 0 5 16,0 0-1-16,0 0-4 15,0 0-7-15,0 0-2 0,0 0-2 0,0 0-1 16,0 0-1-16,0 0 1 0,0 0 0 0,0 0 0 0,0 0-3 16,0 0 2-16,0 0 2 15,0 0 2-15,0 0 0 0,0 0-1 0,0 0 4 16,0 0-4-16,13-52 4 16,-13 52 0-16,0 0 0 0,4-14-3 0,-4 14-3 15,0 0 1-15,4-15 0 0,-4 15 1 16,0 0 1-16,5-13-2 0,-5 13-2 0,0 0 0 15,0 0-2-15,4-15 0 0,-4 15 2 0,0 0 1 16,0 0 2-16,8-15-1 0,-8 15 0 16,0 0 1-16,8-10-1 0,-8 10 5 0,0 0-3 15,0 0 4-15,9-13 0 16,-9 13 1-16,0 0 2 0,0 0-2 0,11-12 0 0,-11 12 1 16,0 0 2-1,0 0 1-15,12-9-1 0,-12 9 2 0,0 0 3 0,9-10-7 16,-9 10 3-16,0 0-2 15,0 0 4-15,13-12-3 0,-13 12-1 0,0 0 1 0,0 0 2 16,10-8-3-16,-10 8 5 0,0 0-2 16,0 0 4-16,11-11-3 0,-11 11 0 15,0 0 3-15,0 0 3 0,0 0 1 0,10-7 1 16,-10 7-1-16,0 0 4 16,0 0-7-16,0 0 0 0,0 0 1 0,0 0-2 0,0 0 3 15,0 0-3-15,0 0-2 16,16-6 2-16,-16 6-2 0,0 0 0 0,0 0 0 15,0 0-1-15,0 0 2 0,0 0 1 16,0 0 1-16,0 0 8 0,0 0-1 0,0 0 0 16,0 0 1-16,0 0-1 0,0 0-1 0,0 0 2 15,24 8-2-15,-24-8 0 16,0 0 0-16,0 0 0 0,0 0 1 0,0 0-4 0,0 0-1 16,0 0-2-16,11 9 3 15,-11-9 1-15,0 0 1 0,0 0 6 0,0 0-1 16,0 0 2-16,7 12 3 15,-7-12 0-15,0 0-1 0,0 0-3 0,0 0 0 0,0 0-2 16,4 14 0-16,-4-14-2 0,0 0 0 16,0 0 1-16,0 0-1 0,0 0-3 15,2 16 1-15,-2-16-1 0,0 0 3 0,0 0-4 16,0 0-1-16,2 16 2 16,-2-16-1-16,0 0 1 0,0 0 0 0,0 0-1 0,0 0 1 15,0 0 1-15,0 19 3 16,0-19-1-16,0 0-2 0,0 0 5 0,0 0-3 15,0 0-1-15,0 0 3 0,0 0-2 0,-2 22 0 0,2-22-3 16,0 0-2-16,0 0 1 16,0 0 0-16,0 0 2 0,0 20-3 0,0-20 1 15,0 0-1-15,0 0 4 16,4 20-14-16,-4-20-15 0,0 0-35 0,2 14-61 0,-2-14-97 16,0 0-133-16,-8 25-229 15,-1-16 0-15,-2 1-382 0,-3 0-390 0</inkml:trace>
  <inkml:trace contextRef="#ctx0" brushRef="#br1" timeOffset="-17916.64">33801 10407 139 0,'0'0'70'0,"0"0"-18"0,0 0-11 15,0 0 3-15,0 0 0 16,0 0 0-16,0 0-1 0,0 0-9 0,0 0 0 16,0 0-2-16,0 0 5 0,0 0-6 15,0 0 8-15,0 0-6 0,0 0-1 0,0 0 3 16,12-12-1-16,-12 12-3 15,0 0 2-15,0 0-1 0,0 0-1 0,0 0-4 16,0 0 3-16,0 0-1 0,0 0-3 0,0 0 3 16,0 0 3-16,0 0-2 15,0 0-8-15,0 0 8 0,0 0 3 0,0 0 7 0,0 0-10 16,0 0-10-16,0 0 5 16,0 0-7-16,-27-24-6 0,27 24 6 0,0 0 4 15,-22-6-5-15,22 6 2 16,-16-3 4-16,16 3-2 0,-22-1 1 0,22 1 6 0,-23-4 1 15,23 4-6-15,-30-2 7 16,16 0-1-16,14 2 4 0,-38-2-2 0,18 0 10 16,1 0 5-16,-1-2-7 0,-2 3 10 0,-4-2-1 15,-1-3-4-15,2 3 5 0,-2-2-3 16,-3-1 5-16,0 2 0 0,1-2-9 0,-3 3 5 16,0-2-8-16,3 0-4 0,-3 1-3 15,0 0-3-15,2 1-2 0,1 1 11 16,-3-4-5-16,2 2-3 0,1 0 17 15,1-1-4-15,-2 0-1 0,3 0 5 0,-1 1 6 16,0-1 3-16,1-1-5 0,-1-2 0 0,2 0-4 16,-2 1-4-16,0-2-8 15,3 3-3-15,-3-4 0 0,1 2-2 0,1 3-2 0,0-2-6 16,2 0-1-16,-2 0-1 16,1 1-2-16,-1-2-2 0,0 5-2 0,2-4 0 15,-2 0-4-15,1 2-3 0,-1-1 1 16,1 2 0-16,-1-1-3 0,1-1 0 15,-2 2 7-15,1-2-5 0,-1 2 2 0,1 1-6 0,0-3 1 16,-1 2-5-16,0 0 6 16,2 0 3-16,-3 0-3 0,-2 1-2 0,1-1 2 15,1 2-3-15,-2-1 3 0,1-1-1 16,-1 1-1-16,0 0-3 0,1-1 2 0,-1 0-2 16,-2-1 2-16,3 1 0 15,-3 0 1-15,2 0 0 0,-1 2-3 0,-1-1 0 0,2-2 2 16,0 2-4-16,1-1 2 15,-1 2 1-15,0-2 2 0,4 3-1 0,-4-4 1 16,0 2-2-16,1 1 5 0,-1 0-6 0,0-2 2 16,3 2 1-16,-1-2-2 15,1 3 1-15,-1-2 2 0,-2 0 0 0,3 1 0 0,-1 0-3 16,-2-2 3-16,1 2-1 16,-1 0-2-16,1 0 4 0,0-2 1 0,-1 4-3 15,-2-1 0-15,3 1 1 16,-3-2 0-16,0 2 4 0,-1 0-5 0,5 0 1 0,-4 0 7 15,-1 2-8-15,2-4 0 16,-1 4 1-16,0-2 0 0,0 0 2 0,3 1-2 16,-3 2-4-16,2-2 3 0,1-1-2 0,-3 4 2 15,2-4 2-15,1 2-3 0,0 0 4 16,1-2-2-16,-1 0-2 0,-1 0 2 0,4 0 0 16,-1-2 4-16,-1 0 0 0,-2 2 2 15,3-4 6-15,-1 3-5 0,1-2-2 16,0 2 4-16,-1-4-6 0,1 1 2 15,-3 0 0-15,2 1-2 0,1-1 1 0,-3 1-1 16,-2-1-4-16,3-2 4 0,-3 0-2 0,0 0 4 16,1 1-4-16,-1-1-2 15,0 2 2-15,-4-1-1 0,3 1-3 0,-1 0 5 0,-3-1-2 16,3 0 0-16,0 2-2 16,-1-1 2-16,1 2 0 0,-2 0-1 0,0 0-2 15,-1 1 6-15,-5-2-2 16,7 1-7-16,-1 2 4 0,-3-1-2 0,3 1 0 0,-2 0 0 15,4 0 0-15,-3 0 0 0,3 1-5 0,-3 1-5 16,2 1 1-16,2-2 0 16,0 1-2-16,-1 2 3 0,0-2 1 0,0 0 0 15,1 0 1-15,-1-2-1 0,2 0 2 16,-3 0 0-16,4-2 1 0,-3 2 4 0,-1-2-1 16,2-2 1-16,0 2-3 0,-1-1 3 15,0-2 0-15,0 4-1 0,1-5 1 16,-1 2 1-16,-3 1-3 0,-1-4 2 15,4 4 0-15,-4-1 0 0,-1 1 0 0,0-3 1 16,1 0 0-16,-2 2-1 0,2-2 0 0,-6-2 3 16,4 5-3-16,-3-1 4 15,2-1 1-15,-1-1-5 0,1 2-1 0,-1-2 2 0,0 0-1 16,-1 3 0-16,0-2 0 16,3 4 1-16,-5 0 2 0,2-5-1 0,0 6-2 0,1-1 3 15,3-1-4 1,-1 0 5-16,4 2-1 0,-2 0 0 0,2 0 0 0,2 0-2 15,-9 2-1-15,7-2 2 0,0 2 5 16,-1-2-9-16,1 0 4 0,4 0 2 16,-7 0-3-16,4 1 0 0,1-2 2 0,-2 1-3 15,3 0 1-15,-3-2 0 0,-1 2 2 16,1-2-3-16,-2 2 0 0,3-2 1 0,-5 2-1 16,1 0 1-16,-4 0-1 0,1 0 0 15,-1 0-5-15,0-1 0 0,5 1-3 16,-3 1-6-16,-1-2 4 0,4 1 2 15,1 0-1-15,-1 0-2 0,1-2 7 0,-1 2-4 16,2 2 3-16,-7-2 1 0,5 0 3 0,-2 3 0 16,3-3-2-16,3 0 3 0,-2 2-2 15,1-2-1-15,1 0 3 0,0 2 1 0,1-1-6 16,1-1 5-16,1 0-4 16,1 0 3-16,-1 3-2 0,0-3 3 0,-1 3-2 15,3-3 3-15,2 0 0 0,-6 0 3 16,4-3-4-16,-3 3 0 0,2 0 0 0,1-3 1 15,2 2 5-15,-4 1-2 16,2-2-10-16,3 2 4 0,-2 0-1 0,1-2-1 16,2 2 0-16,0-2-2 0,-1 1-2 0,3 1 2 15,1-2-2-15,-10 2 0 0,10-4-2 16,-1 4 2-16,-1-2 0 0,0 2-1 0,2 0 2 16,-2 0 1-16,3-2-3 15,0 2 6-15,0 0-5 0,-3 0 5 0,1 0-2 0,2-2 1 16,-1 2 0-16,-3 2 2 15,5-2-2-15,-4 0 1 0,3 0 0 0,-1 2-5 16,0-2 3-16,1 0 4 0,-3 2 2 0,2-2 3 16,3 2-7-16,-4-2 6 15,0 2-3-15,2-2 17 0,-2 0 2 0,-1 0-6 0,3 2-4 16,-4-1 3-16,2-1-6 16,-3 2 2-16,0-2 1 0,3 2-2 0,-6-2 1 0,2 2-6 15,-3 2 6 1,2-1-7-16,-1-2 5 0,-1 0 0 0,-2-1-2 0,3 5-1 15,-3-4 0-15,0-1 0 16,0 2 2-16,-1 2 2 0,-1-2-2 0,-1 0 0 16,1 0 1-16,1 1-3 0,-1 0 0 0,0-3-1 0,0 1 2 15,0 1-1-15,1 1-3 16,-1-3 2-16,0 0 1 0,-1 1-1 0,4-1-2 16,-3 0 0-16,0 3 0 15,0-2 3-15,1-1-4 0,1 0 4 0,-2 0-3 0,2 2-2 16,1-2-10-16,-1 2-6 15,0-2-5-15,3 0-2 0,-1 2 2 0,-2-2 1 0,2 0 2 16,1 0 3-16,-3 0 0 0,2 0 1 16,1 0 2-16,-1 0 3 0,-2-2 7 15,3 2-7-15,-1-2-1 0,-2 2 3 0,3 0 2 16,-3 0 1-16,2 0-6 16,-2 2 0-16,3-2 1 0,-1 0-4 0,-2 0 3 15,3 2-1-15,-1-2 3 0,-2 0 5 16,1 0-2-16,-1 0-1 0,0 1 4 0,0-1 1 15,-1 3-2-15,1-3 1 16,-2-3-3-16,2 6 4 0,1-3-1 0,-1-3-1 16,0 6 2-16,3-3 0 0,-1 0-2 0,2 0-6 0,1 1-6 15,-1-1 2-15,0 0-2 16,3 0 4-16,-1 0-5 0,0 2 6 0,-2 0-5 16,3 1 5-16,-1-3 2 15,0 0 2-15,3 1-3 0,-7 1-1 0,1 0 1 0,-2 0 4 16,-2-2 0-16,1 2-1 15,1-2 2-15,-1 2 1 0,-2-2 1 0,0 0-6 0,1 0-2 16,1 0 3-16,0 0-4 0,0 0 2 0,3 0 1 16,-1-2 3-16,0 2 5 15,5 0-3-15,2-2 0 0,-2 2-2 0,1 0-4 0,-1 0-2 16,1 0 6 0,2 0 0-16,-2-2-6 0,-2 2 0 0,3 0-6 0,-1-2 6 15,0 2-1-15,0 0-5 16,-1-2 6-16,-1 2 5 0,1 0 0 0,0 0-2 15,1 0 6-15,-1 0-8 0,1 0-1 0,-1 0 2 0,2 0-1 16,-2 2 2-16,1 0 1 16,1-2 4-16,0 2-2 0,0-2-3 0,-1 2 3 15,3-2 20-15,-2 2-32 0,-1 0 14 16,-1-2 5-16,3 0 6 0,0 0 7 0,-2 0 6 16,3 1 2-16,-3-1-1 15,2 3 5-15,0-3 0 0,-1 0-14 0,2 0 8 16,0 2-6-16,-1-2-3 15,4 0-6-15,-4 1 9 0,22-1-6 0,-37 2 1 0,17-2-6 16,1 2 4-16,0-2-9 0,-2 2 9 0,21-2-3 16,-38 0 5-16,16 2 0 15,1-2-4-15,3 0 7 0,-2 1-6 0,0-1-4 0,20 0 5 16,-37 3-5-16,18-3 2 16,0 1-2-16,3 2 5 0,16-3-6 0,-37 1 3 15,20-1-3-15,0 2 4 16,17-2-1-16,-34 0 1 0,18 2 2 0,-4-2 1 15,20 0-4-15,-35 0 2 0,15 0-2 16,2 2 3-16,-2-2-6 0,20 0-6 0,-33 2-5 16,15-2-7-16,18 0-5 0,-32 4-4 0,16-3-5 15,-1 1 6-15,2 2 5 16,15-4-1-16,-29 4 2 0,13-2 10 0,16-2-3 0,-27 4 11 16,12-2-2-16,15-2 5 15,-27 3-6-15,27-3 5 0,-26 3 5 0,14-2-5 0,12-1 3 16,-26 2 0-1,26-2-7-15,-23 4 8 0,23-4-4 0,-26 3-3 0,26-3 6 16,-22 4-9-16,22-4 5 0,-26 3-6 0,26-3-1 16,-26 1 5-16,26-1-5 15,-25 0-2-15,11 3 1 0,14-3 6 0,-30 0 6 0,30 0 0 16,-28 0-5-16,28 0 8 16,-27 1-6-16,27-1-1 0,-26 0-1 0,26 0 2 15,-26 2 2-15,26-2 1 16,-22 0-9-16,22 0-3 0,-24 2 3 0,24-2 0 0,-21 0-7 15,21 0 11-15,-24 0-3 0,24 0 3 0,-22 0-1 16,22 0 3-16,-24 0 5 16,24 0-10-16,-23 2 11 0,23-2-9 0,-24 2 2 15,24-2-10-15,-20 2 3 0,20-2 8 16,-22 1 1-16,22-1-13 0,-23 4 14 0,23-4-5 16,-21 2 1-16,21-2 5 0,-21 4-4 15,21-4 4-15,-22 2-5 0,22-2 8 0,-21 2-4 16,21-2-5-16,-21 2-8 15,21-2 8-15,-17 2-3 0,17-2-10 0,0 0 13 16,-26 0-6-16,26 0 0 0,0 0 3 0,-18 4 8 0,18-4-2 16,0 0 4-16,0 0 10 15,-19 2 1-15,19-2 7 0,0 0-3 0,0 0 0 16,0 0-1-16,-15 4 1 16,15-4-5-16,0 0 4 0,0 0-1 0,0 0 12 15,0 0-13-15,-9 11-3 0,9-11 4 16,0 0-4-16,0 0-4 0,0 0 4 0,0 0-2 15,-2 19-5-15,2-19 5 0,0 0-3 0,0 0 0 16,4 25-4-16,-4-25-14 16,0 0 5-16,3 24 0 0,-3-24 0 0,-3 19 5 0,3-19-2 15,0 22-3-15,0-22 3 16,-2 22-2-16,2-22 0 0,-2 25 4 0,0-10-2 16,2-15-1-16,-2 29 3 0,0-12 0 15,0-2-1-15,2-15-1 0,-2 35 2 0,0-19 0 16,2 2 3-16,-4-1 4 15,2 0 5-15,0 0-4 0,-1 1 5 0,-2-2 7 0,3 2-3 16,0-1-7-16,0 1 3 0,0-3-6 0,-2 2 6 16,4-17-5-16,-2 32 2 15,2-15-3-15,-4-2 3 0,2 0 5 0,2-15 5 0,-4 31 4 16,2-15-1 0,-3 0 2-16,3 0 0 0,0 1-6 0,-3-2 1 0,3 2-3 15,-2-2-4-15,2 2-5 16,-2 1 2-16,4-18-1 0,-2 32 1 0,0-15-1 15,0 0-3-15,-1-1-2 0,1 0 2 16,2-16-6-16,-4 37 4 0,2-22 2 0,0 4-2 16,0-2 0-16,-2 2-1 0,2-2 1 15,-3 1 0-15,1 1 1 0,-3-2 5 16,3 2-4-16,-2-2 1 0,0 4-4 16,2-4 0-16,-3 2-5 0,2 1 6 0,1-4-1 15,-2 5 4-15,2-1-5 0,0-1 4 0,-3 3-4 16,3 2 4-16,0-5-1 15,-2 0 4-15,1 7-6 0,1-3 5 0,0 2-3 0,-1-2 7 16,1-1-1-16,-2 4 2 0,2-4-2 0,-2 3 0 0,2-3-1 16,0 4-1-16,-4-2 1 15,4-1 0-15,0 2-2 0,0 0-4 0,0 0-5 16,0-3-1-16,2 3 1 16,-3-2 2-16,1 0-2 0,0-2 0 15,-1 1-5-15,3 2 9 0,-4-2 2 16,4 1-2-16,-5 0 1 0,1 0 0 0,2 0-2 0,0 1 2 15,-2-1-2-15,2 0-1 0,-2 2-1 0,0-2 4 0,2 0-1 16,0 1 0 0,0-1 0-16,0 0 1 0,0 2 0 0,-1-2 5 0,3-1-4 15,0 2 3-15,-3 0 6 16,3-3 1-16,0 4-4 0,-2-3 1 0,2 0-4 16,-2 3-1-16,2-3 0 0,-3 3 3 15,3-2 0-15,-2 2-3 0,2-4-2 0,0 6 1 16,-2-3 0-16,2 3-3 15,0-2 1-15,0-2-4 0,-1-3-1 0,3 7 0 16,-4-6 1-16,2 0 1 0,2 1 0 0,-3 0-1 0,1-1 4 16,0-2-3-16,-2 2-6 15,2-2 1-15,0 2 3 0,0-2 2 0,-2 0 1 0,2 2 3 16,-2 1-5 0,2-3-1-16,-3 3-1 0,3-2 1 0,-3 0-7 0,1-1 1 15,2 0-5-15,-2 2 6 16,0-2-1-16,0 3 2 0,2-3 2 0,-3 7 2 15,1-7-4-15,0 4-1 0,0-1 4 0,-1 0 0 0,1 2 2 16,0-1 0-16,-3-1-2 16,3 2 4-16,-2-1-4 0,0-1 0 0,0 1 1 15,-2 2-2-15,0-2 0 0,2 1 9 16,0-1 1-16,0 2-2 16,-3-2-1-16,3 0 1 0,-3 2 1 0,0 0 1 15,3-1-4-15,-2 1-1 0,2 1-2 0,-1 0-2 16,0 0 4-16,3 3-7 15,-2-2 3-15,2 1 3 0,-2 1 5 0,2-3-2 0,-3 3 4 16,0-1-4-16,1 1 1 0,-2 3 0 0,1-1-4 16,-1 1-2-16,2 0-5 0,-3 1-3 15,2-1-9-15,-1 1-2 0,0 0 6 0,0-2 4 16,-3 0 0-16,2 2 0 16,1-4 12-16,-3 2-6 0,3 2 0 0,-3-1 5 0,0 3-2 15,3-5-2 1,0 2-3-16,-2 1 1 0,0 2-6 0,2-2-2 0,0 2-4 15,-1 0 3-15,1-2 1 16,1-1-2-16,-1 1 5 0,-3 0 7 0,3-2 3 16,0 3 13-16,-1-1 2 0,0-4-1 0,1 3 2 15,0-1-3-15,-1 1 1 0,1 1-5 16,-1-2-2-16,3-3-2 0,-3 6-4 0,3-2-1 16,2 0-2-16,-4 0-3 15,1 0 1-15,-2 3 4 0,3-3 1 0,-2 0 3 0,0 1 1 16,-2-1 5-16,2 3 0 15,0-3-3-15,2 0 2 0,-3 2 2 0,1 1-1 0,1 1-1 16,1 0 1-16,-3 1 1 0,3-1-2 16,0 0 1-16,0 0-2 0,-1 0 0 15,0 1 7-15,1-1 4 0,-2 0 6 0,2-1 2 16,-3 1 8-16,-2-1-1 16,3 2 4-16,-3-3 5 0,1 1 3 0,-2-2 9 15,-2 3-7-15,2-2-4 0,1 2-4 16,0-3-5-16,-1 2-2 0,-1-1-5 0,3 2-5 15,-4 0-3-15,6 1-3 0,-2 1-4 0,-3 4-6 0,0 4 0 16,3-1-10-16,-3 1-14 16,3 3-7-16,-3 4-12 0,-2 13-10 0,3-7-7 15,-6 9-11-15,2 1-17 0,1-1-18 16,0 3-16-16,0-14-29 16,5-4-26-16,-2-3-34 0,0 0-162 0,2-5-535 15,-1-1-282-15</inkml:trace>
  <inkml:trace contextRef="#ctx0" brushRef="#br1" timeOffset="-14586.18">33566 11029 426 0,'0'0'130'0,"0"0"-20"16,0 0-25-16,0 0-16 0,10-13 9 0,-10 13-6 16,0 0-8-16,0 0-5 0,0 0-6 0,0 0 5 0,0 0-8 15,0 0 2-15,0 0 2 16,0 0-5-16,0 0-1 0,0 0 3 0,6-15-1 16,-6 15 9-16,0 0-4 15,0 0 0-15,0 0 4 0,0 0-2 0,0 0 5 0,0 0 4 16,0 0-9-16,0 0 3 15,0 0-6-15,0 0-5 0,0 0 10 0,0 0-30 16,0 0 3-16,0 0-10 0,0 0-2 0,0 0 6 0,0 0-23 16,0 0 8-16,0 0 7 15,0 0-4-15,0 0 2 0,0 0-5 0,0 0-4 16,0 0 6-16,0 0 8 16,-27 42-18-16,27-42 7 0,-5 15-7 0,5-15 3 0,-6 17-10 15,6-17 4 1,-6 21 3-16,2-12-6 0,4-9-3 0,-8 24 0 0,3-13-14 15,5-11 0-15,-11 25-7 16,5-13 1-16,6-12-1 0,-10 20 4 0,3-10-3 16,7-10 20-16,-12 15-17 0,12-15 10 0,-16 11 20 15,16-11-17-15,-18 6 7 0,18-6 14 16,-18 4-6-16,18-4 10 0,0 0 10 16,-20 3-5-16,20-3 4 0,0 0 2 15,0 0 6-15,0 0 0 0,-28-5-2 0,28 5-3 0,0 0-2 16,0 0-2-16,0 0-3 15,0 0-3-15,0 0-2 0,0 0-1 0,0 0-5 16,0 0 2-16,0 0-3 0,0 0-2 0,0 0 5 0,0 0-7 16,0 0-1-1,0 0 3-15,0 0-3 0,0 0 1 0,0 0-2 0,0 0 3 16,0 0 0-16,0 0-2 16,0 0-5-16,0 0 4 0,0 0-1 0,0 0-4 0,0 0-1 15,0 0 4-15,0 0 12 16,0 0 1-16,0 0 3 0,0 0 11 0,0 0-3 15,17 36 0-15,-17-36 6 0,-15 8 2 0,15-8 2 16,-15 4 3-16,15-4 3 16,0 0 2-16,-23 3 3 0,23-3 6 0,0 0 7 15,-21 0 12-15,21 0 5 0,0 0 1 16,0 0-3-16,-26-7-5 0,26 7-5 0,0 0-9 16,-10-12-5-16,10 12-3 0,0 0-7 15,0 0-5-15,0 0-4 0,4-27-2 0,-4 27-5 16,0 0 1-16,17-19-5 15,-17 19-3-15,13-13-6 0,-5 7-8 0,-8 6-15 16,15-13-20-16,-15 13-27 0,15-15-23 0,-7 10-44 16,-8 5-39-16,17-12-46 15,-17 12-116-15,15-16-577 0,-8 12-291 0</inkml:trace>
  <inkml:trace contextRef="#ctx0" brushRef="#br1" timeOffset="-14356.5">33555 10900 2695 0,'11'-8'-77'0,"-11"8"18"0,0 0 12 0,10-9-2 16,-10 9 8-16,0 0 3 15,0 0-18-15,11-8-5 0,-11 8-15 0,0 0-16 16,8-4-25-16,-8 4-58 0,0 0-143 0,0 0-163 0,0 0 351 16</inkml:trace>
  <inkml:trace contextRef="#ctx0" brushRef="#br1" timeOffset="-14156.17">33649 10823 1452 0,'0'0'93'0,"0"0"29"16,0 0 21-16,12-10-2 0,-12 10-10 0,0 0-16 16,14-8-7-16,-14 8-8 0,18-4-12 0,-18 4 6 0,17-4-14 15,-17 4-14-15,20-2-34 16,-20 2-30-16,24 0-46 0,-24 0-30 0,25 2-28 16,-14-2-26-16,-11 0-32 15,17 4-60-15,-17-4-425 0,10 2 129 0</inkml:trace>
  <inkml:trace contextRef="#ctx0" brushRef="#br1" timeOffset="-12956.44">32639 11165 1874 0,'0'0'-26'0,"0"0"32"16,0 0 19-16,0 0 28 0,0 0 10 0,14 21 13 0,-14-21-3 15,0 0-5-15,0 0-2 16,0 0-3-16,0 0 2 0,0 0-4 0,34-23 8 16,-34 23-8-16,17-13-3 0,-7 3-2 0,4-1-8 0,-2-3 2 15,5-1-11-15,2-2-8 16,0-1-2-16,5-1-2 0,0 0-3 0,2 0-1 16,-1 2-9-16,-1 2 3 15,-6 2-6-15,4 0-1 0,-3 2 0 0,-4 1 0 0,-2 2-5 16,-1 0-3-16,0 0-5 15,-12 8-1-15,18-8 1 0,-18 8 11 0,0 0-2 16,0 0 0-16,0 0 2 0,0 0-1 0,0 0-1 0,0 0 2 16,0 0-5-16,-32 50 6 15,20-38 1-15,-3 0-3 0,-2-1 6 0,2-2 5 16,-2-1-5-16,0 0 7 16,0-1-1-16,0-1 3 0,2-3-6 0,-1 1-1 15,16-4-1-15,-28 4 4 16,28-4-5-16,-24 0-3 0,24 0-5 0,0 0 0 0,-25-5 1 15,25 5-3-15,0 0-6 16,-17-8 6-16,17 8-6 0,0 0-3 0,0 0 4 16,-13-11-4-16,13 11 0 0,0 0 1 0,0 0-11 15,0 0 7-15,-16-4 5 0,16 4 4 16,0 0 2-16,0 0 0 0,-28 2-1 16,28-2-1-16,0 0 0 0,-28 5 1 15,28-5-1-15,-19 6-4 0,19-6 2 0,-18 4 0 16,18-4 4-16,-20 3-2 15,20-3 0-15,-20 4 4 0,20-4 4 0,-18 2 3 0,18-2 1 16,0 0 1-16,-21 0 1 0,21 0 3 0,0 0 2 0,0 0 4 16,-21-7 8-16,21 7 10 15,0 0 13-15,0 0 1 0,-13-9 2 0,13 9 1 16,0 0 0-16,0 0-4 16,0 0-2-16,0 0-2 0,-2-18-3 0,2 18-4 0,0 0-5 15,0 0 0 1,0 0 0-16,0 0-3 0,0 0 1 0,0 0-4 0,0 0-2 15,0 0-3-15,0 0 2 16,0 0 6-16,0 0 0 0,0 0-1 0,0 0-2 16,0 0-2-16,-14 34-6 0,7-18-1 0,2 1 0 15,-3 6-3-15,0 0-2 0,-1 1 0 16,-1 7-3-16,-3 0-1 0,2-2-3 0,-1 4 1 16,0 0-2-16,-4-3 2 15,2 1-4-15,-1 1 0 0,0-4 1 0,0 1-4 16,-2-3 2-16,0-1-4 15,1 0 3-15,0-5-4 0,-1-2 0 0,1 0-1 0,-2-3 6 16,2-2-6-16,-4 1 1 0,2-5 2 0,1-1 1 16,-3-3-3-16,0-1 3 0,0-2-2 15,-1-2 1-15,0 0 4 0,-2-4 0 0,-1-1 2 16,1-1 11-16,0-2 5 16,2-2 8-16,-1-1 1 0,4 1-4 0,0-1-2 0,6 0-3 15,-1 1-3 1,5-2-3-16,1-2-1 0,7 14-8 0,-2-25 0 0,2 25-3 15,11-31-17-15,2 14-14 0,1 0-24 0,10-2-28 16,-1 0-37-16,7 0-46 16,6-2-53-16,2 3-49 0,0-6-76 0,7 2-162 15,-6 4-75-15,-1-5-277 0,0 2-196 16</inkml:trace>
  <inkml:trace contextRef="#ctx0" brushRef="#br1" timeOffset="-12756.41">32797 10791 2562 0,'0'0'7'0,"15"-9"47"0,-15 9 12 0,0 0 4 16,13-6-9-16,-13 6-2 16,0 0-9-16,0 0-6 0,0 0 0 0,12-8-9 15,-12 8-7-15,0 0-25 16,0 0-41-16,0 0-55 0,13-6-59 0,-13 6-121 0,0 0-509 15,0 0-85-15</inkml:trace>
  <inkml:trace contextRef="#ctx0" brushRef="#br1" timeOffset="-11526.34">32318 10690 2240 0,'0'0'-114'0,"0"0"11"16,0 0 17-16,0 0 7 0,0 0 17 0,0 0 21 15,0 0 13-15,0 0 13 16,0 0 26-16,0 0-11 0,0 0 12 0,0 0-2 15,0 0 3-15,0 0-3 0,0 0-4 0,0 0 6 0,0 0 4 16,0 0 18-16,0 0-12 16,-12-9 2-16,12 9 0 0,0 0 12 0,0 0 1 15,0 0 1-15,-21-6 14 16,21 6 0-16,0 0 8 0,-23 2 2 0,23-2 2 16,-24 1 5-16,24-1-13 0,-31 8 8 15,11-4 5-15,-1 6-13 0,-4-3-11 0,-2 1 4 16,-5 3-2-16,-2 3 0 15,-3-3-3-15,2 3 2 0,-1-1-1 0,0 0-1 0,0 1 1 16,0-3-2-16,-1 2 2 0,4-3 5 0,-3 1-8 16,4-1-1-16,2-2-5 15,3-3-4-15,1 0-3 0,2 2-2 0,-2-3-13 0,5-1-8 16,1-3-9 0,2 2 4-16,18-2-6 0,-30 0 0 0,30 0 6 15,-25-4-8-15,25 4 6 0,-22-4 0 16,22 4 5-16,-16-3 2 0,16 3 4 0,0 0-1 0,-20-6 2 15,20 6-1 1,0 0 5-16,-16-6-4 0,16 6-9 0,0 0 5 0,0 0-6 16,0 0-1-16,-22 0 0 0,22 0 8 0,0 0 2 15,0 0 3-15,-23 10 3 16,23-10 6-16,-17 8 7 0,17-8 5 0,-23 7 2 16,13-3 3-16,10-4 1 0,-32 7-1 15,17-3-6-15,0 0 0 0,-2 2-5 0,17-6-4 16,-30 4 0-16,16-3-2 0,14-1 0 15,-26 4-4-15,26-4-2 0,-21 2 1 16,21-2 0-16,-24-2-3 0,24 2-6 0,0 0-3 0,-22-7-7 16,22 7 0-16,0 0-2 15,-11-13 0-15,11 13-2 0,0 0 2 0,0 0 0 0,0-21 0 16,0 21-3 0,0 0 5-16,0 0-1 0,0 0 1 0,15-21-2 0,-15 21 2 15,0 0-1-15,0 0 1 16,8-10 1-16,-8 10 1 0,0 0 0 0,0 0 0 15,0 0 1-15,0 0-1 16,0 0-3-16,0 0 2 0,0 0-3 0,0 0 3 0,17 32 0 16,-17-32-3-16,0 0 6 0,0 0 0 0,0 0 4 15,-19 33 3-15,19-33 1 16,-15 9 6-16,15-9 0 0,-17 10 3 0,7-6-1 16,10-4 1-16,-21 5-1 0,21-5-4 15,-24 2 0-15,24-2-1 0,-23 0-1 0,23 0-5 16,-21-3 1-16,21 3 2 15,-26-10 0-15,15 6-1 0,11 4-2 0,-22-10 2 0,10 5 1 16,12 5-1-16,-20-10-1 0,20 10 0 0,-19-10-1 16,8 5-1-16,11 5 1 15,-21-6-1-15,21 6-2 0,-24-4-2 0,24 4 0 16,-20-1-2-16,20 1-4 0,-22 4-1 16,22-4-6-16,-17 7-5 0,17-7-6 0,-14 9-1 15,14-9 0-15,-14 12-3 16,14-12 3-16,-10 9-3 0,10-9 2 0,0 0 2 15,-10 13 3-15,10-13 4 0,0 0 3 0,-11 8-2 0,11-8-2 16,0 0 4-16,0 0 1 16,-19 3 0-16,19-3 2 0,0 0 4 0,-25-6 3 15,25 6 7-15,-22-4 7 16,22 4 7-16,-22-7 5 0,22 7 3 0,-26-3 6 16,26 3 6-16,-26-4 8 0,26 4 1 15,-27 0 3-15,27 0 2 0,-28 6-1 0,16-2-1 16,-3 2 2-16,0 2-1 0,2 3 1 15,1 3-1-15,-1 0-3 0,0 4 5 16,3 1-9-16,-3 1 1 0,4 3-3 0,1 4-5 0,0-2-3 16,-1 1-3-16,3 4-6 15,-1-2 0-15,3-1-7 0,0-1-6 0,1-2-17 16,-1-2-25-16,2-1-33 16,0-3-40-16,2-2-62 0,2-3-69 0,0-3-73 0,-2-10-177 15,9 12-93-15,-9-12-351 16,0 0-334-16</inkml:trace>
  <inkml:trace contextRef="#ctx0" brushRef="#br1" timeOffset="-11266.39">30945 10422 2756 0,'0'0'-85'0,"0"0"7"15,0 0-25-15,19-12-28 16,-19 12-45-16,0 0-86 0,11-1-349 0,-11 1 179 15</inkml:trace>
  <inkml:trace contextRef="#ctx0" brushRef="#br1" timeOffset="-11016.75">31060 10500 1761 0,'0'0'33'0,"22"1"26"0,-22-1 2 16,0 0-9-16,0 0-3 0,0 0-4 15,28-5-1-15,-28 5 8 0,0 0 6 0,19-4-8 16,-19 4-1-16,0 0-6 16,17-3-5-16,-17 3-15 0,0 0-37 0,0 0-25 0,19-4-32 15,-19 4-22 1,10 4-39-16,-10-4-59 0,0 0-406 0,18 3 195 0</inkml:trace>
  <inkml:trace contextRef="#ctx0" brushRef="#br1" timeOffset="-10416.25">30426 11617 1720 0,'22'7'26'16,"-22"-7"15"-16,0 0 20 0,24-2 5 0,-24 2-8 0,26-2 8 16,-26 2-5-16,32-3-1 0,-15 0-5 0,3 2-10 15,-2-2-9-15,3 1-23 16,-2 1-26-16,2-3-32 0,1 2-27 0,-2 0-33 0,2 0-36 16,-3-1-63-16,0-1-350 15,0-2 258-15</inkml:trace>
  <inkml:trace contextRef="#ctx0" brushRef="#br1" timeOffset="-9626.66">30130 10852 1555 0,'0'0'-35'16,"0"0"3"-16,0 0 1 0,0 0-1 15,0 0 4-15,0 0 3 0,0 0 11 16,0 0 7-16,38 12 12 0,-38-12 17 15,0 0 18-15,0 0 11 0,15 7 12 0,-15-7 10 16,0 0 6-16,0 0-8 0,12 7 4 0,-12-7-12 16,0 0 15-16,0 0 3 0,0 0 4 15,13 8 0-15,-13-8 4 16,0 0-1-16,0 0-2 0,0 0-9 0,0 0-2 16,0 0-7-16,0 0 14 0,0 0 3 0,0 0 4 0,0 0 1 15,0 0 2 1,0 0-5-16,0 0 0 0,-61-5-6 0,61 5-5 0,-24 2-5 15,12 1-6-15,12-3 0 16,-32 10-10-16,17-2 0 0,-3 3-7 0,-2 3-3 16,3-1-4-16,-2 0 1 0,-2 3 2 0,3-1-3 0,-4 4 3 15,-1 2 4-15,-1-1 0 16,4-2 4-16,-4 1 0 0,3-5-4 0,-5 2 0 16,3-3-6-16,2 1-5 15,-3-3 5-15,1-1-32 0,0 1-42 0,2-3-54 16,1-2-76-16,4 2-62 0,-1-5-118 15,2 1-203-15,-2-2-397 0,3-2-364 0</inkml:trace>
  <inkml:trace contextRef="#ctx0" brushRef="#br1" timeOffset="-9116.15">29662 10797 2863 0,'0'0'-41'0,"0"0"22"16,8-15 0-16,-8 15 2 0,0 0 9 0,0 0 8 0,0 0 13 15,0 0 8 1,0 0 11-16,0 0 1 0,0 0 1 0,0 0-2 0,0 0-2 16,0 0-5-16,0 0 2 15,0 0-3-15,0 0-4 0,-22 41-5 0,22-41 7 16,-16 14-8-16,8-9 3 0,8-5-6 15,-17 8 2-15,17-8-8 0,-21 8-15 0,21-8-6 16,-19 4-8-16,19-4-15 0,-22 2 0 0,22-2-7 16,-16 1 8-16,16-1-5 15,0 0-3-15,-28 3 12 0,28-3 3 16,-15 1 3-16,15-1 7 0,0 0 3 0,-23 4 5 16,23-4 4-16,-17 4 9 0,17-4 10 0,0 0 6 15,-21 6 6-15,21-6 5 16,-19 2 5-16,19-2-6 0,-19 1-3 0,19-1 4 0,-24-3 2 15,24 3 1-15,-20-5 4 0,20 5 5 0,-22-5 5 16,22 5 10-16,-19-8 6 16,19 8 7-16,-19-5 11 0,19 5 4 0,-21-4 8 0,21 4-5 15,-22-4 3 1,22 4 1-16,-24 0 6 0,24 0-3 0,-24 4-4 0,9 0-4 16,1 1-11-16,0 3-6 15,2 2-7-15,2 1-8 0,-1 0-21 0,4 3-33 16,1-1-37-16,6-13-48 0,-6 26-56 15,6-13-53-15,0-13-53 0,4 20-108 0,0-10-169 16,2-4-327-16,-6-6-203 0</inkml:trace>
  <inkml:trace contextRef="#ctx0" brushRef="#br1" timeOffset="-8876.32">29402 10435 2575 0,'8'-25'-73'0,"-8"25"-10"0,13-6-14 16,-13 6-5-16,21-1-3 15,-6 1 0-15,-15 0-4 0,32 1-5 0,-13-1-4 16,0 3 1-16,-1-3 0 0,2 2-1 15,1-1-43-15,-2-1-217 0,4 2 118 0</inkml:trace>
  <inkml:trace contextRef="#ctx0" brushRef="#br1" timeOffset="-8526.31">28667 11548 1756 0,'0'0'332'0,"-4"15"-46"15,4-15-51-15,0 0-56 0,0 0-43 0,-2 17-34 0,2-17-31 16,0 0-26-16,0 0-47 16,0 0-55-16,0 11-48 0,0-11-77 0,0 0-139 15,0 0-447-15,0 0-61 16</inkml:trace>
  <inkml:trace contextRef="#ctx0" brushRef="#br1" timeOffset="-5976.55">18736 11501 2226 0,'0'0'-57'0,"0"0"24"0,0 0 18 0,0 0 15 16,0 0 18 0,0 0-4-16,0 0-3 0,0 0-3 0,28-14 3 0,-28 14 11 15,0 0-4-15,0 0 12 16,13-10 1-16,-13 10 12 0,0 0 3 0,0 0 4 16,12-8 6-16,-12 8-6 0,0 0 8 15,0 0 10-15,12-9 0 0,-12 9 6 0,0 0-5 16,12-10-6-16,-12 10-6 15,0 0-8-15,14-11-1 0,-14 11-6 0,13-7-7 16,-13 7-2-16,13-10-2 0,-13 10-2 0,19-14 0 16,-9 11-4-16,-10 3 2 0,22-18-1 15,-10 11 1-15,1-2-2 0,2-3-1 0,-2 0 4 16,-1 1-3-16,3-2-3 0,0 0 1 16,-1-1 2-16,0 3-4 0,-2 1 1 0,1-1 4 15,-1 0 0-15,-1-1-1 16,2 1-5-16,-3 1 2 0,0 0 0 0,0 1 1 15,0-1-3-15,-10 10-1 16,17-16 1-16,-7 6-2 0,-10 10-2 0,15-14 2 0,-8 7-2 16,-7 7-1-16,12-12-3 0,-12 12 1 0,10-11-1 15,-10 11-1-15,12-8-2 16,-12 8 3-16,0 0-2 0,12-12 1 0,-12 12-1 16,0 0-2-16,11-7 2 0,-11 7 2 15,0 0 4-15,0 0-1 0,10-9 3 0,-10 9 5 16,0 0 1-16,0 0-1 15,0 0-3-15,0 0 1 0,0 0-6 0,0 0 1 16,13-8-7-16,-13 8 2 0,0 0-2 0,0 0 1 0,0 0-3 16,0 0-3-16,0 0 1 15,0 0 1-15,0 0-4 0,0 0 3 16,0 0 0-16,0 0 3 0,17 20-1 16,-17-20 3-16,0 0-6 0,4 16 5 0,-4-16-3 0,4 16-2 15,-4-16 1-15,4 17 0 16,-4-17-1-16,5 19 0 0,-5-19-2 0,5 19 3 15,-5-19-3-15,4 17 0 0,-4-17-1 0,2 21 1 0,0-10 0 16,-2-11-2-16,4 23 3 16,-4-23-1-16,2 21 0 0,0-9 2 0,-2-12-2 0,4 24 2 15,-2-12-3 1,-2-12 1-16,4 22-1 0,-2-10 0 0,-2-12 0 0,5 23 3 16,-3-10-1-16,-2-13-1 15,7 23-2-15,-5-11 3 0,-2-12-2 0,6 20 4 16,-2-10-5-16,-4-10 1 0,7 19-1 15,-7-19 5-15,6 17-3 0,-6-17 0 0,6 15 5 16,-6-15-1-16,6 16 1 0,-6-16-1 0,7 16-3 16,-7-16 5-16,7 10-4 0,-7-10 3 15,0 0-3-15,4 16 2 0,-4-16 3 0,0 0 3 16,6 11-2-16,-6-11 0 16,0 0 0-16,0 0 0 0,6 14 1 0,-6-14 0 15,0 0-2-15,0 0 1 16,0 0-1-16,0 0 3 0,0 0 4 0,0 0 1 0,4 14-1 15,-4-14 4-15,0 0 1 16,0 0-1-16,0 0 0 0,0 0 3 0,0 0 5 16,0 0-2-16,0 0-7 0,0 0 6 0,0 0-11 0,0 0 4 15,0 0-2-15,0 0-4 16,0 0-1-16,0 0 2 0,0 0-5 0,0 0 4 16,0 0-5-16,0 0 8 0,0 0-8 15,0 0 0-15,-48-13-2 0,48 13 2 0,-17-5-1 16,17 5-3-16,-20-6-4 15,20 6 4-15,-20-6-1 0,20 6 0 0,-22-6-6 16,22 6-2-16,-23-7-4 0,11 4-1 0,12 3-4 16,-24-7 2-16,24 7 1 0,-28-5-3 15,16 3 0-15,12 2 0 0,-26-4-1 16,26 4 2-16,-21-4-4 0,21 4 1 16,-23-1 0-16,23 1-1 0,-19-3-3 0,19 3-2 0,-19-1 2 15,19 1 1-15,0 0 0 16,-25 0 5-16,25 0 2 0,0 0-2 0,-23 1 3 15,23-1 1-15,-18 3 2 16,18-3 0-16,0 0 4 0,-23 1-1 0,23-1-2 16,-17 3 4-16,17-3 0 0,0 0-1 0,-21 3-2 0,21-3 4 15,0 0-3-15,-19 4 5 16,19-4-2-16,0 0 0 0,-17 1 0 0,17-1 1 16,0 0 1-16,0 0-1 15,-22 2-1-15,22-2 3 0,0 0 0 0,-16 2 0 0,16-2 0 16,0 0 2-16,0 0-1 15,-26 0 3-15,26 0-3 0,0 0 0 0,0 0 1 16,0 0-1-16,-21-2 0 0,21 2 1 0,0 0-3 0,0 0 4 16,0 0-3-16,-20 2 0 15,20-2 0-15,0 0 3 0,0 0-6 0,0 0 6 16,-24-4 0-16,24 4 2 16,0 0 2-16,-17-3-3 0,17 3 0 0,0 0 0 0,0 0 1 15,-21-4-1-15,21 4-1 16,0 0 0-16,0 0-4 0,-17-4-11 0,17 4-26 15,0 0-40-15,0 0-70 0,-11-1-79 0,11 1-159 0,0 0-199 16,0 0-364-16,0 0-374 16</inkml:trace>
  <inkml:trace contextRef="#ctx0" brushRef="#br1" timeOffset="-3616.11">19655 11371 2698 0,'0'0'-162'15,"0"0"23"-15,0-32 29 16,0 32 10-16,0 0 19 0,0 0 11 0,0 0 16 16,0 0 14-16,0 0 9 0,0 0 7 15,0 0 4-15,0 0 20 0,0 0 10 0,0 0-2 16,0 0 7-16,0 0 10 0,0 0-2 15,0 0 14-15,0 0 6 0,0 0 9 0,0 0-1 16,0 0-12-16,0 0-3 0,0 0 3 0,0 0-3 16,0 0 7-16,0 0-6 0,0 0 7 15,0-26-8-15,0 26 10 0,0 0 0 16,0 0 4-16,0 0-6 0,8-13 0 16,-8 13-10-16,0 0 6 0,0 0-13 0,9-13 4 15,-9 13-8-15,0 0 4 16,12-12-1-16,-7 8 0 0,-5 4 7 0,11-6-3 0,-11 6 8 15,12-7-3-15,-12 7 0 0,15-5 8 0,-15 5-1 16,13-4-5-16,-13 4 2 16,14-4-7-16,-14 4-3 0,13-4 3 0,-13 4 8 0,17-2-2 15,-17 2 2-15,13 0-2 16,-13 0-3-16,0 0 3 0,18 2-3 16,-18-2 3-16,10 4 3 0,-10-4-3 0,8 5-2 15,-8-5-2-15,4 10-3 0,-4-10 1 0,0 0-6 16,-4 21 2-16,4-21-1 15,-6 23 0-15,2-10 1 0,-2 0 1 0,-2 1-1 16,0 1-3-16,2-2 3 0,-3 2-3 0,1 1 0 16,-3-3-2-16,3 1-1 0,-1-1-3 15,1 0-3-15,-2 0 1 0,0 0-2 0,2-2-3 16,0-3 1-16,2 2-6 16,2-2 1-16,4-8-1 0,-12 16-1 0,8-11-5 0,4-5-1 15,-10 11 2-15,10-11-4 16,-7 11 5-16,7-11-2 0,-6 7 0 15,6-7 4-15,0 0-4 0,-6 7 1 0,6-7-5 0,0 0-3 16,0 0-5-16,0 0-7 0,0 0-1 16,0 0 0-16,0 0 2 0,0 0 1 0,0 0 0 15,0 0 4-15,36-11 0 16,-36 11-1-16,21-14 0 0,-9 7 4 0,4-2 5 0,-4 1 0 16,1-4 5-16,-1 5 4 15,4-5 6-15,-4 1-4 0,4-1 0 0,2 1-1 16,-1-2-2-16,0-1 3 0,-2 1-3 15,-3 1-1-15,6 1 0 0,-6-2 1 0,0 3-2 16,-1-1 2-16,0-1 5 0,-1 3-1 0,-1 0-2 16,1 0 1-16,-3 2-2 0,-1-1 3 15,-6 8 0-15,11-11 2 0,-11 11 3 16,10-10-3-16,-10 10 1 0,6-9-4 16,-6 9-5-16,7-8 2 0,-7 8 2 0,0 0-4 0,0 0 0 15,0 0 2 1,0 0 1-16,0 0-3 0,0 0 3 0,0 0 5 0,0 0 2 15,0 0-2-15,0 0 3 16,0 0 0-16,-45 19 4 0,37-10-2 0,0 3 5 16,-1 1-2-16,-1 1-1 0,-1-1-1 0,2 1-5 0,-1 3 4 15,0 0 0-15,1 2-2 16,2-2 1-16,3 0-3 0,2 0-1 0,0 1 0 0,2 1-2 16,4-2-6-1,0-2-8-15,3 0-17 0,2 1-24 0,-1-1-24 0,2-2-36 16,3-2-45-16,2 5-39 15,0-7-34-15,-3-1-73 0,1-2-151 0,2-2-469 16,-5-1-316-16</inkml:trace>
  <inkml:trace contextRef="#ctx0" brushRef="#br1" timeOffset="-3146.58">20309 11241 2676 0,'0'0'-132'0,"0"0"22"0,0 0 20 0,0 0 20 0,0 0 19 16,0 0 22-16,0-23 22 15,0 23 14-15,0 0 11 0,0 0 9 0,0 0 10 16,0 0 11-16,0 0 16 0,0 0 18 16,0 0 8-16,0 0 2 0,0 0 4 0,0 0-5 15,0 0-5-15,-34 32-2 16,34-32 0-16,-10 23-2 0,6-7-8 0,-3-1-5 15,0 2 0-15,3 1-6 16,0 1 2-16,-2 3-10 0,4-3-3 0,-2 2-6 0,2-2-2 16,-2 0-7-16,2 0-1 0,-1-2-6 0,0 0-1 15,3-17-5-15,-2 29-12 16,2-16-7-16,0-13-18 0,0 23-18 0,0-23-16 0,2 21-26 16,-2-21-34-16,0 20-28 15,3-13-33-15,-3-7-35 0,0 0-102 0,5 15-553 16,-5-15-209-16</inkml:trace>
  <inkml:trace contextRef="#ctx0" brushRef="#br1" timeOffset="-2306.4">20470 11358 2423 0,'0'0'-107'0,"11"-18"30"15,-11 18 19-15,0 0 24 16,0 0 15-16,8-10 12 0,-8 10 17 0,0 0 15 15,0 0-3-15,0 0 11 0,9-11 6 0,-9 11 6 16,0 0 16-16,0 0 3 0,0 0 0 16,0 0 0-16,0 0 5 0,0 0 13 0,0 0 7 15,0 0 4-15,0 0 2 16,0 0 0-16,0 0-8 0,0 0-3 0,-5 46-8 16,5-46 1-16,-6 26-1 0,2-10-13 15,2-1-5-15,-1 2-6 0,-1 0-5 0,0 0-3 16,0 0-6-16,1 1-1 15,-1-3-8-15,0 2 0 0,4-17 0 0,-4 31-8 16,0-18 1-16,4-13-5 0,-4 21-6 0,4-21-13 0,-2 19-13 16,2-19-20-16,-2 15-21 15,2-15-26-15,0 0-28 0,-6 17-34 0,6-17-40 16,0 0-37-16,0 0-78 16,0 0-563-16,0 0-218 0</inkml:trace>
  <inkml:trace contextRef="#ctx0" brushRef="#br1" timeOffset="-1946.53">20593 11490 2550 0,'0'0'-41'16,"12"-15"26"-16,-12 15 41 0,9-10 16 0,-9 10 23 15,0 0 10-15,11-11 13 16,-11 11 4-16,0 0-2 0,0 0 6 0,0 0-4 0,0 0-4 16,0 0-3-16,0 0-11 15,0 0-6-15,0 0-7 0,-20-21-8 0,20 21-5 16,0 0-4-16,0 0-4 0,0 0-4 15,-29 8-7-15,29-8-3 0,0 0-3 16,0 0 1-16,0 0-5 0,-26 8-2 0,26-8-3 0,0 0 1 16,0 0-1-16,0 0-3 0,-16 5-1 15,16-5-2-15,0 0 5 0,0 0 1 16,0 0-3-16,0 0-1 0,-14 8 4 16,14-8 6-16,0 0 5 0,0 0 0 0,0 0-1 15,0 0-2-15,10 27-4 16,-10-27 0-16,8 15 1 0,-8-15-3 0,12 19-3 15,-8-10 0-15,-4-9-3 0,14 19-1 0,-6-8-7 0,-8-11-12 16,10 18-17-16,-3-8-26 16,-7-10-37-16,10 15-41 0,-4-6-39 0,-1-1-37 0,2-3-66 15,-7-5-150 1,6 12-455-16,-6-12-245 0</inkml:trace>
  <inkml:trace contextRef="#ctx0" brushRef="#br1" timeOffset="-1616.54">20910 11282 2526 0,'0'0'-104'0,"0"0"27"0,8-11 16 0,-8 11 20 15,0 0 23 1,0 0 26-16,0 0 21 0,0 0 25 0,0 0 0 0,0 0 11 16,26 29 8-16,-24-16 3 15,-2 4-11-15,-2 3-1 0,0 1-2 0,-2 3-14 16,0-1-20-16,-2 4-20 15,-4-3-50-15,2 1-36 0,0 0-44 0,-5-4-60 16,1 1-152-16,-4-2-329 0,2-1 103 0</inkml:trace>
  <inkml:trace contextRef="#ctx0" brushRef="#br1" timeOffset="6963.84">21304 11576 1888 0,'0'0'-48'0,"0"0"17"0,0 0 3 16,0 0 15-16,0 0 0 0,0 0 1 0,0 0 2 15,0 0 4-15,0 0 2 16,0 0 4-16,10-13 4 0,-10 13 20 0,0 0 9 16,0 0-12-16,0 0 7 0,0 0-3 15,0 0 2-15,0 0 10 0,0 0 0 0,0 0-3 16,0 0-2-16,0 0-2 0,0 0 6 15,0 0-10-15,0 0-6 0,0 0-3 16,0 0 4-16,0 0-5 0,0 0 4 0,0 0 0 0,0 0 14 16,0 0 22-16,0 0-1 15,0 0-3-15,0 0 10 0,0 0 7 0,0 0 8 16,0 0-9-16,0 0-5 0,0 0 0 16,0 0-7-16,0 0-1 0,0 0-1 0,24 2-11 15,-24-2-1-15,0 0-1 16,0 0-4-16,0 0 2 0,24 13 2 0,-24-13 3 15,10 4-1-15,-10-4 4 0,12 5 4 16,-12-5 0-16,13 4-5 0,-7 0 0 0,-6-4 1 16,15 4-3-16,-15-4-1 0,15 2-2 15,-15-2 1-15,12 4-2 0,-12-4-3 16,14 2-3-16,-14-2-3 0,12 0-5 0,-12 0 0 0,15 3-6 16,-15-3-1-16,15 3-1 15,-15-3-4-15,15 4 2 0,-15-4-4 0,14 5-1 16,-5-3-4-16,-9-2 4 15,15 3-1-15,-15-3-3 0,14 6 6 0,-14-6 3 0,16 2 3 16,-16-2 2-16,10 4-5 0,-10-4 1 0,0 0-2 16,15 4-3-16,-15-4-2 0,0 0-12 15,12 2-14-15,-12-2-20 0,0 0-24 0,0 0-30 16,0 0-39-16,16 4-35 16,-16-4-36-16,0 0-48 0,0 0-116 0,0 0-533 15,12 2-280-15</inkml:trace>
  <inkml:trace contextRef="#ctx0" brushRef="#br1" timeOffset="7880.82">21484 11471 2568 0,'0'0'-151'16,"-17"-2"12"-16,17 2 12 0,0 0 12 0,0 0 11 15,0 0 12-15,0 0 16 0,0 0 24 16,0 0 10-16,0 0 26 0,0 0 9 0,0 0 14 15,0 0 4-15,0 0 8 0,0 0-1 0,0 0 5 16,0 0 3-16,0 0-1 0,0 0 4 16,-30 2 4-16,30-2 3 0,0 0 7 0,0 0-2 15,0 0 0-15,0 0 15 16,0 0-2-16,0 0-9 0,0 0 7 16,0 0-1-16,-19 2 8 0,19-2 18 0,0 0-3 15,0 0-2-15,0 0 7 0,-21-4 5 0,21 4 2 16,0 0-11-16,0 0-6 15,-17-5-4-15,17 5-8 0,0 0-4 0,0 0-5 0,0 0-5 16,0 0-4-16,0 0-9 0,0 0-5 0,-18-4 0 16,18 4-3-16,0 0-5 15,0 0 1-15,0 0-4 0,0 0 1 0,0 0 2 16,0 0 3-16,0 0-1 16,0 0 1-16,0 0 2 0,0 0 6 0,0 0 2 0,0 0-4 15,0 0-1-15,0 0-7 16,0 0 3-16,0 0-6 0,0 0 2 0,54 5-4 15,-54-5-3-15,0 0 2 16,23 3 1-16,-23-3-3 0,20 1 1 0,-20-1-2 0,16 2 7 16,-16-2 3-16,0 0 2 0,26 0 7 0,-26 0 4 15,17 0 7-15,-17 0 2 16,0 0 1-16,19 2-3 0,-19-2-6 0,0 0-2 0,21 0-2 16,-21 0-6-16,0 0-7 15,19 2-16-15,-19-2-16 0,0 0-25 0,21 0-32 16,-21 0-40-16,0 0-48 0,19 0-48 15,-19 0-78-15,13 0-177 0,-13 0-394 0,0 0-210 16</inkml:trace>
  <inkml:trace contextRef="#ctx0" brushRef="#br1" timeOffset="12953.64">22150 11582 2520 0,'0'0'-47'15,"3"-23"18"-15,-3 23 2 0,0 0 4 0,0 0 16 16,7-15 2-16,-7 15 8 15,0 0 15-15,8-12 2 0,-8 12 12 0,0 0 0 16,8-9 10-16,-8 9 4 0,0 0-1 0,0 0 8 0,0 0 3 16,8-12 0-16,-8 12 7 15,0 0 0-15,0 0-3 0,0 0 2 0,0 0-12 16,0 0 6-16,11-11-16 0,-11 11-6 16,0 0 2-16,0 0-6 0,0 0-4 0,0 0-3 15,17-4-3-15,-17 4 0 16,0 0 0-16,0 0-5 0,19 0 0 0,-19 0 3 15,0 0-2-15,0 0 0 0,28 4 0 16,-28-4 0-16,16 4-1 0,-16-4 4 0,16 4-3 16,-16-4 2-16,14 6-5 0,-14-6 3 0,13 5 4 0,-13-5-4 15,0 0 0 1,15 11-1-16,-15-11 1 0,6 10 3 0,-6-10 8 0,0 0 4 16,0 19 0-16,0-19-4 15,0 0 4-15,-17 25 1 0,9-15-1 0,8-10 0 16,-19 16-5-16,8-6 0 15,0 0-2-15,1-1-2 0,-3 1-3 0,0-1-2 0,3 1-3 16,10-10 0-16,-19 13-6 0,11-7 1 0,8-6-6 16,-14 13-3-16,14-13-6 15,-10 10 0-15,10-10-2 0,0 0 2 0,0 0-3 0,-4 15-3 16,4-15-6-16,0 0-2 16,0 0-2-16,0 0 1 0,36 0 4 0,-36 0-1 15,25-10 5-15,-10 3 7 16,0-1 6-16,3-3 6 0,2-1 2 0,-3 0 2 0,2 0 3 15,0 0 2-15,1 1 5 16,-4-2 4-16,1 1 4 0,-4 2 7 0,-1-1 0 0,-1 2 7 16,-1 1-2-16,1-1 3 0,-11 9 0 0,15-14-7 15,-15 14-2-15,8-12-4 16,-8 12-5-16,0 0 5 0,4-13-4 0,-4 13 10 16,0 0-3-16,0 0 4 15,0 0-3-15,0 0 5 0,0 0-6 0,-48 10 5 0,48-10-3 16,-21 15 1-16,10-6 0 15,-2 3-4-15,5-1-2 0,-2 4-5 0,1 1-6 16,2-1 1-16,1 2 0 0,4 0-2 16,0 2-3-16,2-1-12 0,2 0-9 0,2 1-13 15,4-1-20-15,2 1-28 0,0-2-30 0,4-2-42 16,0-1-51-16,2-1-40 0,-3-4-76 16,4-1-164-16,0-2-100 0,-5-1-310 0,4-3-251 15</inkml:trace>
  <inkml:trace contextRef="#ctx0" brushRef="#br1" timeOffset="13353.85">22830 11535 2590 0,'0'0'-54'0,"0"0"23"0,-10-21 10 0,10 21 9 16,0 0 18-16,0 0 16 0,0 0 26 16,0 0 25-16,0 0 21 0,0 0 11 0,0 0 7 15,0 0 7-15,0 0 1 16,0 0 0-16,-40 22-8 0,33-12 0 0,7-10-9 15,-9 25-3-15,3-12 0 0,2 2-4 0,0-1-5 0,0 0-8 16,1 4-6-16,3-18-4 16,-4 32-9-16,0-15-6 0,4-1-8 0,-2 1-4 15,2-17-6-15,0 32-17 16,0-19-16-16,0-13-21 0,0 25-23 0,0-25-28 0,2 21-34 16,-2-21-49-16,2 19-38 15,0-11-46-15,-2-8-75 0,7 9-165 0,-7-9-429 16,0 0-286-16</inkml:trace>
  <inkml:trace contextRef="#ctx0" brushRef="#br1" timeOffset="13743.79">23055 11539 2630 0,'0'0'-103'0,"0"0"20"0,0 0 16 16,0 0 5-16,10-14 18 0,-10 14 2 0,0 0 19 0,0 0 26 15,0 0 7 1,0 0 24-16,0 0 18 0,0 0 8 0,0 0 4 0,0 0 12 16,0 0 3-16,0 0 1 15,0 0 12-15,0 0 3 0,0 0 3 0,0 0 1 16,0 0-3-16,0 0-1 15,0 0-4-15,0 0-5 0,-10 40-3 0,10-40 1 0,0 19 0 16,0-19-1-16,0 21 2 0,0-21-6 0,-2 25 1 16,2-25-5-16,-3 24 0 15,3-24-8-15,-2 25-8 0,2-11-3 0,0-14-2 0,-2 24-10 16,2-24-2-16,-2 26-8 16,2-16-13-16,-2 2-18 0,2-12-15 0,0 19-26 15,0-19-25-15,0 0-33 0,-2 23-31 16,2-16-49-16,0-7-40 0,0 0-63 0,2 12-144 15,-2-12-512-15,0 0-346 16</inkml:trace>
  <inkml:trace contextRef="#ctx0" brushRef="#br1" timeOffset="14063.76">23239 11681 2836 0,'14'-6'-59'0,"-14"6"19"15,0 0 16-15,0 0 2 0,0 0 2 0,0 0 9 0,0 0 6 16,0 0 8-16,0 0 2 0,0 0 14 16,0 0-12-16,0 0 8 0,-51 18-5 15,51-18 2-15,-18 4 1 0,18-4-9 0,-17 7-2 0,17-7 1 16,-15 4-2-16,15-4-1 16,0 0 2-16,-17 6-7 0,17-6 1 0,0 0 7 15,0 0-9-15,0 0 4 0,-6 13-5 16,6-13 3-16,0 0 7 0,0 0 1 0,0 0 0 15,25 19 8-15,-25-19 10 16,17 9 10-16,-6-5 7 0,-11-4 4 0,22 6 4 16,-10-2-3-16,-12-4-10 0,23 7-4 0,-11-3-29 0,-12-4-23 15,22 4-52-15,-22-4-45 16,18 3-46-16,-8-4-94 0,-10 1-489 0,0 0-28 16</inkml:trace>
  <inkml:trace contextRef="#ctx0" brushRef="#br1" timeOffset="14293.59">23336 11740 2148 0,'0'0'-72'0,"0"0"18"0,23 3 15 15,-23-3 9-15,0 0 2 0,25 1 20 16,-25-1-16-16,22 4 6 0,-22-4 4 0,19 2 7 15,-19-2-14-15,17 1 0 0,-17-1 0 0,0 0 1 16,23 0-18-16,-23 0-5 0,0 0-17 16,17 0-13-16,-17 0-30 0,0 0-59 15,0 0-259-15,19-7 132 0</inkml:trace>
  <inkml:trace contextRef="#ctx0" brushRef="#br1" timeOffset="14685.8">23489 11687 1327 0,'0'0'41'0,"0"0"2"0,0 0-9 0,0 0 2 0,0 0 15 16,0 0-3-16,0 0 22 16,0 0 12-16,0 0 18 0,0 0 13 0,0 0 5 15,0 0 10-15,0 0 5 0,0 0-5 16,0 0 1-16,0 0 3 0,0 0 0 0,0 0 2 15,0 0-2-15,0 0-1 16,0 0-5-16,0 0-3 0,0 0-9 0,0 0-4 16,0 0-7-16,0 0-7 0,0 0-2 0,0 0-5 0,0 0-10 15,0 0-9-15,0 0-5 16,0 0-4-16,0 0 0 0,0 0-4 0,0 0-2 16,0 0-4-16,16 38-3 15,-16-38-4-15,0 0-2 0,-10 23-4 0,10-23 4 16,-8 19-5-16,8-19-4 0,-7 23-7 15,3-12 1-15,-1 2 0 0,5-13-12 0,-6 23-12 16,6-23-15-16,-2 21-17 0,2-21-20 0,-2 19-22 16,2-19-31-16,0 19-35 15,0-19-50-15,6 18-42 0,-4-11-40 0,-2-7-115 0,7 14-153 16,-7-14-366-16,2 8-288 16</inkml:trace>
  <inkml:trace contextRef="#ctx0" brushRef="#br1" timeOffset="15203.48">23533 11730 2612 0,'0'0'-128'0,"0"0"26"0,0 0 11 0,0 0 23 0,0 0 9 16,0 0 16-16,0 0 17 15,0 0 21-15,0 0 6 0,0 0 17 0,0 0 23 16,0 0 9-16,34 29 3 0,-34-29 1 0,15 6 3 0,-15-6-5 16,18 7-5-16,-6-3-4 15,-12-4-19-15,18 8-16 0,-18-8-22 0,22 7-35 16,-22-7-35-16,19 8-46 16,-13-6-81-16,-6-2-437 0,14 6 124 0</inkml:trace>
  <inkml:trace contextRef="#ctx0" brushRef="#br1" timeOffset="15513.75">23848 11707 1938 0,'0'0'-17'16,"0"0"-1"-16,0 0 13 0,0 0 16 0,0 0 36 15,0 0 25-15,0 0 31 0,0 0 13 0,0 0 17 16,0 0 5-16,0 0-14 0,0 0-13 16,0 0-11-16,0 0-7 0,0 0-9 0,-6 44-14 15,6-44-9-15,-2 21-13 16,2-21-22-16,-2 19-27 0,2-19-25 0,0 22-34 15,0-22-27-15,-2 19-40 0,2-12-35 0,0-7-56 16,0 15-139-16,0-15-334 0,0 0 63 16</inkml:trace>
  <inkml:trace contextRef="#ctx0" brushRef="#br1" timeOffset="16023.64">24056 11584 2025 0,'0'0'-37'0,"0"0"23"0,0 0 9 16,0 0 24-16,0 0 18 0,0 0 34 15,0 0 5-15,0 0 17 0,0 0 18 0,0 0-2 16,0 0 14-16,0 0-1 15,0 0-4-15,0 0-3 0,0 0-2 0,13 33-3 16,-13-33-4-16,4 16 0 0,-4-16-4 16,4 21 3-16,-4-7-4 0,2 0 3 0,0 4-9 15,0-1-8-15,0 2-5 0,0 0-10 0,-2 1-5 16,0-1-10-16,0 1-5 0,0-1-6 16,-2 2-3-16,0-3-2 0,0 0-9 0,-2 0 0 15,2-3-7-15,0 2-3 16,2-17-8-16,-9 27-17 0,3-14-23 0,2-2-29 0,-2 3-41 15,6-14-46-15,-12 21-50 0,8-14-42 0,-2 1-80 16,6-8-175-16,-6 16-428 16,6-16-314-16</inkml:trace>
  <inkml:trace contextRef="#ctx0" brushRef="#br1" timeOffset="16433.64">24371 11923 2701 0,'0'0'-59'0,"0"0"35"0,0 0 18 16,0 0 0-16,0-23 30 15,0 23-11-15,0 0 18 0,0 0 18 0,0 0 5 16,0 0 11-16,0 0 1 15,19-2-5-15,-19 2-2 0,0 0-1 0,0 0-12 0,34 6-2 16,-34-6-4-16,22 6-7 0,-10-5-3 16,-12-1-10-16,23 4-20 0,-23-4-36 15,26 4-37-15,-14-2-39 0,-12-2-34 0,26 4-41 0,-15-4-83 16,-11 0-498-16,18-2-61 16</inkml:trace>
  <inkml:trace contextRef="#ctx0" brushRef="#br1" timeOffset="18663.64">24788 11759 2148 0,'0'0'-115'16,"0"0"17"-16,0 0 14 0,0 0 15 0,0 0 17 15,0 0 12-15,0 0 17 0,0 0 15 16,0 0 8-16,0 0 11 0,0 0 4 0,0 0 5 15,0 0 8-15,0 0-11 16,0 0 4-16,0 0 0 0,0 0-17 0,0 0 5 0,0 0 6 16,0 0-17-16,0 0 2 0,0 0-9 15,0 0 15-15,0 0 2 0,0 0-1 16,0 0 1-16,0 0 21 0,0 0-4 0,0 0 12 16,0 0 17-16,0 0 2 15,0 0 14-15,0 0-7 0,0 0 4 0,0 0-5 16,0 0-4-16,0 0-9 0,0 0-7 15,0 0-8-15,0 0 3 0,36-20-8 0,-36 20 2 16,0 0-10-16,18-4 3 0,-18 4-2 0,0 0 1 0,18-5-8 16,-18 5 10-1,0 0 0-15,0 0 7 0,22-1 10 0,-22 1 1 0,0 0 8 16,0 0-3-16,23-2 6 16,-23 2 2-16,0 0 0 0,0 0-2 0,0 0-2 15,20 2 0-15,-20-2-4 0,0 0 3 16,0 0-3-16,16 11-1 0,-16-11-6 0,6 10-3 15,-6-10-3-15,6 13-6 16,-6-13-1-16,0 0 2 0,2 19 6 0,-2-19 2 0,0 0-2 16,-4 23-1-16,4-23 3 0,-6 15-5 0,6-15-5 15,-11 15 2-15,11-15-4 16,-16 14 2-16,7-7-3 0,9-7-2 0,-19 16-1 16,9-9-1-16,10-7-3 15,-20 11-3-15,12-3 5 0,8-8-6 0,-18 12-1 0,18-12-1 16,-14 9-1-16,14-9 1 15,-12 10-4-15,12-10 3 0,-11 6-3 0,11-6-1 16,0 0 2-16,-11 11-5 0,11-11 5 16,0 0-2-16,0 0-3 0,0 0-1 15,0 0 3-15,0 0-3 0,0 0-1 0,0 0-5 0,0 0-2 16,42-2 0-16,-42 2-3 16,0 0 2-16,32-17-3 0,-19 7-6 0,2 1-1 15,-2-1-2-15,1 1 5 16,5-3-1-16,-6 0 3 0,0 3 3 0,1-2-2 0,-3 1 8 15,3 1 6-15,-5-3 4 16,-9 12 8-16,20-17 5 0,-16 11 6 0,-4 6-1 0,12-11-3 16,-12 11 1-16,11-11-5 0,-11 11 1 0,0 0 2 15,0 0 0-15,0 0 0 16,0 0 0-16,0 0 2 0,0 0 2 0,0 0-2 0,0 0 1 16,0 0-3-1,0 0 1-15,0 0-2 0,-45 32-2 0,39-19-3 16,1 0-1-16,-3 3 1 0,4-1-4 15,2 2-11-15,0 1-8 0,0-1-16 0,2-17-15 0,0 33-28 16,2-17-31-16,0 0-36 0,4-1-32 16,0-2-55-16,1-2-52 0,-7-11-136 15,13 18-562-15,-6-13-416 0</inkml:trace>
  <inkml:trace contextRef="#ctx0" brushRef="#br1" timeOffset="18973.76">25298 11748 2941 0,'0'0'-98'0,"0"0"14"15,0 0 29-15,0 0 25 0,0 0 22 0,0 0 30 16,0 0 19-16,0 0 23 15,0 0 11-15,0 0 12 0,0 0 1 0,0 0 4 16,-30 39 3-16,24-23-4 0,1-1-1 0,-2 0-9 16,3 3-5-16,0 0-3 0,-1 2-7 15,2-2-9-15,1-2-3 0,0 4-10 0,2-20-14 16,0 29-20-16,0-29-22 16,2 26-26-16,-2-15-36 0,0-11-40 0,2 23-33 15,-2-14-41-15,0-9-52 0,0 0-135 16,10 16-459-16,-10-16-168 0</inkml:trace>
  <inkml:trace contextRef="#ctx0" brushRef="#br1" timeOffset="19423.5">25493 11786 2425 0,'0'0'-104'0,"0"0"14"0,13-8 17 15,-13 8 21-15,0 0 30 0,0 0 29 0,0 0 34 16,0 0 22-16,0 0 15 0,0 0 8 0,0 0 4 16,0 0 0-16,0 0-5 0,0 0-2 15,-22 54-9-15,17-43-9 0,-2 2-2 0,7-13-7 16,-14 23-8-16,6-9 1 16,2-6-4-16,-1 5-2 0,7-13-6 0,-13 19-7 15,6-9 3-15,7-10-7 0,-9 12-3 16,9-12-2-16,-7 14-8 0,7-14 1 0,-10 11-10 15,10-11-4-15,0 0 2 16,-6 14 1-16,6-14-2 0,0 0 1 0,0 0-2 0,-8 13 1 16,8-13-1-16,0 0-3 0,0 0 1 0,0 0-5 15,0 0 7-15,-5 13-4 16,5-13 1-16,0 0 7 0,0 0-2 0,0 0-2 0,0 0-4 16,0 0 0-1,0 0 4-15,0 0-3 0,0 0 4 0,0 0-1 0,0 0-1 16,0 0-2-16,0 0 7 15,0 0 0-15,0 0 2 0,0 0-6 0,0 0 4 0,0 0 1 16,0 0-14-16,0 0-17 0,0 0-26 16,0 0-42-16,0 0-43 0,5 15-56 15,-5-15-128-15,0 0-462 0,0 0-80 0</inkml:trace>
  <inkml:trace contextRef="#ctx0" brushRef="#br1" timeOffset="20043.88">25586 11919 2262 0,'0'0'-87'0,"0"0"18"0,24-4 7 16,-24 4 5-16,0 0 10 0,0 0 12 15,0 0 20-15,0 0 7 0,0 0 14 0,0 0 17 16,0 0 0-16,16-1-3 0,-16 1 14 0,0 0-16 16,0 0-6-16,0 0 6 15,0 0 1-15,0 0 6 0,0 0 7 0,0 0 1 16,0 0 3-16,0 0-5 0,0 0 7 16,0 0 3-16,0 0-10 0,0 0 6 0,0 0 4 15,0 0 2-15,0 0 13 0,0 0-2 16,0 0 8-16,0 0-6 0,0 0-9 0,0 0 0 15,0 0-6-15,0 0-2 0,0 0 0 0,0 0 1 16,0 0-3-16,0 0-5 0,0 0-4 16,0 0 5-16,0 0-11 0,-57 7 2 0,57-7-6 15,0 0-6 1,0 0 2-16,-15 4 3 0,15-4-10 0,0 0 4 0,0 0-3 16,0 0 0-16,0 0-2 15,-21 2 5-15,21-2-3 0,0 0 6 0,0 0-2 0,0 0 0 16,0 0 1-16,0 0 2 15,0 0 1-15,0 0 0 0,0 0-1 0,0 0 4 16,0 0 1-16,0 0 8 0,-15 3 8 16,15-3-1-16,0 0 6 0,0 0 9 15,0 0 6-15,0 0 8 0,0 0 4 0,0 0-2 0,0 0 1 16,0 0-4-16,0 0-5 16,0 0 0-16,0 0-5 0,0 0 5 0,0 0 1 15,0 0-1-15,0 0-3 16,0 0-1-16,7 27 4 0,-7-27-3 0,0 0-2 0,8 21-6 15,-8-21-4-15,7 20-10 16,0-9-15-16,-2 2-32 0,-1 0-45 0,1 1-52 0,1-1-72 16,2 0-53-16,0-3-73 0,-2-1-184 0,1-3-71 15,-7-6-277-15,0 0-177 16</inkml:trace>
  <inkml:trace contextRef="#ctx0" brushRef="#br1" timeOffset="20333.59">25830 11830 2538 0,'0'0'-45'0,"11"-8"8"15,-11 8 21-15,0 0 28 0,16-4 18 0,-16 4 23 16,0 0 15-16,0 0 17 0,0 0 1 16,18 19 9-16,-18-19-8 0,-3 21-8 0,3-21-9 15,-6 35-20 1,0-18-32-16,1 3-38 0,-5 1-47 0,-1 3-56 0,1-4-62 16,-5 2-152-16,0-2-422 15,1 0-45-15</inkml:trace>
  <inkml:trace contextRef="#ctx0" brushRef="#br1" timeOffset="52033.56">23666 11762 86 0,'0'0'-13'0,"0"0"16"0,0 0 13 16,0 0 6-16,0 0 19 16,0 0-2-16,0 0 1 0,0 0-1 0,0 0 1 15,0 0-1-15,0 0-5 16,0 0 2-16,0 0 0 0,0 0 6 0,0 0 1 0,0 0-4 15,0 0 4-15,0 0-8 16,0 0-3-16,0 0-1 0,0 0 8 0,0 0-3 16,0 0 8-16,0 0-1 0,0 0 8 15,0 0-6-15,0 0 10 0,0 0-5 0,0 0 8 16,0 0 2-16,0 0 2 0,43 13 1 0,-43-13-8 16,0 0-6-16,0 0 2 15,0 0-7-15,0 0-10 0,0 0 6 0,0 0-17 16,0 0 2-16,16 3 7 15,-16-3-9-15,0 0 5 0,0 0 0 0,0 0 7 0,0 0 5 16,0 0 7-16,0 0-13 0,0 0-3 0,0 0-7 16,0 0 3-16,0 0 2 0,18 2-8 15,-18-2 4-15,0 0-4 0,0 0-4 0,0 0-6 16,0 0 5-16,0 0-2 16,0 0 2-16,0 0-13 0,0 0 3 0,0 0 7 15,0 0-7-15,0 0-3 16,0 0 8-16,0 0-11 0,0 0 1 0,0 0-2 15,0 0-2-15,0 0 7 0,0 0-5 16,0 0-2-16,0 0 6 0,0 0-9 0,0 0-1 16,0 0 7-16,0 0-4 0,0 0 4 0,0 0 3 15,0 0-6-15,0 0 12 16,0 0-4-16,0 0 4 0,0 0 10 0,0 0-5 0,0 0-5 16,0 0 11-16,0 0-21 15,0 0 10-15,0 0 6 0,0 0-9 0,0 0-6 16,0 0 7-16,0 0-4 15,0 0 0-15,0 0 3 0,0 0 0 0,0 0 8 0,0 0-7 16,0 0 4-16,0 0 3 0,0 0-9 0,0 0 8 16,0 0-5-16,0 0 3 0,0 0-1 15,0 0 4-15,-62-4-4 0,62 4 3 0,0 0 9 16,0 0-17-16,0 0 1 16,0 0 7-16,-21 0-1 0,21 0-9 0,0 0-1 15,0 0 5-15,0 0 4 16,-21 4-1-16,21-4-14 0,0 0 13 0,0 0-3 0,-17 2 1 15,17-2-7-15,0 0 12 16,0 0-9-16,-20 2 4 0,20-2-4 0,0 0-1 16,0 0 5-16,0 0-1 0,-20 3 15 15,20-3-2-15,0 0-4 0,0 0 4 16,-17 3-3-16,17-3 5 0,0 0 7 0,0 0-4 0,0 0 2 16,0 0-2-16,-22 0-7 15,22 0 4-15,0 0-3 0,0 0 0 0,0 0 1 16,0 0 2-16,-20 0-1 15,20 0-1-15,0 0-2 0,0 0-2 0,0 0-4 0,0 0 1 16,0 0 3-16,0 0 2 0,-26-3-11 0,26 3 3 16,0 0-4-16,0 0 4 15,0 0-3-15,0 0 1 0,0 0-2 0,-21-1 1 16,21 1-3-16,0 0 8 0,0 0-8 16,0 0 4-16,0 0 1 0,-19-4-3 0,19 4-2 15,0 0-1-15,0 0 2 16,-17-4-3-16,17 4 0 0,0 0 1 0,0 0 1 15,0 0-3-15,0 0 2 0,0 0 3 16,-22-2-8-16,22 2 0 0,0 0 3 0,0 0 1 16,0 0 5-16,0 0-13 0,0 0 6 0,0 0-4 0,0 0 8 15,0 0-4 1,0 0-1-16,-16-4 1 0,16 4 1 0,0 0-1 0,0 0 3 16,0 0 0-16,0 0-2 15,0 0 1-15,0 0 1 0,0 0-7 0,0 0 7 16,0 0-4-16,0 0 5 15,0 0-11-15,0 0 4 0,0 0 0 0,0 0-2 0,0 0 3 16,0 0 5-16,0 0-2 0,0 0-2 0,0 0 2 16,0 0-2-16,0 0 4 15,0 0 1-15,0 0 0 0,0 0 5 0,0 0 3 0,0 0 4 16,0 0-4-16,0 0-1 16,0 0-2-16,0 0-4 0,0 0 1 0,0 0-1 15,0 0 1-15,0 0-5 16,0 0 0-16,0 0-1 0,0 0 1 0,0 0-4 15,0 0 2-15,0 0 0 0,0 0-3 16,0 0 3-16,0 0 3 0,0 0-2 0,0 0-6 16,0 0-4-16,0 0-4 0,0 0 1 15,0 0-7-15,0 0-2 0,0 0 2 16,0 0-4-16,0 0 6 0,0 0 4 0,0 0-12 0,0 0 5 16,0 0-12-16,0 0-1 15,0 0 4-15,0 0-3 0,0 0 2 0,0 0-3 16,0 0 8-16,0 0 8 15,0 0-6-15,0 0 0 0,0 0 10 0,0 0 11 0,0 0-11 16,0 0 0-16,0 0 12 0,0 0-3 0,0 0-4 16,0 0-5-16,0 0 17 0,0 0-8 15,-26 3 4-15,26-3-5 0,0 0-14 0,0 0 15 16,0 0 5-16,0 0-2 16,0 0 7-16,0 0-4 0,0 0 0 0,0 0 3 15,0 0-1-15,0 0 7 16,0 0 5-16,0 0-5 0,0 0 2 15,0 0 6-15,0 0 4 0,0 0 3 0,0 0-2 16,0 0 0-16,0 0 1 0,0 0-8 0,0 0 5 16,0 0-6-16,0 0 4 0,0 0-7 0,0 0-1 0,0 0 2 15,0 0-3 1,0 0-4-16,0 0 0 0,0 0 0 0,0 0 1 0,0 0-6 16,0 0 2-16,0 0-1 15,0 0 0-15,0 0-6 0,0 0 5 0,0 0-3 16,0 0-4-16,0 0 4 15,0 0-2-15,0 0 5 0,0 0-10 0,0 0 0 0,0 0 6 16,0 0-6-16,0 0-2 0,0 0-2 0,0 0 4 16,0 0 1-16,0 0-3 15,0 0-2-15,0 0 2 0,0 0-7 0,0 0 2 0,0 0 2 16,0 0 3-16,0 0-5 16,0 0 3-16,0 0 8 0,0 0 2 0,0 0-1 15,0 0 3-15,0 0 3 16,0 0-4-16,0 0 5 0,0 0 3 0,0 0-10 0,0 0 10 15,0 0-2-15,0 0 0 16,0 0-4-16,0 0-1 0,0 0-1 0,0 0 2 16,0 0-1-16,40 24 8 0,-40-24-6 15,0 0-3-15,11 6 0 0,-11-6 6 0,0 0 6 16,0 0 0-16,0 0 4 0,17 8 7 0,-17-8-10 16,0 0 7-16,0 0 1 15,0 0-2-15,0 0 1 0,13 4 1 0,-13-4-5 16,0 0 0-16,0 0-6 0,0 0 3 15,0 0-1-15,0 0 3 0,0 0-4 0,0 0 1 16,0 0-8-16,0 0 5 0,0 0-3 0,14 3 1 16,-14-3 0-16,0 0 4 15,0 0-7-15,0 0 6 0,0 0-7 0,0 0 6 0,0 0-5 16,0 0-2-16,0 0-2 16,0 0 3-16,0 0-3 0,0 0 9 0,0 0-10 0,0 0 2 15,0 0 1 1,0 0-1-16,0 0 4 0,0 0-7 0,0 0-3 15,0 0 5-15,0 0-10 0,0 0 7 16,0 0-4-16,0 0 3 0,0 0 1 0,0 0 8 16,0 0-8-16,0 0 5 0,0 0-1 0,0 0 8 0,0 0 0 15,0 0 2-15,0 0 11 16,0 0 0-16,0 0 3 0,0 0 6 0,0 0-4 16,0 0 3-16,0 0-3 15,0 0-2-15,0 0 1 0,0 0 2 0,0 0 0 16,20-13-4-16,-20 13-1 0,0 0-2 15,0 0-1-15,0 0-2 0,0 0-1 0,0 0 1 16,0 0-3-16,0 0 5 0,10-12-7 0,-10 12 1 16,0 0 6-16,0 0-5 15,0 0 0-15,0 0 3 0,8-9-2 0,-8 9 1 0,0 0-1 16,0 0-1-16,0 0 2 16,0 0-4-16,0 0 1 0,0 0 2 0,0 0-3 15,0 0-1-15,0 0 2 16,0 0-5-16,0 0 0 0,0 0-4 0,0 0 1 0,0 0-2 15,0 0-2-15,0 0-2 16,0 0 3-16,0 0-2 0,0 0-1 0,0 0 3 16,0 0-3-16,0 0 6 0,0 0-4 0,0 0-1 15,0 0 2-15,0 0 0 0,0 0 3 16,0 0-2-16,0 0 1 0,0 0-1 0,0 0 0 16,0 0-3-16,-22 36 3 15,22-36-4-15,0 0 3 0,-11 17 2 0,11-17-4 16,-7 12 4-16,7-12-4 0,-8 11 0 15,8-11 2-15,0 0 2 0,-11 17-2 0,11-17 0 16,-8 10-1-16,8-10 4 0,-8 11-3 0,8-11-6 16,0 0 10-16,-9 11-2 0,9-11-4 15,0 0 4-15,-9 12-4 0,9-12 6 0,0 0-1 16,0 0 2-16,-8 10 0 16,8-10 2-16,0 0 4 0,0 0 8 0,0 0 10 15,0 0 2-15,0 0-8 16,0 0-4-16,0 0 2 0,0 0-2 15,0 0-4-15,0 0 0 0,0 0-3 0,0 0 0 16,0 0-2-16,0 0-5 0,0 0 4 0,0 0-1 16,36-32-1-16,-36 32 0 0,11-7-1 0,-11 7-1 15,10-9-2-15,-10 9-2 0,0 0 2 16,17-13-1-16,-17 13-2 0,9-8 3 0,-9 8-3 16,0 0 1-16,10-10-2 0,-10 10-2 15,0 0 6-15,0 0-2 0,12-9 1 16,-12 9-2-16,0 0 0 0,0 0 5 15,0 0-6-15,12-10 2 0,-12 10-1 0,0 0 2 16,0 0 0-16,0 0-2 0,0 0 1 0,0 0-1 16,0 0 2-16,8-11-6 0,-8 11 6 15,0 0 0-15,0 0 0 0,0 0 2 0,0 0-3 16,0 0 3-16,0 0-3 16,0 0 1-16,8-11 1 0,-8 11-1 0,0 0-2 0,0 0 1 15,0 0-2 1,0 0 1-16,0 0 1 0,0 0-5 0,0 0 4 0,5-16 5 15,-5 16-10-15,0 0 8 0,0 0 0 16,0 0-3-16,0 0 3 0,0 0-2 16,0 0 5-16,0 0-6 0,6-13 0 0,-6 13 6 15,0 0-6-15,0 0 2 0,0 0-2 16,0 0-2-16,0 0 2 0,0 0 2 0,0 0-2 16,0 0 3-16,0 0-1 15,0 0-2-15,4-15 3 0,-4 15-3 0,0 0 1 16,0 0 1-16,0 0 0 0,0 0-1 15,0 0-4-15,0 0 5 0,0 0-1 0,0 0-1 16,0 0 0-16,0 0 0 0,0 0-1 0,0 0 2 16,0 0-1-16,0 0 0 15,0 0 0-15,0 0 5 0,0 0-3 0,0 0 3 0,0 0-5 16,0 0 0-16,0 0 3 16,0 0-2-16,0 0-5 0,0 0 2 0,0 0 2 0,0 0-3 15,0 0 1 1,0 0 2-16,0 0 1 0,0 0-2 15,0 0 1-15,0 0 0 0,0 0 1 0,0 0-2 16,0 0 1-16,-2 48 4 0,2-48-7 0,0 0 3 16,-8 18-1-16,8-18-2 0,0 0 3 0,-7 16-1 0,7-16-1 15,0 0 2-15,-8 11-2 16,8-11-1-16,0 0 3 0,0 0 0 0,-6 13 5 16,6-13-4-16,0 0 5 15,0 0 4-15,0 0 10 0,0 0 6 0,-9 10 10 16,9-10-1-16,0 0-4 0,0 0 1 15,0 0-3-15,0 0 5 0,0 0 1 0,0 0-2 16,0 0 1-16,0 0-5 0,21-42 3 0,-21 42-5 16,11-13-3-16,-11 13-3 15,12-17 4-15,-3 7-8 0,-9 10 0 16,11-16-3-16,-11 16 2 0,12-15-6 0,-12 15 0 16,10-13-2-16,-10 13-2 0,12-9 1 0,-12 9-1 15,6-10-3-15,-6 10 3 16,0 0-5-16,10-11 0 0,-10 11-2 0,0 0-3 0,0 0-6 15,9-12-3-15,-9 12-5 16,0 0-1-16,0 0 3 0,0 0-2 0,0 0-5 0,0 0 1 16,0 0-7-16,0 0 2 0,0 0 1 15,0 0-2-15,0 0 5 0,0 0 1 16,0 0 3-16,0 0-1 0,0 0 5 0,0 0-2 16,0 0 3-16,-27 34 0 15,27-34 1-15,0 0 1 0,-10 12 0 0,10-12 3 0,0 0 0 16,0 0-1-16,-8 9 2 15,8-9-1-15,0 0 5 0,0 0-1 0,0 0 3 16,0 0 2-16,-8 12 2 0,8-12 8 0,0 0 5 16,0 0 3-16,0 0 0 15,0 0-3-15,0 0-2 0,0 0 3 0,0 0-1 0,0 0 2 16,0 0-1-16,0 0-3 16,0 0 2-16,0 0 0 0,0 0-1 0,0 0-2 15,0 0-2-15,0 0 0 16,0 0-2-16,0 0-6 0,0 0-9 0,0 0-12 15,0 0-13-15,0 0-17 0,0 0-17 16,0 0-23-16,0 0-21 0,0 0-28 0,0 0-37 16,0 0-29-16,0 0-35 0,0 0-79 0,0 0-546 0,0 0-220 15</inkml:trace>
  <inkml:trace contextRef="#ctx0" brushRef="#br1" timeOffset="54253.47">23681 11736 2443 0,'0'0'-148'0,"0"0"23"0,0 0 16 0,0 0 14 16,0 0 12-16,0 0 15 0,0 0 17 0,0 0 10 0,0 0 10 15,0 0 9-15,0 0 6 16,0 0 9-16,0 0 10 0,0 0 2 0,0 0 4 16,0 0 6-16,0 0 14 0,0 0 1 15,0 0-7-15,0 0 8 0,0 0 7 0,-6-19-1 16,6 19 2-16,0 0 5 15,0 0 7-15,0 0-6 0,0 0-3 0,0 0-1 16,0 0-5-16,2-23-6 0,-2 23-2 0,0 0-8 16,0 0 10-16,0 0-7 0,0 0-4 15,0 0-13-15,0 0 17 0,0 0 1 0,0-19-7 16,0 19-3-16,0 0 4 16,0 0-7-16,0 0-4 0,0 0-1 0,0 0 5 0,0 0-5 15,0 0-3 1,0 0 3-16,-8-12 3 0,8 12-6 0,0 0 5 0,0 0-7 15,0 0 7-15,0 0 2 16,0 0-10-16,-35 12 5 0,35-12 5 0,0 0-5 16,-16 7-1-16,16-7-1 0,-16 7 0 0,16-7 3 15,-12 7 5-15,12-7-5 0,-12 8 6 16,12-8-3-16,0 0 1 0,-15 10-7 0,15-10 10 16,0 0-5-16,-13 9-1 0,13-9 2 15,0 0 16-15,0 0 11 0,-13 7 9 0,13-7 12 16,0 0 9-16,0 0 3 15,0 0-1-15,0 0-6 0,0 0-8 0,0 0-4 16,0 0-1-16,0 0 0 0,0 0-2 0,0 0-7 16,0 0 0-16,0 0 0 0,0 0 1 15,0 0-1-15,0 0-3 0,0 0-8 0,0 0-2 16,21-48 3-16,-21 48-7 16,7-9-4-16,-7 9 2 0,0 0-3 0,0 0-1 0,8-13-3 15,-8 13-3 1,0 0 1-16,9-9-3 0,-9 9 1 0,0 0 0 15,0 0 1-15,0 0-1 0,0 0-6 16,0 0 4-16,6-14-3 0,-6 14-2 0,0 0-1 16,0 0 1-16,0 0-5 0,0 0-1 0,0 0 0 0,0 0 5 15,0 0-4-15,0 0 2 16,0 0 0-16,0 0 1 0,0 0 0 0,0 0-1 16,0 0-4-16,0 0 4 0,0 0 2 15,0 0-2-15,0 0 0 0,0 0 6 0,-19 40-7 16,19-40 1-16,0 0-2 15,-9 16 5-15,9-16-4 0,0 0-1 0,-10 14 2 16,10-14 0-16,0 0 3 0,-7 12-4 0,7-12-2 16,0 0 6-16,0 0-5 0,-8 11 4 15,8-11 1-15,0 0 2 0,0 0 12 0,0 0 4 16,0 0-1-16,0 0 0 16,0 0-1-16,0 0-1 0,0 0 1 0,0 0-5 15,0 0 4-15,0 0 0 0,0 0-5 16,0 0 6-16,0 0-5 0,25-37 0 0,-25 37 6 15,9-14-1-15,-9 14 1 16,9-10-4-16,-9 10 1 0,0 0-3 0,10-13-2 16,-10 13-2-16,0 0-1 0,8-11 2 0,-8 11-4 15,0 0 0-15,8-10-4 0,-8 10 1 16,0 0-1-16,0 0-6 0,0 0 7 0,0 0-5 16,0 0 1-16,10-11-3 15,-10 11 1-15,0 0-5 0,0 0 0 0,0 0-1 0,0 0-1 16,0 0 3-16,0 0 2 15,0 0-5-15,0 0 0 0,0 0 4 0,0 0-2 0,0 0-4 16,0 0 5-16,-22 39 0 0,22-39-2 16,0 0 4-16,-12 16-1 0,12-16 2 15,-9 10-2-15,9-10 5 0,-8 8-4 0,8-8-4 16,0 0-1-16,0 0 5 16,-9 14-1-16,9-14 0 0,0 0 4 0,0 0-1 0,-8 10 4 15,8-10 1-15,0 0 5 16,0 0 1-16,0 0-2 0,0 0 4 15,0 0 1-15,0 0 1 0,0 0 5 16,0 0 3-16,0 0-6 0,0 0-2 0,0 0 6 16,21-40-1-16,-21 40-2 0,0 0-2 0,9-18-1 0,-9 18-2 15,6-10-3-15,-6 10 1 16,0 0 1-16,6-14-1 0,-6 14 0 0,0 0-2 16,8-12 0-16,-8 12-2 0,0 0-1 15,0 0 2-15,0 0-1 0,8-14-3 0,-8 14-3 16,0 0 0-16,0 0 0 15,0 0-4-15,0 0-4 0,0 0 2 0,0 0-3 0,10-12 0 16,-10 12 1-16,0 0-1 0,0 0 2 16,0 0 1-16,0 0-2 0,0 0 3 15,0 0 3-15,0 0-3 0,0 0 2 0,0 0 2 16,0 0-2-16,0 0 3 16,0 0-2-16,0 0 1 0,0 0-2 0,0 0-3 15,0 0-3-15,0 0-6 0,0 0-13 16,0 0-20-16,0 0-29 0,0 0-35 0,0 0-47 15,8-2-68-15,-8 2-138 16,0 0-603-16,0 0-410 0</inkml:trace>
  <inkml:trace contextRef="#ctx0" brushRef="#br1" timeOffset="65693.73">18571 12857 1181 0,'0'0'161'0,"0"0"-63"16,22 1-34-16,-22-1-36 0,0 0-5 0,0 0 11 16,20-1-1-16,-20 1 15 15,0 0 9-15,0 0 7 0,0 0 11 0,24-2 20 0,-24 2 17 16,0 0-15-16,0 0 9 16,0 0-5-16,0 0-6 0,21 0-11 0,-21 0-5 15,0 0-4-15,0 0-4 16,0 0-7-16,0 0-4 0,0 0 3 0,22-5-10 0,-22 5 1 15,0 0-7-15,0 0 2 0,20 0-3 0,-20 0 4 16,0 0-4-16,24 0 0 0,-24 0-1 16,19 0 7-16,-19 0-7 0,23 5 0 0,-23-5-4 15,25 2-5-15,-7-1-2 16,-2 1-7-16,3 0-2 0,1 0-3 0,-20-2-10 16,38 0-1-16,-18 0-1 15,2 0 1-15,-1-2-4 0,0-2 3 0,-2 1 4 16,3-2 9-16,-4 0 7 0,-1-1 9 15,3 0 3-15,-6 3 3 0,3-1-1 0,-17 4-4 16,25-8-3-16,-14 4-3 0,-11 4-5 0,21-3-3 16,-21 3-5-16,17-6 1 0,-17 6-5 15,22 0-2-15,-22 0-3 0,16-2 3 0,-16 2-6 16,0 0 4-16,26 0-5 16,-26 0 1-16,0 0-2 0,17-2 1 0,-17 2-2 0,0 0-1 15,0 0 0-15,23 2 1 16,-23-2-3-16,0 0 5 0,0 0 3 0,0 0 3 15,19-2 5-15,-19 2 5 16,0 0 1-16,0 0 0 0,0 0-2 0,0 0-1 16,0 0-3-16,0 0 1 0,0 0 0 0,0 0-1 0,0 0-5 15,0 0-1-15,0 0-3 16,0 0 1-16,0 0-1 0,0 0-1 0,0 0-2 16,0 0 2-16,0 0-2 15,0 0 2-15,-40 30-2 0,27-20-3 0,-6 4 2 0,0 3 0 16,-1-2 1-16,-2 6-1 15,-4 0 1-15,1 2 0 0,-1 1-2 0,-1 3 3 16,-3 1 0-16,0 2-4 0,1-2 1 0,-1 1 1 0,3-3-5 16,4 1 5-16,-3-4-2 15,3 1 0-15,-3-2-1 0,4-1 0 0,0 0-2 16,1-6 1-16,4 2-1 0,-2-4 0 16,2 0-3-16,4-1-1 0,-1-2-7 0,0-3 1 15,2 3-4-15,1-3-2 16,11-7-1-16,-19 8-3 0,19-8 0 0,-15 4 2 0,15-4-2 15,0 0-1 1,0 0 2-16,0 0 1 0,-26-12 0 0,26 12 0 0,0 0-5 16,-8-13 0-16,8 13-8 0,0 0 1 0,0 0 3 0,8-21 0 15,-8 21 2 1,0 0 7-16,0 0 5 0,24-4 10 0,-24 4 6 16,0 0 8-16,39 14 10 0,-25-7 9 15,6 3 7-15,-2 1 5 0,6 2 8 0,3 1 9 16,3 2 15-16,0 0-7 0,1 1 11 15,1 0-13-15,0 1 12 0,0-3-48 0,-1 0 0 16,-1 1-5-16,0-4-10 0,-1 2-15 0,1-1-16 16,0-4-23-16,-3 1-33 15,1-2-43-15,-4-3-54 0,6-1-61 0,-2-1-51 0,1-6-150 16,1-1-122-16,6-5-412 16,1-5-408-16</inkml:trace>
  <inkml:trace contextRef="#ctx0" brushRef="#br1" timeOffset="66273.78">19993 13003 2872 0,'0'0'-101'0,"0"0"13"15,0 0 14-15,0 0 9 0,0 0 21 0,0 0 22 0,0 0 14 16,0 0 34-16,0 0 10 0,0 0 19 0,0 0 18 16,-33 34 10-16,25-21 10 15,-1 3 12-15,-2 3 9 0,1 1 7 0,0 4 2 0,-2 1-4 16,4 2 3-16,0 3-3 16,-1 2-9-16,3-3-4 0,2 4-16 0,-1 2-9 15,3-2-8-15,4-1-7 0,0 0-16 16,3 3-15-16,1-2-23 0,-2-3-26 0,5-3-29 15,-3-1-37-15,2-1-45 16,1-1-42-16,2-2-31 0,-3-5-37 0,-2-2-96 0,3-1-602 16,-3-1-345-16</inkml:trace>
  <inkml:trace contextRef="#ctx0" brushRef="#br1" timeOffset="67973.53">20354 13300 2761 0,'6'-13'-85'0,"-6"13"30"0,0 0 34 0,0 0 14 0,6-11 14 16,-6 11 14-16,0 0 13 15,0 0 15-15,0 0 12 0,0 0 10 0,11-10 9 16,-11 10 4-16,0 0 5 0,0 0 0 0,0 0 0 0,0 0 4 16,0 0 1-16,0 0-1 15,0 0-3-15,0 0-3 0,0 0-7 0,0 0-2 16,0 0-9-16,0 0-4 0,0 0-5 16,23 19-5-16,-23-19-7 0,0 0-6 0,0 0-2 15,0 0-6-15,0 0-2 16,9 10-4-16,-9-10-3 0,0 0-1 0,0 0-3 15,0 0-12-15,0 0-7 0,0 0-6 16,0 0-10-16,0 0 0 0,0 0-2 0,0 0 5 16,0 0-1-16,0 0-2 0,0 0 4 0,0 0 0 15,0 0 5-15,0 0 1 16,0 0-2-16,0 0 2 0,0 0 1 0,0 0-4 16,0 0-3-16,0 0-5 0,0 0-1 15,0 0-5-15,0 0 1 0,0 0-1 0,0 0-1 16,0 0 6-16,0 0-1 0,0 0 1 15,0 0 8-15,0 0 8 0,0 0 5 16,0 0 2-16,0 0 5 0,0 0-4 0,0 0-1 0,0 0 1 16,24-13 2-16,-24 13-1 15,0 0 5-15,0 0 2 0,12-13-2 0,-12 13 2 16,0 0 3-16,0 0 2 16,10-14 5-16,-10 14-1 0,0 0-1 15,0 0 4-15,8-14-6 0,-8 14 0 0,0 0-5 16,0 0-1-16,0 0-3 0,0 0-2 15,9-10-3-15,-9 10 1 0,0 0-1 0,0 0 0 16,0 0 1-16,0 0-3 0,0 0 0 0,0 0 2 16,-39 37-3-16,31-27-1 0,-4-1 3 0,1 1 0 15,-2 4-2-15,1-6 2 16,-3 6-5-16,3-3 4 0,-2 0 3 0,2 0-7 0,2 0 0 16,-4-2 0-16,4 0 2 15,2 1-3-15,8-10-1 0,-19 13 3 0,12-5 0 16,7-8-3-16,-13 11 0 15,13-11-2-15,-10 10 1 0,10-10-1 0,0 0-2 0,-10 11-1 16,10-11-2-16,0 0 3 0,0 0-12 0,0 0 2 16,-10 10-2-16,10-10-1 0,0 0 0 15,0 0 1-15,0 0-1 0,0 0 1 16,0 0 4-16,0 0 0 0,0 0 2 16,28-32 2-16,-28 32 2 0,11-14 0 0,-11 14-3 15,13-13 2-15,-13 13-2 0,12-14 3 16,-12 14 1-16,15-14 0 0,-9 6 2 0,-6 8 0 15,18-15-1-15,-10 5 1 16,2 2-4-16,-10 8 3 0,18-15 3 0,-10 8 1 16,2-3-3-16,1 2 2 0,-11 8 1 0,21-15 2 15,-12 8 5-15,1-2 1 16,-10 9 2-16,16-11 0 0,-16 11-6 0,14-11 1 0,-14 11 5 16,15-10-3-16,-15 10 0 15,10-7 1-15,-10 7-3 0,0 0 0 0,13-9-1 16,-13 9 0-16,0 0-3 15,13-8 2-15,-13 8-1 0,0 0 2 0,0 0-6 0,14-10 3 16,-14 10 1-16,0 0 0 0,0 0 3 0,12-8-1 16,-12 8-1-16,0 0 5 0,0 0-5 15,0 0 1-15,0 0-2 0,0 0 0 0,12-7 3 16,-12 7-5-16,0 0 3 16,0 0-1-16,0 0-2 0,12-9 5 0,-12 9-6 15,0 0 1-15,0 0 1 16,11-10-1-16,-11 10-4 0,0 0 1 0,0 0-3 0,11-11 2 15,-11 11-4-15,0 0 4 16,10-8-1-16,-10 8 2 0,0 0 1 0,0 0 0 16,11-10 0-16,-11 10 4 0,0 0 0 0,0 0 2 0,0 0-3 15,0 0 2-15,0 0 2 16,10-9-2-16,-10 9-1 0,0 0 5 0,0 0-1 16,0 0 0-16,0 0-3 15,0 0 3-15,0 0-3 0,0 0-2 0,0 0 2 0,0 0-1 16,0 0 2-16,0 0 0 15,0 0-4-15,0 0 4 0,0 0-1 0,11 28-2 16,-11-28 1-16,2 17-1 0,-2-17 0 0,3 22 1 16,-1-9 0-16,-2-13 2 0,0 26-5 15,2-10 4-15,2-1 1 0,-2 2-4 0,0-2 2 16,2 3-2-16,-2-2 0 16,2 0 0-16,0 0 0 0,1-1 0 0,0-2 4 0,-1 2-4 15,-4-15-2-15,6 21 2 16,-6-21 1-16,6 17 7 0,-6-17 10 0,2 15 0 15,-2-15 3-15,0 0 5 16,2 15-1-16,-2-15 1 0,0 0-3 0,0 0-3 16,0 0 7-16,0 0-9 0,-12 18-1 0,12-18 1 0,0 0-2 15,0 0-1-15,-20 0-1 16,20 0 0-16,0 0-1 0,0 0 0 0,-29-8-5 0,29 8-3 16,-19-8-1-1,19 8 3-15,-27-10 0 0,11 5-4 0,2-1 2 0,-4 1-1 16,2-1 3-16,-1 2-4 15,0-2 1-15,-2 2-4 0,5-1 1 0,14 5-2 16,-34-7-3-16,18 3-6 0,2 0 2 0,14 4-4 0,-25-8-2 16,11 6-3-16,14 2-3 15,-18-4-3-15,18 4-3 0,-18-4-5 0,18 4-6 16,0 0-6-16,-18-5-13 16,18 5-15-16,0 0-28 0,0 0-37 0,0 0-43 0,0 0-52 15,0 0-68-15,0 0-169 16,0 0-488-16,0 0-386 0</inkml:trace>
  <inkml:trace contextRef="#ctx0" brushRef="#br1" timeOffset="69013.85">20948 13275 2759 0,'0'0'-129'0,"0"0"20"15,0 0 22-15,0 0 9 16,0 0 13-16,0 0 14 0,0 0 8 0,0 0 18 16,0 0 15-16,0 0 6 0,0 0 7 15,0 0 8-15,0 0 14 0,0 0-3 0,20-44 9 16,-20 44 0-16,10-5-5 15,-10 5-5-15,0 0 10 0,17-5-5 0,-17 5 12 0,0 0-6 16,19-4 6-16,-19 4-11 0,0 0 4 0,0 0-4 16,23 7 0-16,-23-7-5 15,8 9 8-15,-8-9-1 0,0 0 8 0,2 20-4 16,-2-20 10-16,0 0-13 16,-8 25 3-16,8-25-6 0,-8 17 3 0,2-8-3 0,6-9 0 15,-11 15-1-15,11-15-2 16,-13 15-2-16,13-15-2 0,-12 14 5 0,12-14 2 0,-11 11-1 15,11-11-3 1,-8 10 0-16,8-10-4 0,0 0 0 0,0 0-1 0,-11 13-7 16,11-13-6-16,0 0-5 0,0 0 0 0,0 0 2 15,0 0-2-15,0 0 2 16,0 0-6-16,0 0-1 0,0 0 5 0,36 3 0 16,-36-3 0-16,0 0 4 0,34-14 7 15,-22 6 2-15,2 0 8 0,-2 0 2 0,-2 0 8 16,3-1 8-16,-2-2 6 0,-11 11 7 15,19-15 3-15,-11 9-1 0,-8 6-1 16,13-11 5-16,-13 11-2 0,11-11 1 0,-11 11-5 0,0 0 9 16,8-10 0-16,-8 10 2 15,0 0-1-15,0 0-2 0,0 0 1 0,0 0 7 16,0 0-4-16,0 0-8 0,-57 19-3 16,46-9-7-16,-2-1-1 0,1 1-4 0,4 1-12 15,-2 1-7-15,2-1-14 16,8-11-12-16,-8 27-22 0,6-16-34 0,2-11-39 15,4 25-55-15,4-12-50 0,2 0-36 16,0-3-73-16,0 0-145 0,1-1-483 0,2-3-362 16</inkml:trace>
  <inkml:trace contextRef="#ctx0" brushRef="#br1" timeOffset="69296.23">21364 13316 2829 0,'0'0'-87'15,"0"0"34"-15,0 0 9 0,0 0 14 0,0 0 17 16,0 0 26-16,0 0 18 0,0 0 16 16,0 0 18-16,0 0 9 0,0 0 5 0,-22 39-4 15,22-39-4-15,-10 24-3 0,6-11 7 16,1 0-15-16,3-13-6 0,-6 25-9 0,4-12-4 15,2-13-7-15,-5 25-13 16,5-25-17-16,0 21-27 0,0-21-21 0,0 19-46 16,0-19-22-16,2 19-23 0,1-11-31 0,-3-8-52 15,4 12-109-15,-4-12-405 0,9 7-2 16</inkml:trace>
  <inkml:trace contextRef="#ctx0" brushRef="#br1" timeOffset="69703.88">21556 13334 2006 0,'0'0'-111'16,"8"-7"18"-16,-8 7 18 0,8-8 10 0,-8 8 15 0,7-5 13 15,-7 5 12 1,0 0 13-16,0 0 12 0,0 0 7 0,0 0 11 0,0 0 13 15,13-14 4-15,-13 14 8 16,0 0 15-16,0 0 4 0,0 0 18 0,0 0 17 16,0 0 8-16,0 0 7 0,0 0 12 0,0 0 1 0,0 0 6 15,0 0-4-15,0 0-4 16,0 0-7-16,0 0-8 0,0 0-1 0,0 0-6 16,0 0-2-16,0 0 2 15,-15 55-11-15,13-41-9 0,2-14-10 0,-7 25-7 16,5-10-3-16,-2-2-7 0,4-13-7 15,-4 27-4-15,0-14-9 0,4-13-7 0,-4 25-7 16,4-25-14-16,-2 21-6 0,2-21-21 0,-2 17-7 16,2-17-18-16,-2 15-23 0,2-15-25 15,0 0-26-15,-3 19-31 0,3-19-19 0,0 0-17 16,0 0-17-16,0 0-6 16,0 0-12-16,0 0-18 0,0 0-475 0,0 0 24 15</inkml:trace>
  <inkml:trace contextRef="#ctx0" brushRef="#br1" timeOffset="69963.83">21611 13475 2042 0,'10'-13'-78'0,"-1"4"25"15,0-1 19-15,-9 10 10 16,12-11 7-16,-12 11 21 0,12-11 12 0,-12 11 23 16,0 0 19-16,14-12 25 0,-14 12 15 0,0 0 4 0,8-10 1 15,-8 10-16-15,0 0 8 16,0 0-1-16,0 0-1 0,0 0-7 0,0 0-2 16,0 0-6-16,0 0-6 15,0 0-2-15,0 0-7 0,-40-1 0 0,40 1-3 0,0 0-10 16,-26 1 4-16,26-1-4 15,0 0-4-15,0 0-4 0,-23 8 0 0,23-8-3 16,0 0-2-16,-10 10-1 0,10-10-3 0,0 0-6 16,-2 16 0-16,2-16-3 0,0 0-9 15,0 0-7-15,14 31-16 0,-7-23-21 0,-7-8-22 16,12 15-29-16,-3-5-30 16,-9-10-28-16,19 14-30 0,-11-9-41 0,-2-2-104 15,3 1-520-15,-9-4-164 0</inkml:trace>
  <inkml:trace contextRef="#ctx0" brushRef="#br1" timeOffset="70153.87">21848 13449 2539 0,'0'0'11'0,"13"-8"14"0,-13 8-7 0,0 0 4 16,0 0 9-16,21-1 21 15,-21 1 3-15,0 0 22 0,0 0 9 0,15 17 7 0,-15-17 2 16,2 18-8-16,-2-18-10 15,-2 22-9-15,2-22-20 0,-9 30-32 0,5-17-38 0,-3 3-46 16,1-1-56-16,0 0-38 0,-2 0-69 16,-1-3-166-16,0 1-350 0,1-2-24 15</inkml:trace>
  <inkml:trace contextRef="#ctx0" brushRef="#br1" timeOffset="70963.66">22221 13079 2114 0,'0'0'-34'0,"0"0"23"0,0 0 7 0,0 0-3 16,0 0 4-16,0 0 14 15,0 0 5-15,0 0 17 0,0 0 11 0,0 0 20 0,0 0 8 16,14-11 4-16,-14 11 14 16,0 0 2-16,0 0 4 0,0 0 6 15,0 0-4-15,0 0-3 0,0 0-1 16,26 19-6-16,-26-19-3 0,0 0 1 0,10 18-9 15,-6-7-4-15,-4-11-4 0,9 18-4 0,-4-4-1 0,-1 1-3 16,0 1-5-16,-2 0-8 16,2 3 0-16,-2 0-9 0,0 1 0 0,0 2 5 0,0 0-1 15,3 0 3 1,-3 6 0-16,-2-6 0 0,0 1-2 0,-2-1-1 0,4 5-1 16,-4-2 2-16,0 2 2 15,-3-2 0-15,3 0-3 0,0 1 2 0,-2-3 2 16,-2 2-5-16,2-1-2 15,-3 1-8-15,2-2 1 0,-1 0-8 0,2-4-1 0,0 0 0 16,0-2-1-16,0-2-5 0,0 2 1 0,-1-2-5 16,3 1 0-16,2-16-12 15,-7 23-10-15,3-11-13 0,4-12-15 0,-6 17-18 0,6-17-21 16,0 0-31-16,-4 19-44 16,4-19-46-16,0 0-42 0,-2 15-82 0,2-15-174 15,0 0-460-15,0 0-387 0</inkml:trace>
  <inkml:trace contextRef="#ctx0" brushRef="#br1" timeOffset="71433.78">22737 13571 2848 0,'0'0'-102'0,"0"0"30"0,0 0 19 15,0 0 18-15,0 0 20 16,0 0 22-16,0 0 11 0,0 0 23 0,0 0 11 0,0 0 10 16,0 0 1-16,0 0 2 15,0 0-2-15,21-9-6 0,-21 9-5 0,0 0-10 16,0 0-6-16,0 0 0 15,34 7-3-15,-34-7-5 0,19 4-9 0,-19-4-14 16,19 2-12-16,-19-2-17 0,21 2-19 0,-21-2-19 0,22 2-14 16,-22-2-28-16,20 0-27 15,-8-2-32-15,-12 2-52 0,16-6-126 0,-7 2-317 16,-9 4 110-16</inkml:trace>
  <inkml:trace contextRef="#ctx0" brushRef="#br1" timeOffset="71623.5">22830 13401 1895 0,'-12'-7'8'0,"12"7"18"15,0 0 1-15,0 0-21 16,0 0 7-16,0 0 3 0,0 0-8 0,0 0-9 0,0 0-4 16,0 0-9-16,0 0-11 15,0 0-12-15,0 0-9 0,42-4-8 0,-42 4-27 16,17 4-25-16,-17-4-43 15,0 0-92-15,30 4-164 0,-22-4 128 0</inkml:trace>
  <inkml:trace contextRef="#ctx0" brushRef="#br1" timeOffset="80953.89">23408 13287 1112 0,'0'0'2'0,"0"0"21"0,0 0 10 0,0 0 6 16,0 0 11-1,0 0 1-15,0 0 5 0,0 0 11 0,0 0-1 0,0 0 15 16,0 0-1-16,0 0 0 16,0 0-2-16,0 0-1 0,0 0-10 0,0 0-1 15,0 0-3-15,0 0 10 0,0 0-4 16,0 0-4-16,0 0-10 0,0 0 6 0,0 0-14 15,0 0 0-15,0 0-8 0,0 0 4 0,0 0-6 0,0 0 0 16,0 0-5-16,0 0-2 16,0 0-3-16,0 0-2 0,0 0 0 0,0 0-6 15,55 10 4-15,-55-10-6 16,19 1 0-16,-19-1 2 0,23 2-9 16,-23-2-4-16,26 0-2 0,-26 0 4 15,25 3-3-15,-25-3 5 0,26 0-10 0,-14 1 5 0,-12-1 0 16,26 0 0-16,-26 0 4 15,23 0-6-15,-23 0 1 0,21 1 3 0,-21-1 0 16,17 0 9-16,-17 0-2 0,0 0 5 0,24 0 1 16,-24 0 1-16,0 0 0 0,16 0-3 15,-16 0 2-15,0 0-1 0,0 0-2 0,20 0 5 16,-20 0 1-16,0 0 0 0,0 0 1 16,0 0 0-16,0 0 6 0,0 0 5 15,0 0 0-15,18 0 0 0,-18 0-3 16,0 0-4-16,0 0 1 0,0 0-4 0,0 0 1 15,0 0-7-15,0 0 2 0,0 0-4 0,0 0 1 16,0 0-1-16,0 0 0 0,0 0 1 16,0 0 1-16,0 0-3 0,0 0-5 0,0 0 1 15,0 0 2-15,0 0-3 16,0 0-1-16,0 0-4 0,0 0 5 0,-36 25-5 16,36-25 1-16,0 0 1 15,-14 10-3-15,14-10 0 0,-11 10 0 0,11-10 3 0,-13 13 1 16,13-13-2-16,-10 16 3 15,1-9-1-15,9-7 1 0,-14 17 0 0,5-7 2 16,0 1 1-16,1-2-2 0,8-9-4 0,-14 16 4 0,6-7-2 16,8-9 1-16,-12 17-3 15,12-17-2-15,-12 12 1 0,12-12 1 0,-13 14-4 16,13-14 1-16,-13 11-3 16,13-11 5-16,-11 10-3 0,11-10-1 0,-12 11 1 0,12-11 2 15,-10 10-2-15,10-10 3 16,-14 9-2-16,14-9 1 0,-10 10-3 15,10-10 3-15,-10 7-1 0,10-7-2 16,-14 8 2-16,14-8 0 0,-14 5-3 0,14-5 1 0,0 0-5 16,-19 8-2-16,19-8-6 0,0 0-4 0,-20 5-3 0,20-5-3 15,0 0 1-15,-12 4 2 16,12-4 0-16,0 0 5 0,0 0 4 16,-16 4 4-16,16-4 1 0,0 0 3 15,0 0 0-15,0 0 0 0,0 0-1 0,0 0 4 16,0 0-5-16,0 0 4 15,0 0-2-15,0 0 6 0,0 0-2 0,0 0-3 0,44 15 1 16,-30-11 5-16,1 0 5 0,2 0 7 0,2 0-1 16,-1-1 0-16,-2 3-5 15,3-2-9-15,-2 2-27 0,0 0-34 0,-1-3-45 16,2 3-63-16,-1 1-63 0,-17-7-153 16,30 5-536-16,-18-5-316 0</inkml:trace>
  <inkml:trace contextRef="#ctx0" brushRef="#br1" timeOffset="82053.68">24206 13173 2699 0,'0'0'-99'0,"0"0"23"0,0 0 25 16,0 0 10-16,0 0 20 0,0 0 18 0,0 0 15 0,0 0 26 16,0 0 19-16,0 0 17 15,0 0 8-15,0 0 16 0,0 0 5 0,0 0 7 16,0 0 0-16,0 0 3 16,0 0 0-16,28 19 0 0,-28-19-2 0,0 0-7 0,12 15-1 15,-12-15-9-15,9 15-3 16,-9-15-6-16,8 15-4 0,-3-5-8 0,-5-10-7 15,6 17-10-15,-6-17-7 0,8 21-4 16,-3-9-1-16,-5-12-6 0,6 24-4 0,-4-8-4 16,2-1 1-16,0-1-4 0,0 2 1 0,1 0-3 15,-2 0-2-15,1 0 3 0,0 3 1 16,2-2 0-16,-2 0 1 0,0 1-6 16,2-1 3-16,1 2-2 0,0-2-1 15,1 0-3-15,-2 0 1 0,1 0 4 0,1-1 3 16,-2-1-2-16,1-1-1 15,2 2 1-15,-2-2 0 0,-2 1 1 0,1-2-7 0,2 2 3 16,-1-1 1-16,2 1-7 0,-3-1-2 0,0 0 2 16,3 0-4-16,-3 1-3 15,0-2-1-15,2-1 1 0,-3 0-1 0,2 1-2 16,-1-3-2-16,-6-10 0 0,10 20 3 16,-6-11-3-16,-4-9 0 0,12 18 1 0,-12-18-5 15,8 15 1-15,-8-15 0 16,6 16-3-16,-6-16 1 0,7 12-7 0,-7-12-1 15,8 12-5-15,-8-12-1 0,6 14-12 16,-2-9-7-16,-4-5-13 0,7 9-20 0,-7-9-24 16,4 10-28-16,-4-10-36 0,6 9-51 0,-6-9-38 15,0 0-46-15,0 0-128 0,6 8-150 16,-6-8-332-16,0 0-283 0</inkml:trace>
  <inkml:trace contextRef="#ctx0" brushRef="#br1" timeOffset="82763.78">24723 13276 2578 0,'0'0'-126'15,"0"0"21"-15,0 0 17 16,0 0 13-16,0 0 19 0,0 0 16 0,0 0 10 15,0 0 18-15,0 0 18 0,0 0 13 16,0 0-2-16,0 0 31 0,0 0-4 16,0 0 4-16,0 0-8 0,0 0 10 0,-38 19-9 0,38-19 14 0,-17 13 1 15,9-5 3 1,-4 3-4-16,2 1 7 0,-2-1-3 0,-4 5 1 0,1-3-2 16,1 2 10-16,-3 2-1 15,2 0-2-15,1-2-2 0,-3 3 2 16,2-2-8-16,-3 4-2 0,4-1-2 15,-4 4-5-15,1-3 16 0,1 0-5 0,1 0-3 0,-4 3-1 16,0 1 2-16,4-4-4 0,0 1 1 0,1 0-5 0,-2-2 2 16,2 1-6-1,-1-1-3-15,0-3-4 0,2 3-5 0,3-2-2 0,-4 1-2 16,0-4-7-16,4 1 1 16,2-3-4-16,-3 2 0 0,2-3-6 0,1 1-7 15,-1-1-12-15,9-11-15 0,-12 19-19 16,8-11-21-16,4-8-27 0,-12 14-21 0,12-14-40 15,-6 11-34-15,6-11-37 16,0 0-106-16,-7 15-579 0,7-15-291 0</inkml:trace>
  <inkml:trace contextRef="#ctx0" brushRef="#br1" timeOffset="83583.39">25057 13462 2611 0,'0'0'-117'16,"0"0"28"-16,0 0 22 0,0 0 17 0,0 0 15 0,0 0 27 16,0 0 22-1,0 0 32-15,0 0 16 0,0 0 14 0,0 0 8 0,0 0 13 16,0 0 2-16,0 0-2 16,0 0-5-16,0 0-4 0,0 0 1 0,-43 20-10 15,37-15 1-15,6-5-7 16,-19 18-2-16,11-5-3 0,-3 0 0 0,3 0-7 0,-1 1 2 15,1 3-9-15,0-2 1 16,3 2-5-16,-4 1-2 0,6 0-5 16,-2 0-2-16,3 1-14 0,0-2-12 0,2 0-20 0,0-17-16 0,2 29-10 15,0-14-22-15,-2-15-26 16,6 22-33-16,-2-8-27 0,3-3-36 0,-2 1-34 16,1-7-80-16,-6-5-587 15,10 12-242-15</inkml:trace>
  <inkml:trace contextRef="#ctx0" brushRef="#br1" timeOffset="84273.32">25171 13595 2553 0,'0'0'-92'0,"0"0"16"16,0 0 13-16,0 0 15 0,10-14 11 0,-10 14 1 15,0 0 10-15,0 0 12 16,0 0 7-16,13-8 9 0,-13 8 14 16,0 0 12-16,0 0 0 0,0 0 17 15,16-6-5-15,-16 6 9 0,0 0-6 0,0 0-4 0,16-4 1 16,-16 4-6-16,0 0 1 15,16-4 5-15,-16 4-3 0,0 0 7 0,18-1 2 16,-18 1 3-16,0 0 4 0,0 0 6 0,22-4-2 0,-22 4-3 16,0 0 2-16,19-2 0 15,-19 2-2-15,0 0-7 0,19-5-3 0,-19 5-3 16,16-3-7-16,-16 3 2 0,0 0-1 16,17-5 1-16,-17 5-1 0,0 0 0 15,16-4 1-15,-16 4-2 0,0 0 4 16,0 0-2-16,0 0 3 0,16-4-5 0,-16 4 2 15,0 0-3-15,0 0 3 0,0 0-2 16,0 0-6-16,0 0-1 0,0 0-3 16,0 0-1-16,0 0-4 0,0 0 2 0,0 0 0 15,0 0 0-15,-21 40-4 0,21-40-4 16,-17 17 1-16,8-7-2 0,-3-1 1 0,1-2-6 16,-1 4 1-16,2 0-2 15,-4-1 1-15,1 1-1 0,4-2 0 0,-2 1-6 16,-1-1 6-16,2-1-5 0,10-8 6 15,-19 15-9-15,13-9 1 0,6-6 3 0,-13 12 0 16,13-12-2-16,-13 11 3 0,13-11-6 0,0 0 2 0,-10 12-1 16,10-12 2-16,0 0 2 15,-4 14 4-15,4-14 3 0,0 0 3 0,0 0-1 16,14 23 5-16,-5-15-4 16,-9-8 8-16,21 13-1 0,-5-3 2 0,-1-5-2 0,3 1 1 15,1 3-5-15,3 0-8 16,-6-5-17-16,3 3-13 0,0-2-23 0,-2 1-24 15,2-2-33-15,1 1-45 0,-4-2-49 16,2-1-50-16,-18-2-125 0,27-2-572 0,-14-1-369 16</inkml:trace>
  <inkml:trace contextRef="#ctx0" brushRef="#br1" timeOffset="84653.97">25730 13489 2803 0,'0'0'-101'16,"0"0"36"-16,0 0 52 0,13-7 10 0,-13 7 30 16,0 0 23-16,0 0 14 0,0 0 10 0,0 0 19 15,10 29 6-15,-10-29 8 0,2 19 0 16,-2-19 0-16,0 29 0 0,2-11-8 0,-2-1-8 16,3 0-6-16,-3 2-6 15,0 1-12-15,0-1-9 0,0 3 10 0,0-2-7 16,-3-4-15-16,3-16-21 15,-4 32-25-15,0-16-30 0,0-3-39 0,4-13-51 0,-7 26-43 16,3-14-36-16,-4-2-58 0,8-10-121 0,-9 17-510 16,3-9-265-16</inkml:trace>
  <inkml:trace contextRef="#ctx0" brushRef="#br1" timeOffset="85163.39">26245 13646 2636 0,'0'0'-80'16,"0"0"26"-16,0 0 19 0,0 0 6 0,0 0 2 16,0 0 16-16,17-10 10 0,-17 10 13 0,0 0 9 15,17-4 11-15,-17 4 13 0,0 0 8 16,23 0-1-16,-23 0 7 0,0 0 1 0,29 2 3 16,-29-2-6-16,23 2 4 15,-23-2-7-15,23 1-1 0,-23-1-6 0,25 3-7 0,-25-3 3 16,23-3-12-1,-23 3-1-15,25 3 10 0,-25-3-8 0,23 0-3 0,-23 0-29 16,19 0-22-16,-19 0-42 0,17 1-48 0,-17-1-58 16,0 0-136-16,17-4-508 15,-17 4-133-15</inkml:trace>
  <inkml:trace contextRef="#ctx0" brushRef="#br1" timeOffset="-66447.78">27143 13291 456 0,'0'0'64'0,"0"0"-28"0,0 0-6 15,0 0-8-15,0 0-9 16,0 0 0-16,0 0 0 0,0 0 2 0,0 0 2 16,0 0 9-16,0 0-12 15,0 0 8-15,-25 7-9 0,25-7 0 0,0 0-4 0,0 0 2 16,0 0-4-16,0 0-10 15,-15 7-8-15,15-7-4 0,0 0-3 0,0 0 5 16,-15 7 0-16,15-7 2 0,0 0 0 0,0 0 6 16,-16 6-12-16,16-6 4 0,0 0-11 15,0 0-21-15,-13 5-15 0,13-5-119 0,0 0 57 16</inkml:trace>
  <inkml:trace contextRef="#ctx0" brushRef="#br1" timeOffset="-65407.72">27024 13331 494 0,'0'0'13'0,"0"0"0"0,0 0 6 16,0 0-4-16,0 0 11 0,-17 3 12 0,17-3 8 15,0 0 6-15,0 0 16 16,0 0 1-16,0 0 14 0,0 0 1 0,0 0 8 16,0 0 0-16,0 0 2 0,0 0 4 0,0 0 12 0,-19 3 4 15,19-3 7-15,0 0 9 16,0 0 3-16,0 0 10 0,0 0 8 0,0 0 1 16,0 0 0-16,0 0-5 15,0 0-10-15,0 0-11 0,0 0-14 0,0 0-10 16,0 0-10-16,0 0-7 0,0 0-12 15,0 0-3-15,0 0-9 0,0 0-9 0,0 0-3 16,0 0-7-16,0 0-4 0,0 0-6 0,0 0-8 16,0 0-5-16,0 0-7 0,0 0-4 15,0 0-3-15,0 0-6 0,0 0-3 0,0 0-2 16,66-4-6-16,-66 4 0 16,22 0-5-16,-22 0-1 0,27 0-3 0,-27 0 1 15,28 0 1-15,-28 0 4 16,27 1-3-16,-14-1 6 0,-13 0-2 0,25 0 4 0,-25 0 2 15,24 3 4-15,-24-3 0 16,18 0 10-16,-18 0 0 0,16 2 11 0,-16-2-2 16,0 0 6-16,23 0 0 15,-23 0 1-15,0 0-2 0,0 0 5 0,19 0-1 16,-19 0-4-16,0 0 2 0,0 0-6 0,0 0 1 16,0 0-3-16,21 0-4 0,-21 0 0 15,0 0-1-15,0 0-2 0,0 0 0 0,0 0 0 0,0 0-2 16,0 0 2-16,0 0-5 15,0 0 5-15,0 0-1 0,0 0 1 0,15 1 0 16,-15-1-3-16,0 0 0 0,0 0 1 0,0 0 0 16,0 0-1-16,0 0 2 15,0 0-2-15,0 0-1 0,0 0 1 0,0 0 1 16,0 0-3-16,0 0-1 0,0 0 1 16,0 0 1-16,0 0-3 0,0 0 0 0,0 0 1 15,0 0-2-15,-42 19 5 16,42-19-4-16,-13 8 1 0,13-8 2 0,-21 12-2 0,12-6-1 15,-2 1 1-15,11-7-2 16,-20 13 0-16,10-5 3 0,0 0-1 0,10-8 0 16,-19 12-3-16,10-5 0 0,9-7 2 0,-15 13 0 0,15-13-5 15,-14 13 5-15,6-4 0 16,8-9 0-16,-13 14-2 0,13-14-1 0,-13 16-1 16,9-5 3-16,4-11-3 15,-11 17 2-15,11-17 2 0,-9 15-4 0,9-15 4 16,-7 11 0-16,7-11-1 0,0 0 1 15,-7 16 6-15,7-16-1 0,0 0 1 0,-8 11-5 16,8-11 2-16,0 0 0 16,0 0-1-16,-10 12-1 0,10-12 0 0,0 0 1 15,0 0-3-15,0 0 0 0,0 0 1 0,-8 11 0 0,8-11-2 16,0 0 2-16,0 0 0 16,0 0 0-16,0 0 3 0,0 0-3 0,0 0 1 15,0 0 2-15,0 0 0 16,0 0 6-16,-7 13 7 0,7-13 3 0,0 0 5 0,0 0 6 15,0 0 2-15,0 0 4 16,0 0 6-16,0 0-9 0,0 0 3 0,0 0-6 16,0 0-2-16,0 0-2 0,0 0 0 0,0 0-6 15,0 0 0-15,0 0-5 16,0 0 2-16,0 0-5 0,0 0-3 0,0 0 4 0,0 0-6 16,0 0 1-16,0 0 2 15,0 0-2-15,0 0 4 0,0 0-2 16,0 0-5-16,0 0-1 0,0 0-2 15,25 10 2-15,-25-10-4 0,0 0-4 0,29 0 0 0,-29 0 2 16,24 2-4-16,-5-2 1 16,-1 2-5-16,3-1-3 0,0 3-2 0,0-2-2 15,3 1-10-15,-4-2-10 0,5 1-12 0,-5-2-16 16,0 1-28-16,1 2-48 0,1-3-42 16,-4 0-54-16,-18 0-106 0,29 0-191 0,-13-3-345 15,-3 3-242-15</inkml:trace>
  <inkml:trace contextRef="#ctx0" brushRef="#br1" timeOffset="-64327.76">27861 13418 2533 0,'0'0'-124'0,"0"0"26"15,0 0 7-15,-2-19 29 0,2 19 21 0,0 0 12 0,0 0 17 16,0 0 10-16,2-22 12 0,-2 22-3 0,0 0 9 16,0 0 8-16,2-23 7 15,-2 23 16-15,4-15-20 0,-4 15 13 0,2-16 0 16,-2 16 5-16,0 0 0 16,7-20 4-16,-7 20-4 0,6-14 6 0,-6 14 0 0,6-13 8 15,-6 13-3-15,0 0-1 16,9-14-1-16,-9 14-11 0,0 0-4 0,14-12-3 15,-14 12-5-15,0 0-6 16,22-3-1-16,-22 3 4 0,0 0 0 0,22 0 6 0,-22 0 9 16,0 0 8-16,20 2-1 0,-20-2-1 0,0 0-4 15,0 0-6-15,20 1-3 16,-20-1-3-16,0 0-4 0,13 7-3 16,-13-7 2-16,0 0-5 0,16 11 0 0,-16-11-3 15,0 0-1-15,0 17 1 0,0-17 0 0,0 0 0 16,-12 26-4-16,12-26 0 15,-14 19 0-15,4-9-4 0,-1 0 1 0,-2-1-2 16,0 3 0-16,-3-1-3 0,1-1 2 0,0-1-6 16,-2 3 7-16,2-3 3 0,1 1-8 15,-1-1 1-15,2-1 0 0,2 0-3 0,-1-1 1 16,12-7 0-16,-22 13 1 16,14-7-3-16,8-6-1 0,-15 10 3 0,15-10 0 0,-10 8 2 15,10-8-2 1,0 0 2-16,-13 10-1 0,13-10 0 0,0 0-7 15,0 0 1-15,0 0 3 0,0 0-3 16,0 0 1-16,42-20 0 0,-26 12-1 0,-3 0 0 0,7-5 1 16,-2 1 1-16,4 2-2 0,2-6 0 0,-3 3 2 15,6-3 3-15,-2 0 1 16,-2-1 2-16,2 3 2 0,-5 0-3 0,2-1 4 0,-3 4-5 16,-2-2 9-16,1 1-5 15,-3 4-3-15,-2-3 3 0,0 4-1 0,-3-1-1 16,-10 8 3-16,15-13 0 15,-15 13-1-15,15-10-3 0,-15 10 2 0,7-9-4 16,-7 9 2-16,0 0-1 0,0 0 2 0,0 0-2 0,0 0 3 16,0 0 0-16,0 0-1 15,0 0 4-15,-54 19 0 0,43-10-3 0,-1 3 2 16,1-1 0-16,1 0-1 16,-1 1 0-16,3 2-1 0,-4 0 2 0,7 1-1 0,-1 1 0 15,-1 1-2-15,5 1 2 16,-2-4 4-16,4-14-6 0,4 33-2 0,-2-18 1 15,1 0-6-15,3 0-11 16,1-1-15-16,3-1-17 0,-2 1-26 0,1-2-34 0,3-3-34 16,5 2-41-16,-2-3-35 0,0 0-50 0,2-3-141 15,2-1-474-15,-2 0-243 16</inkml:trace>
  <inkml:trace contextRef="#ctx0" brushRef="#br1" timeOffset="-63817.82">28537 13140 2490 0,'0'0'-137'16,"0"0"23"-16,0 0 15 0,0 0 20 0,0 0 24 16,0 0 10-16,0 0 19 0,0 0 10 15,0 0 14-15,0 0 6 0,-27 33 33 0,19-24-8 16,-3 1 14-16,1 3 9 16,-3-1-3-16,3 1 15 0,-5 2-9 0,2 1 0 15,-1 1 1-15,0 0-1 16,4 0-7-16,-3 2-9 0,1 0-3 0,2 0-3 0,3 0-8 15,0 0 5-15,3-2-6 16,2 4-17-16,2-2-23 0,2 2-12 0,4-1-39 16,3 2-16-16,2-1-16 0,-1-3-19 0,1-3-20 0,-2-2-41 15,4-4-114-15,1-1-233 16,-4-1 293-16</inkml:trace>
  <inkml:trace contextRef="#ctx0" brushRef="#br1" timeOffset="-63387.58">28674 13386 1543 0,'0'0'-17'0,"8"-11"4"16,-8 11-2-16,10-9-12 0,-10 9 1 0,11-8 2 15,-11 8 7-15,0 0 5 0,20-10 16 16,-20 10 6-16,0 0 7 0,12-5 14 0,-12 5-3 16,0 0 3-16,0 0 1 0,0 0 0 0,0 0 1 15,0 0-8-15,0 0 0 16,26 11-5-16,-26-11 3 0,0 0 2 0,2 17-2 16,-2-17-6-16,0 0 12 15,0 0-3-15,-11 27-9 0,11-27 4 0,-11 15 8 0,11-15-6 16,-14 13 10-16,14-13 1 15,-16 11-8-15,16-11 7 0,-17 10 4 0,17-10-1 0,-20 6 16 16,20-6 1-16,-18 4 14 0,18-4 22 0,0 0 4 16,-27-7 0-16,27 7 3 15,-14-10 0-15,14 10-4 0,-5-18-4 0,5 18-15 16,0-19-6-16,0 19-9 16,8-22-11-16,-8 22-15 0,16-23-23 0,-6 13-25 0,-1 1-41 15,3 1-46-15,-12 8-49 16,26-12-76-16,-16 9-160 0,0 1-323 0,-10 2 27 15</inkml:trace>
  <inkml:trace contextRef="#ctx0" brushRef="#br1" timeOffset="-63047.72">28931 13241 2049 0,'28'-1'-16'0,"-28"1"16"0,0 0 13 15,17 7 7-15,-17-7 17 16,15 11 16-16,-6 0 3 0,-3 2 8 0,0 0 8 15,-1 3 9-15,0-2 11 16,1 4 11-16,-2 1-3 0,-2 0 5 0,-2-1-10 16,0 1-12-16,0 3-8 0,-4 0-7 0,-4-1-27 0,0 0-41 15,-4 0-58-15,-3-2-61 16,-2-1-73-16,-6-1-161 0,-3-1-414 0,-4 0-57 16</inkml:trace>
  <inkml:trace contextRef="#ctx0" brushRef="#br1" timeOffset="208216.28">29521 13385 2136 0,'0'0'-103'0,"0"0"20"0,0 0 10 16,0 0 8-16,0 0 14 0,0 0 7 15,0 0 19-15,0 0 5 0,0 0 18 0,-20 5 16 16,20-5-3-16,0 0 1 15,0 0 8-15,0 0-4 0,0 0 2 0,0 0 7 0,0 0 1 16,0 0 11-16,0 0 7 0,0 0-3 0,-17 5 7 16,17-5 11-16,0 0 3 15,-16 4-7-15,16-4-2 0,0 0-10 0,-18 2-2 16,18-2 6-16,0 0-18 0,-16 4 3 16,16-4-6-16,0 0-8 0,0 0 2 15,-16 6-3-15,16-6-5 0,0 0 6 16,0 0-9-16,-12 7 3 0,12-7-5 0,0 0 10 15,0 0 10-15,0 0 5 0,0 0 4 16,0 0 8-16,0 0 4 0,0 0 3 16,0 0 1-16,0 0 1 0,0 0-1 0,0 0 3 0,0 0 4 15,26 19 2-15,-26-19 5 16,0 0 3-16,27 4-4 0,-27-4-4 0,21 4-4 16,-21-4-3-16,23 4-5 0,-23-4-6 15,24 1-1-15,-12 2 0 0,-12-3-4 0,22 2 0 16,-22-2-3-16,18 2-2 15,-18-2-2-15,18 1-5 0,-18-1 0 0,0 0-1 0,21 0-4 16,-21 0 4-16,0 0-4 0,0 0-7 0,20 3 1 16,-20-3 1-16,0 0-3 15,0 0-5-15,0 0-7 0,18 1-18 0,-18-1-21 16,0 0-29-16,0 0-43 16,0 0-36-16,0 0-30 0,0 0-36 0,14 0-37 0,-14 0-97 15,0 0-484-15,0 0-164 16</inkml:trace>
  <inkml:trace contextRef="#ctx0" brushRef="#br1" timeOffset="208946.55">29997 13162 2385 0,'0'0'-106'0,"0"0"10"16,0 0 8-16,0 0 15 0,0-19 7 0,0 19 15 16,0 0 29-16,0 0 13 15,0 0 1-15,0 0 0 0,0 0 12 0,0 0 5 16,0 0-1-16,0 0 5 0,0 0 6 16,0 0 15-16,0 0-5 0,0 0-4 0,0 0 14 15,0 0 14-15,0 0 14 16,0 0 3-16,0 0 1 0,0 0 6 0,0 0 5 15,0 0 7-15,0 0-1 0,0 0-6 0,27 30 7 0,-21-18 0 16,3 1 4 0,0-2-5-16,3 6 0 0,0 0-2 0,2 1-2 0,0 0-3 15,1 1-3-15,4 4-1 16,0-1-3-16,1 1-10 0,-2-1-5 0,-1 1-6 16,3 2-4-16,-4-3-5 0,4 2-3 15,-4-1-6-15,-3-1-3 0,2-1-6 0,-2-2 1 16,1 0-4-16,-3-2-3 15,2 2-2-15,-3-4 0 0,-2 1-1 0,3-3-2 16,-2-2-2-16,-3 1-9 0,2 0-11 0,-8-12-13 0,11 17-22 16,-11-17-22-16,8 12-28 15,-8-12-32-15,9 11-43 0,-9-11-47 0,9 3-49 16,-9-3-126-16,0 0-473 16,0 0-218-16</inkml:trace>
  <inkml:trace contextRef="#ctx0" brushRef="#br1" timeOffset="209336.56">30468 13213 2515 0,'-4'-14'-103'0,"4"14"9"0,0 0 16 16,0 0 0-16,-10-14 17 0,10 14 31 16,0 0 22-16,0 0 21 0,0 0 10 15,-24 3 10-15,24-3 4 0,0 0 0 0,-19 21 21 0,11-9 2 16,0-2-4-16,-1 6 10 16,-2 1-10-16,1 2 10 0,-2 1-7 15,0-2-4-15,0 4-5 0,1-2 3 16,-3 3 1-16,1-2 5 0,-4 4-8 0,-1 0-3 0,4 1 3 15,-3-1-3-15,0 0-5 0,2-4-4 0,3-2 0 16,-4 2-6-16,4-2-1 16,-2 0-4-16,3-1-2 0,-2 0-1 0,5-4-14 15,-1-1-15-15,1 0-17 16,2-2-32-16,-1 4-28 0,7-15-25 0,-9 22-29 0,9-22-44 16,-4 13-85-16,4-13-520 15,0 0-83-15</inkml:trace>
  <inkml:trace contextRef="#ctx0" brushRef="#br1" timeOffset="209776.49">30714 13318 2212 0,'0'0'-83'0,"0"0"20"0,0 0 6 16,0 0 7-16,0 0 4 15,0 0 16-15,0 0 29 0,0 0 20 0,0 0 34 16,0 0 7-16,0 0 14 0,0 0 7 0,0 0 3 16,0 0-1-16,0 0 4 0,-28 45-2 15,22-33-6-15,-2 3 0 0,2-2-5 0,0 2-2 16,-2 3-12-16,2-1-4 16,2 2-5-16,0-2-4 0,0 2-4 15,4 0-4-15,0 1 0 0,2-4-6 0,0 3-5 16,2-3-9-16,0 0-15 0,2 0-20 0,2 0-28 15,0-1-35-15,2-1-42 0,0-4-41 0,2-2-66 16,-12-8-169-16,21 9-289 16,-13-6 66-16</inkml:trace>
  <inkml:trace contextRef="#ctx0" brushRef="#br1" timeOffset="210296.46">30878 13475 2061 0,'0'0'-31'0,"0"0"-11"0,0 0-14 16,10-17-12-16,-10 17 1 0,12-5 8 16,-12 5 13-16,0 0 3 0,22-8 3 15,-22 8 3-15,17-5 2 0,-17 5 1 16,18-7 3-16,-18 7 4 0,22-5 13 0,-22 5 3 15,19-6 11-15,-19 6 11 0,19-5 3 0,-19 5 13 16,17-4 9-16,-17 4 1 0,14-6 0 16,-14 6 1-16,0 0 1 0,20-4-6 15,-20 4 3-15,0 0 4 0,0 0 12 16,18-2-6-16,-18 2-9 0,0 0-2 0,0 0 18 0,0 0 3 16,0 0 3-16,0 0-4 15,16 12 1-15,-16-12 0 0,0 0-5 16,0 0-7-16,0 0 11 0,-26 30-11 15,18-20-2-15,-3 1-6 0,-2 0-6 0,1-1-3 0,1 2-2 16,-3-1-6-16,2 0 3 0,2 1-4 0,-2 0 4 16,1-1 2-16,0 2-3 15,1-3-6-15,1 1-2 0,9-11 2 0,-15 21 6 16,11-12 1-16,4-9 5 0,-6 19 11 16,6-19-1-16,0 0 8 0,8 22-5 15,-8-22 0-15,13 13-1 0,-2-8-4 16,1 1 1-16,1 0-4 0,4-2-2 15,-17-4-7-15,38 5-5 0,-21-2-10 0,4-2-20 16,-2 1-28-16,-2-2-19 0,4 0-31 0,-21 0-41 16,36-2-28-16,-19 1-53 0,-1-3-113 0,-2 0-382 15,-4 0 33-15</inkml:trace>
  <inkml:trace contextRef="#ctx0" brushRef="#br1" timeOffset="210546.24">31355 13348 2061 0,'14'-14'-41'16,"-14"14"9"-16,10-7 0 16,-10 7 1-16,0 0 11 0,18-6 20 0,-18 6 24 15,0 0 9-15,0 0 30 16,28 18-4-16,-19-9 8 0,-3 5-3 0,1 1 0 15,1 3 4-15,1 4-6 0,-3-2-12 0,0 4 0 0,0 0-12 16,0 2-8-16,-6-4-29 16,4 3-32-16,-4-2-46 0,-4 3-37 15,0-1-51-15,-4-2-123 0,-2-1-317 0,-1-1 185 16</inkml:trace>
  <inkml:trace contextRef="#ctx0" brushRef="#br1" timeOffset="212466.84">22568 15594 1723 0,'0'0'-46'16,"-22"4"9"-16,22-4 7 0,0 0 7 0,0 0-6 15,0 0 9-15,0 0 2 0,0 0 8 16,0 0 3-16,-16 4 8 0,16-4 8 0,0 0 1 16,0 0 5-16,0 0 5 0,0 0 6 15,0 0 0-15,0 0 13 0,0 0-13 16,0 0 4-16,0 0 5 0,0 0-11 0,0 0 8 0,0 0 5 15,0 0-1-15,0 0 9 16,0 0 10-16,0 0-6 0,0 0-6 0,0 0 10 16,0 0-8-16,0 0 2 0,0 0 0 0,0 0 8 15,0 0 10-15,0 0-6 0,0 0 9 16,0 0 6-16,0 0 1 0,0 0 2 0,0 0-3 16,0 0-5-16,0 0-6 15,0 0 1-15,0 0-3 0,0 0 3 0,0 0-9 16,0 0 3-16,0 0-5 0,46 6-1 15,-46-6-1-15,22 0-5 0,-22 0-3 0,25 0-5 16,-25 0-5-16,30 0-3 0,-16 0-5 0,-14 0-8 16,30 1-8-16,-16-1-9 15,-14 0-16-15,32 0-15 0,-19 0-21 0,-13 0-29 0,28 0-11 16,-28 0-33-16,23 0-24 16,-12 0-31-16,-1 0-52 0,-10 0-137 0,0 0-351 15,17-4 14-15</inkml:trace>
  <inkml:trace contextRef="#ctx0" brushRef="#br1" timeOffset="212758.77">22685 15437 2049 0,'-14'-12'-19'0,"14"12"30"0,-10-10-3 0,10 10 3 16,0 0 11-16,-15-8-16 0,15 8 7 0,0 0 17 16,-11-11 6-16,11 11 17 15,0 0 0-15,0 0 1 0,0 0-5 0,0 0-2 0,0 0 2 16,0 0-3-16,0 0 1 16,0 0 5-16,0 0-17 0,0 0 4 0,0 0-4 15,0 0-8-15,0 0-2 16,60 12-23-16,-44-11-23 0,2 5-30 0,1-3-45 0,-1-3-28 15,4 4-53-15,-6-4-122 0,4 0-338 0,-1 0 140 16</inkml:trace>
  <inkml:trace contextRef="#ctx0" brushRef="#br1" timeOffset="213666.65">23467 15267 1854 0,'0'0'17'0,"0"0"29"15,0 0-4-15,0 0-6 0,-17 8 5 0,17-8-14 16,0 0 19-16,0 0 4 16,0 0-15-16,0 0 16 0,0 0-20 0,0 0 6 15,0 0-9-15,0 0-5 0,45 15 7 16,-45-15-7-16,24 1-8 0,-24-1 11 0,24 3-15 16,-9-2 5-16,-15-1-8 15,30 0-1-15,-16 0-5 0,-14 0-2 0,34-1 10 0,-16 1-5 16,-18 0-1-16,27-3 7 15,-12 2-8-15,-15 1 13 0,23-4 11 0,-23 4 6 16,22-2 14-16,-22 2 6 0,21-4 4 0,-21 4 2 0,14-1 3 16,-14 1-2-16,0 0-7 15,20-3-8-15,-20 3-6 0,0 0-4 0,0 0-3 16,0 0-3-16,12 11-2 16,-12-11-4-16,0 0-2 0,0 0-1 0,0 0-2 0,-16 35 4 15,7-23-3-15,-2-1 5 16,1 1 0-16,-1 1-1 0,-1-2 13 0,-4 4-5 15,4-2 0-15,-3 3 0 0,0-1-2 0,0-2-1 16,3 0-3-16,1-2-2 0,-2-2 2 16,3 1-2-16,2-1 0 0,-2-2-4 0,2 1 1 15,2-2 4-15,6-6-1 16,-12 14-2-16,12-14-3 0,-9 9 3 16,9-9 5-16,-4 8 8 0,4-8-2 0,0 0 7 15,0 0 1-15,0 0 1 0,23 15-5 0,-23-15-7 16,24 4-2-16,-12-3-2 15,-12-1-4-15,36 6-7 0,-17-3-14 0,2-3-22 16,-2 3-24-16,5-1-30 0,-3 0-42 0,2-1-28 0,0 3-44 16,1-4-36-16,-6 0-71 15,1-1-638-15,1 1-349 0</inkml:trace>
  <inkml:trace contextRef="#ctx0" brushRef="#br1" timeOffset="213946.55">24265 15440 2882 0,'0'0'-21'0,"0"0"11"0,0 0-21 0,0 0-27 16,0 0 1-16,0 0 4 0,0 0 4 0,0 0 9 0,34 3 3 16,-34-3-1-16,28 8-1 15,-14-7-11-15,4 2-14 0,1 1-15 0,-1 0-19 16,4-1-34-16,-4-2-66 16,2 2-385-16,-1-3 216 0</inkml:trace>
  <inkml:trace contextRef="#ctx0" brushRef="#br1" timeOffset="214306.31">24949 15198 1733 0,'0'0'35'15,"0"0"17"-15,0 0-16 0,0 0 1 0,0 0 15 16,0 0 9-16,0 0 36 16,0 0 20-16,0 0 17 0,19 31 2 0,-19-31-5 0,6 25-3 15,-3-12-3-15,1 4-6 16,2 1-12-16,-2 1-10 0,2-3-11 0,-1 4-8 15,-1 0-8-15,2 1-12 0,-1-1-9 0,-1-1-26 16,1-1-25-16,-1 2-25 16,-2-3-34-16,3 0-39 0,-2 0-29 0,1-2-24 0,-2 1-31 15,2-5-54-15,-2-2-108 16,1 0-380-16,-3-9 9 0</inkml:trace>
  <inkml:trace contextRef="#ctx0" brushRef="#br1" timeOffset="-214610.47">25381 15079 2110 0,'0'0'-50'0,"0"0"15"16,0 0 13-16,0 0-1 0,0 0 12 0,0 0 24 15,0 0 0-15,0 0 41 0,0 0-5 0,0 0 26 0,0 0 14 16,0 0 2-16,0 0-1 16,33 19-1-16,-33-19-3 0,5 13-2 0,-5-13-2 15,11 23-4-15,-7-9-4 16,1 4-3-16,0 1-6 0,1 4-2 0,2 2 0 0,-2 1-1 16,2 2-1-16,-1 3-8 15,-2 4-5-15,0-5-4 0,-3 2-13 0,0-2-13 16,0 4-29-16,-4-2-25 15,-4 2-42-15,1-3-39 0,0 1-27 0,-6 1-49 0,-5-8-97 16,0 1-524-16,-8-3-140 0</inkml:trace>
  <inkml:trace contextRef="#ctx0" brushRef="#br1" timeOffset="-213769.75">23457 14983 2420 0,'0'0'-56'15,"0"0"14"-15,0 0 15 16,0 0 14-16,0 0 13 0,0 0 26 16,0 0 17-16,0 0 22 0,0 0 12 0,0 0 7 15,0 0 3-15,0 0 5 0,0 0 3 0,-43 19 6 16,37-5 9-16,0-1 7 15,-2 2-2-15,-2 7-6 0,0 0-8 0,2 1-3 0,1 3-9 16,-3 4-7-16,4-2-2 0,-1 6-17 0,1-2-3 16,1 5-7-16,3-1-3 15,2-2-2-15,0 2-10 0,4 4-5 0,3-1-4 0,-1 0-17 16,7 3-24-16,4-2-32 16,0-1-45-16,4-2-46 0,5-2-49 0,1-3-46 15,-1-6-77-15,3 2-664 16,-4-6-418-16</inkml:trace>
  <inkml:trace contextRef="#ctx0" brushRef="#br1" timeOffset="-213080.23">25662 14969 2969 0,'0'0'-65'0,"0"0"6"16,6-20 7-16,-6 20 10 0,0 0 8 0,0 0 34 15,0 0 32-15,0 0 29 0,0 0 10 16,0 0 10-16,0 0 1 0,37 15-1 0,-37-15 3 16,17 19 1-16,-9-8-3 0,3 3-3 0,1 3-8 15,2 5 1-15,2 2-2 0,4 3-8 16,-2 0 4-16,4 1-3 0,1 4-2 0,0 2-4 16,0 1-7-16,-4-6-3 15,6 4-6-15,-2 1-4 0,-2 1-4 0,-2-5-2 16,-2-2-5-16,1-1-9 15,-1-5-4-15,-2-2-9 0,-2 0-10 0,-1-3-14 0,-3-2-10 16,1-2-26-16,0-1-21 0,-5-3-33 0,-5-9-44 16,15 15-45-16,-6-12-38 15,-9-3-88-15,0 0-601 0,16-4-332 0</inkml:trace>
  <inkml:trace contextRef="#ctx0" brushRef="#br1" timeOffset="-212770.15">26228 15227 2729 0,'4'-12'-74'0,"0"-3"13"0,-4 15 9 16,9-18 3-16,-9 18 14 0,7-19 18 0,-7 19 31 15,5-13 28-15,-5 13 20 16,0 0-3-16,5-18 3 0,-5 18-2 0,0 0 3 16,0 0 2-16,0 0 8 0,0 0-7 15,-30-2 6-15,30 2-1 0,-25 20-4 0,7-7 0 16,3 4-4-16,-8 3-4 15,0 2-3-15,0 3-6 0,-3 3-7 0,-3 1 0 16,2 1-5-16,-2 2-4 0,-2 0-4 0,3-1 2 0,1 2-7 16,0-1-4-16,4 0 1 15,-1-5-2-15,4-1-10 0,0 0-9 0,4 0-7 16,1-6-17-16,-1 0-15 16,5-1-31-16,-1-2-34 0,3-3-39 0,1-3-43 0,3 1-60 15,5-12-149-15,-14 13-417 16,14-13-126-16</inkml:trace>
  <inkml:trace contextRef="#ctx0" brushRef="#br1" timeOffset="-212400.29">26628 15043 2388 0,'0'0'-26'16,"0"0"9"-16,11-16 5 0,-11 16 9 0,0 0 6 0,0 0 23 15,0 0 21-15,0 0 20 16,0 0 7-16,0 0-3 0,-38 31 3 0,28-18 6 15,-1 6-9-15,0-1-2 0,1 4-2 0,-2-2-5 16,1 3 0-16,1 2-4 0,3-1-8 16,-1 2-3-16,3-2-3 0,1-1-7 0,1 4-1 15,1-6-5-15,4 0-6 16,1 0-20-16,1-2-25 0,-1-1-31 16,5 0-43-16,-3-3-40 0,1 0-38 15,6-5-76-15,-6-2-168 0,1 0-305 0,-7-8 19 0</inkml:trace>
  <inkml:trace contextRef="#ctx0" brushRef="#br1" timeOffset="-211930.08">26731 15215 2121 0,'6'-20'-39'0,"-6"20"1"0,0 0 9 0,5-15 5 16,-5 15 5-16,9-9 8 16,-9 9 3-16,11-9 0 0,-11 9 5 0,13-6 1 0,-13 6-4 15,19-6 4-15,-19 6 0 16,20-5 4-16,-20 5 9 0,22-4 0 0,-22 4 17 16,23-4 20-16,-23 4-2 15,20-2-2-15,-20 2 11 0,15-1-11 0,-15 1 10 0,0 0-9 16,25-2 5-16,-25 2-6 15,0 0-1-15,0 0 13 0,0 0 16 0,0 0 8 16,14 8-3-16,-14-8-5 0,0 0-2 0,0 0-7 16,0 0-5-16,-27 40-7 0,18-30-2 15,-2 4-5-15,2 1-7 0,-5 0-1 0,1 3-2 16,1-1-6-16,-1 1-4 16,0 0-1-16,1-1-3 0,1 2-2 0,3-3-3 15,-2-3 1-15,5 2-4 0,-3 1 4 16,3-2-3-16,5-14-1 0,-4 22 4 0,1-8-1 15,3-14-2-15,7 19 4 0,2-9-3 0,-2 0 1 16,5-2 1-16,1-1-6 16,0-1-10-16,-13-6-21 0,29 7-25 0,-13-3-42 0,1 0-38 15,0-3-34-15,-1-1-41 16,-3 0-106-16,2-1-501 0,-3-3-124 16</inkml:trace>
  <inkml:trace contextRef="#ctx0" brushRef="#br1" timeOffset="-211550.23">27090 15103 2325 0,'0'0'-83'0,"0"0"24"0,0 0 13 16,0 0 18-16,0-19 18 16,0 19 14-16,0 0 18 0,0 0 17 0,0 0 20 15,0 0 13-15,0 0 10 16,0 0 2-16,0 0-1 0,0 0-1 0,0 0 0 0,0 0-3 16,20 41 0-16,-20-41-1 15,4 22 4-15,2-9 3 0,-2 2 2 0,-2 3-3 16,0 1 5-16,1-2-6 15,-1 4-5-15,0 0-8 0,-2-1-4 0,0 2-9 0,0 0-5 16,-2 0-6-16,0 1-14 0,-1 1-9 0,1-3-19 16,-2-1-19-16,0 1-22 15,-2-2-27-15,0-2-32 0,3-1-42 0,-1 0-47 16,-2-5-70-16,6-11-176 16,-12 19-389-16,12-19-143 0</inkml:trace>
  <inkml:trace contextRef="#ctx0" brushRef="#br1" timeOffset="-211200.3">27654 15422 2556 0,'0'0'27'0,"0"0"-8"15,27 0-1-15,-27 0-18 16,0 0 4-16,25 0-4 0,-25 0 6 0,24 3-3 15,-8-3 4-15,4 2-4 0,-2-2 6 0,4 0-4 16,-1 2-16-16,-1-2-24 16,2 0-29-16,1 1-31 0,-1-2-42 0,1 1-88 0,-2-4-435 15,1 1 108-15</inkml:trace>
  <inkml:trace contextRef="#ctx0" brushRef="#br1" timeOffset="-210570.44">28290 15163 1988 0,'0'0'15'0,"-8"-13"15"0,8 13-16 15,0 0 16-15,0 0 3 0,0 0 10 0,0 0 7 16,0 0-3-16,0 0 2 16,0 0 2-16,0 0-8 0,17-10-8 0,-17 10-2 15,0 0-10-15,26 3 5 0,-26-3-2 16,0 0 1-16,30 2-8 0,-30-2 2 16,27 2-2-16,-27-2 0 0,26 0-1 15,-10 0 4-15,-16 0-9 0,30-2 5 16,-14 0 7-16,-16 2 11 0,28-2 6 15,-28 2 12-15,23-1 1 0,-23 1 4 0,22-3-4 0,-22 3 5 16,0 0-10-16,23-2-5 0,-23 2-6 0,0 0-8 16,0 0 1-16,16 6-4 15,-16-6-2-15,0 0 2 0,0 0-7 0,0 0-1 0,-14 29-2 16,14-29-2-16,-18 23 1 16,9-11-4-16,-7 5 3 0,3-2-1 0,-3 2 0 15,1 0-3-15,-2-1-3 16,0 2 2-16,0-1-1 0,1 0-2 15,-3 1 1-15,6-3-1 0,-2 0-5 0,0 0 2 0,2-2-1 0,2-3 0 16,-1 2-3-16,5-4 7 16,7-8-6-16,-14 17 5 0,14-17-3 0,-13 11-2 15,13-11 6-15,-9 12 0 16,9-12 0-16,0 0-2 0,0 0 6 0,-4 14 2 0,4-14 9 16,0 0-1-16,0 0 4 15,21 10 0-15,-21-10-4 0,19 3-1 0,-19-3-2 16,28 6-6-16,-11-2 2 15,2 0-2-15,1 0-1 0,3 0-8 0,-1 2-6 0,4-3-10 16,-1 1-15-16,3 0-21 0,0-1-29 0,-1 2-29 16,1-3-39-16,-1 1-37 15,-2-3-49-15,-1 0-127 0,-3-2-478 0,-2 1-171 16</inkml:trace>
  <inkml:trace contextRef="#ctx0" brushRef="#br1" timeOffset="-209890.47">28913 15202 2399 0,'14'-9'-86'0,"-14"9"10"0,16-6 3 16,-16 6 12-16,16-7 16 16,-16 7 13-16,19-7 18 0,-19 7 32 15,22-7 17-15,-22 7-20 0,22-4 17 16,-22 4-8-16,24-2 4 0,-24 2 5 0,23 0-1 0,-23 0 4 15,22 3 7-15,-22-3-4 0,14 8 16 0,-14-8-8 16,9 16 0-16,-9-16-10 16,-3 21 2-16,3-21-5 0,-6 26-8 0,0-10 3 15,-2-1-5-15,-3 3 2 16,0 1-5-16,1-3-2 0,-3 1 1 0,3 1-3 0,2-3 1 16,-4-2-5-16,6 1 1 15,-2-1 4-15,8-13-11 0,-11 21 1 0,7-13 8 16,4-8-4-16,-6 16 5 0,6-16 0 15,0 0-7-15,0 0-2 0,0 0 1 0,0 0-2 16,0 0 0-16,31 2 0 0,-31-2-3 0,26-18-5 16,-10 6 8-16,4-2-3 15,1 1-2-15,-2-4 9 0,6-2 10 0,-1 0 19 0,-5 4 11 16,2-6 13-16,-4 5 10 16,-1 1 13-16,0 0 7 0,-6 4-2 0,3-2-4 15,-3 5-11-15,-1-2-10 16,-9 10-7-16,0 0-6 0,11-14-5 0,-11 14-4 15,0 0 1-15,0 0-9 0,0 0-1 0,0 0-6 0,0 0-1 16,-33 51-8-16,27-38 2 16,0 4-3-16,0 1 2 0,2-1-6 0,2 1 2 15,0 0-4-15,-1 1-11 16,3-19-14-16,5 35-20 0,-1-17-25 16,0-3-23-16,2 0-40 0,2-1-40 0,1-1-30 15,2-3-33-15,-3-1-61 0,-8-9-120 0,17 10-434 16,-9-8-177-16</inkml:trace>
  <inkml:trace contextRef="#ctx0" brushRef="#br1" timeOffset="-209660.11">29569 15148 2550 0,'4'-13'6'15,"-4"13"7"-15,0 0-8 16,0 0-2-16,0 0 4 0,0 0 0 0,0 0 14 15,0 0 7-15,0 0 5 0,0 0-1 0,0 0-2 16,-14 52-3-16,14-35 4 0,0 1-4 16,0 0-2-16,2 3-7 0,0-2 1 0,2 3-6 15,-2-3-19-15,2 1-21 16,2-3-31-16,1 1-38 0,-1-1-44 0,1-2-38 16,-1-5-113-16,3 1-371 15,-3-3 103-15</inkml:trace>
  <inkml:trace contextRef="#ctx0" brushRef="#br1" timeOffset="-209400.35">29785 15349 1954 0,'0'0'-33'16,"0"0"17"-16,0 0-2 16,29 5 14-16,-29-5 14 0,11 8 14 0,-11-8 10 15,0 0 14-15,11 10 22 16,-11-10-3-16,0 0-2 0,0 0 2 0,0 0 13 0,0 0-6 15,0 0 3-15,0 0-5 0,0 0 5 0,0 0 2 16,0 0 6-16,0 0-1 16,0 0 6-16,0 0-5 0,-41 8-1 0,41-8-2 15,0 0-12-15,0 0-7 0,0 0-18 16,0 0-24-16,0 0-25 0,0 0-28 16,0 0-38-16,0 0-56 0,0 0-68 15,0 0-136-15,0 0-494 0,0 0-154 0</inkml:trace>
  <inkml:trace contextRef="#ctx0" brushRef="#br1" timeOffset="-209100.59">30066 15095 2479 0,'11'-7'-18'0,"-11"7"7"0,0 0 7 16,17-6-16-16,-17 6 10 0,0 0 26 0,0 0 19 15,0 0 13-15,25 17 9 16,-21-8 4-16,-4-9-5 0,9 29 6 16,-4-10-4-16,1 5-1 0,-2-2 2 15,0 5 2-15,0-2-3 0,0 1-5 0,-2 3-3 0,0-3-4 16,-2 1-5-16,0 0-4 15,-2-1-17-15,-2-4-32 0,-2-1-30 0,0 1-47 0,0-3-56 16,-5-6-80-16,0 1-191 0,-1-3-321 0,-3-3-10 16</inkml:trace>
  <inkml:trace contextRef="#ctx0" brushRef="#br1" timeOffset="-195010.19">29882 15335 413 0,'0'0'134'0,"0"0"-47"15,0 0-29-15,0 0-14 0,0 0-4 0,0 0 2 0,0 0 4 16,0 0-1 0,0 0-4-16,0 0 0 0,0 0-7 0,0 0 7 0,0 0-4 15,0 0 4-15,0 0 10 16,0 0-2-16,0 0 13 0,0 0 2 0,0 0-1 16,0 0 7-16,11-14-18 0,-11 14 0 15,0 0 0-15,0 0-8 0,0 0-7 16,0 0 5-16,0 0-1 0,0 0-6 15,0 0-10-15,0 0 8 0,0 0-4 0,0 0 1 16,0 0 4-16,0 0-10 0,0 0 1 0,0 0-3 0,0 0 2 16,0 0-11-16,0 0-2 15,0 0 3-15,0 0 2 0,0 0-4 0,0 0-1 16,0 0-5-16,0 0 2 16,0 0-8-16,0 0 6 0,0 0 1 0,0 0 2 15,0 0-6-15,0 0 0 0,0 0 3 16,0 0 8-16,0 0 0 0,0 0 8 0,0 0-8 15,0 0 1-15,-21-16-5 0,21 16 2 0,0 0-1 16,0 0-2-16,0 0-1 16,0 0-1-16,0 0-4 0,0 0 11 0,0 0-3 0,0 0 8 15,0 0-5-15,0 0 19 16,-30 21-5-16,30-21 2 0,0 0-14 0,0 0 14 16,0 0-6-16,0 0 0 15,-6 13-5-15,6-13 3 0,0 0-3 0,0 0 8 16,-4 15-12-16,4-15 1 0,0 0-8 15,0 0 10-15,-2 18-1 0,2-18 10 0,0 0-1 16,0 0 0-16,0 0-3 0,0 0 5 16,2 23 1-16,-2-23 3 0,0 0 0 15,0 0-6-15,8 16-3 0,-8-16-2 0,0 0 0 16,6 14-4-16,-6-14 1 0,0 0-2 16,10 12-3-16,-10-12 1 0,0 0 1 0,12 8 6 15,-12-8 1-15,0 0 6 16,12 6-3-16,-12-6-3 0,0 0 5 0,0 0 0 0,0 0 0 15,23-3 5-15,-23 3-7 0,0 0-1 0,0 0 4 16,20-11-3-16,-20 11-3 16,10-8 1-16,-10 8-5 0,0 0 1 0,12-11-2 15,-12 11 4-15,0 0-3 16,10-16-4-16,-10 16-3 0,4-11 3 0,-4 11-4 0,0 0-1 16,4-18 0-16,-4 18-1 15,0 0-3-15,0 0 3 0,0-23-1 0,0 23-2 16,0 0-1-16,0 0 3 15,-4-21-6-15,4 21 1 0,0 0 0 0,0 0 1 0,-6-16-3 16,6 16 6-16,0 0-4 0,-10-11 1 0,10 11-1 16,0 0-2-16,-10-12 1 15,10 12 2-15,0 0-2 0,0 0-1 0,-17-10 1 16,17 10 1-16,0 0-5 0,0 0-1 16,-19-4-6-16,19 4-14 0,0 0-25 0,0 0-25 15,0 0-43-15,-21 11-41 16,17-4-64-16,4-7-145 0,-6 10-479 0,6-10-192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دیجیتال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جلسه ۴</a:t>
            </a: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ویژگی‌های تبدیل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Z</a:t>
            </a: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6209DA-BA53-4B18-A0DA-FFF515797D45}"/>
                  </a:ext>
                </a:extLst>
              </p14:cNvPr>
              <p14:cNvContentPartPr/>
              <p14:nvPr/>
            </p14:nvContentPartPr>
            <p14:xfrm>
              <a:off x="414360" y="265680"/>
              <a:ext cx="11323080" cy="559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6209DA-BA53-4B18-A0DA-FFF515797D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00" y="256320"/>
                <a:ext cx="11482560" cy="58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2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BE3623-5E2C-4BDE-A43E-409371D2B77B}"/>
                  </a:ext>
                </a:extLst>
              </p14:cNvPr>
              <p14:cNvContentPartPr/>
              <p14:nvPr/>
            </p14:nvContentPartPr>
            <p14:xfrm>
              <a:off x="183240" y="172440"/>
              <a:ext cx="11731680" cy="634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BE3623-5E2C-4BDE-A43E-409371D2B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80" y="163080"/>
                <a:ext cx="11750400" cy="63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7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075B90-2D34-4F74-AB5D-228F12881E93}"/>
                  </a:ext>
                </a:extLst>
              </p14:cNvPr>
              <p14:cNvContentPartPr/>
              <p14:nvPr/>
            </p14:nvContentPartPr>
            <p14:xfrm>
              <a:off x="286200" y="73080"/>
              <a:ext cx="11586600" cy="676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075B90-2D34-4F74-AB5D-228F12881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40" y="63720"/>
                <a:ext cx="11605320" cy="67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54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31A658-B7A7-47B4-9338-C9A3EECD0347}"/>
                  </a:ext>
                </a:extLst>
              </p14:cNvPr>
              <p14:cNvContentPartPr/>
              <p14:nvPr/>
            </p14:nvContentPartPr>
            <p14:xfrm>
              <a:off x="311040" y="68400"/>
              <a:ext cx="10502280" cy="57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31A658-B7A7-47B4-9338-C9A3EECD0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59040"/>
                <a:ext cx="10521000" cy="57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9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B97BA-0864-4937-88C1-1B347D8A12B2}"/>
                  </a:ext>
                </a:extLst>
              </p14:cNvPr>
              <p14:cNvContentPartPr/>
              <p14:nvPr/>
            </p14:nvContentPartPr>
            <p14:xfrm>
              <a:off x="78480" y="115200"/>
              <a:ext cx="12017880" cy="622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B97BA-0864-4937-88C1-1B347D8A1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" y="105840"/>
                <a:ext cx="12036600" cy="62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42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7A0047-BA98-468B-A911-95B1B2FA654A}"/>
                  </a:ext>
                </a:extLst>
              </p14:cNvPr>
              <p14:cNvContentPartPr/>
              <p14:nvPr/>
            </p14:nvContentPartPr>
            <p14:xfrm>
              <a:off x="280080" y="193320"/>
              <a:ext cx="11591640" cy="601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7A0047-BA98-468B-A911-95B1B2FA6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720" y="183960"/>
                <a:ext cx="1161036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69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94FA92-9BA5-4E8D-937A-B0B0B6AC2E71}"/>
                  </a:ext>
                </a:extLst>
              </p14:cNvPr>
              <p14:cNvContentPartPr/>
              <p14:nvPr/>
            </p14:nvContentPartPr>
            <p14:xfrm>
              <a:off x="175680" y="0"/>
              <a:ext cx="11585880" cy="416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94FA92-9BA5-4E8D-937A-B0B0B6AC2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-9360"/>
                <a:ext cx="11604600" cy="41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0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E73DB4-B25A-4E17-ACB2-71449D54CE3D}"/>
                  </a:ext>
                </a:extLst>
              </p14:cNvPr>
              <p14:cNvContentPartPr/>
              <p14:nvPr/>
            </p14:nvContentPartPr>
            <p14:xfrm>
              <a:off x="417600" y="311400"/>
              <a:ext cx="11652120" cy="612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E73DB4-B25A-4E17-ACB2-71449D54C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40" y="302040"/>
                <a:ext cx="11670840" cy="61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CD3AF2-81F9-4743-A444-4675EE0A62EF}"/>
                  </a:ext>
                </a:extLst>
              </p14:cNvPr>
              <p14:cNvContentPartPr/>
              <p14:nvPr/>
            </p14:nvContentPartPr>
            <p14:xfrm>
              <a:off x="8577000" y="4480560"/>
              <a:ext cx="8640" cy="1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CD3AF2-81F9-4743-A444-4675EE0A6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7640" y="4471200"/>
                <a:ext cx="2736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7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BE954C-08E1-4A92-A66D-4DF2637A4405}"/>
                  </a:ext>
                </a:extLst>
              </p14:cNvPr>
              <p14:cNvContentPartPr/>
              <p14:nvPr/>
            </p14:nvContentPartPr>
            <p14:xfrm>
              <a:off x="225720" y="83160"/>
              <a:ext cx="11961000" cy="64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BE954C-08E1-4A92-A66D-4DF2637A4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73800"/>
                <a:ext cx="11979720" cy="64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87A8A3-BADB-4486-A6A8-141299B1B422}"/>
                  </a:ext>
                </a:extLst>
              </p14:cNvPr>
              <p14:cNvContentPartPr/>
              <p14:nvPr/>
            </p14:nvContentPartPr>
            <p14:xfrm>
              <a:off x="0" y="57240"/>
              <a:ext cx="12009960" cy="649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87A8A3-BADB-4486-A6A8-141299B1B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7880"/>
                <a:ext cx="12028680" cy="65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5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D8F25F-5D73-4D4D-A592-B32B03CA25AD}"/>
                  </a:ext>
                </a:extLst>
              </p14:cNvPr>
              <p14:cNvContentPartPr/>
              <p14:nvPr/>
            </p14:nvContentPartPr>
            <p14:xfrm>
              <a:off x="255600" y="7200"/>
              <a:ext cx="9192960" cy="287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D8F25F-5D73-4D4D-A592-B32B03CA2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40" y="-2160"/>
                <a:ext cx="9211680" cy="28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29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C59332-97D0-44F5-8A1C-94E88CC895F9}"/>
                  </a:ext>
                </a:extLst>
              </p14:cNvPr>
              <p14:cNvContentPartPr/>
              <p14:nvPr/>
            </p14:nvContentPartPr>
            <p14:xfrm>
              <a:off x="359280" y="177480"/>
              <a:ext cx="11586600" cy="370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C59332-97D0-44F5-8A1C-94E88CC89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168120"/>
                <a:ext cx="11605320" cy="37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6F336B-2AB5-497D-B60B-DD0BBEA92122}"/>
                  </a:ext>
                </a:extLst>
              </p14:cNvPr>
              <p14:cNvContentPartPr/>
              <p14:nvPr/>
            </p14:nvContentPartPr>
            <p14:xfrm>
              <a:off x="561600" y="1130760"/>
              <a:ext cx="11335680" cy="526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6F336B-2AB5-497D-B60B-DD0BBEA92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240" y="1121400"/>
                <a:ext cx="11354400" cy="52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43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DD519C-CD89-4556-85E4-8A12F84D878B}"/>
                  </a:ext>
                </a:extLst>
              </p14:cNvPr>
              <p14:cNvContentPartPr/>
              <p14:nvPr/>
            </p14:nvContentPartPr>
            <p14:xfrm>
              <a:off x="80280" y="253440"/>
              <a:ext cx="12094200" cy="605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DD519C-CD89-4556-85E4-8A12F84D8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244080"/>
                <a:ext cx="12112920" cy="60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2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45813B-AC94-4E1C-A780-72D8A119140A}"/>
                  </a:ext>
                </a:extLst>
              </p14:cNvPr>
              <p14:cNvContentPartPr/>
              <p14:nvPr/>
            </p14:nvContentPartPr>
            <p14:xfrm>
              <a:off x="96480" y="60840"/>
              <a:ext cx="4256640" cy="176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45813B-AC94-4E1C-A780-72D8A1191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20" y="51480"/>
                <a:ext cx="4275360" cy="17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C00D6D-DB32-4B2B-8D70-12A4A44435A9}"/>
                  </a:ext>
                </a:extLst>
              </p14:cNvPr>
              <p14:cNvContentPartPr/>
              <p14:nvPr/>
            </p14:nvContentPartPr>
            <p14:xfrm>
              <a:off x="156240" y="2314440"/>
              <a:ext cx="8586720" cy="34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C00D6D-DB32-4B2B-8D70-12A4A44435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880" y="2305080"/>
                <a:ext cx="8605440" cy="34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4BD5FE-F3CF-48DB-834E-145BCEEDF7E5}"/>
                  </a:ext>
                </a:extLst>
              </p14:cNvPr>
              <p14:cNvContentPartPr/>
              <p14:nvPr/>
            </p14:nvContentPartPr>
            <p14:xfrm>
              <a:off x="116640" y="3735360"/>
              <a:ext cx="8613720" cy="170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4BD5FE-F3CF-48DB-834E-145BCEEDF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280" y="3726000"/>
                <a:ext cx="8632440" cy="17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5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0C3ACE-4F73-4DA7-A81A-D3D23122CBED}"/>
                  </a:ext>
                </a:extLst>
              </p14:cNvPr>
              <p14:cNvContentPartPr/>
              <p14:nvPr/>
            </p14:nvContentPartPr>
            <p14:xfrm>
              <a:off x="327960" y="211320"/>
              <a:ext cx="11387880" cy="269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0C3ACE-4F73-4DA7-A81A-D3D23122C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00" y="201960"/>
                <a:ext cx="11406600" cy="27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31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23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XB Niloofar</vt:lpstr>
      <vt:lpstr>Office Theme</vt:lpstr>
      <vt:lpstr>Custom Design</vt:lpstr>
      <vt:lpstr>سیستم‌های کنترل دیجیتال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48</cp:revision>
  <dcterms:created xsi:type="dcterms:W3CDTF">2021-02-22T10:05:44Z</dcterms:created>
  <dcterms:modified xsi:type="dcterms:W3CDTF">2022-02-27T13:05:29Z</dcterms:modified>
</cp:coreProperties>
</file>