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3" r:id="rId4"/>
    <p:sldId id="264" r:id="rId5"/>
    <p:sldId id="265" r:id="rId6"/>
    <p:sldId id="257" r:id="rId7"/>
    <p:sldId id="258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24T06:49:17.31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32712 880 2698 0,'16'-18'-112'0,"-8"11"29"0,-8 7 9 16,16-13 15-16,-10 5 13 0,-6 8 24 15,15-14 18-15,-15 14 31 0,16-10 25 16,-16 10 14-16,12-10 14 0,-12 10 12 16,10-9 7-16,-10 9 4 0,0 0 6 0,13-10-14 15,-13 10-2-15,0 0-5 0,0 0-11 16,0 0-9-16,0 0-4 0,0 0-5 0,0 0-7 16,0 0-2-16,0 0-5 0,0 0-1 15,0 0 4-15,0 0 0 0,0 0-1 0,-51 19-2 16,51-19 4-16,-21 10-4 0,11-3 0 15,-2 0-8-15,0 2 3 0,2 0-8 16,10-9-3-16,-19 15-6 0,13-5-3 0,-4-1-1 16,10-9 0-16,-12 15-6 0,12-15 3 15,-8 15-2-15,8-15 1 0,-5 14 2 16,5-14 4-16,-2 15 2 0,2-15 3 16,0 0-1-16,0 0-4 0,13 24 8 0,-13-24 1 15,10 12-3-15,-10-12-2 0,18 8 1 16,-18-8 0-16,16 8-7 0,-5-4 3 0,-11-4-1 15,22 3-6-15,-22-3 1 0,20 4 0 16,-20-4-1-16,23 0-5 0,-23 0 2 16,22-2 1-16,-22 2-1 0,21 0 8 0,-21 0 0 15,0 0 4-15,26-2 0 0,-26 2 5 16,16-3-1-16,-16 3 2 0,0 0-4 16,17-4 1-16,-17 4-4 0,0 0 7 0,18-4-5 15,-18 4 3-15,0 0 0 0,0 0-3 16,0 0 4-16,0 0-4 0,16-4-5 15,-16 4 3-15,0 0-5 0,0 0 6 0,0 0-6 16,0 0-5-16,0 0 1 0,0 0 0 16,0 0 0-16,0 0-4 0,0 0 1 0,0 0-2 15,-57 9 0-15,57-9-4 0,-24 3-1 16,24-3-3-16,-27 2 4 0,13-1 3 0,14-1-4 16,-28 2-3-16,13 0 3 0,15-2 0 15,-30 2-4-15,16-2 4 0,14 0-3 16,-31 2 2-16,17-1-18 0,14-1-2 0,-27 0 4 15,27 0 3-15,-26 0-3 0,26 0 5 16,-23-3-2-16,23 3 2 0,-20-2-1 16,20 2 1-16,-18-4 1 0,18 4-4 0,-17-6 4 15,17 6 2-15,-16-9 1 0,16 9 4 16,-12-9-4-16,12 9-3 0,-10-12 7 16,10 12 2-16,-11-12 3 0,11 12 6 0,0 0 0 15,-10-17-3-15,10 17 2 0,-4-12 3 16,4 12 4-16,0 0-4 0,-8-14 3 15,8 14-4-15,0 0-2 0,-2-18 0 0,2 18-2 16,0 0 5-16,0 0-2 0,0 0 1 16,-2-20 1-16,2 20-2 0,0 0-1 0,0 0-3 15,0 0 2-15,0 0-7 0,0 0 7 16,0 0-7-16,0 0-2 0,0 0-1 0,0 0 4 16,0 0 0-16,0 0-2 0,0 0 2 15,0 0-2-15,0 0 0 0,0 0 4 16,0 0-5-16,0 0 10 0,0 0-9 0,0 0 0 15,-12 47 0-15,12-47-1 0,-2 15 4 16,2-15-5-16,0 0-1 0,0 28-1 16,0-28 4-16,-2 12-6 0,2-12 3 0,0 0-3 15,-2 21 1-15,2-21 1 0,-5 14-3 16,5-14 4-16,0 0 0 0,-4 17 1 0,4-17 4 16,0 0-6-16,0 0 1 0,-6 15 2 15,6-15-1-15,0 0 4 0,0 0 0 16,-6 15-2-16,6-15-2 0,0 0 1 0,-8 10 0 15,8-10 2-15,0 0-4 0,-12 9 2 16,12-9 0-16,0 0 0 0,-14 10-4 16,14-10 3-16,0 0 0 0,-17 12 2 0,17-12-4 15,-14 5 1-15,14-5 1 0,-16 8 2 16,16-8-3-16,-15 6-4 0,15-6 1 0,-14 7 5 16,14-7 3-16,-18 7-6 0,18-7 1 15,-14 3-4-15,14-3-1 0,-17 4 1 16,17-4-5-16,0 0 12 0,-22 5-13 0,22-5 2 15,0 0-2-15,-21 4 2 0,21-4 2 16,0 0 2-16,-18 2-3 0,18-2 4 0,0 0-6 16,-18 2 1-16,18-2 1 0,0 0 4 15,-17 6-3-15,17-6 0 0,0 0 6 16,-18 6-3-16,18-6-2 0,0 0 1 0,-20 7-1 16,20-7 4-16,-13 5 1 0,13-5-2 15,-16 8 5-15,16-8-1 0,-16 6-2 0,16-6 4 16,-14 3 2-16,14-3-2 0,-17 7-2 15,17-7 1-15,0 0 0 0,-22 5-3 16,22-5 1-16,0 0 2 0,-20 3-3 0,20-3 3 16,-13 5 0-16,13-5-1 0,0 0-3 15,-24 3 3-15,24-3-2 0,-12 4 4 16,12-4 2-16,0 0-3 0,-19 2 2 16,19-2-3-16,0 0 0 0,-16 4 0 0,16-4 0 15,0 0 4-15,0 0-2 0,0 0 1 16,-20 2-6-16,20-2 1 0,0 0 0 0,0 0 3 15,0 0-3-15,0 0 8 0,0 0-2 16,0 0 4-16,0 0 1 0,0 0-8 16,0 0 3-16,-17 6 0 0,17-6-3 0,0 0 14 15,0 0-20-15,0 0 2 0,0 0 2 16,0 0 0-16,0 0 3 0,0 0-4 0,0 0 0 16,0 0 4-16,8 24-3 0,-8-24 0 15,0 0 3-15,5 24-1 0,-5-24-2 0,2 21-1 16,-2-21 5-16,0 26 1 0,-2-9-2 15,0 1 6-15,-1 1-7 0,-3-2 3 0,2 2 2 16,-2 1-5-16,0 3 4 0,-2-2 1 16,2-1-3-16,-2 0 0 0,0 0-4 15,-3-2 7-15,3 1 0 0,-2-1 1 0,-2-3 3 16,0 0-4-16,-1 0 4 0,1-1 2 16,-4-1 1-16,1 0 3 0,-1-3 2 15,0 0 9-15,2-1-6 0,-3-3 15 16,1 1-8-16,-2-3 5 0,1 2-1 0,1-4 3 15,16-2-2-15,-35 2-3 0,15-2 1 16,20 0-1-16,-37-6 0 0,19 2 0 0,0-2-2 16,3 1 0-16,-1-1 3 0,0-2-2 15,2-2-1-15,1 3-2 0,5-4-9 16,0-3-1-16,8 14-5 0,-6-28-4 0,6 13-11 16,4-4-13-16,4-2-15 0,2 2-17 15,7-4-22-15,5-2-22 0,1 0-30 0,3 0-39 16,3-3-60-16,5 1-60 0,-3-5-87 15,3 1-168-15,3 1-70 0,-4-1-6 16,1-1-278-16,15-11-269 0</inkml:trace>
  <inkml:trace contextRef="#ctx0" brushRef="#br0" timeOffset="361.91">33013 243 2623 0,'12'-17'-82'0,"-12"17"22"0,9-13 34 0,-9 13 24 16,6-13 22-16,-6 13 10 0,0 0 11 16,0 0 11-16,6-12 13 0,-6 12 19 15,0 0 7-15,0 0-3 0,0 0-2 0,-39 28-4 16,23-13-5-16,-1 3-7 0,-3 5-10 16,-4-1-4-16,-1 9-5 0,-5-1-6 15,1 3-7-15,-4 3-7 0,-7 8-19 16,-3 0-40-16,-2-1-54 0,10-6-83 0,-11 5-116 15,7-7-622-15,4-5-292 0</inkml:trace>
  <inkml:trace contextRef="#ctx0" brushRef="#br0" timeOffset="1423.81">31369 857 2612 0,'0'0'-92'0,"0"0"18"15,0 0 18-15,0 0-3 16,0 0 13-16,0 0 12 0,0 0-5 0,0 0 14 16,-16 44 10-16,7-35 19 0,9-9 20 15,-14 19 15-15,2-11 6 0,12-8 22 0,-16 15 2 16,9-9 5-16,7-6 35 0,-16 12-4 16,16-12-6-16,-16 9-7 0,16-9-5 0,-16 4-9 15,16-4-7-15,0 0-1 0,-21 2 1 16,21-2 5-16,0 0 3 0,-22-2 2 15,22 2 1-15,0 0 0 0,0 0-10 0,0 0-11 16,-23 0-6-16,23 0-5 0,0 0-2 16,-14 10-5-16,14-10 0 0,-14 10-5 15,8 0-4-15,6-10-4 0,-13 17 5 16,3-7 5-16,2-1 8 0,8-9 1 0,-18 18 4 16,10-11 1-16,8-7-2 0,-13 14 0 15,3-8-5-15,10-6-6 0,-12 9 8 0,12-9-17 16,-18 6 3-16,18-6 5 0,0 0-4 15,0 0 6-15,-29-6 1 0,29 6-5 0,-16-12 4 16,16 12 9-16,-12-11 7 0,12 11 3 16,-11-12 23-16,11 12-9 0,-12-9-5 15,12 9-10-15,0 0-5 0,-12-11-10 0,12 11-2 16,0 0-3-16,0 0-7 0,-16-6-1 16,16 6 0-16,0 0-2 0,0 0-2 15,0 0 1-15,-27 20-3 0,21-12-5 0,6-8 1 16,-18 13-5-16,8-5-5 0,-1 0-4 15,-1 2-14-15,12-10-15 0,-24 17-20 0,11-10-23 16,-1 1-26-16,2-4-30 0,-4 2-30 16,6-2-35-16,-1 0-34 0,1-1-30 15,10-3-37-15,-20 2-32 0,20-2-88 0,-14-2-111 16,14 2-454-16,0 0-418 0</inkml:trace>
  <inkml:trace contextRef="#ctx0" brushRef="#br0" timeOffset="1661.64">31039 588 2884 0,'6'-8'-32'0,"-6"8"39"16,14-13 30-16,-14 13 11 0,18-15 27 0,-11 5 21 15,3 3 26-15,4-1 9 0,-2 1 5 16,2-1-8-16,-1 1-3 0,3-3-15 15,0 5-13-15,1-4-9 0,1 2-15 16,-2 1-21-16,1 0-24 0,-1 0-38 0,0 1-47 16,0 2-66-16,-1-2-57 0,-15 5-68 15,24-7-126-15,-14 2-591 0,-1 4-405 16</inkml:trace>
  <inkml:trace contextRef="#ctx0" brushRef="#br0" timeOffset="1943.8">30802 1391 3111 0,'0'0'62'0,"0"0"4"15,4 19-8-15,-4-19-7 0,0 0 3 16,0 15 3-16,0-15 13 0,0 0-5 0,0 0-2 16,2 15-3-16,-2-15-8 0,0 0-5 15,0 0-15-15,0 0-31 0,0 0-46 16,0 0-51-16,-12 17-58 0,12-17-47 0,-10 0-72 16,10 0-139-16,0 0-410 0,0 0-146 15</inkml:trace>
  <inkml:trace contextRef="#ctx0" brushRef="#br0" timeOffset="2617.54">30595 929 2509 0,'0'0'-4'0,"0"0"11"0,4-16 14 16,-4 16 15-16,0 0 13 0,0 0 12 15,0 0-4-15,0 0 0 0,0 0-4 16,0 0-3-16,0 0-2 0,0 0-2 0,-35 31-1 15,35-31 0-15,-16 12-1 0,16-12-3 16,-13 10-1-16,13-10-3 0,-16 8 0 16,16-8 0-16,-18 9-1 0,18-9 2 0,-14 4-2 15,14-4 5-15,0 0 8 0,-23-4 5 16,23 4 4-16,0 0 13 0,-22-9 5 0,22 9 2 16,-8-16 3-16,8 16 5 0,-7-17 2 15,7 17 4-15,-6-20-2 0,6 20 0 16,-4-18 2-16,4 18 1 0,-2-16-10 15,2 16-2-15,0 0-2 0,-4-17-7 0,4 17-14 16,0 0-1-16,0 0-6 0,0 0-13 16,0 0 1-16,0 0 3 0,0 0-5 0,0 0-10 15,0 0 12-15,0 0-13 0,0 0 0 16,-12 46-2-16,8-27-2 0,2 1-19 0,-2 3-4 16,2 1 1-16,-2 3 0 0,0 1 2 15,1 9-5-15,1-1 1 0,-6 1-3 16,4 2 6-16,0-2-11 0,0 5 2 0,0-1 2 15,-2 0-4-15,0 2-1 0,0 6 1 16,0-1 3-16,1-9-1 0,-3 2 2 16,0-3 4-16,0-1 1 0,0 2-5 0,-4-6 4 15,3 1 1-15,-5-4 1 0,0-1 1 16,-2-4 0-16,1-1 3 0,-1-3 1 16,-6-1-5-16,5-2 4 0,-5-2-5 15,2-3 8-15,-1-2 11 0,-3-1-8 0,5-1 6 16,-3-5 5-16,0 0-7 0,1-2 2 0,1-4-2 15,-5-2-1-15,3-2 4 0,0-5-7 16,-1-2-3-16,-1-4 4 0,1-6-4 16,7-2-1-16,-4-2-1 0,9-3 1 0,-1 0 1 15,2-1-6-15,4 5 0 0,-2 1 0 16,6 0 3-16,-2 0-6 0,2 6-14 16,4-2-10-16,-2 3-10 0,4-1-16 0,0 3-18 15,6 0-25-15,-2 3-40 0,2 0-47 16,5 3-57-16,3 1-52 0,-2 3-112 0,1-1-182 15,3 7-33-15,-2-1-225 0,1 5-185 16</inkml:trace>
  <inkml:trace contextRef="#ctx0" brushRef="#br0" timeOffset="2858.65">30158 2313 2637 0,'0'0'30'0,"-4"17"14"16,4-17 22-16,-4 13 20 0,4-13 24 0,0 0 20 15,8 23 5-15,-8-23-3 0,9 13-6 16,-9-13-3-16,20 12-13 0,-8-6-11 0,3-2-14 16,1-3-15-16,2 1-30 0,2 0-38 15,-20-2-42-15,35-4-55 0,-16 3-68 16,-1-6-82-16,-2 2-196 0,0-3-480 15,-5 1-321-15</inkml:trace>
  <inkml:trace contextRef="#ctx0" brushRef="#br0" timeOffset="78472.05">28643 884 1049 0,'0'0'86'0,"0"0"-49"16,0 0-14-16,0 0-9 0,0 0-5 0,0 0-6 15,14 7 2-15,-14-7 4 0,0 0 15 16,0 0 15-16,0 0 2 0,0 0 4 16,0 0-3-16,0 0 6 0,0 0-12 15,0 0-9-15,0 0-1 0,0 0-2 0,0 0-11 16,0 0 2-16,0 0-1 0,0 0 2 16,0 0-1-16,0 0 4 0,0 0 5 0,0 0 6 15,0 0 6-15,-39 4 17 0,39-4 2 16,0 0 11-16,0 0 5 0,0 0 6 0,0 0-7 15,0 0 2-15,0 0-3 0,0 0 3 16,0 0-6-16,0 0-4 0,0 0-1 16,0 0 3-16,0 0-8 0,0 0 9 0,0 0-3 15,0 0 3-15,0 0 1 0,0 0 2 16,0 0-1-16,0 0 1 0,0 0-1 16,0 0-3-16,0 0-11 0,0 0-5 15,0 0-6-15,0 0-6 0,0 0-3 0,33-30-4 16,-33 30-8-16,0 0 1 0,22-4-5 15,-22 4-9-15,22-4 2 0,-22 4 0 16,21 0-3-16,-21 0-1 0,26 0 1 0,-26 0-3 16,27 1 0-16,-15-1-1 0,-12 0-1 15,31 3 2-15,-15-2 1 0,0 2-5 0,-16-3 3 16,27 4 0-16,-11-3-1 0,-16-1 5 16,27 4-5-16,-15-2-2 0,-12-2 1 0,26 2 2 15,-26-2-2-15,21 2-1 0,-5-1 2 16,-16-1 0-16,24 0 3 0,-24 0-1 15,19-1-1-15,-19 1-1 0,0 0 1 0,28 0-1 16,-28 0 1-16,15-2-3 0,-15 2-3 16,0 0 5-16,22-2-1 0,-22 2 0 15,0 0 2-15,0 0 5 0,22-2 3 0,-22 2 2 16,0 0 4-16,0 0 3 0,0 0 3 16,0 0-2-16,19-2 6 0,-19 2-1 15,0 0-2-15,0 0 2 0,0 0 0 0,0 0-9 16,0 0 3-16,0 0-5 0,0 0-2 15,0 0 0-15,0 0-2 0,0 0-4 0,0 0 4 16,0 0-1-16,0 0-5 0,0 0 4 16,0 0-1-16,-33 29-2 0,33-29 1 15,-16 12-2-15,6-1 0 0,1-4-1 0,-3 3 0 16,2-3-3-16,-4 4 2 0,2 0-2 16,3 0 4-16,-5 1-4 0,2 1 3 15,-2-3-3-15,5 4 0 0,-5 4 1 0,4-1-2 16,-4-1 2-16,2 4 4 0,3-1-8 15,-3 0 5-15,2-2-3 0,-4 2 3 16,3 0 1-16,3-2-3 0,-6 2 2 16,4-1-1-16,-4 1-1 0,3-2 0 0,-1 2 2 15,0-2-3-15,-2 0 1 0,2 1 3 0,3-2-2 16,-7-2 0-16,8-1 0 0,-6 0 1 16,5-1 0-16,-3-1-1 0,2-2-1 0,0 3 3 15,-2-5-4-15,12-7 2 0,-19 16-2 16,9-10 3-16,10-6-2 0,-16 11 1 15,16-11-1-15,-14 8 2 0,14-8-7 0,-11 7 2 16,11-7-8-16,0 0 2 0,-14 10-3 16,14-10 1-16,0 0-5 0,-12 6 5 15,12-6-4-15,0 0-2 0,0 0 5 16,0 0-1-16,0 0 1 0,0 0 0 0,0 0 0 16,0 0 4-16,0 0-1 0,0 0 1 15,0 0 1-15,0 0 1 0,0 0 0 0,0 0 4 16,0 0 1-16,0 0 7 0,51-17 2 15,-51 17 2-15,0 0 3 0,22-2 6 16,-22 2 4-16,19-2 7 0,-19 2-1 0,20 0 0 16,-20 0 1-16,16 4 0 0,-16-4-1 15,17 3-4-15,-17-3-5 0,20 5 0 0,-20-5-2 16,16 9-3-16,-4-5 0 0,-12-4 2 16,17 7-8-16,-17-7 2 0,24 9-3 15,-10-6 3-15,-3 3-2 0,-11-6 2 0,30 7-4 16,-15-3 4-16,-1 0 1 0,4-3 2 15,-18-1 1-15,31 7 3 0,-13-6 5 16,-2 1-2-16,1 0 3 0,-17-2 0 0,34 2 3 16,-17-2 0-16,5 2 2 0,-22-2-2 15,29 0-2-15,-13 2-1 0,-16-2-1 16,26 0-3-16,-26 0-2 0,21 0-3 0,-21 0-22 16,20 0-16-16,-20 0-40 0,0 0-47 15,22 0-64-15,-22 0-94 0,0 0-205 16,15-6-144-16,-15 6-337 0,0 0-380 0</inkml:trace>
  <inkml:trace contextRef="#ctx0" brushRef="#br0" timeOffset="79136.47">27970 1524 3041 0,'8'15'42'0,"-8"-15"8"0,0 0-12 0,0 0-27 15,0 0-35-15,0 0-24 0,10 12-32 16,-10-12-9-16,0 0-16 0,0 0-10 15,7 1-9-15,-7-1-12 0,0 0-14 16,0 0-47-16,0 0-66 0,0 0-327 0,0 0 207 16</inkml:trace>
  <inkml:trace contextRef="#ctx0" brushRef="#br0" timeOffset="79287.75">28027 1484 1796 0,'2'-22'112'16,"-2"22"48"-16,0 0 1 0,0 0-14 0,0 0-21 15,0 0-22-15,0 0-12 0,0 0-15 16,6-13-22-16,-6 13-19 0,0 0-33 0,0 0-30 16,0 0-56-16,0 0-37 0,0 0-50 15,0 0-124-15,0 0-390 0,0 0 71 0</inkml:trace>
  <inkml:trace contextRef="#ctx0" brushRef="#br0" timeOffset="-214272.38">1308 1385 357 0,'0'0'122'0,"0"0"-30"16,0 0-19-16,0 0-18 0,0 0-3 16,0 0-3-16,0 0 13 0,0 0-3 15,0 0 8-15,12 12-3 0,-12-12 3 0,0 0 4 16,0 0 7-16,0 0-10 0,0 0 0 15,0 0 2-15,0 0-2 0,0 0-5 0,0 0 16 16,0 0 1-16,0 0-1 0,0 0 20 16,0 0 5-16,13 5-2 0,-13-5-3 15,0 0-7-15,0 0-6 0,0 0-12 0,0 0-10 16,0 0-4-16,0 0-9 0,0 0-2 16,0 0-13-16,0 0 4 0,0 0 0 0,4 13-4 15,-4-13 0-15,0 0-3 0,8 14-1 16,-8-14 2-16,4 13-3 0,-4-13-1 15,6 15 0-15,-6-15 2 0,8 21-1 0,-4-11-5 16,0 3-5-16,2 2 2 0,-2-1-4 16,3 1 3-16,-3 2-3 0,6-1 3 0,2 3-4 15,-4-1 7-15,2 1-2 0,1 0 5 16,-1 1-3-16,-2 1 8 0,6-1 6 16,-2 1 7-16,-1-1-5 0,-1 3 2 15,2-3-4-15,-2 1-4 0,2 0 2 0,1-2 0 16,-1 3 2-16,0-2 2 0,-2-1-2 0,0 0 0 15,1-2-2-15,-3-2-3 0,0 1 5 16,2-3-2-16,-2 0-2 0,0-1 1 0,-3 1-5 16,3-3-2-16,-8-10-2 0,12 18-3 15,-6-8-1-15,-6-10-6 0,12 16 2 16,-12-16-4-16,8 13-3 0,-8-13-15 0,9 9-22 16,-9-9-24-16,8 10-36 0,-8-10-38 15,0 0-41-15,8 10-41 0,-8-10-45 16,0 0-119-16,0 0-563 0,0 0-343 15</inkml:trace>
  <inkml:trace contextRef="#ctx0" brushRef="#br0" timeOffset="-213772.39">1799 1514 2661 0,'0'0'-126'0,"0"-15"23"16,0 15 21-16,0 0 16 0,2-18 11 0,-2 18 20 15,0 0 10-15,0 0 10 0,2-16 19 16,-2 16 11-16,0 0 3 0,0 0-3 15,0 0-1-15,0 0 9 0,0 0 19 0,0 0 18 16,0 0 9-16,0 0 4 0,0 0 6 16,0 0-8-16,-30 34 3 0,20-21-8 0,3 6-4 15,-3 1-5-15,-6 0-1 0,6 3-5 16,-5 2 5-16,1 2-3 0,-2 0 4 0,-2-1 0 16,1 1-4-16,-1-1 0 0,0 1-3 15,-5 0-4-15,5 0 0 0,0-2-4 16,3-2-1-16,-3 3-4 0,8-5-4 0,-9 2-2 15,5-3 0-15,2 0-7 0,2-1 6 16,-5 0-2-16,5-2-3 0,2 0-1 16,-4-4-3-16,2 0-2 0,0 1 0 0,5-1-1 15,-5 1-3-15,6-2-2 0,4-12-3 16,-18 18-2-16,14-10-5 0,4-8-9 16,-8 15-20-16,8-15-14 0,-2 15-25 0,2-15-33 15,0 0-35-15,-7 19-55 0,7-19-65 16,0 0-161-16,9 13-422 0,-9-13-173 15</inkml:trace>
  <inkml:trace contextRef="#ctx0" brushRef="#br0" timeOffset="-213277.38">2084 1747 2362 0,'0'0'-108'0,"0"0"13"0,9-13 9 0,-9 13 14 15,0 0 8-15,0 0 14 0,0 0 21 16,0 0 24-16,0 0 26 0,0 0 22 16,0 0 27-16,0 0 11 0,0 0 10 15,0 0 11-15,0 0 2 0,-43 28 9 0,35-19-7 16,-2 3 3-16,3 2-11 0,1-1-1 15,-2 0-5-15,0 2 1 0,2 2-8 16,0-1 3-16,0 1-9 0,-1-2-2 0,1 2-9 16,2 0-4-16,0 1-4 0,0-2-8 15,0 0-7-15,4 1 0 0,0-17-6 0,0 29-5 16,0-29-12-16,0 26-15 0,0-14-24 16,0-12-21-16,4 18-29 0,0-6-43 0,-4-12-37 15,12 15-47-15,-12-15-48 0,13 14-123 16,-7-13-453-16,2 3-144 0</inkml:trace>
  <inkml:trace contextRef="#ctx0" brushRef="#br0" timeOffset="-212566.95">2241 1942 2330 0,'0'0'-105'0,"0"0"16"16,0 0 14-16,0 0 17 0,0 0 6 15,2-15 20-15,-2 15 16 0,0 0 21 16,0 0 4-16,0 0 19 0,0 0 15 0,0 0 5 16,0 0 0-16,0 0 7 0,0 0-3 15,0 0 0-15,0 0 0 0,0 0 3 0,0 0 3 16,0 0-2-16,0 0-6 0,0 0 1 15,0 0 1-15,0 0-8 0,0 0 3 16,0 0 0-16,0 0-5 0,0 0 3 0,0 0-9 16,0 0 2-16,0 0-9 0,0 0-1 15,0 0-2-15,0 0-5 0,0 0-1 0,0 0-6 16,7-11 0-16,-7 11 0 0,0 0 0 16,0 0-5-16,20-3 1 0,-20 3 1 15,0 0-2-15,22-3 0 0,-22 3 0 16,0 0-5-16,23 0 0 0,-23 0-1 0,16-1 8 15,-16 1-8-15,0 0-2 0,22 0-1 16,-22 0 0-16,0 0 8 0,21 0-5 0,-21 0 12 16,0 0-1-16,0 0 9 0,22 0 8 15,-22 0 2-15,0 0 13 0,0 0-3 16,0 0-2-16,0 0-3 0,19 1-3 0,-19-1-6 16,0 0 3-16,0 0 0 0,0 0 1 15,0 24-6-15,0-24 4 0,-5 21-3 16,5-21-4-16,-10 24-2 0,6-11 2 0,0 2-4 15,-6 1-2-15,2-1-1 0,4 0 0 16,-6 1-2-16,3-1 4 0,-1 0-6 16,2-1 2-16,-6 1-5 0,6-1 4 0,-2-3-4 15,8-11-1-15,-15 22 0 0,9-12 0 16,6-10-3-16,-12 15 5 0,12-15-6 16,-8 14 0-16,8-14 0 0,-6 11-3 0,6-11 2 15,0 0 1-15,-8 15 0 0,8-15 3 16,0 0-1-16,0 0 6 0,0 0 6 0,18 12 4 15,-18-12-2-15,26 1-1 0,-7-1-2 16,-19 0-2-16,39-1-1 0,-17-2-2 0,0 3-10 16,3-1-17-16,-3-1-26 0,-1 0-35 15,1 0-50-15,0-2-53 0,-3 0-53 16,-1 0-92-16,0 1-644 0,1-3-412 16</inkml:trace>
  <inkml:trace contextRef="#ctx0" brushRef="#br0" timeOffset="-212294.29">2745 1974 2919 0,'0'-18'-87'15,"0"18"7"-15,0 0-4 0,4-19-7 16,-4 19 10-16,0 0 4 0,8-14 8 0,-8 14 7 16,0 0 14-16,0 0 28 15,0 0 22-15,10-9 13 0,-10 9 16 0,0 0 14 16,0 0-10-16,0 0 5 0,16 31 0 15,-16-31-1-15,8 21 9 0,-7-8 0 0,3 0 6 16,2 2-4-16,-4 1-2 0,-2-16 4 16,2 30-10-16,-2-12 0 0,0-18 9 15,0 28-15-15,-4-11-2 0,-2-2-3 0,2 1-10 16,4-16-26-16,-5 24-26 0,1-10-52 16,4-14-45-16,-8 21-59 0,8-21-112 0,-4 15-418 15,0-9 21-15</inkml:trace>
  <inkml:trace contextRef="#ctx0" brushRef="#br0" timeOffset="-212050.66">3405 2119 2103 0,'22'0'-48'0,"-22"0"7"0,23 0 9 15,-23 0-8-15,28-3-7 0,-12 1-13 0,-16 2-15 16,37-1-18-16,-16-2-12 0,-1 2-19 16,2-1-15-16,-3 0-284 0,-19 2 133 0</inkml:trace>
  <inkml:trace contextRef="#ctx0" brushRef="#br0" timeOffset="-211831.77">3607 1989 1464 0,'0'0'141'0,"-17"-4"-11"0,17 4-24 0,0 0-9 16,0 0-5-16,0 0-15 0,0 0-8 15,0 0-6-15,0 0-9 0,0 0 3 0,0 0-20 16,0 0-21-16,0 0-19 0,0 0-32 16,0 0-19-16,0 0-45 0,57 2-37 15,-57-2-60-15,0 0-402 0,29-2 194 16</inkml:trace>
  <inkml:trace contextRef="#ctx0" brushRef="#br0" timeOffset="-211003.18">3468 2038 1619 0,'0'0'-50'16,"0"0"16"-16,0 0 10 0,0 0 12 15,-16-11 6-15,16 11 12 0,0 0-2 0,0 0 16 16,0 0 12-16,0 0 7 0,0 0 6 16,0 0 0-16,0 0 9 0,-6-17-18 15,6 17 2-15,0 0-4 0,0 0-8 16,0 0-2-16,0 0 14 0,0 0-6 0,0 0 11 15,0 0 1-15,0 0 7 0,0 0-4 16,0 0 10-16,0 0 2 0,0 0 15 0,-15-6 5 16,15 6 3-16,0 0-1 0,0 0-6 15,0 0 2-15,-24-2-2 0,24 2-4 0,0 0-3 16,0 0 2-16,0 0-18 0,0 0-6 16,-23 2-5-16,23-2-5 0,0 0-7 15,0 0-4-15,0 0-5 0,0 0 3 0,0 0-3 16,0 0 3-16,0 0-2 0,0 0 2 15,0 0 3-15,0 0 4 0,0 0 7 0,0 0 7 16,0 0 0-16,0 0 3 0,0 0 0 16,70 3-1-16,-70-3-5 0,26-1-5 15,-26 1 0-15,21 0-7 0,-21 0 3 16,24 1-6-16,-24-1-5 0,24 0 2 0,-24 0-9 16,21-1-10-16,-21 1-11 0,20-2-17 15,-20 2-21-15,0 0-25 0,25-2-24 0,-25 2-27 16,0 0-43-16,18-4-30 0,-18 4-39 15,0 0-74-15,20-4-523 0,-20 4-164 16</inkml:trace>
  <inkml:trace contextRef="#ctx0" brushRef="#br0" timeOffset="-210583.4">3407 2135 2325 0,'-18'7'-114'0,"18"-7"24"15,0 0 29-15,0 0 10 0,0 0 17 0,0 0 21 16,0 0 4-16,0 0 22 0,0 0-2 16,0 0 3-16,0 0-1 0,0 0 1 0,0 0 1 15,0 0 1-15,0 0 4 0,0 0 9 16,0 0 2-16,0 0 15 0,0 0 5 16,0 0 10-16,0 0-1 0,0 0 10 15,0 0-3-15,0 0 2 0,52 5 1 0,-52-5-1 16,27 2 6-16,-11-4 0 0,-16 2-3 15,37 0-7-15,-17 0-6 0,-1-2-3 0,1 0-6 16,2 2-10-16,-3-1-16 0,1-2-16 16,-3 1-71-16,-17 2-46 0,32-3-49 15,-18 0-74-15,-14 3-177 0,23-4-294 0,-15 0 39 16</inkml:trace>
  <inkml:trace contextRef="#ctx0" brushRef="#br0" timeOffset="-209656.77">5092 1352 2066 0,'0'0'-24'0,"16"-6"15"16,-16 6-2-16,13-3 1 0,-13 3 1 0,0 0 2 15,18-6 4-15,-18 6-3 0,0 0 1 16,0 0 5-16,0 0 5 0,0 0-4 16,0 0 7-16,0 0 8 0,0 0-11 0,0 0 0 15,0 0-1-15,-59 1 6 0,38 4-4 16,-3-3-2-16,-5-1-4 0,1 4 4 15,-3-5 3-15,1 1-3 0,-5-1 14 16,2 3-4-16,-1-3 5 0,5 1 3 0,-3-1-3 16,5 0 4-16,1 3-1 0,3-3 3 15,3 0 2-15,0 0-9 0,20 0-1 0,-27 1-11 16,27-1 10-16,-24 0-5 0,24 0 2 16,-13 4 6-16,13-4-7 0,0 0 5 15,0 0 4-15,0 0-7 0,0 0-2 0,0 0 6 16,0 0 8-16,29 24 3 0,-29-24-10 0,22 10 19 15,-11-4 12-15,5 1-7 0,-4 1 6 16,6-1 9-16,-1 5-5 0,-3-2-6 16,6 1-1-16,-5 3-6 0,3 0 0 0,0-2-5 15,-5 3-4-15,3 2-1 0,-2 1-5 16,0 0 4-16,-3 2-3 0,-1 0 5 0,-2 3-3 16,-4 2 0-16,0 0 0 0,-4 0-4 15,-2 1-7-15,0 2 2 0,-6 0-4 16,-4 2 4-16,3 2-4 0,-7-1-3 15,2-1-2-15,0-1 0 0,1-2-1 0,-3-1-1 16,4-2-1-16,-4-3 1 0,5-1-3 0,-5-1-2 16,8-1-1-16,-2-2 1 0,2 1 1 15,1-2 1-15,3-2 6 0,-2 0 1 16,6-13 1-16,-4 23 2 0,4-23 4 16,4 23 4-16,-4-23 1 0,10 16 8 0,-3-6 0 15,7-2 5-15,-2 0 2 0,8-3 2 16,3 0-5-16,5 0 1 0,-1 1-1 15,7-5 5-15,-1 1-11 0,10-1 0 0,0-1-4 16,1-1-2-16,3 1-2 0,-2-3-4 16,0 0 3-16,0 0-4 0,-6 1-1 0,3-2-4 15,-3 0-4-15,-8 0-3 0,3 0-11 16,-7 0-20-16,1 3-17 0,-7-3-30 16,1 2-31-16,-2 0-36 0,-3 0-33 0,-1 1-31 15,-16 1-37-15,22-3-85 0,-15 2-533 16,-7 1-213-16</inkml:trace>
  <inkml:trace contextRef="#ctx0" brushRef="#br0" timeOffset="-208600.4">4876 2751 2514 0,'0'0'-97'16,"0"0"18"-16,6-13 14 0,-6 13 4 0,0 0 10 15,0 0 15-15,0 0-4 0,0 0 18 16,0 0 19-16,0 0 12 0,0 0 25 15,0 0 8-15,0 0 0 0,0 0 14 0,0 0-4 16,0 0 1-16,0 0-1 0,0 0 9 16,0 0 16-16,0 0 9 0,0 0-2 0,0 0 1 15,0 0 6-15,0 0-2 0,0 0-4 16,0 0-6-16,0 0-11 0,-4 55-2 16,4-55-4-16,-4 23-3 0,2-9-3 0,-2 2-8 15,2 1-4-15,0 0-8 0,0 2-1 16,-4-1 0-16,4 0-5 0,0 0-4 0,0 1-3 15,1-2-4-15,-1-2 0 0,2-15-5 16,-4 29-8-16,4-29-13 0,-2 23-16 16,2-23-17-16,-2 19-20 0,2-19-18 0,-2 17-15 15,2-17-7-15,0 0-34 0,0 0-9 16,0 0 3-16,0 0-5 0,0 0 5 0,0 0-5 16,13-1-2-16,-13 1 1 0,14-22 2 15,-6 9 8-15,-2-1 19 0,2-1 8 16,2 2 23-16,1-4 18 0,-1 2 21 15,-2-1 6-15,2 1 26 0,2 2 10 0,-4-1 5 16,1 1 10-16,1 1 12 0,-2 1 17 16,0 1-7-16,-8 10 3 0,14-15 7 0,-14 15 3 15,9-11 4-15,-9 11 17 0,0 0 3 16,12-8-7-16,-12 8 0 0,0 0-9 16,0 0 2-16,0 0-19 0,0 0 0 0,0 0 10 15,0 0-3-15,0 0-17 0,-35 29 2 16,35-29 4-16,-16 11-9 0,16-11 3 15,-17 10 0-15,17-10 7 0,-16 9 2 0,16-9 4 16,-12 10 4-16,12-10 5 0,-12 6-12 16,12-6 6-16,0 0-7 0,-13 9-5 0,13-9-2 15,0 0-5-15,0 0-7 0,-12 7 5 16,12-7 1-16,0 0-8 0,0 0-5 0,0 0 8 16,-14 8-6-16,14-8 2 0,0 0 0 15,0 0-5-15,0 0 1 0,0 0-2 16,0 0-1-16,-10 8 6 0,10-8-6 0,0 0 5 15,0 0 0-15,0 0 5 0,0 0-3 16,0 0 6-16,0 0 3 0,0 0 2 16,0 0 5-16,0 0 3 0,0 0-3 0,0 0 0 15,0 0-1-15,0 0 6 0,22 21 3 16,-22-21 3-16,10 10-5 0,-10-10 3 0,11 13-1 16,-11-13 0-16,16 15-1 0,-8-5 1 15,2-1-4-15,0 3-2 0,-1-4-4 16,3 5-3-16,-4-2-1 0,2 0-9 0,2-1-16 15,-3-1-25-15,1 1-33 0,0 0-36 16,-10-10-48-16,18 15-40 0,-12-10-49 0,-6-5-150 16,11 6-429-16,-5-2-128 0</inkml:trace>
  <inkml:trace contextRef="#ctx0" brushRef="#br0" timeOffset="-208374.6">5273 3098 2426 0,'0'0'-33'0,"0"0"2"0,25 4-4 15,-25-4-1-15,0 0 6 0,22 1 3 16,-22-1 4-16,21 2-4 0,-21-2 4 16,24 2 2-16,-24-2 7 0,22 0-3 0,-22 0 7 15,23 3-4-15,-23-3 2 0,24 0-1 16,-24 0-3-16,17 0-25 0,-17 0-27 15,20-5-35-15,-20 5-54 0,0 0-97 0,18-11-206 16,-16 8 377-16</inkml:trace>
  <inkml:trace contextRef="#ctx0" brushRef="#br0" timeOffset="-208220.38">5394 3014 1356 0,'-11'-4'152'0,"11"4"30"0,0 0-10 15,0 0-22-15,0 0-11 0,0 0-22 16,0 0-9-16,0 0-11 0,0 0-8 0,0 0-16 15,0 0-10-15,0 0-10 0,37-17-29 16,-37 17-27-16,24-4-42 0,-24 4-52 16,23-4-57-16,-23 4-103 0,24-6-441 0,-14 2 55 15</inkml:trace>
  <inkml:trace contextRef="#ctx0" brushRef="#br0" timeOffset="-207483.67">5825 3006 2022 0,'0'0'-53'0,"0"0"14"0,0 0 4 16,0 0 1-16,0 0 3 0,0 0 0 0,0 0 10 15,0 0-2-15,0 0-2 0,0 0 7 0,0 0 9 16,0 0 11-16,0 0 1 0,0 0 7 16,0 0 2-16,0 0 9 0,0 0-1 0,0 0 13 15,0 0 21-15,0 0-7 0,0 0 7 16,0 0 31-16,0 0-20 0,0 0-12 16,0 0 14-16,0 0-1 0,0 0 1 0,0 0-6 15,0 0 10-15,0 0 6 0,0 0-5 16,0 0-4-16,0 0 4 0,0 0-19 15,0 0-3-15,0 0-7 0,0 0-3 0,0 0-3 16,0 0-8-16,0 0 0 0,0 0 0 16,0 0 0-16,0 0-1 0,0 0 0 15,0 0 5-15,0 0 8 0,0 0 14 0,0 0 8 16,0 0 1-16,0 0-5 0,3 19-5 16,-3-19-1-16,0 0-9 0,0 0 0 15,-11 27-7-15,11-27-3 0,-12 15-1 0,12-15-2 16,-16 13-5-16,16-13 3 0,-16 11-7 15,7-6 2-15,9-5-8 0,-22 7 3 16,8-3-3-16,14-4-2 0,-21 3-2 0,21-3 0 16,-24 0 0-16,24 0-1 0,0 0 2 15,-29-8-3-15,29 8-1 0,-14-11-4 0,14 11-7 16,-6-16 0-16,6 16-2 0,0 0 1 16,0 0-2-16,12-29-1 0,-12 29 2 0,17-13-2 15,-7 5 2-15,4 3 1 0,-14 5 0 16,28-10-2-16,-17 8-1 0,-11 2 1 0,26-6-5 15,-26 6-34-15,21-1-44 0,-21 1-74 16,18 0-78-16,-18 0-210 0,0 0-465 16,0 0-313-16</inkml:trace>
  <inkml:trace contextRef="#ctx0" brushRef="#br0" timeOffset="-206099.37">5002 944 2689 0,'0'0'-96'0,"0"0"15"0,0 0 7 0,11-9 6 16,-11 9 6-16,0 0 19 0,0 0 0 15,0 0 18-15,16-6 15 0,-16 6-1 16,0 0 22-16,0 0 17 0,0 0 25 0,0 0 6 16,0 0 5-16,12 19 1 0,-12-19 2 15,0 0-6-15,0 0-5 0,-10 30-5 0,10-30-5 16,-12 15 1-16,12-15-6 0,-13 14-3 15,1-6 7-15,2 0-4 0,10-8-1 16,-22 15-2-16,11-10-3 0,-3 3 1 0,2-2-8 16,12-6-3-16,-23 5 0 0,23-5 4 15,-20 6 3-15,20-6-4 0,-16 2-5 16,16-2-4-16,0 0 2 0,0 0-9 16,-27-5 0-16,27 5-3 0,0 0 0 0,-12-16-7 15,12 16 4-15,0 0 2 0,0 0-14 16,2-20 12-16,-2 20-4 0,0 0 0 15,0 0-2-15,20-23 2 0,-20 23 2 0,15-13 0 16,-15 13-5-16,18-10 2 0,-18 10-1 16,20-9 4-16,-20 9-5 0,21-7 1 0,-21 7 3 15,24-1-3-15,-24 1 0 0,21 1-2 16,-3 3 4-16,-2-1 2 0,-3 2 0 0,5 1-2 16,-2 2 2-16,2-1 7 0,1 0-7 15,-1 1 4-15,-1-2 0 0,1 2-3 0,0-3 3 16,0 1 3-16,-1-1-2 0,-1-1 2 15,0-2-1-15,-16-2 0 0,27 4-3 16,-27-4 3-16,24-2-2 0,-24 2-1 16,17-4 0-16,-17 4-2 0,18-9 0 0,-18 9-2 15,12-15 0-15,-12 15-6 0,10-18 3 16,-10 18 3-16,4-20-3 0,-4 20 0 0,2-20 0 16,-2 20 0-16,0-19-3 0,0 19 0 15,0 0 1-15,-8-24-1 0,8 24-7 16,-8-12 8-16,8 12 1 0,-12-7-5 0,12 7 0 15,0 0-8-15,-24-2-18 0,24 2-28 16,0 0-48-16,-27 10-46 0,17-6-56 0,10-4-128 16,-19 10-470-16,9-6-124 0</inkml:trace>
  <inkml:trace contextRef="#ctx0" brushRef="#br0" timeOffset="-204818.69">6103 1903 2376 0,'0'0'-86'0,"0"0"7"0,0 0 4 16,-11-14 12-16,11 14 8 0,0 0 9 0,0-16 22 16,0 16 6-16,0 0 13 0,0 0 1 15,9-35 7-15,-9 35 8 0,8-17 5 16,0 9 8-16,-8 8 0 0,14-15 2 15,-4 6-10-15,-10 9-4 0,15-11 4 0,-3 4-8 16,-12 7 6-16,20-9-6 0,-6 6-4 16,-14 3 0-16,21-4 4 0,-21 4-11 0,20 0 5 15,-20 0-9-15,21 5 10 0,-21-5 10 16,16 11 4-16,-10-3-4 0,-6-8 10 0,8 19-5 16,-8-19-4-16,2 23 0 0,-2-23 9 15,-6 25-4-15,2-12 2 0,-4 1 9 16,0-3 2-16,-2 0-11 0,3 1 11 0,7-12 11 15,-20 20-5-15,12-12-1 0,8-8 5 16,-18 14 0-16,18-14-2 0,-11 12-2 16,11-12-7-16,-12 9 1 0,12-9-6 15,0 0 2-15,0 0-6 0,-6 11-2 0,6-11-6 16,0 0-1-16,0 0-7 0,0 0-2 16,0 0-2-16,0 0 9 0,49-22-4 0,-39 12-8 15,2-2 2-15,-1 2 2 0,1-7-3 16,2 2 3-16,0 0-4 0,0-3 1 15,-3 2-2-15,3-1 2 0,-4-1-4 0,2 5 3 16,-5 0-2-16,3 2 4 0,0-1 3 16,-10 12 11-16,10-17-10 0,-4 7 5 0,-6 10 5 15,8-12-5-15,-8 12-2 0,0 0 6 16,0 0 5-16,0 0 5 0,0 0 3 16,0 0 3-16,0 0 9 0,0 0 9 0,0 0 0 15,0 0 2-15,-51 28 5 0,43-17-3 16,0 2 2-16,2 3-2 0,0-3-6 15,2 2-4-15,-2 0-1 0,6-15-6 16,-2 28 0-16,2-14-5 0,4 2 0 0,4-3-10 16,0-1-13-16,2 1-26 0,2-4-38 15,-1 1-35-15,5-3-49 0,0-1-53 0,0-2-71 16,-3 0-158-16,3-4-370 0,0 0-102 16</inkml:trace>
  <inkml:trace contextRef="#ctx0" brushRef="#br0" timeOffset="-204584.72">6657 1689 2425 0,'0'0'-16'0,"6"-15"-3"0,-6 15-10 16,0 0 7-16,0 0 1 0,0 0 8 16,0 0-8-16,0 0 15 0,0 0 6 0,0 0 4 15,-12 50 5-15,10-32 5 0,-2-1 0 16,2 3-3-16,0 1-3 0,0 0 5 15,2-2 4-15,0 3 0 0,0-3-5 16,2 3-4-16,-2-1-11 0,2-2-31 0,0 0-19 16,0-2-29-16,0 1-33 0,4-5-53 15,-6-13-128-15,4 20-235 0,-2-12 286 0</inkml:trace>
  <inkml:trace contextRef="#ctx0" brushRef="#br0" timeOffset="-204314.58">6814 1739 1567 0,'10'-9'2'0,"-10"9"13"0,0 0 8 0,0 0 20 16,0 0 2-16,0 0 20 0,0 0 11 15,10 34 13-15,-10-34 17 0,2 25 17 16,-2-8 4-16,0 0 0 0,2 0-11 0,-2 2-3 15,2 0-14-15,-2 0-5 0,2 0-12 16,-2 0-8-16,0 1-9 0,4-4-6 16,-4 4-14-16,0-4-18 0,2 0-37 0,-2-16-38 15,2 25-45-15,-2-25-22 0,2 21-33 16,-2-21-42-16,2 15-77 0,-2-15-455 0,3 8 11 16</inkml:trace>
  <inkml:trace contextRef="#ctx0" brushRef="#br0" timeOffset="-204033.33">6901 1997 2041 0,'0'0'-16'0,"2"-19"17"16,-2 19 14-16,4-16 9 0,-4 16-4 0,0 0 16 16,3-19 21-16,-3 19-7 0,0 0 0 15,0 0 3-15,0 0-5 0,0 0 2 16,-13-15-4-16,13 15-3 0,0 0 1 0,0 0 0 16,0 0 2-16,0 0 1 0,0 0 2 15,0 0-3-15,0 0-1 0,-34 24-8 16,34-24 12-16,-6 10-1 0,6-10 0 0,0 0 0 15,-3 21 2-15,3-21 3 0,0 0-3 16,0 21-4-16,0-21 3 0,0 0-7 16,3 21-3-16,-3-21-3 0,6 15-2 0,-6-15-3 15,10 13-1-15,-10-13-2 0,10 13-9 16,-10-13 7-16,10 12-5 0,-10-12-2 0,16 10-17 16,-16-10-31-16,15 6-48 0,-15-6-53 15,22 4-63-15,-22-4-87 0,19-3-613 16,-19 3-271-16</inkml:trace>
  <inkml:trace contextRef="#ctx0" brushRef="#br0" timeOffset="-203790.77">7095 1880 2505 0,'6'-21'-160'0,"-2"4"51"15,2 4 42-15,-6 13 43 0,14-19 44 0,-14 19 48 16,9-12 26-16,-9 12 14 0,10-9 13 0,-10 9 3 15,0 0-3-15,16-6-8 0,-16 6 3 16,0 0-14-16,0 0-14 0,27 21-7 16,-19-9 10-16,0 2-1 0,0 4-13 0,-2 3-5 15,4-1-8-15,-4 1-9 0,-3 3-24 16,-1-6-34-16,2 8-36 0,-4-6-48 16,0 1-58-16,-6 2-49 0,1 0-78 0,-5-3-169 15,2 0-362-15,0-5-116 0</inkml:trace>
  <inkml:trace contextRef="#ctx0" brushRef="#br0" timeOffset="-202515.34">7667 1699 2470 0,'0'0'59'0,"-20"6"6"0,20-6-10 16,0 0-3-16,0 0-8 0,0 0 2 0,0 0-7 15,0 0-3-15,0 0-1 0,0 0-4 16,0 0-2-16,0 0-5 0,0 0-2 16,0 0-15-16,0 0 10 0,59 0 3 0,-59 0-9 15,29 0 0-15,-11-2-1 0,-18 2 4 16,29-4-8-16,-13 4 6 0,-16 0-2 0,28-4 9 16,-17 3 3-16,-11 1 6 0,20-2 8 15,-20 2-1-15,0 0-5 0,24-3-1 16,-24 3-9-16,0 0-3 0,0 0-2 15,21 5-4-15,-21-5-2 0,8 9 5 0,-8-9-4 16,0 0 2-16,-2 23-4 0,2-23 7 16,-6 25 1-16,0-12 4 0,-2 4 2 0,1-1-1 15,-5 0 6-15,0 4 0 0,-4-1-4 16,3 0 1-16,-3-2 0 0,2 0 8 16,-2 1 1-16,3-2 0 0,-3-3 5 0,2 3-3 15,2-5 2-15,3 1-5 0,-3-1 4 16,2-2-3-16,2 1 1 0,8-10-5 0,-14 13 3 15,14-13-2-15,-9 12 5 0,9-12 10 16,-10 9 7-16,10-9 2 0,0 0 1 16,-8 11 0-16,8-11-4 0,0 0-8 0,0 0 0 15,0 0-10-15,0 0 4 0,37 10-8 16,-17-8-8-16,1-2 2 0,3 0-3 16,0-2-11-16,-1 2-20 0,5-3-32 0,-1 1-38 15,-3-3-56-15,1 0-70 0,-1-1-77 16,-1-3-152-16,-3-3-188 0,-4-1-253 15,-1-4-243-15</inkml:trace>
  <inkml:trace contextRef="#ctx0" brushRef="#br0" timeOffset="-202267.35">8140 1255 2621 0,'0'0'-49'16,"0"0"4"-16,0 0 5 0,0 0-7 0,0 0-2 15,0 0 8-15,10-21 7 0,-10 21 6 16,0 0-7-16,17-9 5 0,-17 9 10 16,22-6-5-16,-10 4 5 0,-12 2-9 0,31-6-5 15,-17 5-11-15,2-3-15 0,-16 4-25 16,29-7-54-16,-19 2-124 0,2 2-224 15,-5-4 349-15</inkml:trace>
  <inkml:trace contextRef="#ctx0" brushRef="#br0" timeOffset="-202064.64">8436 1016 1438 0,'0'0'12'0,"0"0"-5"0,0 0 5 16,0 0 12-16,0 0 6 0,0 0 7 0,0 0 8 15,0 0 12-15,0 0 1 0,6 49 14 16,-8-36-21-16,2-13-2 0,-4 34-9 16,4-15 2-16,-2 1-10 0,0 0-5 0,2 1-24 15,0 0-11-15,0-1-33 0,0-4-30 16,2 2-41-16,-2-18-62 0,-2 27-349 16,2-18 294-16</inkml:trace>
  <inkml:trace contextRef="#ctx0" brushRef="#br0" timeOffset="-201758.29">8580 1135 1528 0,'0'0'-12'0,"0"0"2"0,10-12-5 0,-10 12-2 16,0 0 12-16,0 0 20 0,0 0 19 16,0 0 5-16,0 0 3 0,0 0 9 0,0 0-6 15,0 0 18-15,0 0 9 0,0 0-1 16,0 0 19-16,-44 22-18 0,44-22 10 0,-11 14-10 15,11-14 12-15,-12 12-3 0,12-12 6 16,-10 16-3-16,10-16 0 0,-8 12-4 16,8-12 3-16,-12 22 1 0,8-13-10 0,4-9-8 15,-6 22-4-15,6-22-6 0,-3 24-9 16,3-24 1-16,0 22-5 0,0-22-5 16,3 30 3-16,3-16-8 0,2 0 3 0,8 4-4 15,2-1-5-15,-1-2-15 0,5-2-40 16,7 2-55-16,1 0-57 0,-3-3-70 15,-1-3-123-15,-1 1-498 0,-1-2-165 0</inkml:trace>
  <inkml:trace contextRef="#ctx0" brushRef="#br0" timeOffset="-158355.75">8440 1240 277 0,'0'0'92'16,"0"0"-24"-16,0 0-20 0,0 0-16 15,0 0-6-15,0 0-2 0,0 0 0 0,0 0-1 16,0 0 7-16,0 0 1 0,0 0 2 15,0 0-3-15,0 0 1 0,0 0 4 0,0 0 6 16,0 0-2-16,0 0 2 0,0 0 6 16,0 0-4-16,0 0-9 0,0 0-1 0,0 0-6 15,0 0 1-15,0 0-2 0,0 0 1 16,0 0-3-16,0 0 2 0,0 0-1 16,0 0-1-16,0 0 4 0,0 0 1 0,0 0 7 15,0 0-9-15,0 0 6 0,0 0-4 16,0 0 3-16,0 0 2 0,0 0-1 15,0 0 2-15,0 0-8 0,0 0 3 0,0 0-8 16,4-34-3-16,-4 34 6 0,0 0-5 16,0 0-4-16,0 0 6 0,0 0-4 15,0 0-12-15,0 0 12 0,0 0 3 0,0-19 1 16,0 19-6-16,0 0 18 0,0 0-2 16,0 0-6-16,0 0 7 0,-2-17-4 0,2 17-2 15,0 0-7-15,0 0 2 0,0 0 7 16,0 0 5-16,0 0-23 0,6-19 3 0,-6 19 2 15,0 0-4-15,0 0 7 0,0 0-2 16,2-18 9-16,-2 18-12 0,0 0 14 0,0 0-2 16,0 0 14-16,0 0 8 0,6-17 13 15,-6 17 3-15,0 0 4 0,0 0-6 16,0 0 1-16,0 0-5 0,0 0-7 16,0 0-6-16,0 0-3 0,4-13-8 0,-4 13-6 15,0 0-5-15,0 0-1 0,0 0-9 0,0 0 3 16,0 0-5-16,0 0-4 0,0 0-1 15,0 0 1-15,0 0-3 0,0 0 0 16,0 0 3-16,0 0 0 0,0 0 7 0,0 0-9 16,0 0 2-16,0 0-1 0,0 0 5 15,0 0-3-15,0 0 2 0,0 0-5 16,0 0 1-16,0 0-1 0,0 0 5 0,0 0-1 16,0 0 1-16,10 42 4 0,-10-42 2 15,0 0-4-15,2 15 2 0,-2-15-5 16,0 0 3-16,4 15 10 0,-4-15-4 0,0 0 0 15,2 17-3-15,-2-17 0 0,0 0 9 16,2 19-7-16,-2-19-1 0,1 14-4 0,-1-14 2 16,0 0-3-16,2 18-3 0,-2-18 2 15,0 0 1-15,0 18-2 0,0-18 5 16,0 0-6-16,2 19 0 0,-2-19 3 0,0 0-2 16,0 17-2-16,0-17 5 0,0 0 2 15,2 19 6-15,-2-19 0 0,0 0 4 0,0 0 5 16,-2 22 0-16,2-22-2 0,0 0 0 15,0 21-3-15,0-21 2 0,0 0-2 16,-2 20 1-16,2-20-3 0,0 0-2 0,-3 18-2 16,3-18-3-16,0 0-1 0,-2 14-2 15,2-14-3-15,0 0 0 0,-2 18 0 0,2-18 6 16,0 0-9-16,0 0 0 0,-6 20 1 16,6-20 0-16,0 0 1 0,0 0-3 15,-2 18-3-15,2-18 3 0,0 0 1 0,0 0-1 16,-2 14-2-16,2-14 1 0,0 0 0 15,0 0-2-15,0 0 2 0,-6 14-2 0,6-14-1 16,0 0 2-16,0 0-2 0,0 0 2 16,0 0 0-16,0 0-1 0,-2 17 2 15,2-17 2-15,0 0-4 0,0 0 1 0,0 0-3 16,0 0 3-16,0 0 0 0,-2 18-1 16,2-18 0-16,0 0-3 0,0 0 2 0,0 0 1 15,-6 13 0-15,6-13-1 0,0 0-1 16,0 0 3-16,0 0-3 0,0 0 2 15,-6 16-2-15,6-16 5 0,0 0-3 0,0 0 4 16,0 0-1-16,0 0 1 0,0 0 0 16,0 0 1-16,0 0 0 0,-4 15 1 0,4-15 2 15,0 0 1-15,0 0 0 0,0 0 2 16,0 0-1-16,0 0 1 0,0 0 2 16,0 0 2-16,0 0 2 0,0 0 1 0,0 0-1 15,0 0 3-15,0 0 0 0,0 0 3 16,0 0 2-16,0 0-2 0,0 0-1 0,0 0-4 15,0 0 0-15,0 0-3 0,0 0-2 16,0 0-2-16,0 0-2 0,0 0-1 16,0 0-1-16,0 0-1 0,0 0 0 0,0 0 1 15,0 0-4-15,0-57 1 0,0 57-2 16,0 0 4-16,2-18-6 0,-2 18 1 0,0 0-3 16,2-21 2-16,-2 21-2 0,0 0 3 15,4-17-5-15,-4 17 6 0,0 0-3 16,0 0-1-16,4-19 0 0,-4 19 0 0,0 0 1 15,0 0 0-15,2-17-3 0,-2 17 2 16,0 0-1-16,2-15 1 0,-2 15 0 16,0 0 1-16,0 0 0 0,2-19-2 0,-2 19-1 15,0 0 2-15,2-20 0 0,-2 20 0 16,0 0-1-16,2-15-1 0,-2 15 4 16,0 0-1-16,0 0-4 0,2-19 1 0,-2 19 0 15,0 0 2-15,0 0-3 0,2-14-1 16,-2 14 2-16,0 0 6 0,0 0-4 0,0 0 1 15,0 0-1-15,0 0 0 0,0 0 0 16,0-20 2-16,0 20 1 0,0 0-2 16,0 0-1-16,0 0 1 0,0 0 0 0,0 0 1 15,0 0-6-15,0 0 4 0,0 0-2 16,0 0 1-16,0-19 0 0,0 19-1 0,0 0 1 16,0 0-1-16,0 0 0 0,0 0 2 15,0 0-4-15,0 0 1 0,0 0 3 16,0 0 0-16,0 0 0 0,0 0 1 0,0 0-1 15,0 0 2-15,0 0-2 0,4-15 2 16,-4 15-2-16,0 0 3 0,0 0-4 0,0 0 2 16,0 0-2-16,0 0 1 0,0 0 0 15,0 0 0-15,0 0-1 0,0 0 2 0,0 0-4 16,0 0 3-16,0 0-1 0,0 0 0 16,0 0-1-16,0 0-1 0,0 0-1 15,0 0 3-15,0 0 0 0,2-17 0 0,-2 17 1 16,0 0-3-16,0 0 2 0,0 0-1 15,0 0 0-15,0 0 1 0,0 0 0 0,0 0 1 16,0 0-1-16,0 0 1 0,0 0-3 16,0 0 2-16,0 0-2 0,0 0 3 15,0 0-2-15,0 0-1 0,0 0-1 0,0 0 2 16,0 0 0-16,0 0 1 0,0 0-2 16,0 0 0-16,0 0 0 0,0 0 3 0,0 0 0 15,0 0 2-15,0 0 0 0,0 0 1 16,0 0-1-16,0 0 0 0,0 0-1 0,0 0 0 15,0 0 0-15,0 0 1 0,9-12-4 16,-9 12 1-16,0 0 0 0,0 0 0 16,16-11 0-16,-16 11 1 0,0 0 0 0,14-10 2 15,-14 10-2-15,10-8 1 0,-10 8-4 16,0 0 3-16,15-9-4 0,-15 9 4 16,10-8-1-16,-10 8 0 0,0 0 0 0,16-10 0 15,-16 10 0-15,0 0-3 0,14-6 1 16,-14 6 2-16,0 0-1 0,15-11 1 0,-15 11 0 15,0 0-2-15,16-7 1 0,-16 7 1 16,14-5-1-16,-14 5 1 0,0 0-3 16,0 0 6-16,20-6-2 0,-20 6 4 0,0 0-4 15,0 0 4-15,11-6-1 0,-11 6 2 16,0 0-2-16,0 0 3 0,0 0-4 16,0 0 4-16,0 0-5 0,18-6 3 0,-18 6-2 15,0 0-2-15,0 0 0 0,0 0-1 16,0 0 0-16,0 0 2 0,12-7-1 15,-12 7 3-15,0 0-5 0,0 0 5 0,0 0-4 16,0 0 2-16,0 0-1 0,0 0 1 16,0 0 0-16,0 0 1 0,0 0-3 15,0 0 3-15,14-7-1 0,-14 7 0 0,0 0-1 16,0 0-1-16,0 0-1 0,0 0 2 16,0 0 0-16,0 0-1 0,11-8-1 0,-11 8 3 15,0 0 1-15,0 0 0 0,0 0-2 16,0 0 0-16,0 0 3 0,0 0 4 0,0 0 0 15,0 0 0-15,0 0-5 0,16-6 5 16,-16 6 0-16,0 0 0 0,0 0-4 16,0 0-2-16,0 0 2 0,0 0 2 0,0 0-3 15,0 0 0-15,0 0 1 0,0 0 3 16,0 0-4-16,-45 17 0 0,45-17-2 0,0 0 3 16,-22 7 0-16,22-7-3 0,-12 6 2 15,12-6-2-15,-13 6-2 0,13-6 1 16,0 0 2-16,-16 7 3 0,16-7-6 0,-14 7 0 15,14-7-1-15,0 0 3 0,-13 11-1 16,13-11 0-16,0 0-2 0,-14 11 2 0,14-11 1 16,-10 7 1-16,10-7-2 0,0 0 1 15,-14 14 1-15,14-14-1 0,-10 9 0 0,10-9-1 16,0 0 1-16,-13 14 0 0,13-14-1 16,-10 9 1-16,10-9 0 0,0 0 0 15,-8 14-2-15,8-14 2 0,0 0 0 0,-12 11 0 16,12-11-3-16,0 0 3 0,-10 11 0 15,10-11 2-15,0 0-4 0,-6 11 5 16,6-11-6-16,0 0 7 0,0 0-5 0,-9 13 2 16,9-13-1-16,0 0-1 0,0 0-2 15,0 0 3-15,0 0-1 0,-6 13 0 0,6-13-1 16,0 0 0-16,0 0 0 0,0 0 2 16,0 0-4-16,0 0 5 0,-6 13-1 0,6-13 3 15,0 0-3-15,0 0 0 0,0 0 0 16,0 0 2-16,-6 13-3 0,6-13 3 15,0 0-3-15,0 0 1 0,0 0-1 0,0 0 0 16,0 0-2-16,0 0 1 0,-6 13-2 16,6-13 0-16,0 0 2 0,0 0 1 15,0 0-2-15,0 0 3 0,0 0-2 0,0 0 3 16,0 0-3-16,0 0 2 0,0 0-2 16,14 18 2-16,-14-18-2 0,0 0 2 0,0 0 0 15,0 0 2-15,14 7-2 0,-14-7 1 16,0 0-1-16,15 7 2 0,-15-7-2 0,16 3-1 15,-16-3 0-15,18 4 3 0,-18-4-2 16,15 3 1-16,-15-3-3 0,0 0 2 16,24 4-1-16,-24-4 1 0,12 5-3 0,-12-5 1 15,0 0 1-15,17 3 2 0,-17-3-3 16,0 0 3-16,0 0-3 0,18 6 3 16,-18-6-1-16,0 0 0 0,14 5 0 0,-14-5-1 15,0 0 4-15,16 8-1 0,-16-8-2 16,11 6 3-16,-11-6-4 0,14 5 2 15,-14-5 1-15,14 6 0 0,-14-6-2 0,16 6 1 16,-16-6 2-16,15 4 4 0,-15-4-2 16,14 6-1-16,-14-6-2 0,0 0 1 15,16 3 2-15,-16-3 1 0,0 0-3 0,15 6-1 16,-15-6-1-16,0 0 1 0,0 0-1 16,12 6-2-16,-12-6 2 0,0 0 0 15,0 0-1-15,0 0 1 0,16 6-1 0,-16-6 1 16,0 0-1-16,0 0-2 0,14 5-20 0,-14-5-31 15,0 0-45-15,0 0-56 0,17 6-73 16,-17-6-104-16,0 0-230 0,0 0-27 16,0 0-244-16,0 0-169 0</inkml:trace>
  <inkml:trace contextRef="#ctx0" brushRef="#br0" timeOffset="-155731.25">8252 1261 2330 0,'0'0'-152'0,"0"0"20"15,0 0 7-15,0 0 13 0,0 0 6 16,0 0 17-16,0 0 3 0,0 0 13 0,0 0 7 16,0 0 11-16,0 0 15 0,0 0 18 15,0 0 8-15,0 0 14 0,0 0 8 16,0 0 6-16,0 0 0 0,0 0 0 0,0 0 5 16,0 0 2-16,0 0-9 0,0 0 5 15,0 0 5-15,0 0-7 0,0 0-4 0,0 0 6 16,0 0 1-16,0 0 6 0,0 0-2 15,0 0 14-15,0 0 9 0,2 27 2 16,-2-27 6-16,0 0 0 0,-14 3 14 0,14-3-15 16,0 0 6-16,-20 3-8 0,20-3-3 15,0 0-6-15,-23 3-9 0,23-3-9 16,0 0 9-16,-20 1-9 0,20-1-7 0,0 0 3 16,-18 5 7-16,18-5-13 0,0 0 2 15,0 0-1-15,0 0-3 0,-19 4 3 0,19-4-5 16,0 0 5-16,0 0 3 0,0 0-14 15,0 0 0-15,0 0 8 0,0 0 0 16,0 0 1-16,0 0 3 0,0 0 3 0,0 0 4 16,0 0 0-16,0 0 6 0,0 0-6 15,0 0 1-15,0 0-2 0,0 0 6 0,65-6-1 16,-65 6 1-16,15-4-2 0,-15 4-1 16,18-3-5-16,-18 3-1 0,0 0 4 15,22-6 8-15,-22 6 4 0,11-4 3 16,-11 4 12-16,0 0 8 0,0 0 0 0,18-4-2 15,-18 4 1-15,0 0-6 0,0 0-3 16,0 0-5-16,0 0-4 0,0 0 0 0,16-4-7 16,-16 4-4-16,0 0 3 0,0 0-5 15,0 0-2-15,0 0-3 0,0 0-5 0,0 0-1 16,0 0-4-16,0 0 2 16,0 0-3-16,0 0 0 0,0 0-1 0,0 0-1 15,0 0-2-15,0 0 3 0,0 0-2 0,0 0 1 16,0 0-3-16,-59 4 0 0,59-4-3 15,0 0 2-15,0 0-5 0,-20 1 6 0,20-1-1 16,0 0-1-16,0 0 5 0,0 0-6 16,0 0-1-16,0 0-1 0,-17 3 2 15,17-3 1-15,0 0-4 0,0 0 9 0,0 0-2 16,0 0 4-16,0 0 1 0,0 0 5 16,0 0-3-16,0 0 1 0,0 0-2 15,0 0-2-15,0 0 0 0,0 0 0 0,0 0-4 16,0 0-2-16,0 0 1 0,0 0-4 15,0 0 4-15,0 0-1 0,0 0-3 0,0 0 2 16,0 0 1-16,0 0 2 0,35-27-1 16,-35 27-2-16,0 0 1 0,0 0-1 0,16-5 1 15,-16 5-2-15,0 0 3 0,0 0 4 16,0 0-2-16,0 0 0 0,11-9 2 16,-11 9 3-16,0 0 1 0,0 0 1 15,0 0 1-15,0 0 4 0,0 0 3 0,0 0-5 16,0 0 3-16,0 0 0 0,0 0-1 15,0 0-2-15,0 0-2 0,0 0-2 0,0 0-1 16,0 0-1-16,0 0 0 0,0 0-3 16,0 0 0-16,0 0-1 0,-53-1-1 15,53 1 2-15,0 0-2 0,-27 3 1 0,27-3-2 16,-20 3-2-16,20-3 5 0,0 0-5 16,-19 1 3-16,19-1-4 0,0 0-1 0,-18 4 1 15,18-4-1-15,0 0-5 0,0 0 5 16,0 0 0-16,-20 0 2 0,20 0-4 15,0 0 0-15,0 0 2 0,0 0 0 0,0 0 1 16,0 0 0-16,0 0-1 0,0 0 2 16,0 0-1-16,0 0-2 0,0 0 3 0,0 0-1 15,0 0-1-15,57-10 0 0,-57 10-2 16,20-3-1-16,-20 3 3 0,0 0-1 16,23-4 2-16,-23 4 2 0,14-2-3 0,-14 2-1 15,0 0-1-15,24-4 5 0,-24 4-2 16,0 0 0-16,21-4-1 0,-21 4 0 0,0 0-2 15,18-1 4-15,-18 1-1 0,0 0 1 16,0 0-2-16,0 0 0 0,0 0 0 16,18-2-2-16,-18 2 6 0,0 0 0 0,0 0-1 15,0 0 0-15,0 0-4 0,0 0 3 16,0 0 0-16,0 0-2 0,0 0 8 0,0 0-7 16,0 0-1-16,0 0 1 0,0 0 3 15,0 0-6-15,-51 13 8 0,51-13-6 16,-20 6-2-16,20-6 0 0,-18 6 0 15,18-6 2-15,-15 4-2 0,15-4 1 0,-20 5 1 16,20-5-1-16,-16 4-1 0,16-4 0 16,0 0 1-16,-17 6 0 0,17-6-1 0,0 0-2 15,0 0-1-15,-18 7-1 0,18-7 0 16,0 0-2-16,0 0 2 0,0 0-1 16,0 0 0-16,-10 6 1 0,10-6-2 15,0 0 11-15,0 0-2 0,0 0-2 0,0 0-2 16,0 0 1-16,0 0 1 0,0 0 1 0,0 0-4 15,0 0 3-15,0 0-4 0,0 0 5 16,0 0-3-16,0 0 0 0,0 0 2 0,0 0-3 16,0 0 3-16,57-11-3 0,-57 11 2 15,12-4 0-15,-12 4 1 0,0 0 0 16,17-4-2-16,-17 4 2 0,0 0 4 16,0 0-1-16,18-6-6 0,-18 6 7 0,0 0-2 15,0 0 0-15,0 0 2 0,0 0 2 16,0 0-5-16,16-3 0 0,-16 3-5 0,0 0-16 15,0 0-23-15,0 0-37 0,0 0-43 16,0 0-34-16,0 0-60 0,0 0-66 0,0 0-651 16,0 0-346-16</inkml:trace>
  <inkml:trace contextRef="#ctx0" brushRef="#br0" timeOffset="-129876.08">12462 1778 838 0,'0'0'-51'15,"0"0"-9"-15,0 0-10 0,0 0-150 16,0 0 73-16</inkml:trace>
  <inkml:trace contextRef="#ctx0" brushRef="#br0" timeOffset="-98770.14">1432 6332 104 0,'0'0'18'0,"-10"-9"-15"15,10 9 9-15,-8-8 21 0,8 8 26 16,-12-11 0-16,12 11 12 0,-10-9 9 15,10 9 9-15,-11-10 1 0,11 10 2 0,0 0 13 16,-14-17-4-16,14 17 5 0,-8-9 4 16,8 9 3-16,0 0-4 0,-10-14 8 0,10 14-11 15,0 0-4-15,0 0-3 0,-12-11 6 16,12 11 7-16,0 0-1 0,0 0 2 16,0 0-2-16,-9-10-1 0,9 10 4 0,0 0-16 15,0 0-8-15,0 0-9 0,0 0-5 16,0 0-7-16,0 0-10 0,0 0-4 0,0 0-5 15,0 0-9-15,0 0 2 0,0 0-7 16,0 0-5-16,0 0-4 0,0 0 2 0,0 0-4 16,0 0 3-16,0 0 2 0,0 0-1 15,0 0-5-15,0 0 0 0,0 0-4 16,0 0 3-16,21 36-3 0,-21-36-2 0,10 17 0 16,-10-17 1-16,8 19-4 0,0-9 3 15,-2 3 3-15,1-1 5 0,-3 1-5 16,6 2 2-16,-2-1-2 0,0-1-1 0,0 2-3 15,-2-2-1-15,1 1-1 0,1-1-4 16,-2 0 1-16,2 1-1 0,0-1 0 0,-2 1 1 16,0-1-5-16,0 0 1 0,1 1-1 15,1-1 0-15,-2 0 0 0,-2 0-1 16,8 0-1-16,-6 2 0 0,-2-3-3 0,4 2 1 16,-1-1 3-16,-1 0 0 0,2 2 3 15,-4-3-1-15,6 2-4 0,-2-1 4 0,-4 2-6 16,0 0 3-16,7 3-1 0,-5-4 1 15,-2 1-3-15,6 0 3 0,-2 0-3 16,-4-2 4-16,4 3-2 0,0-1 5 0,-3-2 0 16,3 1 7-16,-4-1 1 0,4 0 5 15,2-1-1-15,-6-1-1 0,2 0-3 0,0-1 0 16,-4-1-3-16,5 1 0 0,1-1-5 16,-4-1-14-16,-4-8-25 0,6 14-25 15,-6-14-39-15,4 12-47 0,-4-12-35 0,8 7-66 16,-8-7-151-16,0 0-534 0,0 0-337 15</inkml:trace>
  <inkml:trace contextRef="#ctx0" brushRef="#br0" timeOffset="-98152.98">1840 6293 2671 0,'0'0'-157'0,"0"0"8"16,12-8 13-16,-12 8 10 0,0 0 13 16,0 0 13-16,0 0 15 0,0 0 23 0,0 0 19 15,0 0 27-15,0 0 12 0,0 0 21 16,0 0 24-16,0 0 12 0,-16 47 20 0,16-47 14 15,-10 18 17-15,4-9 5 0,6-9-2 16,-17 21-5-16,11-8-11 0,-6 0-2 16,2 5-15-16,-5-1 4 0,3 2-18 0,-6 0-2 15,4 6-16-15,-5-2 7 0,1 4-8 16,0-2-3-16,-3 1-7 0,-1 1 0 16,4 2-4-16,-1-3 1 0,-3 2-8 0,5 1 0 15,-1-3-2-15,0 1 0 0,-1-2 1 16,7-3-2-16,-2-2-5 0,0-1-4 15,3-1 0-15,-3-1 5 0,6-4-8 0,0 0 2 16,-2 0-3-16,6-1 3 0,-6 0-6 16,10-12 4-16,-11 18-2 0,11-18-1 0,-12 19-5 15,12-19-4-15,-6 14 3 0,6-14 3 16,-8 13 1-16,8-13-2 0,0 0 1 16,-4 22-11-16,4-22-27 0,0 12-32 0,0-12-38 15,0 0-47-15,0 0-63 0,4 21-175 16,-4-21-320-16,0 0 27 0</inkml:trace>
  <inkml:trace contextRef="#ctx0" brushRef="#br0" timeOffset="-92120.72">2319 6443 567 0,'0'0'160'16,"0"0"-43"-16,8-9-18 0,-8 9-31 15,0 0-13-15,0 0-16 0,0 0 0 0,0 0-6 16,0 0 4-16,12-13 0 0,-12 13-3 16,0 0 4-16,0 0 11 0,0 0 2 15,0 0 15-15,0 0 5 0,0 0 26 0,0 0-16 16,0 0 4-16,0 0-7 0,0 0 6 16,0 0-16-16,0 0-6 0,0 0-12 0,0 0 0 15,0 0-3-15,0 0-11 0,0 0-7 16,0 0 0-16,0 0 0 0,0 0 0 15,-43 26-2-15,43-26 10 0,-16 16-6 0,8-7 13 16,2 2-4-16,6-11 19 0,-16 21-1 16,11-7-6-16,-1-1-2 0,0 2-3 0,2 0-4 15,4-15-4-15,-8 31-5 0,6-14 3 16,0-1-14-16,0 5 4 0,2-4 3 16,2-1-3-16,-2 1 1 0,4 2 7 0,-2-1-12 15,4-1-9-15,-2 0 2 0,0 2 5 16,2-2-16-16,1-1-29 0,1 0-41 0,-2-1-45 15,2-1-41-15,0-3-56 0,0 1-126 16,-2-4-406-16,2-2-15 0</inkml:trace>
  <inkml:trace contextRef="#ctx0" brushRef="#br0" timeOffset="-91258.13">2537 6573 2039 0,'0'0'-128'0,"0"0"16"16,0 0 15-16,0 0 15 0,0 0 9 0,0 0 20 15,0 0 13-15,0 0 11 0,37 16 6 16,-37-16 5-16,0 0 0 0,0 0 12 15,26 0-1-15,-26 0 5 0,0 0 0 0,26 0-1 16,-26 0 10-16,21-2 18 0,-21 2 3 16,22 0 3-16,-22 0 6 0,25-1 10 15,-25 1-1-15,22 0 12 0,-22 0 14 0,23 0 0 16,-23 0 18-16,24-2-24 0,-24 2 0 16,20 0 4-16,-20 0-3 0,0 0-1 15,23 0 2-15,-23 0 3 0,0 0 7 0,0 0 1 16,20 2 5-16,-20-2 9 0,0 0 7 15,0 0-6-15,0 0-4 0,-8 20-7 0,8-20-5 16,0 0 1-16,0 0-6 0,-16 28-8 16,16-28-4-16,-11 15-13 0,3-3 3 0,8-12-7 15,-16 20-2-15,10-8-3 0,-2 1-8 16,0-1 1-16,0 1-3 0,1 0-3 16,1 0-3-16,-4 0-3 0,4-1-1 0,6-12-7 15,-10 23 6-15,6-13-6 0,4-10 0 16,-10 17-3-16,10-17-1 0,-7 15 0 15,7-15-2-15,-4 13-2 0,4-13 1 0,0 0 2 16,-4 18-2-16,4-18 3 0,0 0 0 16,0 0-1-16,12 17 1 0,-12-17 2 0,0 0-2 15,21 4-3-15,-21-4 0 0,18 0 0 16,-18 0-5-16,25 0-3 0,-25 0-3 16,30-6-14-16,-13 4-11 0,1-2-19 0,-18 4-21 15,30-6-27-15,-11 4-23 0,-5-2-32 16,2 1-21-16,-3-1-25 0,1-1-52 0,-2-1-122 15,2 0-379-15,-4 0-32 0</inkml:trace>
  <inkml:trace contextRef="#ctx0" brushRef="#br0" timeOffset="-90965.13">3073 6515 2192 0,'6'-15'-58'16,"-6"15"11"-16,0 0-4 0,8-10 3 16,-8 10 19-16,0 0-9 0,0 0 9 0,0 0 8 15,0 0 4-15,0 0 21 0,39 21-3 16,-33-13 14-16,0 4 12 0,-2 2-9 0,8-2 9 16,-4 1 4-16,-2 3 17 0,1 0 0 15,3 0-6-15,-6 4 2 0,4-4-6 16,-4 4 4-16,2-3-8 0,-6 3-6 15,2 0-2-15,-2-1 3 0,0 1-14 0,-2-4-6 16,-2 1-25-16,0 0-30 0,-2 1-25 16,2-5-39-16,0 0-44 0,4-13-107 15,-10 22-291-15,3-15 260 0</inkml:trace>
  <inkml:trace contextRef="#ctx0" brushRef="#br0" timeOffset="-90650.71">3613 6809 1679 0,'20'2'-4'16,"-20"-2"8"-16,0 0-11 0,25-2-10 16,-25 2 2-16,22-6-6 0,-22 6 6 0,26-6-9 15,-13 5 7-15,-13 1 4 0,32-8 1 16,-20 6 2-16,-12 2 2 0,25-6 3 16,-25 6 0-16,20-6-7 0,-20 6-12 0,21-4-15 15,-21 4-28-15,16-3-61 0,-16 3-119 16,14-8-80-16,-14 8 104 0</inkml:trace>
  <inkml:trace contextRef="#ctx0" brushRef="#br0" timeOffset="-90478.88">3735 6715 1045 0,'-29'-5'129'0,"29"5"22"0,0 0 1 16,-18-4-25-16,18 4-18 0,0 0-13 15,0 0-15-15,0 0 1 0,0 0-23 16,0 0-2-16,0 0 3 0,0 0-14 0,35-30-18 15,-27 26-17-15,-8 4-22 0,30-8-46 16,-15 5-40-16,-15 3-57 0,24-7-138 16,-10 4-230-16,-5 1 300 0</inkml:trace>
  <inkml:trace contextRef="#ctx0" brushRef="#br0" timeOffset="-89046.14">5791 6656 2186 0,'0'0'25'0,"0"0"9"0,0 0 0 15,0 0 2-15,0 0-1 0,0 0-8 0,0 0-4 16,34 8 6-16,-34-8 0 0,0 0 6 16,29-5 1-16,-29 5 9 0,24-5-1 0,-24 5 2 15,29-5-5-15,-11 2-9 0,-5 0-10 16,-13 3-12-16,32-5-43 0,-18 2-27 0,-14 3-38 16,23-3-55-16,-15-1-100 0,2 0-430 15,-10 4 72-15</inkml:trace>
  <inkml:trace contextRef="#ctx0" brushRef="#br0" timeOffset="-88791.6">5962 6504 2022 0,'-10'-5'-2'0,"10"5"7"0,0 0-16 16,0 0-20-16,0 0 2 0,-18-9 4 0,18 9-3 15,0 0 7-15,0 0 21 0,0 0 18 16,0 0 16-16,0 0-4 0,0 0 20 15,-9 29-4-15,9-29 11 0,-2 19-11 0,2-19 4 16,-4 23 4-16,4-23 5 0,-4 23-7 16,4-10-3-16,0-13 2 0,2 31-6 0,-2-13-7 15,2-3-3-15,2 1-3 0,-2 2-19 16,0-3-32-16,2 3-23 0,-2-2-33 0,3 3-28 16,-1-4-30-16,0-1-61 0,-4-14-115 15,10 23-255-15,-6-16 242 0</inkml:trace>
  <inkml:trace contextRef="#ctx0" brushRef="#br0" timeOffset="-87472.36">7183 6413 2399 0,'0'0'-46'0,"0"0"18"16,0 0-4-16,0 0-10 0,0 0-4 0,0 0 5 16,-2-26 5-16,2 26 7 0,0 0 9 15,0 0 7-15,0 0 18 0,0 0 6 0,0 0 6 16,20-1 5-16,-20 1-3 0,0 0 0 16,30 0-6-16,-30 0 4 0,25 0 2 0,-7 0-7 15,-18 0 2-15,39-2-3 0,-17 1-6 16,-1-2 7-16,1 0-4 0,1 0 1 15,-3 2-12-15,-2-2 14 0,1 3 9 0,-19 0 6 16,32-3 18-16,-18 3 5 0,-14 0 9 16,23 0 15-16,-23 0 0 0,0 0 2 0,22 2-2 15,-22-2-5-15,0 0-6 0,8 11-7 16,-8-11-5-16,0 0-6 0,-14 21-1 16,8-11-8-16,-2 0-1 0,-2 3-1 0,0 0-3 15,3-1 5-15,-5 1-4 0,2 1 1 16,-4 0 2-16,4 1-3 0,-1 1 0 0,-1-2-1 15,2-2 2-15,-2 4 0 0,4-3-2 16,-1 3-5-16,1-4 0 0,0 2-5 16,2-3 0-16,0 4-2 0,-2-6-1 0,4 0-1 15,4-9 4-15,-2 19 0 0,2-19-6 16,2 15 8-16,-2-15-4 0,10 12 1 0,-10-12 5 16,16 7-2-16,-2-4 5 0,-1-2-2 15,9 1-1-15,0-4-1 0,-1 1-4 0,7-2 0 16,-1 0-5-16,1-1 0 0,-3 0-9 15,3 0-20-15,-1-2-25 0,-1 1-33 16,-5-1-39-16,5-1-44 0,-3 0-29 0,-1 0-43 16,-4-1-114-16,-3 0-532 0,3-1-243 15</inkml:trace>
  <inkml:trace contextRef="#ctx0" brushRef="#br0" timeOffset="-87181.06">7914 5902 2648 0,'0'0'-30'0,"0"0"8"0,0 0 9 15,0 0-4-15,0 0 1 0,0 0 10 16,24-11 6-16,-24 11-8 0,17 0-4 0,-17 0 14 16,22-2-7-16,-22 2 16 0,25-2 4 15,-25 2-2-15,28-2-7 0,-12 0-12 0,-16 2-39 16,29-4-41-16,-15 2-45 0,-14 2-93 16,29-7-430-16,-15 1 112 0</inkml:trace>
  <inkml:trace contextRef="#ctx0" brushRef="#br0" timeOffset="-86988.11">8285 5635 2250 0,'0'0'173'0,"0"0"-24"0,4-11-29 0,-4 11-19 16,0 0-16-16,0 0-7 0,0 0-1 16,0 0-13-16,0 0-6 0,0 0-7 0,14 39-4 15,-12-25-5-15,0 4-4 0,4-2-8 16,-4 5-23-16,3 2-32 0,-1 0-29 15,0 1-42-15,2 2-31 0,2-1-36 16,0-1-49-16,-2-1-134 0,2 0-387 0,0 0-3 16</inkml:trace>
  <inkml:trace contextRef="#ctx0" brushRef="#br0" timeOffset="-86495.21">8902 6548 2136 0,'0'0'36'16,"0"0"35"-16,0 0 14 0,0 0-13 0,0 0-3 15,0 0 3-15,0 0 1 0,0 0 8 16,0 0 2-16,0 0 7 0,0 0 3 0,41 8-4 16,-41-8-9-16,22-2-8 0,-22 2-7 15,21-2-10-15,-21 2-12 0,26 0-18 16,-26 0-32-16,23-2-32 0,-23 2-30 0,22-2-44 15,-22 2-35-15,20-3-60 0,-20 3-105 16,11-7-460-16,-11 7-69 0</inkml:trace>
  <inkml:trace contextRef="#ctx0" brushRef="#br0" timeOffset="-86284.07">9106 6483 2506 0,'0'0'81'0,"0"0"-10"0,0 0-9 16,0 0-8-16,0 0-2 0,0 0-10 0,0 0-4 15,0 0 0-15,0 0 4 0,0 0 23 16,0 0-1-16,-22 36-3 0,22-36-3 16,-2 23 0-16,2-23-11 0,-2 25-7 0,2-25-8 15,-2 29-11-15,1-14-10 0,1-1-19 16,0-14-19-16,0 34-25 0,1-21-28 0,-1-13-18 16,2 24-19-16,0-12-33 0,2-2-29 15,0 0-57-15,-4-10-116 0,6 14-323 0,0-6 84 16</inkml:trace>
  <inkml:trace contextRef="#ctx0" brushRef="#br0" timeOffset="-84965.81">10278 6340 2784 0,'0'0'9'0,"0"0"18"0,0 0-8 16,0 0-26-16,0-19-42 0,0 19-17 0,0 0-5 16,12-10 0-16,-12 10 5 0,0 0 9 15,20-5 4-15,-20 5 15 0,17-4 8 0,-17 4 10 16,24-2 24-16,-24 2-15 0,22-1 6 15,-22 1 7-15,25 0 5 0,-25 0 18 16,26-3 4-16,-26 3 8 0,23 3 5 0,-23-3 4 16,18 0 8-16,-18 0 7 0,16 1 8 15,-16-1-1-15,0 0-4 0,0 0 12 0,21 4 7 16,-21-4 10-16,0 0-4 0,6 11-3 16,-6-11-3-16,0 0-5 0,0 0-3 15,-8 29-8-15,8-29 0 0,-10 25-8 0,3-11-3 16,1 2-2-16,-2-2 0 0,0 5-2 15,-4 0-2-15,4 0-4 0,0 0 3 16,-1 2-3-16,-1 0-1 0,2-2-1 0,-2 0 1 16,2-1-6-16,0-2-1 0,1-1-6 15,1-1-5-15,2 0-1 0,0-4 0 0,0 1-1 16,4-11-3-16,-8 16 0 0,8-16 2 16,0 0 2-16,-2 21 5 0,2-21 1 0,12 11-3 15,-12-11-3-15,20 7-1 0,-20-7 1 16,33 0-7-16,-15 0-1 0,3-2 3 15,5 0-9-15,1-2-11 0,1 0-19 0,1 0-21 16,-1-3-35-16,-3 3-46 0,3-4-63 16,-3 0-60-16,-3-1-111 0,-1-2-204 0,-5-1-392 15,2-1-380-15</inkml:trace>
  <inkml:trace contextRef="#ctx0" brushRef="#br0" timeOffset="-84697.39">10832 5816 2866 0,'0'0'-54'0,"0"0"4"0,0 0 1 16,0 0-3-16,0 0-6 0,0 0 2 15,0 0-3-15,0 0 8 0,30-11 7 16,-30 11 4-16,23-3 17 0,-23 3-2 16,26-3-1-16,-13 1 0 0,-13 2-13 0,28-4-17 15,-28 4-36-15,20-5-69 0,-20 5-154 16,15-10-196-16,-9 5 310 0</inkml:trace>
  <inkml:trace contextRef="#ctx0" brushRef="#br0" timeOffset="-84429.45">11087 5616 1612 0,'0'0'38'0,"0"0"-8"15,0 0 2-15,14-7-19 0,-14 7-6 16,0 0-3-16,0 0-5 0,20-2 1 0,-20 2 13 16,0 0 5-16,0 0 15 0,0 0 0 15,0 0 20-15,14 21 0 0,-14-21 19 0,0 0 9 16,-4 24 6-16,4-24 14 0,-6 21 14 15,6-21 0-15,-8 26 6 0,2-14-3 16,6-12-8-16,-8 21-9 0,6-9-8 16,2-12-13-16,-4 23-7 0,4-23-5 0,0 19-13 15,0-19-13-15,8 19-22 0,0-11-30 16,-8-8-50-16,16 11-52 0,-3-6-63 16,-13-5-110-16,24 5-558 0,-12-5-184 0</inkml:trace>
  <inkml:trace contextRef="#ctx0" brushRef="#br0" timeOffset="-84050.93">11745 6708 2683 0,'0'0'140'0,"10"10"2"16,-10-10-18-16,12 7-40 0,-12-7-51 0,14 6-44 16,-14-6-47-16,17 4-18 0,-17-4-10 15,0 0-5-15,24 2 16 0,-24-2-8 0,21 0-13 16,-11-2-19-16,-10 2-24 0,26 0-37 16,-14-2-70-16,5 0-374 0,1 0 164 15</inkml:trace>
  <inkml:trace contextRef="#ctx0" brushRef="#br0" timeOffset="-83784.11">11922 6646 1921 0,'-12'8'105'0,"12"-8"3"15,0 0-14-15,0 0-7 0,-4 20-11 0,4-20-3 16,0 0-13-16,0 0-3 0,8 30 4 16,-8-30 5-16,2 19 0 0,-2-19 5 15,2 23-5-15,-2-23-6 0,0 24-8 0,0-12-7 16,0-12-17-16,0 23-26 0,0-23-29 16,0 19-42-16,0-19-37 0,2 18-28 15,0-13-53-15,-2-5-107 0,6 12-420 0,-6-12 25 16</inkml:trace>
  <inkml:trace contextRef="#ctx0" brushRef="#br0" timeOffset="-83608.03">12230 6778 2478 0,'0'0'202'16,"22"-1"-3"-16,-22 1-20 0,16-4-25 16,-16 4-22-16,19-3-22 0,-19 3-22 15,20-7-16-15,-20 7-24 0,14-6-19 0,-14 6-26 16,15-6-31-16,-15 6-44 0,16-7-47 15,-16 7-35-15,24-6-14 0,-13 3-10 16,-11 3-16-16,32-7-9 0,-18 2-31 0,3 0-498 16,-3 1-2-16</inkml:trace>
  <inkml:trace contextRef="#ctx0" brushRef="#br0" timeOffset="-83471.45">12633 6686 2158 0,'16'-3'-19'16,"-16"3"44"-16,23-4 56 0,-23 4 9 16,18-3-11-16,-18 3-11 0,16-4-3 15,-16 4-9-15,17-3-10 0,-17 3-18 0,20-5-22 16,-20 5-31-16,21-3-21 0,-21 3-13 15,30-7-19-15,-14 7-15 0,1-3-13 16,-1-1-8-16,0 3-14 0,1-4-5 0,-1 3-20 16,2 1-15-16,-3-3-340 0,3 1 314 15</inkml:trace>
  <inkml:trace contextRef="#ctx0" brushRef="#br0" timeOffset="-83321.22">13181 6609 1460 0,'0'0'-5'0,"29"0"17"0,-29 0 10 0,28 2 17 16,-28-2 12-16,27-2 17 0,-13 4 28 15,-14-2 28-15,31 2 23 0,-17-2 8 16,4 1-3-16,-18-1-10 0,27 3-16 0,-27-3-16 16,26 1-31-16,-26-1-47 0,25 2-52 15,-25-2-50-15,26 2-51 0,-14-4-78 0,-1 2-216 16,-11 0-214-16,24 0 151 0</inkml:trace>
  <inkml:trace contextRef="#ctx0" brushRef="#br0" timeOffset="-83159.11">13790 6654 2285 0,'0'0'199'16,"15"7"-28"-16,-15-7-20 0,18 3-22 16,-18-3-16-16,20 3-8 0,-20-3-10 0,19 2-17 15,-19-2-1-15,20 1-6 0,-20-1-8 16,0 0-22-16,21 0-39 0,-21 0-48 16,0 0-42-16,18 2-42 0,-18-2-47 0,0 0-78 15,0 0-177-15,14-2-330 0,-14 2-50 16</inkml:trace>
  <inkml:trace contextRef="#ctx0" brushRef="#br0" timeOffset="-82409.28">5039 7733 2088 0,'0'0'-159'0,"-12"-4"-55"0,12 4-336 0,-17-5 263 0</inkml:trace>
  <inkml:trace contextRef="#ctx0" brushRef="#br0" timeOffset="-79209.99">4446 7427 1501 0,'0'0'-66'0,"4"11"15"0,-4-11-6 16,0 0-4-16,0 0 2 0,0 0 7 15,0 0 0-15,0 0 8 0,0 0 3 0,0 0 4 16,0 0 4-16,0 0 6 0,0 0 8 15,0 0 2-15,0 0 17 0,0 0-1 0,6-34 11 16,-6 34 7-16,0-14 19 0,0 14 8 16,0 0 17-16,0 0 12 0,-4-29 16 15,4 29 7-15,0 0 12 0,6-20 2 0,-6 20-1 16,0 0 5-16,4-19 6 0,-4 19 7 16,0 0 0-16,2-16 9 0,-2 16 5 15,0 0-7-15,0 0-3 0,0 0-11 0,6-11 2 16,-6 11 2-16,0 0-7 0,0 0-6 15,0 0-13-15,0 0-11 0,0 0-11 0,21 37-5 16,-21-37-6-16,4 16-7 0,-4-16-7 16,10 17-6-16,-4-8-4 0,-6-9-5 0,8 15-6 15,-8-15-9-15,7 13-7 0,-7-13-12 16,6 9-3-16,-6-9-9 0,0 0-7 16,0 0-11-16,14 8-15 0,-14-8-15 0,0 0-9 15,0 0-11-15,0 0-4 0,28-19-10 16,-28 19 10-16,11-14 4 0,-11 14 18 0,12-12 0 15,-12 12 18-15,12-9 19 0,-12 9 13 16,10-8 18-16,-10 8 6 0,0 0 1 16,17-5 9-16,-17 5-2 0,0 0-3 0,0 0 2 15,0 0-4-15,32 9 0 0,-32-9-2 16,14 4-2-16,-14-4-10 0,0 0-7 0,17 9-11 16,-17-9-6-16,12 3-10 0,-12-3-13 15,0 0-15-15,20 0-15 0,-20 0-16 0,0 0-1 16,23-12-3-16,-15 8 2 0,0-3 3 15,0 1 6-15,2 0 9 0,-10 6 10 16,13-13 17-16,-3 7 4 0,-10 6 15 0,14-10 6 16,-14 10 10-16,20-7 13 0,-20 7 5 15,17-1 13-15,-17 1-8 0,0 0 15 16,30 1-4-16,-30-1 4 0,17 4-9 16,-17-4 4-16,18 4-3 0,-18-4 5 0,14 4 6 15,-14-4-18-15,0 0 16 0,19 5-11 16,-19-5-13-16,0 0-13 0,18 0-33 15,-18 0-16-15,14-5-8 0,-14 5-5 0,16-8-2 16,-9 3 7-16,-7 5 4 0,14-10 18 16,-6 4 13-16,-8 6 23 0,16-9 20 0,-16 9 8 15,14-6 32-15,-14 6 7 0,0 0 16 16,21-6 7-16,-21 6 7 0,0 0-9 0,22 2-9 16,-22-2-7-16,0 0-1 0,15 6-10 15,-15-6-5-15,0 0-5 0,18 7 0 16,-18-7-4-16,0 0-5 0,16 4 0 0,-16-4-2 15,0 0-3-15,21 0-1 0,-21 0-6 16,0 0-11-16,24-6-6 0,-24 6-11 16,16-7-24-16,-16 7-34 0,15-7-48 0,-3 1-60 15,-4 2-158-15,0-2-394 0,-8 6 13 0</inkml:trace>
  <inkml:trace contextRef="#ctx0" brushRef="#br0" timeOffset="-78035.05">6319 7232 2006 0,'0'0'-81'0,"-5"-15"35"0,5 15 31 16,0 0 22-16,0 0 33 0,0 0 24 0,0 0 16 16,0 0 12-16,0 0 8 0,0 0-3 15,0 0 0-15,0-18-6 0,0 18-9 0,0 0-10 16,0 0-2-16,0 0 9 0,0 0 4 16,0 0 2-16,0 0-6 0,0 0-6 15,0 0-5-15,0 0-9 0,11 51-5 16,-11-51-3-16,10 18-6 0,-6-8-3 0,-4-10-4 15,8 17-5-15,-8-17-3 0,10 15 0 16,-10-15-5-16,8 13-3 0,-8-13 1 0,5 12-3 16,-5-12-2-16,0 0-6 0,16 7-7 15,-16-7-5-15,0 0-4 0,0 0-4 0,20-3-3 16,-20 3-7-16,0 0-4 0,21-17 1 16,-21 17 7-16,16-12-1 0,-16 12-2 15,14-10 2-15,-14 10 1 0,18-11 2 0,-18 11 0 16,17-6 3-16,-17 6 5 0,18 0 7 15,-18 0 1-15,0 0 2 0,27 4 1 0,-27-4 0 16,22 8-1-16,-14-3-3 0,-8-5 3 16,19 13 2-16,-11-8-3 0,-8-5-2 15,18 9 5-15,-10-3-6 0,-8-6-2 0,16 8-5 16,-16-8-11-16,15 7-10 0,-15-7-1 16,16 6-9-16,-16-6 4 0,20 1-1 15,-20-1-2-15,17-1 7 0,-17 1 5 0,22-4 4 16,-22 4 4-16,20-9 5 0,-11 3 12 15,-9 6 10-15,20-10 7 0,-10 5 0 0,-10 5 0 16,17-7-5-16,-17 7-1 0,16-8-1 16,-16 8-3-16,18-5 1 0,-18 5-2 15,0 0-3-15,23 3 6 0,-23-3-1 0,16 5-2 16,-16-5 3-16,12 7-3 0,-12-7 2 16,14 10 2-16,-14-10-5 0,11 8 20 15,-11-8-3-15,12 8-6 0,-12-8 6 0,14 6-5 16,-14-6-3-16,0 0-6 0,20 3-5 15,-20-3-3-15,0 0-2 0,27-5 1 16,-27 5-1-16,18-8 2 0,-18 8 7 0,19-8 11 16,-11 2 7-16,-8 6 0 0,18-9 1 15,-18 9-4-15,20-8-2 0,-20 8-4 0,15-7-3 16,-1 5-5-16,-14 2-16 0,22-6-37 16,-22 6-37-16,25-4-54 0,-11 3-55 0,-14 1-79 15,25-3-202-15,-15 3-353 0,-10 0-150 16</inkml:trace>
  <inkml:trace contextRef="#ctx0" brushRef="#br0" timeOffset="-76535.14">9520 7217 2405 0,'0'0'-58'0,"0"0"19"16,0 0 15-16,0 0-1 0,0 0 3 16,0 0 2-16,0 0 4 0,0 0 2 15,0 0-1-15,0 0 12 0,0 0 3 0,0 0 6 16,0 0 6-16,0 0 4 0,0 0-8 15,0 0 3-15,0 0-4 0,0 0 4 0,0 0 10 16,0 0-8-16,0 0 3 0,0 0 2 16,32 22-5-16,-32-22 11 0,0 0-7 15,4 18 6-15,-4-18-2 0,6 13 5 0,-6-13-6 16,3 16 3-16,-3-16-2 0,4 14 6 16,-4-14 4-16,0 0 5 0,6 18 3 15,-6-18 5-15,0 0 10 0,6 14 10 0,-6-14 7 16,0 0-4-16,0 0-1 0,0 0-9 15,10 9-5-15,-10-9-5 0,0 0-3 16,0 0-7-16,0 0-1 0,0 0-5 0,0 0-2 16,31-23 7-16,-31 23 0 0,10-12-4 15,-10 12 2-15,12-9-5 0,-12 9-2 0,0 0-4 16,10-10-4-16,-10 10-3 0,0 0 4 16,0 0 2-16,0 0 8 0,21-4-3 15,-21 4 2-15,0 0-3 0,0 0 1 0,0 0-7 16,20 14-1-16,-20-14-1 0,0 0-1 15,14 11-3-15,-14-11-1 0,10 7-2 0,-10-7 0 16,13 7-3-16,-13-7-3 0,0 0-7 16,14 7-5-16,-14-7-6 0,0 0-3 15,18 3-4-15,-18-3-9 0,0 0-4 16,19 0-9-16,-19 0-2 0,0 0 2 0,20-10 4 16,-20 10 2-16,16-8 1 0,-16 8 4 0,16-9 4 15,-16 9 3-15,13-8 4 0,-13 8-3 16,16-6 0-16,-16 6 7 0,16-5 4 15,-16 5-3-15,15-5 2 0,-15 5 11 0,0 0 1 16,24 0 1-16,-24 0 1 0,0 0 2 16,20 2-4-16,-20-2 12 0,0 0-7 0,0 0-4 15,23 4 2-15,-23-4 4 0,0 0 2 16,16 2-3-16,-16-2-3 0,0 0-12 16,0 0 2-16,0 0-5 0,21 2 0 0,-21-2 1 15,0 0 4-15,0 0 0 0,22-8 0 16,-22 8 11-16,16-5 13 0,-16 5 18 0,16-5 19 15,-16 5 15-15,15-8 21 0,-15 8 9 16,20-4 6-16,-20 4-3 0,21-4-5 16,-21 4-6-16,20-3-5 0,-20 3-6 15,26 0-11-15,-26 0-7 0,23 0-8 0,-23 0-2 16,24 0-11-16,-24 0-18 0,21 0-45 0,-21 0-50 16,18 3-72-16,-18-3-81 0,12-3-155 15,-12 3-219-15,10-7-325 0,-10 7-329 0</inkml:trace>
  <inkml:trace contextRef="#ctx0" brushRef="#br0" timeOffset="-69370.24">11730 6774 847 0,'0'0'100'0,"0"0"-32"0,0 0-34 0,0 0-20 16,0 0-25-16,0 0-14 0,0 0-2 16,0 0 1-16,0 0-12 0,0 0 11 15,0 0 2-15,0 0 6 0,0 0 18 0,0 0 17 16,0 0 9-16,0 0 9 0,0 0 15 15,0 0 4-15,0 0 4 0,0 0 7 16,0 0-7-16,0 0 8 0,0 0 0 0,0 0-12 16,0 0 19-16,0 0-8 0,0 0-18 15,0 0-1-15,0 0-12 0,0 0 0 0,0 0-5 16,0 0-5-16,0 0 2 0,0 0 0 16,0 0 2-16,0 0-14 0,0 0 4 15,0 0-3-15,0 0 2 0,0 0-3 16,0 0 15-16,0 0-1 0,0 0 5 0,0 0 3 15,0 0 8-15,0 0-1 0,0 0-6 16,0 0 5-16,0 0-4 0,0 0-4 0,0 0-4 16,0 0 7-16,0 0-6 0,0 0 5 15,0 0 5-15,0 0-10 0,0 0 2 0,0 0 4 16,0 0 5-16,0 0 15 0,0 0-3 16,0 0 2-16,0 0 6 0,0 0 0 15,0 0-1-15,0 0 4 0,0 0 0 0,0 0-11 16,0 0 1-16,0 0-11 0,43-4 2 15,-43 4-2-15,0 0-5 0,0 0-4 16,27-3-2-16,-27 3 3 0,20-2-1 0,-20 2 8 16,20-2 6-16,-20 2 7 0,21-6-3 15,-21 6 5-15,24-3-1 0,-24 3-4 0,21-4-4 16,-21 4-5-16,22-4-5 0,-22 4-3 16,20-2-8-16,-20 2 1 0,21-3-4 0,-21 3-2 15,22-3-3-15,-22 3-1 0,17-3-4 16,-17 3-1-16,16-2-3 0,-16 2 0 15,0 0-2-15,24-2-1 0,-24 2 2 0,0 0-6 16,21 0 4-16,-21 0-1 0,0 0-1 16,26-2 0-16,-26 2 0 0,17 0 2 15,-17 0-4-15,0 0 2 0,30 0-3 16,-30 0 2-16,0 0 2 0,22 0 0 0,-22 0-7 16,17 0 4-16,-17 0 2 0,0 0-3 15,26 2 1-15,-26-2-2 0,17 0 0 0,-17 0 0 16,0 0 0-16,18 0 8 0,-18 0 2 15,0 0-2-15,0 0-4 0,22 0 1 16,-22 0 1-16,0 0-2 0,0 0-1 0,0 0 1 16,19 2 0-16,-19-2-1 0,0 0-1 15,0 0 1-15,0 0 0 0,0 0 1 16,0 0 7-16,18 0 1 0,-18 0 7 0,0 0 1 16,0 0 1-16,0 0-3 0,0 0 1 15,0 0-3-15,0 0 2 0,0 0-5 0,0 0-3 16,0 0-2-16,0 0 1 0,0 0-1 15,0 0-1-15,-59 5-2 0,59-5 0 0,-21 0 0 16,21 0-3-16,-22 3 3 0,22-3-4 16,-26 1 3-16,26-1-2 0,-25 2 1 0,9 0-1 15,16-2 0-15,-23 0 4 0,23 0-6 16,-24 2 0-16,24-2 1 0,-20 2 0 16,20-2-2-16,-21 0 0 0,21 0 0 0,-22 0 0 15,22 0 5-15,-23-2-5 0,23 2 0 16,-26 0 3-16,26 0-4 0,-23 0-3 15,23 0 4-15,-20-2 1 0,20 2 0 0,-22 0-3 16,22 0 1-16,-19-2-3 0,19 2-2 16,0 0-2-16,-30-2 1 0,30 2 0 15,-19 0 2-15,19 0-2 0,0 0 0 0,-22-1 2 16,22 1 1-16,0 0-1 0,-24 0 0 16,24 0 5-16,0 0-3 0,-25 0-2 15,25 0 4-15,0 0-1 0,-22 0-5 0,22 0 3 16,0 0-4-16,0 0-5 0,-21 0 0 15,21 0-4-15,0 0 3 0,0 0-1 0,0 0 5 16,-22 0 1-16,22 0-5 0,0 0 6 16,0 0 0-16,-20 3 0 0,20-3 1 15,0 0 2-15,-19 2 1 0,19-2 0 0,0 0 2 16,0 0-1-16,0 0 2 0,-22 2-1 16,22-2 1-16,0 0-2 0,0 0 3 0,0 0 2 15,0 0-4-15,0 0-2 0,0 0-14 16,-19 2-19-16,19-2-31 0,0 0-48 0,0 0-62 15,0 0-51-15,0 0-76 0,0 0-168 16,0 0-422-16,0 0-274 0</inkml:trace>
  <inkml:trace contextRef="#ctx0" brushRef="#br0" timeOffset="-68546.45">11900 6700 2587 0,'0'0'-105'0,"0"0"26"0,0 0 27 16,0 0 12-16,0 0 24 0,0 0 22 0,0 0 11 15,0 0 30-15,0 0 10 0,0 0 23 16,0 0 8-16,0 0 8 0,8-14 2 15,-8 14 3-15,0 0-4 0,0 0 1 0,0 0-3 16,0 0-10-16,2-22-1 0,-2 22-2 16,0 0-4-16,0 0 1 0,0 0 1 0,4-17 6 15,-4 17 1-15,0 0 0 0,0 0-6 16,0 0-6-16,0 0-8 0,2-15-8 16,-2 15-12-16,0 0-2 0,0 0-6 0,0 0-7 15,0 0-1-15,0 0-6 0,0 0-4 16,0 0-2-16,0 0-4 0,0 0-3 0,0 0-3 15,0 0-1-15,0 0 3 0,0 0 3 16,0 0 3-16,0 0 0 0,0 0-1 16,0 0-2-16,10 51 2 0,-14-35 0 15,4-16 0-15,0 30-4 0,0-13 5 0,0 0-1 16,0 0 2-16,-2 3-3 0,2-1 0 16,0-19 2-16,0 34-4 0,0-15-2 15,-2-4 4-15,2-15-4 0,0 31-3 0,0-31 1 16,0 23-2-16,0-23 4 0,2 20 0 15,-2-20-4-15,0 17-2 0,0-17 5 0,0 0 1 16,0 21-1-16,0-21 1 0,0 0 2 16,0 0 1-16,0 0 3 0,0 0-8 0,0 0 2 15,0 0-1-15,0 0-1 0,0 0-3 16,0 0-4-16,0 0 0 0,0 0 2 16,-4-70-5-16,6 51-1 0,-2 2 3 0,2-1 3 15,4 0-6-15,-4 0 0 0,0 1 2 16,0 2 1-16,-2 15 0 0,4-30 5 15,-2 16 3-15,-2 14 0 0,0-21 0 0,0 21 1 16,2-20-4-16,-2 20 8 0,2-16-11 16,-2 16-2-16,0 0-1 0,4-20-6 0,-4 20-6 15,0 0-9-15,0-16-9 0,0 16-20 16,0 0-33-16,0 0-51 0,0 0-85 16,2-11-97-16,-2 11-263 0,0 0-2 0,0 0-339 15,0 0-320-15</inkml:trace>
  <inkml:trace contextRef="#ctx0" brushRef="#br0" timeOffset="-46117.86">3334 10136 236 0,'0'0'161'0,"0"0"-49"16,0 0-15-16,0 0-13 0,0 0-14 15,0 0 8-15,0 0-7 0,0 0-10 0,0 0 5 16,0 0 7-16,0 0 2 0,0 0-7 16,0 0 2-16,0 0-8 0,0 0-3 15,0 0 1-15,0 0-5 0,0 0-11 0,0 0 1 16,0 0 7-16,0 0 9 0,0 0-11 16,0 0 14-16,0 0-3 0,0 0 7 0,0 0 2 15,0 0 8-15,0 0-4 0,0 0 22 16,0 0-9-16,0 0-2 0,0 0-10 15,0 0 8-15,0 0-14 0,0 0-1 0,0 0-5 16,0 0 0-16,0 0-6 0,0 0-1 16,0 0 3-16,0 0-8 0,0 0-5 15,0 0 5-15,0 0-9 0,0 0 4 0,0 0-7 16,0 0 3-16,0 0 7 0,0 0-1 16,0 0 3-16,0 0 4 0,0 0 1 0,0 0 0 15,0 0 2-15,0 0-6 0,55-7 2 16,-55 7 0-16,0 0-4 0,0 0-4 0,22 3 1 15,-22-3-3-15,0 0-2 0,22-3 0 16,-22 3-1-16,0 0-6 0,29 0 1 16,-29 0-1-16,22-1 0 0,-22 1 0 0,21 0 6 15,-21 0-6-15,18-2 0 0,-18 2 2 16,0 0-1-16,26 0 0 0,-26 0-1 0,0 0 0 16,23 0-3-16,-23 0 1 0,0 0-3 15,0 0 1-15,24 0-2 0,-24 0-1 16,0 0 0-16,0 0 1 0,19 0-1 0,-19 0-1 15,0 0-3-15,0 0 1 0,18-1 1 16,-18 1-1-16,0 0-2 0,0 0 0 16,22 1 2-16,-22-1-3 0,0 0-9 0,0 0 3 15,21 0 1-15,-21 0 0 0,0 0-8 16,0 0 5-16,24 0-1 0,-24 0-6 0,0 0-1 16,15 0-4-16,-15 0-7 0,0 0-5 15,0 0-13-15,0 0-7 0,22 0-23 0,-22 0-25 16,0 0-37-16,0 0-40 0,0 0-50 15,0 0-53-15,0 0-43 0,0 0-130 0,0 0-128 16,0 0-375-16,0 0-347 0</inkml:trace>
  <inkml:trace contextRef="#ctx0" brushRef="#br0" timeOffset="-45372.32">3386 9936 2637 0,'0'0'-191'15,"0"0"13"-15,0 0 13 0,0 0 16 16,0 0 25-16,0 0 30 0,0 0 32 16,0 0 32-16,0 0 20 0,0 0 30 0,0 0 20 15,0 0 14-15,0 0 12 0,0 0 8 16,0 0-1-16,0 0-1 0,0 0 2 16,0 0-9-16,0 0-12 0,0 0-5 0,0 0 0 15,0 0-4-15,0 0 5 0,0 0 7 16,0 0 1-16,0 0 6 0,0 0 8 0,0 0 5 15,0 0 4-15,0 0 2 0,0 0-1 16,0 0-2-16,0 0-2 0,0 0-7 16,0 0-8-16,0 0-5 0,0 0-6 0,0 0-4 15,0 0-3-15,0 0-7 0,0 0-4 16,0 0-3-16,0 0 0 0,0 0 5 0,0 0 6 16,45-10 8-16,-45 10 7 0,15-1 4 15,-15 1 1-15,0 0-1 0,22-3-1 16,-22 3-4-16,0 0-1 0,20-1-7 0,-20 1-3 15,0 0-4-15,0 0-1 0,21 0 2 16,-21 0 1-16,0 0 0 0,0 0 2 16,0 0 2-16,18-2-4 0,-18 2 2 0,0 0 2 15,0 0-5-15,0 0 0 0,0 0-3 0,0 0-6 16,0 0-4-16,20 2-4 0,-20-2 1 16,0 0-5-16,0 0-4 0,0 0 1 15,0 0-10-15,0 0-16 0,13 4-28 0,-13-4-31 16,0 0-50-16,0 0-62 0,12 1-62 15,-12-1-107-15,0 0-202 0,0 0-41 0,14 0-261 16,-14 0-203-16</inkml:trace>
  <inkml:trace contextRef="#ctx0" brushRef="#br0" timeOffset="-33356.17">4856 6546 469 0,'0'0'119'0,"0"0"-41"0,0 0-25 16,0 0-18-16,0 0-4 0,0 0 9 0,0 0-1 16,0 0 2-16,0 0 11 0,0 0 6 15,0 0 6-15,0 0-4 0,0 0 1 0,0 0-2 16,0 0 9-16,0 0-3 0,0 0 12 16,0 0 6-16,0 0 5 0,0 0-8 15,0 0 5-15,0 0-10 0,0 0 12 0,0 0-5 16,0 0 6-16,0 0-2 0,0 0-4 15,0 0-13-15,0 0-3 0,0 0-10 0,0 0-2 16,0 0-5-16,0 0-5 0,0 0-8 16,0 0-1-16,0 0-1 0,0 0 2 0,0 0-6 15,0 0-2-15,0 0-1 0,-15-31-5 16,15 31-5-16,0 0 1 0,-18-4 0 16,18 4-6-16,0 0 0 0,-22-1 2 0,22 1-1 15,0 0-5-15,0 0 1 0,-31 8-1 16,31-8-8-16,-20 7 10 0,20-7-7 15,-17 12-1-15,1-7 3 0,6 3 3 0,-6-1-4 16,16-7 2-16,-17 17 2 0,1-7 9 16,6-1 5-16,-4 0 1 0,5 2 9 15,-1-2 5-15,10-9 5 0,-16 19 6 0,10-11 5 16,6-8 6-16,-6 20-4 0,6-20 3 16,0 20 2-16,0-20 3 0,6 21 5 15,-2-8-7-15,2-1 1 0,0 3-3 0,0-2-4 16,2-2-6-16,0 1 2 0,-3 2-5 15,5-3-4-15,-4 0 0 0,-6-11-6 0,10 23 1 16,-4-14-3-16,2 4-1 0,-8-13 4 16,12 16-2-16,-9-8 3 0,-3-8 6 0,16 15 4 15,-16-15 3-15,16 12 2 0,-4-8 3 16,-12-4-11-16,23 2-5 0,-9-1-4 16,-14-1-2-16,27-6-3 0,-11 3-5 0,0-1-1 15,2-2-3-15,-3 1-10 0,1-1-6 16,0 0-19-16,-3 0-15 0,1-2-23 15,-14 8-31-15,26-12-36 0,-16 6-45 0,-1 0-46 16,1 0-38-16,-4 0-67 0,-6 6-142 16,6-11-522-16,-6 11-434 0</inkml:trace>
  <inkml:trace contextRef="#ctx0" brushRef="#br0" timeOffset="-32950.86">5021 6811 2823 0,'0'0'-131'0,"0"0"17"0,0 0 18 0,24-6 8 16,-24 6 9-16,0 0 7 0,0 0 12 16,0 0 16-16,20-4 0 0,-20 4 10 0,0 0 14 15,0 0 7-15,0 0 7 0,0 0 6 16,23 6 12-16,-23-6-4 0,0 0 5 0,14 12 9 15,-14-12 2-15,10 9 6 0,-10-9 8 16,6 14 8-16,-6-14 7 0,0 0 12 16,5 18-1-16,-5-18-11 0,4 14 0 0,-4-14 9 15,0 0 2-15,-2 21-4 0,2-21 4 16,0 0-7-16,-5 15-4 0,5-15-2 16,0 0-6-16,-16 12 3 0,16-12 3 0,0 0 9 15,-14 3 6-15,14-3 3 0,0 0-1 16,0 0-6-16,0 0-9 0,0 0-3 15,-25-21-6-15,25 21-12 0,0 0-3 0,2-23-14 16,-2 23-15-16,0 0-18 0,15-24-16 16,-5 14-24-16,-10 10-28 0,20-15-23 0,-11 10-50 15,1-2-42-15,0 4-54 0,-10 3-572 16,10-8-154-16</inkml:trace>
  <inkml:trace contextRef="#ctx0" brushRef="#br0" timeOffset="-32057.86">6704 6557 2359 0,'8'-12'-126'0,"-8"12"8"0,0 0 13 16,6-16 6-16,-6 16 13 0,0 0 17 15,6-15 20-15,-6 15 17 0,0 0 21 0,6-18 17 16,-6 18 19-16,0 0 13 0,4-17 20 16,-4 17 4-16,0 0 27 0,0 0-9 15,6-16-4-15,-6 16-5 0,0 0-3 0,0 0-12 16,0 0-5-16,0 0-4 0,0 0-3 15,-12-20 8-15,12 20-12 0,0 0 8 0,0 0-5 16,-24 0 7-16,24 0 6 0,0 0 7 16,-27 10 9-16,27-10 7 0,-26 14 4 15,14-9-7-15,-3 4 3 0,1 0-10 0,-2 1-9 16,1 1-1-16,-3 1-5 0,4 0-4 16,0-2-3-16,3 1-1 0,-1 2-2 15,2-2-4-15,-2 1-3 0,6-1 1 16,6-11 3-16,-7 21 2 0,7-21 7 0,1 22-2 15,-1-22 6-15,8 18 3 0,-8-18-4 16,16 15-2-16,-6-5-7 0,2-3-3 0,-12-7-1 16,19 14-10-16,-7-10-9 0,-2 2-24 15,-10-6-32-15,20 8-40 0,-20-8-45 0,19 3-57 16,-9-1-47-16,-10-2-65 0,0 0-147 16,27-2-457-16,-17-1-270 0</inkml:trace>
  <inkml:trace contextRef="#ctx0" brushRef="#br0" timeOffset="-31849.85">6810 6661 2785 0,'0'0'19'15,"0"0"10"-15,20-2-1 0,-20 2-3 16,0 0 18-16,0 0 21 0,0 0 19 16,26 8 14-16,-26-8 3 0,5 9-5 0,-5-9 8 15,4 17-11-15,-4-17-9 0,4 18-8 16,2-6-5-16,-6-12-7 0,4 25-8 15,0-10-7-15,-2-1-20 0,2-2-38 16,-4-12-58-16,12 28-51 0,-6-17-72 0,1-1-78 16,-7-10-167-16,16 15-446 0,-8-9-250 15</inkml:trace>
  <inkml:trace contextRef="#ctx0" brushRef="#br0" timeOffset="-30745.89">9901 6467 2521 0,'2'-14'-124'0,"-2"14"22"0,0 0 18 0,0 0 21 15,0 0 25-15,0 0 15 0,0 0 21 16,0 0 20-16,0 0 30 0,0 0 12 16,0 0 20-16,0 0 17 0,-8-25 5 0,8 25-2 15,0 0 2-15,0 0 0 0,0 0-5 16,0 0-8-16,-19-8-3 0,19 8-9 0,0 0-8 15,-22 0-8-15,22 0-4 0,0 0 7 16,-27 1-22-16,27-1 0 0,-18 4-5 16,18-4-5-16,-24 7-1 0,24-7 0 0,-19 7-3 15,9-1 3-15,10-6-1 0,-20 8 4 16,11-1-2-16,9-7 0 0,-18 12 1 0,18-12 0 16,-18 14 0-16,12-7 0 0,6-7-5 15,-10 18 3-15,10-18-3 0,-7 20 4 16,3-10 0-16,4-10 4 0,-2 22-4 0,2-22-3 15,0 24-3-15,0-9 4 0,0-15-5 16,4 26 0-16,2-11-3 0,-4 1 5 16,1-1-6-16,1-2 1 0,2 2-1 0,-2-2-4 15,4 0 0-15,-8-13 2 0,8 20-6 16,-4-11 2-16,-4-9-6 0,14 17 4 0,-14-17-1 16,11 12-3-16,-11-12-6 0,20 7-13 15,-10-4-18-15,-10-3-17 0,25 0-19 16,-25 0-28-16,30-7-28 0,-15 6-34 0,-3-2-30 15,-2-2-41-15,4-1-53 0,-6 2-130 16,2-3-480-16,-10 7-260 0</inkml:trace>
  <inkml:trace contextRef="#ctx0" brushRef="#br0" timeOffset="-30420.25">9939 6718 2565 0,'0'0'-116'0,"0"0"26"15,0 0 16-15,0 0 32 0,0 0 16 16,0 0 21-16,0 0 21 0,0 0 9 0,0 0 3 16,21 19 4-16,-21-19 16 0,0 0 7 15,0 0 8-15,20 1 15 0,-20-1 4 0,0 0-1 16,0 0-1-16,25 0-5 0,-25 0-9 16,0 0-4-16,20 3-4 0,-20-3-1 0,0 0 3 15,18 5-4-15,-18-5-8 0,11 5 0 16,-11-5 4-16,10 8 4 0,-10-8 7 15,0 0-2-15,6 18 4 0,-6-18 2 0,0 0 2 16,0 23 1-16,0-23 0 0,0 0-3 16,-6 24-8-16,6-24-3 0,-2 18-9 0,2-18-5 15,-2 15-5-15,2-15-4 0,0 0-22 16,2 18-29-16,-2-18-42 0,0 0-59 16,12 14-70-16,-4-14-93 0,-8 0-213 15,14-2-439-15,-14 2-346 0</inkml:trace>
  <inkml:trace contextRef="#ctx0" brushRef="#br0" timeOffset="-26985.82">2017 9859 2689 0,'0'0'-148'0,"-20"-7"13"0,20 7 14 15,0 0 5-15,-16-2-4 0,16 2-31 16,0 0-102-16,-17-5-276 0,17 5 291 0</inkml:trace>
  <inkml:trace contextRef="#ctx0" brushRef="#br0" timeOffset="-26172.08">1793 9519 1472 0,'0'0'-44'0,"0"0"20"0,0 0 17 16,0 0 16-16,0 0 13 0,0 0 7 16,0 0 20-16,0 0-3 0,0 0 11 0,0 0 16 15,0 0-5-15,0 0 5 0,0 0 10 16,0 0 7-16,0 0-4 0,22 36 8 0,-22-36-2 16,7 10 4-16,-7-10 4 0,6 17 10 15,-6-17-7-15,12 15-5 0,-12-15-4 16,12 17-11-16,-6-5 0 0,2 1-6 15,1-2-9-15,-5 3-6 0,4-1-7 0,0 0-7 16,2 0 1-16,-6 1 0 0,4-2 0 16,-1 4 0-16,-1-3-2 0,2 3 2 0,-2-3-2 15,0 1-1-15,0 1-1 0,2-2-2 16,-4 3-7-16,2-3 2 0,-2 0-4 16,3 1 6-16,-1-2 2 0,-6-12 1 0,8 25 0 15,-4-15-2-15,-4-10-5 0,12 21 1 16,-8-10-1-16,2 1-3 0,-6-12 2 15,7 21-1-15,-7-21 1 0,10 17-3 0,-6-8-1 16,-4-9 0-16,8 17-4 0,-8-17 1 16,4 18-4-16,-4-18 2 0,10 15 3 0,-10-15-11 15,6 13-3-15,-6-13 1 0,2 11 0 16,-2-11-1-16,8 14 7 0,-8-14-2 0,0 0-1 16,9 17 4-16,-9-17 1 0,6 12 3 15,-6-12 5-15,6 11-3 0,-6-11-2 16,0 0-5-16,8 13-2 0,-8-13 2 0,0 0-5 15,8 12-4-15,-8-12-9 0,0 0-12 16,0 0-18-16,6 11-18 0,-6-11-15 0,0 0-16 16,0 0-18-16,0 0-13 0,0 0-14 15,0 0-8-15,4 14-11 0,-4-14-14 0,0 0-2 16,0 0-18-16,0 0-1 0,0 0-19 16,0 0-24-16,-10 9-67 0,10-9-589 15,0 0-239-15</inkml:trace>
  <inkml:trace contextRef="#ctx0" brushRef="#br0" timeOffset="-25449.97">2050 9685 2499 0,'0'0'-112'0,"0"0"27"0,16-16 20 0,-16 16 4 15,0 0 10-15,0 0 5 0,0 0 3 16,0 0 6-16,10-10 7 0,-10 10 17 0,0 0 3 16,0 0-11-16,0 0-6 0,0 0 9 15,0 0 21-15,0 0 10 0,0 0 12 16,8-9 29-16,-8 9 4 0,0 0 15 0,0 0 29 15,0 0-2-15,0 0 4 0,0 0 1 16,0 0 2-16,13-11-4 0,-13 11-10 0,0 0-8 16,0 0-8-16,0 0-11 0,8-12-9 15,-8 12-4-15,0 0-5 0,0 0-2 16,10-11-3-16,-10 11 1 0,0 0 1 16,0 0 3-16,12-9 6 0,-12 9-3 0,0 0 3 15,0 0-1-15,0 0-2 0,0 0 2 16,0 0-2-16,0 0-2 0,0 0-5 0,0 0-1 15,0 0-5-15,0 0-1 0,-22 43 0 16,14-29-8-16,-5 0 3 0,5 4-3 16,-6 1 2-16,2 1 2 0,2 0 1 0,-5 4 1 15,1 0-3-15,-2 0-2 0,2 3 0 16,1 0-2-16,-3-1-2 0,2 3 1 0,-1-1-7 16,1-1-2-16,-2 0-1 0,2 1-3 15,1-7 0-15,5 4 3 0,-2-4-3 16,-2 2-3-16,4-2-2 0,2-2 7 0,-1-1-7 15,-1-2-3-15,4-3 7 0,0 3-11 16,-2-5-11-16,6-11-16 0,-12 23-21 0,12-23-31 16,-4 15-38-16,4-15-48 0,-4 12-50 15,4-12-59-15,0 0-126 0,-2 7-181 16,2-7-259-16,0 0-172 0</inkml:trace>
  <inkml:trace contextRef="#ctx0" brushRef="#br0" timeOffset="-24885.93">2374 9801 2394 0,'0'0'-87'0,"0"0"23"0,0 0 18 16,4-16 10-16,-4 16 11 0,0 0 10 0,0 0 25 16,8-13 7-16,-8 13 15 0,0 0 13 15,0 0 15-15,0 0 13 0,0 0-2 16,0 0-1-16,6-14-1 0,-6 14-4 0,0 0 9 16,0 0 9-16,0 0 3 0,0 0 4 15,0 0 3-15,0 0-2 0,0 0-3 16,0 0-5-16,-14 60-6 0,10-47-8 0,0 2-6 15,0 0-2-15,4-15-6 0,-6 31 1 16,3-16-8-16,3 0 1 0,0-15-2 0,0 29 1 16,3-13-2-16,1-3-1 0,-4-13-7 15,4 30-3-15,-2-17-1 0,-2-13-3 16,8 26-2-16,-4-17-4 0,8 0 0 0,-12-9-1 16,14 16-12-16,-7-9-20 0,-7-7-23 15,18 7-28-15,-18-7-38 0,18 7-34 0,-18-7-41 16,14 2-42-16,-14-2-48 0,0 0-120 15,15-6-497-15,-15 6-246 0</inkml:trace>
  <inkml:trace contextRef="#ctx0" brushRef="#br0" timeOffset="-24225.85">2502 9901 2614 0,'0'0'-70'0,"0"0"10"15,0 0 16-15,0 0 4 0,0-16 8 16,0 16 12-16,0 0 14 0,0 0 11 0,0 0 21 16,0 0 4-16,0 0 20 0,0 0 21 15,0 0 14-15,0 0 7 0,0 0-2 0,0 0 0 16,0 0-3-16,0 0-8 0,0 0-2 16,4-21-8-16,-4 21-9 0,0 0-2 15,0 0-4-15,17-6-4 0,-17 6-9 0,0 0 3 16,22-6-7-16,-22 6-4 0,20-4-5 15,-20 4 2-15,19-3-4 0,-19 3-1 16,16-3 3-16,-16 3 4 0,18-3 0 0,-18 3-1 16,21-2-3-16,-21 2-1 0,0 0-4 15,20-4 0-15,-20 4-5 0,0 0 0 0,22-2-2 16,-22 2-4-16,0 0-2 0,17-2 2 16,-17 2-3-16,0 0 3 0,0 0-3 15,0 0 1-15,22-2-1 0,-22 2 7 0,0 0 1 16,0 0 9-16,0 0-6 0,16-1 7 15,-16 1-3-15,0 0-1 0,0 0-4 0,0 0-3 16,0 0 1-16,0 0-1 0,0 0 1 16,0 0-1-16,0 0 1 0,0 0-1 15,9 16-1-15,-9-16 0 0,0 0-2 16,0 0 0-16,0 0 2 0,-17 36-2 0,17-36-1 16,-12 22-1-16,8-9 0 0,-2 0-2 15,-2 3-1-15,4 1 1 0,0-2-2 16,-3 1 0-16,1 1-2 0,-2-1-2 0,6 0 2 15,-6-1-1-15,4 0 0 0,0-1 1 16,4-14-4-16,-8 24 1 0,8-24-4 0,-2 18 2 16,2-18 2-16,-4 15 0 0,4-15-1 15,0 0 5-15,-2 19 3 0,2-19 2 0,0 0 7 16,0 0-1-16,8 13 0 0,-8-13 2 16,0 0-4-16,0 0 2 0,26 3-3 0,-26-3 1 15,0 0-3-15,23-7 13 0,-23 7-2 16,16-7-16-16,-16 7-21 0,16-10-26 15,-16 10-38-15,21-9-39 0,-11 6-45 0,-10 3-45 16,20-10-28-16,-10 7-26 0,-3-1-55 16,-7 4-92-16,16-9-476 0,-16 9-256 0</inkml:trace>
  <inkml:trace contextRef="#ctx0" brushRef="#br0" timeOffset="-23758.35">2814 9711 2581 0,'0'0'-94'0,"14"-14"19"15,-14 14 16-15,0 0-1 0,0 0 15 16,0 0 16-16,10-9 8 0,-10 9 20 16,0 0 16-16,0 0 13 0,0 0 10 0,0 0 25 15,0 0 16-15,0 0 28 0,0 0 21 16,0 0 5-16,0 0 5 0,0 0-5 0,27 13-13 15,-27-13-15-15,4 14-7 0,-4-14-12 16,14 14-9-16,-14-14-7 0,12 22-1 16,-7-11 1-16,3 3 4 0,0 0 0 0,0-1-1 15,2 2 5-15,-6 0-3 0,8 4-1 16,-7-4-5-16,3 6-8 0,-4-6-5 0,0 3-8 16,2 1-3-16,-4 2-10 0,-2 1-19 15,-2-1-27-15,0 2-44 0,-6 0-53 16,2 1-68-16,-3-1-63 0,-5-1-93 0,2-2-207 15,0-2-389-15,-3 0-338 0</inkml:trace>
  <inkml:trace contextRef="#ctx0" brushRef="#br0" timeOffset="-22414.04">3474 9936 2682 0,'0'0'-131'0,"0"0"23"15,0 0 6-15,0 0 12 0,0 0 11 0,0 0 6 16,0 0 13-16,0 0 9 0,0 0 22 15,0 0 20-15,0 0 13 0,0 0 17 16,0 0 21-16,0 0-1 0,0 0 22 0,0 0 0 16,0 0 6-16,0 0 6 0,0 0-6 15,0 0 3-15,0 0 0 0,0 0 1 16,0 0 2-16,0 0 1 0,0 0-8 0,0 0 10 16,0 0 3-16,0 0 6 0,0 0 13 15,0 0 11-15,0 0-7 0,0 0-3 16,0 0-4-16,0 0-9 0,0 0-7 0,35 6-9 15,-35-6-2-15,0 0-5 0,0 0-4 16,26-2-7-16,-26 2-8 0,19-3-2 0,-19 3-6 16,18-1-5-16,-18 1 0 0,22-4-2 15,-22 4-6-15,19-4-3 0,-19 4-3 0,18-3-2 16,-18 3 1-16,20-4-5 0,-20 4 1 16,17-4-1-16,-17 4-2 0,0 0-2 0,16-4-2 15,-16 4 4-15,0 0 2 0,0 0 0 16,22-2 0-16,-22 2 1 0,0 0-6 15,0 0 1-15,17-4-3 0,-17 4 2 16,0 0-3-16,0 0 0 0,0 0-1 0,0 0-1 16,0 0 4-16,20-4 0 0,-20 4-3 15,0 0-2-15,0 0-1 0,0 0-4 0,18-2-13 16,-18 2-17-16,0 0-27 0,0 0-35 16,0 0-84-16,0 0-69 0,7-11-147 15,-7 11-183-15,0 0-333 0,0 0-302 0</inkml:trace>
  <inkml:trace contextRef="#ctx0" brushRef="#br0" timeOffset="-17980.95">4546 9991 2617 0,'0'0'-133'0,"0"0"26"15,0 0 23-15,0 0 16 0,0 0 15 16,0 0 9-16,0 0 19 0,0 0 7 16,0 0 9-16,0 0-2 0,0 0 3 0,0 0 6 15,0 0-1-15,0 0 3 0,0 0-8 16,0 0 8-16,0 0-6 0,0 0 14 0,0 0 7 15,0 0 8-15,0 0 0 0,0 0 2 16,0 0-4-16,0 0-1 0,0 0 7 16,0 0-12-16,0 0 1 0,0 0 9 15,0 0-8-15,0 0 5 0,0 0-6 0,0 0 8 16,0 0 0-16,0 0 7 0,0 0-4 16,0 0 3-16,0 0-7 0,0 0 0 0,0 0-4 15,0 0-7-15,0 0 0 0,0 0 9 16,0 0-4-16,-47 12-4 0,47-12 2 15,0 0-2-15,0 0 2 0,0 0 0 0,0 0-5 16,0 0 15-16,-20 4 6 0,20-4 6 16,0 0-1-16,0 0-4 0,0 0 1 0,0 0-4 15,0 0-2-15,0 0-6 0,-13 3-2 16,13-3 4-16,0 0-2 0,0 0 7 16,0 0 6-16,0 0-2 0,0 0-1 0,0 0-5 15,0 0 0-15,0 0 1 0,0 0-4 16,0 0-5-16,0 0-6 0,0 0 0 0,0 0-1 15,0 0-1-15,0 0-5 0,-14 8 2 16,14-8-1-16,0 0-6 0,0 0 5 16,0 0 11-16,0 0 9 0,0 0 0 0,0 0 6 15,0 0 2-15,0 0 6 0,0 0-3 16,0 0-1-16,0 0 10 0,41 11-2 0,-41-11-1 16,0 0-2-16,24 0-7 0,-24 0-2 15,19-2-3-15,-19 2-1 0,22 0-4 16,-22 0-2-16,23-1 1 0,-23 1-1 0,26-3-1 15,-26 3 1-15,24 0-5 0,-24 0 0 16,25 0-2-16,-25 0 1 0,26 0-1 0,-26 0-6 16,27-1 1-16,-13 1 2 0,-14 0-4 15,31 0 3-15,-31 0-4 0,28-3 1 0,-14 3-2 16,-14 0 2-16,27 0-2 0,-27 0 1 16,29-1-2-16,-13 1 4 0,-16 0-1 15,26-2 4-15,-26 2 1 0,27 0 4 0,-27 0-3 16,28-2 6-16,-17 0-1 0,-11 2-3 15,24 0-1-15,-24 0 0 0,26-3-2 0,-26 3 0 16,23 0-4-16,-23 0 0 16,22-5-2-16,-22 5 2 0,21-1-2 0,-21 1-1 15,26-2 0-15,-12 0-1 0,-14 2-1 0,27-2-2 16,-27 2 1-16,32-2-1 0,-15 1-1 16,-1-3 1-16,-16 4-1 0,35-5-1 0,-19 2 2 15,2 1 2-15,-3 0-4 0,-15 2-1 16,36-4 0-16,-21 2 6 0,3 1-4 15,0-2 0-15,-18 3 1 0,33-4-1 0,-17 4-3 16,2-3 3-16,-18 3 0 0,33-2 0 16,-15 0 0-16,1 0 3 0,-19 2-2 0,36-2 1 15,-19 2-3-15,1-2 5 0,-18 2-4 16,37-2 0-16,-21 0-2 0,-16 2 5 16,33-1-4-16,-13 1 3 0,-2 0-1 0,-18 0 1 15,29-3-2-15,-29 3 3 0,30 0-3 16,-11-1 2-16,-19 1-1 0,34 0 0 0,-17 0 0 15,-17 0-3-15,34 0 2 0,-21 0 0 16,-13 0 0-16,36 0 2 0,-19 0 3 16,-17 0 3-16,32 0-2 0,-13 0 4 15,-1 1-3-15,0-1 1 0,-18 0-2 0,37-1 2 16,-19 1-3-16,1 0 1 0,3 0-3 16,-2 0 2-16,-1 0-1 0,3 0 2 0,-1-2-5 15,1 2 2-15,0 0 0 0,-3 0-2 16,3 0 2-16,0-3 1 0,-1 3-4 15,-1 0 1-15,1 0-1 0,-1-1 2 0,0-2-1 16,-1 3 0-16,3 0 1 0,-22 0-2 16,39 0 1-16,-21-1 2 0,1 1-3 15,1 0 2-15,-20 0-2 0,35-3 3 0,-17 3-2 16,-2-1 1-16,-16 1 0 0,37 0-3 16,-23 0 2-16,6-2 2 0,-20 2-3 0,31 0 2 15,-15 0-2-15,-16 0 2 0,29-1-2 16,-13 1 0-16,-16 0 0 0,31 0 0 0,-13 0 2 15,-18 0-2-15,33 0 2 0,-15 0-4 16,2-3 4-16,-20 3-1 0,33 0-1 16,-19-1 2-16,-14 1-4 0,37 0 2 0,-21 0 0 15,3 0 2-15,-19 0-3 0,34-2 2 16,-15 2-1-16,-19 0-1 0,34 0 2 0,-15 0 1 16,1 0-2-16,-20 0 0 0,35 0 1 15,-15-2 1-15,-4 2-1 0,-16 0-1 16,35 0 1-16,-19 0 3 0,-16 0 2 0,29-2 1 15,-11 2-3-15,-18 0 4 0,29 0 1 16,-13 0 2-16,-16 0-3 0,32-2 1 0,-19 2 0 16,-13 0 2-16,32-2-3 0,-17 2-3 15,-15 0 0-15,36-2 2 0,-19 2-3 16,-17 0 3-16,34-2-5 0,-16 2 4 0,-1 0-3 16,-17 0 0-16,36-1 2 0,-21 1 2 15,-15 0 3-15,34-3 2 0,-19 3-1 0,-15 0 4 16,32 0-2-16,-17 0 6 0,-15 0-5 15,32 0 1-15,-16 0-3 0,-16 0 2 16,33 0 0-16,-17 0-3 0,3 0 0 0,-19 0-2 16,36 3 0-16,-19-3 3 0,3 1-3 15,2-1 1-15,-22 0-3 0,37 2 2 0,-19-2-2 16,-1 0 0-16,3 0-3 0,0 2 0 16,-3-2 0-16,1 2 2 0,-18-2-5 0,35 2 2 15,-17 0-1-15,2-2 0 0,-5 2 0 16,-15-2 0-16,36 3-1 0,-19-3 6 15,1 3-5-15,0 0 0 0,-1-2 0 16,5 3 0-16,-2-1 0 0,-3-2 1 0,3 4-2 16,-1-4-1-16,3 2 2 0,-4 0 1 15,1-1-1-15,1-2 0 0,-4 4-1 0,3-4 2 16,1 2 1-16,-20-2 0 0,33 4-5 16,-15-3 3-16,-2 1 3 0,3 1-3 15,-1-2 2-15,0-1 2 0,1 4-5 0,1-2 5 16,-20-2-2-16,35 2 1 0,-15 0-1 15,-4 0-3-15,3-2 1 0,-1 2 0 16,-18-2 2-16,31 1-2 0,-17 1-1 0,-14-2 2 16,30 2 0-16,-17 1 1 0,-13-3-2 15,28 0-3-15,-28 0 3 0,25 4-2 0,-13-4 6 16,-12 0-6-16,26 3 1 0,-26-3 0 16,25 2-3-16,-13 0 2 0,-12-2 0 0,22 3 2 15,-22-3-4-15,23 3 2 0,-23-3 0 16,24 3 1-16,-24-3 2 0,21 2-2 15,-21-2-2-15,24 2 4 0,-24-2-2 0,22 2-1 16,-22-2 1-16,17 0-2 0,-17 0-2 16,22 2 6-16,-22-2-7 0,19 1 4 0,-19-1-2 15,20 3 2-15,-20-3 1 0,22-3 0 16,-22 3 0-16,21 3-1 0,-21-3 1 16,24 0 1-16,-24 0-6 0,21 0 4 0,-21 0 0 15,20 1 2-15,-20-1 1 0,22-1-2 16,-22 1-3-16,21 0 2 0,-21 0 0 0,24 1-2 15,-24-1 3-15,22-1-2 0,-22 1-3 16,19 0 6-16,-19 0-1 0,22 0-1 16,-22 0-1-16,21 0 1 0,-21 0 2 0,22 0-2 15,-22 0 2-15,22 0 2 0,-22 0-1 16,21-3 10-16,-21 3 2 0,24 0-16 0,-24 0 4 16,25-1 1-16,-25 1 15 0,26-4-10 15,-12 2 0-15,-14 2-2 0,25-3 5 0,-25 3-8 16,20-5-8-16,-10 4-20 0,-10 1-33 15,13-4-52-15,-13 4-82 0,8-4-85 16,-8 4-179-16,0 0-118 0,0 0 15 0,0 0-330 16,0 0-262-16</inkml:trace>
  <inkml:trace contextRef="#ctx0" brushRef="#br0" timeOffset="2740.42">4678 10486 1031 0,'0'0'166'0,"0"0"-43"0,0 0-22 0,0 0 11 16,0 0-1-16,0 0-15 0,0 0 2 16,0 0-7-16,0 0-3 0,0 0-1 15,0 0-4-15,0 0-6 0,0 0 3 0,0 0 2 16,0 0-9-16,0 0 3 0,0 0-3 16,0 0 0-16,0 0 5 0,0 0-3 15,0 0 0-15,0 0 3 0,0 0-1 0,0 0 1 16,0 0-2-16,0 0 2 0,0 0-7 15,0 0 0-15,0 0-6 0,0 0-3 0,0 0-6 16,33 6-6-16,-33-6-4 0,0 0-8 16,20 2-3-16,-20-2 0 0,17 2-6 0,-17-2 0 15,24 0-9-15,-24 0 4 0,25 1 3 16,-25-1 2-16,24 3 2 0,-24-3 2 16,24 0 0-16,-13 1-3 0,-11-1-3 0,0 0 2 15,28 0-6-15,-28 0 1 0,18 3-6 16,-18-3 1-16,17 1-7 0,-17-1-1 15,0 0 0-15,0 0 1 0,26 0-4 0,-26 0-1 16,0 0 0-16,0 0-3 0,15 2 4 16,-15-2 2-16,0 0 4 0,0 0 4 0,0 0 2 15,18 4 5-15,-18-4 1 0,0 0 0 16,0 0 1-16,0 0 0 0,0 0-5 16,0 0-1-16,0 0-2 0,0 0-1 0,0 0-4 15,0 0 1-15,-23 36-7 0,23-36 2 16,-14 14-1-16,14-14-1 0,-16 15-3 0,10-8 2 15,-6 4-3-15,12-11 3 0,-15 16-5 16,3-4 1-16,2-3 0 0,2 1 0 16,-4-1-1-16,12-9 0 0,-19 19-3 0,11-10 3 15,0-1-1-15,8-8 0 0,-14 15-4 16,14-15-2-16,-11 14-4 0,11-14-2 16,-12 10-1-16,12-10 0 0,-8 8-1 0,8-8-1 15,0 0 0-15,-10 14 3 0,10-14-1 16,0 0 2-16,0 0 2 0,-10 12 7 0,10-12 2 15,0 0 10-15,0 0 0 0,0 0 8 16,0 0 3-16,0 0 0 0,0 0 1 16,24 17 5-16,-24-17-1 0,18 4 0 0,-18-4-2 15,23 0 2-15,-23 0-2 0,32 2-3 16,-15-4-5-16,1 2-2 0,2 0-9 0,-20 0-11 16,35-4-19-16,-17 4-25 0,-1-1-26 15,-17 1-33-15,24-4-39 0,-24 4-53 16,23-3-41-16,-13 0-57 0,-10 3-132 0,10-4-149 15,-10 4-274-15,8-6-201 0</inkml:trace>
  <inkml:trace contextRef="#ctx0" brushRef="#br0" timeOffset="3485.38">5147 10294 2455 0,'0'0'-96'0,"0"0"35"16,0 0 22-16,0 0 23 0,0 0 23 15,0 0 21-15,0 0 24 0,0 0 17 0,0 0 25 16,0 0 9-16,0 0 18 0,0 0 7 16,0 0-1-16,0 0 1 0,0 0-9 15,0 0-10-15,16 27-10 0,-16-27-9 0,4 18-7 16,-4-10-11-16,0-8-6 0,4 20-9 15,-2-11-6-15,0 1-3 0,-2-10-7 16,3 18-1-16,-3-18-7 0,2 16-3 0,-2-16-4 16,2 13-3-16,-2-13-7 0,2 12-2 15,-2-12-2-15,4 9-1 0,-4-9-6 0,0 0-4 16,0 0-7-16,0 0-2 0,0 0-4 16,0 0 1-16,0 0-4 0,0 0 3 0,0 0 1 15,0 0 2-15,18-38 3 0,-18 38 4 16,6-19 0-16,-2 8 6 0,-4 11 3 0,8-19 7 15,-8 19 3-15,6-20 5 0,-6 20 3 16,7-15 7-16,-7 15-1 0,8-13 8 16,-8 13 3-16,8-12 6 0,-8 12 7 0,0 0 7 15,0 0 0-15,14-6-2 0,-14 6 0 16,0 0-5-16,0 0-4 0,0 0-6 16,17 20-6-16,-17-20-13 0,8 12-25 0,-8-12-27 15,8 16-41-15,-8-16-50 0,6 13-82 16,-2-7-74-16,-4-6-137 0,4 14-187 0,-4-14-355 15,8 12-378-15</inkml:trace>
  <inkml:trace contextRef="#ctx0" brushRef="#br0" timeOffset="3992.08">5620 10659 2785 0,'0'0'-109'0,"0"0"26"15,0 0 19-15,0 0 16 0,0 0 10 16,0 0 20-16,0 0 24 0,0 0 10 0,0 0 18 15,0 0 5-15,0 0 13 0,0 0 6 16,0 0 7-16,0 0 7 0,0 0 1 0,0 0 5 16,0 0-1-16,0 0-6 0,0 0-7 15,0 0-4-15,53 3-5 0,-53-3-6 0,0 0-9 16,28-3-3-16,-28 3-10 0,19 0-13 16,-19 0-14-16,20-1-21 0,-20 1-22 0,0 0-15 15,24-2-19-15,-24 2-21 0,9-2-27 16,-9 2-17-16,0 0-27 0,0 0-38 15,14-4-67-15,-14 4-416 0,0 0 60 0</inkml:trace>
  <inkml:trace contextRef="#ctx0" brushRef="#br0" timeOffset="4232.26">5724 10572 2015 0,'0'0'21'15,"-6"-17"33"-15,6 17 21 0,0 0 22 16,0 0 5-16,0 0 1 0,0 0 1 15,0 0-2-15,0 0 2 0,0 0-5 0,0 0-2 16,0 0-5-16,0 0-6 0,0 0 0 16,0 0-3-16,0 0 0 0,0 0 3 0,-1 49-3 15,1-49 0-15,1 27-7 0,1-12-5 16,0 1-8-16,-2-16-5 0,4 30-13 16,-2-15-9-16,2 1-17 0,-4-16-32 0,4 23-33 15,-2-11-40-15,-2-12-57 0,4 20-55 16,-2-12-66-16,-2-8-151 0,6 11-458 15,-6-11-234-15</inkml:trace>
  <inkml:trace contextRef="#ctx0" brushRef="#br0" timeOffset="5192.89">6290 10597 2419 0,'0'0'-155'0,"0"0"36"0,0 0 26 15,0 0 21-15,0 0 21 0,-12-14 18 16,12 14 11-16,0 0 14 0,0 0 13 16,0 0 3-16,0 0 6 0,0 0 12 0,-10-11 1 15,10 11 17-15,0 0 7 0,0 0 3 16,0 0 12-16,0 0 2 0,0 0 11 0,0 0-3 15,0 0-5-15,0 0-5 0,0 0-3 16,-13-10-10-16,13 10-1 0,0 0-9 16,-18-3 0-16,18 3-6 0,0 0-1 0,-22-4 2 15,22 4-9-15,0 0 1 0,-29 0 4 16,29 0 4-16,-20 3 4 0,20-3 3 0,-23 4 6 16,23-4 21-16,-22 6 6 0,8 1 7 15,14-7-1-15,-19 11-1 0,7-6-5 16,4 5-7-16,8-10-10 0,-14 17-3 0,14-17-6 15,-8 17-6-15,8-17-4 0,-2 21-4 16,2-21-9-16,2 19-2 0,-2-19-3 16,6 19 1-16,-6-19-6 0,12 16-1 0,-12-16-2 15,12 13-3-15,-2-8-2 0,-10-5-4 16,13 8 0-16,-13-8-5 0,20 6-3 0,-20-6-1 16,22 4-9-16,-22-4-1 0,19 0-2 15,-19 0-2-15,22-4-4 0,-22 4-1 16,22-6 0-16,-22 6 2 0,19-11-2 0,-11 3 8 15,-8 8-1-15,18-17 8 0,-10 9 5 16,-8 8 8-16,9-19 6 0,-5 10 0 16,-4 9 4-16,8-19 3 0,-8 19 4 0,6-16 0 15,-6 16 1-15,6-13-6 0,-6 13 1 0,0 0-1 16,6-13 3-16,-6 13 5 0,0 0 9 16,0 0 2-16,0 0 9 0,0 0 1 15,0 0 3-15,0 0 1 0,0 0 0 16,0 0 3-16,0 0-1 0,19 26-4 0,-19-26-4 15,4 20 2-15,-4-20 11 0,4 20-2 16,-4-20-11-16,6 21-3 0,-4-7-5 0,-2-14-14 16,6 22-16-16,-4-9-22 0,2-3-27 15,-2 0-38-15,-2-10-60 0,6 19-74 0,0-11-82 16,-6-8-182-16,2 9-119 0,-2-9-380 16,0 0-427-16</inkml:trace>
  <inkml:trace contextRef="#ctx0" brushRef="#br0" timeOffset="7823.63">6025 10429 2810 0,'0'0'-175'15,"0"0"28"-15,0 0 24 0,0 0 23 0,0 0 21 16,0 0 18-16,0 0 21 0,0 0 24 15,0 0 2-15,0 0 20 0,0 0 6 16,0 0-3-16,0 0-6 0,0 0-6 0,6-25 5 16,-6 25-1-16,0 0-4 0,0 0 6 15,0 0-14-15,0 0 10 0,0 0 12 16,0 0 8-16,0 0-1 0,0 0 6 0,-8-17 9 16,8 17 17-16,0 0 3 0,0 0 11 15,0 0-6-15,0 0 3 0,0 0 5 16,0 0-3-16,-2-16 4 0,2 16-1 0,0 0-1 15,0 0 0-15,0 0-5 0,0 0 0 16,0 0-3-16,0 0-8 0,0 0 5 16,0-22-3-16,0 22 3 0,0 0 2 0,0 0 3 15,0 0 0-15,0-19 5 0,0 19 0 16,0 0 6-16,0 0-1 0,-4-15 2 0,4 15-3 16,0 0 3-16,0 0-7 0,0 0-2 15,0 0-4-15,0 0-3 0,0 0-5 0,0 0-4 16,-2-19-7-16,2 19-3 0,0 0 0 15,0 0 0-15,0 0 0 0,0 0-5 0,0 0 1 16,0 0 0-16,0 0-1 0,0 0-1 16,0 0-2-16,8 57-6 0,-8-57 1 15,2 19-2-15,-2-19 2 0,0 25-6 0,2-13-2 16,-2-12-1-16,6 24-1 0,-4-8-2 16,-2-16 2-16,4 26-2 0,-2-15-2 15,-2-11-2-15,3 24 1 0,-3-24-1 0,4 18 0 16,-4-18-1-16,4 19 1 0,-4-19-1 15,2 18 4-15,-2-18-7 0,0 17-3 16,0-17 2-16,0 0 2 0,4 19-2 0,-4-19 2 16,0 0-2-16,2 19 0 0,-2-19-1 15,0 0-2-15,0 0 2 0,0 21-1 0,0-21-1 16,0 0 1-16,2 17 2 0,-2-17 0 16,0 0-2-16,0 17-1 0,0-17 2 0,2 15 1 15,-2-15-2-15,0 0-2 0,0 20 2 16,0-20 2-16,0 0-1 0,0 16 0 0,0-16-1 15,0 0-1-15,0 0-4 0,0 0-5 16,-2 20-5-16,2-20-5 0,0 0-7 16,0 0-2-16,0 0-2 0,0 0 4 0,0 0-1 15,0 0 6-15,0 0 0 0,0 0 3 16,0 0 0-16,0 0 1 0,0 0 1 0,0 0 0 16,0 0-1-16,0 0 2 0,0 0 0 15,0 0 2-15,0 0 0 0,12-36 1 16,-12 36 4-16,6-10 0 0,-6 10 0 0,0 0 0 15,8-14 3-15,-8 14 2 0,6-9 2 16,-6 9 1-16,5-12-1 0,-5 12 2 16,4-9 2-16,-4 9 1 0,6-10-1 0,-6 10 1 15,6-11-1-15,-6 11 1 0,6-9-1 16,-6 9 1-16,6-10-1 0,-6 10 0 0,6-8 0 16,-6 8-1-16,8-9 2 0,-8 9-2 15,0 0 1-15,11-9-3 0,-11 9 2 0,8-7 0 16,-8 7-1-16,10-7 0 0,-10 7 0 15,10-5-1-15,-10 5-1 0,14-4 3 0,-14 4-2 16,10-5 1-16,-10 5 0 0,9-3 2 16,-9 3 3-16,12-4 5 0,-12 4 1 15,0 0 13-15,0 0 5 0,0 0 5 0,0 0 2 16,30 4-2-16,-30-4-5 0,0 0 1 16,9 12-4-16,-9-12 2 0,8 9-9 0,-8-9-1 15,10 11-2-15,-10-11 1 0,0 0 0 16,10 17 0-16,-10-17-6 0,6 14 0 15,-6-14-3-15,8 13 2 0,-8-13 2 0,6 14 4 16,-6-14 0-16,5 15-2 0,-5-15-1 16,4 13 1-16,-4-13-3 0,0 0 1 15,10 17-4-15,-10-17 1 0,0 0 1 0,4 13-2 16,-4-13-1-16,0 0-3 0,4 14 5 16,-4-14 7-16,0 0 2 0,0 0-1 0,0 0 1 15,-4 23 2-15,4-23 4 0,0 0-4 16,0 0 6-16,-10 17-11 0,10-17 0 0,0 0 2 15,-10 11-5-15,10-11 2 0,0 0-6 16,-9 14 4-16,9-14-1 0,0 0 5 16,-14 9-6-16,14-9-3 0,0 0 0 0,-14 8-6 15,14-8 0-15,-14 5 3 0,14-5-4 16,0 0 1-16,-19 6-8 0,19-6-1 0,-16 4-2 16,16-4-5-16,0 0-9 0,-24 2 0 15,24-2-4-15,0 0 1 0,-23-2-4 16,23 2 2-16,0 0-2 0,-22-4 4 0,22 4-2 15,0 0 3-15,-19-6-1 0,19 6 1 16,0 0-1-16,-20-5-1 0,14 3-2 16,6 2-3-16,-14-4-1 0,14 4-2 0,0 0-12 15,-13-3-12-15,13 3-24 0,0 0-25 0,0 0-30 16,-16-7-47-16,16 7-44 0,0 0-77 16,-8-5-163-16,8 5-480 0,0 0-380 15</inkml:trace>
  <inkml:trace contextRef="#ctx0" brushRef="#br0" timeOffset="8825.72">6467 10875 2793 0,'0'0'-102'0,"0"0"29"16,0 0 24-16,0 0 22 0,0 0 9 16,0 0 18-16,19-25 35 0,-19 25 14 0,0 0 16 15,0 0 10-15,0 0 7 0,0 0 4 16,0 0 8-16,0 0 3 0,0 0-3 0,0 0 0 16,0 0-6-16,14 35-5 0,-14-35-9 15,0 0-9-15,2 19-6 0,-2-19-2 16,4 15-5-16,-4-15 0 0,0 0-4 0,2 25 0 15,-2-25 2-15,2 14 0 0,-2-14-2 16,0 0-2-16,0 18 0 0,0-18-7 16,0 0-1-16,0 0-4 0,2 19-2 0,-2-19-5 15,0 0 2-15,0 0-6 0,0 0 1 16,0 0-2-16,2 15-7 0,-2-15 0 0,0 0-9 16,0 0 3-16,0 0-4 0,0 0-1 15,0 0-2-15,0 0-3 0,0 0 0 0,0 0-1 16,0 0-4-16,0 0 5 0,8-55-4 15,-8 55 0-15,4-16 0 0,-4 16 4 16,4-14-5-16,-4 14-1 0,0 0 3 0,5-21 0 16,-5 21-1-16,6-12 1 0,-6 12 0 15,0 0-2-15,10-14 2 0,-10 14 0 0,0 0-2 16,10-7 4-16,-10 7-2 0,0 0 10 16,0 0 3-16,0 0 6 0,0 0 8 15,0 0 6-15,0 0 0 0,27 14 5 0,-27-14 1 16,6 12 0-16,-6-12-3 0,0 0 3 15,4 26 2-15,-4-26-4 0,4 19-3 0,-4-19-3 16,2 19-3-16,-2-19-2 0,0 19-1 16,0-19-5-16,2 17-8 0,-2-17-10 0,0 0-16 15,2 21-21-15,-2-21-28 0,0 0-39 16,0 0-54-16,2 17-47 0,-2-17-54 16,0 0-96-16,4 4-160 0,-4-4-436 15,0 0-380-15</inkml:trace>
  <inkml:trace contextRef="#ctx0" brushRef="#br0" timeOffset="9088.26">6694 10963 2911 0,'0'0'-30'0,"0"0"27"0,0 0 21 15,20 0 15-15,-20 0 11 0,0 0 16 16,0 0 22-16,0 0 8 0,26 0 4 15,-26 0 6-15,0 0-2 0,21 0-6 0,-21 0-2 16,0 0-12-16,28 2-7 0,-28-2-7 16,17 0-7-16,-17 0-8 0,20 0-11 0,-20 0-17 15,0 0-15-15,28-2-27 0,-28 2-24 16,0 0-27-16,21 0-28 0,-21 0-34 16,0 0-21-16,16-2-33 0,-16 2-45 0,0 0-102 15,12-3-516-15,-12 3-200 0</inkml:trace>
  <inkml:trace contextRef="#ctx0" brushRef="#br0" timeOffset="9334.14">6903 10910 2487 0,'0'0'-46'0,"0"0"25"0,0 0 33 15,9-14 17-15,-9 14 25 0,0 0 22 0,0 0 28 16,0 0 26-16,0 0 13 0,0 0 4 15,0 0-4-15,0 0-3 0,0 0-10 0,0 0-9 16,0 46-6-16,0-46-4 0,2 17-9 16,-2-17-8-16,0 17-12 0,0-17-5 15,2 19-12-15,-2-19-22 0,2 15-23 0,-2-15-28 16,0 0-37-16,2 21-37 0,-2-21-50 16,0 0-34-16,8 18-46 0,-6-13-37 0,-2-5-94 15,0 0-598-15,2 11-361 0</inkml:trace>
  <inkml:trace contextRef="#ctx0" brushRef="#br0" timeOffset="10272.03">7154 10542 2914 0,'0'0'-19'15,"0"0"30"-15,0 0 21 0,0 0-1 0,0 0 3 16,0 0-6-16,0 0 0 0,0 0-2 16,0 0-3-16,0 0-1 0,0 0 3 15,0 0-7-15,0 0 2 0,0 0-5 0,0 0-3 16,0 0 6-16,33-9 4 0,-25 9 4 16,-8 0 6-16,24 0 3 0,-12-1-8 15,-12 1-4-15,17 0 0 0,-17 0-3 0,20-2 2 16,-20 2-6-16,16 0 12 0,-16 0 6 15,0 0 5-15,17 0 6 0,-17 0 4 0,0 0-1 16,16 2 2-16,-16-2 6 0,0 0 8 16,10 7 5-16,-10-7 6 0,0 0-8 15,2 10-6-15,-2-10-5 0,0 0-6 0,-8 26-6 16,6-18-2-16,-4 3-8 0,2-1-1 16,-4 2-6-16,8-12-1 0,-12 23-3 0,7-12-1 15,-5 1-5-15,2-1 0 0,8-11-3 16,-16 21-1-16,10-11 0 0,0 1-3 0,6-11 1 15,-11 17-4-15,3-7 1 0,8-10-1 16,-10 16-3-16,10-16-1 0,-8 13-1 16,6-8-1-16,2-5-4 0,0 0 5 0,0 0-2 15,-12 19-2-15,12-19 2 0,0 0 2 16,0 0-4-16,0 0 5 0,12 12-3 0,-12-12 0 16,16 0 2-16,-4 1-3 0,-12-1 0 15,27-1 1-15,-13 1-3 0,4 0 3 16,-5-2-8-16,7 2-9 0,-2-2-15 0,-1 2-17 15,-1-2-21-15,0 0-29 0,-16 2-39 16,33-2-48-16,-21 0-55 0,-2 1-107 16,3-3-182-16,-3 0-361 0,-10 4-272 0</inkml:trace>
  <inkml:trace contextRef="#ctx0" brushRef="#br0" timeOffset="11126.95">7470 10265 2614 0,'0'0'-73'0,"8"-16"34"0,-8 16 39 16,0 0 27-16,0 0 33 0,0 0 24 0,12-7 21 16,-12 7 18-16,0 0 7 0,0 0 5 15,0 0-4-15,0 0-12 0,0 0-15 0,0 0-9 16,17 31-12-16,-17-31-6 0,2 17-11 15,-2-17-5-15,4 21-9 0,-2-10-1 0,-2-11-9 16,2 18-2-16,-2-18-5 0,2 17-2 16,-2-17-6-16,2 15 2 0,-2-15-5 15,0 0-2-15,4 18-1 0,-4-18-3 0,0 0-5 16,0 0-7-16,0 0-12 0,0 0-2 16,0 0-9-16,0 0 1 0,0 0-2 0,0 0-2 15,0 0-5-15,0 0-3 0,0 0 6 16,24-39-1-16,-18 28 2 0,-6 11 2 15,7-23 3-15,-3 13 5 0,-4 10 8 16,6-19 7-16,-6 19 11 0,10-13 8 0,-10 13 13 16,0 0 17-16,8-10 11 0,-8 10 12 0,0 0 1 15,0 0-2-15,0 0 0 0,0 0-2 16,0 0-10-16,18 31-5 0,-18-31-7 16,4 17-5-16,-4-17-3 0,5 20-19 0,-1-10-5 15,-4-10-22-15,6 22-26 0,-6-22-33 16,10 15-49-16,-10-15-63 0,6 14-62 0,-2-11-95 15,-4-3-190-15,8 6-71 0,-8-6-287 16,0 0-242-16</inkml:trace>
  <inkml:trace contextRef="#ctx0" brushRef="#br0" timeOffset="16706.09">7843 10349 1155 0,'0'0'103'0,"0"0"-51"0,0 0 1 15,0 0-24-15,0 0 5 0,0 0 6 16,0 0 10-16,0 0-1 0,0 0 5 0,0 0-3 16,0 0 9-16,0 0-1 0,0 0 18 15,0 0-14-15,0 0 9 0,0 0 12 16,0 0 9-16,0 0 5 0,0 0-1 0,0 0-6 16,0 0-13-16,0 0-6 0,0 0-9 15,0 0-5-15,0 0-15 0,0 0 2 16,0 0-3-16,-2 48-5 0,2-48-1 0,0 0-9 15,0 0-2-15,0 0-5 0,0 0 3 16,0 0-4-16,0 0-6 0,-8 10 4 0,8-10 6 16,0 0 4-16,0 0 5 0,0 0-2 15,0 0 7-15,0 0-3 0,0 0 6 16,0 0-1-16,0 0-1 0,0 0-2 0,0 0 2 16,0 0 1-16,0 0 2 0,0 0 1 15,0 0 7-15,0 0 5 0,0 0 5 0,0 0 0 16,0 0-3-16,0 0 1 0,24 9-2 15,-24-9-4-15,0 0-4 0,0 0-4 0,24 0 1 16,-24 0-5-16,0 0-5 0,21 0-4 16,-21 0-6-16,0 0-11 0,22-2-15 15,-22 2-19-15,0 0-19 0,0 0-24 0,25-2-24 16,-25 2-21-16,0 0-33 0,0 0-23 16,20-3-32-16,-20 3-59 0,0 0-122 0,8-8-486 15,-8 8-224-15</inkml:trace>
  <inkml:trace contextRef="#ctx0" brushRef="#br0" timeOffset="16981.7">8097 10210 2547 0,'0'0'-86'15,"0"0"33"-15,0 0 30 0,0 0 32 16,0 0 17-16,15-3 32 0,-15 3 23 16,0 0 12-16,0 0 14 0,0 0 10 0,0 0-3 15,10 35-8-15,-10-35-5 0,4 19-7 16,-2-7-11-16,-2-12-11 0,4 24-7 16,-2-12-8-16,0 4-19 0,2-2-27 0,-4-14-37 15,4 22-46-15,-2-7-35 0,4-4-51 16,-4 1-42-16,0-2-108 0,-2-10-535 0,3 20-182 15</inkml:trace>
  <inkml:trace contextRef="#ctx0" brushRef="#br0" timeOffset="17760.47">8307 10795 2411 0,'0'0'-66'0,"0"0"42"0,0 0 16 15,0 0 22-15,0 0 27 0,0 0 23 0,0 0 31 16,0 0 18-16,0 0 9 0,0 0 12 16,0 0 4-16,0 0-1 0,0 0-1 15,0 0 1-15,0 0-3 0,0 0-5 0,37 18-10 16,-37-18-14-16,14 1-11 0,-14-1-11 16,15 4-12-16,-15-4-11 0,0 0-17 0,26 4-19 15,-26-4-18-15,18 1-19 0,-18-1-24 16,21 0-34-16,-21 0-29 0,0 0-32 0,30-3-31 15,-20 1-28-15,-10 2-32 0,13-4-56 16,-13 4-92-16,12-6-468 0,-12 6-176 16</inkml:trace>
  <inkml:trace contextRef="#ctx0" brushRef="#br0" timeOffset="18090.14">8423 10740 2449 0,'0'0'-88'0,"0"0"18"16,0 0 16-16,0 0 14 0,0 0 21 0,0 0 22 16,0 0 10-16,0 0 12 0,0 0 3 15,0 0 4-15,0 0-3 0,0 0 14 16,0 0 6-16,0 0 7 0,0 0 12 16,0 0 8-16,0 0 7 0,0 0 14 0,0 0 9 15,-18 21 8-15,18-21 3 0,0 0-7 16,0 0-3-16,0 0-7 0,2 25-5 0,-2-25-4 15,0 0-2-15,0 21-7 0,0-21-3 16,0 0-6-16,2 24-11 0,-2-24-1 0,4 18-7 16,-4-18-6-16,0 19-6 0,0-19-7 15,2 18-3-15,-2-18-4 0,2 19-4 16,-2-19-16-16,4 18-16 0,-4-18-29 0,2 16-28 16,-2-16-41-16,0 0-47 0,2 20-40 15,-2-20-53-15,0 12-103 0,0-12-608 0,0 0-388 16</inkml:trace>
  <inkml:trace contextRef="#ctx0" brushRef="#br0" timeOffset="19250.02">8723 10565 2693 0,'0'0'-181'0,"0"0"34"0,0 0 30 0,0 0 34 15,0 0 21-15,0 0 20 0,0 0 28 16,0 0 36-16,0 0 12 0,0 0 21 0,0 0 4 15,0 0 19-15,0 0 4 0,0 0-1 16,0 0 0-16,0 0-11 0,0 0 3 0,0 0-7 16,0 0 3-16,0 0 6 0,0 0 2 15,0 0 2-15,0 0 5 0,0 0 0 16,0 0 7-16,0 0-6 0,0 0-1 0,0 0-5 16,0 0-3-16,0 0-4 0,0 0-3 15,0 0-2-15,0 0-3 0,0 0-11 0,0 0-1 16,0 0-3-16,0 0-1 0,0 0-1 15,0 0 6-15,0 0-7 0,0 0 0 0,0 0-5 16,0 0-4-16,0 0-7 0,0 0 2 16,0 0-4-16,0 0-1 0,0 0 0 15,0 0-1-15,0 0 0 0,0 0 0 0,0 0-5 16,8 49 3-16,-8-49-4 0,6 25 5 16,-4-12-3-16,-2 3 0 0,0-16-1 0,4 29-3 15,0-11 3-15,-4-1-5 0,0 0-5 16,0-17 3-16,0 33-4 0,0-18 1 15,0-15-3-15,0 25 1 0,0-12-2 0,0-13-1 16,0 21-6-16,0-21-1 0,0 17-9 16,0-17 0-16,0 0-5 0,-4 19-3 15,4-19-5-15,0 9-6 0,0-9-6 0,0 0-4 16,0 0 0-16,0 0 0 0,0 0 1 16,0 0 5-16,0 0 1 0,0 0 3 0,13-33 0 15,-9 23 5-15,-4 10 0 0,10-16 7 16,-2 11 1-16,0-3 5 0,0 2 0 0,-8 6 4 15,19-9 3-15,-11 5 5 0,4 1 1 16,-2-1 3-16,-10 4 4 0,19-2 6 16,-19 2 7-16,16 4 6 0,-16-4-1 0,12 5 4 15,-12-5-4-15,0 0 6 0,4 19 1 16,-4-19-3-16,0 0 2 0,0 0-5 0,-16 35 2 16,8-24-4-16,-1-3 0 0,9-8-7 15,-18 17-9-15,8-7-23 0,0-7-30 16,10-3-42-16,-14 10-59 0,7-7-68 0,7-3-70 15,0 0-158-15,-22-3-146 0,22 3-319 16,-14-8-294-16</inkml:trace>
  <inkml:trace contextRef="#ctx0" brushRef="#br0" timeOffset="19828.12">9061 10963 2660 0,'0'0'-73'0,"0"0"36"16,0 0-1-16,0 0 13 0,0 0 22 16,0 0 21-16,0 0 12 0,0 0 16 15,0 0 11-15,12 17 6 0,-12-17 3 0,0 0 9 16,-4 19 14-16,4-19 4 0,0 0 3 16,-2 23-2-16,2-23 0 0,0 17-1 0,0-17-7 15,0 0-7-15,-2 23-9 0,2-23-3 16,0 0-5-16,-2 21-9 0,2-21-3 0,0 0-5 15,0 0-4-15,-2 17-7 0,2-17-7 16,0 0-14-16,0 0-7 0,0 0-8 16,0 0-4-16,0 0-7 0,0 0-3 0,0 0-1 15,0 0-3-15,0 0 4 0,0 0-2 16,0 0 0-16,29-35 3 0,-29 35 4 16,12-12 9-16,-12 12 7 0,8-12 2 0,-8 12 11 15,0 0 9-15,18-10 14 0,-18 10 14 16,0 0 12-16,17-2 13 0,-17 2 4 0,0 0 6 15,0 0-6-15,24 20 0 0,-24-20-1 16,10 13-7-16,-4-4-9 0,-6-9-8 16,11 18-6-16,-7-10-3 0,-4-8-8 0,12 18-9 15,-6-8-19-15,-6-10-24 0,8 15-27 16,-8-15-41-16,10 11-52 0,-10-11-73 16,5 7-73-16,-5-7-166 0,0 0-144 0,0 0-384 15,0 0-416-15</inkml:trace>
  <inkml:trace contextRef="#ctx0" brushRef="#br0" timeOffset="20034.68">9381 11075 3041 0,'20'6'-14'15,"-20"-6"24"-15,0 0 26 0,15 4 13 0,-15-4 12 16,0 0 5-16,24 2-4 0,-24-2-3 15,19 0-10-15,-19 0-9 0,24-2-23 16,-24 2-33-16,22-4-45 0,-22 4-52 0,25-3-44 16,-11 0-78-16,-14 3-163 0,14-6-376 15,-5 2-70-15</inkml:trace>
  <inkml:trace contextRef="#ctx0" brushRef="#br0" timeOffset="20353.9">9648 10987 2414 0,'0'0'24'0,"18"-7"2"0,-18 7 16 15,0 0 5-15,0 0 12 0,0 0 12 0,0 0 2 16,23 2 1-16,-23-2-2 0,0 0-6 16,20 9-1-16,-20-9-11 0,12 6 1 0,-12-6 4 15,15 6 5-15,-15-6 12 0,10 10 3 16,-10-10 2-16,12 10 1 0,-12-10 3 15,6 12-5-15,-6-12 0 0,0 0 0 0,-2 19 1 16,2-19 0-16,0 0 1 0,-6 24-2 16,6-24-7-16,-4 14-6 0,4-14-6 15,0 0-7-15,-4 21-5 0,4-21-20 0,0 0-7 16,8 16-14-16,-8-16-22 0,0 0-19 16,16 10-25-16,-16-10-26 0,17 5-36 0,-17-5-34 15,22 2-33-15,-10-4-29 0,-12 2-51 16,21-5-119-16,-7-2-543 0,-2 4-340 0</inkml:trace>
  <inkml:trace contextRef="#ctx0" brushRef="#br0" timeOffset="21056.1">10025 10542 2680 0,'0'0'-100'15,"0"0"35"-15,0 0 26 0,0 0 24 16,0 0 27-16,0 0 8 0,0 0 20 0,0 0 11 16,0 0 2-16,0 0 12 0,0 0 0 15,0 0 4-15,0 0-4 0,0 0-8 0,0 0-5 16,0 0-4-16,0 0-8 0,0 0-3 15,0 0-8-15,55 7-2 0,-55-7-5 16,18 0-7-16,-18 0-2 0,19 4-5 0,-19-4-4 16,18 2 8-16,-18-2-6 0,16 3-1 15,-16-3 3-15,0 0 5 0,19 3 12 16,-13-2 13-16,-6-1 12 0,0 0 19 16,0 0 9-16,16 10 5 0,-16-10-2 0,0 0-8 15,4 15-9-15,-4-15-6 0,0 0-3 0,-4 23-7 16,4-23-4-16,-10 21-3 0,6-7 0 15,-2-1 0-15,2 2-2 0,-2-2-1 0,-1 2 1 16,1-1-3-16,-2 1-1 0,2-1-2 16,-2 1-3-16,2-2 0 0,-2 1-3 15,4-1-2-15,4-13 0 0,-11 19-5 0,11-19-4 16,-8 17 0-16,8-17-3 0,-4 15 3 16,4-15-2-16,0 0 1 0,2 19 4 15,-2-19 0-15,0 0 2 0,10 16 3 0,-10-16-4 16,13 5-3-16,-13-5-2 0,14 6 0 15,-14-6-3-15,22 1-1 0,-22-1-1 0,21 3-8 16,-21-3-9-16,26 0-13 0,-12 0-21 16,-1-3-18-16,-1 2-29 0,-12 1-35 0,24-4-24 15,-11 2-56-15,-3 1-42 0,0-5-88 16,2 1-156-16,-12 5-443 0,16-9-341 16</inkml:trace>
  <inkml:trace contextRef="#ctx0" brushRef="#br0" timeOffset="21697.95">10331 10254 2803 0,'0'0'-54'0,"16"-9"34"16,-16 9 27-16,0 0 26 0,0 0 30 15,0 0 13-15,0 0 13 0,8 22 6 16,-8-22-8-16,0 19-1 0,0-9-7 0,0-10-8 16,0 23-4-16,0-12-4 0,0 1-1 0,2-1-5 15,-2-11 0-15,0 22-2 0,0-14-8 16,0-8-5-16,0 18-4 0,0-18-1 15,0 13-7-15,0-13-9 0,2 9-9 0,-2-9-12 16,0 0-9-16,0 0-8 0,0 0-5 16,0 0-5-16,0 0 1 0,0 0-3 0,0 0 2 15,0 0 6-15,21-20 2 0,-21 20 12 16,8-16-1-16,-4 9 5 0,-4 7 5 0,12-13 7 16,-8 5 6-16,-4 8-1 0,10-8 7 15,-10 8 9-15,10-8 11 0,-10 8 10 16,0 0-1-16,15 0 8 0,-15 0 4 0,0 0-1 15,0 0-2-15,20 19-3 0,-20-19-1 16,10 16-3-16,-10-16-3 0,8 17-3 0,-2-9-3 16,-6-8-6-16,7 17-3 0,-3-10-12 15,0 1-21-15,-4-8-26 0,6 11-43 0,-6-11-55 16,10 10-74-16,-10-10-66 0,0 0-158 16,0 0-141-16,6 3-347 0,-6-3-301 0</inkml:trace>
  <inkml:trace contextRef="#ctx0" brushRef="#br0" timeOffset="21894.25">10657 10380 2660 0,'0'0'-11'0,"24"3"36"0,-24-3 6 16,14 4 6-16,-14-4 14 0,17 4 12 0,-17-4 13 15,18 4 2-15,-18-4-5 0,24 6-12 16,-13-4-5-16,-11-2-11 0,30 1-21 0,-16-1-22 15,-14 0-32-15,27-1-25 0,-27 1-31 16,30 0-51-16,-19-2-54 0,-11 2-123 16,22-7-450-16,-14 3-52 0</inkml:trace>
  <inkml:trace contextRef="#ctx0" brushRef="#br0" timeOffset="22202.58">11017 10210 2228 0,'0'0'-9'0,"8"-11"16"16,-8 11 9-16,0 0 4 0,0 0 22 0,13-8 27 15,-13 8 10-15,0 0 10 0,0 0 0 16,22 0 2-16,-22 0-5 0,0 0 1 16,0 0-3-16,25 6 0 0,-25-6 8 0,12 7-4 15,-12-7 4-15,14 10 0 0,-14-10-2 16,6 12-2-16,-6-12-8 0,2 16-2 0,-2-16-7 15,0 22 3-15,0-22-4 0,-4 24-1 16,4-24 0-16,-2 25-4 0,2-25-5 0,-2 23-5 16,2-23-6-16,0 23-6 0,0-23-6 15,0 21-13-15,0-21-20 0,4 17-29 16,-4-17-42-16,8 10-55 0,-8-10-65 0,10 7-46 16,-10-7-102-16,0 0-168 0,0 0-401 15,0 0-294-15</inkml:trace>
  <inkml:trace contextRef="#ctx0" brushRef="#br0" timeOffset="23575.99">9613 10012 2587 0,'0'0'-106'16,"0"0"24"-16,0 0 24 0,0 0 8 0,0 0 29 15,0 0 18-15,0 0 24 0,0 0 10 16,0 0 26-16,0 0 2 0,0 0 15 16,17 7-5-16,-17-7-1 0,0 0-9 0,0 0-2 15,0 0 1-15,0 0 6 0,0 0 1 16,20 3 5-16,-20-3 4 0,0 0 4 0,0 0 3 16,22-3 7-16,-22 3-2 0,0 0 0 15,23 0-1-15,-23 0-3 0,18 0-9 0,-18 0-7 16,21 3-6-16,-21-3-7 0,22 0-3 15,-22 0-11-15,24 1-3 0,-11 2-12 0,-13-3-8 16,26 0-2-16,-10 1-2 0,-16-1 1 16,29-1-2-16,-13 2-2 0,-16-1-1 0,31-1-3 15,-13 1 4-15,1 0-4 0,-1-3 1 16,2 3-1-16,-3 0-2 0,1-1 1 0,0-2 1 16,-1 3-2-16,1-1 6 0,-2-1-6 15,1 0 0-15,-3 2-2 0,6-2 0 16,-6 2 0-16,1 0 0 0,-1-2 3 0,2 2-4 15,0 0 2-15,-1-1 0 0,-15 1-2 16,28 0 4-16,-13-2-3 0,-1 2 1 0,2 0-1 16,-16 0-2-16,27 0 1 0,-15 0 1 15,4 0 1-15,-16 0-1 0,27 0 4 16,-15 2-3-16,4-2 10 0,2 0 15 0,-3 0-2 16,-15 0 1-16,40 1-3 0,-25-1-2 15,5 0-4-15,-2 2-1 0,-18-2-3 0,35 0-5 16,-19 0-4-16,-3 0-1 0,1-2-1 15,2 2-1-15,-16 0 1 0,23-1 3 0,-23 1 0 16,24 0-2-16,-24 0 3 0,23 0 2 16,-23 0-7-16,22 0 1 0,-22 0-1 15,24 0 2-15,-24 0-2 0,27-2 0 0,-27 2 4 16,30 0 0-16,-13 0 1 0,-17 0-3 16,34 0 1-16,-15 0 0 0,-19 0-1 0,30 0 2 15,-15 0-3-15,-15 0 6 0,30-3-7 16,-30 3 2-16,27 0-1 0,-27 0-1 15,26-1 1-15,-26 1-2 0,25-2 2 0,-25 2 1 16,26 0-2-16,-14-2 0 0,-12 2-1 16,25 0-2-16,-25 0 1 0,24 0-1 15,-24 0 2-15,27-2-3 0,-27 2-1 0,28 0-2 16,-16-2-3-16,-12 2 1 0,27 0 0 16,-27 0-5-16,26 0-5 0,-26 0-1 0,23 0-2 15,-23 0 6-15,28 0 0 0,-13 0 3 16,-3 0-1-16,4 0-1 0,-16 0 5 0,27 0 1 15,-13 0 1-15,4 0 2 0,-4 2-1 16,1-2 0-16,3-2-1 0,-2 2 3 16,1 0 0-16,1 0-1 0,0 0 3 0,1-1-3 15,-3 1 3-15,2-3 0 0,-1 3-2 16,1-1 2-16,0-2-3 0,1 1 2 0,-1 2-1 16,2-2 0-16,-1 1 1 0,1 1 5 15,-2-2-4-15,3 2 1 0,1-2 0 16,-1 2-4-16,-1 0 4 0,4 0-4 0,-1 0 5 15,1 0-2-15,-3 0-3 0,5 0 0 16,-4-2-2-16,1 4-4 0,1-4-4 0,-1 2 2 16,1 0-1-16,-3 0 2 0,-1-2 0 15,2 2-10-15,-3-2-9 0,1 2-23 16,-20 0-24-16,29 0-40 0,-29 0-41 0,28-1-31 16,-18 1-55-16,-10 0-120 0,15-4-519 15,-15 4-253-15</inkml:trace>
  <inkml:trace contextRef="#ctx0" brushRef="#br0" timeOffset="24129.1">11413 10767 2667 0,'0'0'18'0,"0"0"42"16,0 0 21-16,0 0 4 0,0 0 7 15,0 0 2-15,0 0-1 0,0 0 1 16,0 0-6-16,0 0-5 0,30 16-8 0,-30-16-1 16,16 0-15-16,-5 0-5 0,-11 0-7 15,24 3-6-15,-14-3-3 0,-10 0-6 0,21 0-22 16,-21 0-28-16,0 0-45 0,30-4-61 15,-22 4-49-15,-8 0-61 0,11-7-144 0,-11 7-505 16,0 0-251-16</inkml:trace>
  <inkml:trace contextRef="#ctx0" brushRef="#br0" timeOffset="24312.19">11535 10713 2608 0,'0'0'-30'0,"0"0"36"0,0 0 22 16,0 0 21-16,0 0 35 0,0 0 24 0,0 0 14 15,0 0 10-15,0 0-8 0,0 0-8 16,0 0-15-16,0 0-8 0,0 0-12 0,-8 40-21 16,8-40-17-16,0 19-24 0,0-19-25 15,0 22-29-15,0-22-31 0,2 19-58 16,-2-10-38-16,0-9-52 0,2 15-104 0,-2-15-545 16,2 12-215-16</inkml:trace>
  <inkml:trace contextRef="#ctx0" brushRef="#br0" timeOffset="24515.23">12016 10846 2756 0,'0'0'45'16,"0"0"-16"-16,20 0-24 0,-20 0-39 15,0 0-14-15,0 0-28 0,0 0-7 0,22-4-21 16,-22 4-41-16,9-3-97 0,-9 3-421 16,10-6 101-16</inkml:trace>
  <inkml:trace contextRef="#ctx0" brushRef="#br0" timeOffset="24650.18">12236 10791 1975 0,'0'0'37'0,"0"0"3"15,20 0-16-15,-20 0-20 0,0 0 1 0,18-4-11 16,-18 4-27-16,13-1-28 0,-13 1-49 16,0 0-138-16,22-8-276 0,-16 6 299 0</inkml:trace>
  <inkml:trace contextRef="#ctx0" brushRef="#br0" timeOffset="24791.6">12501 10765 1467 0,'22'3'22'0,"-22"-3"17"0,0 0-5 0,20 4-16 16,-20-4-28-16,0 0-22 0,21 3-49 15,-21-3-113-15,0 0-218 0,16 0 130 16</inkml:trace>
  <inkml:trace contextRef="#ctx0" brushRef="#br0" timeOffset="28065.28">13416 10454 1107 0,'0'0'-5'0,"0"0"19"0,0 0 7 0,0 0 9 16,0 0 0-16,0 0-2 0,0 0 13 15,0 0 22-15,0 0 0 0,0 0 4 0,0 0-3 16,0 0 7-16,0 0-5 0,0 0 4 16,0 0 10-16,0 0-2 0,0 0 19 15,0 0-3-15,0 0 13 0,0 0-2 0,0 0 6 16,0 0-4-16,0 0-1 0,0 0-11 15,0 0 1-15,0 0-18 0,0 0-6 0,0 0-7 16,0 0-4-16,0 0-4 0,0 0-6 16,0 0-4-16,0 0-2 0,0 0-6 0,0 0 4 15,0 0-1-15,0 0 8 0,0 0 3 16,0 0 10-16,0 0 2 0,0 0 5 16,0 0 4-16,0 0-5 0,0 0-4 0,0 0 0 15,0 0-11-15,0 0-3 0,0 0-1 16,0 0-2-16,0 0 7 0,26 13-7 15,-26-13 0-15,0 0 0 0,6 16-2 0,-6-16-2 16,2 14-4-16,-2-14-2 0,2 22-7 16,-2-22-4-16,0 23 2 0,-2-7-4 0,2-16-2 15,0 25-5-15,-2-9 1 0,2-16-5 16,-6 28 0-16,4-13 2 0,0 1-2 0,-2-1 3 16,4-15-3-16,-6 28-3 0,4-16-2 15,2-12 1-15,-4 23-2 0,-2-12-2 16,6-11 2-16,-3 20-1 0,3-20-2 0,-2 19-2 15,2-19 2-15,-4 15-3 0,4-15 0 16,0 0-2-16,-4 19 4 0,4-19-2 0,0 0-1 16,-4 15 3-16,4-15-2 0,0 0-1 15,0 0 1-15,0 0 0 0,-4 19-2 16,4-19-2-16,0 0 0 0,0 0-1 0,0 0 2 16,0 0 0-16,0 0-2 0,0 0-5 15,-6 15 1-15,6-15-5 0,0 0-5 16,0 0 1-16,0 0-3 0,0 0 2 0,0 0 1 15,0 0 3-15,0 0 1 0,0 0 2 16,0 0 2-16,0 0 2 0,0 0 0 0,0 0 2 16,0 0 3-16,0 0 0 0,0 0-1 15,0 0-1-15,0 0 0 0,0 0-6 0,0 0 0 16,0 0-7-16,0 0 2 0,0 0-2 16,0 0 1-16,0 0-1 0,0 0 4 15,0 0 2-15,0 0 3 0,0 0 6 0,0 0 1 16,0 0 6-16,0 0 5 0,0 0 2 15,0 0 3-15,0 0-1 0,0 0 0 0,0 0 0 16,0 0-4-16,0 0-3 0,0 0-4 16,0 0-3-16,0 0-4 0,0 0-6 0,0 0-3 15,0 0 1-15,0 0 0 0,0 0 1 16,0 0 0-16,0 0 1 0,0 0 5 16,0 0-1-16,0 0 4 0,0 0 1 0,0 0 2 15,0 0 6-15,0 0-1 0,0 0 1 16,0 0-4-16,0 0 4 0,0 0-3 0,0 0-2 15,0 0-3-15,0 0 2 0,0 0 2 16,0 0-3-16,0 0-1 0,0 0-3 0,0 0-1 16,0 0 4-16,0 0-2 0,0 0 2 15,0 0 2-15,0 0-5 0,0 0 3 16,0 0 4-16,0 0-3 0,0 0-3 0,0 0-1 16,0 0 3-16,0 0 0 0,0 0-2 15,0 0 2-15,0 0-1 0,0 0 0 0,0 0-4 16,0 0 8-16,31-32-9 0,-31 32 1 15,0 0 1-15,10-15-1 0,-10 15-1 16,8-9 1-16,-8 9-2 0,0 0 4 0,12-16-1 16,-12 16 0-16,10-7 2 0,-10 7-3 15,9-10 1-15,-9 10 0 0,14-8 0 0,-14 8-3 16,18-7 6-16,-18 7-1 0,14-6-2 16,-14 6 2-16,19-4 0 0,-19 4 3 0,18-2 3 15,-18 2 5-15,0 0 5 0,27 2 9 16,-27-2 2-16,20 6 4 0,-20-6 2 0,18 7 4 15,-18-7 0-15,12 10-2 0,-12-10 2 16,9 12-6-16,-9-12 3 0,6 13-4 16,-6-13 6-16,0 0-3 0,2 20-2 0,-2-20 0 15,0 0 1-15,-8 22 6 0,8-22 4 16,-11 13 2-16,11-13 1 0,-14 15 2 0,4-7 17 16,0 1-2-16,10-9 2 0,-25 15-7 15,13-9-2-15,-4 2-2 0,0-2-5 16,5-1-3-16,11-5-5 0,-28 10 1 0,16-8-8 15,12-2 0-15,-21 5-7 0,21-5-7 16,-24 4-14-16,24-4-17 0,-21-1-23 0,11 1-22 16,10 0-26-16,-18-8-34 0,8 2-45 15,10 6-52-15,-11-11-54 0,5 3-73 16,6 8-169-16,-6-16-84 0,6 16 42 0,-4-15-339 16,4 15-271-16</inkml:trace>
  <inkml:trace contextRef="#ctx0" brushRef="#br0" timeOffset="29106.69">13837 10915 2574 0,'0'0'-101'0,"0"0"36"0,0 0 22 15,0 0 14-15,11-14 32 0,-11 14 29 16,0 0 31-16,0 0 18 0,0 0 22 15,12-9 6-15,-12 9 9 0,0 0-2 0,0 0-9 16,0 0-9-16,0 0-8 0,0 0-7 16,0 0-8-16,0 0-7 0,0 0-8 0,16-6-8 15,-16 6-2-15,0 0-6 0,0 0-7 16,0 0 1-16,25 10-5 0,-25-10-4 0,14 8-8 16,-14-8 6-16,12 7 2 0,-12-7 5 15,0 0 5-15,16 10 2 0,-16-10 7 16,0 0 5-16,8 11 5 0,-8-11-1 0,0 0-1 15,0 0 2-15,0 0-3 0,0 0-1 16,0 0 0-16,-20 21 9 0,20-21-8 0,0 0-1 16,-18 6 1-16,18-6 4 0,0 0 7 15,-21 2-7-15,21-2 0 0,0 0-8 16,-22 0-1-16,22 0-16 0,0 0-17 0,-14-11-20 16,14 11-34-16,-8-11-43 0,7 1-56 15,1 10-63-15,-4-16-58 0,4 16-98 0,0-17-171 16,0 17-27-16,-2-18-353 0,2 18-295 15</inkml:trace>
  <inkml:trace contextRef="#ctx0" brushRef="#br0" timeOffset="31057.64">12244 9980 2599 0,'0'0'-136'0,"0"0"20"16,0 0 16-16,0 0 17 0,0 0 17 16,0 0 9-16,0 0 14 0,0 0 6 0,0 0 18 15,0 0 6-15,0 0 6 0,0 0 6 16,0 0-6-16,0 0 25 0,0 0-2 15,0 0 8-15,0 0 16 0,0 0 24 0,0 0 11 16,0 0 3-16,0 0 12 0,0 0 10 16,0 0-8-16,0 0-4 0,0 0-13 0,0 0 2 15,0 0-1-15,0 0-1 0,0 0-1 16,0 0 5-16,0 0-6 0,0 0 4 16,0 0 2-16,0 0-3 0,45-12 0 0,-45 12 3 15,0 0-1-15,0 0 2 0,0 0 0 16,28 3 0-16,-28-3-4 0,0 0 0 0,17 1-7 15,-17-1 2-15,0 0-4 0,18 0-8 16,-18 0-6-16,0 0-5 0,24 4-4 0,-24-4-5 16,15 2-5-16,-15-2-3 0,0 0-5 15,20 0-7-15,-20 0-1 0,0 0-3 16,22 2-2-16,-22-2 0 0,0 0-4 0,19 2 1 16,-19-2-2-16,0 0-2 0,18 1 7 15,-18-1-6-15,0 0-2 0,0 0 1 16,22 2-1-16,-22-2-3 0,0 0 1 0,0 0 0 15,25 0 1-15,-25 0-2 0,0 0 5 16,22 0-6-16,-22 0 1 0,17 0 0 0,-17 0 1 16,0 0-2-16,24 0 1 0,-24 0 1 15,0 0-4-15,21 0 1 0,-21 0 1 0,0 0 1 16,24-2-1-16,-24 2 0 0,18-1-1 16,-18 1 1-16,0 0 1 0,23 0 0 15,-23 0-4-15,0 0 5 0,24 0-2 0,-24 0-1 16,0 0-1-16,23 0 1 0,-23 0 2 15,0 0 0-15,18 0 4 0,-18 0-1 0,0 0 3 16,0 0 0-16,24 0-1 0,-24 0-3 16,0 0 3-16,0 0-1 0,21 1-1 0,-21-1-1 15,0 0 2-15,22-1-2 0,-22 1 0 16,0 0 0-16,23 3 3 0,-23-3 3 16,16 0 1-16,-16 0 1 0,18 2 2 0,-18-2-1 15,0 0 0-15,23 0-4 0,-23 0 3 16,16 3-1-16,-16-3 2 0,0 0 0 15,22 0-5-15,-22 0 1 0,0 0 5 0,17 1-8 16,-17-1 0-16,0 0-1 0,0 0 1 16,20 3-1-16,-20-3-2 0,0 0-1 0,22 0 0 15,-22 0 0-15,0 0-3 0,0 0 4 16,23 0-1-16,-23 0 0 0,0 0 0 0,18 0-4 16,-18 0 11-16,0 0-6 0,18 0-1 15,-18 0-2-15,0 0-1 0,21 0 2 16,-21 0-1-16,0 0 1 0,22 0 0 0,-22 0 3 15,0 0-5-15,23 1-1 0,-23-1 2 16,0 0 1-16,24 0-2 0,-24 0 2 0,14 2-1 16,-14-2 1-16,0 0-2 0,0 0-1 15,25-2 8-15,-25 2-4 0,0 0-2 16,20 2 1-16,-20-2-1 0,0 0 0 0,0 0 0 16,21 0-1-16,-21 0 5 0,0 0-3 15,16 2-6-15,-16-2 5 0,0 0 2 16,0 0-4-16,22 0 1 0,-22 0 0 0,0 0-1 15,0 0 2-15,21 0 0 0,-21 0 2 16,0 0-3-16,0 0 0 0,22 0 1 0,-22 0 2 16,0 0-2-16,0 0 0 0,21 0 2 15,-21 0 1-15,0 0-4 0,20-2 0 0,-20 2 0 16,0 0 3-16,20 2-1 0,-20-2-2 16,0 0-2-16,19 0 4 0,-19 0-1 0,0 0 3 15,18 0-3-15,-18 0 5 0,0 0 1 16,0 0 2-16,0 0 3 0,24-2 1 15,-24 2 2-15,0 0 0 0,0 0 0 0,0 0 2 16,19-3-12-16,-19 3-4 0,0 0-14 16,0 0-18-16,8 0-33 0,-8 0-41 15,0 0-65-15,0 0-77 0,0 0-104 0,0 0-194 16,0 0-20-16,0 0-356 0,-33-14-321 16</inkml:trace>
  <inkml:trace contextRef="#ctx0" brushRef="#br0" timeOffset="36500.74">4925 9335 682 0,'0'0'182'0,"0"0"-62"0,0 0-11 0,0 0-16 16,0 0-25-16,0 0 1 0,0 0-10 16,0 0 1-16,0 0-6 0,0 0-5 0,0 0-2 15,0 0 8-15,0 0-10 0,0 0-9 16,0 0 0-16,0 0 10 0,0 0 11 15,0 0 14-15,0 0 14 0,-21 0 10 0,21 0 4 16,0 0-1-16,0 0-2 0,0 0-5 16,0 0-4-16,0 0-12 0,0 0-6 0,0 0-5 15,0 0-9-15,0 0-2 0,0 0-6 16,0 0-2-16,0 0 2 0,0 0 1 0,0 0-3 16,0 0 9-16,0 0 4 0,0 0 9 15,0 0 1-15,0 0 6 0,0 0 2 16,0 0 3-16,0 0-1 0,0 0 2 15,0 0-5-15,-4-20-7 0,4 20-7 0,0 0-7 16,0 0-4-16,0 0-7 0,0 0 0 16,0 0 0-16,0 0-3 0,0 0 4 15,0 0-6-15,0 0 2 0,0 0-1 0,0 0 0 16,0 0-2-16,0 0-1 0,0 0-7 16,37-6-2-16,-37 6-2 0,0 0 1 0,0 0 0 15,23-2-2-15,-23 2 1 0,0 0 0 16,24 0-3-16,-24 0 0 0,20 0-1 15,-20 0 3-15,21 0-6 0,-21 0-3 0,28 0 0 16,-28 0-2-16,29 0-1 0,-11 0-2 16,-18 0 4-16,29 0-6 0,-13-1-3 0,-16 1 2 15,28 0 0-15,-28 0-2 0,25-3 2 16,-25 3-3-16,22 0 0 0,-22 0-1 0,17 0 4 16,-17 0-2-16,0 0 3 0,22-2 8 15,-22 2 2-15,0 0 3 0,0 0 17 16,0 0-3-16,22-1 1 0,-22 1-4 0,0 0-4 15,0 0 0-15,0 0-4 0,0 0-6 16,0 0 5-16,0 0-10 0,0 0 3 16,0 0-4-16,0 0-1 0,0 0 5 0,0 0-6 15,-26 35-2-15,26-35 3 0,-16 16 2 16,8-6 3-16,-1 1-3 0,-3 2 5 0,4 1-6 16,-4 1 4-16,0-2-1 0,1 5-2 15,-1-4-3-15,2 1 1 0,-4 3-2 0,4-1 10 16,-1 0-7-16,1-3-6 0,0 1-1 15,2 1 0-15,-4-4 7 0,5 0-4 0,-1 2-6 16,8-14-1-16,-16 18 4 0,8-8 1 16,8-10 3-16,-16 17-4 0,11-10 3 15,5-7 0-15,-14 12-5 0,14-12-1 0,-12 12-2 16,12-12-4-16,-10 9-5 0,10-9 1 16,0 0-5-16,-17 7 1 0,17-7-6 0,0 0 2 15,0 0-5-15,-18 2 5 0,18-2-1 16,0 0-5-16,0 0 2 0,0 0 1 15,0 0 2-15,-20 0-1 0,20 0-2 0,0 0 1 16,0 0-5-16,0 0 2 0,0 0-1 16,0 0 2-16,0 0-1 0,0 0 8 15,0 0-5-15,0 0 8 0,0 0-1 0,0 0 5 16,0 0 3-16,0 0 0 0,0 0 2 16,0 0 1-16,0 0-1 0,0 0 3 0,32-29 0 15,-32 29 2-15,0 0 5 0,0 0-1 16,0 0 3-16,21-1 3 0,-21 1-7 15,0 0 9-15,0 0-4 0,24 1 3 0,-24-1 1 16,0 0-1-16,31 4 2 0,-31-4 7 16,22 4 0-16,-6-1 4 0,-1-2 0 0,3 3 4 15,0-2-1-15,-3 0-7 0,7 1 0 16,-4 0 0-16,-1-2-6 0,-1 4-26 0,2-4-1 16,-18-1-7-16,29 4-17 0,-17-4-18 15,4 0-23-15,-1-4-36 0,1 0-44 16,-16 4-62-16,29-13-40 0,-15 4-46 15,-2-3-128-15,-2 1-152 0,4-2-11 0,-5-1-246 16,3-1-178-16</inkml:trace>
  <inkml:trace contextRef="#ctx0" brushRef="#br0" timeOffset="37259.28">5471 8936 2512 0,'0'0'-62'0,"-2"-18"9"0,2 18 6 16,0 0 12-16,0 0 8 0,0 0 30 15,0 0 28-15,0 0 15 0,0 0 18 16,0 0 3-16,0 0 14 0,0 0 2 0,0 0-1 16,0 0 3-16,8 40-3 0,-8-40 6 15,2 20 1-15,-2-8-6 0,0-12-2 16,2 18-6-16,-2-8-1 0,0-10-4 0,0 17-1 15,0-17-6-15,2 13 1 0,-2-13-2 16,0 13 2-16,0-13-9 0,2 10 3 0,-2-10-9 16,0 0-2-16,0 0-7 0,0 0-6 15,0 0-2-15,0 0-4 0,0 0-2 0,0 0-3 16,0 0 1-16,0 0 1 0,21-30 1 16,-21 30-3-16,0 0-1 0,12-18-2 0,-12 18-1 15,6-11-2-15,-6 11-4 0,0 0-1 16,10-9-4-16,-10 9 1 0,0 0 5 15,0 0 3-15,0 0 3 0,0 0-1 0,0 0-4 16,0 0 1-16,31 11 0 0,-31-11 2 16,0 0 0-16,10 13 0 0,-10-13-2 15,0 0 0-15,0 0 1 0,8 14-2 0,-8-14 0 16,0 0 3-16,0 0-5 0,0 0 3 16,8 7-2-16,-8-7 4 0,0 0-6 0,0 0-7 15,0 0-3-15,0 0-7 0,0 0 3 16,0 0-5-16,12-33 4 0,-12 33 2 15,6-18-4-15,-6 18 0 0,5-19 1 0,-5 19 4 16,10-18 2-16,-10 18 0 0,10-13 2 16,-10 13 8-16,8-8 6 0,-8 8 12 0,0 0 15 15,0 0 9-15,0 0-17 0,0 0-3 16,35 19 2-16,-35-19 0 0,10 20-4 16,-6-8-1-16,2-2-3 0,-6-10-3 0,12 26-3 15,-8-16-5-15,1 4-13 0,-5-14-25 16,8 19-26-16,-2-11-40 0,-6-8-59 0,6 13-75 15,-6-13-51-15,4 11-127 0,-4-11-191 16,4 6-6-16,-4-6-264 0,0 0-212 16</inkml:trace>
  <inkml:trace contextRef="#ctx0" brushRef="#br0" timeOffset="38410.33">5823 9545 2450 0,'0'0'-99'0,"0"0"30"0,0 0 13 15,0 0 13-15,0 0 16 0,0 0 15 16,0 0 16-16,0 0 20 0,0 0 7 0,0 0 3 16,0 0 11-16,0 0 9 0,0 0 4 15,0 0 15-15,11 10-2 0,-11-10 14 16,0 0 3-16,0 0 4 0,0 0 3 0,0 0 9 15,0 0 8-15,0 0 1 0,12 9 1 16,-12-9 7-16,0 0 1 0,0 0-3 0,0 0 4 16,0 0-5-16,12 7-4 0,-12-7-8 15,0 0 0-15,0 0-8 0,22 3-6 16,-22-3-3-16,17 0-9 0,-17 0-10 0,20 0-10 16,-20 0 2-16,25 0-8 0,-25 0-8 15,28-2-3-15,-28 2-5 0,27 0-6 0,-27 0-4 16,24 0-12-16,-24 0-21 0,22-1-16 15,-22 1-23-15,19-3-23 0,-19 3-27 16,0 0-31-16,20-4-37 0,-20 4-45 0,14-2-42 16,-14 2-49-16,9-5-97 0,-9 5-122 15,8-6-365-15,-8 6-252 0</inkml:trace>
  <inkml:trace contextRef="#ctx0" brushRef="#br0" timeOffset="38666.14">5989 9459 2655 0,'-7'-17'-56'0,"7"17"38"0,0 0 24 15,0 0 19-15,0 0 24 0,0 0 19 0,0 0 20 16,0 0 11-16,0 0 4 0,0 0 0 16,0 0-3-16,-14 36-5 0,14-36-6 15,-2 23-8-15,2-23-10 0,0 31-7 0,0-16-4 16,0 2-12-16,0 2-1 0,2-2-12 15,-2 1-12-15,2-1-18 0,-2 0-22 0,2 0-24 16,-2-17-26-16,2 31-28 0,2-16-21 16,-2-2-32-16,-2-13-18 0,4 25-34 15,-4-25-67-15,2 19-569 0,1-9-173 0</inkml:trace>
  <inkml:trace contextRef="#ctx0" brushRef="#br0" timeOffset="39298.14">6549 9427 2431 0,'0'0'-89'0,"-6"-20"23"0,6 20 9 16,-8-20 14-16,8 20 6 0,-9-15 13 15,-1 7 19-15,10 8 1 0,-14-13 26 16,14 13 14-16,-22-9 9 0,22 9 22 0,-21-7-2 15,21 7 19-15,-24-7 15 0,24 7 6 16,-27 1-2-16,27-1 4 0,-24 7-1 0,8 0-13 16,5-1-7-16,-1 3-12 0,0 1-1 15,0 1-11-15,5 1-11 0,-1 0 0 16,8-12-4-16,-12 24-4 0,10-12-4 0,2-12-3 16,0 22-3-16,0-22-7 0,8 21-8 15,-8-21-14-15,12 15-9 0,-7-6-7 0,-5-9-2 16,20 11 0-16,-12-7 5 0,-8-4-4 15,22 3 4-15,-22-3 1 0,21 0 3 0,-21 0 2 16,24-7 6-16,-24 7 5 0,17-14 5 16,-3 4 11-16,-4 2 7 0,-2-3 12 15,-8 11 14-15,19-16 8 0,-13 8 7 0,-6 8 3 16,14-13 1-16,-14 13-3 0,12-10-2 16,-12 10-7-16,12-8-4 0,-12 8-2 0,0 0 3 15,0 0 5-15,0 0 2 0,0 0-1 16,29 18 13-16,-29-18-6 0,8 18-11 15,-4-4-6-15,0-2-4 0,2 3-16 0,-2-2-19 16,2 0-31-16,-3 1-29 0,3-1-42 16,-2 0-49-16,4-1-53 0,-2-1-46 15,-2-1-46-15,0-2-83 0,-4-8-132 0,10 13-469 16,-6-7-402-16</inkml:trace>
  <inkml:trace contextRef="#ctx0" brushRef="#br0" timeOffset="39839.18">6747 9591 2878 0,'0'0'-48'0,"0"0"44"0,0 0 14 0,0 0 16 16,0 0 10-16,0 0 10 0,0 0 10 16,24 21 8-16,-24-21 7 0,4 14-4 0,-4-14-6 15,6 13-2-15,-6-13-3 0,4 13-3 16,-4-13-6-16,8 13-1 0,-8-13-3 15,6 12 0-15,-6-12-3 0,0 0-1 0,3 13-3 16,-3-13 0-16,0 0-12 0,0 0-10 16,0 0-13-16,0 0-4 0,0 0-2 0,0 0-4 15,0 0 1-15,0 0 5 0,0 0-2 16,24-29 11-16,-24 29 9 0,6-11 7 16,-6 11 4-16,0 0 5 0,10-15 2 0,-10 15 7 15,0 0 5-15,14-6 1 0,-14 6 8 16,0 0 1-16,0 0-3 0,0 0 0 15,0 0-3-15,25 16-1 0,-25-16-6 0,6 10 0 16,-6-10-8-16,0 0-3 0,10 18 0 16,-10-18-5-16,6 9-2 0,-6-9-4 0,0 0-12 15,0 0-7-15,7 14-16 0,-7-14-11 16,0 0-14-16,0 0-3 0,0 0-2 0,0 0 2 16,0 0 6-16,0 0-1 0,0 0 10 15,0 0 8-15,22-25 10 0,-22 25 10 16,0 0 6-16,8-13 14 0,-8 13 9 0,0 0 9 15,0 0 8-15,16-8 12 0,-16 8 6 16,0 0 6-16,0 0 3 0,25 9-14 0,-25-9 1 16,10 10-7-16,-10-10-6 0,12 9-1 15,-12-9-9-15,12 14-6 0,-12-14-21 16,9 11-21-16,-9-11-39 0,0 0-43 0,12 12-58 16,-6-8-67-16,-6-4-69 0,0 0-141 15,10 2-168-15,-10-2-358 0,0 0-382 0</inkml:trace>
  <inkml:trace contextRef="#ctx0" brushRef="#br0" timeOffset="40014.71">7176 9667 2833 0,'17'-6'16'16,"-17"6"37"-16,12-2 13 0,-12 2 1 0,12-1 17 16,-12 1 5-16,16-4 5 0,-16 4-14 15,17-6-7-15,-7 3-13 0,2 0-22 0,4 0-28 16,-3-1-27-16,1 0-17 0,-14 4-18 15,33-5-40-15,-15 2-44 0,-6-1-28 16,2 3-38-16,-14 1-58 0,19-6-544 0,-9 6-120 16</inkml:trace>
  <inkml:trace contextRef="#ctx0" brushRef="#br0" timeOffset="40234.25">7427 9571 2414 0,'0'0'-14'0,"0"0"22"16,-14-14 27-16,14 14 15 0,0 0 10 15,0 0 19-15,0 0 22 0,0 0 19 0,0 0 15 16,0 0 12-16,0 0 5 16,0 0 1-16,0 0-9 0,0 0-10 0,0 0-7 15,-6 46-11-15,6-46-13 0,0 19-9 0,0-19-13 16,0 23-4-16,0-23-13 0,2 24-8 16,-2-24-19-16,0 25-23 0,0-13-34 0,0-12-44 15,-2 20-55-15,2-20-63 0,0 21-65 16,0-21-121-16,-4 17-188 0,2-9-336 15,2-8-269-15</inkml:trace>
  <inkml:trace contextRef="#ctx0" brushRef="#br0" timeOffset="41232.17">7898 9223 2713 0,'0'0'-27'0,"0"0"45"0,0 0 31 16,0 0 21-16,0 0 8 0,0 0 10 15,0 0-1-15,0 0-5 0,0 0-9 16,0 0-7-16,0 0-10 0,0 0-11 0,0 0-15 16,0 0-8-16,0 0-8 0,0 0 1 15,57 3-2-15,-57-3 4 0,24-4-1 0,-24 4-5 16,25-4 3-16,-13 0 0 0,-12 4 2 16,22-4 1-16,-22 4 8 0,17-4 8 15,-17 4 14-15,18-3 4 0,-18 3 2 0,0 0-2 16,18-3-4-16,-18 3-1 0,0 0 2 15,0 0 0-15,0 0 3 0,15 14-3 16,-15-14 3-16,0 0-4 0,0 21-2 0,0-21-7 16,0 0-3-16,-9 30-1 0,3-17-4 15,2 1 0-15,4-14-2 0,-8 26 1 0,2-12 3 16,2 1 0-16,-4-1 0 0,2 1-4 16,0 0 2-16,1-2-5 0,-3 1-2 15,4 1-4-15,4-15 0 0,-14 22-4 0,10-8-1 16,4-14 1-16,-12 19-2 0,10-10-2 15,2-9-3-15,-7 18 3 0,7-18 1 0,-4 14 2 16,4-14 2-16,0 0 1 0,2 24 1 16,-2-24 0-16,9 11 3 0,-9-11-7 15,16 10 4-15,-16-10-7 0,22 8 3 16,-9-7-1-16,5 1-4 0,-18-2-3 0,32 2-5 16,-15 1-15-16,1-6-22 0,-18 3-33 0,33-4-38 15,-15 0-49-15,0 1-58 0,-5-5-68 16,1 1-138-16,-2-1-172 0,2-3-356 15,-5 1-377-15</inkml:trace>
  <inkml:trace contextRef="#ctx0" brushRef="#br0" timeOffset="41919.82">8322 8873 2825 0,'0'0'-115'0,"0"0"23"0,0 0 15 16,0 0 6-16,0 0 15 0,0 0 10 16,0 0 25-16,12 40 7 0,-12-40 3 0,6 16 22 15,-6-16-11-15,2 20 6 0,-2-20 5 16,2 18 9-16,-2-18 4 0,4 16 2 16,-4-16-8-16,2 14-3 0,-2-14 13 0,0 0-3 15,2 17-5-15,-2-17-4 0,0 0 1 0,0 0-10 16,0 0-7-16,0 0 2 0,0 0-5 15,0 0-5-15,0 0 4 0,0 0 2 16,0 0 11-16,0 0 17 0,27-29 21 0,-27 29 18 16,8-11 9-16,-8 11 7 0,0 0 2 15,14-10 7-15,-14 10 2 0,0 0-2 16,0 0 0-16,0 0-4 0,26 4-6 0,-26-4-4 16,7 11-9-16,-3-5-1 0,-4-6-10 0,6 14 0 15,-6-14-7-15,8 11-5 0,-8-11-4 16,4 12-7-16,-4-12 5 0,4 7-6 15,-4-7-2-15,0 0 2 0,4 10-5 0,-4-10-6 16,0 0-9-16,0 0-12 0,0 0-5 16,0 0-1-16,0 0-4 0,21-16 3 0,-21 16 2 15,0 0-1-15,10-20 7 0,-10 20 10 16,10-13 8-16,-10 13 13 0,0 0 7 16,8-14 0-16,-8 14-3 0,0 0-4 0,10-9 1 15,-10 9 2-15,0 0-3 0,0 0 3 16,0 0-2-16,0 0 0 0,0 0-2 15,35 16-2-15,-35-16-4 0,12 11-2 0,-4-5-1 16,-8-6-4-16,13 12-12 0,-7-9-21 16,-6-3-36-16,14 8-47 0,-14-8-66 0,10 6-59 15,-10-6-108-15,0 0-182 0,0 0-467 16,18-10-435-16</inkml:trace>
  <inkml:trace contextRef="#ctx0" brushRef="#br0" timeOffset="42109.18">8735 8949 3080 0,'0'0'14'0,"0"0"20"0,27 2 4 0,-27-2 11 15,0 0 30-15,18 4 17 0,-18-4 5 0,0 0 2 16,26 2 0-16,-26-2-14 0,15 1-10 16,-15-1-15-16,22 0-26 0,-22 0-29 15,19 0-39-15,-19 0-51 0,0 0-59 0,26-3-45 16,-18-1-54-16,-8 4-114 0,14-8-543 15,-14 8-278-15</inkml:trace>
  <inkml:trace contextRef="#ctx0" brushRef="#br0" timeOffset="42270.15">8904 8873 2804 0,'0'0'10'16,"0"0"45"-16,0 0 21 0,0 0 12 0,0 0 5 15,0 0 8-15,0 0 0 0,0 0-9 16,0 0-5-16,2 56-13 0,-2-43-18 15,0-2-27-15,0-11-32 0,4 28-43 0,-4-10-54 16,2-3-50-16,1-2-49 0,-3-1-129 16,0-1-540-16,2 0-226 0</inkml:trace>
  <inkml:trace contextRef="#ctx0" brushRef="#br0" timeOffset="43013.42">9467 9507 2935 0,'0'0'177'0,"6"6"-7"0,-6-6-13 16,0 0-25-16,0 0-6 0,10 6-13 0,-10-6-11 15,0 0-11-15,0 0-19 0,0 0-24 16,8 5-31-16,-8-5-42 0,0 0-39 15,0 0-54-15,10 5-46 0,-10-5-43 0,0 0-76 16,0 0-133-16,13 3-457 0,-13-3-239 16</inkml:trace>
  <inkml:trace contextRef="#ctx0" brushRef="#br0" timeOffset="43131.43">9685 9526 2717 0,'28'2'-19'0,"-28"-2"13"16,19 0-29-16,-19 0-16 0,20-2-2 0,-20 2-22 15,14-2-21-15,-14 2-46 0,16-5-118 16,-16 5-367-16,11-9 152 0</inkml:trace>
  <inkml:trace contextRef="#ctx0" brushRef="#br0" timeOffset="43268.44">10123 9522 2049 0,'16'2'95'0,"-16"-2"4"0,22 4-9 16,-22-4-3-16,13 1-7 0,-13-1-20 0,0 0-30 15,0 0-39-15,26-3-37 0,-26 3-34 16,10-4-39-16,-10 4-85 0,7-5-144 0,-7 5-222 16,10-7 234-16</inkml:trace>
  <inkml:trace contextRef="#ctx0" brushRef="#br0" timeOffset="43392.41">10467 9528 1858 0,'0'0'122'16,"23"7"13"-16,-23-7-3 0,14 0-29 0,-14 0-33 15,18 1-44-15,-18-1-46 0,0 0-44 16,19-1-36-16,-19 1-55 0,12-7-119 16,-12 7-310-16,14-6 213 0</inkml:trace>
  <inkml:trace contextRef="#ctx0" brushRef="#br0" timeOffset="43509.93">10840 9515 1820 0,'27'4'51'0,"-27"-4"-8"0,18 3 1 0,-18-3-23 15,18 2-18-15,-18-2-39 0,19 0-51 16,-19 0-105-16,14-3-343 0,-14 3 281 0</inkml:trace>
  <inkml:trace contextRef="#ctx0" brushRef="#br0" timeOffset="43966.39">11559 9482 1746 0,'0'0'108'0,"0"0"0"0,13 33-2 15,-13-33 13-15,12 7 15 0,-4-5 11 0,2 2-9 16,-10-4-14-16,20 4-16 0,-20-4-25 16,21 3-37-16,-21-3-53 0,24 1-63 0,-14-1-46 15,-10 0-75-15,19-1-148 0,-19 1-356 16,18-7 50-16</inkml:trace>
  <inkml:trace contextRef="#ctx0" brushRef="#br0" timeOffset="44170.7">11677 9446 2200 0,'0'0'48'15,"0"0"8"-15,0 0 10 0,0 0 13 0,0 0 22 16,0 0 20-16,-2 35 8 0,2-35-1 15,0 0-15-15,-2 28-10 0,2-15-16 0,0-13-16 16,0 31-24-16,0-16-26 0,0 2-34 16,-2 1-37-16,4-2-53 0,-2 2-57 15,2-3-67-15,-2-15-161 0,0 25-367 16,2-12-41-16</inkml:trace>
  <inkml:trace contextRef="#ctx0" brushRef="#br0" timeOffset="44655.87">12411 9540 2331 0,'0'0'-1'16,"4"-18"7"-16,-4 18-6 0,0 0 26 15,0 0 26-15,-14-25 39 0,14 25 31 16,-14-5 22-16,14 5 14 0,-17-4 6 0,17 4 0 16,0 0 9-16,-30 5-16 0,30-5-9 15,-25 14-10-15,15-6-13 0,-4 3-13 0,2 1-5 16,1 1-20-16,3 0-12 0,0 2-6 16,0 1-10-16,4-1-6 0,0 1-15 0,4-16-7 15,-2 24-10-15,2-24-14 0,2 21-17 16,-2-21-16-16,8 19-20 0,-8-19-20 15,12 11-14-15,-12-11-4 0,14 6-2 0,-14-6 1 16,0 0 10-16,23-4 16 0,-23 4 18 16,0 0 22-16,24-18 17 0,-16 7 21 0,1 1 15 15,-1 0 25-15,-8 10 18 0,14-19 9 16,-14 19 12-16,12-12-6 0,-12 12-4 16,10-9 8-16,-10 9 6 0,0 0 7 0,0 0 15 15,0 0-10-15,0 0-14 0,27 12-11 0,-27-12-12 16,12 13-8-16,-6-4-22 0,-6-9-37 15,12 19-33-15,-5-9-41 0,-3-2-49 16,0-1-67-16,2 2-68 0,-6-9-65 0,12 14-132 16,-12-14-142-16,6 7 27 0,-6-7-333 15,10 6-271-15</inkml:trace>
  <inkml:trace contextRef="#ctx0" brushRef="#br0" timeOffset="44885.71">12580 9728 2670 0,'27'0'-30'16,"-27"0"47"-16,0 0 21 0,18 1 16 15,-18-1 20-15,0 0 17 0,16 3 8 0,-16-3 6 16,0 0 5-16,0 0 10 0,0 0 6 16,0 0 1-16,0 0 4 0,0 0 4 0,0 0 3 15,0 0 1-15,21 0-4 0,-21 0 20 16,0 0-24-16,0 0-20 0,0 0-6 16,14-13-14-16,-14 13-7 0,10-8-18 0,-10 8 1 15,0 0-18-15,16-8-5 0,-16 8-17 16,0 0-27-16,15-6-38 0,-15 6-56 0,6-3-76 15,-6 3-81-15,0 0-157 0,0 0-182 16,0 0 35-16,0 0-383 0,0 0-349 16</inkml:trace>
  <inkml:trace contextRef="#ctx0" brushRef="#br0" timeOffset="46666.25">14383 10007 2739 0,'0'0'-82'0,"0"0"22"0,0 0 17 15,0 0 0-15,0 0 11 0,0 0 12 16,0 0 27-16,17 9-1 0,-17-9 15 0,0 0 15 16,0 0 13-16,12 6 10 0,-12-6 15 0,8 1 12 15,-8-1 9-15,0 0 10 0,0 0 8 16,16 4 1-16,-16-4 3 0,7 4-4 15,-7-4-4-15,0 0-5 0,14 4-9 0,-14-4-11 16,0 0-5-16,0 0-7 0,14 7-3 16,-14-7-6-16,0 0-6 0,20 3-5 0,-20-3-1 15,17 1 7-15,-17-1-3 0,20 3 4 16,-20-3 6-16,22 0 4 0,-22 0-5 0,23 0 1 16,-23 0-3-16,22 1-1 0,-22-1 16 15,21 0-14-15,-21 0 0 0,0 0-8 0,26 0-8 16,-26 0-11-16,14 0-10 0,-14 0-23 15,0 0-16-15,19-1-20 0,-11-2-23 16,-8 3-32-16,0 0-36 0,0 0-41 0,24-4-42 16,-24 4-35-16,11-3-44 0,-11 3-107 15,8-6-134-15,-8 6-405 0,0 0-341 16</inkml:trace>
  <inkml:trace contextRef="#ctx0" brushRef="#br0" timeOffset="47170.17">14438 9867 2767 0,'0'0'-88'16,"0"0"39"-16,0 0 12 0,0 0 16 16,0 0 21-16,0 0 12 0,0 0 41 15,0 0 8-15,0 0 16 0,0 0 10 0,0 0 5 16,0 0 19-16,0 0 0 0,0 0 0 15,0 0 5-15,0 0 1 0,0 0-2 0,0 0 0 16,0 0 0-16,25-13-5 0,-25 13-6 16,0 0-10-16,0 0-10 0,24 2-2 0,-24-2-9 15,0 0-8-15,27 3-4 0,-27-3-2 16,24 0-2-16,-24 0-4 0,23 2-4 0,-23-2 13 16,22 0-2-16,-22 0-2 0,22 3 0 15,-22-3 0-15,19 1 17 0,-19-1-3 0,18 2-6 16,-18-2-18-16,0 0 4 0,19 2-17 15,-19-2-15-15,12 2-21 0,-12-2-30 0,0 0-25 16,12 0-34-16,-12 0-44 0,0 0-41 16,14 2-60-16,-14-2-41 0,0 0-87 15,0 0-156-15,0 0-62 0,0 0-318 16,0 0-283-16</inkml:trace>
  <inkml:trace contextRef="#ctx0" brushRef="#br0" timeOffset="51632.16">15526 9943 1015 0,'0'0'204'15,"-10"4"-96"-15,10-4-36 0,0 0-17 16,0 0-35-16,-14 6-23 0,14-6-21 0,0 0-12 15,0 0-14-15,-10 4-1 0,10-4 2 16,0 0 2-16,0 0 19 0,0 0 28 0,0 0 11 16,-12 4 11-16,12-4 11 0,0 0 6 15,0 0 0-15,0 0 9 0,0 0-10 16,0 0 3-16,0 0-14 0,0 0-3 0,0 0 0 16,-9 3-4-16,9-3 3 0,0 0 2 15,0 0 7-15,0 0 6 0,0 0-3 0,0 0 10 16,0 0 7-16,0 0 10 0,0 0-1 15,0 0 2-15,0 0 10 0,0 0 5 16,0 0 6-16,0 0 8 0,0 0-2 0,0 0 7 16,0 0-5-16,0 0 2 0,0 0 5 15,0 0 5-15,0 0 5 0,0 0 3 0,0 0 2 16,0 0-6-16,0 0-3 0,17 18-6 16,-17-18-11-16,0 0-8 0,12 1-11 15,-12-1-6-15,0 0-8 0,18 2-8 0,-18-2-4 16,11 2-1-16,-11-2-4 0,16 0-9 15,-16 0 1-15,14 0-6 0,-14 0 1 0,18 0-7 16,-18 0 0-16,19 0-5 0,-9 0 2 16,-10 0-4-16,20-2 0 0,-20 2-2 0,21 0 4 15,-21 0-4-15,20 0-2 0,-20 0-3 16,22 0 1-16,-11 0-4 0,-11 0 7 0,20-2-3 16,-20 2-1-16,23 0-2 0,-9 0 3 15,-14 0-4-15,26 0 1 0,-12-1-1 0,1 1 5 16,1 0-2-16,0-2 0 0,-1 0 4 15,3 2-1-15,0 0 1 0,-3-2-1 16,5 2 0-16,-2-2-1 0,-5 2-1 0,5 0-1 16,0-2 2-16,-1 2-5 0,1 0-1 15,-2-1 0-15,4 2 1 0,-1-2 3 16,-3 1-2-16,4 0 1 0,-1 0-1 0,3-3 1 16,-7 3 2-16,7 0 2 0,0 0 5 15,-1 0 2-15,-3 0 1 0,4 0 1 16,-1-1-2-16,1 2-2 0,-3-1-2 0,3 0-1 15,2 3-3-15,-3-3 3 0,1 1-3 0,-3-1 1 16,5 0-1-16,-2 0 0 0,1 2-3 16,-1-2 2-16,-3 0-3 0,5 2 2 0,-2 0 0 15,1-4 0-15,-1 4 3 0,3-2-3 16,-5 0-3-16,3 0 0 0,1 2-1 16,0 0 3-16,-1-1-2 0,1-1 0 0,-1 2 0 15,1 0 0-15,-1 1-2 0,1-2 0 16,0 2 3-16,-1-2-2 0,1 1-2 15,-1 0 4-15,-1-2-2 0,1 2 1 0,1 0-4 16,-1-2 1-16,3 1-3 0,-2 2-1 16,-1-1-3-16,3-2 1 0,-5 0 1 0,5 1 3 15,-3-1-1-15,3 0 3 0,-1 0-4 16,1 2 6-16,-1-2 5 0,1 0 5 0,0 0 0 16,-1-2 4-16,-1 2-4 0,-1 2 1 15,-1-2 0-15,1 0-1 0,1-2-3 0,0 2-1 16,1 0-1-16,-3 0 1 0,1 0-3 15,-1 0 1-15,1-1-1 0,1 1 1 0,0 0 0 16,-1 0-1-16,1 0-3 0,-5 0 0 16,5 1-2-16,-3-1 2 0,3 0-4 15,-2 0 2-15,-3 2 1 0,3-2 0 0,-1 0-2 16,1 0-2-16,0 0 3 0,-3 2-1 16,3-2-4-16,-1-2 0 0,1 2-2 0,-4-2-1 15,3 2-3-15,-1-1 1 0,2 1-3 16,-5-2 2-16,3-1 1 0,2 3 0 15,-3-1 5-15,-1 1-2 0,3-4 5 0,-1 2-4 16,-2 2-1-16,1-2 1 0,1 1 3 16,2-2 3-16,-5 2-1 0,3-4 1 0,0 5-1 15,1-2 2-15,-3 1-2 0,3-1 3 16,-1 0-3-16,-2 2 3 0,3 0-4 16,-3-2 1-16,4 0-1 0,-7 2 3 0,5-2 0 15,0 2-2-15,-5-1 1 0,5-2 2 16,0 3-3-16,-1-1 6 0,1 1-3 0,1-3 3 15,1 1-6-15,-2 1 1 0,3-1-1 16,1 2 3-16,-1-2 0 0,1 0 2 0,3-2-3 16,-3 2 0-16,0 2 1 0,1-2-1 15,-3 1-2-15,1-2 6 0,-1 3-5 16,1-1 5-16,-1-1-2 0,-2-1 0 0,1 2-2 16,1-2 2-16,0 2 2 0,-1-2 0 15,-1 2-2-15,1-1 0 0,-1 1-1 0,4-2 2 16,-5 2-2-16,3 1-2 0,1-2 1 15,-1 0 0-15,2 2-2 0,-3-2 3 0,-1 2-1 16,1-2 1-16,1 2-1 0,-2 0 2 16,-3 0-1-16,3-2-1 0,0 2 0 0,-5 0 4 15,5-2-3-15,-2 2 2 0,-1 0-2 16,1 0-2-16,2 0 2 0,-3-2 2 0,3 2-1 16,0 0 0-16,-3-1-2 0,3 1 1 15,1-3-1-15,-1 3 1 0,0 0-2 16,1 0 0-16,1 0 2 0,-1 3 1 0,-3-6 0 15,4 3-1-15,-3 0 0 0,3 0 0 16,-4 0-1-16,3 0 1 0,-1 0 1 0,0 0 4 16,-3 0 0-16,3 0 3 0,0-2 1 15,-3 2 2-15,1 0-2 0,0 0 5 16,-5 0 0-16,5 0 3 0,-4 0 3 0,1 0 5 16,-1 0-3-16,2 0 0 0,0 2 0 15,-3-4 3-15,3 4-4 0,-2-2-1 0,1 0-2 16,-1 3 3-16,2-3-3 0,-4 0 2 15,1 1 3-15,1-1-5 0,0 2 1 0,-14-2 2 16,24 0-1-16,-15 2 0 0,-9-2-4 16,20 0 1-16,-20 0-2 0,16 2 5 15,-16-2 0-15,15 0 2 0,-15 0 0 0,12 2 0 16,-12-2-6-16,0 0 1 0,20 0-4 16,-20 0-4-16,16-2 1 0,-16 2-2 0,11 2-2 15,-11-2 2-15,0 0-3 0,24-2-2 16,-24 2 1-16,14 0 0 0,-14 0-4 15,13 2 4-15,-13-2-1 0,0 0 0 0,14 0 0 16,-14 0 2-16,0 0-2 0,0 0-1 0,0 0 10 16,0 0 1-16,0 0 2 0,0 0 3 15,0 0 1-15,28-2-2 0,-28 2-2 16,0 0-3-16,0 0-5 0,0 0 2 0,0 0 1 16,0 0-2-16,0 0-3 0,11 0-10 15,-11 0-14-15,0 0-14 0,0 0-19 0,0 0-26 16,0 0-33-16,0 0-47 0,0 0-62 15,0 0-47-15,0 0-109 0,0 0-182 0,0 0-2 16,0 0-333-16,0 0-275 0</inkml:trace>
  <inkml:trace contextRef="#ctx0" brushRef="#br0" timeOffset="60583.64">15649 10575 2553 0,'0'0'-122'0,"0"0"19"0,0 0 18 15,0 0 20-15,0 0 10 0,0 0 8 0,0 0 9 16,0 0 3-16,0 0 7 0,0 0 15 16,0 0 4-16,0 0 4 0,0 0 0 15,0 0 12-15,0 0-4 0,0 0 8 0,0 0 23 16,0 0 4-16,0 0 21 0,0 0 19 15,0 0 8-15,0 0 3 0,0 0 1 16,0 0-2-16,0 0 0 0,0 0-6 0,0 0-4 16,0 0-1-16,0 0-3 0,0 0-3 15,0 0 1-15,0 0 3 0,0 0 4 0,-17-4-3 16,17 4 1-16,0 0-6 0,0 0 2 16,0 0-3-16,0 0-1 0,0 0-1 0,0 0-3 15,0 0-6-15,0 0-1 0,0 0-5 16,0 0-10-16,0 0-1 0,0 0-6 15,45 1-4-15,-45-1-2 0,13 3 1 0,-13-3-8 16,16-3-3-16,-16 3-1 0,16 0-4 16,-16 0 5-16,16 0-8 0,-16 0 0 15,13 0 0-15,-13 0-3 0,14 3 1 0,-14-3 1 16,0 0-3-16,0 0 1 0,18-3-4 16,-18 3 4-16,0 0-1 0,0 0 2 0,0 0 0 15,0 0 0-15,0 0 4 0,0 0-2 16,0 0 7-16,0 0-2 0,0 0 1 0,0 0-3 15,0 0-1-15,0 0 0 0,0 0-2 16,0 0-2-16,0 0 1 0,10 14-2 16,-10-14-1-16,0 0-1 0,0 0 2 0,0 0-2 15,0 0-3-15,-30 24 3 0,30-24-2 16,-12 12 0-16,12-12-2 0,-13 11 2 0,13-11 0 16,-14 12 3-16,14-12 1 0,-12 11 1 15,4-3 4-15,8-8-1 0,-17 13-2 16,11-5 0-16,6-8-2 0,-16 12 2 15,16-12-3-15,-14 16-4 0,4-8 1 0,10-8 1 16,-13 15 5-16,13-15-8 0,-14 13 1 0,6-4 1 16,8-9-2-16,-10 14 3 0,10-14-1 15,-14 14-3-15,14-14-1 0,-11 11 2 16,11-11-1-16,-10 13-2 0,10-13 4 0,-8 13-3 16,8-13-1-16,-8 12 1 0,8-12 0 15,-6 11-1-15,6-11 2 0,0 0-1 16,-12 14 0-16,12-14 1 0,0 0-5 0,-7 11 7 15,7-11-5-15,0 0-5 0,0 0-4 16,-8 12 2-16,8-12-5 0,0 0-4 0,0 0-2 16,0 0 0-16,0 0-6 0,0 0 4 15,0 0 1-15,0 0 6 0,0 0 3 0,0 0 3 16,0 0 1-16,0 0 5 0,0 0 6 16,0 0 5-16,0 0 2 0,0 0 0 15,0 0-2-15,0 0 8 0,0 0 5 16,0 0 9-16,0 0 9 0,0 0 6 0,0 0 19 15,0 0 4-15,0 0 23 0,0 0-5 0,47-15-10 16,-47 15-5-16,25 3-5 0,-9 1-6 16,-2-1-8-16,-14-3-11 0,29 8-9 15,-13-4-20-15,0-2-26 0,-4 0-23 0,1-2-28 16,-13 0-40-16,24-2-57 0,-12 0-62 16,-1-2-58-16,-1-1-137 0,2-3-168 0,-4 0 31 15,2-1-382-15,-4-2-352 0</inkml:trace>
  <inkml:trace contextRef="#ctx0" brushRef="#br0" timeOffset="61383.28">15881 10412 2714 0,'0'0'-124'0,"0"0"34"0,0 0 28 0,0 0 12 15,0 0 21-15,0 0 20 0,0 0 32 16,0 0 12-16,0 0 23 0,0 0 23 0,0 0 20 16,0 0 10-16,0 0 4 0,0 0 3 15,0 0 0-15,0 0-8 0,0 0-1 16,0 0-4-16,0 0-5 0,0 0-8 0,0 0-9 16,0 0-7-16,0 0-12 0,41 8-8 15,-41-8-12-15,16-2-20 0,-16 2-24 0,16-2-22 16,-16 2-30-16,0 0-35 0,0 0-37 15,27-2-38-15,-19 4-28 0,-8-2-61 0,0 0-132 16,0 0-447-16,16-6-164 0</inkml:trace>
  <inkml:trace contextRef="#ctx0" brushRef="#br0" timeOffset="62268.21">16140 10246 2364 0,'0'0'-99'15,"0"0"31"-15,0 0 22 0,0 0 23 16,8-17 26-16,-8 17 17 0,0 0 26 0,0 0 8 16,0 0 20-16,0 0 13 0,0 0 3 15,0 0 14-15,0 0-8 0,0 0 8 0,0 0 5 16,0 0-5-16,0 0-2 0,0 0-8 16,0 44 0-16,2-34-9 0,-2 1-5 0,2 1-7 15,-2 1-6-15,2-2-4 0,0 5-5 16,0-3-7-16,0-1-6 0,2-1-6 15,-4-11-2-15,2 19-6 0,0-10-3 0,-2-9-2 16,2 16-5-16,-2-16-5 0,2 13-7 16,-2-13-6-16,2 10-10 0,-2-10-6 0,0 0-6 15,0 0-7-15,0 0 4 0,0 0-7 16,0 0 8-16,0 0 0 0,0 0 6 16,0 0-3-16,0 0 6 0,0 0-2 0,0 0 5 15,0 0 5-15,0 0-1 0,0 0 3 16,0 0 2-16,0 0 0 0,0 0-3 0,0 0 6 15,0 0-3-15,0 0-3 0,0 0 6 16,0 0-3-16,0 0 5 0,0 0-2 0,0 0-3 16,0 0 8-16,0 0-5 0,0 0-1 15,0 0 2-15,0 0-3 0,0 0 0 0,0 0 1 16,0 0 0-16,0 0-3 0,0 0 2 16,0 0 0-16,0 0 1 0,0 0-2 0,0 0 1 15,0 0 13-15,0 0-3 0,0 0 3 16,0 0 2-16,0 0 3 0,0 0 1 15,0 0-2-15,0 0-1 0,0 0 0 16,0 0-6-16,0 0 2 0,0 0-6 0,0 0 3 16,0 0 2-16,0 0-2 0,0 0-2 15,0 0-1-15,0 0-2 0,0 0-2 0,0 0 2 16,0 0 1-16,0 0-2 0,0 0-2 16,0 0 1-16,0 0-2 0,0 0-2 0,0 0 0 15,0 0-4-15,0 0-3 0,0 0 2 16,0 0-1-16,0 0 1 0,0 0-3 0,0 0 3 15,0 0-2-15,0 0 7 0,0 0-6 16,0 0 1-16,0 0 4 0,0 0-2 16,0 0 8-16,0 0-8 0,0 0 1 0,0 0-2 15,0 0-3-15,0 0 6 0,0 0-3 16,0 0 4-16,0 0 2 0,0 0-4 16,0 0 3-16,0 0-2 0,0 0 0 0,0 0-1 15,0 0-2-15,0 0-7 0,0 0-19 16,0 0-11-16,0 0-24 0,0 0-19 0,0 0-19 15,0 0-21-15,0 0-8 0,0 0-16 16,0 0-27-16,0 0-52 0,0 0-117 0,0 0-426 16,0 0-61-16</inkml:trace>
  <inkml:trace contextRef="#ctx0" brushRef="#br0" timeOffset="63322.2">16168 10372 2150 0,'0'0'-119'0,"0"0"9"0,0 0 12 15,0 0 8-15,0 0 9 0,0 0 3 16,0 0 7-16,0 0 8 0,0 0-4 0,0 0 4 16,0 0 12-16,0 0 3 0,0 0 13 0,0 0 17 15,0 0 15-15,0 0 15 0,0 0 21 16,0 0 14-16,0 0 7 0,0 0 8 16,0 0 6-16,0 0 0 0,0 0-4 0,0 0-5 15,0 0-9-15,0 0-2 0,0 0-22 16,0 0 1-16,0 0-4 0,0 0-7 0,0 0-5 15,0 0 4-15,0 0-2 0,0 0 8 16,0 0 5-16,0 0 1 0,0 0 10 16,0 0 0-16,0 0 5 0,0 0 4 0,0 0-2 15,0 0-10-15,0 0 1 0,0 0-9 16,0 0 10-16,0 0-7 0,0 0 1 0,0 0 3 16,0 0 9-16,0 0 5 0,0 0 0 15,0 0 4-15,0 0 4 0,11-15-5 16,-11 15-5-16,0 0 6 0,0 0 0 0,6-10 2 15,-6 10-1-15,0 0 2 0,10-7-2 16,-10 7-2-16,0 0 0 0,10-7-3 0,-10 7 0 16,0 0-8-16,14-5 0 0,-14 5-4 15,0 0-2-15,10-3-6 0,-10 3-2 16,0 0 3-16,9-4 2 0,-9 4 5 0,0 0 0 16,0 0 0-16,14-4 3 0,-14 4 0 15,0 0-7-15,0 0-2 0,0 0 0 16,14-2-3-16,-14 2 1 0,0 0 1 0,0 0 5 15,0 0-1-15,14-2 2 0,-14 2 0 16,0 0 5-16,0 0 0 0,0 0-1 0,0 0-5 16,0 0-3-16,0 0-2 0,0 0-3 15,0 0 1-15,0 0-1 0,0 0-1 0,15 4 1 16,-15-4-4-16,0 0 1 0,0 0 9 16,0 0 7-16,0 0 2 0,0 0 4 15,10 13 3-15,-10-13-3 0,0 0 5 0,0 0 0 16,2 19 1-16,-2-19-6 0,2 16 1 15,-2-16-3-15,0 0-3 0,0 22-5 16,0-22-1-16,2 16-1 0,-2-16-6 0,0 17-5 16,0-17-8-16,0 0-13 0,4 22-12 0,-2-14-28 15,0 0-33-15,-2-8-51 0,0 0-55 16,10 23-58-16,-8-18-81 0,-2-5-183 16,2 11-50-16,-2-11-358 0,0 0-303 0</inkml:trace>
  <inkml:trace contextRef="#ctx0" brushRef="#br0" timeOffset="65096.3">16476 10856 2611 0,'0'0'-129'0,"0"0"26"0,0 0 19 16,0 0 11-16,0 0 20 0,0 0 15 0,0 0 16 16,0 0 9-16,0 0 12 0,0 0 9 15,0 0 15-15,0 0 15 0,0 0 4 0,0 0 25 16,0 0-4-16,0 0 4 0,0 0 21 15,0 0 2-15,0 0 6 0,0 0 5 0,0 0 5 16,0 0-1-16,0 0 0 0,0 0 3 16,0 0 0-16,0 0 0 0,0 0-4 15,0 0-2-15,0 0-2 0,0 0-5 0,0 0-6 16,0 0 0-16,0 0 0 0,24 30-12 16,-24-30-4-16,0 0-5 0,0 0-6 0,0 0-4 15,0 0-3-15,11 6-5 0,-11-6 2 16,0 0-10-16,0 0-3 0,0 0-4 15,0 0-1-15,0 0 0 0,22 2 1 0,-22-2 2 16,0 0-3-16,0 0-3 0,18 2-3 16,-18-2 2-16,0 0 2 0,0 0-7 0,0 0-4 15,25-2-1-15,-25 2 0 0,0 0-3 16,0 0-2-16,26-2-5 0,-26 2 3 16,0 0 4-16,23-2 0 0,-23 2-3 0,0 0 6 15,0 0-3-15,22 2 2 0,-22-2 1 16,0 0-1-16,18 0 17 0,-18 0-4 0,0 0 4 15,19 2-12-15,-19-2 9 0,0 0-14 16,0 0 3-16,18 2-4 0,-18-2-4 16,0 0 9-16,0 0-17 0,17 1-1 0,-17-1-3 15,0 0-7-15,0 0-14 0,8 3-15 16,-8-3-14-16,0 0-12 0,0 0-21 0,0 0-40 16,0 0-47-16,0 0-59 0,0 0-57 15,0 0-113-15,0 0-165 0,0 0 11 16,0 0-356-16,0 0-297 0</inkml:trace>
  <inkml:trace contextRef="#ctx0" brushRef="#br0" timeOffset="65526.12">16629 10823 2652 0,'0'0'-98'0,"0"0"28"15,0 0 12-15,0 0 8 0,0 0 4 0,0 0 14 16,0 0 12-16,0 0 18 0,4-24 24 16,-4 24 19-16,0 0 34 0,0 0 20 0,0 0 20 15,0 0 13-15,0 0 1 0,0 0 7 16,0 0-6-16,4-5-6 0,-4 5-7 15,0 0-12-15,0 0-4 0,0 0-9 0,0 0 0 16,0 0-2-16,0 0 2 0,0 0-3 16,0 0 5-16,0 0 2 0,0 0 2 0,0 0-7 15,0 0 5-15,0 0-7 0,0 0-5 16,2 51 1-16,-2-51 7 0,0 23-2 0,2-10-13 16,-2-13-5-16,0 24-14 0,0-10-4 15,0-14-7-15,2 27-4 0,0-15-4 16,-2-12-18-16,0 24-25 0,2-12-18 0,-2-1-23 15,2-2-30-15,-2-9-42 0,4 19-53 16,-2-7-50-16,-2-12-57 0,2 15-105 16,-2-15-173-16,2 14-15 0,-2-14-324 0,0 0-272 15</inkml:trace>
  <inkml:trace contextRef="#ctx0" brushRef="#br0" timeOffset="66961.89">17181 10645 2608 0,'0'0'-94'0,"0"0"26"0,0 0 21 15,0 0 16-15,0 0 14 0,0 0 5 16,0 0 4-16,0 0 22 0,0 0 0 16,0 0 17-16,0 0 16 0,0 0 15 0,0 0 14 15,0 0 12-15,0 0 11 0,0 0 8 16,-4-19 6-16,4 19 2 0,0 0 1 0,0 0 4 16,0 0-5-16,0 0-5 0,0 0-6 15,0 0-2-15,0 0-9 0,0 0-6 0,0 0-7 16,0 0-7-16,6 51-7 0,-6-51-2 15,2 23-7-15,-2-23-3 0,2 26-6 16,2-10-6-16,0 0-4 0,-4 1-3 0,2-2-2 16,0 2-2-16,-2-17-2 0,2 28-2 15,-2-14-3-15,0-14 0 0,2 26-1 0,-2-26-3 16,0 22 1-16,0-22 0 0,0 22-7 16,0-22-1-16,2 17-6 0,-2-17 0 0,0 0-1 15,0 19 1-15,0-19-2 0,0 0-1 16,0 0 0-16,0 16-5 0,0-16-1 15,0 0-3-15,0 0-4 0,0 0-3 16,0 0 1-16,0 0 2 0,0 0-3 0,0 0 1 16,0 0-3-16,0 0 1 0,19-42 1 0,-19 42 1 15,8-14 0-15,-8 14 1 0,10-11 6 16,-10 11 2-16,14-12 0 0,-14 12 2 16,15-9 4-16,-15 9 0 0,18-6 3 0,-18 6 2 15,20-6 0-15,-20 6 1 0,17 0 1 16,-17 0 1-16,0 0 1 0,32 6 5 15,-32-6 6-15,15 9 0 0,-15-9 2 0,14 11 0 16,-8-3 3-16,-6-8-2 0,4 16 4 16,-4-16-5-16,0 0-2 0,-4 23-4 0,4-23-3 15,-14 15 1-15,14-15-8 0,-19 13-12 16,5-5-14-16,2-2-23 0,-2-5-34 0,14-1-55 16,-23 2-92-16,9-5-92 0,2-3-209 15,2-2-36-15,3-1-405 0,7 9-399 16</inkml:trace>
  <inkml:trace contextRef="#ctx0" brushRef="#br0" timeOffset="67967.11">17075 10517 2884 0,'4'11'-123'16,"-4"-11"5"-16,0 0 2 0,0 0-11 0,4 8 8 15,-4-8 3-15,0 0 9 0,0 0 20 16,0 0 4-16,0 0 12 0,0 0 14 15,0 0 2-15,0 0 20 0,0 0 7 0,0 0 15 16,0 0 9-16,0 0 8 0,0 0 11 16,0 0 8-16,0 0-1 0,31-25-1 15,-31 25 7-15,6-17-2 0,-6 17 14 0,10-19 2 16,-6 6 10-16,4-3 0 0,-2 3 10 16,1 0 8-16,-1 0 20 0,4 0 5 0,-2 1 6 15,-8 12 15-15,12-15 6 0,-4 7 12 16,-2 2 17-16,-6 6 1 0,0 0 2 0,0 0 4 15,23-4-9-15,-23 4-9 0,0 0-3 16,0 0-23-16,0 0-8 0,14 19-14 16,-14-19-10-16,4 15-12 0,-4-15-10 0,8 14-11 15,-8-14-19-15,4 15-9 0,-1-7-20 16,1 1-12-16,-4-9-19 0,8 17-16 0,0-7-23 16,0-1-29-16,-8-9-39 0,16 21-39 15,-6-11-54-15,-7-2-137 0,3-1-605 16,2-1-420-16</inkml:trace>
  <inkml:trace contextRef="#ctx0" brushRef="#br0" timeOffset="68830.14">17513 11094 2849 0,'0'0'-77'16,"0"0"47"-16,0 0 34 0,0 0 17 15,0 0 2-15,0 0 7 0,0 0 8 0,0 0 10 16,0 0 7-16,0 0 7 0,0 0 7 16,0 0 4-16,0 0 18 0,0 0 8 15,0 0 2-15,0 0 9 0,0 0 0 0,0 0-1 16,0 0-2-16,2 27 0 0,-2-27-8 16,0 0-10-16,-4 23-8 0,4-23-13 0,-2 15-6 15,2-15-8-15,0 0-1 0,-2 19-8 16,2-19-7-16,0 0-5 0,-2 16-9 0,2-16 0 15,0 0-10-15,0 0-10 0,0 0-4 16,0 0-8-16,0 0-4 0,0 0-11 16,0 0-6-16,0 0-5 0,0 0-6 0,0 0-7 15,0 0-2-15,0 0 2 0,0 0 7 16,22-35 7-16,-22 35 7 0,4-12 11 0,-4 12 3 16,7-11 13-16,-7 11 10 0,0 0 7 15,12-13 5-15,-12 13 5 0,0 0 6 0,10-8 5 16,-10 8 2-16,0 0 1 0,0 0 0 15,0 0 0-15,0 0 1 0,0 0-4 0,0 0 6 16,26 21-6-16,-26-21-5 0,5 11-3 16,-5-11-3-16,4 14 5 0,-4-14-15 15,0 0-9-15,8 21-21 0,-8-21-26 16,0 0-36-16,4 15-42 0,-4-15-54 0,0 0-44 16,4 13-33-16,-4-13-73 0,2 6-130 0,-2-6-530 15,0 0-433-15</inkml:trace>
  <inkml:trace contextRef="#ctx0" brushRef="#br0" timeOffset="69055.17">17721 11189 3103 0,'0'0'12'15,"0"0"9"-15,0 0 1 0,26-3-1 0,-26 3-3 16,0 0 2-16,19-4 11 0,-19 4 8 15,16-2-1-15,-16 2-2 0,20-2 1 16,-20 2-9-16,23-3-2 0,-23 3-4 0,24-3-12 16,-24 3-24-16,25-1-32 0,-13-2-30 15,-12 3-42-15,24 0-27 0,-17-1-51 0,-7 1-131 16,18-6-466-16,-18 6-98 0</inkml:trace>
  <inkml:trace contextRef="#ctx0" brushRef="#br0" timeOffset="69273.19">18055 11045 2394 0,'0'0'58'15,"0"0"50"-15,19-2 42 0,-19 2 19 16,0 0 2-16,0 0-6 0,0 0-9 0,20 15-5 16,-20-15-10-16,0 0-12 0,6 19-13 15,-6-19-11-15,2 19-14 0,-2-19-7 16,4 19-13-16,-4-19-11 0,2 18-19 0,-2-18-31 15,4 20-25-15,-4-20-54 0,2 18-60 16,-2-18-57-16,2 13-44 0,-2-13-123 16,0 11-150-16,0-11-376 0,0 0-249 0</inkml:trace>
  <inkml:trace contextRef="#ctx0" brushRef="#br0" timeOffset="69925.73">18259 10740 2640 0,'0'0'11'0,"0"0"40"15,0 0 11-15,0 0 4 0,0 0 3 16,0 0-3-16,0 0-10 0,0 0-1 0,0 0 4 16,2-12-3-16,-2 12-8 0,0 0-4 15,0 0-11-15,12-2-4 0,-12 2-11 0,16 0-9 16,-16 0 1-16,15-1-2 0,-15 1-3 15,20 0 0-15,-20 0-5 0,21-2 3 16,-11 0 5-16,-10 2-1 0,22-2 5 0,-22 2 12 16,18-2 11-16,-18 2 16 0,13 0 9 15,-13 0 8-15,0 0 7 0,18 0 0 0,-18 0 4 16,0 0-1-16,10 6-6 0,-10-6-2 16,4 7-8-16,-4-7-1 0,0 0-8 15,0 19-3-15,0-19-9 0,-4 16-1 0,4-16-6 16,-6 17-4-16,2-8-3 0,4-9-1 15,-12 25-4-15,6-14 0 0,0 1-3 0,1 1-5 16,-5-1 1-16,10-12 0 0,-10 21-1 16,6-10-6-16,4-11 1 0,-14 19 0 15,14-19-2-15,-6 17 1 0,6-17 2 0,-8 14 8 16,8-14 0-16,-5 15 4 0,5-15 6 16,-4 14-1-16,4-14 5 0,0 0 0 0,0 0 1 15,2 20 0-15,-2-20-3 0,0 0-2 16,13 12-4-16,-13-12-2 0,18 3 2 15,-18-3-8-15,24 3-1 0,-24-3-9 0,25 0-15 16,-11 0-23-16,0-3-31 0,-3 1-37 16,5-1-40-16,-4 1-48 0,4-2-41 0,-5 2-34 15,-1-4-77-15,2 2-123 0,0-3-83 16,0 2-297-16,-3-3-184 0</inkml:trace>
  <inkml:trace contextRef="#ctx0" brushRef="#br0" timeOffset="70477.63">18503 10445 2466 0,'0'0'-19'0,"0"0"59"16,0 0 41-16,0 0 24 0,0 0 12 16,0 0 8-16,0 0 4 0,0 0 6 0,0 0-3 15,0 0-4-15,0 0-12 0,0 0-7 16,29 28-9-16,-29-28-9 0,4 13-10 15,-4-13-4-15,4 14-8 0,-4-14-8 0,0 0-3 16,4 21-4-16,-4-21-8 0,4 12-3 16,-4-12-5-16,0 0-3 0,6 14-7 15,-6-14-7-15,0 0-5 0,2 12-8 0,-2-12-10 16,0 0-10-16,0 0-7 0,0 0-6 16,0 0-8-16,0 0 1 0,0 0-4 0,0 0 2 15,25-19 5-15,-19 11 1 0,-6 8 15 16,10-15 13-16,-4 9 10 0,-6 6 10 15,0 0 15-15,17-17 9 0,-17 17 9 0,14-4 3 16,-14 4 15-16,0 0-7 0,0 0 2 16,0 0-9-16,0 0-2 0,30 10-3 0,-30-10-11 15,7 10-2-15,-7-10-5 0,0 0-8 16,12 13-12-16,-12-13-13 0,12 7-22 0,-8-4-27 16,-4-3-36-16,0 0-43 0,0 0-45 15,12 13-43-15,-12-13-52 0,0 0-119 16,13-2-130-16,-13 2-427 0,0 0-365 15</inkml:trace>
  <inkml:trace contextRef="#ctx0" brushRef="#br0" timeOffset="71014.78">18279 10505 2875 0,'0'0'-36'0,"0"0"50"0,0 0 32 0,0 0 26 15,0 0 12-15,0 0 8 0,0 0-4 16,0 0-6-16,0 0-15 0,39 18-32 15,-39-18-39-15,0 0-68 0,20 0-60 0,-20 0-75 16,0 0-173-16,15-2-429 0,-15 2-128 16</inkml:trace>
  <inkml:trace contextRef="#ctx0" brushRef="#br0" timeOffset="74361.92">18868 10504 2296 0,'0'0'-79'0,"0"0"23"0,0 0 26 16,0 0 16-16,0 0 15 0,0 0 23 16,0 0 23-16,0 0 26 0,0 0 15 0,0 0 17 15,0 0 5-15,0 0 2 0,0 0-4 16,0 0 3-16,0 0-4 0,0 0 5 0,0 0-1 16,0 0 8-16,0 0-1 0,0 0-1 15,0 0 3-15,0 0-5 0,0 0-5 0,0 0 1 16,0 0-3-16,0 0-3 0,0 0-4 15,0 0-10-15,51 9-7 0,-51-9-5 16,18 1-9-16,-18-1 1 0,15 3-10 0,-15-3-1 16,22 0-9-16,-22 0-6 0,21 2-5 15,-21-2-6-15,22 2-4 0,-22-2-5 0,18 0-9 16,-18 0-9-16,0 0-9 0,25 0-14 16,-19 0-18-16,-6 0-21 0,0 0-21 0,16 0-42 15,-16 0-47-15,0 0-43 0,0 0-34 16,0 0-63-16,10-8-124 0,-10 8-109 15,0 0-352-15,0 0-268 0</inkml:trace>
  <inkml:trace contextRef="#ctx0" brushRef="#br0" timeOffset="74592.25">19015 10459 2676 0,'0'0'-49'15,"0"0"31"-15,0 0 30 0,0 0 19 0,-14-10 28 16,14 10 18-16,0 0 21 0,0 0 13 15,0 0 10-15,0 0 2 0,0 0 0 0,0 0-1 16,0 0-11-16,0 0-2 0,0 0-16 16,0 0-9-16,0 0-6 0,0 0-10 0,10 51-7 15,-10-51-7-15,4 14-7 0,-4-14-22 16,2 18-21-16,-2-18-33 0,4 14-35 16,-4-14-44-16,0 0-43 0,4 19-33 0,-2-13-29 15,-2-6-49-15,0 0-114 0,0 11-490 16,0-11-223-16</inkml:trace>
  <inkml:trace contextRef="#ctx0" brushRef="#br0" timeOffset="75072.31">19306 10340 2544 0,'0'0'-36'15,"0"0"24"-15,0 0 36 0,0 0 6 0,0 0 11 16,15 27 31-16,-13-19 18 0,0 0 16 15,-2-8 0-15,2 21 4 0,0-9-3 0,0-1-10 16,0 1-4-16,0 1-10 0,0 0-8 16,-2-1-9-16,4 0-5 0,-2 0-7 15,0 0-11-15,0 0-25 0,-2-12-40 0,0 0-43 16,4 28-61-16,-2-19-41 0,-2-9-49 16,0 14-140-16,0-14-506 0,2 10-218 0</inkml:trace>
  <inkml:trace contextRef="#ctx0" brushRef="#br0" timeOffset="75464.67">19875 10936 2784 0,'0'0'115'0,"6"6"21"0,-6-6-2 15,0 0-17-15,12 5-13 0,-12-5-22 16,0 0-17-16,6 6-30 0,-6-6-23 0,0 0-37 16,0 0-37-16,0 0-40 0,12 5-45 0,-12-5-33 15,0 0-123-15,0 0-545 0,0 0-191 16</inkml:trace>
  <inkml:trace contextRef="#ctx0" brushRef="#br0" timeOffset="75594.37">20070 10958 2667 0,'21'5'79'0,"-21"-5"8"0,16 4-14 0,-16-4-35 16,0 0-38-16,18 0-50 0,-18 0-44 0,13-2-36 15,-13 2-76-15,0 0-160 0,14-10-295 16,-14 10 102-16</inkml:trace>
  <inkml:trace contextRef="#ctx0" brushRef="#br0" timeOffset="75725.92">20382 10936 2049 0,'0'0'201'16,"20"4"-11"-16,-20-4-49 0,13 4-85 0,-13-4-60 15,16 0-45-15,-16 0-66 0,16-4-66 16,-16 4-128-16,13-7-319 0,-13 7 155 0</inkml:trace>
  <inkml:trace contextRef="#ctx0" brushRef="#br0" timeOffset="75856.07">20647 10925 1945 0,'0'0'26'0,"0"0"-33"0,16 5-44 0,-16-5-84 16,10 0-154-16,-10 0-192 0,0 0 351 15</inkml:trace>
  <inkml:trace contextRef="#ctx0" brushRef="#br0" timeOffset="75976.23">20830 10926 1827 0,'8'3'246'0,"-8"-3"-40"0,0 0-74 15,0 0-97-15,25 3-79 0,-25-3-68 16,8 0-126-16,-8 0-412 0,0 0 126 0</inkml:trace>
  <inkml:trace contextRef="#ctx0" brushRef="#br0" timeOffset="76302.23">21256 10946 1961 0,'0'0'192'0,"10"1"5"0,-10-1-20 15,0 0-27-15,0 0-31 0,19 0-33 16,-19 0-16-16,0 0-27 0,24-1-29 0,-16-1-17 15,-8 2-32-15,21 0-27 0,-21 0-11 16,20-2-1-16,-8 2-11 0,-12 0 4 16,23 2-4-16,-11-2 0 0,0 0-3 0,-12 0 0 15,19 0-9-15,-19 0-20 0,16-2-73 16,-16 2-398-16,16-3 208 0</inkml:trace>
  <inkml:trace contextRef="#ctx0" brushRef="#br0" timeOffset="76540.25">21372 10865 1823 0,'0'0'109'0,"0"0"22"15,0 0 14-15,0 0 5 0,0 0 19 16,0 0 22-16,-18 13 10 0,18-13 2 0,0 0-1 16,0 0-14-16,0 0-11 0,0 0-14 15,12 33-21-15,-12-33-11 0,6 18-11 0,-6-18-18 16,6 17-1-16,-6-17-19 0,3 17-9 15,-3-17-11-15,4 17-21 0,-4-17-29 0,4 15-39 16,-4-7-43-16,0-8-54 0,0 0-58 16,2 23-40-16,0-18-32 0,-2-5-113 15,0 0-153-15,-2 15-377 0,2-15-280 0</inkml:trace>
  <inkml:trace contextRef="#ctx0" brushRef="#br0" timeOffset="78397.3">21829 10576 2578 0,'0'0'-100'0,"0"0"16"15,0 0 11-15,0 0 6 0,0 0 7 16,0 0 5-16,0 0 4 0,0 0 18 15,0 0 11-15,0 0 7 0,0 0 12 0,0 0 8 16,0 0 13-16,0 0 13 0,0 0 15 16,0 0 6-16,0 0 20 0,0 0 10 15,0 0 0-15,0 0 5 0,0 0 7 0,0 0 2 16,0 0 9-16,0 0 1 0,18 25-9 16,-18-25-6-16,0 0 6 0,2 15 0 15,-2-15-3-15,6 13-13 0,-6-13-5 0,0 17-8 16,0-17-5-16,4 23-7 0,-4-9-10 15,0-14-1-15,2 28-2 0,0-13-5 0,-2 1 0 16,0-16-3-16,4 29 1 0,-4-17 1 16,0-12-1-16,0 27-5 0,0-14-2 0,0-13-1 15,0 23-1-15,0-23-3 0,0 22-3 16,0-22-6-16,0 21 2 0,0-21-2 16,0 18-1-16,0-18-1 0,-4 18-1 0,4-18-1 15,0 0 0-15,0 21 0 0,0-21-3 16,0 0 0-16,-2 17 5 0,2-17-2 0,0 0 4 15,0 0-3-15,0 0 2 0,-2 17 1 16,2-17 1-16,0 0-5 0,0 0 1 16,0 0-4-16,0 0 1 0,0 0-6 0,0 0-2 15,0 0-2-15,0 0-8 0,0 0-2 16,0 0-4-16,21-38 3 0,-21 38 0 16,8-17 1-16,-8 17 8 0,12-18-3 0,-12 18 2 15,10-13-3-15,-10 13 1 0,12-11 0 16,-12 11 3-16,13-10-2 0,-3 5 3 0,-10 5 4 15,18-6 7-15,-18 6 0 0,21-2 11 16,-21 2 2-16,0 0 5 0,28 2 1 0,-28-2 1 16,14 3-1-16,-14-3-1 0,17 10 0 15,-17-10-3-15,12 11 3 0,-12-11-3 16,6 14 1-16,-6-14 4 0,4 13 8 0,-4-13 0 16,0 0-2-16,0 0 0 0,-14 26-5 15,14-26 6-15,-16 8-10 0,16-8-1 0,-23 6-5 16,9-4-12-16,14-2-6 0,-29 4-23 15,29-4-40-15,-32-6-48 0,18 3-61 16,1-1-64-16,1-3-66 0,12 7-158 0,-24-16-120 16,17 10-359-16,-1 0-352 0</inkml:trace>
  <inkml:trace contextRef="#ctx0" brushRef="#br0" timeOffset="78820.23">22299 10997 2714 0,'0'0'-79'16,"15"13"34"-16,-15-13 23 0,0 0 14 15,0 0 7-15,10 12 2 0,-10-12 14 0,0 0 10 16,0 0 11-16,0 0 2 0,0 0 8 16,0 0 2-16,0 0 1 0,0 0-3 15,0 0-13-15,0 0-5 0,0 0-3 0,0 0 1 16,0 0 9-16,0 0 3 0,0 0 0 15,0 0 5-15,0 0 15 0,0 0 13 0,0 0 16 16,0 0 4-16,14 4 7 0,-14-4-2 16,0 0-4-16,0 0-10 0,0 0-6 15,12 11-16-15,-12-11-23 0,0 0-28 0,0 0-40 16,0 0-62-16,0 0-75 0,-8 16-63 16,8-16-171-16,0 0-523 0,0 0-333 0</inkml:trace>
  <inkml:trace contextRef="#ctx0" brushRef="#br0" timeOffset="79481.75">21709 10420 2842 0,'0'0'-17'15,"0"0"40"-15,0 0 8 0,0 0 8 16,0 0 4-16,0 0 3 0,0 0-2 16,0 0 6-16,0 0-8 0,0 0 10 0,0 0 6 15,44-21-4-15,-35 13 6 0,-9 8 7 16,20-19 4-16,-12 12 8 0,0-3 1 0,-8 10 3 15,17-13-2-15,-9 7 0 0,-8 6-5 16,14-10-7-16,-14 10 4 0,18-5-1 16,-18 5 0-16,0 0-2 0,25 1-4 0,-25-1-2 15,22 8-4-15,-22-8 0 0,21 13-7 16,-11-7-5-16,0 2-6 0,4 0-5 0,-6 2-11 16,-8-10-26-16,17 12-32 0,-9-5-45 15,-8-7-61-15,14 10-71 0,-8-5-63 16,-6-5-162-16,6 7-118 0,-6-7-380 0,0 0-341 15</inkml:trace>
  <inkml:trace contextRef="#ctx0" brushRef="#br0" timeOffset="80954.92">20445 10010 2671 0,'4'-9'-100'0,"-4"9"31"0,0 0 19 16,0 0 9-16,0 0 10 0,0 0-2 16,0 0 5-16,0 0-6 0,0 0-1 0,0 0-6 15,0 0-4-15,0 0-1 0,8-10-3 16,-8 10-2-16,0 0 5 0,0 0 12 16,0 0 20-16,0 0 4 0,0 0 10 0,0 0 3 15,0 0 12-15,0 0 1 0,0 0 0 16,0 0 13-16,0 0-5 0,0 0 5 0,0 0-6 15,0 0 7-15,0 0 13 0,0 0-13 16,0 0 9-16,0 0 15 0,0 0 5 16,1-17 19-16,-1 17 7 0,0 0 3 0,0 0-2 15,0 0-4-15,0 0-2 0,0 0-1 16,0 0 5-16,0 0-2 0,0 0-6 16,0 0-4-16,8-3-12 0,-8 3-8 0,0 0-10 15,0 0-2-15,0 0-8 0,0 0-2 16,0 0-1-16,0 0-1 0,0 0 0 0,0 0-1 15,0 0 6-15,0 0-2 0,0 0 3 16,8-7 2-16,-8 7 0 0,0 0 0 0,0 0 2 16,0 0-3-16,16-2 0 0,-16 2-4 15,0 0-4-15,16-1-1 0,-16 1 12 16,17-2 1-16,-17 2-1 0,0 0 6 0,28 0 8 16,-28 0 7-16,23-2 13 0,-23 2-6 15,22 0 1-15,-22 0 0 0,22 2 2 0,-22-2-8 16,23 0-6-16,-23 0-5 0,26 0-5 15,-11 0-1-15,-15 0-9 0,28 0-2 16,-12 0-7-16,-16 0-6 0,29 2 0 0,-11-2-2 16,1 1-7-16,1-1 4 0,-20 0 0 15,37 2-4-15,-19-2-3 0,4 3 1 0,-5-3 2 16,7 1 2-16,-3 2-5 0,1-2 1 16,0 1 1-16,1 0 2 0,-1 0-2 15,1 0 3-15,-1-2-4 0,0 2-3 0,-1-1-1 16,1-1-1-16,-1 0 2 0,1 2-3 15,-4-2 0-15,3 0 2 0,-3 2-1 0,-18-2-2 16,31 0-1-16,-15 0 1 0,-16 0 0 16,28 0 0-16,-28 0-1 0,27-2-3 15,-13 2-2-15,-14 0-3 0,29 0 0 0,-29 0 3 16,32 0-3-16,-15 0 1 0,3 0 2 16,-2 2 6-16,3-2-8 0,1 3 4 0,-1-3-2 15,1 1 12-15,-2 2-12 0,3-3 3 16,-1 1 2-16,-1-1 3 0,-1 2 0 0,4 0-2 15,-3 0-2-15,1-2 3 0,-1 2-1 16,-1-2 0-16,0 1-2 0,-1-1 0 16,-19 0-3-16,28 3 2 0,-14-3-4 0,-1 2-11 15,-13-2-14-15,22 1-22 0,-10-1-23 16,-12 0-38-16,13 0-50 0,-13 0-61 0,0 0-58 16,0 0-159-16,0 0-118 0,0 0-406 15,0 0-408-15</inkml:trace>
  <inkml:trace contextRef="#ctx0" brushRef="#br0" timeOffset="102443.39">15730 9157 401 0,'0'0'233'0,"0"0"-63"15,0 0-58-15,0 0-20 0,0 0-34 16,0 0-10-16,0 0-7 0,0 0 1 16,0 0 15-16,0 0 19 0,0 0 0 0,0 0 11 15,0 0 0-15,0 0 5 0,0 0 4 16,0 0-21-16,0 0 7 0,0 0-16 0,0 0 6 16,0 0-12-16,0 0 8 0,0 0 5 15,0 0 5-15,0 0 0 0,0 0 4 16,0 0 3-16,0 0 5 0,0 0 0 0,0 0 6 15,0 0-4-15,0 0-6 0,0 0-1 16,43-12-13-16,-43 12-7 0,0 0-10 0,24 0-5 16,-24 0-3-16,21-3-7 0,-21 3-3 15,24-3-4-15,-24 3-4 0,27 0 5 0,-27 0 0 16,28-1 7-16,-15-1-1 0,-13 2-3 16,28-1 1-16,-28 1-5 0,23 0-4 0,-9-3-5 15,-14 3-1-15,0 0-1 0,28 0-6 16,-20 0 2-16,-8 0 0 0,0 0 1 15,0 0 0-15,0 0 2 0,25 3 5 0,-25-3 2 16,0 0 8-16,0 0 1 0,0 0 8 16,0 0 3-16,0 0 0 0,-14 28 1 0,14-28-2 15,-9 18 1-15,1-6 5 0,-4 1-5 16,2 4-7-16,0 1-2 0,-2 1-2 0,1 2 3 16,-3-1 1-16,4 3-5 0,-4 4-2 15,5-2 0-15,-3 6-6 0,-2-3-6 16,6-4 0-16,-4 2-2 0,5-4 5 0,-3 3-10 15,0-4 1-15,2 0-1 0,2-2-3 16,0-2-1-16,-4-1 2 0,7-3-3 0,3-13-1 16,-10 22-1-16,10-22-1 0,-10 17-6 15,10-17-4-15,-8 12-4 0,8-12-4 16,0 0-1-16,0 0 2 0,0 0 1 0,0 0 0 16,0 0 1-16,0 0 1 0,0 0-2 15,0 0 6-15,0 0 3 0,0 0 6 0,0 0 8 16,0 0 6-16,51-31 8 0,-31 30 9 15,-1-2 1-15,5 2 5 0,7 1 0 16,1-2-3-16,1 2-2 0,-1 0-7 0,1 0-1 16,0 0-18-16,1 2-16 0,-5-2-25 15,1 0-51-15,-5 0-56 0,-3 0-69 0,-1 1-59 16,-3-4-95-16,2-1-216 0,-7-2 8 16,1 1-380-16,-14 5-370 0</inkml:trace>
  <inkml:trace contextRef="#ctx0" brushRef="#br0" timeOffset="103096.75">16083 8839 2759 0,'0'0'-79'0,"0"0"23"16,0 0 25-16,0 0 3 0,38 21 13 0,-38-21-2 15,0 0 13-15,0 0-7 0,21 0 11 16,-21 0 6-16,0 0 5 0,28-2 1 0,-28 2 9 16,25-4 1-16,-25 4 5 0,28-4-1 15,-17 4 1-15,-11 0-5 0,28-4-1 16,-14 2-8-16,-14 2-6 0,23-3-11 0,-23 3-20 16,22-5-26-16,-22 5-24 0,19-1-22 15,-11-1-38-15,-8 2-44 0,14-4-112 0,-14 4-309 16,12-4 193-16</inkml:trace>
  <inkml:trace contextRef="#ctx0" brushRef="#br0" timeOffset="104142.54">16486 8677 1809 0,'0'0'9'0,"0"0"14"0,0 0 0 0,0 0 6 16,8-14 2-16,-8 14 4 0,0 0 1 16,0 0 2-16,0 0 8 0,0 0-11 0,0 0 5 15,0 0-3-15,0 0-2 0,0 0 17 16,0 0 8-16,0 0 1 0,0 0 13 0,0 0 0 15,0 0 0-15,0 0-3 0,0 0 4 16,0 0-10-16,0 0-5 0,0 0-6 16,0 46-4-16,0-46-9 0,0 16 0 0,0-16-4 15,0 0-2-15,0 26-7 0,0-26-2 16,0 16-7-16,0-16 3 0,0 0-3 16,0 18-5-16,0-18-1 0,0 0 3 0,0 0 2 15,-2 19-4-15,2-19 2 0,0 0-4 16,0 0 3-16,0 0 3 0,0 0 2 0,0 0-4 15,0 0-4-15,0 0-1 0,0 0-2 16,0 0 1-16,0 0-1 0,0 0 3 16,0 0 5-16,0 0 0 0,0 0 0 0,0 0 0 15,0 0-5-15,0 0 5 0,0 0-6 16,0 0 1-16,0 0-3 0,0 0 4 0,0 0 0 16,0 0 4-16,0 0 0 0,0 0 3 15,0 0 1-15,0 0-2 0,0 0-1 0,0 0-3 16,0 0 0-16,0 0-7 0,0 0 3 15,0 0-6-15,0 0 3 0,0 0-1 16,0 0-1-16,0 0-2 0,0 0-1 16,0 0-1-16,0 0 3 0,0 0-1 0,0 0-3 15,0 0 1-15,0 0-2 0,0 0 2 16,0 0-3-16,0 0 3 0,0 0 0 0,0 0-1 16,0 0-4-16,0 0 6 0,0 0-1 15,0 0 2-15,0 0-3 0,0 0 1 0,0 0 0 16,0 0-1-16,0 0-1 0,0 0 5 15,0 0-5-15,25-33 2 0,-25 33-4 0,0 0 5 16,0 0-6-16,0 0 0 0,0 0-5 16,6-17-2-16,-6 17 4 0,0 0 2 15,8-15-6-15,-8 15-1 0,8-15-7 0,-8 15-1 16,12-15-2-16,-12 15-1 0,11-16-4 16,-3 9 3-16,-8 7 3 0,14-15 3 0,-14 15-1 15,14-11 4-15,-14 11-3 0,12-12 4 16,-12 12 1-16,11-9-1 0,-11 9 3 0,0 0 3 15,16-8 10-15,-16 8 2 0,0 0 2 16,0 0 0-16,0 0 2 0,0 0-2 16,20 17 1-16,-20-17 0 0,4 13-1 0,-4-13 1 15,0 0-3-15,2 25 2 0,-2-25-2 16,0 15 3-16,0-15-4 0,0 0-3 16,0 24 5-16,0-24-2 0,0 0-1 0,-2 22 1 15,2-22-2-15,0 0-7 0,0 0-7 16,-2 20-3-16,2-20-7 0,0 0-13 0,0 0-4 15,0 0-2-15,0 0-8 0,0 0-7 16,0 0 1-16,0 0-2 0,0 0 3 0,0 0 6 16,0 0 3-16,25-43 1 0,-25 43 13 15,10-17 15-15,-4 5 7 0,-6 12 18 16,14-15 9-16,-7 8 5 0,-7 7 7 0,18-13 14 16,-18 13 8-16,14-10 11 0,-14 10 3 15,18-4 9-15,-18 4 9 0,0 0-2 0,0 0 0 16,27 5-8-16,-27-5-9 0,8 10-10 15,-8-10-23-15,10 13-46 0,-10-13-68 0,8 19-67 16,-8-19-72-16,2 17-167 0,-2-7-534 16,0-10-326-16</inkml:trace>
  <inkml:trace contextRef="#ctx0" brushRef="#br0" timeOffset="105406.38">17093 9481 2730 0,'23'0'-84'0,"-23"0"-6"0,26-3-5 0,-15 3-36 16,5-1-67-16,-2-2-120 0,4 2-261 15,-5-3 222-15</inkml:trace>
  <inkml:trace contextRef="#ctx0" brushRef="#br0" timeOffset="105642.83">17216 9403 1843 0,'0'0'108'0,"0"0"40"0,0 0 15 16,-21 11-2-16,21-11 2 0,-6 15-9 0,6-15-6 16,0 21-15-16,0-21-7 0,0 27-15 15,0-12-12-15,0-15-12 0,2 32-11 16,-2-14-9-16,4-2-10 0,-2 2-25 0,-2-18-24 15,2 31-38-15,-2-20-37 0,0-11-52 16,4 24-58-16,-2-14-80 0,-2-10-184 0,2 15-360 16,-1-9-113-16</inkml:trace>
  <inkml:trace contextRef="#ctx0" brushRef="#br0" timeOffset="105836.56">17499 9655 2565 0,'0'0'84'16,"22"0"10"-16,-22 0-8 0,17 0-10 0,-17 0-16 15,0 0-8-15,26-1-12 0,-26 1-17 16,18-4-21-16,-18 4-27 0,0 0-30 16,17-5-25-16,-9 2-41 0,-8 3-40 0,12-7-80 15,-6 1-506-15,-6 6-27 0</inkml:trace>
  <inkml:trace contextRef="#ctx0" brushRef="#br0" timeOffset="105956.29">17796 9564 2380 0,'27'1'49'16,"-27"-1"-20"-16,0 0-44 0,20 0-54 16,-8 3-44-16,-12-3-61 0,19-6-119 15,-9 5-280-15,0-3 230 0</inkml:trace>
  <inkml:trace contextRef="#ctx0" brushRef="#br0" timeOffset="106087.86">18155 9538 1730 0,'0'0'106'0,"22"4"16"0,-22-4-7 16,17 1-16-16,-17-1-31 0,18 2-27 16,-18-2-41-16,20 0-48 0,-13 2-45 0,-7-2-73 15,0 0-164-15,24-5-198 0,-24 5 290 16</inkml:trace>
  <inkml:trace contextRef="#ctx0" brushRef="#br0" timeOffset="106209.28">18487 9568 1751 0,'16'4'215'0,"-16"-4"-11"16,19 6-30-16,-19-6-66 0,24 5-70 0,-24-5-61 16,23 4-59-16,-7-1-63 0,-6-6-144 15,6 3-330-15,-16 0 165 0</inkml:trace>
  <inkml:trace contextRef="#ctx0" brushRef="#br0" timeOffset="106338.27">19123 9600 1728 0,'12'3'-36'0,"-12"-3"-19"0,22 1-57 15,-13-1-136-15,-9 0-169 0,20-1 132 16</inkml:trace>
  <inkml:trace contextRef="#ctx0" brushRef="#br0" timeOffset="106486.28">19402 9572 1482 0,'0'0'200'0,"20"2"5"0,-20-2-13 16,15 2-24-16,-15-2-19 0,0 0-28 0,26 3-36 15,-26-3-38-15,16 0-50 0,-16 0-44 16,13 3-49-16,-13-3-45 0,0 0-82 0,0 0-450 15,20-6 85-15</inkml:trace>
  <inkml:trace contextRef="#ctx0" brushRef="#br0" timeOffset="106812.26">20144 9553 2169 0,'0'0'79'0,"0"0"1"15,20 4-26-15,-20-4-19 0,20 1-2 0,-20-1-2 16,21 3 6-16,-7-2-11 0,-14-1 1 15,25 2 11-15,-13-1 8 0,-12-1 6 0,28 3 8 16,-11 0-4-16,-17-3 0 0,30 3-6 16,-12-1-11-16,-5 0-15 0,-13-2-23 0,30 0-19 15,-15 1-49-15,-3-1-29 0,4 0-31 16,-16 0-43-16,22-5-72 0,-15 2-469 16,-7 3 27-16</inkml:trace>
  <inkml:trace contextRef="#ctx0" brushRef="#br0" timeOffset="107019.73">20421 9490 2150 0,'-14'-5'79'16,"14"5"42"-16,0 0 10 0,0 0-3 0,-17-4 8 15,17 4 0-15,0 0 18 0,0 0 13 16,0 0 3-16,0 0-9 0,-14 16-8 16,14-16-13-16,-2 20-15 0,2-20-14 0,-4 23-17 15,4-23-7-15,-2 31-8 0,2-17-9 16,0 4-11-16,-2-2-16 0,2-16-24 0,0 33-39 15,0-20-47-15,0-13-66 0,4 29-66 16,-4-20-91-16,6 1-194 0,-6-10-93 0,2 16-265 16,-2-16-181-16</inkml:trace>
  <inkml:trace contextRef="#ctx0" brushRef="#br0" timeOffset="113110.3">4187 9376 2385 0,'0'0'-117'0,"0"0"30"15,0 0 16-15,0 0 16 0,0 0 6 16,0 0 5-16,0 0 7 0,0 0 5 0,0 0 3 16,0 0-2-16,0 0-2 0,0 0 6 15,0 0 9-15,0 0-1 0,0 0 15 0,0 0 18 16,0 0 4-16,0 0 14 0,0 0 12 16,0 0 4-16,0 0 23 0,0 0 0 15,0 0-2-15,0 0 8 0,0 0-3 0,0 0 0 16,0 0-4-16,0 0 3 0,0 0-11 15,0 0 0-15,0 0-4 0,0 0-6 0,0 0 0 16,0 0-2-16,0 0-2 0,0 0 3 16,0 0 3-16,0 0-3 0,0 0-1 0,0 0-4 15,0 0-6-15,0 0-4 0,0 0-6 16,0 0 3-16,0 0-2 0,0 0 1 16,-43 23 2-16,43-23 2 0,-12 9 1 0,12-9 2 15,-12 8-3-15,12-8-3 0,-10 10-3 16,10-10 0-16,0 0-3 0,-16 13-2 0,16-13-2 15,-5 9-2-15,5-9-3 0,0 0-1 16,-8 17-2-16,8-17-3 0,-6 12-2 16,6-12-1-16,0 0 1 0,-8 20 0 0,8-20 1 15,-4 13-5-15,4-13 1 0,0 0 2 16,-2 18-4-16,2-18-2 0,0 0 2 0,0 19 0 16,0-19 5-16,0 0-2 15,4 15 8-15,-4-15 0 0,0 0 0 0,10 16 4 16,-10-16 1-16,10 9-2 0,-10-9 2 0,7 10-3 15,-7-10 3-15,10 10-5 0,-10-10 1 16,12 7-2-16,-12-7 2 0,0 0-4 16,16 8 8-16,-16-8 1 0,0 0 2 0,16 4-1 15,-16-4 1-15,0 0 0 0,0 0-3 16,0 0 3-16,29-12-3 0,-29 12 0 16,10-10-1-16,-10 10-4 0,0 0 1 0,10-17 0 15,-10 17-1-15,4-13-3 0,-4 13-2 16,1-16-1-16,-1 16 2 0,4-16-3 0,-4 16-1 15,6-16-2-15,-6 16 1 0,0 0 2 16,2-23 0-16,-2 23-1 0,2-13-1 16,-2 13 3-16,0 0 3 0,0-19 5 0,0 19 4 15,0 0-1-15,0 0 7 0,2-19 5 16,-2 19-2-16,0 0-1 0,0 0 0 16,0 0-1-16,0 0-7 0,2-19 2 0,-2 19-5 15,0 0 0-15,0 0 0 0,0 0-8 16,0 0 3-16,0 0-5 0,0 0 1 0,0 0 2 15,0 0 5-15,0 0 2 0,0 0 1 16,0 0-2-16,0 0 2 0,0 0-3 0,0 0 4 16,37 28 0-16,-33-18 0 0,-4-10-1 15,14 25-4-15,-6-12 0 0,0 0 0 16,2 1-6-16,-4-1-3 0,3 0-22 0,1 1-8 16,-2-3-19-16,0 1-23 0,-2-1-30 15,4-2-36-15,-10-9-46 0,11 18-52 0,-3-10-54 16,-4-3-116-16,-4-5-177 0,8 11-376 15,-8-11-378-15</inkml:trace>
  <inkml:trace contextRef="#ctx0" brushRef="#br0" timeOffset="113892.53">4491 9659 2800 0,'0'0'-133'0,"-2"-24"28"15,2 24 19-15,0 0 13 0,0 0 17 0,0 0 7 16,0 0 27-16,0 0 14 16,0 0 16-16,0 0 15 0,0 0 8 0,0 0 7 15,0 0 5-15,0 0 4 0,0 0-3 0,0 0 1 16,28 34 2-16,-28-34-4 0,4 17 3 15,-4-17-6-15,9 20-4 0,-3-11-5 16,-6-9-4-16,8 20 1 0,-8-20-4 0,6 18-4 16,-2-10 2-16,-4-8-8 0,6 13 5 15,-6-13 0-15,0 0 0 0,10 16 8 16,-10-16 5-16,0 0-4 0,0 0-4 0,6 9-9 16,-6-9-8-16,0 0-10 0,0 0-4 15,0 0-6-15,0 0-3 0,0 0-1 0,0 0 2 16,0 0 4-16,3-44 2 0,-3 44 8 15,2-18 9-15,-2 18 5 0,0 0 5 16,4-18-5-16,-4 18 6 0,0 0 4 0,8-13 8 16,-8 13 5-16,0 0 2 0,0 0-2 15,20-5 4-15,-20 5-2 0,0 0 0 0,0 0-6 16,21 18 2-16,-21-18 0 0,12 10 1 16,-12-10 1-16,10 13-3 0,-10-13 3 15,10 13-4-15,-10-13-3 0,12 9-1 0,-12-9-2 16,6 10 0-16,-6-10 0 0,0 0-6 15,7 9 4-15,-7-9-9 0,0 0-6 0,0 0-14 16,0 0-9-16,0 0-1 0,0 0-5 16,0 0-3-16,20-28 1 0,-20 28 6 0,2-18 9 15,-2 18 4-15,2-18 6 0,-2 18 14 16,2-16 10-16,-2 16 6 0,0 0 2 16,4-18 0-16,-4 18 6 0,0 0 5 15,0 0 6-15,12-8 4 0,-12 8 1 0,0 0-7 16,0 0-3-16,0 0-9 0,0 0-7 15,23 30-27-15,-23-30-43 0,8 14-51 0,-2-6-80 16,-6-8-91-16,8 14-195 0,-8-14-525 16,8 14-440-16</inkml:trace>
  <inkml:trace contextRef="#ctx0" brushRef="#br0" timeOffset="115723.62">15355 9397 2817 0,'0'0'-154'15,"0"0"32"-15,-12-12 25 0,12 12 21 16,-12-7 19-16,12 7 19 0,0 0 18 0,-20-10 15 16,20 10 14-16,-11-7 29 0,11 7 8 15,0 0 13-15,-16-8 7 0,16 8 4 16,0 0-1-16,-14-8 3 0,14 8-3 0,0 0-1 16,0 0-8-16,-17-9-6 0,17 9-9 15,0 0 1-15,-18-4-7 0,18 4 6 0,0 0 2 16,-14-6 12-16,14 6 10 0,0 0 9 15,-18-4 9-15,18 4 6 0,0 0-2 0,0 0-2 16,-23-5-6-16,23 5-2 0,0 0-12 16,-22-2-6-16,22 2-10 0,0 0-4 0,-27 0-6 15,27 0-7-15,-18 2-2 0,18-2-3 16,-20 4-4-16,20-4-1 0,-15 7 1 16,15-7 2-16,-18 8 2 0,18-8 6 0,-16 11-1 15,16-11 0-15,-13 14 1 0,7-7 2 16,6-7-1-16,-12 17-3 0,6-7-1 0,6-10-2 15,-6 21-6-15,6-21-1 0,-4 21-4 16,4-21-4-16,0 22-8 0,0-22-5 16,4 22-5-16,-4-22-11 0,6 19-2 0,0-12-1 15,-6-7-1-15,12 12-5 0,-12-12 4 16,14 9-3-16,-14-9 3 0,15 7 2 0,-15-7 6 16,0 0-5-16,24 0 3 0,-24 0-2 15,0 0 5-15,21-11 5 0,-21 11-5 16,14-14 6-16,-14 14 3 0,10-14 4 0,-2 6-1 15,-8 8 5-15,10-17 1 0,-10 17-1 16,6-17-2-16,-6 17-1 0,7-15-1 0,-7 15-1 16,8-13 3-16,-8 13 1 0,4-14 0 15,-4 14 4-15,0 0 13 0,8-15 1 16,-8 15 11-16,0 0 4 0,0 0-1 0,0 0 5 16,8-10 5-16,-8 10 5 0,0 0-4 15,0 0 10-15,0 0 14 0,0 0-11 0,0 0-2 16,0 0-3-16,10 35-7 0,-10-35-1 0,2 17-4 15,-2-17-2-15,4 19-7 0,-4-19-6 16,2 19-3-16,-2-19-6 0,3 20-5 16,-3-20-8-16,2 20-15 0,-2-20-20 0,4 19-19 15,0-10-18-15,-2 1-17 0,0-1-25 16,-2-9-25-16,4 18-26 0,-2-10-27 0,0 2-13 16,-2-10-19-16,4 19-18 0,-2-9-11 15,-2-10-21-15,4 17-35 0,0-9-76 16,-4-8-570-16,4 15-364 0</inkml:trace>
  <inkml:trace contextRef="#ctx0" brushRef="#br0" timeOffset="116512.28">15410 9623 2809 0,'0'0'-88'0,"0"0"19"16,0 0 19-16,0 0 20 0,0 0 26 15,0 0 29-15,0 0 28 0,0 0 21 0,0 0 18 16,21 18 10-16,-21-18 7 0,0 0-6 15,0 0 2-15,2 17-3 0,-2-17-7 16,0 0-1-16,0 0-5 0,-2 20-9 0,2-20-5 16,0 0-5-16,0 0-12 0,-2 22-7 15,2-22-4-15,0 0-4 0,0 0-7 0,0 0-4 16,-4 19-8-16,4-19-11 0,0 0-8 16,0 0-10-16,0 0-6 0,0 0-8 15,0 0-1-15,0 0-4 0,0 0 1 0,0 0-2 16,0 0-2-16,0 0 1 0,0 0 4 15,0 0 2-15,0 0 6 0,0 0 9 0,22-41 10 16,-22 41 9-16,0 0 1 0,10-14 2 16,-10 14 1-16,0 0 6 0,10-10 2 15,-10 10 7-15,0 0 2 0,0 0 2 0,0 0 5 16,0 0-2-16,0 0-5 0,0 0-3 16,31 13-3-16,-31-13 1 0,0 0-6 0,8 14-1 15,-8-14-2-15,0 0-1 0,6 13-1 16,-6-13-6-16,0 0 0 0,6 12-7 0,-6-12-9 15,0 0-8-15,0 0-6 0,0 0-11 16,0 0-8-16,0 0-3 0,0 0 3 16,0 0 4-16,0 0 5 0,0 0 6 0,0 0 6 15,0 0 15-15,0 0 14 0,27-20 8 16,-27 20 11-16,0 0 7 0,0 0 9 16,12-8 5-16,-12 8 6 0,0 0-1 0,0 0-2 15,0 0-3-15,0 0-8 0,0 0-10 16,24 10-12-16,-24-10-22 0,0 0-29 0,0 0-39 15,5 13-58-15,-5-13-69 0,0 0-55 16,0 0-109-16,0 0-166 0,0 0-445 0,0 0-408 16</inkml:trace>
  <inkml:trace contextRef="#ctx0" brushRef="#br0" timeOffset="116944.27">14974 9060 2924 0,'0'0'-88'0,"0"0"39"0,0 0 20 0,0 0 23 16,0 0 13-16,0 0 27 0,0 0 12 0,0 0-4 15,0 0-4-15,0 0-5 0,0 0-6 16,0 0 3-16,0 0-4 0,45-2 12 16,-45 2 13-16,12-13 19 0,-6 4 16 0,-6 9 13 15,9-14 4-15,-9 14 2 0,14-18 2 16,-8 11-4-16,-6 7-6 0,12-14-8 15,-12 14-1-15,12-11 0 0,-12 11 2 0,13-5-3 16,-13 5 1-16,0 0 7 0,0 0-5 16,0 0-4-16,28 11-11 0,-28-11-6 0,6 15-17 15,-2-5-32-15,0-1-50 0,-2 2-76 16,3 2-110-16,-5-3-141 0,0-10-199 0,6 21-1 16,-6-21-376-16,4 15-345 0</inkml:trace>
  <inkml:trace contextRef="#ctx0" brushRef="#br0" timeOffset="-176869.39">2360 13214 2769 0,'0'0'-92'0,"-7"-13"33"0,7 13 19 15,0 0 13-15,-10-11 12 0,10 11 0 0,0 0 12 16,0 0 0-16,0 0 3 0,-6-14 6 15,6 14 3-15,0 0-3 0,0 0 11 16,0 0 2-16,0 0 18 0,0 0 15 0,0 0 7 16,0 0 9-16,0 0 13 0,0 0 2 15,0 0 2-15,0 0-1 0,12 48-11 16,-8-35 1-16,0 0-1 0,-1 3 1 0,3 0 4 16,-2-1 3-16,4 2-1 0,-4-1 2 15,8 2 0-15,-6 1-3 0,6 0-5 0,-3-2-3 16,3 2-3-16,0 0-3 0,-2 1-2 15,3-4 1-15,-1 4-4 0,2-3 7 0,2 0-4 16,-6 0 2-16,5 1 3 0,-5-3-4 16,6 2-7-16,-8-2 22 0,1-2 1 15,1 2-12-15,-2-1 5 0,0-1-28 0,2 1 2 16,-2-3 7-16,-4 0-9 0,-4-11-6 16,15 22-5-16,-9-13-2 0,-6-9-4 15,8 15-4-15,-8-15-2 0,10 16-7 0,-10-16-8 16,8 11-11-16,-8-11-19 0,0 0-27 15,8 15-35-15,-8-15-45 0,0 0-54 0,5 7-57 16,-5-7-59-16,0 0-146 0,0 0-151 16,0 0 16-16,0 0-274 0,0 0-209 15</inkml:trace>
  <inkml:trace contextRef="#ctx0" brushRef="#br0" timeOffset="-176399.43">2520 13179 2490 0,'0'0'-84'0,"0"0"37"15,0 0 18-15,0 0 14 0,7-13 8 16,-7 13 15-16,0 0 4 0,0 0 13 16,0 0 12-16,0 0 16 0,0 0 13 0,0 0 12 15,0 0 2-15,0 0 2 0,-25 33-2 16,15-21 2-16,2 3-5 0,-4 4 4 0,1 0-3 15,-3 2 3-15,2 2 4 0,-2 2-6 16,-3 4-1-16,5-1-11 0,-6 0 0 16,4 1-7-16,-1 1-4 0,-3-2-4 15,8 6-3-15,-5-4-2 0,1-1-5 0,-2-1-7 16,2-1 0-16,3-3-5 0,1 0-3 16,2-3-2-16,-4-2-4 0,2 2-12 0,6-8-18 15,-4 2-23-15,3-4-27 0,1 2-31 16,4-13-40-16,-4 18-31 0,4-18-39 15,0 11-38-15,0-11-96 0,0 0-533 0,0 0-227 16</inkml:trace>
  <inkml:trace contextRef="#ctx0" brushRef="#br0" timeOffset="-175755.76">2889 13355 2470 0,'0'0'-142'16,"0"0"15"-16,0 0 17 0,0 0 14 0,0 0 15 16,0 0 31-16,0 0 16 0,0 0 21 15,0 0 29-15,0 0 12 0,0 0 25 16,0 0 8-16,0 0 0 0,0 0 12 0,0 0 4 15,0 0-4-15,0 0 4 0,0 0-2 16,0 0-1-16,0 0 3 0,0 0 3 16,-42 26 4-16,39-15-1 0,-5 0-6 15,2 3-4-15,-2-1-5 0,0 2-3 0,4 1-10 16,-2-2 9-16,2 0-8 0,0 2-5 16,4-16 1-16,-4 28-4 0,4-14-3 15,0-14-7-15,8 26-6 0,-6-13-1 0,4 0-6 16,0-1-14-16,2-2-18 0,4 1-24 0,-2-2-28 15,-10-9-40-15,19 18-41 0,-9-13-41 16,0 0-46-16,-2 2-126 0,0-3-423 0,-8-4-73 16</inkml:trace>
  <inkml:trace contextRef="#ctx0" brushRef="#br0" timeOffset="-175169.4">3062 13445 2333 0,'0'0'-11'0,"-2"-19"37"15,2 19 13-15,0 0-3 0,0 0-1 0,0 0 3 16,0 0-4-16,0 0-5 0,2-17-5 0,-2 17-5 15,0 0 0-15,0 0 3 0,0 0-4 16,11-11-5-16,-11 11-2 0,0 0-1 16,14-6 0-16,-14 6-4 0,20-4 6 0,-20 4-3 15,21-3-4-15,-21 3 1 0,24-4-1 16,-24 4-8-16,27-4 9 0,-13 4-8 0,-14 0 1 16,26-4 4-16,-26 4-1 0,25 0-2 15,-25 0 3-15,18 0 13 0,-18 0 21 0,0 0 15 16,19 8-5-16,-19-8 4 0,0 0 3 15,6 11-5-15,-6-11 1 0,0 0-1 16,0 0-2-16,0 0-5 0,-21 30-1 16,21-30 1-16,-14 15-4 0,2-5-3 0,2 0-1 15,1-1-3-15,-1 1 2 0,-2-1-3 16,2 1 0-16,0 0-2 0,10-10-2 0,-21 18-3 16,9-8 6-16,4 0-10 0,8-10 1 15,-12 16 1-15,2-8-3 0,10-8 7 16,-5 14-2-16,5-14 2 0,-4 13 6 0,4-13 5 15,0 0 6-15,0 0 4 0,0 0-3 16,9 27 4-16,-9-27 0 0,16 7-1 16,-16-7-3-16,20 8-1 0,-20-8-5 0,21 4-5 15,-21-4-1-15,28 1-5 0,-14-1-6 16,-14 0-6-16,31 2-15 0,-15-2-20 16,-16 0-25-16,29-2-35 0,-29 2-41 0,30-1-38 15,-17 1-35-15,-13 0-28 0,26-4-48 16,-26 4-102-16,20-4-513 0,-14 2-261 0</inkml:trace>
  <inkml:trace contextRef="#ctx0" brushRef="#br0" timeOffset="-174859.85">3470 13305 2590 0,'0'0'-58'0,"0"0"23"0,8-10 14 0,-8 10 9 15,0 0 3-15,0 0-6 0,0 0 9 16,14-8 4-16,-14 8 17 0,0 0 10 0,0 0 18 16,21 24 7-16,-13-14-9 0,0 3 17 15,-2 3 5-15,0 1 4 0,0 2 1 16,-1 2-9-16,-3-2-4 0,4 2-5 0,-6-2-8 15,0 4-2-15,0-1-12 0,0-2-20 16,-4 1-15-16,2 0-32 0,-2-2-42 0,1-2-45 16,-1 0-32-16,0-2-76 0,-4-1-164 15,4-1-265-15,0-1 103 0</inkml:trace>
  <inkml:trace contextRef="#ctx0" brushRef="#br0" timeOffset="-174277.67">4000 13540 1945 0,'0'0'-23'0,"0"0"26"0,0 0-1 16,0 0-4-16,0 0 6 0,0 0 10 15,0 0 2-15,0 0 0 0,0 0 29 16,0 0 9-16,14-13 22 0,-14 13 3 0,0 0 17 15,0 0 5-15,23-2 3 0,-23 2-2 16,18-2 2-16,-18 2-1 0,0 0-7 0,26 0-8 16,-26 0-8-16,21 0-7 0,-21 0-7 15,22 2-7-15,-22-2-4 0,25 2-11 16,-25-2-1-16,26 0-6 0,-26 0-8 0,25 0-6 16,-25 0-13-16,28 0-15 0,-28 0-21 15,20 0-23-15,-20 0-26 0,21 0-22 0,-21 0-22 16,0 0-22-16,18-2-23 0,-18 2-34 15,0 0-94-15,0 0-449 0,0 0-16 0</inkml:trace>
  <inkml:trace contextRef="#ctx0" brushRef="#br0" timeOffset="-174044.62">4043 13414 2131 0,'0'0'-3'0,"-11"-11"53"16,11 11 8-16,0 0-4 0,0 0 12 15,-10-11-11-15,10 11-5 0,0 0 6 16,0 0 4-16,0 0 5 0,0 0 3 0,0 0-7 16,0 0 0-16,0 0-9 0,0 0-5 15,25-17-7-15,-25 17-2 0,16-4 1 16,-16 4-14-16,0 0 0 0,28-4-8 0,-28 4-14 16,21-1-18-16,-21 1-30 0,24-4-40 15,-24 4-27-15,23 0-35 0,-13 0-46 0,-10 0-100 16,22 0-407-16,-22 0 50 0</inkml:trace>
  <inkml:trace contextRef="#ctx0" brushRef="#br0" timeOffset="-171350.77">4992 12995 2014 0,'0'0'-37'0,"0"0"27"0,0 0 10 0,0 0 15 15,0 0 10-15,0 0 1 0,0 0 17 0,0 0 12 16,2-22 26-16,-2 22 15 0,0 0 16 16,0 0 1-16,0 0 14 0,0 0-9 15,0 0 0-15,0 0-4 0,0 0-9 0,0 0-9 16,0 0-12-16,0 0-11 0,10-11-7 16,-10 11-9-16,0 0-5 0,11-8-8 0,-11 8-9 15,18-6 0-15,-18 6-7 0,24-5-2 16,-24 5-8-16,27-6-4 0,-11 3 2 15,2 2-2-15,-18 1-1 0,33-2 0 0,-17 0-6 16,-16 2 2-16,27 0-1 0,-27 0-5 16,24 0 6-16,-24 0-3 0,17 4 5 15,-17-4 4-15,14 4-3 0,-14-4 3 16,8 9 0-16,-8-9-1 0,0 0-2 0,0 0 2 16,0 0 5-16,-12 29 1 0,12-29-3 15,-14 15 5-15,14-15-2 0,-15 19-1 0,3-10 1 16,2 3-7-16,-4 1 2 0,5-1 0 15,-5 2-4-15,2-1-1 0,2 0-2 16,-2 0 2-16,3 0-3 0,-3-1-1 0,4-1 0 16,0 0 0-16,-2 0-1 0,10-11 4 15,-9 20 1-15,5-11 5 0,4-9-1 0,-8 16 4 16,8-16 1-16,-2 17 2 0,2-17 2 16,0 0 1-16,6 21 4 0,-6-21-1 0,13 12 2 15,-13-12 0-15,22 8 5 0,-6-2 2 16,-1-3 2-16,3 1-4 0,2-3-1 15,-3 1-3-15,5-2-7 0,-2 2-9 0,1-2-21 16,-1 0-34-16,-20 0-39 0,39-2-53 16,-21 0-47-16,1 2-54 0,-3-1-44 0,-16 1-103 15,32-6-126-15,-19 2-367 0,-1 0-239 16</inkml:trace>
  <inkml:trace contextRef="#ctx0" brushRef="#br0" timeOffset="-170905.93">5442 12655 2660 0,'0'0'-6'15,"-6"-16"18"-15,6 16 10 0,-8-15-5 16,8 15-1-16,0 0 3 0,-4-17-3 0,4 17 8 16,0 0-5-16,-4-17 4 0,4 17-2 15,0 0 2-15,0 0 2 0,0 0 0 0,0 0-3 16,10-23 2-16,-10 23-6 0,12-5 2 16,-12 5 0-16,0 0-5 0,21-3 4 15,-21 3 3-15,0 0 3 0,0 0 6 0,30 10 6 16,-30-10 5-16,11 7-3 0,-11-7 5 15,12 14 3-15,-12-14 6 0,8 17 4 16,-8-17 1-16,0 19 3 0,0-19 8 0,-2 23 4 16,2-23 9-16,-8 20 1 0,2-8-1 15,6-12 1-15,-6 19-10 0,6-19-8 16,-5 19-6-16,5-19-6 0,-4 14-8 0,4-14-8 16,0 0-13-16,0 0-18 0,11 21-29 15,-11-21-34-15,18 5-43 0,-18-5-43 16,26 3-41-16,-15-2-43 0,3-2-65 0,-14 1-124 15,26 1-485-15,-16 2-282 0</inkml:trace>
  <inkml:trace contextRef="#ctx0" brushRef="#br0" timeOffset="-170499.41">5870 13078 2626 0,'0'0'-37'0,"0"0"35"16,0 0-2-16,0 0-10 0,0 0-7 15,0 0-9-15,0 0 12 0,0 0-1 0,0 0 2 16,0 0-7-16,0 0 9 0,49-2 7 16,-49 2-4-16,37-7 19 0,-19 6 1 15,1-3 4-15,1 2 15 0,0-2-11 0,-3 3 2 16,3-1-2-16,-2 0-7 0,-3-2-18 15,-1 2-16-15,-2 0-30 0,-12 2-27 0,20-6-12 16,-20 6-33-16,11-6-46 0,-11 6-111 16,0 0-252-16,0 0 281 0</inkml:trace>
  <inkml:trace contextRef="#ctx0" brushRef="#br0" timeOffset="-170270.12">6037 12973 1642 0,'0'0'47'16,"0"0"9"-16,0 0-5 0,0 0 2 15,-16-10 3-15,16 10 16 0,0 0 24 0,0 0 23 16,0 0 30-16,0 0 18 0,0 0 2 16,0 0 7-16,0 0-5 0,0 0-5 0,0 0-3 15,0 0-21-15,0 0-15 0,-2 44-11 16,2-44-10-16,2 24-11 0,0-6-11 16,0-1-13-16,-2 0-7 0,2 0-5 0,2 1-11 15,-2 1-16-15,0-2-30 0,0 0-36 16,0 0-48-16,2-2-47 0,-3 3-47 0,3-3-34 15,-2-1-48-15,-2-14-102 0,4 26-564 16,0-15-324-16</inkml:trace>
  <inkml:trace contextRef="#ctx0" brushRef="#br0" timeOffset="-168433.61">6469 12979 2618 0,'19'-21'-139'0,"-19"21"30"15,0 0 18-15,0 0 23 0,6-21 18 0,-6 21 12 16,0 0 22-16,4-22 23 0,-4 22 21 0,2-17 14 16,-2 17 11-16,4-19 6 0,-4 19 12 15,4-17 5-15,-4 17-7 0,6-17-3 16,2 8-4-16,-8 9-10 0,8-15-2 0,-8 15-8 16,11-18-6-16,-3 10-5 0,-8 8-6 15,16-13 11-15,-6 6-7 0,-10 7-2 16,17-9-3-16,-17 9-4 0,20-7-2 0,-20 7-4 15,18-2 1-15,-18 2-8 0,0 0 6 16,25 12-2-16,-17 0-3 0,0-2-1 0,-4 4 2 16,4 2-5-16,-4-1 3 0,-2 4 5 15,0-1 4-15,-2 2 9 0,0 1 5 16,-4-1 11-16,0 4 7 0,-2-3 8 0,-2 0 10 16,2-3 14-16,-2 0 1 0,-4-1 12 15,3-1 3-15,-5-2 3 0,4-2-2 16,-4-3-2-16,3 1 2 0,-3-3-1 0,14-7-3 15,-22 4-4-15,22-4-5 0,-25-6-5 16,25 6-11-16,-20-16-4 0,10 2-6 0,2 1-6 16,2-2-9-16,1-1-8 0,5 16-5 15,-4-32-12-15,2 17-10 0,2 15-26 0,4-31-30 16,-2 18-33-16,3-1-44 0,-5 14-55 16,12-21-44-16,-4 14-61 0,-8 7-144 15,12-14-152-15,-4 10-329 0,-8 4-305 0</inkml:trace>
  <inkml:trace contextRef="#ctx0" brushRef="#br0" timeOffset="-168212.37">6771 13097 2794 0,'14'17'75'0,"-10"-13"46"15,-4-4 3-15,8 7-16 0,-8-7-14 16,5 6-18-16,-5-6-12 0,0 0-15 0,6 8-13 16,-6-8-18-16,0 0-15 0,0 0-23 15,0 0-23-15,0 0-32 0,12 7-51 0,-12-7-60 16,0 0-109-16,0 0-566 0,0 0-217 16</inkml:trace>
  <inkml:trace contextRef="#ctx0" brushRef="#br0" timeOffset="-167579.38">7164 12676 2568 0,'10'-16'-62'15,"-10"16"20"-15,6-14 18 0,-6 14 1 0,0 0 6 16,5-18 10-16,-5 18 5 0,0 0 8 16,6-11-3-16,-6 11 11 0,0 0 18 0,0 0-11 15,0 0 21-15,0 0 8 0,0 0 0 16,0 0 1-16,0 0 0 0,0 0-7 0,0 0-3 16,0 0-4-16,0 0-1 0,-51 14-3 15,51-14-4-15,-19 8-1 0,9-2-1 16,10-6-10-16,-18 5 4 0,6 0-4 0,12-5 1 15,-17 3-1-15,17-3-3 0,-16 4-4 16,16-4 2-16,0 0 2 0,-18 3-5 0,18-3 0 16,-8 3 1-16,8-3-4 0,0 0 0 15,-11 5 0-15,11-5-2 0,0 0 2 0,-10 12 6 16,10-12 2-16,-2 12 2 0,2-12 5 16,-4 17 5-16,4-8 0 0,-2 2 7 15,2 3 1-15,0-14 0 0,-2 31-5 0,2-15 2 16,2 2-5-16,-2-1-2 0,2-1-3 15,0 0-3-15,0 1-1 0,0-3 0 0,2 0-2 16,0-3-5-16,0 0-7 0,-2-1-1 16,3-3-4-16,1 1 0 0,-6-8-3 15,14 9-1-15,-4-6-3 0,-10-3 0 0,22 0 5 16,-13 0-6-16,11-4 5 0,-6 1 4 16,3 2 6-16,3-3 10 0,0 2 9 15,-1 0 20-15,5 2 16 0,-3 2 12 0,3-2 8 16,-6 0 6-16,3 3 1 0,-1 1 2 15,-2 3-4-15,-3-2 2 0,-1 3-6 0,-4 1-6 16,-4 3-10-16,2-1-9 0,-8 2-3 16,0-1-20-16,-6 2-22 0,-2 2-31 0,0 0-45 15,-6 0-44-15,-1 2-66 0,-3 0-48 16,-2 0-73-16,1 1-160 0,-3-4-102 16,-3 2-290-16,-1-2-190 0</inkml:trace>
  <inkml:trace contextRef="#ctx0" brushRef="#br0" timeOffset="-166057.86">7674 12818 2426 0,'0'0'-73'16,"-21"-7"39"-16,21 7 16 0,0 0 8 16,0 0 10-16,0 0 14 0,-12-8 0 0,12 8 14 15,0 0 7-15,0 0 18 0,0 0 15 16,0 0 10-16,0 0 8 0,0 0 5 15,0 0-4-15,0 0-4 0,0 0-9 0,0 0-8 16,0 0-8-16,0 0-5 0,35-17-6 16,-35 17-8-16,22-2-3 0,-22 2-4 15,25 0-1-15,-25 0-4 0,30 0-3 0,-30 0-1 16,27 2-5-16,-9 0 0 0,-2-2-5 16,-16 0 4-16,31 3-4 0,-17-3 2 15,-14 0-2-15,26 4 12 0,-26-4 14 0,21 3 9 16,-21-3 11-16,16 3 6 0,-16-3 12 15,0 0 0-15,12 12-3 0,-12-12-4 16,0 0-4-16,-8 23-11 0,8-23 0 0,-10 24-8 16,4-12-6-16,-4 1-2 0,2 2 0 15,1 0-3-15,-5 1-2 0,4-3-3 0,0 1-1 16,-2 1-5-16,2 0 2 0,0 0-7 16,1-1 1-16,-1-3 0 0,0 2-2 0,8-13-3 15,-12 23-2-15,4-14 1 0,8-9 5 16,-6 22 1-16,6-22 1 0,-4 17 2 15,4-17-6-15,0 0 4 0,8 25 2 0,-2-18-5 16,-6-7 1-16,24 14-2 0,-9-9-1 16,1-1-3-16,6 0 1 0,-1 0-2 0,3-3-3 15,1 4-9-15,5-4-11 0,-3 2-22 16,1-3-26-16,-4 1-32 0,-1 1-43 16,1 0-60-16,-5 0-57 0,1 0-110 0,-4-2-188 15,-5 1-28-15,-11-1-269 0,0 0-190 16</inkml:trace>
  <inkml:trace contextRef="#ctx0" brushRef="#br0" timeOffset="-164779.93">5137 13562 2426 0,'0'0'-84'16,"0"0"30"-16,0 0 9 0,0 0 16 0,0 0 13 16,0 0 4-16,0 0 17 0,0 0 12 15,0 0 23-15,0 0 14 0,47-10 9 16,-47 10 10-16,0 0 18 0,32-2 10 0,-32 2 2 16,19 0 3-16,-19 0 4 0,22 0-7 15,-22 0 0-15,27-2-10 0,-27 2-11 16,28 0-6-16,-8-1-6 0,-20 1-9 0,37-3-1 15,-15 2-11-15,-1 1-2 0,3 0-2 16,-5-3-6-16,7 6-1 0,-3-6-8 0,5 3-1 16,1 0-1-16,1 0-2 0,5 0 3 15,-3 0-1-15,1 0 6 0,2 0-2 0,5 0 2 16,-5 0 3-16,10 0 4 0,-2 3 1 16,2-2 2-16,1-1-1 0,-1 3-2 15,0-2-4-15,2 1-3 0,-4 0-4 0,2 0-4 16,3 0-1-16,-7 1-2 0,4 0-2 15,-4 1 0-15,1-1-2 0,-3-1-3 16,2 2 1-16,-4 0-1 0,1-1 1 16,-5 0 3-16,0 0-3 0,3 1 16 0,-3-2-2 15,2-1-1-15,-3 2-4 0,1 0-4 16,5-1-1-16,1 0-2 0,4 2 0 0,-4-2-3 16,3 0-2-16,-1-1-3 0,2 2 2 15,-2-2-2-15,4 2 1 0,1-2-2 0,-3 2-6 16,4-2 4-16,0-1 0 0,-2 2-2 15,2 0 1-15,1-2-3 0,-1 2 1 16,-2 0-1-16,0-2-1 0,-4 2 2 0,2-1 0 16,1-1-2-16,-9 3 1 0,2-2-2 15,1-1 0-15,-5 2-1 0,0-2 3 16,-3 3-1-16,1-3-3 0,-3 0-4 16,-5 1-8-16,-3 1-11 0,0-2-14 0,-20 0-18 15,27 1-25-15,-15 2-33 0,-12-3-47 0,0 0-53 16,19 6-49-16,-19-6-108 0,0 0-171 15,0 0-413-15,0 0-382 0</inkml:trace>
  <inkml:trace contextRef="#ctx0" brushRef="#br0" timeOffset="-163868.03">5155 14141 2787 0,'0'0'-72'15,"0"0"37"-15,0 0 10 0,0 0 7 16,0 0-14-16,53-8 11 0,-53 8 5 0,0 0-10 16,20-3 11-16,-20 3 17 0,0 0-2 15,23-5 15-15,-23 5 21 0,20-2 2 16,-20 2 17-16,23 0-2 0,-23 0 1 0,26 0-5 15,-10 2 0-15,-16-2-8 0,29-2-1 16,-29 2-7-16,29 0-5 0,-29 0-4 16,26 2 3-16,-16 0-1 0,-10-2-1 0,21 0 3 15,-21 0 5-15,18 4 3 0,-18-4-5 16,0 0 2-16,8 13-9 0,-8-13 5 16,0 0-4-16,0 0-2 0,-16 33 3 0,6-21-2 15,1 0 4-15,-3 1 1 0,-2 2-5 16,0 0 1-16,1 2-2 0,-5 1 2 0,4-2 1 15,-4 1 1-15,1 2 3 0,1-2-2 16,0 2 3-16,3-1-2 0,-3-4-3 16,4 4 1-16,0-7 4 0,3 4 0 0,3-4 0 15,2 0 4-15,-2-3-2 0,6-8 4 16,0 18-2-16,0-18 2 0,0 0 1 0,14 20 3 16,-5-15 2-16,-9-5 3 0,28 7 2 15,-10-2 4-15,1-3-4 0,-1-2-4 0,5 0-7 16,-1 0-4-16,2 0-12 0,-1-2-14 15,1 0-25-15,-5-1-31 0,3 2-43 16,0 0-53-16,-1-4-56 0,-3 4-47 0,-2-6-95 16,-3 4-150-16,3-3-405 0,-6 2-277 15</inkml:trace>
  <inkml:trace contextRef="#ctx0" brushRef="#br0" timeOffset="-163494.94">5671 13872 2745 0,'0'0'6'16,"6"-17"18"-16,-6 17-2 0,4-12-2 15,-4 12-4-15,6-15-7 0,-6 15 1 0,8-11 0 16,-8 11-3-16,14-12 8 0,-14 12 7 15,9-7 10-15,-3 3 8 0,-6 4 15 0,0 0 4 16,0 0 10-16,18 0 4 0,-18 0-1 16,0 0-4-16,0 0-3 0,10 20-3 0,-10-9 0 15,0-11 1-15,0 0 1 16,-2 32 5-16,2-32 2 0,-4 25 4 0,2-10 0 16,2-15-1-16,-6 25-3 0,2-12-5 0,4-13-6 15,-2 24-6-15,-2-12 3 0,4-12-15 16,0 0-5-16,8 27-7 0,-4-20-14 0,0-1-20 15,4 1-31-15,2-3-39 0,-10-4-58 16,21 6-48-16,-9-4-47 0,0-2-79 16,0 3-155-16,-12-3-467 0,21 1-334 0</inkml:trace>
  <inkml:trace contextRef="#ctx0" brushRef="#br0" timeOffset="-162868.05">6025 14454 2749 0,'0'0'-94'0,"0"0"29"16,0 0 28-16,0 0 25 0,0 0 28 0,0 0 23 15,0 0 22-15,0 0 21 0,0 0 15 16,0 0 21-16,0 0 14 0,0 0 9 16,0 0-1-16,0 0-8 0,0 0-9 0,0 0-13 15,49-11-9-15,-49 11-14 0,0 0-4 16,20-3-4-16,-20 3-9 0,15-4-6 0,-15 4-8 16,24-2-4-16,-24 2-7 0,25-4-5 15,-25 4-2-15,26-2-9 0,-10 1 7 0,-1-1-13 16,-15 2-7-16,30-2-10 0,-15 0-14 15,-15 2-16-15,26-4-29 0,-26 4-32 16,26-4-43-16,-26 4-56 0,21-1-38 0,-13 1-44 16,-8 0-115-16,10-5-582 0,-10 5-402 15</inkml:trace>
  <inkml:trace contextRef="#ctx0" brushRef="#br0" timeOffset="-162590.22">6176 14353 2830 0,'-10'-23'-132'16,"10"23"27"-16,-6-12 24 0,6 12 19 0,0 0 17 15,0 0 33-15,-4-17 18 0,4 17 26 16,0 0 15-16,0 0 10 0,0 0 10 0,0 0 20 16,0 0 12-16,0 0 12 0,0 0 4 15,0 0 1-15,0 0 2 0,0 0-9 16,0 0-4-16,0 0-12 0,0 0-11 0,0 0-7 15,0 57-7-15,0-57-9 0,6 31-6 16,0-16-6-16,-4 0-11 0,2 0-15 0,0 1-21 16,0-4-25-16,-4-12-39 0,6 25-33 15,2-13-43-15,-8-12-42 0,6 22-33 16,-3-13-65-16,-3-9-628 0,4 13-299 0</inkml:trace>
  <inkml:trace contextRef="#ctx0" brushRef="#br0" timeOffset="-161980.15">6457 14280 2848 0,'10'-18'11'0,"-10"18"5"15,8-13 4-15,-8 13-6 0,3-12 3 16,-3 12 6-16,0 0 18 0,6-14 14 0,-6 14 12 15,0 0 8-15,0 0 1 0,8-16 5 16,-8 16-2-16,0 0-1 0,0 0-12 0,4-15-9 16,-4 15-2-16,0 0-10 0,0 0-6 15,8-13-1-15,-8 13-6 0,0 0-3 0,12-12-4 16,-12 12-5-16,14-8-3 0,-14 8-1 16,19-9 0-16,-19 9-5 0,20-6-3 15,-20 6 0-15,23-3 1 0,-7 1 0 16,-16 2 3-16,30-2-2 0,-30 2 2 0,29 4-4 15,-11 2 3-15,-5-3-3 0,3 5 1 16,-4-2-1-16,0 3-2 0,-3 0-3 0,-1 1 3 16,-8-10-1-16,14 23 4 0,-12-13 6 15,-2-10 3-15,-2 20 6 0,2-20 11 16,-8 21-5-16,8-21 6 0,-12 16 2 0,7-9-5 16,5-7 4-16,-16 14-8 0,16-14-4 15,-12 9-3-15,12-9 0 0,-12 10-9 16,12-10-5-16,0 0-8 0,-10 9-9 0,10-9-3 15,0 0-3-15,0 0 0 0,0 0-3 16,0 0 3-16,0 0-3 0,0 0 3 0,32 10 0 16,-32-10 0-16,21 6 5 0,-21-6 0 15,22 7-3-15,-10-1 2 0,2 1-3 0,-3 1 3 16,1 2 2-16,-12-10 0 0,16 20 5 16,-8-6 4-16,-2-1 6 0,0 2 5 15,-4-1 7-15,-2 4 1 0,0-18 2 0,-4 29 1 16,-2-14-1-16,-2-1-4 0,-2-1-1 15,0 3-1-15,-2-3-3 0,-1 1-12 16,-1-3-16-16,2-2-28 0,-2-1-39 0,3 1-44 16,11-9-59-16,-20 7-51 0,10-4-77 15,10-3-168-15,-18 0-413 0,18 0-276 0</inkml:trace>
  <inkml:trace contextRef="#ctx0" brushRef="#br0" timeOffset="-161441.5">6999 14417 2623 0,'16'-10'-24'15,"-16"10"33"-15,0 0 7 0,15-9-3 16,-15 9 7-16,16-6 9 0,-16 6 9 15,18-6 12-15,-18 6 8 0,19-4 1 0,-7 4 12 16,2-3-9-16,2 1 3 0,-5 0-1 16,9 2-1-16,-2-2-10 0,-1 2-5 0,3-2-4 15,2 2-1-15,-5-2-9 0,5 2-4 16,-3-2-3-16,1 2-2 0,-6 0 0 16,4 0 2-16,-7-1 14 0,-11 1 12 0,24 0 12 15,-24 0 9-15,18 1 4 0,-18-1-2 16,11 2-6-16,-11-2-2 0,10 8-9 15,-10-8-5-15,0 0-3 0,0 17-8 0,0-17 0 16,-8 18-3-16,4-9 2 0,4-9-4 16,-9 26-1-16,3-12 1 0,-4 1-4 0,0 0 3 15,2 2-1-15,-4-3 2 0,1 1 0 16,-1 0 1-16,4-1-2 0,-2-1 0 16,0-2-7-16,2 1 2 0,1-1-5 0,7-11 0 15,-14 17-1-15,14-17 5 0,-8 17-8 16,8-17 1-16,-4 14 4 0,4-14 0 0,0 0-4 15,0 0-7-15,18 19 2 0,-18-19 1 16,23 6-2-16,-5-5-7 0,2 2-7 16,-1-3-11-16,5-3-8 0,3 2-7 0,1-1-15 15,1 0-19-15,1-1-30 0,-3 0-37 16,1-1-38-16,3 0-50 0,-3 1-30 0,-1-1-65 16,-5-3-122-16,1 5-133 0,-3-3-341 15,0 2-291-15</inkml:trace>
  <inkml:trace contextRef="#ctx0" brushRef="#br0" timeOffset="-161219.36">7786 14507 2839 0,'18'-13'16'15,"-18"13"18"-15,14-8 8 0,-14 8-4 0,21-7 0 16,-5 0-4-16,-2 4-7 0,3-1 3 15,3-2-7-15,-2 1-1 0,1 2-4 16,3-1-3-16,-4 1-8 0,3-1-8 0,1 0-20 16,-2 0-44-16,-3 0-25 0,1 3-40 15,-2-1-31-15,-5 0-52 0,-11 2-120 16,18-6-350-16,-18 6 75 0</inkml:trace>
  <inkml:trace contextRef="#ctx0" brushRef="#br0" timeOffset="-161003.89">8048 14373 2181 0,'0'0'126'0,"-18"-10"16"0,18 10-11 0,0 0-4 16,0 0 4-16,0 0 9 0,0 0 8 15,0 0 6-15,0 0 0 0,0 0-5 0,4 39-6 16,-4-39-7-16,4 28-11 0,0-11-12 16,0-2-14-16,-1 3-13 0,-1 1-9 15,2-2-8-15,-2 1-13 0,2 0-8 0,0-1-20 16,2 0-22-16,-2-3-34 0,0-1-38 15,-4-13-44-15,6 24-55 0,0-14-41 16,2-3-52-16,-8-7-107 0,9 11-140 0,-9-11-370 16,14 3-238-16</inkml:trace>
  <inkml:trace contextRef="#ctx0" brushRef="#br0" timeOffset="-160614.75">8356 14190 2781 0,'0'0'81'0,"0"-18"-5"0,0 18-11 0,2-20-11 16,-2 20-13-16,2-17-11 0,-2 17-1 15,8-19-6-15,-8 19 2 0,11-15 1 0,-11 15 1 16,12-14 5-16,-12 14 3 0,18-11 5 16,-6 7 10-16,-12 4 2 0,23-7 1 15,-23 7 2-15,26-4 3 0,-26 4-7 0,23 0 0 16,-23 0-5-16,22 1-2 0,-22-1 4 15,18 7-5-15,-18-7-2 0,9 14-1 16,-9-14-2-16,2 19 2 0,-2-19-5 0,-8 28 4 16,-1-14 5-16,1 1 1 0,-2 3 9 15,0-3 5-15,0 4 2 0,2-1 6 0,-1-3-1 16,1 2 2-16,2-2-4 0,0 0-3 16,4-2-3-16,-4 3-5 0,6-16-2 15,4 27-1-15,0-14-4 0,-4-13-8 0,16 22-3 16,-3-15-8-16,1 2-4 0,4-3-17 15,0-1-21-15,-1-1-28 0,5-2-35 0,-1 0-37 16,1 0-49-16,-2-2-48 0,1-2-70 16,-1 0-152-16,0 0-148 0,-5-2-379 0,3 0-400 15</inkml:trace>
  <inkml:trace contextRef="#ctx0" brushRef="#br0" timeOffset="-159900.01">9224 13661 2905 0,'0'0'-82'0,"0"0"26"0,0 0 13 0,0 0 5 15,0 0 16-15,0 0 7 0,0 0 21 0,0 0 10 16,0 0 23-16,0 0 15 0,0 0 18 16,0 0 18-16,0 0 11 0,0 0 12 15,31 0 3-15,-31 0 6 0,0 0 0 0,20-4 1 16,-20 4-11-16,0 0-8 0,25-2-13 15,-25 2-7-15,20-2-8 0,-20 2-9 16,22-3-5-16,-22 3-9 0,25 0-5 0,-25 0-6 16,26 0-2-16,-26 0-7 0,29 0-3 15,-13 0-2-15,-16 0-3 0,27 0-1 0,-27 0-6 16,26 3 1-16,-12-3-9 0,-14 0-5 16,21 2-14-16,-21-2-13 0,20 0-17 15,-20 0-27-15,0 0-22 0,0 0-38 0,25 0-33 16,-25 0-37-16,0 0-36 0,6-5-64 15,-6 5-123-15,0 0-476 0,0 0-274 16</inkml:trace>
  <inkml:trace contextRef="#ctx0" brushRef="#br0" timeOffset="-159645.94">9342 13562 2737 0,'-12'-8'-54'0,"12"8"14"16,0 0 9-16,-12-14 8 0,12 14-1 15,0 0 9-15,-10-10 21 0,10 10 27 16,0 0 27-16,0 0 27 0,0 0 19 0,-8-12 7 16,8 12 1-16,0 0-4 0,0 0-7 15,0 0-3-15,0 0-7 0,0 0-10 0,0 0-9 16,0 0-7-16,0 0-7 0,32-13-9 16,-32 13-12-16,19-1-13 0,-19 1-18 0,26-2-21 15,-26 2-23-15,26 0-25 0,-26 0-26 16,29 0-40-16,-17-1-29 0,-12 1-31 15,27 0-54-15,-27 0-132 0,20-4-430 0,-14 2-118 16</inkml:trace>
  <inkml:trace contextRef="#ctx0" brushRef="#br0" timeOffset="-149525.39">10455 13024 2265 0,'0'0'-120'0,"-4"-11"24"0,4 11 9 0,0 0 18 16,0 0 17-16,0 0 21 0,0 0 17 16,0 0 25-16,0 0 18 0,0 0 20 15,0 0 16-15,0 0 10 0,-18-8 12 0,18 8 12 16,0 0 9-16,0 0 5 0,0 0 9 16,0 0 15-16,0 0 7 0,0 0 4 15,0 0 2-15,0 0 1 0,0 0-7 0,0 0-10 16,0 0-14-16,0 0-8 0,0 0-14 15,0 0-13-15,0 0-8 0,0 0-9 0,0 0-8 16,40-10-7-16,-40 10-9 0,25 3-6 16,-25-3-7-16,34 0-6 0,-17 2-6 0,1-1-5 15,-18-1-4-15,31 2-1 0,-17 0-7 16,-14-2-3-16,28 2-6 0,-28-2 1 16,23 2-3-16,-23-2 0 0,20 4 2 0,-20-4-1 15,14 1 2-15,-14-1-2 0,0 0 4 16,13 7-3-16,-13-7 3 0,0 0 1 0,0 0 0 15,0 0 2-15,0 0-4 0,0 0 4 16,0 0-1-16,-37 24 2 0,37-24 0 16,-16 10 0-16,5-4 0 0,11-6 3 0,-22 11 3 15,8-4 2-15,2 1-1 0,-1-2 5 16,1 4-2-16,-2-2 2 0,2 0-3 0,-3 2-5 16,3 0 5-16,-2-1-1 0,2 2-3 15,1-1 2-15,1 0-4 0,0 1 1 16,10-11 1-16,-18 17-3 0,10-11 0 0,8-6 2 15,-13 13-3-15,13-13 1 0,-8 11 3 16,8-11 4-16,-6 12-2 0,6-12 7 16,0 0 9-16,0 0 8 0,0 0 1 0,8 26 3 15,-8-26-1-15,15 8 0 0,-15-8 0 16,20 8 1-16,-2-4-5 0,-1-1-3 16,-1-1-1-16,6 2-5 0,-1-3-13 0,1-1-19 15,-2 3-24-15,3-3-35 0,-1 3-49 16,-1-3-62-16,3 1-51 0,-6-1-90 0,3-1-181 15,-1 2-71-15,-8 1-287 0,1 0-217 16</inkml:trace>
  <inkml:trace contextRef="#ctx0" brushRef="#br0" timeOffset="-148785.09">11331 12876 2618 0,'0'0'-44'0,"0"0"9"0,0 0 4 16,0 0-7-16,-12-19-4 0,12 19-4 0,0 0 5 15,0 0 4-15,0 0 9 0,0 0 13 16,0 0 10-16,0 0 3 0,0 0 18 16,0 0 15-16,0 0 15 0,0 0 7 0,0 0 29 15,0 0 7-15,-18-2-8 0,18 2-3 16,0 0-1-16,0 0-3 0,0 0-4 16,-19 21-5-16,15-12-5 0,0-1-7 0,-2 3-3 15,4 3-9-15,-2 1 2 0,-2 2-8 16,2 0-1-16,0 2-7 0,2 2 4 0,-3 2-2 15,1 0 3-15,0 2 1 0,2-5 3 16,0 5 1-16,0-2 6 0,4 0-2 0,-2 0 4 16,4 2 4-16,0-1 4 0,2-1-7 15,1 0-5-15,3-2 0 0,0 1-5 16,2-2 1-16,2-3-8 0,-1 2-6 0,1-4-2 16,0 2-17-16,0-3-13 0,-1-1-23 15,-1-1-28-15,0-3-45 0,-2 2-39 0,3-1-50 16,-7-4-56-16,2-1-156 0,0 1-469 15,0 1-238-15</inkml:trace>
  <inkml:trace contextRef="#ctx0" brushRef="#br0" timeOffset="-147728.6">11661 12969 2602 0,'0'0'-52'0,"0"0"31"16,0 0 19-16,0 0 28 0,0 0 11 16,0 0 19-16,0 0 19 0,0 0 10 0,0 0 13 15,0 0 10-15,0 0 5 0,0 0-1 16,0 0-2-16,0 0-7 0,0 0-8 16,0 0-7-16,0 0-8 0,0 0-10 0,0 0-5 15,0 0-9-15,0 0-5 0,0 0-7 16,0 0-7-16,0 0-7 0,0 0-3 0,65 0-3 15,-65 0 2-15,33 0-10 16,-15 0 1-16,1 0-1 0,1 2-3 0,-20-2 0 16,29 0-1-16,-17 2-3 0,-12-2 2 0,26 0-4 15,-26 0-1-15,19 2 1 0,-19-2 2 16,0 0 2-16,16 4 4 0,-16-4 2 16,0 0-1-16,0 0 1 0,0 0 0 0,0 0-6 15,0 0 4-15,-20 35-1 0,9-25 1 16,1 2-3-16,-2 1-2 0,0 0 0 0,2 1 0 15,-3 3 0-15,1-2-2 0,-2 2-3 16,2 1 5-16,-1-2-3 0,1 4 7 16,0-5-7-16,4 0 2 0,0-2 2 0,-1 1 0 15,3-1 0-15,0-1 6 0,6-12 1 16,-6 21-1-16,6-21 5 0,-4 16 4 0,4-16 2 16,0 0 2-16,6 23 0 0,-6-23 6 15,12 12 6-15,-1-6-5 0,3-2-1 0,4 0-5 16,0-1 0-16,3-1-4 0,3 0-5 15,-1 2 0-15,3-4-9 0,1 1-14 0,-1 2-23 16,-3-3-30-16,-1 0-44 0,-2 0-60 16,-1 0-63-16,1 0-78 0,-6 0-156 15,-1 0-121-15,-1 0-378 0,-12 0-385 16</inkml:trace>
  <inkml:trace contextRef="#ctx0" brushRef="#br0" timeOffset="-147279.72">12340 13218 2865 0,'0'-26'-16'0,"0"26"51"0,0 0 27 16,0 0-1-16,12-6 0 0,-12 6-3 16,16-5 0-16,-16 5-4 0,21-2-8 0,-21 2-5 15,26-4-5-15,-26 4 1 0,31-2-7 16,-9 0 4-16,-4 2 3 0,3-2-3 0,1 2-4 16,-1 0-2-16,-1-2-8 0,0 2-14 15,-1-1-26-15,-19 1-37 0,32-3-39 16,-32 3-35-16,25-1-29 0,-15-2-37 0,-10 3-89 15,14-5-536-15,-14 5-148 0</inkml:trace>
  <inkml:trace contextRef="#ctx0" brushRef="#br0" timeOffset="-147049.78">12543 13085 2584 0,'0'0'43'0,"0"0"21"15,0 0-4-15,0 0 1 0,-20 0 5 16,20 0 2-16,0 0 6 0,0 0 6 0,0 0 6 15,0 0 3-15,-4 27 0 0,4-27 1 16,0 21 3-16,0-21-7 0,-2 25-8 0,2-10-4 16,-2 2-6-16,2-17-9 0,-2 34 0 15,4-15-12-15,-2-1-5 0,-2-1-5 0,2 2-7 16,0-19-16-16,2 33-21 0,0-16-27 16,0-2-28-16,4-2-33 0,-6-13-54 15,6 26-28-15,0-13-40 0,-2-3-71 0,-4-10-651 16,13 16-356-16</inkml:trace>
  <inkml:trace contextRef="#ctx0" brushRef="#br0" timeOffset="-146609.32">12896 13211 2699 0,'8'-16'-140'0,"-2"3"21"0,0 2 14 16,0-1 17-16,-1 3 10 0,5-2 16 16,-2-1 16-16,-8 12 10 0,16-22 4 0,-8 14 14 15,0-2 7-15,-8 10 9 0,19-15 9 16,-11 7-9-16,-8 8 17 0,22-11 6 16,-13 7 7-16,-9 4 7 0,24-6 3 0,-24 6 19 15,24 0 7-15,-24 0 9 0,19 7 11 16,-7 0 6-16,-2 2-12 0,-2 3-7 0,-4-1-4 15,2 4-4-15,-1 0-2 0,-3 3 3 16,-2-1 8-16,0 0 7 0,-2 0 4 16,-2 0 9-16,4 0-4 0,-3-2 0 0,-1-2 4 15,-2 1-3-15,0 0 4 0,6-14-2 16,-16 20 1-16,10-13-2 0,6-7-5 0,-19 11 3 16,19-11 3-16,-16 5 2 0,16-5-6 15,0 0-5-15,0 0-2 0,-32-17-12 0,32 17-3 16,-5-25-11-16,5 10-2 0,0 15-9 15,2-33-8-15,1 16-14 0,3 2-25 16,-2 1-38-16,2-2-51 0,0 5-71 0,4-1-64 16,-2 0-83-16,-2 7-183 0,-6 5-56 15,9-8-356-15,-9 8-293 0</inkml:trace>
  <inkml:trace contextRef="#ctx0" brushRef="#br0" timeOffset="-146396.22">13413 13358 2717 0,'21'5'41'15,"-13"-1"31"-15,-8-4-1 0,0 0-10 0,20 6-11 16,-20-6-18-16,0 0 0 0,17 4-1 16,-17-4 2-16,6 2 11 0,-6-2 9 0,0 0-2 15,0 0-3-15,10 6-13 0,-10-6-26 16,0 0-36-16,0 0-44 0,0 0-43 15,14 1-57-15,-14-1-106 0,0 0-558 0,0 0-172 16</inkml:trace>
  <inkml:trace contextRef="#ctx0" brushRef="#br0" timeOffset="-145901.12">13776 12948 2597 0,'12'-9'2'15,"1"1"-2"-15,-3 2-15 0,-10 6-19 0,16-10-17 16,-16 10-5-16,12-7-5 0,-8 3 4 16,-4 4 10-16,0 0 8 0,0 0 11 15,0 0 12-15,0 0 15 0,0 0 18 0,0 0-2 16,0 0 1-16,0 0-5 0,-34-11 9 16,34 11 12-16,-23-2 10 0,13 2 7 15,10 0 1-15,-24-2 10 0,10 2 12 0,14 0 8 16,-19-2 10-16,19 2 4 0,-18-2 2 15,18 2-10-15,-17 0-10 0,17 0-5 0,-14 6-4 16,14-6-14-16,-16 7 0 0,12 2-5 16,4-9-5-16,-12 14-6 0,4-4-4 0,5 2-4 15,-1-3-1-15,0 2-9 0,4-11-4 16,-4 19-11-16,2-9-7 0,2-10-6 16,0 17-3-16,0-17-5 0,0 0-4 0,2 17-8 15,-2-17-6-15,8 5-11 0,-8-5-7 16,13 5 0-16,-13-5 3 0,16 1 2 0,-4-1 2 15,-12 0 8-15,21 2 16 0,-7 0 11 16,2 0 22-16,2 0 26 0,-1 2 20 0,-1 2 15 16,2-3 14-16,-1 5 6 0,-3-1 3 15,0 5-4-15,-2 0-1 0,-5-1-5 16,3 4-8-16,-6-1-4 0,-2 1-9 16,-2 0-5-16,-2 0-5 0,-2 1-4 0,-4-1-10 15,1-2-17-15,-1 1-28 0,0-4-40 16,-4 2-46-16,4 1-53 0,0-5-46 0,1 0-58 15,-1-1-112-15,8-7-597 0,-10 10-388 16</inkml:trace>
  <inkml:trace contextRef="#ctx0" brushRef="#br0" timeOffset="-145618.05">14184 12845 3041 0,'0'0'41'0,"0"0"19"16,6-12 0-16,-6 12 9 0,8-2 3 0,-8 2 5 16,0 0-1-16,20 12-4 0,-14-2-1 15,1 3-2-15,1 4 4 0,-2 4-2 0,0 2-4 16,-2 5-5-16,-2 1-6 0,2 1-6 15,-8 3-5-15,-2 5-7 0,0 0-20 0,-10 5-38 16,-1-4-46-16,-15 17-59 0,-3-3-51 16,-4-1-55-16,-8-5-141 0,-4-3-589 0,-8 0-398 15</inkml:trace>
  <inkml:trace contextRef="#ctx0" brushRef="#br0" timeOffset="-144460.53">10355 13677 2862 0,'0'0'-111'16,"0"0"31"-16,0 0 24 0,0 0 25 16,0 0 25-16,0 0 11 0,0 0 14 0,0 0 6 15,55 0 9-15,-55 0 0 0,0 0 0 16,27 0 9-16,-27 0-5 0,28 0-6 15,-14 0-5-15,5 0 0 0,3 0-1 0,1 0-2 16,1 0 1-16,5-1-10 0,1 1-1 16,3 0-1-16,-1 0 1 0,3 1-1 15,0-1-2-15,7 3 3 0,1-1-4 0,-2-2-2 16,4 1 1-16,0 1-1 0,-1 0-3 16,1 0 0-16,2 0-4 0,-4 0 0 0,4 0 2 15,2 0-4-15,-3-1-2 0,5 2-1 16,0-2 0-16,6-1-2 0,3 2 3 0,1-1-5 15,-2-1 1-15,2 3 3 0,0-3 5 16,2 0 5-16,-2 3-3 0,-2-3 12 16,2 0 0-16,3-3 7 0,-5 3 9 0,2-3-1 15,0 3 6-15,0 0 1 0,-2 0 1 16,-6-1-10-16,-2 2 2 0,2-1-5 0,4-1 1 16,-4 1-6-16,-2-2-4 0,-2 4 1 15,2-2-1-15,0 1-2 0,-2-1-3 0,8 6-1 16,-6-6 2-16,0 1-3 0,0-1-1 15,-5 0-2-15,3 0-1 0,-2 2 0 16,0-2 3-16,-4 2-3 0,2-2 4 0,-4 0 7 16,1 2 6-16,-5-1 8 0,0-1 3 15,-1 3 2-15,-1-2 1 0,0 2-3 16,1-2-2-16,-3 3-2 0,4-4 0 0,5 3-24 16,1 0 0-16,-4-1 1 0,-4-2 2 15,9 2-3-15,-9-2-1 0,8 2 1 0,-5-1 2 16,3-1 6-16,-4 3 13 0,6-3 10 15,-3 2 1-15,-5-1 0 0,2 1 1 16,-1-2-4-16,-3 2-3 0,-2 0-6 0,3-2-12 16,-9 0-13-16,-5 0-22 0,2 2-24 15,-22-2-57-15,29 0-47 0,-15 0-67 16,-14 0-106-16,0 0-189 0,0 0-358 0,0 0-227 16</inkml:trace>
  <inkml:trace contextRef="#ctx0" brushRef="#br0" timeOffset="-141935.25">10404 14307 2655 0,'0'0'-10'0,"0"0"16"0,0 0 11 0,0 0-3 16,0 0-5-16,0 0-4 0,0 0 3 0,0 0 5 15,0 0 9-15,0 0 8 0,0 0 15 16,0 0 3-16,0 0 6 0,0 0 9 16,0 0 3-16,0 0 6 0,0 0 0 0,0 0-1 15,0 0-3-15,0 0-8 0,0 0-5 16,0 0-7-16,0 0-5 0,0 0-5 0,59 0-5 15,-59 0-1-15,31 0-7 0,-15-3-6 16,4 3 0-16,-1 3 2 0,-19-3-4 16,32 0-1-16,-17 0-6 0,-15 0 2 15,28 1-3-15,-28-1 0 0,20 0 2 0,-20 0-6 16,19 3 1-16,-19-3 1 0,0 0 3 16,16 4 2-16,-16-4 2 0,0 0 11 15,0 0 7-15,0 0 9 0,0 0 6 0,0 0 1 16,-22 35-1-16,22-35-5 0,-19 17-3 15,9-7-3-15,-4-1-6 0,2 2-1 0,1-1-3 16,-3 0-3-16,0 0-3 0,2-1-6 16,1 2 1-16,-1-4 2 0,12-7-4 0,-22 17-2 15,14-9 1-15,8-8-1 0,-15 10-3 16,15-10 0-16,-12 13-2 0,12-13-1 16,-10 9 5-16,10-9-1 0,-10 10 1 0,10-10 2 15,0 0 1-15,0 0 1 0,0 0-1 16,0 0 9-16,0 0-5 0,20 26 3 0,-20-26 7 15,23 3 4-15,-7-1 4 0,4 0 1 16,1 0 8-16,5-2 2 0,3 2 0 16,3-2 0-16,1 0-9 0,4 0-3 0,-3 0-7 15,3 0-14-15,-2 0-23 0,1 0-27 16,-1-2-43-16,-3 0-49 0,3 0-57 0,-2 2-54 16,-3-4-80-16,-1 3-159 0,-5-2-91 15,-5 2-334-15,1-3-289 0</inkml:trace>
  <inkml:trace contextRef="#ctx0" brushRef="#br0" timeOffset="-141675.26">11229 14472 2767 0,'27'-3'-30'0,"-27"3"33"0,0 0 13 0,22-3 28 16,-22 3-5-16,18 0 17 0,-7-1 12 16,1-2 6-16,-12 3 6 0,26-3-4 15,-13 1-5-15,-1 2-7 0,-12 0-10 0,26-3-10 16,-11 0-14-16,-3 3-16 0,2-1-28 16,-14 1-32-16,0 0-39 0,33-3-35 15,-23 3-28-15,-10 0-46 0,18-3-73 0,-18 3-535 16,8-4-114-16</inkml:trace>
  <inkml:trace contextRef="#ctx0" brushRef="#br0" timeOffset="-141412.25">11370 14369 2351 0,'0'0'-50'16,"0"0"23"-16,-8-9 21 0,8 9 19 15,0 0 25-15,0 0 22 0,0 0 25 0,0 0 23 16,0 0 18-16,0 0 6 0,0 0 6 15,0 0-1-15,0 0 0 0,0 0-11 0,0 0-10 16,0 0-6-16,0 0-6 0,0 0-6 16,8 55-11-16,-8-55-4 0,2 25-13 15,-2-11-8-15,0-14-7 0,4 26-2 16,-2-11-13-16,4 1-10 0,-6-16-13 0,4 28-14 16,-2-15-22-16,2 1-20 0,-4-14-34 15,6 23-34-15,0-12-31 0,-6-11-28 0,9 18-38 16,-5-6-44-16,-2-8-110 0,4 3-537 15,-6-7-276-15</inkml:trace>
  <inkml:trace contextRef="#ctx0" brushRef="#br0" timeOffset="-141067.46">11696 14273 2778 0,'0'0'45'0,"6"-7"23"0,-6 7 6 16,0 0-6-16,8-7 0 0,-8 7 2 15,0 0-3-15,0 0 5 0,0 0 5 16,0 0 10-16,16 23 1 0,-14-14 2 0,0 3-2 15,0 3 0-15,3 1-3 0,-3 3-4 16,0-3-10-16,0 4-7 0,2 0-6 0,-2-1-9 16,2 0-7-16,0 0-12 0,2 1-19 15,-2-1-21-15,0-2-24 0,0 0-21 16,0-4-30-16,-2 2-37 0,2-1-45 0,1-2-39 16,-1-3-70-16,-4-9-144 0,4 16-475 15,-4-16-276-15</inkml:trace>
  <inkml:trace contextRef="#ctx0" brushRef="#br0" timeOffset="-140743.62">12001 14209 2698 0,'17'-5'34'0,"-17"5"44"0,16-3 20 0,-16 3 8 15,16 6-5-15,-10 1-8 0,3 2-10 0,-3 4-6 16,2 0-7-16,-2 4-7 0,0 6-7 16,-2 3 1-16,0-2-1 0,-4 3-1 15,0 1 3-15,0 1-2 0,-4 2-2 0,0-3-9 16,-8 6-11-16,0-2-14 0,-3 1-23 15,-3-3-30-15,-6 4-33 0,-1-3-34 0,-5 0-38 16,1-3-22-16,-6 1-22 0,1-7-28 16,5 0-58-16,-5-5-598 0,3 1-222 15</inkml:trace>
  <inkml:trace contextRef="#ctx0" brushRef="#br0" timeOffset="-139953.18">10324 14112 2553 0,'0'0'-75'0,"0"0"26"16,0 0 14-16,0 0 5 0,0 0 13 15,-40 29 3-15,34-20 0 0,6-9 0 16,-9 27 14-16,1-12 26 0,2 2-3 0,0 4 23 16,0 0 10-16,-2 1 8 0,2 4 21 15,0-2-5-15,0 1-6 0,-3 2 3 0,3 0-8 16,0 1-3-16,0-1-10 0,-2 2 2 15,4-2-1-15,0 1-2 0,2-2 6 0,4 2 9 16,-2-2-2-16,4-2 0 0,2 1-3 16,4 0-6-16,0-2-5 0,2-2-10 15,1 1-4-15,5-4-19 0,-2-1-29 0,3 1-58 16,5 1-66-16,-3-7-84 0,-1 2-167 16,0 0-512-16,1-2-274 0</inkml:trace>
  <inkml:trace contextRef="#ctx0" brushRef="#br0" timeOffset="-137281.75">12592 14164 2575 0,'0'0'-137'0,"-10"5"17"0,10-5 16 0,0 0 21 16,0 0 10-16,0 0 22 0,0 0 13 16,-10 10 22-16,10-10 24 0,0 0 18 0,0 0 17 15,0 0 18-15,-8 10 9 0,8-10 19 16,0 0 9-16,-4 7 7 0,4-7 7 0,0 0-3 15,-6 9 2-15,6-9 3 0,0 0 1 16,-8 10 3-16,8-10-4 0,-5 10-1 16,5-10-8-16,-6 11-2 0,6-11-4 0,-4 13-8 15,0-5-2-15,4-8-4 0,-8 16-1 16,6-6-2-16,-2 2-4 0,2 0-7 0,0-1-1 16,0 1-7-16,-2-1-5 0,4 2-1 15,0-13-6-15,-4 28-1 0,2-16-1 16,2-12-6-16,-2 29-1 0,2-16 0 0,0-13-2 15,2 33 7-15,-2-16-6 0,2-1-2 16,0 0 0-16,0 2-4 0,2-2 5 0,2-1 1 16,-2 3 1-16,6-3-1 0,-4 3 16 15,0-3-7-15,0 2-3 0,5 0 0 0,-3-4-11 16,8 6-3-16,-6-3-1 0,1-1-16 16,3-1-2-16,-2 3-38 0,4-5-34 15,-5-2-45-15,1 2-68 0,2-3-78 0,-4-2-103 16,0 0-213-16,-2-4 5 0,1 1 29 15,-9-4-352-15,0 0-251 0</inkml:trace>
  <inkml:trace contextRef="#ctx0" brushRef="#br0" timeOffset="-135067.75">12827 14237 2677 0,'0'0'-38'0,"0"0"29"0,-15-11 22 0,15 11 1 15,0 0 9-15,0 0 12 0,0 0 17 16,-4-5 17-16,4 5 27 0,0 0 16 16,0 0 23-16,0 0 12 0,0 0 1 0,0 0 1 15,0 0-8-15,0 0-12 0,0 0-12 16,0 0-14-16,0 0-6 0,0 0-11 16,0 0-13-16,0 0-5 0,0 0-12 0,19-20-4 15,-19 20-10-15,0 0-4 0,24-5-6 16,-14 3-1-16,-10 2-5 0,23-2-2 0,-11 2-7 15,2-2 0-15,-14 2-2 0,25-1 1 16,-13 1-4-16,4-3-2 0,-16 3 1 0,25-1-3 16,-13 1 0-16,-12 0-1 0,24-3 0 15,-14 3-4-15,-10 0 1 0,21 0-2 0,-21 0-3 16,16-2 2-16,-16 2-1 0,0 0 3 16,16 0-6-16,-16 0 3 0,0 0 0 0,7 9 3 15,-7-9 0-15,0 0 1 0,0 0 1 16,0 0 0-16,-17 25-2 0,11-21 0 0,-2 4-2 15,0 0 1-15,0 2 2 0,2-1-4 16,-3 4-1-16,-1-6 1 0,2 6 2 16,-2-4 0-16,2 3-4 0,0-3 5 0,-3 1-7 15,5-2 9-15,0 1-4 0,0-2-1 16,-2 1 0-16,8-8 3 0,-10 17-2 0,6-10-1 16,4-7 0-16,-6 15 1 0,2-7-1 15,4-8 3-15,0 16-1 0,0-16 1 0,0 13 0 16,0-13 0-16,10 13 3 0,-4-6 1 15,0 0-2-15,6 1 3 0,0-4-2 16,3 3 1-16,1-1 2 0,2-1 3 0,1 1-5 16,-1-1-1-16,4-2-2 0,-1 0-2 15,-1 4-12-15,0-6-15 0,1 1-30 0,-1 1-41 16,-5-2-61-16,5 0-67 0,-4-2-82 16,-2 1-192-16,-1 0-46 0,-13 0-391 15,24-1-349-15</inkml:trace>
  <inkml:trace contextRef="#ctx0" brushRef="#br0" timeOffset="-134181.4">13509 14461 2743 0,'0'0'-120'0,"0"0"29"0,0 0 17 0,0 0 21 16,0 0 13-16,0 0 31 0,0 0 14 15,0 0 21-15,0 0 42 0,0 0 25 0,0 0 22 16,0 0 22-16,0 0 4 0,0 0 1 16,0 0-1-16,0 0-2 0,0 0-3 15,0 0-5-15,0 0-7 0,0 0-1 0,0 0-6 16,59-2 2-16,-59 2-5 0,29-2 0 15,-9 2 0-15,1-3-4 0,1 3-8 0,2 0-28 16,-1 0 0-16,5 0-12 0,-3 0-3 16,-1 0-12-16,-1 0-6 0,1 0-15 15,-5 0-7-15,1 0-16 0,-20 0-19 0,33 0-22 16,-17 0-26-16,-6-3-36 0,-10 3-39 16,0 0-60-16,29 3-35 0,-29-3-49 0,0 0-122 15,0 0-148-15,0 0-368 0,0 0-321 16</inkml:trace>
  <inkml:trace contextRef="#ctx0" brushRef="#br0" timeOffset="-133932.63">13766 14392 2778 0,'0'0'-58'0,"0"0"43"0,-10-13 34 16,10 13 32-16,0 0 19 0,0 0 19 0,0 0 12 15,-2-8 10-15,2 8 12 0,0 0 4 16,0 0 5-16,0 0-2 0,0 0-2 0,0 0-2 15,0 0-7-15,-4 46-4 0,4-46-6 16,-2 30-6-16,2-16-12 0,-2 5-9 16,2-2-10-16,2 2-5 0,-2 2-15 0,2-2-8 15,0 0-17-15,0-1-17 0,0 0-22 16,2-4-23-16,-2 2-30 0,2 0-35 0,4-1-52 16,-2-1-47-16,-2-2-38 0,2-3-75 15,-3 1-138-15,5-3-523 0,-8-7-417 16</inkml:trace>
  <inkml:trace contextRef="#ctx0" brushRef="#br0" timeOffset="-133377.33">14116 14331 2855 0,'0'0'-116'0,"0"0"7"0,3-20 11 0,-3 20 9 16,2-12-4-16,-2 12 0 0,6-11 3 15,-6 11 14-15,0 0 10 0,6-15 13 0,-6 15 8 16,0 0 19-16,8-12 17 0,-8 12 17 15,0 0 6-15,14-14 17 0,-14 14 6 0,12-6 4 16,-12 6 15-16,0 0 10 0,19-4 15 16,-19 4 11-16,14 0 10 0,-14 0 5 0,16 4-1 15,-8 0 3-15,-8-4-6 0,15 9-6 16,-9-2-4-16,0 0-7 0,4 4 4 16,-6-1-4-16,2 2 0 0,0-1-2 0,-4 4-4 15,-1-1-3-15,-1-1-7 0,0 4-3 16,-1-2 0-16,-3 3-2 0,0-3 2 15,-2 2 0-15,-2-2 5 0,2-1-1 0,0 0-2 16,0-2-2-16,-2 2-3 0,1-3-2 16,7-11-1-16,-12 21-10 0,8-11 0 0,4-10 0 15,-12 13-3-15,12-13-4 0,-6 13 2 16,6-13-2-16,0 0-2 0,-4 20 8 16,4-20-5-16,0 0-9 0,10 15-1 0,-10-15-6 15,18 10-7-15,-5-5-8 0,3-2-10 16,-16-3-16-16,34 7-23 0,-15-6-29 0,3 2-34 15,-3-3-50-15,5 0-43 0,-2 0-46 16,1 0-60-16,-1-3-141 0,-3 2-99 16,1-2-385-16,0-1-326 0</inkml:trace>
  <inkml:trace contextRef="#ctx0" brushRef="#br0" timeOffset="-132975.76">14789 14185 2693 0,'0'0'-56'0,"0"0"45"0,8-16 20 16,-8 16 20-16,0 0 17 0,0 0 13 0,0 0 12 15,0 0 3-15,0 0 0 0,22 21 3 16,-19-13 1-16,3 5 6 0,0-1 2 16,0 2 1-16,2 3 12 0,-2 2-7 0,4 5-2 15,-4-1-4-15,1 0-4 0,-1 1-6 16,0 3-12-16,-2-2-4 0,-2 3-5 0,-2-3-4 15,0-2-2-15,-2 4-14 0,0-1-6 16,-2 1-18-16,-4 0-22 0,3-4-37 16,-3 2-39-16,2-3-55 0,-2 1-53 0,2-6-60 15,-2 1-162-15,2-4-526 0,-4 0-360 16</inkml:trace>
  <inkml:trace contextRef="#ctx0" brushRef="#br0" timeOffset="-128097.35">4051 17224 2698 0,'0'0'-139'15,"0"0"29"-15,0 0 23 0,0 0 24 0,0 0 20 16,0 0 10-16,0 0 25 0,0 0 16 16,0 0 28-16,0 0 10 0,0 0 11 15,0 0 7-15,0 0 9 0,0 0-13 16,0 0 7-16,0 0-13 0,0 0 2 0,0 0-5 15,0 0-2-15,0 0-1 0,0 0 0 16,0 0 9-16,0 0 11 0,0 0 0 0,0 0 2 16,0 0 2-16,0 0 4 0,0 0-7 15,0 0 1-15,0 0-2 0,20 24-3 16,-20-24-1-16,0 0-4 0,0 0 1 0,0 0 3 16,14 9 3-16,-14-9 3 0,0 0 0 15,0 0 3-15,17 5-1 0,-17-5-2 0,0 0 2 16,20 4-6-16,-20-4-6 0,18 1-6 15,-18-1-7-15,17 3-5 0,-17-3 0 0,18 0-8 16,-18 0-3-16,22 1 5 0,-22-1-9 16,21 0-2-16,-21 0-6 0,20 0 7 15,-20 0-3-15,16 3 5 0,-16-3 4 0,0 0-2 16,29 1 0-16,-29-1 1 0,16 2-9 16,-16-2 4-16,17 2-1 0,-17-2-5 0,0 0-5 15,24 2 0-15,-24-2 1 0,18 2 1 16,-18-2-2-16,0 0-5 0,23 4-15 15,-23-4-1-15,16 2-8 0,-16-2-8 0,0 0-13 16,20 4-16-16,-20-4-18 0,11 0-31 16,-11 0-40-16,0 0-45 0,0 0-50 15,14 1-31-15,-14-1-75 0,0 0-132 16,0 0-508-16,0 0-440 0</inkml:trace>
  <inkml:trace contextRef="#ctx0" brushRef="#br0" timeOffset="-127535.53">4014 17067 2958 0,'0'0'-122'0,"0"0"25"0,2-28 7 15,-2 28 6-15,0 0 6 0,0 0 14 0,0 0 6 16,14-9 12-16,-14 9 23 0,0 0 3 16,0 0 29-16,19-8 14 0,-19 8 25 15,0 0 15-15,16-2 14 0,-16 2 20 0,0 0-1 16,0 0 2-16,22-1-4 0,-22 1-10 16,0 0-9-16,19-3-11 0,-19 3-4 0,18-1-7 15,-18 1-2-15,23-3-3 0,-23 3 6 16,26-3 6-16,-26 3-1 0,26-3 7 15,-26 3 1-15,23-1 0 0,-23 1-2 16,26 0-3-16,-26 0-6 0,25 0-8 0,-25 0-4 16,26 0-3-16,-26 0-3 0,21 0 4 15,-21 0-2-15,22 0 0 0,-22 0-5 16,18-2 2-16,-18 2-2 0,0 0-8 0,23 0-4 16,-23 0-13-16,0 0-13 0,18 2-24 15,-18-2-25-15,0 0-41 0,0 0-44 0,0 0-48 16,16 1-46-16,-16-1-108 0,0 0-639 15,7 3-431-15</inkml:trace>
  <inkml:trace contextRef="#ctx0" brushRef="#br0" timeOffset="-123184.3">5290 16439 2762 0,'0'0'-206'0,"0"0"24"16,0 0 19-16,0 0 26 0,0 0 32 0,0 0 7 15,0 0 18-15,0 0 7 0,0 0 12 16,0 0 1-16,0 0 0 0,0 0 4 16,-9-12-5-16,9 12-10 0,0 0-1 15,0 0-5-15,0 0-5 0,0 0 2 0,0 0 7 16,0 0 10-16,0 0 14 0,0 0 0 16,0 0 10-16,0 0-5 0,0 0-22 0,0 0-46 15,0 0-70-15,0 0 59 0</inkml:trace>
  <inkml:trace contextRef="#ctx0" brushRef="#br0" timeOffset="-121942.24">5290 16515 612 0,'0'0'69'0,"0"0"10"0,0 0-10 0,0 0-2 15,0 0-13-15,0 0-4 0,-9-13-1 16,9 13-7-16,0 0-10 0,0 0 22 0,0 0 13 16,0 0 31-16,-4-18-10 0,4 18 5 15,0 0 9-15,0 0-7 0,0 0 5 16,0 0-12-16,0 0 10 0,0 0-5 0,0 0 2 16,-4-17-5-16,4 17 3 0,0 0-9 15,0 0 0-15,0 0-3 0,0 0 8 16,0 0 8-16,0 0 12 0,0 0 3 0,0 0 5 15,0 0 1-15,0 0-6 0,0 0 3 16,0 0 1-16,0 0-7 0,0 0-6 16,0 0-6-16,0 0-5 0,0 0-7 0,0 0-5 15,0 0-11-15,0 0-2 0,4 54-1 16,-4-54-8-16,2 26-1 0,0-10-3 0,0 1-6 16,-1 0 0-16,-1 2-6 0,2 0-4 15,0 0-3-15,-2 2-1 0,2-2-7 0,-2 2-3 16,2-2 1-16,-2 2-3 0,2-3-4 15,-2 2 0-15,4-2-3 0,-4-18 0 0,0 30 0 16,0-17-7-16,0-13-1 0,0 25-6 16,0-25-8-16,0 23-9 0,0-23-12 15,2 17-19-15,-2-17-19 0,0 15-27 0,0-15-35 16,0 0-42-16,4 14-44 0,-4-14-49 16,6 3-93-16,-6-3-154 0,0 0-424 15,0 0-344-15</inkml:trace>
  <inkml:trace contextRef="#ctx0" brushRef="#br0" timeOffset="-121601.3">5663 16780 2711 0,'0'0'-56'0,"0"0"56"15,14-10 47-15,-14 10 28 0,0 0 20 0,0 0 11 16,20-5 9-16,-20 5 5 0,16-4 6 16,-16 4-6-16,19-4-7 0,-19 4-6 0,20-4-6 15,-6 0-7-15,-14 4-9 0,29-4-4 16,-15 3-17-16,-14 1-4 0,31-3-13 15,-15 2-13-15,0-1-20 0,-5 0-21 0,5 0-32 16,-16 2-34-16,24-2-29 0,-24 2-34 16,19-2-39-16,-19 2-20 0,16 0-21 15,-16 0-49-15,12-1-82 0,-12 1-485 16,0 0-162-16</inkml:trace>
  <inkml:trace contextRef="#ctx0" brushRef="#br0" timeOffset="-121360.64">5856 16663 2512 0,'0'0'-28'0,"0"0"40"16,-10-9 19-16,10 9 29 0,0 0 5 15,0 0 20-15,0 0 16 0,0 0 13 0,0 0 14 16,0 0 4-16,0 0 9 0,0 0-10 16,-18 29-8-16,18-29-9 0,0 25-5 15,0-11-9-15,0-14-5 0,4 35-9 0,-2-16-6 16,0 0-8-16,2 1-6 0,0-1-8 15,-2-1-14-15,2 1-17 0,-2-1-24 0,2-4-33 16,-2 2-43-16,2-3-42 0,-4-13-51 16,12 25-46-16,-10-16-43 0,2-1-121 15,-4-8-594-15,9 12-416 0</inkml:trace>
  <inkml:trace contextRef="#ctx0" brushRef="#br0" timeOffset="-120862.31">6207 16787 2971 0,'8'-21'-77'0,"-8"21"6"0,6-15 13 16,-6 15 0-16,4-21 5 0,-4 21 11 15,4-24-2-15,-2 11 3 0,0-3 13 16,-2 16 25-16,4-29 22 0,-2 15 22 0,2 0 17 16,-4 14 10-16,8-23-1 0,-8 23 1 15,6-20 0-15,-1 12-5 0,-5 8-5 0,10-18 2 16,-10 18-5-16,18-10-5 0,-18 10-6 16,22-5 4-16,-22 5 2 0,23 0 4 15,-23 0-2-15,28 8-7 0,-15-1 0 0,1 3-1 16,0-1-5-16,0 2-1 0,-3 5-7 15,1-2 2-15,0 2 3 0,-4 0 6 0,0-1 4 16,-2 0 4-16,-3 1 6 0,-1-2 1 16,-2-14 4-16,0 27-1 0,0-27-1 15,-5 25-2-15,-3-15-4 0,-2 1-7 0,0-3-5 16,-2 1 0-16,12-9-3 0,-23 10 4 16,9-7-7-16,14-3 2 0,-24 0 5 15,24 0-10-15,-23-3-4 0,23 3-7 0,-18-13 2 16,18 13-3-16,-16-17-4 0,13 9-2 15,3 8-7-15,-4-20-15 0,4 20-19 16,0 0-35-16,5-30-41 0,-5 30-56 0,10-19-56 16,2 12-57-16,-12 7-141 0,14-14-134 15,-6 6-349-15,-8 8-278 0</inkml:trace>
  <inkml:trace contextRef="#ctx0" brushRef="#br0" timeOffset="-120589.27">6820 16851 2717 0,'0'0'116'0,"12"3"63"0,-12-3-4 16,0 0-18-16,16 4-21 0,-16-4-22 15,0 0-20-15,11 5-15 0,-11-5-12 0,0 0-8 16,0 0-6-16,20 7-10 0,-20-7-12 16,0 0-17-16,0 0-28 0,12 5-31 15,-12-5-47-15,0 0-39 0,0 0-54 0,14 6-37 16,-14-6-96-16,0 0-599 0,0 0-315 16</inkml:trace>
  <inkml:trace contextRef="#ctx0" brushRef="#br0" timeOffset="-113984.22">7331 16456 825 0,'15'-8'191'0,"-15"8"-40"0,0 0-41 15,0 0-7-15,0 0-9 0,0 0-26 16,16-3-6-16,-16 3-4 0,0 0 12 0,0 0 13 15,0 0 8-15,0 0 18 0,0 0 5 16,0 0 4-16,0 0-7 0,0 0 0 16,18-2-6-16,-18 2-6 0,0 0-13 0,0 0-3 15,0 0-4-15,0 0-3 0,0 0-5 16,0 0 1-16,0 0-1 0,0 0 5 16,0 0-6-16,0 0-3 0,0 0 0 0,0 0-8 15,0 0-4-15,0 0-1 0,0 0-7 16,-43 28-5-16,43-28 0 0,-20 8-4 0,20-8 2 15,-20 4 0-15,20-4 2 0,-15 6-5 16,15-6-6-16,-20 1-1 0,20-1-4 0,-16 6-3 16,16-6-3-16,0 0-3 0,-19 6-5 15,19-6-7-15,0 0-9 0,-16 3-6 16,16-3-7-16,0 0-6 0,0 0 2 0,0 0-4 16,-20 6 3-16,20-6 3 0,0 0 8 15,0 0-3-15,0 0 4 0,0 0-1 16,-15 4 3-16,15-4-1 0,0 0 8 0,0 0 4 15,-14 6 3-15,14-6 7 0,0 0 0 16,-14 9 0-16,14-9 1 0,-10 10-2 16,10-10 3-16,0 0-3 0,-11 15 0 0,11-15-2 15,-8 15-2-15,8-15-2 0,-8 14 5 0,8-14 0 16,-4 15-1-16,4-15 2 0,-2 17 6 16,2-17 0-16,0 0 1 0,-4 22-8 15,4-22 1-15,0 0-3 0,0 16 0 16,0-16 0-16,0 0 2 0,0 0-5 0,2 19-5 15,-2-19-8-15,0 0-6 0,0 0 3 0,0 0-3 16,0 0 1-16,0 0 3 0,4 13-2 16,-4-13-1-16,0 0 1 0,0 0-3 15,0 0 1-15,0 0 3 0,0 0 1 0,27-26 3 16,-27 26 5-16,0 0 10 0,16-9 3 16,-16 9 0-16,12-6 6 0,-12 6 6 0,0 0 0 15,19-2 8-15,-19 2-3 0,0 0-2 16,24 2 0-16,-24-2 0 0,22 6-1 15,-22-6-2-15,15 9 2 0,-1-3-6 0,-4-1-1 16,2 3 3-16,-1-1-3 0,-1 3-3 16,2 2 2-16,-4-1-1 0,0 2-3 15,2 0 3-15,-4 3 2 0,-1-1 0 16,-3 0 7-16,2 2 0 0,-4 1 3 0,0-18-3 16,-4 34 1-16,-2-19 0 0,1 3-6 15,-7 0-1-15,2-2-2 0,-4 1-3 0,0-3-1 16,-1 2-5-16,3-4-3 0,-2-1-17 15,1-2-15-15,-1 1-18 0,2-2-26 0,-2-1-32 16,14-7-41-16,-17 12-44 0,17-12-41 16,-14 4-50-16,14-4-143 0,0 0-129 15,0 0-312-15,0 0-218 0</inkml:trace>
  <inkml:trace contextRef="#ctx0" brushRef="#br0" timeOffset="-113141.25">7712 16479 2565 0,'0'0'-8'15,"0"0"37"-15,0 0 5 0,0 0-6 16,0 0-13-16,0 0-18 0,0 0-2 16,0 0-1-16,0 0-1 0,0 0 4 0,0 0 13 15,0 0 11-15,0 0 13 0,0 0 13 16,0 0-1-16,0 0 8 0,47 13-3 15,-47-13-1-15,21 2-7 0,-21-2-4 0,24 0-4 16,-24 0-1-16,26-2-9 0,-26 2-6 16,25 0-2-16,-25 0-3 0,26-2-1 0,-26 2 1 15,21-4-3-15,-21 4 3 0,18 0 12 16,-18 0 12-16,0 0 16 0,21-2 10 0,-21 2 11 16,0 0 0-16,0 0-2 0,18 5-2 15,-18-5-2-15,0 0-5 0,0 0 0 16,0 0-8-16,-6 24-7 0,6-24-3 0,0 0-3 15,-10 28-3-15,10-28 3 0,-9 25-3 16,1-11 2-16,2 3-7 0,0-2 5 0,2 2 0 16,-6 1-1-16,4-2-3 0,-2 2-3 15,1-1-3-15,-3 2-2 0,2-4-6 16,0 2 0-16,0-3-3 0,0-1 0 0,2 1 0 16,1-3-8-16,5-11 3 0,-14 19-3 15,10-10-2-15,4-9 1 0,-8 14-1 16,8-14-3-16,-8 15-1 0,8-15-1 0,0 0-3 15,-8 15 1-15,8-15 1 0,0 0-1 0,0 0 2 16,-4 16 7-16,4-16 8 0,0 0 9 16,0 0 2-16,0 0 1 0,18 17-2 15,-18-17 0-15,16 3-1 0,-16-3-4 16,25 0 3-16,-25 0-8 0,32-1-1 0,-15-1 1 16,3-1-8-16,-2 0-7 0,1 1-12 15,1-2-14-15,2 0-16 0,-5 0-29 16,3 1-32-16,-2-3-42 0,-1 4-64 0,1-2-47 15,-4-1-94-15,3 1-179 0,-3-4-31 16,-2 1-302-16,0-1-209 0</inkml:trace>
  <inkml:trace contextRef="#ctx0" brushRef="#br0" timeOffset="-112657.39">8177 16193 2624 0,'0'0'-34'0,"0"0"16"0,0 0 2 0,0 0 4 16,0 0 9-16,0 0 19 0,0 0 27 16,0 0 9-16,0 0 10 0,47-13 4 15,-47 13 7-15,0 0-1 0,26-3-1 0,-26 3-8 16,19 0-7-16,-19 0-9 0,22 0-7 16,-22 0-8-16,0 0-21 0,29 0-25 0,-29 0-15 15,16 0-44-15,-16 0-29 0,0 0-27 16,28 0-21-16,-17 0-47 0,-11 0-131 15,12 0-370-15,-12 0 51 0</inkml:trace>
  <inkml:trace contextRef="#ctx0" brushRef="#br0" timeOffset="-112408.19">8578 15935 2077 0,'10'-14'29'0,"-10"14"35"0,0 0 6 0,0 0 5 16,0 0 9-16,13-6 17 0,-13 6 17 15,0 0 12-15,0 0 11 0,0 0 8 0,18 30 0 16,-16-18-6-16,-2-12-11 0,6 30-13 16,-6-11-14-16,2 1-11 0,0 1-15 0,0-1-24 15,0 2-33-15,-2 0-38 0,0 3-51 16,0 4-66-16,0-4-74 0,-2 1-122 15,0 1-629-15,0-3-390 0</inkml:trace>
  <inkml:trace contextRef="#ctx0" brushRef="#br0" timeOffset="-110354.27">5288 17526 2812 0,'0'0'-105'16,"24"-1"28"-16,-24 1 6 0,0 0 8 0,0 0 7 16,0 0-2-16,22-3 12 0,-22 3 9 15,0 0-6-15,0 0 9 0,19-3 20 16,-19 3 21-16,0 0 31 0,14-4 17 0,-14 4 27 16,0 0 12-16,0 0 2 0,0 0-2 15,0 0 1-15,22-2 1 0,-22 2-3 16,0 0-3-16,0 0-9 0,0 0 3 15,0 0 1-15,21 2 4 0,-21-2 4 0,0 0-1 16,0 0-3-16,20 0-5 0,-20 0-8 16,0 0-3-16,21-2-6 0,-21 2-8 0,0 0-5 15,28-1-2-15,-28 1-8 0,23 0-6 16,-23 0-3-16,26 0-3 0,-26 0-2 0,27-3-4 16,-11 6-3-16,-16-3 0 0,32 0-3 15,-15-3 3-15,3 6 0 0,0-3 3 16,1 0-1-16,-1 0-5 0,1 0 0 0,3 1-2 15,0-1-1-15,-1 2-1 0,3-2-5 16,-1 0-1-16,5 2 2 0,-7-2-4 16,7 2 1-16,-1 0-2 0,1-1 1 0,-1-1 1 15,0 3-1-15,1-2 1 0,-1-1 0 16,1 3-2-16,-1-2 2 0,5 2-3 0,-5-2 2 16,1 1-1-16,-1 0-1 0,1 0-1 15,-1-1 3-15,0 2-4 0,-1-2 1 16,1 2-2-16,1-2 1 0,-3 1-3 0,3-2 3 15,1 3-4-15,-1-3 3 0,-3 1-2 16,3 1-1-16,-1-4 0 0,1 4-2 0,-3-4-1 16,2 2 6-16,-3 0-5 0,0 0 6 15,1 0-4-15,-1 0 0 0,-1 2 2 16,-1-4 0-16,1 2 1 0,-1 0-1 0,7 2 3 16,-5-2-2-16,3 0-3 0,1 0 2 15,-1 0-1-15,-1 2 0 0,1-2-3 16,2 0-2-16,1 0-3 0,-3 0 0 0,3 0-1 15,-1 0 2-15,1-2-2 0,-1 2 1 16,-2 0 2-16,3-2 3 0,-5 2 0 0,3 0 1 16,-1 0-2-16,-1 0 7 0,-1 0 1 15,3-1 1-15,-1 2-2 0,1-2 0 16,-5 1-2-16,3 0 0 0,-1 0 2 0,3 0 0 16,-1-3-5-16,0 3 3 0,1 0 1 15,-1 0-2-15,1-2 0 0,-1 2 1 16,1-1 0-16,-1 1-1 0,1-3 1 0,1 2 2 15,1 1-4-15,-3-3 2 0,0 2 7 16,3 1 8-16,-3 0 3 0,5 0 9 0,-1 0-2 16,-1 0 4-16,1 0 0 0,0 0-3 15,3 0 0-15,-1 1 4 0,-2-1-11 0,3 0-2 16,-1 3 1-16,2-2-2 0,-1-1 0 16,1 0-3-16,-2 0-4 0,1 0 1 15,3 0-4-15,-6 0 7 0,3-1-9 0,1-2 2 16,-6 3-3-16,3 0 1 0,-5-1 4 15,-3 1-10-15,-3 0-5 0,-1 0-15 16,-4-2-11-16,-18 2-21 0,31-2-42 0,-31 2-71 16,16-6-82-16,-14 1-94 0,-2 5-191 15,0 0-24-15,0 0-401 0,0 0-388 16</inkml:trace>
  <inkml:trace contextRef="#ctx0" brushRef="#br0" timeOffset="-109558.53">5711 18180 2853 0,'-12'-13'-65'0,"12"13"62"16,0 0 24-16,0 0 12 0,0 0 6 15,0 0-6-15,0 0-3 0,0 0 1 16,-4-15 0-16,4 15-3 0,0 0 9 0,0 0 0 15,0 0 13-15,0 0-5 0,0 0 13 16,0 0 1-16,0 0 3 0,0 0 3 0,0 0-1 16,0 0 3-16,0 0-1 0,0 0-3 15,0 0-4-15,0 0-4 0,0 0-3 16,0 0-7-16,0 0-1 0,0 0-4 0,0 0-8 16,0 0 0-16,-6 40-4 0,6-40 3 15,-4 21-3-15,4-21-3 0,-4 25-1 16,2-11 0-16,0 2-4 0,2-16 0 0,-6 32-2 15,2-16-1-15,2 2 0 0,2 0-3 16,0-18 0-16,-5 32-3 0,5-17 0 0,-4 1 0 16,4-16-3-16,0 24-1 0,0-24-3 15,-4 23-7-15,4-23-9 0,0 19-14 0,0-19-15 16,-4 16-23-16,4-16-24 0,0 0-35 16,0 19-38-16,0-19-40 0,0 10-52 15,0-10-136-15,0 0-530 0,0 0-318 16</inkml:trace>
  <inkml:trace contextRef="#ctx0" brushRef="#br0" timeOffset="-109185.26">5964 18309 2788 0,'24'-3'-11'0,"-24"3"15"0,0 0 27 15,0 0 6-15,21-2 8 0,-21 2 10 0,16-2 10 16,-16 2 11-16,21-2 7 0,-21 2 0 15,24-3 2-15,-24 3 5 0,27-3-4 16,-11 3-11-16,-16 0-5 0,28 0-8 0,-13 0-8 16,-15 0-4-16,32-1-9 0,-16-2-2 15,-16 3-8-15,29 0-6 0,-29 0-12 0,29-1-19 16,-29 1-20-16,24 0-30 0,-24 0-29 16,22 0-42-16,-22 0-49 0,13-2-52 0,-13 2-164 15,0 0-486-15,0 0-247 0</inkml:trace>
  <inkml:trace contextRef="#ctx0" brushRef="#br0" timeOffset="-108878.29">6135 18171 2698 0,'0'0'-9'0,"8"-22"31"15,-8 22 9-15,0 0 7 0,0 0-1 0,0 0-3 16,0 0 4-16,0 0 2 0,0 0 10 16,0 0 12-16,0 0 11 0,6 54 8 15,-6-54 7-15,-2 28 0 0,2-10 3 0,0 1-6 16,-2-2-9-16,2-17 0 0,2 36-7 16,-4-15-8-16,4-2-5 0,-4 0-7 0,4 0-5 15,-2-2-3-15,2 1-12 0,0-1-9 16,-1-2-17-16,-1-15-18 0,0 28-28 15,2-14-29-15,-2-14-36 0,2 23-39 0,-2-23-22 16,4 20-42-16,-4-20-72 0,2 14-633 16,2-6-313-16</inkml:trace>
  <inkml:trace contextRef="#ctx0" brushRef="#br0" timeOffset="-108017.18">6559 18190 2724 0,'-16'-16'-84'0,"16"16"30"15,0 0 24-15,0 0 25 0,0 0 4 16,-12-7 16-16,12 7 0 0,0 0 11 0,0 0 8 15,0 0 2-15,0 0-1 0,0 0 10 0,-3-19 5 16,3 19 7-16,0 0 18 0,0 0 0 16,0 0 1-16,9-25-1 0,-9 25-5 15,10-10-2-15,-10 10-10 0,12-9-8 0,-12 9-6 16,16-10-3-16,-16 10-4 0,17-9-2 16,-17 9-5-16,20-6-1 0,-8 4-1 15,-12 2 2-15,23-1 8 0,-23 1 9 0,24 0 9 16,-24 0 4-16,22 0 10 0,-22 0 0 15,19 5-2-15,-19-5 0 0,18 8-9 16,-8-3-1-16,-10-5-10 0,11 13-6 0,-11-13-6 16,10 16-4-16,-10-16-4 0,6 19-2 15,-6-19-2-15,-2 21-3 0,2-21 1 16,-10 21-4-16,4-11-3 0,-3 1-1 16,9-11-3-16,-18 19-5 0,8-9 4 0,-2-2-7 15,3-1-2-15,9-7-2 0,-20 9-4 0,20-9-2 16,-16 8-1-16,16-8-7 0,-16 8 1 15,16-8-3-15,0 0-8 0,0 0-3 16,0 0 1-16,0 0 0 0,0 0 6 0,0 0-2 16,0 0 3-16,0 0 3 0,0 0 2 15,0 0 3-15,0 0 2 0,0 0 8 0,0 0 5 16,0 0 7-16,50-19 0 0,-50 19-1 16,0 0 4-16,27 0 4 0,-27 0 2 0,22 2 2 15,-22-2 2-15,17 4-1 0,-17-4 2 16,22 7-7-16,-14-1-2 0,-8-6 0 15,17 15-2-15,-9-7 0 0,4 2-1 0,-6 2-2 16,0 0 1-16,-6-12 2 0,12 24 5 16,-10-10 7-16,0-2 1 0,-2-12-1 15,-2 26 2-15,2-26-4 0,-10 31-2 0,6-18 4 16,-4 0-6-16,-4 0-3 0,2-1-5 16,-1-1-6-16,-5 1-13 0,0-5-15 15,1 0-14-15,-3 1-20 0,0-2-18 16,1-2-26-16,-1-3-28 0,18-1-34 0,-32 3-28 15,21-3-28-15,11 0-46 0,-24-8-127 16,14 2-572-16,2 1-406 0</inkml:trace>
  <inkml:trace contextRef="#ctx0" brushRef="#br0" timeOffset="-107262.05">7140 18216 2785 0,'0'0'-114'0,"0"0"49"16,0 0 42-16,0 0 27 0,18-7 21 0,-18 7 9 15,0 0 16-15,0 0 15 0,0 0 0 16,20-4-3-16,-20 4-1 0,0 0-1 0,21-2-7 16,-21 2-5-16,18 0-7 0,-18 0-1 15,23 0-5-15,-9 0-4 0,-14 0-4 16,28 2-1-16,-15-2-3 0,3 0-1 0,-2 0-6 15,0 2 4-15,1-2-11 0,-1 0-6 16,-14 0-8-16,24 2-3 0,-24-2-10 16,19 0 5-16,-19 0 3 0,0 0 8 0,26 1-4 15,-26-1 4-15,0 0 2 0,15-1 2 16,-15 1 4-16,0 0 11 0,0 0 6 16,0 0 12-16,0 0-3 0,0 0 5 0,0 0-2 15,0 0 1-15,0 0-5 0,0 0 0 16,0 0-1-16,0 0-2 0,0 0-1 15,-21 30-1-15,21-30-2 0,-8 18-2 0,4-7-2 16,4-11 0-16,-14 25-2 0,8-11-5 16,1 0 2-16,-3-1-5 0,-2 4 0 0,2-3 1 15,-6 2-1-15,4 2-2 0,3-7 4 16,-5 3-5-16,2 0 2 0,-2-3-4 0,2 1 2 16,1-3-2-16,-3 2 5 0,12-11-3 15,-18 17-2-15,10-11 1 0,8-6 4 16,-13 13-2-16,13-13 3 0,-14 9 3 0,14-9-3 15,-10 8 3-15,10-8-7 0,0 0 3 16,-14 10-3-16,14-10-2 0,0 0-1 0,0 0-2 16,0 0 8-16,-6 15 8 0,6-15 7 15,0 0 3-15,0 0 9 0,0 0 11 16,38 6 5-16,-38-6 6 0,23 2-4 16,-7 0-1-16,4-2-3 0,-3 2-6 0,-17-2-5 15,41 0-10-15,-21-2-12 0,0 2-22 0,-1 0-20 16,1-2-28-16,-20 2-29 0,33-4-39 15,-17 2-52-15,-2 0-47 0,0-3-64 16,-5-1-157-16,-1 2-538 0,-8 4-434 0</inkml:trace>
  <inkml:trace contextRef="#ctx0" brushRef="#br0" timeOffset="-106911.39">7614 18076 3026 0,'0'0'-19'15,"13"-10"45"-15,-13 10 27 0,0 0 8 16,18-4 8-16,-18 4-5 0,18-5 3 0,-18 5-2 16,19-5 1-16,-19 5-7 0,28-5-3 15,-28 5-3-15,25-2 1 0,-9 0-5 0,-16 2-1 16,27-1-6-16,-27 1-11 0,28-3-2 16,-16 3-14-16,-12 0-20 0,23-1-26 15,-23 1-35-15,22-3-40 0,-22 3-43 0,20 0-43 16,-13-1-52-16,-7 1-154 0,0 0-438 15,16-4-173-15</inkml:trace>
  <inkml:trace contextRef="#ctx0" brushRef="#br0" timeOffset="-106652.96">8010 17833 2509 0,'8'-18'-7'0,"-8"18"52"0,0 0 41 0,0 0 34 16,0 0 13-16,0 0 14 0,0 0-4 15,0 0-5-15,0 0-8 0,0 0-10 0,0 0-11 16,14 43-13-16,-12-31-12 0,-2-12-4 16,2 30-12-16,0-13-13 0,2-1-8 15,-2 0-21-15,-2 2-17 0,2-1-33 0,-2-2-39 16,0-15-47-16,2 32-54 0,-1-18-49 15,1-2-86-15,-2 1-679 0,0-13-431 0</inkml:trace>
  <inkml:trace contextRef="#ctx0" brushRef="#br0" timeOffset="-105382.98">8336 18493 2973 0,'0'0'-71'0,"0"0"53"0,0 0 33 0,0 0 40 16,0 0 29-16,0 0 25 0,0 0 16 15,0 0 9-15,0 0 13 0,0 0 11 0,0 0-1 16,0 0-10-16,0 0-6 0,39 19-6 16,-39-19 0-16,16 4-16 0,-16-4-4 0,24 5-14 15,-11-1-6-15,1 0-16 0,-14-4-4 16,28 4-11-16,-11 0-6 0,1-3-11 0,-2 3-14 16,1-2-11-16,3-1-15 0,-20-1-23 15,35 0-12-15,-17 3-23 0,-4-6-18 16,4 3-19-16,-5-1-34 0,-13 1-31 0,28-2-37 15,-14 0-23-15,-5-1-23 0,1-1-62 16,-10 4-120-16,12-8-115 0,-12 8-331 0,0 0-220 16</inkml:trace>
  <inkml:trace contextRef="#ctx0" brushRef="#br0" timeOffset="-105119.05">8519 18431 2670 0,'-12'-11'-3'0,"12"11"19"16,0 0 21-16,0 0 12 0,0 0 11 0,0 0 10 16,0 0 4-16,0 0 5 0,0 0 4 15,0 0 5-15,0 0 3 0,0 0 9 0,0 0-2 16,26 41 1-16,-26-41-10 0,3 18-4 16,-1-7-11-16,-2-11-5 0,0 26-12 0,0-11-7 15,2 2-6-15,-2-17-6 0,0 31-14 16,2-15-15-16,-2 2-19 0,0-1-14 15,2-2-21-15,-2-15-13 0,0 30-36 0,0-16-28 16,0-14-34-16,0 27-27 0,0-17-43 16,0-10-118-16,0 19-537 0,2-8-248 15</inkml:trace>
  <inkml:trace contextRef="#ctx0" brushRef="#br0" timeOffset="-104544.16">8847 18306 2603 0,'6'-16'-109'16,"-6"16"12"-16,0 0-2 0,9-13-8 16,-5 7 1-16,-4 6 11 0,8-9 14 0,-8 9 12 15,0 0 25-15,16-10 11 0,-16 10 21 16,0 0 11-16,12-9 15 0,-12 9 13 16,0 0 2-16,19-5 12 0,-19 5-1 0,0 0 12 15,22-4 5-15,-22 4 9 0,0 0 3 16,24 4 14-16,-24-4 4 0,15 5 3 15,-15-5 1-15,18 9 3 0,-12 0 5 16,-6-9-5-16,14 15-5 0,-11-2-6 0,-3-13-8 16,4 27 2-16,-2-14-1 0,-2-13-5 15,-2 29 3-15,0-13 1 0,-1 0-3 0,-3 1-1 16,2-2 7-16,-2 1-2 0,2-3 4 16,-2 2-3-16,-2-2 6 0,8-13 0 0,-10 25-2 15,4-16-5-15,6-9-7 0,-7 21-5 16,1-11-7-16,6-10-6 0,-8 19-7 15,8-19-4-15,-6 18-3 0,6-18-8 0,-2 20-2 16,2-20-7-16,2 19 1 0,-2-19-3 16,6 15 1-16,-6-15-6 0,10 12-1 15,-10-12-1-15,17 8-8 0,-17-8-1 0,24 6-14 16,-12-6-15-16,-12 0-19 0,27 0-29 16,-27 0-25-16,34-8-27 0,-19 4-42 0,3-2-38 15,-2 1-31-15,-1-5-91 0,-3 2-150 16,4-1-407-16,-4 1-258 0</inkml:trace>
  <inkml:trace contextRef="#ctx0" brushRef="#br0" timeOffset="-103969.89">9336 18222 2623 0,'0'0'-21'0,"0"0"52"16,0 0 10-16,0 0 2 0,0 0-18 0,0 0-5 15,0 0-7-15,0 0-1 0,0 0-2 16,0 0 5-16,0 0-5 0,0 0-2 16,0 0-2-16,0 0 1 0,43 0 1 0,-43 0 0 15,24 0-4-15,-24 0 1 0,25 2-1 16,-25-2 5-16,28 0-8 0,-28 0 3 0,25-2-4 15,-25 2 3-15,24 0 6 0,-24 0-8 16,21-2 2-16,-21 2 6 0,20 0-1 16,-20 0-1-16,0 0 2 0,19-4 5 0,-19 4 12 15,0 0 6-15,0 0-2 0,0 0 16 16,0 0 3-16,0 0 6 0,10 12 12 16,-10-12 4-16,0 0-5 0,0 0-6 0,-21 33-7 15,13-23-3-15,0 4-4 0,-6-1-9 16,4 2 1-16,-3 3-2 0,-1-4-2 15,0 4 2-15,0-1-5 0,1 2 3 0,-1-2 4 16,-2-2-1-16,4 3 6 0,-1-3-2 16,3-2 3-16,2-1-1 0,-4-1-7 0,6 1-5 15,6-12 5-15,-13 22 0 0,9-12 1 16,4-10-6-16,-4 17-1 0,4-17-2 16,0 0-4-16,6 26 0 0,-6-26-2 0,13 11-2 15,-13-11 2-15,20 8-10 0,-8-7 3 16,4 3-4-16,-16-4 0 0,31 4 0 0,-15-3-5 15,-16-1-8-15,37-1-7 0,-17-1-9 16,-3-2-7-16,5 2-12 0,-2 1-16 16,-1-4-21-16,3 2-23 0,-3-1-26 0,1-2-49 15,0 2-32-15,-3-1-41 0,-3-3-134 16,4 2-556-16,-4-1-349 0</inkml:trace>
  <inkml:trace contextRef="#ctx0" brushRef="#br0" timeOffset="-103484.92">9719 17925 2823 0,'0'0'6'0,"17"-12"37"0,-17 12 14 0,0 0 7 16,0 0-9-16,20-4 4 0,-20 4-2 15,18-2 6-15,-18 2 4 0,19-1-1 16,-19 1-2-16,24-2 5 0,-24 2-7 0,21-2-4 15,-21 2-9-15,26-2-8 0,-26 2-14 16,24 0-25-16,-24 0-35 0,21-2-43 0,-21 2-44 16,22 0-54-16,-10-1-66 0,-12 1-188 15,15-4-392-15,-15 4-143 0</inkml:trace>
  <inkml:trace contextRef="#ctx0" brushRef="#br0" timeOffset="-102753.6">10145 17690 2556 0,'0'0'56'0,"0"0"31"0,0 0 8 15,2-19-11-15,-2 19-16 0,0 0-17 0,0 0-5 16,0 0-4-16,0 0-6 0,10-11 1 15,-10 11-2-15,0 0-2 0,15-6 4 16,-15 6 3-16,0 0 1 0,18-2 7 0,-18 2-4 16,14 0 3-16,-14 0-2 0,17 0-3 15,-17 0 8-15,20 5 2 0,-10-5 3 0,-10 0 4 16,0 0-1-16,27 7 2 0,-27-7 0 16,20 3 2-16,-20-3-1 0,14 8-3 0,-14-8-3 15,15 10 0-15,-15-10-6 0,6 17-2 16,-6-17-10-16,0 19 0 0,0-19-5 15,-4 20 0-15,4-20-2 0,-13 24 0 0,7-12-3 16,-2 1-1-16,-2-1-1 0,10-12-3 16,-14 20-6-16,8-12 3 0,-3 1-4 0,9-9 1 15,-12 16-1-15,12-16 1 0,-14 12 2 16,14-12 0-16,-8 12-2 0,8-12-5 16,-10 10 2-16,10-10-1 0,0 0-4 0,-9 13 0 15,9-13-1-15,0 0-2 0,-8 11-5 16,8-11 0-16,0 0-5 0,0 0-1 0,-10 12-4 15,10-12 2-15,0 0 0 0,0 0 2 16,-8 11-2-16,8-11 3 0,0 0 3 16,0 0 1-16,0 0-3 0,-10 12 0 0,10-12-3 15,0 0 4-15,0 0-2 0,0 0 2 16,0 0-2-16,-10 9 3 0,10-9-2 0,0 0 2 16,0 0-2-16,0 0 4 0,0 0-4 15,0 0 4-15,0 0-4 0,0 0 1 16,0 0 1-16,0 0 0 0,0 0 1 0,0 0 4 15,0 0 4-15,-9 13 3 0,9-13-2 16,0 0-1-16,0 0 0 0,0 0 5 0,0 0-1 16,0 0 5-16,0 0-1 0,0 0 3 15,0 0 5-15,0 0-2 0,0 0 1 16,0 0 10-16,0 0-1 0,0 0 6 0,0 0-11 16,27 10 10-16,-27-10-3 0,24 3-5 15,-24-3 3-15,35 0-8 0,-15 0-4 16,3 0-4-16,1 0-20 0,-1 0-23 0,1 0-36 15,-1 0-50-15,-1 1-63 0,6 2-75 16,-9-2-132-16,1 1-195 0,0-1 27 0,-5 3-378 16,1 0-342-16</inkml:trace>
  <inkml:trace contextRef="#ctx0" brushRef="#br0" timeOffset="-101541.3">8896 17522 2666 0,'0'0'-121'0,"0"0"20"0,0 0 30 0,25 0 5 16,-25 0 6-16,0 0 18 0,0 0 23 16,0 0 13-16,20 0 12 0,-20 0 20 15,0 0 18-15,0 0 15 0,24-1 26 0,-24 1 21 16,0 0 17-16,17 0 1 0,-17 0 1 16,0 0-7-16,22 0-9 0,-22 0-12 15,0 0-8-15,27 0-13 0,-27 0-5 0,22 0-10 16,-22 0-10-16,25 0-7 0,-11-2-7 15,-14 2-5-15,28 0-1 0,-28 0-4 16,29 0 1-16,-13 0-1 0,-16 0 4 0,27-2-3 16,-13 4 0-16,-14-2-3 0,30 0-1 15,-17 0 0-15,-13 0-4 0,30 2-5 16,-11-2-1-16,-3 0-2 0,2 1-6 0,-18-1 1 16,37 0-2-16,-17 0-1 0,-1 0-2 0,1 0 1 15,-2 0 2-15,1 0-4 0,-19 0-2 16,36 0 3-16,-15 3-2 0,-1-3 3 15,0 0-3-15,-20 0-4 0,37-4 4 0,-19 4-4 16,1-2-4-16,1 2-6 0,1-2-2 16,-3 0 1-16,2 0-1 0,-1 1 4 0,1-2 0 15,-20 3 3-15,35-1-1 0,-21-1-1 16,-14 2 3-16,35-2 7 0,-19 2 6 16,-16 0 3-16,30-2 3 0,-13 0 1 0,-17 2 2 15,32-2-3-15,-15 2-2 0,3-2 2 16,-20 2-5-16,29 0 5 0,-15-2-4 15,-14 2-2-15,30 0 6 0,-30 0-5 0,25 0-6 16,-25 0 2-16,26-1 0 0,-26 1-2 16,25-3 0-16,-25 3 0 0,22 0 1 15,-22 0-2-15,23-3 3 0,-23 3 7 0,18 0 3 16,-18 0 4-16,22-2-1 0,-22 2 2 16,0 0 4-16,29 0-3 0,-29 0 0 15,20-2-1-15,-20 2-5 0,23 0 1 0,-23 0-1 16,24 0 0-16,-24 0-1 0,25-2-3 15,-25 2-1-15,22 0-1 0,-22 0-2 0,26 0 2 16,-26 0-2-16,23-2 3 0,-23 2-4 16,24 0 4-16,-24 0-3 0,19 0 2 15,-19 0-5-15,0 0 3 0,26-2-2 0,-26 2 1 16,0 0 1-16,18 0-8 0,-18 0-7 16,0 0-17-16,0 0-22 0,0 0-34 0,21 0-24 15,-21 0-55-15,0 0-27 0,14 2-34 16,-14-2-78-16,0 0-645 0,0 0-370 15</inkml:trace>
  <inkml:trace contextRef="#ctx0" brushRef="#br0" timeOffset="-101030.48">11133 17438 2830 0,'0'0'-75'15,"0"0"37"-15,0 0 29 0,0 0 6 0,0 0 8 16,0 0-13-16,0 0 8 0,0 0-10 16,0 0 1-16,0 0 2 0,0 0 8 0,0 0 13 15,15-11 13-15,-15 11 11 0,0 0 20 16,0 0 2-16,0 0 12 0,0 0 8 15,0 0-1-15,20-3 0 0,-20 3 0 0,0 0-8 16,0 0-6-16,29 0-5 0,-29 0-3 16,22-2-3-16,-22 2-7 0,27 0-1 0,-27 0-5 15,30 0-4-15,-16 0-6 0,-14 0 2 16,29 0-7-16,-29 0 0 0,28 0-6 16,-28 0-5-16,27 0-9 0,-27 0-19 15,22 0-19-15,-22 0-22 0,17 0-34 0,-17 0-34 16,0 0-44-16,16-2-41 0,-16 2-107 15,0 0-570-15,2-9-256 0</inkml:trace>
  <inkml:trace contextRef="#ctx0" brushRef="#br0" timeOffset="-100755.35">11219 17333 2642 0,'-24'-8'-65'0,"24"8"29"0,0 0 21 15,-17-4 22-15,17 4 8 0,0 0 12 0,0 0 4 16,0 0 15-16,-20-4 4 0,20 4 4 16,0 0-1-16,0 0 9 0,0 0 2 0,0 0 8 15,0 0-1-15,0 0-1 0,0 0-1 16,0 0-3-16,0 0-8 0,0 0-3 16,0 0-8-16,0 0-3 0,0 0-5 0,49-8-10 15,-49 8 3-15,22-1-13 0,-22 1-8 16,23 0-15-16,-23 0-20 0,24-2-11 15,-24 2-27-15,18 0-23 0,-18 0-36 16,0 0-30-16,25-3-40 0,-25 3-126 0,12-1-493 16,-12 1-129-16</inkml:trace>
  <inkml:trace contextRef="#ctx0" brushRef="#br0" timeOffset="-99454.35">12046 17300 2328 0,'31'-4'-85'0,"-31"4"18"0,20-3 20 0,-20 3 11 16,23-3 17-16,-9 2-8 0,-14 1 22 0,28-4 15 15,-11 4-16-15,3-2 7 0,-20 2 13 16,33-4-6-16,-11 2 5 0,-4 2-7 15,1-2-6-15,3 2 7 0,-1 0 8 0,1-1-4 16,2 1 13-16,1 0-10 0,1 0 10 16,3 1-4-16,-1-1-4 0,3 0 2 0,0 2 12 15,1-2 4-15,-1 2-11 0,1-2-5 16,1 0 2-16,2 2-14 0,-1-2 10 16,1-2-9-16,4 2-13 0,-1 2 6 0,3-4-5 15,2 4-2-15,0-2-4 0,1 0 2 16,-1 2 1-16,0-2 10 0,0 0-4 0,0 2 13 15,-3 0 6-15,3-2-3 0,-4 2 10 16,-4-1-15-16,3 2 2 0,-3-3 1 16,-1 1 0-16,1 1-3 0,-2-2-1 15,1 2-4-15,-3-2 1 0,0 2 2 0,3 0 14 16,-5-1-10-16,3-1 2 0,-3 3 1 16,1-1 7-16,-1-2 22 0,1 1 9 0,-1 2 2 15,0-3 4-15,-1 1 6 0,1 1 2 16,-1 0 4-16,3-2-2 0,-3 2-6 15,1 0-1-15,-1-1-1 0,1-1-4 0,-1 3-1 16,1-3-2-16,-1 1 0 0,1 2-4 16,-1-2-5-16,1-1-8 0,1 0-2 0,-3 3-3 15,3-2-4-15,-5-1 0 0,4 0 3 16,-3 2 10-16,0-2 6 0,-3 0 7 16,3 2 3-16,-5-2 0 0,3 2-4 0,-5-2-3 15,3 1-1-15,-2-1-5 0,-20 0-3 16,35 3-6-16,-17-3-4 0,-18 0-6 0,27 1 0 15,-27-1-4-15,26 0-1 0,-26 0-1 16,23 3 0-16,-23-3-2 0,18 0 1 16,-18 0-4-16,20 1 2 0,-20-1-9 0,17 2-22 15,-17-2-39-15,0 0-56 0,20 3-78 16,-20-3-83-16,0 0-246 0,10-5-44 0,-10 5-278 16,0 0-177-16</inkml:trace>
  <inkml:trace contextRef="#ctx0" brushRef="#br0" timeOffset="-96573.68">12378 17769 2411 0,'0'0'-109'0,"0"0"24"15,0 0 7-15,0 0 12 0,0 0 11 16,0 0 9-16,0 0 19 0,0 0 14 0,0 0 15 15,13-12 31-15,-13 12 6 0,0 0 28 16,0 0 14-16,0 0 18 0,0 0 15 0,0 0 4 16,0 0 5-16,0 0-2 0,0 0-12 15,0 0-8-15,0 0-7 0,0 0-6 0,0 0-9 16,0 0-6-16,0 0-2 0,0 0-7 16,-19 42 7-16,13-30 3 0,0-1-4 0,-4 2 5 15,4 3 8-15,-4 3-7 0,3 0 5 16,-1 1 0-16,0 4 4 0,2-2-1 15,-2 3-2-15,4 2-11 0,0 0-1 0,2-1-9 16,2-1-6-16,4 2-6 0,0-1-2 16,6-3-17-16,0 3-17 0,2-6-21 0,1 1-21 15,3-2-28-15,0-4-39 0,1 2-47 16,-1-3-46-16,4-1-53 0,-3-6-118 16,-1 3-187-16,0-4-361 0,0-1-301 0</inkml:trace>
  <inkml:trace contextRef="#ctx0" brushRef="#br0" timeOffset="-96239.29">12755 18019 2708 0,'0'0'-35'0,"0"0"38"15,0 0 10-15,0 0 18 0,0 0 8 16,0 0 8-16,0 0 16 0,0 0 12 0,0 0 14 16,0 0 15-16,0 0 15 0,6 52 7 15,-6-52 4-15,0 26-1 0,2-14-6 16,-2-12-10-16,0 28-10 0,1-16-14 0,-1-12-13 15,4 25-19-15,-4-11-27 0,0-14-37 16,2 22-43-16,-2-22-49 0,2 20-63 0,0-8-41 16,-2-12-72-16,0 0-172 0,2 20-460 15,-2-20-297-15</inkml:trace>
  <inkml:trace contextRef="#ctx0" brushRef="#br0" timeOffset="-96001.05">12975 18252 2739 0,'19'-1'-4'0,"-19"1"37"0,18-4 15 16,-18 4-3-16,20-4 5 0,-7 3 4 0,1-3 4 16,4 1 5-16,1-1 2 0,-1 1 0 15,4-1-1-15,-3 2 5 0,1-1-12 0,0-1-7 16,3-1-7-16,-3 4-13 0,1-3-25 15,-5 0-34-15,4 2-33 0,-20 2-42 16,29-5-35-16,-19 3-40 0,0-2-122 0,-10 4-534 16,0 0-172-16</inkml:trace>
  <inkml:trace contextRef="#ctx0" brushRef="#br0" timeOffset="-95759.13">13220 18133 2637 0,'0'0'58'15,"0"0"16"-15,0 0 5 0,0 0-8 0,0 0-1 16,-14 7-2-16,14-7 7 0,0 0-2 16,0 0 6-16,0 0 7 0,12 27 12 15,-12-27 6-15,2 17 8 0,-2-17 1 0,4 23-3 16,-2-10-8-16,-2-13-7 0,0 31-14 16,4-16-5-16,-4 2-13 0,0-17-14 15,0 30-18-15,0-17-17 0,0 1-21 0,0 0-20 16,0-3-19-16,0-11-24 0,2 23-24 15,-2-23-35-15,2 21-38 0,0-11-38 0,-2-10-48 16,2 15-137-16,-2-15-528 0,4 11-316 16</inkml:trace>
  <inkml:trace contextRef="#ctx0" brushRef="#br0" timeOffset="-95177.58">13491 18058 2813 0,'0'0'-42'0,"0"0"8"16,0 0 5-16,14-11-8 0,-14 11 1 0,0 0-6 15,0 0 9-15,17-4 3 0,-17 4 8 16,0 0-7-16,22-5 5 0,-22 5-8 16,20-3 9-16,-20 3 0 0,19-1 4 0,-19 1 9 15,20-3-2-15,-20 3 6 0,20-1-8 16,-20 1 5-16,21-2 6 0,-21 2-3 0,16-2-1 16,-16 2 12-16,0 0 15 0,25-2 11 15,-25 2 13-15,0 0 11 0,18 0 19 16,-18 0-1-16,0 0 10 0,16 4 22 15,-16-4 5-15,6 3-2 0,-6-3-6 0,0 0-5 16,0 14-4-16,0-14-8 0,0 0-7 16,-4 19-6-16,4-19-7 0,-8 15-4 0,4-5-7 15,0-1-6-15,4-9-3 0,-8 23-5 16,2-11-4-16,-1 0-3 0,-1 2-7 16,2 1 2-16,-4-2-3 0,4-1-3 0,-2 2-4 15,0-1-2-15,0-1 1 0,3 1 0 16,-1-3-2-16,0-1-1 0,2-2 0 15,4-7 0-15,-12 16-3 0,10-9-1 0,2-7 3 16,-6 13-2-16,6-13 3 0,-4 10 4 16,4-10 1-16,0 0 4 0,0 0-7 0,8 17-2 15,-8-17 0-15,0 0-5 0,24 5 1 16,-24-5-10-16,21 3-13 0,-11-3-21 16,-10 0-28-16,0 0-41 0,34-4-50 0,-23 2-36 15,-3-2-70-15,-8 4-178 0,18-7-490 0,-10 1-334 16</inkml:trace>
  <inkml:trace contextRef="#ctx0" brushRef="#br0" timeOffset="-94855.77">13845 17790 2785 0,'0'0'-16'16,"0"0"40"-16,0 0 9 0,0 0 3 16,0 0-2-16,0 0-1 0,0 0-6 15,0 0 5-15,0 0-6 0,0 0-2 0,0 0 6 16,0 0 7-16,0 0 0 0,51-6 1 15,-51 6-7-15,23-4-1 0,-23 4-7 0,24-3-11 16,-24 3-30-16,19-1-32 0,-19 1-40 16,16-2-33-16,-16 2-30 0,14-4-60 0,-14 4-143 15,0 0-355-15,12-3 27 0</inkml:trace>
  <inkml:trace contextRef="#ctx0" brushRef="#br0" timeOffset="-94633.48">14068 17694 2126 0,'0'0'24'16,"0"0"54"-16,16-13 29 0,-16 13 13 0,0 0 11 15,0 0-9-15,0 0 6 0,0 0 9 16,0 0 7-16,0 0-1 0,0 0-11 0,22 17-13 16,-22-17-16-16,6 19-11 0,-6-19-13 15,2 23-20-15,0-8-23 0,1 0-24 0,-1 3-26 16,2-3-40-16,-2 2-43 0,2-2-41 15,0 2-25-15,0-2-31 0,-2-1-76 16,0-1-132-16,0-1-390 0,6 1-98 0</inkml:trace>
  <inkml:trace contextRef="#ctx0" brushRef="#br0" timeOffset="-94157.23">14459 17790 2476 0,'0'0'35'0,"0"0"19"0,6-14 2 16,-6 14-13-16,0 0-9 0,0 0 4 15,8-13-2-15,-8 13 2 0,0 0 18 16,0 0 17-16,18-2 11 0,-18 2 7 0,0 0 3 16,15 16 1-16,-9-3-3 0,-2-1-5 15,0 1-2-15,2 3-3 0,2 2-1 0,-2-1 3 16,0 6-4-16,-2 0-9 0,1-1-6 15,1 1-9-15,0 3-7 0,-4 0-4 0,0-1-5 16,0 1-1-16,-2 1-2 16,-2-1-7-16,0 1-3 0,-2 0-1 0,-4 0-2 15,2-2 4-15,-1-1-11 0,-1 1-2 16,-4-3 2-16,4 0-4 0,0-1-1 0,-2-2-3 16,3-2-14-16,-1-2-16 0,0-2-30 15,0 0-29-15,4 1-37 0,4-14-38 0,-8 21-28 16,4-11-21-16,0-3-34 0,4-7-96 15,-2 13-608-15,2-13-364 0</inkml:trace>
  <inkml:trace contextRef="#ctx0" brushRef="#br0" timeOffset="-93657.18">15011 17841 2767 0,'0'0'-68'0,"0"0"48"16,0 0 24-16,0 0 2 0,0 0-6 16,0 0 9-16,0 0 1 0,0 0 12 15,0 0 12-15,0 0 16 0,0 0 14 0,0 0 7 16,0 0 6-16,-16 29 0 0,10-16-1 15,2 2-2-15,-1 0-1 0,1 5-4 16,0-1-1-16,2 2-5 0,-4 3 0 0,6-2-2 16,-2 4 2-16,2-3 4 0,2 3-1 15,-2 1-4-15,6 0-6 0,-4-2-5 16,4 1-2-16,-2-1-11 0,1 0-9 0,5 0-20 16,-4-2-14-16,2-3-21 0,0 1-21 0,4-1-21 15,-4-2-27-15,-1-2-27 0,5-2-35 16,-4-1-33-16,2-4-57 0,-2-2-149 15,-2 1-457-15,-1-2-203 0</inkml:trace>
  <inkml:trace contextRef="#ctx0" brushRef="#br0" timeOffset="-93283.26">15361 17970 2578 0,'0'0'3'15,"0"0"21"-15,5-21 26 0,-5 21 18 0,0 0 13 16,0 0 10-16,0 0 9 0,0 0 12 15,0 0 12-15,0 0 8 0,0 0 4 0,0 0 0 16,0 0-7-16,12 45-6 0,-12-45-8 16,0 25-13-16,0-25-4 0,-2 28-5 0,-2-11-7 15,4 0-10-15,0-17-9 0,0 34-5 16,-2-18-9-16,0-2-8 0,2-14-15 16,0 28-19-16,0-17-24 0,0-11-32 0,0 19-35 15,0-19-42-15,-2 17-48 0,2-7-39 16,0-10-66-16,0 0-144 0,0 15-128 0,0-15-323 15,0 0-227-15</inkml:trace>
  <inkml:trace contextRef="#ctx0" brushRef="#br0" timeOffset="-93038.78">15531 18142 2639 0,'16'-4'0'0,"-16"4"35"0,14-1 8 16,-14 1 7-16,18-4 3 0,-18 4 6 0,19-2-4 16,-9 0-3-16,-10 2 0 0,24-3 2 15,-13 2-6-15,3 1 3 0,0-2 0 16,-14 2 1-16,25 0-7 0,-9-2-4 0,-4 2-7 16,2-2-21-16,-14 2-30 0,23-2-37 15,-23 2-27-15,18-2-36 0,-18 2-38 0,18-2-57 16,-18 2-150-16,7-7-393 0,-7 7-41 15</inkml:trace>
  <inkml:trace contextRef="#ctx0" brushRef="#br0" timeOffset="-92765.34">15712 18071 2328 0,'0'0'8'0,"0"0"24"0,0 0 14 16,0 0 15-16,0 0 17 0,-22 8 30 0,22-8 18 15,-1 10 8-15,1-10 7 0,-4 11 5 16,4-11-1-16,-2 15-3 0,0-5-5 0,2-10-5 16,0 0-9-16,-2 33-7 0,0-20-6 15,2-13-13-15,0 26-5 0,0-10-11 16,0-16-7-16,0 29-9 0,2-14-8 0,-2-15-7 16,0 28-3-16,2-16-12 0,-2-12-14 15,0 26-21-15,2-15-18 0,-2-11-24 0,-2 20-32 16,2-20-32-16,0 0-45 0,0 25-50 15,0-20-62-15,0-5-175 0,0 0-110 0,-4 13-334 16,4-13-249-16</inkml:trace>
  <inkml:trace contextRef="#ctx0" brushRef="#br0" timeOffset="-90655.38">15952 17948 2594 0,'0'0'-64'0,"0"0"36"16,0 0 22-16,0 0 24 0,0 0 16 0,0 0 2 16,0 0 1-16,0 0 6 0,0 0 4 15,0 0-5-15,0 0 8 0,0 0 0 0,0 0 8 16,0 0 9-16,0 0-10 0,0 0-3 16,0 0-7-16,0 0-5 0,0 0-4 15,0 0-6-15,-10-8-1 0,10 8-5 0,0 0-1 16,0 0-2-16,0 0 2 0,0 0 9 15,0 0 2-15,0 0 4 0,0 0 1 0,18-15-6 16,-18 15-2-16,0 0 2 0,7-4-3 16,-7 4-2-16,0 0-2 0,16-2-2 15,-16 2-1-15,14-2 7 0,-14 2 4 0,17 0 1 16,-17 0 1-16,18-2 1 0,-18 2 2 16,14 0-2-16,-14 0 3 0,16 0-2 15,-16 0 0-15,11 2-3 0,-11-2 0 0,14 4 0 16,-14-4 1-16,12 1-3 0,-12-1 6 15,10 7-2-15,-10-7-3 0,8 5 0 0,-8-5 1 16,0 0-1-16,2 15 0 0,-2-15-4 16,-2 14 0-16,2-14-2 0,-8 17-4 0,2-7-1 15,0 1 1-15,0 1 2 0,-2-1-10 16,-2 3-1-16,3-3-4 0,-1 0-4 16,-2 0 4-16,4-1-3 0,-2 2 0 0,2-5-3 15,6-7-1-15,-10 15 2 0,5-9-1 16,5-6-3-16,-8 12-1 0,8-12-5 0,-8 9 2 15,8-9-2-15,-6 10 3 0,6-10-3 16,0 0-4-16,-2 9 6 0,2-9 1 16,0 0 2-16,0 0-2 0,0 0 1 0,0 0 3 15,16 13-2-15,-16-13-1 0,13 2 0 16,-13-2-10-16,24 0-7 0,-12 0-13 0,-12 0-15 16,23-2-16-16,-9 2-19 0,0 0-19 15,-14 0-26-15,0 0-27 0,39 2-26 0,-29-2-26 16,4 0-27-16,-14 0-74 0,21 0-149 15,-11 0-451-15,-10 0-287 0</inkml:trace>
  <inkml:trace contextRef="#ctx0" brushRef="#br0" timeOffset="-90001.07">16382 18047 2593 0,'-12'-5'-105'0,"12"5"16"0,0 0 5 0,0 0-8 16,0 0-33-16,0 0-72 0,0 0-408 16,0 0 187-16</inkml:trace>
  <inkml:trace contextRef="#ctx0" brushRef="#br0" timeOffset="-89326.11">16427 17938 1917 0,'0'0'138'0,"-14"-21"57"16,14 21 21-16,0 0-11 0,0 0-15 15,0 0-25-15,0 0-15 0,0 0-27 16,0-10-18-16,0 10-12 0,0 0-7 0,0 0-7 16,0 0-2-16,0 0-10 0,0 0 0 15,0 0-9-15,0 0 2 0,0 0-6 0,0 0-5 16,0 0-2-16,0 0-3 0,0 0-6 15,0 0-4-15,41 10-1 0,-41-10-4 16,16 5-7-16,-16-5-2 0,16 3-11 0,-16-3 1 16,17 1-6-16,-17-1 2 0,18 3-4 15,-18-3 1-15,0 0-1 0,24 0 2 0,-24 0-2 16,0 0 5-16,19 2 2 0,-19-2 8 16,0 0 4-16,0 0 10 0,20 2 4 15,-20-2 1-15,0 0-2 0,0 0-2 0,0 0-2 16,0 0-2-16,10 8-4 0,-10-8-2 15,0 0-2-15,0 0-3 0,0 0 0 0,-24 35-5 16,14-24 1-16,1-1-2 0,-3 2-1 16,2-1-1-16,-2 3 0 0,0-1-2 15,3 2 3-15,-5 0-4 0,0 1-3 0,2-2 7 16,3 2-7-16,-1-5 0 0,-2 3-3 16,6-1-2-16,-2-1-7 0,-2-2-2 15,4-1-3-15,3 0 1 0,-3-1-9 0,6-8-1 16,-6 15 0-16,6-15 7 0,-4 14-2 15,4-14 4-15,8 11 2 0,-8-11 3 0,0 0 1 16,25 9 0-16,-13-6 0 0,-12-3 1 16,27 1 0-16,-11-1-3 0,2 0-19 0,-18 0-16 15,37-1-20-15,-19-2-31 0,0 2-36 16,-18 1-45-16,31-5-55 0,-19 2-126 16,0-3-198-16,-3 1-344 0,1 1-287 0</inkml:trace>
  <inkml:trace contextRef="#ctx0" brushRef="#br0" timeOffset="-89008">16712 17689 2768 0,'0'0'13'0,"0"0"36"0,6-14 15 16,-6 14 1-16,0 0-5 0,15-11-10 16,-15 11-5-16,20-6-4 0,-20 6-6 0,20-4-1 15,-9 1-4-15,-11 3-19 0,24-2-11 16,-24 2-19-16,23-4-26 0,-23 4-27 0,24-2-22 15,-24 2-27-15,22-2-21 0,-13 0-47 16,-9 2-129-16,18-8-392 0,-18 8 33 16</inkml:trace>
  <inkml:trace contextRef="#ctx0" brushRef="#br0" timeOffset="-88797.23">17047 17485 2405 0,'0'0'176'0,"8"-6"-5"0,-8 6-18 16,0 0-20-16,14 0-11 0,-14 0-11 16,0 0-7-16,0 0-11 0,4 23-4 0,-4-23-11 15,-2 24-6-15,2-24-8 0,-6 35-7 16,6-16-7-16,-2 3-7 0,2-2-20 16,0 3-29-16,-2-2-33 0,2 0-31 0,0 1-48 15,0 0-52-15,0-1-62 0,0-3-169 16,-2 3-485-16,2-1-258 0</inkml:trace>
  <inkml:trace contextRef="#ctx0" brushRef="#br0" timeOffset="-88379.59">17313 17755 2586 0,'0'0'-48'0,"0"0"39"16,9-15 21-16,-9 15 18 0,0 0 13 15,0 0 23-15,0 0 26 0,14-2 14 0,-14 2 13 16,0 0 16-16,0 0 5 0,12 19 4 16,-10-9 4-16,-2-10-4 0,4 24 1 15,0-6-5-15,-2-1 0 0,0 4-8 16,0-1-10-16,-2 3-11 0,2 2-2 0,0 4-10 16,-2 0-10-16,-2-1-5 0,0 5-9 0,-4 1-10 15,-2 2-14-15,-2 2 2 0,-6 3-15 16,1-2-21-16,-7 0-28 0,0-2-35 15,-5-1-51-15,-1-1-64 0,1 2-75 0,-4-9-69 16,-3-1-188-16,-1-1-63 0,5-5-424 16,1-4-435-16</inkml:trace>
  <inkml:trace contextRef="#ctx0" brushRef="#br0" timeOffset="-87024.07">14709 17309 2866 0,'0'0'-117'15,"0"0"29"-15,0 0 11 0,0 0 8 0,0 0 15 16,0 0 4-16,0 0 24 0,0 0 21 15,0 0 33-15,0 0 22 0,0 0 28 0,0 0 25 16,0 0 23-16,29-16 14 0,-29 16 6 16,0 0 1-16,26-4-9 0,-26 4-12 15,23 0-16-15,-9-2-11 0,-14 2-11 16,33 2-9-16,-15-2-13 0,4 0-11 0,-1 0-7 16,1 1-13-16,1-1-6 0,-1 0-13 15,3 0-6-15,5 0-11 0,-1 0-8 0,3 0-4 16,-3 0-4-16,1 0 2 0,1 0 2 15,-1 0-1-15,1-1 4 0,2 1-1 0,3 0 5 16,-5 0-2-16,3 0 3 0,-3 0 6 16,0-2 3-16,3 2 4 0,-1 0 7 15,-1-2 5-15,-1 2-2 0,2-2 1 0,1 2-3 16,-3-2 0-16,1 2-4 0,-1-2-1 16,0 0 1-16,5 2-2 0,-3-2-3 15,-1-2 1-15,1 3-3 0,-2-2 5 0,-1 0-4 16,3 1-2-16,-5-2 4 0,-1 0-6 15,1 2 4-15,-3-2-3 0,1 1-3 16,-5 1 4-16,5-3 1 0,-3 2 2 0,1-1 0 16,2 0 1-16,-3 3-3 0,1-3 2 15,3 1-1-15,-1 0-1 0,-1-1-2 16,3 1 3-16,-3 0 0 0,-1 0-3 0,-1 2-1 16,3-6 0-16,-1 5 1 0,-3-1-1 15,2-1 0-15,-3 1 2 0,-1-3-1 0,1 5 0 16,-1-3-2-16,0 1 1 0,-1-1-2 15,1 0 3-15,2 0-2 0,-3 1 0 0,-1-2 0 16,0 4-2-16,-3-3 3 0,5 1 1 16,0 2-1-16,-1-1 0 0,-1-2 3 15,2 3-3-15,-20 1 0 0,37-3 0 0,-18 3 0 16,-1-1 1-16,-18 1-6 0,32-2 4 16,-19 2-2-16,-13 0 1 0,24 0-2 0,-24 0-7 15,21-2-14-15,-21 2-13 0,20-3-25 16,-20 3-34-16,0 0-52 0,16 0-60 15,-16 0-132-15,0 0-189 0,0 0-348 16,0 0-242-16</inkml:trace>
  <inkml:trace contextRef="#ctx0" brushRef="#br0" timeOffset="-84983.24">12894 16429 2539 0,'0'0'-104'0,"0"0"14"16,0 0 12-16,0 0 3 0,0 0 19 15,0 0 8-15,0 0 15 0,0 0 14 16,0 0 6-16,0 0 10 0,0 0 17 0,0 0 5 16,0 0 7-16,0 0 7 0,0 0-3 15,0 0 17-15,0 0 3 0,0 0 19 0,0 0 11 16,0 0 13-16,0 0 4 0,2 34 16 15,-2-34 3-15,0 0 3 0,0 0-2 0,8 12-5 16,-8-12-4-16,0 0-12 0,2 14-8 16,-2-14-10-16,0 0-1 0,2 14 0 0,-2-14-11 15,2 16-2-15,0-6 0 0,-2-10-2 16,2 22-3-16,-2-8-1 0,2 2-6 16,0 2-1-16,0 2-7 0,0 0-7 0,0 3 2 15,1 1-3-15,3 1 1 0,-2 0-2 16,2 0-2-16,-2-2-2 0,0-2-4 15,4 0-3-15,-2-2 2 0,-2-2-6 0,2-2-7 16,-2-2-27-16,-3-1-29 0,3-3-44 16,-4-9-62-16,6 19-64 0,-6-19-107 0,2 11-228 15,-2-11-409-15,0 0-391 0</inkml:trace>
  <inkml:trace contextRef="#ctx0" brushRef="#br0" timeOffset="-84151.24">13358 16611 2856 0,'0'0'-82'0,"0"0"37"0,0 0 21 16,0 0 27-16,0 0 16 0,0 0 23 16,0 0 11-16,0 0 3 0,0 0 10 0,0 0 6 15,53-3 5-15,-40 3 3 0,1-2 12 16,4 2 0-16,1-1 5 0,-3 1-13 0,4-2-5 16,-1 2-12-16,-3-2-4 0,0 2-14 15,-2 0-22-15,-14 0-32 0,25 0-38 16,-25 0-46-16,22-2-44 0,-13 4-48 0,-9-2-72 15,14-4-189-15,-14 4-382 0,0 0-151 16</inkml:trace>
  <inkml:trace contextRef="#ctx0" brushRef="#br0" timeOffset="-83912.22">13562 16515 2479 0,'0'0'2'0,"0"0"20"16,0 0 16-16,-2-15 5 0,2 15 12 15,0 0 32-15,0 0 30 0,0 0 23 16,0 0 1-16,0 0 4 0,0 0-6 0,0 0-11 16,12 41-10-16,-10-27-8 0,-2 3-17 15,0 1-5-15,0-2-13 0,2 5-5 16,-1-1-10-16,-1 0-6 0,2 2-8 0,2-2-8 16,-2 0-24-16,0-1-20 0,2-2-27 15,0 1-35-15,-2-4-53 0,4 0-51 0,2 1-46 16,-4-6-94-16,2 3-164 0,-2-5-406 15,0 1-254-15</inkml:trace>
  <inkml:trace contextRef="#ctx0" brushRef="#br0" timeOffset="-83509.93">13831 16684 2583 0,'6'-21'-62'0,"-4"3"7"0,0 0 15 0,2 2 2 16,-1 0 9-16,-3 16 3 0,12-29 9 16,-6 14 16-16,0 0 17 0,0 4 15 15,4-1 24-15,-10 12-2 0,13-23-2 16,-1 14 9-16,-2-1 5 0,4 5 3 0,-14 5 2 16,21-10-3-16,-7 7 7 0,-14 3-4 0,22 1-1 15,-22-1 0-15,19 6 6 0,-7 4-1 16,-2-3-5-16,-10-7-10 0,16 19 2 15,-10-4-4-15,-2 0 3 0,-2 3-7 0,-1-4-5 16,1 4-1-16,-2-18 11 0,-2 30 5 16,1-16 11-16,1-14 5 0,-10 27 5 15,4-16 2-15,6-11 2 0,-20 17-9 0,12-11 1 16,8-6-5-16,-19 8-1 0,19-8-4 16,-18 4-13-16,18-4-12 0,0 0-7 15,0 0-10-15,-26-16-10 0,26 16-16 0,-5-17-16 16,5 17-20-16,-2-19-29 0,2 19-35 15,2-21-58-15,-2 21-54 0,4-17-67 0,-4 17-198 16,7-16-96-16,-3 10-321 0,-4 6-274 16</inkml:trace>
  <inkml:trace contextRef="#ctx0" brushRef="#br0" timeOffset="-83309.59">14316 16729 2874 0,'6'1'102'0,"-6"-1"27"16,12 2-3-16,-12-2-16 0,0 0-12 0,11 2-20 15,-11-2-21-15,0 0-24 0,0 0-13 16,0 0-25-16,0 0-12 0,0 0-39 16,20 4-38-16,-20-4-39 0,0 0-59 0,0 0-132 15,0 0-536-15,0 0-208 0</inkml:trace>
  <inkml:trace contextRef="#ctx0" brushRef="#br0" timeOffset="-81877.38">14675 16336 2572 0,'0'0'-60'16,"0"0"15"-16,10-14 25 0,-10 14 11 0,0 0 17 15,0 0 16-15,0 0 15 0,12-9 14 16,-12 9 6-16,0 0 8 0,0 0 10 16,0 0 3-16,2-10 7 0,-2 10 5 0,0 0 1 15,0 0-5-15,0 0-6 0,0 0-4 16,0 0-9-16,2-11-8 0,-2 11-13 0,0 0-2 15,0 0-5-15,0 0-3 0,0 0-3 16,0 0-11-16,0 0 4 0,0 0-6 0,0 0 0 16,0 0-3-16,0 0-8 0,0 0 4 15,0 0-4-15,0 0 4 0,0 0-6 16,0 0-3-16,0 0 4 0,0 0-1 0,0 0 1 16,0 0 1-16,0 0-6 0,0 0 1 15,0 0 1-15,0 0 0 0,0 0-3 16,0 0 1-16,0 0 2 0,0 0-5 0,0 0-2 15,0 0 5-15,0 0-6 0,0 0 2 16,0 0 1-16,0 0 0 0,0 0-1 0,0 0-2 16,0 0 2-16,0 0 3 0,0 0 1 15,0 0 0-15,0 0 2 0,0 0-3 16,0 0 1-16,0 0 0 0,0 0-3 0,0 0-1 16,0 0-2-16,0 0-1 0,0 0-3 15,0 0-5-15,0 0-1 0,0 0 1 16,0 0-2-16,0 0 2 0,0 0-2 0,0 0 2 15,0 0 0-15,0 0 2 0,0 0 9 16,0 0 3-16,0 0 5 0,0 0 9 0,0 0 3 16,0 0 9-16,0 0 2 0,0 0 0 15,0 0-3-15,0 0 2 0,0 0-3 0,0 0 2 16,0 0-8-16,0 0 5 0,0 0-4 16,0 0-4-16,0 0-2 0,0 0-4 15,0 0-1-15,0 0 1 0,0 0-1 0,-32-6 0 16,32 6-7-16,0 0 5 0,-31 3-2 15,31-3 1-15,-22 1-4 0,22-1-4 16,-25 2 3-16,25-2 3 0,-26 0-3 0,26 0-1 16,-29 0-7-16,29 0-1 0,-24-2-4 15,24 2-2-15,-23 0 2 0,23 0-2 16,-22 0 0-16,22 0 2 0,0 0 1 0,-24 0-2 16,24 0 2-16,0 0 3 0,-17 2-2 0,17-2 1 15,0 0-2-15,0 0-1 0,-20 2 5 16,20-2 0-16,0 0-1 0,-16 5 1 15,16-5-3-15,-11 10 5 0,11-10-3 0,-12 12 4 16,12-12-3-16,-8 11 2 0,8-11-1 16,-8 15 5-16,8-15-2 0,-6 16 3 0,6-16 1 15,-6 13 0-15,6-13-1 0,0 0 2 16,-4 19-2-16,4-19 3 0,0 0-3 16,0 0-1-16,0 0-7 0,0 0 2 0,12 21-7 15,-12-21-3-15,0 0-1 0,24 0 1 16,-24 0-3-16,18 0 5 0,-18 0 0 0,25 3 10 15,-25-3 8-15,28 0 6 0,-11 0-1 16,-1 3 8-16,2-2 1 0,3 5 8 16,-1-1-6-16,-3 0 1 0,3 3 0 0,2 1-1 15,-5 2-3-15,3 1 0 0,-4 1-7 16,-1 3 4-16,-1 1-4 0,-2 2 6 0,-2-2 3 16,-4-2 10-16,0 2 3 0,-2 1 4 15,-4-2-6-15,0-16-3 0,-4 33 2 16,-2-16-6-16,-4-1-10 0,2-3-19 0,0 0-30 15,-6-2-33-15,5 0-46 0,-1-1-59 16,-4-3-55-16,2 1-105 0,0-2-190 0,3-1-459 16,1 1-435-16</inkml:trace>
  <inkml:trace contextRef="#ctx0" brushRef="#br0" timeOffset="-81203.28">15086 16505 2924 0,'0'0'-18'0,"0"0"47"0,-6-21 25 0,6 21 19 15,0 0 7-15,0 0 5 0,-4-14 8 16,4 14-3-16,0 0-1 0,0 0-7 0,0 0-5 16,0 0-11-16,0 0-8 0,0 0-6 15,0 0-6-15,0 0-6 0,12-16-6 0,-12 16-10 16,0 0-5-16,19 0-8 0,-19 0-5 15,0 0-10-15,30 0-9 0,-30 0 1 0,21 0-5 16,-21 0 0-16,20 2 2 0,-20-2 4 16,20-2 0-16,-20 2 2 0,0 0 13 15,23 0 8-15,-23 0 10 0,0 0 6 0,20 2 6 16,-20-2 6-16,0 0 2 0,0 0 4 16,17 2 0-16,-17-2 0 0,0 0 10 15,10 12 4-15,-10-12-5 0,0 0-8 0,0 24-2 16,0-24-8-16,-2 27-2 0,-6-10-2 15,5 0-3-15,-3 5-5 0,0 0 1 16,-4 1-3-16,2 0-2 0,0-1-4 0,-4 1-2 16,3-2 0-16,1 0 0 0,-4-2-1 15,4-1-1-15,0-3-3 0,0-2-3 0,1-2 3 16,3 3-7-16,-2-5-1 0,2 1-1 16,4-10-1-16,-10 15 0 0,10-15 0 15,-6 11-3-15,6-11-3 0,-2 10 0 0,2-10 3 16,0 0 3-16,0 0-3 0,0 0 2 15,24 13-2-15,-24-13 1 0,25 3-1 16,-9-2 3-16,4-1-4 0,3 0 6 0,1 0-5 16,-1 0-3-16,3-1-16 0,-3 1-23 15,5-4-25-15,-1 1-40 0,3 0-56 0,-3 1-53 16,-3-6-89-16,-3 2-218 0,1-3-48 16,-2-1-272-16,-3 0-189 0</inkml:trace>
  <inkml:trace contextRef="#ctx0" brushRef="#br0" timeOffset="-80956.23">15594 16134 2682 0,'0'0'74'0,"0"0"15"0,0 0-10 15,-6-12-11-15,6 12-12 0,0 0-18 0,0 0-9 16,24-9-18-16,-12 9 0 0,-12 0 5 16,23-2-5-16,-11 0-11 0,4 2-11 15,-16 0-21-15,0 0-39 0,39 0-27 0,-25-2-34 16,0 0-61-16,-7-1-153 0,-7 3-368 16,22-8 25-16</inkml:trace>
  <inkml:trace contextRef="#ctx0" brushRef="#br0" timeOffset="-80762.69">15967 15844 2472 0,'0'0'186'0,"0"0"-12"0,12-6-20 0,-12 6-16 16,0 0-16-16,0 0-12 0,4 31-12 16,-4-31-7-16,0 29-14 0,0-9-1 15,-2 3-15-15,0 4-1 0,0 2-7 0,0 0-13 16,0 1-29-16,-2 3-37 0,2-4-45 15,2 6-61-15,-2-2-53 0,0-3-90 16,-1 1-214-16,1-3-353 0,-2 0-183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31T14:50:45.58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33305 703 258 0,'0'0'181'0,"0"0"-32"16,0 0-31-16,13-15-2 0,-13 15-27 0,0 0 0 15,0 0-3-15,0 0-16 16,0 0 13-16,0 0 1 0,0 0 2 0,0 0-1 0,0 0-2 15,0 0-6-15,0 0-1 0,0 0-1 0,0 0 18 16,0 0 4-16,0 0-5 16,0 0 5-16,0 0 4 0,0 0-1 0,0 0-10 0,0 0-6 15,0 0-11-15,0 0-4 16,0 0-8-16,0 0 7 0,0 0 4 0,0 0-2 16,0 0-8-16,0 0 0 0,0 0-5 0,10 31-2 15,-10-31 4-15,0 0 2 0,0 0-2 16,-14 33-4-16,10-24-10 0,4-9-3 0,-13 22-4 15,4-11-8-15,9-11-9 16,-13 19-17-16,5-8-34 0,0-1-41 0,-1-1-50 16,9-9-45-16,-17 19-59 15,7-11-123-15,1-2-472 0,-2-1-143 0</inkml:trace>
  <inkml:trace contextRef="#ctx0" brushRef="#br0" timeOffset="569.97">33074 783 2341 0,'0'0'-116'0,"0"0"22"16,0 0 18-16,9-14 19 0,-9 14 4 0,0 0 21 15,0 0 9-15,0 0 7 0,0 0 13 0,0 0 6 0,0 0 5 16,0 0 10-16,0 0 14 15,0 0-3-15,0 0 11 0,0 0 11 0,0 0-4 16,0 0 12-16,0 0-5 16,0 0 7-16,0 0 4 0,0 0 0 15,0 0 5-15,0 0-7 0,0 0 0 0,0 0-4 16,0 0 1-16,0 0 3 0,-48 18 1 0,48-18 0 16,0 0 0-16,0 0 1 0,0 0-2 0,0 0-4 15,0 0 4-15,0 0-4 0,0 0-4 16,0 0-5-16,0 0-6 0,0 0 1 0,0 0-6 15,0 0 3-15,0 0-8 16,0 0-6-16,0 0-2 0,0 0 5 0,0 0 8 16,0 0 12-16,0 0 3 15,0 0 1-15,0 0 0 0,0 0 0 0,0 0-9 0,0 0-2 16,2 30 1-16,-10-21-9 16,8-9-4-16,-14 22-3 0,6-13-11 0,-1 3-24 15,-1-5-28-15,-3 2-39 0,2-1-48 0,-1 0-57 0,1-3-62 16,11-5-102-16,-21 11-631 15,11-8-417-15</inkml:trace>
  <inkml:trace contextRef="#ctx0" brushRef="#br0" timeOffset="1500.2">33189 402 2812 0,'6'-12'-120'0,"-6"12"34"15,0 0 25-15,8-9 18 0,-8 9 28 0,0 0 15 16,0 0 19-16,0 0 13 16,0 0 10-16,0 0 2 0,0 0 8 0,0 0 1 15,0 0 8-15,0 0 0 0,-48 16-1 16,35-7-2-16,-1-2-1 0,-4 1-10 0,2 0 2 16,-4 1-2-16,1-2-1 0,-3 3-1 0,-2-1-3 15,3 1 3-15,-3-1-2 16,-1-1-5-16,2-1 0 0,-1 1-3 15,1-1-2-15,4 0 0 0,0-1 0 16,0-1-1-16,2 1 8 0,2-2 0 0,15-4 5 16,-28 5 4-16,18-2 5 0,10-3 4 15,-19 6 1-15,19-6 2 0,-15 3 3 0,15-3-2 16,0 0-3-16,-19 6-5 0,19-6-2 16,0 0-5-16,0 0-7 0,0 0-1 0,0 0-6 15,-17 1-2-15,17-1-3 0,0 0-4 16,0 0 2-16,0 0-5 0,0 0-3 0,0 0-2 15,0 0-3-15,0 0-1 0,-13 10-2 16,13-10 1-16,0 0-2 0,0 0 1 16,-2 17-3-16,2-17-2 0,-2 15 4 0,2-15-4 15,0 0 0-15,-4 25 0 0,4-25-2 16,-2 21 1-16,2-21 3 0,-4 25 0 16,2-12-2-16,2-13-1 0,-6 28-1 0,3-13 2 0,-2 2 1 15,1-2 0-15,0 0-2 0,-2-2 0 16,0 3-3-16,2-2 4 0,-3 0-2 0,7-14 1 15,-11 27 0-15,5-14-1 16,0-1 0-16,2 1-2 0,4-13 0 0,-13 23 2 16,7-16 5-16,6-7 0 15,-11 19 5-15,11-19 2 0,-13 18 1 0,5-10 1 16,8-8-1-16,-18 13 1 0,8-8-2 16,10-5 21-16,-23 11-4 0,10-5 1 0,-2-3-1 15,15-3 3-15,-28 7-2 0,14-4-6 0,14-3-2 0,-30 3 8 16,16-3 4-16,14 0 3 15,-37-3-6-15,21 0 3 0,-4-1-6 16,2 0 0-16,-1-2-1 0,-1 0-2 16,4 1-2-16,-4-2 5 0,4 1 3 0,1-1-1 0,0-1 1 15,15 8 0-15,-25-14 0 16,15 4 0-16,10 10-4 0,-14-15-7 0,8 5-4 16,6 10-8-16,-4-20 4 0,4 20-3 0,4-21-2 0,-4 21-4 15,8-27-7-15,0 16-7 16,2-3-5-16,-2 3-16 0,2-3-15 0,1 2-17 15,4-1-19-15,-2-2-22 16,1 0-27-16,2 1-28 0,-2 1-41 0,3 2-42 0,2-2-34 16,-2 1-35-16,-3-1-88 15,4-2-149-15,-2 3-66 0,0-1-220 0,-2 2-162 16</inkml:trace>
  <inkml:trace contextRef="#ctx0" brushRef="#br0" timeOffset="1719.9">32698 374 2428 0,'0'0'-20'0,"0"0"23"16,12-12-6-16,-12 12 3 0,10-4 0 0,-10 4 12 15,0 0 3-15,20-10-6 0,-20 10 2 16,17-4-14-16,-17 4-2 0,19-5-31 0,-19 5-34 15,17-2-34-15,-9 0-42 16,-8 2-81-16,16-4-367 0,-16 4 202 0</inkml:trace>
  <inkml:trace contextRef="#ctx0" brushRef="#br0" timeOffset="1859.97">32720 275 1705 0,'-12'-5'66'16,"12"5"40"-16,0 0 7 0,0 0 7 0,-14-9 7 15,14 9 1-15,0 0-3 0,0 0-24 0,0 0-25 0,0 0-41 16,-13-8-70 0,13 8-75-16,0 0-74 0,0 0-180 0,-9-4-272 0,9 4 141 15</inkml:trace>
  <inkml:trace contextRef="#ctx0" brushRef="#br0" timeOffset="4110">31751 549 1856 0,'0'0'-3'0,"0"0"21"0,-4-16 32 0,4 16 22 16,0 0 25-16,0 0 16 0,0 0 14 15,0 0-1-15,0 0 2 0,0 0-7 0,0 0-13 16,6-21-5-16,-6 21 2 16,0 0-2-16,0 0-3 0,0 0 1 0,0 0-6 15,0 0-3-15,0 0-7 0,0 0-10 16,0 0-8-16,0 0-9 0,16-9-3 0,-16 9-9 16,0 0-5-16,0 0-4 0,24 2-6 0,-24-2-4 15,22 1 3-15,-22-1-9 16,25 2-2-16,-25-2-1 0,24 4-3 0,-24-4-2 0,20 4-2 15,-20-4-4-15,18 5 0 16,-18-5 0-16,14 6 3 0,-14-6-3 0,9 10 0 0,-9-10 0 16,0 0-1-1,-5 21 0-15,5-21 0 0,-12 19 0 0,0-9 0 0,-2 1-1 16,2 1-4-16,-3 2 1 16,-2-1 2-16,2 3-7 0,-1-4 3 0,0 1-1 15,6 0 1-15,-2-1-2 0,1 1-1 16,0-3-3-16,3 5-1 0,-1-4-3 0,9-11-6 15,-8 22 4-15,8-22-9 0,-4 17-3 0,4-17-5 16,0 0 0-16,8 21-3 16,-8-21 3-16,10 11 7 0,-10-11-1 0,13 10 1 15,-13-10 3-15,15 7 4 0,-15-7 1 16,11 5 1-16,-11-5 2 0,0 0 2 16,14 10-1-16,-14-10 1 0,0 0 3 0,12 10 2 0,-12-10-1 15,0 0 8-15,2 15-1 16,-2-15 4-16,0 0-1 0,0 0 4 15,-18 25 2-15,18-25 3 0,-16 15 2 16,5-8 7-16,0 3 3 0,-2-3 2 16,1 1 9-16,-1-1 5 0,13-7 2 0,-27 15 0 15,14-10 7-15,0 1-4 0,13-6 7 16,-27 9 3-16,16-5 10 0,11-4 3 0,-17 5 3 16,17-5 1-16,0 0-2 0,-21-1-8 0,21 1-8 15,0 0 1-15,-15-15-12 0,15 15-3 0,-4-20-6 16,4 20-6-16,0-23-8 0,0 23-9 15,2-28-25-15,0 13-35 0,-2 15-46 0,0-32-65 16,0 16-78-16,0-2-82 16,0 18-176-16,-4-32-109 0,0 17-341 0,0-2-362 15</inkml:trace>
  <inkml:trace contextRef="#ctx0" brushRef="#br0" timeOffset="4680.54">31791 342 2761 0,'0'0'-121'16,"12"-11"26"-16,-12 11 8 16,8-9 22-16,-8 9 28 0,0 0 34 0,0 0-5 15,8-15 19-15,-8 15 26 0,0 0 16 0,0 0 9 16,0 0 2-16,0 0 0 0,-38 28 7 15,23-15-3-15,-4 1 5 0,0 3-3 0,-5 1-2 16,0 1 3-16,-4 3 1 16,-1-2 4-16,1-1 1 0,-4 1 5 0,2 2 14 15,-1-6 2-15,-1-2-2 0,0 2 2 16,1-2-1-16,-1-2-8 0,4-4-7 0,3 3-3 16,-1-4-3-16,1-1-6 0,2 0-2 0,2-3-1 15,1-1-8-15,6 1-6 0,14-3-5 16,-30 5-5-16,30-5-5 0,-21 3-9 0,21-3-1 15,-19 4-6-15,19-4-5 16,-15 4-6-16,15-4-8 0,-15 5-1 0,15-5-2 16,-13 8 2-16,13-8-2 15,-14 14 2-15,5-5-2 0,9-9 1 0,-15 17-3 0,7-7 3 16,-1 0 3-16,9-10 0 16,-14 19-4-16,5-11 4 0,9-8 0 0,-13 16 0 15,7-7 1-15,6-9 2 0,-12 10 1 16,12-10 0-16,-12 10 2 0,12-10 5 15,-12 8 0-15,12-8-2 0,0 0 7 0,0 0 4 0,0 0-2 16,0 0 7-16,-27-13 0 16,27 13-5-16,-5-15 7 0,5 15-2 0,-4-22-5 0,4 22-1 15,0-26-4-15,0 26-4 16,2-21-2-16,-2 21-14 0,2-24-16 0,-2 24-29 16,5-23-43-16,-5 23-58 0,4-19-76 0,-2 12-65 15,2 0-131-15,-4 7-182 0,0 0 10 16,7-10-244-16,-7 10-170 0</inkml:trace>
  <inkml:trace contextRef="#ctx0" brushRef="#br0" timeOffset="4849.76">30911 1094 2726 0,'0'0'101'0,"0"0"-12"0,-2 21-16 16,2-21-25-16,0 0-14 15,-2 16-32-15,2-16-44 0,0 0-45 0,-5 10-67 16,5-10-79-16,0 0-233 16,0 0-194-16,-16 0 107 0</inkml:trace>
  <inkml:trace contextRef="#ctx0" brushRef="#br0" timeOffset="5590.03">30725 474 1892 0,'0'0'-7'0,"4"-21"18"0,-4 21 14 0,0 0 8 15,4-19 23-15,-4 19 22 0,0 0 25 0,0 0 14 16,4-15 10-16,-4 15 4 15,0 0-17-15,0 0-11 0,0 0-15 0,0 0-1 16,0 0 0-16,0 0-3 0,0 0 3 16,0 0-9-16,0 0-8 0,0 0-3 0,0 0-10 15,0 0 0-15,0 0-6 0,-12 55-7 16,8-44 2-16,-3 2 6 0,1 1-5 16,0 0 4-16,-1 1-2 0,-2-1 2 15,1-2 1-15,0 1-2 0,-2 2-1 16,-2 0 1-16,2-4-5 0,-1 2-1 0,1 1-6 0,-1-4-5 15,0 2 1-15,1-1-6 16,0 1 0-16,-2 1-6 0,2 0-3 0,2-2-2 16,0 0 4-16,-1 0-7 0,3 0-3 15,6-11 0-15,-15 22-1 0,10-11 0 0,-1 0-1 16,6-11 1-16,-6 23-6 16,4-10 2-16,2-13 0 0,-4 24-2 0,4-11 1 0,0-13-2 15,0 25 2-15,0-25-1 0,0 21-3 0,0-21 5 16,2 22-1-16,0-11-2 15,-2-11 1-15,2 22-2 0,-2-22 1 0,0 17-2 0,0-17 0 16,0 18 2-16,0-18 5 16,0 0 0-16,-6 24 3 0,6-24 8 0,-6 15 1 15,6-15 4-15,-10 15 4 16,10-15 2-16,-12 13 6 0,12-13-3 0,-17 11 6 16,8-6 3-16,9-5 7 0,-19 10-1 0,7-4 31 0,12-6-10 15,-24 5-5-15,24-5 0 16,-25 4-5-16,25-4 1 0,-25 0-6 0,25 0-4 15,-26-4-3-15,26 4 3 0,-25-10 8 16,13 6-4-16,12 4-2 0,-24-12-6 16,16 3-3-16,8 9-3 0,-15-15-4 15,8 6-3-15,7 9-4 0,-6-21-5 16,6 21-2-16,-7-25-3 0,7 25-3 0,0-24-6 16,0 24-5-16,5-32-10 0,-1 17-10 0,0-2-11 15,3 2-16-15,-1-2-20 0,1 0-19 0,1-3-31 0,0 0-36 16,0-1-48-1,2 0-57-15,-2 0-44 0,0-2-68 16,5 1-159-16,-5-2-87 0,-1 2-387 0,1-1-474 16</inkml:trace>
  <inkml:trace contextRef="#ctx0" brushRef="#br0" timeOffset="5800.06">30454 245 3010 0,'8'-11'-10'16,"-8"11"31"-16,8-10-4 0,-8 10-3 0,12-11 3 16,-12 11 12-16,12-10 15 15,-12 10 7-15,19-9-5 0,-19 9-3 16,19-7-1-16,-8 3-13 0,-11 4-14 0,24-9-30 16,-14 4-43-16,-10 5-58 0,21-6-54 15,-11 0-72-15,-1 2-200 0,-1-1-284 0,-8 5 5 0</inkml:trace>
  <inkml:trace contextRef="#ctx0" brushRef="#br0" timeOffset="137810.31">1312 778 378 0,'0'0'142'15,"0"0"-46"-15,0 0-9 0,0 0-21 0,0 0 10 0,0 0-16 16,0 0 0 0,0 0-10-16,0 0 1 0,0 0 13 15,0 0 6-15,0 0-7 0,0 0-1 0,0 0-2 16,0 0-2-16,0 0 12 0,0 0-16 0,0 0 9 16,0 0 2-16,0 0 6 15,0 0 3-15,0 0 11 0,0 0-19 0,0 0 4 0,0 0-11 16,0 0-9-16,0 0 3 0,0 0-5 0,0 0-1 15,0 0-1-15,0 0 4 16,0 0-5-16,0 0 2 0,0 0 4 0,0 0-9 0,0 0 2 16,0 0 6-16,16 29-7 15,-16-29 1-15,0 0-4 0,9 21 1 0,-9-21-4 16,7 17 3-16,-7-17-5 16,8 20 1-16,-5-11-7 0,-3-9-1 0,9 21 3 0,-1-10 0 15,-2 0 14-15,0 1-2 0,1 0-2 0,-7-12-1 16,14 18-5-16,-7-6-2 15,-1-2-3-15,-6-10 2 0,11 15-3 0,-3-5-2 16,-8-10-3-16,12 15 2 0,-3-6-1 16,-9-9-2-16,12 15 0 0,-3-7 0 0,-9-8-2 15,12 14 6-15,-12-14 0 16,14 11 0-16,-14-11-1 0,14 13 5 16,-7-7-2-16,-7-6-5 0,11 12 0 0,-11-12 1 0,16 14-3 0,-9-10-2 15,-7-4-1-15,12 18-2 16,-7-11-2-16,-5-7-2 0,15 12 0 0,-15-12-1 15,10 11 5-15,-10-11-6 0,9 13 1 16,-9-13 0-16,12 10 0 0,-12-10 1 0,9 12-4 16,-9-12 1-16,10 9-3 15,-10-9 2-15,9 10-2 0,-9-10-2 16,0 0 2-16,10 9-1 0,-10-9-3 0,0 0 1 16,0 0-11-16,10 10-24 0,-10-10-34 0,0 0-49 15,0 0-63-15,0 0-68 0,0 0-174 0,0 0-517 16,0 0-355-16</inkml:trace>
  <inkml:trace contextRef="#ctx0" brushRef="#br0" timeOffset="138220.23">1611 737 2788 0,'-3'-16'-114'0,"3"16"18"16,0 0 11-16,0 0 12 0,0 0 9 0,0 0 10 15,0 0 23-15,0 0 36 0,0 0 17 0,0 0 18 0,0 0 13 16,0 0 2-16,0 0 10 15,-31 30-5-15,26-18 2 0,-3 4-4 0,0-1-1 16,-3 4 2-16,0 2 2 16,0-2 15-16,-2 4-1 0,4-2-5 0,-5-1 5 0,2 2-1 15,-1 1-10-15,0 0-5 16,1-1-2-16,-1 5-7 0,1-4-2 0,0 0-7 16,3 0-4-16,0-2 2 15,-1-2-8-15,0 2 0 0,1-6-5 0,4 2 0 0,-1-2-6 16,-1-1-6-16,0-1-8 0,2 1-21 0,5-14-35 15,-10 21-49-15,10-21-52 16,-3 16-54-16,3-16-103 0,-9 12-591 0,9-12-283 0</inkml:trace>
  <inkml:trace contextRef="#ctx0" brushRef="#br0" timeOffset="138600.54">1754 971 2602 0,'0'0'-121'0,"9"-12"16"16,-9 12 10-16,0 0 22 0,0 0 35 0,0 0 18 16,0 0 35-16,0 0 18 15,0 0 12-15,0 0 3 0,0 0 6 0,-17 48 0 16,10-36-7-16,7-12 0 0,-9 26 19 16,6-10-7-16,-1-2 0 0,2 2-12 15,2-16 7-15,-2 32-3 0,2-18-6 0,0-14-4 16,2 27-7-16,2-13-4 0,-1-1-10 15,-3-13-22-15,11 19-19 0,-4-8-39 0,1-2-26 16,-8-9-42-16,20 10-50 0,-20-10-115 16,16 5-406-16,-6-5 45 0</inkml:trace>
  <inkml:trace contextRef="#ctx0" brushRef="#br0" timeOffset="139089.91">1989 1065 2052 0,'0'0'-49'0,"5"-17"-6"0,-5 17-11 0,0 0-1 0,4-10 0 16,-4 10 13-16,0 0 4 16,0 0 10-16,14-12 11 0,-14 12 9 0,13-5 2 15,-13 5 6-15,19-5-2 0,-19 5 7 0,21-3-1 16,-21 3 3-16,24-4-2 0,-24 4-3 15,26-2 10-15,-26 2 0 0,22-1 8 0,-22 1 4 16,24 0 7-16,-24 0 10 16,21 0 11-16,-21 0-5 0,18 0 5 0,-18 0 10 15,0 0-9-15,20 3 13 0,-20-3 8 16,0 0 20-16,15 7 10 0,-15-7 6 0,0 0 0 16,1 17-2-16,-1-17-1 0,0 0-6 0,-14 24-7 0,14-24-8 15,-16 21-5 1,6-8-4-16,0 1 3 0,0-2-8 0,-1 2-6 0,0 0-2 15,1 0 2-15,-2-2-11 16,3 1 1-16,1-1-1 0,-4 2-2 0,3-3-5 16,2 2 4-16,1-2-1 0,6-11-1 15,-14 17-2-15,14-17-1 0,-6 16-5 0,6-16 0 16,0 0-2-16,-2 19 1 16,2-19-1-16,0 0-2 0,17 13-2 0,-17-13 0 0,17 4-6 15,-17-4 1-15,26 0-5 0,-26 0-4 0,29-2-15 16,-29 2-19-16,30-3-35 15,-14-1-33-15,1 0-32 0,0 0-40 0,-2 1-43 16,-15 3-97-16,28-13-549 16,-16 6-204-16</inkml:trace>
  <inkml:trace contextRef="#ctx0" brushRef="#br0" timeOffset="139380.26">2428 1025 2472 0,'0'0'-72'0,"0"0"19"0,10-12 4 16,-10 12 15-16,0 0-11 0,0 0 18 16,17-4 4-16,-17 4 8 0,0 0 12 15,0 0 14-15,19 16 18 0,-19-16 0 0,13 17 21 0,-7-6-27 16,0 1 3-16,-2 3-1 15,0 0 4-15,2 0-2 0,-4 2-7 0,0 1-3 16,2-1-2-16,-4 0-27 0,0-17-17 16,-2 34-28-16,0-17-23 0,-2 1-30 0,2-4-42 15,-4 2-105-15,2-3-305 16,-2 1 247-16</inkml:trace>
  <inkml:trace contextRef="#ctx0" brushRef="#br0" timeOffset="140290.18">3058 1276 1567 0,'0'0'-46'16,"0"0"9"-16,0 0 10 0,0 0 1 0,0 0 13 15,0 0 11-15,0 0 12 16,0 0 13-16,0 0 10 0,0 0 22 16,0 0-2-16,0 0 11 0,0 0-1 0,0 0-9 0,0 0-3 0,0 0 1 15,0 0-7-15,0 0 10 16,0 0 1-16,0 0-1 0,0 0-8 15,0 0 12-15,0 0-8 0,0 0 5 16,0 0-3-16,0 0-5 0,0 0 0 0,0 0 1 0,0 0-9 16,0 0 8-16,0 0-2 15,0 0 7-15,0 0-1 0,0 0-4 16,0 0-2-16,0 0-3 0,0 0-3 0,0 0 0 16,0 0 0-16,0 0-8 0,0 0 2 0,0 0-7 15,0 0-2-15,0 0 0 0,0 0-7 0,0 0 2 16,0 0-4-16,0 0-1 0,0 0 0 15,0 0-3-15,43 13-1 0,-43-13 0 0,0 0-1 16,0 0-2-16,20 5-1 16,-20-5 2-16,0 0-2 0,24 0-4 0,-24 0 2 15,17 0 0-15,-17 0-1 0,19 1 6 16,-19-1-5-16,0 0 2 0,25 0-7 16,-25 0 6-16,0 0-1 0,24-1 2 0,-24 1 5 0,0 0-8 15,25 0 3-15,-25 0-6 16,0 0-1-16,21 0 3 0,-21 0-6 15,0 0 6-15,19 0 1 0,-19 0-2 0,0 0 4 16,0 0 3-16,0 0-4 0,22 0 1 0,-22 0 2 16,0 0-3-16,0 0-1 0,0 0-8 15,0 0-3-15,0 0-14 0,0 0-23 0,0 0-24 16,0 0-43-16,0 0-30 0,16-3-28 16,-16 3-45-16,0 0-76 0,0 0-446 15,0 0-8-15</inkml:trace>
  <inkml:trace contextRef="#ctx0" brushRef="#br0" timeOffset="140630.51">2948 1199 2085 0,'0'0'-52'0,"0"0"10"15,0 0 10-15,0 0-3 0,0 0 1 0,0 0 8 16,0 0 8-16,40-7 12 15,-40 7 6-15,24-1 11 0,-24 1 5 0,28 0 4 0,-28 0 10 16,31 0-2-16,-16-3-4 16,-15 3-8-16,31 3-5 0,-17-3-14 0,0 0-23 15,-1 1-32-15,0-1-51 16,-13 0-91-16,23 2-314 0,-23-2 306 0</inkml:trace>
  <inkml:trace contextRef="#ctx0" brushRef="#br0" timeOffset="141527.78">3784 1221 1511 0,'0'0'4'0,"0"0"2"0,0 0-2 16,0 0-6-16,0 0 2 16,0 0 0-16,0 0 9 0,0 0 9 0,15 9-1 15,-15-9 0-15,0 0-4 0,0 0 9 0,23 0 1 16,-23 0-3-16,20 0 5 0,-20 0-2 15,0 0-5-15,34 0 5 0,-34 0 4 0,27 0 12 16,-10 0-2-16,4 0-6 16,0 0 11-16,-2 0-5 0,4 3 0 0,3-2 17 15,2-1-22-15,1 2 12 0,1 0-14 16,0 0-5-16,1 0-3 0,3-1 3 0,-2 1-13 16,2 1 8-16,-1-2-9 15,1 2-2-15,0-2-1 0,2 3 0 0,-2-2-1 0,0 0 0 16,0-2 6-16,0 1-8 0,0 2 12 0,-3-1-16 15,3 0 2-15,-2-2 2 16,2 1-3-16,-3 2 1 0,1-3-2 0,-2 1 2 16,1 1-3-16,1-2 0 0,0 2 8 15,-2 0-2-15,1-2-4 0,1 1-4 0,-2 2 5 16,3-3-3-16,-3 1 0 0,4 2 5 16,0-2-8-16,-2 4 0 0,0-4 10 15,0 2-7-15,0 0 3 0,-1 1 0 0,-1 0 0 0,2-1-3 16,-1 1-6-16,-1 0 8 15,2 2-10-15,-3-2-6 0,1-1-7 16,0 2-4-16,1 2-2 0,-1-3-1 0,0 2-2 16,2-2 9-16,-1-1-1 0,-1 2 6 0,2-1-6 15,1 0 5-15,-1 0 1 16,2 0 7-16,0 0-8 0,2 1 2 0,-3-3 6 16,1 2-4-16,0 0 2 0,3-2 5 15,-4 1-10-15,7 1-2 0,-6-2 13 0,0 0-6 16,0 2-3-16,-1-2 1 0,1 0 3 0,1 0 1 15,-1-1-2-15,-3 3 4 16,3-1 4-16,-4-2 1 0,2-1 9 0,-3 2-12 16,1 0 2-16,0-2-2 0,-3 4 6 15,-4-4-4-15,2 1-8 0,-3 2-15 16,1-3-23-16,-4 2-29 0,0-1-43 16,-4-2-81-16,-15 1-263 0,27 0 373 0</inkml:trace>
  <inkml:trace contextRef="#ctx0" brushRef="#br0" timeOffset="146050.12">4066 1667 443 0,'0'0'113'0,"0"0"-31"0,0 0-21 16,6-18 2-16,-6 18-9 0,0 0 6 16,0 0 3-16,0 0-3 0,0 0 18 0,0 0 3 15,0 0 8-15,0 0 3 0,0 0 12 0,0 0-2 0,0 0-5 16,0 0-1-16,0 0 7 15,0 0 4-15,0 0-5 0,0 0 2 0,0 0-5 16,0 0-10-16,0 0-9 16,0 0-8-16,0 0 3 0,0 0-7 0,0 0 0 0,0 0-4 15,0 0-3-15,0 0 8 16,0 0-2-16,0 0-2 0,0 0-2 16,0 0 0-16,0 0-7 0,0 0-4 0,0 0-3 0,0 0-6 15,0 0-4-15,0 0-5 0,0 0-2 16,0 0-3-16,0 0-3 0,0 0 2 0,0 0-2 15,0 0-5-15,0 0 1 16,0 0-4-16,0 0 4 0,0 0-4 0,0 0-6 16,0 0 2-16,0 0-4 0,0 0-2 15,0 0 1-15,0 0 0 0,0 0-2 0,0 0-3 16,0 0 4-16,0 0-6 16,0 0 5-16,0 0-5 0,0 0 3 0,0 0 3 15,0 0-2-15,17 31-6 0,-17-31 0 0,0 0 3 16,0 0 1-16,0 0 1 0,0 0-3 15,0 0 1-15,0 0 2 0,0 0 0 0,0 0-1 16,0 0 0-16,0 0-2 16,0 0 1-16,0 0 2 0,0 0 0 0,0 0 0 15,0 0 2-15,0 0-3 0,0 0 5 16,0 0 1-16,0 0 1 0,0 0 4 0,0 0 1 16,0 0 7-16,0 0-9 15,0 0 7-15,0 0 3 0,0 0 2 0,0 0-2 0,0 0-2 16,0 0-4-16,0 0 0 0,0 0-2 15,0 0 0-15,0 0-3 0,0 0 1 16,0 0 2-16,0 0-10 0,15-22 5 0,-15 22-1 0,0 0-2 16,0 0 0-16,0 0-2 15,0 0-1-15,0 0-2 0,0 0 2 16,0 0-2-16,0 0-4 0,0 0 4 16,0 0-3-16,0 0-3 0,0 0 2 0,0 0 1 15,4-16-2-15,-4 16 1 0,0 0-2 0,0 0 2 0,0 0 1 16,0 0-1-16,0 0 2 15,0 0-3-15,0 0 4 0,0 0-3 0,0 0 2 16,0 0 0-16,0 0 2 0,0 0 0 16,0 0-2-16,0 0 0 0,0 0 2 0,0 0-2 15,0 0 0-15,0 0 2 16,0 0-6-16,0 0 2 0,0 0 0 0,0 0 3 16,7-13-2-16,-7 13 0 0,0 0 0 0,0 0 0 0,0 0 0 15,0 0 0-15,0 0 0 16,0 0-2-16,0 0 1 0,0 0-3 0,0 0 4 15,0 0 0-15,0 0-2 16,0 0 1-16,0 0 1 0,0 0 1 0,0 0-1 0,0 0 0 16,0 0-1-16,0 0 1 15,0 0 1-15,0 0-2 0,0 0-4 0,0 0 4 16,0 0-8-16,0 0-10 16,0 0-21-16,0 0-30 0,0 0-53 0,0 0-62 0,0 0-91 15,2-10-212-15,-2 10-427 0,0 0-311 0</inkml:trace>
  <inkml:trace contextRef="#ctx0" brushRef="#br0" timeOffset="147186.6">4165 1646 2658 0,'0'0'-132'0,"0"0"22"0,0 0 12 15,0 0 9 1,0 0 24-16,0 0 16 0,0 0 19 0,0 0 19 16,0 0 8-16,0 0 14 0,0 0 2 15,0 0 12-15,0 0 0 0,0 0 5 0,0 0 1 16,0 0 19-16,0 0-10 0,0 0 9 15,0 0 6-15,0 0 3 0,0 0 2 16,0 0 6-16,0 0 5 0,0 0 9 0,0 0 2 16,0 0 3-16,0 0-7 0,0 0-1 15,0 0-6-15,-2 39 3 0,2-39-3 0,0 0-1 16,0 0-3-16,-6 22-9 0,6-22-1 16,0 0-2-16,0 0-4 0,-2 19-3 0,2-19-5 15,0 0 1-15,0 0-5 0,-2 19-3 0,2-19 3 16,0 0 0-16,0 0-2 15,-2 21-1-15,2-21 6 0,0 0 0 0,2 21-3 0,-2-21-4 16,0 15-3-16,0-15-2 16,2 17-3-16,-2-17 2 0,2 19-4 15,-2-19-3-15,6 20-3 0,-6-20 0 16,4 20-2-16,-2-9-4 0,-2-11 1 0,5 20-5 0,-5-20-3 16,4 19-26-16,-4-19-36 15,2 14-40-15,-2-14-57 0,5 14-59 0,-5-14-82 16,0 8-189-16,0-8-453 0,0 0-348 0</inkml:trace>
  <inkml:trace contextRef="#ctx0" brushRef="#br0" timeOffset="148050.16">4440 1920 2736 0,'0'0'-121'0,"0"0"26"16,0 0 15-16,0 0 19 0,0 0 18 15,0 0 28-15,0 0 38 0,0 0 20 0,0 0 29 0,0 0 25 16,0 0 11-16,0 0 15 0,0 0 9 0,0 0-3 15,0 0 3-15,0 0-6 16,0 0-4-16,0 0-5 0,0 0-17 0,0 0-7 16,0 0-8-16,0 0-15 0,0 0-7 15,0 0-6-15,36-6-8 0,-36 6-9 0,28-4-17 16,-13 3-15-16,2-3-21 16,-17 4-30-16,29-4-35 0,-13 0-42 0,-16 4-51 15,27-2-40-15,-15-1-55 0,-12 3-126 0,22-4-475 0,-14 1-227 16</inkml:trace>
  <inkml:trace contextRef="#ctx0" brushRef="#br0" timeOffset="149205.12">4583 1823 2509 0,'0'0'-101'0,"0"0"26"0,0 0 16 0,0 0 32 16,0 0 8-16,0 0 17 0,0 0 35 15,0 0 19-15,0 0 21 16,0 0 12-16,0 0 8 0,0 0-1 0,0 0 0 16,0 0 1-16,0 0 0 0,0 0-2 0,0 0-6 15,0 0-2-15,0 0-7 16,0 0-10-16,0 0-7 0,0 0-5 0,12 38-8 0,-12-38-4 16,-2 19-14-16,2-19-22 15,0 21-16-15,0-21-33 0,2 19-36 0,-2-19-33 16,0 22-33-16,0-22-25 0,4 17-23 0,-2-8-30 15,-2-9-66-15,5 19-431 0,-1-9 14 16</inkml:trace>
  <inkml:trace contextRef="#ctx0" brushRef="#br0" timeOffset="149750.26">4977 1865 2060 0,'0'0'-64'16,"8"-12"6"-16,-8 12 13 0,6-11 14 15,-6 11 2-15,0 0 16 0,0 0 13 0,2-19 5 16,-2 19 6-16,0 0 6 0,0 0 7 16,0 0 4-16,-22-17-3 0,22 17 14 15,0 0-9-15,-22 1 26 0,22-1 1 0,0 0 0 0,-32 14 0 16,21-5-7-16,1 1-8 16,-1 2 8-16,2-2-15 0,1 4 0 0,2-1-1 15,6-13-1-15,-10 27-8 0,5-15 2 16,5-12-9-16,-2 23-3 0,2-23-6 0,0 19-2 15,0-19-4-15,0 0 2 0,9 19-8 16,-9-19 3-16,12 9-18 0,-12-9 8 16,17 2-10-16,-17-2 11 0,0 0 0 15,0 0 8-15,36-17 1 0,-26 8 19 0,1 1 14 16,-11 8 17-16,19-19 15 0,-11 9 21 0,2 1 3 16,-10 9 15-16,12-14 4 15,-12 14 5-15,10-9-3 0,-10 9-4 0,11-10-11 16,-11 10-10-16,0 0-7 0,0 0-8 0,0 0-4 15,0 0-7-15,0 0-6 0,19 19-10 16,-19-19-20-16,7 16-26 0,-7-16-32 0,4 19-42 16,-4-19-46-16,6 19-60 15,-4-12-66-15,-2-7-156 0,4 17-485 0,-2-9-266 0</inkml:trace>
  <inkml:trace contextRef="#ctx0" brushRef="#br0" timeOffset="150970.14">5175 1989 2569 0,'0'0'-114'0,"0"0"27"0,0 0 10 16,0 0 25-16,0 0 22 0,0 0 18 16,0 0 30-16,0 0 31 0,0 0 23 0,0 0 24 15,0 0 10-15,0 0 8 16,0 0 12-16,0 0 4 0,0 0-3 0,0 0-7 16,0 0-7-16,17 18-14 0,-17-18-7 15,0 0-13-15,0 22-6 0,0-22-9 0,0 17-9 16,0-17-18-16,0 0-32 0,-2 28-28 0,2-28-44 15,-3 18-57-15,3-18-62 16,-2 15-61-16,2-15-148 0,-4 13-443 0,4-13-176 0</inkml:trace>
  <inkml:trace contextRef="#ctx0" brushRef="#br0" timeOffset="151540.07">5387 1810 2423 0,'0'0'-49'0,"0"0"28"0,0 0 4 15,0 0 12-15,0 0 12 0,0 0 25 0,0 0 6 16,0 0 10-16,0 0-11 16,0 0 0-16,0 0-16 0,0 0-7 0,0 0-17 0,0 0-11 15,19-10-14-15,-19 10-2 0,19 0-16 0,-19 0 5 16,21-2 3-16,-21 2 6 0,24 0 4 15,-24 0 5-15,22 0 0 0,-22 0 4 0,22 2-1 16,-22-2 5-16,21 2 4 16,-21-2-5-16,12 4 10 0,-12-4-1 15,11 7 18-15,-11-7 13 0,0 0 9 16,3 25 2-16,-3-25 2 0,-7 21 8 0,7-21 2 0,-13 29 5 16,7-16-5-16,-3 2 10 15,1 0-4-15,-2 1-4 0,-2 1 0 0,4-2 5 16,0-2-2-16,0 2-1 0,1-1-6 0,-2-2 4 15,3 1-7-15,6-13 2 0,-6 17-2 16,6-17-3-16,-2 15 1 0,2-15 2 0,0 0-7 16,12 16 2-16,-12-16-8 15,18 5-1-15,-18-5-4 0,24 0-3 0,-24 0-7 16,28 0-22-16,-28 0-36 0,28-4-48 16,-11 3-37-16,-17 1-42 0,30-9-72 0,-16 4-157 15,-1 1-321-15,-13 4 15 0</inkml:trace>
  <inkml:trace contextRef="#ctx0" brushRef="#br0" timeOffset="151770.28">5797 1774 2184 0,'9'-14'45'0,"-9"14"8"15,9-13-22-15,-9 13 4 16,10-12 2-16,-10 12-3 0,15-12-6 16,-5 3-3-16,-10 9-1 0,24-13-2 15,-12 7-28-15,1 0-30 0,2 1-26 0,-15 5-28 0,27-10-33 16,-12 5-42-16,-4-2-93 16,1 4-311-16,0-1 238 0</inkml:trace>
  <inkml:trace contextRef="#ctx0" brushRef="#br0" timeOffset="151950.41">6045 1567 1830 0,'0'0'112'0,"11"-8"-4"15,-11 8-4-15,0 0-15 16,0 0 1-16,0 0 14 0,0 0 27 0,0 0 9 0,0 0-6 16,0 0-14-16,0 0-13 15,16 38-12-15,-16-24-11 0,2 4-33 0,-2-1-37 16,0 2-54-16,2 0-68 0,1 2-71 0,-6 0-134 0,3-2-511 15,-2 0-147-15</inkml:trace>
  <inkml:trace contextRef="#ctx0" brushRef="#br0" timeOffset="152570.19">6433 2168 2385 0,'14'-2'-138'0,"-1"0"-84"15,-13 2-419-15,26-4 135 0</inkml:trace>
  <inkml:trace contextRef="#ctx0" brushRef="#br0" timeOffset="152740.37">6782 2156 2128 0,'0'0'101'0,"0"0"-39"16,27-1-62-16,-27 1-32 0,0 0-33 0,18-6-36 16,-18 6-112-16,14-6-385 15,-8 2 194-15</inkml:trace>
  <inkml:trace contextRef="#ctx0" brushRef="#br0" timeOffset="152890.15">7051 2147 1799 0,'19'2'114'0,"-19"-2"-12"16,16 4-13-16,-16-4-10 16,18 0-5-16,-18 0-7 0,0 0-6 0,24-6-23 0,-24 6-38 15,22-4-41-15,-11 0-50 16,-1 0-68-16,1 0-197 0,-11 4-211 0,23-7 236 16</inkml:trace>
  <inkml:trace contextRef="#ctx0" brushRef="#br0" timeOffset="153390.64">7756 2052 1574 0,'0'0'-36'0,"0"0"11"15,0 0 10-15,0 0 13 0,0 0 9 16,0 0 20-16,-26-18 10 0,26 18 5 0,-26 3 13 16,26-3 1-16,-29 7-3 15,14 1 7-15,0-1-6 0,-1 5-12 0,0-2-5 16,4 3-12-16,1 0 6 0,1 0 2 15,1 2-3-15,1-1-9 0,3 3-15 0,3-2-3 16,2-15-6-16,0 25-6 0,0-25-1 16,9 21-12-16,-3-10-3 0,-6-11 1 15,17 11-7-15,-6-4-12 0,-11-7 0 0,24 1-4 0,-10-1 11 16,-14 0 18-16,25-8 10 16,-10 1 19-16,-2-1 25 0,-1 1 53 0,4-1 13 15,-6-1 22-15,2-1 20 0,-12 10 18 0,20-15 14 0,-12 8 4 16,-8 7-1-1,17-10-9-15,-17 10-13 0,11-8-12 0,-11 8-7 0,0 0-3 16,0 0-14-16,0 0-11 16,0 0-11-16,21 19-20 0,-21-19-32 0,6 18-47 15,-6-18-50-15,0 22-80 0,2-8-78 16,-2-14-126-16,0 26-235 0,-2-12-317 0,2-14-259 16</inkml:trace>
  <inkml:trace contextRef="#ctx0" brushRef="#br0" timeOffset="155620.09">8166 2066 2544 0,'0'0'-97'0,"0"0"35"0,0 0 18 0,0 0 14 15,0 0 34-15,0 0 29 0,0 0 39 0,0 0 32 16,0 0 20-16,0 0 13 15,-30 7 10-15,30-7 3 0,0 0-5 0,0 0-5 16,0 0-12-16,0 0-16 0,0 0-12 16,0 0-15-16,0 0-9 0,0 0-14 0,0 0-25 15,0 0-17-15,0 0-13 16,0 0-7-16,0 0-7 0,0 0-9 0,66-10-1 0,-66 10-6 16,25 0 6-16,-25 0 0 15,28 2-5-15,-28-2 5 0,26 1-1 0,-26-1 7 16,21 0-3-16,-21 0 1 0,18 5 2 0,-18-5-2 0,14 2 4 15,-14-2-1-15,0 0 4 16,10 8 7-16,-10-8 3 0,0 0 0 0,0 0 1 16,-17 33 3-16,8-23 3 15,1 1 3-15,-3 3 4 0,1-1 4 0,-1 0 0 16,-2 4 1-16,3-3 1 0,0 3-3 16,1-2 3-16,0 0-3 0,1-2 5 0,0 2-4 15,1 2 13-15,3-4-2 0,4-13-4 0,-8 23-2 16,8-23-1-16,2 21-4 15,-2-21-1-15,8 15-4 0,-8-15-10 0,19 9-11 0,-9-7-22 16,-10-2-28-16,30 0-33 16,-15 0-43-16,-15 0-56 0,34-6-63 0,-17 1-104 15,-2-3-595-15,1 1-377 16</inkml:trace>
  <inkml:trace contextRef="#ctx0" brushRef="#br0" timeOffset="157010.37">7967 2473 2769 0,'0'0'-102'0,"0"0"24"0,0 0 19 0,0 0 16 0,0 0 20 15,0 0 15 1,0 0 27-16,0 0 11 0,0 0 21 0,0 0 7 0,0 0 4 16,0 0 4-16,0 0 1 0,0 0-7 15,0 0 2-15,0 0-5 0,0 0-7 16,0 0-2-16,-23 18 1 0,23-18 5 0,0 0-5 0,0 0-1 15,0 0-2-15,0 0 0 16,-4 16-4-16,4-16 0 0,0 0-5 0,0 0-4 16,-2 20 2-16,2-20 0 15,0 0-2-15,-2 16-5 0,2-16-1 0,0 0-4 0,-4 19 0 16,4-19-2-16,0 0-1 16,-3 19-2-16,3-19-6 0,0 0 1 0,-5 16-2 15,5-16 2-15,0 0-3 0,0 0 0 0,0 0-2 0,-2 17 0 16,2-17-1-16,0 0 1 15,0 0 0-15,0 0-1 0,0 0-1 0,0 0 7 16,0 0-3-16,-4 15-3 16,4-15-1-16,0 0 6 0,0 0-6 0,0 0 1 0,0 0-4 15,0 0-1-15,0 0 1 16,0 0 1-16,0 0-4 0,0 0 0 0,0 0 0 16,0 0 0-16,0 0 5 0,0 0-7 0,0 0-5 0,0 0-1 15,0 0 2-15,0 0-5 16,0 0-6-16,0 0 2 0,0 0 3 0,22-40-1 15,-22 40-2-15,0 0-1 16,0 0 2-16,0 0 2 0,6-14-4 0,-6 14 1 0,0 0 1 16,0 0-4-1,0 0-6-15,0 0 0 0,6-15-3 0,-6 15-5 16,0 0 2-16,0 0-1 0,0 0-4 16,0 0 0-16,6-13-2 0,-6 13 5 0,0 0 2 0,0 0 6 15,7-12-3-15,-7 12 4 0,0 0 2 0,0 0 0 16,7-12 5-16,-7 12 4 15,0 0-3-15,0 0 0 0,6-14 1 0,-6 14-1 0,0 0 2 16,0 0 0-16,8-14-4 16,-8 14-5-16,0 0 5 0,0 0-4 0,0 0 3 15,11-10 6-15,-11 10 2 16,0 0-1-16,0 0-2 0,0 0 8 0,12-7-1 0,-12 7-2 16,0 0-1-16,0 0 1 0,0 0 5 0,0 0 4 15,0 0 9-15,0 0 1 16,0 0 9-16,0 0-1 0,0 0 7 0,0 0-2 0,0 0 4 15,13 27-2-15,-13-27-4 16,0 0-1-16,0 19-5 0,0-19-2 0,0 18-1 16,0-18-14-16,0 0-29 15,3 22-26-15,-3-22-40 0,0 15-36 0,0-7-48 16,0-8-105-16,2 11-493 0,-2-11-74 16</inkml:trace>
  <inkml:trace contextRef="#ctx0" brushRef="#br0" timeOffset="158300.09">8498 1861 2198 0,'0'0'-88'0,"0"0"19"0,0 0 16 15,0 0 21-15,0 0 21 0,0 0 19 16,0 0 19-16,0 0 11 0,0 0 5 16,0 0 0-16,0 0-7 0,0 0-3 0,0 0 2 15,0 0 0-15,0 0-10 0,0 0-2 0,0 0 5 0,0 0 6 16,0 0-8-16,0 0 4 16,0 0 4-16,3 48-2 0,-3-48-4 15,-3 21 5-15,3-21-1 0,-4 19 6 0,4-19-5 16,-2 21 2-16,2-21-4 0,-2 15-7 0,2-15 0 15,-4 15 1-15,4-15-6 0,0 0 7 16,-5 17-4-16,5-17 4 0,0 0-5 16,0 0-4-16,0 0 0 0,0 0-5 0,0 0-1 0,0 0-8 15,0 0 1-15,0 0-2 16,0 0-1-16,0 0 2 0,0 0 0 0,0 0-2 16,30-39 4-16,-23 31-11 15,-7 8 6-15,10-19-2 0,-4 10 2 0,-6 9-2 16,16-19 4-16,-10 10 3 0,-6 9-4 0,10-15 9 0,-10 15-3 15,13-11 4-15,-13 11 6 16,13-10 7-16,-13 10 11 0,12-5 6 16,-12 5 0-16,0 0-1 0,0 0 8 15,0 0-1-15,0 0-5 0,30 15-2 0,-30-15-2 0,7 17-8 16,-7-17-11-16,2 18-23 16,-2-18-25-16,2 20-50 0,0-8-45 0,0-3-62 15,-2-9-108-15,2 15-548 0,-2-15-181 0</inkml:trace>
  <inkml:trace contextRef="#ctx0" brushRef="#br0" timeOffset="159530.24">8360 1951 2452 0,'0'0'-64'0,"0"0"20"16,0 0 15-16,0 0 22 15,0 0 29-15,0 0 35 0,0 0 17 0,0 0 27 0,0 0 16 16,0 0 3-16,0 0 3 0,0 0 2 0,0 0-4 15,0 0-5-15,0 0-8 16,0 0-13-16,0 0-7 0,0 0-11 0,0 0-12 16,0 0-7-16,0 0-19 0,0 0-20 15,0 0-31-15,0 0-33 0,0 0-31 0,0 0-45 16,20-12-34-16,-20 12-35 0,19-5-58 16,-19 5-136-16,21-10-419 0,-14 6-118 15</inkml:trace>
  <inkml:trace contextRef="#ctx0" brushRef="#br0" timeOffset="160530.09">6858 1443 2307 0,'0'0'-87'0,"0"0"23"0,0 0 7 16,0 0 11-16,0 0 3 16,0 0 13-16,0 0 9 0,0 0-1 0,0 0 9 15,30 0 6-15,-30 0 4 0,0 0 10 16,24 0 1-16,-24 0 5 0,22 3 9 0,-22-3-11 16,21 0 12-16,-21 0-6 0,24 0-2 0,-24 0 1 15,28 2-7-15,-12-2-1 0,1 1-2 16,-17-1-1-16,38 3 3 0,-16-2-6 0,-2 1 1 15,6-2-8-15,3 4-1 16,1-2 4-16,0-1-11 0,4 4 7 16,-1-3 6-16,1 2-3 0,7-1 0 0,-7-1-10 15,0 1 15-15,1 0-1 0,-1 1-7 0,0-1-5 16,0 0-7-16,-1 0-1 16,1-1-7-16,0 0 4 0,1 2-12 0,1 0-3 15,-5-3 4-15,3 3 5 0,-2-2-8 0,-1 2 10 0,1-1 3 16,0 0 2-16,0-1 7 15,-3 1-2-15,3 0 11 0,-2-2 3 16,1 3 2-16,-1-1 8 0,-2 0-9 16,1-2 2-16,1 2 4 0,0 0-6 0,-1 0-3 15,3-2 16-15,-2 2-9 0,0-2-3 16,-1 1 5-16,-1 0 8 0,0 0 1 0,-2-1-8 16,2 2 4-16,1-2-7 15,-5 2 7-15,1-2 0 0,3 2 0 0,-5-2 24 0,0-1-17 16,1 2 6-16,-1 0-7 0,0 0-3 0,0-2 5 15,-1 0 1-15,1 2-11 16,-2-2 3-16,0 0-2 0,1 2 2 0,-2-2-2 16,0 0-2-16,-1 0 3 0,-1 0-4 15,2 0-11-15,-20 0-1 0,28 0-12 0,-16 2-16 16,1-2-37-16,-13 0-36 16,21 0-66-16,-21 0-331 0,13 0 323 0</inkml:trace>
  <inkml:trace contextRef="#ctx0" brushRef="#br0" timeOffset="163967.57">4147 710 1336 0,'0'0'-51'15,"0"0"15"-15,0 0 8 0,0 0-2 0,0 0 8 16,0 0 9-16,0 0 1 16,0 0 5-16,0 0 10 0,0 0 3 0,0 0 3 0,0 0-6 15,0 0 15-15,0 0 6 0,6-13 13 0,-6 13-4 16,0 0 3-16,0 0 7 15,0 0 9-15,0 0 4 0,0 0 10 0,0 0 16 16,0 0 2-16,0 0-15 0,0 0 6 16,0 0 0-16,2 41-3 0,-2-41 3 0,0 18-2 15,0-18-4-15,2 22-9 16,-2-22 1-16,2 24-14 0,0-7 5 0,-2-2-14 16,2 2-2-16,0-1 2 0,0 1-5 15,0 0-8-15,0-1-1 0,-2-16-6 0,5 29 2 16,-5-16 1-16,0-13-3 0,4 24 5 0,-4-24 3 15,2 20 1-15,-2-20 9 16,0 16 0-16,0-16 9 0,3 15 3 0,-3-15 8 16,0 0-3-16,0 0-5 0,0 0-6 15,0 0 1-15,0 0-3 0,0 0 1 0,0 0-9 16,0 0 1-16,0 0-5 16,0 0-3-16,0 0-5 0,0 0 0 0,0 0-8 0,0 0 1 15,0 0-5-15,12-51-3 0,-3 42-5 0,-9 9 0 16,16-12 0-16,-5 6 0 15,-11 6-4-15,19-12 3 0,-7 9-2 0,-12 3-3 0,24-4 0 16,-24 4 6-16,21 2-2 16,-21-2 2-16,22 5 2 0,-22-5 1 0,16 12 1 15,-16-12 8-15,10 14 0 0,-10-14 5 16,6 15 3-16,-6-15 1 0,0 18 3 0,0-18 6 16,0 0 1-16,-16 26-1 15,6-17-4-15,-1-2-4 0,-2 1 0 16,-1-2-13-16,14-6-20 0,-28 9-35 0,15-5-46 15,13-4-42-15,-25 2-49 0,25-2-50 16,-25-7-128-16,14 1-455 0,1 0-141 16</inkml:trace>
  <inkml:trace contextRef="#ctx0" brushRef="#br0" timeOffset="164480.15">4674 1045 2382 0,'0'0'-94'16,"0"0"9"-16,0 0 7 0,20 4 8 16,-20-4 5-16,0 0 13 0,0 0 22 0,0 0 9 15,0 0 14-15,0 0 19 0,0 0 5 0,0 0 9 16,0 0 13-16,0 0 7 15,0 0 18-15,0 0 14 0,-46 13 10 0,46-13 0 0,0 0-10 16,0 0-7-16,-23-1-7 16,23 1-4-16,0 0-13 0,0 0-6 0,0 0-1 15,-15-18-14-15,15 18-4 0,0 0 3 16,0 0-12-16,0 0 4 0,0 0-6 0,0 0 2 16,0 0-1-16,21-27 1 15,-21 27 4-15,0 0-7 0,0 0 0 0,0 0 7 16,0 0-4-16,0 0-3 0,0 0-5 0,0 0-2 0,0 0-16 15,0 0-24-15,0 0-33 16,0 0-57-16,0 0-49 0,0 0-116 0,-15 45-417 16,7-41 35-16</inkml:trace>
  <inkml:trace contextRef="#ctx0" brushRef="#br0" timeOffset="165220.49">4955 966 2039 0,'0'0'-54'0,"0"0"31"16,0 0 6-16,0 0 34 16,0 0 31-16,0 0 21 0,0 0 16 0,0 0 7 15,0 0 8-15,0 0 3 16,0 0 1-16,0 0-6 0,0 0-6 0,0 0-9 16,0 0-8-16,0 0-10 0,0 0-7 15,0 0-5-15,0 0-10 0,0 0-19 16,42-2-25-16,-42 2-17 0,26-5-28 0,-13 4-10 0,-13 1-21 0,24-2-31 15,-24 2-30-15,24 0-33 16,-24 0-53-16,19-4-501 0,-10 3 13 0</inkml:trace>
  <inkml:trace contextRef="#ctx0" brushRef="#br0" timeOffset="165430.07">5050 890 2091 0,'0'0'-1'0,"0"0"20"0,0 0 6 16,0 0-5-16,0 0 6 0,0 0-19 16,0 0 4-16,0 0 17 0,0 0 3 0,0 0 16 15,0 0-10-15,-14 19 2 16,14-19-5-16,0 0 2 0,2 26-11 0,-2-26-7 16,4 23-24-16,-4-23-12 0,6 23-39 0,-4-10-25 15,2 0-28-15,2-1-41 0,-6-12-72 16,5 21-365-16,-2-12 208 0</inkml:trace>
  <inkml:trace contextRef="#ctx0" brushRef="#br0" timeOffset="166090.23">5296 771 1594 0,'0'0'-42'0,"0"0"23"0,0 0 6 16,0 0 9-16,0 0 11 0,0 0 2 0,10-15-4 16,-10 15 3-16,0 0 4 15,0 0 10-15,0 0 3 0,0 0 1 16,0 0 6-16,0 0-4 0,17 29-5 0,-17-29-6 16,7 22 4-16,-5-6 2 0,2-1-8 15,-2 0-2-15,0 2 10 0,0 3-2 0,1-1-5 0,-1-2-11 16,0 3 3-16,-2-2 9 15,2-1-11-15,-2-17 1 0,0 32 15 0,2-16-15 0,-2-16-6 16,0 26 2-16,0-26 4 16,0 23 2-16,0-11-1 0,0-12-1 0,-2 19 4 15,2-19 8-15,0 0 7 16,0 18-15-16,0-18 3 0,0 0 9 0,0 0-1 0,0 0-3 16,0 0-4-16,0 0-8 0,0 0 7 0,0 0-6 15,0 0-5-15,0 0-3 16,0 0 4-16,20-46 1 0,-10 37-3 0,-10 9 4 0,16-17 8 15,-7 7-9-15,-9 10-4 16,19-12-5-16,-9 5 4 0,-10 7 7 0,21-10 15 0,-21 10-16 16,22-3 4-1,-22 3 5-15,18 3 10 0,-18-3 1 0,18 9 2 0,-18-9 4 16,10 13 14-16,-10-13 25 16,7 13 12-16,-7-13 6 0,0 0 6 0,-5 23 8 15,5-23-6-15,-12 16-6 0,12-16-13 0,-22 13-10 16,10-6-27-16,-3-2-44 0,15-5-60 15,-25 9-63-15,12-9-73 0,0 2-153 0,13-2-419 16,-25-6-64-16</inkml:trace>
  <inkml:trace contextRef="#ctx0" brushRef="#br0" timeOffset="166870.31">5785 1088 2176 0,'0'0'-59'16,"0"0"21"-16,0 0-5 15,0 0 10-15,0 0 7 0,0 0-3 0,0 0 18 16,0 0 3-16,-28 21 8 0,28-21 6 16,0 0 2-16,0 0 0 0,4 26 10 0,-4-26-10 15,4 14-3-15,-4-14 3 0,0 0 3 0,5 22-3 16,-5-22 8-16,2 12-11 15,-2-12-9-15,0 0 1 0,5 16-10 0,-5-16-1 0,0 0-5 16,0 18-20-16,0-18-9 16,2 8-17-16,-2-8-20 0,0 0-23 15,0 0-31-15,0 13-96 0,0-13-176 16,0 0 131-16</inkml:trace>
  <inkml:trace contextRef="#ctx0" brushRef="#br0" timeOffset="167330.18">5797 974 1266 0,'0'0'92'16,"0"0"-7"-16,2-18-12 0,-2 18 0 0,0 0 0 16,0 0 11-16,7-17 10 0,-7 17-20 0,0 0-13 15,0 0 6-15,9-13-3 0,-9 13-9 16,0 0-21-16,18-6-7 0,-18 6 2 0,19-7-2 15,-19 7-6-15,22-1 4 16,-22 1-18-16,20-2 9 0,-20 2-2 0,22-1-4 16,-22 1-10-16,21 0 11 0,-21 0-11 0,0 0-3 15,28 0-6-15,-28 0 4 0,14 3 5 16,-14-3-4-16,0 0-4 0,16 9 11 0,-16-9-3 16,4 12 6-16,-4-12 11 15,0 0 4-15,-2 22 10 0,2-22 2 0,0 0 5 16,-16 26 2-16,10-16-4 0,6-10 7 0,-12 22-4 0,5-10 5 15,1-1-3-15,6-11 7 16,-13 19-3-16,9-9 16 0,4-10-8 0,-11 20 2 16,11-20-4-16,-6 21 2 15,6-21-9-15,-2 20-5 0,2-20-7 0,0 0-2 0,4 25-4 16,-4-25-2-16,11 13-2 16,-11-13-5-16,14 10-1 0,1-6 2 15,-15-4-3-15,25 5-7 0,-9-5-10 0,-16 0-14 0,33 0-21 0,-16-2-37 16,-17 2-28-16,37-2-57 15,-21-2-60-15,-1-1-136 0,2 1-403 0,-2 0-44 16</inkml:trace>
  <inkml:trace contextRef="#ctx0" brushRef="#br0" timeOffset="167540.04">6179 794 2287 0,'0'0'24'0,"-5"-16"3"0,5 16-21 15,0 0-6-15,0 0 1 0,0 0-4 0,9-26 5 16,-9 26-2-16,14-9-22 16,-14 9-12-16,22-9-34 0,-22 9-26 0,21-8-39 15,-11 6-76-15,-10 2-361 0,20-8 234 0</inkml:trace>
  <inkml:trace contextRef="#ctx0" brushRef="#br0" timeOffset="167750.54">6350 626 1733 0,'0'0'92'16,"13"-9"4"-16,-13 9-10 15,0 0 16-15,0 0 11 0,14-7 1 0,-14 7-4 0,0 0 0 16,0 0-2-16,0 0 0 0,0 0-11 0,16 29-11 15,-16-29-6-15,4 27-11 16,-2-9-9-16,0 1-30 0,0-1-29 0,0 6-38 16,0 0-53-16,0 1-39 0,0 0-62 15,0 1-129-15,0 1-436 0,2-2-38 0</inkml:trace>
  <inkml:trace contextRef="#ctx0" brushRef="#br0" timeOffset="168010.12">6815 1196 2101 0,'12'-4'-148'0,"-12"4"-26"0,0 0-68 16,0 0-254-16,12-5 333 16</inkml:trace>
  <inkml:trace contextRef="#ctx0" brushRef="#br0" timeOffset="168170.14">6964 1183 1414 0,'0'0'35'0,"21"4"10"0,-21-4 1 15,0 0-9-15,0 0 1 16,19 0-11-16,-19 0-9 0,0 0-14 0,0 0-11 16,19-4-20-16,-19 4-34 15,15-2-41-15,-15 2-64 0,15-3-259 0,-15 3 135 0</inkml:trace>
  <inkml:trace contextRef="#ctx0" brushRef="#br0" timeOffset="168290.15">7302 1184 1119 0,'0'0'-46'0,"14"3"2"0,-14-3-22 0,14 0-39 15,-14 0-180-15,0 0 92 0</inkml:trace>
  <inkml:trace contextRef="#ctx0" brushRef="#br0" timeOffset="168435.39">7565 1175 938 0,'0'0'100'0,"17"4"11"0,-17-4-23 16,17 2-19-16,-17-2-12 0,0 0-18 0,24 0-13 0,-24 0-40 15,12 0-59-15,-12 0-89 16,0 0-224-16,14-3 123 0</inkml:trace>
  <inkml:trace contextRef="#ctx0" brushRef="#br0" timeOffset="168580.08">7793 1192 1221 0,'0'0'109'16,"18"4"3"-16,-18-4-6 0,0 0 0 0,18 2 9 0,-18-2 9 15,0 0 0-15,0 0-13 0,18 1-24 0,-18-1-40 16,0 0-47-16,0 0-65 15,14-1-83-15,-14 1-168 0,0 0-240 0,13-6 257 0</inkml:trace>
  <inkml:trace contextRef="#ctx0" brushRef="#br0" timeOffset="169422.96">8270 996 1615 0,'-3'-13'-31'0,"3"13"5"0,0 0-2 15,0 0 4-15,0 0-1 0,0 0 1 16,0 0 5-16,0 0 7 0,0 0-1 0,0 0-3 16,0 0 3-16,0 0-1 0,-10 46-7 0,10-46-1 15,-2 28-1-15,0-11 10 16,2 0-6-16,-2 1 3 0,0-1 0 0,0 0 6 0,2-1 1 15,-2 0 2-15,0 1 9 16,2-17 10-16,-2 27 0 0,2-27 4 0,-2 23 5 16,2-23 0-16,-6 20 17 15,6-20 3-15,-2 16 12 0,2-16-1 0,0 0 3 0,-2 16 5 16,2-16-5-16,0 0 20 16,0 0 2-16,0 0 2 0,0 0 2 0,0 0-4 15,0 0 7-15,0 0-9 0,0 0-2 0,32-39 1 0,-23 27 2 16,-1-1-3-16,3 4-7 15,-1-2-10-15,1 0 0 0,-1 3-12 0,2-2-7 16,0 3-5-16,-12 7-5 16,24-12-5-16,-12 6-9 0,-2 1-6 0,-10 5-12 0,19-5-4 15,-19 5 5-15,0 0-14 16,30 0 8-16,-30 0-3 0,14 6 1 0,-14-6 4 16,14 8-1-16,-14-8-3 15,10 11 12-15,-10-11-5 0,4 16 7 0,-4-16 1 0,0 15 9 16,0-15 0-16,0 0 8 0,0 0-4 0,-10 27 1 15,10-27-2-15,-10 11-4 0,10-11-1 16,-12 9-3-16,12-9-22 0,-10 10-11 0,10-10-19 16,0 0-9-16,-12 11-16 15,12-11 0-15,-11 8-2 0,11-8 14 0,0 0-8 0,-13 10 19 16,13-10 10 0,0 0 14-16,-13 7 20 0,13-7 11 0,0 0-1 0,-14 6 18 15,14-6-4-15,0 0 16 0,-22 4 7 0,22-4 0 16,0 0-11-16,-22 2 6 15,22-2-9-15,-20 2-2 0,20-2-5 16,-17 1-3-16,17-1-2 0,0 0-11 0,-23 2-1 16,23-2-6-16,0 0-6 0,-21 2-8 0,21-2-10 15,0 0-7-15,-18 2-2 16,18-2-9-16,0 0 2 0,0 0-1 0,0 0-15 0,-18 1-15 16,18-1-26-16,0 0-44 15,0 0-102-15,0 0-344 0,0 0 211 0</inkml:trace>
  <inkml:trace contextRef="#ctx0" brushRef="#br0" timeOffset="170062.6">8604 1230 1763 0,'0'0'65'0,"0"0"5"16,0 0-2-16,17-1-8 16,-17 1-7-16,0 0 0 0,0 0 10 0,0 0 3 15,0 0-3-15,11 14 1 16,-11-14-12-16,0 0 2 0,-5 22-9 0,5-22-3 0,0 0 6 16,-4 24-11-16,4-24 2 15,-6 20 1-15,6-20-7 0,-4 17 2 0,4-17-3 16,-4 17-8-16,4-17 3 0,-5 16-2 0,5-16-5 0,0 0 2 15,-4 15 4-15,4-15-3 16,0 0 3-16,0 0 5 0,0 0-6 0,0 0 2 16,0 0-1-16,0 0 2 15,0 0-1-15,0 0-2 0,0 0-2 0,0 0-5 0,0 0 1 16,0 0-4-16,36-32-1 16,-36 32-5-16,15-14-1 0,-7 9-2 0,-8 5 2 15,15-11-2-15,-15 11-3 0,15-5 0 0,-15 5 1 0,0 0-2 16,0 0 3-16,23 2-1 15,-23-2-2-15,0 0 0 0,0 0 2 16,17 11-2-16,-17-11 4 0,0 0-4 16,7 13 1-16,-7-13-2 0,0 0 1 0,0 0 0 0,6 16 6 15,-6-16-4-15,0 0-1 16,0 0-3-16,6 10-3 0,-6-10-9 0,0 0-8 0,0 0-7 16,0 0 2-1,0 0-2-15,0 0-3 0,0 0 2 0,0 0 5 0,32-22 0 16,-32 22 8-16,15-11 6 0,-15 11 7 0,13-9 7 0,-13 9 17 15,10-5 4-15,-10 5 14 16,0 0 5-16,0 0 10 0,19-5 13 0,-19 5-3 16,0 0-1-16,0 0-3 15,12 9-6-15,-12-9-7 0,0 0-4 0,8 12-7 16,-8-12-2-16,2 9-12 16,-2-9-19-16,0 0-24 0,0 0-37 0,8 18-40 0,-8-18-47 15,4 7-53-15,-4-7-60 16,0 0-150-16,0 0-420 0,0 0-157 15</inkml:trace>
  <inkml:trace contextRef="#ctx0" brushRef="#br0" timeOffset="170525.26">8950 1152 2391 0,'0'0'-15'0,"6"-19"21"0,-6 19 23 0,0 0 7 15,6-13 19-15,-6 13 30 0,0 0 20 16,0 0 2-16,8-15-5 0,-8 15-7 0,0 0-13 16,0 0-10-16,11-10-9 15,-11 10-11-15,13-5-3 0,-13 5-10 0,0 0-9 16,23-2-18-16,-23 2-7 0,21 0-6 16,-21 0-2-16,23 2 1 0,-23-2-6 0,22 0 4 15,-22 0 0-15,21 5 1 0,-21-5 0 16,19 2 1-16,-19-2-3 0,17 4 0 0,-17-4 6 15,0 0 3-15,14 5 7 0,-14-5 7 16,0 0 3-16,7 11 6 0,-7-11 2 16,0 0 3-16,0 0-6 0,0 0-1 0,-15 28-1 15,15-28-2-15,-12 14 2 0,12-14 0 16,-15 16-6-16,6-7-2 0,-2 3 0 0,3-2-1 16,-2 1 1-16,10-11-1 15,-20 21 0-15,12-11-2 0,0 1-2 0,-1-1 2 16,9-10 1-16,-15 20 0 0,11-11-4 0,4-9 5 0,-8 18-2 15,8-18-1-15,-7 14-4 16,7-14 0-16,0 0-1 0,-2 22 0 0,2-22-4 0,0 0-10 16,15 12-10-16,-15-12-22 15,21 6-19-15,-21-6-30 0,23 1-32 0,-7-1-51 16,-4-1-34-16,3-3-78 16,-15 4-605-16,25-7-265 0</inkml:trace>
  <inkml:trace contextRef="#ctx0" brushRef="#br0" timeOffset="171325.4">9210 897 2606 0,'0'0'-95'0,"0"0"25"15,0 0-1-15,0 0 16 0,0 0 13 0,0 0 19 0,0 0 6 16,0 0 4-16,0 0 1 16,0 0 4-16,0 0-5 0,0 0 7 15,51 6-3-15,-51-6-5 0,16 0-18 0,-16 0-25 0,0 0-35 0,22 0-55 16,-22 0-145-1,10-4-205-15,-10 4 334 0</inkml:trace>
  <inkml:trace contextRef="#ctx0" brushRef="#br0" timeOffset="172000.46">9411 766 1515 0,'0'0'42'0,"10"-10"5"0,-10 10 3 15,0 0 6-15,13-11 8 16,-13 11 16-16,0 0 4 0,11-7-15 0,-11 7-24 16,0 0 7-16,0 0-8 15,0 0 5-15,0 0 1 0,0 0-12 0,0 0-4 16,20 20 3-16,-20-20-6 0,0 0-4 16,6 21-12-16,-6-21-15 0,0 19-15 15,0-19-11-15,2 17-12 0,-2-17-8 16,-2 19-8-16,2-19-5 0,0 19-4 0,0-19-12 15,0 17-12-15,0-17-10 0,0 0-3 0,-4 21 1 0,4-21 4 16,0 0 1-16,0 0 9 16,-2 19 6-16,2-19 4 0,0 0 7 0,0 0 6 15,0 0-5-15,0 0-4 0,0 0-12 16,0 0-1-16,0 0 7 0,0 0 20 0,0 0 44 16,0 0 30-16,0 0 23 15,0 0 8-15,0 0 14 0,18-43 16 0,-18 43 16 0,0 0 9 16,6-18 6-16,-6 18 10 0,6-11 15 0,-6 11-4 15,0 0 4-15,7-15-4 16,-7 15 3-16,0 0-3 0,6-16 5 0,-6 16-12 16,0 0-8-16,0 0-13 15,5-13-10-15,-5 13-9 0,0 0-12 16,0 0-9-16,0 0-7 0,0 0-7 0,0 0-3 16,0 0-3-16,0 0-7 0,0 0-4 0,0 0-4 0,0 0-1 15,0 0-4-15,0 0 4 0,21 29-3 16,-21-29-9-16,0 0-1 0,4 15 1 15,-4-15-6-15,0 0-4 0,0 0-5 16,4 15-10-16,-4-15-9 0,0 0-5 16,0 0 1-16,12 9-6 0,-12-9 4 0,0 0 4 15,0 0 2-15,0 0-1 0,28-5 8 16,-28 5 1-16,0 0 12 0,20-15-1 16,-20 15 2-16,16-12 16 0,-16 12 8 0,13-11 7 0,-13 11 4 15,17-7 14-15,-17 7 12 0,17-6 7 16,-17 6 2-16,16-4 0 0,-16 4-5 0,0 0-6 15,24 1 3-15,-24-1-11 16,15 7-7-16,-15-7-3 0,10 7-21 0,-10-7-30 16,0 0-38-16,13 16-53 15,-13-16-66-15,5 10-80 0,-5-10-189 0,-3 10-447 0,3-10-249 16</inkml:trace>
  <inkml:trace contextRef="#ctx0" brushRef="#br0" timeOffset="179360.25">1137 1648 390 0,'0'0'145'0,"0"0"-16"0,0 0-28 16,0 0-2-16,0 0-27 0,0 0 1 15,0 0-14-15,0 0-1 0,0 0 2 0,0 0-13 0,0 0-5 16,0 0 3-16,0 0-9 16,0 0 4-16,0 0-10 0,0 0 10 0,0 0 4 0,0 0 1 15,0 0 7-15,0 0-4 16,0 0 7-16,0 0-1 0,0 0-4 0,0 0 10 16,0 0 8-16,0 0-11 15,0 0 7-15,0 0-6 0,0 0 2 0,0 0-2 0,-46 14-10 16,36-6 4-16,-5 2-6 0,0 4-6 0,1 1 2 15,-3 2-4-15,-5 2-2 16,2 4 0-16,0 0-8 0,2 2 4 0,-2 1-5 16,3 1 4-16,-2 1-6 0,0 2 4 15,4-1 0-15,-3 2-1 0,5 1-4 0,1-2 9 16,1 2-8-16,-1 1-2 16,6-4 7-16,-1-4-9 0,3 4 3 0,1-3-4 15,1 0-2-15,0 3 1 0,2-2 2 0,0 2-6 16,0-3 7-16,0 1-8 0,2-3-1 15,0 3-5-15,0-2 4 0,-1 3-2 0,1-3-2 0,0 1-1 16,0-6 3-16,1 1-3 16,-1 0 3-16,2-2-8 0,1 2 2 0,-1-3 1 15,1 0-4-15,-1-3 6 16,0 3-3-16,-1-3 0 0,3-2 3 0,0 2-4 16,-6-15-1-16,8 25 1 0,-3-13-2 15,1-3 4-15,-6-9-4 0,7 19 0 0,-2-10-1 16,-5-9 2-16,9 18 0 0,-9-18-3 15,8 14 4-15,-8-14-2 0,5 11 0 16,-5-11 6-16,0 0 1 0,7 11-3 0,-7-11-1 0,0 0-2 16,9 10 4-16,-9-10-5 15,0 0 2-15,0 0 1 0,0 0 3 16,19 4-5-16,-19-4-3 0,0 0 4 16,0 0-2-16,0 0 2 0,23-16 5 0,-23 16 1 0,12-11 6 15,-12 11 1-15,9-14 5 0,-9 14 1 0,7-19 2 16,-7 19-1-16,6-21 10 15,-2 12 0-15,-4 9 3 0,8-23 5 0,-4 12 1 0,-4 11 7 16,4-19 1-16,-4 19 1 16,3-17 2-16,-3 17 0 0,4-15 2 0,-4 15 5 15,0 0-3-15,2-20 1 16,-2 20-7-16,0 0-11 0,0 0-1 0,5-12-5 16,-5 12-2-16,0 0-4 0,0 0-4 15,0 0 1-15,0 0-6 0,0 0 0 0,0 0-2 16,0 50-2-16,0-50-3 0,-2 27-1 0,4-14-2 15,-2 4-1-15,2-1 0 0,1 0 1 16,-3-16-6-16,6 33 1 0,-4-19-2 0,3 1 0 16,-5-15-2-16,6 25 1 15,-4-14 5-15,-2-11 1 0,2 19-6 0,-2-19 3 0,3 18-3 16,-3-18 3-16,2 13 4 16,-2-13 6-16,0 0 9 0,0 0 1 0,-4 20 0 15,4-20 0-15,0 0-3 0,-13 8-4 0,13-8 1 0,-21 2-4 16,21-2-6-16,-21-2-16 15,21 2-19-15,-28-4-24 0,28 4-30 0,-34-4-36 16,17 3-49-16,17 1-40 16,-28-4-55-16,13 0-102 0,3 2-168 0,12 2-363 15,-17-4-275-15</inkml:trace>
  <inkml:trace contextRef="#ctx0" brushRef="#br0" timeOffset="180470.16">1097 3462 2583 0,'-20'-9'-89'0,"20"9"27"0,0 0 6 0,-15-7 16 16,15 7-1-16,0 0 5 16,-13-9 6-16,13 9 18 0,0 0 4 0,-8-16-7 0,8 16 13 15,0 0 1-15,0-16-9 0,0 16 23 16,0 0-26-16,0 0 10 0,10-26 5 15,-10 26-7-15,14-11-3 0,-14 11 2 0,14-8-5 16,-14 8 3-16,16-5-3 16,-16 5 0-16,20-4 14 0,-20 4-5 0,0 0 15 0,27 6 0 15,-27-6 7-15,18 11 4 16,-10-1-4-16,-1-1 2 0,0 5 10 16,0-1-16-16,-4 2 1 0,1-2 9 15,-4 5-5-15,2-1 7 0,-2-17 22 0,-4 34 14 0,2-18-7 16,-3 0 8-16,0-2 11 0,1 1 3 0,4-15 2 15,-10 25-4-15,6-16 1 0,4-9 0 16,-6 14-3-16,6-14-6 16,-10 11-16-16,10-11-12 0,0 0-13 0,0 0-15 15,0 0-9-15,0 0-13 0,0 0-3 0,0 0-7 16,16-49-5-16,-9 32 2 16,4-5 3-16,1 3 5 0,-2-2 3 0,-1 2 6 0,1 0 1 15,-2 0 6-15,1 3 11 0,-1 1 7 0,-2 2 13 16,-6 13 10-16,9-23 8 15,-5 14 3-15,-4 9 0 0,4-15 0 0,-4 15 2 16,0 0 6-16,0 0 6 16,0 0 6-16,0 0 0 0,0 0-5 0,0 0-3 15,0 0 0-15,-42 40-4 0,32-27-10 16,2 4 2-16,1 2-6 0,1-1-5 0,4-2-4 0,0 1-2 16,2-17-5-16,2 32-6 15,4-18-6-15,0 2-7 0,5-3-18 0,1-1-16 0,3-3-27 16,4 1-21-16,-1-3-32 15,0-1-33-15,1-3-46 0,3 1-35 16,-4 0-44-16,2-4-80 0,-5 0-606 0,6 0-368 0</inkml:trace>
  <inkml:trace contextRef="#ctx0" brushRef="#br0" timeOffset="180740.34">1604 3406 2851 0,'2'-19'-89'0,"-2"19"16"0,0 0 11 0,0 0 16 15,0 0 28-15,0 0 24 0,0 0 27 16,0 0 17-16,-53 21 24 0,43-9 10 16,-3-2-3-16,2 2-1 0,2 2-4 15,2 1-9-15,-1-1-8 0,2 3-5 0,2-1-5 16,4-16-7-16,0 33-11 0,2-16-9 0,2-1-15 0,0 1-15 15,6-3-22-15,-5 2-26 16,4-1-33-16,0-1-17 0,0-1-27 0,2-4-32 16,1 1-49-16,-12-10-106 15,17 10-387-15,-5-9 35 0</inkml:trace>
  <inkml:trace contextRef="#ctx0" brushRef="#br0" timeOffset="180951.26">1710 3536 2156 0,'6'-18'41'0,"-6"18"12"0,5-13-1 0,-5 13-12 0,0 0-3 16,0 0 4 0,4-17 9-16,-4 17 30 0,0 0 18 0,0 0 3 15,0 0-1-15,0 0-8 0,0 0-10 16,5 44-5-16,0-29-9 0,-1 1-2 0,1-1-9 16,-3 2 0-16,4 0-18 0,-3 2-26 0,2 0-37 15,2 0-42-15,-4-1-39 0,5-2-42 16,-2 2-33-16,-2-5-49 15,0 0-98-15,-1-1-398 0,0-5 6 0</inkml:trace>
  <inkml:trace contextRef="#ctx0" brushRef="#br0" timeOffset="181350.09">1865 3585 2109 0,'0'0'-14'0,"6"-17"22"15,-6 17-7-15,0 0 10 0,6-17 11 0,-6 17 13 0,0 0 18 16,0 0 27-16,0 0 15 15,0 0 7-15,0 0 8 0,0 0-8 0,0 0-4 16,0 0-11-16,4 44-10 16,-4-44 1-16,-4 22-8 0,4-22-3 0,-8 27 10 0,4-15-4 15,4-12-4-15,-9 21-1 16,9-21-6-16,-9 18-2 0,9-18-3 16,-6 12 2-16,6-12-8 0,-8 11-6 15,8-11-3-15,0 0-1 0,-13 6-1 0,13-6 2 0,0 0-5 16,0 0 3-16,0 0 0 0,0 0 3 0,-22 0-5 15,22 0 5-15,0 0-4 0,0 0-5 16,0 0-2-16,0 0 3 0,0 0-4 0,0 0-1 16,0 0 2-16,0 0 7 15,0 0 6-15,0 0 5 0,0 0-6 0,0 0 2 16,0 0-8-16,0 0-1 16,28 27-6-16,-28-27-1 0,17 8-4 15,-6-4-5-15,-11-4-2 0,25 9-2 0,-13-5-22 0,4-1-20 0,-16-3-26 16,25 6-31-16,-12-2-36 15,-13-4-44-15,23 6-43 0,-11-4-37 0,-3-1-44 0,-9-1-91 16,19 4-128-16,-19-4-362 16,11 3-224-16</inkml:trace>
  <inkml:trace contextRef="#ctx0" brushRef="#br0" timeOffset="181565.03">2178 3585 2557 0,'0'0'14'0,"12"-10"20"16,-12 10 7-16,0 0-2 0,10-9 0 0,-10 9 4 16,0 0 10-16,0 0 9 15,0 0 4-15,0 0 2 0,30 13-2 0,-30-13-6 16,11 18-4-16,-7-7-6 0,0 4-6 16,-1 1-12-16,-1-2-28 0,-2 6-38 15,-2 2-58-15,-1 0-55 0,-5 0-47 0,-1 4-77 16,-3-4-530-16,-2 5-110 0</inkml:trace>
  <inkml:trace contextRef="#ctx0" brushRef="#br0" timeOffset="182060.18">1793 3669 2247 0,'0'0'-107'0,"0"0"19"0,0 0 21 0,0 0 17 16,0 0 20-16,-3-28 21 15,3 28 6-15,0 0 26 0,0 0 15 0,0 0 18 16,0 0 13-16,0 0 6 0,0 0 5 0,0 0 16 15,0 0-4-15,-6-14 0 0,6 14-6 16,0 0-3-16,0 0-8 0,0 0-4 16,0 0 4-16,0 0 17 0,0 0-2 15,0 0-5-15,0 0-3 0,0 0-5 0,8 48 12 16,-8-31-8-16,0-17-9 0,3 32-7 16,-3-13-12-16,3 1-13 0,-1 1-25 0,-2-3-31 15,3 3-37-15,-1-2-45 0,0 1-50 0,3-3-62 16,-5 0-109-16,0-2-565 0,2-2-255 15</inkml:trace>
  <inkml:trace contextRef="#ctx0" brushRef="#br0" timeOffset="194460.15">8981 1571 401 0,'0'0'63'0,"0"0"-31"16,0 0-4-16,0 0 8 0,0 0-8 0,0 0-2 16,0 0 0-16,0 0 0 15,0 0 0-15,0 0-1 0,0 0-1 0,0 0 4 16,0 0-6-16,0 0 0 0,0 0 3 0,0 0 4 0,0 0-3 15,0 0-3-15,0 0-3 16,0 0 0-16,0 0-1 0,0 0-1 16,0 0-3-16,0 0-1 0,0 0-2 15,0 0 3-15,0 0-8 0,0 0 2 0,0 0 3 0,0 0-9 16,0 0 3-16,0 0 3 16,0 0-2-16,0 0 9 0,0 0-4 15,0 0 7-15,0 0-3 0,0 0 5 0,0 0 0 0,0 0 16 16,0 0-11-16,0 0-9 0,0 0 2 15,0 0-3-15,0 0 3 0,0 0-11 0,0 0 6 16,0 0 1-16,0 0-1 16,0 0-2-16,0 0 9 0,0 0-15 0,0 0-2 15,0 0 3-15,0 0 5 0,0 0 0 16,0 0-1-16,0 0 5 0,0 0 1 0,0 0-7 16,0 0 2-16,36-12-12 15,-36 12 5-15,0 0 1 0,0 0-1 0,0 0 7 16,17-4-5-16,-17 4 1 0,0 0-1 15,0 0-4-15,0 0 2 0,19-3 7 16,-19 3-9-16,0 0-6 0,0 0 10 0,0 0-4 0,16-3 0 16,-16 3-9-16,0 0 9 15,0 0-3-15,0 0-3 0,0 0 3 0,20-3 0 0,-20 3-9 16,0 0 3-16,0 0-1 16,0 0 4-16,0 0-4 0,21 0 4 0,-21 0-4 15,0 0 7-15,0 0-9 0,0 0 9 16,0 0-3-16,19 3-2 0,-19-3 7 0,0 0 3 15,0 0-5-15,0 0 3 0,17 2-5 0,-17-2 1 16,0 0 2-16,0 0-4 16,0 0 1-16,0 0-3 0,22 0 5 15,-22 0 7-15,0 0-10 0,0 0 3 0,0 0 3 16,0 0-6-16,20 0 1 0,-20 0-1 16,0 0 3-16,0 0 3 0,0 0-5 15,0 0-1-15,0 0 3 0,20 1-7 0,-20-1 6 16,0 0-4-16,0 0 5 0,0 0 0 0,0 0-4 0,0 0 2 15,0 0 9-15,0 0-2 16,0 0 7-16,0 0 1 0,0 0-1 0,0 0 3 16,0 0 12-16,17 3-12 15,-17-3 3-15,0 0-6 0,0 0 1 0,0 0-6 0,0 0 6 16,0 0 4-16,0 0-16 16,0 0 9-16,0 0 3 0,0 0-1 0,0 0 1 0,0 0 8 15,0 0-1-15,0 0-2 16,0 0 2-16,0 0-1 0,0 0-3 0,0 0 1 15,0 0-4-15,-51 7-4 0,51-7-2 0,0 0 4 16,0 0-9-16,-22 2 2 16,22-2 6-16,0 0-7 0,0 0 8 0,-20 3-7 15,20-3 5-15,0 0 6 0,-20 0-2 16,20 0 7-16,0 0 7 0,-19 3 0 0,19-3 6 16,0 0-7-16,0 0-6 15,0 0 5-15,-28-3 2 0,28 3-12 0,0 0 10 16,0 0-17-16,-16 3 9 0,16-3-14 0,0 0-3 0,0 0 3 15,0 0 0-15,-19 1-1 16,19-1 5-16,0 0-7 0,0 0 5 16,0 0-3-16,-19 3 4 0,19-3-2 15,0 0 3-15,0 0 5 0,0 0 11 0,0 0 1 0,0 0 4 16,-19 1 13-16,19-1-23 16,0 0 3-16,0 0-7 0,0 0 5 0,0 0-10 15,0 0 8-15,0 0-8 0,0 0 1 16,-22 0-5-16,22 0 11 0,0 0-7 15,0 0 13-15,0 0 3 0,0 0 1 0,0 0-1 0,0 0 1 16,0 0 0-16,-20-4-1 16,20 4-6-16,0 0 3 0,0 0-9 0,0 0 7 0,0 0-7 15,0 0-4-15,-22-1 6 16,22 1-7-16,0 0 4 0,0 0 0 0,0 0-12 16,0 0 4-16,-23-3-5 15,23 3 2-15,0 0-15 0,0 0-2 0,-24 0-15 16,24 0-10-16,0 0-30 0,0 0-20 0,-22 3-36 0,22-3-41 15,0 0-90-15,-24-3-404 16,16 2 107-16</inkml:trace>
  <inkml:trace contextRef="#ctx0" brushRef="#br0" timeOffset="196020.26">6748 1491 1782 0,'0'0'-125'16,"0"0"6"-16,0 0 9 15,0 0 5-15,0 0 15 0,0 0 17 0,0 0 24 16,0 0 11-16,0 0 17 0,0 0 7 0,0 0 3 0,0 0 2 15,0 0 11-15,0 0 0 16,0 0 3-16,0 0 4 0,0 0-2 0,0 0 2 16,0 0 5-16,0 0 2 15,0 0 4-15,0 0 8 0,0 0 5 0,0 0 2 0,0 0 6 16,0 0-2-16,0 0 10 16,0 0 6-16,0 0-11 0,0 0 7 0,0 0 0 15,0 0-5-15,0 0-1 0,0 0 1 0,0 0 1 16,0 0-8-16,0 0-6 0,0 0 6 15,0 0 0-15,0 0 0 0,0 0-5 0,0 0 13 16,0 0 1-16,0 0 9 16,0 0-13-16,0 0-6 0,0 0-2 0,0 0 1 15,0 0-3-15,0 0 1 16,0 0-4-16,0 0 1 0,0 0-10 0,0 0 5 0,0 0-10 16,0 0 7-16,0 0-10 0,0 0 7 15,0 0-11-15,0 0 5 0,0 0 2 16,0 0-5-16,0 0-3 0,0 0 4 0,0 0-8 0,0 0 2 15,0 0-5-15,15-13 2 16,-15 13-6-16,0 0 4 0,0 0 4 16,19-2-6-16,-19 2-12 0,0 0-10 15,0 0-16-15,21-3-10 0,-21 3-14 0,0 0-31 0,0 0-45 16,16-3-81-16,-16 3-406 16,10-1 161-16</inkml:trace>
  <inkml:trace contextRef="#ctx0" brushRef="#br0" timeOffset="200356.13">25730 843 528 0,'0'0'110'15,"0"0"-43"-15,0 0-3 0,0 0-6 0,0 0 0 16,0 0 5-16,0 0 0 0,0 0-11 0,0 0 8 0,0 0 3 15,0 0-7-15,0 0-6 16,0 0 4-16,0 0-11 0,0 0-1 0,0 0 3 16,0 0-5-16,0 0 2 15,0 0-10-15,0 0 5 0,0 0 1 0,0 0-4 16,0 0-1-16,0 0-10 0,0 0 11 16,0 0 2-16,0 0-5 0,0 0-4 0,0 0 3 15,0 0-8-15,0 0 4 0,0 0-2 0,0 0 0 0,0 0-7 16,0 0-12-1,0 0 8-15,0 0 12 0,0 0-3 0,0 0-1 0,0 0 18 16,0 0-12-16,0 0 9 16,0 0-13-16,0 0 5 0,0 0-17 0,0 0 8 0,0 0 16 15,-28 27-15 1,28-27-12-16,0 0 13 0,0 0-6 0,-14 8 2 0,14-8 0 16,0 0-4-16,-15 7-5 15,15-7 24-15,0 0-16 0,-14 6 4 0,14-6 2 16,0 0 14-16,0 0-2 0,-17 4-3 0,17-4 9 0,0 0 0 15,0 0 5-15,0 0 7 16,0 0 3-16,-23-2 2 0,23 2 3 16,0 0-2-16,0 0-4 0,0 0 0 15,-20-8-3-15,20 8-4 0,0 0-3 0,0 0-7 0,-14-5-3 16,14 5-4-16,0 0-5 16,0 0 4-16,0 0-9 0,0 0-3 0,-16-6 2 0,16 6-3 15,0 0-3-15,0 0-3 0,0 0-3 0,0 0-2 16,0 0-17-16,0 0-16 15,-13 19-35-15,13-19-41 0,0 0-32 0,-2 17-40 16,2-17-50-16,0 0-130 16,2 16-408-16,-2-16-52 0</inkml:trace>
  <inkml:trace contextRef="#ctx0" brushRef="#br0" timeOffset="200570.23">25659 1164 2331 0,'0'0'34'16,"0"0"-5"-16,0 0-12 0,0 0-8 15,0 0 0-15,0 0-3 0,0 19-9 0,0-19-18 0,0 0-26 0,0 0-38 16,0 0-58-1,0 0-124-15,0 0-329 0,0 0 201 0</inkml:trace>
  <inkml:trace contextRef="#ctx0" brushRef="#br0" timeOffset="200947.12">25444 985 1730 0,'0'0'-3'0,"0"0"1"0,-10-14 10 0,10 14 20 16,0 0 5-16,0 0 6 0,-8-12 2 15,8 12-1-15,0 0-1 0,0 0 4 0,0 0 3 16,0 0-1-16,0 0-4 16,0 0 18-16,-27 7-4 0,27-7 7 0,0 0 11 0,-18 12 9 15,18-12 1-15,-12 7 4 0,12-7 1 16,-14 6 2-16,14-6 7 0,0 0-2 15,-17 7 6-15,17-7-4 0,0 0 4 0,-21 4-3 16,21-4 6-16,0 0-3 16,0 0-2-16,0 0 2 0,0 0-2 0,-24-8-7 15,24 8-2-15,0 0-4 0,-3-20-3 16,3 20-8-16,0 0-6 0,7-23-9 0,-7 23-8 16,6-20-5-16,-6 20-14 15,10-19-26-15,-10 19-35 0,7-17-50 0,-7 17-76 0,6-14-78 16,-6 14-120-16,8-11-225 15,-8 11-377-15,0 0-387 0</inkml:trace>
  <inkml:trace contextRef="#ctx0" brushRef="#br0" timeOffset="201140.62">25184 1457 2898 0,'10'16'-56'16,"-10"-16"11"-16,9 8 3 16,-9-8-11-16,19 7 6 0,-19-7-6 0,20 1-11 15,-20-1-24-15,20 2-17 16,-11-2-43-16,-9 0-70 0,0 0-410 0,30-2 155 0</inkml:trace>
  <inkml:trace contextRef="#ctx0" brushRef="#br0" timeOffset="201320.56">25252 1587 2057 0,'-12'19'121'0,"12"-19"-12"16,-8 9-22-16,8-9-26 0,0 0-6 0,0 0-25 15,0 0-32-15,0 0-35 0,0 0-45 0,-11 4-61 16,11-4-120-16,0 0-369 15,0 0 149-15</inkml:trace>
  <inkml:trace contextRef="#ctx0" brushRef="#br0" timeOffset="202405.56">25173 730 1771 0,'0'0'-74'0,"0"0"14"0,0 0 0 15,0 0 3-15,0 0 8 0,-28 21 3 0,21-16 5 16,7-5-2-16,-17 11 12 0,9-4-1 15,-1-2 8-15,0 1-4 0,9-6 6 0,-15 8 4 0,8-3 6 16,7-5 0-16,-16 8 13 16,16-8 6-16,0 0 11 0,-18 6-2 0,18-6 8 15,0 0 11-15,-20 3 15 0,20-3 3 16,0 0 6-16,0 0 9 0,-17 4-19 0,17-4-14 16,0 0 3-16,0 0-3 15,-17 7 0-15,17-7 3 0,0 0-15 0,-10 9-1 16,10-9-1-16,0 0-1 0,-13 13 3 0,13-13-9 0,-11 9 14 15,11-9-4-15,0 0-14 16,-12 12 6-16,12-12-5 0,0 0 18 16,-18 9 16-16,18-9 12 0,0 0-3 15,-16 6-4-15,16-6 3 0,0 0 9 0,-19 3-11 0,19-3 7 16,0 0-2-16,-20 0 8 16,20 0 3-16,0 0-2 0,0 0-9 0,-24-3-6 0,24 3 2 15,0 0-13-15,0 0-8 0,-22-4-1 0,22 4-2 16,0 0-4-16,0 0-8 15,-19-2-2-15,19 2-3 0,0 0-4 0,0 0 1 16,0 0-3-16,0 0-1 16,-22 2-1-16,22-2-4 0,0 0 4 0,0 0-1 0,-22 7 5 15,22-7-4-15,-14 6 3 16,14-6 1-16,-16 8-1 0,16-8-5 0,-22 8 7 16,22-8-3-16,-18 7-1 15,7-3 0-15,11-4 0 0,-16 7-7 0,16-7-1 0,-16 8-4 16,16-8-6-16,-14 6-5 0,14-6 11 0,0 0-5 15,-14 10 2-15,14-10-2 16,0 0 9-16,-6 11 0 0,6-11 1 0,0 0 4 16,0 0 7-16,0 0-20 0,16 21 12 15,-16-21-3-15,10 8 2 0,-10-8 5 0,10 9-4 16,-10-9 0-16,14 9 0 16,-14-9-1-16,13 10 2 0,-13-10-5 0,9 11 4 15,-9-11 0-15,9 12-1 0,-9-12 8 0,7 13 7 0,-7-13 0 16,0 0 4-16,2 20 6 15,-2-20 8-15,0 0 5 0,-9 26 0 0,9-26-4 0,-13 22 2 16,5-12-8 0,-2 2-3-16,-2-1-3 0,2 0-2 0,0 3 2 0,-4-3-3 15,4 3-2-15,-3-1 2 16,3 1-5-16,-1-2 3 0,3 2-7 16,-3-3 1-16,3 3-2 0,0-3-4 15,0 3 2-15,8-14 1 0,-12 21-4 0,8-9 3 16,4-12 0-16,-4 18-4 0,4-18 4 0,-2 19-4 0,2-19 6 15,0 18-5-15,0-18 1 16,6 16-4-16,-6-16 5 0,8 16-5 0,-8-16 3 0,14 14 1 16,-8-5 0-16,-6-9-6 15,17 15 1-15,-7-8 6 0,1-1-3 0,-11-6 1 16,23 11 1-16,-11-5-1 16,2 0-3-16,-2 0 5 0,-12-6-3 0,26 7 4 0,-12-3 2 15,-1 0 3-15,-13-4 0 0,30 4 1 0,-18-2 5 16,-12-2 4-16,32 1 1 15,-17-2-2-15,-15 1 4 0,37-4 6 0,-24 2 9 16,7-2-1-16,-4 0-3 16,4-2-1-16,-3-1-4 0,0-1-4 0,2 0-8 0,-3-3-10 15,4-3-25-15,-4 4-27 16,1-4-44-16,1 1-38 0,-2-1-50 0,-3-3-55 16,0 2-137-16,-1-2-514 15,-5 1-254-15</inkml:trace>
  <inkml:trace contextRef="#ctx0" brushRef="#br0" timeOffset="202680.56">24595 552 2695 0,'0'0'-49'0,"0"0"-22"16,0 0-17-16,0 0-19 15,0 0-14-15,0 0-29 0,0 0-88 0,0 0-358 16,0 0 199-16</inkml:trace>
  <inkml:trace contextRef="#ctx0" brushRef="#br0" timeOffset="203600.68">24212 734 1670 0,'0'0'-56'0,"0"0"9"0,0 0 3 16,0 0 15-16,-8 26 6 0,0-19 12 0,8-7 15 16,-20 16 11-16,10-6-1 0,-3 0 6 15,-1 0 14-15,-2 1 6 0,0 0 10 0,-2 2 5 16,0-3 11-16,-3 2 9 16,1-2 3-16,2 0 6 0,-4-3 3 0,1 2 15 15,-2-3 1-15,2 2 0 0,-3-1-3 0,1-1 0 0,-2 0-10 16,2-2-3-16,-3-1-8 15,2 2-9-15,1-4 0 0,-2 3-4 0,4-4 3 16,-3 0-1-16,3 0-5 16,0 0-8-16,2 0-2 0,-3-1-3 0,6-2-4 0,-3 3-3 15,2-1-10-15,0-2 3 16,3 1-4-16,-2 0-1 0,16 2-4 0,-25-1-1 16,14-1-2-16,11 2-2 15,-21-2-5-15,21 2 0 0,-23 0-1 0,10 2-4 0,13-2-5 16,-23 2 3-16,10 1 1 0,-1 2-1 0,1-1-1 15,13-4 0-15,-28 11-3 16,14-6 2-16,0 3 0 0,0-2-3 0,1 2-1 16,13-8 1-16,-25 10 0 0,14-4 0 15,11-6 0-15,-16 7-2 0,16-7 2 0,-18 9 1 16,18-9 0-16,-14 4-2 16,14-4 2-16,0 0-1 0,-24 0-1 0,24 0 1 0,0 0 3 15,-23-3 5-15,23 3 1 0,0 0 2 0,-24-5 19 16,24 5 7-16,0 0-2 15,-18-6 4-15,18 6 1 0,0 0-5 0,-20-4-3 16,20 4-5-16,0 0-5 16,-18 0-4-16,18 0-2 0,0 0-5 0,-19 10-13 15,19-10-10-15,0 0-5 0,-11 13-6 16,11-13-11-16,0 0-5 0,0 17-3 0,0-17-5 16,0 0 1-16,0 0-5 0,0 0 0 15,8 24 7-15,-8-24 4 0,0 0 7 0,0 0 8 16,0 0 5-16,3 16 5 0,-3-16 11 15,0 0 9-15,0 0 0 0,0 0 5 16,0 0 12-16,0 0 6 0,0 0 0 0,-42-13 0 0,42 13 2 16,-20-6 2-16,20 6 5 15,-23-5-1-15,23 5 0 0,-24-2-2 0,24 2-2 16,-20-3-7-16,20 3-1 16,-24 3-3-16,24-3 0 0,-19 3-1 0,19-3 4 0,-15 7-9 15,15-7-3-15,-12 15-2 0,12-15 0 0,-7 16-3 16,7-16-1-16,0 21-11 15,0-21-24-15,2 24-38 0,5-11-55 16,-1 1-74-16,2-4-80 0,3 1-173 0,0 0-128 16,1-2-324-16,1-2-278 0</inkml:trace>
  <inkml:trace contextRef="#ctx0" brushRef="#br0" timeOffset="203770.22">23232 1621 2774 0,'9'8'36'16,"-9"-8"-7"-16,17 9 4 0,-6-5-1 0,-11-4 8 0,22 2 5 16,-22-2-4-16,32-2-10 15,-12-2-19-15,-1 0-31 0,-1-1-49 0,6-3-43 16,1-2-49-16,-4-1-82 16,2 0-526-16,-1-3-59 0</inkml:trace>
  <inkml:trace contextRef="#ctx0" brushRef="#br0" timeOffset="204030.22">23097 662 2423 0,'0'0'73'0,"-6"-19"-7"0,6 19-2 16,0 0 5-16,0-19 4 0,0 19-11 15,0 0-3-15,10-18-10 0,-10 18-8 0,15-14-13 16,-8 7-35-16,-7 7-47 0,18-10-44 16,-9 4-62-16,-9 6-85 0,14-9-514 0,-11 4-47 15</inkml:trace>
  <inkml:trace contextRef="#ctx0" brushRef="#br0" timeOffset="204280.11">22576 1013 2259 0,'-16'12'-11'0,"0"-1"25"15,2-2 26-15,1 3 9 16,0-2 23-16,0-2 23 0,1 2 5 0,-1 0-14 16,-2 0-3-16,3 1-14 0,-1-1-17 15,2-3-29-15,0 3-38 0,11-10-42 0,-18 16-34 16,12-11-50-16,-1 1-60 16,7-6-143-16,-15 8-313 0,15-8 110 0</inkml:trace>
  <inkml:trace contextRef="#ctx0" brushRef="#br0" timeOffset="204920.62">22560 787 2109 0,'-9'-21'195'0,"9"21"3"0,0 0-20 0,0 0-22 0,0 0-16 15,-3-21-19-15,3 21-10 16,0 0-14-16,0 0-35 0,-6-12-49 0,6 12-57 16,0 0-66-16,0 0-68 15,-6-7-95-15,6 7-577 0,0 0-197 0</inkml:trace>
  <inkml:trace contextRef="#ctx0" brushRef="#br0" timeOffset="205220.16">22263 857 2435 0,'-13'10'-125'0,"13"-10"10"15,-8 9 19-15,8-9 11 0,0 0 13 0,-9 14 13 0,9-14 30 16,0 0 18-16,-10 13 14 15,10-13 15-15,0 0 13 0,-13 13 8 16,13-13 18-16,-8 8 10 0,8-8 6 0,-14 7 18 16,14-7 8-16,0 0 12 0,-20 6-4 0,20-6 8 15,0 0-7-15,-18 2 2 16,18-2-10-16,0 0-4 0,0 0-2 16,0 0-6-16,-14-23-6 0,14 23-4 15,-2-19-4-15,2 19-5 0,2-21-9 0,-2 21-7 16,2-23-7-16,-2 23-15 0,4-20-36 0,-4 20-42 0,4-20-48 15,-4 20-66-15,4-13-50 16,-4 13-102-16,0 0-573 0,0 0-261 0</inkml:trace>
  <inkml:trace contextRef="#ctx0" brushRef="#br0" timeOffset="205640.54">21986 867 2652 0,'0'0'-20'0,"0"0"17"0,-32-9 0 0,32 9 12 16,0 0 24 0,0 0 22-16,0 0 6 0,0 0-2 0,-13-7-8 0,13 7-7 15,0 0-2-15,0 0-1 16,0 0-12-16,0 0 1 0,-11 23-7 0,11-23 2 16,-2 21-7-16,2-21 2 15,2 26-7-15,-2-10-5 0,0-16-12 0,3 37-10 0,-3-18-11 16,2 1 5-16,-2 1-7 0,0 2 8 0,0 0 3 15,0-2-1-15,-2 2 2 16,-1-2 2-16,1 0 5 0,-4 0 18 0,0-2 22 16,-3 0 24-16,1-2 10 0,-5-2 17 15,0-2 8-15,-1 1 5 0,-4-1 11 0,0-1 2 16,-3-4 7-16,1 1 1 16,-2-5-2-16,0 1-1 0,1-2 5 0,-3 1 24 15,4-4 1-15,-2 0-9 0,1-4-33 0,0 1-3 16,2-2-12-16,-1-2-7 0,4 0-16 15,1 1 1-15,2-3-6 0,3-1-19 0,10 10-17 16,-17-18-18-16,13 7-26 0,2 1-28 16,2 10-36-16,0-23-48 0,4 8-70 0,4 3-44 15,-2-3-68-15,5-2-131 16,1 2-141-16,0-3-374 0,-2 5-400 0</inkml:trace>
  <inkml:trace contextRef="#ctx0" brushRef="#br0" timeOffset="205763.37">21683 946 3068 0,'0'0'4'0,"8"-13"-3"0,-8 13-6 0,0 0-15 16,4-16-1-16,-4 16-24 15,0 0-45-15,5-14-63 0,-5 14-102 16,-2-12-516-16,2 12-64 0</inkml:trace>
  <inkml:trace contextRef="#ctx0" brushRef="#br0" timeOffset="206440.25">21467 823 2256 0,'-16'-10'3'0,"16"10"9"0,0 0-1 0,-14-7-2 16,14 7 8-16,0 0-7 15,0 0 2-15,0 0-4 0,0 0-5 0,0 0 3 16,0 0-11-16,-21 14 7 0,21-14 7 0,-6 18-9 15,6-18 9-15,-4 19-7 16,4-19-4-16,-7 19 11 0,3-8 5 0,4-11 9 16,-13 22 13-16,7-11 16 0,-2 0 11 15,8-11 1-15,-20 17 6 0,12-7 4 0,-4-2-2 16,1 0 13-16,-2 1-6 0,13-9 1 16,-27 13-15-16,13-6 6 0,0-1-6 0,-3 0 4 15,2 0 0-15,0-1-2 0,-4 2 1 0,2-2-5 16,-1 2-4-16,-2-1-3 0,1 0-1 15,0-1-1-15,0 0 2 0,-5 2 8 0,8-1-5 16,-5-1 0-16,0 0-2 16,2 0 3-16,-3 1-1 0,4-2 0 0,-2 0-1 15,1 2-2-15,0-4-3 16,2 5 5-16,-1-1-7 0,0-3-3 0,-1 1-4 0,2 0 0 16,0 0-2-16,1-3-6 15,16-1-3-15,-32 5-3 0,17-4-4 16,15-1 0-16,-28 3-4 0,28-3 0 0,-26 1-3 0,26-1 0 0,-20 0-4 15,20 0-6-15,-20 0 1 16,20 0 5-16,-18 3-4 0,18-3-3 0,0 0-1 16,-28 1 0-16,28-1-2 15,-19 2 1-15,19-2-2 0,-24 4 0 0,24-4-2 0,-22 5 6 16,9-2-1-16,13-3 3 16,-30 7 1-16,16-4-1 0,-4 0 1 0,2 1-2 15,16-4 0-15,-32 3-3 0,17-1 0 0,15-2 8 16,-30 2-3-16,14-2-5 0,16 0-1 15,-35-6 4-15,17 5 5 16,18 1 2-16,-28-7 4 0,14 6 6 0,14 1-3 16,-24-2 0-16,24 2-4 0,-19-3 1 15,19 3-6-15,0 0-4 0,-24-3-6 0,24 3-8 16,0 0-8-16,-18 8-22 0,18-8-20 0,-6 13-22 16,6-5-25-16,0-8-28 15,0 0-30-15,4 26-40 0,0-16-39 0,2-1-37 0,-2 1-85 16,4-4-158-16,-8-6-461 0,15 11-433 15</inkml:trace>
  <inkml:trace contextRef="#ctx0" brushRef="#br0" timeOffset="206640.65">20288 858 2946 0,'0'0'-34'0,"-9"-13"8"16,9 13-4-16,0 0-27 0,0 0-16 0,0 0-8 0,17-25-20 15,-17 25-35-15,26-13-85 16,-10 8-467-16,4-3 67 0</inkml:trace>
  <inkml:trace contextRef="#ctx0" brushRef="#br0" timeOffset="206980.34">21802 387 1951 0,'0'0'-45'0,"0"0"13"15,0 0-2-15,0 0-1 0,0 0 9 0,0 0 16 16,-48 28 5-16,32-14 12 0,-3-4 24 16,0 4 16-16,-2-1 18 0,-1 0 14 0,2-1 8 15,-2 0 11-15,3-3 2 16,-2 0 7-16,4 0 14 0,0-4 15 0,2-1-3 16,-2-1-2-16,17-3-4 0,-23 3-13 15,23-3-16-15,-21-6-13 0,21 6-7 0,-14-8-11 16,14 8-12-16,-12-11-15 15,12 11-29-15,0 0-22 0,-6-17-38 0,6 17-40 16,0 0-32-16,0 0-35 0,0 0-31 16,0 0-63-16,-10-10-153 0,10 10-322 0,0 0 13 15</inkml:trace>
  <inkml:trace contextRef="#ctx0" brushRef="#br0" timeOffset="207556.87">19936 1045 2183 0,'0'-24'51'0,"0"24"17"0,0 0-2 0,0 0-6 16,0 0 21-16,0 0 22 0,0 0 18 0,0 0 7 0,0 0-13 15,0 0-5-15,-12-12-12 16,12 12 6-16,0 0 14 0,-26 0 8 0,26 0 10 16,0 0-3-16,-31 2-8 15,31-2-13-15,-20 2-9 0,20-2-12 0,0 0-14 0,-26 2-18 16,26-2-32-16,-14 4-30 16,14-4-52-16,-12 7-59 0,12-7-72 15,-6 12-85-15,6-12-201 0,-7 17-121 0,5-10-237 16,2-7-163-16</inkml:trace>
  <inkml:trace contextRef="#ctx0" brushRef="#br0" timeOffset="207670.55">19926 1314 2695 0,'0'0'117'0,"8"16"-10"16,-8-16-12-16,0 0-6 0,6 8-9 0,-6-8-9 16,0 0-33-16,0 0-57 15,0 0-82-15,0 0-76 0,0 0-141 0,0 0-506 16,0 0-151-16</inkml:trace>
  <inkml:trace contextRef="#ctx0" brushRef="#br0" timeOffset="207967.41">19638 1137 2630 0,'0'0'50'15,"0"0"-4"-15,-19-6-4 0,19 6-10 0,-14-4 19 0,14 4 23 16,0 0 3-16,-22-10 0 15,22 10-6-15,-15-7-10 0,11 2-7 0,4 5-3 16,-11-11-7-16,11 11-4 0,-4-14-8 16,4 14 0-16,-2-13-1 0,2 13 2 0,0-14-6 15,0 14 2-15,0 0 10 16,0 0 11-16,0 0 2 0,0 0-5 0,13-19 1 16,-13 19 2-16,0 0 3 0,0 0-4 15,0 0-2-15,0 0-6 0,0 0 1 0,0 0-15 16,-15 47-22-16,8-34-36 0,-1-1-43 0,0-1-61 15,0 5-51-15,-6-4-64 16,4-2-125-16,-3 1-557 0,0-2-341 0</inkml:trace>
  <inkml:trace contextRef="#ctx0" brushRef="#br0" timeOffset="208200.47">19369 1110 2914 0,'6'-16'-2'15,"-6"16"12"-15,0 0 3 0,0 0 7 0,0 0 22 0,0 0 8 16,0 0-5-16,0 0-4 16,0 0-1-16,0 0-2 0,0 0-1 0,-42 33-9 15,33-23 3-15,1-1-8 16,-2 1-6-16,0 0 0 0,-2-1-6 0,12-9-12 0,-21 16-16 16,11-9-24-16,-1 1-25 15,11-8-26-15,-23 8-25 0,23-8-15 16,-20 5-22-16,20-5-17 0,-16 0-13 0,16 0-22 15,0 0-1-15,-15-12-424 0</inkml:trace>
  <inkml:trace contextRef="#ctx0" brushRef="#br0" timeOffset="208350.5">19168 1207 1695 0,'-8'-19'-70'0,"8"19"39"0,0 0 14 0,0-17 3 16,0 17 3-16,0 0-1 15,0 0 4-15,2-22 14 0,-2 22 3 0,0 0 16 16,0 0 5-16,0 0 23 0,2-22 7 16,-2 22 24-16,0 0-4 0,0 0 5 0,0 0-7 15,0 0-11-15,0 0-9 0,0 0-2 0,0 0-11 16,0 0 2-16,0 0-12 15,0 0-12-15,0 0-31 0,0 0-39 0,0 0-31 0,0 0-48 16,0 0-105-16,0 0-368 16,0 0 193-16</inkml:trace>
  <inkml:trace contextRef="#ctx0" brushRef="#br0" timeOffset="208756.9">19147 1099 1699 0,'0'0'-39'16,"0"0"31"-16,0 0 16 15,0 0 21-15,0 0 18 0,0 0 14 0,0 0 1 16,0 0 8-16,0 0 0 16,0 0 7-16,0 0 5 0,0 0-4 0,0 0-3 0,0 0 4 15,0 0-2-15,4-24 0 16,-4 24-3-16,0 0 7 0,0 0 10 16,0 0 3-16,6-14 1 0,-6 14-6 15,0 0-4-15,0 0-6 0,0 0 7 0,0 0 4 16,0 0-12-16,0 0-5 0,0 0 3 0,0 0 1 0,0 0-11 15,0 0-4-15,0 0-7 16,0 0-10-16,-4 55-19 0,-4-44-33 0,-3 3-39 16,-3 0-61-16,-2-2-46 0,-2 4-56 15,-2-5-51-15,-3-1-112 0,0 0-489 16,2-1-212-16</inkml:trace>
  <inkml:trace contextRef="#ctx0" brushRef="#br0" timeOffset="208940.24">18770 1131 2467 0,'11'-11'-74'0,"-11"11"-1"0,0 0-20 15,12-10 1 1,-12 10 14-16,0 0 11 0,0 0 11 0,0 0 13 0,0 0 8 16,0 0-4-16,0 0 5 15,11 33-5-15,-11-33-6 0,-7 21-16 0,5-10-9 0,-4-2-26 16,2 3-27-16,4-12-59 0,-10 15-187 0,3-7 118 15</inkml:trace>
  <inkml:trace contextRef="#ctx0" brushRef="#br0" timeOffset="209550.68">18726 1210 1132 0,'-6'-26'73'16,"6"26"18"-16,-7-14 19 0,7 14 9 0,0 0 10 0,-9-15 14 15,9 15-2-15,0 0-13 0,-6-14-13 0,6 14-12 16,0 0-8-16,0 0-8 15,0 0-3-15,0 0-7 0,0 0-8 0,-36 21-6 16,30-9 3-16,-3 1-5 0,1-2 7 16,0 4-3-16,-3 1-6 0,-2 3 2 0,1 2-2 15,-2-2 1-15,-2 7-4 16,-1 2-5-16,-2 0 0 0,2 2-4 0,-7 3-2 16,4 3-6-16,-4 0-2 0,-1 1-6 15,1-1 0-15,-3-3-7 0,2 4-1 0,-5-1-3 16,1-3-2-16,-5 2-1 0,2 0-2 0,-13 7 2 15,7-9-1-15,-9 10-1 16,7-11-1-16,4-1-4 0,1-1 1 0,-14 9-2 0,9-10 0 16,2-1-3-16,-3 1-3 15,3-3 6-15,-2 0-2 0,-1-1 6 0,1 2 3 16,-15 7 1-16,7-7 7 16,5-4 4-16,1 0 5 0,-5-1 6 0,-9 11 2 0,7-11-1 15,7-3 5-15,-1 0-6 0,-1-2 2 0,1 1-2 16,-3-1-4-16,2-4-2 15,3 0-2-15,-1-5-5 0,-5 4 0 0,5-4-5 0,0-1 2 16,-3-1-3 0,1-4-1-16,-1-1-3 0,1-2 1 0,-3-1 1 15,1-4-4-15,-6-3-4 0,4-5 0 16,-1-1-10-16,5-2 2 0,-1 1-3 0,5-2 1 16,6 1 0-16,1 1 3 0,5 1-1 15,3 1 3-15,5 4 2 0,2-2 2 0,2 2 3 16,4 1-5-16,3-1-1 0,9 10-1 0,-6-17 0 0,6 17-3 15,0 0 5-15,19-23-4 16,-5 16-3-16,6 3 2 0,3-2-1 0,5 4 2 16,6-1-3-16,4-1-1 15,4-1-1-15,5 1 1 0,-1 3-2 0,5-3-9 0,6 1-22 16,3-5-21-16,-1 2-41 16,2-1-57-16,19-5-66 0,-3-5-90 0,-1 0-204 15,-17 1-77-15,-6 1-243 0,-5 2-171 0</inkml:trace>
  <inkml:trace contextRef="#ctx0" brushRef="#br0" timeOffset="211426.51">15811 623 547 0,'5'-28'137'0,"-5"28"-14"16,0-16-21-16,0 16-2 0,0 0-13 0,0-21-6 15,0 21-7-15,0 0-12 0,0-19 9 0,0 19-13 16,0 0-1-16,0-18-1 0,0 18-9 15,0 0-7-15,0 0 5 0,0 0-19 0,0 0 1 16,-3-20-3-16,3 20 1 0,0 0-4 16,0 0 1-16,0 0-5 0,0 0-4 0,0 0 4 15,0 0 0-15,0 0-15 16,-2-18 1-16,2 18 1 0,0 0-11 0,0 0-3 16,0 0-11-16,0 0-11 15,0 0-21-15,0 0-40 0,0 0-100 0,9-4-290 0,-9 4 348 16</inkml:trace>
  <inkml:trace contextRef="#ctx0" brushRef="#br0" timeOffset="212510.14">15341 857 1327 0,'13'-6'-43'0,"-13"6"10"16,14-6 0-16,-7 1 5 0,-7 5 7 0,15-10 5 15,-15 10 9-15,16-11 9 0,-4 4 10 0,-2-3 9 0,0 1 12 16,-10 9 14-16,19-22 9 15,-8 12 7-15,-2 0 4 0,1-4-4 0,-1 3 2 0,4-5-13 16,-5 3 0-16,2-3-11 16,-2 0 3-16,1 0-4 0,0 1-3 0,-1-2-6 15,-2 2 10-15,1 1 12 16,-1 3 12-16,-6 11 3 0,8-22-2 0,-8 22-8 0,5-16 4 16,-5 16-12-16,0 0-3 15,0 0-4-15,0 0 2 0,-11-19-1 0,11 19 2 16,0 0 0-16,-31 6-6 0,31-6 6 0,-30 13 2 15,16-4 2-15,-2 5-1 0,-1-1-4 16,3 0 2-16,-2 2-2 0,2 3 2 0,4-3-6 16,0 0-7-16,2 3 0 15,2-3-4-15,2 2 5 0,0-2-13 0,2-1 1 16,2-14-5-16,2 30 1 0,0-15 0 16,1 1-1-16,4-5-6 0,-3 2 3 0,4-2 1 15,0 1-3-15,2-2-1 0,-2-1-1 0,3 1 0 16,-3-1-1-16,3-1-3 0,-11-8-2 15,19 17-2-15,-10-9 1 0,2 0-3 16,-3 2 3-16,-8-10-1 0,12 19-2 16,-8-9 2-16,-4-10 1 0,9 22 4 0,-7-12 7 0,-2-10 6 15,2 21 10-15,-2-21 10 16,-2 21 11-16,2-21 0 0,-11 25 4 0,5-13 7 16,-4 1 4-16,2 1 1 15,-6-3 1-15,0 1 3 0,-1-2 5 0,0 2-7 16,-3-5 3-16,5 2-6 0,-5-2-9 15,2-2-8-15,-2-1-2 0,18-4-7 0,-29 3-11 16,29-3-6-16,-30-7-10 0,16 0-22 0,0-1-18 16,4-1-28-16,-1-3-31 15,11 12-33-15,-10-22-52 0,8 10-44 0,0 0-54 0,2 12-123 16,2-20-591-16,1 10-442 16</inkml:trace>
  <inkml:trace contextRef="#ctx0" brushRef="#br0" timeOffset="213710.48">15715 862 2874 0,'0'0'-154'0,"0"0"17"16,2-13 21-16,-2 13 11 0,0 0 8 15,0 0 16-15,0 0 18 0,0 0 16 0,0 0 19 16,2-21-3-16,-2 21 20 16,0 0 13-16,0 0 20 0,0 0 8 0,0 0 16 0,0 0 11 15,0 0-1-15,0 0 3 0,0 0 4 0,0 0 0 16,0 0 5-16,0 0 0 15,0 0-3-15,0 0-10 0,0 0 1 0,0 0-2 16,0 0 4-16,0 0 5 0,0 0 6 16,0 0 11-16,0 0 6 0,0 0 7 15,-42 25 0-15,36-16-5 0,6-9-4 16,-13 23-4-16,7-9-11 0,2 0-7 16,-2 2-10-16,2-2-1 0,-3 1-7 0,2 1-5 15,1 1-14-15,2-2-17 0,2-15-18 0,0 32-23 16,0-17-30-16,4-1-26 0,0 0-35 0,4-1-49 15,-2-2-57-15,-6-11-125 16,16 19-511-16,-7-13-225 0</inkml:trace>
  <inkml:trace contextRef="#ctx0" brushRef="#br0" timeOffset="214035.42">15828 820 2431 0,'0'0'-146'0,"0"0"19"0,0 0 22 0,6-18 27 0,-6 18 32 16,0 0 22-16,0 0 20 15,0 0 20-15,4-14 21 0,-4 14 2 0,0 0 23 16,0 0 17-16,0 0 1 0,0 0-3 0,0 0-6 15,0 0-4-15,0 0-3 0,-6 57-9 16,4-41-1-16,-2-1-10 0,0 0-7 0,2 3-3 16,2-18 10-16,-4 32-8 15,1-15-19-15,1-1-25 0,-1 1-39 0,3-17-20 16,0 25-34-16,0-25-23 0,-2 22-32 16,4-12-48-16,-2-10-80 0,0 0-297 0,8 13 217 15</inkml:trace>
  <inkml:trace contextRef="#ctx0" brushRef="#br0" timeOffset="214244.94">15915 974 1679 0,'10'-10'26'16,"0"1"29"-16,-10 9 7 16,12-14-1-16,-12 14 15 0,6-10 23 0,-6 10 24 15,0 0 11-15,0 0 3 16,0 0-8-16,0 0 0 0,0 0 6 0,0 0-1 0,0 0-5 16,0 0-11-16,0 0-14 15,-53 15-6-15,53-15-9 0,-13 16-9 0,13-16-9 16,-6 17-10-16,6-17-7 0,0 21-14 15,0-21-11-15,6 21-22 0,0-8-17 0,3-2-21 16,2 1-43-16,-1-1-26 0,2-1-43 0,2 0-41 16,-2-3-57-16,-12-7-127 15,21 8-465-15,-10-5-164 0</inkml:trace>
  <inkml:trace contextRef="#ctx0" brushRef="#br0" timeOffset="214420.61">16078 958 2496 0,'0'0'-21'0,"10"-12"4"0,-10 12 2 16,0 0 33-16,17-2 17 16,-17 2-5-16,0 0 12 0,24 12 8 15,-24-12 9-15,14 18-10 0,-8-7-1 0,3 2-9 16,-5 2-1-16,1 1-7 0,-3 0-7 0,0 4-52 16,-4 0-50-16,0 1-73 15,-7 3-139-15,-2-2-447 0,-1 1-7 0</inkml:trace>
  <inkml:trace contextRef="#ctx0" brushRef="#br0" timeOffset="-214735.93">16520 1112 2200 0,'0'0'43'0,"0"0"19"0,0 0-22 0,0 0-15 15,25-6 4 1,-25 6-12-16,18-3 5 0,-18 3-14 0,23-6 7 0,-11 3-30 16,-12 3-31-16,30-6-30 15,-16 1-28-15,0 2-40 0,-4 1-78 0,-10 2-369 16,21-8 206-16</inkml:trace>
  <inkml:trace contextRef="#ctx0" brushRef="#br0" timeOffset="-214596.16">16687 1042 1815 0,'-27'-2'120'0,"27"2"18"15,0 0-10-15,-20-4 9 0,20 4 12 0,0 0 19 0,0 0 3 16,-20-3-9-16,20 3-21 16,0 0-32-16,0 0-30 0,0 0-36 0,0 0-38 15,0 0-49-15,0 0-49 16,0 0-67-16,32-20-68 0,-32 20-201 0,20-11-322 16,-9 5-31-16</inkml:trace>
  <inkml:trace contextRef="#ctx0" brushRef="#br0" timeOffset="-214009.09">16957 456 2194 0,'4'-17'-33'0,"0"4"23"0,-4 13 31 16,2-23 4-16,-2 23 7 0,0-16 20 15,0 16 2-15,0 0 2 0,-6-21-4 0,6 21-5 16,0 0-4-16,-14-14-11 16,14 14-6-16,0 0-5 0,-20 0 0 0,20 0 1 15,0 0-13-15,-30 27 4 0,19-12-1 16,1 6-5-16,-3 2-1 0,4 1-17 0,1 4-13 16,2 1 3-16,0-2-10 15,4 2-9-15,-1-1-3 0,3 1 1 0,0 0 4 16,3-2 9-16,-3-3 0 0,2-2 6 0,0 0-1 0,-2 0 1 15,0-6 14-15,0 2 5 16,0-18 24-16,-2 26-7 0,2-26 7 16,-2 24-2-16,2-24 8 0,-7 18-5 15,7-18 2-15,-7 11-12 0,7-11-16 0,0 0 3 0,0 0 1 16,-14 8 4-16,14-8 9 16,0 0-4-16,0 0 8 0,0 0-2 0,0 0 14 15,0 0 11-15,0 0 10 0,0 0 4 0,0 0 6 0,0 0 2 16,4 22 1-16,-4-22 14 15,0 0 3-15,4 23 7 0,-4-23 3 0,0 23 2 16,0-9-4-16,0 3-11 0,-2 1-11 16,2 2-3-16,-4 5-8 0,4-1-2 0,-2 6-10 15,2-4 4-15,0 4-11 16,-2 1-1-16,-1 5-5 0,1-1-2 0,-2 1-2 16,2 4-1-16,0-2-7 15,0 0-1-15,0 2-1 0,0-2 4 0,0-2-9 0,2-1 0 16,0-5-3-16,2 0-5 0,0-2-16 0,2-1-18 15,2-2-23-15,3-2-37 16,-1-1-38-16,5-3-39 0,2-3-60 0,-5-3-119 0,3-3-552 16,2 0-287-1</inkml:trace>
  <inkml:trace contextRef="#ctx0" brushRef="#br0" timeOffset="-212016.04">17109 388 2593 0,'0'0'-106'16,"0"0"22"-16,0 0 25 16,0 0 16-16,2-21 15 0,-2 21 20 0,0 0 33 15,0 0 10-15,0 0 25 0,0 0 14 0,0 0 14 16,0 0 5-16,4-19 7 0,-4 19 2 15,0 0 5-15,0 0 6 0,0 0 1 16,0 0 7-16,0 0-3 0,0 0 5 16,0 0 1-16,0 0-3 0,0 0-7 0,0 0-12 15,0 0-11-15,0 0-6 0,0 0-11 16,0 0-5-16,0 0-5 0,0 0-3 0,0 0-4 16,0 0-3-16,0 0-9 15,0 0 0-15,0 0-4 0,-15 48-4 0,15-48-7 16,-6 25-7-16,4-15-20 0,2-10-15 15,-5 27-32-15,3-14-34 0,0 3-43 0,2-16-40 16,-2 32-38-16,0-16-40 0,-1-2-53 0,1 2-156 0,2-2-510 16,0 1-390-1</inkml:trace>
  <inkml:trace contextRef="#ctx0" brushRef="#br0" timeOffset="-211596.07">17795 355 2891 0,'0'0'-84'0,"0"0"22"16,4-16 6-16,-4 16 13 0,0 0 17 0,0 0 29 15,0 0 26-15,0 0 12 0,0 0 2 0,0 0 1 0,0 0-1 16,4 48-3-16,-4-33 2 15,0 4-2-15,0-1-2 0,0 1-2 0,-2 2-4 16,2 1 14-16,2-2-21 16,-2 0 11-16,0 1-28 0,2-3-39 0,-2 0-31 0,2-3-38 15,0 1-34-15,2-3-35 16,-2-2-40-16,1-2-93 0,-3-9-378 0,8 14 79 16</inkml:trace>
  <inkml:trace contextRef="#ctx0" brushRef="#br0" timeOffset="-211366.42">17955 542 2052 0,'0'0'24'0,"8"-12"21"0,-8 12-8 0,0 0 19 16,4-17 9-16,-4 17 6 0,0 0 14 15,0 0 0-15,0 0 1 0,0 0 3 0,-22-12-3 16,22 12-1-16,0 0 1 16,-26 0-5-16,26 0 0 0,0 0-5 0,0 0-10 15,-27 7-2-15,27-7-8 0,-8 11-2 0,8-11-5 0,0 0-8 16,-5 18-2-16,5-18-4 15,0 0-1-15,9 25-4 0,-9-25-8 0,14 18 1 16,-5-7-4-16,1-3-12 16,1 3-23-16,2-2-35 0,-1-2-52 0,2 1-46 0,-2 0-55 15,0-2-86-15,3-3-598 16,-4-1-262-16</inkml:trace>
  <inkml:trace contextRef="#ctx0" brushRef="#br0" timeOffset="-211206.28">18163 649 2745 0,'16'-6'33'0,"-16"6"1"0,0 0-6 0,16-4-5 16,-16 4-2-16,0 0-3 0,23-7 1 15,-23 7 1-15,19-6-3 0,-8 3 5 0,-11 3-19 16,22-6-27-16,-8 2-46 0,-14 4-39 16,20-6-38-16,-11 5-58 0,-9 1-98 0,17-8-367 15,-17 8 93-15</inkml:trace>
  <inkml:trace contextRef="#ctx0" brushRef="#br0" timeOffset="-211086.37">18347 585 2028 0,'0'0'82'16,"-34"-12"28"-16,34 12 1 0,0 0-1 16,0 0 3-16,0 0 7 0,0 0 9 0,-19-4-6 15,19 4-9-15,0 0-21 16,0 0-24-16,0 0-40 0,0 0-44 0,0 0-57 0,0 0-62 16,0 0-67-16,0 0-142 15,36-14-423-15,-28 8-56 0</inkml:trace>
  <inkml:trace contextRef="#ctx0" brushRef="#br0" timeOffset="-210916.35">18478 512 2265 0,'0'0'122'0,"0"0"15"0,17 1-12 0,-17-1-3 16,0 0 18-16,0 0 32 0,15 6 18 16,-15-6-12-16,0 0-18 0,0 0-18 0,0 0-17 15,0 0-31-15,0 0-41 16,0 0-64-16,0 0-70 0,14 4-93 0,-14-4-98 15,0 0-222-15,0 0-414 0,0 0-299 0</inkml:trace>
  <inkml:trace contextRef="#ctx0" brushRef="#br0" timeOffset="-210156.01">18165 468 2704 0,'0'0'-81'15,"0"0"15"-15,0 0 6 0,0 0 13 0,0 0 5 16,0 0 22-16,0 0 20 16,0 0-4-16,0 0 16 0,0 0 0 0,0 0-3 0,0 0-3 15,0 0-3-15,0 0 12 0,0 0-24 0,46-7-18 16,-46 7-16-16,24-5-23 0,-14 5-27 15,3-1-33-15,-13 1-53 0,22-2-102 16,-12 2-240 0,-10 0 303-16</inkml:trace>
  <inkml:trace contextRef="#ctx0" brushRef="#br0" timeOffset="-209646.47">18516 527 1443 0,'0'0'-58'15,"0"0"17"-15,0 0 14 0,0 0 1 0,0 0 22 16,0 0 11-16,0 0 9 15,0 0 10-15,0 0 11 0,0 0 11 0,0 0 10 16,0 0 8-16,0 0 3 0,0 0-4 16,-2-36-1-16,2 36-5 0,0 0-3 0,0 0 0 15,13-12-9-15,-13 12-4 16,0 0 2-16,12-9-6 0,-12 9-2 0,0 0-11 16,0 0 4-16,18-6 6 0,-18 6-6 0,0 0 5 0,0 0 5 15,0 0 6-15,0 0-3 16,0 0 5-16,24 13-1 0,-24-13 4 0,6 13-5 15,-6-13 0-15,0 0 1 0,2 23 2 16,-2-23 6-16,0 20 3 0,0-20 8 0,-2 16 0 16,2-16-1-16,-6 20 9 15,6-20 5-15,0 0 8 0,-6 19 8 16,6-19-1-16,-8 11-2 0,8-11-6 0,0 0-4 16,0 0-6-16,-17 7-3 0,17-7-10 0,0 0-3 15,0 0-7-15,0 0-8 0,-19-23-21 0,19 23-13 16,-4-18-15-16,4 18-7 15,0 0-30-15,-3-23-34 0,3 23-44 0,0 0-56 0,7-19-57 16,-7 19-139-16,6-10-570 16,-6 10-361-16</inkml:trace>
  <inkml:trace contextRef="#ctx0" brushRef="#br0" timeOffset="-208176.29">17792 1221 2842 0,'0'-22'-74'0,"0"22"17"16,0 0 10-16,0 0 26 0,3-18 33 15,-3 18 32-15,0 0 38 0,0 0 18 0,0 0 2 16,0 0 1-16,4-17-5 0,-4 17-6 0,0 0-1 15,0 0-7-15,0 0-1 0,0 0 7 16,0 0 7-16,0 0-2 0,0 0-9 0,0 0-11 16,0 0-4-16,0 0-8 15,-16 59-6-15,14-44-7 0,-2 0-7 0,2 2-5 16,-2-2-5-16,2 3-13 0,0-1-18 16,-2-2-20-16,2 1-17 0,-2-1-26 0,4-15-22 15,-5 26-33-15,3-14-38 0,-1-3-33 0,3-9-31 16,-2 17-59-16,2-17-122 15,-2 12-461-15,2-12-208 0</inkml:trace>
  <inkml:trace contextRef="#ctx0" brushRef="#br0" timeOffset="-207876.22">17938 1270 2521 0,'15'-8'-57'0,"-15"8"16"0,0 0 5 16,12-5 10-16,-12 5 18 0,0 0 17 0,0 0 2 0,0 0 4 15,0 0-6-15,0 0 5 16,0 0-13-16,0 0 4 0,0 0 4 0,0 0-10 16,-50 19 7-16,50-19 1 15,-15 5-10-15,15-5 8 0,-14 4-4 0,14-4 4 0,0 0-2 16,-18 9 4-16,18-9-5 16,0 0 1-16,0 0 5 0,0 0 10 15,-8 9-3-15,8-9-5 0,0 0-1 0,0 0-1 16,0 0 1-16,0 0 6 0,14 27-2 15,-14-27-2-15,10 13-4 0,-10-13 8 0,12 16-15 0,-6-11 9 16,-6-5-2-16,15 14-7 16,-6-9-19-16,-9-5-36 0,19 14-31 0,-11-9-51 15,-8-5-99-15,18 8-421 0,-12-5 110 16</inkml:trace>
  <inkml:trace contextRef="#ctx0" brushRef="#br0" timeOffset="-207676.47">18125 1417 1895 0,'0'0'8'0,"16"-6"0"16,-16 6 2-16,0 0-4 16,20-9-4-16,-20 9 7 0,18-5 1 0,-18 5-4 15,24-6-6-15,-12 2-4 0,-12 4-16 0,24-6-25 0,-9 4-35 16,-3-2-61-16,-2 3-92 15,-10 1-230-15,20-4 373 0</inkml:trace>
  <inkml:trace contextRef="#ctx0" brushRef="#br0" timeOffset="-207486.18">18173 1355 1457 0,'0'0'61'16,"-27"0"8"-16,27 0 1 0,0 0 5 0,0 0 13 15,0 0 3-15,0 0-6 16,0 0-8-16,0 0-10 0,0 0-6 0,0 0-14 16,0 0-30-16,0 0-17 0,0 0-28 15,0 0-25-15,53-6-28 0,-41 3-40 0,-12 3-59 16,0 0-396-16,32-4 228 16</inkml:trace>
  <inkml:trace contextRef="#ctx0" brushRef="#br0" timeOffset="-207266.42">18248 1284 1654 0,'0'0'13'0,"0"0"35"16,0 0 1-16,0 0 2 0,0 0 9 16,0 0 15-16,0 0 5 0,0 0 8 0,0 0 11 15,0 0-9-15,0 0-1 0,-13 28-3 0,13-28-9 16,-5 21-3-16,3-8-9 0,2-13-4 0,-6 28-11 15,4-14-20-15,-3 0-21 16,5-14-40-16,-4 27-33 0,2-14-40 0,2-2-42 0,-2 1-75 16,2-12-494-16,-2 16 26 15</inkml:trace>
  <inkml:trace contextRef="#ctx0" brushRef="#br0" timeOffset="-207066.13">18366 1356 2331 0,'15'-10'118'0,"-15"10"-7"15,0 0-4-15,0 0 4 16,0 0 6-16,14-9 5 0,-14 9-11 0,0 0-12 0,0 0-19 16,0 0-27-16,11-7-46 15,-11 7-69-15,0 0-75 0,5-7-112 0,-5 7-229 16,0 0-281-16,0 0-45 0</inkml:trace>
  <inkml:trace contextRef="#ctx0" brushRef="#br0" timeOffset="-206506.61">17050 1366 2208 0,'0'0'-68'0,"22"-11"21"0,-22 11 6 16,18-4 11-16,-18 4 18 15,14-6 14-15,-14 6 1 0,17-3 15 0,-17 3 1 16,0 0 3-16,22 0 2 0,-22 0 6 16,0 0 1-16,16 7 2 0,-16-7 11 0,0 0-1 15,8 17 9-15,-8-17 13 16,0 15 6-16,0-15 7 0,0 0 17 0,-12 25 8 16,12-25 13-16,-10 13 7 15,10-13 7-15,-11 11 1 0,11-11-2 0,-13 10-2 0,13-10-12 16,-10 6-11-16,10-6-10 0,0 0-24 0,0 0-21 0,0 0-31 15,0 0-24 1,0 0-34-16,0 0-45 0,0 0-51 0,2-42-50 0,-2 42-57 16,12-17-132-16,-6 11-504 15,-6 6-242-15</inkml:trace>
  <inkml:trace contextRef="#ctx0" brushRef="#br0" timeOffset="-205051.06">16689 3560 2508 0,'24'0'-143'0,"-6"0"20"0,0 3 10 0,0-3 14 16,4 0 11-16,-1 0 17 0,3 0 15 0,-2 2 22 15,4-2-2-15,3 0 8 0,3 0-4 0,-2 0 11 16,2 0 4-16,-1 0-1 16,3 0-4-16,-2 0 0 0,0 0-6 0,1 0-9 0,2 0-6 15,-1 0-3-15,0 0-12 0,-1 1 5 16,3-1-6-16,0 0 9 0,0 2-1 15,1-2 9-15,7 0-4 0,2 2 5 0,-1-2-2 0,1 2 5 16,3 0 8-16,-2-1 12 16,-1-1 0-16,1 4 23 0,-1-4 0 0,1 3 10 15,-3-1-6-15,-2-2 3 0,5 0 8 16,-5 1 0-16,3-1-9 0,-3 0-1 0,0 0-8 16,3-1-2-16,-1-1-2 15,1 2 8-15,1-3 3 0,1 2 5 0,3-3 11 16,0 2 2-16,7-2 1 0,0 1 0 0,-2-2-3 0,0 2-8 15,-6 1-6-15,8-2-2 16,-5-1-9-16,1-2-13 0,-6 4-4 0,-3-1 1 16,1 0 5-16,-1 3 4 15,-2-3 11-15,3 1 12 0,-3 3 5 0,3-2 19 16,-3 1 7-16,-2 1 2 0,-1 0-6 16,-1 0-12-16,6 0 5 0,1 0-4 0,-1 0-5 15,3 1 4-15,-1-1-13 0,3 2 8 0,-1 1-3 16,4-3-8-16,-1 1 7 0,-1 2 3 15,1-3 25-15,0 1 19 0,-1-1 7 0,1 0 16 16,-1 0-4-16,0 2-5 16,-1-2-14-16,-1 0-3 0,3 2-9 0,-2-4-3 0,1 2-13 15,2 2-19-15,-4-2-16 16,1 0-20-16,0 0 13 0,-1 2 2 0,-3-2-7 16,-3 2-20-16,0 0-17 0,-8-2-6 0,0 1-7 15,-4 1-11-15,-1 0-17 0,-6-2-23 16,-1 0-50-16,-6 0-111 0,4 0-226 0,-7-2 338 15</inkml:trace>
  <inkml:trace contextRef="#ctx0" brushRef="#br0" timeOffset="-203996.22">18770 2149 1421 0,'0'0'12'16,"0"0"14"-16,7-12 6 0,-7 12-7 16,0 0 4-16,0 0 18 0,8-13 0 15,-8 13 9-15,0 0-10 0,0 0 12 0,0 0 17 16,0 0-24-16,0 0 7 0,0 0 1 0,0 0 5 15,0 0 8-15,0 0-10 0,24 23-1 16,-24-23-12-16,4 21-3 0,-4-4-1 0,2 0-7 16,0 2-2-16,0 8 12 15,-2-1-6-15,2 5-4 0,-2-1-4 16,0 3 0-16,0 1-9 0,0 1-8 0,0 2 1 16,0 2-6-16,0 1 4 0,-2-2-3 15,2 0 0-15,2-1-2 0,-2 4-2 0,0-2 2 16,-2-2-6-16,2 1 3 0,-2-2 1 0,2-1-3 15,0 0 2-15,0-3-2 0,0 2-2 0,0-2 0 16,2 0-5-16,-2 2 2 16,2-2 2-16,2-2 4 0,-2 0 2 0,0 1-5 0,0-1-8 15,1-1 7-15,-3 1-2 16,2-3 6-16,-2 0-2 0,0 1-2 0,0-3-5 16,0 2 6-16,-2-4-6 15,2 2 3-15,2-1-2 0,-2-1 3 0,0 0-7 0,0 0 10 16,0-3 0-16,0 3-8 0,0-2 1 0,0-1 0 15,2-1 0 1,-2-1 4-16,2 0-12 0,-2-18-5 0,0 30-15 0,2-17-10 0,-2-13-34 16,4 25-24-16,-2-13-23 15,-2-12-67-15,3 17-160 0,-3-10-292 0,0-7 138 16</inkml:trace>
  <inkml:trace contextRef="#ctx0" brushRef="#br0" timeOffset="-203326.19">19365 3481 1892 0,'0'0'38'16,"0"0"19"-16,0 0-5 0,24 7 7 16,-24-7 12-16,0 0 11 0,12 10 6 0,-12-10-2 15,6 11-6-15,-6-11-5 16,4 14-9-16,-4-14-7 0,2 16-15 16,-2-16-29-16,0 21-39 0,0-21-45 0,-2 25-43 15,2-13-56-15,0-12-122 0,-10 23-373 0,4-12 103 16</inkml:trace>
  <inkml:trace contextRef="#ctx0" brushRef="#br0" timeOffset="-202776.23">18173 3553 1961 0,'0'0'27'0,"0"0"37"0,0 0 24 0,0 0 19 15,0 0 7-15,0 0 15 0,0 0 4 16,0 0 2-16,-16 10-4 0,16-10-4 0,0 0-13 16,0 0-10-16,0 0-16 0,0 0-7 15,6 26-6-15,-6-26-13 0,0 0-6 0,6 26-22 16,-4-14-20-16,-2-12-27 0,0 25-26 0,0-25-38 15,-2 29-36-15,-2-12-33 16,0 0-31-16,-5 0-53 0,-4 2-117 0,1 0-428 16,-1 0-74-16</inkml:trace>
  <inkml:trace contextRef="#ctx0" brushRef="#br0" timeOffset="-202126.17">17862 4245 2331 0,'0'0'16'0,"0"0"-7"0,14 5 5 16,-14-5-5-16,0 0 5 15,20 6-4-15,-20-6 12 0,19 3-1 0,-19-3-6 0,21 0-6 16,-21 0-7-16,23 1-22 16,-9 0-29-16,-14-1-30 0,24 0-36 0,-13 0-42 15,2 0-86-15,-13 0-334 16,23-1 223-16</inkml:trace>
  <inkml:trace contextRef="#ctx0" brushRef="#br0" timeOffset="-201928.14">18195 4191 1751 0,'12'-12'87'16,"-12"12"7"-16,0 0 10 15,0 0 19-15,11-9 23 0,-11 9 10 0,0 0 13 0,0 0-11 16,0 0-12-16,0 0-23 16,0 0-12-16,0 0-21 0,6 35-30 0,-6-35-34 15,4 20-48-15,-2-6-58 0,0 0-47 16,1 0-66-16,-3-14-136 0,4 29-472 15,0-16-113-15</inkml:trace>
  <inkml:trace contextRef="#ctx0" brushRef="#br0" timeOffset="-201346.04">19486 4088 2458 0,'0'0'41'0,"0"0"11"15,0 0 3-15,0 0 13 0,0 0 4 0,10 35 2 16,-10-35-3-16,4 19-10 0,-2-8-7 16,-2-11-2-16,4 26-7 0,-2-10-16 15,4-1-25-15,-4 0-44 0,0 2-46 16,0 0-38-16,-2-3-45 0,-2-2-102 16,0 1-490-16,-2-4-46 0</inkml:trace>
  <inkml:trace contextRef="#ctx0" brushRef="#br0" timeOffset="-200716.31">18827 4178 2109 0,'4'-9'-145'0,"3"1"17"16,-7 8 17-16,13-11 23 0,-7 7 14 0,-6 4 17 15,17-8 15-15,-17 8 11 16,16-4 12-16,-16 4 13 0,0 0 12 0,0 0 18 0,30 5 14 16,-30-5 12-16,11 11 9 15,-11-11 0-15,2 15 19 0,-2-15 18 0,2 17-11 16,-2-17 22-16,0 0 9 0,-13 23 15 0,13-23 12 0,-14 15 11 15,6-10 6-15,8-5 1 16,-20 9-1-16,20-9-2 0,-21 7-2 0,21-7-12 16,-17 1-11-16,17-1-21 15,0 0-22-15,0 0-35 0,-21-12-39 16,21 12-42-16,-2-18-59 0,2 18-49 0,8-25-62 16,-4 12-94-16,5-4-664 0,-3-1-382 15</inkml:trace>
  <inkml:trace contextRef="#ctx0" brushRef="#br0" timeOffset="-199306.5">18864 2638 2730 0,'-3'-17'-176'15,"3"17"22"-15,0 0 13 0,0 0 10 0,0 0 17 16,0 0 13-16,0 0 11 0,0 0 15 0,0 0 7 0,0 0 10 15,0 0 16-15,0 0 9 16,23 17 21-16,-23-17 7 0,0 0 13 0,0 0 21 16,0 0 11-16,0 0 27 15,0 0 14-15,0 0 22 0,0 0 6 0,0 0 9 16,0 0 2-16,-27 28 2 16,27-28-2-16,0 0 7 0,-21-1-6 0,21 1 1 15,0 0 0-15,0 0-9 0,-27-9-3 0,27 9-4 16,0 0-4-16,-16-14-4 0,16 14-12 0,-4-13-13 15,4 13-6-15,0 0-9 0,-4-21-11 0,4 21-15 16,0 0-5-16,0 0-10 16,6-23-9-16,-6 23-8 0,0 0-9 0,16-7-6 0,-16 7 2 15,0 0-3-15,0 0 0 16,0 0 1-16,0 0 1 0,0 0 2 0,33 19 1 16,-33-19 4-16,6 11 2 15,-6-11 4-15,0 0 10 0,5 19 5 0,-5-19 4 0,0 0 3 16,0 0 4-16,0 0-4 0,-13 25 2 0,13-25-3 15,-15 7 1-15,15-7 2 16,-16 4-3-16,16-4-1 0,-20 2 3 0,20-2-4 16,0 0-3-16,0 0-11 0,-34-8-8 15,34 8-4-15,-12-9-9 0,12 9-4 16,-9-11-6-16,9 11 1 0,0 0 2 16,0 0 3-16,0-21 2 0,0 21-2 0,0 0 3 15,0 0 1-15,21-15 2 0,-21 15-1 0,15-4 3 0,-15 4-1 16,0 0-3-16,25 0 3 15,-25 0 0-15,0 0 4 0,26 7-5 0,-26-7 12 16,12 12-5-16,-12-12 4 0,9 11 8 16,-9-11 2-16,4 15 11 0,-4-15 5 0,0 17 6 15,0-17 4-15,-8 15 3 16,8-15 4-16,0 0 9 0,-13 21 2 0,13-21 0 16,-14 10-5-16,14-10-4 0,-14 6 4 15,14-6-6-15,0 0-6 0,0 0-8 0,0 0-12 16,0 0-13-16,0 0-9 15,0 0-3-15,-22-20-5 0,22 20 2 0,0 0-1 16,0 0 5-16,0 0-2 0,0 0 3 16,20-32-2-16,-20 32 8 0,0 0 1 0,20-6 2 15,-20 6-4-15,0 0-1 0,21 3 2 0,-21-3-1 16,0 0 4-16,0 0 1 0,21 9 0 16,-21-9 2-16,0 0 7 0,13 9 8 0,-13-9 1 15,0 0 8-15,2 14 0 0,-2-14-3 0,0 0 2 16,0 0 2-16,0 0 0 15,0 0-5-15,0 0-3 0,-26 13 0 0,26-13-2 0,0 0-8 16,0 0-12-16,0 0-17 16,0 0-11-16,-31-17-19 0,31 17-18 0,-6-13-17 15,6 13-10-15,0 0-5 16,0-19-5-16,0 19-8 0,0 0 0 0,0 0 15 0,16-15-5 16,-16 15 10-16,0 0 11 15,21-7-6-15,-21 7-7 0,0 0-17 0,22 7-12 16,-22-7-31-16,8 5-91 0,-8-5-505 0,6 10-31 0</inkml:trace>
  <inkml:trace contextRef="#ctx0" brushRef="#br0" timeOffset="-195976.33">18159 3625 2041 0,'0'0'-135'0,"0"0"21"0,0 0 16 0,0 0 19 16,0 0 12-1,0 0 25-15,0 0 13 0,0 0 14 0,0 0 2 16,0 0 6-16,0 0 3 0,0 0 11 16,0 0 2-16,0 0 1 0,0 0 10 15,0 0 11-15,0 0 21 0,0 0-14 0,0 0-3 0,0 0-8 0,0 0 8 16,0 0-1-16,0 0-10 15,0 0 3-15,0 0-9 0,0 0 5 0,0 0 5 16,0 0-2-16,0 0 1 16,0 0 15-16,0 0 2 0,0 0-6 0,0 0 8 15,0 0-11-15,0 0 5 0,0 0 1 16,0 0-2-16,0 0-11 0,0 0 15 0,0 0-17 16,0 0 8-16,0 0-5 0,0 0 6 15,0 0 2-15,0 0-12 0,-22-20 8 0,22 20-19 16,0 0-2-16,0 0-12 0,0 0-12 0,0 0 10 15,0 0-13-15,0 0 14 16,0 0-7-16,0 0 2 0,0 0 0 0,0 0 21 0,0 0 0 16,0 0 11-16,0 0 7 15,0 0-1-15,0 0-4 0,0 0 3 0,0 0-7 0,0 0 5 16,0 0-3 0,0 0 0-16,0 0 1 0,0 0 0 15,0 0-5-15,0 0 1 0,0 0-5 0,42 16 9 16,-42-16 0-16,0 0 9 0,0 0 0 15,0 0 9-15,4 16 6 0,-4-16 8 0,0 0 10 0,0 0 4 0,0 0-3 16,0 0 1-16,0 0-4 16,0 0-6-16,0 0-9 0,0 0-7 0,-31 7-14 15,31-7-10-15,0 0-16 16,0 0-15-16,0 0-12 0,0 0-10 0,0 0-13 0,0 0 0 16,0 0 5-16,0 0 6 15,0 0-2-15,17-47 6 0,-17 47 2 0,12-8 10 16,-12 8 2-16,14-7 8 0,-14 7 2 0,0 0 6 0,18-4-2 15,-18 4 2-15,0 0 2 16,0 0 10-16,0 0 2 0,26 7 2 0,-26-7 0 16,0 0 4-16,11 12-5 15,-11-12 3-15,0 0 5 0,2 17 3 0,-2-17 3 0,0 0 1 16,0 0 3-16,0 0-5 16,-15 23 3-16,15-23 6 0,-13 7 0 0,13-7 1 15,-17 4-3-15,17-4-6 0,0 0 0 0,-28 0-4 0,28 0-4 16,0 0-6-16,-25-7-5 15,25 7-8-15,-11-10-18 0,11 10-9 0,0 0-4 16,-6-19 5-16,6 19-1 16,0 0 2-16,0 0-1 0,9-25 4 0,-9 25 3 15,0 0 1-15,19-15 4 0,-19 15 5 16,12-6-1-16,-12 6 8 0,0 0 0 0,18-1 6 16,-18 1-1-16,0 0 8 15,0 0 4-15,0 0 1 0,0 0 3 0,16 17 6 0,-16-17-1 16,0 0 2-16,0 0-5 0,0 0 7 0,0 0 3 15,0 0 4-15,-30 20 0 16,30-20-4-16,0 0 1 0,-22 0-5 0,22 0-4 0,0 0-6 16,0 0-14-16,-30-9-15 15,30 9-20-15,0 0-19 0,-11-11-36 0,11 11-49 16,0-10-46-16,0 10-60 16,0 0-136-16,0 0-556 0,2-19-341 0</inkml:trace>
  <inkml:trace contextRef="#ctx0" brushRef="#br0" timeOffset="-195206.57">17254 3574 2667 0,'16'-2'-134'0,"-16"2"21"0,0 0 17 16,0 0 19-16,0 0 17 0,0 0 18 15,0 0 14-15,0 0 17 0,31 6 19 0,-31-6 10 0,0 0 8 0,0 0 13 16,0 0 20-1,0 0-2-15,0 0 21 0,0 0-2 0,0 0 2 0,0 0-2 16,0 0-4-16,0 0-7 16,0 0-6-16,0 0-8 0,0 0-5 0,0 0 5 15,0 0-13-15,0 0-8 0,0 0-12 16,0 0-4-16,0 0-3 0,0 0-1 0,0 0-7 16,0 0 6-16,0 0-2 15,0 0-7-15,0 0 10 0,0 0-4 0,-6-31 10 0,6 31 2 16,0 0 3-16,15-6 4 15,-15 6 9-15,0 0 6 0,0 0 7 0,0 0 3 16,0 0 5-16,0 0 14 0,0 0 2 0,0 0 3 0,0 0 1 16,0 0-5-16,0 0-7 15,0 0-8-15,0 0-8 0,0 0-23 0,-36 33-35 16,36-33-45-16,0 0-51 16,0 0-52-16,-24-6-33 0,24 6-87 15,0 0-172-15,-6-19-384 0,6 19-172 0</inkml:trace>
  <inkml:trace contextRef="#ctx0" brushRef="#br0" timeOffset="-193256.22">19447 3549 2390 0,'0'0'-85'0,"0"0"30"0,0 0 16 0,0 0 6 16,0 0 11-16,0 0 17 15,0 0 21-15,0 0 23 0,0 0 5 0,0 0 17 0,0 0 1 16,0 0 11-16,0 0 8 0,0 0 13 0,0 0 5 15,0 0-5-15,0 0 6 16,0 0-14-16,0 0-10 0,0 0-8 0,0 0-10 16,-32-15-11-16,32 15 1 0,0 0-12 15,0 0-5-15,0 0-9 0,0 0 2 0,0 0-7 16,0 0-2-16,0 0-3 16,0 0-6-16,22-29 2 0,-22 29-2 0,0 0-1 15,0 0 3-15,0 0-8 0,0 0 8 0,0 0-4 0,0 0 2 16,0 0 0-16,0 0-1 15,30 25 4-15,-30-25 8 0,0 0 5 0,0 0 3 16,0 0 8-16,0 0 8 0,-11 27 2 16,11-27 4-16,0 0 2 0,0 0 1 15,-21 9 6-15,21-9-2 0,0 0 4 16,0 0-8-16,-22 0-6 0,22 0-12 0,0 0-10 16,0 0-8-16,0 0-11 0,-8-19-11 15,8 19-2-15,0 0-7 0,0 0-1 0,10-23-4 16,-10 23 2-16,14-7 0 0,-14 7 6 0,16-8-2 15,-16 8-1-15,15-6-3 0,-15 6-21 16,0 0-19-16,24-1-31 0,-24 1-38 0,0 0-44 16,16 5-35-16,-16-5-108 15,0 0-590-15,4 8-295 0</inkml:trace>
  <inkml:trace contextRef="#ctx0" brushRef="#br0" timeOffset="-192516.13">20154 3565 2556 0,'0'0'-150'0,"0"0"35"0,0 0 36 15,0 0 23-15,0 0 14 0,0 0 24 16,0 0 31-16,0 0-2 16,0 0 25-16,0 0 16 0,0 0 1 0,0 0 1 15,0 0 7-15,0 0 21 0,0 0 14 0,0 0 14 0,0 0 9 16,0 0 7-16,0 0 10 16,0 0 5-16,0 0 3 0,-24 13 0 0,24-13-8 15,0 0-8-15,0 0-8 0,0 0-8 0,-24-8-7 16,24 8-9-16,0 0-10 15,0 0-12-15,-13-11-18 0,13 11-12 0,0 0-10 0,0 0-7 16,0 0-3-16,-2-18-7 16,2 18-2-16,0 0-5 0,0 0 2 0,0 0-2 15,0 0-1-15,0 0 1 0,0 0 1 16,0 0 6-16,41 2 2 0,-41-2 5 0,0 0 3 16,0 0-3-16,12 17 8 15,-12-17-1-15,0 0 3 0,0 0 2 0,4 14 5 0,-4-14-11 16,0 0 3-16,0 0-14 0,0 0-23 0,0 0-32 15,0 0-52-15,0 0-78 16,0 0-86-16,0 0-147 0,0 0-181 0,0 0-9 16,0 0-284-16,0 0-239 15</inkml:trace>
  <inkml:trace contextRef="#ctx0" brushRef="#br0" timeOffset="-190326.54">19847 2088 2536 0,'0'0'-61'16,"9"-19"6"-16,-9 19 0 0,9-17 9 15,-9 17 11-15,6-15 15 0,-6 15 32 16,2-14 5-16,-2 14 8 0,0 0-5 0,0 0 4 0,0 0 13 16,-13-21 2-16,13 21 11 15,0 0 7-15,0 0 1 0,-29 8 3 0,29-8-2 16,0 0 2-16,-28 15 1 0,20-7-3 0,-1 1-3 0,9-9-8 15,-13 19-3 1,9-7-10-16,4-12 0 0,-4 25-6 0,4-25-13 16,2 26-6-16,4-13-9 0,1 1 2 15,2-1-2-15,-1 1 5 0,2-3 2 16,4 2-4-16,-2-1 2 0,2-1 1 0,-1 1 9 16,4 0 7-16,0 2 3 0,1 1-1 0,-2-1 3 15,1-1-2-15,-2 1 5 0,0 1-1 0,-3-2 1 0,1-1 9 16,-4-3 11-16,-3 2 14 15,-6-11 12-15,10 19 7 0,-10-19 8 0,6 16 5 16,-6-16 9-16,0 0-1 16,-4 19-2-16,4-19-10 0,0 0-5 0,0 0-10 0,0 0-12 15,0 0-18-15,0 0-25 16,0 0-22-16,0 0-37 0,0 0-46 16,-36-29-48-16,36 29-48 0,-4-25-39 15,6 12-27-15,0-2-33 0,0-1-103 0,3 5-563 0,2-2-360 16</inkml:trace>
  <inkml:trace contextRef="#ctx0" brushRef="#br0" timeOffset="-179419.62">14869 1038 686 0,'0'0'235'16,"0"0"-53"-16,0 0-48 0,0 0-54 16,0 0-13-16,0 0-20 0,0 0 4 0,0 0 4 15,0 0 2-15,16-9 3 0,-16 9-9 16,0 0-8-16,0 0-2 0,0 0-7 0,0 0 7 0,0 0-10 16,0 0-1-16,0 0 11 15,0 0-6-15,8-16-6 0,-8 16 2 0,0 0 3 16,0 0-1-16,0 0 3 0,0 0-3 0,0 0 6 0,0 0 6 15,0 0 5-15,0 0 9 16,0 0-2-16,0 0 5 0,0 0-5 0,0 0 1 16,0 0 1-16,0 0-10 15,0 0 0-15,0 0-5 0,0 0 3 0,0 0-3 0,0 0 1 16,0 0-3-16,0 0-4 16,0 0-4-16,0 0 3 0,-32-11-2 0,32 11 0 15,0 0-1-15,-28-2 6 0,28 2 1 0,-29-4-2 0,11 4 1 16,0-2 3-16,-2 1 1 15,-3 1 0-15,-1-2-1 0,2-1 0 16,-6 0 9-16,-2 3 0 0,0-4 1 16,1 2 2-16,-3-3 4 0,3 5-4 0,-5-4 1 0,3 1-8 15,2 0-3-15,-2 1-5 16,1-2-3-16,1 2-5 0,0-2 1 0,8 3-11 16,1-2 1-16,-2-1-6 15,1 4-3-15,2-1-3 0,19 1-9 0,-37-2 2 0,22 0-2 16,15 2-3-16,-27-2-4 0,27 2-10 0,-21-2-3 15,21 2-5-15,-20 0-10 0,20 0-4 16,0 0-4-16,-22-2-1 0,22 2-10 0,0 0 3 16,0 0 0-16,-19-2-1 15,19 2 1-15,0 0 4 0,0 0-1 0,0 0 0 16,0 0 0-16,0 0-3 16,-15-10 2-16,15 10 4 0,0 0 0 0,0 0 5 15,0 0-1-15,0 0 4 0,0 0 4 0,27-26 8 0,-27 26 7 16,16-11-2-16,-16 11 7 15,14-14 9-15,-6 6 4 0,-8 8 6 0,18-14 6 0,-9 8 4 16,-9 6 6-16,11-12 4 16,-11 12 2-16,16-10-5 0,-16 10-1 0,11-7 2 15,-11 7-8-15,0 0-2 16,0 0 3-16,15-7-1 0,-15 7 4 0,0 0 8 0,0 0 2 16,0 0 3-16,0 0-3 15,0 0-3-15,0 0 1 0,0 0-1 0,-39 37-2 16,27-29-6-16,-2-1 2 0,2 4-8 15,0-4 5-15,-1 2-4 0,0-1-5 16,-2 0 5-16,5 0 2 0,-3-1-3 16,13-7 1-16,-19 11-4 0,19-11 7 0,-16 12-4 15,16-12 0-15,-11 9-1 0,11-9 0 0,-6 10-2 0,6-10-1 16,0 0 1-16,0 0-2 16,0 0-1-16,27 23-6 0,-27-23-9 0,23 7-8 15,-10-2-19-15,1-2-25 0,-14-3-33 0,26 4-41 16,-13-1-39-16,-4 0-50 0,-9-3-93 15,21 1-615-15,-21-1-340 0</inkml:trace>
  <inkml:trace contextRef="#ctx0" brushRef="#br0" timeOffset="-178826.05">13789 817 2705 0,'0'0'-124'0,"0"0"22"0,0 0 11 0,0 0 10 15,0 0 16-15,0 0 7 16,0 0 10-16,0 0 11 0,0 0 11 0,0 0 11 0,0 0 15 16,0 0 3-16,0 0 18 15,0 0 15-15,0 0 10 0,0 0 18 0,-22 36 1 16,22-36 1-16,-13 8 4 16,13-8 0-16,-17 8-1 0,17-8 0 0,0 0-4 0,-20 5 0 15,13-3 10-15,7-2 4 16,-9 4 6-16,9-4 1 0,0 0-2 15,-16 0-7-15,16 0-1 0,0 0-7 0,0 0-3 16,0 0 2-16,-15-8 0 0,15 8-4 16,0 0-2-16,-2-15 2 0,2 15-5 0,0 0-6 0,9-22-3 15,-9 22-5-15,6-16-5 16,-2 7-13-16,0-1-22 0,-4 10-33 0,10-21-40 0,-5 9-65 16,-1 3-53-16,3-4-93 15,-5-2-227-15,5 4-368 0,-4-5-243 0</inkml:trace>
  <inkml:trace contextRef="#ctx0" brushRef="#br0" timeOffset="-178646.25">13758 462 2732 0,'0'0'-24'0,"0"0"2"16,0-23-3-16,0 23 1 0,0 0-11 15,11-10-5-15,-11 10-16 0,16-8-25 0,-5 6-23 16,-11 2-36-16,15-8-79 16,-15 8-402-16,18-5 158 0</inkml:trace>
  <inkml:trace contextRef="#ctx0" brushRef="#br0" timeOffset="-177866.2">13528 533 1945 0,'0'0'24'0,"0"0"-2"15,-8 13-6-15,8-13-6 0,0 0-5 0,-5 18 6 0,5-18-6 16,0 0 4-16,0 23-1 16,0-23-3-16,0 0 4 0,0 20 7 0,0-20-13 15,-2 16 4-15,2-16 4 0,-4 14 0 0,4-14 11 0,-3 16-7 16,3-16 4-16,-11 16 2 15,11-16 2-15,-13 15 10 0,3-10 10 0,10-5 8 16,-15 12 8-16,15-12-7 16,-19 9-5-16,19-9-2 0,-19 9-9 0,19-9-7 0,-21 0 5 15,21 0-6-15,-20 2-1 16,20-2-14-16,0 0 5 0,-24-2 1 16,24 2-1-16,-19-6 4 0,19 6 0 15,0 0 4-15,-16-7 9 0,16 7-5 0,0 0 0 16,-11-9-8-16,11 9-2 0,0 0-4 0,0 0-8 0,0 0-11 15,0 0-5-15,0 0-19 16,0 0-6-16,0 0 3 0,21-25-7 0,-21 25-8 0,17-3 15 16,-17 3-9-16,21-4 2 15,-21 4 19-15,20-3-17 0,-20 3 10 0,0 0 4 16,24 0 0-16,-24 0 2 16,0 0 6-16,19 0 4 0,-19 0 12 0,0 0-3 15,0 0 3-15,0 0 7 0,0 0-5 0,0 0 10 0,0 0 1 16,0 0 9-16,0 0 0 15,0 0 2-15,0 0 8 0,0 0 7 0,-41 27 8 16,27-23-3-16,14-4-1 0,-27 11-3 16,12-3 5-16,1-1 0 0,-1 0 1 0,-1 0 0 15,0 3-5-15,3-1 0 16,-5 0-4-16,0 4-1 0,2-2-3 0,0 2-3 16,1-1 1-16,-1 1-4 0,1-1 1 15,3 2-3-15,1-1-3 0,0 1-4 0,1-3-1 16,-1 5-1-16,3-3-2 0,-2 0-4 0,3 1-1 15,1-1-2-15,-3 2-7 16,3-1-2-16,1 1-7 0,5-15-1 0,-9 29 1 0,7-15 0 16,0 2-5-16,2-16 0 15,-1 24 1-15,1-24 1 0,0 26 1 0,0-26 3 16,1 18-2-16,3-6 4 16,-4-12 3-16,9 20 7 0,0-12 9 0,2 3 12 15,-2-5 9-15,5 2 8 0,-1-1 5 0,3 0 1 0,1-2-2 0,4 1 1 16,4 0-2-1,0 0 0-15,1-2-4 0,-3-4-2 16,4 1-5-16,0-1-7 0,-2-1-2 16,4 1-8-16,-7-3-16 0,5 2-26 0,-2-5-38 0,-1 2-51 15,1-2-59-15,-5-1-67 16,-4-1-166-16,-1-2-553 0,-3 3-388 0</inkml:trace>
  <inkml:trace contextRef="#ctx0" brushRef="#br0" timeOffset="-177704.9">13547 1051 3175 0,'0'0'73'15,"0"0"-3"-15,0 0-6 0,-7-8-6 16,7 8-6-16,0 0-10 0,-7-9-27 0,7 9-40 16,0 0-71-16,0 0-74 0,-11-11-169 15,11 11-549-15,-7-8-265 0</inkml:trace>
  <inkml:trace contextRef="#ctx0" brushRef="#br0" timeOffset="-176986.28">13783 466 2739 0,'0'0'3'0,"0"0"27"0,0 0 10 16,0 0-1-16,0 0 11 0,0 0 11 0,-5 17 17 15,5-17 11-15,0 0-5 0,0 0-3 16,0 0-16-16,0 0-12 0,0 0-38 0,51-12-47 16,-51 12-61-16,28-3-56 15,-10 1-55-15,-18 2-146 0,26-5-453 0,-14 0-115 16</inkml:trace>
  <inkml:trace contextRef="#ctx0" brushRef="#br0" timeOffset="-175786.43">12920 602 2318 0,'0'0'-56'0,"0"0"22"15,0 0 14-15,0 0 6 0,0 0 4 0,0 0 10 16,0 0 0-16,0 0 21 16,0 0 14-16,0 0 1 0,0 0 7 0,-34 28 6 0,34-28 6 15,-7 12-3-15,7-12-1 16,-13 13-11-16,13-13 2 0,-12 10-4 0,12-10-7 16,-13 9 3-16,13-9-9 0,-16 6-3 15,16-6-13-15,-15 4-7 0,15-4-9 0,-19 1 1 16,19-1-1-16,0 0 7 0,-23-1-7 0,23 1 1 15,0 0-3-15,-21-4 8 16,21 4 5-16,0 0 6 0,0 0-2 0,-21-2 2 0,21 2-1 16,0 0 2-16,0 0-11 15,0 0 0-15,-17 10 9 0,17-10 0 0,0 0 1 16,-8 15 13-16,8-15 4 16,-6 9 16-16,6-9-4 0,-11 12 2 0,11-12 1 0,-12 9 5 15,12-9 9-15,-11 8-12 16,11-8-1-16,-13 7-6 0,13-7-3 15,0 0-6-15,-22 4-2 0,22-4-3 0,0 0-4 16,0 0-6-16,-25-9-4 0,25 9-6 16,0 0 4-16,-17-9 1 0,17 9 6 0,0 0 5 0,-11-8 4 15,11 8-5-15,0 0 2 16,0 0-8-16,0 0 4 0,0 0-2 0,-19-5 4 0,19 5 6 16,0 0 2-16,-16 9 1 15,16-9-3-15,-15 11-2 0,7-7-11 0,8-4-32 16,-22 11-34-16,9-4-55 0,1-1-57 0,-2 0-62 0,2-3-147 15,2-2-467-15,10-1-184 16</inkml:trace>
  <inkml:trace contextRef="#ctx0" brushRef="#br0" timeOffset="-175615.75">12648 439 2640 0,'11'-10'83'0,"-4"-3"-3"0,4 4-14 0,2-2-13 16,-2-1-26-16,1 2-3 16,3-2-4-16,0 2-6 0,-3-2-35 0,1 3-56 15,2 0-51-15,-5-3-67 16,3 4-191-16,-1 0-304 0,-5 1 58 0</inkml:trace>
  <inkml:trace contextRef="#ctx0" brushRef="#br0" timeOffset="-175446.17">12446 817 2291 0,'0'0'117'16,"-2"17"-19"-16,2-17-26 16,0 11-38-16,0-11-16 0,0 0-21 0,-2 12-37 0,2-12-47 15,0 0-48-15,0 0-112 0,0 0-421 0,0 0 96 16</inkml:trace>
  <inkml:trace contextRef="#ctx0" brushRef="#br0" timeOffset="-174906.25">12266 639 2015 0,'0'0'-19'0,"0"0"8"0,-2-20-5 15,2 20 6-15,0 0 10 0,0 0 8 16,0 0 5-16,0 0-3 0,0 0 3 0,0 0 9 15,0 0-14-15,-4-17-2 0,4 17 4 0,0 0 6 16,0 0 18-16,0 0 11 0,0 0 11 0,0 0-2 16,-16-8 5-16,16 8-7 15,0 0-3-15,0 0 6 0,-16-9 8 0,16 9 14 16,0 0 6-16,0 0 3 0,0 0-12 16,0 0-4-16,-9-12-10 0,9 12-2 0,0 0-8 15,0 0-1-15,0 0-5 0,0 0 0 0,0 0-3 16,0 0-2-16,0 0-2 15,-10 40-6-15,8-24 0 0,-2 0-3 0,2 5-3 0,0 2-8 16,-3 4-1-16,3 0-8 16,-2-1-16-16,2 3-16 0,-2-1-17 0,3 3-14 15,-4 2-7-15,3-3 0 16,-3 1-2-16,1 1 4 0,0 1 7 0,-3 2 6 0,3-1 5 16,-3-4 14-16,2-4 22 15,-4 0 20-15,1-1 21 0,-4-3 25 0,3 2 12 16,-5-5 15-16,3-2 15 0,-4 0 14 0,-3-1 4 0,1-3 2 15,0-3 4-15,3-2 0 16,-6 0-6-16,4-3-6 0,-3-1-1 16,0 0-11-16,19-4 1 0,-37-3-14 15,16-1-4-15,4 1-13 0,-4-3 1 16,2-2-19-16,-2 1-6 0,2-4-7 16,4 3-12-16,1-4-16 0,1 3-15 0,1-5-20 15,4 5-11-15,5-3-12 0,3 12-20 0,-2-19-21 0,2 19-24 0,11-21-31 16,5 14-42-16,4-3-33 15,4 1-34-15,3 0-69 0,3 2-117 0,6 0-493 16,-3 2-340-16</inkml:trace>
  <inkml:trace contextRef="#ctx0" brushRef="#br0" timeOffset="-174696.75">11820 1783 2862 0,'0'0'-75'16,"0"0"-2"-16,0 0-9 16,0 0-15-16,16 19-2 0,-2-19-10 15,2-4-19-15,1 0-66 0,5 1-430 0,0-5 157 16</inkml:trace>
  <inkml:trace contextRef="#ctx0" brushRef="#br0" timeOffset="-173416.25">12010 306 1859 0,'0'0'15'0,"0"0"3"0,0 0-5 0,0 0 3 16,0 0 8-16,0 0 6 15,0 0 13-15,0 0 12 0,0 0 12 0,0 0 1 16,-38 19-2-16,24-11-7 16,-3-2-2-16,-1 2 3 0,0-3-1 15,-2 1 7-15,1-2 10 0,1 3-4 0,-4-2 5 16,3 0-5-16,-2-3 1 0,2 4 1 0,2-5-1 16,-2 3-4-16,1-2 1 15,3 1-9-15,-1-1-2 0,7 1-7 0,-4 1-9 0,-1-3-5 16,4 3-5-16,-4 1-4 0,2 2-1 15,2 0-10-15,-3 1 0 0,2 2-2 16,-2-2-2-16,4 0-5 0,-2 3 1 0,1-1-1 0,0 0-1 16,3 0 2-16,-7-2 3 15,3 0-5-15,1 2 1 0,-3-2-7 0,13-8 7 16,-25 10-2-16,12-4-2 16,1 1-1-16,12-7-2 0,-24 9 1 0,24-9 3 0,-20 4-3 15,20-4 2-15,-24 2-3 0,24-2 7 0,-19 0 6 16,19 0 9-16,-22 0 9 15,22 0 7-15,0 0 10 0,-29-2 7 0,29 2-1 16,-19-2 0-16,19 2-5 0,0 0-7 16,-25 0-5-16,25 0-2 0,-17 2-7 0,17-2-5 15,0 0-3-15,-21 8-1 16,21-8-7-16,-11 5-3 0,11-5-4 0,0 0-2 0,-11 11-4 16,11-11 1-16,0 0-1 15,-6 14-2-15,6-14-2 0,0 0-2 0,0 0-3 16,-2 17-2-16,2-17 0 0,-5 6 1 0,5-6-1 15,0 0 5-15,0 0 3 0,0 0 6 16,0 0 11-16,-9 15 3 0,9-15 5 0,0 0 9 16,-18 6 4-16,18-6 7 0,-17 5-2 15,17-5 4-15,-16 8 2 0,16-8 4 16,-20 10-7-16,13-5-4 16,7-5-4-16,-18 16-1 0,9-8-5 0,9-8-9 0,-12 21-13 15,7-8-23-15,3 0-40 0,2-13-54 0,0 29-71 16,2-12-56-16,3-2-74 0,1-2-173 15,2 2-100-15,1 1-314 0,-1-3-277 0</inkml:trace>
  <inkml:trace contextRef="#ctx0" brushRef="#br0" timeOffset="-173296.34">11254 1103 2705 0,'13'12'-31'0,"-13"-12"23"15,11 9-3-15,-11-9-1 0,15 3 2 0,-15-3 10 16,20 3-9-16,-20-3-22 0,23-6-53 15,-12 2-52-15,3-4-111 0,0 2-424 0,-1-3 94 16</inkml:trace>
  <inkml:trace contextRef="#ctx0" brushRef="#br0" timeOffset="-173076.45">11077 327 2279 0,'-9'-12'196'0,"9"12"-22"0,0 0-32 0,0 0-34 0,2-21-21 15,-2 21-9-15,0 0-18 16,23-19-18-16,-11 12-32 0,2 1-57 16,3 1-55-16,2-1-41 0,-2 0-70 0,0 3-153 15,-2-1-355-15,1 0 15 0</inkml:trace>
  <inkml:trace contextRef="#ctx0" brushRef="#br0" timeOffset="-126846.25">14677 1626 317 0,'0'0'175'0,"0"0"-53"0,0 0-41 15,0 0-18-15,0 0-10 0,0 0-4 0,0 0-9 16,0 0-2-16,0 0 5 0,0 0-4 0,0 0 0 15,0 0 11-15,0 0 8 0,0 0 0 16,0 0 4-16,0 0 11 0,0 0-15 0,0 0-2 16,0 0-2-16,0 0-10 15,0 0 3-15,0 0-11 0,0 0-6 0,0 0 2 16,0 0-11-16,0 0-1 0,0 0 14 16,0 0-21-16,0 0 2 0,0 0-3 0,0 0-1 15,0 0 2-15,0 0-10 0,48 14 4 0,-48-14 4 0,7 8-5 16,-7-8-2-1,0 0 4-15,16 13-3 0,-16-13-2 0,9 12 0 0,-1-4-4 16,-8-8 1-16,15 18-22 16,-5-8 3-16,4 1-5 0,-2-1-9 0,5 2 0 15,-1-2-1-15,2 2 1 16,0-1 8-16,2-1 2 0,-3 2-4 0,0-5 9 0,-3 2-6 16,3-1 4-16,-1 1 8 15,-2-1-4-15,1 0 2 0,-1-1 2 0,2 1-3 16,0 0-4-16,0 1-3 0,0-2-1 0,1 2-5 15,2 0-3-15,0 1 2 0,0 0 0 16,0-2-4-16,3 3 7 0,-4-4 5 0,2 3-1 16,-1-3 4-16,-3 1-3 15,6-1 9-15,1 1-6 0,-4 0 2 0,4-3 4 0,-1 3 2 16,0-1-5 0,-1-1 14-16,-1 1-3 0,-2 0 9 0,4-2 8 15,-2 1 3-15,-2-1-4 0,2 1-3 0,-1 0-2 0,-1 0 3 0,2 1-6 16,-2-1-4-1,4-1 9-15,-3 1 8 0,2 2-15 0,0-1 5 0,3-1-2 16,-3 2-1-16,4-1-3 16,-2 1 1-16,3 0-2 0,-1 0-3 15,-1-3-4-15,1 5 0 0,-2-5-9 0,-1 1-9 16,-4 0-24-16,-1-1-38 0,-2 1-84 0,-2-2-111 16,-3 0 91-16</inkml:trace>
  <inkml:trace contextRef="#ctx0" brushRef="#br0" timeOffset="-125886.11">15345 2114 767 0,'-10'-15'2'15,"10"15"13"-15,0 0 1 16,0 0 19-16,0 0 8 0,-4-18 9 0,4 18 20 0,0 0 6 16,0 0 9-1,0 0-17-15,0 0 6 0,0 0 1 0,2-22-5 0,-2 22-9 16,0 0-1-16,0 0 0 16,0 0-19-16,0 0 5 0,0 0-7 0,0 0-2 0,0 0-8 15,0 0-2-15,0 0-1 0,-40 19-1 0,28-8-9 16,-4 5 1-16,-1-1 2 15,-7 7-7-15,2 2 1 0,-8 4 5 16,-2 3-12-16,-3 0 2 0,-6 11-4 0,-7 2 8 16,2-3 15-16,0 3-15 0,-2-2-6 0,3 0 1 15,4-7 7-15,-3 6-5 16,9-3-9-16,3-7 4 0,0 1 13 0,-1 0-13 16,3-1-6-16,2-1 5 15,-2 0-5-15,1 1 6 0,1 0-5 0,2-3-2 0,-1 3 5 16,-1-3-2-16,5-1-2 0,0 0 6 15,0-3-3-15,-2 1 4 0,1 0-1 16,1 0-3-16,-1-3-8 0,3 0 8 16,-1-1 13-16,4-2-10 0,0-2-9 0,4-1 12 15,-4 0-9-15,5 0 2 0,-3-1-10 0,5-4 7 16,0 3 2-16,0-3-2 16,2-1 2-16,-2 1 10 0,11-11-20 0,-16 17 10 0,9-9-1 15,7-8-3-15,-14 11 6 0,14-11-3 0,-9 12 3 16,9-12 5-16,0 0-8 15,-10 13 15-15,10-13-13 0,0 0 6 16,-10 7 2-16,10-7 0 0,0 0-6 16,0 0 7-16,0 0-3 0,0 0 10 0,0 0-9 15,0 0 0-15,0 0 8 0,0 0-15 16,0 0-1-16,12-51 2 0,-6 39-4 0,0 0 10 16,1-2-3-16,3 3 6 0,-1-3-6 15,-1 3 6-15,0-3 4 0,1 3 3 0,-9 11 11 16,15-22-6-16,-8 13 5 0,-7 9-7 0,11-15-3 15,-11 15 2-15,7-13-11 16,-7 13-4-16,6-10 2 0,-6 10-1 0,0 0 1 0,0 0 3 16,0 0-8-16,0 0 6 15,0 0-3-15,0 0-3 0,-35 31 1 0,24-24 1 16,-1 5-1-16,1-3-1 16,0 2 1-16,-1 1 1 0,3 0 4 0,-4-1 7 0,4-1-6 15,0 2 3-15,9-12 6 0,-13 17 0 0,5-10-1 0,8-7-3 16,-6 15-2-1,6-15 7-15,0 0-9 0,0 0-3 0,16 25-23 0,-7-20-19 16,6 1-24-16,-15-6-49 16,33 8-44-16,-16-6-77 0,-6 0-493 15,3-1 19-15</inkml:trace>
  <inkml:trace contextRef="#ctx0" brushRef="#br0" timeOffset="-7435.9">5585 6453 623 0,'0'0'89'0,"0"0"-39"0,0 0-21 0,0 0-20 0,0 0-24 15,0 0-29-15,0 0-24 0,0 0-66 0,0 0-48 16,0 0 61-16</inkml:trace>
  <inkml:trace contextRef="#ctx0" brushRef="#br0" timeOffset="-118923.81">1426 6561 1313 0,'0'0'-73'0,"0"0"16"0,0 0 14 16,0 0 15-16,0 0 11 15,0 0 17-15,0 0 8 0,0 0 12 0,0 0 20 0,0 0-3 16,0 0 24-16,0 0 1 0,0 0 4 0,0 0 22 16,0 0-15-16,0 0 6 15,0 0 9-15,0 0-5 0,0 0 4 0,0 0 1 16,0 0-13-16,0 0-5 0,0 0 1 15,0 0 11-15,0 0 7 0,0 0-1 0,0 0 3 16,0 0-12-16,0 0-1 16,0 0-1-16,0 0-13 0,21 32-1 0,-21-32 1 15,11 16-3-15,-4-5-3 0,-2 1 3 0,-5-12-6 0,13 24 1 16,-7-10-6-16,4-1 0 16,-2 3-4-16,-3-4-3 0,2 5 6 15,2-3 2-15,-2 1-4 0,3 2 0 16,-5-2 1-16,5 3-1 0,-2-3 4 0,-3 1-6 15,4 0 3-15,1 0-2 0,-2 0-3 16,0-1-1-16,-3 0-1 0,3-2-2 0,0 2-1 16,1-2 4-16,-3 0-1 0,2 3 0 15,-1-3 2-15,1 1-2 0,-1-2-3 0,2 1 1 16,-2 0 0-16,2-1-6 0,-3 0 0 0,1 0-3 16,0 0 0-16,1-1 2 15,-3 1-5-15,-5-12-5 0,12 20-1 0,-8-11 2 0,-4-9-4 16,9 16 3-16,-3-6-8 15,-6-10 0-15,5 13-2 0,-5-13 2 0,10 12-2 16,-10-12-1-16,0 0 4 16,8 13-7-16,-8-13-3 0,0 0-1 15,6 10-5-15,-6-10-11 0,0 0-20 0,0 0-16 0,6 13-25 0,-6-13-30 16,0 0-41-16,0 0-46 16,0 0-39-16,0 0-28 0,0 0-45 0,0 0-99 15,0 0-524-15,0 0-333 0</inkml:trace>
  <inkml:trace contextRef="#ctx0" brushRef="#br0" timeOffset="-118388.18">1608 6656 2633 0,'0'0'-160'0,"0"0"26"16,2-21 18-16,-2 21 21 0,0 0 22 0,0 0 8 16,3-15 18-16,-3 15 10 15,0 0 11-15,0 0 13 0,0 0 0 0,0 0 17 0,0 0-1 16,0 0 15-16,0 0 11 0,0 0 14 0,0 0 18 16,0 0-5-16,0 0 10 15,0 0-5-15,0 0-3 0,-19 44-3 0,14-29 2 16,-2 2 0-16,0 1 14 0,2 5 1 15,-3-1 5-15,-1 1-6 0,1 2 3 0,-2 3-3 16,1 0-5-16,0-2-4 16,0 1-13-16,4-2 5 0,-5 2-11 0,2-5-2 15,2 1-6-15,-3 0-5 0,4-4 3 0,0-2-7 0,1-2-5 16,-3 3 1-16,3-5-3 16,0 0 1-16,4-13-19 0,-4 20-14 0,4-20-17 15,-6 20-16-15,6-20-18 0,0 19-28 16,0-19-29-16,0 0-22 0,8 19-36 0,-8-19-60 15,0 0-524-15,10 9-49 16</inkml:trace>
  <inkml:trace contextRef="#ctx0" brushRef="#br0" timeOffset="-117913.13">2004 6718 2131 0,'6'-12'-76'0,"-6"12"20"0,0 0 11 0,0 0 16 0,0 0 12 16,0 0 17-16,0 0 17 0,0 0 20 0,0 0 4 16,0 0 13-16,0 0 7 15,-22 42 18-15,14-31 2 0,8-11 6 0,-10 27-3 16,8-12 14-16,-2 1 0 15,2-1 2-15,0 3-3 0,2-18-3 0,-2 28-7 16,4-11-5-16,-2-17-3 0,4 30-7 16,-2-17-4-16,2 3-8 0,0-2-5 0,-1-1-5 15,-3-13-5-15,14 22-7 0,-5-12-6 0,-1-3-19 0,-8-7-25 16,17 16-31-16,-6-11-35 16,-11-5-45-16,20 9-45 0,-20-9-32 0,22 1-37 15,-22-1-102-15,16 0-413 16,-16 0-35-16</inkml:trace>
  <inkml:trace contextRef="#ctx0" brushRef="#br0" timeOffset="-117443.83">2165 6863 2308 0,'0'0'16'0,"4"-13"4"16,-4 13-8-16,0 0 3 0,7-18-1 15,-7 18-9-15,0 0 5 0,8-15 22 0,-8 15-29 16,10-10 5-16,-10 10-7 15,14-11 2-15,-14 11-3 0,16-11 6 0,-5 6 2 0,-11 5 1 16,23-10-6-16,-12 5 3 16,-11 5 0-16,23-8-4 0,-10 5 4 0,-13 3 7 15,23-6-2-15,-23 6 7 0,21-4-6 0,-21 4 13 0,19-2 6 16,-19 2 3-16,0 0 2 16,24 2 6-16,-24-2 7 0,12 6-1 15,-12-6-5-15,10 7 7 0,-10-7 0 16,0 0 7-16,7 21-3 0,-7-21-2 15,0 19 1-15,0-19 0 0,-4 23-4 0,4-23-4 16,-5 25-4-16,1-10-2 0,0 0-1 0,-2 1 1 16,2-3-5-16,-2 2-1 15,6-15 3-15,-12 29-3 0,8-16 1 0,-2-1-3 16,6-12 4-16,-6 20-6 0,6-20-2 0,-8 18 0 0,8-18-3 16,-1 14-1-16,1-14 1 15,0 0 0-15,1 22 1 0,-1-22 4 0,0 0 1 16,16 13 0-16,-16-13 1 15,15 7-1-15,-15-7-3 0,21 1-3 0,-21-1-1 0,26-1-3 16,-26 1-3-16,29-3 1 16,-14-1-6-16,-15 4-15 0,31-7-14 15,-15 4-24-15,0-2-28 0,-1 0-40 16,-15 5-45-16,30-8-56 0,-16 4-53 0,-14 4-150 16,24-10-477-16,-16 5-268 0</inkml:trace>
  <inkml:trace contextRef="#ctx0" brushRef="#br0" timeOffset="-117123.48">2777 6689 2630 0,'8'-8'-79'0,"-8"8"6"15,0 0 6-15,0 0 9 0,0 0 0 16,0 0 10-16,0 0 7 0,0 0 19 0,31 15 22 16,-31-15 10-16,12 19 19 0,-8-5 18 0,2-1 13 15,-2 2 3-15,2 1 5 0,-1-1 0 0,1 2 3 16,-1 0-7-16,-1 0 1 16,0 1-7-16,-2-1-10 0,0-2 1 0,0 2-9 15,1-1-5-15,-3-16 1 0,0 26-18 16,0-26-28-16,0 22-30 0,0-22-32 0,-3 23-36 15,3-23-38-15,-2 20-38 16,2-20-61-16,-6 15-448 0,4-9 56 0</inkml:trace>
  <inkml:trace contextRef="#ctx0" brushRef="#br0" timeOffset="-116913.77">3071 6975 1969 0,'0'0'3'0,"23"-6"13"0,-23 6 8 0,17-6 3 16,-17 6-11-16,18-4-8 16,-18 4 9-16,20-8-12 0,-7 5 13 0,-13 3-14 15,25-10 1-15,-12 7 6 0,2-3 2 16,-15 6-7-16,25-7 0 0,-14 1-3 0,-11 6 2 16,19-6-3-16,-19 6-18 0,17-8-23 0,-17 8-39 15,10-6-52-15,-10 6-70 0,0 0-344 16,4-7 271-16</inkml:trace>
  <inkml:trace contextRef="#ctx0" brushRef="#br0" timeOffset="-116733.43">3158 6893 1682 0,'-25'-2'51'0,"25"2"-10"0,0 0 5 0,0 0-10 0,-16-5-5 16,16 5 7-16,0 0 8 15,0 0 8-15,0 0 6 0,0 0 0 0,28-32-7 0,-15 25-4 16,-3-1-9-16,-10 8-8 15,28-12-15-15,-14 5-17 0,0 2-38 0,0-1-20 16,1 0-31-16,-15 6-29 16,23-7-51-16,-23 7-108 0,21-8-235 0,-12 8 315 15</inkml:trace>
  <inkml:trace contextRef="#ctx0" brushRef="#br0" timeOffset="-114523.64">3867 6569 1382 0,'-3'-21'-40'0,"3"21"13"16,0-19 11-16,0 19 4 16,-2-18 3-16,2 18 11 0,0 0 16 15,-4-24 4-15,4 24 12 0,0-15 25 16,0 15 4-16,0 0 6 0,0 0 11 0,-2-23 13 0,2 23 1 15,0 0 5 1,0 0 12-16,0 0 25 0,0 0 1 0,0 0-4 16,0 0-10-16,0 0-10 0,0 0-9 15,0 0-11-15,0 0-10 0,8 62-6 0,-3-44-12 0,-1 1-5 16,1 3-8-16,1-3-5 0,-2 3-14 0,2-1-20 16,1 1-22-16,-3-4-28 15,2-1-26-15,-2 0-30 0,1 0-34 0,-1-2-32 16,1-3-48-16,-5-12-102 0,4 20-408 15,-2-16 25-15</inkml:trace>
  <inkml:trace contextRef="#ctx0" brushRef="#br0" timeOffset="-114193.38">4032 6541 2057 0,'6'-12'-54'0,"-6"12"5"16,10-18 1-16,-10 18-2 0,12-15 6 0,-12 15 10 15,14-10-1-15,-14 10 9 0,15-12 3 16,-15 12 6-16,17-6 17 0,-17 6 2 0,21 0 13 16,-21 0 1-16,0 0 4 15,32 10 5-15,-20-2 2 0,-1-1 3 0,0 0 7 16,-3 4 1-16,-8-11 7 0,17 21 0 0,-13-7 3 0,3-3 14 16,-7-11-4-16,2 22 14 15,-2-22-4-15,0 23 9 0,0-23-2 0,-9 22 3 16,5-12-2-16,4-10 16 15,-12 17-7-15,12-17 3 0,-17 12 1 0,17-12 1 0,-18 4-7 16,18-4-12-16,0 0-10 16,0 0-9-16,-31-16-11 0,31 16-20 0,-11-17-14 15,11 17-27-15,-4-20-26 0,4 20-28 0,2-21-39 16,-2 21-47-16,8-16-42 16,-8 16-99-16,12-18-462 0,-6 13-51 0</inkml:trace>
  <inkml:trace contextRef="#ctx0" brushRef="#br0" timeOffset="-113703.8">4434 6490 2321 0,'0'0'-23'0,"0"0"10"15,0 0-8-15,0 0-12 0,0 0-1 16,15-7 1-16,-15 7 20 0,0 0-13 0,0 0 4 16,0 0 7-16,21-4 7 0,-21 4 1 15,19-1 0-15,-19 1-4 0,24-3 8 0,-24 3-10 0,27-3 10 0,-14 1 1 16,-13 2-7-16,28-3 6 16,-14 0 4-16,-14 3-6 0,25-1 2 0,-25 1-3 15,24-3-4-15,-24 3 9 16,16 0 6-16,-16 0 9 0,0 0 8 0,22 3-3 0,-22-3 8 15,0 0 0-15,10 7 0 16,-10-7-4-16,0 0-4 0,0 0 11 0,-8 25-12 16,8-25 26-16,0 0-13 15,-17 28 10-15,8-16-9 0,1 1 7 0,-2-2 3 0,-1 3 15 16,2-1 3-16,-1 0 16 0,1-1 2 0,1 1 10 16,-2-2-6-16,1 1 2 15,9-12-6-15,-13 17 1 0,13-17-4 0,-4 17-7 16,4-17-2-16,0 0-4 0,2 18-9 15,-2-18-1-15,0 0-5 0,28 7-6 0,-28-7-8 16,25-2 0-16,-6 2-10 16,-19 0-21-16,39-8-26 0,-21 3-33 0,3 1-44 15,1 0-30-15,0-2-53 0,-2 1-60 0,-6-3-144 0,4 3-405 16,-4 0-102-16</inkml:trace>
  <inkml:trace contextRef="#ctx0" brushRef="#br0" timeOffset="-113523.57">4951 6556 2414 0,'14'-8'-11'0,"-14"8"8"0,16-6-18 0,-16 6-17 0,20-10 1 16,-7 5 15-16,2-1-9 0,2 3 2 0,-3-4-6 16,4 2-8-16,-2 1-27 15,0-2-16-15,-16 6-28 0,27-6-40 0,-17 3-84 16,-10 3-242-16,20-4 356 15</inkml:trace>
  <inkml:trace contextRef="#ctx0" brushRef="#br0" timeOffset="-113303.49">5096 6463 1401 0,'0'0'37'0,"-24"-4"2"16,24 4-3-16,0 0-2 15,-18-3-4-15,18 3-2 0,0 0 12 16,0 0 15-16,-16 8 6 0,16-8 10 0,0 0 8 0,-5 17 13 15,5-17 4-15,0 18-4 0,0-18-12 16,0 0 5-16,7 30-12 0,-5-18-9 0,-2-12-7 16,6 24-5-16,-2-10-12 15,2-4-5-15,-2 4-19 0,-4-14-18 0,12 22-35 16,-8-9-27-16,-4-13-20 0,10 18-34 0,-6-7-27 0,0-4-41 16,-4-7-75-16,0 0-312 15,14 13 228-15</inkml:trace>
  <inkml:trace contextRef="#ctx0" brushRef="#br0" timeOffset="-112803.51">5512 6285 1746 0,'8'-8'15'0,"-8"8"3"15,15-10-1-15,-15 10 2 16,10-8-4-16,-10 8-2 0,0 0-2 0,0 0 18 15,13-12 13-15,-13 12 8 0,0 0 8 16,0 0 0-16,0 0 5 0,0 0 3 0,0 0-1 16,0 0-8-16,0 0 4 15,0 0 2-15,0 0-2 0,0 0-5 0,0 0-9 16,-50 23 0-16,50-23-4 0,-20 7-5 16,20-7-8-16,-18 6-2 0,18-6-4 0,-20 6-1 15,20-6-4-15,-17 6 1 0,17-6-3 0,-17 7 3 16,17-7 0-16,-15 9 1 15,15-9 5-15,-12 12-2 0,12-12 3 0,-12 17-4 0,6-9 2 16,6-8 0-16,-6 15-5 16,6-15-4-16,-2 17 5 15,2-17-7-15,0 0-4 0,0 19-2 0,0-19-3 0,0 0 5 0,0 0-7 0,14 18-5 16,-14-18-1-16,12 4 1 16,-12-4-4-16,0 0 4 0,25 0-7 0,-25 0 8 15,19-1-5-15,-19 1 2 16,0 0-3-16,32-2 10 0,-32 2 1 0,21 0 13 0,-21 0 1 15,22 3 16-15,-22-3 0 16,21 7 5-16,-11-3 16 0,-10-4 2 0,19 13 6 16,-10-7-10-16,-9-6-6 15,12 17-4-15,-8-7-3 0,-4-10-12 0,4 21-23 16,-4-9-34-16,0-12-50 0,-6 27-53 16,0-9-52-16,-4-1-58 0,-5 2-113 0,0-2-479 15,-8 5-168-15</inkml:trace>
  <inkml:trace contextRef="#ctx0" brushRef="#br0" timeOffset="-111823.64">3693 7134 2373 0,'11'-12'-122'0,"-11"12"22"0,0 0 17 16,13-8 11-16,-13 8 18 15,0 0 23-15,14-6 21 0,-14 6 7 0,16-3 11 16,-16 3 10-16,0 0 9 15,20-5 1-15,-20 5 15 0,0 0 11 0,26-1 1 16,-26 1 8-16,19-2 11 0,-19 2 2 16,21 2 3-16,-21-2 0 0,23 0-9 15,-23 0 1-15,26 1-7 0,-9 2-3 16,1-3 3-16,2 2-2 0,1-2-7 0,0 1 8 16,4 1-14-16,5-2-5 0,0 2 5 15,2 0-5-15,1-2-1 0,1 2-2 0,0-1-5 16,5 2-1-16,3-3 7 0,0 0-11 0,-5 0-1 15,6 1 9-15,-1-2-14 16,1 1 0-16,-1 0-4 0,0 0 0 0,1 0-2 16,-5 0 2-16,4-3-3 0,1 2 4 15,-3-1 2-15,-2 2 6 0,5-2 4 0,-7 2-3 16,-1-2-5-16,1 2 2 0,2-2-4 0,3 1 0 16,-3 1-5-16,4-2 0 0,-1-1-2 15,-5 2-3-15,3-1 1 0,3 0-2 16,-1 0-4-16,3 1-17 0,-1-2-1 15,-1 3 2-15,2 0 2 0,-1 0-4 0,1-2 5 16,1 2 4-16,-1 0-6 0,3 0 1 16,-1 0 8-16,1 0-7 0,-1 0-1 0,2 0 3 15,-2 0 0-15,3-1 2 0,-3 1 0 0,-1 0 4 16,1 0 5-16,-3 0 3 16,-1-3 0-16,-4 3 12 0,-5 0 3 0,3 0 5 0,-3 3 3 15,-1-6 2-15,-3 3 7 16,-4 0-6-16,-2 0 1 0,1 0-1 0,-3 0-4 15,0 0-2-15,-2-1-1 16,-19 1-4-16,34 0-2 0,-20 0-1 0,-14 0-5 0,28 0-3 16,-28 0-5-16,22 1-19 15,-22-1-21-15,19-1-29 0,-19 1-44 0,0 0-50 16,23 0-60-16,-23 0-76 0,0 0-173 0,11 1-497 16,-11-1-397-16</inkml:trace>
  <inkml:trace contextRef="#ctx0" brushRef="#br0" timeOffset="-110263.75">4062 7575 2765 0,'0'-20'-151'0,"0"20"27"16,0 0 25-16,0 0 15 0,0 0 20 15,0-19 13-15,0 19 17 0,0 0 13 16,0 0 21-16,0 0 8 0,0 0 28 0,0 0-2 0,0 0 22 15,0 0 11-15,0 0 9 16,0 0 9-16,0 0 5 0,0 0 1 0,0 0-2 0,0 0-2 16,0 0-8-16,-30 51-2 15,26-35-3-15,0-1-7 0,0 5-7 0,-1-1-5 16,3 2-1-16,0 0-8 0,0-1-7 0,-1 2-6 16,1-3 1-16,2 2-7 0,0-2-11 15,0-1-17-15,2 0-11 0,3-3-14 0,-1 1-25 16,3-3-36-16,3 0-48 15,-4-3-36-15,-6-10-63 0,18 14-128 0,-12-13-396 16,-6-1-44-16</inkml:trace>
  <inkml:trace contextRef="#ctx0" brushRef="#br0" timeOffset="-109816.16">4229 7714 2248 0,'0'0'-29'0,"0"-21"4"0,0 21-4 0,0 0-5 16,2-15-6-16,-2 15 7 15,0 0 0-15,17-15 6 0,-17 15 1 0,14-10 2 0,-2 4 3 16,-12 6-1-16,25-9 10 0,-11 6 11 0,4-3-11 0,-2 2 3 16,4 1-9-16,-2-1 8 15,-18 4 3-15,35-3-6 0,-17 2 10 0,-2-3 6 16,-16 4 1-16,26-3 4 15,-26 3 8-15,26 3 20 0,-26-3 22 0,19 4-18 0,-19-4 3 16,15 8 2-16,-15-8-4 16,9 14 3-16,-9-14-5 0,0 21 11 0,0-21-2 15,-4 25 7-15,4-25-2 0,-12 29 11 0,6-15 2 16,-2 2 4-16,-1-3-2 0,-1 2 0 16,1 0-1-16,1 0 2 0,1-1 0 0,-1 0-1 15,0-3-5-15,0 1 9 16,8-12-6-16,-12 21 3 0,8-12-8 0,2-2-8 15,2-7-1-15,0 13 1 0,0-13-3 16,0 0 1-16,12 14-13 0,0-10-2 0,0-4-5 16,3 0-7-16,2-1-16 15,2-2-31-15,0 1-29 0,0-2-27 0,3 2-60 16,-2-4-34-16,-1 3-35 0,1-2-70 16,-2-1-575-16,-2 0-203 0</inkml:trace>
  <inkml:trace contextRef="#ctx0" brushRef="#br0" timeOffset="-109643.74">4890 7738 2645 0,'0'0'16'0,"16"-7"-11"0,-16 7-7 0,17-7-19 16,-17 7-10-16,24-8 9 0,-10 4-3 0,2 1 2 15,-16 3-26-15,26-8-15 16,-13 4-12-16,-13 4-23 0,26-7-19 0,-16 4-44 15,0 0-76-15,-10 3-317 0,20-6 252 16</inkml:trace>
  <inkml:trace contextRef="#ctx0" brushRef="#br0" timeOffset="-109433.65">5141 7575 1751 0,'0'0'49'0,"10"-18"4"16,-10 18-16-16,0 0 7 15,0 0 1-15,0 0 7 0,0 0-1 0,0 0 9 0,0 0 3 16,0 0 3-16,0 0-12 16,30 26-3-16,-30-26-8 0,11 20-7 0,-2-8-9 15,-3 2-7-15,0-1-35 16,0-2-17-16,3 5-32 0,-3-3-6 0,1 0-40 0,-3-2-43 16,0 1-85-16,-4-12-343 0,9 17 220 0</inkml:trace>
  <inkml:trace contextRef="#ctx0" brushRef="#br0" timeOffset="-109093.68">5397 7446 1702 0,'0'0'-20'0,"11"-9"7"16,-11 9 4-16,0 0 16 16,0 0 15-16,0 0 14 0,0 0 10 15,0 0 6-15,30 14 12 0,-30-14 2 16,14 19 11-16,-5-6 14 0,-2 3 2 0,1-1 0 0,2 6 0 16,-2-2 6-16,4 0-2 0,-4 3 0 0,-2-2 1 15,3 1-8-15,-3 2-9 16,-2-3-6-16,0 4-8 0,0-5-5 0,-1 1-8 15,-3-1-6-15,2 1-11 0,-4 2-28 16,-1-7-24-16,1 5-26 0,0-3-33 0,-2 1-32 16,2-4-34-16,-2 2-33 15,0-2-54-15,4-14-122 0,-11 20-339 0,7-12 65 0</inkml:trace>
  <inkml:trace contextRef="#ctx0" brushRef="#br0" timeOffset="-108713.57">5850 7444 1999 0,'0'0'-48'15,"0"0"19"-15,0 0 21 0,0 0 8 0,0 0 15 16,0 0 20-16,0 0 21 0,0 0 42 0,-21 53 10 0,17-36 7 16,2 2-1-16,0 2 6 15,0-2 0-15,0 4-3 0,2-1-3 16,2 0-10-16,0 2-10 0,2-1-7 15,2 2-7-15,1-2-14 0,-1 2-5 16,2-4-19-16,3 1-19 0,2-2-26 0,-1-3-31 16,2 1-34-16,0-2-32 0,3 0-49 15,-4-1-36-15,-1-3-61 0,-1-4-125 0,-1 2-356 0,2-3 5 0</inkml:trace>
  <inkml:trace contextRef="#ctx0" brushRef="#br0" timeOffset="-107233.36">6100 7493 2158 0,'0'0'-22'0,"0"0"9"0,0 0 15 15,0 0 9-15,0 0 12 0,0 0 2 0,0 0 17 16,0 0 11-16,0 0 10 0,0 0-2 0,0 0 5 16,0 0-5-16,0 0 3 15,0 0-7-15,0 0-3 0,0 0-4 0,0 0-8 0,0 0-1 16,0 0-4-16,0 0-4 16,0 0-3-16,0 0-6 0,0 0 0 0,57-7-7 15,-57 7 10-15,24-5-13 0,-24 5 0 0,22-3-3 0,-22 3 6 16,26-2-10-16,-13 0 5 15,-13 2-7-15,23-2 0 0,-23 2-5 0,21-4 2 16,-21 4 10-16,20-1-15 16,-20 1 3-16,0 0 3 0,20-3-6 0,-20 3 2 0,0 0 0 15,0 0 3-15,0 0 0 0,20 8-2 0,-20-8 4 16,0 0 4-16,0 0 5 16,0 0 2-16,-11 25 3 15,11-25 4-15,0 0 1 0,-17 25 2 0,11-16 6 16,6-9 0-16,-12 22 10 0,2-14-1 15,4 4-4-15,6-12 4 0,-16 19-4 0,9-8-2 16,-2 0-4-16,1 0-3 0,8-11 8 0,-13 20-4 0,7-8-5 16,0 0-2-16,6-12 6 15,-8 17-3-15,8-17 0 0,-10 15-4 0,10-15 1 16,-4 13-1-16,4-13-1 0,0 0-2 0,0 0-3 16,0 0 2-16,0 0 1 15,8 24-4-15,-8-24-1 0,16 3-3 0,-16-3-1 0,0 0-1 16,29 0-6-16,-29 0-6 15,26-3-9-15,-26 3-15 0,28-3-17 0,-14-1-20 16,-14 4-36-16,32-4-37 0,-15 2-47 16,-3-1-51-16,-14 3-119 0,28-10-528 0,-13 7-248 15</inkml:trace>
  <inkml:trace contextRef="#ctx0" brushRef="#br0" timeOffset="-106988.64">6651 7651 2575 0,'0'0'-58'0,"0"0"17"16,0 0 0-16,21-2 6 0,-21 2 5 16,14-5 4-16,-14 5 6 0,18-4 26 0,-18 4-1 15,20-5 4-15,-20 5-5 0,22-6 1 0,-22 6 7 16,21-7-9-16,-21 7 2 15,19-4-19-15,-19 4-14 0,21-7-35 0,-11 6-41 16,2-2-69-16,-12 3-143 0,14-4-222 16,-14 4 279-16</inkml:trace>
  <inkml:trace contextRef="#ctx0" brushRef="#br0" timeOffset="-106463.45">7055 7491 1447 0,'0'0'-39'0,"0"0"20"15,0 0 3-15,0 0 9 0,0 0-1 0,0 0 15 16,0 0 10-16,0 0 3 0,12-21 8 16,-12 21 13-16,7-11 18 0,-7 11 16 0,0 0-3 15,8-17-13-15,-8 17 28 16,9-11-27-16,-9 11-3 0,13-12-2 15,-13 12-1-15,14-6-4 0,-14 6 2 0,18-4-9 16,-18 4 5-16,0 0-3 0,29 6-5 16,-29-6-5-16,19 12 8 0,-10-4-10 15,-1 3 7-15,0-2 0 0,-8-9 11 0,12 23 6 16,-6-10 5-16,-2-1 2 0,-4-12 10 16,2 21 5-16,-2-21 9 0,0 0 5 0,-6 26 3 15,6-26 0-15,-10 15-3 0,10-15 0 0,-12 12-2 16,12-12-2-16,-12 8-4 15,12-8-8-15,0 0-4 0,-22 0-12 0,22 0-14 0,0 0-18 16,-17-15-22-16,17 15-14 16,-10-15-48-16,10 15-47 0,0 0-57 0,-6-20-52 15,4 13-96-15,2 7-650 0,0 0-390 0</inkml:trace>
  <inkml:trace contextRef="#ctx0" brushRef="#br0" timeOffset="-106263.64">7379 7644 3058 0,'0'0'31'0,"12"5"6"16,-12-5-3-16,0 0-4 0,13 8-7 0,-13-8 3 16,0 0-2-16,13 7-5 15,-13-7 0-15,0 0-4 0,0 0-5 0,0 0-25 0,14 6-27 16,-14-6-61-16,0 0-36 15,0 0-55-15,0 0-104 0,0 0-487 0,0 0-87 16</inkml:trace>
  <inkml:trace contextRef="#ctx0" brushRef="#br0" timeOffset="-105933.28">7445 7432 2268 0,'6'-17'-96'0,"-6"17"6"0,8-15 6 15,-8 15 3-15,13-14 7 16,-13 14 17-16,15-12 14 0,-15 12 15 0,15-7 8 16,-15 7 15-16,14-6 17 15,-14 6 14-15,0 0 14 0,24 0 1 0,-24 0-1 0,0 0 9 16,20 9-2-16,-20-9 4 0,11 12 6 16,-11-12-4-16,11 15 8 0,-11-15-2 15,6 18 3-15,-4-6 15 0,-2-12-4 0,3 24 21 0,-3-8 1 16,0-16-1-16,0 28-3 15,0-14 5-15,0-14-5 0,-5 27 10 0,3-13-8 16,2-14-4-16,2 23-10 16,-2-23-6-16,0 22-6 0,0-22-5 0,5 19-6 0,-5-19-5 15,10 11-8-15,-4-1-13 0,-6-10-28 0,18 7-38 16,-18-7-49-16,20 5-60 16,-9-3-56-16,-11-2-89 0,23-2-618 0,-23 2-294 15</inkml:trace>
  <inkml:trace contextRef="#ctx0" brushRef="#br0" timeOffset="-105678.61">7874 7323 2646 0,'0'0'-60'15,"0"0"19"-15,8-13-2 0,-8 13 10 0,0 0 13 0,0 0 6 16,0 0 8-16,0 0 17 15,26 27 5-15,-20-14 16 0,0 2 4 0,1-2 11 16,0 6 15-16,-3-1 3 16,2 5-5-16,0-2 1 0,-2 6-11 0,-2-7-5 0,0 2-3 15,-2 0-16-15,-4 1-18 0,0 3-35 0,-2-3-22 16,-4-1-42-16,-2 1-33 16,-2-3-43-16,-1-2-95 0,0-1-450 0,-6-1 32 15</inkml:trace>
  <inkml:trace contextRef="#ctx0" brushRef="#br0" timeOffset="-104553.68">6651 7123 1985 0,'0'0'-95'0,"0"0"12"16,0 0 12-16,0 0 14 0,0 0 8 15,0 0 11-15,0 0 13 0,0 0 21 0,0 0 10 16,0 0 9-16,0 0 10 0,0 0 10 16,0 0 11-16,0 0-6 0,0 0 11 15,0 0 6-15,0 0-2 0,0 0 6 0,0 0-3 0,0 0 3 16,0 0-6-1,0 0 1-15,0 0 13 0,0 0-12 0,0 0 1 16,0 0-3-16,19-20 0 0,-19 20-3 16,0 0-1-16,0 0-6 0,30 3-4 0,-30-3 5 0,18 0-17 15,-18 0 4-15,22 0-4 0,-22 0-1 0,23 0 1 16,-23 0-6-16,27 0 4 16,-27 0-7-16,25 0 4 0,-25 0-1 0,30 0 2 0,-13-1-4 15,-17 1-4-15,34-2 3 16,-14 2-6-16,-2-3-3 0,1 3 0 0,0-1 2 15,0-1-2-15,1 0-6 16,0 0 4-16,2 1 0 0,-1-2 5 16,0 1-1-16,-2 1 0 0,3-2 0 0,-4 2 6 15,-18 1-1-15,41-3 0 0,-25 2-3 0,4 1 2 16,-2-3-4-16,-18 3 0 0,37 0-1 0,-21-1-1 16,-16 1 7-16,32 0-8 0,-13 0-3 15,-19 0 0-15,32 0 0 0,-15 0-6 0,2 0 3 16,-19 0 3-16,36 1-1 15,-19-1 2-15,2 0-5 0,0 0 2 0,1 0 2 16,-20 0 6-16,35-1 2 0,-16 1 5 16,0 0 2-16,1-2 2 0,0 2 2 0,0-2-2 15,-2 0 0-15,-18 2-1 0,37-1-2 0,-19-2 1 16,0 2 2-16,0-2-3 16,-18 3-1-16,35-3-1 0,-19-1-3 0,-16 4 0 0,28-2-3 15,-14 1-2 1,-14 1 4-16,28-5 1 0,-15 3 0 0,-13 2 4 0,24-3 3 15,-24 3 0-15,20-2 5 16,-20 2-2-16,20-2-1 0,-20 2-1 0,0 0-3 0,23-4-2 16,-23 4-3-16,0 0 0 15,18-1-2-15,-18 1-5 0,0 0-18 0,0 0-16 16,20-3-30-16,-20 3-33 0,0 0-37 0,0 0-39 16,0 0-38-16,18 0-56 0,-18 0-127 15,0 0-470-15,0 0-209 0</inkml:trace>
  <inkml:trace contextRef="#ctx0" brushRef="#br0" timeOffset="-103693.61">8477 6975 2429 0,'0'0'-93'15,"0"0"25"-15,0 0 8 16,0 0 21-16,0 0 9 0,0 0 23 15,0 0 29-15,0 0 30 0,0 0 16 0,0 0 23 16,0 0 16-16,0 0-1 0,0 0 5 16,0 0-6-16,0 0-10 0,0 0-4 15,0 0 0-15,-4 31-8 0,4-31 0 0,0 0-14 16,19 0-5-16,-19 0-10 0,0 0-7 16,28-3 2-16,-28 3-3 0,20 0-5 15,-20 0-4-15,24-4-6 0,-24 4 0 16,26 0-5-16,-26 0 0 0,27-3-2 0,-27 3-4 15,26 0 6-15,-14-3-5 0,-12 3-3 0,24-1 3 16,-24 1-5-16,18 0 3 0,-18 0-6 16,0 0-4-16,26-4-15 0,-26 4-26 0,0 0-26 15,15-2-43-15,-15 2-40 0,0 0-60 0,8-2-63 0,-8 2-146 16,0 0-429-16,0 0-176 16</inkml:trace>
  <inkml:trace contextRef="#ctx0" brushRef="#br0" timeOffset="-103493.38">8467 6891 2434 0,'0'0'-72'0,"0"0"38"16,0 0-6-16,-16-8 20 0,16 8 28 16,0 0 1-16,0 0 16 0,0 0 10 0,0 0-4 15,0 0 5-15,0 0-5 0,0 0 1 0,0 0-8 16,0 0 1-16,45-9-22 15,-45 9-28-15,20 0-31 0,-20 0-25 16,16-2-28-16,-16 2-51 0,18 0-96 0,-18 0-332 16,14-2 214-16</inkml:trace>
  <inkml:trace contextRef="#ctx0" brushRef="#br0" timeOffset="-87183.52">8548 6854 207 0,'0'0'52'0,"0"0"-15"0,0 0-8 16,-18-7 7-16,18 7-5 0,0 0-8 0,0 0 5 0,0 0 2 15,0 0 6-15,0 0 0 0,0 0-1 0,0 0-10 16,0 0 4-16,0 0-3 16,0 0-5-16,0 0-3 0,0 0 6 0,-23 0-2 0,23 0 0 15,0 0 2-15,0 0 1 16,0 0-6-16,0 0-3 0,0 0-3 0,0 0-1 15,0 0-6-15,0 0 8 16,0 0-1-16,0 0 1 0,0 0-7 0,0 0-3 16,0 0 7-16,0 0 0 0,-19 6-4 15,19-6 4-15,0 0 3 0,0 0-3 0,0 0-2 16,0 0-1-16,0 0 3 0,0 0-4 0,-13 10-3 16,13-10-1-16,0 0 1 15,0 0 3-15,0 0-5 0,-12 11 10 0,12-11 2 0,0 0-1 16,0 0 3-1,0 0-2-15,-10 9 0 0,10-9 0 0,0 0-2 0,0 0-3 16,0 0 0-16,0 0 1 16,-10 10-1-16,10-10 0 0,0 0-7 0,0 0 3 0,0 0 5 15,0 0 4-15,0 0-3 0,0 0-4 0,0 0 3 16,0 0 6-16,0 0-2 16,-10 9-6-16,10-9 8 0,0 0-2 0,0 0-2 0,0 0 3 15,0 0-6-15,0 0 3 16,0 0-9-16,0 0 2 0,0 0 0 15,0 0 4-15,0 0-4 0,0 0 4 16,0 0-4-16,0 0 5 0,0 0-3 0,0 0 3 16,0 0 0-16,0 0 2 0,0 0-4 15,53-11 9-15,-53 11-6 0,0 0 2 0,17-4-1 16,-17 4-2-16,0 0-3 0,21 0 3 0,-21 0-7 16,0 0 6-16,21 0-1 15,-21 0 0-15,0 0-4 0,0 0 11 0,25 0-10 16,-25 0 1-16,0 0 14 0,20 0-15 15,-20 0-1-15,0 0 7 0,0 0-6 0,0 0-1 16,23 0-3-16,-23 0 4 16,0 0 5-16,0 0 0 0,0 0 5 0,0 0 0 15,0 0 0-15,19 0-4 0,-19 0 12 0,0 0-5 0,0 0 2 16,0 0-5 0,0 0 1-16,0 0 8 0,0 0-8 15,0 0-1-15,19-1-8 0,-19 1 1 0,0 0 3 16,0 0 0-16,0 0 2 0,0 0 8 0,0 0-5 15,0 0 0-15,0 0 0 0,0 0-7 16,0 0 7-16,0 0-9 0,21 0 2 16,-21 0 6-16,0 0-11 0,0 0 1 15,0 0 3-15,0 0-2 0,0 0 2 0,19-5-16 0,-19 5 16 16,0 0-2-16,0 0 9 0,0 0-12 0,0 0 9 16,17-2-13-16,-17 2 4 15,0 0-6-15,0 0 6 0,0 0 9 0,0 0-10 0,0 0 1 16,0 0 2-16,0 0 4 15,0 0-4-15,0 0 1 0,0 0 4 0,19-1 1 16,-19 1 1-16,0 0 7 16,0 0 4-16,0 0-6 0,0 0-5 0,0 0-7 0,0 0 1 15,0 0-12-15,0 0-19 0,0 0-23 0,0 0-19 16,0 0-28-16,0 0-65 16,0 0-136-16,11-3-220 0,-11 3 308 0</inkml:trace>
  <inkml:trace contextRef="#ctx0" brushRef="#br0" timeOffset="-78133.54">9479 6867 1353 0,'0'0'-101'0,"0"0"11"0,0 0 8 15,0 0 6-15,0 0 11 0,0 0 4 16,0 0 21-16,0 0 15 0,0 0 16 0,0 0 9 16,0 0 5-16,0 0 4 15,0 0 9-15,0 0 2 0,0 0 4 0,0 0-2 0,0 0 5 16,0 0-15-16,0 0 6 0,0 0-9 0,0 0 7 16,0 0-5-16,0 0 0 15,0 0 5-15,0 0-2 0,0 0 2 16,0 0-2-16,0 0 2 0,0 0 5 15,0 0-5-15,0 0 9 0,0 0-4 0,0 0 5 0,0 0-6 16,0 0-3-16,0 0-1 16,0 0-2-16,0 0-4 0,0 0 6 15,0 0 3-15,0 0 10 0,0 0-3 0,0 0 5 0,0 0 3 0,0 0-2 16,0 0 4-16,0 0-14 16,0 0 3-16,0 0-1 0,0 0-7 0,0 0 6 15,0 0-3-15,0 0 5 0,0 0-13 16,0 0 3-16,0 0-7 0,0 0 2 0,0 0-3 15,0 0 1-15,0 0 12 16,0 0-14-16,0 0-1 0,0 0-2 0,0 0 2 16,0 0 0-16,0 0-1 15,0 0 4-15,0 0 3 0,0 0-7 0,0 0 7 0,46 11-1 16,-46-11-2-16,0 0-3 0,17 1 5 0,-17-1 0 16,0 0 1-16,22 0-8 15,-22 0 5-15,0 0 12 0,26-1-7 0,-26 1-2 0,20-3 13 16,-20 3-9-1,23-1-14-15,-23 1 3 0,24-2 4 0,-24 2 4 0,22-2-5 16,-22 2-1-16,26-2 2 16,-26 2 0-16,25-1 0 0,-10-2-8 0,-15 3 10 0,29-1 3 15,-29 1-15-15,30 0 7 0,-15-3 4 16,-15 3 9-16,34 0-12 0,-14-1-1 16,-20 1 8-16,33-2 10 0,-16 2-10 0,0-3-4 15,-17 3 14-15,36 0-9 0,-22-1 9 16,-14 1 4-16,32 0-6 0,-15-2 3 0,-17 2-4 15,30-1 8-15,-30 1-13 16,28 0-3-16,-14-3 2 0,-14 3 0 0,28 0-2 16,-28 0-6-16,27 0 7 0,-13-2-1 15,-14 2 11-15,28 0-10 0,-28 0 11 0,28 0-13 16,-13 0-2-16,-15 0 3 0,28-1 11 0,-28 1-2 16,30 0 13-16,-16 0-7 15,-14 0 7-15,30 0-9 0,-30 0 6 16,29 0-7-16,-11 0-1 0,-18 0 0 0,31-2-2 15,-12 2-8-15,-19 0 6 0,32 0-11 0,-17 0 8 16,-15 0-7-16,34-3 2 16,-20 3-2-16,-14 0 0 0,30 0 1 0,-30 0-5 15,27 0 1-15,-11 0 1 0,-16 0-1 0,25-1 4 0,-25 1-7 16,25 1-2-16,-25-1 4 16,25 0-1-16,-25 0-1 15,26 0-5-15,-26 0 1 0,25 0 2 0,-25 0-4 16,28 3 3-16,-14-3 10 0,-14 0-8 0,28 0-2 15,-13 0 3-15,-15 0 0 0,30 2-2 16,-16-2-4-16,-14 0 2 0,28 0 1 0,-14 1 0 0,-14-1-3 16,28 0 4-16,-12 0-2 15,-16 0 5-15,31 0-7 0,-17 0 5 0,-14 0-2 16,34 0-2-16,-16 0 4 0,-18 0-2 0,35-1-5 16,-15 1 10-16,-2 0-8 15,2-2 10-15,-20 2-10 0,35 0 7 0,-17-3-4 0,0 3 3 16,-18 0 6-16,38 0-5 15,-23-1 2-15,5 1-2 0,-20 0 7 0,34-3-8 16,-18 3-3-16,-16 0 0 16,32 0 0-16,-15 0 0 0,-17 0 3 0,34 0 3 15,-17 0-2-15,-17 0 3 0,35 0 4 16,-22 0 0-16,-13 0 5 0,34 0 2 0,-16 0-5 16,-2 0 1-16,-16 0-6 0,30 0 5 0,-13 0-2 15,-17 0 4-15,29 0-12 0,-29 0-3 16,25 0-13-16,-25 0-12 0,20 0-33 0,-20 0-33 15,20 0-44-15,-20 0-47 16,0 0-149-16,21-7-389 0,-21 7 14 0</inkml:trace>
  <inkml:trace contextRef="#ctx0" brushRef="#br0" timeOffset="-74103.42">9390 7337 1962 0,'0'0'-140'0,"0"0"10"0,0 0 13 16,0 0 16-16,0 0 14 0,0 0 20 15,0 0 13-15,0 0 14 0,0 0 11 0,0 0 6 16,0 0 11-16,0 0 5 0,0 0 14 16,0 0-6-16,0 0 13 0,0 0-3 15,0 0 3-15,0 0 5 0,0 0 2 16,0 0-5-16,0 0 6 0,0 0-4 0,0 0 7 16,0 0-2-16,0 0 6 0,0 0-5 0,0 0 12 0,0 0-4 15,0 0 4-15,0 0 6 16,0 0-3-16,0 0 4 0,0 0-1 15,0 0 1-15,0 0-2 0,0 0-8 16,0 0-1-16,0 0-10 0,0 0-1 0,0 0 10 0,0 0-10 16,0 0 4-16,0 0-5 15,0 0-3-15,0 0 7 0,0 0-5 0,0 0-3 16,0 0 0-16,0 0 3 0,0 0-3 0,0 0 0 16,0 0-3-16,0 0-6 0,0 0 6 15,0 0-11-15,0 0 4 16,53-4 10-16,-53 4-12 0,0 0 3 0,24-4 0 15,-24 4-3-15,18-2-1 0,-18 2-5 16,19-4 5-16,-19 4 4 0,19 0-4 16,-19 0 1-16,19-3 3 0,-19 3-4 0,17-2-6 0,-17 2 1 15,0 0 4-15,25-3 4 0,-25 3-8 0,0 0 4 16,20-1 4-16,-20 1 6 16,0 0 1-16,0 0 1 0,14-4 9 0,-14 4-3 0,0 0-1 15,0 0-2 1,0 0-5-16,0 0 0 0,0 0 5 0,0 0-5 0,0 0 3 15,19-2 2-15,-19 2-8 16,0 0 3-16,0 0 11 0,0 0-15 0,0 0-5 0,0 0 3 16,0 0 1-16,0 0-7 15,0 0 0-15,0 0 11 0,0 0-8 16,0 0-2-16,0 0 11 0,0 0 2 0,-29 33 4 0,29-33-6 16,-11 11 10-16,11-11-7 0,-11 11-5 15,11-11 2-15,-12 18-4 0,12-18-1 0,-13 15 3 16,6-7 5-16,7-8-10 15,-14 15 0-15,14-15-3 0,-13 16 2 0,13-16-2 16,-12 14 1-16,7-4-5 0,5-10 23 16,-11 13-5-16,11-13-4 0,-10 15 1 0,10-15 1 15,-10 16-3-15,10-16-6 0,-6 13 3 0,6-13 5 16,-8 12 3-16,8-12-2 0,0 0 9 16,0 0-10-16,-4 17 9 0,4-17 2 0,0 0 0 15,0 0 5-15,0 0-1 16,16 15-4-16,-16-15 3 0,16 1-3 0,-16-1-2 15,22-1-2-15,-22 1-5 0,25-5-12 16,-25 5-24-16,30-5-35 0,-16 3-33 16,4 1-43-16,-2-4-58 0,-16 5-129 15,32-7-403-15,-19 1 11 0</inkml:trace>
  <inkml:trace contextRef="#ctx0" brushRef="#br0" timeOffset="-73553.71">9711 7217 2025 0,'0'0'-90'0,"0"0"14"16,0 0 19-16,0 0 5 0,0 0 15 15,0 0 13-15,0 0 14 0,0 0 16 0,0 0 11 16,0 0 6-16,0 0 7 15,0 0 11-15,13-18-7 0,-13 18 5 0,0 0 0 16,0 0 1-16,0 0-8 0,19 0 0 16,-19 0-2-16,0 0 2 0,0 0 3 0,0 0 1 15,0 0 2-15,31 7-2 16,-31-7 6-16,0 0 7 0,14 11 6 0,-14-11 6 16,0 0 0-16,4 15-7 0,-4-15-2 0,0 0 7 0,-4 22-10 15,4-22 6-15,0 0 12 16,-11 26 4-16,11-26-6 0,-11 13-3 0,11-13-1 15,-6 15-3-15,6-15-4 16,-8 12-3-16,8-12 1 0,0 0-4 0,-7 13-5 0,7-13-3 16,0 0-4-16,0 0-5 15,0 0-7-15,0 0-17 0,17 17-26 0,-17-17-30 16,20 0-38-16,-20 0-35 0,29 0-44 0,-14-2-54 0,-15 2-134 16,27-3-423-16,-17-1-77 15</inkml:trace>
  <inkml:trace contextRef="#ctx0" brushRef="#br0" timeOffset="-71733.46">10259 7499 2203 0,'0'0'-97'0,"0"0"17"0,0 0 12 0,0 0 16 16,0 0 7-16,0 0 14 16,0 0 8-16,0 0 12 0,0 0 17 15,0 0 6-15,0 0 7 0,0 0 2 0,0 0 8 16,0 0 2-16,0 0 3 0,0 0-10 0,0 0 3 15,0 0 2-15,0 0 3 16,0 0 11-16,0 0-1 0,0 0 10 0,0 0 4 16,0 0-7-16,0 0 3 0,0 0 2 15,0 0-1-15,0 0 0 0,0 0-5 0,0 0 13 16,0 0-13-16,0 0-1 0,0 0-3 0,0 0 3 16,0 0-5-16,0 0 2 15,54-6-7-15,-54 6-1 0,0 0-1 0,21-2-4 16,-21 2 3-16,0 0-8 0,21-4 1 15,-21 4-8-15,15-1-11 0,-15 1-13 0,0 0-20 16,20-5-35-16,-20 5-32 0,18-2-29 16,-18 2-44-16,14-3-72 0,-14 3-522 0,16-4-47 15</inkml:trace>
  <inkml:trace contextRef="#ctx0" brushRef="#br0" timeOffset="-71253.25">10713 7241 2223 0,'0'0'-20'0,"0"0"32"15,0 0 20-15,0 0-5 0,0 0-13 16,0 0 13-16,0 0 9 0,0 0 19 0,0 0 18 16,0 0 1-16,0 0 13 15,0 0 5-15,0 0 2 0,-2 50 6 0,2-35 0 16,0-15 0-16,0 36 0 0,0-17-8 0,0 2-6 0,0 2-10 16,2 3-7-16,0-2-9 15,0 0-11-15,-2 2-13 0,0-3-19 0,2-1-28 16,0-2-30-16,-2 2-38 15,2-3-47-15,0 1-38 0,-2-4-44 0,0-16-81 0,2 27-566 16,-4-15-205-16</inkml:trace>
  <inkml:trace contextRef="#ctx0" brushRef="#br0" timeOffset="-71042.13">10822 7657 2572 0,'14'-6'33'0,"-14"6"53"16,0 0 4-16,0 0-6 0,19-4-11 0,-19 4-8 16,0 0 4-16,0 0-6 15,0 0 7-15,0 0 1 0,16-5-2 0,-16 5-2 16,0 0-7-16,0 0-10 0,0 0-15 16,0 0-30-16,0 0-45 0,0 0-43 15,0 0-59-15,18 9-59 0,-18-9-120 0,0 0-529 16,0 0-197-16</inkml:trace>
  <inkml:trace contextRef="#ctx0" brushRef="#br0" timeOffset="-70653.51">11008 7400 2403 0,'6'-10'-141'16,"-2"1"11"-16,-4 9 10 0,10-16 13 0,-6 6 7 0,-4 10 12 15,11-14 15-15,-5 6 9 16,-2 0 12-16,-4 8 20 0,13-12 17 0,-13 12 11 16,13-13 15-16,-13 13 7 15,12-7 8-15,-12 7 0 0,14-7 15 0,-14 7-1 0,0 0 3 16,22-3 11-16,-22 3-1 0,0 0 12 0,22 6-2 16,-22-6 2-16,12 14 5 15,-12-14 6-15,9 17 1 0,-7-5-6 16,-2-12 4-16,2 23 2 0,-2-8 1 0,0-15 5 15,-4 32-5-15,2-15 1 0,-3 1 0 0,1-1-6 16,2-3 5-16,-1 4 1 16,3-18-5-16,-5 27 2 0,3-15-2 0,2-12 0 0,-2 22 1 15,2-22-8 1,0 21 0-16,0-21-12 0,4 15 4 0,-4-15-10 0,8 13-5 16,-8-13-12-16,15 9-18 0,-15-9-25 15,24 6-31-15,-12-3-47 0,-12-3-55 0,28 0-56 16,-28 0-74-16,33-9-209 0,-18 7-311 0,-2-5-106 15</inkml:trace>
  <inkml:trace contextRef="#ctx0" brushRef="#br0" timeOffset="-70113.42">11523 7315 2443 0,'6'-20'-21'16,"-6"20"-7"-16,0 0 11 0,4-15-7 15,-4 15 16-15,0 0-15 0,0 0 8 0,8-13 4 16,-8 13 0-16,0 0 2 0,0 0 9 16,15-9-8-16,-15 9 2 0,0 0 6 0,18-4-1 15,-18 4-1-15,0 0-3 0,24 0 4 0,-24 0 4 16,18 0-3-16,-18 0-6 0,0 0 3 0,26 0 3 15,-26 0 0-15,0 0-7 16,21 3 6-16,-21-3 13 0,0 0-7 0,17 4 15 0,-17-4 2 16,0 0 15-16,11 7-8 15,-11-7 7-15,0 0 5 0,0 0 0 0,-2 21-8 16,2-21 11-16,0 0 0 0,0 0-1 0,-13 29-1 16,13-29-10-16,-13 17-1 0,8-5 2 15,5-12 0-15,-14 20 13 0,8-9 2 0,1 1-3 16,-6 0 1-16,11-12-7 15,-12 25-4-15,6-14-6 0,6-11-2 0,-10 23-2 16,5-12-7-16,5-11 2 16,-8 19-2-16,8-19-3 0,-7 18-2 0,7-18-6 0,-4 15 1 15,4-15 4-15,0 0 3 0,4 21 1 0,-4-21-4 16,0 0-1-16,13 16 3 0,-13-16-1 16,17 9 3-16,-7-6 2 0,6 1 2 15,-16-4-7-15,30 6-3 0,-12-4 0 16,4-2 2-16,-3 2-1 0,3-4-7 0,-2 0-8 15,3 2-25-15,-2-2-29 0,0 0-30 16,1 2-30-16,-2 0-39 0,-1-2-55 16,-19 2-130-16,33-2-421 0,-20-3-51 15</inkml:trace>
  <inkml:trace contextRef="#ctx0" brushRef="#br0" timeOffset="-68913.4">12246 7411 2192 0,'0'0'-63'0,"0"0"19"16,0 0 9-16,0 0 18 0,0 0 7 0,0 0-1 16,0 0 21-16,0 0 20 15,0 0 3-15,0 0 10 0,0 0 5 0,0 0 10 0,0 0-4 16,0 0 5-16,42 6-3 15,-42-6 10-15,0 0 6 0,23-2 5 0,-23 2-3 16,22-2-4-16,-22 2-10 16,20-4-7-16,-20 4-6 0,21 0-6 0,-21 0-5 0,25-2-12 15,-25 2-12-15,20 0-17 16,-20 0-13-16,22-2-19 0,-22 2-23 0,19-1-7 16,-19 1-19-16,0 0-9 0,22-2-16 15,-13 2-16-15,-9 0-29 0,0 0-59 0,0 0-435 16,17-6 120-16</inkml:trace>
  <inkml:trace contextRef="#ctx0" brushRef="#br0" timeOffset="-68593.54">12379 7333 1880 0,'-5'-13'-60'0,"5"13"1"16,0 0 15-16,0 0 7 15,0 0 6-15,0 0 22 0,0-21 14 0,0 21 7 0,0 0 18 16,0 0 6-16,0 0 4 16,0 0 9-16,0 0 10 0,0 0 4 0,0 0 10 15,0 0 4-15,0 0 1 0,0 0 7 0,0 0 1 16,0 0 3-16,0 0-2 0,0 0-5 16,0 0 1-16,-4 49-1 0,4-49-3 0,-2 22-6 15,2-22-8-15,2 23-7 16,-2-23-3-16,0 26-8 0,0-13-1 0,0-13-9 15,2 27-7-15,0-14-5 16,-2-13-17-16,3 25-22 0,-3-25-28 0,2 23-28 16,-2-23-31-16,0 21-42 0,2-12-36 15,-2-9-73-15,0 0-518 0,2 20-60 0</inkml:trace>
  <inkml:trace contextRef="#ctx0" brushRef="#br0" timeOffset="-66817.23">12835 7463 2198 0,'0'0'-83'16,"0"0"10"-16,0 0 10 0,0 0 1 0,0 0 12 0,0 0 16 15,0 0 1-15,0 0 12 16,0 0 10-16,0 0 11 0,0 0 1 0,0 0 6 16,0 0 9-16,0 0 4 0,0 0 8 15,-14-36-4-15,14 36 4 0,0 0 7 0,2-23-17 16,-2 23 6-16,2-22-8 0,-2 22-6 0,7-25 10 16,-4 13-2-16,1-4-5 15,-4 16 10-15,7-26-13 0,-3 12 12 0,2 1-5 0,-6 13 16 16,10-22-3-16,-3 14 4 15,-7 8-2-15,10-18 5 0,-10 18 3 16,10-13-6-16,-3 9-4 0,-7 4-1 16,13-8 4-16,-13 8 1 0,12-1-6 0,-12 1 8 0,0 0-3 15,19 11-2-15,-15-3 0 0,-4-8-4 0,10 17-1 16,-10-17 4-16,3 19 0 16,-3-19 2-16,2 21 7 0,-2-21 6 0,-2 19-6 15,2-19-1-15,-5 21 5 0,-3-12 3 16,8-9-1-16,-13 18 5 0,5-11 1 0,1 2 3 15,7-9 2-15,-27 13-3 16,15-9-1-16,-1 0-5 0,13-4-9 0,-22 4 0 0,22-4-9 16,-21-1-14-16,21 1-19 15,0 0-24-15,-26-8-22 0,26 8-38 0,-10-10-28 16,6 4-40-16,4 6-57 0,0 0-148 16,0-19-428-16,0 19-94 0</inkml:trace>
  <inkml:trace contextRef="#ctx0" brushRef="#br0" timeOffset="-66563.46">13225 7370 2384 0,'0'0'-34'0,"12"4"8"15,-12-4 13-15,0 0 9 0,11 8 5 16,-11-8 18-16,0 0-5 0,0 0-8 0,16 7-6 16,-16-7 15-16,0 0-9 15,0 0 6-15,0 0-8 0,13 7-3 0,-13-7-25 0,0 0-13 16,0 0-40-16,6 4-39 0,-6-4-90 0,0 0-406 16,0 0 177-16</inkml:trace>
  <inkml:trace contextRef="#ctx0" brushRef="#br0" timeOffset="-66193.38">13313 7206 1758 0,'9'-14'15'0,"-9"14"1"0,5-11-3 0,-5 11-1 16,10-12-1-16,-10 12-11 0,11-12 0 15,-11 12 8-15,14-7-1 0,-14 7-6 16,13-8 4-16,-13 8 3 0,14-5 2 0,-14 5 3 0,0 0 5 15,22-3 8-15,-22 3-9 16,19 0 6-16,-19 0 15 0,0 0-4 0,27 7 2 16,-17-2 5-16,-10-5 0 15,15 11 8-15,-9-1-6 0,-6-10 2 0,9 21-3 0,-5-7-7 16,-4-14 14-16,2 26-16 0,-4-11-5 0,2-15 9 16,-6 31 4-16,1-16 2 15,1-1 9-15,4-14 4 0,-11 29 7 0,4-16 6 16,4-1 16-16,-3 1 0 0,6-13-1 15,-9 19-5-15,9-19-2 0,-4 15-6 0,4-15-4 16,0 0-7-16,0 0-7 16,11 23-3-16,-11-23-6 0,18 4-12 15,-5-3-19-15,-13-1-27 0,34 3-40 0,-16-6-46 16,-1 3-40-16,4-1-41 0,-6-1-48 16,-15 2-108-16,31-7-460 0,-21 2-109 0</inkml:trace>
  <inkml:trace contextRef="#ctx0" brushRef="#br0" timeOffset="-65223.5">10160 6271 2281 0,'0'0'-97'0,"0"0"19"0,0 0 11 15,0 0 16-15,0 0 11 0,8-12 27 0,-8 12 26 16,0 0 24-16,0 0 12 0,0 0 16 0,0 0 1 16,0 0 9-16,12 47 1 15,-8-34-4-15,-2 5 1 0,2-1-7 0,-2-2-3 0,2 3-8 16,0 1-7-16,-2-1-2 15,2 1-23-15,1 1-11 0,-1-4-24 0,1 1-10 16,-1 1-29-16,-2-3-6 16,2 1-28-16,0-4-21 0,3 0-24 0,-5-2-30 15,2-2-54-15,-4-8-401 0,8 15 171 0</inkml:trace>
  <inkml:trace contextRef="#ctx0" brushRef="#br0" timeOffset="-64933.64">10406 6453 1756 0,'8'-10'-8'0,"2"1"15"16,-10 9-4-16,18-16-1 0,-8 11 2 0,-10 5 1 0,19-12 4 16,-6 10 9-16,-13 2-2 15,23-8 7-15,-23 8 3 0,24 0 6 0,-24 0 10 16,21 4 0-16,-9 2 6 0,-12-6 6 0,20 16-8 16,-12-8 1-16,-2 2-2 0,-6-10-3 15,10 21-6-15,-4-10 5 16,-6-11 5-16,2 19 6 0,-2-19 7 0,0 16 7 15,0-16 2-15,0 0 3 0,-12 23 0 16,12-23 8-16,-12 10-5 0,12-10 7 0,-12 7-8 16,12-7 6-16,0 0-8 0,-24 3-11 0,24-3-2 15,0 0-12-15,0 0-18 0,-25-20-34 0,25 20-34 16,-9-17-49-16,9 17-44 16,-2-19-42-16,2 19-90 0,4-22-568 0,-1 9-166 15</inkml:trace>
  <inkml:trace contextRef="#ctx0" brushRef="#br0" timeOffset="-64493.29">10899 6314 2491 0,'0'0'-63'15,"0"0"9"-15,18-6 2 0,-18 6-5 0,0 0 3 16,20-8 5-16,-20 8 5 15,13-5 5-15,-13 5 1 0,19-6 6 0,-19 6 2 0,21-4 2 16,-21 4 1-16,28-3 8 16,-14-2-7-16,3 3 11 0,-17 2 12 0,34-1-12 15,-17-2 5-15,2 2-3 0,-19 1 2 0,28 0 1 16,-28 0-3-16,25 0 6 0,-25 0-1 16,21 1 15-16,-21-1-2 0,13 6 5 0,-13-6 6 15,6 12 2-15,-6-12 10 16,0 0 6-16,0 0-7 0,-14 34 8 0,5-22 7 15,-1-1 1-15,1 2 9 0,-2-2-1 16,3 2 16-16,-2-3-11 0,-2 3-3 0,2-1 5 16,2-1 0-16,-3 1-1 15,2 0-4-15,1-2 5 0,1 1 3 0,7-11 2 0,-12 15 1 16,12-15-6-16,-6 15-10 0,6-15 2 0,0 0-1 16,0 0-6-16,12 25-5 15,-12-25-2-15,19 8-1 0,-5-7-6 0,2 2-4 16,-16-3-9-16,40 1-14 15,-20-2-30-15,3 1-26 0,-3-3-39 0,4 2-42 0,-3-1-50 16,1-4-101-16,-4 2-472 16,2 2-44-16</inkml:trace>
  <inkml:trace contextRef="#ctx0" brushRef="#br0" timeOffset="-64323.32">11527 6417 2403 0,'0'0'2'0,"22"-6"-10"0,-22 6-27 16,27-5-2-16,-9 0-17 15,-2 3-3-15,7-2-7 0,-6 2-13 0,0 0-22 16,0-2-32-16,-1 3-45 0,-5-2-359 0,3 0 281 0</inkml:trace>
  <inkml:trace contextRef="#ctx0" brushRef="#br0" timeOffset="-64103.4">11673 6354 1614 0,'0'0'75'0,"-23"-4"15"0,23 4 0 0,0 0 7 0,0 0-5 15,0 0 1-15,-17-2 4 0,17 2 5 0,0 0 9 16,0 0 6-16,0 0-2 16,-9 21-11-16,9-21-9 0,0 0-11 0,4 26-9 0,-4-26-8 15,2 22-7-15,3-10-7 16,-5-12-5-16,5 30-17 0,-1-15-19 0,-2 0-23 15,2-2-29-15,-4-13-26 16,8 30-18-16,-6-14-28 0,-1-5-28 0,1 3-31 0,-2-5-51 16,0-9-131-16,0 20-316 15,2-13 93-15</inkml:trace>
  <inkml:trace contextRef="#ctx0" brushRef="#br0" timeOffset="-63623.46">12163 6218 1958 0,'13'-5'-37'0,"-13"5"-4"0,14-10-3 16,-14 10 5-16,0 0 3 0,15-8 11 16,-15 8-6-16,0 0 6 0,0 0 5 15,0 0 7-15,0 0-10 0,0 0 14 0,0 0-2 16,0 0 2-16,0 0-2 0,0 0 9 0,-48-2-8 15,48 2 5-15,-28 0-2 16,28 0 9-16,-26-1 3 0,12-2 5 0,14 3 5 0,-27 0 10 16,27 0 7-16,-24-1 4 15,24 1-8-15,-22-2 10 0,22 2 10 0,0 0-12 16,-22 0 4-16,22 0 7 0,0 0 16 16,-20 7-2-16,20-7-14 0,-11 10 5 0,11-10 0 15,-10 11-12-15,10-11-10 16,-6 11 1-16,6-11 2 0,-6 14-3 0,6-14-12 15,0 0 6-15,-8 14-10 0,8-14 1 0,0 0-3 16,0 0-1-16,0 0-2 0,16 22-3 16,-16-22 8-16,17 7 1 0,-17-7-9 0,21 7 7 15,-6-3-4-15,-1 2 2 16,3 1 10-16,-6 1 22 0,5-1 9 0,-3 3 11 16,-2 1 1-16,3 1 3 0,-5 1-1 0,0 0-4 15,-2 2-11-15,-3 1 2 0,0-2-5 16,-4-14-14-16,-2 34-17 0,-2-19-35 0,-3 1-45 15,2 0-42-15,-5-1-52 16,0-1-82-16,-1-3-194 0,0 0-249 0,-4 1 78 0</inkml:trace>
  <inkml:trace contextRef="#ctx0" brushRef="#br0" timeOffset="-62703.47">11721 6879 1895 0,'0'0'-83'0,"0"0"11"0,-14-11-3 16,14 11-10-16,0 0-14 15,0 0-16-15,-4-5-2 0,4 5 7 0,0 0 20 0,0 0 25 16,0 0 26-16,0 0 26 0,0 0 8 0,0 0 17 16,0 0 8-16,-14-13-2 15,14 13 9-15,0 0-2 0,0 0 5 0,0 0 9 16,0 0 2-16,0 0 10 0,0 0 10 15,0 0-2-15,0 0 8 0,0 0 1 0,0 0 2 16,0 0-3-16,0 0 15 16,0 0 9-16,0 0 0 0,0 0-8 0,0 0 0 15,0 0 0-15,0 0-9 0,36-12-4 16,-36 12-10-16,22 1-6 0,-22-1-1 0,27 0-10 16,-27 0-5-16,31 3-4 0,-12-3 4 0,-2 2-8 15,4-2-7-15,-1 0 1 16,0 0 11-16,3 0 5 0,1 0 0 15,-1 0 5-15,4 0 7 0,-5 0-1 0,3 0 1 16,2 0-8-16,-2 0-1 0,0-2-8 0,6 2-3 16,-1 0 6-16,3 0-12 15,-2-3-5-15,1 3 1 0,1 0-6 0,-1-1 1 0,2 1-4 16,-3 0 0-16,3-3 0 0,2 3 0 0,1 0-1 16,-5 0-1-16,3-3-2 15,0 3 3-15,-2-1-5 0,-1 1-2 0,-3-3 1 16,1 3 5-16,1 0-10 0,-8-1 2 15,-1 1 1-15,2 0 0 0,-3-3-10 0,-2 3-6 16,-19 0-23-16,34-2-25 16,-20 2-27-16,-14 0-23 0,29 0-21 0,-29 0-17 15,25 2-15-15,-25-2-23 0,24 0-49 0,-10 3-459 0,-3-3 57 16</inkml:trace>
  <inkml:trace contextRef="#ctx0" brushRef="#br0" timeOffset="-62123.63">14261 6839 1995 0,'0'0'-28'16,"0"0"14"-16,0 0 20 16,0 0 14-16,0 0 10 0,0 0 13 0,0 0 8 0,0 0 11 15,0 0-1-15,0 0 11 0,0 0-2 0,0 0 3 16,0 0 1-16,0 0-11 16,0 0-1-16,0 0-7 0,0 0-7 0,56 3-7 0,-56-3-6 15,21 0-9-15,-21 0-26 16,23-3-22-16,-23 3-23 0,21 0-28 0,-21 0-30 15,19 0-23-15,-19 0-35 16,15-4-66-16,-15 4-431 0,12-7 106 0</inkml:trace>
  <inkml:trace contextRef="#ctx0" brushRef="#br0" timeOffset="-61932.01">14288 6722 1866 0,'-16'-7'-15'0,"16"7"9"0,-16-4 15 0,16 4 17 16,0 0-8-16,0 0-2 0,-16-7-5 16,16 7 1-16,0 0-1 0,0 0 5 0,0 0-5 0,0 0 5 15,0 0-6-15,0 0-18 0,0 0-16 0,0 0-16 16,50-5-22-16,-37 2-29 16,-1 3-46-16,-12 0-81 0,0 0-242 0,29-1 377 0</inkml:trace>
  <inkml:trace contextRef="#ctx0" brushRef="#br0" timeOffset="-60593.57">15281 6699 1263 0,'0'0'-21'0,"0"0"18"0,0 0 8 0,0 0 10 16,0 0 17-16,0 0 0 15,0 0 3-15,0 0 9 0,0 0 3 0,0 0 2 0,50-13 0 16,-50 13-2-16,0 0-9 16,20 0 2-16,-20 0-10 0,0 0 0 0,26 0-6 15,-26 0-2-15,25 0 5 16,-25 0-12-16,28-3 8 0,-11 3-12 0,2 0 9 0,0-2-4 16,-19 2 5-16,40-2 3 0,-17 2 5 0,-1-2-5 15,1 2 3-15,0-1 10 16,3 1-10-16,-1-2 3 0,3 0-2 0,-2 2-4 15,4-2-1-15,0 1-7 16,0-1-2-16,-1-1 1 0,3 2-4 0,0 1 5 0,1-2-8 16,0 0 4-16,1-1 0 15,0 1-9-15,-3 2 4 0,3 0-3 0,-2-3 5 16,0 3-5-16,-1-2-8 0,1 0 8 16,0 1 2-16,-3-2-8 0,3 3 1 15,0-2 8-15,0 0-7 0,-1 1 3 16,1-2-10-16,2 3 11 0,0-1 4 0,-1-1-11 15,2 2 14-15,-1-1-11 0,-2-2-5 0,1 3 7 0,-1-3-2 16,2 3 4 0,-2-1-5-16,-3 1 7 0,3-2 0 0,0 2-5 0,-3 0 4 15,3-2 4-15,-4 4 2 16,1-2 10-16,-3-2 5 0,4 2-9 0,-6 0 4 0,4 0-4 16,-3 0 4-16,-1 0-8 0,2 0 1 0,-4 0-10 15,0 0 8-15,1 0 2 16,-4 2-5-16,0-2 4 0,0 0-4 0,-19 0 4 0,30 0-4 15,-16 0 0-15,-14 0-6 16,24 0-4-16,-24 0-5 0,23-2-28 0,-12 4-50 16,-11-2-44-16,19 0-79 15,-19 0-188-15,14-2-170 0,-14 2 239 0</inkml:trace>
  <inkml:trace contextRef="#ctx0" brushRef="#br0" timeOffset="-56433.59">14831 6706 1553 0,'0'0'-60'15,"0"0"5"-15,0 0 14 16,0 0 2-16,54-4 8 0,-54 4-2 0,0 0 5 15,0 0 1-15,0 0 6 0,0 0 1 16,0 0 19-16,0 0-3 0,0 0 8 0,0 0 1 16,0 0 5-16,0 0-3 0,0 0 7 15,0 0 4-15,0 0 3 0,0 0 6 0,0 0 3 16,0 0-10-16,0 0 1 0,0 0-6 16,0 0 6-16,0 0-2 0,0 0 5 15,0 0 4-15,0 0 8 0,0 0 14 0,14-7-3 0,-14 7 8 16,0 0 13-16,0 0 1 15,0 0 0-15,0 0-10 0,0 0 2 0,0 0 0 16,0 0-14-16,0 0 2 16,0 0-8-16,0 0-7 0,0 0 4 0,20 0-1 15,-20 0-8-15,0 0 0 0,0 0-6 0,0 0 3 0,20-2 1 16,-20 2 2-16,0 0-6 16,0 0 5-16,0 0-10 0,25 0-1 0,-25 0 1 15,0 0-3-15,20-2-2 16,-20 2 6-16,0 0-7 0,0 0 4 0,24-2-2 15,-24 2 3-15,0 0-5 0,20 0 9 16,-20 0-5-16,0 0 1 0,21 0-3 16,-21 0 4-16,0 0-9 0,0 0 1 0,25 0 1 15,-25 0-1-15,0 0 1 0,19 0 2 0,-19 0-10 16,0 0 9-16,20 2-7 0,-20-2 5 0,0 0-2 16,21 2-4-16,-21-2 5 15,17 2-2-15,-17-2-2 0,0 0 5 0,27 4-5 0,-27-4 2 16,17 1 4-16,-17-1-2 15,18 2 1-15,-18-2 5 0,20 2 0 0,-20-2-1 16,18 2-3-16,-18-2 9 16,22 2-8-16,-22-2-2 0,20 2 2 0,-20-2-1 0,18 0-1 15,-18 0-5-15,20 1-15 16,-20-1 1-16,18 0-38 0,-18 0-54 0,19 3-44 16,-10-3-90-16,-9 0-175 0,16 0-261 0,-16 0 94 0</inkml:trace>
  <inkml:trace contextRef="#ctx0" brushRef="#br0" timeOffset="-53993.47">15020 6063 1900 0,'0'0'-73'16,"0"0"12"-16,0 0 12 0,0 0 17 0,0 0 21 16,11 28 22-16,-11-28 19 0,0 0 18 15,5 19 9-15,-5-19 13 0,2 15 12 16,-2-15-4-16,2 22-13 0,-2-22 4 0,2 30 12 0,1-14-11 16,-1 2 1-16,-2-1-16 15,2 0-10-15,-2-17 2 0,2 32-10 0,0-14-3 0,-2-5-1 16,0-13-11-16,1 27-6 15,-1-27-25-15,2 22-23 0,-2-22-26 16,2 20-29-16,-2-20-46 0,0 16-84 16,3-10-463-16,-3-6 79 0</inkml:trace>
  <inkml:trace contextRef="#ctx0" brushRef="#br0" timeOffset="-53483.22">15288 6203 1856 0,'11'-14'-83'0,"-11"14"30"15,6-12 8-15,-6 12 20 0,8-14 12 0,-8 14 1 0,8-16 16 16,-8 16 4-16,10-15 7 16,-10 15 15-16,8-13-2 0,-8 13-3 0,8-13-2 15,-8 13 3-15,8-11-6 16,-8 11-7-16,0 0 8 0,13-13 2 0,-13 13-1 0,0 0 4 16,13-7 7-16,-13 7-1 0,0 0 11 0,0 0-3 15,0 0 10-15,25 24-7 16,-19-15-6-16,2 2 5 0,-2 2-3 0,-2 1 3 15,-1 1 1-15,2 1-8 0,-3-1-3 16,2 2 3-16,-1-2 3 0,-3-15-1 16,2 29-4-16,-2-15 1 0,0-14 6 15,-5 24 9-15,5-24 10 0,-8 20 2 0,2-10 5 16,6-10 3-16,-20 16 3 0,10-11 12 0,10-5 6 16,-21 8 3-16,21-8 2 0,-24 1-2 15,24-1-10-15,-22-1-4 0,22 1-9 0,-24-13-3 16,14 5-9-16,10 8-6 15,-15-18-17-15,10 9-18 0,5 9-26 0,-3-20-31 16,3 20-30-16,8-22-51 0,-8 22-44 16,15-22-68-16,-7 9-142 0,-1 4-513 0,7-1-262 15</inkml:trace>
  <inkml:trace contextRef="#ctx0" brushRef="#br0" timeOffset="-52985.01">15692 6115 2643 0,'17'-9'-92'16,"-17"9"13"-16,0 0 4 0,0 0 9 0,0 0 6 16,0 0 17-16,12-10 27 15,-12 10 5-15,0 0 5 0,0 0 5 0,0 0 2 16,0 0 5-16,16-5 4 0,-16 5-12 15,0 0 10-15,0 0-8 0,23-4 3 0,-23 4 8 16,0 0-6-16,26-2-1 16,-26 2-7-16,18 0 9 0,-18 0-6 0,22 0 4 15,-22 0-4-15,21 2 3 0,-21-2-3 16,17 2 3-16,-17-2 5 0,0 0 4 0,21 2 13 16,-21-2 4-16,0 0-3 0,15 8 0 0,-15-8 6 15,0 0 0-15,0 14-8 0,0-14 8 16,0 0-13-16,-15 25 1 0,7-13-1 0,-3-1 2 15,3 1 3-15,-6 1 1 16,2 0 3-16,0 2 3 0,-2 2-2 0,2-1 11 16,-1-3-4-16,-2 2-2 0,5-1 4 15,1-3 1-15,1 3 3 0,-1-3 3 0,4 1 7 16,5-12 0-16,-10 17-3 0,10-17-1 0,-4 16 5 16,4-16-2-16,0 0-2 15,10 21 6-15,-10-21-9 0,20 8-3 0,-7-6-8 16,-13-2-3-16,29 5-5 0,-10-5-14 15,1 0-14-15,-2 0-25 0,4-3-37 0,-3 1-54 16,2 0-43-16,-4-2-53 16,1 1-147-16,-2-2-458 0,-2 1-140 0</inkml:trace>
  <inkml:trace contextRef="#ctx0" brushRef="#br0" timeOffset="-52683.5">16042 5887 2400 0,'0'0'-59'0,"4"-19"20"0,-4 19 7 0,0 0 7 0,10-11 13 16,-10 11-4-16,0 0 7 16,20-8 6-16,-20 8-7 0,21-6-1 0,-9 2 2 15,-12 4-5-15,28-5 6 0,-14 2-20 16,2 0-12-16,-16 3-27 0,29-7-26 0,-14 2-71 16,-2-1-133-16,-1 2-177 0,-1-3 362 0</inkml:trace>
  <inkml:trace contextRef="#ctx0" brushRef="#br0" timeOffset="-52473.18">16313 5573 1543 0,'0'0'107'0,"0"0"-14"0,2-18-6 0,-2 18-3 16,0 0-10-16,0 0-16 15,0 0 3-15,6-11 13 0,-6 11 6 0,0 0 6 16,0 0-8-16,0 0-7 15,0 0-8-15,6 49-8 0,-6-33-8 0,2 0-12 0,0 2-26 16,0-1-31-16,2 2-31 16,0-2-41-16,-2 2-39 0,-2-2-87 0,4 1-467 15,-4-3 69-15</inkml:trace>
  <inkml:trace contextRef="#ctx0" brushRef="#br0" timeOffset="-51218.29">16509 6335 1917 0,'0'0'-50'0,"0"0"18"16,0 0 22-16,0 0 13 15,0 0 17-15,0 0 17 0,0 0 21 0,0 0 13 0,0 0 22 16,0 0 17-16,0 0 6 0,0 0 0 0,0 0-12 16,0 0-11-16,0 0-13 15,0 0-3-15,0 0-14 0,0 0-1 0,0 0-10 16,0 0-6-16,0 0-8 0,58 3-13 15,-58-3-14-15,23-1-13 0,-23 1-21 0,26-2-17 16,-26 2-33-16,22-3-17 16,-22 3-23-16,26 0-16 0,-16-1-29 0,-10 1-41 15,0 0-95-15,30-4-334 0,-23 2 155 0</inkml:trace>
  <inkml:trace contextRef="#ctx0" brushRef="#br0" timeOffset="-50963.3">16628 6201 1901 0,'0'0'4'0,"0"0"-4"16,0 0 1-16,0 0-1 0,-6-13-8 0,6 13 5 0,0 0-2 16,0 0 2-16,0 0 8 15,0 0 6-15,0 0-5 0,0 0-1 0,0 0 0 0,0 0 1 16,-13 43 1-16,13-43 3 15,-4 18-6-15,4-18 1 0,-3 21 3 16,3-21-9-16,0 21 4 16,0-21-10-16,0 20-4 0,0-20-10 0,3 20-21 0,-1-11-18 0,0 1-32 15,-2-10-41-15,4 15-82 0,-4-15-233 0,5 13 394 16</inkml:trace>
  <inkml:trace contextRef="#ctx0" brushRef="#br0" timeOffset="-50373.26">17020 6020 1356 0,'14'-7'52'16,"-14"7"7"-16,11-8 2 15,-11 8-19-15,0 0 0 0,15-6-7 0,-15 6-5 16,0 0-5-16,0 0-9 16,0 0 9-16,0 0-12 0,0 0 9 0,0 0-6 0,0 0-1 15,0 0-6-15,0 0 0 16,0 0 7-16,0 0 2 0,0 0 3 0,-57 2-2 16,57-2 15-16,-26 1-3 0,26-1 9 15,-26 0 0-15,26 0 2 0,-24 0-1 0,24 0 10 16,-24 3-9-16,24-3-5 0,-19 0-8 0,19 0-6 15,-17 4-1-15,17-4 4 16,-15 7 0-16,15-7 8 0,-10 13 10 0,10-13 5 16,-10 21-2-16,7-8-1 0,3-13-3 15,-7 22-2-15,5-8-4 0,2-14-7 0,-2 24 1 16,2-24-4-16,-2 23-6 0,2-23-3 0,2 21 1 16,-2-21-5-16,4 17-4 0,-4-17 3 15,7 15-17-15,-7-15-7 0,9 7-8 0,-9-7-14 16,0 0-6-16,22 7-2 15,-22-7 6-15,18 0 3 0,-18 0 4 16,0 0 4-16,33-7 2 0,-33 7 0 0,26-3 6 16,-12 3 16-16,-14 0 6 0,28 0 8 0,-13 2 16 15,-15-2 10-15,24 6-2 0,-12-3 12 0,-12-3 15 16,18 14-7-16,-10-7-4 16,-8-7-6-16,6 19-1 0,-6-19-1 0,-2 25-8 0,2-25-1 15,-6 29-4 1,0-16-5-16,-4-2-9 0,2 3-19 0,0-3-34 0,8-11-31 15,-17 21-36-15,10-12-47 16,-1-3-59-16,8-6-161 0,-13 13-354 0,7-10 11 0</inkml:trace>
  <inkml:trace contextRef="#ctx0" brushRef="#br0" timeOffset="-49828.3">17288 6106 2180 0,'0'0'-24'16,"-2"-21"8"-16,2 21 7 0,0 0-5 0,0 0 6 0,0 0 17 15,6-17-13-15,-6 17-1 16,0 0 5-16,13-12 36 0,-13 12-17 0,0 0 8 15,22-7-13-15,-22 7 7 0,16-4-2 16,-16 4-10-16,22-4 11 0,-22 4-7 0,25-4-13 16,-12 2-6-16,-13 2-4 15,25-1 1-15,-25 1 1 0,24-5 1 0,-24 5 0 16,22-4 0-16,-22 4-1 0,22-1 0 0,-22 1 8 0,17-3 11 16,-17 3 1-16,0 0-2 15,21-1 16-15,-21 1 9 16,0 0 16-16,0 0 10 0,11 12-3 0,-11-12-7 15,0 0 0-15,-11 25-7 0,11-25 0 16,-13 28 0-16,5-14 9 0,-1 0 4 0,1 2 2 16,-2 1-1-16,-2 2 26 0,0 0-7 0,2-2-7 15,-1 2 2-15,-2-1-7 16,3 0 0-16,-1-3-6 0,-2 3-4 0,5-5 2 0,1 0-6 16,-1-1-2-16,8-12 3 0,-12 21-6 0,12-21 0 15,-10 15-8-15,10-15-2 16,-4 14-3-16,4-14-2 0,0 0-5 15,0 0 0-15,12 18-7 0,-12-18 0 16,18 4-3-16,-18-4-4 0,26 0-13 0,-26 0-17 0,37-7-12 16,-17 2-21-16,1 1-25 15,2-2-37-15,2-1-40 0,-1 0-51 0,0-5-86 0,0 3-648 16,-4-4-356-16</inkml:trace>
  <inkml:trace contextRef="#ctx0" brushRef="#br0" timeOffset="-49563.59">17754 5641 2729 0,'0'0'-92'0,"7"-23"5"16,-7 23 12-16,0 0-1 0,14-9 13 0,-14 9 0 0,20-8 9 16,-20 8 8-16,20-6 4 15,-7 4-4-15,-13 2-5 0,26-5-1 0,-26 5-9 16,25-6-20-16,-12 4-34 0,-13 2-60 0,23-7-325 16,-10 3 328-16</inkml:trace>
  <inkml:trace contextRef="#ctx0" brushRef="#br0" timeOffset="-49243.29">18019 5460 1580 0,'0'0'52'16,"10"-13"-5"-16,-10 13-13 0,0 0-9 0,15-12-10 15,-15 12 1-15,12-7 9 0,-12 7-10 16,14-8 3-16,-14 8 0 0,14-6 14 0,-14 6-11 15,0 0 10-15,18-5 12 16,-18 5-3-16,0 0 9 0,16-2 2 0,-16 2 24 16,0 0 3-16,0 0 7 0,17 17-3 15,-17-17-2-15,-2 19 5 0,2-19 7 0,-6 27 3 16,-1-11 7-16,1 2 1 0,0-1-3 0,-3 2 0 16,2-2-1-16,1 0-4 15,0-2-4-15,2 3-8 0,0-4-9 16,4-14-11-16,-2 28-14 0,2-28-15 15,8 24-38-15,0-12-48 0,1-2-63 0,2-1-63 16,1-2-92-16,-1 0-183 0,1-2-378 16,-1 1-165-16</inkml:trace>
  <inkml:trace contextRef="#ctx0" brushRef="#br0" timeOffset="-48003.46">17106 6596 2452 0,'0'0'-84'0,"0"0"1"16,0 0 9-16,23-4 5 0,-23 4 1 15,0 0 3-15,0 0 7 0,20-6 15 0,-20 6 12 16,0 0 18-16,0 0 10 0,16-6 21 0,-16 6-1 16,0 0 12-16,0 0 8 0,18-3-6 15,-18 3 1-15,0 0 0 0,16-4-4 0,-16 4 4 16,0 0-7-16,17-3-3 0,-17 3 3 0,0 0-11 16,22-1 0-16,-22 1-8 15,0 0 11-15,25 0-7 0,-25 0-7 0,19 0 9 0,-19 0-6 16,19 1 4-16,-19-1-4 15,21 0 3-15,-21 0-4 0,21 0 10 16,-21 0-10-16,24-1-2 0,-24 1 0 16,23 0 0-16,-23 0 8 0,25 0 2 15,-25 0 3-15,26 0 1 0,-26 0-7 0,25-2 16 0,-25 2-20 0,24-2 11 16,-24 2-7-16,25 0 1 16,-25 0 1-16,23-2-1 0,-23 2-4 0,21 0 2 0,-21 0-6 15,26-2 0-15,-26 2 6 16,23-2 0-16,-23 2-1 0,26-2-2 0,-26 2 0 15,24 0 6-15,-24 0-5 16,30 0 1-16,-12 0 1 0,-18 0-4 0,31 0 1 16,-14 0-3-16,-17 0-7 0,34 0 7 15,-17 0 0-15,2 0 1 0,-19 0-2 0,36 0 2 16,-17 0-7-16,-19 0 11 0,34 0-11 0,-19 0 6 0,-15 0-8 16,31 0 5-1,-15 0-3-15,-16 0 8 0,31 0-11 0,-31 0 9 0,30 2-2 16,-18-4-1-16,-12 2 0 15,28 0 6-15,-28 0 2 0,26 2 3 0,-26-2-2 0,25 0 8 16,-25 0-3-16,25 0 4 16,-25 0 4-16,23 0 7 0,-23 0 2 0,22 2 6 15,-22-2 2-15,18-2 3 0,-18 2-8 0,20 2 2 16,-20-2-4-16,0 0 2 0,23 0-3 16,-23 0 1-16,14 2 0 0,-14-2 0 15,0 0-6-15,22 0-1 0,-22 0-2 16,0 0-5-16,19 0 5 0,-19 0-2 0,0 0 1 15,19 2-2-15,-19-2-3 0,0 0 5 16,0 0 3-16,21 0 1 0,-21 0-4 0,0 0-2 16,0 0-4-16,22 0 1 15,-22 0 2-15,0 0-2 0,20 2-3 0,-20-2-3 16,0 0-2-16,24 0 1 0,-24 0 0 0,17 0-5 0,-17 0-1 16,0 0 3-1,23 0-1-15,-23 0-2 0,0 0-2 0,21 0-1 16,-21 0-16-16,0 0-15 0,0 0-44 0,20 2-45 15,-20-2-54-15,0 0-64 0,0 0-170 16,0 0-387-16,0 0-99 0</inkml:trace>
  <inkml:trace contextRef="#ctx0" brushRef="#br0" timeOffset="-46963.54">15267 7278 2379 0,'8'-17'-26'16,"-8"17"18"-16,0 0-1 0,0 0 14 0,0 0 5 0,0 0 10 16,0 0 17-1,0 0 21-15,0 0 26 0,0 0 21 0,0 0 17 0,0 0 6 16,0 0 2-16,0 0 0 0,0 0 2 0,0 0-1 0,0 0-9 16,13 39-8-16,-13-39-14 15,1 22-7-15,-1-22-15 0,4 23-5 0,-4-23-10 16,2 22-3-16,-2-8-10 15,0-14-1-15,4 23-9 0,-2-12-5 0,-2-11-7 16,2 23-16-16,0-12-21 0,-2-11-22 16,4 21-29-16,-4-21-32 0,5 19-47 0,-5-19-44 15,7 16-54-15,-7-16-94 0,7 9-647 0,-7-9-429 16</inkml:trace>
  <inkml:trace contextRef="#ctx0" brushRef="#br0" timeOffset="-46643.33">15795 7429 2911 0,'0'0'-85'16,"0"0"10"-16,27-2 22 16,-27 2-3-16,0 0 10 0,25-3 15 0,-25 3 13 15,21 0 25-15,-21 0 1 0,25-1 14 16,-25 1-7-16,28-1-3 0,-14 1 1 0,6-3 5 16,-20 3 1-16,34-2-4 0,-15 2-2 0,-3-2-1 15,-16 2-15-15,32-2-13 16,-17 0-45-16,-2 2-24 0,2 0-46 0,-15 0-69 0,21-6-193 15,-10 5-186-15,-11 1 224 16</inkml:trace>
  <inkml:trace contextRef="#ctx0" brushRef="#br0" timeOffset="-46273.71">16551 7213 1667 0,'0'0'-12'0,"14"-10"11"0,-14 10 4 16,0 0-3-16,0 0 30 0,0 0 0 15,0 0 8-15,0 0 12 0,0 0 12 16,0 0 6-16,6 35 4 0,-6-35 14 0,2 16 2 16,-2-16 1-16,0 22-1 0,0-22 3 15,0 27-16-15,2-16 16 0,-2-11-4 0,2 27-14 16,-2-14-5-16,2 3-10 0,-2-16-8 0,2 32-18 16,-2-17-23-16,0-15-28 15,2 27-38-15,1-16-40 0,-3-11-45 0,0 21-71 0,0-21-177 16,2 17-264-16,-2-17 112 15</inkml:trace>
  <inkml:trace contextRef="#ctx0" brushRef="#br0" timeOffset="-46023.65">16783 7432 2148 0,'19'5'147'0,"-19"-5"5"0,0 0-9 16,10 1-12-1,-10-1 0-15,0 0-7 0,0 0-6 0,10 4-14 0,-10-4-8 16,0 0-10-16,0 0-10 0,0 0-7 0,0 0-7 0,14 4-10 16,-14-4-29-16,0 0-41 15,0 0-45-15,0 0-58 0,0 0-42 0,0 0-70 16,0 0-185-16,0 0-396 15,0 0-140-15</inkml:trace>
  <inkml:trace contextRef="#ctx0" brushRef="#br0" timeOffset="-45613.17">16825 7281 2429 0,'2'-16'-44'0,"-2"16"20"16,5-18 19-16,-5 18-16 0,6-15 2 15,-6 15-2-15,6-15 11 0,-6 15 10 16,8-14 10-16,-8 14 2 0,11-11 17 0,-11 11 2 0,13-11 10 16,-13 11 7-16,14-10-2 15,-14 10 0-15,15-7 14 0,-15 7-19 0,15-7 8 0,-15 7-5 16,17-1 1-16,-17 1 0 0,14 1 4 0,-14-1 14 16,14 7-4-1,-14-7-1-15,12 10-1 0,-8-1 1 0,1 0-7 0,-3 1 1 16,-2-10 3-16,2 22-14 0,-2-22 2 15,-2 26-1-15,-3-11 6 0,5-15 6 16,-4 28-1-16,0-15 2 0,-4 3-8 16,4-3 2-16,4-13-5 0,-12 25 1 0,6-15-6 15,0 2 0-15,6-12 3 0,-10 18 1 16,10-18 2-16,-7 15 3 0,7-15-4 0,-4 12-4 16,4-12-3-16,0 0 0 0,-2 17-4 15,2-17 1-15,0 0-5 0,19 17-4 0,-19-17-2 16,18 7-3-16,-4-3-18 0,0 0-21 15,-14-4-30-15,30 3-33 0,-13-1-48 16,0 3-69-16,-2-5-63 0,-1-3-171 16,-1-1-544-16,-13 4-429 0</inkml:trace>
  <inkml:trace contextRef="#ctx0" brushRef="#br0" timeOffset="-45003.5">17351 7192 2901 0,'0'0'-78'16,"0"0"17"-16,0 0 14 0,0 0 11 0,0 0 0 0,0 0 16 16,0 0-12-1,0 0 13-15,0 0 10 0,18-15-10 0,-18 15-1 0,0 0 5 16,23-3 3-16,-23 3 15 15,23 0-16-15,-23 0 1 0,21 0 1 0,-21 0 2 0,26 0 0 16,-26 0 1-16,21 0-2 16,-21 0 17-16,19 0-4 0,-19 0 17 0,0 0 3 15,23 0 1-15,-23 0-3 0,0 0 1 0,18 0 5 16,-18 0 7-16,0 0 3 0,0 0 6 16,0 0 0-16,4 16-3 0,-4-16 2 0,0 0-8 15,0 0-3-15,-22 33 1 16,16-22-5-16,-4 1 6 0,1 3-4 15,-1-2 4-15,-1 0 2 0,2 0 2 0,-1 1 8 16,0-3 3-16,1 3 19 0,0-1-6 0,1-2-7 16,2 0-3-16,6-11-4 15,-11 18-4-15,11-18 0 0,-10 15 0 0,10-15-1 16,-5 15-2-16,5-15 0 0,0 0-5 0,0 0 2 0,0 0-5 16,13 17-5-16,-13-17-3 15,19 5-1-15,-19-5-5 0,26 0-4 0,-26 0-14 16,33-2-15-16,-16-1-30 15,2 2-40-15,0-2-55 0,2-1-50 16,-1 0-65-16,-4-1-179 0,3-4-416 0,-4 1-197 16</inkml:trace>
  <inkml:trace contextRef="#ctx0" brushRef="#br0" timeOffset="-44743.42">17767 6963 2524 0,'4'-22'-10'0,"-4"22"14"0,0 0 4 16,8-12-8-16,-8 12 9 15,13-7-8-15,-13 7-1 0,15-8 2 0,-15 8 4 0,17-5-14 16,-17 5-4-16,19-5-25 15,-19 5-18-15,19-3-21 0,-19 3-27 0,20-6-47 16,-20 6-95-16,16-6-347 16,-10 4 204-16</inkml:trace>
  <inkml:trace contextRef="#ctx0" brushRef="#br0" timeOffset="-44543.23">17995 6801 1848 0,'0'0'129'0,"0"0"9"0,0 0-14 15,0 0-16-15,0 0-12 16,0 0-6-16,0 0-3 0,0 0 10 0,0 0 0 16,0 0 1-16,0 0-13 15,22 26-9-15,-22-26-7 0,-2 23-13 0,2-9-12 16,0-14-21-16,0 31-25 0,-3-16-27 0,3 4-26 0,-2-2-31 16,2-17-34-16,0 35-44 15,0-17-65-15,0-6-151 0,0 2-310 0,0-1 58 0</inkml:trace>
  <inkml:trace contextRef="#ctx0" brushRef="#br0" timeOffset="-43643.54">18387 7333 2025 0,'0'0'-30'0,"0"0"31"0,0 0 17 0,0 0 17 0,0 0 19 16,0 0 18-16,0 0 7 16,0 0 11-16,0 0 6 0,0 0 0 0,0 0 5 0,0 0 2 15,0 0-5-15,0 0-7 0,0 0-3 0,0 0-13 16,0 0-6-16,0 0-7 16,0 0-6-16,0 0-13 0,0 0-10 0,0 0-28 15,0 0-32-15,61-6-27 16,-61 6-43-16,26-2-28 0,-14 0-33 0,2 2-42 0,-14 0-79 15,18-3-474-15,-9 1-36 16</inkml:trace>
  <inkml:trace contextRef="#ctx0" brushRef="#br0" timeOffset="-43412.11">18448 7270 2187 0,'0'0'-56'0,"-21"-7"24"0,21 7 18 16,0 0 19-1,0 0 20-15,0 0 27 0,0 0 37 0,0 0 8 0,0 0 14 16,0 0 14-16,0 0-6 16,-16 15-13-16,16-15-6 0,0 0-12 0,0 22-10 15,0-22-8-15,0 20-5 16,0-20-9-16,0 25-20 0,0-25-27 0,0 25-37 0,2-13-33 16,-2-12-34-16,2 31-27 0,0-15-40 0,0-6-56 0,-2-10-127 15,4 20-370-15,-2-12 23 16</inkml:trace>
  <inkml:trace contextRef="#ctx0" brushRef="#br0" timeOffset="-43053.38">18635 7257 2128 0,'4'-16'-43'0,"2"6"7"0,-6 10-1 16,9-25 7-16,-3 12 9 15,0 1 10-15,0 0 15 0,4 0 24 0,-10 12-4 16,16-20 4-16,-8 10-4 16,3 1 6-16,2 1 0 0,-13 8-3 0,25-15-5 15,-12 9-5-15,2 0 4 0,-15 6-4 16,26-5 9-16,-26 5 11 0,25 1 16 0,-25-1 5 16,19 8 5-16,-8 2-4 0,-11-10-2 0,10 18-6 0,-8-6-6 15,-2-12-5-15,4 27 0 16,-6-14 6-16,2-13 3 0,-4 23 4 0,0-10 4 15,4-13 11-15,-13 22 2 16,2-9 8-16,3-4 6 0,-3-2 1 0,-1 2 8 0,12-9-5 16,-24 11-5-16,14-7-2 15,10-4-4-15,-19 5-10 0,19-5-12 0,0 0-19 16,-24 0-22-16,24 0-33 0,0 0-35 0,-12-15-45 16,12 15-51-16,0-14-65 0,0 14-132 15,0 0-576-15,8-22-327 0</inkml:trace>
  <inkml:trace contextRef="#ctx0" brushRef="#br0" timeOffset="-42811.04">19094 7303 2986 0,'12'10'44'0,"-12"-10"9"16,0 0-6-16,16 7-5 0,-16-7-3 0,8 7-5 16,-8-7 0-16,0 0-10 15,0 0-11-15,13 8-15 0,-13-8-25 0,0 0-44 0,0 0-31 16,8 7-63-16,-8-7-70 0,0 0-197 0,0 0-283 16,0 0 26-16</inkml:trace>
  <inkml:trace contextRef="#ctx0" brushRef="#br0" timeOffset="-42423.33">19197 6988 2087 0,'0'0'-48'0,"8"-20"12"0,-8 20-1 15,8-17 11-15,-8 17 3 16,8-14-2-16,-8 14 4 0,13-13 1 0,-13 13 2 0,13-10 5 15,-13 10-2-15,14-5 12 16,-14 5 8-16,0 0 6 0,19-3 6 16,-19 3 28-16,0 0 4 0,0 0 4 15,22 13 12-15,-22-13-17 0,2 18 15 0,-2-18 5 16,0 22-6-16,0-22 8 0,-4 25-5 0,4-25-1 0,-9 34-7 16,2-20-1-16,-1 4-7 15,0-1-3-15,-1 2-5 0,1-5 7 0,-1 4 4 16,1-5 6-16,-1 1 7 15,3-2 2-15,0 2-7 0,6-14 1 0,-8 21-6 16,8-21 1-16,-2 17 0 0,2-17-6 16,4 19-2-16,-4-19-6 0,12 13-4 0,-4-4-2 15,3-2-7-15,2-1-2 0,-13-6-14 0,27 10-26 0,-14-7-30 16,2 1-42-16,-1-1-41 16,2 0-40-16,-4-3-52 0,-12 0-154 0,25-3-424 15,-14 1-104-15</inkml:trace>
  <inkml:trace contextRef="#ctx0" brushRef="#br0" timeOffset="-41663.56">19597 6937 2350 0,'0'0'-62'0,"0"0"11"16,0 0 1-16,0 0 11 0,0 0-6 0,0 0 15 0,0 0 26 16,0 0 25-16,0 0 10 15,0 0 15-15,0 0 7 0,0 0-6 0,0 0-7 16,52 13-2-16,-52-13 2 0,21 4-8 0,-9-2-5 16,-12-2-4-16,24 1 0 0,-24-1 8 15,26 2-8-15,-26-2-4 0,20 2 17 16,-20-2-9-16,24 0-4 0,-24 0-2 15,21-2-2-15,-21 2 2 0,18-2 1 16,-18 2 5-16,0 0-2 0,26-1 11 16,-26 1 7-16,0 0-1 0,21 0-6 0,-21 0 2 0,0 0-5 15,0 0 0-15,20-2-5 0,-20 2 2 0,0 0-11 16,0 0 3-16,0 0-6 16,0 0 3-16,18-3-5 0,-18 3 2 0,0 0 3 0,0 0 2 15,0 0-1-15,0 0 1 16,0 0-5-16,0 0 3 0,0 0 3 15,0 0-6-15,0 0-3 0,0 0 3 16,0 0-4-16,20 3 2 0,-20-3-5 0,0 0 7 0,0 0 0 16,0 0-1-16,0 0 0 15,0 0-3-15,0 0-2 0,0 0 1 0,0 0-1 16,0 0-1-16,0 0-4 0,0 0-1 0,0 0 0 0,0 0 0 16,0 0 0-1,0 0-2-15,0 0-2 0,0 0 3 0,0 0-3 0,0 0 8 16,0 0-9-16,0 0 2 15,0 0-1-15,0 0 0 0,0 0 4 0,0 0-7 16,0 0-11-16,0 0-6 0,0 0-10 16,0 0-11-16,0 0-12 0,0 0-6 0,0 0-14 15,0 0 0-15,0 0-11 16,0 0 2-16,0 0 1 0,0 0 10 0,0 0 12 0,0 0-5 16,0 0-7-16,0 0-19 0,8 0-34 0,-8 0-78 15,0 0-196-15,0 0-204 16,0 0 195-16</inkml:trace>
  <inkml:trace contextRef="#ctx0" brushRef="#br0" timeOffset="-40983.23">19916 6943 1630 0,'0'0'-61'16,"0"0"2"-16,0 0 13 0,0 0 7 15,0 0 20-15,0 0 5 0,0 0 21 0,0 0 22 0,0 0 25 16,0 0 4-16,0 0 11 15,0 0 7-15,0 0 7 0,-20 25 8 0,20-25-5 0,-10 10 7 16,10-10-22-16,-11 18 1 16,5-8-8-16,-3 2-5 0,1 2-5 0,-1-1 7 15,1 2-1-15,0 0 17 0,-2 2-4 0,0-1-4 16,2 3-6-16,-2 0 1 16,-1 0-5-16,2 0-7 0,-1-1-2 0,1-2-9 0,1 0 0 15,0 0-8-15,1-3-2 16,0-2-5-16,7-11 5 0,-12 21-7 0,12-21-3 15,-8 15 3-15,8-15 2 16,-7 13-3-16,7-13 2 0,-9 12-6 0,9-12-9 16,0 0 1-16,0 0-1 0,0 0-2 15,0 0 1-15,0 0 0 0,0 0-2 0,0 0 4 16,0 0 2-16,0 0 2 0,0 0-1 16,0 0 6-16,0 0 0 0,0 0 5 0,0 0 5 15,0 0 5-15,50-22 7 0,-38 17-5 0,-12 5 7 16,27-8-2-16,-9 5-6 15,-4 1-6-15,-14 2-6 0,32-6-18 0,-17 3-22 16,2 0-35-16,-17 3-51 0,27-3-41 16,-11 1-68-16,-6-2-112 0,2-2-591 15,1 1-307-15</inkml:trace>
  <inkml:trace contextRef="#ctx0" brushRef="#br0" timeOffset="-40653.22">20096 6718 2742 0,'0'0'-24'16,"0"0"45"-16,-14-12 31 16,14 12 13-16,0 0 5 0,0 0 1 0,0 0 0 0,0 0-2 15,0 0 3-15,0 0-3 0,0 0-6 0,0 0-1 16,28-11-9-16,-28 11-8 16,18-4-9-16,-18 4-27 0,22-2-19 0,-22 2-34 15,24-6-34-15,-24 6-49 0,25-2-43 16,-13-2-65-16,-12 4-136 0,22-5-408 15,-12 2-75-15</inkml:trace>
  <inkml:trace contextRef="#ctx0" brushRef="#br0" timeOffset="-40323.5">20398 6529 2358 0,'0'0'-28'0,"0"0"8"0,7-15 3 16,-7 15-8-16,0 0 0 15,8-10 7-15,-8 10-2 0,0 0 4 0,12-9 7 16,-12 9 1-16,0 0 12 16,16-8 1-16,-16 8 9 0,0 0 13 0,18-1 1 0,-18 1 1 15,0 0 0-15,0 0 4 16,24 0 11-16,-24 0 0 0,0 0 20 0,0 0 5 16,12 10 6-16,-12-10-5 0,0 0 4 0,-4 25 1 15,4-25-5-15,-8 21 3 0,8-21-1 16,-15 23 10-16,8-11 8 0,-1-2 1 15,2 5 1-15,6-15-6 0,-14 20-4 16,10-10-8-16,4-10-12 0,-6 19-5 16,6-19-11-16,-2 16-11 0,2-16-23 15,0 0-33-15,12 20-33 0,-12-20-48 0,16 12-50 16,-8-7-55-16,1-3-93 0,-9-2-621 0,12 4-324 0</inkml:trace>
  <inkml:trace contextRef="#ctx0" brushRef="#br0" timeOffset="-39206.44">18357 6579 2692 0,'0'0'-105'0,"0"0"11"16,0 0 7-16,0 0 9 15,0 0 9-15,0 0 18 0,0 0 12 0,58 3 15 0,-58-3 15 16,21 0 9-16,-21 0 12 15,23 0 9-15,-23 0 5 0,29 0-1 0,-13 0 2 16,2 0 5-16,2 0-13 16,-20 0 1-16,39-2-10 0,-17 2 9 0,1 0-4 0,1-1-6 15,1 1 2-15,2-2-11 16,-1 2 2-16,1-3 11 0,3 3-11 0,-2-1 7 16,1-2-6-16,-1 2 5 0,2 1-1 0,-3-2-4 0,3 0 0 15,-3 2-4 1,2-2-1-16,-1 0 4 0,-1 2-8 0,3-2 4 0,-4 2 7 15,1-2-4-15,-1 2 4 16,-4-1-4-16,4-1-7 0,0 0 15 16,-3 2-7-16,1-2-2 0,-2 0 0 0,2 2 4 15,-1-3-1-15,-1 0-3 0,0 2 8 0,0-2-8 16,-1 2 0-16,0 1 3 0,0-2 3 0,-1-1-4 0,-2 2 5 16,4-1-7-16,-22 2-1 15,35-2 5-15,-15 0 7 0,-2 2 4 0,2 0-2 16,-1-2 4-16,-19 2 1 15,38 0 13-15,-20 0-3 0,4 0 0 0,-3-2 6 0,-19 2-7 16,38 0-1-16,-18 0-5 16,0 0-5-16,-1 0-2 0,3-2 2 0,-22 2-4 15,38-1-1-15,-20 1 0 0,-18 0-3 0,33-3-5 0,-17 3 12 16,-16 0-5-16,34-1-3 16,-19 1 6-16,-15 0 2 0,32-3 4 0,-15 3-5 15,2 0-1-15,-19 0 1 16,36-1-5-16,-17 1 5 0,2 1-7 15,-2-1-11-15,1 0 1 0,-2 0-7 0,1 0 6 16,2 3-3-16,-2-3 5 0,-19 0-5 0,36-3 2 16,-16 3 5-16,-4 0-2 15,-16 0-1-15,30 0 8 0,-15-1-3 0,-15 1 8 16,30 0-7-16,-30 0 3 0,27-2 4 0,-12 2-3 0,-15 0-3 16,27 0-1-16,-11-2-2 15,-16 2 6-15,26 0-1 0,-26 0-3 0,28 0 0 16,-28 0-3-16,23 0-3 0,-23 0 4 15,24-2 2-15,-24 2-1 0,21 0-2 0,-21 0 0 16,19 0-2-16,-19 0-5 16,0 0-17-16,23-2-20 0,-23 2-35 0,15 0-24 0,-15 0-41 15,13 0-62-15,-13 0-144 16,0 0-299-16,12-2 123 0</inkml:trace>
  <inkml:trace contextRef="#ctx0" brushRef="#br0" timeOffset="-30143.22">920 9441 887 0,'0'0'331'0,"0"0"-107"16,0 0-89-16,8-15-13 0,-8 15-47 0,0 0-9 0,0 0-8 16,0 0 16-16,0 0 11 15,12-12 11-15,-12 12-1 0,0 0-2 0,0 0-11 16,0 0-3-16,0 0-6 0,0 0-5 0,0 0 3 16,0 0 12-16,0 0 9 0,0 0 5 15,0 0 7-15,0 0-4 0,0 0-8 0,0 0-7 16,0 0-6-16,26 17-10 15,-26-17-6-15,8 14-9 0,-8-14-2 0,8 16-6 16,-3-4-1-16,-5-12-9 0,11 24-3 16,-4-11-4-16,-1 1 1 0,1 2 0 0,-1 1-4 15,1-2-4-15,1 0 0 16,0 1-2-16,-1-3-5 0,4 2-2 0,-4-1-12 16,0-1-10-16,1-2-15 0,0 1-20 15,-8-12-19-15,11 16-23 0,-11-16-27 0,11 16-26 16,-11-16-27-16,9 11-29 0,-5-7-26 0,-4-4-79 15,0 0-528-15,0 0-158 16</inkml:trace>
  <inkml:trace contextRef="#ctx0" brushRef="#br0" timeOffset="-29813.26">1184 9545 2336 0,'5'-17'-99'0,"-2"4"16"15,-3 13 14-15,4-23 7 0,-4 23-2 0,2-18 14 16,-2 18 15-16,2-15 22 15,-2 15 18-15,0 0 12 0,2-18 19 16,-2 18 20-16,0 0 3 0,0 0 11 0,2-15 1 16,-2 15 2-16,0 0 6 0,0 0-12 15,0 0-3-15,0 0 2 0,0 0 12 0,0 0 9 0,0 0-2 16,0 0-7-16,0 0-5 16,0 0-5-16,0 0-7 0,-2 64-5 0,-2-45-1 0,0 4-1 15,-3 0 0-15,2 1-2 16,-2 1-3-16,2 0-3 0,-1 1 4 0,0 4-9 15,-4 0-9-15,2 0-5 16,-1-1-9-16,1 1 5 0,0 1-12 0,-2 1-11 0,0-2-11 16,2-2-7-16,2-2-18 15,-3-3-9-15,3 2-19 0,0-5-14 0,-2 0-20 16,5-3-27-16,-1-2-19 0,0 0-36 0,0-4-47 0,4-11-95 16,-6 20-390-16,4-12 28 15</inkml:trace>
  <inkml:trace contextRef="#ctx0" brushRef="#br0" timeOffset="-29513.47">1390 9715 2128 0,'0'0'-3'0,"0"0"6"0,0 0-2 16,0 0 1-16,0 0-1 0,0 0 1 0,0 0 14 16,0 0 20-16,0 0 21 15,0 0 19-15,0 0 5 0,0 0 13 0,0 0 3 16,-30 43-6-16,25-27-8 0,2 0-6 0,-1-2-8 16,0 1-8-16,4-15-6 0,-5 33-14 15,3-16-20-15,2-17-27 0,2 27-37 0,1-12-29 16,-3-15-40-16,4 26-37 15,0-16-59-15,-4-10-147 0,5 17-320 0,0-13 84 0</inkml:trace>
  <inkml:trace contextRef="#ctx0" brushRef="#br0" timeOffset="-29043.3">1523 9814 2091 0,'0'0'46'0,"0"0"-2"16,5-15-14-16,-5 15-8 0,0 0 2 0,4-14 0 0,-4 14-7 16,0 0 0-16,0 0-5 15,11-14 2-15,-11 14-1 0,13-9-2 0,-13 9-5 0,14-7 2 16,-14 7 0-16,22-8-2 0,-22 8-2 0,19-7 19 16,-7 3-26-16,-12 4 0 15,28-8 8-15,-16 4 2 0,-12 4-4 0,27-7 6 0,-14 5-7 16,-13 2 4-16,24-6 9 15,-24 6-7-15,21-2 7 0,-21 2 7 0,19-1 13 16,-19 1 17-16,0 0 7 16,21 1 15-16,-21-1 1 0,0 0-8 0,7 14-7 0,-7-14-10 15,0 0-2-15,-2 22-6 16,2-22-2-16,-9 24 5 0,3-13 4 0,-2 2 12 16,8-13 4-16,-13 27-1 0,6-14 3 15,1 1-5-15,1-1 4 0,-2 0-7 0,2 1-2 16,1 1-6-16,4-15-4 0,-7 25 0 0,5-14-1 15,2-11-1-15,-2 21-3 16,2-21 2-16,0 0 0 0,2 26-3 0,-2-26-4 0,9 16-4 16,-9-16 0-1,12 10-7-15,-12-10-4 0,15 7-10 0,-15-7-8 0,24 0-17 16,-24 0-16-16,26-2-29 0,-26 2-27 0,33-5-35 16,-14 0-37-16,0 0-36 0,-1 0-39 15,0-2-65-15,-2 2-637 0,2-3-347 0</inkml:trace>
  <inkml:trace contextRef="#ctx0" brushRef="#br0" timeOffset="-28813.62">2063 9736 2809 0,'0'0'-45'16,"0"-14"16"-16,0 14-4 0,0 0-2 0,0 0 8 0,4-15 7 15,-4 15 9-15,0 0 19 16,0 0 20-16,0 0 19 0,0 0 6 0,0 0-1 15,34 29 2-15,-26-18-13 16,0 3-2-16,-2-1 1 0,0 0-8 0,-3 3-5 0,4-1-2 16,-4 0-8-1,1 0-9-15,-4-15-17 0,2 26-18 0,-2-10-25 0,0-16-22 16,-4 27-22-16,-1-15-34 0,1 1-33 0,0-4-68 16,4-9-488-16,-12 20 18 0</inkml:trace>
  <inkml:trace contextRef="#ctx0" brushRef="#br0" timeOffset="-28593.49">2505 9874 2121 0,'10'-3'-44'0,"-10"3"13"0,19-6-3 16,-19 6 2-16,27-9 3 0,-14 3 7 0,1 1-2 15,2-1-1-15,-4 0 3 16,-12 6-8-16,25-11-1 0,-12 5-15 0,-13 6-11 0,21-9-20 16,-15 5-25-16,1-2-14 15,-7 6-27-15,11-7-268 0,-11 7 131 0</inkml:trace>
  <inkml:trace contextRef="#ctx0" brushRef="#br0" timeOffset="-28443.17">2681 9771 1193 0,'-27'-4'39'0,"27"4"20"15,-22 0 16-15,22 0 8 0,0 0 10 0,-24-3 19 16,24 3 16-16,0 0 11 15,-22 0 8-15,22 0-1 0,0 0-10 0,0 0-17 0,-15-6-16 16,15 6-11-16,0 0-10 16,0 0-12-16,0 0-24 0,0 0-27 15,0 0-38-15,33-23-31 0,-33 23-30 16,16-9-29-16,-6 5-39 0,-10 4-51 0,18-5-108 0,-10 3-318 16,-8 2 159-16</inkml:trace>
  <inkml:trace contextRef="#ctx0" brushRef="#br0" timeOffset="-28073.54">3037 9400 1898 0,'0'0'31'0,"0"0"-7"16,11-10-2-16,-11 10 2 16,0 0-5-16,0 0 4 0,14-7 15 0,-14 7 27 15,0 0 8-15,0 0 15 0,26 17-2 0,-17-7 4 16,1-1-2-16,2 5 1 0,2 1-10 16,2 2-4-16,-1-1-1 15,4 3-1-15,2 0-5 0,1 2-9 0,-2-3-3 16,2 3-8-16,-1 0-7 0,3 1 0 0,-4-2-6 15,2-1-1-15,-3-2-8 0,-2 1-11 16,2-1-9-16,-3-2-10 0,0 0-9 0,-2-1-14 16,-1-3-20-16,-2 0-31 15,-1-3-24-15,-1 0-33 0,-3 0-38 0,-6-8-59 16,0 0-133-16,12 9-329 0,-12-9 54 0</inkml:trace>
  <inkml:trace contextRef="#ctx0" brushRef="#br0" timeOffset="-27783.32">3456 9382 2079 0,'0'-24'24'0,"0"24"13"15,-2-15-13-15,2 15-7 0,0 0 7 0,0 0 10 0,-4-19 0 16,4 19 8-16,0 0 16 0,0 0 7 16,0 0 9-16,0 0 8 0,0 0 4 0,0 0-10 15,-40 33-7-15,27-16-2 16,0 4 0-16,-4 6 2 0,1 1-3 0,-4 0-3 15,2 7-5-15,-6-1-5 0,5-5-7 16,-3 7-1-16,2-3-1 0,-4 3-7 0,7-6-2 16,1 1-3-16,-4 5 8 15,6-7-2-15,-2 1-6 0,4-2-14 0,0 3-11 16,1-6-8-16,4 0-16 0,-1-3-7 0,2 0-22 0,-1-5-30 16,3-1-24-1,2 0-33-15,2-16-33 0,0 20-45 0,0-20-104 0,4 12-475 16,-4-12-95-16</inkml:trace>
  <inkml:trace contextRef="#ctx0" brushRef="#br0" timeOffset="-27503.54">3697 9441 2399 0,'0'0'35'16,"0"0"7"-16,0 0 2 0,0 0-8 16,0 0 1-16,0 0-6 0,0 0 12 15,0 0 11-15,0 0 18 0,0 0 3 0,-14 56 6 0,12-36-3 16,-1-1 0-16,3-2-5 0,-2 4-8 0,4-2-6 16,1 0-6-1,1 0-6-15,0-2-14 0,2 0-13 0,1-1-20 0,1-1-20 16,1-4-29-16,1 3-35 0,0-6-28 15,2 3-48-15,0-4-44 0,-12-7-81 16,19 8-501-16,-8-5-91 0</inkml:trace>
  <inkml:trace contextRef="#ctx0" brushRef="#br0" timeOffset="-27083.39">3795 9609 2397 0,'-4'-16'32'0,"4"16"3"0,0 0-17 0,-2-21-10 15,2 21-17-15,0 0 0 16,8-21-5-16,-8 21 11 0,11-15-9 0,-3 7 4 16,-8 8 5-16,22-15-3 15,-12 8-3-15,2-2-5 0,4 2-9 0,-4 2 1 16,3-2 3-16,-1 0 4 0,-14 7 7 0,26-12 7 0,-14 7-3 16,-12 5 15-16,26-9 8 15,-15 3 4-15,-11 6 7 0,21-8-1 0,-21 8 4 16,15-5 5-16,-15 5-2 15,14-4 12-15,-14 4 3 0,0 0 13 0,0 0 14 0,0 0 4 16,0 0-3-16,14 15 3 16,-14-15-11-16,0 0-9 0,-12 30-1 0,12-30-9 15,-10 29-2-15,4-15-4 0,0 2-2 0,-3 0 0 16,2-1 0-16,1 0 10 0,-2-2 1 16,3 2 5-16,-1-1 1 0,6-14 2 15,-10 25-5-15,8-14-4 0,2-11-7 16,-4 21-1-16,4-21-1 0,2 17-5 0,-2-17 3 0,10 15-7 15,-10-15-1-15,17 10-8 16,-7-6-12-16,-10-4-16 0,28 4-25 0,-14-6-31 16,-14 2-40-16,37-4-29 15,-18 0-54-15,0-1-59 0,-3-1-112 0,6-2-598 0,-10-2-374 16</inkml:trace>
  <inkml:trace contextRef="#ctx0" brushRef="#br0" timeOffset="-26858.32">4240 9329 2962 0,'6'-14'50'16,"-6"14"11"-16,0 0-6 0,6-14-4 0,-6 14-8 15,0 0-1-15,19-4-7 0,-19 4 2 0,0 0-1 0,30 21 4 16,-20-10-1-16,3 9 6 16,-2-1 0-16,-1 3-1 0,0 0-3 15,2 3 1-15,-4-1 1 0,-2 1-2 16,-2 2-2-16,1 0-7 0,-5-2-16 0,0 1-21 0,-5 1-28 15,1-3-36-15,0 1-39 16,-2-2-32-16,-2-2-47 0,0 0-52 0,0-6-105 16,0 0-490-16,0-1-168 15</inkml:trace>
  <inkml:trace contextRef="#ctx0" brushRef="#br0" timeOffset="-26253.4">4756 9321 2478 0,'0'0'-35'0,"0"0"12"0,0 0 3 15,0 0-7-15,0 0 13 16,0 0 11-16,0 0-11 0,0 0 19 0,0 0-16 16,-11 53 8-16,13-34-3 0,-2-2 0 15,2 2 3-15,2 2 4 0,2-4-5 0,-2 2 8 16,0-2-2-16,2-1-4 0,0 0 4 0,0-4-13 16,1 2 6-16,2-3 18 15,-9-11-21-15,14 19-4 0,-5-11 9 0,-9-8-8 0,16 11 3 16,-16-11 16-16,18 4-24 15,-18-4 9-15,18 2-7 0,-18-2 15 0,0 0-7 16,0 0 6-16,26-16 12 16,-26 16-4-16,8-17 20 0,-8 17 7 15,5-22 11-15,-3 8 9 0,-2 14 7 0,0-28 9 0,0 12 7 0,0 16-4 16,-4-36 2-16,-1 19-2 16,3 0-6-16,-2 0-8 0,0 0-8 0,0 0-4 0,0 0-7 15,4 17 1-15,-7-27-5 16,4 11-4-16,3 16-10 0,-6-21 0 0,6 21-1 15,-4-20 1-15,4 20-5 16,-4-16-5-16,4 16 2 0,-4-15-4 0,4 15-1 0,0 0 0 16,-4-17-2-16,4 17-2 15,0 0 0-15,0 0 0 0,0 0 2 0,-6-18-1 16,6 18 2-16,0 0-3 16,0 0 0-16,0 0 0 0,0 0-2 0,0 0 0 0,0 0 1 15,0 0-1-15,0 0 2 0,0 0 0 0,0 0-6 16,0 0-4-16,0 0-20 15,0 0-32-15,0 0-50 0,0 0-58 0,0 0-78 16,0 0-199-16,0 0-326 0,0 0-58 16</inkml:trace>
  <inkml:trace contextRef="#ctx0" brushRef="#br0" timeOffset="-25873.51">5272 9242 2259 0,'0'0'43'0,"14"-13"43"0,-14 13-5 0,0 0-8 16,0 0-7-16,0 0-10 16,0 0-2-16,0 0-3 0,0 0 10 15,0 0 13-15,0 0 11 0,0 0 6 16,4 32 2-16,-4-32-13 0,0 29-5 0,2-12-7 0,-2 4-5 16,2 0-7-16,2 2-8 0,0 4-2 0,0-3-6 15,0 1-4-15,-2 0-13 16,5-1-18-16,-3 0-19 0,0-2-32 0,1-3-27 15,-1 1-43-15,0-5-27 0,1 0-38 16,-1 0-30-16,-2-3-63 0,-2-12-543 0,6 15-143 16</inkml:trace>
  <inkml:trace contextRef="#ctx0" brushRef="#br0" timeOffset="-25403.38">5425 9351 2575 0,'-2'-16'74'0,"2"16"3"16,0 0-3-16,0 0-11 0,0 0-7 0,0 0-7 15,4-20-7-15,-4 20-5 16,0 0-5-16,0 0-1 0,21-6-6 0,-21 6-16 16,0 0-16-16,28 1-9 0,-28-1-12 0,23 3-11 15,-23-3 4-15,27 0-13 0,-27 0 18 16,26 0-3-16,-26 0 0 0,27-3-7 0,-27 3 8 15,26-1 4-15,-14-1 1 0,-12 2 8 16,22-1 5-16,-22 1 4 0,21-3 4 0,-21 3 20 16,0 0 13-16,21-2 26 15,-21 2 9-15,0 0 2 0,0 0-3 0,0 0-3 0,17 6-3 16,-17-6-6-16,0 0-4 0,0 0-4 0,-10 29-1 16,10-29 5-16,-12 22 6 15,6-8 5-15,0-1 3 0,-2 2 4 0,-1-1-3 16,1 1 1-16,1 1 1 0,-1-2-1 15,1 1-3-15,1 1 0 0,-2 0-3 0,4-3-2 16,-3 3-6-16,7-16-5 16,-7 22-6-16,7-22 5 0,-2 21-4 0,2-21-2 15,2 21-1-15,-2-21-5 0,10 15-2 0,-10-15-3 0,14 12-11 16,-4-7-7-16,-10-5-14 16,26 4-12-16,-11-2-27 0,-15-2-27 0,30-2-43 15,-12 2-47-15,2-2-53 16,-3-4-73-16,-1 2-174 0,2-1-440 0,-4-3-294 0</inkml:trace>
  <inkml:trace contextRef="#ctx0" brushRef="#br0" timeOffset="-25183.06">5935 9351 2730 0,'0'0'16'0,"8"-12"9"0,-8 12-9 0,0 0 6 0,13-7-6 16,-13 7 1-1,0 0-3-15,0 0 8 0,25 21-2 0,-15-10 1 0,-4 4-2 16,0 1 2-16,0 1 2 16,0 4 1-16,-2 0 0 0,-1-2-3 0,1 5 3 0,-2-2-5 15,-2 1-10-15,0-3-15 16,-2 0-27-16,0 1-29 0,0-1-38 0,-3-1-31 16,3-2-43-16,-4-2-99 0,4-1-454 0,0-1 8 15</inkml:trace>
  <inkml:trace contextRef="#ctx0" brushRef="#br0" timeOffset="-24693.4">6665 9700 2217 0,'0'0'56'16,"0"0"1"-16,0 0 10 0,0 0 0 15,0 0-2-15,0 0-7 0,0 0 4 0,0 0 6 16,15 9-1-1,-15-9 0-15,0 0-2 0,0 0-5 0,24 2-5 0,-24-2-6 0,18 0-8 16,-18 0-4-16,20 0-13 16,-20 0-13-16,23 0-11 0,-23 0-15 0,23-2-28 15,-23 2-23-15,21 0-27 0,-21 0-17 0,22-2-24 16,-12 1-38-16,-10 1-93 16,17-6-453-16,-17 6 19 0</inkml:trace>
  <inkml:trace contextRef="#ctx0" brushRef="#br0" timeOffset="-24503.25">6714 9603 2247 0,'0'0'81'0,"0"0"5"0,0 0-18 0,-24-3-6 16,24 3-9-16,0 0 2 0,0 0-5 16,0 0 0-16,0 0-3 0,0 0-10 0,0 0-4 15,0 0-3-15,0 0-30 0,0 0-36 0,54-9-30 16,-54 9-17-16,23-1-31 15,-23 1-19-15,21-5-29 0,-21 5-74 0,17-3-417 16,-9 0 115-16</inkml:trace>
  <inkml:trace contextRef="#ctx0" brushRef="#br0" timeOffset="-22581.3">7611 9669 1832 0,'0'0'-59'0,"0"0"19"0,0 0 20 16,0 0 10-1,0 0 14-15,0 0 17 0,0 0 1 0,0 0 1 0,0 0 6 16,0 0 5-16,0 0-3 16,0 0 7-16,0 0-5 0,0 0 9 0,51 0-4 0,-51 0 5 15,0 0 8-15,0 0-7 0,19 2 0 0,-19-2 15 16,0 0-20-16,23 0 11 15,-23 0-8-15,22 2 3 0,-22-2-11 16,30-2-1-16,-16 2-11 0,-14 0 7 16,39 0-5-16,-19-2-2 0,4 0-13 0,-1 2 4 0,5-2 3 15,0 1-5-15,0-2-4 0,2 1 2 0,2 1-2 16,-3-2-1-16,3 2 12 0,1-1-5 16,1 0-1-16,-1 0-2 0,3 0-4 0,-2-2-9 15,6 3-4-15,1-1 2 16,-1-2 4-16,0 2-4 0,-7-2-3 0,8 1 6 15,-5-1 12-15,-2 1 4 0,0 0 6 16,-1 1 2-16,-1 0-3 0,0-1 1 0,0 1 0 16,-1-2-2-16,1 1-5 15,0 0 4-15,1 1-7 0,-1-2 1 0,2 3-5 16,-1-4 3-16,0 3 3 0,-1-2 0 0,2 3-2 0,0-1-2 16,-1 0 1-16,-1 0-2 15,2 1-4-15,-2-2 1 0,1 0 9 0,-1 2-3 16,2-2-5-16,0 0 4 15,0 2-6-15,0-1 4 0,2 0-3 0,-2 0 4 16,6-2-6-16,1 2 5 0,-1-1-7 16,2 1 1-16,-3 0 3 0,2-1-4 0,-5 0-1 15,4 0 7-15,-6 2-5 0,0-1 6 0,2 0-10 16,-4 0 6-16,2 1-4 0,0-1 1 16,-3 0 0-16,3 0 1 0,0 0 0 0,-2 2-1 15,1-3-1-15,1 2 0 16,0-2-1-16,1 0-1 0,-1 1 6 0,-1 1 1 0,-1-2-8 15,2 2 4-15,0-2 3 16,-1 2-7-16,1-1 0 0,-2 0-5 16,0 0-15-16,-1 1-24 0,-3-2-17 15,2 3-32-15,-7-1-28 0,-1 1-52 0,-4-3-113 0,-1-1-407 16,-4 4 50-16</inkml:trace>
  <inkml:trace contextRef="#ctx0" brushRef="#br0" timeOffset="-21833.49">7853 9109 2084 0,'0'0'-15'0,"0"0"25"15,0 0 20-15,0 0 12 0,0 0 12 0,0 0 11 16,0 0 12-16,0 0 11 16,0 0 4-16,0 0 5 0,0 0 6 0,0 0-7 0,0 0 0 15,0 0-9-15,0 0-6 16,0 0-7-16,10 51-5 0,-8-32-7 0,0 1-5 15,-2-1-6-15,3 0-3 16,-3 4-7-16,2-2-4 0,-2-1-9 0,2 1-20 0,0 0-24 16,0-1-41-16,2-1-50 15,1-2-56-15,-3-4-59 0,-2-13-132 0,4 23-461 16,-2-13-135-16</inkml:trace>
  <inkml:trace contextRef="#ctx0" brushRef="#br0" timeOffset="-21458.47">8018 9326 2295 0,'9'-23'-122'16,"-9"23"22"-16,8-17 20 16,-4 8 12-16,-4 9 7 0,6-17 17 0,-6 17 10 0,9-15 8 15,-9 15 19-15,9-14-13 16,-9 14 17-16,10-13 1 0,-10 13 1 0,13-12 4 15,-13 12 8-15,16-7 3 0,-16 7-8 16,18-5 1-16,-18 5 4 0,0 0 12 0,28 6 5 16,-28-6 3-16,16 10 0 15,-8-1 7-15,-8-9 3 0,11 22-5 0,-5-9 23 16,-1 0-4-16,-3 1 5 0,-2-14 9 16,2 28 2-16,-4-15 8 0,2-13 11 0,-7 29 4 15,1-16-1-15,-1-1 5 0,7-12 5 0,-16 23-2 16,8-14 0-16,-2-1-5 15,10-8-8-15,-18 10-13 0,18-10-8 0,-17 5-13 0,17-5-22 16,0 0-15-16,0 0-34 16,-28-17-36-16,24 6-34 0,4 11-39 0,-2-25-34 15,2 11-34-15,0-3-106 0,4 5-494 0,-2-5-106 16</inkml:trace>
  <inkml:trace contextRef="#ctx0" brushRef="#br0" timeOffset="-20013.47">8463 8994 2217 0,'0'0'-103'0,"14"-1"11"0,-14 1 13 0,13-2 7 16,-13 2 6-16,13-1 9 16,-13 1 8-16,17-3 17 0,-17 3 19 15,0 0 4-15,30-2 26 0,-30 2 13 0,18-2 14 16,-18 2 9-16,20 0 12 0,-20 0-16 16,0 0 2-16,23 4 10 0,-23-4 0 0,12 4 11 0,-12-4 17 15,9 9-4-15,-9-9 5 0,0 0 1 16,-3 26-10-16,3-26-2 0,-10 24-3 0,4-11 2 15,-3 2 4-15,1 0 5 16,-3 2-1-16,2-1 0 0,-1 1 1 0,0 0-6 0,-1 2-4 16,2-4-4-16,5 1-3 15,-2 0-6-15,2-1-6 0,0-2-5 0,4-13-2 16,-2 28-5-16,2-17-5 0,4 2-3 0,-2-4-5 16,4 0-1-16,-6-9-5 0,14 15-2 15,0-9-15-15,-2 0-16 0,3-4-24 0,-15-2-34 16,34-2-50-16,-15 2-52 15,0-4-50-15,-2 0-112 0,2-1-608 0,-2-4-350 0</inkml:trace>
  <inkml:trace contextRef="#ctx0" brushRef="#br0" timeOffset="-19743.5">8818 8839 2790 0,'9'-16'-45'0,"-9"16"33"15,0 0 0-15,14-11 5 0,-14 11-2 0,18-8 2 0,-18 8 8 16,22-7-7-16,-6 3-4 15,-16 4-24-15,29-8-26 0,-14 6-17 0,0-2-27 16,1 3-43-16,-2-3-102 16,0 2-388-16,-14 2 140 0</inkml:trace>
  <inkml:trace contextRef="#ctx0" brushRef="#br0" timeOffset="-19543.33">9079 8663 2028 0,'0'0'163'0,"0"0"7"0,0 0-22 16,10-9-17-16,-10 9-16 0,0 0-14 0,0 0-1 15,0 0-8-15,0 0-8 0,0 0-5 0,19 28-10 16,-17-15-8-16,2 2-18 0,-1 3-31 16,1-1-33-16,-2 2-49 0,2 2-42 15,3 0-37-15,-3 2-62 0,-2-4-147 0,0 2-410 0,2-4-61 16</inkml:trace>
  <inkml:trace contextRef="#ctx0" brushRef="#br0" timeOffset="-19143.34">9348 9172 2379 0,'0'0'15'0,"0"0"2"16,0 0-5-16,0 0-1 0,0 0 14 0,0 0 27 15,0 0-1-15,0 0 7 16,20-14-4-16,-20 14-5 0,26-1-5 0,-14-1-5 0,-12 2-3 16,26-4-9-16,-26 4 3 0,27-2-11 0,-11 0-21 15,-16 2-35-15,22-2-41 16,-9 2-38-16,-2-3-58 0,-11 3-128 0,15-4-392 15,-15 4 57-15</inkml:trace>
  <inkml:trace contextRef="#ctx0" brushRef="#br0" timeOffset="-18962.47">9430 9071 2132 0,'-15'-8'113'0,"15"8"18"16,0 0-5-16,-17-5-7 0,17 5-4 15,0 0 7-15,0 0 22 0,0 0 9 16,0 0-1-16,0 0-5 0,-8 24-12 15,8-24-18-15,2 25-2 0,-2-25-23 0,6 32-9 16,-2-14-20-16,0 1-25 0,1 4-22 16,-1-3-35-16,2 3-39 0,-1-4-48 0,-1 4-60 15,0-4-52-15,-2-1-98 0,0-3-653 0,1-4-414 0</inkml:trace>
  <inkml:trace contextRef="#ctx0" brushRef="#br0" timeOffset="-18442.01">9828 8783 2905 0,'15'-4'-96'0,"-15"4"10"0,0 0 14 15,0 0-5-15,0 0 6 0,0 0 0 0,0 0 9 16,0 0 7-16,0 0 8 15,0 0 12-15,0 0 10 0,0 0 8 16,0 0 4-16,0 0 15 0,0 0 1 16,-32 35 3-16,32-35 5 0,-21 5-6 0,21-5 12 0,-24 4 17 15,24-4 5-15,-21 3 7 0,21-3 10 0,-21 5-3 16,21-5 6-16,-21 2-3 16,21-2-9-16,-18 6-1 0,10-1 6 0,0 1-7 15,2 2 4-15,-3 1-7 0,3 2-3 16,-1 1-3-16,1 1-1 0,4 1-8 0,-2-2-1 0,2 1-2 15,0 0-6-15,2-13-7 16,-3 23-5-16,6-11-9 0,-3-12-8 0,2 18-22 16,-2-18-8-16,6 15-15 15,-6-15-15-15,13 12 5 0,-13-12-4 0,15 6 5 16,-15-6 3-16,18 5 4 0,-18-5 28 16,20 2-9-16,-20-2 11 0,21 4 10 0,-21-4 17 15,23 3 5-15,-12 0 16 0,-11-3 4 0,23 7 14 0,-12-1 19 16,-1 1-1-16,-2 3-4 15,1 2-2-15,-5-2 2 0,3 4-1 0,-5 0 1 16,-4-3 8-16,2 3-10 16,-2 1-5-16,-3-2-3 0,-1 2-11 0,1-2-17 15,-1-1-21-15,6-12-38 0,-12 23-35 0,6-12-43 0,-1-2-41 16,0-2-114-16,7-7-474 16,-10 11-35-16</inkml:trace>
  <inkml:trace contextRef="#ctx0" brushRef="#br0" timeOffset="-17983.29">9948 9073 2229 0,'13'-13'-4'0,"-13"13"-1"0,0 0-1 16,15-10 1-16,-15 10 4 15,16-5 7-15,-16 5-9 0,22-6 1 0,-22 6-7 16,23-4 0-16,-23 4-7 0,26-4-3 16,-12 2-1-16,-14 2-10 0,30-3-3 0,-15 3 6 15,-15 0-5-15,30-4 6 0,-18 1-1 0,-12 3 8 16,26-1 12-16,-26 1 7 0,23 0 16 16,-23 0 8-16,0 0 2 0,23-3 20 0,-23 3 16 15,0 0-17-15,17 3-2 16,-17-3 14-16,0 0 5 0,0 0-2 0,2 15-4 15,-2-15 11-15,0 0 2 0,-10 27 17 16,3-16-1-16,1 2 3 0,-2 3 1 0,-1-1 4 16,0-1-2-16,1 6-9 15,-2-1 3-15,2 0-12 0,-2 0-1 0,2-3-1 0,0 1-7 16,1-2 2-16,1-2-8 0,2 1 1 16,2-3-9-16,0 0-2 0,2-11-6 15,-2 18-2-15,2-18-1 0,6 15-6 0,0-9 0 16,-6-6-6-16,17 7-9 0,-7-5-14 15,-10-2-20-15,26 0-24 0,-26 0-34 0,34-6-45 16,-15 3-48-16,0-3-41 16,2-2-81-16,1-2-659 0,-4 1-377 0</inkml:trace>
  <inkml:trace contextRef="#ctx0" brushRef="#br0" timeOffset="-17743.5">10461 8713 2891 0,'0'0'-28'0,"0"0"18"0,0 0-7 16,0 0 4-16,0 0 4 0,12-20 1 15,-12 20 2-15,18-3-1 0,-18 3-2 0,20-6-6 0,-20 6-1 16,26-4-14-16,-9 1-27 15,-17 3-29-15,30-4-36 0,-16 0-75 0,2 0-179 16,-6 0-224-16,0 1 193 0</inkml:trace>
  <inkml:trace contextRef="#ctx0" brushRef="#br0" timeOffset="-17393.31">10719 8591 1792 0,'21'-5'5'0,"-21"5"-5"0,0 0 10 16,17-7-5-16,-17 7 10 15,0 0 12-15,21-5 2 0,-21 5 9 0,0 0 3 16,22-3 20-16,-22 3-2 0,16 0 4 0,-16 0 4 16,0 0 0-16,28 0-7 0,-28 0 3 15,17 0 5-15,-17 0 12 0,17 7 10 0,-17-7 16 16,16 8 11-16,-16-8 6 15,7 9 1-15,-7-9 0 0,4 15-2 0,-4-15-7 0,0 0-2 16,-8 29-6-16,5-17 1 16,-7 0 1-16,1 2 1 0,1 0-3 0,-2 0-2 15,1-2-5-15,1 0-8 0,1 2-9 0,1 0-8 0,6-14-6 16,-9 22-9 0,9-22-10-16,-2 21-8 0,2-21-18 0,11 18-23 0,-2-10-32 15,3 1-40-15,1-3-56 16,1 1-74-16,2-3-72 0,-4 2-132 0,0-4-176 0,0-1-364 15,-12-1-369-15</inkml:trace>
  <inkml:trace contextRef="#ctx0" brushRef="#br0" timeOffset="-16363.35">8176 10317 2904 0,'0'0'-58'0,"7"-13"12"0,-7 13 11 0,0 0 13 16,11-16 8-16,-11 16 25 16,0 0 23-16,10-11 30 0,-10 11 17 0,0 0 30 15,7-12 10-15,-7 12 4 16,0 0 1-16,0 0-8 0,0 0-3 0,0 0 0 0,0 0 5 16,0 0-5-16,0 0-12 0,0 0-4 0,0 0-18 15,10 41-13-15,-10-26-9 16,0 3-18-16,0-2-17 0,0 4-27 0,-2-1-26 0,4-1-30 15,-2 1-31-15,0 0-34 16,2 0-50-16,2 1-30 0,-4-5-31 16,0-2-76-16,0-2-658 0,0-11-415 15</inkml:trace>
  <inkml:trace contextRef="#ctx0" brushRef="#br0" timeOffset="-16073.59">8590 10437 3035 0,'23'-4'9'15,"-23"4"19"-15,0 0 1 16,16-4 0-16,-16 4-4 0,20-3 2 0,-20 3-1 15,30-6 0-15,-12 2-2 16,1 0 1-16,1 1-3 0,0 1 3 0,2-4-7 16,-1 2-3-16,2 1-2 15,-2 0-5-15,1-1-25 0,-1 0-34 0,-2 3-38 0,0-3-62 16,0 2-54-16,-4-2-133 0,-3 3-447 0,-1-3-85 16</inkml:trace>
  <inkml:trace contextRef="#ctx0" brushRef="#br0" timeOffset="-15783.4">9279 10033 2524 0,'0'0'94'15,"0"0"14"-15,0 0-11 0,0 0 1 16,0 0 5-16,0 0 13 0,0 0 1 0,0 0 0 16,9 36-4-16,-9-36-4 15,0 28-11-15,2-8-7 0,-2-1-13 0,0 2-3 0,3 0-15 16,-3 0-15-16,2-1-22 0,0 2-21 0,0-4-30 16,-2 4-36-16,4-3-49 15,-4-2-52-15,2-1-46 0,-2-2-86 0,2 1-662 16,-2-2-394-16</inkml:trace>
  <inkml:trace contextRef="#ctx0" brushRef="#br0" timeOffset="-15563.11">9445 10343 2906 0,'0'0'-2'0,"0"0"47"0,14-3 23 0,-14 3 30 15,0 0 18-15,0 0 9 16,0 0-5-16,0 0-11 0,20-4-13 0,-20 4-9 16,0 0-11-16,0 0-11 15,0 0-7-15,0 0-20 0,0 0-23 0,0 0-33 0,16 10-39 16,-16-10-55-16,0 0-55 0,4 3-63 0,-4-3-126 16,0 0-574-16,0 0-342 15</inkml:trace>
  <inkml:trace contextRef="#ctx0" brushRef="#br0" timeOffset="-15133.12">9592 10086 2749 0,'10'-19'-57'0,"-10"19"33"0,8-13 17 0,-8 13 6 15,6-14 9-15,-6 14 0 0,11-13 7 16,-11 13 11-16,12-13-1 0,-12 13 14 16,15-13 7-16,-6 7 11 0,-9 6 4 0,18-10 11 15,-6 5 9-15,-12 5 11 0,22-6 0 0,-22 6-2 16,22-3 0-16,-22 3-3 0,17 0-3 0,-17 0-5 16,0 0 0-16,18 12-3 0,-18-12-22 15,10 18 2-15,-10-18-4 0,2 22-2 0,-4-6-2 16,2-16 4-16,-5 34 1 15,0-15-1-15,-1-2 2 0,2 2 4 0,0-4-10 0,0 3-4 16,-2-1-1-16,3-1-3 16,-1-1-1-16,4-15-1 0,-8 24-5 0,8-24 1 15,-3 19-6-15,3-19-4 0,-2 17-3 16,2-17-1-16,0 0-2 0,9 23-1 0,-1-18-6 16,-8-5 4-16,19 10-11 0,-19-10-8 0,24 8-11 15,-10-6-15 1,-1-2-19-16,2 0-34 0,-15 0-43 0,29 0-58 0,-13-2-47 15,-4 0-63-15,0 0-157 0,-12 2-103 16,20-5-316-16,-20 5-234 0</inkml:trace>
  <inkml:trace contextRef="#ctx0" brushRef="#br0" timeOffset="-14553.18">10184 10054 2646 0,'-2'-9'43'0,"2"9"30"0,0 0 3 15,0 0-3-15,-2-12-11 0,2 12-5 0,0 0-11 16,0 0 2-16,12-7-8 16,-12 7-4-16,14-4-1 0,-14 4-5 0,20-3-1 15,-8 3-7-15,1-1-1 0,2-1-5 0,-15 2-1 0,31-2 1 16,-15 2-8-16,0-2 3 15,-1 0-2-15,-2 1 2 0,-13 1 0 0,25-2 3 0,-14 2 14 16,-11 0 9 0,19-3 11-16,-19 3-3 0,15 0 3 0,-15 0-2 0,11 5-3 15,-11-5-5-15,0 0-1 16,0 17-6-16,0-17-2 0,-9 23-8 0,2-11 3 0,1 1-6 16,-4 5 0-16,0 1 0 15,-4-1-3-15,2 0-2 0,-1 2-3 0,-2-2 2 16,2 1 3-16,3 0 11 0,0-3-1 0,0-1 4 0,2 0 1 15,2-1-5-15,2-1 3 16,-2-2-2-16,1-1 0 0,5-10 5 0,-2 16-7 16,2-16 0-16,7 14-5 15,-1-8 3-15,4-2-10 0,3-2-11 0,2 1-15 0,-3 0-18 16,8-3-30-16,-3-3-38 0,-17 3-41 16,42-7-43-16,-21 3-37 0,0-1-68 15,2-2-150-15,-3-4-447 0,0 2-258 0</inkml:trace>
  <inkml:trace contextRef="#ctx0" brushRef="#br0" timeOffset="-14323.12">10713 9964 2695 0,'14'-15'-46'0,"-14"15"9"0,13-7-7 16,-13 7 3-16,17-9-5 0,-17 9-12 16,27-7 3-16,-13 2 9 0,0 1-5 15,1 2-6-15,0-2-10 0,0 0-28 0,-1 3-41 16,-3-4-116-16,4 1-282 0,-15 4 282 0</inkml:trace>
  <inkml:trace contextRef="#ctx0" brushRef="#br0" timeOffset="-14133.59">10994 9783 1805 0,'0'0'186'0,"0"0"-8"0,0 0-14 16,0 0-28-16,0 0-9 0,0 0-12 0,0 0-17 16,0 0-5-16,14 29-9 0,-14-29-11 15,4 17-6-15,-4-17-9 0,2 25-18 0,-2-10-25 16,2 1-39-16,-2-16-47 0,2 28-32 0,0-12-49 0,-2-2-51 15,2 4-155-15,-2-7-370 16,0 2 6-16</inkml:trace>
  <inkml:trace contextRef="#ctx0" brushRef="#br0" timeOffset="-13428.44">11386 10180 2223 0,'0'0'19'0,"-19"10"38"0,19-10 28 0,0 0 21 0,0 0 24 16,0 0 1-1,0 0 4-15,0 0 13 0,0 0 1 0,0 0 7 0,0 0-4 16,0 0-10-16,0 0-11 16,0 0-13-16,0 0-15 0,42 9-15 0,-42-9-16 15,23-2-21-15,-10 2-27 0,-13 0-24 0,21-3-33 0,-21 3-39 16,21-3-49-16,-12 2-58 16,-9 1-53-16,11-8-140 0,-11 8-592 0,6-11-405 0</inkml:trace>
  <inkml:trace contextRef="#ctx0" brushRef="#br0" timeOffset="-13253.17">11420 10090 2997 0,'0'0'44'0,"0"0"27"15,-18-4-1-15,18 4 0 0,0 0 3 0,0 0-6 16,0 0-4-16,-3 27-6 0,5-15-3 0,-2-12-6 0,1 24-3 16,1-6-1-16,3-3-11 15,-1 4-5-15,-3-2-17 0,3 2-17 0,-2 2-29 16,0-2-28-16,0-2-28 15,2 0-27-15,-2 0-31 0,0 1-24 16,0-5-41-16,1-1-94 0,-1-1-500 16,-2-11-124-16</inkml:trace>
  <inkml:trace contextRef="#ctx0" brushRef="#br0" timeOffset="-12918.36">11583 10097 2327 0,'6'-20'-43'0,"-1"4"30"15,1 4-2-15,0 0 1 0,-6 12 11 16,13-18-13-16,-8 11 12 0,-5 7-4 0,18-11 2 16,-8 5 12-16,-10 6 6 15,21-5 13-15,-21 5 9 0,23 1 25 0,-23-1 9 0,25 6 4 16,-13 0 0-16,0 1 1 0,2 5-8 0,1 3-7 16,-5 0-4-16,0 2-4 15,-1 4-4-15,1-2-7 0,-5 1-1 16,-3 0-2-16,0-1-1 0,-2-2 7 15,0-17 11-15,-5 34 13 0,-5-16 8 16,4-5 12-16,-5 1 10 0,0-3 4 0,1 0-2 16,-5-3 2-16,2-1-4 0,13-7-2 15,-22 10-5-15,22-10-14 0,-21 4-11 0,21-4-25 0,0 0-20 16,-25-11-21-16,25 11-36 0,-10-16-40 16,10 16-45-16,-2-23-59 0,4 12-49 0,2-2-149 15,2-1-582-15,-5 1-402 0</inkml:trace>
  <inkml:trace contextRef="#ctx0" brushRef="#br0" timeOffset="-12713.52">12068 10273 3104 0,'7'4'112'16,"-7"-4"11"-16,14 6-15 15,-14-6-14-15,11 3-21 0,-11-3-17 0,13 6-17 0,-13-6-26 16,10 4-22 0,-10-4-20-16,0 0-23 0,0 0-40 0,17 4-42 0,-17-4-56 15,0 0-91-15,0 0-612 16,0 0-271-16</inkml:trace>
  <inkml:trace contextRef="#ctx0" brushRef="#br0" timeOffset="-12388.39">12171 10061 2698 0,'0'0'4'0,"10"-21"2"16,-10 21-3-16,7-14-12 15,-1 4-20-15,-6 10-2 0,15-17-5 0,-5 9 7 16,-10 8 5-16,17-13 7 0,-5 7 13 0,-12 6 2 0,18-8 10 16,-18 8 4-16,19-5 10 15,-19 5 12-15,22-4 11 0,-22 4 9 16,0 0 12-16,22 4 8 0,-22-4 10 15,14 8 1-15,-14-8 1 0,8 16-6 0,-8-16 1 0,2 21-5 16,-2-21-3-16,-2 25-8 16,2-25-3-16,-6 29-1 0,2-14 5 15,0-2 2-15,4-13 5 0,-10 27-4 0,8-18-4 16,2-9-6-16,-3 20-1 0,3-20-15 0,-2 17-5 16,2-17-13-16,0 0-19 15,5 21-24-15,-5-21-32 0,14 11-40 0,-4-7-43 16,3 2-38-16,-13-6-36 0,23 3-50 15,-9 0-123-15,-3-3-494 0,4 0-236 16</inkml:trace>
  <inkml:trace contextRef="#ctx0" brushRef="#br0" timeOffset="-11863.46">12812 9926 2833 0,'0'0'112'0,"0"0"2"0,0 0-9 0,6-9-24 16,-6 9-24-16,0 0-19 16,12-6-14-16,-12 6-10 0,16-4-4 0,-16 4 1 15,20-1-6-15,-9-2-1 16,0 1-14-16,-11 2-24 0,29 0-20 0,-29 0-17 0,29 0-2 15,-12-1 1-15,-17 1 13 16,31-3 3-16,-31 3 6 0,27 3 6 0,-14-6 22 0,-1 3 21 16,-12 0 11-16,20 0 23 15,-20 0 18-15,20-1 9 0,-20 1 6 0,15 0-4 16,-15 0 2-16,0 0-4 0,12 1 8 0,-12-1-6 16,0 0-12-16,4 12 1 0,-4-12-5 15,0 0-4-15,-8 19-7 0,8-19-3 0,-10 19-4 16,4-5-3-16,6-14-2 15,-14 26 0-15,5-10-3 0,2-1-5 0,-4 2 1 0,3 2-2 16,-2-4 1-16,2-1 7 16,1 0 2-16,-1 0 0 0,2-3-2 0,1 0-3 15,1-1 5-15,4-10-9 16,-8 18 3-16,7-11-3 0,1-7 4 0,0 0 5 0,1 17-7 16,-1-17 3-16,10 14 4 0,-3-9-9 0,2 0 2 15,2-2-1-15,2 1-3 16,4-1 2-16,-2 0-11 0,3-2-11 0,3-1-13 0,-2-1-31 15,-19 1-28-15,41-3-45 16,-21 2-36-16,5-3-42 0,-7 0-46 0,-2 1-127 16,2-1-518-16,-1-2-270 15</inkml:trace>
  <inkml:trace contextRef="#ctx0" brushRef="#br0" timeOffset="-11533.47">13557 9771 2791 0,'0'0'34'0,"0"0"27"15,0 0 9-15,0 0 0 16,0 0 1-16,0 0-2 0,0 0 6 16,0 0 9-16,5-20 5 0,-5 20 1 0,0 0-9 15,20-4-7-15,-20 4-8 0,0 0-9 0,27 0-19 16,-27 0-19-16,23-2-30 0,-23 2-31 0,24-2-37 0,-24 2-50 16,23-1-38-16,-12 1-32 15,-11 0-58-15,0 0-138 0,22-7-397 16,-15 4-98-16</inkml:trace>
  <inkml:trace contextRef="#ctx0" brushRef="#br0" timeOffset="-11208.84">13836 9564 2497 0,'6'-9'114'0,"-6"9"7"15,0 0-17-15,10-13-21 16,-10 13-31-16,0 0-20 0,15-10-5 0,-15 10-3 15,16-4-5-15,-16 4 2 0,0 0 6 16,20-4 6-16,-20 4 2 0,0 0 0 16,0 0 2-16,23 11 9 0,-23-11 3 15,9 10 2-15,-9-10 8 0,3 16 4 0,-3-16 4 16,0 0 4-16,-3 29 1 0,3-29 7 0,-7 20 2 0,7-20 5 16,-7 23-3-16,-1-10-4 15,5-1-6-15,3-12-4 0,-9 23-4 0,5-14-6 16,4-9-7-16,-7 21-3 15,7-21-4-15,-2 21-4 0,2-21-6 0,4 17-4 0,-4-17-19 16,9 15-21-16,-9-15-38 16,14 14-53-16,-3-10-62 0,-11-4-53 15,25 8-72-15,-12-8-141 0,5 0-144 0,-7 0-301 16,-11 0-234-16</inkml:trace>
  <inkml:trace contextRef="#ctx0" brushRef="#br0" timeOffset="-9923.3">10598 9459 2464 0,'13'-7'-122'0,"-13"7"27"15,0 0 23-15,15-6 22 0,-15 6 26 0,0 0 8 16,17-5 15-16,-17 5 2 15,17-4 18-15,-17 4-2 0,0 0-2 0,25-4-4 0,-25 4-2 16,20-2-1-16,-20 2 1 16,20-2 10-16,-20 2-6 0,24-2 7 0,-24 2 11 15,25 0 8-15,-25 0-1 16,28 0 5-16,-14 0 1 0,-14 0-6 0,32 2 0 0,-15 0-7 16,2-2-8-16,0 2-1 15,1 0-3-15,0-2-1 0,4 2 0 0,-1-2-5 16,1 2-16-16,0-2-4 0,2 2-5 0,3-4-10 0,1 2-6 15,2-2-7-15,-3 0-1 16,1 0 0-16,0 0 15 0,-3-2-8 0,3 3 15 16,-2-2 7-16,-1-1 25 15,1 3 14-15,-3-3 13 0,0 2 6 0,3-2 6 0,-5 0 2 16,3 3-3-16,2-2-8 0,-4 0 3 0,7 1-10 16,-4-2 0-16,4 3-6 15,-1-2-7-15,1 1 0 0,1 0-2 0,2 1 1 0,2-3 5 16,-3 2 6-1,1 0 3-15,0-1 5 0,1 0-4 0,-1-1-3 0,0 3 3 16,-1-1-2-16,1-2-3 16,3 2-3-16,-3-2-6 0,-1 4 2 15,1-4-5-15,1 2 0 0,-1 0-7 0,-2-2-1 16,3 3-3-16,-1-2-1 0,0-3-1 0,4 1 0 16,0 2-3-16,-2-3-1 0,2 1 2 0,1 1-3 15,-8-1-2-15,3 0-3 0,-3 1 1 16,3 0 2-16,0 0 1 0,-3 2 5 15,1-2 13-15,-1 0-7 0,0 3-2 16,-2-1 3-16,3 0-5 0,1 0-1 0,-5 0 0 16,5 0-1-16,-4 2 2 0,3-2-4 15,-3 2-2-15,2-1 1 0,-3 1-3 0,3-2 0 16,-4 2 0-16,2-3 4 0,-4 3-1 0,-3-1 9 16,1 1 0-16,2-2 7 15,-3 2-2-15,2 0 0 0,-1-2-5 0,0 2 1 0,1 0-5 16,-4 0 3-16,1 0-6 15,4 0 3-15,-4 0-4 0,2 0 0 16,0 0-1-16,-1 0 0 0,-2 0-2 0,3 0-4 16,-1 0 2-16,-4 0 2 0,3 0-1 15,-21 0 2-15,37 0-2 0,-18 0 0 16,-4-2-5-16,-15 2-16 0,27 0-24 0,-27 0-45 16,25 2-69-16,-12-2-75 0,-13 0-158 15,20 0-581-15,-20 0-413 0</inkml:trace>
  <inkml:trace contextRef="#ctx0" brushRef="#br0" timeOffset="-8823.55">14541 8999 2812 0,'0'0'-99'16,"0"0"35"-16,0 0 21 0,0 0 23 0,12-20 24 16,-12 20 20-16,0 0 17 0,0 0 27 0,0 0 15 15,0 0 10-15,0 0 11 0,0 0 3 16,0 0 0-16,0 0-6 0,0 0-1 0,0 0-11 15,0 0 0-15,0 0-4 16,0 0-2-16,0 0-8 0,0 0-6 0,0 0-7 16,-18 57-7-16,13-43-5 0,-1 3 2 15,-1 2-9-15,2-2-3 0,0 2-6 0,1 2-3 16,0-1 0-16,2 4-5 0,-2-5-5 0,2 2-1 16,2 0-5-16,0-2 0 0,0 0-8 15,2-2-6-15,2 1-6 0,0-3 1 0,0 0-3 16,1-2 3-16,2-1-5 15,-7-12 0-15,13 17 3 0,-6-10 0 16,-7-7 0-16,13 10 3 0,-13-10-2 0,16 2 5 16,-16-2 0-16,0 0 4 0,0 0 3 0,30-12 0 15,-22 5 3-15,0-4 2 0,-2-3-4 16,3-1 1-16,2-3-6 0,-2-7 2 0,0 3 1 16,2-1 0-16,1-1-2 0,-2-2 8 0,-2 2 7 15,0 4 16-15,0-2 3 16,-2 2 2-16,0 6 3 0,-2-4-1 0,-3 3-4 15,-1 15-4-15,10-24-6 0,-6 12 1 16,-4 12-9-16,6-20-4 0,-6 20-4 16,5-16-4-16,-5 16-8 0,4-16-16 15,-4 16-23-15,0 0-30 0,2-16-45 0,-2 16-71 16,2-10-57-16,-2 10-134 0,0 0-205 0,0 0-385 16,0 0-410-16</inkml:trace>
  <inkml:trace contextRef="#ctx0" brushRef="#br0" timeOffset="-8163.48">15028 9082 2912 0,'0'0'-79'0,"0"0"11"16,0 0 20-16,0 0-3 15,0 0 15-15,-38 21 0 0,38-21 10 0,0 0 5 0,-13 14 0 16,13-14 28-16,-9 11 20 15,9-11 22-15,-10 14 16 0,10-14 9 16,-9 18 8-16,3-6-3 0,2 1-12 16,0 2-3-16,2 3-14 0,2-18 2 0,0 36-5 15,0-17-9-15,2 1-7 0,2 2-5 16,-2-2-3-16,2-2-20 0,0 0-8 0,0-4-20 16,1 4-18-16,1-5-32 0,-2 2-40 15,3-4-43-15,-1-1-55 0,-1-3-136 0,-5-7-378 16,10 12 5-16</inkml:trace>
  <inkml:trace contextRef="#ctx0" brushRef="#br0" timeOffset="-7733.29">15110 9203 2178 0,'5'-16'-33'0,"-5"16"6"15,0 0 2-15,0 0 3 0,6-13 3 0,-6 13 3 0,0 0 2 16,0 0 4 0,17-9-6-16,-17 9 5 0,13-5 5 0,-13 5-1 0,0 0-1 15,22-5 8-15,-22 5 13 0,19-2 14 16,-19 2 18-16,19-4 1 0,-19 4 9 0,22-2 6 16,-22 2 19-16,18-2-3 0,-18 2 1 0,0 0 6 15,24-2-2-15,-24 2 1 16,0 0-7-16,18 0 4 0,-18 0-5 0,0 0 6 15,0 0 1-15,6 14-10 0,-6-14-6 16,0 0-7-16,0 0-1 0,-13 28-4 0,13-28-4 16,-13 21 6-16,7-8-3 15,-3-1 5-15,9-12-2 0,-10 23-7 16,4-12 7-16,-1 1-2 0,7-12 0 0,-9 24 2 0,5-15-3 0,4-9-4 16,-6 19 0-16,6-19-5 15,-5 20-4-15,5-20-5 0,0 0-2 0,7 25-5 16,-7-25-3-16,10 13-6 0,-1-7-15 15,-9-6-18-15,19 10-19 16,-8-6-25-16,-11-4-33 0,26 3-43 0,-26-3-39 16,28-2-54-16,-14-2-78 0,2-1-677 15,-3-1-442-15</inkml:trace>
  <inkml:trace contextRef="#ctx0" brushRef="#br0" timeOffset="-7503.34">15540 9071 3193 0,'0'0'31'16,"4"-8"-2"-16,-4 8 1 0,0 0-3 15,0 0-1-15,0 0-6 0,0 0 6 0,15 28-2 16,-13-16 12-16,0 3 9 0,0 3 9 0,-2 1-6 0,2 0-2 16,1 4-8-16,-1-2-14 15,-2 3-23-15,0-1-18 0,-2 2-31 0,-1 0-27 0,-3-1-35 16,-2 1-25-16,-5 2-28 15,-4 0-25-15,-5-4-63 0,-5-1-127 0,0 0-351 16,-8 3 3-16</inkml:trace>
  <inkml:trace contextRef="#ctx0" brushRef="#br0" timeOffset="1026.35">1265 11935 2041 0,'0'0'-79'0,"0"0"18"0,0 0 8 16,0 0 14-16,0 0 4 16,0 0 6-16,0 0 11 0,0 0 8 15,2-24 10-15,-2 24 5 0,0 0 6 16,0 0 4-16,0 0 1 0,0 0-6 0,0 0-8 16,0 0 4-16,0 0-6 0,0 0-6 0,0 0 1 0,0 0-2 15,0 0 1-15,0 0-2 16,0 0 9-16,0 0-1 0,0 0 5 15,0 0 7-15,0 0 9 0,0 0 15 16,-29 4-10-16,29-4 8 0,0 0 10 0,0 0-11 0,0 0 6 16,0 0 15-16,-27 12-6 15,27-12 10-15,-7 9 0 0,7-9 14 0,-12 14 10 16,12-14 8-16,-14 19 4 0,7-6 7 0,2 0-1 0,-3 5 3 16,1 1-5-16,0 2-9 15,0 1-8-15,3 1-8 0,1 5-8 0,-1-3-6 16,-1 2-7-16,3 2-7 15,0 0-9-15,4-1-16 0,-2-1-10 16,0-1-28-16,4-3-7 0,1 0-30 0,0 0-37 16,4-2-45-16,2-2-39 0,-2-4-81 0,0 2-580 15,2-6-177-15</inkml:trace>
  <inkml:trace contextRef="#ctx0" brushRef="#br0" timeOffset="1386.57">1489 12207 2447 0,'6'-13'-53'0,"-6"13"26"0,0 0 1 0,8-13 7 16,-8 13-5-16,0 0 0 16,0 0 11-16,0 0 8 0,7-10 25 0,-7 10 34 15,0 0 25-15,0 0 26 0,0 0 5 0,0 0 5 0,0 0-2 16,0 0-3 0,2 46-7-16,-2-46-7 0,3 24-11 15,-3-8-7-15,2 0-11 0,-2-16-7 0,2 28-12 16,0-12-17-16,0 0-11 0,3-1-17 0,-5-15-26 15,4 25-33-15,-1-16-43 0,-3-9-35 16,8 21-41-16,-6-11-56 0,-2-10-135 0,1 13-401 16,-1-13-57-16</inkml:trace>
  <inkml:trace contextRef="#ctx0" brushRef="#br0" timeOffset="1761.46">1862 12257 2305 0,'15'-11'-9'0,"-15"11"4"0,0 0 7 0,12-7 9 16,-12 7 7-16,0 0 19 15,0 0 27-15,22-3 15 0,-22 3 16 0,15-4 15 0,-15 4 6 16,21-2 2-16,-21 2 0 0,25-4-15 0,-9 2-9 16,-16 2-14-16,35-4-5 15,-18 2-8-15,2 2-11 0,-19 0-3 0,35-4-7 0,-17 3-16 16,-1 1-18-16,-17 0-28 15,30-2-26-15,-30 2-43 0,25-4-37 0,-25 4-45 16,24 0-31-16,-18-2-72 16,-6 2-580-16,16-4-197 0</inkml:trace>
  <inkml:trace contextRef="#ctx0" brushRef="#br0" timeOffset="2396.85">2679 12001 2475 0,'-8'-11'-35'0,"8"11"41"0,0 0 20 0,-11-14 25 0,11 14 9 16,0 0 6-16,-8-11 9 16,8 11 10-16,0 0 5 0,0 0 0 0,0 0 10 15,-8-14-10-15,8 14-5 0,0 0-10 0,0 0-6 0,0 0 2 16,0 0 7-16,0 0 6 16,0 0-3-16,0 0-7 0,0 0-8 0,-7 37-8 15,7-37-6-15,2 25-5 16,-2-25-4-16,-2 26-7 0,2-26-8 15,0 25-15-15,2-8-19 0,-2-17-25 0,0 26-30 16,2-16-34-16,-2-10-50 0,0 23-39 0,0-23-35 16,5 22-64-16,-5-22-143 15,2 16-401-15,-2-16-157 0</inkml:trace>
  <inkml:trace contextRef="#ctx0" brushRef="#br0" timeOffset="2586.58">2836 12246 2584 0,'0'0'82'16,"23"3"29"-16,-23-3-2 0,0 0 2 0,17 1 4 15,-17-1-10-15,0 0-4 0,0 0-9 0,0 0-10 0,23-1-12 16,-23 1-15 0,0 0-28-16,0 0-39 0,0 0-52 0,18-4-62 0,-18 4-68 15,0 0-75-15,0 0-150 16,6-6-373-16,-6 6-98 0</inkml:trace>
  <inkml:trace contextRef="#ctx0" brushRef="#br0" timeOffset="2906.44">2978 12093 2374 0,'10'-18'-46'0,"-10"18"-11"16,9-15 0-16,-2 8-6 15,-7 7 7-15,16-16 0 0,-6 9-3 0,2-1 24 16,-12 8 4-16,20-11 9 0,-9 5 7 15,-11 6 21-15,24-7 16 0,-12 4 7 0,-12 3-1 16,24-4 22-16,-24 4 23 16,20 0 6-16,-20 0 7 0,22 4 6 15,-22-4-2-15,17 10 2 0,-17-10-4 16,10 17-2-16,-6-6-6 0,-4-11-5 0,0 25-4 16,0-11 0-16,0-14 2 0,-4 32 3 0,0-17 4 0,0 1 1 15,0-3-2-15,4-13 3 16,-7 24-8-16,7-24-1 0,-4 22-7 0,4-22-9 15,0 17-5-15,0-17-5 0,4 16-4 16,-4-16-13-16,13 12-18 0,-13-12-25 0,21 7-34 16,-21-7-37-16,27 7-51 15,-14-7-44-15,4 1-46 0,-17-1-96 0,34-5-567 0,-17 2-262 16</inkml:trace>
  <inkml:trace contextRef="#ctx0" brushRef="#br0" timeOffset="3479.98">3471 11914 2609 0,'0'0'-47'0,"0"0"18"16,0 0 14-16,0 0-1 0,0 0-5 0,0 0 4 16,17-7-4-16,-17 7 7 15,0 0 10-15,0 0-1 0,0 0 10 0,0 0 5 16,17-6 2-16,-17 6-10 0,0 0 7 0,0 0 11 0,28 0-11 16,-28 0-2-16,22 0-7 15,-22 0 6-15,24 6 3 0,-24-6-6 0,29 1 8 16,-11-1 1-16,-2 2 9 15,2 2-2-15,-18-4 6 0,29 1 5 0,-14 1 6 0,-15-2 0 16,27 4-2-16,-17-2 2 16,-10-2-2-16,22 4 5 0,-22-4 5 0,15 6 11 15,-15-6 10-15,11 7-2 0,-11-7-5 0,4 15-4 0,-4-15-7 16,0 0-3-16,-9 29-3 16,3-15 3-16,-3-1 2 0,3 0 4 0,-4 2 3 15,2 0 2-15,-4-1 5 16,2 0 5-16,2 0 4 0,-1 0 1 0,0-1 0 15,1-1 0-15,2-1-3 0,6-11-3 16,-11 19-2-16,5-12-7 0,6-7-3 16,-4 16 2-16,4-16-1 0,0 0-2 15,6 23-3-15,-6-23-5 0,13 11-1 0,-13-11-4 16,19 8-6-16,-6-5-4 0,-13-3-6 16,32 4-4-16,-14-4-15 0,-18 0-15 15,34 0-26-15,-15-1-29 0,1-3-45 0,-4 2-54 0,3-1-62 16,-2-2-52-16,-2 1-145 0,-3-1-131 15,2-1-306-15,-6-2-214 0</inkml:trace>
  <inkml:trace contextRef="#ctx0" brushRef="#br0" timeOffset="3716.52">4022 11835 2526 0,'0'0'-24'0,"0"0"39"0,6-13 15 16,-6 13 12-16,0 0 2 15,14-11 6-15,-14 11 0 0,16-8-8 0,-16 8-3 16,16-8-1-16,-16 8-5 0,28-8-9 0,-13 7 2 0,1-3-15 16,2 2-41-16,-2-2-28 15,-16 4-38-15,36-4-27 0,-21 3-35 0,0-3-81 0,-15 4-465 16,23-4 44-16</inkml:trace>
  <inkml:trace contextRef="#ctx0" brushRef="#br0" timeOffset="3926.56">4337 11601 2219 0,'0'0'72'15,"0"0"1"-15,8-10-6 16,-8 10-7-16,0 0 14 0,0 0 28 0,0 0 9 15,0 0-4-15,0 0-10 0,0 0-11 16,0 0-8-16,18 36-8 0,-18-22-8 0,2-2-12 16,-2-12-26-16,6 32-25 0,-4-13-37 15,0 0-44-15,0 1-41 0,2-1-44 0,-2-3-60 16,-2 3-160-16,2-2-340 0,-2-1 5 0</inkml:trace>
  <inkml:trace contextRef="#ctx0" brushRef="#br0" timeOffset="4506.67">4849 12115 2069 0,'0'0'-14'0,"0"0"32"15,0 0 15-15,0 0-10 16,0 0 1-16,0 0-8 0,0 0 6 0,0 0 7 15,0 0-4-15,0 0 12 0,0 0-1 16,0 0 10-16,0 0 7 0,0 0 3 0,0 0 4 16,0 0-2-16,0 0-6 15,0 0-4-15,15 20 3 0,-15-20 0 0,0 0 4 16,0 0 3-16,0 0-3 0,30-2 0 0,-30 2 0 0,21-3 0 16,-21 3 2-16,27-3-3 15,-27 3-5-15,31-1-7 0,-13 1-5 0,1-3-6 0,-19 3-8 16,38-2-15-16,-21 0-20 15,-17 2-31-15,31-2-53 0,-31 2-44 0,26-2-55 16,-17 1-106-16,-9 1-512 16,0 0-136-16</inkml:trace>
  <inkml:trace contextRef="#ctx0" brushRef="#br0" timeOffset="4706.83">4947 12062 2559 0,'0'0'31'0,"-11"-5"3"15,11 5-3-15,0 0 12 0,0 0 18 0,0 0 28 16,0 0 15-16,0 0 12 0,0 0-4 0,0 0 7 16,0 0-6-16,0 0-6 15,17 39-9-15,-17-39-9 0,10 27-12 0,-6-10-11 16,2 0-26-16,0-2-27 0,0 3-33 0,-2-1-34 0,0-2-44 16,2 2-51-16,1 1-41 15,-3-3-51-15,-2-2-131 0,0 0-479 0,2-3-198 16</inkml:trace>
  <inkml:trace contextRef="#ctx0" brushRef="#br0" timeOffset="5086.62">5217 12094 2490 0,'5'-12'-99'15,"-5"12"-5"-15,10-18 1 16,-4 8-12-16,3 1 5 0,0-1 5 0,-9 10 22 15,20-17 20-15,-8 10 19 0,-12 7 22 16,20-10 17-16,-11 4 12 0,-9 6 21 0,23-4 17 16,-23 4 2-16,23-1 4 15,-23 1-2-15,26 4 3 0,-26-4-6 0,25 9-9 16,-12 1-3-16,0-3-4 0,-1 3-14 0,-1 1-5 0,0-2-8 16,-1 3 3-16,-2-1 1 15,-1 1 10-15,2-1 4 0,-9-11 4 0,4 21-2 0,-4-21 13 16,2 22 18-16,-2-22 14 15,-6 18 16-15,6-18 18 0,-9 15 11 0,9-15 5 16,-13 14 1-16,13-14 4 16,-14 12-8-16,14-12-15 0,-16 7-8 0,16-7-10 0,-14 2-16 15,14-2-10-15,0 0-17 16,0 0-14-16,0 0-26 0,-30-16-18 0,30 16-30 16,-4-16-35-16,4 16-23 0,0-18-35 0,0 9-34 15,0 9-56-15,0 0-148 0,2-22-365 16,-2 22-26-16</inkml:trace>
  <inkml:trace contextRef="#ctx0" brushRef="#br0" timeOffset="5286.61">5719 12243 2380 0,'7'3'119'15,"-7"-3"11"-15,10 4-8 0,-10-4-14 0,11 4-18 16,-11-4-12-16,0 0-32 16,0 0-29-16,0 0-29 0,0 0-45 0,16 6-23 0,-16-6-38 15,0 0-45-15,0 0-88 16,0 0-499-16,0 0-31 0</inkml:trace>
  <inkml:trace contextRef="#ctx0" brushRef="#br0" timeOffset="5656.86">5777 12024 2197 0,'2'-19'15'0,"-2"19"24"0,2-14-17 0,-2 14-4 0,0 0-2 16,8-20 2-16,-8 20 13 0,6-12 22 0,-6 12 17 16,11-11 11-16,-11 11 7 0,11-12 6 15,-11 12-11-15,14-7-7 0,-14 7-4 0,15-6-10 16,-15 6-5-16,17-4-9 15,-17 4-1-15,19 0-6 0,-19 0 2 0,0 0 3 16,26 6 1-16,-26-6 4 16,12 11 4-16,-12-11-3 0,6 18 0 0,-3-7-4 0,-3-11-4 15,0 23 6-15,0-23 2 16,-5 30 0-16,3-15 1 0,-2-2 2 0,0 3 3 16,0 0-1-16,4-16-1 0,-8 23 0 0,2-10-11 0,6-13-2 15,-4 21-2-15,4-21-8 16,-4 16-5-16,4-16-5 0,0 0-2 0,6 20-8 15,-6-20-9-15,12 11-18 0,-12-11-24 16,16 6-25-16,-3-3-30 0,-13-3-26 16,26 4-40-16,-10-1-35 0,4-2-43 15,-6-2-83-15,5 1-634 0,-2-3-383 0</inkml:trace>
  <inkml:trace contextRef="#ctx0" brushRef="#br0" timeOffset="6146.58">6290 11890 2936 0,'0'0'23'0,"0"0"21"0,0 0-9 0,0 0-7 0,14-11-14 0,-14 11-5 15,14-4-18-15,-14 4-3 16,21-3-13-16,-21 3 1 0,24-3-5 15,-10 2 15-15,-14 1-17 0,32-3 11 0,-13 3 1 16,0 0 1-16,-19 0-1 0,34-1 3 0,-15 1 2 16,-19 0-2-16,28-2 2 15,-28 2 1-15,25 0 2 0,-25 0 16 0,21 0-2 16,-21 0 14-16,0 0 11 0,21 0 5 0,-21 0-8 0,0 0-5 16,0 0 2-16,0 0-4 15,4 15 8-15,-4-15 9 0,0 0 7 0,0 0 9 16,-20 24 3-16,20-24 8 15,-20 20-6-15,10-11 1 0,-1 4-9 0,3-2-5 16,-5 2 2-16,4 0-1 0,-1-2 0 16,2 3-2-16,-1-2-1 0,0-2-3 0,1 0-2 15,8-10-3-15,-10 20-3 16,10-20 2-16,-7 15-1 0,7-15-2 0,-2 15 1 16,2-15 5-16,0 0 0 0,11 20 3 0,-11-20 2 0,14 10-1 15,-14-10-3-15,24 6-5 16,-12-3-4-16,6-2-6 0,-2 1-10 0,-16-2-6 0,39-2-18 15,-19 1-24-15,2-2-38 16,-1-1-42-16,0 0-55 0,-2 3-44 0,1-5-70 16,-4 2-163-16,-1-2-424 15,-15 6-234-15</inkml:trace>
  <inkml:trace contextRef="#ctx0" brushRef="#br0" timeOffset="6510.08">6784 11658 2723 0,'0'0'68'0,"0"0"15"16,17-5-11-16,-17 5-11 0,0 0-3 15,20-7-6-15,-20 7-9 0,20-5-5 0,-20 5-13 16,19-4-17-16,-19 4-20 15,21-4-20-15,-21 4-37 0,21-3-49 0,-7 0-47 16,-14 3-74-16,18-5-149 0,-10 3-305 16,-8 2 56-16</inkml:trace>
  <inkml:trace contextRef="#ctx0" brushRef="#br0" timeOffset="6856.58">7035 11413 2103 0,'0'0'122'0,"9"-12"23"0,-9 12-16 0,7-14-23 16,-7 14-40-16,10-9-35 15,-10 9-32-15,11-11-30 0,-11 11-2 0,14-12-14 16,-14 12 5-16,18-8-1 0,-18 8 11 0,14-4 2 0,-14 4 10 16,18-7 8-16,-18 7 4 15,0 0 19-15,22 0 4 0,-22 0 17 0,0 0 16 16,19 4 8-16,-19-4 9 15,7 7 10-15,-7-7 4 0,0 12 5 0,0-12-3 0,-4 17 0 16,4-17-1-16,-9 23 5 16,3-9 4-16,-1-3 5 0,-1 2 3 0,2 0 4 15,0 1-4-15,-1-1-3 0,2-1-3 0,1-1-9 0,2-1-2 16,2-10-13-16,0 20-7 16,2-10-11-16,2 0-6 0,-4-10-16 0,14 15-20 15,-8-8-25-15,4-1-32 16,1 0-35-16,2-3-54 0,2 4-54 0,-3-6-58 0,-2 1-122 15,-10-2-580-15,20 0-380 16</inkml:trace>
  <inkml:trace contextRef="#ctx0" brushRef="#br0" timeOffset="7256.46">7495 11635 2833 0,'0'0'-71'0,"21"4"19"0,-21-4 5 0,0 0-2 0,0 0 4 15,12 12 2-15,-12-12 16 16,12 11-14-16,-12-11 3 0,12 17 6 0,-4-3-2 0,-1-3 13 16,2 4-2-16,-3 1 8 15,2 0 8-15,-1 5 10 0,1 1 8 0,-2 1-8 16,0 1 8-16,2 0 0 0,-4 1-10 0,-2 4 7 16,2-2-5-16,-4-1-12 0,0 3 6 15,-2 0 0-15,-2-2-3 0,-2 1-1 0,-2-1 4 16,2 0 5-16,-2-3-13 15,2 1-7-15,-3-2-30 0,1-4-29 0,-1 1-56 16,0-6-116-16,3 0-318 0,0-3 238 16</inkml:trace>
  <inkml:trace contextRef="#ctx0" brushRef="#br0" timeOffset="7607.36">7972 11690 1728 0,'0'0'102'16,"4"-13"32"-16,-4 13-10 0,0 0 2 15,0 0 7-15,0 0 7 0,0 0 6 0,0 0-4 0,0 0-12 16,0 0-1-16,40 23-2 16,-31-12-4-16,-1 3-1 0,2 4-6 0,3-2-6 15,-2 1-12-15,-1 4-8 0,3 0-10 0,-1 0-5 0,2 0-12 16,-2 0-5-16,2-1-11 16,0 2-23-16,-2-1-20 15,1-2-23-15,0-2-31 0,-3 1-38 0,3-3-49 16,-5-2-42-16,3 0-57 0,-4-3-108 15,1-1-596-15,0-3-360 0</inkml:trace>
  <inkml:trace contextRef="#ctx0" brushRef="#br0" timeOffset="7906.74">8365 11757 2908 0,'5'-14'-3'0,"-5"14"10"16,0 0 0-16,6-16 5 0,-6 16-8 0,0 0 3 15,0 0-5-15,0 0 13 0,6-13 25 0,-6 13 30 16,0 0 26-16,0 0 10 16,0 0-2-16,0 0-7 0,0 0-15 0,-14 51-10 0,6-36-7 15,2 6 1-15,-2 2-8 16,0-1 0-16,2 5-10 0,-4 4-1 16,2 1-5-16,-2 1-4 0,1 1-6 0,1-2 1 0,-1 2-6 15,3 1-3-15,-3 0 0 16,3-2-2-16,0 2-5 0,-2-1 1 0,1 0-7 15,0-1-10-15,3-6-13 0,-2 1-12 16,2-3-18-16,0 0-24 0,2-2-33 0,-3-2-41 0,3-5-34 16,0 2-27-16,2-8-56 15,-4 3-114-15,4-13-505 0,-2 19-241 16</inkml:trace>
  <inkml:trace contextRef="#ctx0" brushRef="#br0" timeOffset="8192.94">8576 11881 2664 0,'9'-13'-1'0,"-9"13"24"0,0 0 23 0,0 0 22 15,0 0 10-15,0 0 0 16,0 0 0-16,0 0 3 0,-2 42 6 0,-2-25 5 15,1 0 5-15,1 2-2 0,4 0-3 16,-2 2-7-16,0 0-10 0,3 0-9 16,1 3-11-16,1 0-12 0,-1-2-20 15,4-1-20-15,-2-2-27 0,3 1-23 0,-1-5-44 0,1 2-45 16,0-4-48-16,-1-1-64 0,0-3-150 16,-2-4-459-16,-6-5-208 0</inkml:trace>
  <inkml:trace contextRef="#ctx0" brushRef="#br0" timeOffset="8576.84">8716 12073 2762 0,'0'0'64'0,"2"-16"-6"16,-2 16-28-16,0 0-33 0,9-20-27 0,-9 20-15 16,13-11-4-16,-13 11 1 0,16-9 10 0,-6 3-2 15,-10 6 12-15,20-10 12 16,-20 10-5-16,22-7 9 0,-10 4 2 0,-12 3-5 0,23-5 12 15,-23 5 3-15,26-4 15 16,-14 0 13-16,-12 4 19 0,22-2 18 0,-22 2 4 16,17-1-9-16,-17 1 4 15,0 0 0-15,0 0-4 0,21 3-1 0,-21-3-11 0,0 0-3 16,2 16-2-16,-2-16-1 0,0 0 3 0,0 0 1 16,-17 38 8-16,9-27 0 15,1 3 3-15,1-2 0 0,0 1-3 16,-1 1 3-16,1 0-1 0,6-14 1 0,-11 25 0 15,9-14-2-15,2-11 1 0,-6 19 5 0,6-19 6 16,-4 17 3-16,4-17-6 16,0 0 1-16,6 25-9 0,-6-25-3 0,8 13-7 0,1-7-5 15,-9-6-12-15,17 11-20 16,-5-7-18-16,-12-4-24 0,26 4-37 0,-9-3-43 16,-1 2-50-16,2-2-55 0,1-2-66 0,-3-2-159 0,0 0-518 15,0-3-398-15</inkml:trace>
  <inkml:trace contextRef="#ctx0" brushRef="#br0" timeOffset="8796.27">9245 11882 2905 0,'0'0'-24'0,"9"-13"21"16,-9 13 11-16,0 0 17 0,13-9 15 15,-13 9 18-15,0 0 6 0,0 0-1 0,23 19-2 16,-14-8-1-16,-5 7-3 15,2-1 0-15,-2 2-5 0,1 4-3 0,-1 4-2 16,-2-3-4-16,-2 3-7 0,0 0-10 16,-2-1-26-16,0 2-27 0,-3-3-45 15,1 2-58-15,-2-2-43 0,-4-1-111 16,-6 3-610-16,4-6-272 0</inkml:trace>
  <inkml:trace contextRef="#ctx0" brushRef="#br0" timeOffset="12116.48">9741 12082 2562 0,'0'0'-122'0,"0"0"20"0,0 0 17 0,0 0 19 0,0 0 11 15,0 0 22-15,0 0 7 16,0 0 19-16,0 0 21 0,0 0 20 0,0 0 17 15,0 0 20-15,0 0 14 16,0 0 6-16,0 0 6 0,0 0-1 16,0 0-3-16,0 0 0 0,0 0 0 0,0 0-1 15,0 0 5-15,0 0 1 0,0 0 2 0,0 0-1 16,0 0-5-16,0 0-1 0,0 0 0 0,0 0-16 0,21-3-7 16,-21 3-8-16,0 0-7 15,0 0-4-15,0 0-6 0,0 0-4 16,24 0-4-16,-24 0-5 0,0 0-5 15,22 2 0-15,-22-2-1 0,0 0-6 0,26 1 0 0,-26-1-2 16,21 3 0-16,-21-3-6 16,22 4 1-16,-22-4-2 0,22 0 1 0,-22 0-4 15,24 2-6-15,-24-2-5 0,27 0-8 16,-13 2-11-16,-2-2-8 0,2 0-8 16,0 0-6-16,-14 0-1 0,25 0 1 0,-15 0 1 0,1 1 2 15,-11-1-2-15,0 0 2 16,0 0-8-16,33-1-19 0,-33 1-28 0,0 0-48 0,18-2-42 15,-18 2-85-15,6-4-177 16,-6 4-373-16,0 0-147 0</inkml:trace>
  <inkml:trace contextRef="#ctx0" brushRef="#br0" timeOffset="12706.84">9802 11962 2428 0,'0'0'-40'0,"0"0"36"15,0 0 23-15,0 0 30 16,0 0 28-16,0 0 9 0,0 0 14 0,0 0 18 0,0 0 1 15,0 0 8-15,0 0 2 16,0 0-5-16,0 0-8 0,0 0-10 0,34-14-11 16,-34 14-13-16,25 2-8 15,-25-2-9-15,30 0-7 0,-13 0-15 0,2 1-20 16,0-1-28-16,3 3-32 0,-4-3-28 0,0 1-45 0,2 1-26 16,0-2-45-16,-1 2-31 15,-5-2-81-15,4 0-605 0,-4 0-281 16</inkml:trace>
  <inkml:trace contextRef="#ctx0" brushRef="#br0" timeOffset="13536.73">10850 11690 2717 0,'2'-27'-19'0,"-2"27"25"0,0 0 25 16,0 0-15-16,0 0 0 0,3-17-3 0,-3 17 1 0,0 0 6 16,0 0 19-16,0 0 19 15,0 0 21-15,0 0 17 0,0 0 0 16,0 0-6-16,2 44-2 0,-2-26-9 0,0 1-9 15,0 2-5-15,0 2-9 0,0 0-7 16,0 3-10-16,0-1-14 0,2 2-25 0,0-3-30 16,0-3-29-16,2 2-57 0,-2-1-35 0,2-6-46 15,-2 1-109-15,1-1-574 16,-1-5-246-16</inkml:trace>
  <inkml:trace contextRef="#ctx0" brushRef="#br0" timeOffset="13906.94">11022 11862 2663 0,'4'-11'-51'0,"-4"11"23"0,8-16 7 0,-8 16-15 0,6-17-7 16,-6 17 0-16,11-15 7 0,-11 15 5 15,13-13 4-15,-13 13 7 0,13-12 3 0,-13 12 8 16,14-9 12-16,-14 9 4 15,16-6 9-15,-16 6 10 0,20-1 12 0,-20 1 3 0,24 0 11 16,-24 0 9-16,21 5 12 16,-21-5 11-16,21 13 7 0,-10-3 10 0,-3 3 1 15,0-2-4-15,-1 5 3 0,-2 0-4 0,-1 0 1 0,-4 1 3 16,2 0 6-16,-2-17 4 16,-2 31 0-16,-2-18-1 0,4-13-2 0,-10 27-2 15,5-18-6-15,5-9-6 16,-13 18-8-16,7-11-11 0,6-7-7 0,-14 8-13 0,14-8-13 15,0 0-11-15,-18 2-20 16,18-2-22-16,0 0-29 0,0 0-41 0,-17-25-45 16,17 25-60-16,0-19-35 15,0 7-54-15,0 12-116 0,-2-20-151 0,2 20-324 0,-2-20-223 16</inkml:trace>
  <inkml:trace contextRef="#ctx0" brushRef="#br0" timeOffset="14376.87">11449 11822 2633 0,'21'-5'2'16,"-21"5"-8"-16,0 0-8 0,0 0-15 0,0 0-27 15,21 0-13-15,-21 0-1 16,18 0 3-16,-18 0-3 0,16 0 7 0,-16 0 0 16,22 1 11-16,-12-1 1 0,3 0 17 15,0 2 2-15,-13-2 2 0,23 0 9 0,-10 0-4 16,1 0 6-16,-14 0 6 0,19 2-2 0,-19-2 9 0,0 0 6 16,26 0 13-16,-26 0 10 15,0 0 12-15,20 0-4 0,-20 0-1 0,0 0-1 16,0 0 16-16,0 0-10 15,0 0 9-15,-2 19 3 0,2-19 2 0,0 0 8 0,-20 24 10 16,9-14 15-16,0 2 15 16,3-1 6-16,-2 2 9 0,-2 1-1 0,2 0 5 15,2-2-1-15,0 2-7 0,2-3 1 0,6-11-3 0,-11 22-13 16,6-13-5-16,5-9-9 16,-2 17-1-16,2-17-5 0,2 15-3 0,-2-15-7 15,13 10-12-15,-4-6-14 16,1 0-22-16,3-3-24 0,2 1-32 15,-15-2-41-15,29 0-52 0,-12 0-34 16,2-2-41-16,-1-3-91 0,-4-2-636 0,0 2-348 0</inkml:trace>
  <inkml:trace contextRef="#ctx0" brushRef="#br0" timeOffset="14606.79">11855 11610 2965 0,'-10'-15'72'15,"10"15"8"-15,-1-8-13 0,1 8-21 0,0 0-13 16,0 0-14-16,0 0-9 16,29-15-11-16,-29 15-8 0,23-5-21 0,-10 1-7 0,-13 4-17 15,30-4-25-15,-13 3-35 16,1-2-41-16,-3-1-96 0,2 3-542 0,-4-3-98 15</inkml:trace>
  <inkml:trace contextRef="#ctx0" brushRef="#br0" timeOffset="14787">12142 11407 2350 0,'8'-12'35'0,"-8"12"47"16,0 0 2-16,0 0 5 0,0 0 7 15,0 0-3-15,0 0-7 0,0 0-11 0,26 27-8 16,-24-12-10-16,2 1-11 0,-2 0-22 16,0 2-21-16,0-1-37 0,2 4-37 0,0-2-42 15,1 0-33-15,-1 0-75 16,0-2-169-16,-1 2-304 0,2-4 54 0</inkml:trace>
  <inkml:trace contextRef="#ctx0" brushRef="#br0" timeOffset="15786.43">12493 11889 2041 0,'0'0'-34'0,"0"0"15"0,0 0 27 0,0 0 0 16,0 0 18-16,0 0 20 0,0 0 22 0,0 0 22 16,0 0 18-16,0 0 16 0,0 0 6 15,0 0 3-15,0 0 1 0,0 0 3 0,0 0-4 16,0 0-8-16,51-7-3 15,-51 7-10-15,23-1-10 0,-23 1-11 0,25-2-10 0,-25 2-22 16,27-2-24-16,-16 0-37 16,-11 2-42-16,25-3-48 0,-25 3-58 0,20 0-40 15,-20 0-66-15,0 0-146 16,22-4-434-16,-22 4-174 0</inkml:trace>
  <inkml:trace contextRef="#ctx0" brushRef="#br0" timeOffset="16006.67">12612 11809 2423 0,'0'0'-12'0,"0"0"42"16,-7-12 8-16,7 12 1 15,0 0-7-15,0 0-2 0,0 0 20 0,0 0 12 0,0 0 2 16,0 0 6-16,0 0 6 0,0 0-6 0,0 0-8 16,-4 42-6-16,2-28-7 15,2-14-4-15,2 32-6 0,-4-16-9 0,6 4-18 0,-4-2-21 16,2-3-23-16,0 2-30 15,-2-17-36-15,8 30-28 0,-6-14-34 0,-2-7-74 16,0-9-149-16,2 20-297 16,-2-12 77-16</inkml:trace>
  <inkml:trace contextRef="#ctx0" brushRef="#br0" timeOffset="16741.45">13149 11567 2041 0,'0'0'65'0,"0"0"20"0,0 0 15 0,0 0-15 0,0 0-3 15,0 0-10-15,0 0-11 16,0 0-3-16,0 0-5 0,0 0-4 0,0 0 4 0,0 0 9 15,0 0 6-15,0 0 2 16,-63 9 2-16,45-7 3 0,18-2 2 0,-29 2 11 16,16 0 2-16,13-2 1 15,-26 2-3-15,26-2-2 0,-24 0 1 0,24 0 0 16,-20 3-7-16,20-3-6 0,-18 3-4 0,18-3-6 0,0 0-5 16,-18 4-6-16,18-4-6 15,-12 7-3-15,12-7-5 0,0 0-8 0,-13 17 3 16,13-17-6-16,-7 12-3 0,7-12-2 15,-5 15-3-15,5-15-2 0,-6 15-1 0,6-15 5 16,-7 15-7-16,7-15-1 16,-6 14-3-16,6-14-1 0,-8 11-3 0,8-11 0 15,0 0-4-15,-4 15-1 0,4-15-11 16,0 0-6-16,0 0-2 0,0 0-2 0,0 0-8 16,0 0-3-16,0 0-3 0,7 20-11 0,-7-20-5 0,0 0-5 15,18-3 1-15,-18 3 2 16,18-2 2-16,-18 2 5 0,22-1 7 0,-12 1 16 15,-10 0 15-15,25 0 17 16,-25 0 14-16,24 1 16 0,-24-1 3 16,24 6 4-16,-15 1 5 0,-9-7 1 0,23 12-7 15,-16-4-2-15,0 1 0 0,-7-9-3 0,6 22-4 16,-6-22-1-16,-2 24-3 0,2-24-3 0,-4 25-2 0,-3-12-10 16,0-1-7-16,0 1-13 15,-1-1-19-15,-2-4-26 0,4 2-36 0,6-10-49 16,-16 16-62-16,11-8-45 15,-2-3-66-15,7-5-139 0,-8 11-105 0,8-11-296 0,0 0-187 16</inkml:trace>
  <inkml:trace contextRef="#ctx0" brushRef="#br0" timeOffset="17257.74">13239 11818 2617 0,'20'-9'75'0,"-20"9"34"16,0 0 2-16,11-6-2 0,-11 6-9 0,0 0-5 0,16-6-4 16,-16 6-4-16,18-3 3 15,-18 3 1-15,21-3-3 0,-21 3-6 0,27-1-8 0,-27 1-8 16,28-4-7-16,-10 2-2 16,-2 0-10-16,4 0-5 0,-4 0-7 0,-16 2-5 15,34-3-8-15,-17 0-7 0,-3 2-8 0,-14 1-5 16,27-4-1-16,-27 4 2 0,20-2-1 15,-20 2 7-15,18-2 0 0,-18 2 10 16,0 0 2-16,19-1 6 0,-19 1 1 16,0 0 3-16,0 0 2 0,0 0 3 15,0 0-4-15,19 3-1 0,-19-3 0 0,0 0-2 16,0 0-1-16,0 0-2 0,-4 21-7 0,4-21 0 16,0 0-1-16,-19 23 1 0,13-12-2 0,-1 1 1 15,-1 1-1-15,-4 0 2 0,-1 2-4 16,4 2-1-16,-5 1 1 0,1-1-5 0,1 1 8 15,-1-2-9-15,4 0 0 16,-3-3-3-16,4 0 1 0,-1 0 3 0,1-1 1 16,8-12 3-16,-13 19-4 0,7-10 4 15,6-9-2-15,-6 15 3 0,6-15-4 0,-6 16 7 16,6-16 1-16,0 0-2 0,0 0-5 16,12 22 4-16,-12-22-8 0,17 7-6 15,-17-7-2-15,23 5-11 0,-7-3-13 0,-16-2-14 0,29 0-16 16,-11 0-22-16,-18 0-37 15,36-4-48-15,-16 2-45 0,-1-1-52 0,-4-2-104 16,1-2-166-16,-1 0-434 0,-1-4-402 16</inkml:trace>
  <inkml:trace contextRef="#ctx0" brushRef="#br0" timeOffset="17496.46">13825 11454 3287 0,'0'0'147'0,"0"0"-9"16,0 0-13-16,0-22-26 0,0 22-22 0,9-10-15 0,-9 10-14 16,12-8-11-16,-4 4-8 15,-8 4-4-15,21-7-11 0,-21 7-12 0,22-8-19 16,-22 8-33-16,22-8-52 0,-11 5-55 15,1 1-44-15,-3-4-61 0,-9 6-151 0,13-7-468 16,-6 1-248-16</inkml:trace>
  <inkml:trace contextRef="#ctx0" brushRef="#br0" timeOffset="17776.8">14043 11245 2762 0,'0'0'25'15,"7"-8"5"-15,-7 8-4 16,0 0-8-16,15-7-11 0,-15 7 3 0,12-3-4 0,-12 3 4 16,12-4-5-1,-12 4 4-15,16 0-1 0,-16 0 8 0,0 0 0 0,19 7 5 16,-19-7 19-16,9 7 13 0,-3-1 17 0,-2 4 14 0,-4-10 7 16,1 15 14-16,-1-15 12 15,-1 21-1-15,-3-10 1 0,4-11-4 0,-9 26-8 16,3-9-6-16,1-5-15 15,3 4-9-15,-3-1-7 0,3 0-30 0,2-2-29 0,0 3-21 16,5-3-41-16,-1 2-42 16,1-2-55-16,4-2-45 0,1 3-52 0,-3-5-128 15,3 1-594-15,-2-2-410 16</inkml:trace>
  <inkml:trace contextRef="#ctx0" brushRef="#br0" timeOffset="18036.71">14541 11335 2911 0,'0'0'-58'0,"0"0"22"0,31 9 31 16,-28-2 5-16,8 5 7 15,-6 3-1-15,2 6-8 0,-1 2 5 0,-2 4-3 16,-2 1 0-16,0 3 10 15,0 1 15-15,-4 6 3 0,-2 4 2 0,-2 6-8 16,-2 1 5-16,-2-1-6 0,-4 1-3 16,-6 16-13-16,0-11-21 0,-7 4-34 0,-6 1-21 15,-1 1-45-15,-5-3-41 0,-6-6-101 0,-6-1-474 0,-1 1-2 16</inkml:trace>
  <inkml:trace contextRef="#ctx0" brushRef="#br0" timeOffset="18906.38">10604 11508 2172 0,'0'0'-44'15,"-16"6"4"-15,16-6 1 0,0 0 8 0,-13 7 3 0,13-7 7 16,-13 8 10-16,13-8 17 16,-12 10 33-16,12-10 23 0,-13 12 24 0,13-12 16 15,-15 18 13-15,6-7 7 16,1 0-3-16,2 3-2 0,-2-1-4 0,-1 4-11 0,2 1-5 16,-1 2-10-16,0 3-11 0,1 2-6 0,-1 2-11 15,4 1 1-15,-3 1-7 16,3 7-7-16,-1-2-1 0,3-1-5 0,2 2-4 0,5 2-5 15,-1 0-4 1,5-1-4-16,1 0-1 0,5 4-6 0,7 0-20 0,2 0-21 16,6-3-40-16,11 11-61 15,5 1-50-15,-8-17-103 0,-1-4-646 0,0-1-326 0</inkml:trace>
  <inkml:trace contextRef="#ctx0" brushRef="#br0" timeOffset="19986.68">14895 11335 2783 0,'0'0'-84'0,"0"0"14"0,0 0 12 0,0 0 4 0,0 0 10 16,-26 24 0-16,22-14 9 15,0-1 12-15,4-9 2 0,-9 30 13 0,3-12 16 0,1 1 12 16,0 0 15-16,3 2 13 15,1-1 1-15,-4 2 20 0,5-3 6 0,-2 2 8 16,4-2 5-16,-2 0 6 16,3-2-6-16,-1 2-2 0,1-4-6 0,2 1-2 15,0-3 4-15,1-1-7 0,0 1-4 16,1-2-6-16,-1-2-5 0,2 0-4 0,-2-2-11 16,4-3-2-16,-10-4-5 0,14 7-4 0,-6-5-3 0,-8-2-2 15,18 0-7-15,-18 0-2 16,14-9 1-16,-5 2-2 0,-1-4 3 0,-2-2-4 15,1 1 1-15,2-10-2 16,-1-1-4-16,-2-2 8 0,0-2 7 0,1 1 7 0,0-3 6 16,-1 4 8-16,0 0 6 15,-2 5 3-15,0 0-1 0,3 4-7 0,-3-1-5 16,-3 3-1-16,-1 14-4 0,7-24-4 0,-4 12-4 0,0 2-9 16,-3 10-15-16,5-14-18 15,-5 14-38-15,2-14-42 0,-2 14-54 0,5-8-66 16,-5 8-74-16,0 0-195 0,0 0-70 15,0 0-322-15,0 0-231 0</inkml:trace>
  <inkml:trace contextRef="#ctx0" brushRef="#br0" timeOffset="20316.68">15328 11408 2691 0,'0'0'33'0,"0"0"15"16,0 0-4-16,0 0-2 15,0 0 6-15,19 14 2 0,-19-14 3 0,-2 13-1 16,2-13 6-16,-6 19 18 15,2-8 15-15,-3 5 7 0,3-1 0 0,-1 3 0 0,2-2-10 16,0 4-6-16,1 1-9 16,2-2-8-16,0 1-4 0,2 0-5 15,-1 1-9-15,1-3-5 0,3 2-8 0,2-1-5 16,-2-4-13-16,1 1-22 0,0-4-34 0,0 2-58 16,3-1-66-16,-1-4-60 0,-1-1-126 0,-1-2-634 15,1 0-445-15</inkml:trace>
  <inkml:trace contextRef="#ctx0" brushRef="#br0" timeOffset="20761.9">15513 11489 3048 0,'4'-16'-24'0,"-2"8"16"15,-2 8 2-15,0 0-14 0,8-16-9 0,-8 16 0 16,8-10 2-16,-8 10 0 15,13-7 11-15,-13 7 20 0,13-6 14 0,-13 6 17 0,14-4 8 16,-3 2 2-16,-11 2-4 16,18-2 0-16,-18 2-9 0,18-2 0 0,-18 2 13 15,18 0-4-15,-18 0 15 16,14 0 14-16,-14 0 13 0,15 0 6 0,-15 0 4 0,0 0-7 16,15 0-2-16,-15 0-4 0,0 0-5 15,8 6-6-15,-8-6-5 0,0 0-7 16,-2 15-4-16,2-15-3 0,0 0-8 0,-10 23-3 0,5-14-3 15,-1-1 0-15,-2 4-2 16,-1-1 2-16,3 0-1 0,-4 1-2 0,0 0-1 16,4-1 0-16,-2 1-6 0,2-1 2 15,-3 2-1-15,5-4-3 0,-3 1 2 16,5 2-1-16,-2-1-1 0,4-11-3 0,0 21 1 0,2-12-1 16,-2-9-1-16,9 19-2 15,-3-10-3-15,3 2-4 0,1-4-5 0,0 1-7 0,2-2-10 16,0-1-13-16,1 1-21 15,-3-2-25-15,3-3-38 0,-13-1-49 0,23 5-55 16,-11-8-69-16,-12 3-156 0,20-5-135 16,-12-1-337-16,0-1-303 0</inkml:trace>
  <inkml:trace contextRef="#ctx0" brushRef="#br0" timeOffset="20991.1">15974 11294 2901 0,'0'0'23'16,"4"-12"-8"-16,-4 12-13 0,8-5 1 0,-8 5 4 16,0 0-4-16,16 0 14 15,-16 0 33-15,0 0 30 0,8 17 19 0,-6-6 4 16,-2 5 0-16,2 3-10 0,-2 4-8 0,0 4-12 0,-2 3-9 16,0-1-8-16,0 3-8 15,-2 2-10-15,0 1-19 0,-5 1-18 0,0 0-31 0,-1-2-50 16,-1 3-61-1,-3 5-56-15,-6-5-126 0,2 0-616 0,-6-3-356 16</inkml:trace>
  <inkml:trace contextRef="#ctx0" brushRef="#br0" timeOffset="27476.78">417 13821 684 0,'0'0'61'0,"6"-12"1"15,-6 12-4-15,4-11 6 0,-4 11 4 0,5-16-6 16,-5 16 12-16,4-15 4 16,-4 15 21-16,7-15 7 0,-7 15 26 0,7-13-10 15,-2 8-1-15,-5 5-7 0,6-11-7 0,-6 11-12 0,6-9-10 16,-6 9-13-16,5-10-6 15,-5 10 9-15,10-9-22 0,-10 9-9 0,11-8-5 16,-11 8-9-16,13-7-2 0,-13 7 2 16,16-5-10-16,-5 2 7 0,0-1-4 0,-2 0-5 15,4 2 0-15,-13 2-7 0,27-3-1 16,-11 1-2-16,-3 0 3 0,2 0-2 0,-3-1 7 16,-12 3-13-16,26-1 3 0,-16 1-6 0,-10 0-3 15,21 0 7-15,-21 0-2 16,22 1 3-16,-15-1 1 0,-7 0 6 0,21 7 9 15,-11-5-2-15,0 1 5 16,1 1 1-16,-11-4-3 0,20 9 1 0,-8-4-6 0,0 0 1 16,1 1 1-16,0 1 2 15,-1-1-1-15,3 1 6 0,0 0-2 0,-1-2-2 0,-1 2 0 16,3-2-1-16,-5-1-3 16,4 1 2-16,1 0-9 0,-7-2 4 0,5 1-6 15,-3-2-5-15,-11-2-2 0,19 4-2 0,-11-3 0 16,-8-1-2-16,17 0-1 15,-17 0-7-15,0 0-5 0,19-4-7 0,-19 4 0 16,11-5-11-16,-11 5-3 0,11-10 4 16,-8 3 4-16,-3 7 1 0,7-11 15 15,-7 11-1-15,4-12 7 0,-4 12 6 0,2-12 10 16,-2 12-10-16,0 0 10 0,0 0-10 0,0 0 7 16,-11-19 2-16,11 19 10 0,0 0 11 0,-16-3 14 15,16 3 12-15,-13 0 5 0,13 0 7 16,-21 11-4-16,10-4 3 0,-2 3-6 0,1 0-5 15,-3 6-4-15,-1 2-4 16,1 3-7-16,-3 4-2 0,2 3-7 0,-2 1-2 16,1 3-1-16,-2 6 3 0,1 0-2 15,0 3-1-15,0-2 1 0,5 4-1 0,-3-4-4 16,2 3-1-16,1-8-6 0,2 2 0 16,2 0-3-16,-5-5 2 0,3 0-3 15,1-3 3-15,0-2 5 0,1-3 3 0,-3-3-5 16,3-1-2-16,-1 1-6 0,1-5-1 15,-1-2-11-15,3 1-4 0,-3-5-3 0,0 0-7 16,1-4-6-16,0 0 0 0,9-5-1 16,-22 2 3-16,22-2 6 0,-21-6-10 0,10 3-7 15,2-5-4-15,0 0-6 0,-2-2 6 0,5 4 2 16,6 6 5-16,-14-16-3 0,11 6 5 16,3 10 3-16,-6-15 3 0,6 15 4 0,0-17 8 15,0 17 7-15,6-14 15 16,-6 14 7-16,12-13 10 0,-1 5 9 0,3 3 12 15,-1-1 7-15,5 2 1 16,0-1-4-16,2 1-2 0,6-2-7 0,-3 2-3 0,6 2-3 16,-1-2-5-16,-1 2-3 15,0 1-4-15,2 1-2 0,0-4-1 0,-1 4-5 16,1-2-1-16,-2 0-2 0,4 2-2 0,-5-2-10 16,-1 2-11-16,2-3-25 0,0 0-30 15,-6 0-46-15,2 1-59 0,3-4-45 0,-3 1-55 16,-1-3-118-16,0 0-176 15,-4 1-307-15,-3-3-220 0</inkml:trace>
  <inkml:trace contextRef="#ctx0" brushRef="#br0" timeOffset="27966.89">1287 13514 2544 0,'0'0'-32'0,"0"0"34"15,0 0 4-15,0 0 4 16,0 0-4-16,0 0 15 0,0 0 0 0,0 0 22 16,0 0 21-16,10-16 7 0,-10 16 2 15,0 0 0-15,18-1-4 0,-18 1-5 0,20-2-7 16,-20 2-10-16,25-4-13 0,-25 4-31 0,30-2-35 16,-15 0-40-16,0 0-31 15,2 0-37-15,-5 2-34 0,1-1-67 0,-13 1-511 16,23-5-32-16</inkml:trace>
  <inkml:trace contextRef="#ctx0" brushRef="#br0" timeOffset="28146.77">1532 13318 2243 0,'0'-18'52'0,"0"18"47"0,0 0 0 0,-2-18-5 0,2 18-7 15,0 0-12-15,0 0-4 16,0 0 17-16,0 0 4 0,0 0-3 0,0 0-9 15,0 0-12-15,0 0-11 16,16 43-41-16,-12-25-53 0,2 1-50 0,-2 5-66 0,-2-3-93 16,-2 4-226-1,2 0-253-15,-2-3 13 0</inkml:trace>
  <inkml:trace contextRef="#ctx0" brushRef="#br0" timeOffset="33576.75">1364 15387 2073 0,'0'0'-48'0,"0"0"35"0,0 0 21 0,8-17 8 0,-8 17 8 16,0 0 9-16,0 0 10 15,0 0 2-15,0 0 22 0,0 0 24 16,0 0 2-16,0 0 16 0,0 0 2 0,0 0 15 16,8-9 7-16,-8 9-6 0,0 0 0 0,0 0-4 15,0 0-13-15,0 0-5 0,0 0-7 0,0 0 0 16,0 0-3-16,0 0-4 16,0 0-5-16,0 0-5 0,0 0-8 0,8 35-6 15,-8-35-8-15,3 19-2 0,1-7-8 16,-4-12-4-16,8 18-5 0,-4-5-5 15,3-1-3-15,-7-12-3 0,10 18-6 0,-5-8-6 16,-5-10-8-16,12 14-7 0,-6-6-13 0,-6-8-4 16,11 14-6-16,-11-14-7 15,12 9-4-15,-12-9-2 0,9 8-3 16,-9-8 5-16,0 0 4 0,0 0 3 0,0 0 2 0,0 0 1 16,0 0-3-16,0 0 4 0,28-19-7 15,-28 19 3-15,3-21 6 0,-1 8 5 0,-2 13 3 16,3-23 5-16,-3 23 7 15,2-22 6-15,-2 22 5 0,0-16 9 0,0 16 4 16,2-19 4-16,-2 19 6 0,0 0 7 16,2-16 4-16,-2 16 1 0,0 0 0 0,0 0-2 15,0 0-2-15,0 0-4 0,0 0-1 0,0 0 0 16,0 0-1-16,0 0 2 0,0 0-5 16,0 0 2-16,0 0-6 0,0 0-4 0,13 43-4 15,-10-26 1-15,-3-17-5 16,6 34 2-16,-4-18-6 0,-2 4 2 0,1 1 0 0,3-1-1 15,-1 4-3 1,2 0-7-16,-1 2 5 0,0-2-2 0,0-2-1 0,-1 2 2 16,1 0-4-16,1 0 0 15,-2-3-1-15,4-1 0 0,-5-1 1 0,0 0-3 0,0 0 3 16,0-1 2-16,-2-1-3 0,0-17 0 0,0 30-2 16,-2-15 0-16,2-15 3 15,-4 23 2-15,-3-9-3 0,2-3-2 0,-4 0 6 0,9-11-4 16,-15 18 3-16,5-11 3 15,10-7-5-15,-16 12-2 0,16-12-2 0,-20 2-1 16,20-2-2-16,0 0 0 16,-25-4-7-16,25 4-7 0,-15-15-9 0,15 15-14 0,-5-20-15 15,5 20-21-15,-2-26-28 0,2 26-26 0,7-35-21 16,0 20-42-16,5-5-33 16,2 4-15-16,-2 1-26 0,3-2-40 0,1 0-66 15,2 7-523-15,-4-3-276 0</inkml:trace>
  <inkml:trace contextRef="#ctx0" brushRef="#br0" timeOffset="34036.71">1793 15505 2533 0,'0'0'-105'0,"0"0"27"15,0 0 26-15,-28 7 18 0,28-7 15 0,-11 10 19 16,11-10 9-16,-10 13 21 0,10-13 16 0,-9 19 30 16,9-19 21-16,-5 22 12 15,3-12 6-15,2-10-3 0,-1 23-7 16,1-23-8-16,3 29-8 0,2-16-6 0,-1 2-14 15,3-2-4-15,-3 0-8 0,1 0-9 0,3 0-12 16,-1-1-23-16,3-2-27 16,-10-10-33-16,15 19-40 0,-5-12-32 0,1-1-36 0,-3 1-40 15,2-5-77-15,-10-2-535 16,18 5-120-16</inkml:trace>
  <inkml:trace contextRef="#ctx0" brushRef="#br0" timeOffset="34306.95">1958 15488 2330 0,'0'0'-15'0,"0"0"44"15,-3-18 12-15,3 18 15 0,0 0-6 0,0 0 7 16,0 0 9-16,-2-18 8 0,2 18 6 0,0 0 14 16,0 0 23-16,0 0 8 15,0 0 3-15,0 0-5 0,0 0-10 0,0 0-7 0,0 0-12 16,2 65-9-16,-2-50-5 15,3 0-15-15,1 0-6 0,-2 2-3 16,2 1-10-16,-4-18-8 0,4 28-8 16,-1-12-14-16,-3-16-22 0,2 25-29 0,1-16-31 0,-3-9-34 15,5 18-42-15,-5-18-29 16,4 18-24-16,-4-11-28 0,0-7-38 16,5 12-65-16,-5-12-482 0,0 0-124 0</inkml:trace>
  <inkml:trace contextRef="#ctx0" brushRef="#br0" timeOffset="34666.91">2087 15557 2351 0,'0'0'-24'0,"7"-10"33"0,-7 10 14 0,0 0-6 16,11-10 7-16,-11 10 16 0,0 0 10 0,0 0 1 16,0 0 17-16,0 0 3 15,0 0 7-15,0 0 3 0,0 0 4 0,0 0-6 0,0 0-3 16,0 0-8-16,0 0-2 15,0 0-8-15,0 0-4 0,-31 31-7 16,31-31-1-16,-13 8-5 0,13-8 1 16,0 0 3-16,-17 10 9 0,17-10 0 0,0 0 7 0,-10 8 4 15,10-8 10-15,0 0 10 16,0 0 5-16,-9 15 0 0,9-15 0 0,0 0-5 16,0 25 2-16,0-25-9 0,3 17-19 0,-3-17 7 15,4 19-3-15,-4-19-10 0,8 18 0 16,-4-7-12-16,5-1-4 0,-9-10-14 0,14 19-11 15,-5-12-16-15,2 2-27 16,-11-9-27-16,20 13-19 0,-10-8-29 0,-10-5-35 16,20 8-33-16,-9-3-39 15,0 0-40-15,-1-4-70 0,-10-1-126 16,17 5-471-16,-17-5-320 0</inkml:trace>
  <inkml:trace contextRef="#ctx0" brushRef="#br0" timeOffset="34899.28">2292 15545 2830 0,'0'0'31'15,"7"-13"26"-15,-7 13 7 0,0 0 4 0,14-12 8 16,-14 12 7-16,0 0-1 0,22-2-3 16,-22 2-3-16,0 0 7 0,25 12 10 0,-15-5 7 0,1 3 1 15,0 4-1-15,-1-2-8 16,-2 1-13-16,-1 3-9 0,4 0-14 0,-5 0-21 0,0 1-25 15,0-2-37-15,-3 4-42 16,1-5-46-16,-4 4-56 0,2-5-44 0,-2 1-57 16,0-14-100-16,-4 22-545 15,2-9-312-15</inkml:trace>
  <inkml:trace contextRef="#ctx0" brushRef="#br0" timeOffset="49676.71">2976 15593 392 0,'0'0'81'16,"0"0"-22"-16,0 0-20 0,0 0-15 15,0 0-18-15,0 0-6 0,0 0-6 0,0 0 8 16,0 0-4-16,-11 9 2 0,11-9 4 0,0 0 7 16,0 0 0-16,0 0 17 15,0 0 4-15,0 0 8 0,0 0 4 0,0 0 11 0,0 0-4 16,0 0 7-16,0 0 1 15,0 0 12-15,0 0 7 0,0 0-6 0,0 0 11 16,0 0 7-16,0 0-15 16,0 0-4-16,0 0-10 0,0 0-5 0,0 0-2 0,0 0 10 15,0 0 0-15,0 0 14 16,0 0 2-16,0 0 14 0,0 0 2 16,0 0 8-16,0 0 8 0,0 0 0 0,0 0 0 0,0 0 2 15,0 0-3-15,0 0-6 0,0 0-2 16,0 0-12-16,0 0-4 0,0 0-8 0,0 0-10 15,0 0-5-15,0 0-5 16,0 0-6-16,0 0 2 0,0 0 2 0,0 0-1 16,0 0-1-16,0 0 1 0,0 0 0 15,0 0 2-15,0 0-4 0,0 0-4 0,0 0 0 16,0 0-2-16,0 0 1 0,0 0-6 0,47 0-1 16,-47 0-3-16,0 0-2 15,0 0-5-15,0 0 0 0,20-1-4 0,-20 1 1 0,0 0 0 16,0 0-5-1,0 0 0-15,0 0-1 0,22 0-3 0,-22 0 0 16,0 0 1-16,0 0-1 0,0 0-5 16,0 0 0-16,0 0 3 0,0 0-1 15,21-3 3-15,-21 3-4 0,0 0-1 0,0 0 2 16,0 0-1-16,0 0-2 0,0 0 2 0,22-1 0 16,-22 1 1-16,0 0-1 0,0 0 2 0,20-3-6 0,-20 3-1 15,0 0 1-15,0 0 0 16,24-1-5-16,-24 1 8 0,0 0-10 0,19 0-2 15,-19 0 0-15,0 0-2 16,0 0-5-16,23 0-7 0,-23 0-7 0,0 0-20 0,19 1-16 16,-19-1-20-16,0 0-28 15,0 0-33-15,22 4-55 0,-22-4-39 0,6 4-54 16,-6-4-157-16,0 0-117 0,0 0-313 0,0 0-231 16</inkml:trace>
  <inkml:trace contextRef="#ctx0" brushRef="#br0" timeOffset="50306.61">3533 15295 2612 0,'0'0'-25'16,"0"0"15"-16,0 0 8 0,0 0 2 15,0 0 15-15,0 0 15 0,0 0 27 0,0 0 19 16,-6-19 24-16,6 19 12 0,0 0 15 0,0 0 1 16,0 0 4-16,0 0 3 15,0 0 1-15,0 0-5 0,0 0-12 0,0 0-10 0,0 0-9 16,0 0-11-16,0 0-5 0,6 59-8 0,-6-45 2 16,0-14-4-16,2 31-3 15,-2-15-2-15,2 3-5 0,-2-4-2 0,0 3-7 0,0 0-4 16,2 1-3-16,-2-1-7 15,0-1 1-15,2 0-8 0,-2 0-4 0,2-1-7 16,-2-16 4-16,2 28-10 16,0-17-6-16,-2-11-15 0,2 25-15 0,-2-25-19 15,2 17-32-15,-2-17-56 0,2 19-48 16,0-12-66-16,-2-7-65 0,0 0-150 0,3 13-107 16,-3-13-382-16,0 0-369 0</inkml:trace>
  <inkml:trace contextRef="#ctx0" brushRef="#br0" timeOffset="50586.81">3710 15576 2975 0,'9'-14'79'15,"-9"14"49"-15,0 0 8 0,0 0-10 0,12-9-13 16,-12 9-17-16,0 0-8 16,0 0-10-16,14-8-7 0,-14 8-2 0,0 0 1 0,0 0-6 15,0 0-5-15,0 0-6 16,0 0-6-16,14-5-17 0,-14 5-20 0,0 0-34 16,0 0-43-16,0 0-51 0,0 0-57 0,0 0-48 15,0 0-55-15,0 0-123 16,0 0-510-16,0 0-306 0</inkml:trace>
  <inkml:trace contextRef="#ctx0" brushRef="#br0" timeOffset="51076.71">3801 15401 2624 0,'0'0'-77'0,"0"0"39"15,5-18 4-15,-5 18 14 0,0 0 9 0,4-15 26 0,-4 15 8 16,0 0 13-1,6-11 18-15,-6 11 19 0,0 0 11 0,0 0 13 0,0 0 5 16,6-16 3-16,-6 16-6 16,0 0-9-16,0 0-10 0,0 0-6 0,14-13-7 0,-14 13-6 15,0 0-8-15,12-6-5 0,-12 6-4 0,0 0 0 16,16-6-3 0,-16 6 0-16,0 0-1 0,18-1 8 0,-18 1 2 0,0 0 3 15,0 0 6-15,27 3 3 0,-27-3 0 16,13 8-4-16,-13-8 0 0,15 9-6 0,-15-9-7 15,10 15-3-15,-4-4-6 16,-6-11-3-16,7 19-4 0,-2-8 0 0,-5-11-8 16,2 24 1-16,-2-24-1 0,-2 29-6 15,-3-14 4-15,0-1 0 0,1 3 2 0,-2-4 8 16,2 2 2-16,-2-1 4 0,0-1 0 0,-1 1 4 16,7-14-4-16,-11 20-3 15,7-10 1-15,4-10-2 0,-6 16-4 0,6-16-1 0,-2 16-7 16,2-16 2-16,0 0-6 15,-2 17-2-15,2-17-4 0,0 0 7 0,0 0-2 16,14 16-1-16,-14-16 3 16,15 5-1-16,-15-5-5 0,21 4-6 0,-21-4-5 15,22 3-14-15,-22-3-14 0,25 0-18 0,-25 0-31 0,26 0-36 16,-26 0-53-16,26 0-57 16,-12 0-45-16,-4 0-100 0,3-3-152 0,-13 3-38 15,23-4-297-15,-23 4-204 0</inkml:trace>
  <inkml:trace contextRef="#ctx0" brushRef="#br0" timeOffset="51777">4316 15381 2698 0,'0'0'93'0,"8"-15"32"16,-8 15 16-16,0 0 0 0,0 0-5 0,0 0-4 0,0 0-7 15,0 0-10-15,0 0-6 16,0 0-17-16,0 0-6 0,0 0-13 15,0 0-5-15,0 0-10 0,21 29-7 16,-21-29-10-16,10 13-3 0,-10-13-9 0,16 14-7 0,-10-9-11 16,-6-5-5-16,13 10-8 15,-13-10-4-15,12 7-3 0,-12-7-5 0,15 4-1 16,-15-4-3-16,0 0-4 0,0 0 0 0,25-4-3 16,-25 4 0-16,0 0 5 0,16-14 3 15,-16 14 7-15,8-12 5 0,-8 12 11 0,8-17 2 16,-8 17 9-16,4-20 9 15,-4 20 5-15,2-17 6 0,-2 17 6 0,3-15 7 0,-3 15 3 16,0 0 4 0,0 0-4-16,2-21-1 0,-2 21-5 0,0 0-4 0,0 0-1 15,0 0 5-15,0 0-7 0,0 0 2 0,0 0-7 0,0 0-1 16,0 0-1-16,25 29-6 16,-25-29-4-16,13 28-3 0,-7-11-4 0,1 3-1 15,4 2 1-15,-3 1-4 16,0 0-3-16,3-1 2 0,-2 3-5 0,1 2-1 15,-2-2 2-15,1-1-8 0,-1-1 3 16,1 3 3-16,-3-3-4 16,1-1 1-16,-1-3 0 0,-4 0 5 0,0 1-1 15,0-4 5-15,-2 2-1 0,0-18-2 0,-10 30-1 0,4-15-4 16,-3-1 4-16,-4-3 3 0,0 1-1 16,-1-3-1-16,-2-1-4 0,4-1 2 15,-2-1-2-15,14-6-8 0,-30 4-2 0,15-4-3 16,15 0-1-16,-26-9 3 0,26 9-3 15,-16-10-10-15,7-2-16 0,9 3-19 0,0 9-23 16,0 0-26-16,9-38-33 16,1 26-35-16,5-1-46 0,4 2-45 15,-4-3-87-15,6 2-161 0,-4 2-466 0,2-1-432 16</inkml:trace>
  <inkml:trace contextRef="#ctx0" brushRef="#br0" timeOffset="52146.67">4981 15153 2934 0,'8'-16'-59'15,"-8"16"27"-15,0 0 19 0,6-9 6 0,-6 9-3 16,0 0 20-16,0 0 29 16,0 0 30-16,0 0 27 0,0 0 14 0,0 0 18 15,-32 28 7-15,22-17-3 0,2 5-7 0,-3-1-5 0,0 2 0 16,3 1-16-16,-1 3-9 16,1-3-9-16,4 5-6 0,0-3-11 0,1 0-5 15,3-1-11-15,3 4-4 16,-1-2-5-16,4 3-6 0,0-2-7 0,3 0-6 0,1-3-14 15,1 1-19-15,0-3-23 16,1 1-31-16,0-4-47 0,2-2-56 0,-2-1-42 16,3 1-37-16,-4-4-71 15,4-3-131-15,-5-2-479 0,0-3-331 0</inkml:trace>
  <inkml:trace contextRef="#ctx0" brushRef="#br0" timeOffset="52396.86">5141 15341 2905 0,'0'0'16'0,"0"0"15"0,0 0 3 15,0-20-1-15,0 20-8 0,0 0 6 0,0 0 20 16,0 0 20-16,0 0 11 0,0 0 10 0,0 0 11 16,0 0-5-16,0 0-2 0,0 0-9 15,10 55-1-15,-5-42-13 0,-3 2-9 16,1-1-4-16,3 3-10 0,-4 0-15 0,2-2-20 15,2 1-25-15,-4-3-19 0,-2-13-28 16,6 22-31-16,-3-10-40 0,-3-12-36 0,7 19-27 16,-3-11-38-16,-4-8-72 15,2 11-593-15,-2-11-275 0</inkml:trace>
  <inkml:trace contextRef="#ctx0" brushRef="#br0" timeOffset="52756.64">5298 15295 2705 0,'0'0'15'16,"0"0"34"-16,8-12-1 16,-8 12-4-16,0 0-3 0,0 0-11 0,0 0 9 15,0 0-7-15,0 0 5 0,0 0-1 0,0 0 6 16,0 0 8-16,0 0 14 16,0 0 3-16,-40 30 4 0,40-30 3 0,-17 11-3 15,17-11 6-15,-15 10-2 0,15-10 3 16,-15 7 0-16,15-7 1 0,-12 9-4 15,12-9 4-15,-10 8-3 0,10-8-1 0,0 0-5 16,-18 12-1-16,18-12-5 0,-10 10-10 0,10-10 0 16,-8 11-3-16,8-11-4 15,0 0-5-15,-7 17-3 0,7-17-6 0,0 0-5 0,0 0 0 16,13 27-2-16,-5-22-1 0,-8-5-3 0,19 11-3 16,-6-7-6-16,2 0-3 15,-3 3-4-15,-12-7-5 0,30 4-11 16,-14 1-14-16,0-3-14 0,0 0-19 0,-16-2-32 15,26 4-34-15,-13-2-40 0,-13-2-43 0,26 3-37 16,-16-1-53-16,-10-2-125 16,19 2-550-16,-11-2-418 0</inkml:trace>
  <inkml:trace contextRef="#ctx0" brushRef="#br0" timeOffset="52966.53">5547 15407 3030 0,'0'0'-3'16,"0"0"14"-16,20-12 16 0,-20 12-3 0,16-4-3 16,-16 4 4-16,22-6 9 15,-22 6 1-15,23-4 3 0,-23 4 7 0,24-4-14 16,-10 3-2-16,-14 1-8 0,26-4-9 0,-26 4-25 0,25-4-36 16,-25 4-42-16,25-2-33 15,-25 2-41-15,21-2-65 0,-21 2-136 16,18-2-366-16,-10 1 0 0</inkml:trace>
  <inkml:trace contextRef="#ctx0" brushRef="#br0" timeOffset="53187.06">5823 15248 2169 0,'0'0'70'0,"0"0"36"15,0 0-5-15,0 0-3 0,0 0 10 16,19 0 18-16,-19 0 17 0,0 0 9 0,0 0-6 15,19 17-6-15,-19-17-12 16,13 15-9-16,-7-4-12 0,0 2-13 0,2-2-13 16,2 2-17-16,-2 2-29 0,-2-1-35 15,2 1-44-15,-1-2-55 0,1 0-56 16,-1 4-50-16,-1-5-71 0,-2-2-145 16,3 4-432-16,-3-6-203 0</inkml:trace>
  <inkml:trace contextRef="#ctx0" brushRef="#br0" timeOffset="53586.58">6157 14943 2551 0,'0'0'5'0,"0"0"23"0,0 0 14 16,0 0-5-16,30 11 8 15,-30-11 6-15,16 15 20 0,-4-5 7 0,-2 3 10 16,0 3 5-16,3 3 5 16,0 1-6-16,0-1-4 0,-3 6-8 0,0-1-6 0,0 1-8 15,0-2-8-15,-2 3-9 0,-2 0-4 0,-1-1-15 16,-1 0-21-16,-2 0-25 16,-2-4-30-16,0-1-51 0,0 2-42 0,-4-2-43 0,0 0-45 15,-3-4-109-15,1 0-504 16,0-1-177-16</inkml:trace>
  <inkml:trace contextRef="#ctx0" brushRef="#br0" timeOffset="61026.87">6868 15326 2417 0,'0'0'-101'0,"0"0"25"15,0 0 17-15,0 0 17 0,0 0 18 16,0 0 16-16,0 0 26 0,0 0 29 0,0 0 26 16,0 0 23-16,0 0 16 15,52 5 13-15,-52-5 8 0,0 0-1 0,0 0 1 16,20-2-6-16,-20 2-8 0,0 0-8 0,28 0-9 0,-28 0-8 16,23 0-9-16,-23 0-10 15,24-1-6-15,-24 1-8 0,27 0-6 16,-27 0-10-16,28-2-13 0,-28 2-17 15,25 0-17-15,-10-2-19 0,-15 2-18 16,23 0-29-16,-23 0-20 0,19-2-30 16,-19 2-23-16,0 0-15 0,28 0-13 0,-24-1-27 15,-4 1-27-15,0 0-76 0,0 0-462 16,0 0-46-16</inkml:trace>
  <inkml:trace contextRef="#ctx0" brushRef="#br0" timeOffset="61309.04">7070 15240 2214 0,'0'0'-52'16,"-9"-11"35"-16,9 11 23 15,0 0 18-15,0 0 23 0,0 0 19 0,0 0 22 0,-6-14 21 16,6 14 14-16,0 0 2 0,0 0 8 0,0 0-4 16,0 0-3-16,0 0-4 15,0 0-4-15,0 0-1 0,0 0-1 0,0 0-7 16,0 0-7-16,0 0-15 0,0 0-8 15,-17 29-8-15,17-29-5 0,-3 21-9 0,3-21-5 16,0 22-8-16,0-10-8 16,3 0-7-16,-3-12-11 0,0 23-21 0,0-12-25 0,2 1-28 15,-2-12-33-15,2 23-42 16,0-14-37-16,1 3-43 0,-3-12-41 0,2 17-95 16,0-8-578-16,-2-9-331 0</inkml:trace>
  <inkml:trace contextRef="#ctx0" brushRef="#br0" timeOffset="61976.96">7368 15279 2733 0,'0'-25'-97'0,"0"25"2"0,0-17 13 0,0 17 19 16,2-22 6-16,-2 22 3 15,2-26 9-15,-2 26 13 0,2-26 13 0,1 16 21 16,-3 10 21-16,4-21 3 16,-4 21 10-16,8-17 10 0,-8 17 11 0,11-14 1 15,-11 14-4-15,13-11 11 0,-13 11-4 16,16-2-11-16,-16 2 9 0,0 0 2 16,28 10-3-16,-28-10 1 0,19 15-1 0,-8-3 4 15,-1 0-1-15,-1-1 7 0,-3 4 1 0,2 2 0 16,-4-4 0-16,0 2 13 0,2-1 2 0,-6-3 9 15,0-11 6-15,-6 24 7 16,6-24 3-16,-10 23 3 0,0-12 0 0,2 0 0 16,-3-2-14-16,0 1-4 0,11-10-10 15,-21 10 0-15,13-4-17 0,8-6-13 0,-20 4-14 16,20-4-17-16,-18 0-25 0,18 0-17 0,0 0-26 0,-24-10-27 16,24 10-34-16,-13-10-37 15,13 10-40-15,-6-12-45 16,6 12-47-16,-6-14-117 0,6 14-152 15,0-11-314-15,0 11-210 0</inkml:trace>
  <inkml:trace contextRef="#ctx0" brushRef="#br0" timeOffset="62216.6">7793 15404 2643 0,'0'0'52'15,"0"0"30"-15,20 7-4 0,-20-7-22 16,0 0-33-16,0 0-35 0,0 0-26 0,0 0-29 16,0 0-15-16,14 7-16 0,-14-7-24 15,0 0-16-15,6 0-55 0,-6 0-119 0,0 0-283 16,0 0 196-16</inkml:trace>
  <inkml:trace contextRef="#ctx0" brushRef="#br0" timeOffset="62686.93">7857 15073 1664 0,'15'-7'-25'16,"-15"7"1"-16,13-5 1 0,-13 5 3 0,12-3 3 16,-12 3 5-16,0 0 19 15,21-7 10-15,-21 7 15 0,0 0 13 0,22 0 11 16,-22 0 22-16,0 0 45 0,18 7 10 15,-18-7 8-15,16 8-1 0,-16-8-9 0,10 7-5 16,-10-7-10-16,11 11-11 16,-11-11-12-16,6 15-8 0,-6-15-6 15,0 19-11-15,0-19-4 0,-4 23 2 0,4-23 8 16,-7 26 4-16,1-11 4 0,0-2 0 0,0-3 11 16,-1 4-2-16,-2-3 7 0,3 3-8 0,-2-2 0 15,8-12-6-15,-13 20-3 16,13-20-10-16,-9 18-7 0,9-18-8 0,-4 13-5 0,4-13-8 15,0 0-1-15,4 21-9 16,-4-21-5-16,12 9-10 0,-12-9-7 0,14 10-16 16,-4-7-13-16,-10-3-19 15,22 4-26-15,-22-4-25 0,25 3-26 0,-10-3-35 0,-15 0-34 16,27 4-37-16,-14-4-57 0,-13 0-116 0,21 0-532 16,-8 0-333-16</inkml:trace>
  <inkml:trace contextRef="#ctx0" brushRef="#br0" timeOffset="63456.9">8416 15047 2830 0,'0'0'3'0,"-7"-24"30"0,7 24-5 0,0 0-7 0,0 0-1 16,0 0-7-16,0 0 2 16,0 0 0-16,0 0-11 0,0 0-4 15,0 0-7-15,0 0 3 0,0 0-6 16,24 43-5-16,-16-36-2 0,0 4-10 0,4-4-7 0,0 1-17 16,-2 0-18-16,-10-8-2 0,24 9-10 0,-13-3 2 15,-11-6 0-15,18 6 14 16,-18-6 13-16,18 0 13 0,-18 0 25 0,0 0 11 0,0 0-5 15,18-10 13 1,-18 10 17-16,0 0 21 0,7-17 10 0,-7 17 16 0,2-15 12 16,-2 15 4-16,0 0 11 15,-2-20 16-15,2 20 9 0,-3-15-3 0,3 15-5 16,0 0-12-16,0 0-12 0,0 0-11 0,0 0-4 0,-4-22-13 16,4 22-2-16,0 0-2 15,0 0 1-15,0 0-6 0,0 0-2 0,0 0-2 0,0 0-7 16,0 0-4-16,26 34-1 15,-20-24-4-15,3 7-4 0,-3-2-1 0,2 1-5 16,1 3-3-16,0 1-5 16,-3 2 2-16,2-2-2 0,-2 3-4 0,3-1 2 0,-2 0-8 15,-3 0 2-15,2 2-2 0,-4-5 2 0,2 1-4 16,-2-1-1-16,1 1 4 16,-3-4 7-16,0 2 3 0,-3-1 8 15,1-3 5-15,-4 1 4 0,0-2 4 0,-2-1 11 16,-2-1 1-16,0-2 12 0,10-9-2 0,-21 16 4 15,8-10-2-15,1-1 0 16,12-5 1-16,-28 4-5 0,28-4 1 0,-25 0-14 16,25 0-1-16,-24-8-1 0,12 2-8 15,12 6-1-15,-19-9-13 0,19 9-13 16,-11-17-13-16,11 17-16 0,0-19-20 0,0 19-31 0,6-20-43 0,-6 20-55 16,20-25-56-16,-8 10-58 15,0 3-129-15,4 1-141 0,-2-3-418 0,2 4-422 16</inkml:trace>
  <inkml:trace contextRef="#ctx0" brushRef="#br0" timeOffset="63796.92">9019 15051 2985 0,'0'0'12'0,"0"0"42"0,0 0 13 0,0 0 6 0,0 0 7 16,0 0 0-16,0 0 9 0,0 0 18 0,0 0 9 16,0 0 4-16,0 0 1 15,-40 22-7-15,31-5-4 0,3-4-7 0,-2 2-7 16,4 2-12-16,0 1-10 0,-1-1-9 15,5 3-7-15,0 1-11 0,0-3-12 0,5 1-13 16,-1 0-16-16,4 1-16 16,0 0-20-16,0-1-23 0,4-2-29 15,-4-3-29-15,2-1-35 0,3-2-36 0,-2-1-39 16,0 0-48-16,-3-4-106 0,2-4-596 0,-10-2-419 16</inkml:trace>
  <inkml:trace contextRef="#ctx0" brushRef="#br0" timeOffset="64066.85">9184 15035 2979 0,'2'-16'9'0,"-2"16"34"0,0 0 12 16,2-15-2-16,-2 15-6 0,0 0 1 0,0 0 10 16,0 0 21-16,0 0 18 15,0 0 13-15,0 0 10 0,0 0 2 0,0 0-2 0,0 0-9 16,15 55-7-16,-12-38-14 15,1 2-6-15,0 1-15 0,2-1-6 16,1 3-12-16,-1-1-6 0,0 0-17 16,0 3-5-16,-1-9-18 0,2 4-19 15,-3-3-18-15,2-1-27 0,-4 2-36 0,-2-17-41 16,10 24-38-16,-8-15-42 0,3-1-40 0,-1 0-78 16,-4-8-123-16,0 0-411 0,9 9-226 0</inkml:trace>
  <inkml:trace contextRef="#ctx0" brushRef="#br0" timeOffset="64356.9">9370 15183 2612 0,'0'0'9'0,"0"0"25"15,6-17 12-15,-6 17-4 0,0 0-7 0,0 0-7 16,0 0-4-16,0 0 2 0,0 0 14 0,0 0 6 16,0 0 9-16,0 0 9 0,0 0 3 15,-31 0 5-15,31 0 3 0,0 0 1 0,-30 9-7 16,30-9-6-16,-16 8-6 15,16-8-3-15,-13 6-4 0,13-6 0 0,0 0 0 16,-13 11 7-16,13-11 4 0,0 0 2 16,0 18-1-16,0-18 2 0,0 0 1 0,15 22 7 15,-8-12-9-15,-7-10-2 16,16 15-4-16,-5-5-6 0,-1-2-6 0,1-1-2 16,0 1-9-16,1-2-10 0,1 1-25 0,-13-7-32 15,25 11-40-15,-14-7-50 0,-11-4-56 16,23 8-43-16,-12-5-52 0,-11-3-122 0,16 2-582 15,-4 0-431-15</inkml:trace>
  <inkml:trace contextRef="#ctx0" brushRef="#br0" timeOffset="64576.94">9566 15230 3041 0,'0'0'-4'0,"0"0"14"16,0 0 4-16,26-1-3 16,-26 1-3-16,18-2 6 0,-18 2-5 15,23 0-1-15,-23 0-4 0,28 0-2 16,-10 0 2-16,-18 0 1 0,34-2-7 0,-17-1-21 16,1 3-27-16,-18 0-45 0,36-3-41 0,-24 2-48 0,0-2-111 15,4 3-436-15,-16 0-1 16</inkml:trace>
  <inkml:trace contextRef="#ctx0" brushRef="#br0" timeOffset="64966.98">9917 15013 2131 0,'0'0'-25'0,"8"-15"12"15,-8 15 10-15,0 0-3 0,13-13 4 0,-13 13-6 16,10-8 10-16,-10 8-4 16,13-8 19-16,-13 8 2 0,0 0 25 15,21-7 10-15,-15 5 33 0,-6 2 2 0,18-2 3 16,-18 2-12-16,16 0 6 0,-16 0-8 0,15 2 6 16,-15-2 4-16,15 6 3 0,-8-3 6 0,-7-3 5 15,10 13-2-15,-6-9 0 16,-4-4-4-16,2 19-3 0,-2-19-2 0,-2 24-3 0,2-24 3 15,-6 29 3-15,2-16 5 16,4-13 1-16,-4 24-2 0,2-11-3 0,2-13-16 16,-3 24-6-16,3-24-12 15,3 21-5-15,-3-21-3 0,6 18-17 0,-2-6-10 0,-4-12-13 16,14 15-13-16,-4-8-22 0,-2 0-26 0,2-4-35 16,-1 4-44-16,-9-7-42 0,23 5-42 15,-10-3-35-15,-3-2-76 0,-10 0-116 0,20-2-488 16,-20 2-328-16</inkml:trace>
  <inkml:trace contextRef="#ctx0" brushRef="#br0" timeOffset="65176.75">10283 15021 2745 0,'8'-13'11'0,"-8"13"53"0,6-10 11 16,-6 10 12-16,0 0 4 0,16-9 9 0,-16 9 3 15,0 0 8-15,0 0 1 16,29 9 6-16,-29-9 1 0,17 14-3 0,-8-3-11 15,-3 4-8-15,0 3-10 16,0-1-10-16,-2 1-12 0,2 4-9 0,-4-1-20 0,0-1-22 16,0 3-36-16,-4-2-43 15,2 0-68-15,-2 1-66 0,-3 2-58 0,-2-2-146 16,1 0-130-16,0-5-319 0,0-2-195 0</inkml:trace>
  <inkml:trace contextRef="#ctx0" brushRef="#br0" timeOffset="69696.78">11004 15244 2426 0,'-18'3'-115'0,"18"-3"27"0,0 0 23 15,0 0 17-15,0 0 7 0,0 0 11 0,0 0 5 0,0 0 15 16,0 0 7-16,0 0 6 0,0 0 11 0,0 0 7 16,0 0 1-16,0 0 2 15,0 0 1-15,0 0 7 0,0 0 4 0,0 0 12 0,0 0 5 16,0 0-1-16,0 0 20 15,0 0 4-15,0 0 4 0,0 0 16 0,0 0 0 16,0 0 2-16,0 0 2 0,0 0-2 16,0 0-2-16,0 0 4 0,0 0-4 0,0 0-9 15,0 0-1-15,0 0-6 16,0 0-6-16,0 0-4 0,0 0-2 0,0 0-2 16,57-7 2-16,-57 7 1 0,19-3-1 15,-19 3-3-15,23 0 0 0,-23 0-5 0,26-3 1 16,-12 3 5-16,-14 0-10 0,29-1-3 0,-15-2-2 15,-14 3 0-15,25-1-1 0,-25 1-5 16,24 0-2-16,-24 0-1 0,21-2-10 0,-21 2 2 16,20-2-9-16,-20 2-4 15,0 0-7-15,20 2-17 0,-20-2-17 0,11 0-30 0,-11 0-41 16,0 0-45-16,0 0-67 0,18 0-38 16,-18 0-79-16,0 0-161 0,0 0-66 15,0 0-314-15,0 0-217 0</inkml:trace>
  <inkml:trace contextRef="#ctx0" brushRef="#br0" timeOffset="70143.12">11053 15095 2630 0,'0'0'3'16,"0"0"34"-16,0 0 13 0,-2-19 14 0,2 19 7 15,0 0 8-15,0 0 14 0,9-10 15 16,-9 10 25-16,0 0 2 0,16-8 7 0,-16 8-1 16,0 0 3-16,15-11-12 0,-15 11-7 0,18-4-12 15,-18 4-14-15,20-7-16 16,-20 7 1-16,25-4-26 0,-11 3-24 0,-2-1-32 15,1 2-30-15,-13 0-55 0,27-2-56 16,-9 4-54-16,-4 0-44 0,-1-2-73 0,-13 0-160 16,24 1-466-16,-12-1-350 0</inkml:trace>
  <inkml:trace contextRef="#ctx0" brushRef="#br0" timeOffset="82596.98">11832 14888 2769 0,'0'0'-102'0,"0"0"18"15,0 0 10-15,0 0 11 0,0 24 7 0,0-24 13 0,0 0 20 16,-2 15 12-16,2-15 26 0,0 0 28 0,-4 20 26 16,4-20 36-16,0 0 17 15,-2 20 8-15,2-20 11 0,-2 18-1 0,2-18 4 16,-4 17 1-16,4-17-8 0,-3 21-9 15,3-21-11-15,-6 24-7 0,4-10-5 0,-2 1-10 16,4-15-4-16,-4 27-8 16,1-14-6-16,3-13-7 0,-4 25-7 0,2-13-4 0,2-12-5 15,-2 20-8-15,2-20-6 16,-2 17-4-16,2-17-5 0,-2 15-7 0,2-15-10 16,0 0-16-16,0 20-25 0,0-20-28 0,0 0-58 15,0 0-69-15,0 19-66 0,0-19-105 16,0 0-180-16,-5 8-437 0,5-8-416 0</inkml:trace>
  <inkml:trace contextRef="#ctx0" brushRef="#br0" timeOffset="83146.73">12028 14960 2896 0,'12'-17'-116'15,"-12"17"19"-15,10-16 11 0,-10 16 7 0,14-12 10 16,-7 4 8-16,-7 8 14 0,11-12 24 15,-11 12 15-15,16-5 19 0,-16 5 24 16,11-5 20-16,-11 5 36 0,0 0 22 0,0 0 17 0,27 1 13 16,-27-1 6-16,0 0-2 15,16 9-3-15,-16-9-5 0,11 13-9 0,-11-13-11 16,11 15-10-16,-7-4-9 0,-4-11-7 16,8 16-9-16,-4-4-7 0,-4-12 0 0,6 20-2 15,-6-20-3-15,3 19-8 0,-3-19-5 0,2 18-4 16,-2-18-4-16,-2 17-6 15,2-17-7-15,-7 15-1 0,7-15-3 0,-10 15 0 0,10-15 0 16,-13 10 0-16,13-10 1 16,-12 8-1-16,12-8 1 0,-14 6-1 15,14-6-5-15,0 0 1 0,0 0 2 0,-25 0-9 16,25 0-4-16,0 0-4 0,0 0-2 0,-16-14-4 16,16 14-5-16,0 0-3 0,-9-17-5 0,9 17-3 15,0 0-3-15,-4-19-5 16,4 19-6-16,0 0-6 0,6-21-11 0,-6 21-8 0,5-14-15 15,-2 7-28-15,-3 7-25 16,10-13-37-16,-5 7-40 0,-5 6-43 0,9-10-46 16,-9 10-145-16,9-9-118 0,-9 9-352 15,0 0-277-15</inkml:trace>
  <inkml:trace contextRef="#ctx0" brushRef="#br0" timeOffset="84563.75">12504 14863 2746 0,'0'0'-9'16,"0"0"33"-16,0 0 11 0,0 0 5 0,0 0-4 16,0 0-7-16,0 0 4 0,0 0-4 15,0 0 7-15,-2-12 3 0,2 12 5 16,0 0 6-16,0 0 8 0,0 0 5 0,0 0 4 0,0 0 5 15,0 0 3-15,0 0 7 16,0 0 8-16,0 0 3 0,0 0 0 0,0 0 1 0,0 0-4 16,0 0 1-16,0 0-18 15,0 0-9-15,0 0-6 0,0 0-2 0,0 0-10 16,0 0-1-16,0 0-4 0,0 0-5 0,0 0-3 0,0 0-2 16,0 0-4-16,0 0 5 15,0 0-7-15,0 0-1 0,0 0 3 0,0 0-2 16,0 0 2-16,0 0-6 15,0 0 0-15,0 0-2 0,2 47-3 16,-2-47-2-16,2 20-2 0,-2-20 2 0,5 23 0 16,-1-10-6-16,-4-13 0 0,5 21-3 15,-5-21-5-15,5 22-4 0,-5-22-2 16,4 16-6-16,-4-16-5 0,4 14-3 0,-4-14-6 0,7 9-6 16,-7-9 1-16,7 8 2 0,-7-8-6 0,0 0 0 15,16-1-5-15,-16 1 4 0,0 0-11 16,21-14 0-16,-13 6 3 0,1-1 12 0,2-1-7 15,-2-2 11-15,-2 4 9 16,-3-5 5-16,5 2 15 0,-2 2 8 0,-3 0 9 16,1-1 7-16,-5 10 10 0,7-15 9 15,-7 15-5-15,0 0 1 0,4-17-2 0,-4 17-2 16,0 0 5-16,7-13-5 0,-7 13 3 0,0 0 3 16,0 0 12-16,0 0 1 0,0 0 2 15,0 0 19-15,0 0 3 0,0 0-15 0,0 0 8 16,0 0-10-16,-3 52-7 15,3-52-8-15,3 23-3 0,-1-11-4 0,-2-12-13 16,7 22-11-16,-5-11-15 0,-2-11-15 16,9 20-14-16,-5-10-18 0,-1-1-23 0,4 1-30 15,-3-1-46-15,1-1-58 16,3 3-50-16,-1-5-65 0,-7-6-164 0,8 13-90 0,-8-13 7 16,4 12-272-16,-4-12-175 15</inkml:trace>
  <inkml:trace contextRef="#ctx0" brushRef="#br0" timeOffset="84926.9">13044 14715 2551 0,'0'0'0'0,"0"-20"30"16,0 20 18-16,0 0 6 0,0 0 8 0,0 0 9 0,0 0 19 15,0 0 13-15,0 0 17 0,0 0 16 0,0 0 9 16,-43 35 4-16,38-24-5 16,-4 2-4-16,2 2-10 0,0 2-3 0,1 5-10 0,2 0-10 15,-1 1-7-15,3 1-15 16,0-2-5-16,2 1-7 0,0-2 0 0,2 5-18 15,0-1-2-15,3-2-9 16,-1 0-11-16,7-2-16 0,-2 2-16 16,2-4-21-16,-2 0-29 0,5-4-41 0,-5-2-39 15,5-1-53-15,-1-3-33 0,0 2-25 0,1-8-66 16,-3 1-121-16,-1-3-554 0,-10-1-440 0</inkml:trace>
  <inkml:trace contextRef="#ctx0" brushRef="#br0" timeOffset="85176.85">13288 14851 3014 0,'0'0'-55'16,"7"-18"37"-16,-7 18 15 0,5-7 6 0,-5 7 29 0,0 0 36 16,0 0 31-16,0 0 21 0,0 0 8 0,0 0-1 15,0 0-6-15,4 40-9 16,-4-40-8-16,0 32-7 0,0-15-5 0,0 2-11 0,0 1-10 15,0-1-9 1,0 0-6-16,2 1-7 0,-2-1-15 0,2-3-23 0,-2-16-24 16,2 29-35-16,-2-17-38 15,0-12-46-15,5 23-35 0,-3-13-30 0,0-1-19 16,-2-9-44-16,6 10-105 0,-6-10-525 0,10 3-263 0</inkml:trace>
  <inkml:trace contextRef="#ctx0" brushRef="#br0" timeOffset="85467.07">13475 14922 2742 0,'7'-6'22'16,"-3"1"47"-16,-4 5 23 0,0 0 10 16,0 0 6-16,0 0 10 0,0 0 12 0,0 0 0 15,0 0-4-15,0 0-7 0,0 0-4 16,0 0-12-16,0 0-11 0,-42 21-10 0,32-13-9 16,-3-1-6-16,13-7-6 0,-25 13-10 0,14-6-1 15,-3-1 2-15,14-6-4 0,-19 13-1 16,9-5 0-16,10-8-1 0,-15 14 3 15,15-14-7-15,-12 15 0 0,12-15 5 16,-5 15-12-16,5-15-2 0,5 21-1 16,-5-21-2-16,10 20-4 0,2-11 2 0,-1 1-6 15,5-3 0-15,-2 3-5 0,2-3-7 0,-1 1-4 16,3 2-17-16,-1-3-22 0,0-1-30 0,1 0-43 16,-5-2-46-16,4 3-57 15,-2-2-39-15,-1 0-58 0,-5 0-145 0,-9-5-89 0,20 4-373 16,-13-3-310-16</inkml:trace>
  <inkml:trace contextRef="#ctx0" brushRef="#br0" timeOffset="85656.9">13691 15126 2677 0,'0'0'-71'0,"28"-5"15"0,-28 5 5 15,21-5 7-15,-21 5 6 16,24-3-2-16,-24 3 13 0,25-2 1 0,-12-1 1 15,-13 3 11-15,25-1-6 0,-25 1 8 16,23 0-8-16,-23 0-7 0,27 1-12 16,-27-1-19-16,24 0-26 0,-12 3-40 15,-12-3-95-15,0 0-321 0,31-3 276 0</inkml:trace>
  <inkml:trace contextRef="#ctx0" brushRef="#br0" timeOffset="85866.88">14020 15017 1723 0,'0'-19'173'0,"0"19"32"0,4-9-2 16,-4 9 1-16,0 0-14 0,0 0-9 0,0 0 2 15,0 0 8-15,0 0-4 0,0 0-9 0,0 0-8 0,0 0-18 16,0 0-21-16,19 28-11 16,-17-13-2-16,0 0-16 0,3 4-15 0,-1-3-22 15,-2 3-14-15,3 1-31 16,-2-4-33-16,1 3-47 0,-2-2-61 15,5 3-67-15,-3-2-44 0,-2-7-85 0,5 4-164 16,-2-4-487-16,-3-2-408 0</inkml:trace>
  <inkml:trace contextRef="#ctx0" brushRef="#br0" timeOffset="86176.79">14297 14686 3083 0,'0'0'68'0,"13"1"42"0,-13-1 19 0,15 11 1 0,-15-11-4 15,15 20 3-15,-5-1-10 16,1 1-3-16,-1 0-5 0,-1 5 0 0,-1 2-16 15,-3 2-4-15,3-1-7 0,-4 2-12 16,-2 3-13-16,0-3-15 0,0 0-15 0,-4 4-18 16,0-4-27-16,-1 0-25 15,-6-1-36-15,4-2-47 0,-3 3-58 0,-3-4-37 16,-1-4-49-16,-1-2-128 0,-3-1-130 0,1 0-349 16,-3-3-240-16</inkml:trace>
  <inkml:trace contextRef="#ctx0" brushRef="#br0" timeOffset="88476.92">14816 14986 2478 0,'0'0'-122'0,"0"0"31"16,0 0 20-16,0 0 13 0,0 0 20 15,0 0 31-15,0 0 19 0,0 0 43 16,0 0 32-16,0 0 30 0,0 0 36 0,0 0 15 16,0 0 11-16,0 0 0 0,0 0-7 0,0 0-3 0,0 0-17 15,0 0-11-15,0 0-10 16,0 0-7-16,0 0-8 0,0 0-5 0,0 0-2 0,0 0-10 15,0 0-4-15,0 0-4 16,0 0-4-16,0 0-6 0,0 0-9 0,0 0-6 16,0 0 3-16,0 0-4 15,0 0-9-15,58 6-2 0,-58-6-1 0,21 2-15 0,-21-2-13 16,19 0-6-16,-19 0-10 0,25 3-12 0,-25-3-14 16,23 1-19-16,-10 2-24 15,-2-2-37-15,-11-1-46 0,0 0-61 0,30 2-41 16,-20-2-76-16,-10 0-152 0,12 1-76 15,-12-1-386-15,0 0-349 0</inkml:trace>
  <inkml:trace contextRef="#ctx0" brushRef="#br0" timeOffset="88727.48">14949 14882 2778 0,'0'0'-51'0,"0"0"60"15,0 0 29-15,-6-16 7 16,6 16 7-16,0 0 6 0,0 0 10 0,0 0 11 0,0 0 10 16,0 0 7-16,0 0 6 15,0 0-6-15,0 0-6 0,0 0-11 0,-12 41-7 16,12-41-8-16,-5 23-5 16,5-8-9-16,0-15-11 0,-4 27-26 0,1-13-33 15,1 2-35-15,2-16-47 0,-3 29-46 0,3-16-26 0,0-1-47 16,-2-2-102-16,2-10-556 15,0 24-246-15</inkml:trace>
  <inkml:trace contextRef="#ctx0" brushRef="#br0" timeOffset="90986.75">15820 14434 2584 0,'0'0'-96'0,"0"0"24"0,0 0 18 0,0 0 14 0,0 0 19 16,0 0 11-16,0 0 18 0,-14-13 20 0,14 13 18 16,0 0 13-16,0 0 9 0,0 0 13 15,0 0 6-15,0 0 7 0,0 0 2 0,0 0 7 16,0 0 1-16,0 0-4 15,0 0-1-15,0 0 2 0,-4-6-15 0,4 6-8 16,0 0-10-16,0 0-8 0,0 0-4 16,0 0-2-16,0 0 2 0,0 0 3 15,0 0 4-15,0 0 6 0,0 0-3 16,-31 13 0-16,31-13-4 0,-20 8-7 0,20-8-5 16,-21 8-8-16,8-5 0 0,13-3 1 0,-22 7-14 0,7-2 3 15,15-5-9-15,-24 6-4 16,24-6-1-16,-18 4-4 0,18-4-6 0,-20 4-8 15,20-4-2-15,0 0-3 0,-21 3-2 16,21-3 1-16,0 0 2 0,0 0 2 0,-22-3 1 16,22 3 6-16,0 0 5 15,0 0 6-15,0 0 5 0,0 0 7 0,0 0-1 16,-20-2 5-16,20 2-3 0,0 0 0 0,0 0-3 0,0 0 1 16,0 0 5-16,-15 9 5 15,15-9 2-15,-9 15-2 0,9-15-8 0,-6 20 2 16,2-9-3-16,4-11 0 15,-6 28-4-15,1-13-4 0,2 2-2 0,0-1 1 16,-2 0-4-16,5-16-3 0,-4 27-1 16,2-15 2-16,2-12-3 0,-2 23-4 0,2-23-7 0,0 19 0 15,0-19-9-15,4 16-8 16,-4-16 4-16,6 11-11 0,-6-11-4 0,16 9-5 16,-8-7 1-16,-8-2 4 0,19 4 2 0,-8-2 4 15,-11-2 7-15,20 4 6 0,-20-4 5 16,25 2 11-16,-25-2 4 0,22 4 5 0,-8-3 8 15,-14-1 4-15,20 7-1 16,-9-4 3-16,-11-3 4 0,21 12 11 0,-12-5-1 0,-1 2 3 16,-2 4 17-16,0 0-2 15,-4 3-9-15,-2-16-2 0,2 27-6 0,-2-11-8 16,-4 0-8-16,0-1 6 0,-2 0-10 0,-2 2-7 0,-1-3-14 16,1-1-18-16,-3 3-23 15,1-5-25-15,-1 3-36 0,-3-1-53 0,2-2-73 16,1 1-54-16,2-2-124 15,0-3-176-15,0 1-5 0,1-4-382 0,8-4-407 16</inkml:trace>
  <inkml:trace contextRef="#ctx0" brushRef="#br0" timeOffset="91617.08">16020 14792 2911 0,'0'0'-33'0,"-4"-23"59"0,4 23 35 16,-4-7 18-16,4 7 12 0,0 0 11 0,0 0 5 0,-4-13 5 15,4 13 7-15,0 0-3 16,0 0 3-16,0 0-9 15,0 0-5-15,0 0-9 0,-19 30-12 0,19-30-10 16,-3 23-5-16,1-9-7 0,2-14-7 0,2 27-10 0,-2-27-1 16,7 25-3-16,-3-13-7 15,-4-12-5-15,7 23-7 0,-1-14-7 0,-6-9-8 16,10 15-13-16,-10-15-6 0,12 13-10 0,-12-13-8 0,12 7-5 16,-12-7-3-16,0 0 2 15,19-2-4-15,-19 2 2 0,13-10 10 16,-9 1 0-16,0-1 7 0,2-1 7 15,-3-2 13-15,1 0 8 0,-4 13 15 0,6-29 9 0,-4 16 21 16,-2 13 7-16,2-16 13 16,-2 16 2-16,2-17 8 0,-2 17 6 0,0 0-14 15,0 0 16-15,0 0-3 16,0 0 2-16,0 0 2 0,0 0 5 0,0 0-8 0,0 0-15 16,0 54-10-16,2-39-22 0,0 4-22 0,5-4-24 15,0 1-26-15,-1 2-34 16,2-1-47-16,0 0-61 0,3 0-82 0,-2-4-79 0,-1 1-190 15,1-2-58-15,-1-3 45 16,-2-2-382-16,3-3-317 0</inkml:trace>
  <inkml:trace contextRef="#ctx0" brushRef="#br0" timeOffset="91906.83">16471 14804 2823 0,'7'-19'32'15,"-7"19"28"-15,2-8 11 16,-2 8-5-16,0 0-3 0,0 0 1 0,0 0 5 16,0 0 13-16,0 0 11 0,0 0 3 0,0 0 4 0,0 0-6 15,0 0 0-15,-2 48-7 16,2-48-14-16,2 25-5 15,0-9-11-15,0 0-2 0,0 0-22 0,2-2-14 16,1 1-27-16,1 1-27 0,0-2-31 0,0-2-35 0,3 1-44 16,0-3-28-16,1 2-30 15,-2-4-61-15,-8-8-146 0,18 13-446 0,-8-7-204 16</inkml:trace>
  <inkml:trace contextRef="#ctx0" brushRef="#br0" timeOffset="92166.83">16776 14679 2620 0,'0'0'37'15,"0"0"38"-15,5-16 13 16,-5 16 13-16,0 0 18 0,0 0 19 0,0 0 9 16,0 0 4-16,0 0 3 0,0 0-11 0,0 0-9 0,2 48-10 15,-2-32 6-15,2 4-22 16,-2 1-9-16,2 2-10 0,0-3-6 0,0 3-16 15,0-2-5-15,0-3-19 0,0 4-17 16,0-5-21-16,-2 1-25 0,3-3-23 0,-3-15-33 16,4 24-38-16,-4-24-42 15,2 21-38-15,0-13-27 0,-2-8-31 0,2 11-68 0,-2-11-95 16,0 0-476-16,0 0-272 0</inkml:trace>
  <inkml:trace contextRef="#ctx0" brushRef="#br0" timeOffset="92426.96">16945 14789 2769 0,'8'-12'61'16,"-8"12"31"-16,6-8 6 0,-6 8-6 16,0 0-7-16,0 0-10 0,0 0-10 0,0 0-2 15,0 0 5-15,0 0 14 0,-30-1 12 16,30 1 2-16,0 0 3 0,0 0-4 0,-28 13-9 16,28-13-7-16,-11 10-3 0,11-10-7 0,-8 13-9 15,8-13 3-15,-4 19-5 0,4-19-2 16,2 20-2-16,-2-20 0 0,2 23-4 15,2-10-1-15,-4-13-6 0,9 26-6 16,-3-13-6-16,0-1-2 0,1 1-11 0,4-2-20 0,-3 1-21 16,0-1-30-1,-8-11-39-15,16 17-45 0,-4-9-51 0,-2-1-34 0,3 1-29 16,-4-6-97-16,3 2-130 0,-3 0-445 0,-9-4-328 16</inkml:trace>
  <inkml:trace contextRef="#ctx0" brushRef="#br0" timeOffset="92636.88">17172 14960 2881 0,'0'0'73'0,"0"0"35"0,0 0-2 16,21-2-11-16,-21 2-10 0,15 0-7 15,-15 0-11-15,19 0-9 0,-8 2-5 16,-11-2-5-16,25 2-9 0,-12-2-12 0,-1 2-15 0,1 0-22 0,2-2-33 15,0 0-42-15,1 3-36 16,0-3-33-16,-4 0-38 0,-12 0-91 0,26 0-585 16,-16 0-228-16</inkml:trace>
  <inkml:trace contextRef="#ctx0" brushRef="#br0" timeOffset="93201.6">17559 14873 2648 0,'0'0'10'0,"0"0"15"15,0 0-6-15,0 0-14 0,0 0-21 16,0 0 2-16,0 0 1 0,0 0-5 0,24-5 9 16,-24 5-1-16,0 0 16 0,0 0 1 0,0 0 5 15,0 0-4-15,27 5 0 16,-20-5-2-16,-7 0 9 0,0 0 4 0,17 0 16 15,-17 0 3-15,0 0 20 0,14 0 12 16,-14 0 16-16,0 0 9 0,10 4 5 0,-10-4 4 16,0 0 0-16,0 0-3 0,0 0-7 15,14 2-6-15,-14-2-2 0,0 0-8 0,0 0-7 16,0 0 0-16,0 0-4 0,0 0-4 0,0 0-5 16,0 0-6-16,0 0-7 0,0 0-4 15,0 0-2-15,0 0-7 0,0 0-3 0,0 0 2 16,0 0-8-16,0 0-1 15,0 0-5-15,0 0-1 0,0 0 0 16,0 0-6-16,8 6-1 0,-8-6 0 16,0 0-1-16,0 0-1 0,0 0 7 0,0 0 1 0,0 0 2 15,0 0 9-15,0 0 6 16,0 0 4-16,8 18 4 0,-8-18 3 0,0 0 1 16,-2 19-2-16,2-19 0 0,0 0-9 0,-6 28 8 0,2-16-3 15,4-12-3-15,-8 27-5 16,4-15 1-16,-4 0-4 0,8-12 6 0,-8 22 4 15,8-22 6-15,-6 21-3 0,4-11-8 16,2-10 1-16,-2 16-12 0,2-16-11 0,0 0-15 16,2 23-6-16,0-15-13 15,-2-8-12-15,8 9-20 0,-2-3-23 0,-6-6-33 0,18 4-40 16,-8-4-31-16,5 0-39 16,0 0-19-16,6-2-34 0,-2-2-78 15,4 0-132-15,-1 0-472 0,-1-1-390 0</inkml:trace>
  <inkml:trace contextRef="#ctx0" brushRef="#br0" timeOffset="93517.04">18048 14665 2958 0,'6'-6'59'15,"-6"6"35"-15,12-6-3 0,-12 6 1 0,0 0 4 16,20 4 0-16,-20-4-1 0,16 18 0 0,-8-6-2 0,-4 6-8 16,2 3-6-16,-1 2-7 15,-3 1-3-15,-2 5-8 0,-2-1-4 0,-1 3-6 16,-3 6-10-16,0 0-16 15,-2-3-21-15,-6 2-25 0,0-1-35 0,-6 1-42 0,2 1-46 16,-3-2-36-16,1-6-36 16,-8 2-68-16,4-6-142 0,-2-2-455 0,1-3-248 15</inkml:trace>
  <inkml:trace contextRef="#ctx0" brushRef="#br0" timeOffset="94506.56">16558 14709 2575 0,'0'0'-73'0,"0"0"27"16,0 0 16-16,0 0 21 15,0 0 3-15,0 0 26 0,0 0 21 16,0 0 34-16,0 0 33 0,0 0 21 0,0 0 18 16,0 0 9-16,0 0 6 0,0 0-1 0,0 0-3 15,0 0-4-15,0 0-1 16,0 0-10-16,0 0-9 0,-27 28-9 0,27-28-5 0,-6 20-4 16,6-20-4-16,-7 19-8 0,7-19-7 0,-7 23 21 15,5-11-12-15,-2 2 0 16,-2-2-18-16,6-12-7 0,-9 29-10 15,5-13-6-15,-2 0-8 0,2-2 0 16,-1 1-3-16,1 1-4 0,0-1 2 0,-1 0-9 16,3 1-3-16,2-16 0 0,-2 32-6 15,0-13-7-15,4-3-2 0,-2-16-3 0,4 32-2 16,-2-17 0-16,3 0-3 0,1 2-4 0,-1-2-2 0,1 1-8 16,2-2-15-16,1-1-7 15,-1-1-17-15,1 2-19 0,2-3-11 0,-3 0-18 0,4 2-24 16,-1-2-40-16,2-1-54 15,-1-1-56-15,1-2-59 0,0 0-174 16,2-1-84-16,-1-3 32 0,-14-3-402 16,28 4-364-16</inkml:trace>
  <inkml:trace contextRef="#ctx0" brushRef="#br0" timeOffset="96136.71">17545 14850 2751 0,'0'0'-130'0,"0"0"24"0,0 0 16 16,0 0 18-16,0 0 14 0,0 0 10 0,0 0 20 0,0 0 14 16,0 0 9-16,0 0 6 15,0 0 21-15,0 0 3 0,0 0 9 0,0 0 12 16,0 0 6-16,0 0 3 15,0 0-2-15,0 0 1 0,0 0 3 0,16-39 1 0,-12 36 2 16,-4 3-3-16,7-10 5 16,-7 10 7-16,9-13 1 0,-7 5-7 0,-2 8 4 15,8-16-3-15,-4 8-6 16,-4 8-5-16,9-14-5 0,-5 5-6 0,2 1-2 0,-6 8 0 16,9-13 5-16,-5 6 0 0,-4 7 9 0,11-12 2 15,-11 12 7-15,10-10 5 16,-10 10 0-16,0 0 4 0,16-13-2 0,-16 13-2 15,10-6-4-15,-10 6-4 0,0 0 0 16,14-7 1-16,-14 7 0 0,0 0 5 0,0 0 1 16,18-2 1-16,-18 2 2 15,0 0 3-15,0 0-10 0,0 0 2 0,0 0-4 0,23 9-4 16,-23-9-2-16,6 9-3 0,-6-9-2 0,0 0-3 16,10 16 0-16,-10-16-3 15,7 12-2-15,-7-12 3 0,7 14-2 16,-7-14-10-16,6 14 2 0,-6-14-2 0,6 15-2 15,-6-15-4-15,4 13 15 0,-4-13 3 0,4 14-1 16,-4-14-4-16,0 0 3 16,2 18 3-16,-2-18-9 0,0 0-4 0,-2 25-9 0,2-25 2 15,0 0-2-15,-4 23 1 16,4-23-7-16,-2 17-7 0,2-17 5 0,-4 15 1 16,4-15-4-16,-6 20 1 0,6-20 0 15,-6 17 0-15,6-17 4 0,-7 17 0 0,7-17 2 16,-9 15-3-16,9-15 0 0,-8 15-3 15,8-15 0-15,-8 17 3 0,8-17-5 16,-9 18 0-16,9-18-1 0,-10 17-1 0,10-17 2 0,-9 14-1 16,9-14 2-16,-9 13 3 15,9-13 1-15,-8 15 0 0,8-15 0 0,-8 12 1 0,8-12-3 16,-8 10 1-16,8-10-2 0,-8 13-2 0,8-13 1 16,0 0-2-16,-10 15 0 15,10-15-4-15,-6 9 3 0,6-9-2 0,0 0 0 16,-11 12-1-16,11-12 0 0,0 0-1 15,-10 11-2-15,10-11 0 0,0 0-4 0,0 0 3 16,-9 14-2-16,9-14 0 16,0 0-1-16,0 0 0 0,0 0-2 0,-11 8 0 0,11-8 1 15,0 0 0-15,0 0-1 0,0 0 1 0,0 0 0 16,0 0 0-16,0 0 1 16,0 0-1-16,-10 11 1 0,10-11-1 0,0 0-2 0,0 0 3 15,0 0-3-15,0 0 0 16,0 0-1-16,0 0 1 0,0 0-3 0,0 0 0 15,0 0 0-15,0 0 1 16,0 0 1-16,0 0 0 0,0 0 1 0,0 0-2 0,0 0 1 16,0 0-2-16,0 0 2 15,0 0-2-15,0 0 0 0,0 0 2 0,0 0-2 16,0 0-1-16,0 0-1 0,38-25 1 0,-38 25-1 0,0 0 2 16,0 0 1-16,15-6 2 15,-15 6 0-15,0 0 1 0,0 0 1 0,19-6 0 16,-19 6 2-16,0 0 5 0,17-1 1 15,-17 1 6-15,0 0 2 0,0 0 2 16,0 0 0-16,25 4 1 0,-25-4-3 16,0 0-5-16,17 5 2 0,-17-5 1 0,13 7-4 15,-13-7 0-15,12 6 0 0,-12-6-1 0,0 0-1 16,22 7 0-16,-22-7-2 0,14 6 0 16,-14-6-1-16,16 6 0 0,-16-6 0 0,12 4-3 15,-12-4-7-15,0 0-5 0,17 5-9 16,-17-5-17-16,0 0-16 0,0 0-27 0,26-5-36 15,-20 1-36-15,-6 4-55 16,16-12-68-16,-6 7-44 0,-4-3-103 0,2 1-156 0,0 2 18 16,-8 5-541-1,11-10-689-15</inkml:trace>
  <inkml:trace contextRef="#ctx0" brushRef="#br0" timeOffset="102886.92">20627 13479 3291 0,'0'0'-155'0,"0"0"28"0,0 0 24 0,0 0 13 16,0 0 6-16,0-24 15 0,0 24 5 0,0 0 12 16,0 0 20-16,0 0-2 15,2-18 5-15,-2 18 9 0,0 0 11 0,0 0 11 16,0 0 10-16,0 0 15 0,0 0 14 15,0 0 11-15,2-16 14 0,-2 16 7 0,0 0 12 16,0 0 9-16,0 0 2 16,0 0 5-16,0 0-2 0,0 0-9 0,0 0-6 0,0 0-10 15,0 0-9-15,0 0-6 16,0 0 3-16,0 0-10 0,0 0-3 0,0 0-7 16,0 0 0-16,0 0-6 0,0 0 1 0,0 0-3 0,-19 40-5 15,19-40 1-15,0 0-1 16,-3 26-6-16,3-26-1 0,3 17-6 0,-3-17-3 15,2 18-8-15,-2-18-5 16,7 15-6-16,-7-15-5 0,8 13-4 0,-8-13 1 0,8 9-3 16,-8-9-1-16,10 8-1 15,-10-8-4-15,0 0-6 0,18 4-4 16,-18-4-5-16,0 0 1 0,0 0 0 0,23-15 0 0,-23 15 13 16,13-12 2-16,-5 5 11 0,-8 7 14 15,11-15 7-15,-3 4 10 0,-8 11 0 0,10-18-1 16,-2 8 5-16,-8 10-2 15,8-15-1-15,-8 15 0 0,6-15 4 0,-6 15 2 16,4-13 1-16,-4 13 2 16,0 0-3-16,6-16-3 0,-6 16 2 0,0 0 3 0,0 0 3 15,0 0 1-15,0 0 8 0,0 0 8 16,0 0 2-16,0 0 0 0,0 0 4 16,0 0 8-16,0 0-2 0,0 0-3 0,0 0-8 0,0 0-7 15,0 0-3-15,-16 45-6 16,16-45-9-16,0 0-15 0,0 26-29 0,0-26-28 15,6 16-45-15,-6-16-63 16,10 12-59-16,-5-5-73 0,-5-7-162 0,10 7-122 16,-10-7-315-16,0 0-261 0</inkml:trace>
  <inkml:trace contextRef="#ctx0" brushRef="#br0" timeOffset="103376.79">21209 13249 2599 0,'0'0'-82'0,"0"0"23"0,0 0 7 0,0 0 14 0,0 0 3 16,0 0 32-16,0 0 43 16,0 0 22-16,0 0 26 0,-51 26 16 0,39-14 9 0,-2 4 6 15,2 2-2-15,-1 4-7 16,5-2-10-16,-1 3-5 0,3 2-9 0,1-3-7 16,3 2-1-16,0-2-10 0,2 0-8 0,2-1-2 0,5 4-6 15,-3-6-2-15,0 0-10 16,5 1-9-16,-3-3-14 0,3-2-29 0,-3 1-34 15,2-3-50-15,3-2-40 16,-2 1-52-16,-1-3-53 0,0-3-134 0,1-2-483 0,-9-4-209 16</inkml:trace>
  <inkml:trace contextRef="#ctx0" brushRef="#br0" timeOffset="103626.89">21332 13413 2544 0,'6'-15'3'0,"-6"15"24"16,4-13-1-16,-4 13-8 16,0 0-3-16,0 0 1 0,0 0 11 0,0 0 17 15,0 0 20-15,0 0 18 0,0 0 17 0,0 0 5 0,0 0 9 16,0 0 2-16,0 58-4 16,0-44-8-16,2 4-13 0,-2-18-7 0,0 30-10 15,2-12-12-15,2-1-11 16,-2-1-23-16,0-1-25 0,-2-15-29 0,5 24-39 0,-2-12-44 15,-3-12-39-15,6 21-29 16,-4-15-38-16,-2-6-105 0,4 12-543 0,-4-12-224 16</inkml:trace>
  <inkml:trace contextRef="#ctx0" brushRef="#br0" timeOffset="103927.12">21477 13458 2547 0,'9'-13'42'0,"-9"13"36"16,0 0 8-16,9-12-10 0,-9 12-9 15,0 0-7-15,0 0-2 0,0 0 7 0,0 0 0 16,0 0 4-16,0 0 5 16,0 0 4-16,0 0 8 0,0 0-5 15,-54 22-4-15,54-22-6 0,-14 9-1 0,14-9-2 16,-17 8-4-16,17-8-3 0,-13 7 1 0,13-7-3 16,-13 6 4-16,13-6-9 0,0 0 1 0,-10 13-2 15,10-13 4-15,0 0-1 0,0 0 3 16,6 25 2-16,-6-25 3 0,13 17-5 0,-3-7-8 15,1-1-4-15,0 3-7 16,1-2-5-16,-2-1-3 0,4 0-13 0,-2 1-14 16,-1-1-25-16,2 1-30 15,-3-2-44-15,-10-8-45 0,19 14-52 0,-11-7-34 0,2-2-28 16,-10-5-56-16,0 0-137 0,18 4-501 0,-18-4-375 16</inkml:trace>
  <inkml:trace contextRef="#ctx0" brushRef="#br0" timeOffset="104147.23">21671 13440 2878 0,'0'0'-4'0,"12"-14"32"0,-12 14 14 15,0 0 3-15,15-8 7 0,-15 8 22 0,0 0 16 16,0 0 16-16,0 0 17 0,0 0 10 0,27 18-5 16,-27-18 1-16,5 19-13 0,-5-19-7 0,2 30-15 0,-4-13-10 15,2 3-9-15,-2 1-7 16,-3-1-14-16,3-1-6 15,-2 6-22-15,-3-6-19 0,3 2-29 0,-2 1-26 16,-1-4-39-16,1-1-47 0,2 1-51 0,-2-3-47 0,0-3-76 16,6-12-158-16,-14 18-450 15,10-10-313-15</inkml:trace>
  <inkml:trace contextRef="#ctx0" brushRef="#br0" timeOffset="104586.85">22069 13661 2851 0,'0'0'10'0,"0"0"21"0,8-12 9 0,-8 12 1 0,0 0-1 16,8-6 1-16,-8 6 8 16,0 0 10-16,19-3 10 0,-19 3 5 0,17-4-4 15,-6 2-9-15,1 0-5 16,-12 2-6-16,24-4-5 0,-24 4-19 0,25-2-22 0,-25 2-32 16,21-4-32-16,-21 4-45 0,19-1-37 0,-10-2-16 15,-9 3-31-15,11-4-31 16,-11 4-66-16,0 0-469 0,0 0-41 0</inkml:trace>
  <inkml:trace contextRef="#ctx0" brushRef="#br0" timeOffset="104717.06">22218 13586 2151 0,'-16'-7'3'0,"16"7"66"0,-14-6 47 16,14 6 27-16,-10-6 5 15,10 6 3-15,0 0-8 0,-12-8-10 0,12 8-15 0,0 0-14 16,0 0-8-16,0 0-15 0,0 0-15 0,0 0-26 16,0 0-40-16,0 0-62 15,44-5-52-15,-33 5-45 0,-11 0-51 16,18 0-115-16,-18 0-503 0,20-2-158 0</inkml:trace>
  <inkml:trace contextRef="#ctx0" brushRef="#br0" timeOffset="105396.83">22683 12885 2359 0,'-6'-17'-89'0,"6"17"30"0,-8-13 24 15,8 13 34-15,-10-12 26 0,10 12 29 0,-11-10 19 16,11 10 11-16,0 0 1 16,-19-7-6-16,19 7 1 0,0 0-5 0,-21 4 5 15,21-4-2-15,-10 13 2 0,3-1-4 16,0 2-8-16,3 4-1 0,2 2-9 0,0 6-9 16,2 3-1-16,2 1-4 0,-2 2-4 0,4 5-7 0,-4-3-2 15,4 2-5-15,-2 0 0 16,-2-4-2-16,0-3 7 0,-2 1 10 0,2-3 4 15,-2-1 5-15,0-6 7 16,0 1 4-16,-2-2 3 0,2-4 9 0,0 2-5 0,-2-3 1 16,4-14-4-16,-13 23-7 15,6-16-1-15,7-7-1 0,-10 15-3 0,10-15 1 16,-13 13 2-16,13-13-3 0,-8 8-6 0,8-8-1 0,0 0-2 16,-6 14-8-1,6-14 1-15,0 0-4 0,2 21-3 0,-2-21-5 0,6 22-3 16,0-6 2-16,1 3-3 15,1 5-2-15,-2 11-6 0,1 0 1 0,0 7-2 0,-1 1-3 16,-2 7-1-16,0 1 2 16,-2 3-3-16,0-1 0 0,0-2-3 0,-2-5 4 15,2 7 3-15,0-8 5 0,0-3 3 16,-2 0 4-16,0 3 3 0,0-4-8 0,2-1 4 16,4-2 0-16,0 0-6 0,0-2 1 15,4-4-3-15,1 0-1 0,4-2-4 16,0-5-9-16,1 0-11 0,6-3-16 0,-6-6-20 15,6-1-24-15,-1-4-34 0,1 0-33 16,-2-4-42-16,2-3-40 0,-1-2-27 0,-2-4-45 16,-2-2-119-16,1-2-129 0,0-6-365 15,-4 0-294-15</inkml:trace>
  <inkml:trace contextRef="#ctx0" brushRef="#br0" timeOffset="105786.83">23289 12982 3000 0,'0'0'105'16,"0"0"-5"-16,16-9-17 0,-16 9-3 0,0 0-14 0,0 0-3 16,0 0-7-16,8 21-2 15,-8-21 7-15,4 19 6 0,-4-6 2 0,2 0 0 16,-2 3-8-16,0 2-3 15,0 0-5-15,0 2-6 0,0 0-11 0,0-1-17 0,0 2-34 16,0-2-35-16,2 0-47 16,0 0-59-16,0 0-49 0,0-2-70 0,1-2-162 15,1 1-450-15,-2-6-260 16</inkml:trace>
  <inkml:trace contextRef="#ctx0" brushRef="#br0" timeOffset="106196.71">24448 12767 2796 0,'5'-4'46'0,"-5"4"14"0,0 0 3 0,7-9-5 0,-7 9-8 15,0 0 25-15,0 0 14 16,0 0-4-16,0 0-1 0,6 22 2 0,-6-22 0 15,-4 27 0-15,2-9-7 16,-2-2-3-16,2 5-6 0,-2-1-7 0,2 2-7 0,0 1-5 16,0 2-8-16,-1 0-5 15,2-4-11-15,1-2-12 0,-4-1-16 0,4 0-17 16,0-3-34-16,0-1-39 0,0-1-42 0,4-1-36 0,-4-12-40 16,4 16-57-1,-4-16-108-15,12 8-500 0,-12-8-243 0</inkml:trace>
  <inkml:trace contextRef="#ctx0" brushRef="#br0" timeOffset="106436.64">24657 12995 2550 0,'16'-16'-27'0,"-7"3"55"16,2 1 21-16,-3 4 12 0,-8 8 4 0,12-15-3 15,-12 15 3-15,6-12 4 16,-6 12-5-16,0 0 4 0,0 0 2 0,0 0 6 0,0 0 11 16,-32-12 8-16,32 12 2 0,-23 1 2 0,23-1 4 15,-24 6 8-15,12 1-1 16,12-7 1-16,-24 16-4 0,17-9-8 0,-3 3-10 15,10-10-3-15,-10 19-11 16,7-8-4-16,3-11-9 0,5 23-6 0,-5-23-6 0,12 24-5 16,-1-10-16-16,1-2-10 15,6 0-23-15,-2-3-26 0,4 0-42 0,-3-1-53 16,3 0-70-16,0-6-60 0,-4 1-98 16,2 0-173-16,-4-3-447 0,1 0-417 0</inkml:trace>
  <inkml:trace contextRef="#ctx0" brushRef="#br0" timeOffset="106616.73">24947 13028 3197 0,'0'0'154'0,"0"0"2"0,17-4-17 15,-17 4-18-15,0 0-11 16,23-3-16-16,-23 3-6 0,21 0-14 0,-21 0-3 16,27-3-16-16,-27 3-8 0,25-1-10 15,-25 1-19-15,22 0-27 0,-22 0-34 0,26 0-39 16,-26 0-39-16,21-3-45 0,-21 3-31 0,20 0-17 0,-20 0-36 15,8-3-56-15,-8 3-596 16,0 0-291-16</inkml:trace>
  <inkml:trace contextRef="#ctx0" brushRef="#br0" timeOffset="106736.89">25123 12992 2674 0,'-19'-6'-22'0,"19"6"44"0,0 0 37 0,-22-5 21 0,22 5 13 16,0 0 15-16,-14-5 8 0,14 5 10 0,0 0-6 16,0 0-5-16,0 0-17 15,0 0-10-15,0 0-20 0,0 0-27 0,0 0-55 16,0 0-68-16,0 0-76 0,0 0-87 15,0 0-191-15,0 0-435 0,27-13-231 0</inkml:trace>
  <inkml:trace contextRef="#ctx0" brushRef="#br0" timeOffset="106917.07">25257 12946 2726 0,'0'0'110'0,"14"4"22"16,-14-4-8-16,0 0-8 0,24 4 2 0,-24-4 16 0,0 0 17 15,18 1 5-15,-18-1 1 16,0 0-2-16,13 4-13 0,-13-4-16 0,0 0-12 16,0 0-35-16,17 3-48 0,-17-3-69 15,0 0-79-15,6 5-97 0,-6-5-145 0,0 0-193 16,0 0-432-16,0 0-445 0</inkml:trace>
  <inkml:trace contextRef="#ctx0" brushRef="#br0" timeOffset="107806.75">24979 12894 2823 0,'0'0'-168'0,"0"0"18"16,0 0 25-16,0 0 26 15,0 0 29-15,0 0 29 0,0 0 25 0,0 0 23 0,0 0 13 16,0 0 28-16,0 0 1 15,0 0 3-15,0 0-5 0,0 0 2 0,0 0-5 16,0 0 0-16,0 0-5 16,0 0-6-16,0 0-7 0,0 0 2 15,33-16-11-15,-33 16-25 0,0 0-32 0,25 1-33 16,-25-1-23-16,18 4-49 0,-18-4-84 0,23 2-424 16,-10-2 118-16</inkml:trace>
  <inkml:trace contextRef="#ctx0" brushRef="#br0" timeOffset="108388.21">25424 12944 1792 0,'-3'-13'-90'0,"3"13"15"0,0 0 8 0,0 0 10 0,3-13 4 15,-3 13 17-15,0 0 19 16,0 0 34-16,0 0 12 0,2-24 21 0,-2 24 12 0,0 0 20 16,2-16 8-16,-2 16-2 15,0 0-2-15,4-20-4 0,-4 20-5 0,0 0 3 16,7-19-8-16,-7 19-5 0,3-13-11 0,-3 13-4 16,4-13-11-16,-4 13 0 0,6-13-8 15,-6 13 7-15,0 0-11 0,12-16-1 0,-12 16 8 16,0 0 2-16,11-9 4 15,-11 9 15-15,0 0 4 0,0 0 7 0,0 0 4 0,18 0 6 16,-18 0 3-16,0 0-2 16,0 0 0-16,4 19-5 0,-4-19 2 0,0 0-1 15,-4 17-3-15,4-17 2 16,0 0 4-16,-11 19 3 0,11-19 3 0,-10 9 1 0,10-9 2 16,-12 7-8-16,12-7-2 0,0 0-8 0,-18 7-6 15,18-7-9-15,0 0-4 16,-18 0-14-16,18 0-18 0,0 0-31 0,0 0-31 15,-23-12-41-15,23 12-53 16,0 0-61-16,-10-10-58 0,10 10-119 0,0 0-192 16,-4-9-300-16,4 9-228 0</inkml:trace>
  <inkml:trace contextRef="#ctx0" brushRef="#br0" timeOffset="109376.67">23473 14234 2602 0,'0'0'-64'0,"16"-9"25"0,-16 9 18 0,0 0 1 15,12-8 8-15,-12 8 21 16,0 0 6-16,15-6 17 0,-15 6 7 0,0 0 7 16,0 0 4-16,0 0-1 15,15-7-5-15,-15 7 1 0,0 0 0 0,0 0 0 0,0 0 6 16,0 0 9-16,19-5 1 0,-19 5-4 0,0 0 4 16,0 0-8-16,0 0 0 15,0 0-7-15,0 0-6 0,23 2-3 0,-23-2-3 0,0 0-4 16,0 0 0-16,0 0-3 15,0 0 2-15,0 0 1 0,0 0 0 0,0 0 6 16,0 0 2-16,0 0 7 16,0 0 1-16,0 0 1 0,0 0 1 0,-48 22-3 0,48-22-1 15,-18 2 0-15,18-2 0 16,0 0-1-16,-22-4-2 0,22 4-4 0,0 0-2 16,0 0-4-16,-18-12-12 0,18 12-6 0,0 0-5 0,0 0-8 15,0 0-2-15,0 0-14 16,24-32-17-16,-24 32-39 0,14-5-38 0,-14 5-37 15,16-5-38-15,-16 5-41 16,16 0-90-16,-16 0-632 0,17 6-377 0</inkml:trace>
  <inkml:trace contextRef="#ctx0" brushRef="#br0" timeOffset="109926.9">24572 13801 2836 0,'0'0'-100'16,"-4"-22"22"-16,4 22 7 16,0 0 17-16,0 0 21 0,0 0 23 0,0 0 34 15,0 0 27-15,0 0 35 0,0 0 25 16,0 0 25-16,0 0 10 0,0 0 1 0,0 0 9 16,0 0 4-16,0 0 3 0,0 0-12 0,0 0-11 0,0 0-16 15,0 0-10 1,-12 46-14-16,7-28-7 0,-1 1-8 0,2 4-4 0,-2 1-12 15,0 0-12-15,2 1-5 16,0-1-1-16,2-1-11 0,-2 2-4 0,0-2-16 0,2-4-18 16,-2 0-24-16,2 1-31 15,-3-4-37-15,3 0-45 0,2-16-51 0,-2 30-36 16,0-18-35-16,1-3-62 0,-2 1-117 0,3-10-517 0,-3 14-381 16</inkml:trace>
  <inkml:trace contextRef="#ctx0" brushRef="#br0" timeOffset="110266.87">24700 13999 2862 0,'0'0'-84'0,"0"0"14"0,13-9 13 0,-13 9-1 16,0 0 13-16,0 0 14 0,0 0 10 15,0 0 37-15,0 0-17 0,0 0 2 0,0 0 20 16,0 0 11-16,0 0 9 0,0 0 7 0,-43 23-1 15,43-23 3-15,-10 8 8 16,10-8 2-16,0 0 10 0,-18 5 10 0,18-5-1 0,0 0 7 16,-12 8 1-16,12-8 1 15,0 0-3-15,0 0 3 0,0 0-9 16,-11 9 8-16,11-9-5 0,0 0-3 16,0 0 2-16,0 0 0 0,0 0 3 0,0 0-6 15,19 32-3-15,-11-27-4 0,-8-5-10 0,22 13-4 0,-10-7-6 16,1 2-13-16,2-3-23 15,-2 3-26-15,-1-3-41 0,0 1-48 0,2 0-59 0,-2 0-51 16,-1-5-59-16,-11-1-126 16,19 8-138-16,-10-6-330 0,-9-2-218 15</inkml:trace>
  <inkml:trace contextRef="#ctx0" brushRef="#br0" timeOffset="110436.79">24913 14141 2836 0,'19'-6'119'0,"-19"6"-1"0,0 0-5 0,17-4-17 15,-17 4-11-15,21-1-12 0,-21 1-4 16,27 0-3-16,-27 0-13 0,29 0-5 0,-15 0-8 16,-14 0-2-16,30 1-7 15,-15-1-15-15,-15 0-22 0,28 0-34 16,-28 0-31-16,22 2-45 0,-22-2-34 0,21-2-31 0,-16 1-26 0,-5 1-91 16,0 0-541-16,0 0-176 15</inkml:trace>
  <inkml:trace contextRef="#ctx0" brushRef="#br0" timeOffset="110596.65">25028 14021 2554 0,'0'0'18'0,"-16"-8"43"16,16 8 23-16,0 0 5 0,-13-8 4 15,13 8 5-15,0 0 1 0,0 0 2 16,0 0 4-16,0 0-3 0,0 0-6 0,0 0-9 0,0 0-13 16,0 0-11-16,0 0-26 0,45-1-34 15,-45 1-38-15,24 1-50 0,-24-1-44 16,23 2-38-16,-14 0-38 0,-9-2-76 15,0 0-593-15,23-4-236 0</inkml:trace>
  <inkml:trace contextRef="#ctx0" brushRef="#br0" timeOffset="110802.54">25159 13959 2590 0,'0'0'12'0,"0"0"44"0,0 0 21 0,0 0 14 16,0 0 12-16,0 0 27 15,0 0 26-15,0 0-4 0,0 0 0 0,0 0-7 16,0 0-2-16,0 0-11 0,-28 50-13 15,22-33-14-15,0 3-10 0,-3 2-13 16,3 1-10-16,-1 2-10 0,-1-2-17 16,1 2-24-16,2-3-28 0,-2-1-36 15,3 2-42-15,-2-4-48 0,3-2-52 0,1 0-48 16,-1-1-81-16,3-3-167 0,0 1-444 16,0-14-331-16</inkml:trace>
  <inkml:trace contextRef="#ctx0" brushRef="#br0" timeOffset="111097.11">25424 14133 2797 0,'18'-3'-68'16,"-18"3"18"-16,0 0 4 15,22 0 12-15,-22 0 21 0,0 0 2 0,0 0 23 0,20 7 10 16,-20-7 40-1,0 0 23-15,0 0 20 0,5 12 12 0,-5-12 5 0,0 0 12 16,0 0 4-16,0 0 9 16,0 0-4-16,0 0 1 0,0 0-4 15,0 0-7-15,0 0-17 0,0 0-14 0,0 0-8 16,0 0-21-16,0 0-19 0,0 0-21 0,-48-16-16 16,48 16-16-16,0 0-18 0,0 0-28 0,0 0-36 15,0 0-43-15,0 0-61 0,0 0-54 16,0 0-124-16,0 0-203 0,0 0-331 0,0 0-277 15</inkml:trace>
  <inkml:trace contextRef="#ctx0" brushRef="#br0" timeOffset="112076.93">25508 14069 2583 0,'0'0'-117'0,"0"0"36"0,0 0 23 16,0 0 16-16,0 0 21 0,0 0 7 0,0 0 29 0,0 0 24 16,0 0 10-16,2-26 20 0,-2 26 2 0,0 0-11 15,0 0 4-15,6-18-5 16,-6 18-5-16,0 0-3 0,2-18-7 0,-2 18 0 0,3-15 6 15,-3 15 7-15,6-13 5 16,-6 13-3-16,0 0-5 0,10-17 1 0,-10 17 2 16,10-8-2-16,-10 8 5 15,0 0 8-15,0 0 1 0,16-4 4 0,-16 4-4 16,0 0-1-16,0 0 1 0,0 0-11 0,12 29-5 0,-12-29 4 16,4 17 1-16,-4-17 5 15,0 17 1-15,0-17 9 0,0 0 4 0,-6 24 3 0,6-24-2 16,-6 16-11-1,6-16 2-15,-9 12-3 0,9-12-3 16,-16 7-2-16,16-7-7 0,-19 4 8 0,19-4-23 16,-21 0-6-16,21 0-2 0,0 0-4 0,-27-7-1 0,27 7-10 15,-20-4-12-15,20 4-13 16,-13-10-21-16,8 4-30 0,5 6-43 0,0 0-70 16,-7-15-65-16,7 15-102 0,0 0-196 0,0 0-25 15,14-23-355-15,-14 23-313 0</inkml:trace>
  <inkml:trace contextRef="#ctx0" brushRef="#br0" timeOffset="113557">25397 12813 2670 0,'0'0'-108'16,"0"0"10"-16,0 0 21 0,6-27 5 0,-6 27 10 0,0 0 6 16,3-17 9-16,-3 17 12 15,0 0 19-15,4-17 8 0,-4 17 23 0,0 0 16 16,0 0 13-16,7-16 9 15,-7 16 12-15,0 0 4 0,0 0 1 0,0 0-11 0,4-15-2 16,-4 15 1-16,0 0-13 16,0 0-3-16,0 0-2 0,11-10-7 0,-11 10-5 15,0 0 2-15,0 0-2 16,0 0 0-16,14-4 0 0,-14 4 7 0,0 0 8 0,0 0 3 16,0 0 8-16,20-3 8 0,-20 3 6 0,0 0 7 15,0 0 6-15,0 0-8 16,0 0-2-16,25 8-4 0,-25-8 1 0,0 0-9 15,13 7-2-15,-9-3-5 0,-4-4-8 16,8 8 1-16,-8-8-3 0,0 0 0 0,0 0 0 16,9 19-3-16,-9-19 4 0,0 0 3 15,4 19 0-15,-4-19 2 0,0 13-4 0,0-13 1 16,0 0-7-16,-2 23-1 16,2-23-5-16,0 0 3 0,-4 23 2 0,4-23-4 15,-5 13 1-15,5-13 1 0,-8 16-4 0,8-16 1 0,-8 11-3 16,8-11-1-16,-9 11 3 15,9-11-2-15,-9 12 2 0,9-12 0 0,0 0 0 16,-12 12-1-16,12-12-3 16,-10 8-1-16,10-8 6 0,0 0-10 0,-14 7-3 0,14-7 0 15,0 0-5-15,0 0 1 16,-20 5-3-16,20-5 1 0,0 0-7 0,0 0 4 16,-24-4-2-16,24 4 0 0,0 0 4 0,-21-4-8 0,21 4 3 15,0 0 0-15,-17-4-3 16,17 4-1-16,0 0 0 0,-17-8 3 15,17 8-4-15,0 0 0 0,0 0 3 16,-13-10-5-16,13 10 1 0,0 0-2 0,0 0-1 0,-10-14 5 16,10 14-4-16,0 0-1 15,0 0 2-15,-2-17 2 0,2 17-2 0,0 0 0 16,0 0 3-16,0 0-4 0,2-23 1 0,-2 23 1 0,0 0-1 16,0 0 1-16,8-18 0 15,-8 18 0-15,0 0-3 0,9-16 2 0,-9 16-1 16,8-11 1-16,-8 11 0 15,12-12 1-15,-12 12-2 0,11-7 1 0,-11 7 1 0,11-9 0 16,-11 9-2-16,0 0-3 16,16-12-8-16,-16 12-9 0,0 0-17 0,13-6-23 15,-13 6-39-15,0 0-47 0,7-2-60 16,-7 2-63-16,0 0-136 0,0 0-165 0,0 0 6 16,0 0-299-16,0 0-217 0</inkml:trace>
  <inkml:trace contextRef="#ctx0" brushRef="#br0" timeOffset="132107.12">1730 16765 2446 0,'-7'7'-145'0,"-4"4"24"16,11-11 7-16,-17 12 12 16,17-12 9-16,-16 13 11 0,6-5 3 0,10-8 13 0,-15 11 6 15,15-11 8 1,-16 12 6-16,16-12 2 0,-13 9 4 0,13-9 4 0,-14 8-3 16,14-8-10-16,-11 6 3 0,11-6-7 0,0 0 0 15,-15 8 7-15,15-8 9 16,0 0 5-16,0 0 12 0,-15 5 13 0,15-5 11 0,0 0-4 15,0 0 0-15,0 0 0 16,0 0-7-16,-24 0-15 0,24 0-8 0,0 0-15 16,0 0-1-16,0 0 6 15,0 0 4-15,-25-8 21 0,25 8 28 0,0 0 11 0,0 0 17 16,-13-5 18-16,13 5 2 0,0 0 5 0,0 0 3 16,-13-8 11-16,13 8-17 15,0 0 5-15,0 0-6 0,0 0-6 0,0 0 6 16,-10-9-5-16,10 9 0 15,0 0 8-15,0 0-10 0,0 0 1 0,0 0-3 0,0 0 4 16,0 0 1-16,0 0-5 16,0 0 4-16,0 0-8 0,-15-6-5 0,15 6 11 15,0 0-22-15,0 0-13 16,0 0 7-16,0 0-9 0,0 0-7 0,0 0 8 0,0 0-1 16,0 0 0-16,0 0 5 0,0 0-3 0,0 0 11 15,0 0 8-15,0 0-3 16,0 0 0-16,0 0 6 0,0 0-8 0,0 0 3 0,0 0-3 15,0 0-7-15,0 0 5 16,0 0-2-16,0 0 2 0,0 0 6 0,0 0 6 16,0 0 2-16,0 0 8 15,0 0 10-15,0 0 1 0,0 0 2 0,0 0 3 16,0 0 3-16,0 0-4 0,0 0-4 0,0 0-4 0,-14 19-1 16,14-19-4-16,0 0 2 15,-5 25 2-15,5-25 0 0,-4 23-4 16,0-10-1-16,4-13-7 0,-4 29-1 15,2-14-5-15,2-15-6 0,-3 30-1 16,0-12-4-16,1-3-6 0,2-15-1 0,0 28-2 16,-1-11 0-16,1-17-7 0,1 27-2 0,-1-14-1 15,0-13 0-15,0 23-5 16,0-23-1-16,2 21-3 0,-2-21-6 0,0 17-8 0,0-17-5 16,0 0-11-16,0 21-10 0,0-21-12 0,0 0-17 15,0 16-30-15,0-16-31 16,0 0-48-16,0 0-34 0,6 13-84 0,-6-13-672 15,0 0-408-15</inkml:trace>
  <inkml:trace contextRef="#ctx0" brushRef="#br0" timeOffset="132867.06">1543 16919 2797 0,'7'-23'-145'0,"-7"23"34"16,6-13 19-16,-6 13 8 0,0 0 20 0,4-17 13 0,-4 17 16 15,6-12 11 1,-6 12 27-16,0 0 29 0,6-15 15 0,-6 15 18 0,0 0 19 15,5-13 3-15,-5 13 10 16,0 0-4-16,0 0-5 0,10-11-6 16,-10 11-5-16,0 0-6 0,0 0-5 0,0 0-1 15,0 0 3-15,0 0 2 0,7-14 3 0,-7 14 2 16,0 0 0-16,0 0-6 0,0 0-5 0,0 0-3 16,0 0-2-16,0 0-3 15,0 0-2-15,0 0-8 0,0 0 0 0,0 0-8 0,-24 38-2 16,24-38 1-16,-10 15-1 15,10-15-1-15,-12 17-1 0,12-17-1 0,-8 14-2 16,8-14-3-16,-8 11 1 0,8-11-6 16,-6 12-1-16,6-12-3 0,0 0-2 0,-11 17 0 15,11-17-2-15,-7 9 0 16,7-9 1-16,0 0-4 0,-7 14 3 0,7-14 0 16,0 0 0-16,-10 17-3 0,10-17-1 15,0 0-3-15,-8 18 2 0,8-18-3 16,-4 10 2-16,4-10-3 0,0 0-2 15,-9 18 1-15,9-18-2 0,-5 9-1 0,5-9 2 16,0 0-7-16,-9 14 3 0,9-14-4 0,0 0 2 0,0 0-3 16,-11 11 2-1,11-11-9-15,0 0 3 0,0 0 4 0,0 0 0 0,0 0 1 16,0 0-2-16,0 0 0 0,0 0 1 0,0 0-2 16,0 0 4-16,0 0 1 0,0 0 6 15,0 0 3-15,0 0 9 0,0 0 3 0,0 0 0 16,0 0 5-16,0 0 1 15,0 0 3-15,0 0 4 0,32-30 4 0,-32 30 4 16,0 0 0-16,22 0-4 16,-22 0-6-16,0 0 11 0,29 5-8 0,-17-1-9 0,-12-4 9 15,24 10-5-15,-13-5-4 16,3 1-4-16,-1 1-5 0,0-1-11 0,-1 2-11 16,-12-8-15-16,24 9-16 0,-14-1-21 0,-10-8-23 0,18 10-20 15,-18-10-22 1,13 5-22-16,-13-5-21 0,13 8-19 0,-13-8-18 0,9 5-31 15,-9-5-31-15,0 0-96 16,0 0-568-16,0 0-342 0</inkml:trace>
  <inkml:trace contextRef="#ctx0" brushRef="#br0" timeOffset="133276.94">1439 16831 2702 0,'-11'-12'-91'16,"11"12"33"-16,-8-13 8 0,8 13 8 15,0 0 3-15,-13-13 5 0,13 13 5 16,0 0 6-16,-12-10 17 0,12 10 23 0,0 0 7 0,-7-13 22 15,7 13 22-15,0 0 15 16,0 0 15-16,0 0 11 0,-10-9 1 0,10 9 0 16,0 0-2-16,0 0-2 15,0 0-5-15,0 0 4 0,0 0 0 0,0 0 2 16,0 0-2-16,0 0-2 0,0 0-5 16,0 0-7-16,0 0-13 0,0 0-6 15,4 44-7-15,-4-44-7 0,4 21-9 0,-4-21-3 16,4 22-5-16,-1-8-8 0,2-1-6 0,-5-13-12 15,7 27-19-15,-3-14-17 0,1 1-27 16,-1 1-34-16,0-2-35 0,2 0-44 16,-3 1-42-16,5-3-42 0,-8-11-72 15,10 25-140-15,-3-11-414 0,-3-5-233 16</inkml:trace>
  <inkml:trace contextRef="#ctx0" brushRef="#br0" timeOffset="133797.04">1936 17087 2556 0,'0'0'16'0,"0"0"55"16,0 0 13-16,0 0-10 0,0 0-7 0,0 0-9 16,0 0-2-16,0 0 0 0,0 0-2 15,19 3 4-15,-19-3 4 0,19-7 1 0,-19 7-8 16,26-8-3-16,-12 3-6 15,4 1-2-15,-4-2-7 0,3 2-6 0,1 0-12 16,-18 4-11-16,28-7-25 0,-14 5-25 16,-14 2-24-16,23-4-13 15,-23 4-36-15,21-4-26 0,-21 4-14 0,15-1-20 16,-15 1-43-16,0 0-98 0,0 0-387 0,0 0 41 0</inkml:trace>
  <inkml:trace contextRef="#ctx0" brushRef="#br0" timeOffset="133976.81">1972 17034 2058 0,'0'0'2'16,"-12"-12"41"-16,12 12-21 15,0 0 1-15,0 0 4 0,0 0-11 0,6-25 1 16,-6 25-8-16,0 0 2 0,17-17 6 0,-17 17-19 16,17-11 15-16,-7 7-27 0,-10 4-22 15,19-7-14-15,-19 7-16 0,22-1-42 0,-22 1-62 16,19-4-141-16,-11 4-174 15,-8 0 347-15</inkml:trace>
  <inkml:trace contextRef="#ctx0" brushRef="#br0" timeOffset="134246.68">2352 16925 1655 0,'0'0'168'0,"0"0"-6"0,0 0-19 16,24 0-15-16,-24 0-16 0,0 0-7 0,0 0-1 16,0 0-7-16,16 5 4 0,-16-5 6 15,0 0-7-15,0 0-2 0,0 0-2 0,0 0-9 16,4 15-9-16,-4-15-4 0,0 0-5 0,0 0-6 16,0 0-8-16,0 0-11 15,0 0-22-15,0 0-26 0,0 0-27 0,0 0-22 16,0 0-23-16,0 0-30 0,0 0-42 15,0 0-40-15,0 0-60 0,0 0-131 0,0 0-379 16,0 0-41-16</inkml:trace>
  <inkml:trace contextRef="#ctx0" brushRef="#br0" timeOffset="141756.71">2275 17022 2118 0,'0'0'-90'0,"0"0"34"0,0 0 22 0,0 0 17 0,0 0 17 15,0 0 6-15,0 0 25 16,0 0 10-16,0 0 15 0,0 0 7 0,0 0 3 16,0 0 6-16,0 0-1 15,0 0-11-15,0 0-4 0,0 0-5 0,0 0-9 16,0 0 0-16,0 0-2 0,0 0-4 0,0 0 2 0,0 0 3 16,0 0-6-16,0 0-6 15,0 0-4-15,0 0-2 0,0 0 0 0,0 0-5 16,0 0 1-16,10-31-3 15,-10 31-2-15,0 0-3 0,0 0 1 0,0 0-2 16,0 0-2-16,10-14 1 0,-10 14 1 16,0 0 8-16,0 0 2 0,8-11-2 0,-8 11-3 15,0 0 5-15,10-9-3 16,-10 9-1-16,0 0-3 0,10-12 3 0,-10 12-4 0,0 0-1 16,16-11 1-16,-16 11 5 0,0 0 0 0,10-7 1 15,-10 7 3-15,0 0 2 16,13-8 5-16,-13 8-1 0,0 0 0 15,0 0 2-15,0 0-1 0,17-8-3 0,-17 8 3 16,0 0-6-16,0 0 4 0,0 0 2 0,17-2 0 16,-17 2 1-16,0 0 3 15,0 0 5-15,0 0 3 0,0 0 1 0,20 8 0 16,-20-8-1-16,0 0-1 0,0 0-4 0,14 12 6 0,-14-12-2 16,0 0 1-16,10 11 0 15,-10-11 1-15,6 9-4 0,-6-9-2 0,0 0-1 16,7 17-6-16,-7-17-2 15,0 0-3-15,6 20-3 0,-6-20 3 0,4 9-6 0,-4-9 3 16,0 0-1-16,6 17 0 16,-6-17-1-16,0 0 3 0,5 14-3 0,-5-14-1 15,0 0-1-15,0 0 1 16,2 17 3-16,-2-17-6 0,0 0 0 0,0 0 3 0,0 0-4 16,-4 21-2-16,4-21 0 0,0 0-2 0,-9 11 0 15,9-11-1-15,0 0-4 16,-10 12 1-16,10-12 1 0,0 0-5 15,-13 9-4-15,13-9 1 0,0 0-5 16,0 0 1-16,-23 6-7 0,23-6 6 0,0 0-2 0,-15 1 1 16,15-1-4-16,0 0 6 15,0 0-4-15,-23 3 8 0,23-3-4 0,0 0 0 16,0 0-3-16,0 0-2 0,-27-3 1 0,27 3-4 0,0 0-3 16,0 0 3-16,-17-9-2 15,17 9-4-15,0 0-6 16,-14-7-9-16,14 7-12 0,0 0-20 0,0 0-15 15,-7-21-3-15,7 21-17 0,-3-14-29 0,3 14-39 16,0 0-50-16,-2-18-110 0,2 18-621 16,0 0-377-16</inkml:trace>
  <inkml:trace contextRef="#ctx0" brushRef="#br0" timeOffset="153646.71">3291 16749 2701 0,'0'0'-184'0,"0"0"20"16,-13-8 11-16,13 8 11 15,0 0 13-15,0 0 2 0,0 0 17 0,0 0 2 16,0 0 12-16,0 0 0 15,0 0 5-15,0 0 6 0,0 0 11 0,0 0 7 16,0 0 17-16,0 0 25 0,0 0 22 16,0 0 14-16,0 0 15 0,0 0 17 15,0 0 13-15,0 0 6 0,0 0 2 16,0 0 9-16,0 0 8 0,0 0 4 0,-10-11 4 16,10 11 18-16,0 0 3 0,0 0 5 0,0 0 5 0,0 0-1 15,0 0-1-15,0 0 3 16,-6-13-3-16,6 13 2 0,0 0 0 0,0 0 6 15,0 0 3-15,0 0 3 16,0 0-16-16,0 0-6 0,0 0-7 0,0 0-15 0,0 0-7 16,0 0-10-16,0 0-10 15,0 0-8-15,0 0-3 0,0 0-5 16,0 0-5-16,0 0-6 0,0 0 2 16,0 0-7-16,0 0-3 0,0 0-1 0,0 0-3 15,0 0-4-15,0 0-6 0,10 49-4 0,-10-49-7 0,13 10-9 16,-13-10-16-16,12 7-11 15,-12-7-12-15,20 4-12 0,-20-4-6 0,18 3-4 16,-18-3-1-16,0 0 8 0,28-3-2 16,-28 3 7-16,17-3 8 0,-17 3 8 0,15-7 6 15,-15 7 12-15,0 0 8 16,15-11 7-16,-15 11 11 0,8-11 2 0,-8 11 7 16,0 0 2-16,6-19-1 0,-6 19 7 15,2-15 1-15,-2 15 1 0,0 0 17 0,2-21-6 16,-2 21 6-16,0 0 0 0,0 0 4 0,-6-25-3 15,6 25 8-15,0 0-1 16,-4-13-5-16,4 13 2 0,0 0-7 0,0 0-2 0,0 0-1 16,0 0-4-16,0 0 1 15,0 0-7-15,0 0 3 0,0 0 4 0,0 0 5 16,0 0-1-16,0 0 3 0,0 0-5 0,0 0 3 16,0 0-6-16,4 59 4 0,-4-59-4 15,4 24-1-15,0-11 4 0,2 2-2 0,-2-1-3 16,-4-14 0-16,6 32 0 15,-2-17-4-15,0-1 3 0,0 4 3 0,-2-1 0 16,0-2-4-16,-2 2 2 16,0-17-2-16,0 30-2 0,-2-14 0 0,-2-1-1 15,-2 0 3-15,0 0-5 0,-2-1 1 16,-4-3-3-16,2 3-3 0,0-5 4 0,-3 3-9 16,0-5 3-16,0 1 1 0,13-8-12 0,-21 9-1 0,21-9-4 15,-23 3-13-15,23-3-8 16,-17 0-8-16,17 0-24 0,0 0-16 0,-17-16-26 15,17 16-33-15,0 0-23 16,8-25-33-16,-8 25-22 0,22-18-25 0,-8 8-33 16,1-2-84-16,6 3-630 15,-4-1-435-15</inkml:trace>
  <inkml:trace contextRef="#ctx0" brushRef="#br0" timeOffset="154336.96">3660 16755 2946 0,'0'0'-106'0,"0"0"19"0,0 0 5 0,0 0 7 15,0 0 23-15,0 0-1 16,0 0 29-16,0 0 21 0,0 0 14 0,0 0 22 15,0 0 10-15,0 0 2 0,0 0 5 16,0 0 3-16,0 0-4 0,0 0 9 0,0 0 2 16,0 0 10-16,0 0 10 15,0 0 4-15,-32 21-4 0,32-21 4 16,0 0-7-16,-4 17 0 0,4-17-8 0,-4 15-6 0,4-15-4 0,-5 18 0 16,5-18 3-16,-5 19-2 15,5-19 2-15,-4 18 0 0,4-18 1 0,-2 22 6 16,2-22 0-16,-2 21 1 15,2-21-15-15,0 21 7 0,0-21-6 0,4 22-4 0,-4-22-7 16,4 20-4-16,1-12-4 16,-5-8-4-16,9 22-3 0,-3-15 1 0,-6-7-5 15,12 21-3-15,-6-10-7 16,4-2-5-16,-10-9-19 0,16 17-15 0,-9-10-26 16,-7-7-36-16,16 16-40 0,-7-10-45 0,-9-6-49 15,17 13-56-15,-17-13-133 0,14 9-152 16,-14-9-292-16,14 7-199 0</inkml:trace>
  <inkml:trace contextRef="#ctx0" brushRef="#br0" timeOffset="154637.03">3828 16936 2635 0,'0'0'36'0,"0"0"19"0,0 0-4 16,0 0-5-16,10-21-6 0,-10 21-4 0,0 0 1 16,12-7 6-16,-12 7-3 0,12-8-5 0,-12 8 4 15,16-10-7-15,-16 10 0 0,19-9-9 16,-11 3-10-16,-8 6-15 0,19-8-20 0,-19 8-14 15,17-4-33-15,-17 4-29 16,14-3-30-16,-14 3-30 0,0 0-38 16,22-4-101-16,-22 4-391 0,0 0 67 0</inkml:trace>
  <inkml:trace contextRef="#ctx0" brushRef="#br0" timeOffset="154912.6">4042 16772 1988 0,'0'0'35'0,"0"0"54"0,0 0 13 15,0 0-5-15,0 0-2 0,0 0 1 16,0 0 11-16,0 0 16 0,0 0 8 16,0 0 5-16,0 0 0 0,0 0-6 0,0 0-4 15,0 0-8-15,0 0-14 0,0 0-14 16,0 0-7-16,9 43-11 0,-9-43-10 0,9 20-7 0,-7-8-17 15,-2-12-22-15,8 20-24 16,-4-10-25-16,-4-10-25 0,9 21-29 0,-7-11-31 16,-2-10-31-16,6 19-19 15,-6-19-16-15,7 17-24 0,-5-8-71 0,-2-9-562 0,4 16-177 16</inkml:trace>
  <inkml:trace contextRef="#ctx0" brushRef="#br0" timeOffset="155317.07">4178 16732 2432 0,'0'0'-10'0,"0"0"49"16,2-17 18-16,-2 17-1 0,0 0-6 0,0 0 12 15,0 0 0-15,0-19 9 0,0 19 8 16,0 0 2-16,0 0 9 0,0 0 3 0,0 0 9 16,0 0 4-16,7-13 6 15,-7 13 3-15,0 0 4 0,0 0 0 0,0 0 6 16,0 0-23-16,0 0-5 0,27 26-6 16,-27-26-8-16,10 18-4 0,-1-7-8 0,-2 0-9 15,-1 3-1-15,0-1-1 0,0 1-8 0,0 1-3 16,-1 0-12-16,2 3 1 15,-1-2-2-15,-2 1-5 0,-2 1 0 0,2-1-6 0,-2 2-4 16,1-4-2-16,-1 2-10 16,-2-17-4-16,2 30-12 0,-2-16-4 0,0-14-15 15,0 25-23-15,0-25-26 16,-2 22-29-16,2-22-39 0,-5 19-42 0,5-19-39 0,0 18-36 16,-2-10-65-16,2-8-116 0,0 0-513 15,2 15-383-15</inkml:trace>
  <inkml:trace contextRef="#ctx0" brushRef="#br0" timeOffset="155636.77">4620 16958 2956 0,'0'0'15'0,"0"0"26"0,16-10 8 15,-16 10 1-15,0 0 4 0,14-10 15 16,-14 10 7-16,17-8 10 0,-17 8-4 0,21-8-1 16,-8 3-3-16,-13 5-11 0,28-6-8 15,-16 3-4-15,3-2-5 0,-15 5-8 0,29-5-6 16,-16 3-11-16,-13 2-21 0,24-3-20 15,-24 3-36-15,20-4-53 0,-20 4-21 16,0 0-41-16,26 0-26 0,-26 0-43 16,0 0-86-16,6 1-523 0,-6-1-190 15</inkml:trace>
  <inkml:trace contextRef="#ctx0" brushRef="#br0" timeOffset="155827.23">4705 16879 2574 0,'0'0'43'0,"-17"-2"39"0,17 2 16 16,0 0-7-16,-21-6-3 15,21 6-2-15,0 0 7 0,-13-5 1 0,13 5 0 16,0 0-11-16,0 0-10 16,0 0-8-16,0 0-7 0,0 0-4 0,0 0-10 0,0 0-14 15,0 0-11-15,0 0-19 16,0 0-20-16,36-15-35 0,-36 15-30 0,21-4-36 16,-21 4-28-16,24 0-29 15,-14-2-37-15,-10 2-82 0,0 0-519 0,26-2-139 0</inkml:trace>
  <inkml:trace contextRef="#ctx0" brushRef="#br0" timeOffset="156437.04">4906 16740 2351 0,'0'0'-12'0,"0"0"32"0,0 0 8 16,0 0-3-16,13-10-2 15,-13 10-3-15,0 0 9 0,0 0 5 0,0 0 16 16,0 0-1-16,0 0-12 16,28 4 1-16,-28-4-4 0,0 0-9 0,20 6-14 15,-20-6-14-15,18 5-16 0,-18-5-8 16,16 4-6-16,-16-4-5 0,15 4-11 0,-15-4-2 16,0 0 17-16,17 4-1 0,-17-4 5 15,0 0 25-15,0 0-10 0,0 0-14 0,0 0 17 16,21-9 1-16,-21 9 7 0,0 0 27 0,0 0 6 15,0 0 36-15,2-21 23 16,-2 21 22-16,0 0 18 0,0 0 11 0,0 0 6 16,0 0 9-16,0 0-7 15,-6-24-8-15,6 24-11 0,0 0-3 0,0 0-10 0,0 0-8 16,0 0-5-16,0 0-6 16,0 0-13-16,0 0 2 0,0 0-11 15,0 0-7-15,0 0-7 0,0 0-9 0,24 38-3 16,-16-24-6-16,-2 0-5 0,0 1-1 0,3 0-6 15,0 2-1-15,1 2-5 0,1 0 1 0,-1 2-5 16,3-2-2-16,-2 2-4 16,1 2 0-16,1 0 0 0,-2-1-4 0,1-2-3 0,-1-1 0 15,-1 2-4-15,1-4 1 16,-2-2 0-16,-3 0 2 0,0 1-5 0,-2-3 2 16,-4-13 4-16,4 25-2 0,-4-25-5 15,-4 21 6-15,4-21-2 0,-10 19 4 0,2-10 1 16,8-9 2-16,-20 16 11 0,10-10 2 0,10-6-3 15,-23 5-4-15,23-5-3 16,-26-4-8-16,26 4-7 0,-28-11 0 16,16 3-7-16,1-3-10 0,3-1-18 15,-1-4-18-15,5 2-28 0,4 14-37 16,-2-31-38-16,2 31-44 0,13-26-51 0,-5 10-68 0,1 3-150 0,1 2-104 16,0-1-306-16,4 3-246 15</inkml:trace>
  <inkml:trace contextRef="#ctx0" brushRef="#br0" timeOffset="156747.04">5510 16611 2783 0,'6'-16'43'16,"-6"16"12"-16,0 0-8 0,0 0-4 0,0 0 5 16,0 0-5-16,0 0 13 15,0 0 8-15,0 0 15 0,-13 52 3 0,9-36 2 0,1 2 4 16,1-1-7-16,0 2-7 0,2 0-6 0,-2-2-7 16,2 3-8-16,2-2-5 15,0-1-12-15,3 1-12 0,-1-1-32 0,-1-2-30 0,3-3-41 16,0 1-31-1,2-2-44-15,3-3-30 0,-3-1-39 0,1-1-75 0,-9-6-577 16,15 6-238-16</inkml:trace>
  <inkml:trace contextRef="#ctx0" brushRef="#br0" timeOffset="156937.01">5708 16822 2527 0,'0'0'-25'0,"0"0"58"16,0 0 7-16,11-17-3 0,-11 17-13 16,11-8-2-16,-11 8-9 0,15-7-5 15,-15 7-7-15,18-10-7 0,-18 10-13 0,24-7-25 0,-12 3-8 16,4 0-17-16,-2 0-27 0,1 1-34 0,0 0-73 16,-4 1-449-16,1 0 121 15</inkml:trace>
  <inkml:trace contextRef="#ctx0" brushRef="#br0" timeOffset="157307.04">5888 16639 1995 0,'0'0'38'16,"0"0"14"-16,0 0 5 0,8-13-10 0,-8 13-3 15,0 0-4-15,16-10 5 16,-16 10 5-16,0 0 1 0,17-5-3 0,-17 5 8 16,0 0 4-16,23-3 8 0,-23 3 1 15,0 0 10-15,23 8-7 0,-23-8 8 0,20 8-4 16,-12-1 4-16,-8-7 0 0,12 14-3 0,-8-5 10 16,-4-9-4-16,9 21 0 15,-7-10 7-15,-2-11 3 0,2 25 4 0,-2-25-4 0,3 23 2 16,-3-12-4-1,0-11 3-15,2 21-7 0,-2-21-10 0,0 20-9 16,0-20-4-16,6 17-11 0,-6-17-6 16,11 13-11-16,-3-7-19 0,-8-6-29 0,22 7-44 0,-22-7-51 15,24 2-64-15,-6 1-45 16,1-6-60-16,-5 1-131 0,6 0-137 0,-6-1-320 16,-2 1-224-16</inkml:trace>
  <inkml:trace contextRef="#ctx0" brushRef="#br0" timeOffset="157566.84">6300 16635 2627 0,'0'-27'39'0,"0"27"34"0,0 0 0 16,0 0-10-16,0 0-4 15,0 0 6-15,12-9 14 0,-12 9 14 0,0 0 9 0,0 0 3 16,0 0 1-16,36 27-1 15,-26-15-5-15,-1 1-9 0,1 3-11 0,4 1-4 16,-4 2-7-16,-2 3-10 16,2-2-4-16,2 1-6 0,-4 3-7 0,-2-3-6 15,3-1-10-15,-5-3-19 0,0 1-21 16,0-1-33-16,-2-2-38 0,-2-15-47 0,7 24-54 16,-5-12-49-16,0-2-84 0,-2-10-658 0,5 14-429 0</inkml:trace>
  <inkml:trace contextRef="#ctx0" brushRef="#br0" timeOffset="157797.19">6728 16847 2992 0,'0'0'-20'15,"20"-8"36"-15,-10 3-2 0,-10 5 5 0,24-10-10 0,-11 2 4 16,1 4-4-1,-2-3 1-15,4 1 1 0,-2 0-1 0,1 0-4 0,3 2-3 16,-4-3-15-16,0 3-9 16,2-2-26-16,-16 6-16 0,23-5-15 0,-23 5-18 15,19-8-8-15,-19 8-23 0,15-5-20 16,-13 1-53-16,-2 4-72 0,0 0-340 0,0 0 177 16</inkml:trace>
  <inkml:trace contextRef="#ctx0" brushRef="#br0" timeOffset="157937.23">6908 16708 1892 0,'0'0'96'0,"-20"-6"44"0,20 6 11 0,-20-2-1 15,20 2-2-15,-17-4-2 16,17 4-3-16,0 0 0 0,-18-3-6 0,18 3-12 16,0 0-16-16,0 0-13 0,0 0-22 15,0 0-30-15,0 0-33 0,0 0-46 0,0 0-46 16,0 0-52-16,29-33-44 0,-20 29-58 0,-9 4-134 16,21-5-427-16,-11 2-105 15</inkml:trace>
  <inkml:trace contextRef="#ctx0" brushRef="#br0" timeOffset="158226.73">7251 16654 2368 0,'0'0'-21'0,"22"2"24"0,-22-2-6 15,15 2 3-15,-15-2 7 0,0 0 6 16,18 4 14-16,-18-4 22 0,0 0 26 0,14 9 16 15,-14-9 14-15,0 0 13 16,0 0 6-16,0 0 3 0,0 0-2 0,0 0 1 16,0 0 2-16,-26 29-3 0,26-29-6 15,-11 6-14-15,11-6-9 0,0 0-21 0,0 0-17 16,0 0-13-16,0 0-10 0,0 0-26 0,0 0-24 16,-23-29-22-16,23 29-16 15,0 0-32-15,7-25-33 0,-7 25-39 0,0 0-36 0,16-17-59 16,-16 17-154-1,9-1-454-15,-9 1-215 0</inkml:trace>
  <inkml:trace contextRef="#ctx0" brushRef="#br0" timeOffset="169567.02">8805 16951 853 0,'0'0'54'0,"0"0"-65"16,0 0-58-16,0 0-74 0,0 0-85 15,0 0 74-15</inkml:trace>
  <inkml:trace contextRef="#ctx0" brushRef="#br0" timeOffset="169961.81">8805 16951 649 0,'0'0'65'0,"0"0"-10"0,-49-10-11 16,49 10-6-16,-16-3-13 0,8 1-19 16,8 2-17-16,-24-6-11 0,13 3 2 15,11 3 11-15,-25-6 14 0,25 6 26 0,-25-6 22 0,12 2 6 16,13 4 18-16,-25-3 4 0,10 1 4 0,15 2 8 16,-24-4 9-16,24 4 12 15,0 0 1-15,-22-4 18 0,22 4 10 0,-16-4 3 16,16 4-2-16,0 0 3 0,0 0-10 15,0 0-10-15,-19-4-3 0,19 4-2 0,0 0 9 16,0 0 1-16,0 0-3 16,0 0 1-16,0 0-6 0,0 0-4 0,0 0-3 0,0 0-13 15,0 0-3-15,57 8-1 16,-44-4-8-16,-13-4-4 0,36 4-3 0,-17-2-4 16,0-1-1-16,1 1-4 15,-2 0-18-15,3 0-5 0,1 0-3 0,-2 0-4 16,2 0-4-16,1-1-3 0,-1 2-7 0,0-1-2 0,0 0-5 15,1-1 0-15,3 1-8 16,-3 0 5-16,0 0-7 0,-1-2 5 0,-2 2-6 16,1 0 1-16,-1-1-10 0,-20-1-6 15,32 3-8-15,-20-2-9 0,-12-1-17 0,23 3-13 16,-23-3-31-16,18 1-32 0,-18-1-40 0,0 0-34 16,16 4-48-16,-16-4-38 15,0 0-115-15,0 0-130 0,0 0-398 0,0 0-307 0</inkml:trace>
  <inkml:trace contextRef="#ctx0" brushRef="#br0" timeOffset="170937.16">8370 16757 2695 0,'0'0'-101'0,"-18"-8"25"0,18 8 13 16,-18-8 14-16,18 8 10 15,-18-5 16-15,18 5 23 0,-17-7 21 0,17 7 16 16,-14-4 17-16,14 4 14 16,0 0 17-16,-18-6 2 0,18 6 10 0,0 0 8 0,0 0-8 15,0 0-6-15,0 0-2 16,0 0 7-16,0 0-3 0,0 0 5 0,0 0-6 16,0 0-5-16,0 0-6 0,0 0-4 0,0 0-9 0,67 10 0 15,-51-9-6 1,4 3-1-16,0 0-6 0,2-1-5 0,1 1-6 0,3 2-2 15,1-2-8-15,1 2 0 16,1-2-6-16,0 0-3 0,1-3-4 0,-2 2-1 0,1 0 0 16,-1-2-6-16,-1 2 2 15,-1-3-2-15,-2 3-4 0,0-3-4 0,-2 0-10 16,-1 0-14-16,-2 1-10 0,0-1-10 0,-19 0-14 16,28 0-9-16,-28 0-3 0,25 2-5 15,-25-2-8-15,19-3-18 0,-19 3-10 0,0 0 0 16,19-7-7-16,-19 7-4 15,0 0 4-15,6-13 2 0,-6 13 0 0,0 0-5 0,0 0 7 16,-4-23 1-16,4 23 19 16,0 0 14-16,-12-21 28 0,12 21 15 0,-11-11 27 15,11 11 17-15,-13-14 15 16,13 14 16-16,-15-10 13 0,15 10 8 0,-16-9 5 0,16 9 1 16,-18-8-2-16,18 8-2 0,-16-7 0 0,16 7 0 15,-18-6-5-15,18 6 2 16,-14-7-10-16,14 7 2 0,0 0-5 0,-21-4-1 15,21 4-3-15,0 0-1 0,-18-5-4 16,18 5 2-16,0 0 1 0,0 0 4 0,-16-4 4 16,16 4-1-16,0 0 2 15,0 0 3-15,0 0 0 0,0 0 2 0,-18-5 0 16,18 5 2-16,0 0-6 0,0 0 1 0,0 0-1 0,0 0-3 16,0 0-3-16,0 0-1 15,0 0-1-15,0 0 2 0,0 0-12 0,0 0 5 16,0 0-7-16,0 0-1 0,37 33-3 15,-24-25-9-15,1 1-1 0,5 2 0 0,1-1-1 16,-2 1-2-16,4 0-6 16,-3 1 2-16,2-1-2 0,2 1-3 15,-1 0 1-15,-4-1-7 0,1 0 3 16,1-1-5-16,-6-3-1 0,-2 4 5 0,2-6 0 0,-14-5 2 16,21 11 15-16,-15-5-5 0,-6-6 4 15,11 13-3-15,-11-13 4 0,0 16 2 16,0-16-11-16,0 0 7 0,-17 28-6 0,6-17-3 0,1 1 5 15,-6-1-2-15,2 1-6 16,-1 1 0-16,-2 2-7 0,0-1-4 0,1-3-15 16,-2 4-12-16,2-3-19 15,0 2-21-15,2-1-29 0,-1-4-29 0,5 2-44 0,-1-1-47 16,4-1-36-16,1-1-59 0,6-8-149 0,-6 13-103 16,6-13-328-16,0 0-275 15</inkml:trace>
  <inkml:trace contextRef="#ctx0" brushRef="#br0" timeOffset="171747.14">9614 16666 2772 0,'0'0'31'16,"-4"-23"35"-16,4 23 21 16,0 0 11-16,0 0 1 0,-8-12-2 0,8 12 9 15,0 0 2-15,0 0 3 0,0 0 3 16,0 0-7-16,0 0-4 0,0 0-10 0,0 0-3 16,0 0-15-16,0 0-6 0,14 53-10 0,-5-41-3 0,-1-2-10 15,2-1-7 1,1 1-9-16,0-1-7 0,1-2-10 0,-1 1-5 0,2-2-7 15,-13-6-9-15,23 10-6 16,-12-6-1-16,-11-4-6 0,21 1 0 16,-21-1-3-16,0 0-5 0,26-5-2 0,-26 5-5 15,12-12 3-15,-12 12 2 0,6-17 6 0,-6 17 7 16,0-21 11-16,0 21 17 16,-4-21 11-16,4 21 15 0,-8-23 8 0,8 23 11 0,-6-19 9 15,6 19 6-15,-10-14 3 0,10 14 1 0,-6-12-2 16,6 12 2-16,0 0-8 15,-6-15-10-15,6 15-8 0,0 0-3 0,0 0-3 0,0 0-3 16,0 0-8-16,0 0-5 16,0 0-1-16,0 0 1 0,0 0-8 15,0 0-6-15,12 47 0 0,-4-32-2 16,0-2-6-16,2 7-4 0,0-1 3 0,-1 1-6 0,0 1 0 16,1 0 2-16,-1 0 1 0,-3 0 1 15,0 1-5-15,3-2 3 0,-5-1-3 16,1-1 7-16,-3-1 3 0,0-1 4 0,-2-16 3 0,-2 29 0 15,-5-15 0-15,0-1 10 16,-3-1-8-16,2-1 0 0,-3-1 3 0,-4-2 4 16,2-1 0-16,1 0-6 15,12-7-8-15,-30 8 3 0,18-6-3 0,12-2-2 0,-26 0-9 16,26 0 0-16,-21-10-10 0,21 10-12 0,-17-18-11 16,14 6-5-16,1 2-15 15,2 10-21-15,5-25-27 0,2 12-33 0,1 0-42 0,2 1-47 16,5 1-52-16,-2 0-103 15,2 1-163-15,-1 2-24 0,0 1-283 0,0 1-200 16</inkml:trace>
  <inkml:trace contextRef="#ctx0" brushRef="#br0" timeOffset="172367.13">10388 16541 2441 0,'0'0'-50'16,"0"0"49"-16,0 0 28 0,0 0 8 0,0 0 0 16,0 0-7-16,0 0 7 0,0 0 5 15,0 0 3-15,0 0 16 0,0 0 16 0,0 0 14 16,0 0 14-16,-27 17 9 15,27-17 1-15,-10 15 5 0,3-4-2 0,3-2 0 16,0 3-6-16,2-1-6 16,-3 2-11-16,5-13-6 0,-6 29-5 0,4-14-4 0,2-15-3 15,0 33-8-15,4-17-2 16,-2 3-7-16,5-2-5 0,-1 1-4 0,2 1-7 0,1 1-6 16,2-1-12-16,-1-2-18 0,0-2-25 15,2-2-29-15,-4 2-43 0,2-3-39 16,1-1-41-16,0 1-31 0,-3-1-36 0,-2-3-66 15,-1-1-125-15,-5-7-463 0,10 10-269 16</inkml:trace>
  <inkml:trace contextRef="#ctx0" brushRef="#br0" timeOffset="172767.17">10695 16727 2612 0,'0'0'-79'15,"14"-6"34"-15,-14 6 15 0,0 0 15 0,0 0 18 16,16-8-3-16,-16 8 9 0,0 0 8 0,0 0 11 15,0 0 19-15,0 0 8 0,0 0 14 16,0 0 13-16,0 0 13 0,0 0-1 16,0 0 2-16,0 0 1 0,0 0-1 15,0 0-6-15,0 0-8 0,0 0-2 0,0 0-2 16,0 0-2-16,-40-11-1 0,40 11-6 0,0 0-4 0,0 0-6 16,0 0-5-16,-6-18-4 15,6 18-5-15,0 0-6 0,0 0-6 0,0 0-2 16,0 0-5-16,0 0-11 15,20-17-15-15,-20 17-23 0,0 0-30 0,0 0-43 0,0 0-46 16,0 0-42-16,18 6-49 16,-18-6-136-16,0 0-567 0,0 0-348 0</inkml:trace>
  <inkml:trace contextRef="#ctx0" brushRef="#br0" timeOffset="173127.08">10929 16566 2842 0,'0'0'0'0,"14"-9"57"0,-14 9 3 0,0 0-2 16,0 0-4-16,0 0-10 15,0 0 2-15,29 15 6 0,-29-15 18 0,12 14 22 0,-12-14 11 16,14 17 11-16,-8-5 7 16,2-1 5-16,-2 2-6 0,0 2-5 0,-2 1-16 15,2 0-2-15,-2 0-9 16,-2 1-6-16,1 0-8 0,-1 0-8 0,-2 2-2 0,0-19-7 16,-2 33-9-16,-1-18-5 0,1 0-15 0,2-15-14 15,-6 31-28-15,0-20-28 16,2 1-37-16,4-12-42 0,-6 19-46 0,4-10-38 0,2-9-40 15,-8 15-62-15,8-15-120 16,-4 12-541-16,4-12-413 0</inkml:trace>
  <inkml:trace contextRef="#ctx0" brushRef="#br0" timeOffset="173347">11234 16851 3019 0,'0'0'-13'15,"18"-6"26"-15,-18 6 16 0,19-4 6 0,-19 4 6 16,26-6 3-16,-12 5 5 16,-14 1 5-16,32-8 1 0,-17 6 1 0,2-2-4 15,0 0-2-15,0 0-4 16,-17 4-5-16,31-6-7 0,-13 3-2 0,-3 1-12 0,-15 2-15 16,25-6-27-16,-25 6-29 0,20-4-22 0,-20 4-33 15,15-4-32-15,-7 0-48 0,-8 4-136 16,2-13-526-16,-2 13-190 0</inkml:trace>
  <inkml:trace contextRef="#ctx0" brushRef="#br0" timeOffset="173487.2">11361 16709 2637 0,'0'0'80'0,"0"0"48"0,-27-3 13 0,27 3-1 16,0 0-8-16,0 0-16 0,0 0-14 0,0 0-12 16,0 0-7-16,0 0-8 15,0 0-11-15,0 0-24 0,0 0-47 0,0 0-50 0,0 0-63 16,60-6-53-16,-47 6-85 15,-13 0-196-15,25 0-392 0,-25 0-189 0</inkml:trace>
  <inkml:trace contextRef="#ctx0" brushRef="#br0" timeOffset="173887.02">11972 16738 2490 0,'0'0'-34'0,"0"0"30"0,0 0 21 0,17 7-4 16,-17-7 4-16,0 0 8 0,0 0 10 15,0 0 18-15,0 0 8 0,11 10 14 0,-11-10 13 16,0 0 11-16,0 0 6 15,0 0-5-15,0 0-5 0,0 0-4 0,0 0-3 16,-26 10 2-16,26-10-1 0,0 0-2 16,-27-2-3-16,27 2-4 0,0 0-5 15,-36-6-5-15,36 6-11 0,-24-9-5 16,12 5-11-16,12 4-9 0,-19-10-3 0,19 10-14 16,-15-9-6-16,15 9-4 0,0 0-4 0,-5-17 0 0,5 17-2 15,0 0 2-15,0 0 0 16,28-18 0-16,-19 18-3 0,-9 0-6 15,23 0-14-15,-10 4-24 0,-13-4-33 16,20 12-56-16,-8-5-54 0,-6 1-82 0,-4 3-188 0,-2-11-471 16,-4 23-334-16</inkml:trace>
  <inkml:trace contextRef="#ctx0" brushRef="#br0" timeOffset="178711.84">6786 17862 2784 0,'0'0'-39'16,"0"0"59"-1,0 0 32-15,0 0 16 0,-4-13 3 0,4 13 3 0,0 0 1 16,0 0-7-16,0 0-4 0,0 0 1 15,0 0 5-15,0 0 4 0,0 0 5 0,0 0 1 16,0 0 5-16,0 0 8 16,0 0 4-16,0 0 3 0,0 0 1 15,0 0-2-15,0 0 0 0,0 0-3 0,0 0 4 16,0 0 11-16,0 0-5 0,0 0-12 0,0 0-5 16,0 0-11-16,0 0-11 15,0 0-6-15,0 0 1 0,0 0-11 0,0 0-4 16,0 0-4-16,0 0-3 0,0 0-4 15,0 0-4-15,0 0-6 0,0 55-4 0,0-55-5 16,0 22 5-16,-3-8-7 0,3-14-1 0,3 27 5 16,-3-14-10-16,0-13-10 0,-3 27-8 15,3-27-15-15,3 27-2 0,-6-16-16 0,6 2-17 16,-3-1-19-16,0-12-19 0,0 20-26 0,0-10-36 16,0-10-41-16,0 19-41 0,2-12-45 15,-2-7-110-15,0 14-138 0,0-14-443 16,0 0-429-16</inkml:trace>
  <inkml:trace contextRef="#ctx0" brushRef="#br0" timeOffset="179133.69">6877 17949 2938 0,'0'0'-52'0,"0"0"38"16,0 0 11-16,0 0 0 0,0 0-5 0,0 0-5 0,0 0 1 16,0 0-1-16,0 0 2 15,0 0 5-15,0 0 6 0,0 0 6 0,0 0 10 16,-28 25 11-16,22-19 12 0,6-6 4 0,-14 11 5 16,4-7-3-16,10-4-4 15,-16 12-6-15,10-9-3 0,-3 3-10 16,9-6 0-16,-17 8 1 0,9-6 13 0,8-2 8 15,-11 8 10-15,11-8 12 0,-8 5-6 0,8-5-1 16,0 0-2-16,-9 6 2 0,9-6 8 16,0 0 2-16,0 0 2 0,0 0 1 0,0 0-2 15,23 19-5-15,-23-19-6 16,19 6-4-16,-8 0-3 0,-11-6-4 16,23 9-4-16,-7-4-5 0,-4 2-4 0,-12-7-1 15,25 9-6-15,-8-2-4 0,-4-1-10 0,-1 1-12 16,4 0-23-16,-4-2-23 0,1 2-26 15,-13-7-36-15,19 10-50 0,-8-4-42 16,-3 0-43-16,-2-2-95 0,-6-4-137 0,13 8-395 0,-13-8-226 16</inkml:trace>
  <inkml:trace contextRef="#ctx0" brushRef="#br0" timeOffset="179476.94">7219 18089 2536 0,'0'0'-4'0,"0"0"65"0,0 0 29 0,26-4 1 16,-26 4-10-16,0 0-8 15,0 0-6-15,19-2-10 0,-19 2-6 0,19-2-4 16,-19 2-10-16,19-2-12 0,-19 2-15 0,24-2-16 0,-24 2-19 16,23-1-19-1,-23 1-30-15,23 0-20 0,-23 0-22 0,21-2-23 0,-12 2-25 16,-9 0-68-16,0 0-496 15,13-3 6-15</inkml:trace>
  <inkml:trace contextRef="#ctx0" brushRef="#br0" timeOffset="179647.29">7213 18022 2347 0,'0'0'96'0,"-23"-7"51"16,23 7-2-16,-15-5-11 0,15 5-17 0,0 0-18 15,0 0-6-15,-10-9-13 16,10 9-6-16,0 0-12 0,0 0-8 0,0 0-13 15,0 0-18-15,38-14-28 0,-38 14-28 16,24-4-29-16,-24 4-43 0,33-3-22 16,-16 6-26-16,0-3-31 0,-3-3-81 15,-14 3-532-15,30 0-106 0</inkml:trace>
  <inkml:trace contextRef="#ctx0" brushRef="#br0" timeOffset="179887.19">7627 17893 2393 0,'18'-8'16'0,"-18"8"53"16,0 0 18-16,0 0 14 0,0 0 5 0,0 0 20 16,24 4 6-16,-24-4 4 0,0 0-4 0,8 15-7 0,-8-15-5 15,4 15-10-15,-4-15-11 16,7 19-8-16,-7-19-13 0,6 19-5 0,-2-6-20 0,-4-13-29 15,9 25-41 1,-5-13-52-16,1 1-62 0,1-2-59 0,0 1-72 0,-6-12-151 16,4 21-494-16,-2-11-297 15</inkml:trace>
  <inkml:trace contextRef="#ctx0" brushRef="#br0" timeOffset="199017.21">9735 17643 2673 0,'0'0'-64'0,"0"0"45"0,0 0 1 16,-7-19-1-16,7 19 2 16,0 0-2-16,0 0 16 0,0 0-2 0,0 0 22 15,0 0 11-15,0 0 24 0,0 0 21 16,0 0 4-16,0 0 16 0,0 0 4 0,0 0 5 16,-4-15-2-16,4 15 2 0,0 0-5 15,0 0-4-15,0 0-4 0,0 0-1 16,0 0-10-16,0 0-1 0,0 0-10 15,0 0-1-15,0 0-1 0,0 0-6 0,0 0-11 16,0 0-5-16,0 0-6 0,11 49-5 0,-11-49-8 16,10 16-5-16,-3-9-8 0,-7-7-4 15,14 13-5-15,-6-7-6 0,-8-6-9 0,18 12-6 16,-18-12-15-16,16 9-5 0,-16-9-7 16,16 5-3-16,-16-5-7 0,17 5 2 15,-17-5-5-15,0 0-6 0,22-5-11 0,-22 5 4 0,0 0 0 16,12-11 4-16,-12 11 21 15,6-13-22-15,-6 13 10 0,0 0 21 0,0-25 20 16,0 25 32-16,0 0 26 16,-6-23 17-16,6 23 13 0,-9-13 11 0,9 13 2 0,0 0-2 15,0 0-3-15,-9-17-2 16,9 17-11-16,0 0-7 0,0 0-5 0,0 0 0 16,0 0-2-16,0 0-1 0,0 0-5 0,0 0-4 0,0 0-3 15,0 0-5-15,0 0-3 16,16 59-1-16,-8-44-7 0,0 4-1 0,2-2-1 15,-1 3-3-15,2 0 0 16,-3 3-2-16,1-1-4 0,-3-2 2 0,0 1 7 0,1-2 3 16,-7 0 6-16,2-2 1 15,-2 2 5-15,0-19-1 0,-7 35 2 0,1-17-2 16,-2-4-1-16,-1 1 1 0,-1-1-4 16,-1-2-3-16,-4-2 0 0,3 0-6 0,-4-1-7 15,2-3-5-15,-1 0-13 0,0 0-7 0,0-5-12 16,3-1-14-16,0 3-17 15,12-3-17-15,-22-4-25 0,22 4-32 0,-15-10-32 0,15 10-38 16,-6-8-37-16,6 8-55 16,0 0-150-16,2-16-533 0,-2 16-422 0</inkml:trace>
  <inkml:trace contextRef="#ctx0" brushRef="#br0" timeOffset="199347.14">10257 17712 2983 0,'0'0'-12'16,"0"0"31"-16,0 0 4 0,0 0-3 0,0 0 1 15,-29 21 5-15,23-14 22 0,4 1 32 0,-5 3 22 16,2-1 18-16,1 4 8 16,2-3-2-16,0 2-8 0,0-1-11 0,2 0-8 0,2 2-17 15,0 1-4-15,2 1-13 16,1-2-8-16,2 2-14 0,1-3-22 0,-2 2-27 16,3-1-33-16,1-1-27 0,-2-1-37 0,3-1-28 15,0 0-30-15,-1-1-25 16,-2-2-28-16,4-2-51 0,-6-1-109 0,4-1-485 0,-10-4-213 15</inkml:trace>
  <inkml:trace contextRef="#ctx0" brushRef="#br0" timeOffset="199597.25">10448 17765 2705 0,'0'0'64'16,"0"0"25"-16,0 0-3 15,0 0-9-15,9-11-8 0,-9 11 2 0,0 0 5 16,0 0 8-16,0 0 7 16,0 0 14-16,16 30 8 0,-16-30-2 0,11 19 2 0,-6-6-8 15,1 1-11-15,0-1-10 16,0-1-15-16,0 3-10 0,1-2-15 0,0-2-22 16,-1 2-22-16,0-3-29 0,-6-10-31 15,8 19-37-15,-8-19-51 0,9 18-31 0,-3-11-52 16,-4-1-96-16,-2-6-649 0,4 12-430 0</inkml:trace>
  <inkml:trace contextRef="#ctx0" brushRef="#br0" timeOffset="199936.98">10691 17734 2941 0,'0'0'-12'16,"0"0"58"-16,0 0 38 0,8-13 21 16,-8 13 13-16,0 0 10 0,0 0 12 15,10-9 3-15,-10 9 3 0,0 0 1 16,0 0 7-16,0 0-6 0,0 0-1 0,0 0-34 16,0 0-15-16,0 0 2 0,0 0-15 0,29 17-10 0,-29-17-6 15,11 12-8-15,-11-12-10 16,10 22 0-16,-3-11-6 0,-3 3-6 0,0 0-5 15,0 0-3-15,-2 1-11 0,2 3 5 16,-2-3-14-16,0 2-3 0,3-1-15 0,-5-1-9 16,3-1-18-16,-3 1-23 15,0-1-34-15,-3 0-41 0,1-3-59 0,-1 4-45 16,1-3-38-16,-4-3-105 0,6-9-135 0,-12 18-28 16,3-10-337-16,-1-3-242 0</inkml:trace>
  <inkml:trace contextRef="#ctx0" brushRef="#br0" timeOffset="200276.83">11202 17921 2596 0,'27'-4'3'0,"-16"2"61"16,-11 2 13-16,14-2-3 16,-14 2-7-16,15-4-6 0,-4 2-1 0,-11 2-10 15,21-3 1-15,-11 1-7 0,-10 2-1 0,25-4-6 0,-16 0-1 16,4 3-9-16,1-2-4 15,-14 3-15-15,22-3-18 0,-12 1-29 0,-10 2-21 16,0 0-33-16,28-4-27 0,-21 2-1 16,-7 2-28-16,0 0-62 0,10-3-138 0,-10 3-334 15,0 0 75-15</inkml:trace>
  <inkml:trace contextRef="#ctx0" brushRef="#br0" timeOffset="200416.95">11271 17809 2076 0,'0'0'80'16,"-13"-6"59"-16,13 6 6 0,0 0-10 0,-14-9-12 15,14 9-14-15,0 0-17 16,0 0-5-16,0 0-16 0,0 0-25 0,36-21-28 16,-23 18-27-16,-13 3-37 0,28-3-38 15,-12 3-56-15,1-2-90 0,1 2-209 16,-2 0-245-16,-2 0 73 0</inkml:trace>
  <inkml:trace contextRef="#ctx0" brushRef="#br0" timeOffset="200661.15">11646 17685 2278 0,'0'0'181'16,"0"0"30"-16,0 0-9 0,0 0-17 15,0 0-22-15,4 36-13 0,-4-36-21 16,-2 20-11-16,2-20-14 0,4 28-13 0,2-13-8 0,-3 0-11 15,1 1-10-15,0 0-10 16,3 2-17-16,-1-3-28 0,3 2-33 0,-2-1-40 16,-2-1-41-16,3-1-48 0,2 0-34 15,-4-2-38-15,-2-3-120 0,4 0-564 0,-2-3-306 16</inkml:trace>
  <inkml:trace contextRef="#ctx0" brushRef="#br0" timeOffset="200917.08">11929 17890 2685 0,'24'-5'-30'0,"-14"1"55"0,-10 4 12 15,0 0 2-15,24-2-1 0,-24 2 0 0,0 0-2 16,0 0 2-16,23 4-8 0,-23-4 7 0,0 0 0 16,0 0-3-16,0 0-2 0,0 10 0 0,0-10 0 0,0 0 0 15,0 0-3-15,0 0-3 16,0 0-3-16,0 0-5 0,-42 7-7 0,42-7 4 15,0 0-7-15,0 0-1 16,0 0-19-16,-25-11-6 0,25 11-11 0,0 0-10 0,-10-12-28 16,10 12-23-16,0 0-30 15,0 0-36-15,0 0-45 0,0 0-134 0,0 0-369 16,0 0 44-16</inkml:trace>
  <inkml:trace contextRef="#ctx0" brushRef="#br0" timeOffset="202646.95">11974 17857 2015 0,'0'0'-38'0,"0"0"28"0,0 0 10 0,0 0 2 15,0 0 9-15,0 0-4 0,0 0 4 0,0 0 9 0,0 0 3 16,0 0 12-16,0 0 7 16,0 0 18-16,0 0 4 0,0 0 10 15,0 0 4-15,0 0 4 0,0 0 2 16,0 0 4-16,0 0 7 0,-18-12-11 0,18 12-3 0,0 0-13 16,0 0-6-16,0 0-8 0,0 0-9 0,0 0-4 15,0 0-8-15,0 0 9 16,0 0-13-16,0 0-4 0,0 0-2 0,0 0 0 0,0 0-4 15,0 0-1-15,20-30-2 16,-20 30 0-16,0 0-7 0,0 0 6 0,18-8-1 16,-18 8 1-16,0 0 7 15,14-5 2-15,-14 5 2 0,0 0 2 16,17-5 4-16,-17 5 9 0,0 0 4 0,13 2 9 0,-13-2 1 0,0 0 0 16,0 0 0-16,16 8-3 15,-16-8-1-15,10 5 0 0,-10-5 4 0,0 0-5 0,13 12 6 16,-13-12 2-1,5 11 4-15,-5-11-2 0,7 12 0 0,-7-12-3 16,0 0-4-16,6 15-1 0,-6-15 2 16,0 0-6-16,3 15 0 0,-3-15-1 0,0 0-4 0,0 0 4 15,0 0-9 1,-12 27-6-16,12-27-4 0,-9 9 3 0,9-9-6 0,-13 8-4 16,13-8-4-16,-16 5-5 0,16-5-5 0,-15 5-6 15,15-5-2-15,0 0-7 0,-27 2-5 16,27-2-9-16,-15 0-11 0,15 0-12 0,-12 0-16 15,12 0-21-15,0 0-34 16,0 0-41-16,-18-7-59 0,18 7-64 0,0 0-177 0,-3-11-104 16,3 11-368-16,0 0-340 15</inkml:trace>
  <inkml:trace contextRef="#ctx0" brushRef="#br0" timeOffset="-210299.58">15220 16736 2769 0,'0'0'-96'0,"0"0"28"15,4-21 7-15,-4 21-5 16,0 0 5-16,0 0 2 0,0 0 6 0,-8-25 2 15,8 25 0-15,-6-13-4 0,6 13 0 16,-6-14 4-16,-1 9-4 0,7 5 10 0,-7-13 4 16,3 3-9-16,4 10-7 15,-8-11 4-15,8 11 4 0,-8-13-4 0,8 13-16 16,-9-12 15-16,9 12 10 0,-6-9 17 0,6 9 7 0,-9-9 3 16,9 9 1-16,0 0 9 15,-6-11-8-15,6 11 10 0,0 0-7 0,-8-7 7 16,8 7-1-16,0 0 8 0,0 0 10 15,0 0 7-15,0 0 14 0,0 0 16 16,0 0 10-16,-7-18 27 0,7 18 17 16,0 0 14-16,0 0 20 0,0 0 8 0,0 0 12 15,0 0-7-15,0 0-2 0,0 0 1 16,0 0-12-16,0 0-9 0,0 0 4 0,0 0 11 16,0 0-4-16,0 0-2 0,0 0-12 15,0 0-7-15,0 0-7 0,-10 42-8 16,10-42-5-16,-2 24-4 0,2-24-11 0,-3 24-6 0,3-8-4 15,-2 0-7-15,-1 1-11 16,1 1-4-16,0-1-5 0,0 2-6 0,2-19-7 16,-3 34-8-16,1-19-13 0,1 1-15 15,1 1-22-15,0-6-24 0,-2 1-34 0,2-12-48 16,0 0-49-16,-4 30-42 16,4-22-36-16,0-8-85 0,-2 15-136 15,2-15-421-15,0 0-283 0</inkml:trace>
  <inkml:trace contextRef="#ctx0" brushRef="#br0" timeOffset="-209949.55">15256 16755 2693 0,'0'0'-56'0,"15"-10"10"0,-15 10 5 0,0 0 5 0,0 0-2 15,0 0-13-15,0 0 14 16,0 0 2-16,0 0 1 0,0 0 13 0,-40 28 2 15,40-28 10-15,-18 11 4 16,9-5 5-16,9-6 6 0,-20 11 14 0,9-7-4 16,11-4 10-16,-22 11 18 0,22-11-1 15,-20 8 15-15,20-8 5 0,-14 7 11 0,14-7-4 16,-14 7-4-16,14-7-3 0,0 0 4 0,-10 9-4 16,10-9 10-16,0 0 11 0,0 0 12 15,0 0 6-15,0 0 1 0,12 26 0 0,-12-26-3 16,12 13-5-16,-12-13-9 15,15 12-8-15,-7-7-9 0,-8-5-5 16,15 16-7-16,-7-10-9 0,-8-6-13 16,17 13-22-16,-9-7-25 0,-8-6-36 0,16 13-37 0,-9-7-40 15,-7-6-46-15,15 9-34 16,-8-5-72-16,-7-4-136 0,11 8-448 0,-11-8-214 16</inkml:trace>
  <inkml:trace contextRef="#ctx0" brushRef="#br0" timeOffset="-209359.88">15436 16838 2717 0,'0'0'50'16,"13"-7"13"-16,-13 7 2 16,0 0-12-16,15-9-8 0,-15 9-5 0,0 0-2 15,15-6-9-15,-15 6 0 0,0 0-3 0,20 0 5 0,-20 0 0 16,0 0 17-16,0 0 4 15,24 6 3-15,-24-6 4 0,0 0 5 0,13 7 4 0,-13-7 9 16,8 12-9-16,-8-12 4 16,0 0-6-16,2 19 2 15,-2-19-2-15,0 0 0 0,-10 25-2 0,10-25-1 16,-9 18-9-16,9-18-4 0,-8 16-5 0,4-6-6 16,4-10-5-16,-8 12-10 0,8-12-12 0,-11 14-10 0,11-14-11 15,-5 11-9-15,5-11-7 16,0 0 3-16,-10 14-3 0,10-14 4 0,0 0-2 0,-10 11 1 15,10-11-6-15,0 0-2 16,-7 10 0-16,7-10 3 0,0 0 0 0,0 0 1 16,0 0-1-16,0 0 2 15,0 0 2-15,-7 14 8 0,7-14-2 16,0 0-1-16,0 0-1 0,0 0 4 0,0 0 2 0,0 0 1 0,0 0 3 16,0 0 2-16,0 0 4 15,0 0 9-15,3 20 0 0,-3-20 3 0,0 0 2 16,0 0 3-16,0 0 0 0,0 0 4 15,0 0-4-15,0 0 2 0,0 0 0 16,0 0-5-16,0 0 0 0,0 0-1 16,0 0-4-16,0 0-1 0,0 0 0 0,0 0-1 0,0 0-6 15,0 0 5-15,11 12-2 16,-11-12 1-16,0 0 0 0,0 0 0 0,0 0-1 16,0 0 2-16,0 0-3 0,0 0 1 0,20 1-5 15,-20-1 4-15,0 0 0 16,0 0 3-16,0 0-13 0,0 0-17 0,0 0-19 0,0 0-38 15,0 0-39-15,0 0-35 16,5 4-31-16,-5-4-43 0,0 0-116 0,0 0-527 16,0 0-240-16</inkml:trace>
  <inkml:trace contextRef="#ctx0" brushRef="#br0" timeOffset="-208969.61">15493 17022 2563 0,'0'0'-49'16,"0"0"32"-16,0 0 14 0,0 0 5 16,0 0-2-16,0 0 10 0,0 0 1 0,0 0 17 15,0 0 13-15,28-13 10 0,-28 13 14 0,15-6 10 16,0 4 14-16,-3 0 16 0,0 0 10 0,1-2 5 16,3 2 4-16,-2 1-3 0,1-3-10 15,0 2-16-15,-2 1-7 0,-13 1-15 0,23-6-9 16,-10 6-16-16,-13 0-17 15,20-3-27-15,-10 1-18 0,-10 2-24 16,0 0-25-16,22-2-25 0,-22 2-35 0,11-1-36 16,-11 1-24-16,0 0-67 0,0 0-149 0,0 0-417 15,4-11-138-15</inkml:trace>
  <inkml:trace contextRef="#ctx0" brushRef="#br0" timeOffset="-208729.69">15604 16896 2435 0,'0'0'26'0,"0"0"51"0,0 0 25 16,0 0 0-16,0 0-11 15,-20-7-9-15,20 7-12 0,0 0-8 0,0 0-9 16,0 0-5-16,0 0-5 0,0 0-3 16,0 0-4-16,0 0-6 0,0 0-5 15,0 0 1-15,0 0-7 0,0 0-4 0,36-8-7 0,-36 8-10 16,0 0-8-16,26-4-17 15,-26 4-14-15,19-2-26 0,-19 2-23 0,23-2-33 0,-10 0-35 16,-3 1-90-16,4-2-187 16,-4-1-253-16,-10 4 65 0</inkml:trace>
  <inkml:trace contextRef="#ctx0" brushRef="#br0" timeOffset="-208289.52">15942 16751 2095 0,'0'0'66'0,"13"-13"26"16,-13 13 2-16,0 0-18 0,10-8-14 0,-10 8-26 15,15-5-6-15,-15 5-15 0,17-6-1 16,-17 6-5-16,0 0-2 0,25-4 12 0,-25 4 15 16,18-2 9-16,-18 2 16 0,16 2 30 0,-16-2 9 15,13 6 8-15,-6-2 5 0,-7-4 6 16,8 7 1-16,-8-7 0 0,2 12-4 0,-2-12-2 16,0 13-2-16,0-13-3 0,0 0-5 0,-10 23-3 15,10-23-1-15,-7 17-7 0,7-17-1 16,-11 15-4-16,11-15-6 0,-8 17 0 0,8-17-5 15,-10 16-3-15,10-16 1 16,-8 15 1-16,8-15-4 0,-6 13-5 0,6-13 0 16,-4 13-36-16,4-13-13 0,0 0 0 15,0 0-11-15,10 25-11 0,-4-19-21 0,2-2-19 16,2 0-28-16,1 0-45 0,2-1-49 0,2-1-54 16,-3 0-40-16,-12-2-85 15,24 0-143-15,-24 0-51 0,16-2-352 0,-16 2-271 0</inkml:trace>
  <inkml:trace contextRef="#ctx0" brushRef="#br0" timeOffset="-184539.52">17792 16477 2640 0,'0'0'-72'0,"0"0"64"16,7-19 17-16,-7 19 21 0,0 0-2 0,0 0 9 16,0 0 6-16,0 0 6 15,4-11 7-15,-4 11 20 0,0 0 14 0,0 0 15 0,0 0 5 16,2-8 4-16,-2 8-1 15,0 0-5-15,0 0-12 0,0 0-7 0,0 0-5 16,0 0-12-16,0 0-6 16,0 0-8-16,0 0 0 0,0 0 4 0,0 0-10 15,0 0-7-15,8 34-5 0,-3-26-13 16,-3 1-6-16,-2-9-6 0,6 19-6 16,-2-9-4-16,0 0-6 0,1-3-6 0,-5-7-6 0,11 15-7 0,-7-8-1 15,-4-7-2 1,8 12 0-16,-4-6 2 0,-4-6 2 0,0 0-3 0,8 10 0 15,-8-10-3-15,0 0-9 16,0 0-1-16,16-2-3 0,-16 2 6 0,0 0 2 0,8-14 5 16,-8 14-1-16,6-13 4 15,-6 13 8-15,4-16 13 0,-4 16 12 0,3-15 17 16,-3 15 5-16,0 0 10 0,0 0 9 0,2-21 5 16,-2 21 1-16,0 0 5 0,0 0-11 15,0 0-5-15,0 0-6 0,2-16 0 0,-2 16-6 16,0 0-4-16,0 0 0 15,0 0-1-15,0 0-3 0,0 0 1 0,0 0 0 0,0 0-2 16,13 40-2-16,-13-40-3 16,6 22-1-16,-2-8-1 0,1 1 0 0,-3 2-2 15,2 2-2-15,0 0 3 0,0 4-7 16,0 0-2-16,-2 2 0 0,6-1 0 0,-6-3-4 16,0 0 7-16,0-2-9 0,-2 2 9 15,2-4 5-15,-4 2 2 0,0-1 8 16,2-18 4-16,-10 30 1 0,4-17 0 0,-2 0 0 0,-5-3-1 15,3 2 2-15,-5-5-3 16,0 0-4-16,-1 1 2 0,0-2 0 0,2-2-5 16,14-4-5-16,-30 1-7 0,30-1-11 15,-27-1-9-15,15-1-9 0,2-2-20 0,10 4-23 16,-14-13-33-16,12 5-37 16,2 8-45-16,2-17-46 0,-2 17-43 0,16-21-98 15,-5 12-160-15,2 0-7 0,-1-1-334 0,1 2-220 0</inkml:trace>
  <inkml:trace contextRef="#ctx0" brushRef="#br0" timeOffset="-184219.72">18262 16576 2635 0,'4'-6'73'16,"-4"6"36"-16,0 0 5 15,0 0-10-15,0 0-7 0,0 0-5 16,0 0-3-16,-23 27 1 0,17-16 11 0,-3 3 4 16,1-1 1-16,1 4 4 0,-1 2-7 15,4-1-1-15,-2 4-12 0,2-3-4 0,1 2-10 0,3 0-10 16,0 0-1-16,3 5-14 15,1-6-14-15,0 1-13 0,4-2-19 0,3 0-25 0,-1-2-24 16,-1-2-26-16,2-1-31 16,-1-5-37-16,0 3-31 0,2-5-27 0,-2-2-33 15,-2 1-96-15,-8-6-646 16,15 1-418-16</inkml:trace>
  <inkml:trace contextRef="#ctx0" brushRef="#br0" timeOffset="-183884.36">18423 16677 2902 0,'6'-14'-3'0,"-6"14"38"15,7-11 0-15,-7 11-7 0,6-11-18 0,-6 11-18 16,8-7-6-16,-8 7-16 0,9-8 7 16,-9 8 3-16,13-7 13 0,-13 7 10 15,10-3 18-15,-10 3 19 0,0 0 7 0,0 0 10 0,0 0 12 16,18 8 1-16,-18-8 4 15,4 11-4-15,-4-11-2 0,0 12 5 0,0-12 2 16,-2 16 3-16,2-16 7 0,-7 20 3 16,4-10 1-16,-3 0 9 0,2 2-9 15,0 0 0-15,0-1-9 0,0 0-3 16,-2-2-8-16,6-9-4 0,-5 18-4 0,3-8-13 16,2-10-8-16,0 17-20 0,0-17-20 0,2 16-33 0,-2-16-32 15,7 8-46-15,-7-8-56 16,10 8-41-16,-2-5-47 0,-8-3-119 15,0 0-130-15,24-9-388 0,-24 9-269 0</inkml:trace>
  <inkml:trace contextRef="#ctx0" brushRef="#br0" timeOffset="-183654.67">18690 16648 2848 0,'0'0'76'0,"8"-5"19"0,-8 5-11 0,8-4-9 16,-8 4-11-16,0 0 1 15,0 0 0-15,22 9 5 0,-22-9 4 0,8 12 12 0,-3-2 12 16,-3-1 4-16,0 2 4 16,-2-11-5-16,0 25-1 0,0-25-13 15,-2 26-6-15,0-9-10 0,-3-3-7 16,1 1-12-16,0 1-15 0,-2 0-20 0,-1-1-22 16,3-2-27-16,-5 0-30 0,3-2-40 0,0 1-46 15,0-1-55-15,-1-2-45 0,0-1-122 16,7-8-145-16,-8 14-351 0,8-14-223 15</inkml:trace>
  <inkml:trace contextRef="#ctx0" brushRef="#br0" timeOffset="-183444.79">18882 16871 2617 0,'0'0'9'0,"16"-1"8"15,-16 1 6-15,18-3 6 0,-18 3 2 0,26-1 10 0,-11-2 9 16,-15 3 7-16,34-1-3 16,-18-3 1-16,4 2-11 0,-4 0-26 0,-16 2-37 15,30-6-46-15,-15 3-41 0,-5-1-35 16,0 1-92-16,4-6-190 0,-10 2-227 0,-4 7 120 16</inkml:trace>
  <inkml:trace contextRef="#ctx0" brushRef="#br0" timeOffset="-183299.69">18944 16693 2052 0,'0'0'126'0,"0"0"21"16,0 0-11-16,0 0-16 0,0 0-18 15,0 0-32-15,0 0-29 0,0 0-36 16,0 0-35-16,0 0-34 0,65 9-30 0,-52-8-41 0,2 2-73 16,-15-3-162-16,25 0-234 15,-14-3 188-15</inkml:trace>
  <inkml:trace contextRef="#ctx0" brushRef="#br0" timeOffset="-182719.56">19467 16490 1827 0,'0'0'35'0,"0"0"45"16,0 0 22-16,0 0 18 0,19 13 11 0,-19-13-1 0,4 16 2 16,-4-6-6-16,0-10 0 0,0 22-3 15,0-8-4-15,-2-2 1 0,2 4 1 0,0 2-10 16,-2-2-1-16,2 2-18 15,2-1-11-15,-2 0-8 0,0 0-17 0,2-2-22 0,-2-1-29 16,2-3-34-16,-2-11-46 16,2 22-51-16,0-11-39 0,0-3-36 0,-2-8-89 15,2 16-612-15,-2-16-286 0</inkml:trace>
  <inkml:trace contextRef="#ctx0" brushRef="#br0" timeOffset="-182319.88">19636 16569 2673 0,'0'0'20'0,"11"-12"62"16,-11 12 14-16,6-6-13 0,-6 6-10 0,0 0-13 16,10-6-5-16,-10 6-13 15,15-4-6-15,-15 4-3 0,18-1-4 16,-18 1-6-16,22-2-2 0,-6 0 0 15,-4 2-1-15,-12 0-5 0,32-2-2 16,-15 2 4-16,-1-2 1 0,4 0-6 0,-6-2 1 16,1 4 6-16,-2-1 6 0,0-3 17 15,-13 4 18-15,23-2 15 0,-23 2 16 0,17-2 10 16,-17 2 3-16,0 0 1 0,21-2 0 0,-21 2-5 16,0 0-7-16,0 0 0 0,13 10 8 0,-13-10-1 0,0 0 2 15,0 0-5-15,-11 30 19 16,11-30-13-16,-13 26-12 0,5-12-11 0,-2 6-6 15,-1-4-5-15,0 4-19 0,1-4-7 16,-3 6-23-16,5-3-21 0,-3 0-22 16,0-1-27-16,1 2-39 0,0-2-45 15,-2 0-55-15,4 1-62 0,0-4-60 0,-1-2-162 16,1 2-94-16,-3 1 25 0,1-1-338 0,-1 0-246 0</inkml:trace>
  <inkml:trace contextRef="#ctx0" brushRef="#br0" timeOffset="-181301.36">15328 17647 2935 0,'0'0'223'0,"0"0"25"0,0 0-9 0,19-9-4 15,-19 9-29-15,0 0-21 16,11-8-40-16,-11 8-18 0,0 0-20 0,0 0-11 0,13-6-15 16,-13 6-12-16,0 0-7 15,0 0-17-15,10 0-28 0,-10 0-42 0,0 0-59 16,0 0-85-16,0 0-81 0,0 0-138 16,0 0-169-16,0 0 17 0,0 0-371 15,0 0-307-15</inkml:trace>
  <inkml:trace contextRef="#ctx0" brushRef="#br0" timeOffset="-181159.53">15331 17780 2889 0,'0'0'130'15,"0"0"49"-15,4 11-2 16,-4-11-20-16,0 0-30 0,4 12-32 0,-4-12-53 0,0 0-52 16,4 12-59-16,-4-12-68 0,4 9-45 0,-4-9-62 15,0 0-158-15,-4 19-442 16,4-19-186-16</inkml:trace>
  <inkml:trace contextRef="#ctx0" brushRef="#br0" timeOffset="-181039.52">15303 18062 2658 0,'6'19'3'16,"-6"-19"-29"-16,5 9-34 15,-5-9-66-15,0 0-173 0,5 8-379 0,-5-8 84 0</inkml:trace>
  <inkml:trace contextRef="#ctx0" brushRef="#br0" timeOffset="-180899.42">15314 18201 2132 0,'2'8'138'16,"-2"-8"35"-16,0 0-16 0,3 11-30 0,-3-11-54 0,0 0-76 15,0 0-71-15,7 10-53 16,-7-10-145-16,0 0-455 0,0 0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24T10:45:38.34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32447 1053 605 0,'0'0'142'16,"0"0"-44"-16,0 0-7 0,0 0-23 15,0 0-6-15,0 0 2 0,0 0 3 16,0 0-1-16,0 0 10 0,0 0 13 0,0 0 13 16,0 0 12-16,0 0 3 0,0 0 12 15,0 0 7-15,0 0 0 0,0 0 0 0,0 0-2 16,0 0-4-16,0 0-9 0,0 0-10 16,0 0-11-16,0 0-5 0,0 0-1 15,0 0-4-15,0 0 0 0,0 0-6 0,0 0-15 16,0 0-3-16,0 0-8 0,0 0-9 15,-39 27-2-15,29-19-7 0,10-8-4 16,-16 17-12-16,7-10-20 0,1 4-42 0,-2-3-62 16,10-8-56-16,-18 20-68 0,8-12-145 15,1 0-502-15,1-1-233 0</inkml:trace>
  <inkml:trace contextRef="#ctx0" brushRef="#br0" timeOffset="369.16">32312 1145 2505 0,'0'-22'-129'0,"0"22"15"0,0 0 13 16,0 0 13-16,0 0 21 0,0 0 12 16,0 0 18-16,0 0 16 0,-6-18 11 15,6 18 10-15,0 0 4 0,0 0 4 16,0 0 27-16,0 0 7 0,0 0 4 0,0 0-4 15,0 0 15-15,0 0-2 0,0 0 2 16,0 0-15-16,4-22-2 0,-4 22 3 0,0 0 5 16,10-11 5-16,-10 11 10 0,0 0 2 15,13-7 1-15,-13 7-4 0,0 0 2 16,12-8 3-16,-12 8 2 0,0 0-5 0,0 0 2 16,0 0 5-16,0 0 4 0,0 0 5 15,0 0-8-15,0 0-8 0,0 0 0 0,0 0-9 16,0 0-2-16,0 0-9 0,0 0-6 15,-39 42-15-15,23-35-14 0,2 2-25 16,-3-4-35-16,-1 1-39 0,2-1-44 0,-1 1-56 16,1-2-52-16,-2 0-128 0,1-3-432 15,5 2-114-15</inkml:trace>
  <inkml:trace contextRef="#ctx0" brushRef="#br0" timeOffset="1041.33">32443 688 2347 0,'8'-14'-56'15,"-8"14"29"-15,0 0 8 0,0 0 14 16,12-13 13-16,-12 13 14 0,0 0 26 0,0 0 19 15,0 0 6-15,0 0-1 0,0 0 1 16,0 0 1-16,-47 34 0 0,29-23 5 0,1-1-10 16,-7 0 7-16,0 1-6 0,-1 0 2 15,-3-1-2-15,1-2-5 0,-3 1-7 16,3-1 2-16,-3 0-7 0,3-3 2 0,-2 1 1 16,3-1 6-16,-2 1-6 0,5-2-6 15,-1-1-2-15,5 0-10 0,3 0-1 16,-2-1-3-16,18-2 6 0,-27 5-1 0,27-5 4 15,-22 2-1-15,22-2-3 0,-19 5 1 16,19-5-5-16,0 0-4 0,-18 3-1 0,18-3-8 16,0 0-2-16,-18 5 1 0,18-5-5 15,0 0 0-15,0 0 3 0,-8 10-2 16,8-10 0-16,0 0 2 0,0 0-2 0,2 26-2 16,-2-26-3-16,2 19-1 0,-2-19 2 15,2 24-3-15,-2-8 2 0,0 3-3 16,-2 0-1-16,0 2 0 0,-2 3-3 0,-3 1-2 15,-1 2 1-15,-2 4 2 0,-4-1-3 16,2-2 5-16,-3 3-4 0,-1-4 0 16,-2 0 2-16,-1-5-2 0,-1-1 1 0,2-4 3 15,-3 1 9-15,1-5 9 0,0-1 9 16,-1-3 9-16,-1-2 9 0,3 0 4 0,-1-6 2 16,0-1 4-16,20 0 2 0,-41-5-3 15,23-2-7-15,-3 0-9 0,1-4 12 16,3-1-7-16,1-2-8 0,0 1 20 0,4-2-7 15,3 0-9-15,-1 0-5 0,2-1-12 16,4 1-14-16,4 15-10 0,-4-30-12 16,2 14-14-16,4 2-12 0,0-1-13 0,0-3-11 15,0 3-21-15,2-2-24 0,2 2-32 0,2-4-46 16,1 1-56-16,3-1-50 0,0 0-129 16,2-2-177-16,1 1-17 0,5-2-236 15,-2-1-186-15</inkml:trace>
  <inkml:trace contextRef="#ctx0" brushRef="#br0" timeOffset="1213.83">31815 580 2542 0,'0'0'-61'15,"12"-9"-1"-15,-12 9 8 0,21-7 0 16,-21 7 10-16,26-6-17 0,-12 3-19 0,3 0-18 15,1-3-32-15,-18 6-66 0,31-7-350 16,-17 3 268-16</inkml:trace>
  <inkml:trace contextRef="#ctx0" brushRef="#br0" timeOffset="1383.01">31998 355 1736 0,'0'0'230'0,"0"0"15"15,-8-16-27-15,8 16-29 0,0 0-30 0,0 0-28 16,0 0-23-16,0 0-27 0,0 0-34 16,6-24-44-16,-6 24-53 0,0 0-64 0,11-8-76 15,-11 8-151-15,0 0-421 0,0 0-50 16</inkml:trace>
  <inkml:trace contextRef="#ctx0" brushRef="#br0" timeOffset="2608.98">31338 666 2191 0,'0'0'-18'0,"0"0"42"0,0 0 24 0,-28-11 5 16,28 11 19-16,0 0 14 0,0 0 21 0,0 0 3 15,0 0-3-15,0 0-6 0,0 0-17 16,-12-7-9-16,12 7-11 0,0 0-4 16,0 0-9-16,0 0-8 0,-21 17-2 15,21-17-11-15,-8 11-4 0,8-11-3 0,-10 12-5 16,10-12-14-16,0 0-10 0,0 0-13 16,4 21-17-16,-4-21-11 0,0 0-8 0,24 10-3 15,-24-10-6-15,23 7 6 0,-9-7 7 16,-14 0 7-16,26 4 8 0,-26-4 6 15,21 0 16-15,-21 0 28 0,22 0 19 0,-22 0 20 16,0 0 12-16,21-4 9 0,-21 4 6 16,0 0 2-16,0 0-1 0,0 0-2 15,0 0-5-15,0 0-6 0,0 0 2 0,0 0-5 16,0 0-7-16,0 0-6 0,-57 12-7 16,42-5-4-16,15-7 0 0,-32 8-4 15,13-3 5-15,3 0 1 0,-4 1 0 0,5-1 3 16,-5-1 3-16,2-1-1 0,3-1 0 15,-3 2 0-15,18-4-3 0,-28 4-1 16,28-4-1-16,-23 0-2 0,23 0-3 0,0 0 0 16,-30-6 7-16,30 6-5 0,-11-6 0 15,11 6-1-15,-12-10-4 0,12 10 4 0,0 0-3 16,-8-18-2-16,8 18 4 0,0 0 0 16,-4-21-3-16,4 21-6 0,0 0 8 15,0 0 4-15,-6-14-8 0,6 14-7 16,0 0-13-16,0 0 6 0,0 0-3 0,0 0-3 15,-6-13 2-15,6 13-8 0,0 0 2 16,0 0 1-16,0 0-2 0,0 0-3 16,0 0 1-16,0 0-6 0,-23 30 0 0,23-30-2 15,-10 12-1-15,10-12 0 0,-18 16-2 16,12-8 0-16,6-8 1 0,-15 14 1 0,3-6 1 16,12-8 2-16,-22 11 1 0,12-6 2 15,10-5-5-15,-19 8 2 0,19-8-2 16,-18 8 1-16,18-8 0 0,-16 7-6 0,16-7 5 15,-15 4 3-15,15-4-1 0,-14 4-1 16,14-4 1-16,0 0 0 0,-20 5 0 0,20-5-2 16,0 0 2-16,-15 6-2 0,15-6-1 15,0 0 3-15,-20 8 2 0,20-8-6 0,-16 5 4 16,16-5-2-16,-14 7 4 0,14-7-4 16,-17 7-4-16,17-7 7 0,-16 8-1 15,16-8-3-15,-20 9-5 0,9-5-6 16,11-4 2-16,-16 6 1 0,16-6-3 0,-20 6 4 15,20-6 2-15,-15 3 2 0,15-3-7 16,-18 1 12-16,18-1-3 0,0 0-1 16,-24 0 9-16,24 0 4 0,0 0 9 0,0 0-3 15,-27-1 2-15,27 1 5 0,0 0 1 16,0 0-4-16,0 0-2 0,-22 0 3 0,22 0-2 16,0 0-6-16,0 0-2 0,0 0-1 15,0 0-1-15,0 0-2 0,-14 5-1 0,14-5-4 16,0 0 2-16,0 0 5 0,-3 18-4 15,3-18 0-15,0 0-6 0,-4 23 2 16,4-23-5-16,-4 21-3 0,2-6 5 0,2-15-4 16,-10 29 0-16,4-12 0 0,-2 4 1 15,0-2-1-15,-1 2-1 0,-1 2-5 0,0-1 12 16,0-1 1-16,-4 3 2 0,4-4-3 16,-5 2-1-16,3-3 0 0,-4-1 7 15,1 1-4-15,-3-1 8 0,0-2 2 16,1-2-3-16,-5 0 3 0,2-3 1 0,-1-2 7 15,-3-1 4-15,6-2-1 0,-3-3-11 16,-1 0 0-16,1-3 2 0,1 0-2 16,20 0 2-16,-41-8-2 0,19 0 3 0,3 0-2 15,-3 0-4-15,4-5 2 0,3 0-3 16,1 0-1-16,2-4-3 0,2 2-2 0,4-3-1 16,4 1-3-16,2 17-7 0,4-32-4 15,2 15-7-15,6-3-5 0,2 3-14 0,7-4-14 16,5 2-12-16,3 1-13 0,1-1-22 15,1 1-28-15,8-3-33 0,1 0-43 16,1 0-40-16,0 0-24 0,0-1-64 0,-1-1-133 16,1-3-513-16,-4 4-438 0</inkml:trace>
  <inkml:trace contextRef="#ctx0" brushRef="#br0" timeOffset="2869.41">31497 190 2995 0,'0'0'-26'15,"10"-6"33"-15,-10 6 20 0,0 0-6 16,0 0 3-16,0 0 15 0,0 0 21 0,0 0-5 15,0 0-5-15,-55 39-7 0,27-23-5 16,-5 10-15-16,-3-1-27 0,-17 12-46 0,0 7-65 16,-4-4-82-16,-7 0-154 0,5 2-463 15,2-2-133-15</inkml:trace>
  <inkml:trace contextRef="#ctx0" brushRef="#br0" timeOffset="9049.34">31679 910 547 0,'0'0'48'0,"0"0"-1"15,0 0-19-15,0 0-12 0,0 0-5 0,0 0 4 16,0 0 11-16,0 0 1 0,0 0 6 16,0 0 2-16,0 0 5 0,0 0 8 15,0 0 14-15,0 0 5 0,0 0 15 0,0 0 7 16,0 0 0-16,0 0 5 0,0 0 3 15,0 0-11-15,0 0 1 0,0 0 0 0,0 0-2 16,0 0-9-16,0 0 11 0,-49 10 2 16,49-10 5-16,0 0-7 0,0 0 5 15,0 0-10-15,-25-3-6 0,25 3 7 0,0 0-2 16,0 0-12-16,-18-8-5 0,18 8-8 16,0 0 0-16,-8-12-4 0,8 12-5 15,0 0-12-15,0-21-2 0,0 21-3 0,0 0-11 16,10-27 0-16,-10 27 1 0,14-21-4 15,-6 10-2-15,-2 0 0 0,3 1-3 16,-9 10-2-16,12-18 5 0,-6 7-6 0,-6 11 0 16,14-15 2-16,-14 15-8 0,10-14 4 15,-10 14-1-15,9-12-1 0,-9 12 0 0,0 0-2 16,12-13 6-16,-12 13-6 0,0 0 1 16,6-9-7-16,-6 9 1 0,0 0-1 0,0 0 3 15,0 0-2-15,0 0 3 0,0-19 0 16,0 19 3-16,0 0-4 0,0 0 3 15,-12-19 0-15,12 19 3 0,0 0 9 16,-11-15 6-16,11 15 13 0,-6-14 11 0,6 14-5 16,-4-14 2-16,4 14-6 0,0 0 2 15,0-28-6-15,0 28-4 0,0 0-10 0,6-20-11 16,-6 20-17-16,8-15-20 0,-8 15-36 16,11-11-41-16,-11 11-46 0,10-8-58 15,-10 8-125-15,12-10-507 0,-12 10-187 16</inkml:trace>
  <inkml:trace contextRef="#ctx0" brushRef="#br0" timeOffset="9738.34">31108 1188 2402 0,'0'0'-91'0,"0"0"28"15,0 0 12-15,0 0 5 0,-8 18 15 0,8-18 6 16,-8 13 12-16,8-13 8 0,-12 17 7 16,5-5 7-16,-3 1 4 0,-6 6 11 0,4-1 18 15,1 4-9-15,-7 3 12 0,0 4-8 16,1-1 0-16,-3 8-3 0,-4 0-8 16,1 2 6-16,-1 5-12 0,-9 12-4 0,-1 0 1 15,1-3-3-15,-4 2-5 0,3 4 0 16,-3-3 7-16,2-2-13 0,-3 2 3 0,3-3-10 15,-2-2-1-15,1-1-4 0,5-7-1 16,-10 6 4-16,7-10-2 0,3-4 5 0,-1 0 2 16,-1-2 1-16,-2-2 6 0,1-1 4 15,-1-2 17-15,-2-3 17 0,1 0 12 16,5-5 8-16,-2-1 10 0,-1-5 8 0,3 2-4 16,-1-6-2-16,1 3-6 0,1-5-20 15,1-1-1-15,2-2-10 0,-3-1-9 16,1 0-11-16,-3-1-5 0,3-2-1 0,-1 0-6 15,1 0-4-15,-1 0 1 0,1-2 0 16,-1-1-3-16,1 2 7 0,0 1-6 16,3-2-1-16,2 2 0 0,1-2 1 0,3 2-5 15,1 0 0-15,19 0 2 0,-34-2-4 16,34 2-8-16,-27 0 2 0,27 0-5 0,-16 4 4 16,16-4 2-16,0 0 2 0,0 0 3 15,0 0-1-15,0 0 7 0,0 0 1 16,69 9 3-16,-40-7 3 0,7 0-9 0,1-2 8 15,6-2-8-15,2 0-23 0,2-1-23 16,0 0-39-16,-3 0-43 0,1-3-47 0,-2-1-97 16,-6-5-502-16,-1-1-74 0</inkml:trace>
  <inkml:trace contextRef="#ctx0" brushRef="#br0" timeOffset="10693.39">29822 719 2233 0,'0'0'-93'0,"0"0"19"15,0 0 17-15,0 0 17 0,0 0 16 16,0 0 11-16,-16 26-2 0,16-26 12 0,-10 16 10 15,2-8 12-15,8-8 20 0,-8 19 20 16,8-19 6-16,-11 15-1 0,11-15-5 16,-10 14-6-16,10-14-8 0,-10 11-1 0,10-11 4 15,-14 10-5-15,14-10 4 0,0 0 3 0,-13 7 8 16,13-7 5-16,0 0 3 0,-20 3 13 16,20-3 5-16,0 0 0 0,0 0-5 15,0 0-1-15,-28-3-9 0,28 3-6 0,0 0-5 16,0 0-7-16,-17 4-8 0,17-4 2 15,-10 8-4-15,10-8-1 0,-16 15-8 16,8-6 1-16,-1 0-5 0,-3 2-1 0,0-2-2 16,0 1-1-16,0-1-2 0,5-1 6 15,7-8 1-15,-20 15 1 0,12-9 0 0,8-6 3 16,-16 9-3-16,16-9 3 0,-13 7-1 16,13-7 2-16,0 0 5 0,-22 0 5 15,22 0-1-15,0 0 2 0,0 0 1 16,-25-10 1-16,25 10-1 0,-12-12 1 0,12 12-4 15,-6-11 3-15,6 11 2 0,0 0 5 16,-12-10-3-16,12 10-9 0,0 0 0 0,0 0-5 16,0 0-3-16,-22-4 3 0,22 4-3 15,0 0-6-15,-33 19 2 0,21-9-3 16,-1 0-2-16,-3-2-2 0,0 3-3 0,0-2-6 16,1 0-28-16,1 1-28 0,-2-2-45 15,2 0-63-15,1-3-90 0,13-5-122 16,-26 6-215-16,18-6-29 0,8 0-281 0,0 0-264 15</inkml:trace>
  <inkml:trace contextRef="#ctx0" brushRef="#br0" timeOffset="10945.41">29612 429 2596 0,'0'0'-49'0,"11"-14"25"0,-11 14 16 16,10-9 20-16,-10 9 5 0,16-10 33 0,-16 10 10 15,20-9 13-15,-11 3 17 0,-9 6 1 0,22-7 4 16,-12 2-11-16,-10 5-10 0,25-7-8 16,-13 3-6-16,-12 4-11 0,22-9-21 0,-11 7-39 15,-11 2-45-15,16-7-62 0,-6 6-59 16,-10 1-117-16,8-6-539 0,-8 6-164 15</inkml:trace>
  <inkml:trace contextRef="#ctx0" brushRef="#br0" timeOffset="11153.97">29390 1333 2473 0,'0'0'-21'0,"-6"23"18"0,6-23-3 15,-2 14-14-15,2-14-30 0,0 9-28 16,0-9-39-16,0 0-71 0,0 0-158 0,0 0-182 16,0 0 290-16</inkml:trace>
  <inkml:trace contextRef="#ctx0" brushRef="#br0" timeOffset="11737.45">28989 933 1642 0,'0'0'154'0,"0"0"-13"15,0 0-23-15,-4-16-37 0,4 16-41 16,0 0-29-16,0 0-26 0,0 0-21 0,0 0-9 15,0 0 9-15,0 0-4 0,0 0 4 16,0 0 10-16,0 0 2 0,0 0 6 16,-23 34 0-16,23-34-8 0,-14 5-3 0,14-5-7 15,0 0 7-15,0 0 1 0,-26 0 18 16,26 0 13-16,0 0 22 0,0 0 17 0,-17-8 20 16,17 8-5-16,0 0 4 0,-10-13 1 15,10 13 14-15,0 0 7 0,0 0 18 16,0-23 12-16,0 23 11 0,0 0 8 15,0 0 1-15,0-19-4 0,0 19-5 0,0 0-3 16,0 0-9-16,0 0-17 0,0 0-11 16,0 0-12-16,0 0-11 0,0 0-5 0,0 0-2 15,0 0-5-15,0 0-9 0,0 0 0 16,0 0-6-16,-24 48-2 0,20-30-8 16,-2 6-1-16,4-1-11 0,-3 4-6 0,1-3-12 15,0 2-13-15,2 3-7 0,-2-2-3 16,2 1 2-16,0 1 6 0,-2 0-2 0,0-2 7 15,0 1-2-15,-6-1 7 0,-1-4 3 16,-1 6 12-16,-2-5 11 0,-2-3 14 16,-1 0 13-16,-3-4 11 0,-2-2 8 0,-1-2-3 15,-3-3 4-15,1 1-1 0,3-3-2 16,-3-2 2-16,-1-1 2 0,4-3 9 16,1 0 3-16,5-2-1 0,16 0-13 15,-35-5-4-15,25-3-6 0,-2-2-12 0,4-3-14 16,8 13-9-16,0-32-21 0,0 15-19 15,8 1-27-15,6-3-35 0,-6 3-50 0,10 0-57 16,-1 3-54-16,-1-3-61 0,2 6-156 16,-7-1-138-16,3 6-227 0,-14 5-159 0</inkml:trace>
  <inkml:trace contextRef="#ctx0" brushRef="#br0" timeOffset="11906.46">28345 2027 2506 0,'12'7'-57'15,"3"1"5"-15,5-2-9 0,-2-2-27 0,7-1-21 16,5-1-18-16,1-2-39 0,-1-2-71 16,-1 0-281-16,1-2 305 0</inkml:trace>
  <inkml:trace contextRef="#ctx0" brushRef="#br0" timeOffset="12641.18">27766 733 1692 0,'0'0'214'0,"-22"-3"14"15,22 3-27-15,0 0-27 0,0 0-20 0,-16-4-20 16,16 4-15-16,0 0-14 0,0 0-9 15,0 0-11-15,-9-10-8 0,9 10 1 0,0 0-9 16,0 0-8-16,0 0-6 0,0 0-5 16,0 0-7-16,29-27-5 0,-29 27-3 15,26-8-5-15,-9 3-4 0,1-1-9 0,2 2-3 16,1 0-2-16,1 0-4 0,-5 1 0 16,5 1-1-16,4-2 2 0,-3 3-4 0,-1-2 0 15,-5 1-1-15,1 1 1 0,-18 1-1 16,26-5 17-16,-26 5 10 0,21-1 1 15,-21 1 7-15,18 0-4 0,-18 0-4 16,0 0-2-16,0 0-3 0,-2 21-3 16,2-21-2-16,-20 24-3 0,6-6-4 0,-1-1 0 15,-3 1 0-15,0 8-5 0,-3-3 2 0,3 1-1 16,-3 2 2-16,-3-2-7 0,2 3 3 16,1-2-1-16,-1 1-2 0,3 1 3 15,-1-1-5-15,-2 1-1 0,3-2 0 0,1-3-3 16,0 1 0-16,3-3 0 0,1-1 0 15,0-2 2-15,-2-2 0 0,9-4 1 16,-7 1 1-16,6 0 0 0,0-5 3 0,8-7-1 16,-18 15-3-16,18-15-2 0,-11 12-7 15,11-12-12-15,-14 8-1 0,14-8-5 0,-10 7 3 16,10-7-3-16,0 0-3 0,0 0 3 16,-16 12-5-16,16-12 0 0,0 0 4 15,0 0 4-15,-2 13 5 0,2-13 10 16,0 0 6-16,20 13 2 0,-20-13 6 0,28 10 7 15,-9-4 2-15,1-2 1 0,1-1-3 16,5 3 2-16,-1-4-3 0,1 1-5 0,0-1-10 16,-1-2-17-16,-3 0-35 0,3-2-37 15,1 0-47-15,-9 1-44 0,9-5-54 16,-8 0-136-16,-7-2-543 0,1 0-311 0</inkml:trace>
  <inkml:trace contextRef="#ctx0" brushRef="#br0" timeOffset="12887.9">27243 1116 2894 0,'-23'1'72'0,"23"-1"2"0,0 0-9 16,0 0-34-16,0 0-32 0,0 0-48 0,0 0-33 15,-14 3-66-15,14-3-93 0,0 0-177 0,0 0-273 16,0 0 63-16</inkml:trace>
  <inkml:trace contextRef="#ctx0" brushRef="#br0" timeOffset="12998.46">27214 1034 2229 0,'0'0'194'0,"0"0"-2"16,0 0-35-16,0 0-68 0,0 0-87 16,2-21-81-16,-2 21-93 0,0 0-153 0,0 0-392 15,0 0 25-15</inkml:trace>
  <inkml:trace contextRef="#ctx0" brushRef="#br0" timeOffset="15559.42">26468 665 2010 0,'0'0'-48'0,"0"0"32"0,0 0 13 15,0 0 13-15,0 0 3 0,0 0-8 16,0 0 3-16,0 0-2 0,0 0-3 0,0 0 2 15,0 0 27-15,0 0 11 0,0 0 33 16,0 0 23-16,0 0 25 0,0 0 11 16,0 0 11-16,0 0 12 0,0 0-9 0,0 0-10 15,0 0-10-15,0 0-11 0,0 0-19 16,0 0-10-16,0 0-16 0,0 0-9 16,0 0-9-16,0 0-7 0,0 0-8 0,0 0-1 15,0 0-2-15,0 0-3 0,-22 30-3 16,22-30-4-16,0 0-3 0,0 0 1 0,4 24-5 15,-4-24-2-15,-4 19 0 0,4-19-3 16,4 20 1-16,-4-20-2 0,0 21 0 16,0-21-2-16,2 23 0 0,-2-23 0 15,2 22-1-15,-2-22-3 0,0 21 1 0,0-21-1 16,0 20-1-16,0-20 0 0,-2 19 1 0,2-19-3 16,-10 15-2-16,10-15-1 0,-12 13-4 15,2-8-6-15,10-5 0 0,-19 10 1 16,5-6 3-16,14-4 4 0,-25 6-5 0,15-4 2 15,10-2 5-15,-26 0-5 0,26 0 3 16,-23-2-2-16,23 2-5 0,-22-4 1 16,22 4 0-16,-18-6 1 0,18 6-3 0,0 0-2 15,-13-7-1-15,13 7-9 0,0 0-2 16,0 0-1-16,0 0 1 0,0 0-2 16,0 0-4-16,0 0-5 0,0 0-6 0,0 0-2 15,0 0 3-15,0 0 2 0,0 0 1 16,0 0 6-16,0 0 8 0,0 0 10 0,0 0 6 15,0 0 1-15,0 0 7 0,0 0-5 16,0 0 5-16,0 0 2 0,0 0-1 16,0 0 0-16,0 0 2 0,0 0 0 0,0 0 3 15,-4 26 1-15,4-26-4 0,-12 10 4 16,12-10-1-16,-14 6-6 0,14-6 4 0,0 0-2 16,-16 9 1-16,16-9-3 0,0 0-1 15,-13 8 1-15,13-8-5 0,0 0 1 16,-18 6 1-16,18-6-2 0,0 0-1 0,-18 6 0 15,18-6-3-15,-15 5 6 0,15-5 0 16,-14 4-1-16,14-4 0 0,-18 6 3 16,18-6 1-16,-19 3-3 0,19-3 1 0,-22 6 1 15,22-6 1-15,-22 6 2 0,22-6-2 16,-25 5 2-16,15-2 0 0,10-3 3 0,-24 5 0 16,24-5 0-16,-21 4-7 0,7 0 3 15,14-4-1-15,-21 6 1 0,21-6-3 16,-22 5 3-16,22-5-3 0,-22 6 6 15,22-6-6-15,-19 6 0 0,19-6-1 0,-22 5 0 16,22-5 1-16,-18 8 4 0,18-8-5 16,-15 5 4-16,15-5 2 0,-22 8 7 15,22-8 2-15,-18 10 0 0,18-10 2 0,-17 9 3 16,17-9 4-16,-18 7-3 0,18-7 0 0,-20 9 2 16,20-9-2-16,-13 7-5 0,13-7 0 15,-18 8-1-15,18-8-2 0,-16 5 1 16,16-5-2-16,-17 6-1 0,17-6 2 0,-18 4-6 15,18-4 3-15,0 0-3 0,-26 3 1 16,26-3-1-16,-19-3-1 0,19 3 0 16,-22 0-1-16,22 0-4 0,0 0 3 0,-27-4-2 15,27 4 0-15,-24 0-2 0,24 0-3 16,-18 3 0-16,18-3 0 0,-17 4-2 16,17-4 2-16,-18 5-1 0,18-5 0 0,-20 10 3 15,20-10-5-15,-13 9 2 0,13-9 2 0,-12 8 0 16,12-8 1-16,0 0 1 0,-14 7-3 15,14-7-1-15,0 0-3 0,0 0-3 16,-17 8-3-16,17-8-6 0,0 0-10 0,0 0 6 16,0 0-3-16,0 0-6 0,0 0 5 15,-26-18 4-15,26 18 6 0,-16-9 9 16,16 9 8-16,-17-9 8 0,17 9 9 0,-22-8 5 16,10 5 4-16,12 3-6 0,-25-4 0 15,3 5-3-15,22-1 2 0,-35 3-4 16,13 0 3-16,3 1-1 0,-3 4-1 0,4 1 0 15,-7 0 1-15,3 3 1 0,4 1-5 16,-3 0 0-16,5 0 2 0,-2 5-2 16,3-3-3-16,1 4 2 0,2 0 0 0,6 0-5 15,-2-1 4-15,8 1-4 0,0-1 6 16,0-18-4-16,8 35 2 0,2-18-8 0,-2 0-18 16,4-4-30-16,2-3-41 0,3 4-62 15,-1-7-66-15,2-3-114 0,3 0-211 16,-9-4-377-16,-12 0-313 0</inkml:trace>
  <inkml:trace contextRef="#ctx0" brushRef="#br0" timeOffset="16041.16">25908 505 2758 0,'0'0'-47'0,"0"0"19"0,18 7 18 16,-18-7 1-16,0 0 21 0,21 0 10 16,-21 0 9-16,18 0-1 0,-18 0 7 15,21-2-11-15,-21 2 1 0,26-2-17 16,-26 2-24-16,26-3-30 0,-11 1-39 0,-15 2-51 16,26-5-66-16,-26 5-167 0,17-3-272 15,-3 1 139-15</inkml:trace>
  <inkml:trace contextRef="#ctx0" brushRef="#br0" timeOffset="16240.61">26373 421 2044 0,'22'-2'98'0,"-22"2"-1"15,0 0-15-15,0 0-18 0,25-3-20 16,-25 3-15-16,18-1-29 0,-18 1-11 15,26-2-10-15,-26 2-18 0,25-2-9 0,-25 2-15 16,26 0-16-16,-26 0-27 0,21 0-32 16,-21 0-97-16,18 0-314 0,-18 0 258 15</inkml:trace>
  <inkml:trace contextRef="#ctx0" brushRef="#br0" timeOffset="16574.24">25299 1910 1720 0,'18'4'28'15,"-18"-4"-25"-15,19-1-32 0,-9 1-39 16,6-4-48-16,-2-2-93 0,3 2-224 0,-1 0 415 15</inkml:trace>
  <inkml:trace contextRef="#ctx0" brushRef="#br0" timeOffset="20986.43">24808 807 1228 0,'0'0'-2'15,"0"0"16"-15,0 0 2 0,-8-16 3 16,8 16-2-16,0 0 4 0,0 0 5 0,0 0 0 16,0 0 5-16,-9-13 8 0,9 13 7 15,0 0 5-15,0 0 2 0,0 0 6 16,0 0-1-16,0 0-2 0,0 0 16 0,0 0 3 16,0 0-3-16,0 0 12 0,0 0-9 15,0 0 0-15,0 0-2 0,0 0-4 0,0 0-11 16,0 0-5-16,0 0-8 0,0 0-9 15,0 0 0-15,0 0-2 0,0 0-12 16,0 0-4-16,0 0 4 0,0 0-19 0,0 0 6 16,0 0-3-16,0 0-9 0,0 0 3 15,0 0-4-15,0 0 9 0,0 0-6 16,0 0-2-16,0 0 3 0,0 0 6 0,0 0-12 16,0 0 0-16,51 10 5 0,-51-10-2 15,0 0 10-15,0 0-10 0,17 6 6 0,-17-6 2 16,0 0-4-16,12 4-2 0,-12-4 2 15,0 0 9-15,0 0 6 0,0 0 2 16,0 0 5-16,0 0-10 0,18 4-1 0,-18-4 4 16,0 0-3-16,0 0-4 0,0 0 2 15,0 0 1-15,0 0-6 0,0 0 2 16,0 0 1-16,0 0-5 0,0 0 8 0,0 0-1 16,0 0 10-16,0 0 2 0,0 0 6 15,0 0-7-15,0 0 9 0,0 0 3 0,0 0-3 16,0 0 1-16,0 0-10 0,0 0-2 15,0 0-4-15,0 0 1 0,0 0-9 16,0 0-4-16,0 0 6 0,0 0-8 0,0 0 0 16,0 0 2-16,0 0 1 0,0 0 1 15,0 0 1-15,0 0 0 0,0 0 2 16,0 0 1-16,0 0-6 0,0 0 4 0,0 0-4 16,-59 1 0-16,45 3 0 0,14-4-3 15,-29 8 6-15,11-4-1 0,0 3 6 0,-1 0 5 16,-3 0 8-16,-3 2 6 0,7-1 5 15,-8 4 0-15,1-3 3 0,-5 3-2 16,1 1-5-16,-3-3 0 0,-1 4-2 0,4-2 1 16,-7 0 0-16,3-1 1 0,-1 1 0 15,-1-3 1-15,2 1 0 0,-7-1 2 16,11-2-1-16,-4 0-2 0,1 0 2 0,3-1-5 16,-1-1 3-16,1-3-1 0,3 2-5 15,1-2 0-15,3-1-9 0,1-1-9 0,3 2-11 16,18-2-9-16,-37-2 1 0,23 1-4 15,14 1 4-15,-22-2 1 0,22 2 2 16,-23-2 1-16,23 2-2 0,0 0-1 0,-26 0 3 16,26 0 0-16,0 0-3 0,-19 0 3 15,19 0 3-15,0 0 3 0,0 0 3 16,-16 5 3-16,16-5 0 0,0 0 2 0,0 0-2 16,-14 14 5-16,14-14-2 0,-8 8 3 15,8-8 5-15,-15 9-1 0,15-9-2 0,-14 9 2 16,14-9-6-16,-18 8 2 0,6-2-1 15,12-6-4-15,-21 6-5 0,21-6 0 0,-26 2-4 16,26-2-3-16,-25 1-9 0,25-1 1 16,-22-1-6-16,22 1 1 0,-18-4-2 0,18 4 2 15,-21-6 2-15,21 6 6 0,0 0-1 16,-20-7 5-16,20 7 0 0,0 0-3 16,-14-10 2-16,14 10 1 0,0 0 0 15,-9-10-3-15,9 10 0 0,0 0-3 16,0 0 0-16,0 0 1 0,0 0-5 0,0 0 3 15,0 0 6-15,0 0 0 0,0 0-1 16,0 0 9-16,0 0 5 0,0 0 0 0,0 0-1 16,0 0-3-16,0 0 1 0,0 0-2 15,17-26 0-15,-17 26 3 0,0 0-3 16,0 0 5-16,0 0-5 0,0 0-4 0,0 0 6 16,0 0 0-16,0 0 1 0,0 0-1 15,0 0-1-15,0 0 1 0,0 0-1 0,0 0 0 16,0 0 5-16,0 0-3 0,0 0 8 15,0 0 0-15,0 0-1 0,0 0 1 0,0 0 2 16,0 0-4-16,0 0 7 0,0 0 5 16,0 0-2-16,0 0 1 0,0 0-2 0,0 0 4 15,0 0 3-15,0 0 0 0,0 0 5 16,18 38 0-16,-18-38 1 0,0 0 5 16,0 0-3-16,0 0 4 0,0 0-2 0,0 0-6 15,0 0 2-15,-18 25-3 0,18-25-2 16,0 0 3-16,-15 10-3 0,15-10-5 15,-10 5 2-15,10-5 2 0,0 0-6 0,-26 3-3 16,26-3 0-16,-21 0 2 0,21 0-3 16,0 0-1-16,-30-7-6 0,30 7 2 15,-21-6 2-15,21 6-1 0,-18-5 0 0,18 5 2 16,-20-4-4-16,20 4 0 0,-17-6 4 16,17 6 2-16,-18-4-1 0,18 4 2 15,-18-3-5-15,18 3-3 0,0 0 0 0,-25-3-4 16,25 3 0-16,0 0-1 0,-28 5-1 15,28-5-2-15,-19 7-1 0,11-1 0 0,8-6-1 16,-12 9-5-16,12-9-2 0,-14 14-2 16,14-14-6-16,-4 13-2 0,4-13 1 0,-4 13-2 15,4-13-3-15,0 0-3 0,0 0-6 16,-4 22 1-16,4-22 3 0,0 0 3 16,0 0 3-16,0 0 4 0,-4 14 4 0,4-14-6 15,0 0 0-15,0 0 0 0,0 0 1 16,0 0 2-16,-31-9 0 0,31 9 5 0,-22-8 10 15,22 8 5-15,-23-7 8 0,9 3 4 16,14 4 2-16,-25-5 3 0,25 5 4 16,-26-4 3-16,26 4-1 0,-18-5 0 0,18 5 1 15,-21 3 4-15,21-3 3 0,-22 7 2 16,14 1 2-16,8-8-1 0,-19 20 0 16,13-6-4-16,-2-1 0 0,0 5-5 0,6-2 1 15,-2 4-2-15,4-1-4 0,0 2-3 16,0 0 0-16,0-1-8 0,4 4-8 15,0-2-24-15,2-4-38 0,2-3-58 0,-2 0-77 16,5-3-78-16,1-5-176 0,-4-4-133 16,6 0 18-16,-14-3-293 0,0 0-205 15</inkml:trace>
  <inkml:trace contextRef="#ctx0" brushRef="#br0" timeOffset="21188.24">23367 565 2581 0,'0'0'-72'0,"2"-13"0"16,-2 13-23-16,10-11-13 0,-6 5-5 16,-4 6-5-16,13-8-2 0,-1 7 5 15,-12 1 7-15,22-6-4 0,-14 5-18 0,5-5-51 16,-1 5-223-16,6-1 127 0</inkml:trace>
  <inkml:trace contextRef="#ctx0" brushRef="#br0" timeOffset="21313.91">23809 464 1294 0,'0'0'50'0,"17"-2"-2"15,-17 2-31-15,0 0-27 0,26 0-59 0,-26 0-126 16,14-1-177-16,-14 1 118 0</inkml:trace>
  <inkml:trace contextRef="#ctx0" brushRef="#br0" timeOffset="21629.88">23481 1935 1404 0,'17'7'170'16,"-1"-6"-21"-16,2 1-47 0,-18-2-53 0,29-2-40 16,-7 1-36-16,-4-2-47 0,3-2-86 15,1 1-156-15,1-3-110 0,-3 0 424 0</inkml:trace>
  <inkml:trace contextRef="#ctx0" brushRef="#br0" timeOffset="24421.37">3281 1589 1226 0,'0'0'-3'0,"-11"9"3"16,11-9 12-16,0 0 4 0,0 0 6 0,0 0 8 15,0 0-1-15,0 0 2 0,0 0 2 16,0 0 1-16,0 0 3 0,0 0 4 16,0 0 3-16,0 0 13 0,29 17-6 0,-29-17 11 15,18 2 3-15,-18-2 1 0,17 2-5 16,-17-2-6-16,36-2-2 0,-20 2 7 16,5-2-14-16,3 2-5 0,1-2-2 0,1-1-10 15,1 3 5-15,5-3-3 0,-3 2 3 16,3-1 3-16,-1 0-5 0,6 0-3 15,-1 0-2-15,-3-2-1 0,4 4-4 0,-1-2-2 16,5 1 1-16,6-1 0 0,0 0-3 16,2 0-5-16,2 0-3 0,-2 2-10 0,12-2 0 15,-4-1-6-15,-6 0 3 0,6 2 2 16,-10-2 1-16,4 2-3 0,6-3 10 0,-8 2-11 16,3 0 4-16,3 0-3 0,-4-2-3 15,4 3 0-15,2-3 9 0,-6 2 0 16,-2-1 0-16,0 2-3 0,-2-1 6 0,-2 2-9 15,2-1 0-15,-2 1 0 0,-1 0 7 16,-1-3-4-16,-8 3 17 0,0-2-10 16,-1 2 7-16,1 2 2 0,-1-2 3 15,-1-2-7-15,0 2-1 0,3 0 4 0,-3 0 3 16,0 0-2-16,1 0-5 0,1 0 3 16,-1 0-6-16,1 0 1 0,-2 0 0 0,3 0-3 15,-3 0 4-15,0 0-3 0,-1 0 9 16,3 2-9-16,-3-4 5 0,-1 4 0 0,0-2 4 15,1 0 7-15,-3 3-3 0,5-2 2 16,-5-1 7-16,1 0 5 0,-3 2 3 16,-1-2 5-16,-1 0 4 0,-3 0 1 0,-1 1-7 15,1-1-2-15,0 0-3 0,-3 0-5 16,-19 0-18-16,32 0-24 0,-19 0-31 16,-13 0-47-16,24 3-45 0,-14-6-68 0,-10 3-169 15,15-3-397-15,-15 3-63 0</inkml:trace>
  <inkml:trace contextRef="#ctx0" brushRef="#br0" timeOffset="25063.26">4153 1207 2578 0,'0'0'234'0,"0"0"2"0,0 0-20 15,0 0-29-15,0 0-33 0,0 0-32 0,0 0-25 16,0 0-27-16,0 0-29 0,0 0-25 16,0 0-29-16,0 0-26 0,0 0-29 0,0 0-50 15,0 0-50-15,0 0-91 0,0 0-210 16,0 0-392-16,0 0-217 0</inkml:trace>
  <inkml:trace contextRef="#ctx0" brushRef="#br0" timeOffset="25410.2">4169 2019 3012 0,'0'0'172'0,"4"8"-40"15,-4-8-65-15,0 0-62 0,0 0-52 16,16 13-48-16,-16-13-55 0,8 6-60 0,-8-6-126 16,7 3-453-16,-7-3-94 0</inkml:trace>
  <inkml:trace contextRef="#ctx0" brushRef="#br0" timeOffset="26177.43">6842 1604 2390 0,'0'0'35'16,"0"0"4"-16,0 0-4 0,0 0-10 15,0 0-10-15,0 0-1 0,0 0 1 0,0 0-5 16,0 0 5-16,0 0 15 0,0 0 18 15,0 0 20-15,0 0 19 0,0 0 11 16,0 0-3-16,0 0-9 0,0 0-1 0,0 0-10 16,23 11-4-16,-23-11-12 0,0 0-7 15,0 0-4-15,0 0-17 0,24 0-15 0,-24 0-16 16,0 0-22-16,25 0-27 0,-25 0-38 16,20 0-25-16,-20 0-41 0,22-2-31 15,-14 0-65-15,-8 2-132 0,19-7-340 0,-13 3 15 16</inkml:trace>
  <inkml:trace contextRef="#ctx0" brushRef="#br0" timeOffset="26385.34">6769 1430 2268 0,'-14'-4'108'15,"14"4"3"-15,0 0-14 0,0 0-13 16,-13-5-12-16,13 5-12 0,0 0-15 0,0 0-16 15,0 0-7-15,0 0-12 0,0 0-10 16,0 0-10-16,0 0-14 0,0 0-10 16,0 0-23-16,41-14-17 0,-41 14-24 15,21-1-30-15,-7-1-43 0,-14 2-98 16,22-2-376-16,-10 0 127 0</inkml:trace>
  <inkml:trace contextRef="#ctx0" brushRef="#br0" timeOffset="27441.41">6918 1610 1917 0,'0'0'-6'15,"0"0"22"-15,0 0-11 0,0 0-12 0,0 0-9 16,0 0-5-16,0 0 5 0,0 0-7 16,0 0 7-16,0 0 0 0,0 0 14 0,0 0 7 15,0 0 10-15,0 0 9 0,-9 15 15 16,9-15 11-16,0 0-7 0,0 0 5 0,0 0 3 15,0 0-10-15,0 0 3 0,0 0-11 16,0 0 2-16,0 0 1 0,0 0 10 16,0 0 2-16,0 0-4 0,0 0 14 0,0 0-15 15,0 0 2-15,0 0-2 0,0 0-6 16,0 0-6-16,47-8-10 0,-47 8-9 0,0 0-8 16,0 0-27-16,21-6-22 15,-21 6-15-15,0 0-32 0,0 0-23 0,18-4-52 16,-18 4-107-16,4-5-341 0,-4 5 173 15</inkml:trace>
  <inkml:trace contextRef="#ctx0" brushRef="#br0" timeOffset="27766.86">6622 1413 1768 0,'0'0'11'15,"0"0"15"-15,0 0-11 0,0 0-5 16,0 0-7-16,0 0-9 0,0 0-16 15,0 0-9-15,37-2-2 0,-21 1 5 0,3-2-3 16,3 2 3-16,-4-1-6 0,5 2 9 16,-1-2 0-16,0 0-5 0,1 0 3 0,-1 1-9 15,-3 1-18-15,1-3-52 0,-20 3-99 16,37 0-160-16,-21-2 116 0</inkml:trace>
  <inkml:trace contextRef="#ctx0" brushRef="#br0" timeOffset="30716.71">7445 1510 970 0,'-14'-5'-14'16,"14"5"17"-16,0 0 3 0,0 0 6 16,0 0-1-16,0 0 5 0,0 0-2 0,0 0 9 15,0 0-7-15,-18-10 9 0,18 10-7 16,0 0 3-16,0 0 4 0,0 0 6 15,0 0-1-15,0 0 5 0,-10-11 5 0,10 11-2 16,0 0 2-16,0 0-4 0,0 0-2 16,0 0 2-16,-4-17-8 0,4 17 1 0,0 0-2 15,0 0-10-15,2-21 0 0,-2 21-4 16,0 0 4-16,0 0-6 0,8-23 3 16,-8 23-6-16,8-13 5 0,-8 13-1 0,6-13 3 15,-6 13-3-15,6-14-1 0,-6 14-4 16,8-12 4-16,-8 12 2 0,12-12 10 15,-12 12-5-15,11-14-13 0,-11 14 2 0,16-12-2 16,-16 12 3-16,14-10-5 0,-14 10 4 16,19-7 1-16,-19 7-5 0,20-7 5 0,-20 7-4 15,16-8-1-15,-4 4 3 0,-12 4 11 16,15-6 4-16,-15 6 6 0,18-6 12 16,-18 6 14-16,14-4 9 0,-14 4-10 0,0 0-3 15,25-3-10-15,-25 3-2 0,0 0 0 16,24 0-14-16,-24 0 8 0,17 0-6 0,-17 0-6 15,0 0-2-15,22 2 8 0,-22-2-1 16,14 4-6-16,-14-4 5 0,14 5 7 16,-14-5 6-16,0 0 0 0,13 8 8 0,-13-8 8 15,10 10-5-15,-10-10 2 0,8 10-10 16,-8-10 0-16,4 13-9 0,-4-13 0 16,4 15 0-16,-4-15-7 0,0 0 2 0,4 22-8 15,-4-22 2-15,0 16-4 0,0-16-4 16,0 17 2-16,0-17 1 0,0 0-2 0,-4 30 0 15,4-30-4-15,-2 22-2 0,-2-12 6 16,4-10-4-16,-6 26 2 0,2-15 0 16,4-11-2-16,-12 24 0 0,8-13-4 0,4-11 5 15,-9 18-4-15,3-8 2 0,6-10 5 16,-12 17-6-16,8-7 5 0,4-10-3 16,-18 15-5-16,10-8 0 0,8-7-1 0,-17 14 6 15,7-10-3-15,10-4-3 0,-24 9 1 16,15-5 2-16,9-4 4 0,-26 7-7 0,12-4 4 15,14-3-6-15,-23 3-3 0,23-3-4 16,-26 3 0-16,26-3-1 0,-23 0-1 16,23 0-5-16,-26-3 4 0,26 3 2 15,-23-3 7-15,23 3-5 0,-24-6 5 0,10 2 7 16,14 4 9-16,-25-8 11 0,13 4 10 16,12 4 6-16,-24-9 12 0,15 3 3 0,9 6 4 15,-20-9 1-15,20 9-7 0,-18-14-12 16,18 14-10-16,-10-14-30 0,10 14-35 0,-4-19-43 15,4 19-72-15,12-29-73 0,2 11-176 16,0 3-471-16,3-2-227 0</inkml:trace>
  <inkml:trace contextRef="#ctx0" brushRef="#br0" timeOffset="33415.68">8205 1465 2526 0,'0'0'-79'16,"0"0"31"-16,0 0-1 0,-53 0 20 0,53 0 10 16,0 0 5-16,0 0 25 0,0 0 8 15,0 0 22-15,0 0 20 0,0 0 15 0,0 0 6 16,0 0 8-16,0 0-6 0,0 0-4 15,0 0-4-15,0 0-5 0,0 0-6 16,0 0-9-16,0 0-10 0,0 0-5 0,0 0-5 16,0 0-7-16,0 0-16 0,57-8-15 15,-57 8-18-15,19-2-25 0,-19 2-14 16,18-2-35-16,-18 2-22 0,19-1-17 0,-19 1-26 16,10-4-58-16,-10 4-110 0,12-5-333 15,-12 5 105-15</inkml:trace>
  <inkml:trace contextRef="#ctx0" brushRef="#br0" timeOffset="33628.92">8236 1383 1877 0,'0'0'15'0,"0"0"46"15,0 0 32-15,-14-5-2 0,14 5-2 16,0 0 4-16,0 0 2 0,0 0-1 0,0 0 10 16,0 0 7-16,0 0 5 0,0 0-1 15,0 0-1-15,0 0-2 0,-15 24-9 16,15-24-11-16,-2 17-13 0,2-17-5 0,0 21-9 15,0-21-8-15,0 22-9 0,0-22-15 16,2 25-25-16,-2-25-32 0,3 20-39 0,-1-10-43 16,-2-10-36-16,6 20-38 0,-2-12-47 15,-4-8-90-15,12 14-507 0,-6-7-154 0</inkml:trace>
  <inkml:trace contextRef="#ctx0" brushRef="#br0" timeOffset="34320.37">8623 1398 2441 0,'-18'-10'-50'0,"18"10"23"16,0 0 4-16,-8-13 1 0,8 13-2 0,0 0 5 16,0-20 2-16,0 20 14 0,0 0-2 0,6-27 5 15,-2 15 5-15,-4 12 7 0,14-21 18 16,-6 11-7-16,2 1 7 0,-10 9-5 16,15-19-5-16,-7 11-2 0,4 1-3 0,-12 7 6 15,24-12-7-15,-13 7 1 0,-11 5-10 16,26-8 4-16,-10 4 7 0,-16 4-1 15,29-2 15-15,-15 2 0 0,-14 0 0 0,31 2 2 16,-13-1-4-16,0 4-7 0,-3 1-5 16,1 2-3-16,-2-1 2 0,-1 2-3 0,-1 1 4 15,0 1-5-15,-2 0 4 0,-2 3-8 16,1 0 6-16,-3 0 7 0,0 0 3 16,-2 1 2-16,2 0 8 0,-6-15 2 0,0 27 8 15,0-14 2-15,0-13 1 0,-10 29 3 16,4-13-8-16,-1-3-3 0,-3 0-1 15,0 0-5-15,-8 1 1 0,6-5-3 0,-7 3-5 16,-3-3-3-16,3-1 2 0,-3-2-7 16,0 0 0-16,1-2-2 0,1-3 2 15,-2 1-1-15,1-2 3 0,-1 0-2 0,22 0 0 16,-39-7 0-16,19 3 4 0,3-2-6 16,3-2-7-16,-2-1-11 0,6-2-15 0,1 1-21 15,9 10-36-15,-12-20-41 0,10 7-41 16,2 1-62-16,0 12-146 0,2-24-443 0,0 15-124 15</inkml:trace>
  <inkml:trace contextRef="#ctx0" brushRef="#br0" timeOffset="34935.74">9192 1276 2371 0,'0'0'-41'0,"0"0"13"0,0 0 10 16,0 0-9-16,0 0 4 0,0 0-8 0,0 0 11 16,0 0 10-16,0 0-5 0,0 0-1 15,0 0-3-15,0 0-1 0,0 0-1 0,0 0 2 16,0 0 3-16,0 0-6 0,24-3 1 16,-24 3-1-16,22-3 6 0,-22 3-12 15,21-1 6-15,-21 1 4 0,24-4-3 0,-24 4 16 16,21-3-6-16,-21 3 4 0,20-1 12 15,-20 1 3-15,0 0 10 0,22-2 8 16,-22 2 1-16,0 0 7 0,0 0-2 0,0 0 5 16,19 6 6-16,-19-6-4 0,0 0 7 0,0 0-1 15,-2 23-6-15,2-23 3 0,0 0-10 16,-12 29 2-16,7-16-7 0,-3 2-1 16,0 0 15-16,0-1-12 0,-2 0 2 0,2 0 1 15,-2 1 11-15,1-2 4 0,1 0 1 16,0-1 4-16,-2 0-2 0,10-12-4 0,-14 21-4 15,9-14-8-15,5-7-2 0,-10 15-4 16,10-15-5-16,-6 14 2 0,6-14-2 16,0 0-1-16,-4 18 9 0,4-18 9 15,0 0 3-15,0 0 0 0,20 14 2 0,-20-14-4 16,17 6-7-16,-1-6-6 0,-16 0-5 16,31 0-18-16,-13-2-28 0,-18 2-52 15,39-4-50-15,-19 3-52 0,-2-5-89 16,1 2-571-16,-1-2-177 0</inkml:trace>
  <inkml:trace contextRef="#ctx0" brushRef="#br0" timeOffset="36219.43">9467 1015 2432 0,'0'0'-79'0,"0"0"19"0,0 0 7 15,0 0 7-15,0 0 10 0,0 0-1 16,0 0-5-16,0 0 5 0,0 0-2 0,0 0 13 15,0 0 24-15,0 0-7 0,0 0 18 16,0 0 20-16,0 0 0 0,0 0 12 0,0 0 0 16,0 0-14-16,0 0 17 0,0 0-10 15,0 0 5-15,0 0-10 0,0 0 4 0,0 0 0 16,0 0-3-16,0 0-11 0,0 0-2 16,0 0-2-16,49-8 9 0,-49 8-10 15,0 0 3-15,30-1-10 0,-30 1-4 0,19-3-12 16,-19 3-27-16,20-1-19 0,-20 1-18 15,22-2-26-15,-12 2-20 0,-10 0-60 16,0 0-136-16,17-7-204 0,-17 7 301 0</inkml:trace>
  <inkml:trace contextRef="#ctx0" brushRef="#br0" timeOffset="36609.1">9685 820 1418 0,'0'0'-29'0,"0"0"20"15,0 0 14-15,0 0 9 0,0 0 8 16,0 0-1-16,0 0 14 0,0 0 8 0,0 0 6 16,0 0 12-16,0 0 17 0,0 0 16 15,0 0 2-15,0 0 4 0,0 0 12 0,0 0 4 16,0 0-9-16,0 0-12 0,0 0 0 16,0 0-6-16,6 50-3 0,-6-50-9 0,2 17-6 15,-2-17-8-15,6 18-10 0,-6-18-1 16,4 19-5-16,-4-19-8 0,4 19-3 15,-4-19-18-15,4 19-32 0,-4-19-30 16,2 19-45-16,-2-19-50 0,2 19-74 0,-2-19-157 16,-4 16-345-16,2-7 23 0</inkml:trace>
  <inkml:trace contextRef="#ctx0" brushRef="#br0" timeOffset="38985.04">10080 1438 2009 0,'0'0'-34'15,"0"0"17"-15,0 0 7 0,0 0-6 0,0 0 9 16,0 0 9-16,0 0 8 0,0 0 4 16,0 0 18-16,0 0 16 0,0 0 9 15,0 0 20-15,0 0 6 0,0 0 0 0,0 0 5 16,41 5-14-16,-41-5-11 0,0 0-17 15,26 3-24-15,-26-3-37 0,19 0-32 16,-19 0-28-16,14 0-39 0,-14 0-23 0,14-3-74 16,-14 3-430-16,0 0 135 0</inkml:trace>
  <inkml:trace contextRef="#ctx0" brushRef="#br0" timeOffset="39174.32">10145 1379 1871 0,'0'0'71'0,"0"0"20"15,0 0-9-15,0 0-10 0,0 0-3 0,0 0-1 16,0 0-2-16,0 0 5 0,0 0-5 16,0 0 4-16,0 0 4 0,0 0 0 0,-4 34-12 15,4-34-4-15,0 0-7 0,4 33-11 16,-4-33-28-16,4 23-35 0,-2-11-46 16,0 2-35-16,2-2-38 0,0-3-62 0,-3 1-138 15,3-1-316-15,-4-9 110 0</inkml:trace>
  <inkml:trace contextRef="#ctx0" brushRef="#br0" timeOffset="39621.58">10437 1417 1805 0,'6'-13'-69'15,"0"-3"28"-15,0 6 13 0,2-4 20 16,-8 14 16-16,10-26 19 0,-4 14 12 15,2-2 17-15,-3 0 6 0,1 4 27 0,2-4-9 16,0 1 4-16,0 1-8 0,2 3-6 16,-10 9-4-16,19-19-6 0,-9 9-4 0,4 3-6 15,-4-1 0-15,-10 8-1 0,27-8-1 16,-13 4-6-16,-14 4 8 0,25-1 0 16,-25 1-5-16,28 8-5 0,-14-3 2 0,1 5-1 15,-1 1-4-15,4 2-7 0,-4 2-1 16,1 2-5-16,-3 1-3 0,2 0 2 15,-4 1-4-15,-1 1-1 0,-1 2 2 0,-4-3 2 16,0-5 4-16,-2 5 8 0,-4-1 11 16,2-18 7-16,-8 30 9 0,0-15 7 15,-3-2 2-15,-1-1 6 0,-4-1-8 0,0-1 0 16,-1 0-2-16,-3-3 2 0,4-1 3 16,-3 0 4-16,1-3 4 0,0 0 0 0,18-3-1 15,-35 0-6-15,19-3-7 0,1-3-2 16,-1 2-7-16,2-4-9 0,2-2-10 0,-1-2-17 15,5 1-18-15,0-1-22 0,8 12-31 16,-10-24-42-16,8 12-55 0,2 12-57 16,2-20-57-16,-2 20-135 0,6-23-164 0,2 11-321 15,-8 12-249-15</inkml:trace>
  <inkml:trace contextRef="#ctx0" brushRef="#br0" timeOffset="40090.21">10954 1242 2640 0,'21'-2'18'0,"-21"2"32"0,0 0 0 16,0 0-8-16,24-2-4 0,-24 2-13 0,0 0-13 15,26 0-12-15,-26 0-7 0,19 0 0 16,-19 0-3-16,24 0 2 0,-24 0 5 15,23 0-4-15,-23 0 4 0,26-2 3 0,-26 2 3 16,25 0-6-16,-25 0 12 0,18-2 5 16,-18 2 15-16,18-1 18 0,-18 1 20 0,0 0 9 15,19-3-1-15,-19 3 1 0,0 0-9 16,0 0-10-16,0 0-10 0,22 0-10 0,-22 0 0 16,0 0-6-16,0 0-4 0,0 0 0 15,-4 23-5-15,4-23 0 0,0 0-5 16,-12 36 1-16,6-20 0 0,-5 2 3 15,1 2-7-15,0-1 1 0,-2 2 3 0,2-2 3 16,-1 0 4-16,-1-2-1 0,4 0 0 16,-2-2 0-16,2-1-1 0,0-3 0 0,1 1-1 15,3-3-3-15,-2 1-3 0,6-10 2 16,-6 17 3-16,6-17 9 0,0 0-4 0,0 19 4 16,0-19 0-16,0 0-4 0,21 13-5 15,-9-10-12-15,-12-3-20 0,32-3-26 16,-13 2-34-16,3-2-46 0,1-2-42 0,3 1-54 15,-4-6-73-15,1 3-164 0,-1-3-410 16,-3 1-208-16</inkml:trace>
  <inkml:trace contextRef="#ctx0" brushRef="#br0" timeOffset="40334.25">11488 987 2753 0,'0'0'145'15,"0"0"8"-15,-6-13-20 0,6 13-15 0,0 0-25 16,0 0-13-16,0 0-10 0,0 0-9 16,0 0-8-16,14-23-6 0,-14 23-9 0,0 0 0 15,18-8-18-15,-18 8-23 0,17-6-27 16,-17 6-57-16,22-6-55 0,-12 2-50 0,1 1-69 15,-11 3-156-15,16-7-405 0,-6 3-148 16</inkml:trace>
  <inkml:trace contextRef="#ctx0" brushRef="#br0" timeOffset="40598.03">11718 787 2416 0,'0'0'12'0,"0"0"3"0,10-8 0 0,-10 8-4 15,0 0-5-15,21-5-5 0,-21 5-2 16,18 0-7-16,-18 0 7 0,0 0 4 16,0 0 6-16,29 5 34 0,-29-5 20 0,8 12 5 15,-8-12 6-15,0 16-13 0,0-16-8 16,-2 21 2-16,2-21-1 0,-6 23 0 16,2-9 11-16,4-14 3 0,-9 25-2 0,7-14-8 15,2-11-2-15,-4 23-5 0,4-23-2 16,2 20-3-16,-2-20-5 0,11 22-28 0,-3-14-40 15,2 1-51-15,6-1-51 0,-2-1-56 16,3-3-98-16,3 1-578 0,-2 1-214 16</inkml:trace>
  <inkml:trace contextRef="#ctx0" brushRef="#br0" timeOffset="40836.18">12433 1514 3020 0,'0'0'178'0,"5"14"-37"0,-5-14-57 16,6 9-63-16,-6-9-77 0,8 12-75 15,-8-12-64-15,6 6-108 0,-6-6-543 16,0 0-189-16</inkml:trace>
  <inkml:trace contextRef="#ctx0" brushRef="#br0" timeOffset="40966.35">12635 1543 2580 0,'0'0'-8'0,"0"0"-16"15,27 2-65-15,-17-4-80 0,4 2-189 0,-14 0-256 16,27-4 174-16</inkml:trace>
  <inkml:trace contextRef="#ctx0" brushRef="#br0" timeOffset="41710.56">11963 1531 1851 0,'-19'-5'62'0,"19"5"0"0,0 0 2 16,0 0-2-16,0 0 1 0,0 0-33 0,0 0-27 15,64 0-13-15,-46-2-23 0,2 2-3 16,-20 0-13-16,37 0-13 0,-19-1-20 15,-7-2-34-15,1 0-123 0,-12 3-266 16,22-5 318-16</inkml:trace>
  <inkml:trace contextRef="#ctx0" brushRef="#br0" timeOffset="41858.06">12077 1455 1774 0,'0'0'180'15,"0"0"-19"-15,0 0-22 0,-16 15-11 16,16-15-20-16,0 0-45 0,-5 25-47 15,5-25-38-15,0 22-38 0,0-22-18 0,-2 29-13 16,0-13-18-16,2 0-32 0,-2-3-89 16,2 0-356-16,0 0 212 0</inkml:trace>
  <inkml:trace contextRef="#ctx0" brushRef="#br0" timeOffset="48647.99">26788 1210 194 0,'0'0'114'0,"0"0"-38"0,0 0-19 16,0 0-15-16,0 0 8 0,0 0-5 16,0 0 11-16,0 0-2 0,0 0 16 0,0 0 14 15,0 0 3-15,0 0 0 0,0 0 2 16,0 0 10-16,0 0-12 0,0 0-6 16,0 0-6-16,0 0-6 0,0 0-8 0,0 0 11 15,0 0-13-15,0 0 9 0,0 0 5 16,0 0 13-16,0 0 10 0,0 0 13 0,0 0 1 15,-8-29 8-15,8 29-2 0,0 0-9 16,0 0-3-16,0 0-12 0,0 0-10 16,0 0-6-16,0 0-14 0,0 0-3 15,0 0-7-15,0 0-4 0,0 0-1 0,0 0-7 16,0 0 4-16,0 0-2 0,33-10 1 16,-33 10 1-16,0 0-2 0,14-4 5 0,-14 4 13 15,0 0-11-15,22-1 3 0,-22 1-7 16,0 0 1-16,19-6-3 0,-19 6-1 0,0 0 0 15,18-4-3-15,-18 4-2 0,0 0-2 16,22-1 1-16,-22 1-3 0,0 0-1 16,0 0-3-16,21-4-5 0,-21 4-8 0,0 0-26 15,0 0-45-15,0 0-75 0,14-5-83 16,-14 5-170-16,0 0-211 0,6-7-261 0,-6 7-202 16</inkml:trace>
  <inkml:trace contextRef="#ctx0" brushRef="#br0" timeOffset="53843.55">3105 4507 2412 0,'31'20'-130'0,"-31"-20"31"16,0 0 23-16,0 0 22 0,18 6 16 15,-18-6 18-15,0 0 8 0,14 1 4 0,-14-1 2 16,0 0 3-16,21 2-1 0,-21-2 1 15,0 0 2-15,22 2-6 0,-22-2 4 0,0 0 3 16,19 0 11-16,-19 0-1 0,0 0 9 16,24 2-1-16,-24-2 1 0,20 2-2 0,-20-2 7 15,21 0-3-15,-21 0-1 0,28 0-2 16,-17 0 4-16,-11 0 18 0,36-2-13 16,-20 2-1-16,3 0 10 0,1-2 1 0,-20 2-2 15,37-2 2-15,-17 2-2 0,-1-2-6 16,3 2-3-16,0-1-11 0,-3 1 4 15,3-2 2-15,-1-1-10 0,1 3 4 0,0-1 7 16,-1 1-7-16,-1-3 3 0,1 3 1 16,1-1 12-16,-4 1-1 0,5-2 5 0,-3 2 6 15,2 0 1-15,-1-2-15 0,1 2 2 16,-3 0-2-16,3 0-3 0,4-2 1 16,-5 2-5-16,5-2-5 0,-1 1 2 0,1 1-1 15,3-3-4-15,3 1-6 0,-5 2 4 16,3-2-3-16,1-2-1 0,-2 3 1 15,1 1 0-15,1-2-3 0,-1 0 1 0,1 0-3 16,-1 1 2-16,-1-2 2 0,-1 3-4 16,1-3 3-16,-1 3-1 0,3-1-3 15,-4 1 3-15,3 0-5 0,-5 0 4 0,5-2-1 16,-3 2 0-16,1 0 1 0,-5 0 4 16,3 0-7-16,3 0 1 0,-3 0-2 0,3 0-2 15,-3 0 0-15,-1 0 3 0,5 0-6 16,-3 0-2-16,3 0 11 0,-3 0-9 0,3 0 5 15,1 0-3-15,-5 0-6 0,-3 0 11 16,5 2-2-16,-3-2-5 0,1 0 9 16,-1 0-4-16,-1 1-9 0,2-1-7 0,-1 0-4 15,1 0 7-15,-1 0-6 0,3 3 3 16,-3-3 0-16,1 0-3 0,1 0-4 0,-1 0 14 16,-3 0 7-16,7 0 3 0,-1 3-7 15,1-6 17-15,-1 6-4 0,1-3-1 16,1 0 8-16,-4 0 2 0,3 0 4 0,1 0 10 15,1 1-7-15,-1-1 12 0,1 2-4 16,-1-2 3-16,2 2-1 0,5-2 4 16,-3 0 2-16,-2 0 5 0,7 2 2 0,-7-2 9 15,2 1-1-15,-1 2 2 0,1-3 0 16,-3 1-3-16,-3 1-3 0,2 0-5 0,-5 1-5 16,-2-2-2-16,-1 1-4 0,-5 0-3 15,1-2-3-15,1 2-3 0,-4 0-21 16,-16-2-23-16,27 1-24 0,-27-1-28 0,24 3-50 15,-24-3-42-15,21 1-55 0,-21-1-142 16,16-4-512-16,-16 4-234 0</inkml:trace>
  <inkml:trace contextRef="#ctx0" brushRef="#br0" timeOffset="67936.12">8658 3976 703 0,'0'0'242'0,"0"0"-87"0,0 0-34 16,14 11-32-16,-14-11-21 0,0 0-1 0,0 0 1 16,0 0 6-16,0 0-2 0,0 0 22 0,12 8 14 15,-12-8 10-15,0 0 6 0,0 0 15 16,0 0 4-16,0 0 2 0,0 0-2 0,0 0-4 16,0 0-10-16,0 0-8 0,0 0-4 15,12 7-12-15,-12-7-14 0,0 0-4 0,0 0-8 16,0 0-3-16,0 0-3 0,11 8-4 15,-11-8 2-15,0 0-4 0,10 10 0 16,-10-10 0-16,12 9 0 0,-12-9-4 0,14 13-1 16,-3-5 1-16,-11-8 2 0,20 17 3 15,-10-5-3-15,2-3 1 0,1 5 3 16,-1-2-10-16,2 5-2 0,0-1-8 16,1 2 5-16,-1 0 3 0,2 4-9 0,2-2 1 15,-5 1-5-15,3 2 6 0,0-3-1 16,-3 5-10-16,1-7 3 0,2 3-1 15,-2 0-3-15,-1-2-3 0,1 0-2 0,0 0 0 16,-2-4-11-16,1 3-1 0,-3-5 6 16,0-1-19-16,-4 1 8 0,2-1 2 0,0-3-6 15,-8-9-5-15,11 17-20 0,-5-10-13 16,-6-7-13-16,10 12-22 0,-4-7-28 16,-6-5-35-16,6 10-41 0,-6-10-44 0,8 5-47 15,-8-5-101-15,0 0-174 0,0 0-69 16,0 0-325-16,0 0-329 0</inkml:trace>
  <inkml:trace contextRef="#ctx0" brushRef="#br0" timeOffset="68371.05">9106 3915 2839 0,'0'0'-16'0,"4"-13"10"16,-4 13 5-16,0 0 1 0,0 0-4 16,2-21-8-16,-2 21 6 0,0 0 9 15,0 0 14-15,0 0 18 0,4-15 4 0,-4 15 5 16,0 0 2-16,0 0 0 0,0 0-1 15,0 0 12-15,0 0 3 0,0 0 4 0,0 0 0 16,0 0-2-16,0 0-3 0,0 0-1 16,-16 41-1-16,6-25-2 0,0 0 4 0,-1 4 1 15,-1 3-8-15,-2 0 0 0,0 3-1 16,-1 2-5-16,-1 0-5 0,-2 0-3 16,5 3-1-16,-5-1-4 0,0 0-3 0,1 1-3 15,-1-2-3-15,0 1-6 0,4-2 0 16,-3-1-2-16,5-4-3 0,-2-2-4 15,4 0-14-15,1-3-14 0,-3 1-13 0,6-5-18 16,-2 0-22-16,0 0-29 0,2-3-29 16,6-11-41-16,-8 18-42 0,5-9-79 0,3-9-655 15,-8 10-372-15</inkml:trace>
  <inkml:trace contextRef="#ctx0" brushRef="#br0" timeOffset="68795.48">9459 3953 2836 0,'0'0'-64'0,"0"0"31"16,0 0 5-16,0 0 5 0,0 0 8 16,0 0-1-16,0 0 14 0,0 0 7 15,0 0 9-15,0 0 23 0,0 0 19 0,0 0 19 16,0 0 11-16,-25 38 2 0,17-24-1 15,0-2-4-15,2 5-6 0,0 2-10 16,1 3-2-16,-3-1-9 0,4 0-2 0,0 0-9 16,2-2-1-16,0 2-8 0,2-2-2 15,0 0-4-15,0-1-4 0,2 1-1 0,2-1-13 16,-2-1-31-16,2-2-40 0,2 1-50 16,-1-1-57-16,-1-3-66 0,0-3-147 15,2-3-476-15,-6-6-205 0</inkml:trace>
  <inkml:trace contextRef="#ctx0" brushRef="#br0" timeOffset="69445.77">9964 3976 2717 0,'0'0'19'0,"12"-16"-10"0,-12 16 5 15,0 0-4-15,0 0-1 0,0 0 3 0,0 0 10 16,0 0 14-16,27 25 7 0,-23-15 11 16,2 3 17-16,-2 3 11 0,0-1 4 0,2-1 2 15,-2 4-4-15,-2-1-8 0,0 2-4 16,-2-2-8-16,2 2-10 0,-4-1-9 0,0-1-19 16,-2 0-24-16,0-2-25 0,-2 0-35 15,0-1-37-15,2-1-46 0,-2 1-42 16,1-5-71-16,-5-2-166 0,4 0-361 0,6-7-81 15</inkml:trace>
  <inkml:trace contextRef="#ctx0" brushRef="#br0" timeOffset="70189.5">10579 4266 2175 0,'-10'3'-117'0,"10"-3"26"15,0 0 9-15,0 0 17 0,0 0 8 16,0 0 16-16,0 0 11 0,0 0 15 0,0 0 8 15,0 0-1-15,0 0 6 0,0 0 2 16,0 0 4-16,0 0 12 0,0 0 1 16,0 0 6-16,29 19 2 0,-29-19 6 0,14 1 8 15,-14-1 4-15,22 3 4 0,-22-3-2 16,23 3-5-16,-23-3 0 0,24 1-4 0,-10-1-7 16,-14 0-10-16,23 0-26 0,-23 0-18 15,22 0-24-15,-12 0-30 0,-10 0-48 16,15-4-98-16,-15 4-291 0,8-6 308 0</inkml:trace>
  <inkml:trace contextRef="#ctx0" brushRef="#br0" timeOffset="70390.58">10563 4198 1587 0,'-18'-7'67'0,"18"7"2"16,0 0-6-16,0 0-22 0,0 0-14 15,0 0-6-15,0 0 4 0,0 0 9 0,0 0-15 16,0 0 0-16,0 0 4 0,0 0-11 16,42-13 1-16,-42 13-15 0,23-2-15 0,-23 2-28 15,26-2-34-15,-13 0-55 0,-13 2-133 16,22-2-210-16,-8-2 356 0</inkml:trace>
  <inkml:trace contextRef="#ctx0" brushRef="#br0" timeOffset="70979.39">11290 4138 1787 0,'0'0'323'15,"0"0"-13"-15,-4 8-47 0,4-8-50 0,0 0-71 16,0 0-56-16,0 0-45 0,0 0-40 15,0 0-41-15,0 0-41 0,0 0-25 0,0 0-24 16,0 0-42-16,0 0-100 0,0 0-466 16,0 0-11-16</inkml:trace>
  <inkml:trace contextRef="#ctx0" brushRef="#br0" timeOffset="71095.37">11459 4139 2088 0,'0'0'-79'0,"0"0"-16"0,15 0-46 16,-15 0-128-16,0 0-217 0,20-3 346 0</inkml:trace>
  <inkml:trace contextRef="#ctx0" brushRef="#br0" timeOffset="71243.28">11737 4139 1843 0,'0'0'231'0,"12"3"-31"15,-12-3-48-15,0 0-60 0,22 4-47 0,-22-4-52 16,23 0-61-16,-11 0-58 0,2 0-82 16,-14 0-160-16,29-3-202 0,-15 3 232 15</inkml:trace>
  <inkml:trace contextRef="#ctx0" brushRef="#br0" timeOffset="71367.87">12342 4155 1625 0,'0'0'-35'16,"26"0"3"-16,-14 2 0 0,-12-2-27 16,25 2-48-16,-25-2-109 0,28 0-159 0,-13 0 119 15</inkml:trace>
  <inkml:trace contextRef="#ctx0" brushRef="#br0" timeOffset="71529.39">12666 4166 1310 0,'24'0'242'0,"-24"0"5"15,18 3-16-15,-18-3-32 0,0 0-26 16,21 0-19-16,-21 0-15 0,0 0-22 0,22 1-11 16,-22-1-14-16,0 0-8 0,0 0-12 15,19 4-21-15,-19-4-31 0,0 0-45 0,0 0-59 16,16 0-47-16,-16 0-47 0,0 0-103 16,12 0-506-16,-12 0-86 0</inkml:trace>
  <inkml:trace contextRef="#ctx0" brushRef="#br0" timeOffset="83380.42">8676 6508 2268 0,'-26'0'-67'15,"26"0"19"-15,0 0 15 0,0 0 4 0,-19 2 14 16,19-2 5-16,0 0 10 0,0 0 13 15,0 0 3-15,0 0 7 0,0 0 7 0,0 0 16 16,0 0 7-16,0 0 11 0,0 0 12 16,0 0 4-16,0 0 6 0,0 0-3 15,0 0-11-15,0 0-2 0,0 0-12 0,0 0-5 16,53 11-8-16,-53-11-16 0,33-2-13 16,-13 2-5-16,3 0-4 0,1 0-2 0,5 0 0 15,5-1 0-15,-1 1-3 0,6 0 3 16,7 0 3-16,-1-3-4 0,4 3 0 0,0 0 4 15,2 0-6-15,0 0 0 0,-2 0-2 16,2-1-2-16,0 1 1 0,10-3 2 16,0 2-16-16,0 1-8 0,-2-2-19 0,2-2-7 15,0 2-9-15,-3 2-6 0,1-2 0 16,0 2 8-16,2-1 12 0,-2 1 5 16,2 0-1-16,-2 1 18 0,0 1-5 0,0 0 9 15,-8-2-2-15,6 4 12 0,-6-2 16 16,6-1 12-16,-6 2-8 0,-2-3 4 0,0 1-10 15,-2 2-3-15,2-2 2 0,0 1 2 16,-2-2 1-16,4 0 2 0,-3 2-2 0,3-2-2 16,-2 2 10-16,-2-4 3 0,-2 2 8 15,2 2 17-15,-2-4 14 0,-1 2 16 16,1 0 17-16,-4 0 11 0,-4 0 5 0,-1 0-8 16,-1 0-9-16,0 0-4 0,-3 0-8 15,-1 2-8-15,1-2-7 0,1 0-8 0,-6 2-2 16,-1-2-9-16,1 2-2 0,-7-2-13 15,2 2-12-15,-3-2-23 0,-3 1-17 16,4 2-23-16,-20-3-15 0,29 2-30 0,-13-1-23 16,-16-1-27-16,25 7-27 0,-13-7-46 15,-4 1-87-15,-8-1-520 0,16 2-144 16</inkml:trace>
  <inkml:trace contextRef="#ctx0" brushRef="#br0" timeOffset="84042.3">10280 6479 2347 0,'0'0'-71'16,"0"0"32"-16,0 0 19 0,0 0 12 16,0 0 21-16,0 0 18 0,0 0 31 0,16-4 26 15,-16 4 24-15,0 0 19 0,0 0 10 16,0 0 6-16,0 0 9 0,0 0 4 0,0 0 0 15,-8 36-6-15,8-36-7 0,0 0-14 16,-4 24-20-16,4-24-10 0,-2 21-12 0,2-21-11 16,-2 21-8-16,2-21-23 0,-2 26-26 15,0-11-31-15,0 1-28 0,2-1-27 16,-2 0-25-16,2-15-44 0,-3 31-38 0,3-15-38 16,-4-4-56-16,2 0-143 0,0-1-502 15,2-11-303-15</inkml:trace>
  <inkml:trace contextRef="#ctx0" brushRef="#br0" timeOffset="84501.82">10231 7032 2801 0,'0'0'-30'0,"0"0"10"0,0 0 4 15,0 0 1-15,0 0 2 0,0 0 10 0,0 0 3 16,14 27 13-16,-14-27 23 0,-2 19 15 16,2-19 16-16,-6 21 10 0,6-21 9 15,-4 24 6-15,0-10-6 0,0 0-7 0,4-14-6 16,-4 33-9-16,2-15-5 0,0-3-9 15,1 2-7-15,-1-1-13 0,2-16-26 0,-6 26-21 16,4-15-30-16,2-11-43 0,0 23-29 16,0-23-31-16,-2 19-27 0,4-13-27 15,-2-6-70-15,0 0-511 0,2 13-88 0</inkml:trace>
  <inkml:trace contextRef="#ctx0" brushRef="#br0" timeOffset="84799.83">10296 7283 2327 0,'14'-16'-31'0,"-14"16"30"0,0 0 25 16,10-10 7-16,-10 10 12 0,0 0-19 16,0 0 22-16,0 0-3 0,0 0-2 0,0 0 2 15,0 0-3-15,0 0 1 0,0 0 8 16,0 0 0-16,0 0 1 0,0 0 9 16,0 0 4-16,0 0-4 0,0 0-2 0,-51 6-6 15,51-6-4-15,0 0-4 0,0 0-2 16,-20 10 2-16,20-10-3 0,0 0-2 0,0 0 1 15,-6 14 9-15,6-14 4 0,0 0 6 16,0 0 4-16,0 0 1 0,16 33-1 16,-16-33 0-16,13 15 2 0,-7-8-1 0,-6-7-8 15,12 18-2-15,-2-11-6 0,-10-7-6 16,12 18-11-16,-6-13-26 0,-6-5-36 0,11 12-45 16,-11-12-61-16,10 7-51 0,-10-7-75 15,0 0-168-15,16 0-485 0,-16 0-319 0</inkml:trace>
  <inkml:trace contextRef="#ctx0" brushRef="#br0" timeOffset="85011.49">10502 7370 2724 0,'32'4'-69'0,"-32"-4"38"16,0 0 33-16,21 0 14 0,-21 0 2 15,16 3 8-15,-16-3-5 0,20 0-2 0,-20 0 1 16,21 0-8-16,-21 0-6 0,22-3-19 16,-22 3-27-16,21 0-23 0,-21 0-29 15,16-7-21-15,-6 3-49 0,-10 4-83 0,0 0-399 16,12-13 130-16</inkml:trace>
  <inkml:trace contextRef="#ctx0" brushRef="#br0" timeOffset="85146.09">10514 7283 1999 0,'0'0'116'0,"0"0"19"0,0 0-9 0,0 0-11 16,0 0-16-16,0 0-28 0,0 0-30 15,0 0-41-15,0 0-41 0,63 0-49 0,-45-2-52 16,-3 1-129-16,1-3-408 0,0 2 78 16</inkml:trace>
  <inkml:trace contextRef="#ctx0" brushRef="#br0" timeOffset="85308.51">10814 7261 2313 0,'0'0'235'15,"8"4"0"-15,-8-4-28 0,8 5-31 0,-8-5-33 16,12 6-29-16,-12-6-25 0,10 4-29 16,-10-4-41-16,0 0-47 0,0 0-52 0,14 7-70 15,-14-7-71-15,0 0-171 0,0 0-443 16,0 0-172-16</inkml:trace>
  <inkml:trace contextRef="#ctx0" brushRef="#br0" timeOffset="86758.59">10339 6447 2429 0,'0'0'-102'0,"0"0"22"16,0 0 5-16,0 0 15 0,0 0 3 15,0 0 27-15,0 0 14 0,0 0 16 16,0 0 21-16,0 0 18 0,0 0 20 0,0 0 13 15,0 0 7-15,0 0-2 0,0 0-7 16,0 0-3-16,0 0-1 0,0 0-11 0,0 0-11 16,20-36-3-16,-20 36 0 0,0 0 4 15,0-25 8-15,0 25 5 0,2-21 8 16,-2 21-1-16,2-28 5 0,0 12-6 0,0-3-3 16,-2 0-7-16,2-1-8 0,0-5-3 15,0 0-1-15,2-2-3 0,-3-2 4 0,-1 3 0 16,2-3 4-16,-2 1 7 0,0 1-3 15,0-2-1-15,2 3-1 0,-2-5-2 0,0 2-3 16,2 1-2-16,-2-5 1 0,2 5-8 16,0-5-2-16,0 3 0 0,-2-3 0 15,2 4-5-15,0 0-2 0,0 0-3 0,0 0-5 16,0 5 5-16,-2-3-7 0,4 6-1 16,-2-1-4-16,0 0-1 0,0 3-1 0,0 0-2 15,0 2 0-15,0 0 2 0,0-1-5 16,-2 18 0-16,2-28-4 0,0 13-2 15,-2 15-8-15,2-23-2 0,-2 23 2 0,0-25-10 16,2 14 0-16,-2 11 4 0,-2-21 1 16,2 21 8-16,0-19 5 0,0 19 7 0,-2-17 6 15,2 17 11-15,0 0 3 0,-4-25 2 16,4 25 0-16,-2-13-3 0,2 13-2 16,0 0-4-16,-2-18-4 0,2 18-3 0,0 0-14 15,0 0-2-15,-2-17-3 0,2 17-4 16,0 0 3-16,0 0 1 0,0 0-1 0,0 0 1 15,0 0 4-15,0-19 1 0,0 19 1 16,0 0 0-16,0 0-1 0,0 0 3 16,0 0 0-16,0 0 0 0,0 0 1 0,0 0 1 15,0 0-2-15,0 0 2 0,0 0 0 16,0 0-1-16,0 0 1 0,0 0 0 0,0 0-1 16,0 0 3-16,0 0 1 0,0 0 1 15,0 0 4-15,20 38 1 0,-20-38 2 16,0 0 0-16,0 0-1 0,0 0-1 0,0 0-2 15,0 0-2-15,-24 17-4 0,24-17-6 16,0 0-4-16,0 0-6 0,0 0-4 0,0 0-9 16,0 0 0-16,0 0-7 0,-35-20-7 15,35 20-12-15,0 0-2 0,0 0 4 0,0 0 4 16,0 0 3-16,0 0 4 0,27-36 7 16,-27 36 2-16,20-7 10 0,-20 7 13 15,19-1 8-15,-19 1 8 0,0 0 9 0,26 4 10 16,-26-4 12-16,0 0 14 0,18 11-8 15,-18-11 4-15,5 11-2 0,-5-11-5 0,0 0-3 16,0 0-10-16,0 0-15 0,-11 27-23 16,11-27-48-16,0 0-57 0,-10 10-83 15,10-10-102-15,-8 1-215 0,8-1-432 0,0 0-368 16</inkml:trace>
  <inkml:trace contextRef="#ctx0" brushRef="#br0" timeOffset="87481.46">11260 6589 2819 0,'0'0'-5'0,"0"0"42"0,0 0 4 0,0 0-7 16,0 0-21-16,0 0-11 0,0 0 2 16,0 0 0-16,0 0 1 0,0 0 6 15,0 0 13-15,0 0 7 0,0 0 3 0,0 0-6 16,0 0-5-16,0 0-4 0,0 0-10 0,0 0-21 15,0 0-27-15,0 0-31 0,0 0-27 16,0 0-25-16,38 8-45 0,-38-8-82 0,0 0-493 16,0 0-15-16</inkml:trace>
  <inkml:trace contextRef="#ctx0" brushRef="#br0" timeOffset="87983.01">12511 6529 2385 0,'0'0'220'0,"0"0"21"16,20 2-14-16,-20-2-29 0,0 0-29 0,15 1-20 15,-15-1-18-15,0 0-18 0,0 0-11 16,20 5-17-16,-20-5-18 0,0 0-27 0,12 1-24 15,-12-1-43-15,0 0-51 0,0 0-73 16,0 0-65-16,0 0-114 0,0 0-171 16,0 0-367-16,0 0-226 0</inkml:trace>
  <inkml:trace contextRef="#ctx0" brushRef="#br0" timeOffset="88663.18">9469 6582 2627 0,'0'0'-16'16,"0"0"-8"-16,0 0-18 0,0 0-24 15,49 2-25-15,-49-2-15 0,0 0-14 0,0 0 0 16,0 0 0-16,8 2 8 0,-8-2-3 0,0 0-10 16,0 0-56-16,0 0-270 0,0 0 391 15</inkml:trace>
  <inkml:trace contextRef="#ctx0" brushRef="#br0" timeOffset="88978.71">8623 6617 1294 0,'0'0'50'0,"-24"3"5"0,24-3 10 16,-13 2-6-16,13-2 13 0,0 0 15 0,-18 6 13 16,18-6 27-16,0 0 3 0,0 0-2 15,-14 6-10-15,14-6-13 0,0 0-8 0,0 0-12 16,0 0-11-16,0 0-7 0,-14 5-8 15,14-5-14-15,0 0-49 0,0 0-54 0,-9 4-54 16,9-4-105-16,0 0-210 0,-20-2-206 16,20 2 145-16</inkml:trace>
  <inkml:trace contextRef="#ctx0" brushRef="#br0" timeOffset="89185.92">7879 6647 1911 0,'0'0'171'0,"-14"12"15"0,14-12-22 16,0 0-40-16,0 0-56 0,0 0-40 0,0 0-23 16,0 0-19-16,0 0-9 0,0 0-25 15,-2 13-34-15,2-13-57 0,0 0-119 16,0 0-402-16,0 0 105 0</inkml:trace>
  <inkml:trace contextRef="#ctx0" brushRef="#br0" timeOffset="101476.56">13263 6043 1827 0,'0'0'-71'15,"0"0"25"-15,0 0 25 0,0 0 17 0,0 0 9 16,0 0 22-16,0 0 20 0,0 0 11 16,0 0 7-16,0 0 10 0,0 0 9 0,0 0 2 15,0 0 1-15,0 0 2 0,0 0-3 16,0 0-2-16,0 0 0 0,0 0-3 0,0 0 2 15,0 0 0-15,0 0 2 0,0 0-3 16,0 0 1-16,0 0-9 0,0 0-2 16,32 13-2-16,-32-13-9 0,0 0-6 0,27 1-7 15,-27-1-1-15,26 6-8 0,-15-6-2 16,-11 0-6-16,26 4-5 0,-10-4 1 16,-16 0-5-16,29 3-1 0,-13-3-7 0,-16 0-5 15,27 1-8-15,-15 2-7 0,-12-3-15 16,24 0-11-16,-24 0-16 0,19 0-18 15,-19 0-18-15,18 0-20 0,-18 0-33 0,14-3-45 16,-14 3-58-16,0 0-148 0,2-11-362 16,-2 11-27-16</inkml:trace>
  <inkml:trace contextRef="#ctx0" brushRef="#br0" timeOffset="101713.24">13236 5913 2274 0,'-20'-5'-13'0,"20"5"0"16,0 0 4-16,0 0-1 0,0 0-2 16,0 0 14-16,0 0-2 0,0 0 7 0,0 0 7 15,0 0 16-15,0 0 5 0,0 0 28 16,49-4 12-16,-49 4 15 0,0 0 1 0,32 6-5 16,-32-6-5-16,23 1-9 0,-23-1-16 15,26 4-14-15,-14-1-30 0,5-2-30 16,1 1-26-16,-18-2-31 0,31 4-35 0,-15-2-27 15,0-2-52-15,-16 0-105 0,31 2-370 16,-15 0 100-16</inkml:trace>
  <inkml:trace contextRef="#ctx0" brushRef="#br0" timeOffset="103741.14">10950 4955 1880 0,'0'0'-60'0,"0"0"34"0,0 0 14 15,0 0 12-15,0 0 17 0,0 0 2 16,0 0 24-16,0 0-1 0,0 0 6 0,0 0 10 16,0 0-7-16,0 0-2 0,0 0 6 15,0 0-13-15,0 0-1 0,0 0 8 0,0 0-18 16,0 0 1-16,0 0 5 0,0 0 7 15,0 0 10-15,0 0 8 0,0 0 6 16,0 0 0-16,0 0 1 0,0 0-3 0,0 0 1 16,0 0-12-16,0 0-4 0,0 0 0 15,0 0-8-15,0 0-5 0,-26 36-4 16,26-36-3-16,-4 18-4 0,4-18-5 0,-5 20 3 16,5-20-2-16,-4 23-4 0,4-23-3 15,0 23 2-15,0-23-6 0,0 21 1 0,0-21-1 16,2 18 3-16,-2-18-2 0,4 17-2 15,-4-17-3-15,7 11-3 0,-7-11-5 0,0 0-6 16,10 13-9-16,-10-13-13 0,0 0-8 16,18 2-5-16,-18-2-6 0,0 0-7 15,0 0 3-15,27-14 12 0,-27 14-5 0,12-10 10 16,-12 10-4-16,16-15 8 0,-8 4 1 16,-8 11 9-16,15-21 1 0,-7 8 8 0,-2 3 2 15,0-3 15-15,-6 13 11 0,14-21 10 16,-10 10 13-16,-4 11 12 0,8-17-4 15,-8 17-2-15,7-18-1 0,-7 18 2 0,4-14-2 16,-4 14 2-16,0 0-4 0,4-18-1 16,-4 18-5-16,0 0 3 0,4-13-3 0,-4 13-7 15,0 0 0-15,0 0 0 0,0 0 6 16,0 0 5-16,0 0 4 0,0 0 6 16,0 0 3-16,0 0 8 0,0 0-9 0,0 0-2 15,0 0-6-15,-2 53-6 0,2-53-5 16,0 23 0-16,0-9-4 0,2 1-8 0,-2-15-15 15,4 28-17-15,-2-16-32 0,-2-12-34 16,6 23-48-16,2-11-39 0,-4-3-40 16,0-2-52-16,-4-7-141 0,10 16-495 0,-3-11-269 15</inkml:trace>
  <inkml:trace contextRef="#ctx0" brushRef="#br0" timeOffset="104128.33">11368 4982 2643 0,'0'0'-68'0,"0"0"37"15,0 0 31-15,0 0 33 0,0 0 27 0,0 0 29 16,0 0 5-16,0 0 2 0,0 0-3 0,0 0-2 16,0 0-4-16,0 0-1 0,-8 56-8 15,6-38-5-15,-2-1-2 0,4 1-5 16,-3-2-9-16,1 4-8 0,2-20-5 0,0 36-5 15,0-19-2-15,2 0-14 0,1-2-13 16,-3-15-20-16,2 25-33 0,0-13-35 0,-2-12-36 16,8 18-37-16,-4-8-28 0,0-4-54 15,-4-6-121-15,12 8-464 0,-12-8-144 16</inkml:trace>
  <inkml:trace contextRef="#ctx0" brushRef="#br0" timeOffset="104391.46">11525 5127 2441 0,'0'0'18'16,"4"-16"17"-16,-4 16 15 0,4-12-1 0,-4 12 12 16,0 0 17-16,6-14 13 0,-6 14 11 15,0 0 0-15,0 0 0 0,0 0-3 0,0 0 1 16,0 0 2-16,0 0-2 0,0 0-4 16,0 0-9-16,0 0-6 0,0 0-7 0,0 0-7 15,0 0-3-15,0 0-10 0,-14 53-1 16,12-38-9-16,0 1-2 0,2-16-8 0,-2 28-2 15,0-15-4-15,2-13-1 0,0 27-4 16,0-27-4-16,-3 23-9 0,3-23-16 16,-2 21-30-16,2-21-30 0,0 15-42 0,0-15-47 15,0 14-53-15,0-14-54 0,0 0-112 16,-4 8-575-16,4-8-374 0</inkml:trace>
  <inkml:trace contextRef="#ctx0" brushRef="#br0" timeOffset="104701.61">11592 5151 2884 0,'0'0'-3'0,"12"-11"18"0,-12 11-3 16,8-9-14-16,-8 9-9 0,0 0-2 15,0 0 15-15,10-10 0 0,-10 10 8 0,0 0-1 16,0 0 5-16,0 0 1 0,0 0 3 16,0 0-11-16,0 0 5 0,0 0 0 0,0 0-2 15,0 0 14-15,0 0 10 0,0 0 4 16,-50 13-1-16,50-13 5 0,0 0 6 0,0 0-3 15,-17 6 3-15,17-6 10 0,0 0 14 16,-8 11 11-16,8-11 5 0,0 0-1 16,0 0-1-16,6 27 0 0,-6-27-6 0,10 17-6 15,-1-5-4-15,-3-1-2 0,4 0-11 16,2 1-5-16,-2-3-5 0,0 4-5 16,3-3-9-16,-3 2-15 0,4-2-27 0,-2-3-39 15,-1 1-43-15,-1 0-48 0,0-3-45 16,0 0-42-16,-10-5-100 0,14 4-172 0,-14-4-382 15,0 0-251-15</inkml:trace>
  <inkml:trace contextRef="#ctx0" brushRef="#br0" timeOffset="104897.39">11847 5041 2911 0,'0'0'98'15,"12"-6"1"-15,-12 6-12 0,0 0-7 0,22 2-7 16,-22-2 1-16,19 8-4 0,-11 0 2 15,0 5-1-15,-2 0 0 0,2 3-10 16,-2-2-3-16,-4 4-6 0,2 2-8 0,-4-1-9 16,0 3-26-16,0-1-30 0,0-2-38 15,-4 2-43-15,2 0-49 0,0-5-46 0,-2 0-80 16,0 0-160-16,-2-2-399 0,2-2-171 16</inkml:trace>
  <inkml:trace contextRef="#ctx0" brushRef="#br0" timeOffset="107095.38">13348 5742 2423 0,'0'0'-27'0,"0"0"39"0,0 0 20 15,0 0-2-15,0 0 2 0,4-23 13 0,-4 23 29 16,0 0 25-16,7-6 27 0,-7 6 11 15,0 0 10-15,0 0 6 0,0 0-4 16,0 0 2-16,0 0-10 0,16-7-10 0,-16 7-10 16,0 0-10-16,0 0-10 0,0 0-12 15,0 0-4-15,0 0 1 0,0 0 2 0,0 0-7 16,0 0-1-16,0 0-12 0,0 0-9 16,0 0-5-16,0 0-5 0,-10 57-9 15,10-57 1-15,-6 23-7 0,6-10-2 0,0-13-1 16,-1 30-3-16,1-12 0 0,-2-1-4 15,4 1-5-15,-2-1-2 0,0 2 4 16,1-3-1-16,-1 1-3 0,2 1 1 0,2-1-6 16,-2-2 9-16,-2-15-4 0,4 31-20 15,-2-16 0-15,2 1-1 0,0-4 4 0,0 2-1 16,-4-14 0-16,12 22 1 0,-6-12 2 16,0 0 0-16,-6-10-4 0,13 13 2 0,-13-13 5 15,10 13-3-15,-10-13 2 0,10 6 1 16,-10-6-1-16,0 0 3 0,18 4-6 0,-18-4 2 15,0 0-2-15,0 0 4 0,25-11 2 16,-25 11-6-16,16-14-3 0,-6 7 4 16,0-3 1-16,1-2-2 0,1 1 0 0,2-4-1 15,0-1-3-15,-1-1 7 0,1 0-5 16,0 0 8-16,0-2-5 0,1 0 4 0,-3 0-1 16,2-2 7-16,-2 2 3 0,-1 0 3 15,-1 0 6-15,0-2 1 0,-2-2-2 16,2 2 1-16,-4 0-1 0,-1-2-1 0,3 2-5 15,-2-2 3-15,0 2-13 0,-2 2 8 16,0 0-3-16,0 2 5 0,0 0-9 16,-2 2 0-16,2 0 0 0,-4 15-1 0,4-27-5 15,-2 15 2-15,-2 12 0 0,4-19-1 0,-4 19 1 16,1-14-4-16,-1 14-4 0,0 0 1 16,6-19-5-16,-6 19-8 0,0 0-11 15,4-16-2-15,-4 16-14 0,0 0-14 0,2-11-23 16,-2 11-32-16,0 0-56 0,0 0-68 0,0 0-53 15,0 0-145-15,0 0-136 0,0 0-10 16,0 0-348-16,-13 49-339 0</inkml:trace>
  <inkml:trace contextRef="#ctx0" brushRef="#br0" timeOffset="107438.06">14019 5839 2778 0,'0'0'-32'15,"0"0"41"-15,0 0 8 0,0 0 1 0,0 0 19 16,0 0-3-16,0 0 16 0,0 0 17 15,0 0 17-15,0 0 18 0,-11 50 16 16,5-37 3-16,0 3 1 0,0-2-6 0,-2 4-9 16,2-1-11-16,0 2-9 0,4-3-10 15,-2 3-10-15,2 3-4 0,2-2-8 0,-4 0-8 16,8-1-6-16,0-2-13 0,-2 4-18 16,4-5-20-16,-2 1-30 0,2-4-46 15,4 0-40-15,0 1-58 0,-3-3-54 0,-7-11-130 16,18 11-611-16,-8-7-431 0</inkml:trace>
  <inkml:trace contextRef="#ctx0" brushRef="#br0" timeOffset="107819.73">14171 5974 2932 0,'11'-9'-27'0,"-11"9"21"0,0 0 18 16,16-10-9-16,-16 10-1 0,16-4-2 0,-16 4 6 15,17-1-17-15,-17 1-11 0,24-3-1 16,-24 3 5-16,24-1 2 0,-24 1 4 16,23-2 4-16,-23 2 15 0,24 0 4 0,-24 0 22 15,21 0 9-15,-11 0 8 0,-10 0 7 16,18 0 11-16,-18 0 14 0,14 0 2 0,-14 0 3 16,0 0 8-16,15 6 6 0,-15-6 1 15,0 0-4-15,0 0-9 0,0 20-10 16,0-20-12-16,0 0-2 0,-15 32-8 15,7-18-8-15,0-2-1 0,-2 1 0 0,2 0-2 16,0 3 0-16,0-1 0 0,3-1 3 0,-1-2-4 16,6-12-2-16,-8 26-4 0,4-16-3 15,4-10-1-15,-4 22-2 0,4-22-6 16,6 19 0-16,-6-19-5 0,8 15-2 0,1-7-11 16,5-3-10-16,-2 1-26 0,6-3-34 15,-18-3-56-15,35 6-74 0,-13-6-69 0,-3-3-138 16,-1-3-162-16,6-2-385 0,-5-1-371 15</inkml:trace>
  <inkml:trace contextRef="#ctx0" brushRef="#br0" timeOffset="108071.57">14785 5911 3059 0,'0'0'53'15,"0"0"-10"-15,0 0-7 0,0 0-7 0,0 0-4 16,0 0-5-16,20 0 3 0,-20 0 19 15,0 0 18-15,0 0 18 0,0 0 18 16,-4 39 3-16,4-39 2 0,-8 28-1 0,4-11-7 16,0 2-7-16,2 1-9 0,-4-1-4 15,0-1-10-15,3 6 0 0,-3-1-8 0,0-3-3 16,0 1-6-16,-2 0-3 0,0 0-9 16,2-4-16-16,-2-1-19 0,2-1-32 15,3-1-42-15,3-14-60 0,-10 20-67 0,2-14-91 16,8-6-182-16,-10 13-98 0,10-13-278 15,0 0-200-15</inkml:trace>
  <inkml:trace contextRef="#ctx0" brushRef="#br0" timeOffset="108274.53">15044 6188 2590 0,'18'-2'-34'0,"-18"2"2"0,33 2 2 15,-11-2 3-15,0 0 3 0,-1 1 4 16,1-1-10-16,-2 0 19 0,1 0 0 16,1 0-9-16,-22 0 14 0,33-3-14 0,-17 3-17 15,-16 0-20-15,23-8-23 0,-13 4-8 16,-2-1-53-16,-8 5-117 0,6-15-276 0,-8 3 282 16</inkml:trace>
  <inkml:trace contextRef="#ctx0" brushRef="#br0" timeOffset="108398.73">15229 6053 1640 0,'0'0'116'0,"0"0"45"0,-20-4 4 0,20 4-21 16,0 0-11-16,0 0-8 0,0 0-10 16,0 0-13-16,0 0-20 0,0 0-23 0,0 0-42 15,0 0-38-15,0 0-53 0,0 0-50 16,49 5-64-16,-49-5-149 0,16-4-329 0,-16 4 95 16</inkml:trace>
  <inkml:trace contextRef="#ctx0" brushRef="#br0" timeOffset="108595.4">15408 5993 2128 0,'0'0'183'0,"0"0"12"0,15 6-18 0,-15-6-12 15,12 6-13-15,-12-6-2 0,10 11-3 16,-10-11-13-16,12 13-6 0,-12-13 2 0,6 21-17 16,-6-7-5-16,0-14-11 0,-4 35-12 15,2-16-9-15,-2 0-11 0,0 0-19 16,2 2-32-16,-2-3-37 0,0 3-43 0,0-2-56 15,2 0-51-15,-2 1-46 0,-2-5-84 16,2 0-156-16,1 0-431 0,-1-3-270 0</inkml:trace>
  <inkml:trace contextRef="#ctx0" brushRef="#br0" timeOffset="111739.45">14116 7903 2614 0,'0'0'-63'0,"11"8"32"16,-11-8 32-16,0 0 11 0,12 13 27 15,-12-13 9-15,8 8 12 0,-8-8 11 0,0 0-2 16,12 13 5-16,-12-13-3 0,0 0 7 16,10 15 3-16,-10-15 14 0,7 14 4 0,-7-14 9 15,10 16 0-15,-10-16 7 0,8 18 2 16,-4-9-4-16,6 1-7 0,-10-10-6 16,10 21-10-16,-4-8-10 0,1-1-10 15,1-2-6-15,0 4-5 0,2-2-8 0,0 3-6 16,2-1-8-16,-3-1 1 0,1 0 0 0,2 2-1 15,2 1 12-15,-6-1-9 0,3 0-1 16,-3 1-3-16,2-2-1 0,0 2-4 16,-2-1-1-16,0 2-6 0,-1-4-2 0,1 2-6 15,0 0 2-15,0 0 2 0,0-1-3 16,0-1 1-16,-2 2-5 0,-1-3-3 0,1 2 1 16,0-1 1-16,0 0-4 0,0-1 4 15,-6-12-4-15,12 19-2 0,-8-9-2 16,-4-10-5-16,8 14-6 0,-8-14-13 0,7 14-18 15,-5-11-19-15,-2-3-36 0,0 0-45 16,0 0-73-16,8 14-44 0,-8-14-109 16,0 0-169-16,0 0-27 0,0 0-322 0,0 0-254 15</inkml:trace>
  <inkml:trace contextRef="#ctx0" brushRef="#br0" timeOffset="112061.12">14502 7970 2587 0,'10'-18'-42'0,"-10"18"68"0,0 0 55 16,0 0 36-16,0 0 22 0,4-13 12 15,-4 13 3-15,0 0 3 0,0 0 1 0,0 0-11 16,0 0-8-16,0 0-9 0,0 0 0 15,-45 28-11-15,33-16-6 0,-5 2-8 0,-1 7-14 16,-2-3-5-16,-1 5-7 0,1 0-3 16,0 0-10-16,-3 0-8 0,1 0-5 15,-1 2-7-15,-1-2-6 0,2-3-5 0,1 1-7 16,3-3-14-16,2-3-19 0,5 0-17 16,-3-3-35-16,4-2-53 0,0 0-71 0,0-1-71 15,-1-1-153-15,1-3-162 0,-4-2 15 16,14-3-339-16,0 0-272 0</inkml:trace>
  <inkml:trace contextRef="#ctx0" brushRef="#br0" timeOffset="114959.4">9622 4015 785 0,'0'0'189'0,"0"0"-33"16,-13-9-39-16,13 9-20 0,0 0-3 0,0 0 10 15,0 0-9-15,0 0 13 0,0 0 24 16,0 0 8-16,0 0 7 0,0 0 0 0,0 0 5 15,0 0-9-15,0 0-4 0,0 0-8 16,0 0-4-16,0 0-9 0,0 0-11 16,0 0-7-16,0 0-12 0,0 0-8 0,0 0-8 15,0 0-8-15,0 0-8 0,0 0-6 16,0 0-5-16,0 0-8 0,0 0-3 0,0 0-5 16,0 0 0-16,0 0-1 0,0 0-4 15,0 0-3-15,0 0-2 0,0 0-3 16,0 0 0-16,0 0-10 0,0 0-7 0,57 9-4 15,-57-9-2-15,23 0-9 0,-23 0 0 16,28 2-4-16,-28-2 4 0,27 3 1 0,-11-6-1 16,-16 3 2-16,25 0 5 0,-25 0-3 15,24 3 2-15,-24-3 0 0,18 0 8 0,-18 0 3 16,0 0 5-16,21 0 3 0,-21 0 1 16,0 0 5-16,0 0 4 0,20 0-5 15,-20 0 0-15,0 0 2 0,0 0-1 0,0 0-3 16,16 1 3-16,-16-1-3 0,0 0 2 15,0 0-5-15,0 0 5 0,0 0 0 16,0 0 6-16,-2 21-9 0,2-21 1 0,0 0-2 16,-16 24 0-16,16-24-2 0,-14 16 0 0,6-6-4 15,0 0 2-15,8-10-1 0,-17 19 2 16,9-8-2-16,0-1 0 0,8-10-2 16,-16 19 0-16,9-10-2 0,-3 0 4 15,10-9 2-15,-16 18-3 0,10-10-4 0,6-8 2 16,-12 12-3-16,12-12 2 0,-9 14-2 0,9-14-3 15,-10 10-1-15,10-10 3 0,0 0 0 16,-10 12 0-16,10-12 1 0,0 0 6 16,-6 13 2-16,6-13 4 0,0 0 3 0,0 0 0 15,-10 11-1-15,10-11 3 0,0 0-1 16,0 0 0-16,0 0-3 0,0 0 3 16,0 0-3-16,14 21-3 0,-14-21-15 0,14 5-16 15,-14-5-23-15,21 4-23 0,-21-4-28 16,28 4-39-16,-14-4-32 0,1 3-38 15,1-3-59-15,-16 0-168 0,25 3-456 0,-13-3-265 16</inkml:trace>
  <inkml:trace contextRef="#ctx0" brushRef="#br0" timeOffset="116207.36">15023 7954 2562 0,'0'0'-110'0,"0"0"14"0,0 0 13 16,0 0 1-16,0 0 3 0,0 0 0 0,0 0 15 15,0 0 24-15,0 0 19 0,0 0 48 16,0 0 10-16,0 0 37 0,0 0 24 0,0 0 26 16,0 0 8-16,4 20-2 0,-4-20-9 15,0 0-13-15,0 0-11 0,0 0-4 16,0 0-14-16,0 0 3 0,0 0 3 0,0 0 11 16,0 0 5-16,0 0 7 0,-12 19-3 15,12-19-6-15,-8 13-4 0,8-13-7 0,-16 17-10 16,10-8-12-16,-1 5-6 0,-3-3-5 15,-2 6-9-15,4-4-5 0,-6 5-3 16,5 1-7-16,-1 0-8 0,-2-1 0 0,4 4-1 16,2-1-3-16,-2 0 1 0,3 0 4 15,1-3 2-15,4 4 5 0,0-3 6 0,0-1 5 16,4 2-3-16,1 1-2 0,5-2-4 16,0 1-1-16,2-4-9 0,0 1-12 15,-1-2-24-15,3-3-31 0,-4-2-41 0,2-1-64 16,0-1-54-16,-1-5-67 0,-11-3-159 15,20 4-129-15,-8-4-350 0,-12 0-299 0</inkml:trace>
  <inkml:trace contextRef="#ctx0" brushRef="#br0" timeOffset="116936.32">15223 8138 2645 0,'0'0'-52'0,"0"0"49"0,0 0 15 16,0 0 0-16,0 0-2 0,0 0-16 0,0 0-3 15,0 0-1-15,0 0-2 0,0 0 8 16,0 0 8-16,0 0 5 0,0 0 3 0,0 0 10 16,0 0 19-16,28 16 11 0,-28-16 9 15,0 0 3-15,19 6-4 0,-19-6 0 16,12 7-9-16,-12-7-1 0,0 0-8 0,18 3 1 15,-18-3-6-15,0 0-4 0,0 0-7 16,17 4-4-16,-17-4-6 0,0 0-2 0,0 0-3 16,22 0-2-16,-22 0-1 0,0 0 3 15,0 0-1-15,22 0 6 0,-22 0 12 0,0 0 13 16,0 0 12-16,0 0 13 0,19 0 5 16,-19 0 6-16,0 0-5 0,0 0-3 15,0 0-5-15,0 0-7 0,0 0 1 0,0 0-4 16,0 0 1-16,18 1-5 0,-18-1 0 15,0 0-4-15,0 0 0 0,0 0-6 0,0 0-5 16,0 0-1-16,0 0-7 0,-12 29 1 16,12-29-4-16,0 0 3 0,-16 18 0 15,16-18-4-15,-13 20-2 0,5-11 1 0,-2 3-5 16,0-3-2-16,2 3-3 0,-3 0-2 16,1-3 1-16,0 2-2 0,0-2-2 0,2 4 1 15,8-13-3-15,-16 16-1 0,16-16-2 16,-9 16 0-16,9-16 2 0,-8 13-1 15,8-13 2-15,-8 12 1 0,8-12 0 0,0 0 1 16,-6 15-1-16,6-15 3 0,0 0-2 16,0 0-3-16,0 0 0 0,22 15-2 0,-22-15-1 15,19 2-5-15,-19-2-8 0,24 0-8 16,-24 0-9-16,25-2-14 0,-25 2-20 16,30-2-20-16,-12 1-33 0,-18 1-37 0,33-7-37 15,-13 4-40-15,-3-3-75 0,-1 0-144 16,0-1-487-16,-3 0-351 0</inkml:trace>
  <inkml:trace contextRef="#ctx0" brushRef="#br0" timeOffset="117314.77">15624 8106 2820 0,'0'0'-42'0,"11"-11"44"0,-11 11 25 15,0 0 8-15,0 0 8 0,0 0 10 16,0 0 6-16,0 0 5 0,0 0 10 15,16 29 7-15,-16-29 10 0,2 19 10 16,-2-19-2-16,2 25 0 0,0-8-2 0,-2 1-3 16,2 1-3-16,-2 0-6 0,0-1-4 0,0 1-7 15,-2 0-8-15,-2 0-2 0,0 0-12 16,-2 3-11-16,2-4-12 0,-1 0-20 16,-1-1-34-16,2-4-41 0,-4 2-50 0,4-2-62 15,-2-1-45-15,6-12-112 0,-12 18-173 16,4-13-386-16,8-5-272 0</inkml:trace>
  <inkml:trace contextRef="#ctx0" brushRef="#br0" timeOffset="118296.15">16038 7895 2856 0,'0'0'55'0,"0"0"19"16,0 0-8-16,0 0-5 0,0 0-9 15,0 0-8-15,0 0-4 0,0 0 4 0,2-21 11 16,-2 21 33-16,0 0 13 0,0 0 9 16,0 0 11-16,0 0 0 0,0 0-6 0,0 0-2 15,-26 45-5-15,23-31-10 0,-3 2-10 16,-2 2-13-16,4 4-7 0,-2-2-8 15,0 3-6-15,0 2-4 0,0 0-6 0,0-1-6 16,3 2-2-16,-1 0-6 0,0-1-5 16,2-2 1-16,0-3 2 0,0 3-10 0,2-3-8 15,2-3-7-15,0 2-2 0,0-4 1 16,2 0-3-16,1-4-2 0,3 1-5 0,2-2-4 16,-10-10 0-16,22 11-3 0,-10-7-3 15,-12-4 3-15,25 0-8 0,-25 0 1 16,31-5-1-16,-15-1 3 0,-2-5 1 0,4-1 2 15,-3-4 5-15,1-1 1 0,6-6-1 16,-3-3 6-16,-3 0 3 0,2-1 9 0,-5 0 4 16,-1 1 8-16,-2 4 3 0,0-3 6 15,0 2 3-15,-4 0 10 0,-1 1-9 0,-1 5 4 16,2-1-1-16,-4 0-3 0,2 4-2 16,-4 14 0-16,4-27-2 0,0 16-3 15,-4 11-4-15,2-19-1 0,-2 19-5 0,4-16 2 16,-4 16-6-16,0 0 4 0,4-19-6 15,-4 19 2-15,0 0 3 0,6-14 2 0,-6 14-2 16,0 0-3-16,0 0 4 0,0 0 2 16,0 0-5-16,0 0 5 0,2-18-5 0,-2 18 1 15,0 0 3-15,0 0 0 0,0 0 3 16,0 0-5-16,0 0-4 0,0 0 1 0,0 0 7 16,0 0-2-16,0 0 3 0,0 0 10 15,0 0-6-15,0 0 8 0,-20 45-1 16,20-45 5-16,-6 17-1 0,6-17 6 0,-6 18-6 15,0-4-4-15,6-14-5 0,-6 28 4 16,3-12-6-16,-1 2-1 0,0 0 0 0,0-1-7 16,0 2 0-16,0-2 1 0,2 0-13 15,0 1-15-15,2-18-21 0,0 28-26 16,0-15-27-16,2-1-42 0,-2-12-67 16,0 20-74-16,0-20-110 0,0 14-199 0,0-14-22 15,0 0-455-15,0 0-589 0</inkml:trace>
  <inkml:trace contextRef="#ctx0" brushRef="#br0" timeOffset="118725.68">16602 8087 3348 0,'0'0'8'0,"11"-13"36"0,-11 13 15 0,0 0 2 15,0 0-1-15,0 0 6 0,0 0 4 16,0 0 5-16,0 0 11 0,-13 48 7 0,5-35 1 16,4 3 9-16,-2 1 3 0,2 0-4 15,0 2-2-15,0-1-8 0,-2 2-6 0,4-1-10 16,0-1-6-16,0 2-6 0,2-1-8 16,-2 1-4-16,4-4-19 0,0 2-17 15,0-2-12-15,2-1-16 0,2 1-16 0,0-3-26 16,-2-1-35-16,-4-12-32 0,16 17-40 15,-8-9-45-15,1-4-38 0,-9-4-68 0,16 1-141 16,-16-1-94-16,16-3-308 0,-16 3-209 16</inkml:trace>
  <inkml:trace contextRef="#ctx0" brushRef="#br0" timeOffset="119183.49">16818 8122 2735 0,'0'0'116'0,"0"0"33"15,0 0-9-15,8-9-12 0,-8 9-14 0,0 0-7 16,0 0-7-16,0 0-16 0,0 0-7 16,25 1-7-16,-25-1-6 0,0 0-5 0,0 0-6 15,30 4-1-15,-30-4-7 0,0 0-4 16,25 4-5-16,-25-4-6 0,20 0-10 0,-20 0-8 16,17 0-9-16,-17 0-1 0,18 2-1 15,-18-2-1-15,0 0 0 0,28-2 6 16,-28 2-7-16,0 0 3 0,23 0 1 15,-23 0-3-15,16-2 0 0,-16 2 4 0,0 0 9 16,0 0 12-16,21 2 14 0,-21-2 6 0,0 0 8 16,0 0 3-16,0 0 0 0,12 7-1 15,-12-7-1-15,0 0-6 0,0 0-2 16,0 0-2-16,-25 35-3 0,15-25-3 0,0 1-4 16,-2 0-1-16,0 3-2 0,-1-2-5 15,-3 2-2-15,4 1-5 0,-2-3-3 16,3 2 5-16,-1-3 2 0,0 0 5 0,2 0-2 15,0-1-1-15,10-10 1 0,-17 18-4 16,11-7 1-16,6-11-7 0,-6 15-1 0,6-15-5 16,0 0 2-16,0 0-4 0,12 24-8 15,-12-24 1-15,19 8-14 0,-5-4-8 0,-2-1-8 16,4-3-6-16,-5 0-26 0,5 0-32 16,-2-4-45-16,2 0-56 0,-1 0-54 15,1-6-81-15,-2 2-173 0,0-4-64 0,-1-3-364 16,3 0-337-16</inkml:trace>
  <inkml:trace contextRef="#ctx0" brushRef="#br0" timeOffset="119382.33">17273 8067 3299 0,'20'-2'218'0,"-20"2"-18"0,0 0-29 16,18 13-18-16,-18-13-19 0,13 17-17 0,-7-6-18 15,0 3-16-15,-4 1-5 0,0 3-2 16,-4 1-3-16,-2 4-2 0,-6-1-14 15,2 2-3-15,-1-1-6 0,-5 1-16 0,0 2-29 16,-5 1-30-16,-3-3-46 0,-2 2-46 16,-7 0-52-16,-2 1-50 0,-1-2-41 0,-7-2-81 15,4 0-151-15,-7-5-481 0,1 3-428 16</inkml:trace>
  <inkml:trace contextRef="#ctx0" brushRef="#br0" timeOffset="120015.42">13721 8322 2929 0,'14'21'-30'0,"-14"-21"32"0,0 0 5 0,19 6 11 15,-19-6-3-15,24 0 0 0,-24 0 5 16,29 0 7-16,-15 0 14 0,-14 0 9 0,37-3 6 15,-21 2 5-15,2-1 1 0,-18 2-2 16,27-2-1-16,-27 2-9 0,24-3-14 16,-24 3-30-16,21-3-31 0,-21 3-44 0,16-4-45 15,-16 4-36-15,16-6-54 0,-16 6-109 16,4-7-492-16,-4 7-121 0</inkml:trace>
  <inkml:trace contextRef="#ctx0" brushRef="#br0" timeOffset="120184.43">13752 8219 2560 0,'0'0'120'0,"0"0"12"0,-21-2-15 16,21 2-5-16,0 0-7 0,0 0-6 15,0 0-5-15,0 0-11 0,0 0-8 0,0 0-9 16,0 0-24-16,0 0-23 0,62 9-30 16,-62-9-32-16,26 0-45 0,-12 3-30 15,-14-3-41-15,25 0-36 0,-19 0-86 0,-6 0-556 16,0 0-177-16</inkml:trace>
  <inkml:trace contextRef="#ctx0" brushRef="#br0" timeOffset="120759.4">11885 7933 2502 0,'0'0'0'0,"0"0"24"16,0 0-3-16,23 9 1 0,-23-9 12 0,0 0 18 15,18 12 19-15,-10-6 17 0,-8-6 10 16,12 14 7-16,-3-7-1 0,-1 2-6 0,-8-9 4 16,16 24-1-16,-8-11 1 0,0 2 1 15,3 1-5-15,-1 4 5 0,0-1-5 16,0 1-1-16,0-2-7 0,0 1-15 0,1 1-8 15,-1-4-9-15,-2 4-14 0,2-8-19 16,0 4-13-16,-3-3-19 0,3-1-29 0,0-1-40 16,0-1-40-16,-10-10-42 0,16 15-52 15,-10-11-52-15,-6-4-124 0,11 2-560 16,-11-2-373-16</inkml:trace>
  <inkml:trace contextRef="#ctx0" brushRef="#br0" timeOffset="121071.05">12317 7964 2965 0,'10'-13'-20'0,"-10"13"9"16,9-10 9-16,-9 10-8 0,0 0 0 15,12-9 6-15,-12 9 4 0,0 0 17 0,0 0 23 16,0 0 19-16,0 0 27 0,0 0 10 16,0 0 5-16,16 24 2 0,-16-24-4 15,-10 30-6-15,2-14-1 0,0 6-3 0,-1 2 1 16,1 2-4-16,-4 5-7 0,-2-1-7 15,0 5-5-15,1-2-8 0,-1 8-3 0,0-7-7 16,2 1-3-16,-5 6-7 0,-1 0-6 16,0 0-1-16,1 0-1 0,1-1-8 15,-2-1 1-15,3 0-4 0,1-5 0 0,0 0-6 16,2-2 2-16,-1-2-7 0,3 2-13 16,4-10-17-16,-4 3-24 0,4-4-31 15,0-2-27-15,4-3-41 0,0-2-37 0,2-14-34 16,-2 23-47-16,2-23-118 0,4 12-586 15,-4-12-407-15</inkml:trace>
  <inkml:trace contextRef="#ctx0" brushRef="#br0" timeOffset="121379.9">12515 8322 2932 0,'2'-23'-40'0,"-2"23"36"15,0 0 12-15,0 0 7 0,0 0 19 0,0 0 20 16,0 0 33-16,0 0 29 0,0 0 14 16,-27 36 4-16,21-22 5 0,-2 2-1 0,0 5-3 15,0-1-6-15,0 1-10 0,2 2-10 16,-2-2-8-16,7-2-28 0,-1 1-10 15,0 2-12-15,2-3-15 0,0 1-19 0,2-2-13 16,1-3-21-16,1-2-24 0,2 1-37 16,-2-2-54-16,-4-12-52 0,12 20-45 0,-4-14-87 15,-8-6-152-15,14 8-472 0,-5-7-357 16</inkml:trace>
  <inkml:trace contextRef="#ctx0" brushRef="#br0" timeOffset="122036.89">12729 8412 2833 0,'0'0'-30'0,"0"0"50"0,0 0 16 0,0 0 13 16,0 0-2-16,0 0 4 0,0 0-6 16,0 0 4-16,0 0-7 0,0 0-5 15,0 0-11-15,0 0-14 0,0 0-16 0,57-2-14 16,-57 2-5-16,26 0 1 0,-26 0 1 16,27-2 7-16,-27 2-3 0,26-2 6 0,-26 2 13 15,21-3 19-15,-21 3 24 0,18 0 27 16,-18 0 15-16,0 0 11 0,18 0 5 15,-18 0 6-15,0 0-12 0,0 0-8 0,11 11-11 16,-11-11-10-16,0 0-4 0,0 0-9 16,-8 24-5-16,8-24-5 0,-11 17-5 0,11-17-5 15,-16 22-3-15,6-11-1 0,0-2 0 16,-1 3 0-16,1-2 3 0,-4 3-1 16,4-4 6-16,10-9-2 0,-19 17 1 0,13-11-4 15,6-6-4-15,-14 11-1 0,14-11-6 16,-12 11 2-16,12-11 2 0,0 0-1 0,-6 17-1 15,6-17 4-15,0 0-1 0,0 0-2 16,12 20 0-16,-12-20-2 0,18 8-5 16,-18-8 1-16,21 8-12 0,-9-6-14 0,-12-2-12 15,26 1-23-15,-11-1-30 0,-15 0-38 16,30-3-53-16,-15 0-48 0,3-2-55 0,-2-1-100 16,-2-2-155-16,1-1-437 0,-1 0-391 15</inkml:trace>
  <inkml:trace contextRef="#ctx0" brushRef="#br0" timeOffset="122233.18">13165 8388 2942 0,'10'-18'30'0,"-10"18"39"0,0 0 18 15,10-9 7-15,-10 9 9 0,0 0-1 16,0 0 1-16,0 0-1 0,27 20 4 0,-27-20-5 16,12 19-5-16,-4-5-11 0,-4 1-7 15,2 2-8-15,-4 2-8 0,0 0-8 0,0 0-12 16,-2 2-16-16,0-2-18 0,-2 2-24 15,-2-2-31-15,0 1-40 0,-2-4-42 0,-2 1-53 16,2 1-31-16,-2-3-67 0,0-2-151 16,-1 2-473-16,1-3-289 0</inkml:trace>
  <inkml:trace contextRef="#ctx0" brushRef="#br0" timeOffset="133218.69">14180 9121 2606 0,'0'0'-110'15,"0"0"19"-15,-11-6 17 0,11 6 16 0,0 0-1 16,0 0 6-16,0 0 4 0,0 0 16 16,0 0 12-16,0 0 10 0,0 0 10 15,0 0 4-15,0 0 33 0,0 0 15 0,0 0 11 16,0 0 21-16,0 0 9 0,0 0 16 15,0 0 1-15,0 0 6 0,0 0-3 0,0 0-5 16,0 0-7-16,0 0-9 0,0 0-8 16,0 0-5-16,0 0-3 0,-20 14-2 15,20-14-2-15,-10 16-2 0,4-6-7 0,2 0-4 16,-4 4 1-16,3 1-6 0,-1 3 1 16,0 3-7-16,-4 0-3 0,4 3-2 0,0-1 2 15,0 4-5-15,-2-2-1 0,4 1-1 16,-1 2-5-16,1-4-4 0,0 3-4 15,0 1 2-15,2-4-5 0,-4 4-1 0,2-2-3 16,2 0 0-16,0-2-2 0,-2 3-3 16,2-3 3-16,0 1-3 0,0-4-1 15,2 0 1-15,-2 0-4 0,0-2 0 0,2 2-3 16,-4-2-1-16,2 0 3 0,2-2 0 16,-2 0-1-16,-1-1-2 0,1-1-1 0,0 0-1 15,-2-1 1-15,2-3-2 0,0 0 3 16,0 1-2-16,2-12-3 0,-6 21-4 0,4-14-3 15,2-7-8-15,-4 17-1 0,4-17-11 0,-2 15-6 16,2-15 5-16,-2 14-5 0,2-14-2 16,-2 9 0-16,2-9-10 0,0 0 4 15,0 14 0-15,0-14 3 0,0 0-5 0,0 0-2 16,0 0-10-16,0 0-17 0,0 0-3 16,0 0-8-16,0 0-2 0,0 0 0 0,0 0 3 15,0 0-1-15,0 0 16 0,-25-19 1 16,25 19 13-16,-8-14-4 0,8 14 13 15,-6-13-4-15,0 6-1 0,6 7 7 0,-6-16 12 16,2 7-2-16,4 9 7 0,-4-14 7 16,4 14 13-16,-6-13 15 0,6 13 5 0,-6-14 2 15,6 14 9-15,-3-11 0 0,3 11 14 16,-4-11-6-16,4 11 1 0,-4-12-2 16,4 12-2-16,-4-9-9 0,4 9 3 0,0 0-1 15,-4-12 0-15,4 12 7 0,0 0-1 16,0 0 3-16,-6-11 10 0,6 11 4 0,0 0 8 15,0 0 6-15,0 0 7 0,0 0-3 16,0 0 0-16,-4-12-3 0,4 12-10 0,0 0 2 16,0 0-10-16,0 0-2 0,0 0-9 15,0 0-1-15,0 0-9 0,0 0-3 16,0 0-6-16,0 0-5 0,0 0-3 0,0 0-3 16,-8-9 1-16,8 9-7 0,0 0-7 15,0 0-4-15,0 0-1 0,0 0-5 0,0 0-1 16,0 0 2-16,0 0 0 0,-6-8 1 15,6 8 1-15,0 0 6 0,0 0-1 0,0 0 9 16,0 0 10-16,0 0 0 0,0 0 9 16,-2-13 5-16,2 13 1 0,0 0 7 15,0 0 2-15,0 0 3 0,0 0-1 0,0 0 7 16,0 0 2-16,0 0 3 0,0 0-2 16,0 0 5-16,0 0-4 0,0 0 4 0,0 0-3 15,0 0 4-15,0 0 4 0,0 0 5 16,0 0 5-16,0 0 7 0,0 0-4 0,0 0-2 15,0 0-6-15,0 0 2 0,0 0-6 16,26 35-1-16,-26-35-3 0,10 13-6 16,-10-13-4-16,7 13-6 0,-7-13-1 0,12 17 0 15,-12-17-8-15,8 15 4 0,-8-15-9 16,6 15 3-16,-6-15-2 0,8 18-4 0,-8-18 3 16,4 16-6-16,-4-16 5 0,2 14-4 15,-2-14-2-15,4 16-4 0,-4-16-1 0,4 15 2 16,-4-15-3-16,0 0 1 0,4 19-3 15,-4-19 1-15,3 14-3 0,-3-14 3 16,0 0-3-16,6 15 3 0,-6-15-4 0,0 0 0 16,2 14 5-16,-2-14-1 0,0 0-4 15,0 0 1-15,0 0 0 0,4 16 1 0,-4-16-3 16,0 0-7-16,0 0 3 0,0 0-3 16,0 0-6-16,0 0 4 0,0 0-10 0,0 0 3 15,0 0 1-15,0 0 2 0,0 0 1 16,0 0-1-16,14 3 3 0,-14-3 0 0,0 0 3 15,0 0 4-15,0 0-5 0,26-19 0 16,-26 19 3-16,17-9-3 0,-17 9 1 16,16-11 2-16,-6 5 0 0,-10 6 1 0,21-10 1 15,-13 5 1-15,-8 5-4 0,20-10 6 16,-20 10-1-16,16-9 0 0,-16 9 1 0,17-8-1 16,-17 8 3-16,14-7-2 0,-14 7 0 15,14-9-1-15,-14 9 3 0,11-9-4 0,-11 9 2 16,14-9-1-16,-8 5 3 0,-6 4 2 15,10-5-2-15,-10 5 0 0,14-8-4 16,-14 8 6-16,11-8-4 0,-11 8-1 0,14-5 0 16,-6 1 4-16,-8 4-2 0,14-6 5 15,-14 6-9-15,14-4 0 0,-14 4 3 0,11-4 2 16,-11 4 2-16,0 0 3 0,0 0-1 16,0 0 7-16,22-6-3 0,-22 6 0 15,0 0-3-15,10-1-5 0,-10 1-23 0,0 0-25 16,0 0-42-16,0 0-57 0,0 0-80 15,0 0-66-15,0 0-144 0,0 0-148 0,0 0 14 16,0 0-329-16,0 0-277 0</inkml:trace>
  <inkml:trace contextRef="#ctx0" brushRef="#br0" timeOffset="135475.67">14192 10673 2584 0,'0'0'-96'0,"0"0"20"0,4-11 12 0,-4 11 14 16,0 0 6-16,0 0 10 0,0 0 14 15,0 0 4-15,0 0 23 0,0 0 14 16,12-13 26-16,-12 13 22 0,0 0 14 0,0 0 20 15,0 0-2-15,0 0 7 0,0 0 5 16,0 0 0-16,0 0 3 0,0 0 1 0,0 0-1 16,-16 40-6-16,14-32-6 0,-2 2-9 15,4-10-4-15,-4 23-13 0,4-9-6 16,0 0-11-16,-2 0-8 0,4 1-14 0,0 1-8 16,0-1-11-16,2-2-1 0,0 1-7 15,0-1-5-15,6-2-5 0,-4 1-4 0,0-3-9 16,1-2-9-16,1 0-1 0,0-1-8 15,-8-6-2-15,18 3-4 0,-18-3-5 16,14 0-3-16,-14 0-2 0,0 0-8 0,19-9 4 16,-15 1 4-16,-4 8 1 0,10-15 7 15,-8 5 7-15,-2 10 15 0,6-21 18 0,-4 12 13 16,-2 9 12-16,0-19 7 0,2 10 9 16,-2 9-1-16,0-16-4 0,0 16-1 15,2-15-1-15,-2 15-3 0,0 0-1 0,2-15 0 16,-2 15 6-16,0 0-5 0,0 0 13 15,0-14 4-15,0 14 5 0,0 0 10 0,0 0 6 16,0 0-4-16,0 0 5 0,0 0-6 16,0 0-2-16,0 0-5 0,0 0-3 15,0 0-4-15,0 0-5 0,-4 54-4 0,4-54-6 16,0 24-3-16,2-9-6 0,-2 3-2 16,2-1-1-16,-2 2-4 0,2-2-4 0,0 5-2 15,-2-3 1-15,2 1-8 0,0 1 5 16,0 3-3-16,1-1-2 0,-1 2 0 15,2-4 11-15,-2 2-4 0,-2-2-2 0,4-2-2 16,-4 1-4-16,0-1-1 0,0-3 5 16,0 1-6-16,0-17 0 0,-4 29 0 0,-2-17 3 15,1 1-5-15,-5-2-7 0,-2-2 7 16,0 1-4-16,-4-4 7 0,5 0-4 0,-5 0 0 16,16-6-8-16,-28 0-2 0,28 0-6 15,-25-8-9-15,25 8-9 0,-18-17-8 0,14 7-19 16,2-3-18-16,2 0-28 0,0 13-34 15,4-29-42-15,2 13-39 0,6 0-37 0,0-2-77 16,1 4-138-16,3-3-512 0,-2 2-443 16</inkml:trace>
  <inkml:trace contextRef="#ctx0" brushRef="#br0" timeOffset="135829.29">14681 10869 2949 0,'0'0'-77'0,"0"0"41"15,0 0 23-15,0 0 9 0,0 0 12 0,-33 31 13 16,27-21 9-16,6-10 21 0,-14 23 23 16,10-9 9-16,0 2 11 0,0-1 14 0,-2 1 7 15,4 0-2-15,2-16-9 0,0 35-4 16,2-18-8-16,4-1-5 0,0 0-9 0,0-2-13 16,2 1-15-16,4-2-21 0,-2-2-29 15,1 1-34-15,1-3-38 0,-2 0-44 0,6-2-34 16,-5-2-41-16,3 1-30 0,-6-4-88 15,4 2-609-15,-12-4-314 0</inkml:trace>
  <inkml:trace contextRef="#ctx0" brushRef="#br0" timeOffset="136633.74">14942 10747 2780 0,'0'0'-50'0,"0"0"47"16,0 0 32-16,0 0 14 0,0 0 13 0,0 0 8 15,0 0 6-15,0 0 2 0,0 0-1 16,0 0 3-16,0 0 4 0,0 0 5 16,4 52-2-16,-4-52 4 0,-2 28 5 0,0-13 3 15,0 1 1-15,2-16-9 0,-4 32-7 16,4-17-6-16,0-15-8 0,-2 28-6 0,2-14-8 15,0-14-11-15,0 24-14 0,0-24-16 16,2 20-18-16,-2-20-29 0,0 16-30 16,0-16-41-16,0 0-32 0,6 16-32 15,-2-12-26-15,-4-4-40 0,0 0-95 0,0 0-570 16,0 0-294-16</inkml:trace>
  <inkml:trace contextRef="#ctx0" brushRef="#br0" timeOffset="136894.57">15042 10930 2768 0,'14'-11'-1'15,"-14"11"48"-15,0 0 25 0,12-9 13 16,-12 9-5-16,0 0-1 0,0 0-12 0,12-9 1 16,-12 9 3-16,0 0 0 0,0 0 6 15,0 0 1-15,0 0 6 0,0 0 1 16,0 0-2-16,-45 28-9 0,45-28-3 0,-18 10 4 16,10-3-6-16,8-7-1 0,-12 15 1 15,12-15-1-15,-12 17-3 0,9-8-10 16,3-9 0-16,0 21-4 0,0-21-5 0,5 25-7 15,3-13-3-15,-2 1-4 0,4-2-1 16,2-2-3-16,-2 3-4 0,-1-2-13 0,5 0-13 16,-2-3-21-16,2 1-33 0,-3-3-36 15,-11-5-49-15,22 6-56 0,-12-3-41 16,-10-3-81-16,0 0-157 0,29-7-496 0,-21 4-415 16</inkml:trace>
  <inkml:trace contextRef="#ctx0" brushRef="#br0" timeOffset="137065.57">15255 11046 3075 0,'0'0'-2'0,"29"3"12"15,-29-3 1-15,22 0-5 0,-22 0-6 0,25 0-2 16,-5 0 0-16,-20 0-8 0,33-3-11 16,-33 3-11-16,28 0-8 0,-28 0-18 0,25-1-14 15,-25 1-19-15,24-6-38 0,-16 4-59 16,-1-4-128-16,-7 6-357 0,10-8 85 0</inkml:trace>
  <inkml:trace contextRef="#ctx0" brushRef="#br0" timeOffset="137287.26">15429 10976 2220 0,'0'0'142'0,"0"0"16"0,0 0-1 0,0 0-14 15,0 0-7-15,0 0-2 0,0 0-7 16,2 32-1-16,-2-32-1 0,0 0 1 0,0 25-3 15,0-25-4-15,0 23-9 0,0-23-8 16,-2 22-1-16,2-22-20 0,0 23-13 16,0-23-13-16,0 22-13 0,0-22-18 0,0 20-22 15,0-20-26-15,0 18-35 0,0-18-44 16,0 0-35-16,4 21-34 0,0-17-46 0,-4-4-89 16,10 8-171-16,-10-8-411 0,0 0-266 15</inkml:trace>
  <inkml:trace contextRef="#ctx0" brushRef="#br0" timeOffset="137856.47">15643 10813 2677 0,'0'0'-57'0,"0"0"17"15,8-19 5-15,-8 19-2 0,0 0 1 0,8-11-1 16,-8 11 2-16,0 0 8 0,12-11 13 16,-12 11 6-16,0 0 13 0,14-5 23 0,-14 5 19 15,0 0 21-15,19 0 22 0,-19 0 28 16,12 1 1-16,-12-1 14 0,12 8 5 0,-12-8 4 15,0 0-7-15,12 18-9 0,-12-18-12 16,2 19-11-16,-2-19-10 0,0 22-9 16,0-22-10-16,-6 27-7 0,2-12-8 0,0 0-6 15,-4 3-5-15,2 1 6 0,0-2-8 16,0-2 0-16,-2 2 2 0,3-1 3 0,1-2-7 16,0 0-3-16,4-14-4 0,-2 24-3 15,2-24-7-15,4 19-12 0,3-7-7 0,3-4-20 16,2-3-16-16,4 1-21 0,-1-2-24 15,3 0-41-15,0-3-35 0,1-1-46 16,3 0-40-16,-4-1-72 0,-3-3-142 0,3-2-469 16,-4-1-321-16</inkml:trace>
  <inkml:trace contextRef="#ctx0" brushRef="#br0" timeOffset="138109.76">15995 10795 2843 0,'16'-12'-7'0,"-16"12"19"16,0 0 11-16,0 0 1 0,0 0-3 15,21 14 9-15,-17-6 7 0,-4-8 21 16,6 17 11-16,-2-8 22 0,-2 2 7 0,0 5 13 16,-2-16-4-16,4 31 6 0,-8-15-5 15,2 2-5-15,2 1-6 0,0-19-12 0,-6 33-18 16,4-17-14-16,-2-2-25 0,2 1-24 15,2-15-33-15,-6 23-40 0,0-13-44 0,6-10-39 16,-2 18-43-16,0-11-66 0,2-7-151 16,-2 12-483-16,2-12-276 0</inkml:trace>
  <inkml:trace contextRef="#ctx0" brushRef="#br0" timeOffset="138309.56">16258 11081 2772 0,'27'-4'-33'0,"-27"4"11"0,28-2 0 16,-10-2-7-16,-3 2 12 0,5-2-17 16,2 1-6-16,-3-1-2 0,-1-1 15 15,4 1-10-15,-5 0 2 0,1 0 1 0,0-2 16 16,-1 2 0-16,-17 4 1 0,28-8 3 16,-17 7-17-16,-11 1-9 0,20-8-27 0,-12 7-22 15,0-5-46-15,-8 6-96 0,8-8-326 16,-8 8 252-16</inkml:trace>
  <inkml:trace contextRef="#ctx0" brushRef="#br0" timeOffset="138506.37">16547 10961 1733 0,'0'0'72'0,"-26"2"61"16,26-2 32-16,-6 8 20 0,6-8 9 0,0 0 9 16,-8 20-4-16,8-20-14 0,-2 17-11 15,2-17-5-15,0 21-19 0,0-21-18 16,0 24-14-16,0-24-14 0,-2 24-13 0,2-24-18 15,0 20-21-15,0-20-23 0,0 24-28 16,0-24-23-16,0 19-30 0,0-19-34 0,0 19-48 16,0-19-32-16,2 18-43 0,0-13-60 15,-2-5-148-15,8 9-442 0,-8-9-211 16</inkml:trace>
  <inkml:trace contextRef="#ctx0" brushRef="#br0" timeOffset="139179.37">17106 10942 2581 0,'0'0'-82'0,"-2"-12"3"15,2 12-2-15,0-17-2 0,0 17-1 16,10-19-11-16,-4 8-3 0,2-3-1 16,2 1 6-16,4-2-15 0,-3-3 9 0,7 3 7 15,-2 1 32-15,-1-2 21 0,3 3 23 16,2-1 20-16,-5 3 4 0,5-1 9 0,2 3 4 16,-5 0 13-16,7 0 0 0,-1 4 7 15,1-1 7-15,2 1 19 0,1 3-1 0,1 0 30 16,-5 2 19-16,7 2 24 0,-1 1 24 15,-1 3 10-15,-1 2-7 0,-1 2-8 0,-1 1-10 16,-1 0-13-16,-5 3-15 0,1 2-12 16,-2 0-13-16,-5 1-13 0,1-2-11 0,-4 2-8 15,-4-2-2-15,-4 1-6 0,-2-3 5 16,-4 2-4-16,-4-1-3 0,-2-1 10 16,-4 3 0-16,-5-5 5 0,1 0-2 0,-5 1-5 15,-5-3 2-15,1 1-9 0,-3-5-6 16,-7 3-5-16,-1 0-3 0,5-4 2 0,-8-3-3 15,5 4 0-15,3-5 1 0,-4 0-2 16,5 0-6-16,-1-3 1 0,5 1-7 16,1 1-4-16,3-5-9 0,3 0-2 0,5 0-7 15,-4 3-4-15,5-3-7 0,3 1-18 16,2-2-15-16,0 2-18 0,10 5-24 16,-9-12-40-16,9 12-42 0,-2-11-40 0,2 11-46 15,0 0-130-15,9-17-158 0,-9 17-337 16,18-12-240-16</inkml:trace>
  <inkml:trace contextRef="#ctx0" brushRef="#br0" timeOffset="140086.24">18165 10637 2596 0,'0'0'-2'16,"-2"-11"32"-16,2 11 17 0,0 0 3 0,0 0-3 15,0 0-8-15,0 0-1 0,0 0-5 16,0 0-3-16,0 0 11 0,2 39 5 0,-2-39 3 16,2 20 10-16,0-11-1 0,-2-9 0 15,6 16-9-15,-4-7-8 0,-2-9-2 16,4 13-3-16,-4-13-16 0,3 10-6 0,-3-10-6 16,6 7-8-16,-6-7-8 0,0 0-4 15,0 0-7-15,0 0 0 0,0 0-1 0,0 0 5 16,0 0 0-16,22-17 3 0,-22 17 8 15,6-11 8-15,-6 11 6 0,4-14 7 16,-4 14-1-16,8-11 6 0,-8 11 9 0,4-7 3 16,-4 7 12-16,0 0 13 0,0 0 17 15,7-8 6-15,-7 8 7 0,0 0-2 16,0 0-1-16,0 0 4 0,0 0-19 0,0 0-8 16,8 32-5-16,-10-20-9 0,2-12-4 15,0 22-5-15,0-22-3 0,2 33-6 0,-2-18-4 16,0 4-1-16,0-2-1 0,0 2-6 15,0 0 0-15,0 1 3 0,0-20 3 0,-2 34 5 16,0-17 5-16,-2-2 1 0,2 1 0 16,2-16-6-16,-7 24 2 0,-3-12-2 15,10-12-1-15,-14 15-6 0,0-8 3 0,14-7-4 16,-19 6-5-16,19-6-2 0,-24 2-10 16,24-2-9-16,-20-8-12 0,15 2-19 0,-1-3-23 15,6 9-31-15,-6-25-27 0,12 12-35 16,-2-4-50-16,3 2-29 0,1-3-44 0,6 2-134 15,-4 0-131-15,6 0-332 0,-3 2-233 16</inkml:trace>
  <inkml:trace contextRef="#ctx0" brushRef="#br0" timeOffset="140327.69">18560 10635 2743 0,'0'0'34'15,"0"0"25"-15,0 0 1 0,0 0-11 16,0 0 5-16,0 0-2 0,0 0-3 16,-18 34 6-16,12-22 5 0,-2 1-4 0,0 3 1 15,0-1 1-15,3 0-2 0,-1 3 1 16,-4-4-6-16,6 4-4 0,2-1-8 0,0-1-8 16,4 0-13-16,-2-16-15 0,4 30-25 15,0-16-27-15,4-3-38 0,-1-1-27 16,1-3-37-16,4-1-27 0,-4-4-67 0,2 2-133 15,-10-4-387-15,21-2-56 0</inkml:trace>
  <inkml:trace contextRef="#ctx0" brushRef="#br0" timeOffset="140582.09">18872 10635 2470 0,'0'0'142'0,"0"0"24"0,0 0-13 16,0 0-15-16,0 0-17 0,0 0-14 15,0 0-12-15,0 0-9 0,0 0 2 0,0 0-1 16,-8 42 9-16,4-33 1 0,4-9 0 16,-12 27-4-16,8-14-2 0,0 3-5 15,0-3-7-15,0 3-3 0,1-1-11 0,3-15-2 16,-8 28-9-16,6-16-11 0,2-12-12 16,-4 23-7-16,2-14-22 0,2-9-20 0,-2 19-29 15,2-19-31-15,0 0-40 0,-4 17-51 16,4-17-38-16,0 0-40 0,0 0-104 0,0 0-120 15,0 0-424-15,0 0-276 0</inkml:trace>
  <inkml:trace contextRef="#ctx0" brushRef="#br0" timeOffset="140901.37">18970 10700 2704 0,'14'-10'-46'16,"-6"6"46"-16,-8 4 34 0,0 0 26 0,11-1 24 15,-11 1 24-15,0 0 16 0,0 0-2 16,0 0-5-16,8 15-6 0,-8-15-12 0,0 0-15 15,-14 21-6-15,7-12-9 0,-5 1-6 16,4-3-10-16,-6 4-8 0,0-4-5 16,1 3-6-16,1-3-9 0,-2-2-3 0,4 2-4 15,1-2-7-15,-5-1-1 0,14-4 0 16,-16 7-9-16,8-3-6 0,8-4-4 0,-12 6 2 16,12-6 5-16,-7 6 9 0,7-6 19 15,0 0 9-15,0 0 13 0,0 0 11 16,0 0 1-16,0 0 6 0,0 0-5 0,15 30 1 15,-15-30-5-15,16 12-5 0,-8-7-7 16,-8-5-2-16,21 12-6 0,-11-5-5 0,4-2-13 16,-2 2-21-16,0-4-24 0,-3 1-29 15,1-2-37-15,-10-2-46 0,26 4-53 16,-12-6-46-16,-14 2-81 0,23-5-154 0,-13 0-498 16,0 1-417-16</inkml:trace>
  <inkml:trace contextRef="#ctx0" brushRef="#br0" timeOffset="141054.72">19145 10829 3153 0,'0'0'101'0,"10"-2"32"0,-10 2-11 16,11-1 0-16,-11 1-21 0,0 0-9 15,28 1-14-15,-16-1-31 0,-12 0-28 0,19 2-28 16,-19-2-22-16,18-2-19 0,-18 2-37 16,0 0-50-16,16-5-22 0,-16 5-26 15,0 0-57-15,4-9-113 0,-4 9-479 0,0 0-167 16</inkml:trace>
  <inkml:trace contextRef="#ctx0" brushRef="#br0" timeOffset="141210.63">19235 10783 2643 0,'0'0'113'0,"0"0"52"16,0 0 22-16,0 0-1 0,-25 22-9 15,25-22-13-15,-4 15-18 0,4-15-19 0,-6 21-15 16,6-21-12-16,-2 23-12 0,0-12-12 16,2-11-13-16,-2 21-16 0,2-21-27 15,0 19-30-15,0-19-34 0,-2 17-32 0,2-17-40 16,0 0-47-16,0 0-24 0,4 23-18 15,-4-23-36-15,6 3-101 0,-6-3-576 0,0 0-316 16</inkml:trace>
  <inkml:trace contextRef="#ctx0" brushRef="#br0" timeOffset="141422.62">19483 10715 3014 0,'0'0'134'0,"0"0"28"16,0 0-6-16,0 0-15 0,17 24-12 15,-11-16-12-15,-6-8-10 0,10 24-13 0,-6-9-13 16,0 0-4-16,0 0-5 0,0 2 3 16,-2-1-6-16,0 0-9 0,-1 0-4 0,-1-16-13 15,2 26-17-15,0-14-16 0,-2-12-23 16,0 21-32-16,0-21-46 0,2 18-46 0,-2-18-45 16,0 13-48-16,0-13-90 0,0 0-159 15,0 0-463-15,0 0-364 0</inkml:trace>
  <inkml:trace contextRef="#ctx0" brushRef="#br0" timeOffset="141596.57">19775 10858 3014 0,'6'0'110'0,"-6"0"24"0,12 2-2 16,-12-2-10-16,15 4-16 0,-5 0-12 15,-10-4-23-15,22 1-31 0,-12 1-28 0,2 0-24 16,-12-2-19-16,17 2-25 0,-17-2-28 15,20 0-46-15,-20 0-28 0,19-2-37 16,-19 2-89-16,20-4-595 0,-12 0-249 0</inkml:trace>
  <inkml:trace contextRef="#ctx0" brushRef="#br0" timeOffset="141720.41">20129 10829 2756 0,'5'0'87'0,"-5"0"32"0,0 0-9 0,18 2-16 16,-18-2-26-16,0 0-39 0,26-2-44 15,-26 2-54-15,23-2-51 0,-9-2-50 0,-6 1-102 16,2-1-536-16,-10 4-123 0</inkml:trace>
  <inkml:trace contextRef="#ctx0" brushRef="#br0" timeOffset="141857.4">20354 10786 2591 0,'0'0'148'0,"24"4"24"0,-24-4-10 0,0 0-23 16,0 0-33-16,0 0-41 0,18 4-34 15,-18-4-37-15,0 0-41 0,0 0-43 0,0 0-37 16,17 0-31-16,-17 0-69 0,0 0-147 16,0 0-369-16,0 0-21 0</inkml:trace>
  <inkml:trace contextRef="#ctx0" brushRef="#br0" timeOffset="142672.31">21360 10736 2172 0,'0'0'-60'0,"0"0"17"15,29 0 15-15,-29 0 2 0,18 0-1 16,-18 0 6-16,22-3 15 0,-22 3 4 0,25 0 5 16,-25 0 28-16,26-1 15 0,-11-1 16 15,-15 2 17-15,24-2 12 0,-24 2-3 16,20 0-6-16,-20 0-14 0,21-3-42 0,-21 3-53 16,14-4-50-16,-14 4-50 0,8-8-108 15,-8 8-418-15,0 0 115 0</inkml:trace>
  <inkml:trace contextRef="#ctx0" brushRef="#br0" timeOffset="142813.44">21462 10658 1985 0,'0'0'154'0,"0"0"51"15,-22-2-2-15,22 2-20 0,0 0-24 0,0 0-22 16,0 0-37-16,0 0-32 0,0 0-34 16,0 0-42-16,0 0-41 0,0 0-28 0,49 3-34 15,-35-3-29-15,-14 0-48 0,32-3-120 16,-13 1-425-16,3 0-3 0</inkml:trace>
  <inkml:trace contextRef="#ctx0" brushRef="#br0" timeOffset="144777.57">22291 10256 2145 0,'0'0'-36'0,"0"0"23"0,0 0 29 15,0 0-2-15,0 0 0 0,0 0 10 16,0 0-13-16,0 0 6 0,0 0 2 0,0 0 13 16,0 0-5-16,0 0 22 0,0 0 9 15,0 0 17-15,0 0 9 0,0 0 4 16,0 0 2-16,0 0-5 0,0 0-6 0,0 0-2 16,0 0-11-16,0 0 0 0,0 0-9 15,0 0-8-15,0 0-5 0,0 0-3 0,0 0 1 16,0 0-3-16,0 0 2 0,0 0-2 15,0 0-4-15,0 0-8 0,0 0 0 16,0 0-5-16,0 0 0 0,0 0-5 0,0 0-2 16,0 0-2-16,0 0-2 0,0 0 1 15,0 0-4-15,0 0 3 0,0 0-3 16,0 0 1-16,0 0 1 0,0 0 1 0,0 0-2 16,0 0 1-16,0 0-2 0,0 0 3 15,0 0-7-15,0 0-4 0,0 0-7 0,0 0-10 16,0 0-10-16,0 0-11 0,0 0-15 15,0 0-2-15,0 0-5 0,0 0 1 0,0 0 7 16,0 0-1-16,0 0 3 0,0 0 8 16,0 0 3-16,0 0 12 0,0 0 6 15,0 0 15-15,0 0 6 0,0 0 11 0,0 0-4 16,0 0 6-16,0 0-5 0,0 0-1 16,-4-11-4-16,4 11 5 0,0 0-4 15,0 0 4-15,0 0-5 0,0 0 7 0,0 0 9 16,0 0 12-16,0 0 21 0,0 0 9 0,0 0 9 15,0 0 8-15,0 0-2 0,0 0-2 16,0 0-6-16,0 0-5 0,0 0-11 16,0 0-6-16,0 0-2 0,0 0 0 15,0 0 1-15,0 0-3 0,-10 28 4 16,6-18 4-16,4-10 4 0,-8 18 1 0,4-4-4 16,-2-1 0-16,2 1-3 0,0 1-6 0,-3-1 0 15,3 1-3-15,0 0-4 0,2-2-6 16,-2 0-1-16,0 2-4 0,-2-3-3 0,4-1-1 15,0 1-10-15,2-12-2 0,0 23-3 16,2-13 4-16,6 1-6 0,-8-2 0 0,0-9 1 16,8 17 6-16,-2-9-8 0,0-1-1 15,-6-7 0-15,13 14 1 0,-9-8-1 16,-4-6 2-16,8 9-5 0,-8-9-3 0,14 6-5 16,-14-6-3-16,10 2-1 0,-10-2-9 15,0 0-2-15,0 0-13 0,25-12-5 0,-17 7-9 16,2-5-6-16,2 0-11 0,-3-3-4 15,3-4-3-15,4-1-1 0,-2 0 3 0,1-1 1 16,-1 1 8-16,4 1 12 0,-8 2 18 16,1-2 18-16,1 6 15 0,-6-2 15 15,6 2 1-15,-8-2 3 0,2 6-3 0,-2-2-2 16,-4 9-1-16,6-18-5 0,-1 11 2 0,-5 7 0 16,4-14 2-16,-4 14 5 0,2-13 0 15,-2 13 3-15,0 0 3 0,0 0 3 16,0 0 3-16,4-23-1 0,-4 23 2 0,0 0-4 15,0 0-4-15,0 0-1 0,0 0 1 16,0 0-5-16,4-6 2 0,-4 6-2 0,0 0-3 16,0 0-4-16,0 0-10 0,0 0-22 15,0 0-28-15,0 0-42 0,0 0-52 16,0 0-52-16,0 0-71 0,0 0-166 0,0 0-500 16,0 0-349-16</inkml:trace>
  <inkml:trace contextRef="#ctx0" brushRef="#br0" timeOffset="145872.87">22738 10288 2810 0,'0'0'-26'0,"0"0"48"16,0 0 24-16,0 0 26 0,-17 16 10 16,17-16 8-16,-10 17 4 0,0-5 3 0,4 1 2 15,2 2 2-15,-4 0 5 0,1 0 1 16,1 3-1-16,-2 0 0 0,2 1-4 16,-2-1-6-16,4 1-6 0,0-1-4 0,0 2-2 15,0-1-7-15,2-1-9 0,2-1-7 16,-2-1-14-16,6 0-11 0,-2-1-15 15,4-2-14-15,-2-2-17 0,2 1-21 0,4-1-28 16,0-3-29-16,-4 0-42 0,3-3-52 16,1-1-39-16,-10-4-60 0,22 3-141 0,-22-3-556 15,14-3-429-15</inkml:trace>
  <inkml:trace contextRef="#ctx0" brushRef="#br0" timeOffset="146134.44">22978 10346 2942 0,'0'0'-117'0,"8"-13"12"15,-8 13 6-15,8-7 7 0,-8 7 13 16,0 0 32-16,0 0 20 0,0 0 27 0,0 0 26 16,0 0 28-16,6 29 20 0,-6-29 10 15,-6 25 16-15,2-10 11 0,0 0-4 0,-6 1-1 16,6-1-9-16,0 2-8 15,0-2-10-15,0 1-12 0,0-1-6 0,-1-2-13 16,3-2-20-16,0 1-27 0,2-1-21 0,-4-1-34 16,4-10-21-16,-4 17-50 0,4-17-26 15,0 13-37-15,0-13-75 0,0 0-549 16,0 0-130-16</inkml:trace>
  <inkml:trace contextRef="#ctx0" brushRef="#br0" timeOffset="146381.53">23139 10467 2527 0,'12'-8'45'0,"-12"8"16"16,0 0-5-16,0 0-9 0,0 0-8 15,0 0-5-15,0 0-1 0,0 0-7 0,0 0-3 16,0 0-8-16,-59 14-5 0,45-9 15 16,2 2-8-16,12-7 7 0,-21 12-2 15,9-4 9-15,12-8 5 0,-14 16 3 0,10-7 5 16,4-9 3-16,-4 19-6 0,4-19 1 15,0 0 0-15,8 31 2 0,0-21-4 16,6-1 0-16,-4 0-6 0,5-1-17 0,-3 2-26 16,4-5-31-16,0 1-47 0,1-2-37 15,1 0-49-15,-2-4-98 0,1 0-584 16,-5-3-209-16</inkml:trace>
  <inkml:trace contextRef="#ctx0" brushRef="#br0" timeOffset="146561.37">23326 10536 2685 0,'0'0'100'15,"0"0"1"-15,0 0-14 0,0 0-22 0,0 0-30 16,35 6-33-16,-35-6-12 0,22 4-39 16,-22-4-22-16,21 3-25 0,-7-1-23 0,-2 0-14 15,-12-2-14-15,17 0-27 0,-17 0-60 16,16 0-411-16,-16 0 126 0</inkml:trace>
  <inkml:trace contextRef="#ctx0" brushRef="#br0" timeOffset="146751.49">23371 10517 1991 0,'0'0'121'0,"0"0"49"0,0 0 27 16,-10 15 0-16,10-15-2 0,0 0-12 0,-4 23-6 15,4-23-17-15,-4 21-11 0,4-21-21 16,-4 23-10-16,2-12-16 0,2-11-9 0,-6 27-16 15,4-14-16-15,-2-1-25 0,4-12-26 16,-7 21-30-16,7-21-38 0,-6 18-48 16,6-18-42-16,0 16-40 0,0-16-46 0,2 11-115 15,-2-11-577-15,0 0-332 0</inkml:trace>
  <inkml:trace contextRef="#ctx0" brushRef="#br0" timeOffset="156436.07">23620 10326 591 0,'0'0'123'16,"0"0"-61"-16,10 7-23 0,-10-7-19 0,0 0-6 15,0 0-5-15,10 3 8 0,-10-3 13 16,0 0 15-16,0 0 16 0,0 0 0 0,0 0 23 15,0 0 14-15,0 0 2 0,0 0 10 16,0 0-11-16,0 0 13 0,0 0-5 16,0 0-6-16,16 7-4 0,-16-7-3 0,0 0 1 15,0 0-8-15,0 0 1 0,0 0 8 16,0 0-12-16,0 8 4 0,0-8-7 0,0 0-5 16,0 0-7-16,0 0-5 0,-4 20-5 15,4-20-7-15,0 0 0 0,-8 16-2 16,8-16 1-16,-4 16-4 0,2-9-2 0,2-7 2 15,-4 16-1-15,4-16-3 0,-8 16-1 16,8-6-2-16,0-10-4 0,-6 15-6 0,6-15-2 16,-4 16 3-16,4-16-6 0,-4 14-2 15,4-14-5-15,0 13-1 0,0-13-3 16,-4 11-9-16,4-11-13 0,0 0-25 0,0 12-16 16,0-12-32-16,0 0-32 0,0 0-38 15,-4 14-20-15,4-14-32 0,0 0-104 0,0 0-493 16,0 0-109-16</inkml:trace>
  <inkml:trace contextRef="#ctx0" brushRef="#br0" timeOffset="157575.7">23817 10300 2164 0,'0'0'-155'0,"0"0"38"0,0 0 27 0,0 0 18 16,0 0 22-16,0 0 14 0,0 0 19 0,0 0 10 16,0 0 7-16,0 0 15 0,0 0 12 15,0 0-5-15,0 0 11 0,0 0 1 16,0 0 4-16,0 0-2 0,0 0 6 0,0 0-1 16,0 0 4-16,0 0 5 0,0 0 5 15,0 0-1-15,0 0-1 0,0 0 1 0,0 0-2 16,0 0-5-16,0 0 2 0,0 0 15 15,0 0-14-15,17 40 8 0,-17-34-1 16,0-6 8-16,4 9 1 0,-4-9 3 0,6 12-7 16,-6-12-2-16,4 11-2 0,-4-11 0 15,4 13-9-15,0-5 1 0,-4-8-1 16,4 17 3-16,0-10 1 0,-4-7 4 0,6 18 3 16,-3-10 3-16,5-1 7 0,-8-7 6 15,6 13 4-15,-2-5 0 0,-4-8-3 0,8 15-6 16,-4-7-5-16,-4-8-1 0,0 0-1 15,6 21-4-15,-6-21-1 0,4 15-8 16,-4-15-4-16,0 17 0 0,0-17-3 0,-2 19-5 16,2-19-2-16,-4 22-6 0,4-22-3 15,-12 20-4-15,8-8-3 0,4-12-4 0,-10 20-5 16,6-8-3-16,-3-1-9 0,1-2-13 16,2 2-10-16,0-3-13 0,0 0-13 15,-4 2-23-15,8-10-37 0,-14 15-43 0,6-6-39 16,1-2-42-16,1-2-68 0,-6 3-167 15,2-2-440-15,2 1-301 0</inkml:trace>
  <inkml:trace contextRef="#ctx0" brushRef="#br0" timeOffset="159116.26">24304 10496 2526 0,'0'0'-205'16,"0"0"18"-16,0 0 17 0,0 0 33 0,0 0 37 15,0 0 30-15,0 0 32 0,0 0 16 16,0 0 20-16,0 0 6 0,0 0 7 16,0 0 11-16,0 0 1 0,0 0 7 0,0 0-2 15,0 0 2-15,0 0 5 0,0 0-3 16,0 0 6-16,0 0-1 0,0 0 3 16,0 0-3-16,0 0 15 0,0 0-13 0,0 23 17 15,0-23-7-15,0 0 1 0,25 4-11 16,-25-4 2-16,26 0 4 0,-13 2-13 15,-13-2 0-15,22 0-3 0,-22 0-14 0,25 1-22 16,-25-1-30-16,26 0-22 0,-14 0-29 16,-12 0-47-16,14 0-93 0,-14 0-374 0,0 0 195 15</inkml:trace>
  <inkml:trace contextRef="#ctx0" brushRef="#br0" timeOffset="159347.73">24347 10475 1843 0,'0'0'63'16,"0"0"19"-16,-4 22-1 0,4-22-6 15,0 0-13-15,0 0 5 0,0 0-7 16,8 29-2-16,-8-29 3 0,4 16 2 0,-4-16-1 16,2 17-3-16,-2-17 0 0,-2 19-1 15,2-19-5-15,0 19-4 0,0-19-9 16,0 21-3-16,0-21-17 0,-4 17-30 0,4-17-40 15,0 17-45-15,0-10-48 0,0-7-82 16,0 0-174-16,-4 16-244 0,4-16 134 0</inkml:trace>
  <inkml:trace contextRef="#ctx0" brushRef="#br0" timeOffset="160143.71">21833 10422 1938 0,'-16'-12'41'0,"16"12"32"0,0 0 11 0,-7-6 9 16,7 6-7-16,0 0 2 0,0 0-10 15,0 0 3-15,0 0-3 0,19-21 9 0,-13 16 0 16,-6 5-3-16,20-7-7 0,-14 3-2 16,-6 4-1-16,19-6-3 0,-11 4-1 0,-8 2-6 15,22-4-3-15,-14 4-4 0,-8 0-3 16,19 0-2-16,-19 0-5 0,20 4-3 15,-20-4-2-15,12 6 1 0,-3 0 0 0,-3-1-1 16,-6-5-2-16,10 14-6 0,-6-7-2 16,-4-7-1-16,6 17 5 0,-10-5 1 0,4-12 1 15,-6 20 5-15,2-8-2 0,-2-1-6 16,0 1-2-16,-5-1-3 0,1-2-8 0,-2 1-9 16,0-2-8-16,1-2-5 0,-5 1-8 15,0-3-5-15,2 2-7 0,-3-2 0 16,3-3-2-16,-2 1 2 0,4-2 4 0,12 0 4 15,-27-2 3-15,13 1-6 0,2-3 6 16,12 4-3-16,-19-12-3 0,9 5-2 0,6-3-11 16,-2 1-22-16,2-3-34 0,4 12-42 15,10-23-32-15,-2 12-32 0,6-5-60 0,1 3-162 16,7-2-439-16,3-2-198 0</inkml:trace>
  <inkml:trace contextRef="#ctx0" brushRef="#br0" timeOffset="161077.73">24641 10433 2680 0,'0'0'12'0,"0"0"16"16,4-23 0-16,-4 23-9 0,6-13-8 15,-6 13-21-15,20-15-10 0,-6 5 8 16,1 5-9-16,-1-3 4 0,8 2 2 0,-7 0 18 16,3 2 19-16,0 0 10 0,-1 1 18 15,-1-1 16-15,-16 4 16 0,35-2 1 0,-19 0 1 16,-16 2-2-16,35 4-6 0,-19 0-6 16,2 2-8-16,-4-1-9 0,3 1-6 15,-5 3 7-15,6 1-11 0,-7 1 1 0,-3 0 1 16,2-1 5-16,-6 4 1 0,-4-14-3 15,4 23 7-15,-4-23-1 0,-8 24 4 16,0-11-4-16,-2-1-1 0,-1-2-2 0,-11 3-2 16,4-3-8-16,-3-1 0 0,-1 1-5 15,-3-3-8-15,-1-1-8 0,-3-2-3 0,3-1-16 16,1 0-8-16,-1-3-13 0,5 0-10 16,-1 0-6-16,0-4-11 0,7 1-15 15,1-6-15-15,-2 2-31 0,6-3-15 0,10 10-23 16,-4-19-44-16,8 7-55 0,-4 12-153 15,18-24-486-15,-6 12-253 0</inkml:trace>
  <inkml:trace contextRef="#ctx0" brushRef="#br0" timeOffset="161704.17">25376 10317 2574 0,'0'0'-59'0,"0"0"40"0,0 0 20 16,4 16 20-16,-4-16 0 0,0 0 9 16,0 0 6-16,0 22 2 0,0-22 5 15,0 0 7-15,-12 25 14 0,10-14 8 0,2-11 18 16,-12 23 7-16,8-10-5 0,0 1-8 16,-2 1-6-16,-1-2-9 0,7-13-5 15,-8 27-9-15,8-13-6 0,0-14-5 0,-4 22-7 16,4-22-9-16,-6 19-14 0,6-19-1 15,-4 17-4-15,4-17-7 0,0 0-2 0,-4 18-9 16,4-18 2-16,0 0-7 0,0 0-4 16,0 0 1-16,0 0-1 0,0 0-2 15,26-3 1-15,-26 3 3 0,0 0 2 0,29-18-2 16,-15 6 8-16,-6 3 4 0,5-3 15 16,-1 1 10-16,-4 1 9 0,2 0 13 0,-10 10 16 15,14-15 14-15,-14 15 9 0,15-11 2 16,-15 11 10-16,8-10-8 0,-8 10-6 15,0 0-7-15,10-7-7 0,-10 7-3 0,0 0-11 16,0 0-1-16,0 0-3 0,0 0-5 16,0 0-6-16,0 0-4 0,0 0-3 0,-26 43-4 15,22-31-2-15,4-12-3 0,-13 26 5 16,9-14-12-16,0-1 2 0,4-11-8 16,-10 28-11-16,6-19-17 0,4-9-16 0,0 23-21 15,0-23-25-15,0 17-38 0,0-17-33 16,4 17-46-16,2-11-32 0,-6-6-52 0,8 9-133 15,-8-9-548-15,8 4-405 0</inkml:trace>
  <inkml:trace contextRef="#ctx0" brushRef="#br0" timeOffset="162000.46">25686 10456 2899 0,'0'0'-40'16,"6"-15"27"-16,-6 15 18 0,0 0-3 0,0 0 0 15,0 0 1-15,0 0-5 0,0 0 21 16,0 0 21-16,0 0 24 0,-26 40 21 0,21-29 13 16,5-11 9-16,-12 22 6 0,2-8-3 15,2 0-9-15,0-1-5 0,4 0-12 16,-6 1-5-16,7-1-6 0,-1 0-9 15,4-13-10-15,-8 23-14 0,8-23-19 0,0 21-15 16,0-21-31-16,4 17-31 0,-4-17-45 16,8 14-52-16,-5-11-46 0,-3-3-61 0,14 3-142 15,-14-3-486-15,18-4-260 0</inkml:trace>
  <inkml:trace contextRef="#ctx0" brushRef="#br0" timeOffset="162251.29">25935 10462 2748 0,'0'0'21'16,"12"-8"26"-16,-12 8 3 0,0 0-11 0,0 0-9 16,0 0-3-16,0 0 1 0,0 0 1 15,0 0 18-15,0 0 31 0,0 0 28 0,0 0 16 16,0 0 7-16,4 32 0 0,-4-32-5 16,0 0-6-16,-21 33-13 0,17-22-3 15,-4 3-12-15,0 0-9 0,2-1-7 16,-2-1-9-16,4 0-5 0,4-12-9 0,-10 21-26 15,10-21-25-15,-7 15-34 0,7-15-35 16,-8 14-41-16,8-14-32 0,0 0-41 0,-4 17-24 16,4-17-32-16,0 0-45 0,0 0-71 15,0 0-529-15,0 0-256 0</inkml:trace>
  <inkml:trace contextRef="#ctx0" brushRef="#br0" timeOffset="162462.84">25990 10528 2599 0,'0'0'-58'16,"12"-11"38"-16,-12 11 55 0,0 0 14 0,0 0 16 15,0 0 8-15,0 0 11 0,0 0 13 16,0 0 13-16,0 0 2 0,0 0 0 0,0 0 0 16,-55 9-4-16,55-9-15 0,-17 13-5 15,17-13-9-15,-20 12-11 0,20-12-5 0,-10 14-8 16,10-14-4-16,-4 13-7 0,4-13-5 16,0 0-4-16,0 19-11 0,0-19-7 15,0 0-13-15,12 17-22 0,-12-17-21 0,22 6-39 16,-9-3-37-16,-13-3-47 0,30 3-35 15,-13-6-49-15,-17 3-131 0,38-9-507 16,-21 3-260-16</inkml:trace>
  <inkml:trace contextRef="#ctx0" brushRef="#br0" timeOffset="162667.41">26303 10427 2643 0,'0'0'-19'0,"0"0"27"0,0 0 9 0,11-7 16 16,-11 7 5-16,0 0 25 0,0 0 23 15,18 19 27-15,-18-19 24 0,4 15 16 16,-4-15 3-16,4 23-8 0,-4-23-21 0,-4 27-14 16,0-12-16-16,2-1-21 0,-2 2-14 15,4-16-34-15,-12 29-22 0,5-16-29 0,-3-1-37 16,2-1-47-16,-2 1-40 0,-2-3-60 16,1-2-58-16,-3 0-140 0,-4 0-471 15,2-1-241-15</inkml:trace>
  <inkml:trace contextRef="#ctx0" brushRef="#br0" timeOffset="-154043.22">6722 1638 342 0,'0'0'74'0,"0"0"0"15,0 0-10-15,0 0-12 0,0 0-16 16,0 0-7-16,0 0-10 0,0 0-6 0,0 0 5 15,0 0-3-15,0 0 3 0,0 0-3 16,0 0-2-16,0 0 5 0,0 0-7 0,0 0 5 16,0 0 2-16,0 0 8 0,0 0 5 15,0 0-8-15,0 0 9 0,0 0-3 16,0 0 1-16,0 0-6 0,0 0-5 0,0 0 2 16,0 0 1-16,0 0-5 0,0 0 4 15,0 0-3-15,0 0-2 0,0 0-2 16,0 0-5-16,0 0-1 0,0 0 5 15,0 0-6-15,0 0-2 0,0 0 0 0,0 0 4 16,0 0-8-16,0 0 5 0,0 0-5 16,0 0 1-16,0 0 0 0,0 0 7 0,0 0-11 15,0 0 4-15,0 0-8 0,0 0 8 16,0 0 0-16,0 0 1 0,0 0-4 0,0 0 2 16,0 0 3-16,0 0-8 0,0 0 8 15,0 0-1-15,0 0-6 0,0 0 1 16,0 0 0-16,0 0 6 0,0 0-8 15,0 0 6-15,0 0-2 0,0 0 2 0,0 0-2 16,0 0 3-16,-37 4 4 0,37-4-5 16,0 0-4-16,0 0 0 0,0 0 4 15,0 0 0-15,0 0 1 0,0 0 1 0,0 0-2 16,0 0-4-16,0 0 0 0,0 0 2 16,0 0-3-16,0 0 3 0,0 0 1 0,0 0-2 15,0 0 1-15,0 0 3 0,0 0-1 16,0 0 3-16,0 0-5 0,0 0 5 0,0 0-1 15,0 0-1-15,0 0-6 0,0 0-1 16,0 0-1-16,0 0 5 0,0 0-3 16,0 0 3-16,0 0 0 0,0 0-2 15,0 0 0-15,0 0 2 0,0 0 0 0,0 0 4 16,0 0-4-16,0 0 0 0,0 0-4 16,0 0 6-16,0 0 0 0,0 0-6 15,0 0 1-15,0 0 3 0,0 0-6 0,0 0 8 16,0 0-4-16,0 0 4 0,0 0 2 15,0 0-1-15,0 0 4 0,0 0 7 0,0 0 1 16,0 0-2-16,0 0 2 0,0 0-3 16,0 0 5-16,0 0-1 0,0 0-6 15,0 0-2-15,45 13-1 0,-45-13-2 16,0 0 2-16,0 0 0 0,0 0-2 0,0 0 4 16,0 0-1-16,19 0-1 0,-19 0-5 15,0 0-2-15,0 0 3 0,0 0-1 0,0 0-1 16,0 0 6-16,0 0-7 0,20 3 5 15,-20-3-3-15,0 0-2 0,0 0 2 16,0 0 1-16,0 0 4 0,0 0-7 0,0 0 3 16,0 0 2-16,20-3-6 0,-20 3 6 15,0 0-4-15,0 0-2 0,0 0-1 0,0 0 5 16,0 0-3-16,0 0 0 0,0 0-3 16,21-2 3-16,-21 2 3 0,0 0 1 15,0 0-4-15,0 0 0 0,0 0-2 0,18-4 0 16,-18 4 1-16,0 0-4 0,0 0 5 15,18-3-4-15,-18 3 2 0,0 0 4 16,0 0-4-16,0 0-1 0,15-4 8 0,-15 4-5 16,0 0-2-16,0 0 6 0,0 0-2 15,0 0-6-15,0 0 6 0,0 0-4 16,0 0 2-16,0 0 0 0,20-2 4 0,-20 2-4 16,0 0 3-16,0 0-3 0,0 0 3 15,0 0 7-15,0 0-3 0,0 0-2 0,0 0 2 16,0 0-2-16,0 0 3 0,0 0-3 15,0 0 1-15,0 0 2 0,0 0 2 16,0 0-7-16,0 0-3 0,0 0 5 16,0 0-5-16,0 0 0 0,0 0-1 0,0 0 12 15,0 0-7-15,0 0 2 0,0 0-6 16,0 0 2-16,0 0-2 0,0 0 2 0,0 0-6 16,0 0 1-16,0 0 6 0,0 0-3 15,-47 18 0-15,47-18-1 0,0 0 6 16,0 0-9-16,0 0 1 0,-14 4 6 0,14-4-3 15,0 0 0-15,0 0-1 0,0 0 2 16,0 0-1-16,-19 7 2 0,19-7-4 0,0 0 2 16,0 0 0-16,-16 5-3 0,16-5 6 15,0 0-3-15,0 0-3 0,-14 6 0 16,14-6-1-16,0 0 3 0,0 0-3 16,-16 5-4-16,16-5 1 0,0 0 2 0,0 0-8 15,0 0-9-15,-11 7-8 0,11-7-21 16,0 0-21-16,0 0-7 0,0 0-20 15,0 0-15-15,0 0-246 0,0 0 114 0</inkml:trace>
  <inkml:trace contextRef="#ctx0" brushRef="#br0" timeOffset="-152340.25">7649 2057 972 0,'0'0'-29'0,"0"0"9"0,0 0-1 0,0 0 6 16,0 0 6-16,0 0 7 0,0 0-5 15,0 0 0-15,0 0 1 0,0 0 1 0,0 0-2 16,0 0-17-16,0 0-27 0,0 0-37 16,0 0-141-16,0 0 77 0</inkml:trace>
  <inkml:trace contextRef="#ctx0" brushRef="#br0" timeOffset="-151766.33">9031 1923 599 0,'0'0'-21'0,"0"0"3"16,0 0 3-16,0 0 2 0,0 0-1 16,0 0 3-16,0 0-2 0,10 12 7 0,-10-12-5 15,0 0 9-15,0 0 6 0,0 0 9 16,0 0 12-16,0 0-1 0,0 0 6 15,0 0-2-15,0 0-8 0,0 0-8 16,0 0-22-16,0 0-34 0,0 0-58 0,0 0-58 16,0 0 52-16</inkml:trace>
  <inkml:trace contextRef="#ctx0" brushRef="#br0" timeOffset="-147846.66">14214 1316 460 0,'0'0'17'0,"0"0"2"0,15-7-4 15,-15 7-2-15,0 0-2 0,0 0-3 0,20-2 1 16,-20 2-9-16,0 0 4 0,0 0 0 16,22 0 3-16,-22 0 1 0,0 0 1 0,0 0 0 15,23 3-1-15,-23-3-4 0,12 4 10 16,-12-4 3-16,14 6 2 0,-14-6-1 16,14 8 6-16,-14-8-5 0,13 7 5 0,-13-7-4 15,14 10-4-15,-14-10 2 0,16 11 6 16,-10-3-6-16,1-1 2 0,1 0-5 15,0 0 1-15,-2 0 0 0,0 1 2 0,2-1 2 16,-2 1 2-16,-6-8-2 0,8 15-1 16,-5-9 1-16,-3-6-1 0,0 0-4 0,10 23-1 15,-10-23 4-15,4 15 10 0,-4-15-12 16,0 0 1-16,-2 23 1 0,2-23-4 0,-4 15 2 16,4-15-2-16,-8 16-2 0,8-16 7 15,-5 15-3-15,5-15 6 0,-10 13 9 16,10-13 0-16,-14 14-7 0,14-14-1 15,-12 13-1-15,2-7 4 0,10-6-9 0,-17 13 3 16,7-8-5-16,10-5 0 0,-18 12-6 16,8-6 4-16,10-6-2 0,-17 9 0 15,17-9 11-15,-18 8-15 0,18-8 0 0,-20 7 1 16,20-7-1-16,-17 6 3 0,17-6-7 16,-18 4 4-16,18-4-4 0,-20 2-1 0,20-2 3 15,0 0 0-15,-27 1-4 0,27-1 3 16,0 0-3-16,-26-3 3 0,26 3 1 0,0 0-5 15,-21-4-2-15,21 4-1 0,-16-6 8 16,16 6-7-16,-16-5-1 0,16 5 1 16,-11-8-1-16,11 8 1 0,-12-7-3 0,12 7 2 15,0 0 1-15,-18-14 2 0,18 14 0 16,-14-9-2-16,14 9-1 0,-9-12 3 0,9 12 0 16,-10-11-3-16,10 11-1 0,-12-12 4 15,12 12-5-15,-10-12 7 0,10 12 5 16,-8-14-11-16,8 14 1 0,0 0-2 15,-11-17-3-15,11 17-4 0,-6-12 0 0,6 12 0 16,0 0-1-16,-4-17 5 0,4 17 4 16,0 0-2-16,0 0-3 0,0-23-11 0,0 23-9 15,0 0-10-15,10-17-11 0,-10 17-25 16,13-13-35-16,-13 13-41 0,14-13-195 16,-6 5 111-16</inkml:trace>
  <inkml:trace contextRef="#ctx0" brushRef="#br0" timeOffset="-146781.66">7539 1975 974 0,'0'0'10'0,"0"0"17"0,0 0 11 0,0 0 6 16,0 0 5-16,0 0 0 0,0 0 2 15,0 0 5-15,0 0-1 0,0 0-16 16,0 0-5-16,0 0-11 0,0 0-34 15,0 0-47-15,0 0-59 0,0 0-124 0,0 0-95 16,0 0 106-16</inkml:trace>
  <inkml:trace contextRef="#ctx0" brushRef="#br0" timeOffset="-144434.79">9102 2337 887 0,'0'0'-40'0,"0"0"15"0,0 0 8 16,0 0 12-16,0 0 7 0,0 0 18 0,0 0 7 15,0 0 6-15,0 0-6 0,0 0 2 16,0 0-4-16,0 0 0 0,0 0-5 15,0 0-6-15,0 0-3 0,0 0 5 0,0 0-16 16,0 0 0-16,0 0 3 0,0 0-3 16,31-28-3-16,-31 28 3 0,16-8-6 15,-16 8 4-15,16-3 2 0,-16 3-1 0,18-6 2 16,-18 6 5-16,13-4-1 0,-13 4-5 16,0 0 4-16,22-4-1 0,-22 4-5 0,0 0 8 15,20-3-6-15,-20 3 0 0,0 0-6 16,0 0 8-16,0 0-5 0,21 3 4 15,-21-3 1-15,0 0-2 0,0 0 2 0,12 10 7 16,-12-10-4-16,0 0 8 0,0 0 4 16,0 20-3-16,0-20-1 0,0 0 8 0,0 0-7 15,-16 29-4-15,16-29 6 0,-12 17-2 16,5-7-5-16,-3-1-4 0,10-9 7 16,-20 19 6-16,12-11-11 0,-2 3 7 0,-1-3-2 15,1 0 2-15,10-8-8 0,-20 16 0 16,12-8-1-16,8-8 3 0,-15 12-4 15,15-12 8-15,-12 11-5 0,12-11-2 0,-8 8-3 16,8-8 6-16,0 0-6 0,-14 11 1 16,14-11 3-16,0 0 0 0,0 0-2 15,0 0-1-15,0 0-1 0,0 0-2 0,0 0 2 16,0 0-2-16,0 0-4 0,0 0 4 16,0 0-1-16,45-25 2 0,-45 25 4 15,20-18 4-15,-10 9 3 0,0 0-5 0,1 0 3 16,-1-3 4-16,0 1-11 0,2 2-3 0,-2-1 7 15,0 1-9-15,-1-1 4 0,-9 10-16 16,18-19 2-16,-10 12-5 0,-8 7 4 16,12-15-8-16,-12 15 2 0,11-13 5 0,-11 13 2 15,10-11 5-15,-10 11-3 0,6-9 7 16,-6 9 6-16,0 0-3 0,0 0-5 16,8-14 3-16,-8 14 2 0,0 0 0 0,0 0 7 15,0 0-2-15,0 0 4 0,0 0 1 16,0 0 4-16,0 0-2 0,-37 25 3 15,37-25-1-15,-12 15 0 0,4-7 6 0,8-8-3 16,-14 18 9-16,14-18-14 0,-9 16 13 16,5-7 2-16,4-9-7 0,-10 18 4 15,10-18-4-15,-4 17-2 0,4-17 1 0,-4 17-3 16,4-17 4-16,0 0 4 0,6 23-13 16,-6-23 1-16,12 13-14 0,-12-13-21 0,13 10-9 15,-13-10-31-15,20 5-35 0,-20-5-67 16,22-1-269-16,-11-1 412 0</inkml:trace>
  <inkml:trace contextRef="#ctx0" brushRef="#br0" timeOffset="-144067.41">9463 2214 1176 0,'0'0'-39'0,"0"0"14"0,0 0 13 16,0 0 21-16,-19 30 12 0,19-30-7 15,0 0 5-15,-4 17 16 0,4-17-7 0,0 0 4 16,-2 23 14-16,2-23 3 0,-2 15 0 15,2-15 1-15,0 0 2 0,2 28-3 16,-2-28 0-16,2 19-9 0,-2-19 3 0,4 18-11 16,0-7 4-16,-4-11-3 0,6 23-4 15,-3-13-11-15,-3-10 2 0,8 22-6 16,-4-12 1-16,-4-10-10 0,6 21 1 0,0-11-11 16,-6-10-22-16,6 14-22 0,-6-14-23 15,6 14-36-15,-6-14-50 0,0 0-319 0,10 14 358 16</inkml:trace>
  <inkml:trace contextRef="#ctx0" brushRef="#br0" timeOffset="-143744.91">9601 2353 1287 0,'0'0'-12'16,"0"0"21"-16,2-19 6 0,-2 19 11 0,0 0-2 15,6-15 2-15,-6 15 1 0,0 0-1 16,0 0-5-16,4-14 6 0,-4 14-14 16,0 0 1-16,0 0-6 0,0 0 11 0,0 0 1 15,0 0 10-15,0 0 5 0,0 0-6 16,0 0 4-16,0 0 3 0,0 0 4 0,0 0-1 16,0 0-6-16,9 42-7 0,-9-42 2 15,0 17-6-15,0-17-1 0,0 21 5 16,0-21-8-16,-2 23-5 0,2-23 6 0,0 22-21 15,0-22-14-15,0 22-8 0,0-22-2 16,0 17-11-16,0-17-20 0,0 0-5 16,0 23-18-16,0-23-15 0,0 0-27 0,2 15-32 15,-2-15-276-15,0 0 415 0</inkml:trace>
  <inkml:trace contextRef="#ctx0" brushRef="#br0" timeOffset="-143447.28">9711 2332 1318 0,'0'0'50'16,"0"0"-5"-16,6-13-1 0,-6 13-8 0,0 0-19 15,0 0-16-15,0 0-2 0,8-12 7 16,-8 12-1-16,0 0-6 0,0 0 4 16,0 0 6-16,0 0-6 0,0 0-5 0,0 0 1 15,0 0 6-15,0 0-4 0,-40 28-6 16,40-28 14-16,-8 8-3 0,8-8-1 15,0 0 5-15,-9 13-3 0,9-13 3 0,0 0 15 16,-8 15 2-16,8-15-2 0,0 0 2 16,0 20 4-16,0-20-6 0,0 0 3 0,12 20 9 15,-12-20-12-15,13 16-6 0,-3-8-1 16,4-1-5-16,-2-2 2 0,1 1-22 0,1 2-17 16,2-4-44-16,0 2-51 0,-16-6-103 15,27 6-249-15,-17-9 365 0</inkml:trace>
  <inkml:trace contextRef="#ctx0" brushRef="#br0" timeOffset="-143240.62">9945 2299 1460 0,'0'0'11'0,"11"-4"-6"16,-11 4-5-16,0 0-9 0,0 0-1 0,28 8-4 15,-28-8 9-15,15 10-8 0,-15-10-4 16,12 15 8-16,-10-4 6 0,-2-11-1 16,4 23-1-16,-6-7-2 0,2-16-17 0,-6 30-40 15,0-15-75-15,-3 0-240 0,-1-1 122 16</inkml:trace>
  <inkml:trace contextRef="#ctx0" brushRef="#br0" timeOffset="-140021.22">13721 1652 991 0,'0'0'-48'0,"0"0"14"0,0 0 21 16,0 0 1-16,0 0 8 0,0 0 8 15,0 0-3-15,0 0 12 0,0 0-2 0,0 0 7 16,0 0 2-16,0 0 8 0,0 0 8 15,0 0-2-15,0 0-4 0,0 0 4 0,0 0-6 16,0 0 7-16,0 0-2 0,0 0 2 16,0 0 0-16,0 0 10 0,0 0-9 15,0 0 4-15,0 0-8 0,0 0-6 16,0 0 1-16,0 0-2 0,0 0-6 0,0 0 8 16,0 0-9-16,0 0-1 0,0 0-4 15,-30-22-6-15,30 22 8 0,0 0-7 16,-17-5 1-16,17 5-4 0,0 0 1 0,-18-4 1 15,18 4-4-15,0 0-4 0,-20-4 6 16,20 4 0-16,0 0-4 0,-21-4-1 0,21 4 0 16,0 0 4-16,-22 0-3 0,22 0-1 15,0 0 0-15,0 0 4 0,-21-2-1 16,21 2 12-16,0 0-15 0,0 0 3 0,0 0-1 16,-22 0 1-16,22 0 2 0,0 0-2 15,0 0 4-15,0 0-4 0,0 0-3 16,-20-1 20-16,20 1-12 0,0 0-8 0,0 0 7 15,0 0-1-15,0 0-9 0,0 0 10 16,0 0-6-16,-21 1 12 0,21-1-6 16,0 0-2-16,0 0-3 0,0 0 11 0,0 0 1 15,0 0-4-15,0 0-7 0,0 0-3 16,0 0 7-16,0 0 1 0,0 0-6 0,0 0 1 16,0 0 2-16,0 0-5 0,0 0 1 15,0 0 9-15,0 0-15 0,0 0 7 0,0 0-7 16,0 0-1-16,0 0-3 0,0 0 9 15,57 8-9-15,-57-8 2 0,21 0-4 16,-21 0 1-16,24-2-3 0,-24 2 3 16,19 0 8-16,-19 0-4 0,24-2-4 0,-24 2 5 15,20-2-3-15,-20 2-2 0,21 0 7 16,-21 0-6-16,0 0 1 0,24-2 3 16,-24 2 0-16,0 0 0 0,18-1 5 0,-18 1-1 15,0 0-8-15,0 0 6 0,19-3 5 16,-19 3-9-16,0 0-4 0,0 0-11 0,0 0-18 15,0 0-22-15,0 0-24 0,22 0-42 16,-22 0-65-16,0 0-186 0,10-1 122 16</inkml:trace>
  <inkml:trace contextRef="#ctx0" brushRef="#br0" timeOffset="-139350.72">13646 1542 1093 0,'0'0'16'0,"0"0"17"0,0 0 9 0,6-12 2 15,-6 12-6-15,0 0-8 0,0 0 1 16,0 0-7-16,0 0 3 0,0 0-11 16,0 0 10-16,0 0-6 0,0 0-6 15,0 0 3-15,0 0 1 0,0 0-4 0,0 0 3 16,0 0-9-16,0 0-1 0,0 0 3 16,0 0-3-16,0 0-2 0,0 0 0 15,0 0 0-15,0 0 5 0,0 0 7 0,0 0 1 16,0 0 4-16,0 0-4 0,0 0-5 15,6 37 6-15,-6-37-1 0,0 18-3 0,0-18 1 16,-2 21 2-16,2-21-5 0,-2 19-4 16,2-19 7-16,0 21-6 0,0-21-2 0,0 21 0 15,0-21-14-15,-2 21-43 0,2-10-61 16,0-11-144-16,0 17-199 0,0-17 388 16</inkml:trace>
  <inkml:trace contextRef="#ctx0" brushRef="#br0" timeOffset="-132414.66">26917 3149 356 0,'0'0'217'0,"0"0"-98"16,0 0-53-16,0 0-28 0,0 0-9 15,0 0-7-15,0 0-5 0,0 0 3 0,-2-22 5 16,2 22 4-16,0 0 12 0,0 0 11 16,0 0 1-16,0 0 5 0,0 0 0 0,0 0 12 15,0 0-1-15,-7-17 1 0,7 17-3 16,0 0-3-16,0 0-4 0,0 0-1 16,0 0 7-16,0 0 3 0,0 0 3 0,0 0-4 15,0 0 5-15,0 0-4 0,0 0 0 16,0 0-6-16,0 0-1 0,0 0-11 15,0 0 5-15,0 0 2 0,0 0-15 16,0 0 5-16,0 0-6 0,0 0 5 0,0 0-7 16,29-3 0-16,-29 3-3 0,0 0 9 15,22 4-17-15,-22-4-4 0,0 0-2 0,33 3 0 16,-33-3-5-16,22 0 8 0,-22 0-2 16,21 3-2-16,-21-3-2 0,26 2-1 15,-26-2-5-15,17 1-1 0,-17-1-21 0,18 3-33 16,-18-3-43-16,16 0-61 0,-16 0-87 15,10 0-218-15,-10 0-204 0,0 0 112 0</inkml:trace>
  <inkml:trace contextRef="#ctx0" brushRef="#br0" timeOffset="-131730.9">26358 3162 1823 0,'0'0'-90'15,"0"0"11"-15,0 0 12 0,0 0 3 16,0 0 15-16,0 0 10 0,0 0 24 0,0 0 8 16,0 0 5-16,0 0 5 0,0 0 9 15,0 0 0-15,0 0 17 0,0 0 10 0,0 0 7 16,0 0 17-16,0 0 34 0,0 0-35 15,0 0 9-15,0 0-11 0,0 0-1 0,-18 16-5 16,18-16-4-16,-10 17-6 0,-2-6 0 16,5-2-13-16,1 3-26 0,-2-1-27 15,8-11-44-15,-18 19-47 0,10-11-68 16,8-8-397-16,-15 13 224 0</inkml:trace>
  <inkml:trace contextRef="#ctx0" brushRef="#br0" timeOffset="-131305.15">26246 3120 1560 0,'0'0'-93'16,"0"0"10"-16,0 0 3 0,0 0 13 0,0 0 0 15,0 0 11-15,0 0 14 0,0 0 19 16,0 0 17-16,0 0 15 0,-30-7 7 16,30 7 9-16,0 0 8 0,0 0 6 0,0 0 3 15,0 0 2-15,0 0-1 0,-13-10-7 16,13 10-3-16,0 0 10 0,0 0 1 16,0 0 12-16,0 0-4 0,0 0 2 15,17-25-2-15,-17 25-3 0,0 0 2 0,14-9-13 16,-14 9 6-16,0 0-5 0,16-4-7 15,-16 4-1-15,0 0 14 0,0 0 0 0,0 0 16 16,25 12 18-16,-25-12 11 0,6 15 15 16,-6-15 6-16,0 0-6 0,-18 36-11 0,9-18-3 15,-3-4-14-15,-6 4-9 0,-2-1-4 16,-3 0-6-16,3-2-3 0,-5 0-16 16,-3 0-26-16,5-3-25 0,-3 0-27 0,1-2-39 15,1-3-45-15,0-2-37 0,7 2-58 16,-1-6-131-16,0 1-334 0,7-2 75 15</inkml:trace>
  <inkml:trace contextRef="#ctx0" brushRef="#br0" timeOffset="-130479.1">26387 2814 2006 0,'0'0'-39'0,"0"0"9"15,12-10 4-15,-12 10 15 0,0 0 22 0,0 0 31 16,0 0 30-16,0 0 6 0,0 0 0 16,0 0 3-16,-37 29-2 0,15-18 2 15,0-2 0-15,-7 4-1 0,-4 1-9 0,-3 0-4 16,-1-3 0-16,-2 3-2 0,3-3-3 15,-5 0-1-15,2-1-3 0,1-1-3 0,-1-1 3 16,6-1-12-16,1 0-4 0,3-2-5 16,3-1-6-16,1 0 0 0,5-1-2 15,-1 0-1-15,3-2-1 0,4 1-1 0,14-2-2 16,-25 2-1-16,25-2-5 0,-26 2 1 16,26-2 3-16,0 0-9 0,-21-2-4 15,21 2-1-15,0 0 1 0,0 0 0 16,-20-4-2-16,20 4-1 0,0 0 0 0,0 0-6 15,0 0 0-15,0 0 3 0,0 0 3 16,0 0 3-16,0 0-2 0,-22-1 1 0,22 1 1 16,0 0-2-16,0 0 0 0,0 0 0 15,0 0-1-15,0 0-1 0,0 0 2 0,0 0-5 16,0 0 1-16,0 0 0 0,0 0 4 16,-17 5 5-16,17-5 6 0,0 0-2 15,0 0 10-15,0 0 8 0,0 19 2 0,0-19-4 16,0 0 1-16,0 24-2 0,0-24 1 15,0 26-3-15,-4-13-1 0,4-13 0 0,-4 35-2 16,4-19 5-16,-4 4-3 0,-6 3-1 16,6-3-6-16,-4 3 1 0,2 0-1 15,-2 0-4-15,1 2 1 0,-3-2-1 16,2 1-2-16,-4-1-1 0,2 0 1 0,-1 2-2 16,1 2-15-16,-6-6 1 0,6-1 1 15,-6 1 5-15,3 0 5 0,-1-2 2 16,-2-2 3-16,-1 1-2 0,1-3 2 0,-2-2 2 15,-3-2-2-15,-1 1 1 0,0-4 0 16,-3-3-1-16,-1-1 8 0,1 0-11 0,-1-4 5 16,1 0 1-16,-1-2-4 0,1-2 2 15,-5-1 0-15,5-3 1 0,-1-2 5 0,1 1-4 16,3-5 0-16,0 1 0 0,1-2 0 16,-1 0-3-16,5-1 1 0,-3 0-2 15,10-2 0-15,-6 1-3 0,7-2-1 0,1 2-4 16,4-1 0-16,4 1-7 0,0 17-1 15,4-35-5-15,4 13-1 0,1 3-13 16,7-2-11-16,6-1-12 0,-5 1-14 0,9 0-18 16,-1-1-27-16,1 2-22 0,3 3-28 15,1-2-28-15,1 0-43 0,3 1-47 0,-5 0-136 16,5-2-529-16,-3 2-355 0</inkml:trace>
  <inkml:trace contextRef="#ctx0" brushRef="#br0" timeOffset="-130294.35">25708 2768 2929 0,'0'0'51'16,"0"0"2"-16,6-15 0 0,-6 15-13 0,0 0-20 16,15-14-24-16,-15 14-33 0,22-7-3 15,-4 2-11-15,-3 1 15 0,-1 1-53 0,4 0-28 16,-7 0-32-16,3 2-31 0,-2-3-44 15,-12 4-474-15,22-8 55 0</inkml:trace>
  <inkml:trace contextRef="#ctx0" brushRef="#br0" timeOffset="-130148.27">25769 2616 2139 0,'0'0'36'0,"-18"-12"11"0,18 12-1 0,-12-6 7 15,12 6-1-15,0 0-20 0,0 0-8 16,-18-9-30-16,18 9-17 0,0 0-23 0,0 0-26 15,0 0-18-15,0 0-23 0,0 0-34 16,0 0-72-16,0 0-329 0,-25 2 261 0</inkml:trace>
  <inkml:trace contextRef="#ctx0" brushRef="#br0" timeOffset="-128913.89">24484 2862 1667 0,'0'0'0'0,"0"0"-27"16,0 0-18-16,8-14-30 0,-8 14-22 16,12-6-8-16,-12 6 5 0,18-4 7 0,-9 3 6 15,-9 1 10-15,20-4 21 0,-20 4 22 16,18-3 21-16,-18 3 19 0,0 0 14 15,21-5 1-15,-21 5 8 0,0 0-7 16,18 0-4-16,-18 0 5 0,0 0-5 0,0 0 16 16,0 0-4-16,0 0 9 0,0 0 3 15,0 0 14-15,0 0 3 0,-47 31 12 16,29-24 1-16,-3 5-6 0,1-2 13 0,2 3-2 16,-3-1-12-16,-1 1 3 0,4-1-8 15,1 2-13-15,1-3 2 0,2 3 7 0,-2-3-11 16,11 1-9-16,-7-3-4 0,12-9 1 15,-12 17 0-15,12-17-6 0,-2 15-3 0,2-15-2 16,0 0-2-16,14 19 5 0,-14-19-25 16,12 8 0-16,-12-8 8 0,17 10-8 15,-17-10 5-15,14 7-2 0,-14-7 3 0,12 6 8 16,-12-6 9-16,0 0 13 0,14 11 10 16,-14-11 9-16,0 0 9 0,0 0 2 15,0 0-7-15,0 0 1 0,0 0 0 0,-26 28-8 16,26-28 3-16,-18 7 0 0,18-7 0 15,-21 4-2-15,21-4-5 0,-22 5 4 16,22-5-7-16,-21 3 6 0,21-3 6 0,-16 1 1 16,16-1 17-16,-18 2 7 0,18-2 8 15,0 0 1-15,-25-2-12 0,25 2-6 0,0 0-3 16,-14-13-16-16,14 13-5 0,-4-17-3 16,4 17-8-16,0-25-8 0,0 25-23 15,6-35-22-15,2 15-24 0,-4-1-17 0,3 0-30 16,3 4-55-16,-2 1-52 0,0 0-74 15,2 0-180-15,-6 3-439 0,0-1-258 16</inkml:trace>
  <inkml:trace contextRef="#ctx0" brushRef="#br0" timeOffset="-128248.7">24339 2711 2661 0,'12'-12'-41'0,"-12"12"12"0,0 0-2 16,9-7-5-16,-9 7 8 0,0 0 10 0,0 0 4 15,0 0 19-15,0 0 10 0,-35 27 16 16,14-16 19-16,5 2 9 0,-6 0 6 16,-3 1 5-16,-5-1 4 0,3 2 9 15,-3-2 5-15,1 3 1 0,-5-5-2 0,3 0-2 16,4-1-6-16,-1 0-8 0,3-2-8 15,-1-3-5-15,0 4-6 0,5-4 1 0,-1-2-10 16,1 1-6-16,5 0-3 0,-2-1-8 16,18-3-10-16,-25 3-7 0,25-3-10 15,-22 1 2-15,22-1 2 0,-21 5-8 0,21-5 1 16,-16 4 0-16,16-4-1 0,0 0-1 16,-18 4-4-16,18-4-2 0,0 0 3 15,-18 7-2-15,18-7 6 0,-11 9-1 0,11-9 1 16,-18 10 3-16,10-3 1 0,8-7 1 15,-17 12 6-15,17-12 2 0,-14 13 6 0,14-13 1 16,-16 10 4-16,16-10-4 0,-12 9 4 16,12-9 2-16,-13 7 0 0,13-7 7 0,-14 6 2 15,14-6 2-15,0 0 3 0,-22 4 2 16,22-4-3-16,0 0 5 0,0 0-4 0,0 0-2 16,-29-7 0-16,29 7-4 0,-8-12 1 15,8 12 1-15,0 0-1 0,0-23 3 16,0 23-3-16,0-20-2 0,0 20-3 15,8-24 0-15,-8 24-3 0,8-24-13 0,-3 12-30 16,-5 12-43-16,8-22-59 0,-2 14-74 16,-4 1-98-16,-2 7-184 0,2-14-99 15,-2 14-262-15,0 0-175 0</inkml:trace>
  <inkml:trace contextRef="#ctx0" brushRef="#br0" timeOffset="-128048.59">23335 3303 2685 0,'4'12'105'0,"-4"-12"-9"15,0 15-23-15,0-7-23 0,0-8-14 16,6 15-10-16,-4-8-14 0,-2-7-9 0,10 12-30 16,-10-12-18-16,4 12-20 0,-4-12-22 15,4 9-14-15,-4-9-30 0,0 0-21 16,0 0-67-16,0 0-115 0,0 0-278 0,0 0 177 15</inkml:trace>
  <inkml:trace contextRef="#ctx0" brushRef="#br0" timeOffset="-127214.7">23310 2646 1877 0,'4'-13'34'0,"-4"13"37"0,0 0 8 15,0 0-3-15,4-16 15 0,-4 16 11 16,0 0 3-16,0 0 5 0,4-13-3 16,-4 13-11-16,0 0-11 0,0 0-17 0,0 0-10 15,0 0-5-15,0 0-1 0,0 0-12 16,0 0-1-16,0 0-4 0,0 0-1 16,0 0 0-16,0 0-9 0,-12 55 1 0,4-40 2 15,-2 2 0-15,2-1 5 0,-9 1 0 16,5 2 4-16,-6-2 3 0,-3 4 4 0,-1 0 3 15,0-2-2-15,1 2 3 0,-3-1-7 16,3-2 0-16,-1 1-2 0,4-1-4 16,1-3-6-16,1 0 0 0,2 0-2 0,2 2-3 15,-1-3-4-15,5 1 0 0,-2 0-1 16,6-1 0-16,-4 1-7 0,4 0 1 16,4-15 1-16,-4 31-3 0,4-18 2 0,0-13-6 15,0 27 0-15,0-27 1 0,4 24-3 16,-4-12-4-16,0-12 0 0,4 21-6 0,-4-21-1 15,4 19-6-15,-4-8 1 0,0-11-2 16,4 17 2-16,-4-17 2 0,0 17 2 0,0-17 2 16,0 0 1-16,-8 22 2 0,8-22 2 15,-8 11 6-15,8-11 10 0,-13 10 3 16,13-10 4-16,-20 8 6 0,20-8 6 0,-18 3 3 16,18-3 11-16,-17 2-4 0,17-2 2 15,-22 0-1-15,22 0 4 0,0 0 5 16,-25-5 2-16,25 5 0 0,-16-8-9 15,16 8 1-15,-14-14-1 0,14 14-4 0,-8-17-7 16,8 17-2-16,-2-25-4 0,2 25-1 16,6-32-4-16,-2 13-7 0,8-2-6 0,-6-2-20 15,6-1-28-15,-3 0-38 0,3-2-53 16,2-2-70-16,2 2-67 0,-5 0-159 0,3-1-175 16,4-4-381-16,-4 5-429 0</inkml:trace>
  <inkml:trace contextRef="#ctx0" brushRef="#br0" timeOffset="-127039.14">23025 2298 3352 0,'0'0'79'16,"0"-14"-26"-16,0 14-33 0,12-11-21 15,-2 7-30-15,9 0-6 0,-5 2-38 0,8 0-37 16,-1 0-33-16,7-1-42 0,-3-1-63 15,3 1-146-15,1 0-316 0,1-3 32 16</inkml:trace>
  <inkml:trace contextRef="#ctx0" brushRef="#br0" timeOffset="-126064.68">26788 5235 2103 0,'0'0'-21'0,"0"0"18"15,0 0-11-15,0 0 1 0,0 0-1 0,0 0 6 16,0 0 0-16,0 0 14 0,0 0 18 16,25 19 23-16,-25-19 13 0,0 0 9 0,18 2 10 15,-18-2 2-15,0 0-5 0,22-2-4 16,-22 2-9-16,0 0-4 0,21 2-19 16,-21-2-34-16,0 0-33 0,22 0-61 0,-22 0-40 15,0 0-74-15,0 0-186 0,0 0-208 16,0 0 199-16</inkml:trace>
  <inkml:trace contextRef="#ctx0" brushRef="#br0" timeOffset="-123286.2">2207 10791 1743 0,'0'0'-20'0,"0"0"14"16,0 0-9-16,0 0 13 0,0 0 4 15,0 0-9-15,26-1 24 0,-26 1 12 16,0 0 8-16,0 0 10 0,0 0 3 0,0 0 17 16,17 4 3-16,-17-4 19 0,0 0 7 15,0 0 2-15,20 3 1 0,-20-3-2 0,0 0-7 16,0 0-7-16,14 6-5 0,-14-6-16 15,0 0-1-15,14 4-8 0,-14-4-3 0,0 0-2 16,17 6-5-16,-17-6-2 0,16 1 1 16,-16-1-2-16,22 2 2 0,-22-2 5 15,29 0-9-15,-15 0-2 0,-14 0 1 0,37-2-7 16,-19 2-2-16,3 0-5 0,1 0-2 16,0 0 0-16,1 0 0 0,-1-1-2 15,1 1-2-15,3 0-4 0,-1-3-3 0,-1 1-1 16,0 2 3-16,5-1-1 0,-4-1 0 15,1 2 0-15,-2 0-4 0,1-2 9 16,1 2-6-16,-3 2 3 0,1-2 0 0,-1 2 2 16,-1-2-1-16,0 1 3 0,-3 1-4 0,3 2-1 15,-1-2 5-15,-1 0 1 0,0 2 3 16,-1-3-1-16,-5 3 5 0,8-2-3 16,-22-2 0-16,29 4-6 0,-13-2-1 0,-2 2-8 15,-14-4-16-15,25 3-22 0,-25-3-27 16,22 3-30-16,-22-3-38 0,19 1-35 15,-13 2-40-15,-6-3-84 0,16-3-623 0,-16 3-299 16</inkml:trace>
  <inkml:trace contextRef="#ctx0" brushRef="#br0" timeOffset="-96666.77">26707 7165 2390 0,'0'0'-75'0,"0"0"24"0,0 0 7 16,-43-4 10-16,43 4 2 0,0 0 1 15,0 0 9-15,0 0 11 0,0 0 16 0,0 0 12 16,0 0 29-16,0 0 19 0,0 0 19 16,0 0 0-16,0 0 3 0,0 0-5 0,0 0-5 15,0 0-6-15,0 0-4 0,0 0-9 16,0 0-5-16,0 0-4 0,0 0-6 16,61 0-15-16,-61 0-4 0,25 4-20 0,-5-2-26 15,-20-2-27-15,31 2-12 0,-11 0-32 0,-6 1-18 16,4-3-27-16,-7 3-26 0,3-3-52 15,-14 0-470-15,18-3 70 0</inkml:trace>
  <inkml:trace contextRef="#ctx0" brushRef="#br0" timeOffset="-43316.18">26216 6889 697 0,'0'0'196'0,"0"0"-76"15,0 0-17-15,0 0-38 0,0 0-13 0,0 0-10 16,0 0 15-16,0 0-9 0,0-22 5 15,0 22 10-15,0 0 11 0,0 0 3 0,0 0 16 16,0 0 12-16,0 0-18 0,0 0 6 16,0 0 0-16,0 0 3 0,0 0 11 15,0 0-11-15,0 0-1 0,0 0-5 0,0 0-1 16,0 0-3-16,0 0-2 0,0 0-7 16,0 0-1-16,0 0 2 0,0 0-4 15,0 0-1-15,0 0-9 0,0 0-8 16,0 0-4-16,0 0-7 0,0 0 2 0,0 0-4 15,0 0 9-15,0 0-1 0,0 0 2 16,0 0 4-16,0 0 4 0,0 0-1 0,0 0-2 16,0 0-4-16,-8 52-3 15,8-52 0-15,-4 24-5 0,4-24-6 0,0 27 0 16,-1-13-5-16,1-14-4 0,-4 31-9 16,4-15-28-16,0-16-48 0,-4 28-63 0,0-13-75 15,0-2-95-15,0 0-187 0,4-1-482 16,0-12-388-16</inkml:trace>
  <inkml:trace contextRef="#ctx0" brushRef="#br0" timeOffset="-42349.11">25965 7006 2762 0,'8'-18'-141'0,"-8"18"34"0,0 0 25 16,0 0 20-16,4-18 31 0,-4 18 33 0,0 0 8 15,0 0 15-15,0 0 8 0,4-13 10 16,-4 13 5-16,0 0-7 0,0 0 14 0,0 0 15 16,0 0 3-16,0 0 5 0,0 0 1 15,-34 27-3-15,20-15 7 0,-1 2 1 16,-3-2-7-16,2 2 2 0,-1 1-2 16,-5 1 2-16,1-1-8 0,-1 0 1 15,0-2-7-15,1 0 0 0,-9 2-8 0,9-3 2 16,-5-1-1-16,5-1 1 0,-5-2 0 0,6-1 1 15,3-1-26-15,-5 1-3 0,4-4 3 16,3-2 1-16,15-1-2 0,-32 3-1 16,32-3-3-16,-25-3-4 0,25 3 3 0,-22-1-8 15,22 1 0-15,-23-3 2 0,23 3-10 16,0 0-4-16,-22 0-2 0,22 0-1 0,0 0-3 16,-18 0 2-16,18 0-3 0,0 0 7 15,-13 10-9-15,13-10 8 0,-8 12-5 16,8-12-2-16,-14 17 6 0,6-9-5 0,0 3 0 15,8-11 3-15,-21 19 0 0,9-9-2 16,2-3 1-16,-4 3 2 0,-1-3 1 16,5 1 6-16,-6-1 2 0,6 0 3 0,10-7 2 15,-23 7 1-15,23-7 1 0,-18 2-3 16,18-2 1-16,0 0-6 0,-26-4 1 16,26 4 1-16,0 0 1 0,-17-8-5 15,17 8-1-15,0 0-2 0,0 0-3 0,-8-14 1 16,8 14-2-16,0 0-2 0,0 0-2 0,0 0 0 15,0 0-2-15,0 0-1 0,0 0 1 16,0 0 0-16,0 0-3 0,0 0 5 16,0 0-1-16,0 0 0 0,0 0 1 0,0 0-1 15,0 0 2-15,0 0-1 0,-14 30 0 16,14-30 0-16,-12 7 2 0,12-7 15 0,-13 8 1 16,13-8 7-16,-18 5 6 0,18-5 12 15,0 0 4-15,-22 2-3 0,22-2 3 16,0 0 26-16,0 0-11 0,-25-10-2 0,25 10-4 15,-12-10-7-15,12 10-3 0,-4-18-10 16,4 18-7-16,-4-23-27 0,4 23-20 0,4-30-27 16,-4 11-39-16,4 0-48 0,-4-2-57 15,8-4-56-15,-8 0-74 0,6 0-160 16,-2-2-138-16,0 1 45 0,0 0-263 0,0-3-172 16</inkml:trace>
  <inkml:trace contextRef="#ctx0" brushRef="#br0" timeOffset="-42175.43">25219 6672 2833 0,'8'-16'115'0,"-8"16"1"15,7-13-18-15,-7 13-10 0,10-12-10 16,2 3-10-16,-12 9-8 0,22-11-5 0,-15 5-19 16,-7 6-21-16,22-12-37 0,-8 8-34 15,-14 4-46-15,19-7-45 0,-9 4-37 16,-2-2-55-16,-8 5-130 0,18-5-390 0,-18 5-47 15</inkml:trace>
  <inkml:trace contextRef="#ctx0" brushRef="#br0" timeOffset="-41684.2">24944 7146 2181 0,'-12'18'-72'0,"12"-18"26"0,0 0 9 16,-4 10 17-16,4-10 5 0,0 0 39 0,0 0 32 15,-4 18 24-15,4-18 23 0,0 0 31 16,0 0 4-16,0 0 10 0,4 26 7 16,-4-26 2-16,-4 20-14 0,4-20-8 0,-6 27-12 15,-6-14-11-15,3 4-6 0,1 1-22 16,-10-2-6-16,2 3-10 0,-5 0-30 16,-5-1-38-16,1-1-50 0,-1-2-49 0,1-1-57 15,3-3-45-15,0-2-65 0,5-1-149 16,-3-3-412-16,6-2-154 0</inkml:trace>
  <inkml:trace contextRef="#ctx0" brushRef="#br0" timeOffset="-41458.36">24598 7407 2521 0,'0'0'62'0,"6"-10"15"16,-6 10-5-16,0 0-16 0,0 0-5 16,0 0-8-16,0 0-7 0,0 0 1 0,0 0-12 15,0 0 4-15,0 0 0 0,0 0 2 16,0 0 12-16,0 0 0 0,0 0 14 15,-26-8 2-15,26 8 9 0,0 0 9 0,-13-4 6 16,13 4-10-16,0 0-8 0,0 0-8 16,0 0-7-16,0 0-7 0,0 0-6 15,0 0-3-15,0 0-9 0,0 0-28 0,0 0-38 16,0 0-48-16,0 0-61 0,29-15-44 16,-29 15-57-16,0 0-129 0,0 0-470 15,0 0-197-15</inkml:trace>
  <inkml:trace contextRef="#ctx0" brushRef="#br0" timeOffset="-41262.51">24376 7181 2767 0,'0'0'147'16,"-8"-14"1"-16,8 14-12 0,0 0-27 16,0 0-14-16,0 0-8 0,0 0-5 0,0 0-9 15,0 0-6-15,0 0-6 0,0 0-5 16,0 0-4-16,-11 36-9 0,9-21-21 15,-6 3-32-15,4 0-47 0,-6 2-48 16,6 3-46-16,-4-5-44 0,0 4-45 0,-1-5-101 16,1-4-528-16,0 2-230 0</inkml:trace>
  <inkml:trace contextRef="#ctx0" brushRef="#br0" timeOffset="-41138.43">24201 7478 2652 0,'-15'9'30'0,"15"-9"36"15,0 0 21-15,-14 14 2 0,14-14 0 16,-8 12-5-16,8-12-9 0,-10 15-9 15,10-15-31-15,-15 14-32 0,5-3-51 0,2-4-45 16,-4 3-39-16,2-5-54 0,10-5-105 16,-21 6-492-16,13-4-82 0</inkml:trace>
  <inkml:trace contextRef="#ctx0" brushRef="#br0" timeOffset="-40965.33">24099 7234 2472 0,'0'0'236'0,"0"0"5"0,8-16-21 16,-8 16-32-16,0 0-26 0,0 0-19 16,6-12-18-16,-6 12-14 0,0 0-42 15,0 0-33-15,0 0-41 0,0 0-54 0,0 0-62 16,0 0-51-16,4-7-64 0,-4 7-119 16,0 0-569-16,0 0-329 0</inkml:trace>
  <inkml:trace contextRef="#ctx0" brushRef="#br0" timeOffset="-39424.04">23634 7193 2689 0,'0'0'-54'15,"10"-16"36"-15,-10 16 41 0,0 0 22 16,0 0 23-16,0 0 17 0,0 0 13 0,0 0 14 15,0 0 9-15,0 0 7 0,0 0-3 16,0 0 7-16,0 0 5 0,0 0 16 0,0 0 1 16,0 0-2-16,0 0-4 0,0 0 10 15,0 0-10-15,0 0-19 0,-18 54-15 0,14-39-19 16,-2 2-15-16,2-2-22 0,0 2-43 16,-3 1-38-16,1-2-47 0,0 2-50 15,4-4-54-15,-6 2-55 0,4-3-43 0,-4-1-60 16,4-5-109-16,-2 1-98 0,6-8-344 15,-13 12-251-15</inkml:trace>
  <inkml:trace contextRef="#ctx0" brushRef="#br0" timeOffset="-38967.96">23498 7429 2666 0,'-17'-7'-20'15,"17"7"35"-15,0 0 12 0,0 0-4 0,-18-5-4 16,18 5-1-16,0 0 15 0,0 0 6 16,0 0 6-16,0 0-2 0,-25 10 4 0,25-10-2 15,0 0 0-15,-12 11-4 0,12-11-1 16,0 0-6-16,-14 9 1 0,14-9 0 15,-8 8-4-15,8-8 0 0,0 0 2 0,-14 8-7 16,14-8-2-16,0 0-1 0,0 0-6 16,0 0 3-16,-23-2-1 0,23 2 3 15,0 0-3-15,0 0 6 0,0 0 2 0,-26-7-4 16,26 7-1-16,0 0 3 0,0 0 6 16,0 0 6-16,-19 5 2 0,19-5-2 15,0 0 1-15,-20 9-1 0,20-9-4 0,-10 6-2 16,10-6-3-16,0 0-1 0,-21 9-2 15,21-9-4-15,0 0 1 0,-12 6 1 0,12-6 6 16,0 0 1-16,0 0 0 0,0 0 3 16,0 0 5-16,-22-2 1 0,22 2 0 0,0 0 8 15,0 0-8-15,0 0 2 0,-12-23 3 16,12 23 6-16,0 0 5 0,-7-10 3 16,7 10-12-16,0 0-3 0,-10-8-4 15,10 8-5-15,0 0-3 0,0 0-3 0,-38 5 6 16,25 1 2-16,-5 1 21 0,-2 3-6 15,1 2-6-15,-3 1-2 0,3 2-8 0,-3 0-10 16,-4 3 7-16,1-2-13 0,-1 6-17 16,1-4-27-16,-1 1-27 0,-1-1-34 0,1-3-37 15,1 2-49-15,3-3-53 0,6-3-49 16,-5-3-119-16,5-2-172 0,2-1-24 0,1-5-245 16,13 0-168-16</inkml:trace>
  <inkml:trace contextRef="#ctx0" brushRef="#br0" timeOffset="-38663.32">23408 6625 2464 0,'4'-11'-64'0,"-4"11"29"0,10-15 35 15,-10 15 22-15,0 0 17 0,8-13 22 0,-8 13-6 16,0 0-1-16,0 0 21 0,0 0 25 0,0 0 13 16,0 0-8-16,0 0-5 0,-32 34-6 15,17-16 1-15,-1 8-2 0,-4 3-2 16,-3 6-11-16,-1 0-5 0,-1 3-10 0,-1 0-4 16,2 2-8-16,-1-1-8 0,-1-3-9 15,3 2-21-15,-1-5-39 0,7-1-34 16,-1-3-44-16,0-3-39 0,3 0-51 15,3-7-59-15,2-2-144 0,-2-3-442 0,6 0-177 16</inkml:trace>
  <inkml:trace contextRef="#ctx0" brushRef="#br0" timeOffset="-38433.36">23288 7164 2459 0,'0'0'-59'0,"12"-10"9"16,-12 10 8-16,0 0 7 0,18-5 9 15,-18 5 18-15,17-4 3 0,-17 4 2 0,18-7 5 16,-18 7 2-16,22-4-15 0,-22 4-7 16,23-7-20-16,-23 7-11 0,24-5-19 15,-12 1-19-15,-1 0-18 0,-1 0-33 0,-10 4-79 16,18-10-269-16,-10 5 344 0</inkml:trace>
  <inkml:trace contextRef="#ctx0" brushRef="#br0" timeOffset="-37916.49">23528 6973 1353 0,'0'0'-23'0,"0"0"13"0,0 0 29 0,0 0-5 16,0 0 13-16,0 0 11 0,0 0 13 15,0 0 6-15,0 0 6 0,25 2 8 0,-25-2 12 16,0 0 14-16,0 0 1 0,0 0 6 16,0 0 4-16,0 0-2 0,0 0-12 0,0 0-10 15,0 0-12-15,0 0-22 0,0 0-58 16,0 0-52-16,10 3-67 0,-10-3-128 15,0 0-409-15,0 0 100 0</inkml:trace>
  <inkml:trace contextRef="#ctx0" brushRef="#br0" timeOffset="-37610.53">23165 6656 2022 0,'0'0'17'0,"5"-18"13"0,-5 18 22 0,6-13-1 16,-6 13 20-16,0 0 5 0,0 0 5 15,6-14 12-15,-6 14 10 0,0 0 2 0,0 0-3 16,0 0-16-16,0 0-3 0,0 0-14 16,-25 40-17-16,15-24-48 0,-2 3-44 0,0 3-58 15,-1-1-58-15,1 1-91 0,-2 0-545 16,0 2-94-16</inkml:trace>
  <inkml:trace contextRef="#ctx0" brushRef="#br0" timeOffset="-37314.54">22691 7110 2393 0,'4'-18'-35'0,"-4"18"21"0,4-14-6 0,-4 14 4 16,0 0-1-16,2-15 10 0,-2 15 4 16,0 0 9-16,0 0 5 0,16-8 18 0,-16 8 3 15,0 0 5-15,0 0-5 0,0 0 3 16,8 32-8-16,-8-32-5 0,2 28-4 16,0-9-27-16,0-2-30 0,0 3-32 0,-2-1-41 15,5 2-45-15,-5-1-102 0,4-1-340 16,-4-1 193-16</inkml:trace>
  <inkml:trace contextRef="#ctx0" brushRef="#br0" timeOffset="-36856.54">22644 7188 1699 0,'0'-23'-4'0,"0"4"9"0,0 19 28 15,0-28 3-15,0 28 35 0,0-21 31 16,0 21 32-16,4-15 19 0,-4 15 21 15,0 0 9-15,2-18-10 0,-2 18-8 0,0 0-23 16,0 0-18-16,0 0-7 0,0 0-8 16,0 0-6-16,0 0-9 0,0 0-14 15,0 0-5-15,0 0-7 0,0 0-6 0,0 0-5 16,-2 73-9-16,-2-53-3 0,4 4-1 16,0 1-10-16,0 3 2 0,-4 1-5 0,4-1-3 15,4 3-1-15,-4 1-3 0,0 0-4 16,0 1 0-16,0-1-2 0,0 0-1 15,0 1-4-15,-4-2 0 0,4-1 1 0,-4-2-5 16,2 2 2-16,-2-5 3 0,-3 1-3 16,-3-3 2-16,0-3-2 0,-4 0 2 15,0-1 1-15,-3-4 5 0,-3-2 1 0,2 1-2 16,-7-6 4-16,-1 1 4 0,1-5 9 16,-1 0 1-16,-1-3 8 0,3-2 3 0,-3-3 4 15,1-2-3-15,3-1 2 0,-1-1 16 16,8-3-5-16,-3-4-9 0,9-1-3 15,-4 1-9-15,10 0-12 0,4-4-9 0,0 19-24 16,2-35-24-16,8 18-26 0,0-3-33 16,2 2-33-16,5 0-43 0,-5 3-34 15,6 0-39-15,-1 2-33 0,-3-1-66 0,4 1-152 16,-6 0-479-16,-3 1-411 0</inkml:trace>
  <inkml:trace contextRef="#ctx0" brushRef="#br0" timeOffset="-35693.49">22181 7250 2934 0,'-6'-12'-63'0,"6"12"12"16,0 0 21-16,-6-14-1 0,6 14 15 16,0 0 10-16,0 0 17 0,0 0 5 0,0 0 3 15,0 0-2-15,0 0 3 0,0 0-5 16,0 0-5-16,0 0 4 0,0 0-4 15,0 0-1-15,0 0 2 0,0 0 18 0,0 0-32 16,12 49 6-16,-12-49 5 0,0 0-5 16,0 0 2-16,4 10-7 0,-4-10 4 15,0 0-8-15,0 0 7 0,0 0-6 0,0 0-5 16,0 0 4-16,0 0 9 0,0 0 2 16,0 0 10-16,0 0-1 0,0 0 10 0,-46-13-3 15,46 13-1-15,-23 0-3 0,23 0 8 16,-32 4-5-16,17-2 4 0,-3 0 6 15,18-2 5-15,-35 2 1 0,17-1 1 16,2-1-2-16,16 0 1 0,-29 0-5 0,29 0 0 16,-22 0-3-16,22 0-7 0,-21-1-7 15,21 1-6-15,-20-4-6 0,20 4-6 0,0 0-1 16,-10-13-3-16,10 13-1 0,0 0 1 16,4-22 2-16,-4 22 0 0,0 0-4 0,12-20 6 15,-12 20-4-15,10-15 6 0,-10 15-3 16,0 0 4-16,6-14 0 0,-6 14-1 15,0 0 1-15,10-11 1 0,-10 11 1 0,0 0-5 16,0 0-2-16,0 0 2 0,9-10-2 16,-9 10 1-16,0 0 1 0,0 0 0 0,0 0 2 15,0 0-2-15,0 0 2 0,0 0-9 16,0 0-4-16,0 0-1 0,0 0-4 16,0 0 10-16,0 0-7 0,0 0-1 0,0 0 2 15,0 0 2-15,0 0-3 0,0 0 6 16,0 0 0-16,0 0 6 0,34 13-2 15,-34-13-1-15,0 0-2 0,0 0 1 0,0 0 5 16,17 2 4-16,-17-2-7 0,0 0 5 16,0 0-5-16,0 0 5 0,0 0 2 15,0 0 3-15,0 0 4 0,0 0 12 0,8 10-5 16,-8-10 4-16,0 0-1 0,0 0 6 16,0 0-2-16,0 0-4 0,0 0 3 15,-29 25-1-15,29-25-1 0,-20 13 0 0,10-6 1 16,-5 2 1-16,5-1-1 0,-8 1-2 15,4-2-2-15,1 0 6 0,-1 1-1 0,0-2 3 16,0-1 4-16,14-5-4 0,-23 8 2 16,9-2 3-16,14-6-7 0,-22 4 1 0,22-4 0 15,-25 0-2-15,25 0 3 0,-20-3-4 16,20 3 0-16,0 0 2 0,-27-7-4 16,27 7-2-16,-16-9 3 0,16 9-6 0,-10-12 4 15,10 12-3-15,-4-14 5 0,4 14 4 16,-6-16 6-16,6 16 4 0,-5-16 3 15,5 16 7-15,0 0 12 0,4-23 6 0,-4 23 2 16,0 0 8-16,0 0-8 0,-4-19-8 16,4 19-4-16,0 0-9 0,0 0-6 15,0 0-2-15,0 0-3 0,0 0-7 0,0 0 1 16,0 0-2-16,0 0-3 0,0 0-2 16,0 0-3-16,0 0 1 0,0 0-2 15,-6 58-3-15,6-58-6 0,2 32 1 0,-4-13 0 16,2 0-3-16,0-1 2 0,-2 0-3 15,2-18 0-15,-2 37 0 0,-2-20 3 0,-2 1 0 16,2-4-1-16,-6 1 1 0,4-1 4 16,-2-3-4-16,-1 1 2 0,9-12-3 0,-18 17 2 15,6-11 3-15,12-6-5 0,-18 7-1 16,18-7-4-16,-17 0 0 0,17 0 0 16,0 0-5-16,0 0-2 0,0 0 3 0,-22-13 0 15,22 13-1-15,0 0 2 0,0 0-1 16,0 0-3-16,0 0 4 0,0 0 0 15,0 0 8-15,0 0 1 0,0 0 5 0,47-8 3 16,-47 8 9-16,0 0 1 0,0 0 3 16,0 0-4-16,-2 35-4 0,2-35 1 0,-19 23 0 15,5-12-4-15,-6 2-11 0,1-2-22 16,-5 0-29-16,1-3-39 0,-1-1-46 0,0-1-42 16,1-3-59-16,3-5-77 0,-1 2-172 15,5-4-108-15,0-3-268 0,2-3-213 16</inkml:trace>
  <inkml:trace contextRef="#ctx0" brushRef="#br0" timeOffset="-35464.33">22149 6508 2655 0,'6'-9'3'0,"-6"9"16"0,14-10-4 0,-14 10-5 16,0 0 1-16,0 0 11 0,0 0 5 16,0 0-5-16,0 0 4 0,0 0-7 0,0 0-6 15,-26 63-6-15,11-38-33 0,-7 4-30 16,-3 6-34-16,-1 1-51 0,-15 12-54 0,0-3-110 16,-1 2-339-16,-1-4 130 0</inkml:trace>
  <inkml:trace contextRef="#ctx0" brushRef="#br0" timeOffset="-34927.5">21560 7041 1958 0,'0'0'60'16,"0"0"1"-16,4-13-15 0,-4 13-10 0,0 0 3 15,0 0 1-15,0 0 8 0,0 0 17 16,0 0 14-16,0 0 3 0,-37 39-3 0,23-28-1 15,-2 3 0-15,-1-1-1 0,-1 1-1 16,-4 1 4-16,1-3-12 0,-1 2 0 16,5 0-2-16,-5-4-5 0,-2 2-7 0,3-2-6 15,1-1-3-15,0 0 2 0,3-2-11 16,1 0 1-16,-2-4-3 0,3 2 0 16,15-5 0-16,-24 5 5 0,24-5 2 0,-20 3 0 15,20-3 1-15,-15 3-4 0,15-3 1 16,0 0 2-16,-22 4-3 0,22-4 0 0,0 0 1 15,-10 7-1-15,10-7 1 0,0 0-9 16,0 0 4-16,-13 18-2 0,13-18-5 16,-6 17 3-16,6-17-2 0,-6 24-3 0,2-6 1 15,0-2-4-15,2 1 14 0,-4 1-2 16,0 3-2-16,2 1-3 0,-2 0-4 16,-1 0-3-16,-1 1 3 0,-2-1-3 0,-2-2 1 15,2 0 3-15,-3-1 3 0,-1-3 6 16,-4-1 6-16,2-2-4 0,-3 0 3 15,-3-4 7-15,6 1 6 0,-7-4 1 0,3-3 6 16,-1-1 0-16,3 1 4 0,-2-3-4 16,20 0 1-16,-37-10-22 0,21 2 1 0,3-2-4 15,-1 1-8-15,2-6-1 0,2 4-3 16,2-3-3-16,4-3-8 0,4 17-17 0,-2-30-21 16,4 13-24-16,0 1-35 0,2 1-53 15,2-3-70-15,6 3-70 0,-6 0-128 16,2 0-188-16,4 2-6 0,-5-1-338 0,-3 1-352 15</inkml:trace>
  <inkml:trace contextRef="#ctx0" brushRef="#br0" timeOffset="-34631.36">20724 7295 2843 0,'0'0'-3'0,"0"0"14"0,0 0-14 15,0 0-7-15,-20 0-8 0,20 0 5 16,0 0 5-16,0 0 2 0,-22 15-9 0,13-7 18 15,9-8-12-15,-24 17 2 0,8-10 1 16,3 3 15-16,-3-1 10 0,-4 4 17 16,3-5 13-16,-1 0 11 0,-2-1 11 0,6 1 6 15,-5-2 4-15,5 0 6 0,-4-1 4 16,1-3 5-16,17-2 9 0,-26 5 3 0,26-5-1 16,-21-5-10-16,21 5-10 0,-18-7-8 15,18 7-6-15,-8-17-9 0,8 17-7 16,-4-23-5-16,4 23-8 0,6-29-6 0,-2 14-8 15,0 0-17-15,-4 15-25 0,8-27-32 16,-4 16-53-16,-4 11-62 0,8-17-56 0,-7 11-63 16,-1 6-153-16,0 0-519 0,0 0-375 15</inkml:trace>
  <inkml:trace contextRef="#ctx0" brushRef="#br0" timeOffset="-34477.9">20187 7513 3097 0,'-9'15'57'16,"3"-1"5"-16,0-1-7 0,2 2 0 15,4-15 6-15,-10 26-2 0,8-15-1 16,2-11-8-16,-6 24-6 0,2-11 4 16,-2 0-10-16,1 2-11 0,-3-1-35 0,0-3-49 15,0 3-59-15,0-3-61 0,0 0-54 16,8-11-142-16,-19 13-470 0,13-9-185 0</inkml:trace>
  <inkml:trace contextRef="#ctx0" brushRef="#br0" timeOffset="-34328.65">20115 7303 2809 0,'8'-17'153'16,"0"1"-11"-16,-5 7-16 0,-3 9-17 0,8-20-17 15,-8 20-2-15,8-13-17 0,-8 13-30 0,10-10-35 16,-10 10-53-16,0 0-67 0,8-7-54 16,-8 7-69-16,0 0-185 0,0 0-401 15,0 0-147-15</inkml:trace>
  <inkml:trace contextRef="#ctx0" brushRef="#br0" timeOffset="-33797.43">19938 7454 2606 0,'0'0'-1'16,"-12"22"-8"-16,6-7 0 0,1 3 0 0,-3 2-1 16,2 1 10-16,-2 2-2 0,0 3 1 15,-6 0 8-15,3 6 11 0,-3-2 24 16,-2 1 5-16,-4 7 0 0,1-1 4 0,-3-2-8 15,3 4-4-15,-3-3-4 0,0 2 6 16,-1 0 0-16,-1 0 3 0,1-1 8 0,3-1 8 16,-4-2-3-16,3-5 0 0,-1 3 4 15,-1 2 4-15,5-5-1 0,-4 0 3 16,3-3-3-16,-3 0 2 0,5 2 4 0,-5-4-1 16,0-2 4-16,1 2-2 0,1-1 0 15,-3-2-1-15,-3 0-5 0,0-3-6 0,1 1-4 16,-3-1-7-16,-1-4-2 0,1 3-8 15,-1-6-2-15,0 0-5 0,-1-1 0 16,-1-3-4-16,3-1-2 0,-3 0-2 0,1-2 3 16,1-2-4-16,-3-1 7 0,3 2-2 15,0-3 2-15,-3 0 3 0,5-3 2 16,-1 3-7-16,5 0-1 0,-3-1-6 0,2 1 5 16,3-2-5-16,-3 0-3 0,24 2-3 0,-37-2-5 15,19 2 0-15,18 0 0 0,-27-2-5 16,27 2-2-16,-24-2-2 0,24 2 1 15,-15-2 1-15,15 2-1 0,0 0-4 0,0 0 4 16,-16-8-1-16,16 8 5 0,0 0 7 16,0 0 23-16,0 0 21 0,57-11 22 0,-26 10 17 15,12-3-14-15,5 0 1 0,10 2-8 16,1 0-4-16,2-3-11 0,2 2-5 16,-2 1-16-16,2-1-27 0,2 0-35 0,-3-1-41 15,-1 0-51-15,0-3-69 0,2 3-82 16,-4-5-112-16,20-5-211 0,-7-1-11 0,3-4-423 15,-5-3-521-15</inkml:trace>
  <inkml:trace contextRef="#ctx0" brushRef="#br0" timeOffset="-23885.99">24074 5088 424 0,'0'0'108'0,"0"0"-24"0,0 0-5 16,0 0-9-16,0 0 7 0,0 0-3 0,0 0-4 15,0 0-11-15,0 0 7 0,0 0-10 16,0 0-4-16,0 0-1 0,0 0-4 0,0 0-3 15,0 0-13-15,0 0 8 0,0 0-6 16,0 0-8-16,0 0-1 0,0 0 3 16,0 0-9-16,0 0 4 0,0 0-2 0,0 0 2 15,0 0 10-15,0 0 4 0,0 0-6 16,0 0-10-16,0 0 3 0,0 0 0 0,0 0-10 16,0 0 6-16,0 0-9 0,0 0-5 15,0 0 2-15,0 0-4 0,0 0 3 0,0 0 4 16,0 0-8-16,0 0-2 0,0 0 3 15,0 0 2-15,0 0 6 0,0 0 1 16,0 0 12-16,0 0-11 0,0 0-4 0,0 0 3 16,0 0 0-16,0 0-5 0,0 0-1 15,0 0-2-15,0 0-1 0,0 0 5 16,0 0-7-16,0 0 4 0,0 0-10 16,0 0 17-16,0 0-3 0,0 0-6 0,0 0 2 15,0 0 8-15,0 0-4 0,0 0 1 16,0 0-4-16,0 0 4 0,0 0-7 0,0 0-3 15,0 0-2-15,0 0 10 0,0 0-12 16,0 0 4-16,0 0 0 0,0 0 3 0,0 0-6 16,0 0 3-16,0 0 3 0,0 0 5 15,0 0-12-15,0 0 9 0,0 0 5 16,0 0-6-16,0 0 0 0,0 0 2 0,0 0-3 16,0 0-3-16,0 0 3 0,0 0-6 15,0 0-8-15,0 0-2 0,0 0 7 0,0 0 3 16,0 0 0-16,0 0-4 0,0 0 4 15,0 0 2-15,0 0-6 0,0 0 10 0,0 0 2 16,0 0-5-16,0 0 7 16,0 0-4-16,0 0 6 0,0 0-9 0,0 0-1 15,0 0-17-15,0 0-4 0,0 0-13 0,0 0 0 16,0 0-9-16,0 0 2 0,0 0 8 16,0 0 3-16,0 0 4 0,0 0 4 15,0 0 10-15,0 0 8 0,0 0 1 16,0 0 9-16,0 0 0 0,0 0 0 0,0 0 2 15,0 0-11-15,0 0-7 0,0 0-17 16,0 0-17-16,0 0-21 0,0 0-35 16,0 0-76-16,0 0-259 0,0 0 409 0</inkml:trace>
  <inkml:trace contextRef="#ctx0" brushRef="#br0" timeOffset="-19873.84">25994 5321 896 0,'0'0'248'0,"0"0"-75"15,0 0-33-15,8-11-25 0,-8 11-5 16,0 0-6-16,0 0-15 0,0 0 2 16,0 0 4-16,0 0-5 0,0 0-2 0,0 0-8 15,0 0-3-15,0 0 2 0,0 0-13 16,0 0-7-16,0 0 4 0,0 0 1 16,0 0-1-16,0 0 0 0,0 0 2 15,0 0-8-15,0 0-2 0,-21 45-12 0,13-31 2 16,-4 0-3-16,2 4-4 0,-2-1-4 15,3-1-5-15,-3 0-15 0,2-2-31 0,-2 1-30 16,2-3-28-16,2 1-23 0,1-3-31 16,-7-1-34-16,14-9-47 0,-16 14-100 0,10-11-388 15,-5-1 48-15</inkml:trace>
  <inkml:trace contextRef="#ctx0" brushRef="#br0" timeOffset="-19538.05">25759 5416 2076 0,'0'0'-15'16,"0"0"4"-16,0 0 0 0,0 0 0 0,0 0 1 16,0 0-1-16,0 0 10 0,0 0-6 15,0 0 3-15,0 0 0 0,-12-9 3 0,12 9-1 16,0 0 10-16,0 0-3 0,0 0-5 16,0 0 3-16,0 0 2 0,0 0-2 0,-14-8-8 15,14 8-1-15,0 0 1 0,-4-16 2 16,4 16 6-16,0 0 15 0,0 0-2 15,0-22-4-15,0 22 6 0,0 0-4 16,0 0 0-16,8-17 7 0,-8 17-9 16,0 0 25-16,0 0 5 0,0 0 11 0,0 0 2 15,0 0-4-15,0 0-1 0,0 0 0 0,0 0-7 16,18 42 9-16,-18-42-10 0,-12 27 2 16,6-16-16-16,-2 2 5 0,-4-1-7 15,3-1 14-15,1-1-26 0,-4-1-20 0,-2 1-46 16,1-3-41-16,1 1-41 0,12-8-57 15,-26 6-124-15,12-6-315 0,14 0 148 16</inkml:trace>
  <inkml:trace contextRef="#ctx0" brushRef="#br0" timeOffset="-18953.15">25816 5077 1953 0,'0'0'14'0,"8"-13"-2"0,-8 13-6 15,0 0-8-15,0 0 4 0,0 0-2 16,0 0 0-16,0 0 3 0,0 0 4 0,0 0 4 16,0 0 1-16,-38 35 16 0,24-25 10 15,-3 4 7-15,-5-1 12 0,-3 4 13 16,-1 3-8-16,1-4 8 0,-1 2 5 16,-3-1-2-16,-1 0 3 0,1-2 0 0,-3 0-3 15,3 0 6-15,7-2 6 0,-3-2-7 16,3-2-3-16,2 0-6 0,7-3-3 0,-5 2 3 15,6-3-2-15,12-5 4 0,-21 10-2 16,9-6-3-16,12-4-4 0,-14 5-8 16,14-5-8-16,0 0-2 0,-18 7-6 0,18-7-4 15,0 0-2-15,0 0 1 0,-7 9-6 16,7-9 0-16,0 0 3 0,0 0 2 16,-4 20-3-16,4-20-3 0,-4 23-3 0,4-7 2 15,-2 0-3-15,-2 2-2 0,0 2-3 16,0 0 1-16,0 3-2 0,0 2-1 15,-2 0-4-15,2-3 1 0,0 3-1 0,-3-3 3 16,-1 3 3-16,2-3 1 0,-2 1 6 16,-2 0 5-16,-2-4-3 0,1 0 8 15,1-2 9-15,-8-2 7 0,6 0-6 0,-5-3 2 16,-3-2 3-16,2-1-3 0,-3-1-2 16,-1-3 0-16,0-2-4 0,1-2-2 0,-1-1-6 15,-3-4 3-15,-1 0-8 0,1-1 0 16,3-2-8-16,-1-3 9 0,5-4-5 0,-4 0-8 15,8 2 3-15,-1-4 3 0,1-1-5 16,6 2-8-16,0 0-5 0,2-1-4 16,6 0-14-16,0 16-11 0,8-35-15 0,2 16-17 15,2 0-26-15,6-2-27 0,-1-1-28 16,5 0-41-16,3-1-40 0,1-2-24 16,3 0-44-16,-3 1-67 0,7-5-134 0,-5 0-391 15,-5 6-248-15</inkml:trace>
  <inkml:trace contextRef="#ctx0" brushRef="#br0" timeOffset="-18803.97">25230 5045 2572 0,'0'0'-94'16,"8"-16"15"-16,-8 16 4 0,10-8 10 15,-10 8 6-15,16-7-10 0,-16 7-23 0,18-5-47 16,-18 5-121-16,17-10-268 0,-13 6 294 15</inkml:trace>
  <inkml:trace contextRef="#ctx0" brushRef="#br0" timeOffset="-18667.43">25303 4915 1751 0,'0'0'149'0,"0"0"11"0,-4-13-20 0,4 13-10 16,0 0-17-16,0 0-20 0,0 0-17 0,0 0-34 15,-4-17-36-15,4 17-40 0,0 0-30 16,0 0-37-16,0 0-56 0,0 0-111 15,0 0-376-15,-13 1 130 0</inkml:trace>
  <inkml:trace contextRef="#ctx0" brushRef="#br0" timeOffset="-17862.59">24804 5024 1809 0,'0'0'-61'0,"12"-15"15"0,-12 15 8 15,0 0 11-15,0 0 9 0,0 0 3 16,0 0 13-16,0 0-1 0,0 0 16 0,0 0 19 16,0 0-6-16,0 0 17 0,0 0 5 15,0 0 14-15,0 0-2 0,-12 58 18 16,8-44-13-16,-2 1 8 0,-5 4-11 0,3 0 8 16,-6 2 10-16,2 0-4 0,-5 4 3 15,-1-2-1-15,-4 2 5 0,1-3 7 0,-5 2 5 16,1-4 4-16,-1 1-7 0,-7 4-1 15,3-4 2-15,1-2 2 0,-3 0-2 16,3-4-9-16,0 2-2 0,-3-1-1 0,3-2-6 16,3-4-8-16,1 0-3 0,-1-1-7 15,1 1-4-15,3-4-4 0,0 1-1 16,-1-1 0-16,5-2 2 0,-3-1-1 0,3 0 0 16,0-2-3-16,-1 1-3 0,19-2-5 15,-28 2 1-15,28-2 1 0,-25 2-1 16,25-2 4-16,-20 2 4 0,20-2-5 0,-22 0 0 15,22 0 0-15,-17 0-8 0,17 0 4 16,0 0-9-16,-22 2-7 0,22-2-2 0,0 0-4 16,0 0-2-16,-20 4-1 0,20-4-3 15,-9 8 5-15,9-8-6 0,-14 9 0 16,14-9 0-16,-12 10-2 0,12-10 1 0,-10 9-1 16,10-9 1-16,0 0 2 0,-16 12 1 15,16-12 0-15,-9 5-3 0,9-5 2 0,0 0 1 16,0 0-2-16,-24 0 2 0,24 0 0 15,0 0-1-15,0 0 8 0,-22-16-7 16,22 16 5-16,-9-9 6 0,9 9 1 0,0 0 2 16,-12-10 7-16,12 10-7 0,0 0-3 15,0 0-3-15,-14-9 8 0,14 9-13 16,0 0 0-16,0 0-2 0,0 0 4 0,-33 15-8 16,19-7 6-16,6 0-1 0,-4 1 2 15,-1 2-3-15,1 1 6 0,-2 3-8 0,0 1 4 16,-7-1-3-16,1 1-4 0,-1-2-4 15,3 2-5-15,-4-1-15 0,1-2-16 16,-1-1-22-16,2 1-29 0,-1-3-39 0,3-3-42 16,4-1-53-16,-1-1-60 0,3-1-57 15,12-4-138-15,-20-1-122 0,20 1-341 16,0 0-355-16</inkml:trace>
  <inkml:trace contextRef="#ctx0" brushRef="#br0" timeOffset="-17200.41">25350 4227 2801 0,'0'0'-65'15,"8"-10"-10"-15,-8 10 7 0,0 0-1 16,0 0 4-16,0 0 8 0,0 0 23 0,0 0 2 16,0 0 21-16,0 0 14 0,-25 56 13 15,13-33 16-15,-6 2 11 0,-3 4 19 0,-1-1 1 16,-8 3 10-16,5-1 3 0,-5 0 12 16,1-1-1-16,2-3 0 0,-3-3-8 15,5-4-3-15,-1 0-4 0,0-2-4 0,9-3 0 16,-3-3 4-16,6-1-8 0,1-2-2 15,-3-3-4-15,16-5-9 0,-18 3-8 16,18-3-2-16,0 0-10 0,0 0 1 0,0 0-7 16,0 0-2-16,0 0-4 0,0 0 0 15,0 0-8-15,0 0 1 0,22-43-12 0,-22 43-30 16,0 0-32-16,12-9-25 0,-12 9-25 16,0 0-41-16,0 0-51 0,0 0-103 15,0 0-572-15,-51 24-248 0</inkml:trace>
  <inkml:trace contextRef="#ctx0" brushRef="#br0" timeOffset="-17029.72">23899 4914 2885 0,'0'0'111'0,"-18"7"-4"0,18-7-15 15,0 0-19-15,0 0-17 0,0 0-31 0,0 0-26 16,0 0-37-16,0 0-41 0,51-3-44 15,-33 3-49-15,-4-4-66 0,-2 1-155 0,1-2-328 16,-1 1 15-16</inkml:trace>
  <inkml:trace contextRef="#ctx0" brushRef="#br0" timeOffset="-16475">23746 4816 2147 0,'0'0'-30'0,"0"0"3"16,0 0 19-16,0 0 14 0,-30 9 9 0,30-9 14 16,-17 16 4-16,7-5-3 0,-2 3 3 15,-9 1 7-15,3 3-4 0,-4 1 16 16,-3-1 11-16,-1 1 11 0,1 0 5 0,-5-2 3 16,5-1 3-16,-5-2 2 0,9-2-7 15,-5-2-3-15,4-3 2 0,3 0-2 0,1 0 6 16,4-4 2-16,-1 3 6 0,15-6-2 15,-26 8-1-15,16-3-8 0,10-5-4 16,-17 6-8-16,17-6-9 0,-12 7-9 0,12-7-8 16,-14 5-7-16,14-5-4 0,0 0-4 15,-14 19 4-15,14-19-1 0,-7 20 3 16,3-2-1-16,4 1-2 0,-8 3-3 16,2 1-3-16,2 2 3 0,-4 2 2 0,0-2 3 15,0 1 0-15,-1 5 0 0,-3-2-3 16,-2 1 1-16,2-1-1 0,-1-1-1 0,-1-3-1 15,2-2 2-15,-4 0-8 0,3-4 1 16,-5-1 2-16,0 0-3 0,2-3 0 0,-1-2-3 16,-5-1-2-16,1-3 1 0,-3-2 1 15,6 0-6-15,1-3 5 0,-5-2-3 0,4-1 1 16,18-1 1-16,-37-5 7 0,23 2-3 16,-3-6 0-16,5 0-2 0,-2-2 0 15,2-2 7-15,1-3-9 0,1-1 5 16,6-1 0-16,-4 1-7 0,2 1 3 0,4-2-2 15,0-2-4-15,2 20 2 0,6-39-4 16,0 22 1-16,0-5-6 0,2 2-6 0,0 1-18 16,5 0-29-16,-1 0-35 0,4 2-45 15,3-3-61-15,-3 4-54 0,6-4-88 16,1-1-193-16,1-1-70 0,1 1-297 0,-1-3-269 16</inkml:trace>
  <inkml:trace contextRef="#ctx0" brushRef="#br0" timeOffset="-16329.42">23161 4753 2823 0,'0'0'-33'0,"7"-13"-2"16,-7 13-43-16,14-13-16 0,-2 7-39 0,6-1-16 16,-8 0-37-16,5 2-71 0,3-2-335 15,-6 0 204-15</inkml:trace>
  <inkml:trace contextRef="#ctx0" brushRef="#br0" timeOffset="-16218.06">23383 4630 1632 0,'0'0'-62'16,"0"0"18"-16,0 0 14 0,0 0 5 0,0 0 8 15,11-10 5-15,-11 10-12 0,0 0-16 16,0 0-25-16,0 0-43 0,0 0-127 16,10-6-86-16,-10 6 104 0</inkml:trace>
  <inkml:trace contextRef="#ctx0" brushRef="#br0" timeOffset="-15592.7">22727 4774 1009 0,'0'0'70'0,"0"0"-12"0,0 0-2 0,0 0 9 15,0 0-10-15,0 0 2 0,0 0 11 16,0 0 7-16,0 0-3 0,-6 32 7 15,-2-18-5-15,0 3 6 0,2-1 0 0,-2 4-7 16,0 2 13-16,-1 1 15 0,1-1 6 16,-6 1 13-16,2-3 1 0,0 4 2 0,-5 0 1 15,-1-3 4-15,0 2 0 0,-1 1-8 16,-1-2-6-16,-3-3-5 0,-1 2-10 16,4 0-3-16,-5-2-8 0,-1-2-10 0,-1 0-8 15,-1-2-7-15,1-1-6 0,-1-1-6 16,1-4-6-16,1 0-3 0,1-2 3 0,1-2-11 15,1 2 1-15,1-3 3 0,6-1 7 16,-1 1-5-16,17-4 6 0,-26 6 0 16,14-5 2-16,12-1-2 0,-21 4-3 0,21-4-1 15,-18 4-6-15,18-4-8 0,0 0 0 16,-18 6-7-16,18-6-2 0,-13 5-2 16,13-5-1-16,0 0-1 0,-12 14 3 0,12-14 3 15,-12 15 1-15,4-2-1 0,2-1 1 16,-7 4-3-16,1 1 2 0,-4 2-5 0,-3 3 2 15,-3-1-3-15,2 0-1 0,-5 0 3 16,-1 0-6-16,5-2 7 0,-5 0-12 16,8-2-6-16,1-4-24 0,-3 1-28 0,8-3-34 15,-3-3-37-15,5-1-55 0,10-7-51 16,-18 8-58-16,18-8-120 0,0 0-155 16,0 0-358-16,0 0-322 0</inkml:trace>
  <inkml:trace contextRef="#ctx0" brushRef="#br0" timeOffset="-15258.82">22921 4306 2762 0,'18'-17'-77'0,"-6"7"1"0,1 0 3 0,-5 4 6 15,-8 6-3-15,0 0 7 0,0 0 14 16,0 0 18-16,0 0 17 0,0 0 15 15,-4 44 17-15,-13-24 8 0,1 3 12 0,-6 1 10 16,1 0-5-16,-1 2 0 0,-4-2 3 16,5-1 0-16,-5 1-3 0,-3-5 17 0,7-2 0 15,1-2 1-15,-1-4 4 0,4 1 6 16,3-5 10-16,1 0-11 0,2-2-10 16,12-5-9-16,0 0-7 0,-25-3-8 0,25 3-5 15,0 0 1-15,0 0-5 0,0 0-6 16,0 0-5-16,6-32 2 0,-6 32-9 0,0 0-14 15,0 0-13-15,0 0-10 0,0 0-18 16,0 0-37-16,0 0-57 0,0 0-52 16,0 0-109-16,0 0-501 0,0 0-112 0</inkml:trace>
  <inkml:trace contextRef="#ctx0" brushRef="#br0" timeOffset="-14493.31">21782 5289 2380 0,'14'-18'-73'15,"-14"18"6"-15,8-11 2 0,-8 11 7 16,11-11 4-16,-11 11 1 0,0 0 7 0,8-12 14 15,-8 12 16-15,0 0 17 0,0 0 3 16,10-9 13-16,-10 9 1 0,0 0 5 16,0 0 7-16,0 0 7 0,0 0-4 0,0 0 3 15,0 0 10-15,0 0 7 0,0 0 9 16,0 0 12-16,0 0 5 0,0 0 10 16,-39 24 5-16,39-24 5 0,0 0 7 0,0 0-9 15,0 0-5-15,0 0-4 0,0 0-11 16,-30-15-7-16,30 15-9 0,-4-16-7 0,4 16-12 15,4-20-8-15,-4 20-6 0,8-28-8 16,-2 14-17-16,4-2-10 0,-2 4-7 0,4-1-5 16,-3-1 2-16,-1 1 2 0,0 1 2 15,2 0 3-15,-2 1-3 0,-8 11 13 16,10-15 7-16,-10 15 3 0,9-16 8 16,-9 16-5-16,4-15-2 0,-4 15 3 0,-2-19 12 15,2 19 20-15,-9-25 14 0,5 12 9 16,4 13 6-16,-10-30 0 0,4 14-6 0,4 1-11 15,-2-2-8-15,2-1-11 0,2 0-16 16,0 18-20-16,8-33-39 0,-2 16-35 16,4 0-38-16,-6 4-32 0,7 1-38 0,-1-1-39 15,-6 2-80-15,8 2-609 0,-6 2-297 16</inkml:trace>
  <inkml:trace contextRef="#ctx0" brushRef="#br0" timeOffset="-13907.69">21489 5127 2583 0,'0'0'-136'0,"-11"24"16"0,5-6 8 16,0-1 15-16,-6 4 15 0,2 0 15 0,2 1 23 15,-7 7 27-15,1-1 17 0,-2 3 22 16,-1 0 27-16,-1 1 2 0,0 5 14 0,-3 0-1 15,-5-1 3-15,1 3 8 0,-1-3-6 16,1-1 4-16,-1 4 2 0,0-3 0 16,1 0-1-16,-1 2-2 0,1-3-4 0,-1 1 3 15,1 2-3-15,-3-4 0 0,3 3 1 16,-3-1 1-16,3-1-11 0,-1 1 2 0,1 3-4 16,-1-4 0-16,1-1 0 0,1 0 8 15,1 1 6-15,-3-5 6 0,2-3 0 16,1-3 1-16,-1 1-1 0,-1-2-2 0,-1-2-8 15,1 1 2-15,-1-7-4 0,1 2-5 16,-3-2-9-16,-3-1-1 0,3-6-6 0,-1 3-7 16,-3-4 1-16,3-1-7 0,-4-3-2 15,-1-3-7-15,-1 0 1 0,-1 0-4 16,-5-2-1-16,-2-3-1 0,2-1-2 16,2 0-1-16,-3 1 13 0,-1-1-2 0,0-2-4 15,4 3-2-15,-5-1-1 0,7 0-3 16,-4 2 1-16,4 0-4 0,-3-1-2 0,9 0-1 15,-1 4-1-15,3-3-4 0,3 0-6 16,3 2-2-16,1 1-8 0,5-3-10 16,-1 2-12-16,18 2-1 0,-26-2 3 0,26 2 2 15,-15-6 6-15,15 6 0 0,0 0 4 16,0 0 1-16,0 0 3 0,0 0-1 0,0 0 4 16,0 0 1-16,0 0 2 0,49-12-2 15,-30 8 1-15,3 3 2 0,4-1-5 16,1-2-25-16,3 2-50 0,-3 1-65 0,2-2-70 15,-1-2-148-15,1-1-230 0,1-1-298 16,-5-3-287-16</inkml:trace>
  <inkml:trace contextRef="#ctx0" brushRef="#br0" timeOffset="-11612.48">21226 4825 2663 0,'18'-16'-98'0,"-10"6"26"16,2 2 8-16,-10 8 19 0,19-15 15 15,-9 9 6-15,4-1 9 0,-14 7 11 16,21-12-5-16,-9 7 2 0,-12 5-1 15,20-10 6-15,-20 10 12 0,16-5 3 0,-16 5 17 16,17-8 5-16,-17 8 1 0,14-4 1 16,-14 4 1-16,0 0-4 0,16-5-2 0,-16 5-4 15,0 0-4-15,0 0 1 0,21-3 0 16,-21 3 0-16,0 0 0 0,0 0-1 16,22 4 1-16,-22-4-4 0,0 0 3 0,14 6-8 15,-14-6 5-15,0 0 4 0,13 6-1 16,-13-6-4-16,0 0 4 0,0 0 1 15,12 7 3-15,-12-7-3 0,0 0 6 0,0 0 7 16,0 0 4-16,6 13 3 0,-6-13 3 16,0 0 2-16,0 0 2 0,-27 27 2 0,15-19 9 15,-2 3-3-15,-2 2 0 0,-1 1 2 16,1 1-9-16,-2 2-6 0,-5 4-4 16,-3 1-3-16,3-3-4 0,3 3-4 0,-4-1 1 15,1 2-1-15,1-1-1 0,1 1-2 16,3 2-4-16,-4-4 1 0,5-1-4 0,3 0-3 15,-2-3 3-15,3 2-2 0,-3-1-4 16,0-3 4-16,2 0-4 0,-1-1 0 16,-1-2-26-16,0-2-48 0,2-3-67 0,-1 1-73 15,-3-2-115-15,0-2-238 0,18-4-340 16,-29 1-272-16</inkml:trace>
  <inkml:trace contextRef="#ctx0" brushRef="#br0" timeOffset="-11430.19">20975 5365 3041 0,'0'0'106'0,"8"9"-16"16,-8-9-11-16,8 8-9 0,-8-8-6 16,8 7-22-16,-8-7-22 0,5 6-19 0,-5-6-30 15,0 0-59-15,0 0-60 0,0 0-86 16,0 0-181-16,0 0-388 0,0 0-115 0</inkml:trace>
  <inkml:trace contextRef="#ctx0" brushRef="#br0" timeOffset="-11256.53">21177 4383 2518 0,'6'-14'6'0,"0"2"14"0,-6 12-11 0,8-15-32 16,-8 15-29-16,6-11-26 0,-6 11-61 16,6-10-105-16,-6 10-395 0,6-7 139 15</inkml:trace>
  <inkml:trace contextRef="#ctx0" brushRef="#br0" timeOffset="-10812.71">21012 4361 2042 0,'-12'4'133'0,"12"-4"-6"16,-15 7-17-16,15-7-23 0,0 0-14 0,-10 7-5 16,10-7-6-16,0 0-12 0,0 0-6 15,0 0-4-15,4 27-8 0,-4-27-1 16,2 19-6-16,-2-19 2 0,2 21 1 0,-2-21-5 16,-2 23-1-16,2-23 5 0,-6 27-10 15,-4-14 2-15,0 1 1 0,1-1-3 0,-7 1 1 16,-2 0 12-16,2 0 6 0,-1-1 4 15,1-2-1-15,0 3 4 0,-3 0-5 16,7-5-3-16,-4 4-7 0,4-1 1 0,1-1 0 16,1 0-2-16,0 1 0 0,0 1 2 15,2 1 1-15,2-1-1 0,6-13-3 0,-13 25-3 16,9-12-3-16,0 2 1 0,0-1-3 16,4-14-2-16,-6 30-2 0,4-16 3 15,-4 1-3-15,6-15 1 0,-6 28 3 0,2-14 4 16,-2-1 11-16,6-13 7 0,-11 24 3 15,5-14 9-15,-2 0 4 0,-4 0-4 16,12-10 4-16,-20 15 2 0,9-12 8 0,11-3 3 16,-20 6-1-16,20-6 3 0,-20 2-2 15,20-2-3-15,0 0-8 0,-27-11-6 16,27 11-10-16,-12-19-20 0,10 3-28 0,2-1-35 16,2-1-46-16,4-1-55 0,0-3-71 15,0 1-73-15,2 2-169 0,-2 0-137 0,-1 3-319 16,-1 2-306-16</inkml:trace>
  <inkml:trace contextRef="#ctx0" brushRef="#br0" timeOffset="-10573.12">20252 5797 2791 0,'8'8'-22'15,"-8"-8"22"-15,22 8 22 0,-10-5 3 16,-12-3-5-16,27 2-3 0,-11-2-17 16,-16 0-47-16,39-4-67 0,-23-4-122 0,5 1-258 15,1-3-127-15,-2-3 158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24T10:58:44.78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33017 1009 670 0,'0'0'181'0,"0"0"-33"0,0 0-51 16,0 0-5-16,0 0-29 0,0 0 11 15,0 0 3-15,0 0-2 0,0 0 18 16,0 0 1-16,12-11 20 0,-12 11 9 0,0 0 1 0,0 0-1 16,0 0 11-16,0 0 1 15,0 0-2-15,0 0-1 0,0 0-7 16,0 0-8-16,0 0-11 0,0 0-12 15,0 0-7-15,0 0-14 0,0 0-10 0,0 0-6 0,0 0-5 16,0 0-9-16,0 0-5 0,0 0-5 0,0 0-3 16,0 0 0-16,0 0-8 15,0 0 2-15,0 0-3 0,0 0-2 0,-20 47 0 16,12-37-6-16,8-10 0 0,-12 17-12 16,6-8-20-16,6-9-35 0,-15 18-50 0,7-8-50 15,8-10-43-15,-18 17-86 16,12-10-615-16,-2-1-277 0</inkml:trace>
  <inkml:trace contextRef="#ctx0" brushRef="#br0" timeOffset="523.58">32773 1038 2553 0,'0'0'-145'0,"0"0"21"16,0 0 13-16,0 0 11 16,-29 29 14-16,29-29 13 0,0 0 13 0,-18 7 21 15,18-7 11-15,0 0 14 0,-12 4 10 16,12-4 16-16,0 0-1 0,0 0 17 0,0 0 21 0,0 0 12 16,0 0 26-16,0 0 2 15,0 0 6-15,0 0 2 0,-21-17 4 0,21 17-7 16,0 0 2-16,0 0-14 15,0 0 2-15,0 0-3 0,0 0 7 0,23-32 1 16,-23 32 8-16,10-8 4 0,-10 8-2 0,0 0 3 0,16-8-7 16,-16 8-4-16,0 0 1 15,0 0-5-15,0 0-2 0,0 0-3 0,0 0-6 16,0 0-8-16,0 0-6 0,14 23-10 16,-14-23-2-16,0 0-9 0,0 0-5 0,-22 31-17 15,22-31-13-15,-16 14-23 16,8-7-34-16,8-7-31 0,-17 13-46 15,7-8-44-15,10-5-32 0,-22 10-33 0,22-10-65 16,-19 7-650-16,9-4-379 0</inkml:trace>
  <inkml:trace contextRef="#ctx0" brushRef="#br0" timeOffset="1243.43">32905 591 2820 0,'0'0'-113'0,"0"0"21"15,8-8 24-15,-8 8 15 0,0 0 17 0,0 0 6 0,0 0 10 16,0 0 5-16,-32 27-10 16,22-16 13-16,-5 0-3 0,-1 0 10 15,0 1 2-15,-1-1 18 0,-1 1 10 16,-2-1 7-16,1-1 10 0,3-3 1 0,-6 0 0 16,5 1-1-16,-3-3 1 15,4-1-3-15,-1 3 9 0,1-6-1 16,0 4 10-16,16-5 4 0,-25 2 7 0,25-2 10 15,-22 6-4-15,22-6 3 0,-16 1-6 0,16-1 2 16,0 0-1-16,-21 1-2 0,21-1-3 0,0 0-5 0,-18 3-3 16,18-3-2-1,0 0-7-15,0 0-7 0,-18 4-2 0,18-4-7 0,0 0-6 16,0 0 1-16,0 0-4 16,-15 14 1-16,15-14-1 0,0 0-2 15,-2 20 1-15,2-20-7 0,0 21 1 0,-2-8-2 16,2-13-1-16,-2 30-1 0,0-12 1 15,0-1 1-15,0 2-4 0,-4 0 2 0,2 1 3 0,-2 0-4 16,0 2-13-16,-3-2 1 16,1 0-2-16,0-2 2 0,0-2 4 15,-6 0 0-15,4-2 2 0,-1-1 0 0,-1-3 4 16,0 1 4-16,-2-3 0 0,-1 2-1 0,1-4 1 16,-2-2 10-16,16-4-3 0,-33 3 1 15,15-1 1-15,18-2-2 0,-35-4 0 16,15 0-3-16,2-1 1 0,-1-1-1 0,1-2 2 0,2-2 1 15,1 3 0-15,1-4-4 16,-2 1-1-16,4-1-3 0,1-2-5 0,1 0 3 16,-2 0-3-16,4-2-4 15,2 2 0-15,0-1-4 0,6 14-4 0,-7-24-6 0,5 12-9 16,2 12-10-16,4-25-16 16,3 12-30-16,-1-3-37 0,6 4-52 0,4-2-54 0,1-3-68 15,1 1-174-15,4 1-122 16,3-2-264-16,1 1-186 0</inkml:trace>
  <inkml:trace contextRef="#ctx0" brushRef="#br0" timeOffset="1423.63">32610 569 2508 0,'0'0'16'0,"12"-14"23"0,-12 14-6 0,14-10 4 16,-14 10-3-16,14-10 4 0,-14 10-7 15,15-12-3-15,-15 12-20 0,18-11-32 0,-18 11-50 16,16-9-41-16,-7 3-42 0,-9 6-103 0,16-12-415 0,-12 8 86 16</inkml:trace>
  <inkml:trace contextRef="#ctx0" brushRef="#br0" timeOffset="1543.34">32655 379 2069 0,'0'0'32'15,"0"0"-24"-15,-9-10-19 0,9 10-35 0,0 0-5 0,0 0-29 16,0 0-42-16,0 0-117 16,-6-20-264-16,6 20 324 0</inkml:trace>
  <inkml:trace contextRef="#ctx0" brushRef="#br0" timeOffset="3033.71">31923 670 1418 0,'4'-15'53'0,"-4"15"29"0,0 0 9 16,4-16 8-16,-4 16-4 0,0 0-4 15,6-10 8-15,-6 10-2 0,0 0-2 0,0 0 3 0,0 0-13 16,6-14-3-16,-6 14-14 16,0 0-3-16,0 0-9 0,0 0-1 0,0 0-7 15,0 0-3-15,0 0-9 16,0 0-5-16,-4 55 4 0,0-40-10 0,2 3 1 15,-2-2-2-15,0 3-2 0,0 1 2 0,-4-3-4 0,4 1 0 16,-2-4-5-16,0 2 3 16,1-1-4-16,-3-2 7 0,0-2-3 0,0 1-2 15,-4-2 1-15,12-10-5 16,-17 15-1-16,5-9-1 0,12-6 1 0,-20 7-6 0,20-7 9 16,-18 1-1-16,18-1-2 15,0 0 14-15,-23-3-2 0,23 3 1 0,0 0-3 16,-18-7-2-16,18 7-2 15,0 0-5-15,0 0-1 0,0 0 0 0,-6-16-2 16,6 16-8-16,0 0 3 0,0 0 4 0,0 0-5 0,0 0-6 16,0 0 5-16,0 0-1 15,0 0 3-15,0 0 5 0,0 0 8 0,0 0 3 0,0 0 5 16,0 0 1 0,0 0 3-16,0 0-1 0,0 0-1 0,0 0-1 0,0 0 0 15,0 0-2-15,0 0 0 16,0 0 6-16,2 46-3 0,-2-46 1 0,-13 10-2 15,13-10 3-15,-18 9-3 0,18-9-2 0,-18 7-2 0,18-7-4 16,-18 8-2-16,7-4 5 16,11-4-10-16,-22 7 4 0,22-7-1 0,-20 7 2 15,9-4-4-15,11-3 2 16,-26 10-5-16,14-6 0 0,12-4 1 0,-27 7 4 0,13-1-6 16,2-2 4-1,-3 2 1-15,15-6-1 0,-28 9 1 0,16-3 4 0,-3 2-1 16,1-3 0-16,0 3 0 15,14-8 3-15,-27 14 0 0,15-8-1 0,-4 3 6 0,4-4 0 16,-1 3 1-16,1-1 3 0,-2 0-6 0,14-7 11 16,-20 10-2-16,9-4-2 15,11-6-2-15,-18 10 0 0,18-10-3 0,-18 6 2 16,18-6-5-16,-17 7 3 16,17-7-1-16,-16 3-4 0,16-3-1 0,0 0 4 15,-26 1-3-15,26-1 3 0,-19 0-4 16,19 0 1-16,0 0-5 0,-28-1-18 0,28 1 4 15,-17-3-3-15,17 3 2 0,0 0-1 0,-24 0-2 16,24 0 1-16,0 0-2 0,-27 3 0 16,27-3-1-16,-16 5 1 0,16-5-2 15,-16 7 1-15,16-7-1 0,-12 13 0 16,12-13-2-16,-7 15-4 0,7-15-6 0,-6 14-3 0,6-14-3 16,0 0-5-1,0 20 3-15,0-20 0 0,0 0 6 0,-4 15 3 0,4-15 2 16,0 0 4-16,0 0 5 15,0 0-1-15,-10 9 2 0,10-9-2 0,0 0 3 0,0 0 3 16,-30-5 2-16,30 5 3 0,0 0 6 0,-29-9 2 16,29 9 4-16,-22 0 4 15,22 0 3-15,-23 0 0 0,23 0 3 0,-22 5-1 16,22-5 1-16,-19 9-2 16,5-1 4-16,6 0-3 0,-2 3-2 0,10-11-3 15,-12 25-1-15,6-11-3 0,5 5 0 16,-1-2-3-16,2-17-17 0,3 33-25 0,-1-15-37 15,4-3-50-15,2 2-74 0,4-4-75 0,-2-3-146 16,2-1-164-16,-1-5-390 16,-11-4-409-16</inkml:trace>
  <inkml:trace contextRef="#ctx0" brushRef="#br0" timeOffset="3393.43">31461 458 2995 0,'0'0'35'16,"0"0"21"-16,0 0 0 0,0 0-9 0,10-7-4 15,-10 7 1-15,0 0 10 0,20-8-1 16,-20 8 0-16,16-5-2 0,-3 1-4 0,-13 4-6 16,26-5-3-16,-10 0-7 15,1 2-2-15,1-2-4 0,0 0-11 0,1 0-18 0,1 1-38 16,-2-2-65-1,3 0-62-15,-3-3-127 0,0 5-639 0,-3-4-346 0</inkml:trace>
  <inkml:trace contextRef="#ctx0" brushRef="#br0" timeOffset="3643.64">32007 283 2736 0,'14'-3'-63'0,"-14"3"19"16,0 0 4-16,24-6-2 15,-24 6-2-15,17-4 8 0,-17 4-5 0,20-4-8 0,-20 4-27 16,16-4-30-1,-8 3-48-15,-8 1-123 0,15-4-287 0,-15 4 242 0</inkml:trace>
  <inkml:trace contextRef="#ctx0" brushRef="#br0" timeOffset="4043.61">31230 1751 1705 0,'0'0'156'0,"0"0"13"0,-2 15-23 15,2-15-21-15,0 0-24 0,0 0-16 16,0 0-16-16,0 0-13 0,14 15-28 0,-14-15-26 15,0 0-35-15,25-2-46 0,-15 1-40 0,-10 1-70 16,21-8-120-16,-11 4-300 16,0-2 183-16</inkml:trace>
  <inkml:trace contextRef="#ctx0" brushRef="#br0" timeOffset="5538.74">30603 1026 1732 0,'4'-19'-2'0,"-4"19"4"16,0 0-2-16,0 0-9 0,0 0 3 0,12-11-4 0,-12 11 6 15,0 0 0-15,0 0 5 16,16-2-1-16,-16 2 5 0,0 0 3 0,0 0-4 0,29 9 1 16,-29-9 6-16,16 6 4 15,-16-6-12-15,14 6 1 0,-14-6-3 0,0 0 3 16,19 6 4-16,-19-6 0 15,0 0 13-15,14 4 5 0,-14-4 12 0,0 0 15 16,0 0 18-16,0 0 17 0,0 0-16 0,0 0 3 16,0 0 3-16,0 0-8 0,0 0-4 15,0 0-1-15,-47 5-5 0,47-5-1 0,-28 8-7 16,11-3 1-16,-1 1 1 16,-2 2-9-16,-1 0-1 0,-3 1 9 0,1-2 7 15,1 2 12-15,-3 0-4 16,1-2 3-16,0 2-5 0,1 0-2 0,-1-3-9 0,-1-1-4 15,1 3-6-15,7-5-7 0,-5 3 0 0,0-3-4 16,3 1-1-16,1-3-2 0,0 1-4 16,18-2-1-16,-31 2-3 0,31-2 6 0,-26 0 13 15,26 0 6-15,-23-2 5 16,23 2 3-16,-20-2-2 0,20 2-3 0,0 0-2 0,-21 0-11 16,21 0-4-16,0 0-2 15,-20 2-1-15,20-2-10 0,0 0 2 0,0 0-1 16,-24 5 0-16,24-5 0 15,-15 7-2-15,15-7-1 0,-18 10 3 0,8-3-4 0,10-7-1 16,-23 13 2-16,9-7 1 16,2-2-4-16,12-4 4 0,-23 12-1 0,9-5 2 15,14-7-5-15,-24 7-3 0,14-4 1 0,10-3-2 16,-21 6-1-16,21-6-2 16,-16 4 0-16,16-4-4 0,0 0 0 15,-23 0 0-15,23 0 4 0,0 0-3 0,0 0 0 16,-26-10 2-16,26 10 1 0,0 0-4 0,-12-10 0 15,12 10-2-15,0 0-2 0,0 0 4 0,-8-19-5 16,8 19-1-16,0 0 1 16,0 0-2-16,0 0-4 0,0 0 2 0,0 0 1 0,16-23-4 15,-16 23 1-15,0 0 1 16,0 0 1-16,10-8-4 0,-10 8-1 16,0 0 2-16,0 0 0 0,0 0 3 0,0 0-3 15,0 0 6-15,0 0 3 0,21 27-3 0,-21-27-1 16,0 0 4-16,-1 20-1 15,1-20 6-15,0 0-2 0,-12 23 4 0,12-23 1 16,-8 12 0-16,8-12 0 0,-12 13 0 16,12-13-2-16,-14 10 0 0,14-10 1 0,-13 7-2 15,13-7-1-15,-16 3-1 0,16-3-2 0,0 0 0 16,-24 5 1-16,24-5 0 16,0 0-2-16,-21-2 0 0,21 2 0 0,0 0 2 0,0 0-1 15,-24-4 0-15,24 4 1 16,0 0 1-16,0 0-2 0,-21-3-2 15,21 3 1-15,0 0-2 0,0 0-2 0,-24 4 0 0,24-4 1 16,-14 7-2-16,14-7-2 0,-14 9 1 16,14-9-2-16,-11 16-1 0,11-16-4 0,-8 15-9 15,8-15-10-15,-2 15-2 16,2-15-15-16,0 0-6 0,0 23-4 16,0-23-7-16,0 0-2 0,6 17 3 0,-6-17 4 15,0 0 10-15,0 0 8 0,4 15 7 0,-4-15-3 16,0 0 4-16,0 0 5 15,0 0 5-15,0 0 6 0,0 0 11 0,0 0 8 16,0 0 8-16,-55-21 11 0,43 18 7 16,12 3 8-16,-24-6 7 0,24 6 7 0,-25-4 4 15,25 4 5-15,-24 0 1 0,24 0-7 0,-23 6-6 16,11 1-1-16,2 1-2 16,10-8-5-16,-18 21-6 0,11-8 4 0,-1 3-11 15,6 1 0-15,-2 2-2 0,4-2-1 16,0 2-5-16,2 0-16 0,2 0-20 0,4-2-34 15,-3-2-53-15,3 1-73 0,4-3-71 0,0-6-153 16,-2-1-173-16,-10-6-383 16,33 0-393-16</inkml:trace>
  <inkml:trace contextRef="#ctx0" brushRef="#br0" timeOffset="5753.6">29845 737 3205 0,'-4'-7'48'0,"4"7"-17"0,-2-17-21 16,2 17 1-16,0 0 14 15,8-16 16-15,0 10 22 0,-8 6 10 0,14-10 0 0,-4 7 0 16,3-3-10-16,1 0-6 16,4 1-5-16,0-1-12 0,3 0-25 0,1 0-38 15,1-1-46-15,3 1-67 16,1 0-58-16,-3-1-117 0,-1 0-636 0,1 0-375 15</inkml:trace>
  <inkml:trace contextRef="#ctx0" brushRef="#br0" timeOffset="6063.36">29794 1989 2817 0,'2'18'-66'0,"-2"-18"29"0,4 16 16 15,-4-16 23-15,8 11 14 16,-8-11 13-16,12 8 0 0,-12-8-5 0,21 2-1 15,-21-2-16-15,28-4-23 0,-10 1-19 0,-3-4-24 16,3 0-18-16,4-3-15 16,-5 1-3-16,3-3-13 0,-1 1-42 15,-3-4-75-15,0 0-399 0,-6 1 160 0</inkml:trace>
  <inkml:trace contextRef="#ctx0" brushRef="#br0" timeOffset="7593.37">29476 681 1746 0,'0'0'-61'0,"0"0"20"0,0 0 19 15,0 0 17-15,0 0 22 0,0 0 28 16,0 0 34-16,0 0 35 0,0 0 31 0,0 0 29 15,0 0 17-15,0 0 11 0,0 0-2 0,0 0-12 16,0 0-9-16,0 0-13 0,0 0-21 16,0 0-18-16,0 0-16 0,0 0-12 15,57-15-33-15,-43 11-46 0,5 0-62 16,5-1-76-16,3 0-79 0,1-1-165 0,1 1-590 16,1-2-384-16</inkml:trace>
  <inkml:trace contextRef="#ctx0" brushRef="#br0" timeOffset="16623.7">28911 1481 1413 0,'0'0'150'0,"0"0"-38"0,0 0-32 0,0 0-10 15,0 0 3-15,0 0 4 16,0 0 11-16,0 0 0 0,0 0 3 0,0 0 3 15,0 0 4-15,0 0 0 0,0 0-1 16,0 0-6-16,0 0-8 0,0 0 3 0,0 0-7 16,0 0-6-16,0 0-4 0,0 0-8 0,0 0-4 15,0 0-7-15,0 0-11 16,0 0-15-16,0 0-12 0,0 0-20 0,0 0-13 16,0 0-16-16,0 0-18 0,0 0-24 15,0 0-31-15,0 0-47 0,0 0-90 0,-18-14-208 16,18 14-231-16,0 0 66 15</inkml:trace>
  <inkml:trace contextRef="#ctx0" brushRef="#br0" timeOffset="16820.27">28914 1388 2039 0,'0'0'56'0,"0"0"21"15,0 0 16-15,0 0 16 0,0 0 20 0,0 0 22 16,0 0 15-16,0 0 6 0,0 0-9 0,0 0-11 15,0 0-16-15,6-17-18 0,-6 17-30 0,0 0-39 0,0 0-52 16,0 0-50 0,0 0-67-16,0 0-61 0,0 0-71 0,0 0-146 0,0 0-431 15,0 0-155-15</inkml:trace>
  <inkml:trace contextRef="#ctx0" brushRef="#br0" timeOffset="18173.4">27538 1531 2341 0,'0'0'-80'0,"0"0"30"16,0 0 26-16,0 0 13 15,0 0 10-15,0 0 18 0,0 0 31 0,0 0 10 0,0 0 9 16,0 0 20-16,0 0 14 15,0 0 13-15,0 0 16 0,0 0 2 0,0 0-7 16,0 0-1-16,25-44-10 0,-15 33-8 0,-6 0-16 16,8-2-11-16,-6 1-7 15,8-3-7-15,-3-3-17 0,3-1-8 0,-2 1-9 0,4-1-1 16,-7-2-5-16,9 3-10 16,-6 0 1-16,6-2-4 0,-5 1-3 0,3 2 0 15,-4 0-1-15,2 2 1 16,-1 1 0-16,-1 3-6 0,-2 0 4 0,-2 1 0 0,-8 10-12 15,15-15-6-15,-15 15-1 0,10-10 4 0,-10 10 5 16,0 0 4-16,0 0-7 16,0 0 6-16,0 0 1 0,0 0 4 0,-21 46-2 15,11-33 2-15,-2 4 3 16,0-2 3-16,-1 2-2 0,3-1 2 0,-6-1-1 0,4 0-1 16,-5-3-1-16,3-1-6 15,-2 0-4-15,-2-4-7 0,7 1-8 0,-7-1-9 16,18-7-5-16,-26 7-2 15,15-7-1-15,11 0 4 0,0 0 4 0,-32-6 5 0,32 6 2 16,-21-4 9-16,21 4 5 0,-16-7-2 0,16 7 6 16,0 0-4-16,-18-5 1 15,18 5-2-15,0 0-1 0,0 0 7 0,-21 0 12 16,21 0 3-16,0 0-1 16,-14 15 1-16,14-15-2 0,-12 14 3 0,12-14-3 0,-12 15-2 15,6-8 2-15,6-7-2 16,-15 16 4-16,15-16 0 0,-18 13-3 0,18-13-1 0,-10 11-9 15,10-11 2-15,-15 5-14 0,15-5-5 0,0 0-9 16,-18 4-12-16,18-4-1 16,0 0 9-16,0 0-2 0,0 0-1 15,0 0 5-15,0 0 1 0,0 0 5 0,0 0 20 16,0 0 12-16,0 0 16 0,0 0 6 0,0 0 9 16,0 0 21-16,0 0 13 15,0 0 5-15,-18 6-3 0,18-6-13 0,-16 19-2 16,11-9-7-16,-11 3-7 15,6 3-14-15,-8-3-24 0,-1 3-30 0,-3-2-42 0,1 0-59 16,-1-1-71-16,0-2-71 0,-3-3-156 0,5 1-563 16,-1-4-438-16</inkml:trace>
  <inkml:trace contextRef="#ctx0" brushRef="#br0" timeOffset="18353.64">26984 1489 2946 0,'0'0'-22'0,"8"-13"19"0,-8 13-6 16,0 0 5-16,0 0-2 16,0 0 8-16,0 0-7 0,0 0 5 0,0 0 0 15,-41 21-1-15,27-13-11 0,2-1-13 16,-5 4-32-16,3-4-30 0,-2 0-34 16,2-1-58-16,-1 0-123 0,-3-4-364 15,10-1 95-15</inkml:trace>
  <inkml:trace contextRef="#ctx0" brushRef="#br0" timeOffset="18733.41">26933 1248 1996 0,'0'0'-22'0,"0"0"-2"15,10-8 12-15,-10 8 3 16,0 0 10-16,0 0 31 0,0 0 45 0,0 0 9 15,0 0 23-15,0 0 16 0,0 0 6 16,0 0-1-16,0 0-5 0,-39 25-5 0,25-17-5 16,-2-3-6-16,-5 5-9 0,-1-3-7 0,4 3-1 15,-7-1-3-15,-1 0 2 0,1 1-9 16,-9 2 4-16,-1-2 2 0,-2-1-6 16,1-2-2-16,-7 1 0 0,-2 0 0 15,2-4-7-15,-1 2-5 0,-7-3-7 0,8-1-4 16,-8-2-6-16,4 0-5 15,-2 0-7-15,0-2 0 0,4-1-6 0,-2-2 3 0,7 4-7 16,-3-5 3-16,2 2-3 0,5-2-4 0,3 1 2 16,4 1-7-16,3-2 1 15,1 1-5-15,3-1-13 0,4 0-13 16,1 0-14-16,1-1-26 0,2 0-46 16,14 7-67-16,-17-14-72 0,17 14-115 0,-8-21-226 0,8 11 5 15,0 10-275-15,8-25-192 16</inkml:trace>
  <inkml:trace contextRef="#ctx0" brushRef="#br0" timeOffset="18903.5">25863 1034 2918 0,'0'0'246'0,"8"-4"-43"0,-8 4-69 16,17-4-64-16,-1 1-60 15,2 1-36-15,3 0-28 0,1-1-24 0,3 0-21 0,1 1-12 16,3-2-6-16,-3 3-23 15,-1-2-38-15,-3 2-86 0,0-1-515 0,-5 0-78 16</inkml:trace>
  <inkml:trace contextRef="#ctx0" brushRef="#br0" timeOffset="19383.37">25289 1252 2291 0,'0'0'-46'0,"0"0"9"0,0 0 1 0,0 0 0 15,0 0 6-15,0 0 15 16,0 0 23-16,0 0 14 0,0 0 15 0,0 0 2 0,0 0 4 15,0 0 4-15,0 0 1 0,0 0 2 0,0 0-1 16,0 0 13-16,0 0 4 16,0 0-5-16,0 0-7 0,0 0 2 0,0 0 1 15,0 0 1-15,0 0 3 0,0 0 9 16,0 0 6-16,0 0 6 0,0 0 8 0,0 0-8 16,18 32-4-16,-18-32-9 15,-8 13-13-15,4-5-26 0,4-8-40 0,-17 21-51 16,9-12-63-16,-6 1-79 15,0-3-129-15,-1 0-529 0,1-2-212 0</inkml:trace>
  <inkml:trace contextRef="#ctx0" brushRef="#br0" timeOffset="19993.41">24997 1112 2469 0,'0'0'-119'0,"8"-21"37"0,-8 21 34 16,0 0 28-16,4-16 34 16,-4 16 20-16,0 0 20 0,7-13 17 0,-7 13 3 15,0 0-1-15,0 0-9 16,0 0-8-16,10-14-5 0,-10 14-12 0,0 0-7 0,8-8-3 16,-8 8 2-16,0 0-11 15,22-6-7-15,-22 6-7 0,15-1-1 0,-15 1-2 0,0 0 2 16,28 0-4-16,-28 0 3 15,20 0-1-15,-20 0-1 0,0 0 2 0,25 0 4 16,-25 0 10-16,0 0 3 0,22 1-2 0,-22-1 7 16,0 0 3-16,0 0 3 15,17 4 3-15,-17-4 1 0,0 0-1 0,0 0 0 16,0 0-6-16,0 0-1 0,0 0 4 16,-33 29-12-16,23-22 2 0,-2 0-2 0,-5 2-2 15,1 0 2-15,2 4-5 16,-3-1-2-16,1-3-2 0,-2 4-3 0,8 0-3 15,-5-2 0-15,5-2-5 0,-2 0 4 0,0 2-5 0,6 1 4 16,6-12-10-16,-15 19-2 16,13-9-2-16,2-10-5 0,-8 17 1 0,8-17-2 15,0 0-6-15,4 23 7 0,-4-23-2 16,10 15-2-16,-10-15 6 0,11 12-2 0,-11-12 3 16,10 10-2-16,-10-10 7 15,12 11-8-15,-12-11 0 0,8 9 8 0,-8-9-4 16,6 9 6-16,-6-9 16 0,0 0 9 15,4 16 7-15,-4-16 3 0,0 0-2 0,0 0 6 16,-10 30 5-16,2-18 8 0,0 1 8 0,0-1 7 16,-6 2 0-16,1 2-1 0,-3-1-9 15,2 2-3-15,-3-1-5 0,-3 1-7 0,2 1-6 16,-3-4-16-16,3 1-25 16,-4-1-37-16,3-1-53 0,-3-1-63 0,5-3-54 15,-9-2-121-15,8 0-561 16,3-6-285-16</inkml:trace>
  <inkml:trace contextRef="#ctx0" brushRef="#br0" timeOffset="20313.53">24753 959 2680 0,'22'-4'0'0,"-22"4"47"16,0 0 11-16,0 0 2 0,0 0-4 0,0 0 5 15,0 0-2-15,19 0 0 0,-19 0-6 0,0 0-6 0,0 0-12 16,0 0-26-16,0 0-44 16,0 0-54-16,0 0-52 0,10-3-62 0,-10 3-127 15,0 0-424-15,0 0-40 0</inkml:trace>
  <inkml:trace contextRef="#ctx0" brushRef="#br0" timeOffset="21093.66">24398 1273 2217 0,'0'0'-28'16,"0"0"23"-16,0 0 2 0,-26-8 14 0,26 8 11 15,0 0 11-15,0 0 7 0,0 0 20 16,0 0 13-16,-12-12 13 0,12 12 5 0,0 0 5 16,0 0-5-16,-5-13-3 15,5 13-1-15,0 0-5 0,0 0-8 0,0 0-5 16,-4-17-11-16,4 17-5 0,0 0-11 15,0 0-9-15,9-19-3 0,-9 19-3 0,16-8-6 16,-16 8-7-16,22-8-8 0,-12 4 4 0,-10 4-5 16,33-5 1-16,-15 4-2 0,1-2-1 15,-1 2-7-15,-18 1 1 0,29 0 2 0,-29 0-3 16,28 1-1-16,-12-1 2 16,-16 0-2-16,21 4-2 0,-21-4 5 0,18 5 7 15,-18-5-1-15,12 8 4 16,-12-8 2-16,0 0 5 0,4 14 0 0,-4-14-5 0,0 0 3 15,0 0-5-15,-26 27 5 0,14-20-4 0,-1 2 2 16,-7 1 2-16,6 4 2 16,-7-2 5-16,3 0-1 0,-2 1-5 0,-1 0 6 15,3 2-1-15,0 2-4 0,-3-2 1 16,-3 3-3-16,1 4 2 0,3-3 0 0,2 4-1 16,-3-1-4-16,3 3-1 15,-2 0 0-15,3 0 1 0,-1 1-4 0,4-1 0 16,-1 4-3-16,5-6 1 0,-2 1 0 15,4 1-4-15,-2-2-2 0,6 2-2 0,-3 0-1 16,1-5 5-16,4 2 0 0,0-4 2 0,2 0-1 0,0-1 3 16,0-17 0-16,10 30 1 15,-7-16 2-15,5-3-3 0,-2-1 1 0,6-1-1 16,0-1-2-16,2 0 2 16,3-3 1-16,-5 1 1 0,10-2-1 0,-1-3-4 0,1 2 6 15,3-2-2 1,1-1 3-16,3 0 0 0,1 0-1 0,-1-1 7 0,3-2 7 15,1 2 5-15,-4-3 5 0,-1 0 5 0,1 2 3 16,1-3-3-16,-9 1-3 16,5-2-4-16,-4 2-4 0,-3-2-23 0,-1-2-31 0,0 1-42 15,-5-3-44 1,-1 1-56-16,2-2-51 0,-2-3-88 0,-5 1-174 0,-1-2-380 16,-2 0-219-16</inkml:trace>
  <inkml:trace contextRef="#ctx0" brushRef="#br0" timeOffset="21273.75">24602 1535 2538 0,'0'0'-85'0,"0"0"12"0,0 0 11 15,0 0 11-15,0 0 6 0,0 0 7 0,0 0-1 16,0 0 6-16,0 0-6 0,0 0-27 0,-12-9-40 15,12 9-82-15,0 0-360 0,0 0 261 0</inkml:trace>
  <inkml:trace contextRef="#ctx0" brushRef="#br0" timeOffset="21933.72">24198 1053 1712 0,'0'0'74'0,"0"0"23"0,0 0-14 15,-4-17 0-15,4 17-18 0,0 0-6 0,0 0-6 16,0 0 2-16,-4-13 0 0,4 13-6 0,0 0-5 15,0 0 0-15,0 0 0 0,0 0 2 0,0 0 0 16,0 0-1-16,0 0-3 0,0 0 2 16,0 0 0-16,-10 38 12 0,10-38 2 0,-8 17 6 15,8-17 7-15,-4 21 0 16,4-21 9-16,-10 21 7 0,6-10-5 0,-4 1-4 16,1 0-4-16,-3-1-8 0,-2-2-2 15,2 3-5-15,-6-3 1 0,3 1 0 0,-7 1-2 16,2-2 0-16,-3 5-3 15,-1-5 3-15,-3 1-9 0,-1 1-4 0,1-1-5 16,-5-1-4-16,3 0-4 0,-1 2 5 0,-3-4-8 0,-3 3 1 16,5-3 6-16,-3-2-4 15,3 2-1-15,0-1-4 0,-1-1-1 0,1-1-7 16,1 0 0-16,3-1-2 16,-1 0-2-16,3-2-4 0,3 3 2 0,0-4-1 0,-1 0-3 15,21 0 1-15,-30 0-5 16,30 0-5-16,-25-1-4 0,25 1 0 0,-22-4 5 15,22 4-7-15,-18-3 5 0,18 3 4 0,-17-1 4 0,17 1 3 16,0 0 3 0,-22-4-1-16,22 4-2 0,0 0-2 0,0 0-2 0,0 0 1 15,-25 2-2-15,25-2 0 16,0 0 3-16,-12 10 4 0,12-10 1 0,-14 13-3 0,14-13-2 16,-12 17 2-16,4-8-1 15,-1 3-1-15,1-1 0 0,-2 1 4 0,-2 1-1 16,0 0-1-16,3 0-3 15,-5-3-4-15,-2 2-7 0,4-1-13 0,3 0-20 0,-5 0-30 16,2-2-39-16,-2-1-47 0,14-8-60 0,-15 12-64 16,5-5-131-16,2-4-159 15,8-3-337-15,0 0-289 0</inkml:trace>
  <inkml:trace contextRef="#ctx0" brushRef="#br0" timeOffset="22323.44">24539 367 2654 0,'0'0'-104'15,"12"-8"38"-15,-12 8 25 0,0 0 15 0,0 0 23 0,0 0 29 16,0 0 22-16,0 0 17 16,0 0 12-16,0 0 10 0,0 0 18 0,0 0 1 15,0 0 14-15,0 0 8 16,-20 44 3-16,11-31 0 0,-7 2-11 0,2 3-14 15,-8 4-8-15,1 2-14 0,-1 1-7 0,-7 4-15 0,-5 1-27 16,-1 1-31-16,-10 8-42 16,2-4-51-16,-4 2-61 0,3-2-52 0,5-8-61 15,2 0-145-15,-4-3-468 16,5-1-244-16</inkml:trace>
  <inkml:trace contextRef="#ctx0" brushRef="#br0" timeOffset="22723.71">23049 1130 2593 0,'0'0'-34'0,"0"0"31"16,-16 1 9-16,16-1 10 16,0 0 2-16,0 0 18 0,-18 4 17 0,18-4 24 15,0 0 16-15,0 0 20 16,-21 6 8-16,21-6 3 0,-16 4 12 0,16-4-3 0,-14 6-2 16,14-6-10-16,-17 8-5 15,17-8-9-15,-16 8-10 0,16-8-11 0,-18 12-10 16,12-4-10-16,6-8-7 0,-15 17-6 15,7-7-7-15,2 2-5 0,0 0-3 0,0 2-5 16,-2-1-1-16,8-13-7 0,-10 24-3 0,3-12-7 16,-1 1-6-16,0 1-14 0,-2-5-16 15,0 0-31-15,-2 4-40 0,-1-6-47 0,1 2-60 16,-4-3-58-16,2 0-113 16,-3-1-161-16,-3 1-376 0,4-2-297 0</inkml:trace>
  <inkml:trace contextRef="#ctx0" brushRef="#br0" timeOffset="22863.65">22511 1537 3003 0,'0'0'183'0,"0"0"-8"0,2 23-27 0,-2-23-17 0,0 0-23 15,2 18-16 1,-2-18-17-16,0 0-19 0,-2 11-22 0,2-11-36 0,0 0-63 16,0 0-81-16,0 0-87 15,0 0-171-15,0 0-545 0,0 0-379 16</inkml:trace>
  <inkml:trace contextRef="#ctx0" brushRef="#br0" timeOffset="23613.69">22357 1261 3105 0,'-2'-23'-1'0,"2"23"-24"0,2-21-35 16,-2 21 6-16,6-19 5 0,-6 19 29 0,8-19 29 15,-4 7 35-15,-4 12 17 0,8-22 11 16,-2 10 4-16,2-1 1 0,-4 2-3 0,0-3-9 15,-4 14-3-15,13-23 1 0,-9 13-4 0,2 1-8 16,-2 1-6-16,-4 8-5 0,12-12-4 16,-12 12-3-16,10-12-6 0,-4 7-2 15,-6 5 0-15,13-1-3 16,-13 1-4-16,16 0-1 0,-16 0-5 0,18 8 0 0,-5-5 0 16,-5 4-5-16,0-4-1 0,6 1-1 15,-14-4 3-15,14 8-6 0,-3-5 5 16,-11-3 3-16,10 6 1 0,-10-6 5 15,8 4 13-15,-8-4 8 0,0 0 8 16,0 0 0-16,0 0 2 0,0 0 0 0,18 7-3 0,-18-7-3 16,0 0-5-16,0 0-6 0,0 0-1 15,0 0-7-15,0 0 2 0,0 0-3 0,0 0-1 16,0 0-3-16,-34 17 0 16,34-17-2-16,-21 10 0 0,11-6 1 0,10-4-4 15,-22 7 6-15,9-1 3 0,13-6 2 16,-26 11 7-16,14-8-1 0,-3 2 2 0,1 1 1 15,-2 0 2-15,2 0-4 0,1 0-3 0,-3-1-10 16,2-1 9-16,-2 2-3 0,-1 2 0 16,-1-5-8-16,2 3 0 0,-3-2-3 0,1-1 0 15,2 2 2-15,-1 0-2 16,-1-3-8-16,2 2 3 0,16-4 2 0,-33 4-3 16,15 1-1-16,18-5-2 0,-29 4 2 15,15-2-1-15,-4 3-1 0,18-5 1 0,-31 4-4 16,15 0 4-16,1 0 2 15,15-4-2-15,-32 6-1 0,20-5-3 0,12-1 3 0,-25 4-1 16,25-4 0-16,-26 4-2 0,11-2 0 0,15-2 4 16,-20 3-1-16,20-3-2 15,-26 5 0-15,26-5 1 0,-27 6-1 0,13-5 5 0,14-1-6 16,-27 6 4 0,15-5-1-16,12-1 3 0,-30 7 2 0,17-6-1 0,13-1 6 15,-34 5-3-15,17-4-4 16,1 1 11-16,-2 2 5 0,-3-4 4 0,3 2-5 0,-2 0 9 15,-1-2-12-15,3 2 11 0,18-2-1 0,-37 0-4 16,19 0 2-16,18 0-19 16,-35 0-1-16,23 0-4 0,12 0 3 0,-29-2-3 0,29 2-6 15,-28-4-10 1,28 4-12-16,-22-4-24 0,11 1-36 0,3 0-50 0,8 3-76 16,-18-7-62-16,18 7-156 15,-16-4-154-15,16 4-8 0,-13-4-334 0,13 4-332 0</inkml:trace>
  <inkml:trace contextRef="#ctx0" brushRef="#br0" timeOffset="23783.62">21328 1571 3223 0,'4'8'161'0,"-4"-8"-16"0,6 12-20 0,0-6-21 15,-6-6-26 1,10 7-34-16,-10-7-32 0,0 0-42 0,0 0-46 0,12 3-51 15,-12-3-31-15,0 0-41 0,0 0-68 0,0 0-147 0,0 0-395 16,0 0-125 0</inkml:trace>
  <inkml:trace contextRef="#ctx0" brushRef="#br0" timeOffset="24433.67">20244 1053 2358 0,'0'0'-33'0,"0"0"23"0,-23-4 8 0,23 4-1 15,0 0-3-15,0 0 17 0,0 0 16 0,0 0 4 16,-20-1 7-16,20 1 3 16,0 0 3-16,0 0 4 0,0 0-2 0,0 0 1 15,0 0-7-15,0 0-2 0,0 0-5 16,0 0-6-16,0 0-2 0,63-8-3 16,-63 8 1-16,22-2-5 0,-22 2 0 15,27 0-3-15,-27 0 1 0,30 0-7 0,-30 0 2 16,27 0-1-16,-13-2 0 0,-14 2-3 15,25 0 0-15,-25 0 2 0,22 0 2 0,-22 0 16 16,0 0 19-16,24 0 27 16,-24 0 12-16,0 0 8 0,15 2-4 0,-15-2-6 15,0 0-10-15,0 0-9 0,0 0-4 0,0 0-9 16,0 0-3-16,0 0-6 0,-29 29-9 16,19-18 2-16,-2-1-5 0,0 1 1 0,-1 0-3 15,1 3-6-15,-4-1 4 16,2 1-5-16,-1 1 2 0,-1-2-2 0,2-1-2 15,3 1-1-15,-1-3 5 0,-2 2-4 0,2-2 1 0,0 2-1 16,5-3-2-16,7-9 0 16,-18 17-4-16,10-10-3 0,8-7 0 0,-12 13 1 15,12-13 5-15,-10 11-6 16,10-11 4-16,0 0 0 0,-7 12 4 16,7-12 11-16,0 0 4 0,0 0 8 0,0 0 3 15,0 0 5-15,23 20 9 0,-9-19 2 0,-14-1-3 16,31 4-8-16,-11-8-5 0,0 4-5 15,-1-1-7-15,3-3-10 0,-1 1-25 0,1-1-34 16,2-2-42-16,-5-2-61 0,5-1-72 0,-5 0-53 16,-3-5-119-16,0 3-155 0,0-3-436 15,-7 1-428-15</inkml:trace>
  <inkml:trace contextRef="#ctx0" brushRef="#br0" timeOffset="24673.76">20633 610 3158 0,'2'-11'33'16,"-2"11"-16"-16,0 0-9 0,0 0-4 0,0 0-5 16,4-8-2-16,-4 8 0 15,0 0 1-15,0 0-3 0,0 0 4 0,0 0 1 16,10-6 1-16,-10 6-2 0,0 0 1 15,0 0-12-15,0 0-19 0,27-2-19 0,-27 2-35 16,14 0-28-16,-14 0-45 0,18-3-71 0,-18 3-162 0,12-1-283 16,-12 1 90-16</inkml:trace>
  <inkml:trace contextRef="#ctx0" brushRef="#br0" timeOffset="24983.7">20955 423 1962 0,'10'-12'-14'0,"-10"12"35"0,0 0 51 16,16-12 38-16,-16 12 30 0,0 0 12 0,0 0-6 16,14-3 8-16,-14 3 7 0,0 0-8 15,0 0-9-15,0 0-12 0,15 25-17 16,-15-25-10-16,4 24-26 0,0-8-44 16,-2-2-56-16,0 6-75 0,4-2-71 15,-6 0-129-15,0 0-637 0,0 0-343 0</inkml:trace>
  <inkml:trace contextRef="#ctx0" brushRef="#br0" timeOffset="27233.52">1184 1261 2689 0,'0'0'-124'0,"0"0"40"0,0 0 25 0,0 0 33 16,0 0 41-16,0 0 21 15,0 0 37-15,0 0 24 0,0 0 25 0,0 0 8 16,0 0 13-16,0 0-8 16,0 0-6-16,0 0-9 0,0 0-7 0,0 0-4 0,0 0-2 15,0 0-1-15,0 0 4 16,0 0-2-16,0 0 0 0,0 0 0 0,0 0 1 0,0 0-8 15,0 0-7-15,0 0-16 0,0 0-3 0,0 0 0 16,0 0-5 0,0 0 3-16,0 0-8 0,0 0 2 0,22 34-5 0,-22-34-7 15,8 19-4-15,-4-5-7 16,3 0-3-16,1 0-5 0,-2 4 3 0,6 0-5 0,-2 5-1 16,-2-2 6-16,5 2-10 15,-1 5 2-15,2-1-6 0,2 2 0 16,1-1-1-16,-3-1 1 0,2 1-1 15,1 4-3-15,-1-5-5 0,-2 2 6 0,0-1-4 0,1-2 1 16,-1 0-4-16,2-3 4 0,-6 0-6 0,5-2 0 16,-5-2-13-16,2-2-14 0,-2-1-18 15,-2-2-19-15,-1-2-28 0,-1 0-28 16,-2-4-35-16,0-1-43 0,-4-7-62 16,14 9-60-16,-14-9-115 0,0 0-178 0,0 0 24 0,0 0-356 15,0 0-341 1</inkml:trace>
  <inkml:trace contextRef="#ctx0" brushRef="#br0" timeOffset="27568.6">1622 1366 2702 0,'0'0'-100'0,"10"-23"27"15,-6 13 22-15,-4 10 19 0,4-17 26 16,-4 17 30-16,8-13 30 0,-8 13 27 15,0 0 21-15,5-18 3 0,-5 18-7 0,0 0-7 16,0 0-3-16,0 0 2 0,0 0 5 0,0 0-7 16,0 0-2-16,0 0-3 0,0 0 1 15,-29 38-4-15,19-18-5 0,-4 1-5 16,-1 6-4-16,1 3-5 0,-2 2-6 16,-1 6-3-16,-5 1-4 0,4 2-6 0,-1 3-5 15,-3-1-3-15,1 0-4 0,3-1 3 16,-4 0-8-16,1 0-2 0,1-2-3 0,2-2-7 15,5-8-4-15,-3 1-4 0,2-3-10 16,4-5-19-16,-1-2-23 0,3 0-37 16,0-2-40-16,2-3-46 0,-2-1-39 0,4-4-56 0,4-11-130 15,-4 19-532-15,4-19-332 16</inkml:trace>
  <inkml:trace contextRef="#ctx0" brushRef="#br0" timeOffset="27933.43">2203 1491 2698 0,'0'0'-52'0,"8"-15"21"0,-8 15 6 0,0 0 3 0,0 0 4 16,6-11 13-16,-6 11 28 16,0 0 33-16,0 0 37 0,0 0 35 0,0 0 13 15,0 0 13-15,-25 34 3 16,19-21-4-16,-2 3-6 0,0-1-13 0,-2 6-8 16,6 0-10-16,0 1-14 0,0 1-12 15,-2-1-10-15,6-1-8 0,-1 1-8 0,2 0-8 16,3 0-5-16,-2 3-5 0,2-4-12 15,4 1-19-15,-2-4-24 0,2-3-30 16,0 0-47-16,0-1-55 0,1-3-62 0,5-2-58 0,-4-3-112 16,0 0-159-16,2-4-361 15,-3 0-275-15</inkml:trace>
  <inkml:trace contextRef="#ctx0" brushRef="#br0" timeOffset="28398.33">2378 1642 2720 0,'0'0'12'0,"-4"-23"1"0,4 23-12 0,0 0-21 0,0 0-24 15,0-19 4-15,0 19-2 16,0 0 5-16,0 0 12 0,8-13 1 0,-8 13 9 0,0 0 6 16,14-8 6-16,-14 8 13 15,17-5 1-15,-17 5 2 0,16-7 8 0,-16 7-10 16,22-3 14-16,-22 3 3 15,21-5 8-15,-21 5 8 0,18-4-1 0,-18 4 3 0,18-3 5 16,-18 3 7-16,0 0 3 0,19-3 4 0,-19 3 1 16,0 0-3-16,0 0-1 15,0 0 4-15,16 7 0 0,-16-7-5 0,0 0-7 0,2 22-5 16,-2-22-3-16,-4 20-5 16,4-20-5-16,-4 25-3 0,0-8-2 0,-2-2-3 15,-1 0 0-15,5 3 4 16,-4-3 3-16,0-1 4 0,2 4-1 0,-4-2-2 15,4-3-2-15,-2 1-3 0,6-14-6 0,-8 22-1 0,4-11-4 16,4-11 0-16,-6 18-2 16,6-18-4-16,0 0 5 0,-1 19-4 15,1-19 2-15,0 0 2 0,11 13 4 16,-11-13-4-16,16 4 0 0,-16-4-5 0,26 0-1 16,-9 0 0-16,-17 0-4 0,34-4 0 15,-15 2-14-15,1 1-20 0,-2-4-38 0,-1 4-43 16,-17 1-60-16,34-6-57 0,-21 4-86 15,1-2-165-15,-14 4-416 0,26-7-266 16</inkml:trace>
  <inkml:trace contextRef="#ctx0" brushRef="#br0" timeOffset="28663.64">2796 1571 2695 0,'0'0'-31'0,"8"-20"7"0,-8 20-8 0,6-16-5 0,-6 16 7 15,8-9 15-15,-8 9 19 0,0 0 22 0,14-12 17 16,-14 12 24 0,0 0 32-16,0 0 40 0,0 0 11 0,0 0-2 0,27 20-14 15,-27-20-11-15,10 22-12 16,-6-7-13-16,6 1-7 0,-4 1-5 0,0 0-6 0,-2 2-4 16,-1 0-8-1,3 0-9-15,-2 0-5 0,-2 0-4 0,0 0-5 0,2-2-9 16,-4 1-13-16,0-1-21 0,0-17-30 15,0 26-36-15,0-26-44 0,0 24-53 0,0-13-50 16,4-4-60-16,-4-7-116 0,-4 18-551 0,4-18-354 16</inkml:trace>
  <inkml:trace contextRef="#ctx0" brushRef="#br0" timeOffset="28893.29">3236 1842 2736 0,'0'0'-93'0,"20"0"37"0,-20 0 10 15,25-2 5-15,-25 2 10 16,28 0 2-16,-14-2 18 0,-14 2 5 0,27-1 20 16,-13-2 4-16,-14 3 11 0,25-1 2 15,-25 1-7-15,26-4-3 0,-12 2 0 0,-14 2-15 16,25-4-46-16,-25 4-14 0,20-6-42 15,-10 5-40-15,-6-5-68 0,-4 6-447 0,13-10 123 16</inkml:trace>
  <inkml:trace contextRef="#ctx0" brushRef="#br0" timeOffset="29063.73">3346 1735 2175 0,'-19'-1'190'0,"19"1"-20"16,0 0-38-16,0 0-46 0,0 0-30 15,-18-8-7-15,18 8-9 0,0 0-3 0,0 0-11 0,0 0-11 0,0 0-22 16,37-19-38-16,-37 19-34 16,18-4-56-16,-6-2-69 0,-12 6-163 0,17-5-306 15,-5 2 85-15</inkml:trace>
  <inkml:trace contextRef="#ctx0" brushRef="#br0" timeOffset="31893.42">4234 1391 1892 0,'0'0'-62'0,"0"0"24"15,0 0 15-15,0 0 14 0,0 0 10 0,0 0 12 0,0 0 9 16,0 0 2-16,21-4 10 0,-21 4-1 0,0 0 10 16,0 0 7-16,0 0 1 0,0 0 5 15,0 0 13-15,0 0 8 0,0 0 1 0,0 0 16 16,0 0 3-16,0 0-3 16,12-9 9-16,-12 9 4 0,0 0-4 0,0 0-8 15,0 0-5-15,0 0-5 0,4-16 0 16,-4 16-16-16,0 0-2 0,0 0-3 0,0 0-7 15,0 0-3-15,0 0-7 0,-2-24-8 0,2 24-3 16,0 0-8-16,0 0 0 16,0 0-6-16,-14-15-2 0,14 15-3 0,0 0 0 0,-15-11-5 15,15 11 6-15,-14-7-9 16,14 7 2-16,-16-8-5 0,16 8 3 0,0 0-1 16,-23-6-2-16,23 6-4 0,-18-3 1 15,18 3 0-15,0 0 0 0,-25-4-2 16,25 4 2-16,0 0-5 0,-26 0 4 15,26 0-2-15,-20 1 1 0,20-1 0 0,0 0 2 16,-27 4 3-16,27-4 4 0,-20 6 2 0,20-6 3 16,-15 8 7-16,15-8-2 0,-18 9 3 15,8-4 0-15,10-5 3 0,-18 16-2 0,12-7-2 16,6-9-1-16,-11 14 0 16,5-4-3-16,6-10-5 0,-14 17 1 0,14-17-2 15,-6 17 1-15,6-17-4 0,-4 17-2 16,4-17-2-16,-2 16 1 0,2-16 0 0,0 0 1 15,4 20-5-15,-4-20 1 0,6 14-1 0,-6-14 3 0,10 11-7 16,-10-11 4-16,16 11 0 16,-16-11 0-16,13 8-2 0,-3-4 2 0,-10-4-5 15,18 4 0-15,-18-4 0 16,19 4 1-16,-19-4-6 0,20 0 1 0,-20 0 1 0,20-2-1 16,-20 2 1-16,19-6 1 15,-19 6-1-15,16-7 1 0,-16 7 0 0,12-14-1 16,-12 14 0-16,16-15 1 15,-12 5-5-15,-4 10 4 0,5-19 2 0,-5 19-1 0,10-19-3 16,-6 8 3-16,-4 11 0 0,4-21 5 0,-4 21 0 16,4-21 2-16,-4 21 3 15,2-21 4-15,-2 21 1 0,2-17 9 0,-2 17 1 0,0-16-1 16,0 16-1 0,0 0-5-16,6-16-4 0,-6 16-6 0,0 0-1 0,0 0 0 15,0 0 1-15,4-18 3 16,-4 18 3-16,0 0 5 0,0 0 5 0,0 0 3 0,0 0 3 15,0 0-3-15,0 0 3 0,0 0 3 0,0 0-5 16,0 0 4-16,0 0-7 16,6 52-1-16,-6-52-1 0,2 18 1 0,-2-18-5 15,4 24 2-15,-2-11-3 16,-1 1 2-16,5 0-2 0,0 1-4 0,-6-15-3 0,10 29-3 16,-4-14-11-16,0 2-16 15,4-5-25-15,-6 1-41 0,3 1-45 16,3-1-85-16,-4-6-94 0,2 3-210 0,-2-2-70 15,4-2-246-15,-10-6-178 0</inkml:trace>
  <inkml:trace contextRef="#ctx0" brushRef="#br0" timeOffset="32273.58">4466 1559 2435 0,'0'0'-108'0,"0"0"10"0,0 0 13 16,21 3 4-16,-21-3 14 0,0 0 17 0,0 0 25 16,0 0 26-16,0 0 25 0,0 0 19 15,0 0 31-15,0 0 8 0,0 0-1 0,0 0-11 16,0 0 5-16,0 0-13 0,0 0-10 15,0 0 0-15,0 0-6 0,0 0-10 0,0 0 8 16,8-20-9-16,-8 20-4 16,0 0-2-16,0 0-1 0,8-14 11 0,-8 14-16 0,0 0 8 15,0 0 7-15,18-4-6 0,-18 4 8 0,0 0 5 16,0 0 3-16,0 0 5 16,25 13 6-16,-25-13-7 0,6 9 1 0,-6-9-5 15,0 0-3-15,0 18-4 0,0-18-18 16,0 0-30-16,0 0-41 0,0 0-69 0,-22 17-59 15,22-17-76-15,0 0-171 0,-23-3-358 0,23 3-75 16</inkml:trace>
  <inkml:trace contextRef="#ctx0" brushRef="#br0" timeOffset="32834.5">5012 1367 2420 0,'0'0'55'0,"0"0"3"0,0 0-10 15,0 0-15-15,0 0 2 0,0 0-5 16,0 0 1-16,0 0-14 0,29 18 4 0,-29-18-7 15,20 0-1-15,-20 0-1 0,21-2 7 0,-21 2-16 16,26-2 7-16,-26 2-2 16,21-2-2-16,-21 2-20 0,26-1-27 0,-26 1-35 0,21-3-35 15,-9 2-60-15,-12 1-131 16,12-8-366-16,-12 8 96 0</inkml:trace>
  <inkml:trace contextRef="#ctx0" brushRef="#br0" timeOffset="33053.48">5131 1295 1898 0,'-15'-7'-60'16,"15"7"14"-16,0 0 10 15,0 0 18-15,0 0 13 0,0 0 35 0,0 0 9 0,0 0 17 16,0 0 10-16,-14 22 19 16,14-22 9-16,-2 20-3 0,2-20 3 15,-2 21 2-15,2-21-10 0,0 23-3 16,-2-10-9-16,2-13-8 0,0 24-6 0,0-24-10 0,2 25-13 15,-2-25-38-15,2 23-37 0,0-12-14 0,-2-11-45 16,8 21-20-16,-6-13-36 16,2 0-87-16,-4-8-435 0,7 13 86 0</inkml:trace>
  <inkml:trace contextRef="#ctx0" brushRef="#br0" timeOffset="33613.43">5550 1356 1901 0,'0'0'-45'15,"5"-18"32"-15,-5 18 13 16,2-15 13-16,-2 15 14 0,4-20 11 0,-4 20 15 0,2-22 19 15,-2 22 10-15,2-19 4 0,-2 19-12 0,0 0-9 16,-4-22-9-16,4 22-6 16,-7-11 0-16,7 11-8 0,-12-8 6 0,12 8 2 15,0 0 12-15,-28 0 2 16,28 0 6-16,-21 9-14 0,21-9 2 0,-22 15-8 0,12-5-2 16,0 2-5-16,3-1-3 15,-1 2 2-15,0 1-2 0,2-2-2 0,0 1-3 16,2 3-4-16,4-16 2 0,-2 24-5 15,2-24 0-15,2 21 3 0,-2-21-7 0,6 15-10 16,2-8 1-16,-8-7-10 0,16 10-10 0,-16-10-14 16,19 6-9-16,-19-6-9 15,18 0-3-15,-18 0 1 0,0 0-2 0,27-8 14 0,-27 8-4 16,20-14 0-16,-12 7 4 16,-8 7 1-16,16-19 13 0,-11 8 2 0,1 0 14 0,-6 11 13 15,12-22 19 1,-8 13 24-16,-4 9 27 0,8-16 9 0,-8 16-2 0,6-11 5 15,-6 11-4-15,0 0-2 0,0 0 7 0,10-12 14 16,-10 12 0-16,0 0-9 0,0 0-10 16,0 0-10-16,0 0-10 0,15 34-6 0,-15-34-9 15,10 22-10-15,-8-7-14 16,2-1-25-16,-4-14-36 0,4 26-43 0,0-11-42 16,-2-4-62-16,-2-11-58 15,6 23-73-15,-6-23-154 0,4 18-133 0,-2-12-250 0,-2-6-179 16</inkml:trace>
  <inkml:trace contextRef="#ctx0" brushRef="#br0" timeOffset="33813.51">5720 1461 2708 0,'0'0'38'16,"0"0"-7"-16,0 0-9 0,26 8-4 0,-26-8 0 0,6 9-2 15,-6-9 7-15,8 11 15 16,-8-11 4-16,4 16 4 0,-4-16 5 0,4 18-12 15,-4-18 0-15,4 16-7 0,-4-16-11 0,3 17-31 0,-3-17-29 16,4 15-33 0,-4-15-43-16,4 12-44 0,-4-12-81 0,0 0-173 0,4 9-259 15,-4-9 88-15</inkml:trace>
  <inkml:trace contextRef="#ctx0" brushRef="#br0" timeOffset="34403.5">5954 1156 2017 0,'0'0'-5'0,"0"0"13"16,0 0 13-16,0 0 9 16,0 0 24-16,0 0 12 0,0 0 22 15,0 0 6-15,10-13 3 0,-10 13-5 16,0 0-14-16,0 0-4 0,0 0-4 0,0 0-9 0,0 0-4 16,24 0-7-16,-24 0-6 15,0 0-5-15,27-2-9 0,-27 2-6 0,22 0-15 16,-22 0-7-16,23-2-5 15,-23 2-1-15,20-2 4 0,-20 2 3 0,21-2 11 16,-21 2 6-16,0 0 18 0,22-2 20 0,-22 2 7 0,0 0 8 16,0 0-3-16,20 0-4 15,-20 0 0-15,0 0-8 0,0 0-6 0,0 0-6 16,0 0-1-16,0 22-5 16,0-22-3-16,0 0-7 0,-8 26-1 0,8-26-6 0,-6 23 5 15,2-10-7-15,-2 3-4 16,2 0-1-16,-4 0-1 0,4 0-2 0,-2 1 2 15,1-1-4-15,-1 0 1 0,0 3 4 0,0-4-7 0,0 0 0 16,2-2-3-16,0 2 0 16,4-15 1-16,-10 22-5 0,6-13 4 0,4-9-2 0,-5 17 0 15,5-17 3 1,-4 14 6-16,4-14-3 0,0 0 0 0,0 0 5 0,2 20 3 16,-2-20-2-16,0 0-2 15,15 6-4-15,-15-6-3 0,22 0-14 0,-22 0-17 0,25-6-23 16,-25 6-34-16,30-8-37 15,-10 5-35-15,-5-1-53 0,1-3-50 0,-2-1-143 16,-1 1-504-16,1-2-288 0</inkml:trace>
  <inkml:trace contextRef="#ctx0" brushRef="#br0" timeOffset="34713.41">6239 941 2590 0,'0'0'-103'16,"0"0"13"-16,0 0 8 0,0 0 9 15,0 0 18-15,0 0 13 0,0 0 23 0,0 0 14 16,0 0 5-16,0 0 7 0,0 0-7 0,29-15 3 0,-29 15 2 16,22-2-5-16,-22 2-2 15,25-4-11-15,-25 4-18 0,26-3-33 0,-14 2-30 16,0-2-67-16,-12 3-151 16,19-7-161-16,-9 4 365 0</inkml:trace>
  <inkml:trace contextRef="#ctx0" brushRef="#br0" timeOffset="34903.87">6488 743 1498 0,'0'0'71'0,"0"0"-20"16,12-10-7-16,-12 10-8 0,0 0 10 0,0 0 10 16,0 0-4-16,0 0 5 15,0 0-4-15,0 0-10 0,14 28-1 0,-14-28 5 0,8 24-1 16,-6-11-27-16,2 2-22 15,-2 0-34-15,3 0-23 0,-1 3-47 0,-2-5-96 16,4 3-357-16,-2-1 247 0</inkml:trace>
  <inkml:trace contextRef="#ctx0" brushRef="#br0" timeOffset="35563.61">6883 1343 1622 0,'0'0'-27'0,"0"0"12"0,0 0 10 15,0 0 4-15,0 0 9 16,0 0 5-16,0 0 2 0,0 0 0 0,0 0-8 15,35 8 8-15,-35-8-7 0,22 0-3 0,-22 0 5 16,22-2-3-16,-22 2-7 0,23 0-7 16,-23 0-8-16,20-3-23 0,-10 3-36 0,-10 0-91 15,0 0-283-15,21-8 396 16</inkml:trace>
  <inkml:trace contextRef="#ctx0" brushRef="#br0" timeOffset="35793.91">6964 1284 1339 0,'0'0'33'0,"0"0"25"0,0 0 18 0,0 0 8 16,0 0 11-16,0 0 2 16,-14 23 1-16,14-23 1 0,0 0 9 0,-2 23-1 0,2-23 10 15,0 19-9-15,0-19-10 16,0 18-7-16,0-18-13 0,2 24-5 0,-2-24-12 15,2 20-25-15,-2-20-27 0,6 22-51 0,-6-22-46 0,2 19-42 16,0-12-72-16,-2-7-154 16,0 15-292-16,0-15 127 0</inkml:trace>
  <inkml:trace contextRef="#ctx0" brushRef="#br0" timeOffset="35993.9">7168 1484 2047 0,'21'-3'140'0,"-21"3"-12"0,20 3-20 15,-20-3-17-15,20-3-12 0,-20 3-2 16,0 0-8-16,17-1-15 0,-17 1-18 0,0 0-17 16,0 0-44-16,24-2-39 0,-24 2-40 15,12-4-45-15,-12 4-52 0,9-1-98 16,-9 1-337-16,16-4 144 0</inkml:trace>
  <inkml:trace contextRef="#ctx0" brushRef="#br0" timeOffset="36093.43">7384 1452 1827 0,'0'0'-4'16,"23"-3"22"-16,-23 3 2 0,0 0-27 15,20-1-14-15,-20 1-18 0,10-2-20 16,-10 2-31-16,0 0-37 0,12-4-57 0,-12 4-250 0,0 0 412 16</inkml:trace>
  <inkml:trace contextRef="#ctx0" brushRef="#br0" timeOffset="36213.5">7625 1411 1411 0,'0'0'85'0,"18"0"-23"0,-18 0-8 16,0 0-11-16,24 0-14 15,-24 0-18-15,0 0-26 0,17 2-25 0,-17-2-33 16,12-3-69-16,-12 3-123 0,14-3-115 16,-14 3 120-16</inkml:trace>
  <inkml:trace contextRef="#ctx0" brushRef="#br0" timeOffset="36308.89">7918 1392 1059 0,'14'0'-3'16,"-14"0"-19"-16,17 0-46 0,-5-1-69 15,-12 1-138-15,20-3 90 0</inkml:trace>
  <inkml:trace contextRef="#ctx0" brushRef="#br0" timeOffset="36453.56">8163 1370 903 0,'24'0'197'0,"-24"0"16"0,18-3-20 0,-18 3-19 16,0 0-26-16,19-1-12 0,-19 1-21 0,0 0-13 16,0 0-18-16,22 0-31 0,-22 0-44 15,0 0-45-15,0 0-55 0,18-2-89 16,-18 2-170-16,0 0-187 0,7-4 282 16</inkml:trace>
  <inkml:trace contextRef="#ctx0" brushRef="#br0" timeOffset="37323.36">8915 1234 1493 0,'0'0'-12'15,"0"0"27"-15,0 0 10 0,0 0 26 0,0 0 17 16,10-17 10-16,-10 17 3 16,0 0 0-16,0 0-2 0,0 0 1 0,4-13-13 0,-4 13-8 15,0 0-10-15,0 0-6 16,0 0-1-16,0 0-6 0,0 0-9 0,-12-23-1 0,12 23-6 15,0 0 1-15,0 0 17 0,0 0-18 0,-15-10-11 16,15 10 15-16,0 0 3 16,-16-5 16-16,16 5 18 0,0 0 8 15,0 0 5-15,-25 4-5 0,25-4-4 0,-20 8 6 16,20-8-16-16,-20 10-4 0,10 0-1 0,1-1-3 16,-5 1-4-16,4-1-4 15,-2 5 1-15,2-2-5 0,3-2-4 0,-5 2-7 0,4 2 4 16,2-4-6-16,6-10 3 15,-14 19-2-15,10-8-3 0,4-11-1 0,-6 15 1 16,6-15 5-16,-3 13-6 0,3-13-3 0,0 0-1 16,0 0-4-16,3 23-9 0,-3-23-7 15,0 0-4-15,8 12 1 0,-8-12 3 16,0 0 5-16,0 0 1 0,0 0 8 16,10 11 6-16,-10-11-1 0,0 0-1 15,0 0-3-15,0 0 4 0,0 0-1 16,0 0-3-16,0 0-5 0,0 0-2 0,0 0-4 0,0 0 2 15,0 0-2-15,0 0 1 0,34-17 3 0,-34 17 5 16,0 0 2-16,11-11-3 16,-11 11 2-16,0 0 1 0,8-10-4 0,-8 10 2 15,0 0-6-15,12-9 6 16,-12 9-3-16,0 0 0 0,12-12-1 0,-12 12-2 0,12-10 8 0,-12 10 13 16,7-10 14-1,-7 10 11-15,0 0 10 0,12-13 3 0,-12 13 2 0,0 0 0 16,12-9-6-16,-12 9-1 15,0 0-11-15,8-10-2 0,-8 10-4 0,0 0-3 0,0 0-1 16,0 0-3-16,0 0-4 0,12-11-2 16,-12 11-1-16,0 0 1 0,0 0-3 15,0 0 3-15,0 0-1 0,0 0-2 0,0 0 0 16,0 0-2-16,0 0 0 0,0 0 2 16,0 0 8-16,0 0 2 0,0 0-6 0,0 0-3 15,0 0 0-15,4 43-3 16,-4-43 0-16,0 20 0 0,1-7-6 0,-1-13 1 0,6 29 0 15,-2-14-6-15,2 0-8 0,2 3-11 0,0-3-13 16,0-2-25-16,4 0-37 16,-3 0-52-16,1-3-55 0,2 0-54 0,-2-3-68 15,-4-1-151-15,-6-6-134 0,9 10-304 16,-9-10-291-16</inkml:trace>
  <inkml:trace contextRef="#ctx0" brushRef="#br0" timeOffset="38333.85">9210 1465 2655 0,'0'0'-99'16,"0"0"21"-16,0 0 16 0,0 0 25 0,8-16 23 0,-8 16 34 15,0 0 23-15,0 0 19 0,0 0 10 0,0 0 12 16,0 0 2-16,0 0 5 0,0 0 14 16,0 0 5-16,0 0 2 15,0 0-9-15,14 35-8 0,-14-35-4 0,0 17-8 16,0-17-7-16,4 19-7 0,-4-19-9 0,0 19-6 16,0-19-5-16,0 20-6 15,0-20-2-15,0 0-5 0,0 22-3 0,0-22-2 0,0 0-7 16,0 17 2-16,0-17-3 15,0 0-6-15,0 0-8 0,0 0-16 0,0 0-9 16,0 0-3-16,0 0 0 0,0 0-2 0,0 0-5 0,0 0 1 16,0 0 6-16,0 0-1 15,0 0 4-15,17-43 7 0,-17 43 0 0,10-21 4 16,-6 11 3-16,-4 10 9 16,6-19 4-16,-6 19 9 0,6-14 6 0,-6 14-1 0,6-11 9 15,-6 11 0-15,0 0 0 16,11-11 4-16,-11 11 1 0,0 0 5 0,0 0-1 15,0 0-8-15,0 0 4 0,30 12-10 16,-30-12-5-16,10 14-1 0,-10-14-4 0,10 15-9 16,-10-15-22-16,7 16-33 0,-7-16-36 0,6 13-54 15,-6-13-51-15,8 12-49 16,-8-12-82-16,6 4-165 0,-6-4-412 0,0 0-275 0</inkml:trace>
  <inkml:trace contextRef="#ctx0" brushRef="#br0" timeOffset="38863.42">9501 1149 2710 0,'0'0'-55'16,"0"0"12"-16,0 0 14 0,0 0 14 0,0 0 13 15,0 0 4-15,0 0 11 0,0 0-3 0,0 0 14 0,10-18 3 16,-10 18-1-16,0 0 4 16,0 0-4-16,0 0 1 0,0 0-6 0,27 4-12 15,-27-4 16-15,0 0-19 16,24 0-6-16,-24 0-2 0,0 0 2 0,21 4-6 0,-21-4 5 16,18 2-5-16,-18-2 2 15,0 0 4-15,21 2-3 0,-21-2-4 0,0 0 12 16,0 0-8-16,22 2 8 15,-22-2 11-15,0 0 13 0,0 0 2 0,0 0 4 16,0 0 3-16,0 0-2 0,16 4 1 0,-16-4-6 0,0 0-1 16,0 0 1-16,-4 21-5 15,4-21 1-15,0 0-8 0,0 0-2 0,-12 32-1 16,6-23-1-16,6-9-2 0,-12 25 0 16,8-12 0-16,-1 0-3 0,-3 1-4 0,2-1 2 15,0 3 2-15,0-4-2 0,6-12 3 16,-12 26-6-16,6-14 0 0,2-1 8 15,4-11-8-15,-5 17-2 0,5-17-1 0,-8 17 8 0,8-17-2 16,-6 13 3-16,6-13 2 16,0 0 3-16,0 0 3 0,-2 21 1 0,2-21-2 0,0 0 0 15,14 12-1 1,-14-12-8-16,15 3-13 0,-15-3-29 0,24 3-31 0,-24-3-34 16,29 0-36-16,-13-3-45 15,-2 2-69-15,-14 1-149 0,29-10-337 0,-15 5-5 16</inkml:trace>
  <inkml:trace contextRef="#ctx0" brushRef="#br0" timeOffset="39233.82">9844 905 2282 0,'0'0'66'0,"0"0"-2"16,8-18-3-16,-8 18-7 0,0 0 15 0,0 0 5 0,0 0 4 16,22-3-4-16,-22 3-10 15,0 0-4-15,25-4-10 0,-25 4-11 0,20-2-12 16,-20 2-23-16,20-2-37 0,-20 2-39 16,23-2-47-16,-13 2-53 0,-10 0-107 0,18-2-467 15,-18 2-21-15</inkml:trace>
  <inkml:trace contextRef="#ctx0" brushRef="#br0" timeOffset="39503.6">10127 592 2132 0,'0'0'-47'0,"0"0"28"16,0 0 27-16,0 0 33 0,22 29 8 0,-22-29 13 0,4 21 16 16,-4-21 5-16,4 20 6 15,-4-6 3-15,0-14-8 0,5 25-7 0,-5-13-7 16,0-12-8-16,2 28-8 0,-2-16-4 16,0-12-2-16,2 25-16 0,-2-25-27 0,2 20-41 15,-2-20-69-15,0 21-75 16,0-21-173-16,-4 15-388 0,4-15-16 0</inkml:trace>
  <inkml:trace contextRef="#ctx0" brushRef="#br0" timeOffset="40133.87">10166 701 2095 0,'0'0'-89'15,"0"0"8"-15,0 0 10 0,0 0 9 0,0 0 13 16,0 0 5-16,0 0-1 16,0 0 11-16,18-10 6 0,-18 10 6 0,0 0 5 15,12-10 9-15,-12 10 11 0,8-9 7 16,-8 9 2-16,0 0 8 0,12-11 9 15,-12 11-4-15,0 0-5 0,11-12 1 0,-11 12-4 0,10-7 13 0,-10 7-2 16,0 0 9-16,0 0 25 16,18-8-10-16,-18 8 19 0,0 0 13 15,0 0 14-15,0 0 8 0,21 19 12 16,-21-19-4-16,4 17-7 0,-4-17-12 0,4 21-9 16,-2-9-13-16,-2-12-4 0,4 23-16 15,-2-6-32-15,-2-2-37 0,0-15-55 0,8 29-52 16,-6-20-95-16,2 2-213 15,-4-11-245-15,2 17 83 0</inkml:trace>
  <inkml:trace contextRef="#ctx0" brushRef="#br0" timeOffset="42793.47">4102 1974 1972 0,'0'0'-56'0,"0"0"19"0,0 0 19 16,0 0 16-16,0 0-1 0,0 0 11 0,0 0 18 16,0 0 18-16,0 0-3 0,0 0 18 15,0 0 16-15,0 0-6 0,0 0 9 0,0 0-4 16,42 18 1-16,-42-18-7 16,0 0 6-16,17 2-1 0,-17-2-1 0,0 0-3 15,26 3-3-15,-26-3-4 0,19 0-6 16,-19 0-1-16,28 1-1 15,-14-1-10-15,-14 0 0 0,37 2-4 0,-17-2-2 0,1 0-9 0,3 0-5 16,1 0 0-16,5 2-10 16,-1-2 0-16,1 0-3 0,1-2-3 15,4 2 1-15,3 0-3 0,-3-2-4 0,0 2-2 16,9-1-5-16,-9-2-7 0,8 3-3 0,-4-2 2 16,-1 2-2-16,3-1-4 15,-8 1-2-15,5-2 8 0,-3 2-1 0,0 0 2 16,1 2 3-16,-1-2 0 0,0 0 0 0,3 0-3 0,-3 1 11 15,0-1-10-15,3 2 11 16,3-2-7-16,-6 3 8 0,10-3-5 0,-1 1 1 0,-5 1 0 16,4 0 5-16,0-2-6 15,1 2 5-15,-3 0-2 0,4-2 6 0,0 1-2 16,0-1 8-16,0 0 1 16,1 0 5-16,1 0-1 0,-2 0 5 0,2-1 1 0,0 1 4 15,-4 0 6-15,5-2 1 16,-3 2 6-16,-2-2 2 0,0 2 3 0,-2 0-4 15,3 0-2-15,-1-2-7 0,0 2 3 0,0 0-6 16,-6 0 1-16,1 0-6 0,5 0-1 16,0 0-1-16,-2 0 0 0,3 0-7 0,-1 0 1 15,2 2-2-15,-4 0-1 16,4-2 8-16,-1 0-1 0,1 2 5 0,0-2 0 0,0 4-1 16,0-4 0-1,2 1-2-15,1-1 3 0,-3 2 2 0,2-2-6 0,0 3-2 16,2-3-1-16,-4 1-1 15,4-1-1-15,0 0-5 0,1 0 3 0,-1-1 1 16,-2 1-6-16,2 0 2 0,0-3 2 0,2 3 0 0,-4 0 1 16,2-2-1-16,-2 4 5 15,0-4-7-15,1 2 2 0,-7 2-4 0,4-2-3 16,-2 0 1-16,0 0 1 16,1 3-1-16,-5-2-1 0,4-1-1 0,-4 2 1 0,-1-2-1 15,5 2 0-15,-4 0 1 16,-2-2-2-16,-1 2 2 0,-1-2-2 0,2 0 3 15,1 0 6-15,-1 2 4 0,-4-2-1 0,3 2-1 0,-1-2-1 16,2 0 1-16,-1 0-3 16,-1 0 3-16,4 0-8 0,-3 1-1 0,3-1 0 15,-4 0-2-15,1 3-1 16,-1-3 4-16,2 0-3 0,-3 0-1 0,-1 0 1 0,-1 0 0 16,3 0-1-1,-4-3-2-15,1 3 2 0,-1-1-1 0,-1 1-1 0,-1 0 4 16,3-2-3-16,-11 2-1 15,9 0 1-15,1-2 3 0,-3 0-3 0,-5 2 1 16,1 0 0-16,1 0-1 0,-1-2 0 0,-1 2 1 0,-1 0 1 16,1-2-2-16,-1 0 1 15,2 2 0-15,-1-1-1 0,1 1 1 0,-1-3 5 16,1 1-3-16,-1 2 3 0,-3 0 4 16,2 0 4-16,1-1 1 0,-1 1 0 0,-1-3 0 15,-1 3 0-15,0 0-2 16,-20 0-1-16,33 0-5 0,-17 0 4 0,-16 0-18 0,25-1-22 15,-25 1-37-15,22-2-63 0,-22 2-82 0,0 0-113 16,14-6-212-16,-14 6-33 16,0 0-289-16,0 0-207 0</inkml:trace>
  <inkml:trace contextRef="#ctx0" brushRef="#br0" timeOffset="44423.54">4283 2543 2548 0,'0'0'-64'16,"0"0"8"-16,0 0 4 0,0 0-9 0,0 0 19 16,0 0 8-16,0 0 10 15,-2-20 17-15,2 20 25 0,0 0 9 0,0 0 21 0,0 0 16 16,0 0 17-16,0 0 23 15,0 0-6-15,0 0 6 0,0 0 3 0,0 0-1 16,0 0-2-16,0-22-7 0,0 22-7 0,0 0-9 16,0 0-6-16,0 0-1 0,0 0-9 15,0 0-2-15,0 0-7 0,0 0 0 0,0 0-7 16,0 0-4-16,0 0 5 0,0 0 3 16,0 0-5-16,0 0 4 0,0 0 0 0,0 0 0 15,0 0-4-15,0 0 2 16,0 0 2-16,0 58 4 0,0-58 1 0,-2 20-8 15,2-20 0-15,2 25-2 0,-2-25-3 0,-2 25 8 0,2-10-8 16,0-15 0-16,0 29 1 16,0-14-5-16,-2 0-4 0,2-15 1 0,-4 32-5 15,4-16 3-15,0-16-5 16,0 32 6-16,0-17-5 0,4-2-2 0,-4-13 1 0,2 31-5 16,0-20-4-16,-2-11 3 15,4 24-1-15,-4-24-4 0,4 19-4 0,-4-19 4 16,4 17-5-16,-4-17-1 0,2 14-15 15,-2-14-23-15,2 11-27 0,-2-11-47 16,0 0-71-16,2 8-91 0,-2-8-145 0,0 0-198 0,0 0 28 16,0 0-354-16,0 0-340 15</inkml:trace>
  <inkml:trace contextRef="#ctx0" brushRef="#br0" timeOffset="47873.78">4746 2829 2768 0,'0'0'-100'0,"0"0"12"0,0 0 4 16,0 0 8-16,0 0 21 0,0 0 17 16,0 0 30-16,0 0 33 0,0 0 16 15,0 0 12-15,0 0 18 0,0 0 7 0,0 0 2 0,0 0 6 16,0 0 9-16,0 0-1 16,0 0 1-16,0 0 1 0,0 0-9 0,0 0-8 15,0 0-7-15,0 0-8 16,0 0-2-16,0 0-9 0,0 0-3 0,0 0 0 15,0 0-3-15,20-9-1 0,-20 9-6 0,26 0 0 0,-26 0 1 16,31-3-2-16,-13 3-1 16,-1-1-2-16,5 1-6 0,-2-2-2 0,-1-1-4 15,-1 2-3-15,-18 1 3 0,31-2-8 16,-31 2 2-16,26 0-4 0,-26 0-1 0,21-4-8 16,-21 4-14-16,16-2-32 15,-16 2-48-15,0 0-62 0,0 0-63 0,0 0-73 0,0 0-154 16,0-11-453-16,0 11-272 15</inkml:trace>
  <inkml:trace contextRef="#ctx0" brushRef="#br0" timeOffset="48083.91">4904 2747 2751 0,'0'0'-30'0,"-14"-9"4"0,14 9-2 15,0 0-3-15,0 0 13 0,0 0 12 0,0 0 31 16,0 0 26-16,0 0 28 0,0 0 19 15,0 0 17-15,0 0-3 0,0 0-9 16,0 0-7-16,0 0-13 0,6 43-9 0,-6-43-9 0,0 20-14 16,0-20-15-16,2 20-40 15,-2-20-49-15,0 23-52 0,2-11-60 0,0-2-49 16,-2-10-125-16,0 22-496 0,2-12-172 0</inkml:trace>
  <inkml:trace contextRef="#ctx0" brushRef="#br0" timeOffset="53473.92">5426 2593 651 0,'0'0'90'0,"0"0"-15"0,0 0-15 16,0 0-15-16,0 0 4 15,0 0-4-15,0 0 6 0,0 0-5 0,0 0 7 0,0 0 5 16,0 0-4-16,4-15-8 0,-4 15-3 0,0 0-3 16,0 0 8-16,0 0 1 15,0 0-4-15,0 0 22 0,0 0 7 0,0 0 15 16,0 0 10-16,0 0 15 16,0 0 13-16,0 0 8 0,0 0-8 0,0 0 1 0,0 0-9 15,0 0-1-15,0 0-5 16,0 0-6-16,0 0 1 0,0 0-3 0,0 0 1 0,0 0 1 15,0 0 1-15,0 0-7 0,0 0-3 0,0 0-4 16,0 0-6 0,0 0-9-16,0 0-8 0,0 0-7 0,0 0-7 0,0 0-8 15,0 0 0-15,0 0-2 0,0 0 10 16,0 0-1-16,0 0-1 0,0 0-7 0,0 0-1 16,0 51-4-16,0-51 0 15,0 27-4-15,0-10 1 0,0 1-8 0,4-2 5 16,-4 4-6-16,0-1-2 15,0-1-8-15,0 3-1 0,2-2-3 0,-2 0 2 0,2 0-6 16,-2 1 2-16,0-5-6 0,2 2 2 0,-2-17 2 16,0 26-4-16,2-12-3 15,-2-14 0-15,0 21 1 0,0-21 1 0,-2 19-3 0,2-19 1 16,0 0-6-16,0 23 0 16,0-23-4-16,0 0-2 0,0 14-2 0,0-14-4 15,0 0-8-15,0 0-2 0,0 0-2 16,0 0-1-16,0 0 1 0,0 0 2 0,0 0 2 15,0 0 2-15,0 0-2 16,0 0 3-16,0 0 7 0,0 0 7 0,-4-55-2 0,4 55-1 16,0 0-2-16,10-22 0 0,-10 22-1 0,11-14 2 15,-11 14-3-15,20-10 2 16,-6 5-2-16,-14 5 3 0,23-4-3 0,-23 4 0 16,28 0 0-16,-28 0 3 0,19 9-1 15,-5-5 10-15,-4 5 1 0,-10-9 4 0,18 16 0 16,-11-4 10-16,-7-12-1 15,6 17 1-15,-6-17 3 0,0 19 5 0,0-19 0 16,-9 19-1-16,9-19-4 0,-20 15-1 0,8-7-1 16,-4-4-3-16,3 0-14 0,13-4-14 15,-30-3-30-15,30 3-41 0,-31-7-58 0,31 7-66 16,-16-11-63-16,8 5-148 16,4-3-182-16,4 9-339 0,0 0-357 0</inkml:trace>
  <inkml:trace contextRef="#ctx0" brushRef="#br0" timeOffset="53713.87">5874 2997 2853 0,'0'0'26'0,"0"0"17"0,0 0-9 0,11 5-2 16,-11-5-4-16,0 0 7 15,12 12 11-15,-12-12 12 0,8 11 6 0,-8-11-7 0,2 16-1 16,-2-16-1-16,4 16-8 0,-4-16-5 0,4 20-5 16,-4-20-5-16,2 19-20 15,-2-19-23-15,0 17-30 0,0-17-40 0,0 17-48 16,0-17-34-16,0 0-45 0,0 17-81 16,0-17-524-16,0 8-131 0</inkml:trace>
  <inkml:trace contextRef="#ctx0" brushRef="#br0" timeOffset="54283.54">6035 2770 2333 0,'8'-19'-15'0,"-8"19"50"0,0 0 12 16,5-10 5-16,-5 10-14 15,0 0 1-15,0 0 4 0,0 0-6 0,0 0 3 0,14-9 4 16,-14 9 2 0,0 0 5-16,0 0 1 0,0 0 0 15,0 0-2-15,26 0-1 0,-26 0-5 0,0 0-1 16,25 2-5-16,-25-2-3 0,20 0-4 15,-20 0 1-15,23 1 4 0,-23-1 6 0,24 0 9 0,-24 0 10 16,22 3 9-16,-22-3-9 16,19 0-1-16,-19 0-3 0,0 0 4 0,22 1 5 0,-22-1 2 15,0 0-2-15,16 2-8 16,-16-2-5-16,0 0-5 0,0 0-5 0,9 14-2 16,-9-14 2-16,0 0-12 0,-2 24 2 15,2-24-6-15,-2 19-2 0,2-19-1 0,-4 23-3 16,4-23-1-16,-3 23-1 15,-1-11 4-15,4-12 1 0,-8 24 2 0,4-12 0 0,0 1-3 16,4-13-1-16,-6 22 0 0,6-22-1 0,-8 16-2 16,8-16 3-16,-8 16-3 15,8-16 11-15,-4 13-5 0,4-13 3 0,0 0 1 0,-4 17 4 16,4-17-3-16,0 0 0 16,0 0-2-16,0 0-3 0,0 0 6 0,8 21-12 15,-8-21-14-15,20 0-24 16,-20 0-28-16,25-2-42 0,-25 2-51 0,32-6-55 15,-12 1-60-15,-7-1-61 0,5 0-140 16,-2-1-117-16,-3-1-303 0,1 0-241 16</inkml:trace>
  <inkml:trace contextRef="#ctx0" brushRef="#br0" timeOffset="54583.56">6504 2595 2667 0,'-4'-21'15'16,"4"21"32"-16,0 0 14 0,0 0 15 15,0 0 23-15,0 0 23 0,0 0 15 16,0 0 10-16,0 0 3 0,0 0-3 0,0 0-19 0,0 0-10 15,0 0-13-15,6-21-11 0,-6 21-12 0,0 0-5 16,20-2-16-16,-20 2-21 16,15-4-34-16,-15 4-39 0,20-4-48 0,-20 4-41 15,22-4-46-15,-22 4-38 0,23-4-29 16,-15 1-53-16,-8 3-128 0,16-9-448 0,-10 5-224 16</inkml:trace>
  <inkml:trace contextRef="#ctx0" brushRef="#br0" timeOffset="54773.83">6712 2366 2677 0,'10'-7'84'15,"-10"7"11"-15,0 0-16 0,0 0-8 0,0 0-8 0,20-3-6 16,-20 3-7-16,0 0-4 16,0 0 0-16,11 23 2 0,-7-11-7 0,0 1 0 15,0 2-3-15,0 1-6 0,0-2-4 16,0 3-15-16,0 1-40 0,0-1-45 0,0 1-54 15,2-2-60-15,-4 2-98 0,2-3-577 0,-3 0-214 16</inkml:trace>
  <inkml:trace contextRef="#ctx0" brushRef="#br0" timeOffset="55513.7">7024 2989 2497 0,'0'0'-48'0,"0"0"31"0,0 0 19 16,0 0 8-16,0 0 7 0,0 0 9 0,0 0 7 16,0 0 4-16,0 0 18 15,0 0 16-15,0 0 18 0,0 0 14 0,0 0-2 0,0 0 2 16,0 0-10-16,0 0-9 16,0 0-10-16,0 0-6 0,46 8-15 0,-46-8-25 15,0 0-36-15,25-2-49 16,-25 2-58-16,16-2-45 0,-16 2-63 0,14-2-137 0,-14 2-432 15,7-6-94-15</inkml:trace>
  <inkml:trace contextRef="#ctx0" brushRef="#br0" timeOffset="55703.57">7091 2941 2362 0,'-16'-11'76'16,"16"11"21"-16,0 0-12 15,0 0-10-15,0 0-8 0,0 0-6 0,0 0 7 16,0 0 0-16,0 0 11 15,0 0 9-15,0 0-6 0,0 0-4 0,0 0-7 0,22 49-5 16,-18-35-11-16,-2-1-11 0,2 2-12 0,-4-15-27 0,4 27-30 16,0-12-45-1,-4-15-47-15,8 25-59 0,-6-15-61 0,0-1-156 0,-1 1-393 16,-1-10-91-16</inkml:trace>
  <inkml:trace contextRef="#ctx0" brushRef="#br0" timeOffset="56154.73">7612 3021 2487 0,'11'6'134'0,"-11"-6"1"15,0 0-22-15,0 0-38 0,16 7-22 0,-16-7-24 16,0 0-22-16,0 0-26 0,16 3-27 15,-16-3-47-15,0 0-45 0,12 0-55 16,-12 0-118-16,0 0-390 0,0 0 47 16</inkml:trace>
  <inkml:trace contextRef="#ctx0" brushRef="#br0" timeOffset="56273.75">7749 3021 2240 0,'0'0'133'0,"0"0"-4"0,20 2-16 0,-20-2-26 15,0 0-30-15,0 0-32 16,15 2-35-16,-15-2-40 0,0 0-42 0,0 0-47 0,0 0-84 15,0 0-489-15,20-5 32 0</inkml:trace>
  <inkml:trace contextRef="#ctx0" brushRef="#br0" timeOffset="56393.88">7949 3008 2393 0,'0'0'106'0,"20"0"-27"15,-20 0-55-15,18 2-33 0,-18-2-49 0,21-2-18 16,-21 2-27-16,24 0-27 0,-24 0-55 15,21-4-105-15,-9 2-270 0,0 2 247 0</inkml:trace>
  <inkml:trace contextRef="#ctx0" brushRef="#br0" timeOffset="56494.02">8269 2989 1614 0,'22'2'41'0,"-22"-2"-7"0,22 2-51 15,-22-2-61-15,19 2-98 16,-19-2-285-16,20 0 382 0</inkml:trace>
  <inkml:trace contextRef="#ctx0" brushRef="#br0" timeOffset="56613.98">8544 2985 1563 0,'20'4'190'0,"-20"-4"-26"0,0 0-35 16,22 0-80-16,-22 0-75 0,0 0-72 15,0 0-166-15,17-4-283 0,-17 4 265 0</inkml:trace>
  <inkml:trace contextRef="#ctx0" brushRef="#br0" timeOffset="57573.65">9287 2764 1562 0,'-8'-15'60'0,"8"15"23"0,-6-11 21 16,6 11 12-16,0 0-15 0,0 0 12 0,-8-18-2 15,8 18 12-15,0 0 10 0,0 0 7 0,0 0 2 0,-10-13-1 16,10 13-15-16,0 0-16 16,0 0-11-16,0 0-20 0,0 0-7 0,0 0-5 15,0 0-9-15,0 0-5 16,0 0-5-16,0 0-3 0,0 0-1 0,-4 46-8 15,4-46-5-15,2 30 0 0,-4-15-6 0,4 3-3 0,-2 0-4 16,2 0 4-16,0-1-4 16,0-1 1-16,2 2-3 0,-2-2-3 0,-2-16 2 15,4 30-3-15,-2-19 0 0,-2-11-5 16,2 23-9-16,-2-23 2 0,2 19-5 0,-2-19-2 16,2 15 4-16,-2-15 5 15,0 0-9-15,4 16-6 0,-4-16-13 0,0 0 3 16,0 0-6-16,0 0 8 15,0 0 1-15,0 0-1 0,0 0 5 0,0 0 3 0,0 0-4 16,10-48 6-16,-10 48-2 0,9-19 0 0,-3 12 1 16,-6 7 0-16,20-18 2 0,-12 12-4 15,-8 6 5-15,21-11 0 0,-9 7-6 16,-12 4 8-16,24-3-1 0,-24 3 3 16,25 2-2-16,-25-2 3 0,24 8 2 0,-10-3 1 15,-14-5 9-15,17 11 9 0,-5-1 8 16,-12-10 12-16,8 15 8 0,-8-15 2 0,0 19 4 15,0-19-4-15,-10 19-1 0,10-19-4 0,-20 15-2 16,7-9-22-16,1 0-29 16,12-6-50-16,-26 5-71 0,15-2-66 0,-3-3-116 0,14 0-163 15,-22-7-403 1,22 7-246-16</inkml:trace>
  <inkml:trace contextRef="#ctx0" brushRef="#br0" timeOffset="57988.48">9565 2983 2651 0,'12'6'-5'16,"-12"-6"5"-16,12 8 3 16,-12-8 3-16,8 11 3 0,-8-11 1 0,10 19 5 15,-6-9 16-15,-4-10 33 16,8 22 15-16,-5-10 13 0,-3-12 3 0,4 23-1 0,-2-10-4 15,-2-13-6-15,4 20-12 0,-4-20-8 0,4 19-1 16,-4-19-12-16,4 14 4 0,-4-14-11 16,0 0 1-16,4 18-2 0,-4-18-6 0,0 0-15 15,0 0-13-15,0 0-9 16,0 0-3-16,0 0-7 0,0 0-9 0,0 0-5 16,0 0 4-16,20-35 13 15,-20 35 17-15,13-20 9 0,-7 10 13 0,2 0 10 0,-8 10 15 16,14-15 11-16,-14 15 6 15,14-11-1-15,-5 5 0 0,-9 6-2 0,0 0 1 16,18-6 1-16,-18 6 3 0,0 0-9 0,0 0-4 16,28 10-9-16,-28-10-3 0,13 10-8 15,-7-1-13-15,-6-9-21 0,10 11-25 0,-10-11-36 16,8 12-48-16,-8-12-60 16,10 11-61-16,-10-11-84 0,8 6-186 0,-8-6-100 15,0 0-282-15,0 0-237 0</inkml:trace>
  <inkml:trace contextRef="#ctx0" brushRef="#br0" timeOffset="58511.25">10109 2762 2624 0,'0'0'-13'0,"12"-9"11"0,-12 9 14 16,0 0-3-16,0 0 0 0,12-7 0 0,-12 7 4 15,0 0-1-15,0 0 1 0,0 0 0 0,0 0 8 16,20-5-5-16,-20 5-1 16,0 0 6-16,0 0-6 0,25 2-1 0,-25-2-1 0,0 0-5 15,28 3 0-15,-28-3 0 16,19 1-6-16,-19-1 6 0,22 0 2 0,-22 0 7 0,18 0 10 15,-18 0 13-15,0 0 6 0,25 2 4 0,-25-2 9 16,0 0 5-16,20 2-1 16,-20-2-8-16,0 0-8 0,0 0 5 0,14 8 4 0,-14-8-3 15,0 0-4 1,0 19-4-16,0-19-4 0,0 0-5 0,-10 28-3 0,6-14 2 16,4-14-7-16,-10 26-2 15,2-9-2-15,2-2 2 0,-2 1 3 16,4 0 2-16,-5-2 2 0,3 1 1 0,0-1 6 15,0-1-3-15,6-13 2 0,-10 23-10 0,6-14 1 16,4-9 6-16,-8 18-3 0,8-18 10 0,-6 13 3 16,6-13 2-16,0 0-3 0,-3 17-2 15,3-17-5-15,0 0-1 0,0 0-6 0,11 16-3 16,-11-16-3-16,20 5-12 16,-20-5-20-16,22 2-23 0,-22-2-32 0,27-2-35 15,-11 2-41-15,-16 0-40 0,39-5-43 16,-23 0-48-16,1 0-129 0,-1-1-563 15,0 1-398-15</inkml:trace>
  <inkml:trace contextRef="#ctx0" brushRef="#br0" timeOffset="58798.96">10390 2539 2965 0,'0'0'44'0,"0"0"23"0,0 0-1 15,0 0-15-15,0 0-5 0,0 0-7 0,0 0-11 16,0 0-2-16,0 0-19 0,0 0-18 0,0 0-25 15,0 0-34-15,0 0-28 0,47-4-26 0,-47 4-40 16,24-1-29-16,-24 1-71 16,22-2-478-16,-9 0-17 0</inkml:trace>
  <inkml:trace contextRef="#ctx0" brushRef="#br0" timeOffset="59193.71">10616 2387 2229 0,'0'0'-21'0,"16"-4"-1"0,-16 4 8 0,0 0 4 0,25 4 1 0,-25-4 4 16,14 7 15-16,-14-7 16 16,14 10 27-16,-14-10 6 0,12 19 10 0,-5-9 15 15,-7-10 5-15,8 20-1 0,-6-10 7 16,-2-10-2-16,6 18-1 0,-6-18-12 0,6 17-7 15,-6-17-3-15,8 11-6 16,-8-11-4-16,0 0-4 0,6 14-12 0,-6-14-9 16,0 0-17-16,0 0-14 0,0 0-12 0,0 0-16 15,14 4 3-15,-14-4 0 0,0 0 7 16,0 0 10-16,19-26 8 0,-19 26 14 0,14-13 12 16,-14 13 12-16,18-11 20 15,-9 3 17-15,-9 8 9 0,16-6 7 0,-16 6-1 16,20-6-6-16,-20 6-3 0,17-1-6 15,-17 1-6-15,0 0-8 0,0 0-6 0,32 7-7 16,-24-1-23-16,-8-6-34 0,13 11-41 16,-13-11-52-16,14 18-76 0,-8-11-72 15,-6-7-170-15,8 15-150 0,-8-15-293 0,0 0-213 0</inkml:trace>
  <inkml:trace contextRef="#ctx0" brushRef="#br0" timeOffset="62503.98">11123 2098 692 0,'0'21'188'0,"0"-21"-73"0,0 0-38 16,0 0-23-16,0 0-11 15,0 0-19-15,0 0 1 0,0 0-3 0,0 0 4 16,0 0 2-16,0 0 7 0,0 0-1 0,0 0 9 16,0 0-4-16,0 0 12 0,0 0 8 15,0 0 6-15,0 0 15 0,0 0 16 0,0 0 6 16,0 0-7-16,0 0 7 16,0 0 0-16,0 0-4 0,0 0-11 0,0 0 1 0,0 0 1 15,0 0-8-15,0 0 3 16,0 0-5-16,6 11-10 0,-6-11 3 0,0 0-7 15,0 0-3-15,0 0-4 0,0 0-4 0,0 0-3 0,0 0-3 16,0 0-13-16,0 0 1 16,0 0-5-16,0 0-3 0,0 0 0 0,0 0 2 15,0 0 1-15,0 0 2 16,0 0 3-16,0 0-1 0,0 0 2 0,0 0-3 0,11 12 3 16,-11-12-2-1,0 0 0-15,0 0 0 0,0 0-3 0,0 0 0 16,26 0-2-16,-26 0-2 0,16 0-1 15,-16 0 3-15,0 0-6 0,29-3 0 0,-29 3-3 0,22 0 1 16,-22 0-6-16,21-2 1 0,-21 2-1 0,22 0-3 16,-22 0 0-16,20 0-5 15,-20 0 2-15,17-2-4 0,-17 2-8 0,0 0-8 16,26 0-6-16,-26 0-9 16,0 0-19-16,21-1-19 0,-21 1-26 0,0 0-39 0,0 0-45 15,22 0-41-15,-22 0-65 16,0 0-151-16,10-6-404 0,-10 6-168 0</inkml:trace>
  <inkml:trace contextRef="#ctx0" brushRef="#br0" timeOffset="62956.11">11160 2030 2496 0,'0'0'-50'0,"0"0"18"16,0 0 17 0,0 0-16-16,0 0 2 0,0 0-6 0,0 0 5 0,0 0 10 15,0 0 5-15,0 0 13 16,0 0 21-16,0 0 21 0,0 0 25 0,0 0 14 0,0 0 11 16,0 0 20-16,0 0 3 15,0 0 3-15,0 0 1 0,0 0-9 0,0 0-11 16,0 0-6-16,33-19-6 0,-33 19-6 15,0 0-3-15,0 0-4 0,0 0-2 0,20-1 1 16,-20 1-10-16,20-3-11 0,-20 3-8 0,23-1-22 16,-23 1-35-16,26-2-44 15,-26 2-60-15,27-2-54 0,-11-2-62 0,-16 4-126 0,29-4-535 16,-19 1-276-16</inkml:trace>
  <inkml:trace contextRef="#ctx0" brushRef="#br0" timeOffset="66233.53">12134 1837 2556 0,'0'0'-133'0,"0"0"26"15,0 0 20-15,0 0 12 0,0 0 16 16,0 0 0-16,0 0 14 0,0 0 2 0,0 0 9 15,22-18 12-15,-22 18 13 0,0 0-3 16,0 0 12-16,0 0 0 0,0 0 21 0,0 0 4 16,0 0 17-16,0 0 8 0,0 0 10 0,0 0 3 15,0 0 10-15,0 0-4 16,0 0 4-16,0 0-15 0,0 0 3 0,0-19-12 0,0 19-2 16,0 0-7-16,0 0 1 15,0 0-13-15,0 0 2 0,0 0 5 0,0 0-12 16,0 0 1-16,0 0-4 15,0 0-6-15,-12-19 2 0,12 19-7 0,0 0 0 16,-20-6-4-16,20 6 7 0,-17-1-4 0,17 1 0 0,-22-4-3 16,22 4 2-16,-20-2-2 15,20 2 5-15,-23 0-7 0,23 0 4 0,-22 0 8 16,22 0 8-16,-19 2-3 0,19-2-2 16,-16 4-3-16,16-4 6 15,-20 5 0-15,20-5 1 0,-15 8 2 0,15-8 4 16,-14 10-1-16,14-10 5 0,-14 10 1 0,14-10 10 15,-12 14 4-15,8-5-2 0,4-9 2 0,-13 22-2 0,7-12-5 16,0 2 2 0,0 2-8-16,6-14-1 0,-12 28-3 15,8-13 1-15,0 1 1 0,0 1-6 0,2 0 3 16,-2-1-1-16,2 0-5 0,-3 0 2 16,5-16-1-16,-2 30-4 0,0-18-2 15,2-12 2-15,0 24-3 0,0-24 2 0,2 21-3 0,2-10 6 16,-4-11 3-16,7 18 3 15,-1-10 2-15,-6-8 3 0,18 11 2 0,-8-5-7 0,-10-6-6 16,25 9 1-16,-11-7-3 0,-14-2 0 0,28 4-5 16,-15-2-1-16,7 0-4 15,-20-2 1-15,31-2-9 0,-31 2-12 0,30-4-17 0,-14 2-26 16,-1-1-35 0,-15 3-44-16,30-10-58 0,-15 6-45 0,-5-5-80 0,4 1-657 15,-6 0-420-15</inkml:trace>
  <inkml:trace contextRef="#ctx0" brushRef="#br0" timeOffset="66713.61">12425 2123 2863 0,'0'0'-95'0,"0"0"16"0,12 11 8 16,-12-11 4-16,0 0-2 0,0 0 7 16,0 0 10-16,0 0 2 0,11 9 5 0,-11-9 9 15,0 0 11-15,0 0 7 16,0 0-1-16,0 0 3 0,0 0 8 0,0 0 15 15,0 0 4-15,4 13-2 0,-4-13 4 0,0 0 2 0,0 0 1 16,0 0 5-16,0 0 4 16,0 0 17-16,0 0 10 0,0 0 12 0,0 0 7 15,-15 25-3-15,15-25-1 16,0 0-6-16,-16 6-9 0,16-6 3 0,0 0-10 0,0 0 2 16,-24 2 2-16,24-2-4 15,0 0-3-15,0 0 2 0,0 0 2 0,0 0-3 16,-25-15 4-16,25 15-1 0,0 0-3 15,-6-14 3-15,6 14-6 0,0 0-4 0,0 0-3 16,0 0-6-16,0-21-6 0,0 21-2 0,0 0-4 16,0 0-6-16,0 0-2 15,0 0-19-15,0 0-37 0,0 0-26 0,17-12-49 16,-17 12-49-16,0 0-89 16,0 0-199-16,0 0-284 0,0 0-26 0</inkml:trace>
  <inkml:trace contextRef="#ctx0" brushRef="#br0" timeOffset="67463.98">12743 2023 2237 0,'0'0'-11'0,"-10"10"18"15,10-10 10-15,0 0 14 0,0 0-5 0,0 0 26 16,0 0 11-16,0 0 8 15,0 0 7-15,0 0-6 0,0 0-1 0,0 0-10 0,30 13-1 16,-30-13-9-16,0 0-8 16,25 0-7-16,-25 0-8 0,20-2-24 15,-20 2-33-15,0 0-38 0,29 0-41 0,-29 0-40 16,22-4-51-16,-22 4-107 0,19-3-368 16,-11-1 86-16</inkml:trace>
  <inkml:trace contextRef="#ctx0" brushRef="#br0" timeOffset="67704.13">12821 1949 1954 0,'0'0'-33'0,"0"0"20"16,0 0 19-1,0 0 12-15,0 0 17 0,0 0 16 0,0 0 32 16,0 0 3-16,6 42 1 0,-6-42 1 15,0 0-4-15,0 28-4 0,0-28-9 0,2 25-2 0,-2-14-12 16,0-11-8-16,4 29-4 0,-4-18-17 0,0-11-37 16,2 24-36-16,-2-24-47 15,4 23-45-15,-4-23-60 0,4 17-150 0,2-12-291 16,-6-5 136-16</inkml:trace>
  <inkml:trace contextRef="#ctx0" brushRef="#br0" timeOffset="68169.45">13479 1939 1879 0,'6'-19'-52'0,"-6"19"-20"0,2-11-11 16,-2 11-2-16,0 0 11 0,0 0 28 15,2-21 31-15,-2 21 17 0,0 0 6 16,0 0 26-16,-12-17-2 0,12 17 29 16,-13-9-5-16,13 9 12 0,0 0 21 15,-22-4 1-15,22 4 14 0,-16-3 6 16,16 3-1-16,0 0-8 0,-29 6-3 0,29-6-6 15,-22 8-5-15,6-1-1 0,5-2 3 16,-3 3-9-16,4 2-4 0,-2 0-4 0,1-2-6 16,-1 5-7-16,0-1-9 0,4-2-5 15,0 4 4-15,-2-1-4 0,5 0-6 0,-1 1-1 16,6-14 2-16,-4 24 1 0,4-24-6 0,2 29-4 0,2-17 2 16,2 1-4-16,5-2-2 15,-1-1-2-15,4-1-9 0,-2 0-8 0,3-2-16 16,-1-2-20-16,4 2-17 15,-4-4-31-15,-14-3-31 0,31 6-48 0,-17-6-39 0,-14 0-56 16,23-2-136-16,-15-2-368 0,-8 4-37 0</inkml:trace>
  <inkml:trace contextRef="#ctx0" brushRef="#br0" timeOffset="68403.45">13560 2099 2187 0,'0'0'-55'0,"0"0"8"0,14 10 3 16,-14-10-1-16,11 7 7 0,-11-7 14 0,10 11 4 15,-10-11 35-15,8 12 10 16,-8-12 27-16,8 17 26 0,-8-17 16 0,4 18 4 0,-4-18 3 16,6 17-11-1,-6-17-9-15,6 19-5 0,-3-10-8 0,-3-9-8 16,8 18-12-16,-8-18-34 0,8 15-28 15,-8-15-49-15,8 13-28 0,-8-13-67 0,6 12-107 0,-6-12-433 16,8 3 51-16</inkml:trace>
  <inkml:trace contextRef="#ctx0" brushRef="#br0" timeOffset="68993.59">13888 1862 1969 0,'0'0'-48'16,"0"0"22"-16,6-16 5 15,-6 16 5-15,0 0 4 0,0 0 6 0,0 0 15 0,0 0 13 16,0 0-5-16,0 0 16 0,0 0-14 0,21-2-3 16,-21 2-3-16,0 0-3 15,0 0-1-15,26 2-1 0,-26-2-3 0,21 0 6 16,-21 0-3-16,24 2-5 0,-24-2-4 16,31 0-3-16,-15 1 6 0,2-1 11 0,-18 0-18 15,27 3 11-15,-27-3 20 16,26 1 5-16,-26-1 28 0,17 2 30 0,-17-2 8 15,18 3 7-15,-18-3 7 0,0 0 1 16,14 7-10-16,-14-7-11 0,0 0-6 0,0 0-5 16,-6 23-5-16,6-23 0 0,0 0-7 0,-10 25-4 15,10-25-2-15,-8 21-7 16,0-10-1-16,3 0-6 0,-1 3 0 0,0 1-7 0,6-15 2 16,-10 25-11-1,6-12 3-15,-2 2-1 0,0-1-2 0,6-14-5 0,-10 26-5 16,6-12-1-16,1-1 0 15,3-13 0-15,-6 22-8 0,2-12 0 0,4-10 2 0,-4 18 1 16,4-18 3-16,-2 15 2 0,2-15-1 0,0 0 5 16,2 21 3-16,-2-21-1 15,10 9-3-15,-10-9-3 0,19 4-1 0,-19-4-1 16,28 4-6-16,-14-2-19 16,-14-2-23-16,37-4-32 0,-21 2-35 0,3-2-51 15,1 1-48-15,-3-3-45 0,1 0-96 16,0-1-596-16,-1-1-341 0</inkml:trace>
  <inkml:trace contextRef="#ctx0" brushRef="#br0" timeOffset="69303.86">14292 1514 2801 0,'0'0'16'16,"0"0"26"-16,0 0-7 16,0 0 0-16,0 0-9 0,0 0 2 0,0 0-5 0,0 0 1 15,0 0 0-15,0 0 4 16,0 0-2-16,36-5 2 0,-36 5-6 0,23 1-4 15,-23-1-14-15,26-1-20 0,-26 1-33 0,27 0-33 16,-13 1-32-16,2-2-36 0,-5 1-56 16,-11 0-148-16,26-6-340 0,-12 4 57 0</inkml:trace>
  <inkml:trace contextRef="#ctx0" brushRef="#br0" timeOffset="69523.77">14571 1316 1969 0,'0'0'0'0,"6"-15"0"0,-6 15-3 0,0 0 1 16,0 0 5-16,0 0 15 15,0 0 25-15,0 0 25 0,0 0 0 0,0 0 11 0,0 0 8 16,0 0-9 0,24 27-8-16,-24-27-1 0,4 23-1 0,-1-10-15 15,-1 2 0-15,4 3-5 0,-4-2-14 16,2 4-23-16,0-1-38 0,0-1-28 0,0 6-28 15,4-2-27-15,-4-1-33 0,0-2-70 0,2 4-474 0,-2-4 69 16</inkml:trace>
  <inkml:trace contextRef="#ctx0" brushRef="#br0" timeOffset="70163.7">14846 2080 1943 0,'0'0'-1'0,"0"0"21"0,0 0 6 15,0 0 4-15,0 0-4 0,0 0 3 16,0 0 15-16,0 0 14 0,30 18 4 0,-30-18 12 16,0 0-6-16,21 3 8 15,-21-3 4-15,20 2-9 0,-20-2-7 0,23 2-7 16,-23-2-9-16,22 0-14 0,-22 0-18 15,23 2-48-15,-23-2-44 0,26 0-45 16,-14 0-49-16,-12 0-91 0,17-4-420 0,-17 4 75 0</inkml:trace>
  <inkml:trace contextRef="#ctx0" brushRef="#br0" timeOffset="70393.64">15013 2055 2041 0,'0'0'-29'15,"0"0"-1"-15,0 0 2 0,0 0 11 0,0 0 12 16,0 0 32-16,0 0 17 0,0 0 11 16,0 0 18-16,0 0-3 0,-14 23 3 0,14-23 3 15,0 0-7-15,0 23 0 0,0-23-7 16,0 19-12-16,0-19 2 0,2 22-6 0,-2-22-5 16,2 24-18-16,-2-11-29 15,4 2-24-15,-4-15-33 0,6 27-22 0,-2-14-26 16,-2 1-26-16,-2-14-64 15,8 18-108-15,-4-7-272 0,0-3 220 0</inkml:trace>
  <inkml:trace contextRef="#ctx0" brushRef="#br0" timeOffset="70773.72">15457 1885 1599 0,'0'0'-49'0,"0"0"12"0,0 0 15 0,0 0 30 16,-26-12 13-16,26 12 17 15,0 0 18-15,0 0 29 0,0 0 12 0,-39 16 12 0,39-16 1 16,-14 14-2-16,4-4 2 0,5 1-2 0,5-11 3 16,-12 23-3-16,6-11 3 15,0 0 3-15,6-12 9 0,-2 26 10 0,2-26 2 0,4 26-6 16,0-11-6 0,2-1-8-16,2-1-12 0,1 0-11 0,3 1-10 0,0-1-10 15,2-4-21-15,-1 4-26 16,1-5-37-16,0 2-47 0,0-4-63 0,-1-1-59 0,-1-1-62 15,-12-4-156-15,22 4-498 0,-12-6-280 16</inkml:trace>
  <inkml:trace contextRef="#ctx0" brushRef="#br0" timeOffset="71093.61">15659 2073 2574 0,'0'0'-90'0,"0"0"29"0,0 0 6 0,22-4-3 16,-22 4 7-16,0 0 9 15,13-4 3-15,-13 4 1 0,0 0 10 0,0 0 7 16,0 0 29-16,0 0-1 16,24 0 13-16,-24 0 18 0,0 0 26 0,0 0-7 15,0 0 8-15,12 15 10 0,-12-15 12 16,0 0 4-16,0 0 14 0,-10 25-4 0,10-25 5 15,0 0 3-15,-8 25 2 0,8-25 2 16,-4 15 0-16,4-15-10 0,-2 17-9 16,2-17-8-16,-2 16-6 0,2-16-5 0,0 0-17 0,10 22-27 15,-10-22-25-15,14 11-46 0,-6-5-43 16,-8-6-47-16,21 10-51 0,-21-10-57 0,20 3-118 16,-8-3-519-16,-12 0-238 15</inkml:trace>
  <inkml:trace contextRef="#ctx0" brushRef="#br0" timeOffset="71753.55">16069 1737 2689 0,'0'0'-13'15,"0"0"10"-15,0 0 6 0,0 0-8 0,0 0 5 0,0 0 3 16,0 0 0-16,0 0 6 0,0 0-3 0,0 0-3 16,0 0 7-16,0 0-22 15,0 0-2-15,0 0-14 0,0 0-9 0,24-9-8 16,-24 9-6-16,20 0-9 0,-20 0-10 16,19 0 6-16,-19 0-6 0,24-2 3 15,-24 2 3-15,23-2 20 0,-23 2 14 16,22-1 20-16,-22 1 40 0,18-3 29 0,-18 3 4 15,0 0 11-15,19-3 8 0,-19 3-10 0,0 0-1 16,0 0-17-16,0 0-7 0,22 3-5 16,-22-3 5-16,0 0-6 0,0 0 0 0,2 19-2 15,-2-19-4-15,0 0 0 0,-6 29-4 16,6-29 8-16,-6 24 8 0,0-10 12 16,0 1-2-16,0 1 5 0,1-1 9 15,-1 0-9-15,-4 2-2 0,4-2 1 0,0 2-11 16,-2-2-4-16,-2 1-5 0,5-1-6 15,-3-2-3-15,0 1-3 0,2-3-7 16,6-11 0-16,-8 19-2 0,8-19 1 0,-8 18-4 0,8-18 0 16,-6 12 5-1,6-12 2-15,0 0 2 0,-2 17 3 0,2-17-4 16,0 0-3-16,12 14-1 0,-12-14-6 16,18 8-5-16,-18-8-25 0,23 6-26 0,-9-5-39 0,2 2-35 15,-16-3-45-15,33 1-36 16,-19-1-48-16,-14 0-100 0,27-1-505 0,-11-3-195 15</inkml:trace>
  <inkml:trace contextRef="#ctx0" brushRef="#br0" timeOffset="72193.85">16337 1402 2556 0,'0'0'-3'0,"0"0"46"15,0 0 16-15,0 0 16 0,0 0 4 0,0 0-6 0,0 0-6 16,0 0-10-1,0 0-6-15,19-11-5 0,-19 11-7 0,0 0-3 0,0 0-9 16,28 0-1-16,-28 0-23 0,15-3-35 0,-15 3-52 16,20 0-45-16,-20 0-48 15,0 0-109-15,22-3-497 0,-16 1-82 0</inkml:trace>
  <inkml:trace contextRef="#ctx0" brushRef="#br0" timeOffset="72503.55">16580 1210 2167 0,'0'0'-142'16,"18"-4"18"-16,-18 4 17 15,0 0 26-15,0 0 28 0,17-4 18 0,-17 4 35 0,0 0 10 16,0 0 10-16,0 0 12 15,18 17 6-15,-18-17 6 0,2 14 14 0,-2-14 8 16,0 0 13-16,-2 26 22 0,2-26 9 0,-6 21 6 16,6-21 5-16,-6 25 7 0,4-14-3 15,2-11-8-15,-2 26-8 0,2-26-11 0,0 24-12 16,0-24-5-16,8 22-14 16,-4-10-27-16,2-1-40 0,2-1-56 15,4 2-49-15,-2-3-56 0,3-3-74 16,-3 1-164-16,0-1-326 0,4-2 13 0</inkml:trace>
  <inkml:trace contextRef="#ctx0" brushRef="#br0" timeOffset="72893.89">16657 2149 2211 0,'0'0'-6'0,"13"6"12"0,-13-6-19 16,18 5-2-16,-18-5 2 15,24 4-9-15,-24-4-11 0,25 2-2 0,-25-2-12 16,24 2-11-16,-12-2-34 0,-1 2-33 15,-11-2-71-15,20-2-309 0,-8 0 326 0</inkml:trace>
  <inkml:trace contextRef="#ctx0" brushRef="#br0" timeOffset="73063.52">16824 2085 1552 0,'-20'-7'161'0,"20"7"0"15,0 0-15-15,0 0-16 0,0 0-15 16,0 0-7-16,0 0-6 0,0 0-5 0,0 0-9 0,0 0-8 15,2 41-7-15,-2-41-10 0,0 0-13 16,6 24-38-16,-6-24-48 0,6 19-57 16,-2-10-43-16,0-1-58 0,-4-8-135 15,5 15-349-15,-1-7 84 0</inkml:trace>
  <inkml:trace contextRef="#ctx0" brushRef="#br0" timeOffset="73203.53">17157 2266 2356 0,'0'0'150'0,"18"3"-99"0,-18-3-87 16,22 2-26-1,-14-2-21-15,-8 0-20 0,17 0-52 0,-17 0-102 0,16-5-336 0,-16 5 203 16</inkml:trace>
  <inkml:trace contextRef="#ctx0" brushRef="#br0" timeOffset="73323.85">17405 2246 2025 0,'16'6'150'0,"-16"-6"-46"0,13 1-92 16,-3 2-72-16,-10-3-29 0,16 0-20 0,-16 0-50 15,18-3-91-15,-18 3-272 16,15-1 298-16</inkml:trace>
  <inkml:trace contextRef="#ctx0" brushRef="#br0" timeOffset="73433.53">17692 2237 1481 0,'15'1'0'0,"-15"-1"-12"0,16 0-19 0,-16 0-22 16,12 0-43-16,-12 0-51 15,14 0-228-15,-14 0 119 0</inkml:trace>
  <inkml:trace contextRef="#ctx0" brushRef="#br0" timeOffset="74073.52">18365 2277 1266 0,'0'0'142'0,"0"0"-18"0,0 0-27 15,0 0 2-15,0 0-23 0,0 0-3 0,0 0-8 16,0 0-1-16,0 0-2 0,0 0-15 0,-8 28-14 0,8-28-1 16,0 0-11-16,0 0 7 15,0 0-3-15,0 0-5 0,0 0 4 0,16 8-14 16,-16-8-3-16,12 3 2 16,-12-3 3-16,17 3-1 0,-17-3-2 0,20 1 0 15,-20-1 0-15,0 0-3 0,24 4 11 16,-24-4-11-16,0 0 7 0,17 0-3 15,-17 0-4-15,0 0 5 0,0 0-11 0,20 3-2 0,-20-3-4 0,0 0-7 16,0 0-3-16,20-4-13 16,-20 4-10-16,9-3-34 15,-9 3-20-15,0 0-41 0,16-4-71 0,-16 4-379 16,10-7 213-16</inkml:trace>
  <inkml:trace contextRef="#ctx0" brushRef="#br0" timeOffset="74283.73">18453 2230 1805 0,'0'0'53'16,"0"0"32"-16,0 0 10 0,0 0 11 0,0 0-2 15,0 0-8-15,0 0-9 0,0 0-10 16,-5 35-8-16,5-35-4 0,-2 19-40 0,2-19-28 15,-6 21-55-15,6-21-51 0,-4 23-60 0,2-12-150 16,0-1-317-16,2-10 141 16</inkml:trace>
  <inkml:trace contextRef="#ctx0" brushRef="#br0" timeOffset="150893.68">1265 6106 983 0,'0'0'157'16,"0"0"-31"-16,0 0-26 0,0 0-21 0,0 0-18 15,0 0 10-15,0 0-6 16,0 0-22-16,-6-19 12 0,6 19 1 0,0 0 9 0,0 0-15 16,0 0 10-16,0 0 0 15,0 0-3-15,0 0-1 0,0 0 1 0,0 0 7 16,0 0 4-16,0 0 1 0,0 0 7 15,0 0-4-15,0 0 2 0,0 0-9 0,0 0-3 16,0 0-10-16,0 0-4 0,0 0-11 0,0 0 0 16,-24-5-6-16,24 5-7 0,0 0 5 15,0 0-5-15,-27 3 2 0,27-3-2 0,0 0 5 16,-24 4-4-16,24-4 2 16,-14 3-1-16,14-3 3 0,-17 7 1 0,17-7 1 0,-16 5-1 15,16-5-1 1,-14 7-3-16,14-7 1 0,0 0-4 0,-15 12-2 0,15-12-1 15,-14 8-1-15,14-8 1 0,-8 9-3 0,8-9 0 16,-10 11-9-16,10-11 4 0,-12 14-3 16,12-14 0-16,-4 13-2 15,4-13 3-15,-9 15-3 0,9-15-1 0,-4 18 2 16,4-18 1-16,-4 17-3 0,4-17 5 0,-4 21 0 16,4-21-3-16,0 19 3 0,0-19-5 15,4 19 0-15,-4-19 0 0,0 17-5 0,0-17 4 16,0 0 0-16,4 19-5 15,-4-19-1-15,4 12-2 0,-4-12 1 0,0 0-3 0,9 11-1 16,-9-11 1-16,0 0-6 0,0 0 6 16,16 8-12-16,-16-8 4 0,0 0 4 15,0 0-7-15,0 0 0 0,39-17-3 0,-39 17-1 16,16-14 0-16,-6 6-2 0,2-1 5 16,-12 9-7-16,17-19 3 0,-5 11 2 15,-2-1 0-15,-2-2 3 0,-8 11 7 16,18-20 2-16,-11 12 10 0,-7 8 12 0,10-17 10 15,-10 17 7-15,8-15-3 0,-8 15 0 0,8-13 2 16,-8 13-2-16,6-12-2 0,-6 12-2 16,0 0-3-16,0 0 1 0,4-15-6 0,-4 15-2 15,0 0 3-15,0 0 15 16,0 0 8-16,0 0 8 0,0 0-3 0,0 0-3 0,0 0-2 16,0 0-1-16,21 36-7 15,-21-36-5-15,4 18-20 0,0-9-24 0,-4-9-28 16,8 17-46-16,-8-17-59 0,14 17-68 15,-14-17-144-15,12 7-599 0,1-7-395 0</inkml:trace>
  <inkml:trace contextRef="#ctx0" brushRef="#br0" timeOffset="153952.75">1542 6370 2720 0,'0'0'-170'0,"7"8"29"0,-7-8 19 0,0 0 22 0,0 0 17 15,0 0 21-15,0 0 18 16,0 0 12-16,0 0 11 0,0 0 5 0,0 0 3 0,0 0 5 15,0 0 8-15,0 0 11 0,0 0-1 0,0 0 6 16,0 0 5-16,0 0 1 16,0 0 7-16,0 0 0 0,0 0-2 15,0 0 3-15,0 0 9 0,0 0-1 0,0 0 13 16,0 0-3-16,0 0 1 0,0 0 7 0,0 0 1 16,0 0 2-16,0 0-6 15,0 0-12-15,0 0 2 0,0 0-9 0,0 0 0 16,0 0 0-16,0 0-15 0,0 0-2 15,0 0 1-15,0 0-2 0,0 0-3 0,0 0-3 16,0 0 0-16,0 0-1 0,0 0 3 0,0 0-10 0,0 0-1 16,0 0-2-16,0 0 4 15,0 0-10-15,0 0-5 0,0 0 2 0,0 0-6 16,0 0 13-16,0 0-7 16,0 0 3-16,0 0-3 0,0 0 4 0,0 0 3 0,0 0 0 15,28-17 7-15,-28 17-2 16,0 0 2-16,0 0-4 0,0 0 15 15,0 0-4-15,20 9 8 0,-20-9 6 0,0 0-5 0,9 16 1 0,-9-16-1 16,4 13-1 0,0-9 5-16,-4-4 0 0,4 11-1 0,-4-11-2 0,0 11 1 15,0-11-5-15,0 0-3 16,0 18 0-16,0-18-2 0,0 0 4 0,0 0-9 0,-14 17 4 16,14-17 1-16,-11 8 3 15,11-8 10-15,0 0-4 0,-14 6 10 0,14-6-3 16,0 0 1-16,0 0 1 15,0 0-3-15,-30-11-4 0,30 11-11 0,0 0-8 16,-15-14-12-16,15 14-23 0,0 0-31 0,-4-15-28 0,4 15-21 16,0 0-17-16,0 0-26 15,15-23-53-15,-9 18-155 0,-6 5-343 16,12-13 38-16</inkml:trace>
  <inkml:trace contextRef="#ctx0" brushRef="#br0" timeOffset="155034.04">1938 6214 2123 0,'0'0'-5'0,"0"0"5"0,0 0 2 16,0 0-19-16,0 0-4 15,0 0-1-15,0 0 4 0,0 0-2 0,0 0 1 16,40-1 4-16,-40 1 2 16,0 0 12-16,33-4 2 0,-33 4-2 0,21-4-1 15,-21 4 2-15,26-2 2 0,-26 2 3 16,26-2-12-16,-26 2-6 0,25 0-22 15,-11 0-12-15,-14 0-33 0,18 0-38 0,-18 0-67 0,11-2-298 16,-11 2 350-16</inkml:trace>
  <inkml:trace contextRef="#ctx0" brushRef="#br0" timeOffset="155264.01">2029 6110 1401 0,'0'0'41'15,"0"0"16"-15,0 0 14 0,0 0-4 0,0 0-7 0,0 0 4 16,0 0 28-16,0 0 17 0,0 0 16 0,0 0 5 16,39 28 0-16,-39-28-7 15,8 27-9-15,-4-10-7 0,0 0-11 0,5 2-11 16,-5-2-9-16,0 2-10 0,0 1-5 16,0-1-10-16,-4-1-20 0,6 0-24 0,0-1-34 15,-4-2-34-15,2 1-36 16,-4-16-34-16,4 24-51 0,-4-24-105 15,4 17-455-15,-4-11-17 0</inkml:trace>
  <inkml:trace contextRef="#ctx0" brushRef="#br0" timeOffset="155793.97">2657 6186 2148 0,'6'-12'6'0,"-6"12"48"15,0 0 0-15,0 0-5 0,6-18-7 0,-6 18 2 0,0 0-6 16,0-16 14 0,0 16 20-16,0 0 8 0,0 0 4 0,0 0 7 0,-12-21 0 15,12 21 0-15,0 0 2 16,-18-8 2-16,18 8-3 0,0 0-1 0,-27 0-7 0,27 0-6 15,-24 7-11-15,24-7-6 0,-25 9-6 0,11-1-10 16,0-3-2-16,-1 2-3 16,7 3-3-16,-2 2-5 0,-2-3-2 0,2 2-2 15,2 1 1-15,8-12-5 16,-11 24-2-16,9-10-2 0,-2-3-1 0,4-11-6 0,0 21 3 16,0-21-6-16,0 0-5 15,6 25-8-15,-6-25-4 0,7 12-12 0,-7-12-7 16,12 6-13-16,-12-6-6 0,0 0-5 15,0 0-3-15,36-12-2 0,-36 12 8 0,19-17-3 16,-11 7 4-16,-2-2 1 0,6-1 10 0,-12 13 8 16,13-18 16-16,-5 8 16 15,-8 10 15-15,10-13 10 0,-10 13 14 0,8-10 21 16,-8 10 29-16,0 0 20 0,0 0 15 16,0 0 2-16,0 0-17 0,26 21-10 0,-26-21-5 15,11 25-16-15,-7-11-4 0,2 1-16 16,-2 0-11-16,4 0-30 0,0 0-33 15,-2 1-48-15,-2-3-57 0,3 0-63 0,3 0-66 0,-6-3-110 16,0-1-190-16,2-1-55 0,-6-8-231 16,12 10-165-16</inkml:trace>
  <inkml:trace contextRef="#ctx0" brushRef="#br0" timeOffset="155999.6">2818 6357 2443 0,'0'0'35'0,"0"0"13"0,18 0-3 0,-18 0-7 16,0 0-1-16,17 12-3 0,-17-12-6 0,12 11 3 0,-12-11 2 16,8 15 15-16,-8-15 7 15,12 18-1-15,-8-10-4 0,-4-8 1 0,6 18-5 16,-6-18-7-16,7 14-11 16,-7-14-27-16,8 11-31 0,-8-11-43 0,6 11-33 15,-6-11-44-15,0 0-57 0,4 6-121 16,-4-6-377-16,0 0 38 0</inkml:trace>
  <inkml:trace contextRef="#ctx0" brushRef="#br0" timeOffset="156524">2989 6020 2039 0,'4'-14'26'0,"-4"14"24"15,0 0-1-15,10-13-12 0,-10 13-9 0,0 0-6 16,5-13-6-16,-5 13 2 0,0 0 2 0,0 0-7 0,14-10 4 16,-14 10-2-16,0 0-6 15,16-7 2-15,-16 7 9 0,16-2-13 0,-16 2 4 16,15-4-2-16,-15 4 6 0,22-2-10 16,-22 2-1-16,20-1 8 0,-20 1-1 0,21-4 4 15,-21 4-3-15,24-3-1 16,-24 3 5-16,19-1 4 0,-19 1-2 0,18-2 6 15,-18 2-1-15,18-2-3 0,-18 2 6 0,0 0-4 0,25-2 6 16,-25 2 8-16,0 0 3 16,0 0 1-16,0 0 4 0,0 0 3 0,18 6-1 0,-18-6 0 15,0 0-8 1,0 0-5-16,0 0-1 0,-14 32-6 0,14-32 5 0,-6 21-4 16,6-21 0-16,-11 25-8 15,3-12 1-15,4 3 5 0,0-2 2 0,-4 1 1 16,2-1 5-16,-2 1 3 0,4 1 1 15,-4-1 1-15,3 0-8 0,1 1-1 0,-2 0-3 16,2 0-2-16,-2-1-3 0,0-1-2 0,6-14-2 16,-4 22-3-16,0-8 4 0,4-14-4 15,-4 17 0-15,4-17-1 0,0 0 4 0,2 21-2 16,-2-21-3-16,0 0-1 16,14 10 2-16,-14-10-3 0,18 0 3 0,-18 0-5 15,21-3-2-15,-21 3-3 0,34-7-5 16,-17 3-16-16,-1 0-35 0,4 3-43 0,-5-3-49 15,5 0-56-15,-4 0-119 0,-1-1-586 0,-1-2-296 16</inkml:trace>
  <inkml:trace contextRef="#ctx0" brushRef="#br0" timeOffset="156953.93">3411 5718 2627 0,'0'0'-100'16,"0"0"36"-16,0 0 6 0,0 0 9 15,0 0 11-15,0 0 10 0,51-8 14 0,-51 8 6 16,20-3 5-16,-20 3 16 0,23-1-3 0,-23 1-17 16,24-2-9-16,-24 2-24 0,23-2-24 15,-23 2-45-15,24-2-47 0,-24 2-106 0,22-4-263 0,-15 0 294 16</inkml:trace>
  <inkml:trace contextRef="#ctx0" brushRef="#br0" timeOffset="157174.07">3684 5500 1567 0,'6'-15'70'0,"-6"15"6"0,0 0-8 16,8-14-17-16,-8 14 4 0,0 0 17 0,0 0 21 16,0 0 6-16,0 0 17 15,0 0-1-15,0 0-4 0,19 28-8 0,-13-16-13 0,-4 4-15 16,0 1 0-16,2 0-9 15,0 0-12-15,-2 2-20 0,2-2-34 0,0 3-39 16,0 0-33-16,0-1-38 0,-4 0-35 0,4-1-44 0,0-1-101 16,0 0-386-16,-2-2 85 15</inkml:trace>
  <inkml:trace contextRef="#ctx0" brushRef="#br0" timeOffset="157943.99">4277 6224 1982 0,'0'0'-34'0,"0"0"24"0,0 0 9 0,0 0 7 16,0 0 28-16,0 0 17 0,0 0 27 15,0 0 10-15,0 0 16 0,0 0 6 0,0 0-7 16,0 0-5-16,0 0-5 15,0 0-8-15,0 0-9 0,31-11-7 0,-31 11-18 16,22-2-17-16,-22 2-30 0,24-2-40 0,-24 2-30 0,27-3-37 16,-15 2-30-16,2-1-41 15,-4 0-115-15,1-2-408 0,-11 4 52 0</inkml:trace>
  <inkml:trace contextRef="#ctx0" brushRef="#br0" timeOffset="158148.84">4336 6110 2104 0,'0'0'44'16,"0"0"0"-16,0 0 3 16,0 0 1-16,0 0-7 0,0 0 19 15,0 0 8-15,0 0 8 0,0 0 7 0,0 0 7 16,8 41-5-16,-8-41-6 0,8 26-6 0,-6-11 1 16,2-1-17-16,0 2-8 15,-3 0-16-15,3 0-17 0,-2 0-29 0,0-1-31 16,4-1-39-16,-4-2-46 0,2 0-56 15,-2-3-118-15,2 1-449 0,-4-10-32 0</inkml:trace>
  <inkml:trace contextRef="#ctx0" brushRef="#br0" timeOffset="158323.93">4695 6306 2518 0,'0'0'128'0,"26"-2"-7"0,-26 2-19 0,25-2-23 16,-25 2-20-16,28 0-21 0,-28 0-21 16,25-2-31-16,-25 2-28 0,24 0-46 0,-14 0-30 0,-10 0-42 15,19-1-78-15,-7-2-510 16,-12 3-28-16</inkml:trace>
  <inkml:trace contextRef="#ctx0" brushRef="#br0" timeOffset="158443.79">5068 6271 2336 0,'0'0'15'0,"20"0"-15"0,-20 0-23 0,0 0-29 0,28-1-59 16,-19-1-72-16,-9 2-149 15,20-5-199-15,-10 2 290 0</inkml:trace>
  <inkml:trace contextRef="#ctx0" brushRef="#br0" timeOffset="158563.99">5446 6224 1657 0,'0'0'42'0,"21"0"-19"16,-21 0-46-16,22 0-46 0,-12 0-58 0,-10 0-131 15,23-6-149-15,-11 4 129 0</inkml:trace>
  <inkml:trace contextRef="#ctx0" brushRef="#br0" timeOffset="158693.62">5779 6188 1247 0,'0'0'155'0,"16"1"-9"0,-16-1-27 0,0 0-46 16,22 3-55-16,-14-2-33 0,-8-1-33 15,15 0-70-15,-15 0-139 0,16-1-172 0,-16 1 416 16</inkml:trace>
  <inkml:trace contextRef="#ctx0" brushRef="#br0" timeOffset="159423.79">6740 6137 1207 0,'2'-10'-3'0,"-2"10"3"0,0 0 0 15,0 0 0-15,-2-17 10 0,2 17 2 16,0 0 13-16,-12-14 1 0,12 14 8 0,0 0 28 0,-22-13 3 16,22 13 8-16,-17-6 20 15,17 6 20-15,-20-2 2 0,20 2 7 0,-24 0 6 16,24 0-2-16,-25 4-10 0,25-4 0 15,-26 8-6-15,15-3-9 0,-3 3-10 16,4 0-10-16,0 2-6 0,-2-1-10 16,5 2-4-16,-1 2-9 0,8-13-2 0,-12 23-1 15,10-11-5-15,2-12-7 0,-4 20-2 0,4-20-9 16,4 19-4-16,-4-19-21 0,6 18-7 16,-6-18-21-16,12 11-9 0,-12-11-16 0,13 9-12 15,-13-9-4-15,16 4-22 16,-16-4 9-16,0 0 3 0,0 0-1 0,31-11 15 15,-31 11 2-15,16-11 13 0,-16 11 30 0,14-13 17 0,-6 5 32 16,-8 8 20-16,12-13 22 16,-12 13 19-16,9-12 7 0,-9 12 11 0,10-11 4 0,-10 11 3 15,0 0-6-15,0 0-2 16,10-11-4-16,-10 11 11 0,0 0 7 0,0 0-5 16,0 0-6-16,0 0-9 15,0 0-12-15,24 22-6 0,-24-22-12 0,5 19-6 0,-1-9-13 16,-4-10-16-16,8 22-30 15,-2-12-35-15,-6-10-49 0,8 22-54 0,-2-11-56 16,-2 0-52-16,0-4-85 0,2 1-150 0,-6-8-456 16,7 12-342-16</inkml:trace>
  <inkml:trace contextRef="#ctx0" brushRef="#br0" timeOffset="159763.75">6828 6342 2797 0,'0'0'-38'0,"0"0"14"0,0 0 0 15,0 0 9-15,28 2-2 0,-28-2 12 0,0 0 26 0,9 12 4 16,-9-12 13-16,8 11 5 16,-8-11 2-16,6 13 3 0,-6-13-1 0,4 13 1 15,-4-13-6-15,4 13-4 16,-4-13-4-16,0 0 2 0,8 14-4 0,-8-14-1 0,0 0 1 16,0 0-6-1,6 14-14-15,-6-14-13 0,0 0-7 0,0 0-14 0,0 0 5 16,0 0 4-16,0 0 2 15,0 0-5-15,0 0 3 0,21-25 8 0,-21 25 10 16,0 0 13-16,12-10-7 0,-12 10 23 0,0 0 19 0,0 0 25 16,8-13 13-16,-8 13-5 15,0 0-8-15,0 0-10 0,0 0-7 0,0 0-6 16,0 0-7-16,0 0 2 16,0 0-12-16,0 0-5 0,0 0-10 0,23 17-28 0,-23-17-43 15,0 0-46-15,18 11-55 16,-18-11-31-16,12 4-39 0,-12-4-114 0,16 2-569 15,-16-2-286-15</inkml:trace>
  <inkml:trace contextRef="#ctx0" brushRef="#br0" timeOffset="160263.59">7242 6092 2646 0,'0'0'-74'16,"0"0"23"-16,6-21 20 15,-6 21 16-15,0 0 15 0,0 0 12 0,8-15 13 16,-8 15 10-16,0 0-5 0,0 0 7 16,12-7 4-16,-12 7 0 0,0 0 6 0,18-4-10 15,-18 4-10-15,17-2-1 16,-17 2 2-16,24-2-5 0,-24 2-5 15,27 0-4-15,-27 0 5 0,28-2 0 0,-28 2 0 0,27 0 4 0,-27 0 2 16,26-2 8-16,-26 2 5 16,19 0 5-16,-9 0 5 0,-10 0 7 15,16 2 4-15,-16-2-5 0,0 0-7 0,14 2 1 16,-14-2-2-16,0 0-2 0,0 0-4 0,4 23-5 16,-4-23-2-16,0 0-2 15,-10 25-4-15,10-25-4 0,-6 21-4 0,2-8 1 16,4-13-3-16,-12 24-2 0,6-10 4 15,0 2 4-15,1-1 4 0,-3-1 0 16,2 0-3-16,2 1 0 0,-2-1 2 0,0 1 0 0,6-15 0 16,-10 25-3-16,8-14 7 0,2-11 1 15,-4 19-1-15,4-19 1 0,0 18-1 0,0-18 0 16,0 0 0-16,8 19-6 16,-8-19 0-16,16 7-12 0,-16-7-10 0,22 4-25 15,-22-4-29-15,25 0-42 0,-25 0-37 16,30-6-48-16,-15 2-51 0,1-3-100 0,4-1-650 15,-7 1-438-15</inkml:trace>
  <inkml:trace contextRef="#ctx0" brushRef="#br0" timeOffset="160553.79">7716 5751 3044 0,'0'0'24'16,"0"0"18"-16,0 0-10 0,0 0-8 0,0 0-1 0,0 0-3 15,7-24 1-15,-7 24-6 16,0 0 4-16,20-6-8 0,-20 6-2 0,16-2 4 15,-16 2-5-15,21-1-7 0,-21 1-23 0,22-3-20 0,-22 3-42 16,22-2-41-16,-13 2-33 16,-9 0-66-16,0 0-122 0,26-7-375 0,-20 3 15 15</inkml:trace>
  <inkml:trace contextRef="#ctx0" brushRef="#br0" timeOffset="160923.63">7934 5573 2085 0,'0'0'-54'0,"0"0"26"16,13-12-3-16,-13 12 10 0,0 0 16 15,0 0 7-15,0 0 19 0,0 0 6 0,0 0 10 16,14 28 7-16,-14-28-3 0,2 16 6 16,-2-16 10-16,2 16-8 0,-2-16 4 0,2 16-4 15,-2-16-8-15,0 0 0 16,4 20-6-16,-4-20 5 0,0 0-5 0,2 16-7 15,-2-16 3-15,0 0 2 0,0 0-11 16,0 0-10-16,8 10-4 0,-8-10-3 0,0 0-1 16,0 0 11-16,0 0-8 0,0 0 3 0,0 0 6 15,27-26 11-15,-27 26 7 0,12-7 12 16,-12 7 10-16,0 0 8 0,14-7 11 0,-14 7 9 16,0 0 5-16,0 0 6 15,19-4-1-15,-19 4 3 0,0 0-9 0,0 0-5 16,22 11-10-16,-22-11-8 15,10 13-7-15,-10-13-9 0,12 14-17 0,-12-14-36 0,7 14-47 16,-7-14-65-16,8 15-54 0,-4-10-84 0,-4-5-180 16,8 12-458-16,-8-12-274 15</inkml:trace>
  <inkml:trace contextRef="#ctx0" brushRef="#br0" timeOffset="162893.93">8538 6340 2581 0,'0'0'-123'0,"0"0"24"16,0 0 25-16,0 0 9 15,0 0 26-15,0 0 17 0,0 0 17 0,0 0 12 16,0 0 16-16,0 0 5 0,0 0-6 16,0 0 29-16,0 0 0 0,0 0 10 0,0 0 0 15,0 0-5-15,0 0 5 0,0 0 0 0,0 0 2 0,0 0 7 16,0 0-4-16,0 0 5 16,10 16 2-16,-10-16-2 0,0 0 3 0,0 0-3 15,0 0 2-15,0 0-11 0,0 0 0 16,0 0-3-16,0 0-6 0,0 0 4 0,22 0-1 15,-22 0-5-15,10 0 1 0,-10 0-5 0,15 0-2 16,-15 0-3-16,20 0 3 16,-20 0-1-16,24 0 0 0,-15 0 0 0,3 0-4 0,-12 0-2 15,24 1-4-15,-24-1-7 16,23 0 1-16,-13 0-6 0,-10 0 1 0,24-1-8 16,-13 1-8-16,-11 0-10 15,18-2-19-15,-18 2-25 0,16 2-36 0,-16-2-39 0,16-2-50 16,-16 2-30-16,0 0-53 15,13-4-131-15,-13 4-516 0,0 0-291 0</inkml:trace>
  <inkml:trace contextRef="#ctx0" brushRef="#br0" timeOffset="163203.97">8662 6268 2667 0,'0'0'-74'0,"0"0"34"16,0 0-11-16,0 0 12 16,0 0-4-16,0 0 10 15,0 0 2-15,0 0 13 0,0 0 11 0,0 0 23 0,0 0 8 16,0 0 5-16,0 0 2 0,0 0 8 16,0 0 0-16,0 0 11 0,0 0-12 15,0 0 16-15,0 0 0 0,0 0 10 0,0 0 12 16,0 0 3-16,0 0-3 0,0 0 0 15,0 0-8-15,47-5-4 0,-47 5-8 0,26 0-10 16,-10-3-8-16,-16 3-11 16,29 0-14-16,-29 0-23 0,29-1-35 0,-15 1-40 0,-14 0-34 15,26-3-38-15,-14 1-64 0,-12 2-166 16,17-5-352-16,-9 1-8 0</inkml:trace>
  <inkml:trace contextRef="#ctx0" brushRef="#br0" timeOffset="171163.61">9709 6096 660 0,'0'0'314'0,"0"0"-88"0,0 0-39 16,0 0-42-16,0 0-23 0,0 0 3 16,0 0-24-16,0 0-9 0,0 0-3 15,0 0 11-15,0 0-5 0,0 0-7 0,0 0-9 16,0 0-9-16,0 0-1 0,0 0-17 16,0 0 0-16,0 0-7 0,-10-17 2 0,10 17-15 15,0 0-2-15,0 0-2 16,0 0-8-16,0 0-4 0,-20-2-1 0,20 2-6 15,0 0 4-15,0 0-10 0,-21-2-3 16,21 2-3-16,0 0 1 0,0 0-1 0,-28-1-4 16,28 1 9-16,0 0-2 0,-19 3-5 0,19-3 5 15,0 0-1-15,-18 6 8 0,18-6-5 16,-12 8-2-16,12-8 11 0,-12 8-10 0,12-8-1 16,-11 9 6-16,11-9-2 15,-12 10 6-15,12-10 6 0,-10 11 7 0,10-11-5 16,-10 13 7-16,10-13-1 15,-6 14-1-15,6-14 0 0,-6 14 4 0,6-14-5 0,-5 18 0 16,5-18-1-16,-6 17-3 0,6-17 0 0,-2 19 2 16,2-19 2-16,-2 19-3 15,2-19 8-15,0 17 3 0,0-17 2 0,2 19 0 0,-2-19-5 16,2 17 0-16,-2-17-1 16,8 18-2-16,-8-18-7 0,5 15 5 15,-5-15-6-15,6 15 1 0,-6-15-8 16,8 13 3-16,-8-13 2 0,10 12-2 0,-10-12 6 15,8 11 3-15,-8-11 2 0,0 0 2 16,14 13 6-16,-14-13 3 0,9 8 1 0,-9-8-4 0,12 5 2 16,-12-5 1-16,16 7 1 0,-16-7-4 0,18 1 7 15,-18-1-1-15,17 0-2 16,-17 0 0-16,22-1-1 0,-22 1-4 0,21-4-2 0,-21 4 1 16,18-3-4-16,-18 3-3 15,20 0-4-15,-20 0 0 0,19-5 1 0,-19 5-2 16,18-2-2-16,-18 2-3 15,16-7-15-15,-16 7-24 0,17-6-45 0,-17 6-64 16,16-9-73-16,-10 2-121 0,0 0-230 16,-6 7-365-16,6-13-329 0</inkml:trace>
  <inkml:trace contextRef="#ctx0" brushRef="#br0" timeOffset="171803.65">10031 6417 2692 0,'0'0'-148'0,"0"0"16"15,0 0 21-15,0 0 22 16,0 0 27-16,0 0 22 0,0 0 21 0,0 0 29 0,0 0 9 15,0 0 9-15,0 0 7 0,0 0-4 16,0 0 5-16,0 0 5 0,0 0 9 16,0 0 3-16,0 0-1 0,0 0 1 0,0 0 1 15,0 0-11-15,-12-47-2 0,12 47-1 16,0 0-4-16,0 0-10 0,0 0-6 0,0 0 2 16,12-13-3-16,-12 13-2 15,0 0 1-15,0 0-8 0,14-3-3 16,-14 3 7-16,0 0 1 0,0 0 8 0,0 0 8 15,0 0 6-15,0 0 8 0,27 15 2 0,-27-15 1 16,0 0 0-16,10 14 3 0,-10-14 3 0,0 0 3 16,2 16-1-16,-2-16 0 15,0 0 1-15,0 0-1 0,0 0 2 0,-6 21-1 0,6-21-2 16,0 0 0-16,-14 12-2 16,14-12-1-16,0 0-4 0,-13 6-1 0,13-6 4 15,0 0-3-15,0 0-3 0,-24-3-4 16,24 3-6-16,0 0-8 0,0 0-19 0,-14-18-18 15,14 18-24-15,0 0-28 16,0 0-36-16,12-31-46 0,-12 31-35 0,12-9-29 0,-6 2-72 16,-6 7-163-16,13-9-405 0,-13 9-195 0</inkml:trace>
  <inkml:trace contextRef="#ctx0" brushRef="#br0" timeOffset="174234.04">10577 6406 2437 0,'0'0'-99'0,"0"0"17"0,0 0 9 15,0 0 11-15,0 0 18 0,0 0 3 0,0 0 11 16,49 5 12-16,-49-5 15 16,0 0 17-16,0 0 15 0,0 0 11 0,0 0 6 15,16 2 15-15,-16-2 4 0,0 0 5 16,0 0 2-16,0 0 1 0,0 0 5 15,0 0 6-15,0 0 0 0,13 5 5 0,-13-5-4 0,0 0-2 0,0 0-4 16,0 0-2-16,0 0-5 16,0 0-1-16,0 0 0 0,0 0 5 0,14 3 3 15,-14-3 1-15,0 0 1 0,0 0 0 16,0 0 1-16,20 4 4 0,-20-4-2 0,0 0 3 16,17 3-1-16,-17-3-4 15,16 1-1-15,-16-1-6 0,0 0-6 16,26 3-3-16,-26-3-11 0,19 0-6 15,-19 0-4-15,20 2-5 0,-20-2-5 0,0 0-3 0,25 0-3 16,-25 0-3-16,0 0-9 0,22-2-4 0,-22 2-10 16,18 2-12-16,-18-2-15 15,0 0-13-15,23-2-17 0,-23 2-22 0,20-3-30 16,-20 3-36-16,16-4-34 0,-16 4-30 16,19-1-24-16,-9-2-30 0,-10 3-93 0,18-7-607 15,-12 4-396-15</inkml:trace>
  <inkml:trace contextRef="#ctx0" brushRef="#br0" timeOffset="174743.66">10824 6279 2755 0,'0'0'-132'0,"0"0"30"15,0 0 24-15,0 0 20 16,0 0 12-16,0 0 8 0,0 0 1 0,0 0 7 15,0 0 11-15,0 0-9 0,0 0 5 0,0 0 9 16,0 0 4-16,0 0 15 0,0 0 3 16,0 0 17-16,0 0 5 0,0 0 9 0,0 0 15 15,0 0 16-15,0 0 20 16,0 0 2-16,0 0 3 0,0 0 2 16,0 0-7-16,0 0-4 0,12 44-4 15,-12-44 0-15,0 0-6 0,4 15-6 0,-4-15 1 0,0 0-3 16,4 19 4-16,-4-19 1 15,2 17-1-15,-2-17-1 0,2 18 0 0,-2-18-1 16,0 21 5-16,0-21 1 0,2 22-5 0,-2-22-1 16,0 24-4-16,0-24 3 15,0 27-7-15,0-14-6 0,0-13-8 0,0 22 0 0,0-22-12 0,4 24-3 16,-4-13-9-16,0-11-23 16,4 18-30-16,-4-18-47 0,4 15-76 0,0-7-77 15,-4-8-173-15,5 9-173 16,-5-9-354-16,0 0-335 0</inkml:trace>
  <inkml:trace contextRef="#ctx0" brushRef="#br0" timeOffset="188573.87">11378 6110 376 0,'0'0'112'0,"0"0"-7"0,0 0-21 0,0 0-18 16,0 0-13-16,-4 9-11 15,4-9-4-15,0 0 2 0,0 0-9 0,0 0-3 0,0 0 5 16,0 0 0-16,0 0-2 15,0 0-1-15,0 0 3 0,0 0 4 16,0 0 7-16,0 0 10 0,0 0 8 0,0 0 7 16,0 0 4-16,0 0-5 0,0 0 14 0,0 0-11 15,0 0-2-15,0 0-18 0,0 0 1 0,0 0-8 16,0 0-4-16,0 0 5 16,0 0 0-16,0 0-2 0,0 0 9 15,0 0 9-15,0 0 7 0,0 0 3 0,0 0 9 16,0 0 0-16,0 0-4 0,0 0 0 0,0 0-10 15,0 0-5-15,0 0-10 0,2-49-5 16,-2 49-7-16,0 0-6 0,0 0-2 16,0 0 1-16,0 0-5 0,6-16 0 0,-6 16-5 0,0 0-1 15,0 0-4-15,0 0-2 16,0 0-3-16,0 0 5 0,0 0 4 0,0 0 1 0,0 0-3 16,0 0 7-1,0 0 3-15,0 0-2 0,0 0 0 0,0 0 2 0,0 0-3 16,-16 46 1-16,16-46 3 15,-6 19 1-15,6-19 2 0,-6 23-2 0,1-11-3 0,1 1-1 16,4-13-1-16,-8 26-4 16,6-13 0-16,-2 1-4 0,4-14 2 0,-10 27-6 15,8-11 1-15,-2-4 0 0,4-12 4 16,-6 27-2-16,2-14 3 0,2 3 7 0,2-16 5 16,-2 26 2-16,-1-13 5 0,3-13-7 0,0 29 1 15,0-29-4-15,3 29-2 16,-1-14-1-16,2 1-3 0,0-1-6 0,0-2-2 15,2 2 0-15,4-2-18 0,-4 1-9 0,4-1-9 0,1-1-17 16,1-1-17-16,2 1-20 16,2-3-31-16,3 2-35 0,1-2-50 0,0-2-80 15,5-2-213-15,-3-1-361 0,1-1-190 16</inkml:trace>
  <inkml:trace contextRef="#ctx0" brushRef="#br0" timeOffset="189623.87">13338 6039 2408 0,'0'0'-103'16,"0"0"23"-16,0 0 16 16,0 0 4-16,0 0 14 0,0 0 6 0,0 0 13 15,0 0 19-15,0 0 13 16,0 0-2-16,20-21 24 0,-20 21 7 0,0 0-10 0,0 0 15 16,0 0 5-16,0 0 5 15,0 0 2-15,0 0 1 0,0 0 5 0,0 0 4 16,0 0-2-16,0 0 3 15,0 0-6-15,0 0 2 0,0 0 2 0,0 0 6 0,0 0-2 16,31 23-1-16,-31-23-9 0,10 12-1 0,-10-12-1 16,8 15-1-16,-2-6 1 15,-6-9 2-15,11 18-5 0,-5-9 0 0,-2 5-3 16,-4-14-2-16,14 22 1 0,-10-11 1 16,2 3 3-16,-2-1-3 0,-4-13 2 0,7 23-2 15,-3-11 9-15,0 3-6 16,-4-15 1-16,2 25-5 0,0-11-4 0,-2-14-4 15,-2 24 1-15,2-24-8 0,-4 28 1 16,2-16-3-16,-4 3-4 0,1 0 0 0,-1 1-1 16,0-1-2-16,-2-1 5 0,0 4-7 0,0-3-1 0,-2 2 0 15,3 2-3-15,1-4-3 16,-2 1-3-16,0-3-9 0,2 0-9 0,0 0-25 16,6-13-33-16,-8 22-42 15,8-22-55-15,-6 17-46 0,6-17-85 0,-3 9-189 0,3-9-409 16,0 0-275-16</inkml:trace>
  <inkml:trace contextRef="#ctx0" brushRef="#br0" timeOffset="190364.06">13766 6063 2581 0,'0'0'-103'0,"0"0"22"0,0 0 14 0,0 0 13 16,0 0 1-16,0 0 17 16,0 0 14-16,0 0 18 0,0 0 12 0,0 0-4 15,0 0 15-15,0 0 9 16,0 0 3-16,0 0 13 0,0 0-3 15,0 0-4-15,0 0-2 0,0 0-3 0,0 0 1 16,0 0-4-16,0 0-1 0,49 11-8 0,-49-11-1 16,20 0 2-16,-20 0-2 15,23-3-4-15,-23 3 0 0,24 0-2 0,-24 0 15 0,23 3 6 16,-23-3 5-16,22 0 4 0,-22 0 3 0,20 1-4 16,-20-1-7-16,0 0-2 15,23 0-3-15,-23 0 0 0,0 0-2 16,14 7 0-16,-14-7 2 0,0 0-2 0,12 7 1 15,-12-7-8-15,0 0 3 0,0 0-5 0,0 0 1 16,-6 29 6-16,6-29 0 0,0 0-3 0,-16 22 4 16,12-12 4-16,4-10-5 0,-15 19 2 15,7-10-3-15,0 2-2 0,-2 1-1 0,0-2-2 16,0 1-4-16,1 2-1 16,-1-1 0-16,10-12-3 0,-18 21 1 0,10-12 0 15,2 1-6-15,6-10 3 16,-11 19-5-16,11-19 1 0,-10 13 1 0,10-13 0 0,-8 12 4 15,8-12 6-15,0 0-1 0,-8 15 11 16,8-15 3-16,0 0 4 0,0 0 10 16,0 0 8-16,16 21 6 0,-16-21 3 0,19 7-6 0,-7-3-2 15,-12-4-3-15,28 5-7 16,-9-2-5-16,3-3-10 0,-3 0-16 0,3 0-33 16,2 0-44-16,-1-3-66 0,1 0-68 15,-1 0-106-15,-1-5-207 0,3 0-408 0,-1 1-320 16</inkml:trace>
  <inkml:trace contextRef="#ctx0" brushRef="#br0" timeOffset="190814.05">14226 5761 2745 0,'0'0'-78'0,"0"0"26"0,0 0 27 0,0 0 24 16,0 0 21-16,0 0 11 16,0 0 21-16,0 0 7 0,0 0 2 0,0 0 2 15,0 0 0-15,0 0-2 0,0 0-3 16,0 0-3-16,0 0-5 0,0 0-4 0,0 0-4 15,0 0-1-15,64 4-8 16,-64-4-6-16,20 0-19 0,-20 0-31 0,0 0-44 16,25-2-47-16,-13 2-55 0,-12 0-119 0,14-4-541 15,-14 4-162-15</inkml:trace>
  <inkml:trace contextRef="#ctx0" brushRef="#br0" timeOffset="191034.17">14524 5540 2470 0,'0'0'-59'0,"18"-9"16"16,-18 9 17-16,0 0 11 0,0 0 19 16,0 0 18-16,21 16 12 0,-21-16-2 0,6 23 5 0,-2-7 1 15,-2 0-8 1,0 2 0-16,0 1-6 0,0-1 13 0,0 2-40 0,2-1-34 15,-2 3-42-15,0-2-66 16,0-1-119-16,-2 0-395 0,0-2 109 0</inkml:trace>
  <inkml:trace contextRef="#ctx0" brushRef="#br0" timeOffset="198199.3">11732 6304 1905 0,'0'0'-43'0,"0"0"34"0,0 0 17 16,0 0 8-16,0 0 5 0,0 0 2 0,0 0 4 15,0 0 4-15,0 0 5 0,0 0 10 16,0 0 3-16,0 0-3 0,0 0-1 0,0 0 4 16,0 0 0-16,0 0 10 15,0 0-3-15,0 0 5 0,0 0-6 0,0 0 5 16,-12-13-10-16,12 13-4 15,0 0-11-15,0 0-4 0,0 0-11 0,0 0 1 0,0 0-5 16,0 0 2-16,0 0 3 0,0 0-7 0,0 0-7 16,0 0 3-16,0 0-5 15,0 0 3-15,0 0-12 0,0 0 10 0,-16-8 2 16,16 8-5-16,0 0-3 0,0 0 0 16,0 0 1-16,0 0 7 0,0 0-13 0,-31 6 5 15,31-6-4-15,0 0 1 16,-14 7 9-16,14-7-3 0,0 0-3 0,-14 10 10 0,14-10 1 15,-8 9 3-15,8-9 5 0,0 0 8 0,-10 16-3 16,10-16 1-16,-5 15-1 16,5-15-6-16,-4 15 2 0,4-15-1 15,-2 17 1-15,2-17-5 0,-4 17 3 0,4-17 5 16,0 0 6-16,-2 25 7 0,2-25-2 0,0 0 5 16,0 21 3-16,0-21 0 15,0 0 6-15,4 18-4 0,-4-18 2 0,0 0-4 0,10 11-6 16,-10-11 1-16,11 8-3 15,-11-8-5-15,0 0 2 0,20 3-8 0,-20-3-1 0,18 2-1 16,-18-2-10-16,19 0-16 0,-19 0-20 16,24-5-35-16,-24 5-33 0,21-6-53 15,-9 2-49-15,-4-1-104 0,2-2-616 16,-10 7-313-16</inkml:trace>
  <inkml:trace contextRef="#ctx0" brushRef="#br0" timeOffset="198603.81">11936 6502 2686 0,'0'0'-106'0,"10"12"19"16,-10-12 14-16,0 0 12 0,0 0 7 0,0 0 17 16,9 11 25-16,-9-11 24 15,0 0 25-15,0 0 14 0,0 0 2 0,0 0 8 0,6 12 2 16,-6-12-6 0,0 0-7-16,0 0-2 0,0 0 0 0,0 0 1 0,0 0-2 15,0 0-7-15,0 0 3 16,0 0 1-16,0 0 6 0,0 0-2 0,0 0 3 0,0 0-1 15,0 0 8-15,0 0-6 16,0 0 6-16,0 0 0 0,0 0 4 0,0 0-1 16,0 0-6-16,28-5-6 0,-28 5-6 0,0 0-6 15,0 0-3-15,0 0-9 16,0 0-22-16,12 6-35 0,-12-6-45 0,0 0-52 0,0 0-58 16,0 0-103-16,0 0-630 15,0 0-320-15</inkml:trace>
  <inkml:trace contextRef="#ctx0" brushRef="#br0" timeOffset="199734.12">12097 6121 2698 0,'0'0'-105'16,"0"0"29"-16,0 0 17 15,0 0 12-15,0 0 15 0,0 0 14 0,0 0 5 0,0 0 16 16,0 0 10-16,0 0 11 0,0 0 5 0,0 0 12 16,0 0 1-16,0 0 5 15,0 0 2-15,0 0 6 0,0 0 2 0,0 0 2 16,0 0 0-16,0 0 4 0,0 0 2 16,0 0 11-16,0 0-5 0,0 0 0 0,0 0-4 15,0 0 4-15,0 0-5 16,0 0 1-16,0 0-3 0,0 0-8 0,0 0 1 15,0 0-6-15,0 0-1 0,0 0 0 0,0 0-3 16,0 0 3-16,0 0 0 0,0 0-2 16,0 0-1-16,0 0-6 0,0 0-5 0,0 0-11 15,0 0-2-15,0 0-5 0,0 0-6 16,0 0 0-16,0 0-1 0,0 0 0 16,0 0-3-16,0 0 0 0,-12 26 1 15,12-26-1-15,0 0 3 0,0 0-5 0,8 30-1 16,-8-30 1-16,4 18-1 15,-4-18 0-15,4 21 0 0,-4-21 1 0,2 23 0 0,0-12-1 16,-2-11 2-16,2 27-4 0,-4-13 1 0,2-14-2 16,0 24 4-16,0-10-4 15,0-14 3-15,-2 25-4 0,2-25 1 0,0 20 1 0,0-20 0 16,-2 21 0-16,2-21 0 16,-2 16-1-16,2-16 2 0,0 0 2 0,-4 18-2 15,4-18 1-15,0 0 2 0,0 0-5 16,0 0-3-16,0 18-5 0,0-18-1 0,0 0-5 15,0 0-6-15,0 0-3 16,0 0 0-16,0 0-3 0,0 0 0 0,0 0-1 16,0 0 3-16,16-46 3 0,-16 46 3 0,7-18 0 15,-1 8-2-15,-6 10 1 0,8-16 2 16,-8 16 3-16,14-13 0 0,-6 6 0 0,-8 7 2 16,12-10 5-16,-12 10 5 15,17-6 5-15,-17 6 8 0,0 0 7 0,26 0-7 16,-26 0 6-16,0 0 3 0,21 6 3 15,-21-6 5-15,12 8 5 0,-12-8 6 0,0 0 4 16,10 13 2-16,-10-13-6 0,0 0 0 16,0 0-3-16,-6 21-2 0,6-21-5 0,0 0-3 15,-16 17-7-15,16-17-5 0,-13 9-22 0,13-9-23 16,-14 8-41-16,14-8-46 16,-14 8-61-16,14-8-55 0,-10 6-89 0,10-6-188 15,0 0-437-15,-13 3-373 0</inkml:trace>
  <inkml:trace contextRef="#ctx0" brushRef="#br0" timeOffset="200034.06">12315 6454 2980 0,'0'0'-17'0,"0"0"12"0,0 0-1 16,0 0 6-16,8 10 7 15,-8-10 13-15,0 0 24 0,6 14 19 0,-6-14 13 0,0 0 12 16,7 17 2-16,-7-17 0 16,2 15 0-16,-2-15-4 0,4 19-6 0,-4-19-7 15,2 21-7-15,-2-21-7 0,2 20-9 16,-2-20-16-16,2 22-24 0,0-11-32 0,-2-11-46 15,2 17-53-15,0-6-53 0,-2-11-70 16,2 12-137-16,-2-12-521 0,4 11-286 0</inkml:trace>
  <inkml:trace contextRef="#ctx0" brushRef="#br0" timeOffset="205474.24">12637 6403 2630 0,'0'0'-119'16,"0"0"16"-16,0 0 14 16,0 0 10-16,0 0 20 0,0 0 3 0,0 0 10 0,0 0 13 15,0 0 2-15,0 0 15 16,0 0-3-16,0 0 5 0,0 0 9 0,0 0 11 0,0 0 6 15,0 0 5-15,0 0 5 0,0 0 17 0,0 0 10 16,0 0 10-16,0 0-1 16,0 0 6-16,0 0-3 0,0 0 5 0,0 0-2 15,0 0 8-15,0 0-2 16,0 0 8-16,0 0 5 0,0 0 2 0,16-2 1 16,-16 2-5-16,0 0-4 0,15 0-5 15,-15 0-1-15,0 0-11 0,22-2 2 0,-22 2-6 16,18 0-1-16,-7 0-1 0,-11 0-1 15,22-4-4-15,-10 4 0 0,-12 0-5 0,21-2-6 16,-11 1-1-16,-10 1-6 0,18 0-2 0,-18 0-2 16,15-1-8-16,-15 1-7 0,0 0-22 15,18 0-30-15,-18 0-32 0,0 0-45 0,16 0-40 16,-16 0-47-16,0 0-67 16,8-7-168-16,-8 7-369 0,0 0-124 0</inkml:trace>
  <inkml:trace contextRef="#ctx0" brushRef="#br0" timeOffset="205853.91">12753 6291 2374 0,'0'0'-70'0,"0"0"9"0,0 0 4 16,0 0 18-16,0 0 13 15,0 0 15-15,0 0 26 0,0 0 8 0,0 0 16 0,0 0-1 16,0 0 15-16,0 0 10 16,0 0 15-16,0 0 14 0,0 0 9 15,0 0 4-15,0 0 1 0,0 0-5 16,0 0-4-16,0 0-13 0,0 0-7 15,10 51-7-15,-10-39-4 0,1-1-8 0,3 1 0 0,-2-2-9 0,-2 2-6 16,2 2-5-16,0-2-2 16,-2-12-6-16,2 26-1 0,-2-13-9 0,0-2-13 0,2 1-18 15,-2-12-23-15,2 21-23 16,-2-21-40-16,2 17-29 0,-2-17-35 16,2 13-36-16,-2-13-101 0,2 10-533 15,-2-10-165-15</inkml:trace>
  <inkml:trace contextRef="#ctx0" brushRef="#br0" timeOffset="206543.92">13104 6268 2342 0,'0'0'-148'0,"0"0"20"0,4-9 8 0,-4 9 28 15,0 0 24-15,0 0 22 0,0 0 21 16,0 0 18-16,0 0 2 0,0 0 19 16,0 0 9-16,6-20-5 0,-6 20 3 0,0 0-3 0,0 0 0 15,0 0 7-15,0 0-14 16,0 0 7-16,0 0-7 0,0 0 4 0,0 0-2 15,0 0 6-15,0 0 4 0,0 0 2 16,-20-14 6-16,20 14-12 0,0 0-2 0,0 0 10 16,0 0-14-16,0 0 4 0,-23 3-2 15,23-3-4-15,0 0 12 0,0 0-9 16,0 0 8-16,-28 7 2 0,28-7 8 0,-13 6-1 16,13-6 6-16,-10 9 3 0,10-9-3 15,-12 10 7-15,12-10-7 0,-10 14 5 0,10-14 0 16,-10 15-9-16,10-15-4 15,-11 17-1-15,5-8 11 0,0 3 2 0,6-12 8 0,-12 19 5 16,8-8-2-16,4-11 2 0,-6 17 5 0,6-17-2 16,-6 19 6-16,6-19-5 15,-2 20 6-15,2-20-7 0,0 0-3 0,4 22-3 16,-4-22 0-16,10 16-7 0,-10-16-3 16,14 12-5-16,-4-7-3 0,-10-5-3 0,21 7 0 15,-9-4-8-15,-12-3-1 16,24 1-8-16,-24-1-17 0,25-1-16 0,-25 1-23 0,26-4-19 15,-13 0-30-15,-13 4-20 16,20-3-34-16,-8 0-37 0,-6-2-83 0,-6 5-587 16,11-6-201-16</inkml:trace>
  <inkml:trace contextRef="#ctx0" brushRef="#br0" timeOffset="206853.89">13204 6439 2624 0,'0'0'6'0,"14"-5"25"0,-14 5 22 16,0 0 21-16,0 0 16 0,12 9 8 0,-12-9 6 16,8 10 10-16,-8-10 1 0,4 15-1 0,-2-5 0 15,0 1-14-15,-2-11-7 16,2 25-17-16,-2-12-14 0,2 2-40 0,-2 2-52 16,-2 1-66-16,4 1-79 0,-4-2-130 15,2-2-677-15,-2 0-442 0</inkml:trace>
  <inkml:trace contextRef="#ctx0" brushRef="#br0" timeOffset="209004.15">14713 6434 2869 0,'0'0'-136'0,"0"0"23"15,0 0 34-15,0 0 10 0,0 0 20 16,0 0 14-16,0 0 6 0,0 0 12 16,0 0 6-16,0 0 4 0,0 0 2 0,0 0 4 15,0 0 1-15,0 0 4 0,0 0 9 16,0 0-4-16,0 0 21 0,0 0 10 15,0 0 7-15,0 0 16 0,0 0-3 0,0 0 16 16,0 0-1-16,0 0 4 0,0 0 3 0,49 7-9 16,-49-7-5-16,0 0-2 0,27 0-12 15,-27 0-6-15,24 0-1 0,-24 0-4 0,23 2-10 16,-23-2-2-16,24 0-2 0,-24 0-11 16,21 0-16-16,-21 0-24 0,20 0-54 0,-20 0-36 15,16 2-43-15,-16-2-65 16,0 0-151-16,12-4-391 0,-12 4-50 0</inkml:trace>
  <inkml:trace contextRef="#ctx0" brushRef="#br0" timeOffset="209234.23">14870 6363 2365 0,'0'0'9'0,"0"0"7"0,0 0-7 16,0 0 9-16,0 0-1 0,0 0 27 15,-2-17 19-15,2 17 38 0,0 0 28 0,0 0 9 0,0 0 5 16,0 0-11-16,0 0-13 0,-4 38-12 0,2-29-12 16,2-9-8-16,0 24-8 15,0-12-9-15,-2 2-7 0,4-3-13 0,-2 3-19 16,2-3-28-16,0 3-38 0,4-1-40 16,-2-1-55-16,-1-1-50 0,-1-2-53 0,-2-9-151 15,8 18-487-15,-6-13-231 0</inkml:trace>
  <inkml:trace contextRef="#ctx0" brushRef="#br0" timeOffset="210423.79">15441 6071 2453 0,'0'0'-129'0,"0"0"25"0,0 0 28 0,0 0 17 16,0 0 26-16,0 0 20 15,0 0 13-15,0 0 13 0,0 0 11 0,0 0 14 0,0 0-4 16,0 0-1-16,0 0-6 0,0 0-9 0,0 0-4 16,0 0 2-16,0 0 1 15,0 0-6-15,0 0 10 0,0 0 19 0,0 0 0 0,0 0 13 16,0 0 2 0,0 0 8-16,0 0 1 0,0 0 7 0,0 0-7 0,0 0 1 15,0 0-3-15,-16 44 2 16,16-44-1-16,-6 17-4 0,6-17-2 0,-7 22-3 0,3-11-2 15,0 2-5-15,-4 1-3 16,4 0 2-16,0 4 0 0,-2-1 6 0,4 1 3 16,-2-2-2-16,0 4 5 0,4-1-6 0,0-1 3 0,0 4 2 15,0-3 4 1,4 0 0-16,-2 0 1 0,2-1-2 0,0 2 5 0,-2-1 3 16,2 0-3-16,-2-2-4 15,6 0-5-15,-4-1 3 0,0 1-15 16,2-4-4-16,-3 0-3 0,1 0-10 0,4 0-20 15,-8-13-29-15,10 18-43 0,-6-8-55 0,-4-10-69 16,16 13-61-16,-16-13-131 0,13 9-178 0,-3-4-347 16,-10-5-293-16</inkml:trace>
  <inkml:trace contextRef="#ctx0" brushRef="#br0" timeOffset="-214487.73">18479 6115 2632 0,'0'0'-123'0,"0"0"22"0,12 3 6 16,-12-3 11-16,0 0 6 0,0 0 4 15,0 0 9-15,0 0 11 0,0 0-3 0,0 0 20 16,0 0 3-16,0 0 16 16,0 0 16-16,0 0 17 0,0 0 24 0,0 0 31 15,0 0 18-15,27-8 21 0,-27 8 16 16,0 0 9-16,0 0 2 0,0 0 2 0,0 0-6 15,0 0-7-15,0 0-9 0,0 0 2 0,0 0-8 16,0 0-5-16,0 0-7 0,0 0-4 16,0 0-8-16,0 0-7 0,0 0-2 0,0 0-6 15,0 0 0-15,0 0 1 16,0 0 0-16,0 0-1 0,0 0-2 0,16 11-6 16,-16-11-3-16,8 8-2 15,-8-8 0-15,6 13-8 0,-6-13 5 0,12 17-8 0,-7-6-2 16,1 3-1-16,0-1 0 15,2 3-5-15,-2 2 1 0,0-2-3 0,0 4-4 16,0 0-2-16,-2-1-7 0,-1 4-2 0,-1-2 0 16,0-1-2-16,0 2-4 15,-2-1-1-15,0 1 1 0,0-1-3 0,-2 1-2 16,0-1-3-16,0-1-12 0,-1 2-17 16,1-6-21-16,-4 4-28 0,2-4-25 0,0-3-43 0,0 3-55 15,2-4-44 1,0-3-63-16,2-9-154 0,-4 18-98 0,4-18-356 0,0 0-301 0</inkml:trace>
  <inkml:trace contextRef="#ctx0" brushRef="#br0" timeOffset="-213702.69">18978 6250 2686 0,'0'0'-95'16,"-16"-7"25"-16,16 7 19 15,0 0 13-15,0 0 14 0,0 0 9 0,-18-8 30 16,18 8 3-16,0 0 5 0,0 0 12 0,0 0 8 0,0 0 8 16,0 0 11-16,0 0 12 15,0 0 13-15,-15-4 11 0,15 4 5 16,0 0 5-16,0 0-12 0,0 0-4 16,0 0-12-16,0 0-10 0,0 0-3 0,0 0-10 0,0 0-6 15,0 0-4-15,0 0-9 16,49-7-3-16,-49 7-3 0,23 0-5 0,-23 0-3 0,26-2-4 15,-26 2-1 1,25-2 0-16,-25 2-1 0,24 0-6 0,-24 0 2 0,18 0-2 16,-18 0 0-16,19 0 4 0,-19 0 3 0,0 0 6 15,20 5 4-15,-20-5 4 0,8 10 1 16,-8-10-4-16,4 14 0 0,-4-14 0 0,0 0-4 16,-4 25 0-16,4-25 0 15,-8 22-4-15,2-10-2 0,-2-1-5 0,8-11 3 16,-14 25-4-16,3-12 0 15,3-1 3-15,-2 2-3 0,-2-4 1 0,2 3 4 16,1 1-6-16,-1-2-3 0,2-1-3 0,0-1 3 0,8-10-1 16,-12 19-1-16,12-19 3 0,-8 15 0 15,8-15 1-15,-4 13 0 0,4-13 0 0,0 0 3 16,0 0-6-16,16 18 4 16,-16-18-5-16,24 5 0 0,-9-1-2 0,5-2 7 15,-4 0-1-15,5-2-9 0,-1 1 1 16,-2 2-1-16,1-1-15 0,1-1-27 0,-20-1-37 15,31-1-63-15,-13 2-65 0,-4-4-85 0,-14 3-195 16,25-8-74-16,-17 2-312 0,-8 6-234 16</inkml:trace>
  <inkml:trace contextRef="#ctx0" brushRef="#br0" timeOffset="-213092.52">19282 5763 2562 0,'0'0'-29'0,"0"0"46"0,0 0-5 15,0 0 13-15,0 0 15 16,0 0 12-16,0 0 20 0,0 0 22 0,0 0 23 16,0 0 10-16,0 0 8 0,0 0 5 0,0 0-7 15,0 0 0-15,0 0-9 16,0 0-10-16,0 0-14 0,0 0-11 0,0 0-8 0,0 0-9 16,0 0-11-16,0 0-8 15,0 0-15-15,34-4-11 0,-34 4-17 0,0 0-22 16,27 0-34-16,-27 0-43 0,22-2-48 15,-22 2-52-15,25-2-56 0,-11 0-99 0,0-1-163 16,-1-1-357-16,-1 0-224 0</inkml:trace>
  <inkml:trace contextRef="#ctx0" brushRef="#br0" timeOffset="-212562.68">19553 5542 2578 0,'0'0'-72'0,"0"0"33"0,0 0 6 0,0 0 5 0,0 0 12 16,0 0 6-16,0 0 21 0,0 0 0 15,0 0 3-15,0 0 2 0,0 0 15 0,0 0 3 16,0 0 10-16,10-21 8 16,-10 21 13-16,0 0 1 0,0 0 1 0,14-6 3 0,-14 6-9 15,0 0-3 1,0 0-5-16,0 0 1 0,0 0-2 0,0 0-1 0,0 0 4 15,23 3 7-15,-23-3-8 16,0 0-3-16,0 0-1 0,16 20 3 0,-16-20 2 16,4 19-3-16,-4-19-4 0,2 21-1 0,-2-21-1 15,-4 31 2-15,4-16-2 0,-4 2 4 16,2-1 4-16,-6 2 8 0,4-2-2 0,2 0-2 16,-2 0-1-16,4-16 0 15,-7 27-4-15,5-16-1 0,2-11-3 0,-6 21-3 16,6-21-3-16,-2 17-1 0,2-17-6 15,0 0-6-15,8 22-26 0,-8-22-24 0,13 10-39 16,-13-10-47-16,24 6-50 0,-6-4-56 0,-1 0-60 16,-17-2-158-16,30-4-150 0,-13 1-270 15,-3-2-197-15</inkml:trace>
  <inkml:trace contextRef="#ctx0" brushRef="#br0" timeOffset="-207852.85">15891 6344 556 0,'0'0'277'15,"6"-9"-97"-15,-6 9-63 16,0 0-17-16,0 0-12 0,0 0-12 0,0 0 11 0,9-16-10 15,-9 16 17-15,0 0 25 16,0 0-7-16,0 0 20 0,0 0-15 0,8-9-9 16,-8 9-4-16,0 0-13 0,0 0 4 0,0 0-4 15,0 0-2-15,0 0-6 0,0 0-8 16,0 0-11-16,0 0-8 0,0 0-6 16,0 0-12-16,0 0 1 0,0 0-7 0,0 0-4 15,0 0-5-15,0 0-1 0,0 0-1 0,0 0-5 16,0 0-5-16,-35-10 3 15,35 10 6-15,0 0 2 0,0 0 3 0,-26 4 4 16,26-4 0-16,0 0 0 0,0 0 3 0,-25 6 3 16,25-6 2-16,0 0 3 0,-16 9-1 15,16-9 3-15,-12 8 3 0,12-8-3 0,-9 10-3 16,5-3-1-16,-4-1-4 0,8-6-6 16,-10 15-1-16,6-6-2 0,-2 1-2 15,2-1 0-15,-2 1-5 0,2 0 0 16,1 1-3-16,-1 0 3 0,4-11-2 0,-4 21 1 15,4-10-2-15,0-11 0 0,0 22 3 0,0-12-8 0,2 1 2 16,-2-11-4-16,4 19 3 16,-1-10 1-16,1-1 2 0,-4-8 3 0,4 15-1 15,2-7 4-15,-6-8 0 16,8 13 0-16,-2-6 2 0,-6-7-6 0,14 10 2 0,-8-6-4 16,-6-4 1-16,15 6-12 15,-5-2-13-15,-10-4-25 0,18 4-27 0,-18-4-44 0,0 0-33 16,31 0-43-1,-23 0-45-15,-8 0-94 0,20-4-160 0,-20 4-381 0,13-4-218 16</inkml:trace>
  <inkml:trace contextRef="#ctx0" brushRef="#br0" timeOffset="-207562.44">16089 6586 2544 0,'0'0'-88'0,"0"0"28"0,0 0 2 15,12 10 18-15,-12-10 24 16,0 0 13-16,0 0 15 0,0 0 25 16,0 0-4-16,0 0 3 0,0 0-5 0,0 0 4 15,0 0-7-15,0 0 10 0,0 0 1 0,0 0 2 16,0 0 1-16,0 0 5 15,0 0 6-15,18-17 3 0,-18 17 0 0,0 0-5 16,0 0-7-16,0 0-23 0,0 0-48 0,0 0-50 0,19-2-71 16,-19 2-147-16,0 0-462 15,0 0-40-15</inkml:trace>
  <inkml:trace contextRef="#ctx0" brushRef="#br0" timeOffset="-204972.93">16260 6100 2236 0,'0'0'-52'0,"0"0"10"0,0 0 1 16,0 0-2-16,0 0 10 15,0 0 11-15,0 0 1 0,0 0 14 16,0 0 11-16,0 0 10 0,0 0 15 0,8 44 17 16,-8-44 9-16,0 0 30 0,0 0 14 0,0 0 14 15,0 0 11-15,0 0 3 16,0 0 2-16,0 0-3 0,-4 17-5 15,4-17-13-15,0 0-10 0,0 0-14 0,0 0-11 16,0 0-9-16,2 9-2 0,-2-9 4 16,0 0-2-16,0 0-5 0,0 0 3 0,0 22-4 15,0-22 0-15,0 0-5 0,0 24-5 16,0-24-1-16,0 22-5 0,0-10-6 0,0-12-1 0,2 25-4 16,2-11-2-16,-4 3-5 15,0-17-1-15,4 29-2 0,-2-14-3 0,2 0-2 0,-2-2-4 16,-2-13 3-16,1 23-2 15,-1-23-3-15,2 20 1 0,-2-20-3 0,2 20-1 16,-2-20-2-16,0 15 1 0,0-15-5 0,2 16 3 0,-2-16-4 16,0 0 1-1,0 0 0-15,0 21 0 0,0-21-5 0,0 0-6 0,0 0-8 16,0 0-5-16,0 0-3 16,4 13 1-16,-4-13 2 0,0 0 2 0,0 0 3 15,0 0 3-15,0 0 0 16,0 0 2-16,0 0 2 0,0 0-2 0,0 0-2 0,0 0 1 15,0 0 0-15,0 0 2 16,0 0-5-16,0 0 0 0,0 0-1 0,0 0 5 0,22-38 3 16,-22 38-3-16,10-14 6 0,-10 14 2 0,8-15-3 15,-8 15 5-15,11-11 1 16,-11 11 7-16,14-11 3 0,-14 11 12 0,12-11 5 16,-12 11 9-16,16-5 2 0,-16 5 6 15,0 0-1-15,19-6-1 0,-19 6 0 0,0 0 1 16,0 0-7-16,22 8 1 15,-22-8-6-15,0 0-3 0,14 11-4 16,-14-11-2-16,5 14-3 0,-5-14 1 0,6 13-4 0,-6-13-7 0,2 18-1 16,-2-18-1-16,0 0-4 15,-2 24 0-15,2-24-1 0,-6 13 4 16,6-13-3-16,-7 14 4 0,7-14-3 16,-14 11-1-16,14-11-4 0,-14 10-4 0,14-10-1 0,-18 7-4 15,11-3-13-15,7-4-16 16,0 0-25-16,-22 6-37 0,22-6-54 0,-12 2-53 0,12-2-85 15,0 0-165-15,-17-4-504 0,17 4-405 0</inkml:trace>
  <inkml:trace contextRef="#ctx0" brushRef="#br0" timeOffset="-204442.61">16611 6525 2827 0,'0'0'-91'0,"0"0"13"16,24 0 13-16,-24 0 13 0,0 0-4 0,0 0 14 0,22 2 13 16,-22-2 18-16,0 0 17 0,17 4 7 0,-17-4 6 15,16 1 18-15,-16-1 11 16,0 0 4-16,20 5 3 0,-20-5-2 0,0 0 3 16,13 5 5-16,-13-5 2 15,0 0 10-15,0 0 15 0,14 8 0 0,-14-8 5 0,0 0 4 16,0 0-4-16,0 0 4 15,0 0-5-15,0 0-6 0,0 0 5 0,-18 30-12 16,18-30-10-16,0 0-9 0,-11 13-3 0,11-13-4 0,-10 9-10 16,10-9-5-16,0 0-6 15,-10 12-2-15,10-12-5 0,0 0 0 0,0 0-1 0,-6 14-1 16,6-14-2 0,0 0-3-16,0 0 5 0,0 0-4 0,0 0 6 0,16 15 2 15,-16-15 0-15,0 0 5 16,14 6-1-16,-14-6 5 0,0 0-7 0,17 5-3 15,-17-5-6-15,0 0-7 16,26 0-15-16,-26 0-34 0,0 0-47 0,25-5-71 16,-15 2-77-16,-10 3-141 0,14-8-182 0,-14 8-418 0,8-16-415 0</inkml:trace>
  <inkml:trace contextRef="#ctx0" brushRef="#br0" timeOffset="-201161.85">17022 6496 2846 0,'0'0'-138'15,"0"0"23"-15,0 0 28 0,0 0 21 0,0 0 23 16,0 0 17-16,0 0 20 15,0 0 21-15,0 0 10 0,0 0 5 0,0 0-1 0,0 0 12 16,0 0-5-16,0 0 10 0,0 0 4 0,0 0 9 16,0 0 9-16,0 0 10 15,0 0 4-15,0 0 10 0,0 0-3 0,0 0-4 16,0 0 7-16,0 0-13 0,0 0 6 16,0 0-5-16,0 0 0 0,2 14-7 0,-2-14-4 15,0 0-2-15,16 4-8 0,-16-4-7 16,13 0-3-16,-13 0-5 0,18 1-6 0,-8 2-4 15,-10-3-4-15,21 0-2 16,-9 0-4-16,-12 0-11 0,22 0-6 0,-8 0-9 16,-14 0-21-16,19 1-17 0,-19-1-19 0,16-1-23 15,-16 1-42-15,16 0-26 0,-16 0-48 16,0 0-56-16,13-3-138 0,-13 3-482 0,0 0-243 16</inkml:trace>
  <inkml:trace contextRef="#ctx0" brushRef="#br0" timeOffset="-200883.02">17114 6438 2586 0,'0'0'-84'0,"0"0"25"0,0 0 13 16,0 0 23-16,0 0 25 0,0 0 28 15,0 0 13-15,0 0 29 0,0 0 9 16,-10-13 6-16,10 13 7 0,0 0-2 0,0 0 2 15,0 0-6-15,0 0-5 0,0 0 0 0,0 0-5 0,0 0 0 16,6 43-1-16,-6-43-4 16,4 18-4-16,-2-9-5 0,-2-9-5 0,2 19-9 15,-2-8-3-15,4-1-6 16,-2 1-8-16,0-1-9 0,-2-10-20 0,2 21-30 0,0-12-38 16,-2-9-58-16,4 17-35 15,-2-9-43-15,-2-8-92 0,6 13-633 0,-6-13-331 16</inkml:trace>
  <inkml:trace contextRef="#ctx0" brushRef="#br0" timeOffset="-200392.8">17476 6369 2708 0,'0'0'-142'0,"0"0"2"16,-2-15-7-16,2 15 10 15,0 0 12-15,0 0 25 0,0 0 36 0,-14-6 26 0,14 6 20 16,0 0 33-16,0 0 21 16,0 0 22-16,0 0 23 0,-34 13 17 15,29-9 12-15,5-4 3 0,-16 12 2 16,10-6-5-16,-2 2-7 0,2 0-13 0,6-8-7 15,-14 14-10-15,11-6 1 0,-1 0-3 0,4-8 0 0,-6 20 2 16,2-10 1-16,4-10-6 16,0 19-3-16,6-10-5 0,-6-9-3 15,4 19-7-15,0-10-6 0,-1-1-6 0,-3-8-30 16,8 14-33-16,-2-6-51 0,0-3-50 0,-6-5-37 16,12 9-41-16,-12-9-111 0,14 4-523 15,-14-4-172-15</inkml:trace>
  <inkml:trace contextRef="#ctx0" brushRef="#br0" timeOffset="-200142.44">17570 6559 2526 0,'16'11'-36'0,"-16"-11"24"16,0 0 15-16,0 0 9 0,5 16 10 0,-5-16 16 0,0 0 12 15,0 0 10-15,2 19 3 0,-2-19 4 0,0 0 2 16,2 19-2-16,-2-19-7 16,0 17-5-16,0-17-9 0,0 0-6 0,2 26-6 15,-2-26-16-15,2 14-14 16,-2-14-26-16,6 15-39 0,-6-15-39 0,4 14-41 0,-4-14-57 16,2 8-128-16,-2-8-405 15,0 0 2-15</inkml:trace>
  <inkml:trace contextRef="#ctx0" brushRef="#br0" timeOffset="-198932.63">17727 6302 2090 0,'0'0'-60'0,"-2"-23"25"0,2 23 12 16,0 0 17-16,0 0 22 0,0-23 25 15,0 23 12-15,0 0 22 0,0 0 24 0,2-18 15 16,-2 18 13-16,0 0 9 0,0 0-4 0,-2-18-7 16,2 18-20-16,0 0-14 15,0 0-7-15,0 0-18 0,0 0-5 0,0 0-5 16,0 0-5-16,0 0-3 0,0 0-2 15,0 0 0-15,0 0 3 0,0 0-1 0,0 0-4 16,0 0 1-16,0 0-1 0,-6 50 0 0,6-50-6 0,0 25 0 16,0-25-8-1,0 24-1-15,0-24-1 0,2 25-2 0,-2-12-6 0,0-13 0 16,2 27-3-16,-2-12-1 16,0-15-2-16,0 21 1 0,0-21-5 0,2 21-2 0,-2-21-1 15,0 19-1-15,0-19-5 16,2 15-3-16,-2-15 4 0,0 0 1 0,0 20-1 15,0-20 1-15,0 0-2 0,0 0 4 0,2 19 1 16,-2-19 2-16,0 0 4 0,0 0-2 16,0 0 1-16,0 0-3 0,0 0-1 0,0 0 0 15,0 0-5-15,0 0 1 16,0 0-8-16,0 0 0 0,0 0-8 0,0 0-2 16,0 0-5-16,0 0 2 0,37-33 3 15,-37 33 0-15,12-13 0 0,-4 5 3 0,-8 8 1 16,16-11 7-16,-7 5 4 15,-9 6 7-15,18-9 5 0,-18 9 8 0,14-9-3 16,-14 9 1-16,15-5-5 0,-15 5 4 0,0 0-3 0,22-6-2 16,-22 6 1-16,0 0-1 15,22 3 1-15,-22-3 0 0,0 0 1 16,17 8 6-16,-17-8 3 0,12 13 10 0,-12-13 8 16,4 11 6-16,-4-11 7 0,0 0-1 0,0 21 1 15,0-21-4-15,0 0-5 16,-14 23-6-16,14-23 0 0,-13 13-12 0,7-5-8 0,6-8-14 15,-18 11-25-15,18-11-37 0,-18 7-38 16,18-7-48-16,-13 9-46 0,3-5-45 16,10-4-74-16,0 0-149 0,-20-3-111 0,20 3-275 15,0 0-184-15</inkml:trace>
  <inkml:trace contextRef="#ctx0" brushRef="#br0" timeOffset="-198632.55">18061 6479 2458 0,'0'0'-55'16,"0"0"16"-16,17 8-1 0,-17-8 9 0,0 0 14 15,0 0 22-15,10 12 32 0,-6-9 32 16,-4-3 37-16,4 12 10 0,-4-12 2 0,2 13 6 16,-2-13-12-16,2 15-13 0,-2-15-8 0,-2 19-10 0,2-10-8 15,0-9-13-15,0 19-13 16,0-9-21-16,0-10-30 0,0 0-42 0,0 25-53 16,2-17-49-16,-2-8-63 0,0 0-161 15,-2 17-420-15,2-17-98 0</inkml:trace>
  <inkml:trace contextRef="#ctx0" brushRef="#br0" timeOffset="-197222.43">16578 7374 2308 0,'0'0'-55'0,"0"0"31"16,0 0 9-16,0 0 1 0,0 0 17 0,0 0 0 16,0 0 6-16,0 0 9 15,0 0 16-15,0 0 14 0,0 0 25 0,0 0 15 0,0 0 8 16,0 0 11-16,0 0 7 15,0 0 4-15,0 0-2 0,0 0 0 0,0 0-9 16,0 0-6-16,0 0-10 0,49 0-11 0,-49 0-8 16,0 0-7-16,22 0-6 0,-22 0-10 15,19 0-4-15,-19 0-3 0,22-4-4 0,-22 4-4 16,22 0-3-16,-22 0-5 0,0 0-4 16,29 0-1-16,-29 0-9 0,16 4-12 15,-16-4-20-15,0 0-25 0,21-4-26 16,-21 4-35-16,0 0-40 0,18 4-30 0,-18-4-45 15,0 0-100-15,0 0-570 0,0 0-272 0</inkml:trace>
  <inkml:trace contextRef="#ctx0" brushRef="#br0" timeOffset="-197012.62">16741 7318 2726 0,'0'0'-9'0,"0"0"28"0,0 0-2 0,-12-15-3 16,12 15 6-16,0 0 7 15,0 0 5-15,0 0 24 0,0 0 24 0,0 0 21 16,0 0-1-16,0 0 1 0,0 0-2 0,0 0-6 0,0 0-3 16,-11 32-4-16,11-32-7 15,-4 19-4-15,4-19-9 0,-2 20-3 16,2-20-13-16,-2 23-15 0,2-23-21 0,0 25-38 16,0-25-47-16,-2 22-64 0,4-12-72 0,-2-10-134 15,-4 16-634-15,4-16-428 0</inkml:trace>
  <inkml:trace contextRef="#ctx0" brushRef="#br0" timeOffset="-194392.58">17283 7203 2941 0,'0'0'-101'16,"0"0"12"-16,0 0 8 0,0 0 0 0,0 0 7 0,0 0 3 0,0 0 7 16,0 0 11-16,2-22 16 15,-2 22 25-15,0 0 8 0,0 0 12 0,0 0 20 16,0 0 16-16,0 0 8 16,0 0 26-16,0 0 0 0,0 0 9 0,0 0 6 15,0 0-2-15,0 0-5 16,0 0-12-16,0 0-5 0,0 0-5 0,0 0-7 0,-6-21-5 15,6 21-8-15,0 0-5 0,0 0-5 0,0 0-6 0,-18-9-4 16,18 9-1-16,0 0-4 16,0 0-1-16,-27 0-3 0,27 0 5 0,-20 0-2 15,20 0 2-15,-25 6 2 16,11-2 3-16,14-4 2 0,-29 8-5 0,11-3 2 0,4 0 0 16,0 0 1-16,14-5 1 15,-25 12 4-15,13-5 2 0,0 1 2 16,3 2 2-16,-1 0-1 0,10-10-1 15,-18 20 1-15,8-10 5 0,0 2 5 0,3 1 10 0,1-2 0 16,-2 2 0-16,8-13-1 0,-8 27-2 0,6-16-4 16,-2 2-3-16,4-13-1 15,-4 21-4-15,4-21-2 0,0 23-1 0,0-23 1 16,4 22-4-16,-4-22 1 16,4 17 1-16,2-7-1 0,-6-10 1 0,12 16-4 0,-6-8-3 15,3 0 1-15,-9-8-5 16,22 13 1-16,-12-7-4 0,-10-6 0 0,25 8-1 15,-11-5-4-15,2-1 4 0,-16-2-6 0,31 2-5 0,-17-2-1 16,-14 0 4-16,31-2-7 16,-31 2-9-16,30 2-11 0,-14-2-12 15,-5-2-19-15,5 0-29 0,-16 2-38 0,26-2-49 16,-15 1-49-16,3-2-54 0,-14 3-90 0,26-7-141 16,-17 1-54-16,-1 4-303 15,-8 2-199-15</inkml:trace>
  <inkml:trace contextRef="#ctx0" brushRef="#br0" timeOffset="-194052.87">17468 7446 2670 0,'0'0'43'15,"6"-9"0"-15,-6 9-3 0,0 0-16 16,0 0-6-16,9-10 5 0,-9 10-6 0,0 0 10 15,12-5-10-15,-12 5 15 16,0 0-4-16,12-7 2 0,-12 7 1 0,10-2 8 0,-10 2 11 16,0 0 2-16,0 0 5 0,19 6 0 0,-19-6 1 15,8 5-4-15,-8-5 0 16,8 13-1-16,-8-13 1 0,0 0 6 0,0 0 9 0,0 26 7 16,0-26 3-16,0 0 4 15,-10 20-1-15,10-20-5 0,0 0-6 0,-6 20-2 16,6-20-2-16,0 0-11 15,0 0-6-15,-2 19-5 0,2-19-9 0,0 0-8 16,0 0-13-16,16 13-20 0,-8-12-32 0,-8-1-31 16,0 0-48-16,33-1-54 0,-19 1-45 15,-14 0-59-15,26-6-134 0,-11 5-565 16,1-3-417-16</inkml:trace>
  <inkml:trace contextRef="#ctx0" brushRef="#br0" timeOffset="-192282.98">19997 6435 2839 0,'0'0'-116'0,"0"0"17"0,-22-6 13 15,22 6 6-15,0 0 13 16,0 0 17-16,0 0 34 0,-15-8 29 0,15 8 49 0,0 0 47 16,0 0 31-16,0 0 24 15,0 0 13-15,0 0-2 0,0 0-7 16,0 0-9-16,-12-4-12 0,12 4-17 15,0 0-11-15,0 0-18 0,0 0-8 0,0 0-6 16,0 0-17-16,0 0-12 0,0 0-19 0,55 0-20 0,-55 0-26 16,31 1-28-16,-11-1-35 15,-20 0-42-15,35 0-42 0,-15 2-48 16,0-4-36-16,-9 1-105 0,5-2-617 16,-16 3-396-16</inkml:trace>
  <inkml:trace contextRef="#ctx0" brushRef="#br0" timeOffset="-192091.3">20074 6318 3051 0,'0'0'38'0,"0"0"5"15,0 0 7-15,0 0-4 16,0 0-1-16,0 0 0 0,-18 14-7 0,18-14 0 0,0 0-8 16,0 25 0-16,0-25-5 15,-2 23-3-15,2-23-1 0,0 23-1 0,0-23-16 16,2 26-33-16,-2-12-48 15,0-14-42-15,4 27-48 0,-2-18-82 0,-2-9-184 16,6 20-336-16,0-13-56 0</inkml:trace>
  <inkml:trace contextRef="#ctx0" brushRef="#br0" timeOffset="-191942.91">20563 6510 2441 0,'11'0'127'0,"-11"0"-13"0,22 0-44 16,-22 0-64-16,22-2-62 0,-11 2-40 0,-11 0-35 16,22-2-65-16,-22 2-122 0,16-4-304 0,-7 2 161 15</inkml:trace>
  <inkml:trace contextRef="#ctx0" brushRef="#br0" timeOffset="-191822.76">20981 6474 1929 0,'27'0'19'0,"-27"0"-3"16,26 0-34-16,-16 0-48 0,3 0-91 0,-13 0-169 0,26-4-128 16,-14 4 389-1</inkml:trace>
  <inkml:trace contextRef="#ctx0" brushRef="#br0" timeOffset="-191712.86">21374 6459 1363 0,'25'1'24'15,"-13"-1"-38"-15,-2 0-84 0,-10 0-168 0,23-1-66 16,-11 1 106-16</inkml:trace>
  <inkml:trace contextRef="#ctx0" brushRef="#br0" timeOffset="-191587">21800 6456 1013 0,'25'3'92'16,"-25"-3"-2"-1,24 0-15-15,-14 1-51 0,3-1-46 0,-13 0-90 0,0 0-154 0,34-1-29 16,-22-2 93-16</inkml:trace>
  <inkml:trace contextRef="#ctx0" brushRef="#br0" timeOffset="-191382.99">22452 6443 925 0,'21'2'-7'0,"-21"-2"-159"15,6 0-84-15,-6 0 81 0</inkml:trace>
  <inkml:trace contextRef="#ctx0" brushRef="#br1" timeOffset="-178858.75">919 6782 317 0,'0'0'69'0,"0"0"-23"0,0 0 3 16,0 0 7-16,0 0-5 0,0 0-3 0,0 0-2 0,0 0 4 15,0 0-4-15,0 0 11 16,12 11-1-16,-12-11 7 0,0 0 21 0,0 0-19 0,0 0 6 16,0 0 6-16,0 0-8 15,0 0-2-15,0 0 0 0,0 0 2 0,0 0 2 16,0 0-8-16,0 0-2 15,0 0 7-15,0 0-1 0,0 0-15 0,0 0 1 16,0 0-5-16,0 0 6 0,0 0-15 0,0 0-7 0,0 0 6 16,0 0-7-16,0 0-5 15,0 0 7-15,0 0-1 0,0 0-1 0,0 0 0 16,17 0 4-16,-17 0-9 16,0 0 1-16,0 0-4 0,0 0 3 15,22-1 5-15,-22 1-8 0,0 0-2 0,0 0 4 16,26-4 0-16,-26 4 5 0,0 0-2 0,17-2 4 15,-17 2-4-15,0 0 1 16,24 0-1-16,-24 0 2 0,0 0-8 0,0 0-3 16,18-1-2-16,-18 1 0 0,0 0-4 15,0 0 5-15,0 0-2 0,17-3-7 0,-17 3 1 16,0 0-3-16,0 0 0 0,18-4 3 16,-18 4-2-16,0 0 3 0,0 0 1 0,25-1 9 15,-25 1-3-15,0 0 2 0,18-7-3 0,-18 7 3 16,16 0-6-16,-16 0 4 15,0 0-8-15,21-5-2 0,-21 5 3 0,18-2-2 16,-18 2-2-16,0 0-1 0,22 0-3 0,-22 0 3 0,0 0-2 16,23-6 0-16,-23 6-3 15,0 0 3-15,22-1 1 0,-22 1-3 0,0 0 6 0,18-2-1 16,-18 2-1-16,0 0 2 16,25-3-4-16,-25 3 7 0,14-1-11 0,-14 1 7 15,0 0-3-15,25-2-1 16,-25 2-2-16,22-2 6 0,-22 2-5 0,18-2 8 15,-18 2-3-15,15-3 4 0,-15 3-3 0,0 0-2 0,26-3 1 16,-26 3-1-16,18-1 0 16,-18 1 1-16,0 0-4 0,21-2 1 0,-21 2-1 15,18-2-2-15,-18 2 0 0,0 0 1 16,23-2-1-16,-23 2 0 0,0 0 1 16,22-3-1-16,-22 3-2 0,0 0-1 15,22 0 1-15,-22 0 1 0,0 0 0 16,21-5 0-16,-21 5 0 0,18-1-1 0,-18 1 2 15,0 0 3-15,23-2-7 0,-23 2 5 0,0 0-5 16,20 0 3-16,-20 0 0 0,0 0 0 0,20-2 0 16,-20 2-3-16,0 0 1 15,0 0-1-15,0 0 0 0,21 0 3 16,-21 0 0-16,0 0-1 0,0 0 1 0,0 0 2 16,22 2-3-16,-22-2-3 0,0 0 1 0,0 0 3 15,0 0-1-15,18 0 0 16,-18 0 5-16,0 0-6 0,0 0 2 0,0 0-1 0,17 2 4 15,-17-2 2-15,0 0-4 16,0 0-2-16,0 0 2 0,0 0 6 16,0 0-12-16,0 0 13 0,0 0 3 0,20 1 3 15,-20-1 0-15,0 0-5 0,0 0-1 16,0 0 1-16,0 0 2 0,0 0-2 0,0 0-1 0,0 0 0 16,0 0-1-16,18 2-1 15,-18-2-16-15,0 0-27 0,0 0-56 0,0 0-58 16,0 0-91-16,0 0-221 0,0 0-310 15,0 0-69-15</inkml:trace>
  <inkml:trace contextRef="#ctx0" brushRef="#br1" timeOffset="-177092.42">9597 6973 2212 0,'0'0'-89'0,"0"0"24"0,0 0 17 0,0 0 10 16,0 0 11-16,0 0 7 15,0 0 16-15,0 0 15 0,0 0 11 0,0 0 17 0,0 0 17 16,0 0 13-16,0 0 0 0,0 0 11 0,0 0-2 16,0 0 6-16,0 0 5 0,0 0 1 15,0 0 0-15,0 0 9 0,0 0 0 16,0 0 5-16,0 0-7 0,0 0-4 16,0 0-7-16,0 0-3 0,0 0-8 15,0 0-8-15,0 0-6 0,0 0-8 16,0 0-5-16,0 0-5 0,0 0-4 0,0 0-4 15,0 0-5-15,0 0-2 0,0 0-3 0,0 0-3 0,0 0 1 16,0 0-2-16,0 0 0 16,20 17-5-16,-20-17 1 0,0 0-1 0,0 0-2 15,19 0-2-15,-19 0-1 0,0 0-1 16,0 0-2-16,24-2 2 0,-24 2-8 0,0 0 6 16,25-2-2-16,-25 2-1 15,0 0 0-15,26-2-3 0,-26 2 2 0,0 0 3 0,21 0-4 16,-21 0 1-16,0 0 0 15,24 0-1-15,-24 0 0 0,0 0-1 0,20 0-1 16,-20 0-1-16,19 0 4 16,-19 0-2-16,0 0-2 0,28 0 3 0,-28 0-2 0,21 0 1 15,-21 0 3-15,22 0 1 0,-22 0 1 0,22-1-2 16,-22 1 4-16,19 0 1 16,-19 0-2-16,20 0 0 0,-20 0-3 0,21 0 2 0,-21 0 1 15,22 0 2-15,-22 0-1 16,20-2 1-16,-20 2-2 0,0 0 0 0,27 0-1 15,-27 0 0-15,18 0 0 0,-18 0 2 0,0 0-2 16,0 0 0-16,25 0 1 16,-25 0 1-16,0 0 1 0,0 0 5 0,24 0-1 15,-24 0 8-15,0 0 2 0,18 0 7 16,-18 0-2-16,0 0 0 0,0 0 0 0,25-3-3 16,-25 3-3-16,0 0-1 0,0 0-6 15,22 0 1-15,-22 0-6 0,0 0-2 0,0 0-17 16,0 0-31-16,19-1-55 15,-19 1-79-15,0 0-85 0,0 0-222 0,0 0-114 0,0 0-316 16,0 0-302-16</inkml:trace>
  <inkml:trace contextRef="#ctx0" brushRef="#br1" timeOffset="-170962.65">2592 6860 2591 0,'0'0'-151'0,"0"0"16"15,0 0 11-15,0 0 9 16,0 0 8-16,-23-3 10 0,23 3 9 0,0 0 6 0,0 0 9 15,0 0 6-15,0 0 4 16,0 0-1-16,-8-3 4 0,8 3 3 0,0 0 7 16,0 0 3-16,0 0 10 0,0 0 16 0,0 0-6 15,0 0 1-15,0 0 10 16,0 0-5-16,0 0 1 0,0 0 8 0,0 0 6 0,0 0 1 16,-24-3 9-16,24 3 3 15,0 0 5-15,0 0 1 0,0 0 6 0,-21 0 6 0,21 0 8 16,0 0 6-16,0 0 8 15,0 0-1-15,0 0 0 0,-22 3 3 0,22-3-3 16,0 0-9-16,0 0 6 0,0 0-9 0,0 0 4 16,0 0 3-16,0 0-1 15,-18 5 10-15,18-5 12 0,0 0 22 0,0 0-8 16,0 0 0-16,0 0 0 0,0 0 11 16,0 0-28-16,0 0-6 0,0 0-4 0,0 0-4 15,0 0 2-15,0 0-7 16,0 0-5-16,0 0-2 0,0 0 4 0,0 0-4 15,0 0-5-15,0 0 0 0,0 0 2 16,0 0 4-16,55-14-3 0,-55 14 1 0,18-6-3 16,-2 2 0-16,-16 4-5 0,25-4-1 0,-25 4-7 0,26-4 4 15,-16-1-3-15,-10 5 2 16,25-5-5-16,-9 3-1 0,-16 2-2 0,23-2 0 16,-23 2-1-16,24-4 2 15,-24 4-3-15,23-2 0 0,-23 2-1 0,26-4 1 16,-26 4-12-16,26-2 16 0,-9 1-9 15,-1-2 3-15,2-1 0 0,-18 4 7 0,33-5 5 16,-11 3 5-16,-3 1 10 0,1-4 9 0,-2 3 9 0,1 1 3 16,-1-3 0-16,1 1-4 15,1 3-2-15,-4-3-11 16,2 1-2-16,3 0-3 0,-21 2-6 0,33-6 1 16,-17 5-4-16,-16 1-5 0,28-6 2 0,-17 6-3 0,-11 0-8 15,22-4-8 1,-22 4-21-16,22-2-16 0,-22 2-31 0,15-2-32 0,-15 2-40 15,0 0-39-15,22-1-34 16,-22 1-77-16,10-3-541 0,-10 3-159 0</inkml:trace>
  <inkml:trace contextRef="#ctx0" brushRef="#br1" timeOffset="-170402.84">2736 7092 2319 0,'0'0'-138'0,"0"0"36"0,0 0 22 0,-22 1 21 0,22-1 14 16,0 0 4-16,0 0 17 15,0 0 8-15,0 0 2 0,0 0 0 0,0 0 9 0,0 0-2 16,0 0 6-16,0 0 1 15,0 0 13-15,0 0 19 0,0 0 14 0,0 0 19 16,0 0 13-16,0 0 10 0,-16 4 9 0,16-4 4 0,0 0-6 16,0 0-2-16,0 0-11 15,0 0-8-15,0 0 4 0,0 0-8 16,0 0-3-16,0 0-4 0,0 0-3 16,0 0-7-16,57-2-3 15,-57 2-6-15,32-3-2 0,-13-2-1 0,1 4-4 16,1-3-3-16,1 0-4 0,0 1 4 0,3 0-3 15,1-1 4-15,3 0-10 0,-3 0-2 16,1 1-1-16,1 1-3 0,-1-2-3 0,1 3-5 16,-1-2-4-16,-3 1-7 0,-1 0-7 0,-3 2-11 15,4-2-27-15,-5 1-31 16,3 1-51-16,-22 0-26 0,35 0-48 0,-23-2-108 0,2 0-492 16,-3 0-113-16</inkml:trace>
  <inkml:trace contextRef="#ctx0" brushRef="#br1" timeOffset="-163592.37">11453 6992 2248 0,'11'1'-138'0,"-11"-1"10"15,0 0 18-15,0 0 9 0,0 0 15 0,0 0 13 16,0 0 19-16,0 0 19 0,0 0 6 0,0 0 12 0,0 0 11 16,0 0-3-16,0 0-3 15,0 0 9-15,0 0-2 0,0 0-2 0,0 0 19 16,0 0-4-16,0 0 8 16,0 0 12-16,0 0-1 0,0 0 12 15,0 0-10-15,0 0 1 0,0 0 8 16,24 3-5-16,-24-3 8 0,0 0 17 0,0 0-1 0,0 0 0 15,20 3 7-15,-20-3-14 16,0 0-1-16,23 0-2 0,-23 0 0 0,22 0-1 16,-22 0 7-16,25 0-4 0,-11 0 0 0,6 0-5 15,-1 0-1-15,3 0-4 0,-2 0 2 16,5-3-8-16,1 3-5 0,3 0 0 0,1 3-1 16,3-3-2-16,-4-3-3 15,3 3-7-15,-1 0 4 0,1 0 0 0,-1 0-5 0,1 0 5 16,1 0 0-16,-4 3-4 15,5-3-1-15,-5-3-1 0,3 6 1 0,-1-6-6 0,2 6 6 16,-1-3-5-16,-3 0-12 0,5 0-17 0,-3 0-15 16,1 0-1-16,-3 0 7 15,2 3-12-15,-3-2 4 0,-3 2 11 0,-3-3-8 16,4 0 7-16,-3 4 5 0,1-3 5 16,-1-1-2-16,1 2 2 0,-1-2 2 15,-1 0-1-15,2 2-1 0,1-2 5 16,-1 3 3-16,1-3 4 0,1 0-5 0,1 0 7 15,-1 0 3-15,3 0 6 16,-3 0 9-16,3 0-3 0,1 2 8 0,-5-2-10 0,1 0 7 16,-1 0-7-16,1 0 1 0,-1 0-5 0,-1 0 6 15,-1 0-2-15,1 0 10 16,-2 0-7-16,1 2 2 0,1 1 4 0,-3-3-1 16,1 0 0-16,-2 0 4 0,-1 0-9 15,-1 3 0-15,-18-3 0 0,31 0-3 0,-19 3-21 16,-12-3-27-16,24 0-35 15,-24 0-33-15,19 1-64 0,-19-1-170 0,0 0-293 16,0 0 145-16</inkml:trace>
  <inkml:trace contextRef="#ctx0" brushRef="#br1" timeOffset="-162602.47">11743 7232 1796 0,'0'0'-38'15,"0"0"20"-15,0 0 18 0,0 0 15 16,0 0 8-16,0 0-2 0,0 0 16 15,0 0-9-15,0 0 0 0,0 0 2 0,0 0-2 16,0 0 10-16,0 0-4 0,0 0 5 0,0 0 3 16,0 0 3-16,0 0-6 0,0 0-3 0,0 0 5 15,0 0 3-15,0 0 7 16,0 0 1-16,0 0-7 0,0 0-1 0,59 2 3 16,-59-2-1-16,26 0-3 0,-26 0 4 15,33 2-3-15,-15-2-2 0,1 0 5 0,-19 0-1 16,36 0 3-16,-17-2 2 15,-1 2-4-15,2 0-6 0,-20 0-1 0,37 0-8 16,-15 0-4-16,-3 0-3 0,1 0-3 0,-20 0 1 0,37-2-4 16,-15 2 2-16,-1 2-8 15,-3-2 4-15,-18 0-6 0,41-2-1 0,-21 2 3 16,2 0-5-16,-1 2-1 16,1-2 2-16,-1 0 0 0,-1 0 9 0,0 0-7 0,1 0 2 15,-1 0 2-15,0 0 1 16,-1 0 1-16,3-2 0 0,-1 2-3 0,-21 0 7 0,40-1-11 15,-21 1 1 1,-1 0-5-16,4-3 0 0,-3 3 5 0,-19 0-8 0,38-3 1 16,-19 3-1-16,1 0-2 0,-3 0 2 0,-17 0-2 15,38 0 0-15,-24 0 1 16,-14 0-5-16,33 0-2 0,-19 0-3 0,-14 0-4 0,29-1-6 16,-29 1-10-16,28 0-8 15,-13 1-16-15,-15-1-14 0,28 0-9 0,-28 0-12 16,25 0-18-16,-25 0-13 0,20 0-29 15,-10-1-42-15,-10 1-96 0,12-3-442 0,-12 3 5 16</inkml:trace>
  <inkml:trace contextRef="#ctx0" brushRef="#br1" timeOffset="-159442.72">4633 5765 1971 0,'0'0'-135'0,"0"0"24"0,0 0 18 15,0 0 30-15,0 0 20 16,0 0 21-16,0 0 19 0,0 0 5 0,0 0 10 16,0 0 10-16,0 0-1 0,0 0 8 15,0 0 9-15,0 0-6 0,0 0 8 16,0 0 8-16,0 0 3 0,0 0 9 0,0 0 9 0,0 0 12 16,0 0 9-16,0 0 3 15,0 0-8-15,0 0-15 0,0 0 2 0,0 0-18 0,0 0-3 16,0 0-6-16,0 0-9 15,-14-25-9-15,14 25-10 0,0 0-5 0,0 0-15 16,-20-3 9-16,20 3-3 0,0 0 4 0,-20-3-8 16,20 3 2-16,0 0-1 15,0 0-5-15,-23 0 3 0,23 0-2 0,0 0-7 16,0 0 11-16,-24 4-9 0,24-4 4 16,-11 8 3-16,11-8 1 0,-14 7 4 0,14-7-2 15,-12 14-4-15,12-14 16 16,-6 13-13-16,6-13 0 0,-6 15 0 0,6-15-1 15,-6 18-1-15,6-18 4 0,-2 16-4 16,2-16 5-16,-2 20-3 0,2-20 12 0,0 19-9 16,0-19-3-16,4 17-21 0,-4-17-10 0,10 15 3 0,-10-15-14 15,12 11-3 1,-12-11-6-16,18 8 1 0,-18-8 7 0,15 4-6 0,-15-4 4 16,20 0 6-16,-20 0 5 15,0 0-1-15,26-5 8 0,-26 5 5 0,15-8 5 0,-15 8 8 16,12-10-15-16,-12 10 9 15,10-11 7-15,-10 11-1 0,10-14-1 16,-10 14 1-16,8-15-6 0,-8 15 12 0,3-15 5 0,-3 15 17 16,4-16 5-16,-4 16-2 15,0 0 22-15,6-16-6 0,-6 16-6 0,0 0-1 0,4-16-12 16,-4 16-7-16,0 0 2 16,0 0-8-16,0 0 4 0,0 0 10 15,8-9 5-15,-8 9 4 0,0 0 3 16,0 0-6-16,0 0 5 0,0 0-1 0,0 0-4 15,12 36 1-15,-12-36-3 16,8 19-5-16,-6-8-1 0,2 3-30 0,0 0-40 0,-4-14-47 16,3 26-65-16,1-15-160 0,0 1-282 0,-2-3 181 15</inkml:trace>
  <inkml:trace contextRef="#ctx0" brushRef="#br1" timeOffset="-159072.56">4811 5900 1650 0,'0'0'-66'15,"0"0"19"-15,0 0 3 16,12-9 10-16,-12 9 10 0,0 0 7 0,0 0 12 0,0 0-4 15,0 0 14-15,0 0 2 16,0 0-2-16,0 0 12 0,27 1 7 0,-27-1 15 16,0 0 5-16,0 0 11 0,20 10 15 0,-20-10 13 15,0 0 5-15,12 9 6 16,-12-9 29-16,10 12 3 0,-10-12 8 0,2 15-5 16,-2-15-8-16,0 0-12 0,-4 27-5 15,4-27-13-15,-8 19-14 0,8-19 0 0,-6 18-14 16,6-18-8-16,-4 14-9 0,4-14-17 15,0 0-16-15,-2 18-17 0,2-18-29 16,0 0-51-16,14 15-59 0,-14-15-60 0,20 5-101 0,-11-3-460 16,3-1-55-16</inkml:trace>
  <inkml:trace contextRef="#ctx0" brushRef="#br1" timeOffset="-157842.75">4578 6847 2161 0,'0'0'-98'0,"0"0"20"0,0 0 23 0,0 0 17 16,0 0 17-16,0 0 12 15,0 0 14-15,0 0 11 0,0 0-1 0,0 0-13 16,0 0 12-16,0 0 1 0,0 0 6 16,37 16 11-16,-37-16 14 0,0 0 2 0,0 0 16 15,0 0 8-15,23-3 4 16,-23 3 9-16,0 0 0 0,24-6 1 0,-24 6-4 15,20-3-10-15,-20 3-3 16,25-6-9-16,-11 5-6 0,4-4-9 0,-18 5 0 0,31-7-7 16,-13 6-6-16,-3-3-1 0,3-1-3 15,0 2 1-15,-1-1 7 0,3 0 0 16,0 0-6-16,1 0-3 0,-3 1 2 0,0-1-7 0,1 1-1 16,-3-1-6-16,-16 4-7 15,29-3-5-15,-29 3-16 0,24-4-25 0,-24 4-25 16,20-2-26-16,-20 2-27 15,13-2-26-15,-13 2-21 0,0 0-45 0,0 0-85 0,0 0-406 16,0 0 45-16</inkml:trace>
  <inkml:trace contextRef="#ctx0" brushRef="#br1" timeOffset="-157312.52">4668 6992 1982 0,'0'0'-82'0,"0"0"18"0,0 0 10 0,0 0 8 16,0 0 0-16,0 0 13 16,0 0 13-16,0 0 8 0,0 0 9 0,0 0 1 15,0 0 11-15,0 0 1 0,18 14 0 16,-18-14 1-16,0 0 8 0,0 0-13 0,0 0 17 15,29-7 1-15,-29 7 2 0,0 0-5 0,33-7 5 16,-17 5-3-16,-2-2 11 16,-14 4-9-16,35-5 5 0,-17 1 1 15,1 2-5-15,1-3-2 0,2 3 6 16,-5-1 5-16,3-1 11 0,2 2-4 0,-5 0 5 0,3 1-12 0,-2-4 10 16,-18 5 10-1,27-1-20-15,-27 1 2 0,24-2 1 0,-24 2-14 0,15-4 9 16,-15 4-7-16,18-1-11 15,-18 1-6-15,0 0-9 0,0 0-15 0,24-2-18 0,-24 2-19 16,0 0-21-16,0 0-19 16,15 0-28-16,-15 0-36 0,0 0-77 0,0 0-334 15,0 0 236-15</inkml:trace>
  <inkml:trace contextRef="#ctx0" brushRef="#br1" timeOffset="-156768.31">4689 7241 1542 0,'0'0'-80'0,"0"0"17"16,0 0 12-16,0 0 11 0,12 16 9 0,-12-16-1 16,0 0 15-16,0 0-2 0,0 0 7 0,16 4 8 0,-16-4 11 15,0 0 19-15,0 0 25 16,0 0 18-16,18 2 22 0,-18-2 37 0,0 0 9 16,0 0 7-16,0 0-2 0,0 0-9 15,27-5-7-15,-27 5-17 0,0 0-6 0,28-4-6 16,-19 0-4-16,-9 4 1 15,28-9 1-15,-8 6 2 0,-3-1 6 0,1 1 2 0,2-4-5 16,1 4 1-16,-3-1-5 0,3-2-11 0,-1 1-8 16,2 2-8-16,-1-1-8 15,-3 1-8-15,2-1-22 0,-1 2-29 0,-1-2-52 16,0 1-61-16,-18 3-57 0,31-4-71 16,-17 2-148-16,-4-1-486 0,1 3-239 0</inkml:trace>
  <inkml:trace contextRef="#ctx0" brushRef="#br1" timeOffset="-154441.3">15622 8080 1151 0,'0'0'107'0,"0"0"-40"0,0 0-10 16,0 0-35-16,15 7-15 0,-15-7-4 15,0 0 13-15,0 0-15 0,0 0 3 0,0 0 3 16,0 0-6-16,0 0 1 16,0 0-2-16,0 0 7 0,0 0-2 0,0 0 9 0,0 0-1 15,0 0 16-15,0 0 8 16,0 0 7-16,0 0 7 0,0 0 3 0,0 0 0 15,0 0-2-15,0 0-9 16,0 0 4-16,0 0-13 0,0 0 1 0,0 0-3 0,16 4 2 16,-16-4-7-16,0 0 0 0,0 0-1 0,0 0 0 15,0 0-8-15,22 2 0 16,-22-2 1-16,0 0-7 0,19 0-3 0,-19 0 1 16,0 0-1-16,24-2 7 15,-24 2-12-15,0 0 7 0,25 2 3 0,-25-2-3 0,18 0-2 16,-18 0 6-16,0 0 9 15,28-2-8-15,-28 2-2 0,21-1-2 0,-21 1 2 16,20 0-5-16,-20 0 3 0,25-3-4 0,-25 3 1 16,26-1 2-16,-10-2-4 0,-16 3-8 15,33-1 5-15,-15-1 9 0,-3 0-1 0,-15 2-2 16,38-2 1-16,-23 2-2 0,3-2 12 16,-18 2-5-16,34-1 1 0,-19-1 2 0,-15 2 0 15,30 0-2-15,-30 0-4 16,29-3 0-16,-15 3-4 0,-14 0-6 0,33 0-7 15,-19-1-5-15,-14 1-1 0,29 0-5 0,-29 0 7 16,30-2-9-16,-14 2 6 0,-16 0 4 16,33 0-5-16,-13 0 9 15,-5-2 3-15,-15 2 3 0,40 0-2 0,-25 0 2 16,5 0-4-16,2-2 11 0,-22 2-22 0,37 0 9 16,-15 0-1-16,-1 0 4 15,1 0-3-15,-3 0 3 0,3 0 4 0,0-3-2 0,-3 3 8 16,-19 0 8-16,39 0 9 15,-17 0 7-15,-2 0 3 0,-1 0 1 0,1 0-3 16,2 0-3-16,-22 0-3 0,39 0 0 0,-20 0-13 0,1 0-9 16,-2 3-6-16,3-3-14 15,1 0-4-15,0 0-8 0,-1 2 1 0,1 0 1 16,-1-2 2-16,3 2 11 0,-2-2 9 16,1 0 2-16,1 0 3 0,-5 1 4 0,5-1-5 15,-1 3-1-15,1-3 6 16,2 2-2-16,-3-2-4 0,3 0 1 0,-5 1-3 0,5 1-1 15,-3-2 1-15,3 2-9 0,-3-2 6 16,1 0 3-16,-2 2-1 0,-3-2 4 16,3 2 3-16,-2-2 5 0,-1 1-8 15,1 2-3-15,-1-2 6 0,1-1-5 16,2 3 7-16,-3-3-4 0,3 1-7 0,-1-1-4 0,3 2 7 16,-2-2-3-16,-1 2 3 15,1-2-4-15,1 2-2 0,-3-2 1 0,2 0 0 0,-1 2-9 16,1 0 1-16,-2-2-6 15,1 0 6-15,-1 2 1 0,-1-2 5 0,3 2 1 16,-2-2 0-16,-1 0 0 0,1 0 6 0,2 0 0 16,-1 1-7-16,-1-1 4 0,1 0 6 15,-1 3-4-15,2-3 2 0,-5 0-10 0,3 0 12 16,0 1-1-16,-1-1-4 16,-19 0-1-16,36 3 3 0,-23-3-4 0,-13 0 2 15,30 0 5-15,-17 0 3 16,-13 0 2-16,26 0-6 0,-26 0 6 0,24 1-4 15,-24-1 2-15,21 0-6 0,-21 0-12 16,16 0-13-16,-16 0-35 0,0 0-30 0,21 3-45 16,-21-3-57-16,0 0-124 0,12-3-275 0,-12 3 204 15</inkml:trace>
  <inkml:trace contextRef="#ctx0" brushRef="#br1" timeOffset="-150302.39">15783 8309 1629 0,'0'0'-77'0,"0"0"9"0,-18 4 12 0,18-4 5 16,0 0 4-16,0 0 8 16,0 0 6-16,0 0 3 0,0 0 0 15,0 0 9-15,0 0 6 0,0 0-3 16,0 0-7-16,0 0 2 0,0 0-3 16,0 0-3-16,0 0 6 0,0 0-2 15,0 0 13-15,0 0 8 0,0 0 20 0,0 0 20 0,0 0-2 16,0 0 12-16,0 0 3 15,0 0 2-15,0 0 1 0,0 0 7 0,0 0-6 0,0 0-5 16,0 0 3-16,57 0-7 0,-57 0 0 16,0 0-12-16,24-3 5 0,-24 3 1 15,19-1 0-15,-19 1 25 0,22-3-13 0,-22 3-7 16,27-1 2-16,-7-1-6 0,-2 0 7 16,3 2-17-16,-3-2-2 0,4 0-16 0,1 1 2 15,1 1-11-15,-1-3-9 16,5 2 6-16,-1-1 1 0,-1 0 1 0,1 0 7 15,-1 0-3-15,-5 0-2 16,3-1 3-16,-1 3 5 0,-1-1-7 0,-2 0-3 0,-20 1 4 16,37-3-2-16,-19 3-3 0,-1 0-5 0,-17 0-3 15,36-2-4-15,-19 1-6 16,-17 1 4-16,38 0-2 0,-23-2-3 0,5 0 2 0,-20 2 10 16,35-3 4-16,-13 2 6 15,-2-1 0-15,-3 2 7 0,5-2 7 0,-22 2-5 16,41-2 3-16,-21 0 0 15,1 2 2-15,1-1 1 0,0 1-3 0,-5 0 6 16,5 0-9-16,-2-3-2 0,1 6 4 0,1-3-2 0,-1 0-2 16,3 0-4-16,-2 1 2 15,1-1 3-15,1 0-10 0,-1 0 9 0,3 2 4 16,-5-2 17-16,5 0 1 16,-1 2 0-16,1-2-7 0,-3 0 5 0,3 2-4 0,0-2 0 15,1 2 0-15,-3-2-8 16,1 1 1-16,1 2-2 0,-3-3-2 0,5 2-3 0,-5 0-8 15,3-2 11 1,-3 1-7-16,3-1 2 0,-1 2-4 0,-1-2 7 0,0 3-4 16,-1-2 16-16,-3-1-5 0,3 0 0 15,1 1 2-15,-3-1 0 0,1 3 3 16,-4-3-9-16,3 2-4 0,1-2-2 0,-2 0-3 16,-1 2 2-16,1-2-1 0,0 2-6 15,-1 0-4-15,-1-2-6 0,1 2-14 0,1-1-25 16,0 2-10-16,-1-2-12 15,5 1-4-15,-4 0-4 0,1 0 9 0,-1 0 2 0,1-1 9 16,-1 2 4-16,-4-2 2 0,-16-1 11 0,35 4-4 16,-23-2-18-16,4 0-32 15,-16-2-57-15,19 2-143 0,-9-2-186 0,-10 0 354 16</inkml:trace>
  <inkml:trace contextRef="#ctx0" brushRef="#br1" timeOffset="-149102.45">15871 8578 1402 0,'0'0'-10'0,"0"0"3"0,0 0-1 16,0 0 3-16,0 0 5 15,0 0 6-15,0 0 15 0,0 0 0 0,0 0 9 0,0 0 4 16,0 0 14-1,0 0-3-15,0 0-2 0,0 0 4 0,0 0 13 0,0 0-8 16,0 0 2-16,0 0-10 0,0 0 0 0,0 0-14 16,0 0 4-16,0 0-9 0,0 0-2 15,0 0-1-15,0 0 5 0,49 3-10 0,-49-3-1 16,32 0-6-16,-11 0-4 16,-1 0-3-16,3 0-5 0,3 0 6 0,-2-2-4 15,1 2 0-15,5 0 3 16,-1 0-2-16,-2 0 3 0,5 0-4 0,-5 0 0 0,3-1 4 15,-1 1-13-15,3 0 2 16,-1 0 23-16,-3 0-16 0,1 0 2 0,-3 0-5 16,3 1 9-16,-3-1-5 0,-1 0-1 15,3 0 8-15,-3 0 8 0,1-1 11 0,3 1 4 16,1 0 4-16,-1 0 1 0,-1 0 1 16,-3 0 1-16,1 0-6 0,3 0-5 15,1 0-2-15,-1 0 0 0,0 0-1 0,-3 0-3 0,0 0-1 16,1 0-1-16,-1 0-13 15,-3 0 13-15,3 0-7 0,-3 0 2 0,3 0-10 16,-5 0 6-16,3 0-2 0,-3 1 8 0,3-1-6 16,-2 2-7-16,-3-2-3 0,5 2 2 15,-3 1 5-15,1-3-2 0,2 0 0 0,-3 3-2 16,-1-1 2-16,3 0 4 16,-1 0 1-16,2-2 9 0,-3 1 0 0,1 2 4 15,-1-2-4-15,3 2-5 0,0-3 2 16,-1 1-1-16,1 1-7 0,-5-2-1 0,5 2-12 15,1 0 3-15,-3 0-3 16,2-2 5-16,-1 2 0 0,-3-2-3 0,1 1 1 16,1-1-4-16,0 0 8 0,-1 2-4 0,-3-2 5 0,-18 0 2 15,37-2-1-15,-21 4 2 16,-16-2-5-16,29-2 3 0,-11 2-4 0,-18 0 6 0,27 0-9 16,-27 0-10-16,28 0 2 15,-28 0-9-15,22 0-19 0,-22 0-15 0,21 0-35 16,-13 0-36-16,-8 0-74 15,0 0-158-15,20 0-265 0,-20 0 163 0</inkml:trace>
  <inkml:trace contextRef="#ctx0" brushRef="#br1" timeOffset="-145782.49">1316 9391 671 0,'0'0'223'0,"0"0"-40"0,0 0-23 15,0 0-24-15,0 0 1 16,0 0-10-16,0 0-6 0,-12-12 1 0,12 12 5 15,0 0 0-15,0 0-14 16,0 0-10-16,0 0-12 0,-18-5-11 0,18 5-20 0,0 0-8 16,0 0-6-16,-17-6-5 0,17 6-2 0,0 0-2 15,0 0-10-15,-18-4 2 16,18 4-3-16,0 0-2 0,-22-1-1 0,22 1 0 0,0 0-5 16,-29 1-1-16,29-1 0 15,-18 1-3-15,18-1 5 0,-21 6-5 0,21-6 1 16,-20 3 2-16,6 1-4 0,14-4-1 15,-21 5 5-15,13-1-1 0,-4 2 0 0,2 0-3 16,10-6 0-16,-21 11-1 0,9-3 5 0,4-3-3 16,-6 5 2-16,6-2 4 15,-5 1 5-15,5 0-1 0,-2 1 3 0,-2-1 2 16,2 3-8-16,2-2 1 0,-3-1-1 16,5 1-1-16,-2 0 1 0,0 1-1 15,2-2 7-15,2-1 0 0,4-8 7 16,-4 19 9-16,0-10 4 0,4-9 3 0,0 19-5 0,0-19-4 15,4 19 1-15,-4-9-1 16,0-1-7-16,6 1 1 0,-2-1-6 0,-4-9 2 0,4 20-7 16,4-9 1-16,0-2-2 15,-6 1 1-15,-2-10-6 0,19 18 1 0,-13-10-1 16,-6-8-1-16,16 16-3 0,-8-8 6 0,-8-8-4 16,17 13 9-16,-7-8 0 0,-10-5 3 15,20 11 1-15,-10-6 1 0,-10-5 2 16,21 8-2-16,-21-8-4 0,18 7 0 15,-18-7-8-15,20 2-3 0,-20-2-6 0,25 0-8 16,-25 0-8-16,26-3-10 0,-26 3-14 0,27-6-24 16,-11 2-22-16,-2 0-22 0,1-1-12 15,-15 5-24-15,26-7-26 0,-12 3-30 0,-6 3-40 16,-8 1-123-16,21-2-571 0,-21 2-329 16</inkml:trace>
  <inkml:trace contextRef="#ctx0" brushRef="#br1" timeOffset="-145272.58">1451 9771 2664 0,'6'-10'-146'15,"-6"10"10"-15,0 0 10 16,0 0 18-16,12-6 9 0,-12 6 22 0,0 0 21 0,0 0 23 15,0 0 17 1,25 0 21-16,-25 0 16 0,0 0 0 0,0 0 16 0,0 0 10 16,22 7-3-16,-22-7 20 0,12 10 5 15,-12-10-2-15,0 0-1 0,10 15 3 0,-10-15 0 16,4 14 3-16,-4-14 1 0,0 0 0 0,3 17 6 16,-3-17-3-16,0 0 1 15,0 0-2-15,0 0-11 0,-7 24-2 0,7-24-4 0,0 0-2 16,-10 8-4-1,10-8-2-15,0 0 5 0,0 0 1 0,0 0 2 0,-22 2-2 16,22-2-2-16,0 0-9 0,0 0-6 0,0 0-12 0,0 0-12 16,-29-15-12-1,29 15-12-15,0 0-13 0,-12-14-9 0,12 14-14 0,0 0-24 16,-8-11-40-16,8 11-45 16,0 0-48-16,0-11-129 0,0 11-512 0,0 0-185 15</inkml:trace>
  <inkml:trace contextRef="#ctx0" brushRef="#br1" timeOffset="-144812.05">1905 9737 2482 0,'0'0'-82'0,"0"0"12"0,0 0 13 15,0 0-8-15,0 0 8 0,21 0 4 0,-21 0 13 0,0 0 18 16,0 0-2-16,0 0 13 16,0 0 17-16,0 0 9 0,20-1 21 15,-20 1 10-15,0 0 17 0,18-4 20 16,-18 4 14-16,0 0 8 0,21-3 6 0,-21 3-11 0,18-3-14 16,-18 3-2-1,22-4-18-15,-22 4-3 0,23-3-16 0,-23 3-8 0,24-4-4 16,-24 4-15-16,25-2-8 15,-25 2-15-15,22-4-9 0,-22 4-17 0,16-2-12 0,-16 2-30 16,0 0-14-16,21-4-30 0,-21 4-21 0,0 0-88 16,0 0-142-16,4-9-277 15,-4 9 131-15</inkml:trace>
  <inkml:trace contextRef="#ctx0" brushRef="#br1" timeOffset="-144592.39">1956 9627 1901 0,'-12'-9'-18'0,"12"9"-3"0,0 0 7 16,0 0-7-16,0 0-10 0,0 0 14 0,0 0 19 15,-14-8-1-15,14 8 13 16,0 0-3-16,0 0 18 0,0 0 9 0,0 0 2 0,0 0 13 16,0 0 14-1,0 0-6-15,0 0 2 0,46-3-4 0,-46 3-6 0,23-3-12 16,-23 3-25-16,26 0-28 15,-7-1-35-15,-5-2-24 0,-14 3-35 0,39-1-48 16,-23-1-111-16,2 0-272 0,3 0 280 0</inkml:trace>
  <inkml:trace contextRef="#ctx0" brushRef="#br1" timeOffset="-144011.39">2702 9492 1525 0,'4'-15'-5'0,"-4"15"8"15,4-16-3-15,-4 16-7 0,2-19 11 0,-2 19 18 16,0 0 15-16,-4-23 9 15,4 23 21-15,0 0 20 0,-10-16 29 0,10 16-13 16,-8-10 2-16,8 10 3 0,0 0 2 0,-21-6-6 0,21 6-5 16,0 0-9-16,-22 4-2 15,22-4-6-15,0 0-7 0,-21 19-5 0,13-10-4 16,2 3-6-16,6-12-10 16,-16 27-5-16,12-12-2 0,0-2-6 0,0 4-2 0,2 1-5 15,2-18-3-15,-8 32-9 16,8-20-6-16,0-12-7 0,4 28-5 0,0-14 4 15,-4-14-9-15,8 22-7 0,-6-12-15 0,-2-10-6 16,16 15-12-16,-8-10-7 0,-8-5 9 16,15 10-15-16,-15-10-1 0,16 2 14 0,-16-2 1 15,0 0 12-15,22-12 4 16,-22 12 16-16,14-14 8 0,-14 14 10 0,11-23 11 16,-11 11 12-16,4-1 13 0,-4 13 22 15,8-23 20-15,-8 23 10 0,4-21 5 0,-4 21 8 16,4-18-4-16,-4 18-8 15,2-14-8-15,-2 14-9 0,0 0-4 0,0 0 1 16,8-14 3-16,-8 14 2 0,0 0 3 0,0 0 3 0,0 0-5 16,0 0-8-16,21 29-6 15,-21-29-9-15,8 19 10 0,0-6-24 0,2-2-30 16,-6 3-39-16,6 0-46 16,-4-2-57-16,-1 2-70 0,3-2-69 0,-2-2-155 0,-2 2-169 15,0-2-305-15,0-2-276 16</inkml:trace>
  <inkml:trace contextRef="#ctx0" brushRef="#br1" timeOffset="-143742.39">3005 9749 2503 0,'0'0'-142'0,"0"0"32"16,0 0 40-16,0 0 28 15,0 0 17-15,0 0 18 0,9 12 21 0,-9-12 13 16,0 0 19-16,0 0 7 0,0 0-5 0,0 0-2 0,0 0-10 16,0 0-1-16,0 0 2 15,0 0 14-15,0 0 11 0,0 0 8 0,0 0 5 0,0 0 11 16,0 0 15-16,0 0 14 16,0 0 2-16,0 0-1 0,0 0-11 0,0 0-13 15,0 0-26-15,0 0-47 16,0 0-75-16,0 0-82 0,0 0-144 0,0 0-640 0,0 0-326 15</inkml:trace>
  <inkml:trace contextRef="#ctx0" brushRef="#br1" timeOffset="-134446.22">1218 11018 2751 0,'0'0'-87'0,"0"0"35"0,0 0 18 0,0 0 9 0,0 0 4 16,0 0 3-16,0 0 3 15,0 0 6-15,0 0 3 0,-10-13 13 0,10 13 1 0,0 0 5 16,0 0 8-16,0 0 8 16,0 0 6-16,0 0 1 0,0 0 7 0,0 0 7 15,0 0-1-15,0 0-1 16,0 0 4-16,0 0-3 0,-12-8-8 0,12 8 0 15,0 0-3-15,0 0-7 0,0 0-3 16,-22-6 1-16,22 6-7 0,0 0-3 0,-15-4 1 16,15 4-2-16,0 0 1 0,-24-1 0 15,24 1 0-15,0 0-5 0,-24-4-2 0,24 4 0 16,-17 0-8-16,17 0-4 0,0 0-8 0,-34 2-2 16,34-2-6-16,-21 2 5 15,21-2 2-15,-28 3-2 0,13-1 0 0,1 2 11 0,14-4 3 16,-26 4 2-16,11 0 5 15,15-4 6-15,-22 5-2 0,22-5 3 0,-22 8 2 16,13-4 2-16,9-4-5 0,-24 9 1 16,24-9 1-16,-18 10 4 0,5-4 6 15,1-1-1-15,12-5 6 0,-22 14 4 0,14-7 4 16,8-7 5-16,-17 14 1 0,9-9-7 16,8-5 1-16,-18 18-3 0,18-18 1 0,-10 13 2 15,10-13 1-15,-11 12 0 0,11-12 5 16,-8 17 0-16,8-17 1 0,-4 15-1 15,4-15-1-15,0 0 1 0,0 21 0 0,0-21 1 0,0 15 2 16,0-15 0-16,0 0-2 0,4 25-5 16,-4-25-4-16,4 19-3 15,-4-19-4-15,8 17 1 0,-8-17-6 0,7 17-1 16,-7-17-3-16,6 15-3 0,-6-15-4 0,12 16 3 16,-4-9-2-16,-8-7-5 15,10 13 4-15,-10-13-1 0,17 13-1 0,-9-9 0 0,-8-4-4 16,18 12 0-16,-6-4 1 15,-12-8 2-15,17 9-4 0,-5-5-1 16,-12-4 0-16,22 7 6 0,-12 0-3 0,-10-7 2 0,23 5 1 0,-23-5-2 16,22 4 1-16,-12-2-4 15,-10-2 3-15,21 0 4 0,-21 0-3 0,26 0 0 0,-26 0-2 16,21-6 3 0,-21 6-4-16,26-5-4 0,-14-2-3 15,-3 0-3-15,3-1-6 0,2 1-1 0,-2 0-10 16,-12 7-5-16,25-15-11 0,-17 7-14 15,-8 8-21-15,18-12-33 0,-10 6-40 0,-8 6-51 16,17-12-51-16,-9 7-74 0,-8 5-165 0,18-11-101 16,-10 7-294-16,-2 0-243 15</inkml:trace>
  <inkml:trace contextRef="#ctx0" brushRef="#br1" timeOffset="-133942.36">1498 11372 2437 0,'0'0'-155'0,"0"0"31"0,0 0 39 0,0 0 26 0,0 0 22 16,0 0 32-16,0 0 18 15,0 0 24-15,0 0 10 0,0 0 15 0,0 0 7 16,0 0 7-16,0 0 6 0,0 0-5 0,0 0-6 0,0 0 0 16,-17 38-2-16,17-38 5 15,0 0 9-15,-4 16-8 0,4-16 8 0,0 0 0 0,-2 20-3 16,2-20-6-16,-2 18-9 16,2-18-3-16,-4 18-4 0,4-18-5 0,0 18 6 15,0-18-11-15,-8 19 1 16,8-9-8-16,0-10 5 0,0 19-9 0,0-19-6 15,0 15-6-15,0-15-6 0,0 0-24 0,0 21-31 0,0-21-38 16,0 0-51-16,0 15-42 16,0-15-45-16,0 0-127 0,-4 9-527 0,4-9-223 15</inkml:trace>
  <inkml:trace contextRef="#ctx0" brushRef="#br1" timeOffset="-133342.65">1909 11347 2545 0,'0'0'-64'0,"0"0"35"0,0 0 30 0,0 0 30 0,0 0 32 15,0 0-1-15,0 0 21 16,0 0 6-16,0 0 8 0,0 0 4 0,0 0-1 15,0 0-7-15,0 0-5 0,0 0-7 16,0 0-6-16,17-8-2 0,-17 8-1 0,0 0-6 16,0 0-4-16,22-7 3 0,-22 7 1 15,0 0 1-15,24-2-4 0,-24 2-1 0,19-1-4 16,-19 1-3-16,24-3-10 0,-24 3-3 0,17-3-9 16,-17 3-8-16,26 0-10 15,-26 0-11-15,22-2-15 0,-22 2-12 0,19-2-16 0,-19 2-25 16,20-2-26-1,-20 2-34-15,0 0-31 0,22 0-34 0,-22 0-29 0,11-2-66 16,-11 2-650-16,0 0-346 0</inkml:trace>
  <inkml:trace contextRef="#ctx0" brushRef="#br1" timeOffset="-133082.39">1879 11226 2800 0,'0'0'-28'15,"0"0"37"-15,0 0 24 0,0 0 14 16,0 0 0-16,0 0 1 0,0 0-1 0,26-13-5 16,-26 13 2-16,18-5 4 15,-18 5-6-15,23-1-6 0,-23 1-6 0,26 0-4 0,-13-2-13 16,-13 2-18-16,36 0-32 15,-21 0-34-15,3 0-52 0,2 0-41 0,-7 0-83 16,-13 0-176-16,32-2-273 0,-20 2 56 0</inkml:trace>
  <inkml:trace contextRef="#ctx0" brushRef="#br1" timeOffset="-131162.68">2928 11035 2061 0,'0'0'-8'0,"0"0"29"16,0 0 8-16,0 0 10 15,0 0 10-15,0 0-6 0,0 0-4 0,-18-19-5 16,18 19 4-16,0 0 4 0,0 0 0 15,-19-3 10-15,19 3-6 0,0 0 13 0,0 0 12 16,0 0 4-16,-26 0 5 0,26 0-4 16,0 0-1-16,-18 5-7 0,11-1-1 15,7-4-18-15,-22 5 1 0,14 1-4 0,-2 0 2 0,-5 0 8 16,1-1 16-16,0 3 1 16,2-1 9-16,-1 3-3 0,1-2 0 15,-2 1-5-15,2-1-5 0,2 2-6 16,-1-1-12-16,5 2-3 0,-4 2-3 0,0-5-6 15,6 4 1-15,-2 0-6 0,6-12 0 16,-8 20-4-16,8-20 1 0,-3 21-5 0,3-21-3 0,0 19-7 16,0-19-5-16,9 19-7 15,-9-19-5-15,8 17-6 0,-4-9 0 0,-4-8-3 16,18 10-5-16,-18-10 2 0,12 5-8 0,-12-5-3 16,17 2-5-16,-17-2-6 0,0 0 0 15,30-9-10-15,-30 9-9 0,15-12-10 0,-15 12-11 16,20-15-2-16,-12 5 5 15,4 1 2-15,-6-2 6 0,1-1 19 0,3 1 16 16,-10 11 5-16,10-20 12 0,-4 11 13 0,-2 2 11 0,-4 7 7 16,10-16 8-16,-6 8 13 15,-4 8 19-15,0 0 13 0,8-17 14 0,-8 17 8 16,0 0 5-16,9-11-5 16,-9 11 5-16,0 0 3 0,0 0 1 0,0 0 1 0,16-4 2 15,-16 4-24-15,0 0-8 16,0 0 2-16,20 24-9 0,-20-24 4 15,10 19-17-15,-5-9-3 0,5 4-12 0,-4 1 0 16,0 1-11-16,4-2-13 0,-4 2-18 0,2-1-26 16,-3 0-28-16,3-1-28 0,-4 0-46 0,0 0-55 15,2 0-52-15,-2-3-50 16,0 0-135-16,0-1-144 0,-4-10-407 0,4 17-422 0</inkml:trace>
  <inkml:trace contextRef="#ctx0" brushRef="#br1" timeOffset="-130882.84">3179 11369 3150 0,'0'0'61'15,"0"0"16"-15,14 6-1 0,-14-6-6 16,14 3-12-16,-14-3 13 0,8 8 3 15,-8-8 11-15,0 0 9 0,15 15 4 16,-15-15 1-16,10 15-4 0,-10-15-8 0,8 17-10 0,-8-17-5 16,6 20-10-16,0-9-3 0,-6-11-15 15,6 18-15-15,-6-7-29 0,4-3-31 16,-4-8-36-16,4 14-42 0,-4-14-40 0,4 14-45 16,-4-14-22-16,3 11-44 0,-3-11-106 15,0 0-582-15,6 10-372 0</inkml:trace>
  <inkml:trace contextRef="#ctx0" brushRef="#br1" timeOffset="-130162.7">3825 11201 2756 0,'0'0'-85'0,"0"0"41"0,0 0 38 16,0 0 24-16,0 0 17 15,0 0 12-15,0 0 16 0,0 0 8 0,0 0 9 16,18-10 11-16,-18 10 13 16,0 0 14-16,0 0 8 0,22 0 4 0,-22 0 1 0,0 0-7 15,21 0-3-15,-21 0-7 16,0 0-6-16,28 3-15 0,-28-3 1 0,21 0-10 15,-21 0-5-15,28 1-9 0,-28-1-9 16,31-1-8-16,-15 1-1 0,0-3-8 0,-16 3-4 16,37-2-12-16,-19 2-16 0,-1 0-33 15,-17 0-41-15,34-3-65 0,-20 4-80 0,-1-4-96 16,-13 3-217-16,20-4-70 0,-20 4-315 0,21-3-294 16</inkml:trace>
  <inkml:trace contextRef="#ctx0" brushRef="#br1" timeOffset="-128732.45">4878 10950 2660 0,'0'0'-113'16,"0"0"12"-16,0 0 23 0,0 0 12 15,0 0 21-15,0 0 11 0,-24-21 8 0,24 21 16 16,0 0 10-16,0 0 18 16,0 0 10-16,-21-3 9 0,21 3 15 0,0 0 16 0,0 0 6 15,0 0 3-15,-22 3 0 16,22-3 0-16,0 0 8 0,0 0 1 0,-25 7 0 15,25-7-5-15,-20 8-2 16,20-8 2-16,-20 11-6 0,11-5-2 0,-1 1-2 16,-4 1-4-16,2 2 5 0,0-2 4 0,1 1 4 0,-3 1-1 15,4 0-1-15,-4 2 1 16,5-1-1-16,1 1-6 0,-2 1-7 0,2 1-6 0,0-2-7 16,4 6-4-1,-4-3-4-15,6 2-7 0,-2 1-1 0,3-1-6 0,1-17-3 16,0 36 3-16,1-21-4 15,1 2-5-15,2 1-3 0,2-4 0 0,0 0-1 16,2 1-4-16,-2-3 0 0,6 0-2 0,-2-4 0 0,-1 0 0 16,5-1 0-16,-2-2-3 15,-12-5-5-15,31 4-4 0,-17-4-4 0,-14 0-10 16,33-4-4-16,-13-1-8 0,-2-2-5 16,-1 0-11-16,3-2-7 0,2-1-15 0,-7 2-16 15,3-1-26-15,0-2-37 16,-5 4-33-16,3-2-39 0,-2 1-38 0,-2-1-86 15,-2 1-602-15,-3 1-364 0</inkml:trace>
  <inkml:trace contextRef="#ctx0" brushRef="#br1" timeOffset="-128342.58">5176 11265 2759 0,'0'0'-85'16,"0"0"37"-16,0 0 24 0,8 10 13 0,-8-10 1 0,0 0 4 15,0 0 0-15,10 15 6 16,-10-15 11-16,0 0 2 0,0 0 9 0,0 0 12 0,-4 21 12 15,4-21 12 1,0 0 6-16,0 0 7 0,0 0 3 0,0 0-9 0,-14 18-3 16,14-18-4-16,0 0-15 0,0 0-9 0,0 0-8 0,0 0-20 15,0 0-6-15,0 0 0 16,-31-28 5-16,31 28 5 0,0 0 3 0,-6-16 2 16,6 16 2-16,0 0 3 15,0 0-5-15,-2-17-2 0,2 17-1 0,0 0-4 0,0 0-14 16,0 0-25-1,0 0-26-15,0 0-50 0,0 0-49 0,0 0-87 16,0 0-182-16,28-3-312 0,-28 3-7 0</inkml:trace>
  <inkml:trace contextRef="#ctx0" brushRef="#br1" timeOffset="-127442.46">5577 10747 2103 0,'0'0'-42'0,"0"0"27"15,6-15 16-15,-6 15 23 0,0 0 15 0,0 0 15 16,0 0 22-16,0 0 8 15,0 0 15-15,8-13 5 0,-8 13-4 0,0 0 2 16,0 0 4-16,0 0 3 0,0 0 4 0,0 0 1 0,0 0-6 16,0 0-5-16,0 0-9 15,0 0-7-15,0 0-10 0,6 48-5 0,-6-48-9 16,4 24-4-16,-4-7-8 0,2 1-2 16,0-2-3-16,0 4-7 0,0-1-4 0,-1 0-3 15,-1 2-1-15,2-2-5 0,2 2-6 16,-2-2-2-16,0 0-1 0,4 2-2 15,-4-4-3-15,0 0 1 0,0 0-1 0,0-1-5 0,-2-16 6 16,2 24-5-16,-2-24 0 16,2 21-3-16,-2-21-4 0,2 18 6 0,-2-18-8 0,0 0-1 15,-2 18-2-15,2-18-2 16,0 0 2-16,0 0-8 0,0 0 4 0,-8 14 3 16,8-14 0-16,0 0-2 15,0 0 1-15,0 0 7 0,0 0-3 0,0 0 0 0,0 0 1 16,0 0-2-16,-20-42 0 15,20 42-3-15,0 0 1 0,0 0 0 0,20-23 3 16,-20 23 1-16,16-9 1 0,-16 9 4 0,19-11 5 16,-5 10 11-16,-14 1 2 0,26-4 3 15,-26 4 1-15,23 0 2 0,-23 0-2 0,26 4 1 16,-14 0 0-16,-12-4 6 0,17 8 2 16,-17-8 5-16,16 11 2 15,-16-11 2-15,8 14 4 0,-8-14 3 0,2 14-2 16,-2-14-5-16,0 0-7 0,-12 24-12 0,12-24-24 15,-18 13-27-15,9-6-38 0,9-7-43 16,-26 10-59-16,16-6-47 0,-2-1-48 0,1-1-90 16,11-2-150-16,-24 3-457 0,24-3-390 15</inkml:trace>
  <inkml:trace contextRef="#ctx0" brushRef="#br1" timeOffset="-127192.42">6048 11201 2996 0,'0'0'55'16,"0"0"48"-16,20 12 14 0,-20-12-4 0,6 13-13 15,-6-13-9-15,6 17-9 0,-6-17-8 16,2 19-8-16,-2-19 0 0,6 20-15 0,-6-20-19 15,0 19-29-15,0-19-40 16,4 22-51-16,-4-22-52 0,2 20-52 0,0-12-66 0,-2-8-137 16,-2 16-472-16,2-16-227 0</inkml:trace>
  <inkml:trace contextRef="#ctx0" brushRef="#br1" timeOffset="-124172.64">2914 9762 2493 0,'0'0'-117'0,"0"0"9"16,0 0 18-16,0 0 8 0,0 0 8 0,0 0 14 16,0 0 15-16,0 0 11 0,0 0 23 15,0 0 10-15,0 0 7 0,0 0-1 16,0 0 14-16,0 0 12 0,0 0 9 0,0 0 13 16,0 0 4-16,0 0 22 0,0 0 27 15,0 0-9-15,0 0 3 0,0 0 1 0,0 0-12 16,0 0-7-16,0 0-8 0,0 0-8 15,0 0-10-15,0 0-6 0,0 0 3 0,0 0-5 16,0 0-9-16,0 0 1 0,20-30-2 16,-20 30 4-16,0 0 2 15,0 0 6-15,0 0 1 0,0 0 5 0,0 0-6 0,0 0 2 16,0 0-8-16,4-15-1 16,-4 15-4-16,0 0-4 0,0 0-5 0,0 0-9 15,8-11-1-15,-8 11-3 0,0 0-4 16,0 0-2-16,9-14-3 0,-9 14 2 15,0 0-2-15,0 0 1 0,12-10-3 0,-12 10 0 16,0 0 1-16,16-5-4 0,-16 5 2 0,0 0-2 16,0 0-1-16,20-6 6 15,-20 6-4-15,0 0 1 0,0 0 0 0,19-2 0 0,-19 2 3 16,0 0 3-16,0 0 7 0,0 0 1 0,18 9 10 16,-18-9 3-16,0 0 3 15,12 8 3-15,-12-8-2 0,0 0-4 0,0 0 0 16,4 15-3-16,-4-15-3 15,0 0-4-15,0 0-2 0,2 16-2 0,-2-16 6 0,0 0-5 16,0 0 7-16,0 0-3 0,-4 23 1 16,4-23 1-16,0 0 1 0,0 0 2 15,-10 18-1-15,10-18 0 0,0 0 4 0,-6 14-1 0,6-14-3 16,0 0-1-16,-10 13-4 16,10-13 0-16,0 0 4 0,-14 10-4 0,14-10 5 15,0 0-8-15,-11 8 5 0,11-8-3 16,0 0 1-16,0 0-5 0,-20 0-12 0,20 0-9 15,0 0-10-15,0 0-8 16,-20-13-17-16,20 13-17 0,0 0-16 0,-9-18-26 0,9 18-30 16,0 0-49-16,-4-17-49 0,4 17-46 15,-4-12-132-15,4 12-169 0,0 0-290 16,-4-8-218-16</inkml:trace>
  <inkml:trace contextRef="#ctx0" brushRef="#br1" timeOffset="-120642.23">1243 12929 2420 0,'-8'4'-155'0,"8"-4"18"16,0 0 8-16,0 0 10 0,-14 6 18 0,14-6 12 0,0 0 28 15,0 0 22-15,-11 4 23 16,11-4 14-16,0 0 22 0,0 0 18 0,0 0 7 15,0 0 16-15,0 0 5 16,0 0 7-16,0 0 14 0,0 0 4 0,-14 9 9 16,14-9 3-16,0 0 6 0,0 0 1 0,0 0 2 15,0 0 0-15,0 0 5 0,0 0-4 16,-8 2-2-16,8-2-5 0,0 0-4 16,0 0-6-16,0 0-6 0,0 0-4 0,0 0-4 15,0 0-5-15,0 0-6 0,-22-4-7 16,22 4-3-16,0 0-3 0,-17-4-4 15,17 4-4-15,0 0 3 0,0 0-4 0,-26-3 0 0,26 3-5 16,0 0 1-16,-29 0-9 0,29 0 1 0,-14 0-10 16,14 0 0-16,-20 1-5 15,11 1 0-15,9-2-4 0,-18 6-1 0,18-6 5 16,-20 7 6-16,20-7 5 0,-21 8 3 16,7-4-2-16,14-4 2 0,-22 11-3 15,11-3-2-15,-3-3-6 0,2 3 1 16,-2 2-4-16,3-2 2 0,-3 1-8 15,6-2 2-15,-6 3-2 0,6 0-5 0,-3-1 0 16,11-9 1-16,-18 17-2 0,12-9-3 0,6-8 0 16,-16 14 0-16,12-3 1 0,4-11-1 0,-13 15 0 15,13-15-1-15,-4 15-2 16,4-15 8-16,-8 16-1 0,8-16 6 0,0 14-6 16,0-14 18-16,-4 16 4 0,4-16-3 15,0 0-2-15,0 21-5 0,0-21 0 0,4 15-6 16,-4-15 6-16,8 17 3 0,-8-17-2 15,13 16 14-15,-5-8-2 0,0 2 2 0,-8-10-1 16,18 18 1-16,-10-10-4 0,5 3-3 0,-5-4-2 16,2 3-3-16,-10-10-4 15,20 17-1-15,-10-9-3 0,-10-8-1 0,17 11 0 0,-9-5 1 16,-8-6 3-16,16 11 4 16,-10-5-5-16,-6-6-10 0,15 7 3 0,-15-7 1 15,22 8 1-15,-22-8 2 0,18 4-1 16,-18-4-1-16,21 0-2 0,-21 0-2 0,26-2 2 15,-26 2-8-15,25-2 5 16,-25 2-9-16,26-4-6 0,-9 0-12 0,-1 0-9 16,-16 4-13-16,26-3-16 0,-26 3-16 0,27-6-18 15,-19 5-34-15,4-2-33 0,-12 3-41 16,21-1-46-16,-21 1-28 0,18-2-50 0,-18 2-112 0,18 2-117 16,-18-2-32-1,8 5-261-15,-8-5-184 0</inkml:trace>
  <inkml:trace contextRef="#ctx0" brushRef="#br1" timeOffset="-120212.61">1349 13428 2532 0,'0'0'-30'15,"0"0"43"-15,0 0 32 0,10-14 19 16,-10 14 19-16,0 0 7 0,0 0 18 15,0 0-4-15,0 0 4 0,12-11-6 16,-12 11 5-16,0 0-7 0,0 0 0 0,11-8-9 0,-11 8-5 16,0 0-4-16,0 0-7 0,20-3 3 0,-20 3-1 15,0 0-5-15,20 0 2 16,-20 0 1-16,0 0 0 0,0 0 3 0,25 3-2 16,-25-3-2-16,14 6-4 15,-14-6-4-15,0 0-7 0,16 12-5 0,-16-12-2 0,6 9-9 16,-6-9-8-16,4 14 0 15,-4-14 8-15,0 0-3 0,0 25-7 16,0-25 1-16,0 0 8 0,-8 24 3 0,8-24-25 0,-10 17 1 0,10-17 2 16,-8 14 3-16,8-14 3 15,-4 15 3-15,4-15 11 0,0 0-4 0,-4 16-5 0,4-16 1 16,0 0-3 0,0 16 1-16,0-16-5 0,0 0-5 0,8 16-11 0,-8-16-11 15,12 7-17-15,-12-7-20 16,10 8-17-16,-3-4-26 0,-7-4-32 0,16 5-49 0,-10-3-62 15,-6-2-42-15,22 2-78 0,-14 0-157 0,-8-2-69 16,25 0-412-16,-11-2-433 16</inkml:trace>
  <inkml:trace contextRef="#ctx0" brushRef="#br1" timeOffset="-119762.22">2070 13375 2866 0,'0'0'-88'0,"0"0"39"15,0 0 43-15,0 0 0 0,2-23 13 16,-2 23 8-16,0 0 21 0,0 0 22 16,0 0 10-16,0 0 17 0,0 0 7 15,0 0 9-15,12-8 8 0,-12 8 7 0,0 0-3 16,21-1 2-16,-21 1-2 0,0 0-5 15,26-3-5-15,-26 3-1 0,21 0-5 16,-21 0-7-16,22-1-9 0,-22 1-11 16,23 0-7-16,-23 0-8 0,26-2-15 0,-26 2-16 15,24-3-15-15,-24 3-22 0,25-3-21 16,-25 3-25-16,20-1-30 0,-20 1-33 16,17-3-51-16,-11 1-44 0,-6 2-58 0,0 0-139 0,8-6-544 0,-8 6-397 15</inkml:trace>
  <inkml:trace contextRef="#ctx0" brushRef="#br1" timeOffset="-119592.71">2032 13243 2986 0,'-9'-10'30'0,"9"10"51"16,0 0 20-16,0 0 7 0,0 0-2 0,0 0-5 16,0 0 3-16,23-30-3 15,-15 25-4-15,-8 5-7 0,26-8-12 0,-9 4-14 16,-1 0-19-16,-16 4-39 0,33-3-47 15,-19 0-60-15,8 3-68 0,-5-1-67 0,-17 1-143 16,38 0-576-16,-21 0-384 0</inkml:trace>
  <inkml:trace contextRef="#ctx0" brushRef="#br1" timeOffset="-115632.81">2997 13148 2856 0,'0'0'-101'0,"0"0"26"15,0 0 18-15,6-17 9 16,-6 17 8-16,0 0 11 0,0 0 14 0,4-17 12 0,-4 17 23 15,0 0 17-15,0 0 11 16,5-14 14-16,-5 14 9 0,0 0 12 0,0 0 7 16,0 0 10-16,0 0 6 0,2-17 5 0,-2 17 2 15,0 0-4-15,0 0-9 0,0 0-14 16,0 0-13-16,0 0-15 0,0 0-12 0,0 0-13 16,0 0-9-16,0 0-5 15,-4-22-4-15,4 22-3 0,0 0-2 0,-9-11-8 16,9 11 7-16,0 0 1 0,-16-9 9 15,16 9-1-15,0 0 4 0,-18-8-2 0,18 8 1 16,0 0-4-16,-17-5 2 0,17 5 1 16,-20 0-2-16,20 0-1 0,0 0 2 15,-30 2-2-15,30-2 1 0,-17 3 0 0,17-3 0 0,-20 8-3 16,20-8 4-16,-19 8 1 16,11-2 7-16,8-6 1 0,-18 11 2 0,10-4-3 0,8-7 3 15,-18 18-2 1,15-9 4-16,-5 3-3 0,8-12 3 0,-14 22 1 0,10-8 3 15,-2 0-7-15,-2-3-3 16,4 2-3-16,4-13-1 0,-11 25-6 0,9-14-1 16,2-11-3-16,-8 21-1 0,8-21-2 0,0 18-4 0,0-18-1 15,0 0 1-15,0 21-5 16,0-21 4-16,8 11-1 0,-8-11-1 0,9 7 0 16,-9-7-2-16,14 5-2 0,-14-5 5 15,0 0-3-15,26 3-1 0,-26-3-1 0,0 0 2 16,27-5-2-16,-27 5 0 15,14-8-7-15,-14 8-5 0,18-10-1 0,-18 10-5 0,19-13-3 16,-13 5-4-16,-6 8-1 0,18-17 7 0,-12 10-2 16,-6 7 8-16,6-19 2 15,-6 19 9-15,9-20 3 0,-9 20 8 0,6-19 6 0,-6 19 5 16,4-19 4 0,-4 19 6-16,2-17 3 0,-2 17 4 0,4-12 5 0,-4 12 3 15,0 0-2-15,6-15 7 16,-6 15-6-16,0 0 5 0,0 0 2 0,0 0 10 15,0 0 8-15,0 0-10 0,0 0-19 16,0 0-5-16,0 0-2 0,20 35-5 0,-14-23 2 16,-3 1-7-16,3 0-4 0,-6-13-7 0,6 29-14 0,2-17-17 15,-4 4-20-15,2-4-29 16,-2 2-43-16,-4-14-60 0,8 20-68 0,-4-11-63 16,0-1-155-16,-4-8-114 15,3 13-8-15,-3-13-287 0,2 12-228 0</inkml:trace>
  <inkml:trace contextRef="#ctx0" brushRef="#br1" timeOffset="-115142.45">3193 13352 2488 0,'0'0'-56'0,"0"0"44"15,0 0 9-15,10-13 18 0,-10 13-12 16,0 0 12-16,8-14-7 0,-8 14 7 0,0 0 6 16,10-11 11-16,-10 11 5 15,0 0 15-15,7-10 4 0,-7 10 15 0,0 0 4 0,12-7 4 16,-12 7-2-1,0 0 7-15,0 0 1 0,22-6 0 0,-22 6 13 0,0 0-5 16,17-2 4-16,-17 2-3 0,0 0-3 0,24 6-3 16,-24-6-8-16,18 3-5 0,-18-3-5 15,12 7-7-15,-12-7-2 0,13 13-4 0,-13-13 0 16,8 12 0-16,-8-12-3 16,4 17 2-16,-4-17-2 0,0 16-2 0,0-16 2 15,0 0-9-15,-8 27-3 16,8-27 4-16,-6 17-14 0,6-17-1 0,-10 15-1 0,10-15 0 15,-3 14 7-15,3-14-2 16,-4 13-10-16,4-13 2 0,0 0-10 16,0 0-9-16,0 19-11 0,0-19-6 0,0 0-6 15,15 9-17-15,-15-9-22 0,0 0-33 0,22 6-41 16,-22-6-59-16,22 2-50 0,-9-4-84 0,-13 2-163 16,24 0-77-16,-14-1-313 15,-10 1-239-15</inkml:trace>
  <inkml:trace contextRef="#ctx0" brushRef="#br1" timeOffset="-114772.34">3996 13211 2566 0,'0'0'-37'16,"0"0"38"-16,18-12 22 0,-18 12 20 0,0 0 0 0,16-5 7 16,-16 5 19-16,0 0 18 15,21-8 19-15,-21 8 21 0,20-5 11 0,-20 5 7 16,23-6 3-16,-5 4 2 15,-18 2-10-15,28-4-16 0,-11 2-12 0,-17 2-14 16,30-4-7-16,-30 4-9 0,27-1-8 0,-15-2-14 16,-12 3-10-16,26-1-17 0,-26 1-24 15,25-3-32-15,-25 3-42 0,22 0-48 0,-22 0-63 16,23 0-64-16,-15-1-112 16,-8 1-191-16,16-4-373 0,-16 4-310 0</inkml:trace>
  <inkml:trace contextRef="#ctx0" brushRef="#br1" timeOffset="-113503.53">5027 13073 2648 0,'0'0'-82'15,"0"0"33"-15,0 0 22 0,0 0 19 16,0 0 1-16,0 0-2 0,0 0 4 0,4-18 5 15,-4 18 6-15,0 0 9 0,0 0 2 0,0 0 16 16,0 0 13-16,0 0 13 0,0-22 21 0,0 22 9 16,0 0 13-16,0 0 9 15,0 0 5-15,0 0 7 0,0 0-1 0,0 0-1 0,0 0-15 16,-16-15-4-16,16 15-17 16,0 0-6-16,0 0-9 0,-25-1-6 0,25 1-11 15,0 0-8-15,-26 1-9 0,26-1-3 16,-19 6-7-16,19-6-1 0,-22 7-2 15,10-1-6-15,12-6 4 0,-19 8 4 16,7 0 7-16,12-8 7 0,-24 13 7 0,15-6 5 16,-1 3 1-16,10-10 8 0,-22 17 4 0,16-5-1 15,-4-3-3-15,3 3 0 16,1 1-4-16,-2 0 2 0,8-13-12 0,-6 29 2 0,4-14-2 16,0 0-4-16,2-15 0 15,0 31-4-15,0-14 0 0,2 0 1 0,2-2-9 16,0 3 2-16,4-3-5 0,-2 1 4 15,-1-5-13-15,3 2 3 0,2-2 14 0,0-1-4 16,4-1 0-16,-4-1-8 0,5-3-4 16,-3 2-15-16,-12-7-10 0,28 3-8 15,-15-1-21-15,-1-4-11 0,-12 2-22 0,24-3-30 0,-15-4-31 16,3 2-37-16,-2-1-31 16,0 1-29-16,0-3-38 0,-10 8-46 0,11-11-107 15,-5 5-118-15,-6 6-396 16,10-10-342-16</inkml:trace>
  <inkml:trace contextRef="#ctx0" brushRef="#br1" timeOffset="-113212.64">5224 13362 2707 0,'19'1'-59'16,"-19"-1"34"-16,0 0 35 0,16 6 17 15,-16-6 17-15,0 0 7 0,14 6 14 16,-14-6 11-16,0 0 7 0,0 0 2 15,0 0-3-15,0 0-5 0,0 0-9 0,0 0-8 16,0 0-11-16,0 0-6 0,0 0-14 0,0 0-4 0,0 0-5 16,0 0 4-16,0 0-6 15,0 0-1-15,0 0-1 0,0 0 6 0,0 0 10 16,0 0 8-16,0 0 6 0,-6-32 4 16,6 32 3-16,0 0 4 0,0 0-6 0,0 0 2 15,19-3-6-15,-19 3-2 16,0 0-8-16,0 0-12 0,0 0-19 0,0 0-33 15,0 0-45-15,0 0-67 0,12 15-59 16,-12-15-130-16,0 0-213 0,0 0-330 0,0 0-231 16</inkml:trace>
  <inkml:trace contextRef="#ctx0" brushRef="#br1" timeOffset="-112352.53">5766 12857 2615 0,'0'0'-59'0,"0"0"18"0,0 0 4 0,0 0-1 16,0 0 12-16,0 0 21 16,0 0 22-16,-2-16 21 0,2 16 31 0,0 0 16 15,0 0 14-15,0 0 3 0,0 0 3 16,0 0-5-16,0 0 5 0,-2 48-3 0,4-37-5 15,-2 1-9-15,0 1-7 0,2 2-8 16,0 3-7-16,0-1-11 0,0 0-2 16,-1 2-5-16,1 0-9 0,0 0 7 0,2 0-9 0,-2 0-2 15,2-1-1-15,-4 0 1 16,2-1 1-16,0-2 0 0,-2-1-1 0,0-2 1 16,2 1-5-16,-2-13 0 0,0 19 1 15,2-10-5-15,-2-9-6 0,0 15-4 0,0-15-1 16,0 13-4-16,0-13-2 0,0 0 0 15,0 0-3-15,0 0-1 0,-4 14-3 0,4-14-3 16,0 0-2-16,0 0-3 0,0 0-2 16,0 0 5-16,0 0-5 0,0 0 0 15,0 0 0-15,0 0 1 0,4-50-1 0,0 43 2 16,-4 7 2-16,10-15 10 0,0 9 0 16,-1-1 5-16,-1 1 3 0,6 0 9 15,-6 1-4-15,6 1 4 0,-5 0-2 16,5 2 3-16,-14 2 3 0,22-2 4 0,-8 2 5 0,-14 0 0 15,21 5 6-15,-21-5 6 16,18 8 1-16,-18-8 3 0,16 12 3 0,-16-12-5 16,9 13 1-16,-9-13-5 0,2 17-5 15,-2-17-2-15,-2 17 0 0,2-17-4 0,-9 19-3 16,9-19-4-16,-14 17-11 0,6-9-18 0,8-8-10 16,-22 16-23-16,13-11-28 0,-1 1-30 15,-2-4-44-15,12-2-49 0,-20 8-47 16,12-6-44-16,8-2-116 0,-15 3-150 15,15-3-13-15,-14 3-289 0,14-3-185 16</inkml:trace>
  <inkml:trace contextRef="#ctx0" brushRef="#br1" timeOffset="-110162.7">6280 13327 1484 0,'0'0'201'0,"0"0"-32"0,0 0-43 0,0 0-51 16,0 0-12-16,0 0-23 0,0 0 2 16,-8-19 0-16,8 19 18 0,0 0 18 15,0 0 20-15,0 0 14 0,0 0 11 0,0 0 4 16,-4-17-2-16,4 17-4 16,0 0-7-16,0 0-3 0,0 0-12 15,0 0-9-15,0 0-6 0,0 0-9 0,0 0-4 16,0 0-4-16,0 0-5 0,0 0-7 0,0 0 1 0,0 0-5 15,0 0 2-15,0 0-7 0,0 0-2 16,0 0-4-16,0 0 5 0,16-15-4 16,-16 15-2-16,0 0 0 0,0 0 0 0,22 2 1 15,-22-2 1-15,0 0 0 16,0 0 1-16,0 0 2 0,27 9 8 0,-27-9-2 0,14 6 1 16,-14-6 1-16,12 10-4 15,-12-10 2-15,9 9-4 0,-9-9-9 16,8 11-4-16,-8-11-4 0,8 16 2 15,-8-16-6-15,4 15 0 0,-4-15 0 0,0 21-3 0,0-21 1 16,-4 20-2-16,4-20 0 0,-6 19 0 0,6-19 3 16,-8 19 5-16,8-19-4 0,-7 16-1 15,7-16-5-15,-6 13-3 0,6-13 4 16,-8 13-2-16,8-13-8 0,0 0 2 16,-6 14-3-16,6-14 14 0,0 0-9 0,0 0 0 15,0 0 2-15,0 0-3 16,0 0 3-16,18 15-22 0,-18-15 6 0,19 4-7 0,-19-4 1 15,24 3-5-15,-6-2-3 16,-18-1 1-16,31 2-13 0,-13 0 2 0,-3 0-18 16,-15-2-15-16,28 1-23 0,-14-1-32 0,-3 0-49 15,1 3-62-15,-12-3-60 0,20 1-133 16,-20-1-160-16,15-1-2 0,-15 1-317 16,0 0-276-16</inkml:trace>
  <inkml:trace contextRef="#ctx0" brushRef="#br1" timeOffset="-108322.68">7020 13112 2557 0,'0'0'-148'0,"0"0"17"0,0 0 17 0,16 0 18 16,-16 0 19-16,0 0 21 15,0 0 16-15,0 0 9 0,0 0 28 0,0 0 13 0,0 0 24 16,0 0 11-16,0 0 27 0,0 0 15 16,28-1 13-16,-28 1 7 0,0 0 5 15,0 0 2-15,0 0 5 0,0 0 0 0,0 0 0 16,0 0-4-16,0 0 4 16,0 0 1-16,15 1-2 0,-15-1 6 0,0 0 1 0,0 0 3 15,0 0-1-15,0 0 6 16,0 0-3-16,16 4 0 0,-16-4-6 0,0 0-3 0,0 0-7 15,0 0-10 1,24 2-11-16,-24-2-10 0,0 0-5 0,15 1-12 0,-15-1-8 16,0 0-3-16,20 4-9 0,-20-4-6 0,0 0-6 15,22 2 4-15,-22-2-3 16,11 4-5-16,-11-4 0 0,0 0 1 0,22 4-8 0,-22-4 2 16,0 0-6-16,18 6 3 15,-18-6-6-15,13 4-1 0,-13-4-5 16,0 0 2-16,18 3-11 0,-18-3-12 0,0 0-18 15,16 6-21-15,-16-6-35 0,8 3-56 0,-8-3-78 16,0 0-70-16,7 4-159 0,-7-4-123 0,0 0 13 16,0 0-401-16,0 0-394 0</inkml:trace>
  <inkml:trace contextRef="#ctx0" brushRef="#br1" timeOffset="-107612.42">7947 12952 2861 0,'0'0'-108'0,"0"0"15"16,-8-21 14-16,8 21 7 0,0 0-9 16,-13-12 3-16,13 12 4 0,0 0 17 15,-20-7-1-15,20 7 12 0,-20-1 13 0,20 1 6 16,-23-3 18-16,23 3 12 0,-24 3 14 15,24-3 34-15,-25 3 19 0,13 1 17 0,12-4 18 16,-29 7 12-16,15-1 10 0,0 0 2 16,14-6 5-16,-25 13-7 0,11-5 2 15,2 0-8-15,0 1-2 0,2 0-6 0,1 2-4 16,-1 3-2-16,2-2-8 0,2 0 4 0,0 2-3 16,-2 1 1-16,4 1-5 0,4-16 3 15,-2 30-11-15,0-15-4 0,2-15-6 16,2 31 2-16,0-14-2 0,0-2-7 0,2-2-2 15,2 1-2-15,-6-14-5 16,10 24-2-16,-4-12-8 0,2-3-8 0,-8-9-5 0,19 18-2 16,-5-12-2-16,-2-1-12 0,4 1 1 0,-3-2-9 15,-13-4-5-15,32 6-7 16,-17-4-7-16,-15-2-8 0,28 3-13 0,-16-3-19 16,0 0-28-16,-12 0-36 0,23 0-41 15,-23 0-53-15,18 0-38 0,-18 0-58 16,17-3-132-16,-17 3-124 0,14-1-405 15,-14 1-394-15</inkml:trace>
  <inkml:trace contextRef="#ctx0" brushRef="#br1" timeOffset="-107302.4">8118 13269 2921 0,'0'0'7'0,"0"0"44"0,0 0 21 16,0 0 1-16,0 0-3 0,0 0 1 15,0 0 8-15,24 10 8 0,-24-10 14 16,0 0 13-16,4 14 22 0,-4-14 3 0,8 12 6 0,-8-12-9 16,3 18-6-16,-3-18-10 15,6 20-12-15,-2-11-9 0,-4-9-30 0,10 21-14 16,-6-12-10-16,-4-9-6 15,6 19-7-15,-6-19-11 0,8 17-17 0,-4-7-10 0,2-5-16 16,-6-5-27-16,4 16-33 0,-4-16-49 0,0 0-58 16,7 17-49-16,-5-11-60 0,-2-6-145 15,0 0-107-15,2 11-338 0,-2-11-262 0</inkml:trace>
  <inkml:trace contextRef="#ctx0" brushRef="#br1" timeOffset="-106282.68">8552 12837 2696 0,'0'0'-54'16,"0"0"36"-16,0 0 34 16,0 0 24-16,-4-16 17 0,4 16 12 0,0 0 6 0,0 0 9 15,0 0 3 1,0 0 0-16,0 0 1 0,0 0 9 0,0 0-1 15,0 0 8-15,0 0-2 0,0 0 2 16,0 0 1-16,0 0 4 0,0 0-1 0,0 0 1 0,0 0-8 16,0 0-5-16,0 0-6 0,0 0-12 0,16 45-10 15,-16-45-9-15,4 23-6 16,0-8-5-16,-2 0-8 0,0 0-3 0,2 5-5 16,0-3-5-16,-2 2-3 0,0 2 2 15,1-2-4-15,1 0 0 0,-2 0 2 0,2 0 3 16,0-1 5-16,-2 2-10 0,4-2 0 15,-4-2-1-15,2-2-3 0,-4-14 1 16,4 26-6-16,-2-16 2 0,-2-10-4 0,4 19-3 0,-4-19-3 16,2 17 0-16,-2-17-2 15,4 12-1-15,-4-12-4 0,0 0-8 0,0 0 1 16,4 18-3-16,-4-18-3 0,0 0-1 16,0 0-5-16,0 0-2 0,0 0-5 0,0 0 2 15,0 0 2-15,0 0-1 16,0 0-3-16,9-42 5 0,-5 35 2 0,-4 7 0 0,8-13 3 15,0 5 4-15,0 2 1 16,0 1 4-16,-8 5 5 0,19-9 4 0,-7 5 5 16,0 2 6-16,0-1 5 0,-12 3-1 0,27-1 0 15,-13 1-3-15,-14 0 1 16,24 1 2-16,-13 4-2 0,-11-5 3 0,20 5 2 0,-20-5 2 16,16 9 2-16,-16-9-2 0,11 12 2 15,-11-12 0-15,0 0-4 0,0 15 0 0,0-15-2 16,0 0-1-16,0 0-6 15,-21 21-6-15,21-21-11 0,-16 7-9 0,8-2-8 0,8-5-11 16,-13 7-16-16,5-3-14 0,8-4-20 0,-10 3-21 16,10-3-26-16,0 0-31 15,-12 7-29-15,12-7-31 0,0 0-33 0,0 0-99 16,0 0-128-16,0 0-424 16,0 0-301-16</inkml:trace>
  <inkml:trace contextRef="#ctx0" brushRef="#br1" timeOffset="-106002.73">9067 13308 2863 0,'0'0'75'0,"27"4"58"15,-27-4 27-15,0 0 12 0,16 4 1 0,-16-4-6 0,0 0-12 16,12 9-12-16,-12-9-10 0,8 12-10 0,-8-12-10 16,5 11-19-16,-5-11-13 0,6 18 0 15,-6-18-9-15,4 16-11 0,-4-16-16 0,4 19-20 16,-4-19-24-16,2 16-33 16,-2-16-45-16,6 15-56 0,-6-15-70 0,2 13-72 15,-2-13-154-15,-8 13-142 16,8-13-378-16,-12 11-374 0</inkml:trace>
  <inkml:trace contextRef="#ctx0" brushRef="#br0" timeOffset="114174.02">10846 9521 905 0,'0'0'110'0,"0"0"-39"15,0 0-17-15,0 0-13 16,12 1-24-16,-12-1-10 0,0 0-10 15,0 0-6-15,0 0-3 0,11 2-6 0,-11-2 4 0,0 0 2 16,0 0 1-16,12 2 6 0,-12-2 5 16,0 0 7-16,14 2 7 0,-14-2 0 15,0 0 18-15,12 1 1 0,-12-1-5 0,0 0 14 0,0 0 1 16,0 0-7-16,31 0 0 16,-31 0 5-16,0 0-4 0,26-1-3 0,-26 1-9 15,19 0 4-15,-19 0-11 0,24 0 2 16,-24 0-5-16,25 0 0 0,-25 0 7 0,26-2-2 15,-10 2 0-15,-16 0-2 16,31-2-6-16,-11 0 7 0,-1 2-9 0,3-1 0 0,-2-1 3 16,1-2-11-16,3 4 3 15,-3-2 0-15,7-2-7 0,-5 2 7 16,5 1-7-16,-1-2 2 0,1 1 0 16,-1 1-3-16,3-2 3 0,-1 2-10 0,1-2 0 15,-1 2 7-15,3-1 0 0,-1 0-2 0,4 0-3 0,-3 1 11 16,1-3 2-16,-1 1-5 15,1-1 11-15,2 1-6 0,-3-1 7 0,1 2 2 16,1-2-2-16,1 1-11 0,2-1 6 16,-3 2 1-16,3-2 0 0,2 2 0 0,-3 1-6 15,1-2-5-15,-2 2 1 0,1 1-3 0,1 0 5 16,0-2-1-16,2 2-1 0,3 0-3 16,-5 2 4-16,6-2 2 0,2 0 1 0,-3 0-5 15,1 0 3-15,0 0 4 16,2 0-5-16,0 0 6 0,1-2-9 0,1 2 0 0,0 0 8 15,2-2-7 1,-2 2 0-16,4 0 5 0,0-2-12 0,0 2 2 0,2 0-2 16,-2-2-3-16,0 2 1 15,0 0 7-15,2 2-3 0,-4-2-2 0,12 0 7 16,-2 2 3-16,0-2-5 0,0 2 2 0,2-2-2 16,2 2 11-16,-4-2 9 0,4 1-5 15,-3-1-2-15,5 0 2 0,-6 3 0 0,2-3 1 16,4 0-3-16,-2 0 4 0,0 0-4 15,1 1 2-15,-1-1-5 0,-2-1 0 0,4 1 4 16,-6-3 9-16,0 3-11 16,-6-1 4-16,-2 1-5 0,0 0 2 0,-2 0 4 15,2 0-7-15,0 0-2 0,-2 1-2 0,0-1-1 0,2 3 8 16,-2-2-6-16,2 1-4 16,0 0-2-16,1 0-3 0,-1 0 7 0,6-1-3 15,-1 2 0-15,1-2 6 16,2 1-10-16,4-2 7 0,-2 2 7 0,2 0-9 0,2-2 4 15,-2 0 1-15,-1 2 5 16,3-2-3-16,2 2-2 0,0-2 5 16,-1 2-6-16,3-2 3 0,0 0-7 15,19 3 10-15,-9-3-11 0,-10 3 8 0,21-2 3 16,-13-1 1-16,-13 3 3 0,3-6 5 16,2 6 2-16,0-3 0 0,-1-3-1 0,1 3-4 15,0 3 3-15,-1-3 1 0,3 0-6 0,-2 0-5 16,21 1 18-16,-15-1-7 0,-8 3-18 15,-1-2 5-15,1-1 3 0,0 2 6 0,-2 0 6 16,3 0 17-16,-1-1 3 16,24 6 7-16,-15-6-2 0,13 4 10 15,-1-4-5-15,0 2 1 0,-13 0-1 0,-6-1-8 0,-3 0-7 0,3 0-1 16,-4 0-3-16,23 3-5 16,-15-5 0-16,-8 2-3 0,2-1-4 0,-3 2-1 0,-1 1-3 15,6-2 3-15,-4 2-5 16,3-3-4-16,19 7-1 0,1-4-2 0,1 2-6 15,-3 1 2-15,0-1-11 16,1-1-15-16,-15 1-1 0,-7-1-11 0,18 2-4 0,3-1-7 16,4 0-1-1,-3-3 16-15,1 1-1 0,-1 2 7 0,-11-5-1 0,-13 3 9 16,4-2-1-16,21 4 5 0,-13-2 2 0,9 2 17 16,1-1-14-16,-1 3 1 15,1-1-4-15,1-1 8 0,-2 4-10 0,3-1 1 0,-5-2-1 16,1 2-1-16,1-2 7 15,-1 1-4-15,3-3 3 0,-13-2-8 0,11 5 11 16,-13-3 0-16,-8-2-6 0,0 1 1 16,5 0 5-16,-5-2 6 0,6 0-12 0,21 2 1 15,1-3-4-15,-1 1-1 0,-2 1 5 0,-11-2-1 16,13 5-2-16,-17-4-9 16,13 1 4-16,3 3 10 0,-17-1 13 0,15 0-11 15,-13-1-4-15,-9 1 5 0,-2 0-2 16,2-4 0-16,0 3-3 0,1 0-5 0,-1-3-20 15,-4 3-10-15,2-1-13 16,-4-2-13-16,-10 1-27 0,-4 0-52 0,-10-2-142 16,-1 0-160-16,-9-2 392 0</inkml:trace>
  <inkml:trace contextRef="#ctx0" brushRef="#br0" timeOffset="116034.07">10869 9603 1287 0,'0'0'-12'16,"0"0"10"-16,0 0-5 0,0 0-1 0,0 0-13 0,0 0-2 15,0 0-10-15,0 0-6 0,0 0 11 0,-3-12 10 16,3 12 18-16,0 0 11 16,0 0 19-16,0 0 14 0,0 0 5 0,0 0 5 0,0 0-6 15,0 0-2 1,0 0 1-16,0 0 2 0,0 0-7 0,0 0 4 0,0 0-6 15,0 0-8-15,-10 44 8 16,10-44-19-16,-4 23 2 0,4-10 5 0,0-13-13 16,-2 30 6-16,2-14-6 0,0 2-2 15,-2 0 5-15,2 1 8 0,0 2-3 0,-2 2-5 16,2 0 3-16,0 3-3 0,0 3-4 16,-2 2-3-16,2-1 2 0,-2 2 0 0,2 3 3 15,0 1-5-15,-2 2 8 0,2-1-17 0,-4 2 14 16,4 1-4-16,0-2 0 15,-2 0-12-15,2 0 1 0,0 3 10 0,2-4 0 0,-2 4 0 16,4-3-6-16,-4 2-5 16,2-1 3-16,0 2 3 0,2 1-9 0,-2-1 10 15,0 1-7-15,0 1 0 0,-2 0-5 0,2 1 2 0,2 9 3 16,-2-1 8-16,2-1-10 16,-1 3 10-16,-1-1-5 0,2 3 0 0,-2-6-1 15,2 4 6-15,-2-3-2 16,-2 3 8-16,0-1 0 0,2 1 2 0,-2-3-5 0,0-4 1 15,2 7 1-15,0 1 4 16,2-2 14-16,-2 1 9 16,0-1 1-16,0-2 8 0,0 3 3 0,-2-2 3 15,0 0-1-15,0 5 0 0,0-2-10 0,0 0 3 16,-2 0-5-16,0 0-11 0,0-2-1 0,0 2-2 16,-2 1-4-16,0-3-2 0,2 1-8 15,0 1 4-15,0-2-6 0,-2 1-1 0,2-3-1 16,0 2-8-16,0 1-1 0,-1-3 5 15,-3 2-5-15,2-1-11 0,0-1 3 0,2 0 16 16,-4 1-14-16,2-1 4 16,-2 1-9-16,2-3 4 0,0 2 1 0,0 0 3 0,0 0 5 15,-2 0-6-15,1 1 6 0,-1-2-17 16,2 3-2-16,2 0 2 0,-2 1-14 16,0-3 14-16,2 2-3 0,-4-1-2 0,2-1 12 15,0 0-2-15,0 3 2 0,0-5 8 16,2 4 12-16,-5-2 0 0,3-2 2 0,0 2 9 15,0-1-4-15,-2 1-2 16,2 0 0-16,-4 1-9 0,4-2-4 16,-4 1-3-16,2 0-11 0,-1 3 4 15,-1-2-8-15,2-1 0 0,0 3 6 0,-4-4 1 0,2 1 3 16,0-1 7-16,-3 0 4 0,3 0 4 16,2-3 7-16,-4 3 4 0,2-2 1 15,2-1 0-15,0 1-4 0,3-6-5 0,-3 7-1 16,0 1-5-16,4 1-1 0,0-6-1 15,-2 5-9-15,2 4-3 0,0-2 1 0,0-7-3 16,2 2-1-16,0 9 2 0,0-2 5 16,0-1 2-16,0 0-1 0,-2 1 1 0,2-8 6 15,0 1-4-15,0 6 4 0,0 3-1 16,2-3 2-16,-2 2-1 0,2 0 0 16,0 0-7-16,-2 1-2 0,4 1 0 0,-4 1-2 0,4-3 1 15,-4 1 0-15,2 4 3 16,0-3-5-16,0 2 2 0,-2-3 2 0,2 6 1 15,-2-5-3-15,2 2 3 0,-2-2 1 16,0-2-5-16,4 0 11 16,-4-1 4-16,0 1-4 0,1-1 0 0,1 1-3 15,0 0 5-15,2-1-1 0,0 1 2 0,-2 0 1 16,0 2-3-16,2-2 1 0,-2 0 0 0,2 3-5 0,-2 0 2 16,0-2-5-1,-2 0-9-15,2-1-6 0,-2 0-7 0,0 2-9 0,0-1-17 16,0-1-25-16,2 2 5 15,2-2-13-15,0-1-7 0,0-3-10 0,3 2-15 0,-1-2-32 16,-4 3-158-16</inkml:trace>
  <inkml:trace contextRef="#ctx0" brushRef="#br0" timeOffset="119264.04">23703 3614 194 0,'0'0'17'0,"0"0"12"16,0 0 4-16,0 0 11 0,0 0-7 0,0 0-5 0,0 0 2 15,0 0 0-15,0 0-5 16,0 0-1-16,0 0-4 0,0 0-3 0,0 0 0 15,0 0 8-15,0 0 1 16,-12 9 4-16,12-9 6 0,0 0 12 0,0 0-7 16,0 0 8-16,0 0-8 15,0 0 2-15,0 0 1 0,0 0-14 0,0 0 7 0,0 0 5 16,0 0 0-16,-4 21-6 16,4-21 0-16,0 0-7 0,-6 23-2 0,6-23-3 15,-4 21-6-15,-4-6 6 0,4 0-4 0,-2 1 1 0,-1 5-3 16,-1 2-1-16,4 0-1 15,-2-1 2-15,-8 3-5 0,6 6 1 0,-3-1-2 16,-1 0 0-16,2 1-1 16,-4 4-5-16,6-3 0 0,-7 4 2 0,5 0-5 0,-4-2 8 15,6 5-9-15,0-5-4 0,-5 2 13 0,5 0-12 16,0-1 4-16,-2-1 0 16,2-2-7-16,4 3 0 0,-8-3 6 0,7 0-1 15,-3 1 2-15,0 1 1 0,2-1-3 16,-2-1 5-16,0 0-2 0,2 2 2 0,-1 3 6 15,-1-3-12-15,2 2-1 16,2 1 8-16,-4-1-4 0,4 2 3 16,-2 1-7-16,2 0 0 0,2 0 2 0,0 3-8 15,2-5 6-15,0 3 4 0,-4 2 12 0,8-3-12 16,-4 3-2-16,0-3-4 0,0 1 1 0,0 1 1 16,0-3 5-16,0 4 8 0,2-3-6 15,-2-1 3-15,4 0-3 0,-2 2-1 0,4-2 1 16,-2 1-4-16,0-2 17 15,0 0-10-15,0-1-7 0,2 0 2 0,-2 0 0 16,0 0-2-16,3 1 2 0,-7 1-1 16,4-1-4-16,0 2-1 0,-2 1 14 0,2-2-16 15,-4 2 7-15,4 0-8 16,0 1 9-16,-4-2-3 0,4-1-2 0,0 0-2 16,-2-2 6-16,2 3-10 0,0-3 12 0,-4 0-6 0,4 0 0 15,-4-1 19 1,0 3-18-16,0-5 0 0,0 6 3 0,0-1 0 0,-4 0-2 15,4 0-6-15,0 1 4 16,-4-2 5-16,2 2-4 0,2-1 4 0,-2 0-3 16,0-2-8-16,0-4 6 15,2 1-9-15,0 0 15 0,-2-4-1 0,2 3-8 0,0 0 3 16,-4 0 0-16,4-2 0 0,0 2-3 0,0-4-6 16,0 1 4-16,-4-1 7 15,4 1-5-15,0-3 2 0,0 3-1 0,0-2-1 0,-4-1 7 16,4 1-9-16,0-3 0 15,0 3 1-15,0 0 1 0,0-4 1 0,0 4 1 16,0-1-5-16,0 0 14 16,0 3-13-16,0-1 7 0,0 0-5 0,0 0 0 0,0 1 0 15,0 0 1-15,-4-1 3 0,4 2-1 0,0 2 0 16,-2-3-6-16,0 2 3 16,0 1 3-16,0-1-5 0,0-1 2 0,-2-1 0 15,1 2 6-15,-1-2-4 0,-2 3-2 16,2-5-2-16,0 4 4 0,-4 3 1 0,4-5 0 15,0 1-3-15,0 1 30 16,0 0-7-16,2-1 2 0,-2-1-1 0,-3 6 1 16,1 1-5-16,2-6 4 0,0 4-1 15,0 1-9-15,-4-1-2 0,2 2 0 0,2-2 2 16,0 1-1-16,0-2-8 0,-5 2 4 0,3 1-3 16,0-2-6-16,-2 3-6 15,0-3-15-15,2 1-4 0,2-5-22 0,0-2-25 0,0 3-26 16,2-4-36-16,0-1-73 15,2-5-396-15,2 2 192 0</inkml:trace>
  <inkml:trace contextRef="#ctx0" brushRef="#br0" timeOffset="123254.21">24378 3610 334 0,'0'0'107'0,"0"0"19"0,0 0-57 16,0 0 1-16,0 0-2 0,0 0-2 15,0 0-4-15,0 0 6 0,0 0-2 16,0 0 7-16,0 0 2 0,0 0 2 15,0 0-4-15,0 0 4 0,0 0-7 0,0 0-9 16,0 0 2-16,0 0-3 16,0 0-3-16,0 0 10 0,0 0-2 0,0 0-5 0,0 0 0 15,0 0-16-15,0 0-1 0,0 0-1 0,0 0-3 16,0 0-1-16,0 0-1 16,0 0 8-16,24 19-6 0,-24-19 5 0,0 0-7 15,10 15-8-15,-10-15 3 16,11 18 6-16,-7-7-4 0,2 3 5 0,2-2 4 0,4 4-1 15,-6-1 5-15,5 5-7 16,-1-2 1-16,2 1-4 0,0 0 4 0,2 0-5 0,-7-2 1 16,7 1-6-16,-2-3-1 15,-2-1-3-15,-2 0 1 0,0-2-5 0,1 0-2 16,-1-1-1-16,0 1 3 0,2-3-12 0,-10-9-6 16,12 13-18-16,-12-13-22 0,6 13-33 15,-6-13-31-15,11 12-35 0,-11-7-37 16,0-5-59-16,0 0-515 0,0 0-19 15</inkml:trace>
  <inkml:trace contextRef="#ctx0" brushRef="#br0" timeOffset="123674.07">24675 3589 2115 0,'0'0'-76'0,"0"-19"16"16,0 19 10-16,0 0 1 0,0 0 5 0,0-17 13 16,0 17 13-16,0 0 9 15,0 0 5-15,0 0 16 0,0 0 14 0,0 0-5 0,0 0 7 16,0 0 9-1,0 0 3-15,0 0 1 0,0 0 3 0,0 0-1 0,0 0-3 16,0 0-1-16,0 0-3 16,-34 40 3-16,26-27-3 0,-1 4-2 0,-3 2 6 0,-2 1-3 15,2 2-1-15,-1-1 2 0,-7 4-4 0,6 0-10 16,0-1 4-16,-1-2-2 16,1-2-11-16,2 1 4 0,2-1-4 0,-1-1 4 15,1 0-4-15,-2-2 4 16,4-2-7-16,2 0 4 0,-2 1-7 0,1-3-9 0,-1-2-10 15,8-11-32 1,-10 21-15-16,2-12-27 0,8-9-36 0,-6 17-30 0,2-9-59 16,4-8-431-16,0 11 138 15</inkml:trace>
  <inkml:trace contextRef="#ctx0" brushRef="#br0" timeOffset="124094.12">24979 3634 1786 0,'0'0'-22'0,"4"-17"8"0,-4 17 5 0,0 0-9 0,0 0 5 16,4-15-10-16,-4 15 10 15,0 0-1-15,0 0 3 0,0 0 1 0,0 0 0 16,0 0 16-16,0 0 4 0,0 0 2 0,0 0 8 16,0 0 31-16,0 0-8 0,-43 23 1 15,35-11-8-15,0 1 5 0,2 0 13 0,-2 2-1 16,0 3-2-16,4-1 3 15,-1 0-11-15,-3 3 1 0,4-4-6 0,4 3 1 16,-4-2-6-16,0 1-1 0,4-18-1 16,8 33 1-16,-8-17-5 0,4-3 8 0,0 1-15 15,-4-14-23-15,13 21-35 0,-1-14-23 0,-12-7-30 0,18 12-49 16,-10-10-67-16,-8-2-408 16,13 0 170-16</inkml:trace>
  <inkml:trace contextRef="#ctx0" brushRef="#br0" timeOffset="124574.12">25046 3702 1761 0,'2'-14'0'0,"-2"14"0"16,0 0-5-16,0 0-6 15,4-15-14-15,-4 15-6 0,0 0 1 0,0 0 0 0,0 0 10 16,0 0-2-16,0 0 2 15,0 0 6-15,4-20 3 0,-4 20 4 0,0 0 5 0,0 0 2 16,0 0 5-16,15-7 10 16,-15 7-13-16,0 0 3 0,18-4 2 0,-18 4 3 15,0 0-3-15,22-3-7 16,-22 3 5-16,13-2-2 0,-13 2-5 0,0 0 2 0,0 0 9 16,26 0-11-16,-26 0 2 0,0 0 0 0,0 0 0 15,0 0 5-15,25 2 8 16,-25-2 2-16,0 0 4 0,0 0-8 0,0 0 14 15,0 0 18-15,12 9 8 16,-12-9-7-16,0 0 7 0,0 0-9 0,-12 27-8 16,12-27-4-16,-13 21-1 0,5-10 1 15,0 3 10-15,2-1-4 0,-2 0 8 0,-4 3-8 16,7-3-2-16,-3 2-7 0,0-1-1 16,-2-2-13-16,6 0 2 0,4-12-3 15,-12 21 10-15,12-21-7 0,-6 16 8 0,6-16 1 0,-7 15 1 16,7-15 3-16,0 0 4 15,4 19-3-15,-4-19-2 0,0 0-3 0,17 14-2 16,-17-14-1-16,22 3-5 0,-22-3-6 16,25 4-15-16,-25-4-25 0,26 0-40 0,-26 0-28 15,29-4-40-15,-15-2-47 16,2 2-99-16,-2-1-301 0,1 1 218 0</inkml:trace>
  <inkml:trace contextRef="#ctx0" brushRef="#br0" timeOffset="124853.95">25354 3678 1644 0,'0'-18'-64'0,"0"18"7"0,0 0 8 16,0-23 0-16,0 23 9 0,0 0 3 0,4-17 12 16,-4 17 13-16,0 0 7 0,0 0 14 15,0 0 22-15,14-6-9 0,-14 6 9 0,0 0 5 16,0 0 3-16,21 23 3 15,-21-23 5-15,12 20 5 0,-8-6 8 0,0-1-8 16,2 1-5-16,2 1 6 0,-4 0-16 16,0-1 2-16,0 1-5 0,1 0-5 0,-5-15-4 15,4 29-7-15,0-16-9 16,-4-13-28-16,4 20-32 0,-4-20-20 0,4 22-42 16,-4-22-74-16,0 13-322 0,0-13 319 0</inkml:trace>
  <inkml:trace contextRef="#ctx0" brushRef="#br0" timeOffset="125114.01">25780 3763 1457 0,'0'0'-39'16,"0"0"8"-16,18-6-3 0,-18 6-1 16,14-4-3-16,-14 4 5 0,23-6-2 15,-23 6 7-15,22-5 0 0,-8 2-5 0,-1 2 3 0,-1-1 3 16,-12 2 2-16,26-4 6 16,-18 0-3-16,-8 4 5 0,21-4 2 0,-21 4-23 0,14-1-52 15,-14 1-188-15,16-6 89 16</inkml:trace>
  <inkml:trace contextRef="#ctx0" brushRef="#br0" timeOffset="125293.86">25871 3656 947 0,'-18'-4'119'16,"18"4"-9"-16,0 0-13 0,-16-6-9 0,16 6-14 16,0 0-1-16,0 0-7 15,0 0-18-15,0 0 5 0,0 0-8 0,0 0-7 16,0 0 6-16,0 0-21 15,0 0-3-15,47-15-22 0,-31 13-16 0,-16 2-26 0,33-2-27 16,-15 2-42-16,-4-2-73 16,-14 2-271-16,29-4 381 0</inkml:trace>
  <inkml:trace contextRef="#ctx0" brushRef="#br0" timeOffset="127029.49">26686 3242 1301 0,'0'0'-17'16,"0"0"25"-16,0 0 13 0,0 0 14 15,0 0 9-15,0 0 9 0,4-27 8 0,-4 27 10 16,0 0 16-16,0 0 7 15,0 0 7-15,0 0-2 0,0 0-2 0,0 0-4 16,0 0-12-16,0 0 11 0,0 0-8 0,0 0 10 16,0 0-3-16,0 0 1 0,0 0-12 15,0 0-4-15,11 52-8 0,-9-37-2 16,2 2-14-16,0 4 2 0,0-2-6 0,0 7-1 16,2-4-9-16,-2 1-4 0,0 0-3 15,0 1-13-15,0 0-17 0,1 0-31 0,-1-1-40 16,4-5-33-16,-8 1-37 0,4-5-38 15,0 0-57-15,-4-14-135 0,6 21-313 16,-4-12 75-16</inkml:trace>
  <inkml:trace contextRef="#ctx0" brushRef="#br0" timeOffset="127393.83">26835 3469 2023 0,'4'-12'-33'0,"-4"12"18"0,8-16-6 0,-8 16 1 15,6-20 10-15,1 11 3 16,-7 9 11-16,14-19-1 0,-10 10 11 0,4-3 6 16,-8 12 1-16,14-17 4 0,-3 9 1 15,-11 8-1-15,14-15-1 0,-14 15 11 0,18-9-5 16,-18 9 2-16,19-6 3 0,-19 6-3 0,22-2-7 16,-22 2 11-16,18 8-13 15,-18-8 0-15,17 13-5 0,-9-3 4 0,0 1-18 16,0 0 18-16,-4 3-3 0,-2 1 16 15,-2-15-12-15,8 26 4 0,-8-12 4 0,0-14 8 16,-8 28-2-16,6-15 13 0,2-13 9 16,-12 24 8-16,8-17 5 0,4-7 7 15,-14 15-3-15,14-15-1 0,-19 10 6 0,19-10-2 16,-14 2-8-16,14-2-4 0,0 0-12 16,0 0-14-16,-25-25-18 0,21 13-17 15,4 12-26-15,-6-26-32 0,6 26-49 16,0-24-56-16,0 12-59 0,0 12-163 0,2-27-425 15,2 14-117-15</inkml:trace>
  <inkml:trace contextRef="#ctx0" brushRef="#br0" timeOffset="127855.95">27257 3208 2339 0,'0'0'-20'16,"0"0"-3"-16,18-10-3 0,-18 10-15 16,0 0-24-16,15-5 0 0,-15 5 2 0,14-4 4 15,-14 4 7-15,18-4 7 0,-18 4 5 0,21-3 10 0,-21 3 2 16,26-3 1-16,-26 3 2 16,29-1 5-16,-11 1 4 0,-18 0-1 0,34-3 4 0,-19 3-6 15,-15 0 1-15,32 3-4 16,-21-3 7-16,-11 0 2 0,24 0 1 15,-24 0 5-15,20 1-1 0,-20-1 11 16,13 4 7-16,-13-4 1 0,0 0 2 16,0 0 0-16,4 14 2 0,-4-14 2 15,0 0-2-15,0 0 2 0,-21 24-1 0,13-15 12 0,8-9 0 16,-18 18 4-16,6-9 10 0,3 1 6 16,9-10-8-16,-18 18 5 15,10-7 0-15,8-11-2 0,-14 17 8 0,6-10-5 16,8-7 7-16,-7 14-8 0,7-14-1 0,-4 13 1 15,4-13 5-15,0 0-4 0,0 0 1 0,11 21 7 16,-11-21 5-16,22 11-6 16,-8-6 0-16,3-2-1 0,3 1-7 0,2-2-7 15,3 2 1-15,-3-4-15 0,7 1-20 0,3 2-28 16,-5-3-40-16,-1 0-41 0,-3 0-48 16,1 0-82-16,1-4-484 0,-3 2 18 0</inkml:trace>
  <inkml:trace contextRef="#ctx0" brushRef="#br0" timeOffset="128033.75">27915 3294 2217 0,'0'0'78'0,"4"-23"-14"0,-4 23-14 0,0 0-37 16,0 0-30-16,21-8-12 15,-21 8-8-15,22-4-9 0,-22 4-8 0,24-2-13 16,-24 2-9-16,25-1 2 15,-25 1-13-15,24-3-12 0,-24 3-27 16,19-1-42-16,-19 1-329 0,18-3 330 0</inkml:trace>
  <inkml:trace contextRef="#ctx0" brushRef="#br0" timeOffset="128224.87">28013 3204 1440 0,'0'0'56'0,"0"0"-7"0,0 0-4 16,0 0-1-16,0 0 6 0,0 0-9 0,-12 26 2 15,12-26 9-15,6 22-10 16,-6-22 1-16,6 26 5 0,-2-8 11 0,2-3-2 16,-2 4 5-16,0-2 1 0,4 4-4 15,1 0-19-15,-3-2-9 0,-2-2-17 0,6 4-37 16,-4-5-45-16,0-1-48 0,0-1-64 16,-6-14-129-16,8 18-219 0,-2-10 292 15</inkml:trace>
  <inkml:trace contextRef="#ctx0" brushRef="#br0" timeOffset="128703.83">28585 2979 1654 0,'0'0'76'0,"15"-7"-4"15,-15 7-16-15,0 0-18 16,16-6-17-16,-16 6-19 0,0 0 9 0,0 0 7 0,0 0 3 15,0 0 1-15,0 0-6 16,0 0-1-16,0 0 7 0,0 0 0 0,0 0 10 16,0 0 12-16,-65 6-3 0,65-6-9 15,-25 0 7-15,25 0-3 0,-24 0-8 0,24 0 5 16,-22 0-16-16,22 0 2 0,-19 2-3 0,19-2 0 16,-16 8 3-16,16-8 12 15,-18 13-7-15,13-4 6 0,-7 4-3 0,8 0 1 16,-2 3-7-16,2 0-2 0,-4-1 6 15,4 2-7-15,0-1 1 0,2-2-4 0,2-14-9 16,-4 27-5-16,2-16-5 16,2-11-5-16,0 21-3 0,0-21 1 0,4 15-13 15,-4-15-9-15,12 10-1 16,-12-10 9-16,0 0-4 0,28 0 4 0,-28 0 11 0,27-4 7 16,-27 4 2-16,34-3 14 0,-15 3 12 0,-3-3 11 15,5 3 17-15,1 3 7 16,2-2 9-16,-7 1 2 0,3 4-4 0,-4 1 7 0,-1 1 4 15,-1 1-2-15,-4 3 2 16,-2-1-5-16,-4 3-7 0,-4-14-4 16,4 27-12-16,-8-12-20 0,-4-1-33 15,0 0-59-15,-8 4-64 0,-3-3-84 0,-7 2-168 0,1-2-416 16,-3-1-110-16</inkml:trace>
  <inkml:trace contextRef="#ctx0" brushRef="#br0" timeOffset="129459.43">26638 3860 2229 0,'0'0'-93'0,"0"0"26"0,0 0 23 16,0 0 14-16,0 0 10 0,0 0 9 15,0 0 35-15,0 0-17 0,0 0-3 16,0 0 0-16,0 0 7 0,0 0-11 0,0 0 1 0,0 0 6 16,0 0-9-16,0 0 7 15,0 0 6-15,0 0 19 0,0 0 7 0,0 0 2 16,0 0-5-16,0 0-1 15,0 0 14-15,0 0-12 0,57 13-8 0,-37-15-3 0,11 4-4 16,-1-2 3-16,7 0-6 16,10 0 0-16,1 0-11 0,3 0 15 0,13 2-12 15,27 2 2-15,-17-4 10 0,21 2 1 0,-9-1-11 0,6 1 4 16,-1 1 1-16,-1-2 1 16,-13 0 2-16,13 2-3 0,-14 0-4 0,-7-2 9 15,16 1-5-15,-13 2 0 0,-3-3 1 16,-6 1 6-16,-2 0-4 0,-2 0 6 0,0 3 4 15,-10-4-1-15,-8 1-1 16,2 2 3-16,-10-2-1 0,-1-1-8 0,-5 2-3 16,-3-2-6-16,-2-1-13 0,-7 2-39 15,3 0-42-15,-2 0-46 0,-16-2-79 0,0 0-190 16,13 0-263-16,-13 0 107 16</inkml:trace>
  <inkml:trace contextRef="#ctx0" brushRef="#br0" timeOffset="131687.57">26856 4482 1969 0,'0'0'-15'15,"0"0"12"-15,0 0-10 0,0 0 9 16,0 0 10-16,0 0 0 0,0 0 20 0,0 0 19 15,0 0 7-15,0 0 18 16,0 0 11-16,0 0 14 0,0 0-8 0,0 0 7 16,0 0-22-16,0 0 0 15,0 0-13-15,0 0-2 0,55 0-14 0,-55 0-6 0,26 0-15 16,-26 0 4-16,25 0-9 0,-25 0-7 0,22 3-5 16,-22-3-5-16,22 1-5 15,-22-1-8-15,17 2-7 0,-17-2 0 16,16 4-8-16,-16-4 4 0,0 0 1 0,10 10 12 15,-10-10-15-15,0 0 10 0,0 15-1 0,0-15 5 16,0 0 3-16,-18 23 6 16,8-12-4-16,-1-1 4 0,-1 1 1 0,2 2-4 15,-2-1-1-15,-2 0 13 0,3-1-2 16,-3 0 4-16,2 1-2 0,2-2 8 0,-1 1-8 16,11-11 6-16,-18 15 3 0,14-8 1 0,4-7 0 15,-8 12 11-15,8-12 2 0,0 0 4 16,0 0 10-16,0 0-10 0,0 0 0 0,20 23-3 15,-20-23-8-15,23 2 2 16,-7-2-17-16,-16 0-27 0,29-2-46 0,-7 0-47 16,-4 0-47-16,-1-1-83 0,3-2-518 15,-2 2-46-15</inkml:trace>
  <inkml:trace contextRef="#ctx0" brushRef="#br0" timeOffset="131884.19">27279 4605 2411 0,'0'0'32'0,"0"0"-8"0,17-3-21 15,-17 3-29-15,22 0-21 0,-22 0-2 16,29-1-1-16,-13 1-5 0,-16 0 6 0,35-3 11 16,-19 3-11-16,-16 0-6 0,28 0-14 0,-13 0-5 15,3-1-23-15,-6 2-30 0,-12-1-69 16,25-1-285-16,-15-1 351 0</inkml:trace>
  <inkml:trace contextRef="#ctx0" brushRef="#br0" timeOffset="132103.91">27656 4450 1587 0,'0'0'121'0,"11"-5"-6"0,-11 5-21 15,0 0 1-15,0 0 2 0,0 0 5 0,26 14-8 0,-26-14 9 16,8 14-15-16,0-2-6 16,-4 1-11-16,-2 0-9 0,2 3 1 0,-1-1-10 15,1 0-11-15,0 2-20 0,2-2-41 0,-2 1-49 16,0-1-50-16,0 0-65 16,-4-15-137-16,4 25-367 0,-4-16 69 15</inkml:trace>
  <inkml:trace contextRef="#ctx0" brushRef="#br0" timeOffset="132343.76">27956 4382 2004 0,'18'-3'-56'0,"-18"3"13"15,0 0 12-15,21 14 11 0,-13-2 6 0,2 1 4 16,-6 3 20-16,4 6-12 16,-4-3-1-16,-2 4 8 0,2 2-2 0,-4 2-6 15,-4-1-10-15,0 0-9 0,-2 3-9 0,-4 4-26 0,-6 1-35 16,-1-4-61 0,-5 3-324-16,-3 1 360 0</inkml:trace>
  <inkml:trace contextRef="#ctx0" brushRef="#br0" timeOffset="132794.12">26552 4433 1445 0,'0'0'12'0,"14"-9"3"16,-14 9-10-16,0 0 4 0,0 0-1 0,0 0 2 0,0 0 6 16,0 0 17-16,0 0-6 15,0 0 12-15,-12 47 27 0,12-47-5 16,-6 31 8-16,2-14 8 0,0 2-5 0,0 0 0 0,4 0 1 0,0 3 2 16,0 1-16-16,0 4-1 15,4 0-1-15,0 1-10 0,2 2-9 0,2-2-26 16,0 2-1-16,4 0-22 15,-3 1-21-15,9-2-15 0,0-3-39 0,-3 1-35 0,3-4-52 16,0-4-118-16,3 0-256 16,-1-2 267-16</inkml:trace>
  <inkml:trace contextRef="#ctx0" brushRef="#br0" timeOffset="133374.09">28312 4439 1504 0,'-4'-23'-18'0,"4"23"11"0,0 0 5 16,0 0 1-16,0 0 7 15,-6-18-4-15,6 18 12 0,0 0 8 0,0 0 3 16,0 0 14-16,0 0 31 15,0 0 11-15,0 0 16 0,0 0 6 0,0 0 0 0,-30 32 1 16,30-32-6 0,-11 26-5-16,7-11 3 0,0 2-16 0,-2 2-6 0,4-2-2 15,0 5-7-15,2-4-5 0,2 1-7 0,0 0-8 0,6 0-11 16,-6 1-28-16,5-1-30 16,5 0-38-16,-2-2-47 0,0-2-33 0,2-1-57 15,-4-5-128-15,1-1-322 16,-1-3 121-16</inkml:trace>
  <inkml:trace contextRef="#ctx0" brushRef="#br0" timeOffset="133813.94">28504 4523 1943 0,'0'0'-8'0,"0"0"-2"0,4-17-1 0,-4 17-5 0,0 0-11 16,0 0 5 0,4-14 0-16,-4 14 0 0,0 0 1 0,18-10 11 0,-18 10-3 15,15-3 5-15,-15 3-2 0,20-4 10 0,-20 4 0 16,20-2 3-16,-20 2 2 16,25-2 5-16,-25 2-7 0,22-2 11 0,-22 2-10 15,21 0 8-15,-21 0 11 0,20 0-4 16,-20 0 14-16,0 0-10 0,22 2 12 0,-22-2 5 15,0 0 15-15,0 0-4 16,13 8 5-16,-13-8-4 0,0 0 3 0,0 0-6 0,-4 21-6 16,4-21-3-16,0 0-5 15,-13 21-3-15,13-21 3 0,-14 15-6 16,6-8 5-16,8-7-1 0,-16 16 3 0,16-16-5 0,-10 13 4 16,10-13 2-16,-11 16 1 0,11-16 4 15,-8 13-4-15,8-13 0 0,-4 11 0 0,4-11-5 16,0 0-3-16,-2 18 5 15,2-18 1-15,0 0-5 0,14 15-1 0,-14-15-7 16,19 5-14-16,-5-2-23 16,-14-3-36-16,26 4-47 0,-13-1-48 0,7-2-54 0,-20-1-98 15,27 0-430-15,-15 0 8 0</inkml:trace>
  <inkml:trace contextRef="#ctx0" brushRef="#br0" timeOffset="135314.19">29140 4534 2073 0,'0'0'-55'16,"0"0"32"-16,0 0 27 0,0 0 3 0,0 0 7 16,0 0 18-16,0 0 7 0,0 0-1 15,0 0 2-15,0 0 5 0,0 0 17 0,16 12 0 16,-16-12 3-16,0 0-5 0,0 0-3 15,24 0-5-15,-24 0-6 0,15 1-10 0,-15-1-16 16,24 3-23-16,-24-3-44 16,21 0-50-16,-21 0-43 0,22 0-94 15,-12 0-443-15,-10 0 79 0</inkml:trace>
  <inkml:trace contextRef="#ctx0" brushRef="#br0" timeOffset="135959.11">29517 4515 1888 0,'0'0'-39'16,"0"0"18"-16,0 0 8 16,0 0 3-16,0 0-3 0,0 0 7 0,0 0-12 0,0 0 11 15,0 0 10-15,0 0 7 16,0 0 7-16,0 0 15 0,0 0 7 0,0 0-3 15,0 0 4-15,0 0-9 16,0 0 6-16,0 0-4 0,0 0 7 0,0 0 2 0,0 0 9 16,0 0 2-16,0 0 1 15,0 0-3-15,0 0-10 0,0 0 2 0,16-20-5 16,-16 20-3-16,0 0-7 0,6-22-7 0,-6 22 5 16,6-20-19-16,-6 20 5 0,8-19 4 15,-2 10-2-15,-6 9 1 0,11-19-4 0,-5 10-5 16,-6 9 3-16,14-15-6 15,-14 15 6-15,14-12-3 0,-14 12-2 0,13-7 13 16,-13 7-6-16,0 0-11 16,0 0 9-16,0 0-3 0,34 16 4 0,-30-6-8 0,-4-10 8 15,10 25 7-15,-10-12-6 0,4 3 6 0,-4-16 5 16,0 26 8-16,0-26 3 16,0 26 6-16,0-26 5 0,-8 26 6 0,4-16-1 15,4-10 17-15,-10 20-15 16,2-12-2-16,8-8 5 0,-22 13 8 0,13-7 15 0,9-6 8 15,-22 5 0-15,22-5-3 16,-20-1-9-16,20 1-11 0,0 0-14 0,-25-13-18 16,25 13-18-16,-12-16-19 0,2 6-32 15,10 10-45-15,-4-12-66 0,4 12-67 0,0 0-102 16,-2-22-610-16,2 22-335 0</inkml:trace>
  <inkml:trace contextRef="#ctx0" brushRef="#br0" timeOffset="136134.07">29665 4559 2835 0,'9'10'8'15,"-9"-10"21"-15,0 0-5 0,12 9 6 0,-12-9-8 16,0 0-1-16,14 7-1 16,-14-7-3-16,0 0-16 0,0 0-15 0,0 0-27 15,14 6-32-15,-14-6-51 16,0 0-59-16,0 0-133 0,0 0-392 0,0 0 38 15</inkml:trace>
  <inkml:trace contextRef="#ctx0" brushRef="#br0" timeOffset="136494.01">29814 4372 2096 0,'0'0'-41'0,"10"-17"0"16,-10 17-1-16,11-15-5 15,-5 6 9-15,-6 9-1 0,18-14 8 0,-10 6 14 0,-8 8 19 16,16-11 19-16,-16 11 18 16,15-12 20-16,-15 12-11 0,18-5 6 0,-18 5-3 15,14-6-7-15,-14 6 5 0,0 0-13 0,0 0-2 0,27 10-9 16,-27-10 3-16,12 13-2 16,-12-13-6-16,4 19-3 0,-4-19 1 0,0 23 2 15,0-10-3-15,0-13 18 16,-6 30-2-16,2-15 9 0,-2 1 2 0,0 0 3 15,2-1-2-15,0-1 3 16,-1-2-4-16,5-12 9 0,-10 24 1 0,10-24 7 0,-6 19-4 16,6-19 2-16,-2 17 3 15,2-17-3-15,0 0 5 0,10 22-7 0,-2-14-4 16,5-3-7-16,3 1-13 0,-2-2-27 0,3-1-49 16,3 1-51-16,-4 1-61 15,3-5-78-15,-3 1-156 0,2-1-385 0,-2-4-70 0</inkml:trace>
  <inkml:trace contextRef="#ctx0" brushRef="#br0" timeOffset="136693.84">30336 4256 2391 0,'16'-6'64'0,"-16"6"2"0,0 0-6 15,0 0-9-15,27 16-6 16,-19-3-1-16,-2 4 0 0,4 4-12 0,-6 2-3 15,0 2-2-15,0 1-4 16,-4 1 3-16,-2 1-9 0,0 1-11 0,-4 2-22 16,0-1-45-16,-6 4-58 15,-1-6-108-15,-3 4-236 0,-10-1-182 0,-3 0 129 0</inkml:trace>
  <inkml:trace contextRef="#ctx0" brushRef="#br0" timeOffset="138443.87">24201 6127 1805 0,'0'0'-72'0,"-3"-23"31"0,3 23 8 16,0 0-1-16,0 0 9 0,0-17 5 0,0 17 3 16,0 0 11-16,0 0 12 15,0 0 18-15,0 0 3 0,-4-17 11 0,4 17 15 16,0 0 3-16,0 0 16 0,0 0 0 15,0 0 5-15,0 0-2 0,0 0 7 0,0 0 4 16,0 0-10-16,0 0-4 16,0 0 2-16,0 0-10 0,0 0-4 0,0 0 2 15,0 0-3-15,0 0 10 0,33 32-10 16,-27-21-1-16,-6-11-7 0,12 24-7 0,-5-10-1 16,3 2-7-16,-2 1-2 0,0 4-1 0,6-1-4 15,-6 2-1-15,-2-1-6 16,5 2 4-16,1-3-8 0,-6 4 3 0,6-2-5 15,-4-1-1-15,1 0-2 0,3-2 2 16,-6 1-3-16,2-5-10 0,0 0-12 0,-2-2-24 16,-2-1-34-16,3 1-27 15,-7-13-42-15,12 19-43 0,-10-13-90 0,-2-6-517 16,8 7-90-16</inkml:trace>
  <inkml:trace contextRef="#ctx0" brushRef="#br0" timeOffset="138796.21">24577 6115 2180 0,'0'0'-111'0,"13"-16"30"15,-13 16 20-15,0 0 13 0,4-14 12 16,-4 14 15-16,0 0 21 0,0 0-7 0,0 0 17 0,0 0 5 15,0 0-1-15,0 0 9 16,0 0 3-16,0 0 0 0,0 0-4 0,0 0-6 16,-29 36 4-16,15-22-3 15,6 2-1-15,-10 3 6 0,7 0 10 0,-7 6 1 16,2 2-8-16,-1-4 4 0,3 4-14 0,-6 0 3 0,3-1-6 16,3 0 1-16,-6 3-3 15,6-4 3-15,-3 2-4 0,3-4 7 0,2-2-5 0,-3 2-4 16,5 0-4-16,-2-5-9 15,2 2-17-15,-2-2-25 0,6-2-19 0,-1-1-35 16,3-4-48-16,-4 1-127 16,4-2-242-16,4-10 301 0</inkml:trace>
  <inkml:trace contextRef="#ctx0" brushRef="#br0" timeOffset="139313.9">24893 6256 1488 0,'0'0'-11'0,"0"0"22"0,0 0 0 16,0 0 10-16,0 0 7 15,-30 19 4-15,30-19 7 0,-8 14 9 0,8-14 21 16,-7 19 17-16,1-8 5 0,6-11 13 0,-4 31 7 0,0-16-2 16,0 3-7-16,4 0-6 15,-6 1-7-15,6 0-7 0,0 1-6 0,0-1-10 0,0 2-2 16,0-2-5-1,6 0-11-15,-6 0-1 0,4-2-7 0,0-3-19 0,0 2-17 16,0-1-26-16,1-1-35 16,7 0-42-16,-8-4-24 0,6 1-45 0,-2-6-79 0,-8-5-478 15,12 9 13-15</inkml:trace>
  <inkml:trace contextRef="#ctx0" brushRef="#br0" timeOffset="139754.2">25038 6406 2082 0,'0'0'-57'0,"0"0"14"0,0 0 7 16,0 0 1-1,0 0 6-15,0 0-4 0,0-20 11 16,0 20-1-16,0 0 3 0,0 0 7 0,14-9 3 0,-14 9-6 15,0 0 11-15,15-4-5 0,-15 4-3 16,0 0 11-16,26-4 10 0,-26 4-8 16,22 0 9-16,-22 0 12 0,0 0 5 0,25 4-8 15,-25-4 5-15,0 0 0 0,22 1 0 0,-22-1-6 16,10 4-2-16,-10-4 3 0,0 0 4 16,11 9 6-16,-11-9-1 0,0 0 10 15,4 19-18-15,-4-19 1 0,0 0 1 16,-12 23 10-16,12-23-1 0,-13 24 2 0,5-13-10 15,-2 0 7-15,2 0-7 0,0-1-4 16,-1 2 3-16,9-12-6 0,-12 21 8 16,4-13-3-16,8-8 1 0,-10 15 5 15,10-15-3-15,-4 15 15 0,4-15-8 0,0 0 2 0,0 19-8 16,0-19 0-16,0 0 4 0,14 11-9 0,-14-11-7 16,20 6-3-1,-20-6-11-15,21 3-26 0,-21-3-30 0,26 3-37 16,-9-6-40-16,-5 2-72 0,-12 1-460 0,22-6 98 15</inkml:trace>
  <inkml:trace contextRef="#ctx0" brushRef="#br0" timeOffset="139997.57">25336 6308 2009 0,'0'0'-18'0,"4"-12"6"0,-4 12-6 0,0 0 2 15,0 0 16-15,0 0 8 0,0 0 8 16,0 0-3-16,0 0 23 0,36 22 22 0,-36-22 11 16,12 24 3-16,-9-9-7 15,-1 2 0-15,6 1-1 0,-4 1-8 0,0-2-2 16,-4 4-7-16,0-2-6 0,0 0-4 0,0 2-25 0,0-2-30 16,-4 0-33-16,0 0-47 15,0-2-43-15,-5 0-94 0,5 1-431 0,-4-4 95 16</inkml:trace>
  <inkml:trace contextRef="#ctx0" brushRef="#br0" timeOffset="140518.79">25904 6550 1983 0,'0'0'35'15,"0"0"34"-15,0 0 13 0,0 0 11 16,0 0 7-16,0 0 2 0,22-4 6 0,-22 4 8 16,0 0 3-16,0 0-7 0,25 2-10 15,-25-2-8-15,26 0-12 0,-26 0-11 16,25 2-9-16,-7-2-5 0,-18 0-10 0,33-2-11 0,-19 2-27 16,-14 0-26-1,26-2-33-15,-26 2-32 0,25-1-36 0,-25 1-35 0,22-4-28 0,-14 0-39 16,-8 4-56-16,0 0-467 15,13-10-18-15</inkml:trace>
  <inkml:trace contextRef="#ctx0" brushRef="#br0" timeOffset="140663.81">26081 6464 2223 0,'0'0'3'16,"0"0"47"-16,-18-8 18 0,18 8 0 0,0 0 7 16,0 0 12-16,-10-5-3 0,10 5-7 15,0 0-8-15,0 0-8 0,0 0-7 0,0 0-21 16,0 0-26-16,0 0-38 0,0 0-39 0,0 0-40 15,43-4-38-15,-31 4-62 16,-12 0-122-16,18-2-318 0,-8 0 120 0</inkml:trace>
  <inkml:trace contextRef="#ctx0" brushRef="#br0" timeOffset="144473.75">26870 5887 1859 0,'0'0'-60'16,"0"0"19"-16,0 0 3 15,0 0 0-15,0 0 6 0,-2-17 4 0,2 17 8 16,0 0 8-16,0 0 6 0,0 0 17 16,0 0 8-16,0 0 7 0,0 0 14 15,0 0-2-15,0 0 5 0,0 0 10 0,0 0-13 0,0 0 6 16,0 0 13-16,0 0-19 16,0 0 7-16,0 0-8 0,0 0 7 0,0 0 6 0,0 0 1 15,0 0 18-15,0 0-19 16,0 0 5-16,0 0 2 0,0 0-4 0,0 0-4 15,0 0-9-15,2 64 2 16,0-47 0-16,-2 1-7 0,2 1-7 16,-2-1 8-16,0 1-1 0,0 1-14 15,0-1-5-15,0 0-14 0,4 0-18 0,-4-3-50 0,0-16-35 16,4 28-47-16,-4-28-61 0,0 23-146 16,0-14-285-16,0-9 139 0</inkml:trace>
  <inkml:trace contextRef="#ctx0" brushRef="#br0" timeOffset="145244.06">27125 6119 1782 0,'0'0'-34'0,"0"0"29"0,0 0 3 16,0 0 6-16,0 0 1 15,0 0-2-15,0 0-1 0,-13-37 7 0,13 37 5 0,0 0 2 16,0-25 7-16,0 25 14 0,2-18 23 0,-2 18 9 16,2-21 6-16,-2 21-8 15,2-19 3-15,-2 19 0 0,2-17-4 0,-2 17-6 16,5-15-2-16,-5 15-8 15,8-16-7-15,-8 16-2 0,12-13-9 0,-12 13-4 0,10-11-4 16,-10 11-8-16,18-8-1 16,-18 8-2-16,21-4 5 0,-21 4-8 0,0 0 0 15,30 6 0-15,-19 2 6 0,3 1-10 0,-6 0-2 16,6 5 1-16,-2-1 2 0,-5 2-3 16,3 2-4-16,0 2-1 0,-2-3 1 15,-4-1-6-15,4 0-17 0,-4 1 5 16,0-1-2-16,-2-2 4 0,-2-13 1 0,0 23 8 15,0-23 3-15,-10 21 2 0,10-21-2 16,-12 18 4-16,2-11 1 0,-2 1 8 0,12-8 0 16,-21 7 14-16,21-7 9 15,-22 2 9-15,22-2 2 0,-21-4-2 0,21 4-7 16,-20-11-14-16,10 2-7 0,10 9-22 0,-18-21-29 0,14 11-14 16,4 10-38-16,-3-19-45 15,3 10-57-15,0 9-122 0,0-19-353 0,0 19 91 0</inkml:trace>
  <inkml:trace contextRef="#ctx0" brushRef="#br0" timeOffset="151393.9">27487 6020 1922 0,'0'0'-42'0,"0"0"13"16,0 0 8 0,0 0 6-16,0 0 5 0,0 0 17 0,0 0-4 0,0 0 9 15,0 0 9-15,0 0 2 0,0 0 4 0,0 0 7 16,0 0 11-16,0 0-4 0,0 0 10 16,0 0-2-16,0 0 2 0,0 0-9 0,0 0-2 15,0 0-9-15,39 4 6 16,-39-4-12-16,0 0 4 0,33-6-11 0,-33 6 8 15,26-4-9-15,-12 3-2 16,-14 1-3-16,29-2-4 0,-17 0 2 0,-12 2 14 16,24 0-12-16,-24 0-6 0,19 2 8 15,-19-2 8-15,14 5-1 0,-14-5 10 0,12 13-3 16,-12-13 2-16,-4 18-11 0,4-18 5 16,-8 24-5-16,0-10 3 0,0 1-8 0,-6 0 6 15,5 2-5-15,-3-2 2 0,0 3 5 0,-2-1-8 16,5-4 2-16,-3 1-1 15,2-1 0-15,-2 0 2 0,4 1-5 0,2-3 6 0,-1 0-2 16,7-11-2-16,-12 20 5 16,6-12 0-16,6-8 7 0,-6 16 3 0,6-16 5 15,0 0 6-15,0 22-10 0,0-22 10 0,0 0-5 16,20 13-4-16,-11-9-8 16,-9-4-1-16,30 5-18 0,-10-5-19 0,-1 0-27 0,-3 0-42 15,5 0-25-15,-21 0-30 16,42-3-19-16,-25 1-51 0,-3-2-81 0,4 0-425 15,-2 0 26-15</inkml:trace>
  <inkml:trace contextRef="#ctx0" brushRef="#br0" timeOffset="151673.91">27885 5809 1999 0,'0'0'-43'0,"12"-16"25"16,-12 16 17-16,0 0-9 16,0 0 7-16,14-9-2 0,-14 9 11 0,0 0 7 0,16-4-9 15,-16 4-1-15,0 0-3 16,17-6 3-16,-17 6 8 0,22-4-6 0,-22 4 0 15,20-1-10-15,-20 1-8 16,0 0-27-16,25-4-35 0,-25 4-51 0,12-6-146 16,-6 4-194-16,-6 2 372 0</inkml:trace>
  <inkml:trace contextRef="#ctx0" brushRef="#br0" timeOffset="151874.19">28133 5643 1486 0,'0'0'94'0,"0"0"-10"16,0 0-15-16,16-6-16 0,-16 6 7 16,0 0-24-16,0 0 14 0,0 0-10 0,0 0 10 0,13 26-4 15,-13-26-4-15,8 19-1 16,-4-9 0-16,-2 5-7 0,0 1 1 0,2-1-8 16,-2 2-4-16,-2 1 2 0,4-2-37 0,0 1-38 0,-4 1-40 15,6-1-61-15,-4-1-142 16,-2 1-264-16,2 0 252 0</inkml:trace>
  <inkml:trace contextRef="#ctx0" brushRef="#br0" timeOffset="152523.81">28526 6100 1532 0,'0'0'-22'0,"0"0"32"0,0 0 18 0,0 0 8 16,0 0 7-16,0 0 17 16,0 0 31-16,0 0 11 0,0 0 22 0,0 0-3 15,0 0 1-15,0 0-18 16,0 0-2-16,0 0-8 0,0 0-11 0,0 0-11 0,0 0 1 15,0 0-3-15,0 0-1 16,0 0-8-16,0 0-3 0,0 0-8 16,0 0 2-16,0 0-5 0,0 0 1 0,0 0-5 15,0 0-5-15,0 0-2 0,0 0-7 16,45 13-5-16,-45-13-1 0,23 2-3 0,-23-2 0 0,28 0-13 16,-28 0-9-1,25-2-15-15,-25 2-18 0,26 0-18 0,-26 0-23 16,25-2-22-16,-25 2-29 0,24-1-27 15,-16-1-49-15,-8 2-90 0,0 0-457 0,21-8-34 0</inkml:trace>
  <inkml:trace contextRef="#ctx0" brushRef="#br0" timeOffset="152824.04">28606 6054 2069 0,'0'0'-94'16,"0"0"36"-16,0 0 26 0,-16-7 21 0,16 7 12 0,0 0 14 16,0 0 12-16,0 0 20 15,0 0 17-15,0 0 23 0,0 0 18 0,0 0 17 16,0 0 6-16,0 0 1 0,0 0-1 0,0 0-7 16,0 0 3-16,0 0-11 0,0 0-14 15,0 0-5-15,0 0-12 0,0 0-7 0,6 38-10 16,-6-38-4-16,0 25-8 0,0-25-5 15,2 28-6-15,0-15-2 0,0 3-12 0,-2-16-25 16,4 30-24-16,0-14-30 16,0-4-39-16,-4-12-41 0,8 25-61 15,-6-15-71-15,-2-10-146 0,4 19-399 0,0-11-124 16</inkml:trace>
  <inkml:trace contextRef="#ctx0" brushRef="#br0" timeOffset="157034">29345 5864 1038 0,'0'0'143'16,"0"0"-47"-16,0 0-31 0,0 0 1 0,13-8-14 15,-13 8-6-15,0 0-7 0,0 0 10 16,0 0 17-16,0 0 10 0,0 0-7 0,0 0 31 16,0 0-14-16,0 0 2 0,0 0-5 0,0 0-5 15,0 0-3-15,0 0-11 16,0 0-12-16,0 0-2 0,0 0-17 0,0 0-2 0,-55 4-20 15,55-4-2-15,-31 4 1 16,13-2-10-16,2 0-10 0,16-2-4 0,-27 3-10 16,27-3 5-16,-26 3 4 15,26-3-3-15,-21 1 4 0,21-1 8 0,-16 2-6 16,16-2-2-16,0 0 4 0,-21 5-3 0,21-5 7 16,0 0 0-16,-14 9 3 0,14-9 9 15,-8 11-1-15,8-11 1 0,-8 16 6 0,8-16 2 16,-6 19-2-16,2-9 6 0,4-10-6 15,-12 26-1-15,9-15-4 0,-1 2 5 0,4-13 0 16,-12 23-3-16,6-14-6 16,6-9 3-16,-8 20-4 0,8-20 4 0,-10 18 0 15,10-18-5-15,-4 12-4 0,4-12-9 0,0 0 2 0,0 0-1 16,-4 17 1-16,4-17 7 16,0 0-11-16,0 0 1 0,0 0 2 0,24 6 10 15,-24-6-12-15,0 0 9 16,0 0 4-16,27-3 6 0,-27 3 6 0,0 0 8 0,26 0 2 15,-26 0-1 1,18 1 2-16,-18-1 7 0,21 4-5 0,-21-4-9 0,22 6 8 16,-12-1-5-16,-10-5 6 15,19 10-7-15,-11-4 1 0,-8-6 0 0,14 15 5 16,-14-15 10-16,4 17-5 0,-4-3 5 0,0-14-2 0,-10 24-4 16,2-9-5-16,-2 1 0 15,1-3-3-15,-3 1-3 0,2-2-6 0,0 2-7 16,0-3-25-16,1-1-27 0,9-10-29 15,-18 19-30-15,12-13-44 0,-2 0-69 0,8-6-149 16,-12 5-273-16,12-5 131 16</inkml:trace>
  <inkml:trace contextRef="#ctx0" brushRef="#br0" timeOffset="157724.09">29617 5977 1874 0,'0'0'-10'0,"0"0"17"15,-21-4 22-15,21 4-13 16,0 0 0-16,0 0 14 0,0 0-4 15,0 0 8-15,0 0-6 0,0 0 12 16,0 0-15-16,0 0 2 0,0 0-8 0,0 0 4 16,0 0 4-16,0 0-4 0,0 0-4 15,0 0-7-15,0 0 7 0,0 0-4 0,0 0-10 16,0 0-1-16,0 0-2 0,61 0-7 0,-61 0 1 16,23 0 5-16,-23 0-1 15,20 1 3-15,-20-1-3 0,0 0 0 16,22 0 0-16,-22 0-9 0,0 0 8 0,15 3 1 15,-15-3 0-15,0 0 0 0,0 0 4 0,6 12 5 0,-6-12 5 16,0 0-6-16,0 0 9 16,-17 25 9-16,17-25-17 0,-18 20 12 15,8-9-4-15,0 0 7 0,-2 3 2 16,1-1 4-16,-3 4 0 0,2-2 2 0,-2 2-4 16,3 1-3-16,-5 1-5 0,4-4 3 0,0 0 2 0,2 0-13 15,-1 3-2-15,3-3 9 16,0-2 0-16,2 1 0 0,-6-3 3 0,8 3-3 15,4-14-9-15,-9 22 13 16,7-12-3-16,2-10 0 0,-10 17-2 0,10-17 2 0,0 0 0 16,0 0 4-16,12 22-9 15,-12-22-6-15,13 8-22 0,-13-8-32 0,22 5-37 16,-4-5-30-16,-18 0-34 0,29-3-35 0,-29 3-71 16,29-6-425-16,-13 2 81 0</inkml:trace>
  <inkml:trace contextRef="#ctx0" brushRef="#br0" timeOffset="158094.07">29920 5711 1996 0,'0'0'-8'16,"0"0"29"-16,0 0 3 15,-16-9 8-15,16 9-9 0,0 0 3 0,0 0-8 0,0 0 6 16,0 0-2-16,0 0-5 16,0 0-1-16,0 0-1 0,0 0-7 0,0 0 6 0,39-3-29 15,-39 3-13-15,0 0-26 0,26 0-29 0,-18-3-34 16,-8 3-60-16,0 0-120 16,25-1-181-16,-17-2 357 0</inkml:trace>
  <inkml:trace contextRef="#ctx0" brushRef="#br0" timeOffset="158374.13">30116 5592 1428 0,'0'0'9'0,"0"0"-11"0,0 0-2 0,14-4 1 16,-14 4 3-16,0 0 0 0,0 0 0 15,26-2-3-15,-26 2 4 0,0 0 4 0,0 0 2 16,19 6 7-16,-19-6 18 15,0 0 12-15,14 13 8 0,-14-13 5 0,0 0 8 0,2 19-1 16,-2-19 3-16,0 0-10 16,-8 28 4-16,8-28 3 0,-8 21 6 0,8-21-4 15,-6 22 3-15,2-11-2 16,4-11-4-16,-4 23-8 0,4-23-1 0,2 21-13 0,-2-21-42 16,8 19-23-16,-2-10-45 0,6-1-36 0,-12-8-54 15,16 11-124-15,-16-11-310 16,19 8 205-16</inkml:trace>
  <inkml:trace contextRef="#ctx0" brushRef="#br0" timeOffset="159764.26">26794 6813 1652 0,'-18'-2'-75'0,"18"2"11"0,0 0 0 15,-10-4 11-15,10 4 11 0,0 0 11 0,0 0 19 0,0 0 18 16,-21-6 11-16,21 6 3 16,0 0 4-16,0 0-3 0,0 0 1 0,0 0-1 15,0 0-1-15,0 0 0 16,0 0 14-16,0 0-10 0,0 0-6 0,0 0 8 0,0 0-13 15,0 0 5-15,0 0-8 16,54-13 2-16,-40 11 1 0,4 1-1 0,-18 1-4 16,41-3-3-16,-19 1 2 15,-1 0 3-15,1 1-2 0,3-2-6 0,5 2 4 16,-3 1 6-16,3-3-19 0,-1 0-1 0,7 1-8 0,-5 0 2 16,1 2-14-16,3-4 3 15,2 2 5-15,-3 1-15 0,1-1 8 0,2-1 7 16,-1 3-7-16,-3-1 8 0,4 1 0 15,-1-2 4-15,1 2-2 0,-2-2 7 16,1 2-1-16,-1-2 10 0,-4 2 6 16,9-2 3-16,-7 2 20 0,0-1 14 0,3 1 2 15,1-3-2-15,-2 3 2 0,-1-1-1 16,7 1-5-16,-6-2-8 0,5 2 8 16,1-2-15-16,-2 0 16 0,0 0-15 0,-5 2-6 0,5-1-2 15,-5-2 1-15,9 1-8 16,-2 1 1-16,-2-3-4 0,2 1 3 0,-5-1-3 15,7 3 7-15,-4-3-7 16,3 0-1-16,-3 2 3 0,2-2-5 0,-4 1-3 0,-1 1 0 16,1 0 4-16,-6 0-14 15,5 1-6-15,-3-2 1 0,3 1-4 0,-3 2-5 0,-4-2-4 16,7 2 6-16,-3 0 2 0,-3-2-3 0,-1 2-1 16,4-1 4-16,-1 1-3 15,-3-2 5-15,1 0-7 16,7 2 12-16,-6 0 1 0,-1-2-1 0,5 2 3 15,-3 0 3-15,5-1-11 0,-6 1-11 0,3 0-9 0,-1-2-4 16,3 2-4-16,-5 0-7 16,2-3 5-16,1 3 2 0,-3-1 7 0,5-1 1 15,-7 2 10-15,2-2 2 0,1 2 9 16,-3-3 6-16,3 3-5 0,1 0 6 0,-3-2-3 16,1 2 10-16,-2 0-1 0,1 0-3 0,-1 2 7 15,1 1-9-15,-1-3 6 16,1 0-6-16,1 0 9 0,-3 2-5 0,-5-2 1 0,3 0-1 15,1 2 5-15,-1-2-4 16,-1 0 13-16,-1 1-2 0,-1-1 11 0,1 3 5 16,-2-3 3-16,1 2-5 15,-3-2 7-15,-1 1-7 0,3-1 4 0,0 2-8 16,-3-2-3-16,1 2 0 0,1-2 1 0,-1 2-9 0,0-2-3 16,-1 1-8-16,1 1-9 15,-2 0-10-15,-1 0-16 0,1-2-25 0,-6 3-44 16,2-3-91-16,-14 0-83 0,17 0 90 15</inkml:trace>
  <inkml:trace contextRef="#ctx0" brushRef="#br0" timeOffset="163164.11">27053 7268 816 0,'0'0'19'16,"0"0"6"-16,0 0 11 0,0 0 7 0,0 0 4 15,0 0 7-15,0 0 4 0,0 0-1 16,0 0-1-16,0 0 10 0,0 0 6 0,0 0-3 16,0 0 9-16,0 0 6 0,0 0-4 0,0 0 16 15,0 0-29-15,0 0 5 0,0 0-11 16,0 0 0-16,-14 6-5 0,14-6-3 15,0 0-14-15,0 0 18 0,0 0 6 16,0 0-9-16,0 0-2 0,0 0-3 0,0 0 7 16,0 0 11-16,0 0 0 0,0 0-2 15,0 0-2-15,0 0-1 0,0 0-4 0,8 26 3 16,-8-26-3-16,0 0-1 0,0 0-8 0,2 23-2 16,-2-23-3-16,8 14-1 15,-8-14-11-15,0 0 1 0,0 20-2 0,0-20-4 16,4 17-3-16,-4-17-4 0,0 0 4 15,4 19-1-15,-4-19 0 0,4 18 2 16,-4-18-3-16,3 16 4 0,-3-16-2 16,2 17-3-16,-2-17 4 0,4 13-10 0,-4-13 2 0,0 0-3 15,4 22 0-15,-4-22-5 0,4 14 3 0,-4-14-3 16,0 0 0-16,4 21 0 16,-4-21-5-16,0 0 3 0,2 15 0 0,-2-15-2 15,0 0-3-15,0 0-7 0,2 18-11 16,-2-18-27-16,0 0-24 0,0 0-32 15,0 0-39-15,0 0-44 0,0 0-66 16,2 13-177-16,-2-13-357 0,0 0-85 0</inkml:trace>
  <inkml:trace contextRef="#ctx0" brushRef="#br0" timeOffset="165314.31">27510 7454 2201 0,'-13'-12'-86'0,"13"12"26"15,0 0 14 1,0 0 8-16,0 0 5 0,0 0 24 0,0 0-9 0,0 0 8 15,0 0 4-15,0 0 6 16,0 0 5-16,0 0 6 0,0 0 7 0,0 0-2 0,0 0 11 16,0 0 23-16,0 0-14 15,0 0 5-15,0 0 7 0,0 0 3 0,0 0 1 16,0 0-1-16,0 0-1 0,0 0-7 0,0 0-8 16,0 0-1-16,55 0-3 15,-55 0-10-15,25-3 6 0,-25 3-1 0,28-1-8 0,-13 1-4 16,-15 0 4-16,36-1-7 15,-25 1-1-15,-11 0-9 0,30 0-14 0,-30 0-8 16,31 0-23-16,-31 0-12 0,28 1-34 16,-28-1-35-16,23 0-43 0,-23 0-94 15,16 0-331-15,-6 0 203 0</inkml:trace>
  <inkml:trace contextRef="#ctx0" brushRef="#br0" timeOffset="166084.09">28200 7225 1727 0,'0'0'-17'0,"0"0"20"0,0 0 22 15,0 0 1-15,0 0-1 0,0 0 9 0,0 0 1 0,0 0 2 16,0 0 0-16,0 0 16 0,0 0 14 0,0 0-13 16,0 0 9-16,0 0 11 15,0 0-2-15,0 0-5 0,0 0 0 16,13 42-10-16,-13-42-6 0,8 19 0 0,-2-6-7 15,-2 1-7-15,-2 0-2 0,0 1-11 0,2 4-16 16,0-3-2-16,0 0-7 16,2 4-12-16,-2-1-6 0,0-2-24 0,-1 2-16 0,1 0-24 15,0-1-26-15,0-3-36 16,2 0-72-16,-6-2-438 0,4-4 115 0</inkml:trace>
  <inkml:trace contextRef="#ctx0" brushRef="#br0" timeOffset="166340.44">28445 7510 1962 0,'0'0'7'0,"0"0"11"0,22-7 2 16,-22 7 6-16,0 0-17 0,0 0 1 16,0 0-13-16,0 0-10 0,15-2-22 0,-15 2-13 15,0 0-12-15,0 0-21 0,0 0-29 0,10-2-71 16,-10 2-309-16,0 0 337 16</inkml:trace>
  <inkml:trace contextRef="#ctx0" brushRef="#br0" timeOffset="166874.28">28651 7267 1431 0,'2'-20'-6'0,"-2"20"6"0,0 0-7 15,0 0-2-15,0 0 2 0,0 0-8 0,4-22 6 16,-4 22 1-16,0 0-1 16,0 0 11-16,0 0 7 0,6-14 8 0,-6 14 0 15,0 0 2-15,0 0 11 0,0 0-6 16,12-12 1-16,-12 12 3 0,0 0 2 15,0 0-5-15,18 0-2 0,-18 0-1 16,0 0 3-16,0 0 3 0,0 0 0 0,31 7 2 16,-31-7-2-16,10 9-17 15,-10-9 9-15,12 10 8 0,-12-10-12 0,5 14-1 16,-5-14 3-16,4 18-5 0,-4-18-2 0,6 16 2 0,-6-16 3 16,-2 18 5-16,2-18-3 15,-8 17 15-15,8-17-4 0,-7 17-12 0,7-17 1 16,-14 17 7-16,6-9 8 0,8-8-6 15,-14 13 0-15,14-13-12 0,-10 14 2 0,10-14-9 16,-7 9 15-16,7-9-10 16,0 0 5-16,-12 14 1 0,12-14 24 0,0 0 3 15,0 0 7-15,0 0 5 0,19 27-3 0,-13-22-1 16,-6-5-7-16,26 12-7 0,-10-9-19 16,-3 4-39-16,5-4-37 0,-2 1-37 0,1-2-44 15,-17-2-54-15,30 0-137 16,-16 0-276-16,-3-2 192 0</inkml:trace>
  <inkml:trace contextRef="#ctx0" brushRef="#br0" timeOffset="167604.09">29138 7192 1728 0,'10'-15'-8'0,"-10"15"28"0,0 0 11 15,0 0 3-15,0 0 14 16,0 0-16-16,0 0-1 0,0 0-4 0,0 0 2 0,0 0-2 16,0 0 8-16,12-8-1 15,-12 8 1-15,0 0 6 0,0 0 7 0,0 0-7 16,22 0-6-16,-22 0-1 0,0 0 0 0,21-2-11 0,-21 2 9 16,0 0-12-1,28 2-3-15,-28-2 4 0,15 0-15 0,-15 0 6 0,22-2-4 16,-22 2-4-16,0 0 10 15,25-2-13-15,-25 2 8 0,0 0 8 0,22 0-10 0,-22 0 2 16,0 0 5-16,16-1-2 16,-16 1 6-16,0 0 1 0,0 0-12 0,0 0 1 15,19 1-2-15,-19-1-2 0,0 0 2 0,0 0-4 16,0 0 14-16,0 0-15 0,-2 21 4 16,2-21 5-16,0 0 0 0,0 0-4 0,-15 29 3 15,15-29 7-15,-10 17-10 16,4-6 0-16,6-11 1 0,-14 22-2 0,6-13-5 15,1 3-2-15,-3-1 7 16,0-2-1-16,10-9-4 0,-22 21-3 0,16-11 5 0,-1 0 0 16,7-10 3-16,-16 14-8 15,16-14 6-15,-14 13-9 0,14-13 18 0,-12 15-9 16,12-15-6-16,-9 8 0 0,9-8 7 0,0 0-2 16,-12 12 8-16,12-12-9 15,0 0 8-15,-8 10 1 0,8-10 12 0,0 0 4 0,0 0 8 16,0 0 1-16,0 0 12 15,0 0 10-15,22 18-7 0,-22-18-10 0,19 5 3 16,-5-1-5-16,-14-4 0 0,29 1-11 16,-9 1-2-16,-4 0-6 0,-16-2-17 0,37 0-18 15,-17 3-15-15,-3-3-33 0,3 1-24 0,-20-1-18 16,31 0-17-16,-17 0-12 16,-14 0-26-16,30-4-52 0,-30 4-136 0,25-5-284 0,-15 1 146 15</inkml:trace>
  <inkml:trace contextRef="#ctx0" brushRef="#br0" timeOffset="168044.26">29653 6984 1814 0,'0'0'-48'0,"0"0"25"0,0 0 10 0,0 0 8 16,0 0 7-16,0 0 1 0,0 0 15 0,0 0 13 0,0 0 5 16,0 0 7-16,0 0 7 15,0 0 1-15,0 0-1 0,0 0 4 0,0 0-8 16,0 0 3-16,0 0-15 15,37-3-6-15,-37 3-23 0,0 0-27 0,20 0-23 0,-20 0-34 16,16-3-49-16,-16 3-67 16,0 0-366-16,17-8 244 0</inkml:trace>
  <inkml:trace contextRef="#ctx0" brushRef="#br0" timeOffset="168254.24">29869 6867 1713 0,'0'0'33'0,"0"0"-1"0,0 0-5 0,10-13-12 0,-10 13 5 16,0 0-4-1,0 0 3-15,0 0 15 0,0 0 8 0,0 0-5 0,13 35 9 16,-13-35-4-16,2 17-9 0,-2-17 3 0,0 23-11 16,0-23-11-16,-2 22-29 0,2-22-33 15,-2 26-42-15,-1-17-77 0,3-9-177 0,-8 17-147 16,2-10 340-16</inkml:trace>
  <inkml:trace contextRef="#ctx0" brushRef="#br0" timeOffset="172098.86">30091 7431 1308 0,'0'0'-50'0,"25"0"25"0,-25 0 13 0,22-2 7 16,-22 2 15-16,21 0 15 15,-21 0-10-15,0 0 6 0,28 0-2 0,-28 0-5 0,18-2-4 16,-18 2-3-16,0 0 0 15,23-3-9-15,-23 3-8 0,0 0 1 0,22 0-8 16,-22 0-5-16,0 0-4 16,0 0 8-16,23 3-11 0,-23-3 4 0,12 2-8 15,-12-2-11-15,14 2-6 0,-14-2-5 0,12 1-8 16,-12-1-11-16,0 0-4 16,19 3-8-16,-19-3-149 0,16 0 77 0</inkml:trace>
  <inkml:trace contextRef="#ctx0" brushRef="#br0" timeOffset="172693.86">30220 7306 649 0,'0'0'39'0,"0"0"18"15,0 0 5-15,0 0 7 0,0 0-6 0,0 0 2 16,0 0-6-16,0 0 6 0,0 0 4 16,0 0 11-16,0 0-1 0,0 0-4 15,0 0 7-15,0 0-10 0,0 0-5 16,12 29-6-16,-12-29 0 0,0 0-12 0,4 19 0 16,-4-19 0-16,2 16-17 0,-2-16 2 0,4 16 2 0,-4-16-9 15,4 19-3 1,-4-19-3-16,4 22-2 0,-4-22-1 0,4 20 4 15,-4-20-4-15,2 23-3 0,0-12 1 16,-2-11-7-16,6 22 5 0,-6-22-20 0,2 17-20 16,-2-17-32-16,3 16-37 15,-3-16-41-15,2 14-92 0,-2-14-310 0,2 7 277 0</inkml:trace>
  <inkml:trace contextRef="#ctx0" brushRef="#br0" timeOffset="173273.87">30597 7363 1570 0,'0'0'-15'0,"4"-15"-3"16,-4 15-16-16,6-16-5 0,-4 7-11 0,4 0-8 16,-6 9 0-16,8-19 0 15,-2 11-1-15,-2-1 15 0,2-1 7 0,-6 10 21 0,9-14 7 16,-9 14 7-16,10-16 13 0,-10 16 14 0,8-13 1 16,-8 13 6-16,10-8-2 15,-10 8-6-15,0 0 2 0,10-14 2 0,-10 14-7 16,0 0 5-16,0 0 5 0,14-10 0 15,-14 10-6-15,0 0 4 0,0 0-1 0,0 0-10 16,0 0 1-16,0 0-1 16,0 0 3-16,21 22-6 0,-21-22 8 15,6 16-9-15,-6-16-6 0,4 15-3 0,-4-15 13 0,0 17-6 16,0-17-2-16,2 20-5 0,-2-20 7 16,0 23 6-16,0-23 2 0,-2 21 0 0,2-21 11 15,-2 20-10-15,2-20 7 16,-4 18 0-16,4-18-2 0,-6 16-2 0,6-16 7 15,-6 15-5-15,6-15-4 0,-8 11 1 16,8-11-4-16,-7 12 10 0,7-12-10 0,0 0 11 16,-18 10 12-16,18-10-2 15,0 0 10-15,-20 2 1 0,20-2 6 0,0 0 9 0,0 0-5 16,0 0-1-16,-25-12-7 0,25 12-3 0,-10-10-7 16,10 10-4-16,0 0-12 15,-10-16-16-15,10 16-36 0,0 0-24 0,-4-16-25 16,4 16-32-16,0 0-22 15,14-16-46-15,-14 16-111 0,10-9-316 0,0 4 192 16</inkml:trace>
  <inkml:trace contextRef="#ctx0" brushRef="#br0" timeOffset="173524.11">30823 7390 1753 0,'0'0'49'0,"0"0"32"15,12 14 7-15,-12-14-13 0,0 0-14 0,0 0-10 16,6 9-9-16,-6-9-8 0,0 0-9 0,0 0-6 16,0 0-1-16,10 10-13 15,-10-10-21-15,0 0-7 0,0 0-13 0,0 0-12 0,0 0-42 16,0 0-29-16,0 0-48 15,0 0-107-15,0 0-220 0,0 0 338 0</inkml:trace>
  <inkml:trace contextRef="#ctx0" brushRef="#br0" timeOffset="174364.12">31004 7206 1366 0,'0'0'-17'0,"0"0"7"0,0 0 5 0,0 0 0 16,0 0-4-16,-14-23 2 15,14 23 5-15,0 0-6 0,0 0-4 0,0 0 5 16,0 0 7-16,0 0 8 16,0 0 4-16,0 0 20 0,0 0-2 0,-2-18 6 0,2 18-5 15,0 0-2-15,0 0 7 0,0 0-6 16,14-16-5-16,-14 16 4 0,8-11 11 16,-8 11-18-16,10-9 4 0,-10 9-4 0,15-7-1 15,-15 7 6-15,16-8-4 0,-16 8 3 16,14-6 0-16,-14 6 5 0,0 0 11 15,27-2-5-15,-27 2-9 0,0 0 9 16,24 6-12-16,-24-6 1 0,12 7-1 0,-12-7-6 16,9 15-3-16,-9-15 8 15,2 16-15-15,-2-16 8 0,-2 21 1 0,2-21-6 0,-3 21 4 16,3-21-8-16,-10 26 1 0,4-13 8 0,0-1 5 16,6-12-18-16,-14 25 4 15,8-13-2-15,0 1-1 0,0-1-2 0,6-12 8 0,-11 18 10 16,5-8 4-16,6-10 4 15,-6 15 3-15,6-15 3 0,-6 13 3 0,6-13 4 16,-6 13 2-16,6-13 6 16,0 0 8-16,0 19-2 0,0-19 1 0,0 0-2 0,14 16-9 15,-14-16-6-15,14 10-2 0,-14-10-14 16,17 10-15-16,-3-7-26 0,-14-3-41 16,20 5-42-16,-20-5-35 0,23 1-60 0,-23-1-133 15,24-3-351-15,-14 0 80 16</inkml:trace>
  <inkml:trace contextRef="#ctx0" brushRef="#br0" timeOffset="174923.96">31450 7106 1934 0,'0'0'-60'0,"0"0"19"16,0 0 7-16,0 0-4 16,0 0 10-16,0 0 7 0,0 0 1 0,0 0 2 0,0 0 1 15,0 0 0-15,0 0 7 16,25-11 5-16,-25 11 10 0,0 0 14 0,24-2 19 15,-24 2 3-15,0 0 13 0,25 0 15 16,-25 0-14-16,20 0-2 0,-20 0 8 16,0 0-23-16,27 0 3 0,-27 0-1 15,16-1-12-15,-16 1-6 0,0 0-3 0,20 1-1 16,-20-1-5-16,0 0-5 0,0 0 4 0,17 4 8 16,-17-4 2-16,0 0 10 15,0 0 2-15,2 15-10 0,-2-15 2 0,0 0 3 0,0 0-6 16,-23 30 4-16,17-21-14 15,-4 1 2-15,2 3 2 0,8-13-5 0,-17 19 0 16,11-9 3-16,-2 0-8 16,0 1-1-16,8-11 9 0,-14 19 0 0,8-11-2 0,6-8 12 15,-7 16 6-15,7-16 10 0,-10 16 0 0,10-16 5 16,0 16 8-16,0-16-2 16,0 0-2-16,15 21 0 0,-5-14 0 0,4 1-9 0,0-2-8 15,5 0-1-15,3-3-13 16,-2 1-16-16,1-3-23 0,7 4-10 0,-5-4-32 15,3-1-27-15,-3 0-33 16,3 0-39-16,-5-4-74 0,-1 2-177 0,2-3-243 0,-3 0 115 16</inkml:trace>
  <inkml:trace contextRef="#ctx0" brushRef="#br0" timeOffset="175234.08">31872 6875 1980 0,'-16'-11'15'15,"16"11"32"-15,0 0 10 0,-12-11-2 0,12 11-1 16,0 0-9-16,-11-9 0 0,11 9-10 0,0 0 9 16,0 0-13-16,0 0-7 15,0 0-1-15,0 0 0 0,0 0 1 0,0 0-17 0,29-17-4 16,-29 17-25-16,24-3-40 16,-24 3-36-16,29-2-37 0,-15 0-69 0,-14 2-427 15,25-3 149-15</inkml:trace>
  <inkml:trace contextRef="#ctx0" brushRef="#br0" timeOffset="175560.96">32125 6689 1903 0,'0'0'-11'0,"14"-8"11"0,-14 8-12 16,14-7-1-16,-14 7 0 0,21-4-3 0,-21 4-5 15,24-1 6-15,-24 1-1 0,23 0 3 16,-23 0 18-16,18 3 11 0,-18-3 23 0,20 5 16 16,-20-5 21-16,10 10 10 15,-10-10 3-15,5 13-3 0,-5-13-4 0,0 0-10 16,-7 25-7-16,7-25-1 0,-14 23 0 16,6-8-10-16,-4-5-3 0,4 2-4 15,-3-1-2-15,3 0-5 0,0-1-1 0,8-10-2 16,-12 18-3-16,12-18-4 0,-6 18-1 15,6-18-7-15,2 19-18 0,-2-19-19 0,12 14-30 16,-2-7-33-16,4 1-27 0,-14-8-32 16,19 9-37-16,-5-5-68 0,-14-4-451 15,22 4 56-15</inkml:trace>
  <inkml:trace contextRef="#ctx0" brushRef="#br0" timeOffset="176684.05">30566 6686 1972 0,'0'0'-61'0,"0"0"16"0,0 0 6 15,0 0 8-15,0 0 1 16,0 0 15-16,0 0 10 0,0 0 4 0,0 0 12 15,0 0 11-15,16 10 7 16,-16-10 23-16,0 0 3 0,19 3 3 0,-19-3 0 0,0 0 2 16,24 1 4-16,-24-1-9 15,18 2-2-15,-18-2-13 0,19 0 11 0,-19 0-27 16,24 2 7-16,-24-2-1 0,23 0-1 0,-23 0 1 16,28 0 6-16,-28 0 5 15,25-2-3-15,-9 0-2 0,-16 2-1 0,28-1-5 0,-28 1-3 16,31-3-5-16,-15 2-6 15,-16 1 3-15,31-2-7 0,-11 0-1 0,-3-2-5 16,-1 3-6-16,-16 1 4 0,37-5-4 16,-21 3-3-16,4 0 1 0,-1-1-9 0,-1 1 14 15,0 0-6-15,1 1 1 0,1-4 4 0,-20 5 1 16,33-3-1-16,-17-2-2 16,2 3 3-16,1-1-5 0,-19 3 4 0,34-5-7 0,-18 0 0 15,-1 2 5-15,-15 3 0 16,32-6-3-16,-17 5 3 0,1-5-3 0,2 3 6 15,-18 3 1-15,31-4-3 16,-13 0 5-16,-18 4-1 0,31-3 0 0,-13 1 4 16,-2-1 1-16,-16 3-1 0,31-3-1 15,-13 2-3-15,-1 1 3 0,1-3-9 0,-18 3 5 16,37 0-4-16,-19 0 7 0,2-2 0 0,-1 2-1 16,-19 0-3-16,38 0-6 0,-19 0 9 15,1 0-5-15,-2 0 1 0,3 0 11 0,-21 0-16 16,40 0 3-16,-23 2 3 15,1-2-5-15,2 0 4 0,-20 0-7 0,31 0 0 16,-15 0 7-16,-16 0-4 16,35 0 9-16,-19 0-9 0,-16 0 7 0,31 3-3 15,-13-3 3-15,-1 0-5 0,-17 0 1 0,34 1-4 0,-15-1 3 16,-1 2-3-16,0-1 3 16,3-1 5-16,-3 3-8 0,2-3-1 0,-1 2 11 0,-1-2-6 15,2 2-1 1,-20-2 4-16,31 1-6 0,-15-1 3 0,-16 0 3 0,27 0 1 15,-27 0-8-15,22 3 0 16,-22-3-9-16,16 1-15 0,-16-1-26 0,0 0-32 16,23 2-49-16,-23-2-90 0,8 0-207 15,-8 0-195-15,0 0 158 0</inkml:trace>
  <inkml:trace contextRef="#ctx0" brushRef="#br0" timeOffset="189024.21">11455 10376 849 0,'0'0'139'0,"0"0"-25"0,0 0-19 0,0 0-27 0,0 0 1 16,0 0-18-16,0 0 1 15,0 0 0-15,0 0-11 0,0 0-1 0,0 0 4 16,0 0 1-16,0 0 1 16,0 0-3-16,0 0-5 0,0 0 16 0,0 0-1 15,0 0 16-15,0 0-11 0,0 0 10 0,0 0-12 0,0 0-2 16,0 0-9-16,0 0-4 15,0 0-7-15,0 0 6 0,0 0 4 16,0 0-3-16,0 0 0 0,0 0-1 16,0 0 1-16,0 0 3 0,0 0-7 0,-6-19 5 0,6 19-13 15,0 0 5-15,0 0 0 16,0 0-2-16,0 0 0 0,0 0-2 0,0 0-3 0,0 0-1 16,0 0-6-16,0 0 1 0,0 0-2 15,0 0 3-15,0 0 5 0,0 0 3 16,0 0 3-16,0 0-1 0,0 0 1 0,0 0 4 15,0 0 0-15,0 0 2 0,0 0 1 16,0 0-1-16,0 0-1 0,0 0-2 0,0 0-3 16,8 50-4-16,-8-50-4 15,0 0 2-15,0 0-6 0,4 13 0 16,-4-13-5-16,0 0-1 0,0 0 0 0,3 15 0 0,-3-15-5 0,0 0 1 16,0 0 0-16,2 15-1 15,-2-15-2-15,0 0-2 0,4 14 3 0,-4-14-4 16,0 0 2-16,0 0-4 15,0 0 3-15,2 21 0 0,-2-21-1 0,0 0 3 0,0 16-1 16,0-16 4-16,0 0 0 16,2 16-6-16,-2-16 8 0,0 0-2 0,4 16 3 15,-4-16-3-15,0 0-3 16,4 20-1-16,-4-20 0 0,4 14 0 0,-4-14-2 0,0 0 1 16,6 19 1-16,-6-19 0 0,4 13 3 0,-4-13 1 15,4 14 5-15,-4-14 2 0,0 0-1 16,4 18 2-16,-4-18-3 0,0 0 1 15,4 19-1-15,-4-19 1 0,2 14 1 16,-2-14-7-16,0 0 3 0,4 14-2 0,-4-14-2 16,0 0 1-16,5 14-3 0,-5-14 1 15,0 0-3-15,0 0 1 16,0 0 1-16,4 18-4 0,-4-18 2 0,0 0 0 0,0 0 5 0,0 0-9 16,0 0 2-16,4 13-3 0,-4-13-7 15,0 0-10-15,0 0-16 0,0 0-25 0,0 0-39 16,0 0-42-16,8 13-44 15,-8-13-67-15,0 0-185 0,0 0-473 0,0 0-297 16</inkml:trace>
  <inkml:trace contextRef="#ctx0" brushRef="#br0" timeOffset="190475.45">11779 10595 2583 0,'0'0'-131'0,"0"0"35"0,0 0 19 15,0 0 21-15,0 0 14 0,0 0 20 16,0 0 3-16,0 0 15 0,0 0 13 0,0 0 4 0,0 0 12 0,0 0 0 16,0 0 7-16,0 0-4 15,0 0 5-15,0 0-3 0,0 0 6 0,0 0-1 16,0 0-5-16,0 0 4 15,0 0-7-15,0 0 1 0,0 0 7 16,0 0-8-16,0 0 8 0,0 0-7 16,0 0 2-16,49 4 5 0,-49-4-4 0,0 0-5 15,0 0-1-15,0 0 2 0,0 0 2 0,0 0-7 0,23-2-2 16,-23 2 4-16,0 0 5 16,20 0-8-16,-20 0 6 0,0 0 7 0,24-2 1 0,-24 2-2 15,21-1 2-15,-21 1-3 16,24 0-3-16,-24 0-3 0,27-4 1 0,-27 4-5 15,26-3 0-15,-13 2-7 0,-13 1 5 16,22-3-6-16,-22 3-3 0,22-1 3 0,-22 1-3 16,0 0 1-16,23-2-4 15,-23 2-2-15,0 0-2 0,20 0-14 0,-20 0-21 16,0 0-28-16,0 0-48 0,18-2-45 0,-18 2-58 0,0 0-121 16,9-2-444-1,-9 2-74-15</inkml:trace>
  <inkml:trace contextRef="#ctx0" brushRef="#br0" timeOffset="192569.33">12472 10231 2184 0,'0'0'-102'15,"-12"-5"18"-15,12 5 11 16,0 0 15-16,0 0 16 0,0 0-1 0,0 0 19 16,0 0 4-16,0 0 17 0,0 0 8 0,0 0 13 15,0 0 13-15,0 0 2 0,0 0 9 16,0 0-8-16,0 0 3 0,0 0 15 0,0 0 7 15,0 0-1-15,0 0 13 0,0 0 7 16,0 0 8-16,0 0-13 0,0 0 5 16,0 0-5-16,0 0-1 0,20 35-3 15,-20-35-6-15,4 12-3 0,-4-12-1 0,8 15-4 16,-3-6-6-16,-1 1-5 0,-2 0-2 0,2-1-3 0,0 1-6 16,2 1 1-1,0 3-5-15,-2-4-5 0,0-1-2 0,0 2 3 0,0-1-6 16,0-1-7-16,-1-1 3 0,3 1-6 15,-6-9-2-15,8 18-10 0,-8-18-8 0,6 13-17 16,-6-13-17-16,8 13-33 16,-8-13-23-16,10 12-25 0,-6-6-36 0,-4-6-81 15,4 8-546-15,-4-8-91 0</inkml:trace>
  <inkml:trace contextRef="#ctx0" brushRef="#br0" timeOffset="193274.28">12729 10576 2400 0,'0'0'16'16,"0"0"24"-16,0 0 4 0,0 0-3 0,24 2-7 0,-24-2 0 15,0 0-14-15,0 0 0 16,0 0 1-16,0 0 4 0,0 0 3 0,0 0 7 0,0 0 7 16,0 0 6-16,15 5 5 15,-15-5 8-15,0 0 4 0,0 0 2 0,0 0 0 16,0 0-4-16,0 0-8 0,0 0-5 0,0 0-5 16,0 0-5-16,0 0-11 0,10 11-10 15,-10-11-23-15,0 0-24 0,0 0-39 0,0 0-32 16,4 5-53-16,-4-5-49 15,0 0-163-15,0 0-425 0,0 0-91 16</inkml:trace>
  <inkml:trace contextRef="#ctx0" brushRef="#br0" timeOffset="193824.09">12969 10210 2301 0,'0'0'-61'0,"17"-15"15"16,-17 15 6-16,0 0 4 0,12-10 13 15,-12 10-4-15,10-7 5 0,-10 7 1 0,0 0 5 16,18-6 6-16,-18 6-2 16,0 0 7-16,0 0 8 0,23-1 7 0,-23 1 9 0,0 0-3 15,22 5 3-15,-22-5 27 16,12 7-16-16,-12-7 1 0,11 12 7 0,-11-12 1 16,10 15-13-16,-10-15 6 0,6 21-5 0,-6-21-3 15,2 23 5-15,0-10-1 0,-2-2-7 16,0 3 2-16,-2 0 12 0,0 1 2 0,-2-3-2 15,0 4 5-15,0-3-3 16,-4 1-3-16,3 0-3 0,-1-3-3 0,0 2-9 16,0-1 6-16,-4-3-5 0,6 2 2 15,-2-3-11-15,0 2 8 0,6-10-9 0,-11 14 5 16,7-6-4-16,4-8 1 0,-8 11 3 0,8-11 2 16,-4 13 5-16,4-13 2 0,0 0 9 15,0 15 13-15,0-15 9 0,0 0 2 0,10 8 1 16,-10-8-1-16,15 7-3 15,-7-3-6-15,2-2-3 0,-10-2-4 0,22 1-4 16,-13 1-9-16,5 0-23 0,-14-2-30 16,24 0-24-16,-16 2-39 0,-8-2-31 0,21 0-37 15,-21 0-31-15,16-2-97 0,-16 2-524 0,16 0-124 0</inkml:trace>
  <inkml:trace contextRef="#ctx0" brushRef="#br0" timeOffset="194534.28">13479 10301 2518 0,'0'0'60'0,"0"0"29"0,0 0-3 16,0 0-13-16,0 0-18 0,0 0-20 0,0 0-9 15,0 0-6-15,0 0 0 16,4-18 0-16,-4 18 1 0,0 0 0 0,0 0 7 0,0 0 3 16,22-5-1-16,-22 5-5 15,14-3 1-15,-14 3-5 0,0 0-6 0,27-2 2 16,-27 2-1-16,22-2-1 0,-22 2-7 0,23-2-2 0,-23 2-1 16,22-2 0-1,-22 2-6-15,23-2 4 0,-23 2-3 0,18 0 3 0,-18 0-3 16,0 0 0-16,24-1-6 15,-24 1 2-15,0 0 1 0,19 1 1 16,-19-1-1-16,0 0 2 0,0 0 2 16,16 4 2-16,-16-4 3 0,0 0 0 0,6 14-1 0,-6-14-2 15,0 0 4-15,-6 21 2 0,6-21 6 0,-6 17 0 0,2-6 5 16,-2 0 2-16,0 5 2 16,-1-3-2-16,-1 1-3 0,0-1 1 0,-2 2-2 15,2-2 0-15,0 2-1 16,-2-1-3-16,3-1 2 0,-1 1-2 0,2-1-2 15,-2 1-2-15,0-3 3 16,4 0 0-16,-2-1-1 0,6-10 2 0,-9 16-5 0,7-9 2 16,2-7-1-16,-6 13 5 15,6-13 20-15,-2 12 3 0,2-12 10 0,0 0 5 0,8 13 0 16,-8-13 6-16,15 4-13 0,-15-4 0 0,26 0-6 16,-26 0-3-1,29-3-4-15,-13 2-7 0,4-1-13 0,-1 0-19 16,1-2-20-16,-2 3-27 0,1-3-26 15,-1 1-37-15,0-1-40 0,1 1-29 0,1-2-32 0,-6-2-74 16,3 1-642-16,-3 2-345 16</inkml:trace>
  <inkml:trace contextRef="#ctx0" brushRef="#br0" timeOffset="194924.09">13876 10031 2916 0,'0'0'15'0,"0"0"27"16,0 0-2-16,0 0-2 0,25-21-6 0,-25 21-3 16,14-6-5-16,-14 6-2 0,20-3-4 0,-20 3-1 0,23-6-2 15,-23 6-4-15,24-4-2 16,-10 3 0-16,-14 1-12 0,25-5 0 0,-25 5-15 0,24-2-37 15,-24 2-25-15,21 0-23 16,-9 0-30-16,-12 0-32 0,22-1-83 0,-22 1-507 16,14 0-41-16</inkml:trace>
  <inkml:trace contextRef="#ctx0" brushRef="#br0" timeOffset="195234.42">14249 9793 2265 0,'0'0'-15'0,"0"0"26"15,0 0-2-15,0 0 12 16,0 0 3-16,0 0 14 0,0 0 17 0,0 0 7 15,0 0 9-15,0 0 12 16,-2 44 13-16,2-44-3 0,-4 21-2 0,4-21-3 0,0 30-14 16,0-12-1-1,2-2-7-15,0 4-15 0,0-1-6 0,0 2-16 0,0 4-30 16,2-3-33-16,4 1-45 0,-2-1-33 0,0 1-33 0,-1-1-47 16,1-1-129-1,-2-2-440-15,0-2-46 0</inkml:trace>
  <inkml:trace contextRef="#ctx0" brushRef="#br0" timeOffset="195994.25">14730 10511 2176 0,'0'0'-48'0,"0"0"23"0,0 0 28 0,0 0 8 15,0 0 22-15,0 0 12 16,0 0 22-16,0 0 18 0,0 0 6 0,0 0 9 0,0 0 4 15,0 0 2-15,0 0-1 16,0 0-6-16,0 0-13 0,0 0-6 0,53-1-12 16,-53 1-9-16,0 0-6 15,30-3-10-15,-30 3-9 0,21-2-22 0,-21 2-23 0,20-1-24 16,-20 1-23-16,20 0-24 0,-20 0-25 0,19-3-16 16,-9 3-29-1,-10 0-27-15,18-4-96 0,-18 4-463 0,19-3-11 0</inkml:trace>
  <inkml:trace contextRef="#ctx0" brushRef="#br0" timeOffset="196284.06">15227 10336 2007 0,'0'0'-143'0,"6"-10"-8"0,-6 10-52 0,0 0-285 16,0 0 344-16</inkml:trace>
  <inkml:trace contextRef="#ctx0" brushRef="#br0" timeOffset="196972.27">14921 10410 1372 0,'0'0'3'0,"0"0"28"0,0 0 12 16,0 0 7-16,0 0 9 0,0 0 8 16,0 0 13-16,0 0 22 0,0 0 23 0,0 0 14 15,0 0 18-15,0 0 6 16,-18-9 5-16,18 9-7 0,0 0-7 0,0 0-16 16,0 0-8-16,0 0-18 0,0 0-5 0,0 0 2 0,0 0-4 15,0 0-7-15,0 0-10 16,0 0-9-16,0 38-6 0,0-38-11 0,2 19-6 15,-2-19-5-15,2 23-5 0,-2-23-4 16,2 24-7-16,2-8-2 0,-4-16-6 0,2 30-8 16,-2-16-17-16,0-14-23 15,2 29-21-15,0-19-31 0,-2-10-37 0,6 23-42 0,-4-11-33 16,3-5-34-16,-5-7-89 0,10 12-648 0,-6-8-386 16</inkml:trace>
  <inkml:trace contextRef="#ctx0" brushRef="#br0" timeOffset="197454.06">15123 10456 2756 0,'10'-19'-121'0,"-10"19"19"15,8-15 18-15,-8 15 8 0,7-18 10 16,-1 9 18-16,-6 9 9 0,10-19 19 0,-10 19 14 15,8-19 6-15,-2 8 14 16,-6 11-2-16,10-21-3 0,-6 11 9 0,-4 10-11 16,10-25 3-16,-7 13 0 0,-3 12 3 15,10-17 2-15,-10 17 7 0,8-16 2 0,-8 16-13 16,8-16 6-16,-8 16 4 0,14-11-4 0,-14 11 1 16,11-9-1-16,-11 9 7 0,18-5 0 15,-18 5-9-15,0 0 6 0,28 6-7 0,-28-6-4 16,19 9 1-16,-9 1 11 15,-2 0 9-15,2 1-1 0,-4 0 7 16,0 3 7-16,-1-1 2 0,-1 0-1 16,2 3-2-16,-4-1-1 0,-2-15-1 0,0 33 2 0,-2-18 0 15,-4 0 4-15,2 0-3 16,-1 1 6-16,-1-5-4 0,0 2-5 0,-4-1 6 16,2-3-2-16,-2-2 0 0,0 1 3 0,3-4 5 0,-1 2 3 15,8-6 4-15,0 0 4 16,-28 4 0-16,28-4 1 0,0 0 0 15,-23-10-9-15,23 10-2 0,-6-13-8 0,6 13-9 16,-6-18-15-16,6 18-20 0,0 0-28 0,8-28-27 16,-8 28-45-16,8-17-42 15,-2 10-50-15,-1-1-74 0,-5 8-179 0,14-16-436 16,-8 11-242-16</inkml:trace>
  <inkml:trace contextRef="#ctx0" brushRef="#br0" timeOffset="197724.29">15604 10604 2729 0,'4'6'55'0,"-4"-6"45"0,4 8 8 0,-4-8-4 15,0 0-11-15,10 9-10 0,-10-9-11 16,0 0-4-16,4 8-6 0,-4-8-7 0,0 0-10 16,0 0 1-16,0 0-16 0,6 7-21 15,-6-7-24-15,0 0-36 0,0 0-27 0,0 0-54 16,0 0-39-16,0 0-62 0,0 0-155 0,0 0-412 16,0 0-113-16</inkml:trace>
  <inkml:trace contextRef="#ctx0" brushRef="#br0" timeOffset="198124.11">15608 10259 2420 0,'0'-26'-35'0,"0"26"14"0,2-19-4 16,-2 19-9-16,4-15-6 0,-4 15 12 0,8-16 2 0,-8 16 6 15,8-12 1-15,-8 12 5 16,7-14 7-16,-7 14 7 0,12-11 3 0,-12 11 24 15,12-7-7-15,-12 7 26 16,16-7-2-16,-16 7 12 0,15-6-6 0,-15 6 2 0,0 0-5 16,24 2-2-16,-24-2-5 15,0 0-3-15,20 11 3 0,-20-11-7 0,9 14-4 16,-5-3-3-16,-4-11-4 0,2 23 1 0,-2-23-4 0,-2 31 1 16,-2-16-7-1,2 2 2-15,-3 0 2 0,-1 1 4 0,-2-3 8 0,2 2-5 16,-2-2 3-16,2-1 0 15,-2-1-3-15,2 0 0 0,1-2-4 0,5-11-4 0,-8 20 0 16,6-11 7-16,2-9 9 16,-4 15 5-16,4-15 0 0,8 14 2 0,-8-14-7 15,13 9 1-15,1-5-9 0,0 0-6 16,2 0-21-16,3-1-21 0,-1-1-32 16,2 0-31-16,1 0-20 0,-1-2-26 0,1 2-21 0,-1-2-51 15,0 0-125-15,-3 2-384 16,3-2 27-16</inkml:trace>
  <inkml:trace contextRef="#ctx0" brushRef="#br0" timeOffset="198684.17">16199 10199 2175 0,'0'0'120'0,"0"0"25"15,0 0-7-15,0 0-14 0,0 0-29 0,2-21-29 16,-2 21-11-16,0 0-4 16,0 0-7-16,18-6-6 0,-18 6-10 0,0 0-9 0,21-1-2 15,-21 1-7 1,18-3-11-16,-18 3 6 0,22-1-1 0,-22 1-5 0,23 0-2 15,-23 0 0-15,20 0-2 16,-20 0-6-16,19-3-5 0,-19 3-6 0,0 0 5 0,28 0 7 16,-28 0-4-16,0 0 4 15,20-2-7-15,-20 2 5 0,0 0-4 0,13 6 5 16,-13-6 22-16,0 0-2 0,4 15 3 16,-4-15-6-16,0 0 3 0,-10 27-2 15,10-27-2-15,-13 27 4 0,5-14 1 16,-2 2-5-16,2 5 1 0,-6-1 2 0,3-1 2 15,-3 2 4-15,0-1 4 0,0 0 2 16,1-2 0-16,-1 0-3 0,2 0 6 16,-2 1 4-16,5-3 1 0,-1-2-4 0,-2 0-4 0,6 1 4 15,-2-4-2-15,4 2 2 0,-4-2 5 16,8-10 8-16,-2 17 4 0,2-17 7 0,10 14 1 16,-4-9-1-16,4 1-1 0,2-2-1 0,3-3-8 15,3 3 1-15,0-4-5 16,3 3-4-16,1-3-11 0,2 0-18 0,-1-3-24 15,1 2-27-15,1-2-37 0,-3 0-34 16,1 1-27-16,-1-1-17 0,0 0-17 0,-7-1-40 16,3-2-92-16,0 3-475 15,-5-3-91-15</inkml:trace>
  <inkml:trace contextRef="#ctx0" brushRef="#br0" timeOffset="199072.21">16611 10029 2318 0,'0'0'-61'0,"0"0"24"16,0 0 11-16,0 0 18 15,0 0 9-15,0 0 12 0,0 0 40 0,0 0 5 0,26-17 10 16,-26 17 3-16,0 0 6 15,18-2-5-15,-18 2-16 0,0 0 3 0,19-1-14 16,-19 1-26-16,0 0-38 16,24-2-41-16,-14-1-34 0,-10 3-36 0,15 0-83 0,-15 0-157 15,12-3-233-15,-12 3 192 0</inkml:trace>
  <inkml:trace contextRef="#ctx0" brushRef="#br0" timeOffset="199424.53">16859 9839 1695 0,'10'-8'-25'0,"-10"8"22"0,0 0 8 0,6-9 0 16,-6 9 7-16,0 0-2 15,0 0 1-15,0 0 2 0,15-8 7 0,-15 8-2 16,0 0 2-16,0 0-2 15,0 0-5-15,24 2 2 0,-24-2 3 0,0 0-1 16,22 6 13-16,-22-6 5 16,15 7 0-16,-15-7 2 0,12 6 8 0,-12-6 7 0,12 11-3 15,-12-11 9-15,10 12 3 16,-10-12 5-16,4 15 1 0,-4-15 11 0,0 0-3 16,-8 28 5-16,8-28-8 0,-8 20 1 0,2-12-6 0,6-8-1 15,-6 20-3-15,6-20-14 16,-6 18 4-16,6-18-14 0,-2 15-18 0,2-15-24 15,0 0-24-15,10 19-36 16,-10-19-43-16,20 9-22 0,-9-5-46 0,3-4-117 0,-2 2-440 16,4-2-1-16</inkml:trace>
  <inkml:trace contextRef="#ctx0" brushRef="#br0" timeOffset="202243.99">17572 9878 2139 0,'0'0'-29'0,"0"0"25"15,0 0 10-15,0 0 8 0,0 0 8 16,0 0-9-16,0 0-2 0,0 0-11 16,0 0-8-16,0 0-5 0,0 0-1 0,0 0-2 15,0 0-4-15,0 0 12 0,0 0 3 16,0 0 1-16,0 0-1 0,0 0 5 0,0 0 5 0,0 0 10 16,0 0 0-16,0 0 10 0,0 0-10 0,0 0 12 15,0 0-5-15,0 0-3 16,0 0-1-16,0 0-1 0,0 0-6 0,0 0 0 0,0 0-2 15,0 0 8-15,10 16 2 16,-10-16-1-16,0 0-1 0,0 0 0 16,0 0 6-16,0 0 7 0,2 17-3 15,-2-17 16-15,0 0-6 0,0 0 2 0,-2 25-2 0,2-25-1 16,0 0-8-16,-2 23 0 0,2-23-9 0,-2 17 1 16,2-17-4-16,-2 19 25 15,2-19-29-15,-4 21 12 0,4-21-11 16,-2 23-3-16,2-23-3 0,-4 22 8 15,2-9-7-15,2-13 2 0,-2 27-3 16,0-9 1-16,2-4-3 0,0-14 2 0,-2 35-2 16,4-18 0-16,-2 1 3 0,0 1 0 0,0 0 5 0,2-2 12 15,-2 3 9-15,0-1-4 16,2 1 3-16,-2-1 4 0,0 2 0 0,0-2-4 16,0 0 4-16,0 2-5 0,2 0-7 0,-2 0 0 15,0 2-2-15,0 0-4 16,0-2 4-16,2 1-5 0,-2 6 1 0,2-8-2 0,0 5 5 15,4 0-4-15,-4-1 9 16,2-1-2-16,-2 2 6 0,-2-3 8 0,1-2-11 0,1 3-1 16,0-2-1-16,-2-1-3 15,2 3-3-15,0-4-3 0,0 2-16 0,0-2-10 16,2 1-15-16,-2-1-27 0,0-4-30 16,0 2-42-16,0-2-47 0,0-1-88 0,0-3-215 15,-2-11-316-15,0 0-91 0</inkml:trace>
  <inkml:trace contextRef="#ctx0" brushRef="#br0" timeOffset="207304.45">17625 10629 2126 0,'0'0'-189'16,"0"0"3"-16,0 0-374 0,0 0 247 0</inkml:trace>
  <inkml:trace contextRef="#ctx0" brushRef="#br0" timeOffset="208353.98">17625 10629 1602 0,'0'0'-32'15,"0"0"22"-15,0 0-5 16,0 0 3-16,0 0-5 0,0 0-6 15,0 0-10-15,0 0-2 0,0 0 0 0,0 0 5 16,0 0 4-16,0 0 7 0,0 0 19 0,0 0 7 16,0 0 8-16,0 0 11 15,0 0 7-15,0 0 6 0,0 0 8 0,0 0 3 0,0 0-2 16,0 0 1-16,0 0 4 16,0 0 3-16,0 0-7 0,0 0 0 15,0 0 2-15,0 0-13 0,0 0-1 0,0 0 4 16,0 0 0-16,0 0-6 0,0 0 3 0,0 0 6 15,0 0 7-15,0 0 5 0,0 0 0 0,0 0 8 16,0 0 1-16,0 0 5 16,0 0 0-16,0 0-2 0,0 0-3 15,0 0-10-15,0 0 12 0,0 0-19 0,0 0-2 16,27-6 0-16,-27 6-6 0,0 0-4 0,0 0-3 16,22-1-4-16,-22 1-5 0,0 0-2 0,23-2 1 15,-23 2-2-15,20 0 0 16,-20 0-2-16,24-2 0 0,-24 2 3 0,25-2-3 0,-25 2-5 15,28-3 3-15,-17 3-3 16,-11 0 4-16,28-3-6 0,-28 3 0 0,29-2 5 16,-13 2-1-16,-16 0 0 0,30-1 0 15,-15 1-5-15,-15 0 2 0,38-3 2 0,-17 2-5 16,-1 1 1-16,1 0-2 0,3 0-1 0,0 0 1 16,1 1-1-16,1-2-3 0,-3 1 0 15,5 0 4-15,-5 0 2 0,5 1-1 16,3-1 3-16,-7-1 2 0,7 2-3 15,-3-1 3-15,-1 0-1 0,3 0-1 16,-1 0 0-16,0 0-2 0,3 0 2 16,-3 0-4-16,3 0 1 0,-3-1-6 0,5 2 1 15,-3-2 0-15,0 2 0 0,1-2-2 16,1 1-2-16,-1 0-1 0,3 0 1 0,-4 0-1 16,1 1 0-16,-3-2 0 0,5 1 0 0,-3 0 0 0,1-2-2 15,-3 2-2-15,2 0-7 16,-1 0-1-16,-1-2-3 0,1 2 1 15,-1 0-4-15,1 0 3 0,-1 0 3 16,3 0 0-16,-3 0 0 0,1 0 3 0,1 2 0 16,-2-4-3-16,3 2 7 0,-1 0 0 15,3 0 1-15,-5 2-2 0,2-4-2 0,-1 2 1 16,-1 0 5-16,1 0-1 0,-1-2 4 0,-3 2-6 0,1-2-1 16,-1 2 10-16,3-1-2 15,-3 1-7-15,1 0 2 0,1-3 1 0,1 2 3 16,-3 1-1-16,3 0 0 15,-1-3 4-15,1 3 2 0,1 0 8 0,-1 0-3 0,3-1 1 16,-7 1 2-16,5 0-1 16,-5 0-2-16,-3 0-1 0,3 0-6 0,1 0 1 15,-3 0-1-15,1 0 4 16,-1 0-2-16,1 0-3 0,0 0-1 0,-3 0 2 0,1 1 2 16,1-1-2-16,-1 0-1 0,-2 0-2 0,-1-1 3 15,3 1 0-15,-1-3-4 16,1 3 0-16,2 0-1 0,-3-1-3 0,1 1 1 15,3-2-7-15,-1 2 1 0,-1-2-3 16,1 0 1-16,-2 2 7 0,-1-1-12 0,3-2 3 16,-1 3 0-16,1-1 0 15,-1 1 4-15,3-3-4 0,-2 3 4 0,-1-1 1 16,1 1-1-16,1-2 0 0,-1 2 2 0,-1-3 1 0,1 3 2 16,-1 0-1-16,1 0-1 15,-2 0 0-15,3 0 0 0,-1 0 2 0,-1 0 2 0,3 0-2 16,-3 0 2-16,3 3 0 15,-3-3-1-15,3 2 6 0,-4-2 2 0,1 0 2 16,-1 1 5-16,3-1 1 16,-3 0-1-16,0 3 1 0,-5-3-3 0,1 1-2 15,-18-1-4-15,29 0-14 16,-29 0-22-16,26 0-34 0,-26 0-38 0,21 3-60 0,-21-3-103 16,10-3-229-16,-10 3-261 0,0 0-40 0</inkml:trace>
  <inkml:trace contextRef="#ctx0" brushRef="#br0" timeOffset="213704.02">17595 10854 2065 0,'0'0'-154'0,"0"0"16"0,0 0 10 16,-9 4 23-16,9-4 19 15,0 0 28-15,0 0 22 0,0 0 22 0,0 0 16 16,0 0 6-16,0 0 16 15,0 0 19-15,0 0 1 0,0 0 5 0,0 0 10 0,0 0-4 16,0 0 2-16,0 0-3 16,0 0-8-16,0 0 8 0,0 0-2 0,0 0 0 15,0 0 7-15,0 0-6 0,-8 17 11 0,8-17-4 0,0 0-4 16,0 0 6-16,0 0 10 16,0 0 9-16,0 19-3 0,0-19 1 0,0 0-2 15,0 0-5-15,-6 17-3 16,6-17-2-16,0 0-9 0,0 0-7 0,-4 22-3 0,4-22-7 15,0 0-4 1,-4 20-1-16,4-20-6 0,0 0-1 0,-2 19-3 0,2-19-3 16,0 0-4-16,-2 17 2 15,2-17-1-15,0 0-2 0,-2 18 3 0,2-18-6 16,0 0-3-16,0 16 1 0,0-16-5 0,0 0 6 0,-2 18-5 16,2-18-2-1,0 0-1-15,0 0 2 0,0 21 2 0,0-21-6 0,0 0-2 16,2 16 5-16,-2-16-2 0,0 0-2 15,0 0 1-15,2 19-4 0,-2-19 2 0,0 0 1 16,0 0 5-16,2 18-8 16,-2-18 3-16,0 0-1 0,2 15 1 0,-2-15 7 0,0 0-10 15,4 16-1-15,-4-16 1 0,0 0-1 0,2 19 11 16,-2-19-8-16,0 0 0 16,6 13 6-16,-6-13 4 0,0 0 1 0,2 16 1 0,-2-16-2 15,0 0-4 1,0 0 2-16,4 14-1 0,-4-14-1 0,0 0-2 0,0 0 1 15,2 15-3-15,-2-15 4 16,0 0-3-16,0 0-7 0,0 0 2 0,2 16-7 16,-2-16-18-16,0 0-28 0,0 0-33 15,0 0-40-15,3 10-57 0,-3-10-110 0,0 0-589 16,0 0-249-16</inkml:trace>
  <inkml:trace contextRef="#ctx0" brushRef="#br0" timeOffset="-213612.47">18055 10019 2550 0,'4'-10'-110'0,"-4"10"26"0,0 0 27 15,0 0 17-15,0 0 20 16,0 0 3-16,0 0 18 0,0 0 23 0,0 0 10 0,0 0 13 15,6-19 10 1,-6 19 5-16,0 0-3 0,0 0-2 0,0 0 7 0,0 0 7 16,0 0 6-16,2-10 10 15,-2 10 0-15,0 0-1 0,0 0-6 16,0 0-6-16,0 0-7 0,0 0-6 0,0 0-8 0,0 0-7 0,0 0 2 16,0 0 7-16,0 0-10 15,0 0 0-15,0 0-4 0,0 0-5 0,0 0 2 0,19 30-10 16,-19-30 0-16,10 17-7 15,-4-4 3-15,0-1-5 0,0 0-1 0,0 2 0 16,0 2-8-16,-1-1 7 16,3 4-4-16,2 0 0 0,-4 2 0 0,0 2-3 0,0-2-2 15,4 0-2-15,-5 2-1 16,3-2 0-16,-4-4-10 0,4 0-13 0,-2 0-15 16,-2-3-17-16,0-1-24 0,2-1-24 0,-6-12-45 0,10 20-22 15,-8-10-29-15,-2-10-67 16,3 12-142-16,1-7-382 0,-4-5-88 0</inkml:trace>
  <inkml:trace contextRef="#ctx0" brushRef="#br0" timeOffset="-213092.52">18487 10164 2305 0,'0'0'-68'16,"2"-24"17"-16,-2 24 1 16,2-18 2-16,-2 18-1 0,4-15 13 0,-4 15 2 0,6-15 7 15,-6 15 7-15,4-15 4 16,-4 15 13-16,0 0-5 0,7-18 8 0,-7 18 3 15,0 0 4-15,8-14 1 16,-8 14 3-16,10-8 13 0,-10 8 8 0,0 0 0 0,12-8 3 16,-12 8 0-16,0 0 3 15,0 0 3-15,23 2 12 0,-23-2-8 16,0 0 1-16,20 9-1 0,-20-9-5 0,12 14-10 0,-8-4 2 16,-4-10-5-16,12 22 5 0,-9-8-8 15,1-1-3-15,-4-13-2 0,6 29 8 0,-6-18 20 16,2 3 5-16,-4-3 0 0,2-11 7 15,-6 25-8-15,1-14-3 0,-1 1-4 0,-6-3 0 16,4 1 0-16,-6-3 5 16,14-7-1-16,-19 12 2 0,7-9-3 0,12-3 0 0,-26 6-1 15,26-6 2-15,-23 2-3 16,23-2-1-16,-20-2-4 0,20 2-4 0,-22-6-4 16,22 6-5-16,-19-8-3 0,19 8-2 0,-10-9-13 15,10 9-11-15,-6-15-12 0,6 15-20 16,0 0-18-16,2-26-33 0,-2 26-32 0,14-19-28 15,-6 9-35-15,2-2-81 16,1 3-587-16,1-3-193 0</inkml:trace>
  <inkml:trace contextRef="#ctx0" brushRef="#br0" timeOffset="-212452.19">18876 10042 2426 0,'0'0'-79'0,"0"0"27"16,0 0 25-16,0 0 16 0,0 0-6 0,0 0 8 16,0 0-5-16,0 0 5 0,0 0 6 15,0 0 6-15,0 0 6 0,0 0 10 16,19-7-12-16,-19 7 18 0,0 0-8 0,0 0 8 0,26 0-8 0,-26 0-6 16,18-2 7-16,-18 2-12 15,21-2 11-15,-21 2-8 0,22-2-4 0,-22 2 2 16,23-2 1-16,-23 2 1 15,26-4-7-15,-26 4 8 0,23-1-7 0,-23 1 6 0,24 0-9 16,-24 0-1-16,22-3 17 16,-22 3-17-16,19 0-7 0,-19 0 5 0,18-1 5 15,-18 1-1-15,0 0-2 0,0 0 2 0,25 0 1 0,-25 0 1 16,0 0 9 0,12 8 0-16,-12-8 5 0,0 0-8 0,6 14 9 0,-6-14-11 15,0 0-4-15,-6 25 14 16,6-25-5-16,-10 27 3 0,6-13-5 0,-1 1 5 15,-5-3 13-15,4 4-4 0,-2-3 5 16,0 3 8-16,-2 0 2 0,2-3 8 0,1 2-21 16,-1-2 0-16,0 1-6 0,2-2 4 15,-4 2-2-15,6-4-5 0,-2-3-4 16,6-7 1-16,-6 17 0 0,5-7 2 0,1-10 1 0,0 13-2 16,0-13-4-16,7 11 6 15,-1-5-7-15,-6-6 1 0,18 8-4 0,-6-6-11 16,0 0-24-16,-12-2-16 0,27 1-27 15,-15-1 0-15,3 0-38 0,1-1-20 0,2-3-31 16,-2 0-81-16,-5 0-457 0,5-2 48 16</inkml:trace>
  <inkml:trace contextRef="#ctx0" brushRef="#br0" timeOffset="-211932.05">19310 9856 2066 0,'0'0'7'0,"0"0"38"0,0 0-7 0,0 0-2 0,0 0-8 16,0 0 5-16,0 0 4 15,0 0-11-15,0 0-9 0,0 0 3 16,0 0-6-16,0 0 13 0,0 0-18 0,0 0 14 15,0 0-23-15,55 9 5 0,-55-9-1 0,21-1-27 16,-21 1-21-16,20-3-9 16,-20 3-25-16,22-3-30 0,-15 1-46 0,-7 2-99 0,16-4-299 15,-16 4 260-15</inkml:trace>
  <inkml:trace contextRef="#ctx0" brushRef="#br0" timeOffset="-211682.33">19577 9652 1605 0,'0'0'22'0,"8"-13"28"0,-8 13 3 16,0 0-5-16,7-12-3 0,-7 12-4 0,0 0-7 0,0 0 19 16,0 0 5-16,0 0 12 0,0 0 15 15,0 0 10-15,0 0 5 0,0 0-6 0,0 0-6 16,22 28-9-16,-22-28-7 15,2 22-9-15,0-9-5 0,-2-13-12 0,4 29 3 0,-2-13-23 16,2-2-25 0,-2 1-42-16,2 0-30 0,2 1-45 0,-2-1-40 0,-4-15-114 15,3 23-444-15,-1-11 25 16</inkml:trace>
  <inkml:trace contextRef="#ctx0" brushRef="#br0" timeOffset="-210952.2">19960 10153 2136 0,'0'0'-16'0,"0"0"21"16,0 0-9-16,0 0 8 0,0 0-8 0,0 0 0 0,0 0-1 16,0 0-1-16,0 0 15 15,0 0-3-15,0 0 10 0,0 0 11 0,0 0 6 16,0 0 18-16,0 0 8 0,0 0 2 0,0 0 0 0,0 0-6 16,0 0-3-16,0 0-7 15,0 0-3-15,0 0-4 16,53 0-13-16,-53 0-1 0,23 0-17 0,-23 0-19 15,26-2-35-15,-12 4-25 0,-5-2-24 0,-9 0-35 0,22-2-67 16,-14-2-154-16,-8 4-225 16,10-5 223-16</inkml:trace>
  <inkml:trace contextRef="#ctx0" brushRef="#br0" timeOffset="-210732.65">19995 10071 1761 0,'0'0'3'0,"0"0"-1"16,0 0 0-16,0 0-1 0,0 0 8 0,0 0-8 0,0 0 2 16,0 0 1-16,0 0 9 15,-8 23 5-15,8-23-10 0,0 0 15 0,10 31 3 16,-10-31 5-16,6 22 4 0,-6-10-8 0,0-12-6 0,4 26-6 16,-2-10 0-16,0-1 5 15,0 0-16-15,0-1-24 0,-2-3-14 0,2 0-22 16,2 0-36-16,-4-11-53 0,2 19-119 15,0-10-199-15,-2-9 373 0</inkml:trace>
  <inkml:trace contextRef="#ctx0" brushRef="#br0" timeOffset="-210112.48">20570 9818 1449 0,'0'0'50'0,"24"-2"-16"0,-24 2-9 16,0 0-14-16,10 3-18 0,-10-3-10 0,0 0-7 16,0 0-3-16,0 0 4 0,0 0 4 15,0 0 5-15,0 0 14 0,0 0 0 16,0 0 16-16,-37 21 11 0,37-21 0 15,-28 2 13-15,14 1 6 0,14-3-13 0,-31 1 2 16,15-1-7-16,16 0 0 16,-27 0 0-16,27 0 0 0,-24 0 7 0,24 0 2 0,-22 2 5 15,22-2 2-15,-19 0 3 16,19 0-1-16,0 0 6 0,-20 4 2 0,20-4 15 16,-10 9 4-16,10-9 1 0,-9 16-13 0,9-16 0 15,-8 19-6-15,2-8-7 0,6-11 1 16,-6 22-15-16,2-8 0 0,4-14-2 0,-4 24-5 15,-2-13 0-15,6-11-5 16,-4 21 0-16,4-21-2 0,-2 17-6 0,2-17 4 16,0 0-5-16,-4 21-8 0,4-21-5 15,0 0-1-15,0 0 1 0,6 19-10 16,-6-19 0-16,0 0-7 0,20 3 1 0,-20-3 11 0,23-1-12 0,-23 1 4 16,26-4 17-1,-26 4 2-15,26-4 17 0,-26 4 7 0,27-1 12 0,-27 1 5 16,26-3 3-16,-26 3-2 15,25 3-5-15,-25-3 1 0,20 5 1 0,-9-1-8 0,-11-4 11 16,14 13 7 0,-8-6-1-16,-6-7-4 0,8 22 0 0,-8-22-6 0,-2 25-3 15,2-25-4-15,-10 28-3 16,4-13-4-16,-2-1-6 0,-1 1-7 0,1 0-14 0,0-1-25 16,0-3-21-16,-2 1-26 0,10-12-39 0,-14 18-26 15,7-8-27-15,3-2-35 16,4-8-70-16,0 0-566 0,-8 12-165 0</inkml:trace>
  <inkml:trace contextRef="#ctx0" brushRef="#br0" timeOffset="-209532.8">20706 10039 2426 0,'0'0'3'15,"0"0"50"-15,0 0 7 0,4-16-6 16,-4 16-5-16,0 0-17 0,0 0-14 0,0 0-15 16,14-9 0-16,-14 9-9 0,0 0 6 0,15-4-9 15,-15 4 6-15,16-3-3 16,-16 3 0-16,0 0 8 0,22-3-7 0,-22 3 16 0,19-1-4 15,-19 1-1-15,0 0 13 16,26-4-4-16,-26 4 4 0,17 0-5 0,-17 0 10 16,0 0-4-16,24-2 3 15,-24 2-1-15,0 0-7 0,0 0-6 0,22 0 13 16,-22 0-8-16,0 0 6 0,0 0-6 0,19 2 16 0,-19-2 15 16,0 0 14-16,0 0-3 15,2 15 5-15,-2-15-9 0,0 0-5 0,-8 25-2 16,8-25-4-16,-13 22-4 15,7-9-6-15,-2 3-3 0,2-2-5 0,-4 1 0 0,2-1-3 16,0 0-2-16,-1 1-4 16,1-1 3-16,-2 1-5 0,0-3 4 0,4 1-3 0,-2-2-2 15,3-1 0-15,-3 2-1 16,0-3 5-16,2 0-8 0,2-1-1 0,4-8 2 16,-10 13-4-16,10-13 1 0,-8 12-4 15,8-12-1-15,-6 9 4 0,6-9 2 16,0 0 1-16,0 13-3 0,0-13 1 0,0 0-3 0,0 0-3 15,34 6 0-15,-17-6-9 16,3 0-10-16,-20 0-11 0,43-3-10 0,-23-1-13 16,4 2-20-16,-3 0-15 0,3-2-23 15,-1 2-16-15,-1-2-23 0,-1 1-31 0,-3-1-58 16,-2-2-115-16,2 0-350 0,-3 3 41 0</inkml:trace>
  <inkml:trace contextRef="#ctx0" brushRef="#br0" timeOffset="-209052.65">21134 9854 2134 0,'0'0'-6'16,"0"0"-2"-16,0 0 9 0,0 0-1 0,0 0 0 15,0 0 8-15,0 0 13 0,41 15-13 16,-41-15-5-16,20 2 1 0,-20-2 3 0,23 0-4 15,-23 0 0-15,22-2-6 16,-22 2-7-16,22 0-4 0,-22 0-22 0,19-2-19 16,-9 0-33-16,-10 2-56 0,14-4-149 15,-14 4-202-15,12-5 333 0</inkml:trace>
  <inkml:trace contextRef="#ctx0" brushRef="#br0" timeOffset="-208432.61">21358 9650 1404 0,'0'0'31'16,"0"0"11"-16,0 0 1 0,0 0-11 15,8-21 6-15,-8 21-9 0,8-10-1 0,-2 5-5 16,-6 5 2-16,11-11 7 15,-11 11 12-15,20-12 15 0,-20 12 4 0,12-9 10 16,-12 9 7-16,17-8 2 0,-17 8 1 16,12-6-3-16,-12 6-12 0,16-6-5 0,-16 6-7 15,0 0 16-15,0 0-29 0,23-1 0 0,-23 1-8 16,0 0-2-16,0 0-5 0,18 13-4 16,-18-13 4-16,8 13-3 0,-8-13 4 0,6 16 5 15,-6-16 2-15,0 19-2 16,0-19 3-16,-2 19-2 0,2-19-1 0,-4 20 1 15,4-20-7-15,-12 20-4 16,8-11-1-16,4-9-2 0,-10 19 0 0,3-9-2 0,7-10-1 16,-14 17-2-16,8-10-4 15,6-7 3-15,-12 15-1 0,12-15-1 0,-8 13 10 16,8-13 4-16,-8 11 6 0,8-11 5 0,0 0 9 0,-11 15-1 16,11-15 0-16,0 0-2 15,-4 15-1-15,4-15 6 0,0 0-2 16,0 19-2-16,0-19 3 0,0 0 1 0,15 17-3 15,-7-13-2-15,2 0-6 0,2 1-4 0,-2-2-3 16,5 2-18-16,-5-3-29 16,-10-2-37-16,26 3-56 0,-11 0-62 0,-5-3-77 15,-10 0-212-15,22-3-461 0,-22 3-321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27T12:01:33.83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20085 9595 401 0,'0'0'70'0,"0"0"-32"0,0 0-10 15,8 8-7-15,-8-8-12 0,0 0-1 16,0 0-1-16,0 0-1 0,7 6 1 16,-7-6 4-16,0 0 1 0,0 0-3 15,0 0 8-15,0 0 1 0,8 5 8 0,-8-5 0 16,0 0 5-16,0 0 4 0,0 0-4 16,0 0 5-16,0 0-3 0,0 0-2 15,0 0-3-15,0 0-1 0,0 0 0 0,10 4-4 16,-10-4 2-16,0 0 2 0,0 0-4 15,0 0-5-15,0 0-1 0,0 0-3 16,0 0 4-16,0 0-2 0,0 0-4 0,0 0 2 16,0 0-2-16,0 0 1 0,0 0-5 15,0 0 3-15,0 0 4 0,0 0-4 0,0 0 3 16,0 0 0-16,0 0 6 0,0 0-1 16,0 0 4-16,0 0 1 0,0 0-2 15,0 0 7-15,0 0-4 0,0 0 8 0,0 0-13 16,0 0 5-16,0 0-8 0,0 0 8 15,0 0-3-15,0 0 0 0,0 0 1 0,0 0 4 16,0 0-4-16,0 0 0 0,24 1 3 16,-24-1-8-16,0 0 7 0,0 0-5 15,0 0-1-15,0 0 1 0,0 0 3 0,0 0-2 16,21 0 8-16,-21 0 1 0,0 0 4 16,0 0-1-16,0 0 1 0,23 0 2 0,-23 0-9 15,0 0 9-15,0 0-15 0,21-1 1 16,-21 1 1-16,0 0-6 0,0 0 11 0,24 0-9 15,-24 0-2-15,0 0 0 0,19-4-8 16,-19 4 3-16,0 0-3 0,19-5 0 16,-19 5-7-16,0 0 4 0,17-6 0 0,-17 6-1 15,0 0 2-15,14-4 9 0,-14 4-12 16,0 0-2-16,0 0-1 0,0 0 5 16,20-4-7-16,-20 4 7 0,0 0-3 0,0 0 9 15,14-4-15-15,-14 4 0 0,0 0 9 16,0 0-4-16,18-6-4 0,-18 6-4 0,0 0 12 15,0 0 0-15,16-6-15 0,-16 6 9 16,0 0 0-16,0 0 9 0,19-3-4 16,-19 3 2-16,0 0 2 0,0 0 4 0,22-2-7 15,-22 2 0-15,0 0 1 0,14-3 7 16,-14 3-4-16,0 0 5 0,18-6-6 0,-18 6 14 16,0 0-17-16,16-3 10 0,-16 3-4 15,0 0-2-15,17-4 4 0,-17 4 2 16,0 0-4-16,17-3 4 0,-17 3-6 0,0 0 5 15,0 0-5-15,17-4 2 0,-17 4-2 16,0 0-2-16,0 0-4 0,0 0 2 16,22-2 3-16,-22 2-2 0,0 0 0 0,0 0-2 15,18-4 0-15,-18 4 0 0,0 0-1 16,0 0 1-16,0 0-4 0,24 2-1 16,-24-2 0-16,0 0 3 0,17 2 3 0,-17-2 1 15,0 0-1-15,0 0-6 0,18 2 0 16,-18-2 1-16,0 0-2 0,18 2 4 0,-18-2-2 15,0 0 6-15,0 0-7 0,20 0 8 16,-20 0-10-16,0 0 8 0,0 0-5 16,22 0 8-16,-22 0 0 0,0 0 6 0,0 0-6 15,21 0 3-15,-21 0-12 0,0 0 8 16,0 0-5-16,19 2 1 0,-19-2-4 0,0 0 6 16,0 0 3-16,21 2-8 0,-21-2 0 15,0 0 2-15,18 1-3 0,-18-1 5 0,0 0-10 16,20 0 10-16,-20 0-3 0,17 3 1 15,-17-3 4-15,0 0-1 0,26-3-2 16,-26 3-1-16,18 0-1 0,-18 0 5 0,0 0-7 16,28 3 3-16,-28-3-2 0,19 0 2 15,-19 0 1-15,19 0 0 0,-19 0-2 0,17 1 9 16,-17-1 3-16,0 0 5 0,26 2-4 16,-26-2 6-16,0 0 0 0,25 1-3 15,-25-1-4-15,17 3 3 0,-17-3-3 0,17 3 2 16,-17-3 0-16,21 3-3 0,-21-3-2 15,19 2 2-15,-19-2 1 0,20 2-2 0,-20-2-7 16,20 4 4-16,-20-4-1 0,19 1-1 16,-19-1-2-16,20 4 3 0,-20-4-1 15,16 3 0-15,-16-3-3 0,18 3 1 0,-18-3-3 16,16 2 2-16,-16-2-3 0,17 2 3 16,-17-2-3-16,0 0 1 0,26 2-1 0,-26-2 2 15,16 0 0-15,-16 0-3 0,0 0-2 16,24 0 2-16,-24 0 3 0,14 1-2 15,-14-1 1-15,0 0 0 0,22 0 0 0,-22 0-4 16,0 0 4-16,21-1-1 0,-21 1-1 16,0 0-1-16,19 1 3 0,-19-1 0 0,0 0-1 15,21 3-1-15,-21-3-1 0,0 0 1 16,0 0-2-16,26 0 2 0,-26 0-2 16,0 0 2-16,18 0 1 0,-18 0 0 0,0 0-2 15,22 1 4-15,-22-1-2 0,0 0-1 16,19 3-3-16,-19-3 3 0,0 0 0 0,24 0 3 15,-24 0-3-15,0 0 3 0,22 0-5 16,-22 0 5-16,18 2-1 0,-18-2-4 16,0 0 4-16,23 0 0 0,-23 0-4 0,16 1 4 15,-16-1-3-15,0 0 0 0,24 0 3 16,-24 0 0-16,14 2-4 0,-14-2 1 0,0 0 5 16,24 2-1-16,-24-2-3 0,0 0 2 15,21 2 2-15,-21-2 0 0,0 0-2 16,24 0 0-16,-24 0 1 0,0 0-3 0,20 2 0 15,-20-2 3-15,0 0 0 0,22 0-2 16,-22 0-2-16,0 0 1 0,21-2 2 0,-21 2 1 16,0 0-3-16,19 2 3 0,-19-2-1 15,0 0 2-15,21 1-2 0,-21-1-1 16,0 0 2-16,22 0-3 0,-22 0 2 0,0 0-2 16,18 3-6-16,-18-3 8 0,0 0 2 15,22 4-5-15,-22-4-3 0,0 0 5 16,19 1 2-16,-19-1 0 0,0 0-2 0,18 2 3 15,-18-2-3-15,0 0-1 0,20 2 0 16,-20-2 3-16,0 0-2 0,16 2 2 0,-16-2-3 16,0 0 3-16,20 2-3 0,-20-2 5 15,0 0-8-15,17 2 3 0,-17-2 2 16,0 0 0-16,0 0-2 0,21 4 3 0,-21-4 4 16,0 0 1-16,15 1 0 0,-15-1 4 15,0 0-3-15,14 4 0 0,-14-4 1 0,0 0-3 16,0 0-3-16,18 4 4 0,-18-4-2 15,0 0-4-15,0 0 1 0,20 4-2 16,-20-4 1-16,0 0 0 0,15 4 1 16,-15-4 5-16,0 0-6 0,20 3 0 0,-20-3-2 15,0 0 1-15,16 4 8 0,-16-4-10 16,0 0 5-16,18 6-2 0,-18-6 5 0,0 0-4 16,14 3-1-16,-14-3 5 0,0 0-5 15,15 7 4-15,-15-7-2 0,0 0-2 0,15 4-2 16,-15-4 3-16,0 0 2 0,17 5 0 15,-17-5-4-15,0 0 5 0,14 4-6 0,-14-4 6 16,0 0-2-16,16 3 0 0,-16-3 1 16,0 0-4-16,0 0 6 0,16 4-4 15,-16-4-2-15,0 0 0 0,0 0-1 0,0 0 3 16,17 6-1-16,-17-6 1 0,0 0-2 16,0 0-1-16,0 0 1 0,17 4 2 15,-17-4-2-15,0 0 2 0,0 0 0 0,17 2-5 16,-17-2 2-16,0 0 2 0,0 0 0 15,0 0-2-15,17 6 7 0,-17-6-9 0,0 0 5 16,0 0-1-16,0 0 1 0,0 0-6 16,19 2 3-16,-19-2 3 0,0 0-3 0,0 0 1 15,0 0-1-15,22 0 0 0,-22 0 2 16,0 0 1-16,0 0-3 0,0 0-1 0,18 0 2 16,-18 0-1-16,0 0 2 0,0 0-4 15,0 0 2-15,0 0 2 0,21 0-4 16,-21 0 5-16,0 0-6 0,0 0 3 0,0 0-2 15,0 0 3-15,20 1-1 0,-20-1 0 16,0 0-2-16,0 0 5 0,0 0-3 16,20 0 0-16,-20 0 0 0,0 0 0 0,0 0-1 15,22-1 0-15,-22 1 0 0,0 0-2 16,0 0 0-16,0 0 6 0,0 0-7 0,23 0 5 16,-23 0-1-16,0 0 0 0,0 0 0 15,0 0 0-15,0 0 0 0,0 0-1 16,19 0 0-16,-19 0 0 0,0 0-1 0,0 0 2 15,0 0-1-15,0 0-2 0,0 0 2 16,0 0-1-16,0 0 3 0,21 1-2 0,-21-1 1 16,0 0 0-16,0 0 0 0,0 0 1 15,15 4 1-15,-15-4-3 0,0 0 1 16,0 0 0-16,0 0 0 0,19 0-1 0,-19 0-2 16,0 0 5-16,0 0-2 0,0 0 0 15,0 0 1-15,17 3-1 0,-17-3-1 16,0 0 1-16,0 0 1 0,0 0-2 0,0 0 1 15,17 3 1-15,-17-3 0 0,0 0-1 16,0 0 4-16,0 0-4 0,0 0 4 16,0 0-2-16,19 3 1 0,-19-3-2 0,0 0 1 15,0 0 3-15,0 0-1 0,0 0-1 16,17 1 3-16,-17-1-3 0,0 0 5 0,0 0-3 16,0 0 3-16,19 1 1 0,-19-1-3 15,0 0 2-15,0 0-2 0,20 3 1 16,-20-3-1-16,0 0-6 0,0 0-4 0,20 2-6 15,-20-2-19-15,15 1-28 0,-15-1-33 16,0 0-42-16,24 0-47 0,-14 0-74 0,-10 0-167 16,16-1-378-16,-16 1-106 0</inkml:trace>
  <inkml:trace contextRef="#ctx0" brushRef="#br0" timeOffset="151692.41">11983 10139 2845 0,'0'0'-100'0,"0"0"29"0,0 0 17 16,-4-22 18-16,4 22 32 0,0 0 2 0,0 0 35 16,0 0 19-16,0 0 30 0,-3-17 15 15,3 17 17-15,0 0 6 0,0 0 2 0,0 0 2 16,0 0 0-16,0 0-3 0,0 0 5 15,-6-14 4-15,6 14 6 0,0 0-3 16,0 0-9-16,0 0-11 0,0 0 8 0,0 0-20 16,0 0-4-16,0 0-12 0,0 0-3 15,11 60-6-15,-9-49-5 0,-2-11-5 0,6 30-1 16,-4-14-2-16,4 0-3 0,-3 2 0 16,-1 1-3-16,2 0-5 0,2 0 0 0,-2 0-8 15,3 0-2-15,0 2-1 0,-2-3-5 16,-2 1-1-16,3-2 0 0,0-1-1 0,-2 2-1 15,4-1-5-15,-5-2-1 0,3 1-3 16,-2-4-3-16,1 1-1 0,-5-13-1 0,6 22 0 16,-6-22-4-16,7 17-4 0,-7-17 0 15,5 14-2-15,-5-14-7 0,4 11-10 16,-4-11-12-16,0 0-24 0,3 17-27 0,-3-17-46 16,2 6-61-16,-2-6-78 0,0 0-57 15,0 0-124-15,0 0-153 0,0 0-17 0,0 0-380 16,0 0-450-16</inkml:trace>
  <inkml:trace contextRef="#ctx0" brushRef="#br0" timeOffset="152278.81">12300 10407 2946 0,'0'0'-111'0,"0"0"31"0,-5-29 21 16,5 29 27-16,0 0 22 0,-2-17 11 16,2 17 20-16,0 0 7 0,0 0 19 0,0-28 18 15,0 28 13-15,0 0 7 0,2-20 8 16,-2 20 1-16,3-16 1 0,-3 16-5 15,4-12-7-15,-4 12-8 0,7-14-5 16,-7 14-8-16,0 0-6 0,11-19-9 0,-11 19-3 16,7-10-3-16,-7 10-6 0,12-9-1 15,-12 9-9-15,0 0 2 0,17-11 1 0,-17 11 6 16,0 0 3-16,18 0 6 0,-18 0 0 16,0 0 4-16,20 9-2 0,-20-9-2 15,14 11-7-15,-14-11 4 0,13 17 1 0,-6-3-1 16,-3-2-3-16,3-1-2 0,-4 2-3 15,3 3 5-15,-6-16 1 0,6 24 2 0,-4-11 3 16,-2-13 2-16,0 25 8 0,0-25 7 16,0 23-2-16,0-10-1 0,0-13-1 0,-2 22 2 15,2-22-21-15,-6 20 2 0,6-20 4 16,-6 18 6-16,6-18-1 0,-5 13-5 16,5-13 8-16,-9 11 0 0,9-11-3 0,0 0-4 15,-16 7-5-15,16-7-2 0,0 0-7 16,0 0-6-16,0 0 0 0,-25-18-7 0,25 18 2 15,-8-19-3-15,8 19-3 16,-7-19-14-16,3 7 5 0,4 12-30 0,-5-23-20 16,4 10-25-16,-1 2-41 0,2 11-54 0,-2-24-75 15,2 10-71-15,-2 2-148 0,2 12-153 16,-5-23 33-16,3 12-363 0,2 11-360 16</inkml:trace>
  <inkml:trace contextRef="#ctx0" brushRef="#br0" timeOffset="153316.51">12762 10194 2727 0,'0'0'-131'0,"0"0"37"16,0 0 12-16,0 0 26 0,0 0 27 15,0 0 22-15,0 0 40 0,0 0 25 0,0 0 29 16,0 0 19-16,0 0 9 0,0 0 7 15,0 0 4-15,0 0-9 0,0 0-7 16,0 0-14-16,0 0-10 0,0 0-11 0,0 0-10 16,0 0-2-16,0 0-8 0,0 0-8 15,0 0-4-15,0 0-8 0,46-19-3 0,-46 19-7 16,22-8 0-16,-9 2-6 0,-2 0-4 16,1 2 4-16,3 0-5 0,-5 0 0 0,1 1 0 15,-11 3-2-15,20-7-1 0,-13 3 0 16,-7 4-2-16,17-3 2 0,-17 3 5 0,0 0 4 15,0 0 5-15,19-5 2 0,-19 5 3 16,0 0 5-16,0 0-6 0,0 0-2 0,0 0-4 16,-5 34-1-16,5-34-1 0,-12 21-4 15,6-7 2-15,-3 0 1 0,1 1 3 16,0 5 0-16,-1-1-1 0,-2-2 0 0,2 2 1 16,0 0 1-16,0 0 2 0,1-4 0 15,0 0 0-15,2 1 1 0,-1 0-1 0,3-3-7 16,4-13 3-16,-9 22-5 0,6-10 0 15,3-12-3-15,-2 17-1 0,2-17 0 16,0 0 1-16,7 20 1 0,-7-20 0 0,11 8-2 16,-11-8 1-16,18 4-3 0,-18-4-1 15,24 0-4-15,-24 0-1 0,27-4-5 0,-12 1-7 16,0-3-14-16,1 2-14 0,-5-2-22 16,5 1-35-16,-3-3-48 0,-2 3-53 15,5-3-52-15,-9-2-77 0,7 1-169 0,-3-3-473 16,-3 1-406-16</inkml:trace>
  <inkml:trace contextRef="#ctx0" brushRef="#br0" timeOffset="153606.73">13011 9903 2983 0,'0'0'-61'15,"-2"-17"23"-15,2 17 7 0,0 0 24 16,0 0 19-16,0 0 22 0,0 0 18 0,12-19 13 16,-12 19 5-16,7-9-5 0,-7 9-5 15,13-8-11-15,-13 8-5 0,18-8-7 16,-18 8-12-16,20-9-16 0,-11 3-22 0,-9 6-35 15,19-9-51-15,-9 5-38 0,-1-1-38 16,1-1-81-16,-3 0-557 0,-7 6-136 16</inkml:trace>
  <inkml:trace contextRef="#ctx0" brushRef="#br0" timeOffset="153815.29">13218 9707 2420 0,'0'0'-30'0,"0"0"36"15,0 0 24-15,0 0 17 0,5-17 10 0,-5 17 24 16,0 0 23-16,0 0 23 0,0 0 7 16,0 0 1-16,0 0-1 0,0 0-9 0,0 0-13 15,22 29-13-15,-22-29-10 0,7 18-11 16,0-8-6-16,-7-10-17 0,11 24-23 0,-6-12-31 16,-1 0-29-16,2 2-58 15,0 0-71-15,-2 0-65 0,1-1-149 0,-3 2-550 0,-2-15-324 16</inkml:trace>
  <inkml:trace contextRef="#ctx0" brushRef="#br0" timeOffset="154394.53">13701 10227 2686 0,'0'0'-105'0,"0"0"26"0,-16 12 14 0,16-12 15 16,0 0 5-16,0 0 18 0,0 0 27 15,-8 11 18-15,8-11 22 0,0 0 30 0,0 0 28 16,0 0 13-16,0 0 2 0,0 0 20 16,0 0 2-16,0 0-6 0,0 0-1 15,31 8-10-15,-31-8-6 0,0 0-10 0,25-2-13 16,-25 2-8-16,25-6-5 0,-25 6-13 15,25-5-8-15,-25 5-10 0,26-6-11 0,-12 4-14 16,-14 2-20-16,25-8-25 0,-14 5-22 16,-11 3-38-16,20-7-34 0,-20 7-41 15,16-5-37-15,-16 5-42 0,0 0-75 0,15-10-570 16,-15 10-253-16</inkml:trace>
  <inkml:trace contextRef="#ctx0" brushRef="#br0" timeOffset="154635.23">13816 10147 2652 0,'0'0'-47'0,"0"0"19"16,-12-8 10-16,12 8-3 0,0 0-5 15,0 0 8-15,0 0 17 0,0 0 29 0,0 0 26 16,0 0 23-16,0 0 8 0,0 0 4 16,0 0 1-16,-24 20-3 0,24-20-4 15,-2 17-8-15,-1-8-5 0,3-9-3 0,0 25-8 16,0-12-4-16,0 1-3 0,3 1-9 15,-3 2-3-15,2-1-9 0,1 0-15 0,-1 2-17 16,0-4-14-16,0 4-35 0,3-2-38 16,-3 0-43-16,2-2-31 0,0 1-44 15,-2-4-98-15,1-1-508 0,-3-10-135 0</inkml:trace>
  <inkml:trace contextRef="#ctx0" brushRef="#br0" timeOffset="155301.41">14405 9928 2345 0,'15'-6'-46'0,"-15"6"15"16,0 0 13-16,0 0 8 0,16-5-5 0,-16 5 4 16,0 0 17-16,0 0 19 0,0 0 14 15,0 0 4-15,0 0 9 0,0 0-5 0,0 0 2 16,0 0 0-16,0 0 7 0,0 0 4 16,0 0 11-16,-56 9 5 0,56-9 6 15,-21 3 0-15,21-3-5 0,-21 4-2 0,21-4 4 16,-21 4-1-16,21-4 1 0,-20 3-3 15,20-3-3-15,-18 2-8 0,18-2-1 0,-16 4-10 16,16-4-4-16,0 0-2 0,-21 7-5 16,21-7-1-16,-15 8-3 0,15-8-6 15,-13 10 1-15,13-10-2 0,-10 14 0 0,4-5-3 16,6-9-3-16,-9 16-1 0,9-16-3 16,-12 19 2-16,8-9-5 0,4-10 0 15,-5 19-6-15,5-19 0 0,-4 13-3 0,4-13-2 16,0 0-4-16,-4 19-2 0,4-19-3 15,0 0 1-15,0 0-4 0,0 0 3 0,0 0-2 16,15 16 1-16,-15-16 2 0,0 0-1 16,25 0 0-16,-25 0 1 0,0 0 6 0,27-2 0 15,-27 2 2-15,20-3 3 0,-20 3 3 16,23 0 1-16,-23 0 9 0,22 6-2 16,-8-2 7-16,-1 2 1 0,-2 2 6 0,1-1-1 15,-1 4 0-15,1 1-5 0,-1 1 2 16,-3 1-2-16,-1-1 5 0,-3 4 2 0,5-2 11 15,-8 3-1-15,-1-2-4 16,0 1-1-16,0-17-3 0,-10 37-5 0,5-22-4 16,-1 2 1-16,-2-2-13 0,-2 1-8 0,3-4-12 15,-2 1-23-15,-1-2-30 0,10-11-34 16,-17 17-43-16,6-11-50 0,11-6-46 16,-11 8-31-16,11-8-80 0,0 0-141 0,0 0-484 15,0 0-405-15</inkml:trace>
  <inkml:trace contextRef="#ctx0" brushRef="#br0" timeOffset="155912.04">14638 10187 2908 0,'0'0'-66'16,"0"0"27"-16,13-12 17 0,-13 12-3 15,0 0 11-15,0 0-1 0,12-11 14 0,-12 11 17 16,0 0 11-16,16-5 17 0,-16 5 4 16,0 0 2-16,15-8-5 0,-15 8-2 15,19-8-4-15,-19 8 3 0,19-4-5 0,-19 4 4 16,25-7-1-16,-13 3 1 0,-12 4-4 15,25-6-3-15,-12 3 0 0,-13 3-2 0,27-6-5 16,-14 4-2-16,-13 2-2 0,25-5-2 16,-25 5-1-16,23-2 0 0,-23 2 5 0,16-4 10 15,-16 4 13-15,15-4 17 0,-15 4 0 16,0 0 8-16,0 0-3 0,17-4-2 16,-17 4-6-16,0 0-4 0,0 0-5 0,0 0-5 15,0 0 1-15,0 0 1 0,0 0-4 16,-32 33 1-16,24-25-5 0,0 5-1 15,-4-2-5-15,3 0-2 0,0 3-4 0,-2-1-3 16,-2 4-3-16,3-2-1 0,-3 3-6 16,2-2 1-16,-2 0 0 0,3-1-2 0,2 0-1 15,-3-1-1-15,3-2 0 0,1 2-3 16,1-2 3-16,6-12-5 0,-10 19-2 16,10-19 0-16,-5 16-1 0,5-16 4 0,-2 13-2 15,2-13 2-15,0 0 3 0,0 0 0 16,15 19-3-16,-15-19 1 0,17 5 4 0,-17-5-5 15,21 0-2-15,-21 0 2 0,26 0-4 16,-26 0-1-16,25-4-8 0,-9 3-12 16,-16 1-6-16,32-6-19 0,-16 2-24 0,-2-2-35 15,1 3-47-15,-15 3-39 0,26-8-46 16,-12 4-34-16,-3 0-97 0,2-1-130 0,-5 1-418 16,-8 4-305-16</inkml:trace>
  <inkml:trace contextRef="#ctx0" brushRef="#br0" timeOffset="156616.28">15178 9692 2749 0,'0'0'-63'16,"0"0"29"-16,0 0 33 0,0 0 17 16,0 0 22-16,0 0 19 0,0 0 20 0,0 0 20 15,0 0 14-15,0 0 4 0,0 0 3 16,0 0-6-16,0 0-9 0,0 0-6 0,0 0-10 16,0 0-8-16,0 0-7 0,0 0-10 15,0 0-5-15,0 0-15 0,0 0-13 16,28-14-17-16,-28 14-21 0,0 0-34 15,18-5-42-15,-18 5-48 0,13-4-59 0,-13 4-53 16,11-2-131-16,-11 2-521 0,10-3-277 16</inkml:trace>
  <inkml:trace contextRef="#ctx0" brushRef="#br0" timeOffset="157016.34">15284 9607 2584 0,'0'0'-96'0,"0"0"17"0,0 0 9 15,0 0 7-15,9-24 13 0,-9 24 15 16,0 0 6-16,10-9 9 0,-10 9 6 0,0 0-2 16,11-9 7-16,-11 9 5 0,0 0 14 15,19-7-1-15,-19 7 2 0,0 0 14 16,21-5 10-16,-21 5 9 0,14-2 14 0,-14 2 1 15,0 0 5-15,22 0 3 0,-22 0 9 16,0 0 10-16,16 7-3 0,-16-7-3 0,10 10 0 16,-10-10-1-16,6 15 4 0,-6-15-2 15,2 21-6-15,-2-21 0 0,-2 23 2 16,2-23 1-16,-4 28 3 0,2-14-4 0,2-14-5 16,-8 28-1-16,6-14-7 0,-2-1-1 15,4-13-4-15,-4 23 0 0,4-23-3 0,-5 17-5 16,5-17 0-16,-1 18-1 0,1-18-8 15,0 0-4-15,-2 19-7 0,2-19-1 16,0 0-8-16,0 0-11 0,8 18-18 0,-8-18-32 16,12 4-37-16,-12-4-47 0,21 4-58 15,-10-4-66-15,-11 0-155 0,24 0-581 16,-11-1-443-16</inkml:trace>
  <inkml:trace contextRef="#ctx0" brushRef="#br0" timeOffset="158601.51">16198 9865 2827 0,'0'0'-170'0,"2"-11"33"0,-2 11 28 16,2-12 23-16,-2 12 23 0,0 0 9 0,0 0 19 16,4-19 12-16,-4 19 4 0,0 0 8 15,0 0 22-15,0 0 19 0,3-16 6 0,-3 16 10 16,0 0 9-16,0 0 12 0,0 0 5 16,0 0-7-16,0 0 2 0,0 0-3 15,0 0-1-15,0 0 2 0,0 0 10 0,0 0 5 16,0 0-1-16,0 0-2 0,0 0 2 15,0 0-3-15,0 0-1 0,0 0-1 0,0 0-2 16,0 0 4-16,0 0-7 0,-5 62-5 16,7-45-6-16,-2 0 0 0,0 2-1 0,0 1-2 15,3 0-4-15,-3 3-5 0,2 2-3 16,0 2-2-16,1 0 2 0,-1-1-2 16,0 3-3-16,2-1 3 0,-2 1-5 0,0 2-2 15,0-3 4-15,0 2 0 0,2-1-2 16,-2 2 1-16,2-3-9 0,1 1 2 0,-1 1-5 15,-1-3 3-15,1 1-4 0,0 1 0 16,0-2-2-16,0-1-1 0,0 1 5 16,-1-2 0-16,1 0 0 0,-2-2 0 0,-2-3-3 15,4 5 1-15,-2-4 1 0,0 0 2 16,0 1-1-16,1-2-1 0,-1 1-5 0,0-2-1 16,0 0-4-16,0-2 1 0,3 0-7 15,-3-2-6-15,0 0-9 0,-2-15-18 0,4 24-27 16,-2-13-36-16,-2-11-62 0,4 17-70 15,-4-9-88-15,0-8-199 0,0 0-87 16,4 11-328-16,-4-11-324 0</inkml:trace>
  <inkml:trace contextRef="#ctx0" brushRef="#br0" timeOffset="159989.26">16296 10689 2621 0,'0'0'-125'0,"0"0"28"0,0 0 23 16,0 0 14-16,0 0 3 0,0 0 21 0,0 0 6 15,0 0 13-15,0 0 4 0,0 0 11 16,0 0 17-16,0 0 2 0,0 0 8 16,27 21 16-16,-27-21 5 0,0 0-2 0,20 1 0 15,-20-1 5-15,0 0 9 0,24 2-10 16,-24-2 0-16,20 0 3 0,-20 0 1 16,25 0 4-16,-25 0 4 0,28 2-1 0,-14-2 13 15,6 0-11-15,-1 0-5 0,-1 0-9 16,2 2-1-16,0-2-4 0,2 0-2 0,-1 0-7 15,3 0-4-15,-2-2-2 0,2 2-4 16,1 2-4-16,3-2 0 0,0 0 0 16,-1 0-5-16,3 0 2 0,0-2-3 0,-2 4 0 15,5-2-1-15,-4 0-4 0,2 0 3 0,2 0-2 16,-1 2 1-16,0-2-4 0,1 2 9 16,-1-2-6-16,0 0 2 0,2 2-2 15,-3-2 3-15,1 0 1 0,2 2 4 0,-2-2 1 16,-1 0 4-16,3-2 3 0,-2 2 1 15,-1 0-3-15,1-2-2 0,2 0-4 16,-2 0-3-16,1 0 1 0,0 0 0 0,-1 0 1 16,0-2-1-16,-1 2 0 0,-1 1 0 15,0-3 0-15,-1 0 2 0,0 0-5 0,-1 2 1 16,1-2-1-16,-1 1 0 0,0-2-2 16,-1 4-5-16,1-3 6 0,-1 0-6 0,1 0 0 15,0 3 2-15,-2-4-2 0,4 2 0 16,-2 1-1-16,-1 0-2 0,1-1 3 15,2 0-5-15,-3-1 3 0,3 3-3 0,0-3 2 16,-1 2 3-16,-1-2-4 0,1 2 10 16,1-1-2-16,2 0 7 0,-2 2 5 15,1-1 1-15,-1-2 3 0,4 2 6 0,-3 1-4 16,-1-2 5-16,4 1-2 0,-4 2-3 16,1-4 1-16,1 3 2 0,0-1-4 0,-1 0 3 15,1 0-1-15,-2 0 0 0,2 1-2 16,-1-2-2-16,-1 2-3 0,2-2 1 15,-3 2-1-15,1-2 3 0,-2 0-1 0,1-1 3 16,1 3-4-16,0-2 3 0,-1 2-7 16,1-2-1-16,0 0 0 0,1 3-3 15,1-4 0-15,-2 2-2 0,2 2-3 0,-1-1-1 16,1 1 0-16,0-3 1 0,1 3 2 16,-1 0-2-16,0 0-3 0,2-2 0 15,-3 2 2-15,1 0-2 0,2-2-6 0,0 2 4 16,1-2-1-16,0 2 0 0,1 0-5 15,0-2 0-15,0 1 0 0,2 1 1 0,2-2-2 16,2 0 2-16,-2 0-1 0,-2 2-2 16,-1-1 1-16,1-2 3 0,-2 3-2 0,-1-3 0 15,1 2 0-15,-1 1 2 0,-3-2-3 16,2 2 3-16,-1-2-1 0,1 0 2 16,-2 2-4-16,2-1 5 0,-5-1-4 0,3 2 3 15,-2-2 0-15,-3 2 4 0,-1-2-2 16,-4 2-4-16,2-2-11 0,-5 2-13 0,-19 0-21 15,32-3-28-15,-18 3-53 0,-14 0-67 16,28-3-63-16,-28 3-113 0,17-4-184 16,-17 4-387-16,9-3-361 0</inkml:trace>
  <inkml:trace contextRef="#ctx0" brushRef="#br0" timeOffset="163861.06">16863 10121 2679 0,'0'0'-170'0,"0"0"23"0,0 0 13 15,0 0 12-15,0 0 14 0,0 0 8 16,-3-15 17-16,3 15 14 0,0 0 18 16,0 0 15-16,0 0 14 0,0 0 9 0,0 0 14 15,0 0 8-15,0 0 19 0,0 0 5 16,0 0-1-16,0 0 7 0,0 0 7 0,0 0 6 16,0 0 6-16,0 0 2 0,-4-20 5 15,4 20-3-15,0 0 4 0,0 0-10 16,0 0-8-16,0 0 9 0,0 0-2 0,0 0 6 15,-6-8 1-15,6 8 5 0,0 0-9 16,0 0 5-16,0 0-1 0,0 0 1 0,-2-11-1 16,2 11-2-16,0 0-2 0,0 0 0 15,0 0-6-15,0 0 2 0,-6-11 1 16,6 11-1-16,0 0-2 0,0 0-1 0,0 0-2 16,-4-10 3-16,4 10 1 0,0 0 3 15,0 0 0-15,0 0-3 0,0 0-5 0,0 0-1 16,0 0-6-16,0 0-4 0,0 0-3 15,-6-9-4-15,6 9 2 0,0 0 2 16,0 0 10-16,0 0-1 0,0 0 2 0,0 0 3 16,0 0 3-16,0 0 2 0,-7 37 2 15,7-37-7-15,0 27 1 0,-3-13-1 0,3 4-2 16,-2 0-3-16,2-18-2 0,0 36-4 16,0-16-2-16,0-1-8 0,0 0-1 0,2-3 0 15,-2 4-3-15,0-5-3 0,0 0-10 16,3 0-13-16,-1-2-18 0,-2-1-22 0,0-12-36 15,2 20-54-15,1-9-66 0,-3-11-71 16,0 12-175-16,0-12-142 0,0 0-335 16,0 0-321-16</inkml:trace>
  <inkml:trace contextRef="#ctx0" brushRef="#br0" timeOffset="164932.99">17172 10281 2611 0,'0'0'-139'0,"0"0"23"0,0 0 16 15,0 0 3-15,0 0 4 0,0 0 2 16,0 0 3-16,0 0 6 0,0 0 4 0,0 0 8 15,0 0 5-15,0 0 8 0,0 0 11 16,-17-6 7-16,17 6 14 0,0 0-1 16,0 0 7-16,0 0 11 0,0 0 2 0,0 0 12 15,0 0-3-15,0 0 11 0,0 0 3 16,0 0 2-16,0 0-6 0,0 0 11 0,0 0-2 16,0 0 0-16,0 0-8 0,0 0 11 15,0 0-1-15,0 0-1 0,0 0 2 16,0 0 5-16,0 0-2 0,0 0 2 0,0 0-5 15,0 0-4-15,0 0 6 0,0 0 4 16,0 0-15-16,0 0 7 0,0 0-9 16,0 0 7-16,0 0 4 0,0 0 2 0,0 0 5 15,0 0 0-15,0 0 10 0,0 0-1 16,0 0-8-16,0 0 0 0,0 0 5 16,0 0 2-16,0 0 8 0,0 0 3 0,0 0 8 15,0 0-2-15,0 0 1 0,0 0-1 16,0 0-2-16,0 0 1 0,0 0-9 0,0 0-5 15,0 0 5-15,0 0 2 0,0 0 1 16,0 0-1-16,0 0 0 0,0 0 3 0,0 0 0 16,0 0 2-16,0 0 7 0,0 0 8 15,0 0 3-15,0 0 3 0,0 0 3 16,0 0 6-16,0 0 0 0,0 0 1 0,0 0-1 16,0 0-1-16,0 0-1 0,0 0 0 15,0 0-3-15,0 0 0 0,0 0-5 0,0 0-1 16,0 0-7-16,0 0 1 0,0 0 0 15,0 0-3-15,0 0 1 0,0 0-5 0,0 0-3 16,0 0-7-16,57 0-8 16,-57 0 11-16,24-2-20 0,-24 2-3 0,22-2-12 15,-22 2-1-15,22-2-14 0,-22 2-13 0,19 0-28 16,-19 0-39-16,13-2-56 0,-13 2-67 16,0 0-55-16,17 0-103 0,-17 0-168 0,0 0-49 15,12-2-314-15,-12 2-266 0</inkml:trace>
  <inkml:trace contextRef="#ctx0" brushRef="#br0" timeOffset="165613.6">17763 9991 2583 0,'0'0'-56'0,"0"0"34"0,0 0 1 16,0 0 9-16,0 0 6 0,0 0 7 0,0 0 26 16,0 0 12-16,0 0 33 0,0 0 28 15,0 0 27-15,0 0 16 0,0 0 11 16,0 0 3-16,12 49-12 0,-10-37-9 0,0 3-18 16,-2-15-2-16,9 30-10 0,-5-14-15 15,1-1-9-15,-1 3-11 0,2-2-9 0,-2 0-10 16,0 0-18-16,3-1-20 0,-3-2-30 15,-4-13-39-15,8 24-50 0,-3-11-65 16,1-1-44-16,-1-2-80 0,-5-10-162 0,8 16-454 16,-6-7-305-16</inkml:trace>
  <inkml:trace contextRef="#ctx0" brushRef="#br0" timeOffset="165830.68">18006 10339 2800 0,'25'0'-6'0,"-25"0"15"0,0 0 1 16,17-3 4-16,-17 3 4 0,0 0 3 15,0 0 15-15,22-3 6 0,-22 3 4 0,0 0-3 16,0 0-3-16,0 0-8 0,0 0-11 16,0 0-19-16,0 0-29 0,20 0-40 15,-20 0-35-15,0 0-39 0,0 0-70 0,0 0-175 16,7-3-304-16,-7 3 64 0</inkml:trace>
  <inkml:trace contextRef="#ctx0" brushRef="#br0" timeOffset="166320.44">18188 10065 2034 0,'9'-20'13'0,"-9"20"28"16,0 0 2-16,6-14 6 0,-6 14-15 16,8-12-11-16,-8 12 14 0,9-12 11 0,-9 12 21 15,8-12 10-15,-8 12 10 0,11-12 10 16,-11 12 7-16,9-9-4 0,-9 9-3 0,0 0-6 16,12-13-4-16,-12 13-4 0,10-8-1 15,-10 8-2-15,0 0-2 0,18-7 6 16,-18 7-5-16,0 0-8 0,20-4-1 0,-20 4-4 15,0 0 5-15,0 0-5 0,26 11-3 16,-26-11-9-16,13 11-6 0,-9-1-1 0,-4-10 1 16,8 17-11-16,-4-5-3 0,-4-12-3 15,3 26-1-15,-3-13-6 0,0-13 3 0,-5 32-2 16,1-14 6-16,-2-3-7 0,0 3-4 16,-1-3-3-16,3 0 0 0,-2 1-1 0,0-2-1 15,1 0-3-15,5-14 0 0,-9 23-1 16,5-14 1-16,4-9 3 0,-8 19-1 15,8-19-3-15,-2 17 7 0,2-17 5 0,0 0 8 16,0 19-3-16,0-19 1 0,0 0-7 16,10 20 3-16,-10-20-5 0,15 9 1 15,-4-5-3-15,-11-4-10 0,23 3-13 0,-10 1-12 16,-13-4-18-16,25 2-26 0,-10 0-34 16,-15-2-39-16,30-4-42 0,-30 4-44 15,32-1-29-15,-18-2-47 0,1 2-110 0,-2-3-115 16,-1 2-343-16,-1-2-218 0</inkml:trace>
  <inkml:trace contextRef="#ctx0" brushRef="#br0" timeOffset="166951.28">18677 10010 2591 0,'0'0'-16'0,"0"0"24"0,0 0 8 15,-7-20 11-15,7 20-4 0,0 0-4 16,0 0-1-16,0 0 13 0,0 0 0 0,0 0 5 15,0 0 6-15,0 0 4 0,10-16-2 16,-10 16 6-16,0 0-4 0,18-3 1 16,-18 3-2-16,19-3-5 0,-19 3-8 0,26-4-3 15,-26 4-2-15,27-2-1 0,-27 2-5 16,29-1 1-16,-13-1-5 0,-16 2-1 0,33-2 5 16,-17 0-11-16,0 0 4 0,-16 2-1 15,28-2 1-15,-28 2-2 0,23-2 1 16,-23 2 8-16,19-2 7 0,-19 2 8 0,0 0-2 15,21 0 7-15,-21 0 3 0,0 0 9 16,0 0-6-16,0 0-4 0,6 15-1 0,-6-15-3 16,0 0-1-16,0 0-4 0,-20 37 0 15,11-26 0-15,1 2-2 0,-1 3-4 16,0 1 0-16,1 0-5 0,-2 0 2 0,2 2-5 16,-4 0 2-16,4-1-4 0,0-3 1 15,-1 2-1-15,3-4-2 0,-3 5 1 0,5-5 0 16,-2 0 3-16,6-13-4 0,-9 23-2 15,5-14 2-15,4-9 4 0,-4 19 3 16,4-19 5-16,0 0 2 0,6 21-3 0,-6-21 5 16,13 12 0-16,-13-12 6 0,19 7-12 15,-4-5-3-15,-1 2-2 0,-14-4-5 16,36 1-13-16,-16-1-12 0,-20 0-11 0,35-3-21 16,-15 1-30-16,-4 0-34 0,2-2-34 15,0 3-41-15,-1-3-33 0,-1 0-31 16,-2-2-94-16,0 0-137 0,0 1-391 0,0-3-222 15</inkml:trace>
  <inkml:trace contextRef="#ctx0" brushRef="#br0" timeOffset="167336.74">19211 9845 2572 0,'0'0'-22'0,"0"0"49"0,0 0 4 16,0 0 1-16,0 0 2 0,0 0 2 0,8-18 9 15,-8 18 10-15,0 0 10 0,0 0 8 16,15-5-2-16,-15 5-7 0,15-6-4 0,-15 6-5 16,17-4-5-16,-17 4-10 0,18-5-18 15,-18 5-22-15,20-6-23 0,-20 6-38 0,18-6-40 16,-9 4-38-16,-9 2-50 0,15-6-82 15,-15 6-512-15,15-5-82 0</inkml:trace>
  <inkml:trace contextRef="#ctx0" brushRef="#br0" timeOffset="167578.44">19433 9703 2350 0,'0'0'29'0,"0"0"21"15,0 0-3-15,0 0-11 0,0 0-4 16,0 0-5-16,0 0-5 0,0 0 31 0,0 0 12 16,0 0 20-16,0 0 0 0,0 0 0 15,19 26 0-15,-19-26-6 0,2 18-3 16,-2-18-14-16,2 20-5 0,-2-20-4 0,2 20-13 16,-2-20-22-16,2 23-18 15,-2-23-33-15,4 23-40 0,-1-10-45 0,-3-13-40 16,4 21-60-16,-2-10-143 0,-2-1-407 15,4-1-61-15</inkml:trace>
  <inkml:trace contextRef="#ctx0" brushRef="#br0" timeOffset="168294.41">19702 10212 2217 0,'0'0'-72'0,"0"0"17"0,0 0 17 15,0 0 8-15,0 0 22 0,0 0 1 16,-20 6 7-16,20-6 10 0,0 0 19 0,0 0-6 16,0 0 11-16,0 0-1 0,0 0 14 15,0 0-5-15,0 0 9 0,0 0-2 16,0 0 11-16,0 0 7 0,0 0 7 0,0 0 6 16,0 0 0-16,0 0-5 0,0 0-1 15,0 0-3-15,0 0-2 0,0 0-3 0,0 0 3 16,0 0-4-16,0 0-5 0,0 0 2 15,47 1-4-15,-34-2-2 0,-13 1-7 16,23-2-4-16,-10 0-3 0,0 0-5 0,1 0 3 16,-14 2-9-16,26-3-2 0,-14 0-13 15,-1 2-5-15,-11 1-22 0,0 0-21 0,28-4-43 16,-28 4-54-16,14-4-43 0,-14 4-51 16,4-5-116-16,-4 5-499 0,0 0-176 15</inkml:trace>
  <inkml:trace contextRef="#ctx0" brushRef="#br0" timeOffset="168526.23">19771 10133 2530 0,'-19'-8'-45'0,"19"8"15"0,0 0 10 0,-8-8-16 16,8 8 13-16,0 0 11 0,0 0 30 16,0 0 19-16,0 0 11 0,0 0 12 0,0 0 25 15,0 0 16-15,0 0 3 0,0 0 0 16,0 0-9-16,-20 22-10 0,20-22-10 15,3 18-8-15,-3-18-8 0,-3 25-4 0,3-13-6 16,3 3-8-16,-3-1-14 0,2 2-14 16,3-1-14-16,-3 2-29 0,2 0-44 0,0-1-41 15,2-1-48-15,1-2-60 0,-3 1-149 16,0-3-405-16,0-1-77 0</inkml:trace>
  <inkml:trace contextRef="#ctx0" brushRef="#br0" timeOffset="168929.22">19960 10115 2192 0,'4'-11'-83'0,"2"-3"21"15,-6 14 21-15,15-21 10 0,-9 11 22 16,5 1 22-16,-4-2 11 0,-7 11 6 15,18-17-2-15,-12 9 10 0,-6 8 11 0,20-13-3 16,-20 13 8-16,17-10-4 0,-17 10-6 16,19-6 2-16,-19 6 7 0,19 0 3 0,-19 0-5 15,0 0 1-15,28 12-6 0,-20-2-6 16,0-1-3-16,1 1-4 0,-3 3 2 0,-6-13-4 16,13 25 0-16,-11-11 0 0,2 0 9 15,-4-14-1-15,0 27 7 0,0-27 4 16,-6 27 6-16,2-14 8 0,-3 0-4 0,-1-2-5 15,-1 0-1-15,-1-2-2 0,10-9-6 16,-24 15-5-16,14-11-6 0,10-4 5 0,-23 5-2 16,23-5-5-16,-22-1-2 0,22 1-6 15,-16-12-5-15,16 12-4 0,-11-17-11 16,11 17-8-16,-7-17-18 0,7 17-37 0,0-19-64 16,0 9-40-16,0 10-54 0,4-18-147 15,1 10-490-15,-5 8-201 0</inkml:trace>
  <inkml:trace contextRef="#ctx0" brushRef="#br0" timeOffset="169143.33">20305 10258 2629 0,'0'0'108'0,"13"7"11"0,-7-3-9 15,-6-4-22-15,0 0-20 0,0 0-4 0,16 12-9 16,-16-12-9-16,0 0-5 0,12 5-6 16,-12-5-14-16,0 0-27 0,0 0-51 15,6 6-62-15,-6-6-64 0,0 0-122 0,0 0-529 16,0 0-168-16</inkml:trace>
  <inkml:trace contextRef="#ctx0" brushRef="#br0" timeOffset="169547.63">20398 9982 2568 0,'0'0'-44'16,"4"-20"-16"-16,-4 20-7 0,11-15 6 0,-11 15 6 16,10-15 11-16,-10 15 12 0,14-11 11 15,-6 5 6-15,-8 6 15 0,12-9 4 0,-12 9 15 16,15-9 9-16,-15 9 2 0,15-5 18 15,-15 5 10-15,0 0-14 0,21-2 12 16,-21 2 6-16,0 0-6 0,0 0 6 0,20 13-5 16,-20-13-5-16,2 14 0 15,-2-14-6-15,0 20 0 0,0-20-9 0,-8 25-1 16,4-11 2-16,0 1-3 0,0 1-2 0,-2-4-4 16,0 4 4-16,-1-1 3 0,7-15 6 15,-10 28 0-15,5-16 6 0,1 2-1 0,4-14 2 16,-6 21 0-16,6-21-1 0,-5 18 3 15,5-18-1-15,-2 18-1 0,2-18 0 0,0 0-7 16,7 22-1-16,-7-22-4 0,12 12-4 16,-12-12-6-16,15 9-3 0,-15-9 0 15,19 8-2-15,-11-4-5 0,-8-4-8 16,22 3-21-16,-22-3-30 0,23 0-42 0,-23 0-58 16,26-1-60-16,-26 1-109 0,21-6-643 15,-12 3-387-15</inkml:trace>
  <inkml:trace contextRef="#ctx0" brushRef="#br0" timeOffset="170073.87">20821 9961 2812 0,'0'0'-85'16,"0"0"16"-16,0 0 4 0,18-10 13 16,-18 10 7-16,0 0 10 0,16-4 3 0,-16 4 23 15,0 0 6-15,24-1 12 0,-24 1 5 16,21-3 7-16,-21 3 6 0,21 0 6 16,-21 0 6-16,25 0 6 0,-25 0-10 0,26 0 7 15,-26 0-4-15,19 3 3 0,-19-3-5 16,19 0-3-16,-19 0 6 0,0 0 7 15,23 0 7-15,-23 0 0 0,0 0-1 0,14 1-1 16,-14-1-10-16,0 0-1 0,0 0-3 16,0 0-3-16,0 0 1 0,0 0-2 0,0 0-2 15,0 0-8-15,0 0-3 0,-26 43 0 16,17-34-2-16,0 1 2 0,-1-1-7 16,-1 4 5-16,3 1-5 0,0-3 5 0,-2 2 3 15,0-1-1-15,2 1 2 0,2-1 4 16,6-12 0-16,-11 22 7 0,6-11 3 15,5-11 6-15,-4 16 1 0,4-16 2 0,0 0 5 16,6 23-1-16,-6-23-1 0,16 12 1 16,-8-7-5-16,-8-5-4 0,28 9-4 0,-14-4-4 15,3-4-3-15,0 3-8 0,0-2-6 16,-17-2-21-16,32 2-11 0,-17-4-32 0,-15 2-47 16,34-2-54-16,-18-2-43 0,0 1-49 15,-16 3-144-15,27-10-556 16,-14 4-364-16</inkml:trace>
  <inkml:trace contextRef="#ctx0" brushRef="#br0" timeOffset="170311.26">21328 9929 2797 0,'0'0'-84'0,"0"0"20"0,10-14-1 16,-10 14 10-16,0 0-2 0,0 0 14 0,14-6 17 15,-14 6 10-15,0 0 3 0,18-3 16 16,-18 3-10-16,0 0 13 0,18-5-29 16,-18 5-11-16,13-4-29 0,-13 4-40 15,11-5-97-15,-11 5-419 0,11-6 163 0</inkml:trace>
  <inkml:trace contextRef="#ctx0" brushRef="#br0" timeOffset="170687.96">21505 9803 1707 0,'0'0'-32'0,"0"0"21"15,0 0 14-15,9-18 9 0,-9 18 3 0,0 0 8 16,0 0 3-16,12-9 13 0,-12 9 7 16,0 0 3-16,15-5 17 0,-15 5-3 0,0 0 8 15,17-4 5-15,-17 4 11 0,0 0 6 16,0 0 9-16,21 0 10 0,-21 0 7 16,0 0-4-16,0 0-4 0,0 0-1 15,15 9 5-15,-15-9-10 0,0 0-5 0,0 0-7 16,-2 23-7-16,2-23-4 0,0 0-1 15,-8 27-1-15,8-27-3 0,-7 16-3 0,7-16-4 16,-7 17-5-16,7-17-3 0,-4 18-5 16,4-18 0-16,-4 13-5 0,4-13-6 15,0 0-4-15,0 19-2 0,0-19-9 0,0 0-7 16,8 16-20-16,-8-16-22 0,16 4-35 16,-16-4-51-16,21 4-63 0,-9-1-56 0,-1-3-65 15,-11 0-132-15,25 1-535 0,-12-1-384 16</inkml:trace>
  <inkml:trace contextRef="#ctx0" brushRef="#br0" timeOffset="172880.43">16361 10873 2695 0,'0'0'-202'0,"0"0"17"0,0 0 19 0,0 0 23 16,0 0 23-16,0 0 23 0,0 0 20 16,0 0 19-16,6 8 18 0,-6-8 18 0,0 0 14 15,0 0 5-15,0 0 16 0,0 0 4 16,0 0 19-16,0 0 14 0,0 0 1 0,0 0 10 16,0 0-7-16,0 0 7 0,0 0 7 15,0 0 5-15,0 0 5 0,0 0 6 16,0 0 1-16,0 0 1 0,0 0-10 0,0 0 1 15,0 0-6-15,0 0-4 0,0 0-3 16,0 0-7-16,0 0-5 0,0 0-3 16,0 0-2-16,0 0 5 0,0 0-4 0,0 0 1 15,0 0 1-15,0 0 1 0,0 0 4 16,0 0-2-16,-2 24-2 0,2-24-1 16,0 0-4-16,0 0 3 0,0 20-5 0,0-20-4 15,0 0-3-15,0 0-2 0,-2 22-2 16,2-22-3-16,0 0-7 0,-2 18-1 0,2-18 1 15,0 0-3-15,0 0 1 0,2 22-2 16,-2-22 4-16,0 0 4 0,-2 18-1 16,2-18-2-16,0 0-3 0,0 0 0 0,-2 21-2 15,2-21 2-15,0 0-4 0,0 0 1 16,0 19-2-16,0-19 3 0,0 0-2 0,0 0 2 16,0 0-2-16,0 20 6 0,0-20-1 15,0 0 1-15,0 0-3 0,0 18-2 16,0-18 3-16,0 0-1 0,0 0-5 0,2 18 2 15,-2-18-5-15,0 0 2 0,0 0 1 16,0 18-3-16,0-18-2 0,0 0 0 0,0 0 1 16,0 17 2-16,0-17-1 0,0 0 2 15,0 0 1-15,4 19-1 0,-4-19 3 16,0 0-5-16,0 17 1 0,0-17-3 0,0 0 0 16,2 15-1-16,-2-15-2 0,0 0 2 15,0 0-4-15,0 23 0 0,0-23-1 16,0 16 4-16,0-16-5 0,0 0 1 0,3 20-3 15,-3-20 4-15,2 14-3 0,-2-14 0 16,0 0-1-16,2 19 1 0,-2-19-1 0,0 0-1 16,2 18 3-16,-2-18-2 0,0 0 1 15,4 20 3-15,-4-20-2 0,0 0 3 0,2 19-2 16,-2-19 0-16,0 0-1 0,0 15 5 16,0-15-2-16,0 0 3 0,0 0-1 0,3 20 6 15,-3-20-2-15,0 0-3 0,0 0 0 16,2 15-1-16,-2-15-2 0,0 0 3 15,0 0-4-15,0 0-2 0,0 0-11 0,2 17-19 16,-2-17-30-16,0 0-63 0,0 0-92 16,0 0-132-16,0 10-243 0,0-10 7 15,0 0-282-15,0 0-218 0</inkml:trace>
  <inkml:trace contextRef="#ctx0" brushRef="#br0" timeOffset="192176.29">16739 11268 1363 0,'0'0'189'16,"0"0"-47"-16,0 0-14 0,0 0-65 16,0 0-3-16,0 0 4 0,0 0 0 15,0 0 11-15,0 0 14 0,0 0 13 0,0 0-4 16,8-18 3-16,-8 18-2 0,0 0-6 16,0 0 0-16,0 0 0 0,0 0 1 0,0 0-4 15,0 0 3-15,0 0 1 0,0 0-5 16,0 0 1-16,0 0-1 0,0 0-3 15,0 0 3-15,0 0-5 0,0 0 1 0,0 0-3 16,0 0 1-16,0 0-7 0,0 0 2 16,0 0-12-16,0 0 1 0,0 0-7 0,0 0-4 15,8 37-4-15,-8-37 1 0,0 0-4 16,4 23-1-16,-4-23 3 0,4 19-7 0,-4-19 1 16,4 21-4-16,-1-10-3 0,-3-11-5 0,4 23 6 15,-2-10-1-15,-2-13-6 0,2 23 5 16,-2-23-11-16,3 21 0 0,-3-21-3 15,2 21 8-15,-2-21-14 0,2 19 4 0,-2-19-1 16,4 16-2-16,-4-16-6 0,4 18 1 16,-4-18 0-16,2 15-6 0,-2-15-6 0,0 0-11 15,4 18-13-15,-4-18-23 0,3 11-27 16,-3-11-49-16,0 0-67 0,4 8-63 16,-4-8-95-16,0 0-188 0,0 0-51 0,0 0-353 15,0 0-356-15</inkml:trace>
  <inkml:trace contextRef="#ctx0" brushRef="#br0" timeOffset="192897.11">16965 11369 2685 0,'0'0'-126'0,"0"0"34"0,8-10 13 0,-8 10 15 16,0 0 8-16,8-9 2 0,-8 9 12 15,9-7 6-15,-9 7 10 0,8-8 4 0,-8 8 16 16,0 0 15-16,13-12 21 0,-13 12 11 16,9-8 9-16,-9 8 17 0,8-5 7 0,-8 5 4 15,8-6 3-15,-8 6 9 0,0 0-3 16,16-4-5-16,-16 4 3 0,0 0-6 0,12-3-2 15,-12 3-2-15,0 0-4 0,15 7-2 16,-15-7 1-16,8 7 0 0,-8-7-6 0,11 12 0 16,-7-6-4-16,-4-6 7 0,9 15-8 15,-5-6-5-15,0-1-1 0,0 2 0 16,-2 1-1-16,2-2 5 0,-4-9 0 0,5 22-1 16,-3-11-3-16,0-2 0 0,1 3-2 15,-1-3-1-15,-2-9-1 0,-2 23 2 0,2-13-2 16,0-10-7-16,-3 18-2 0,-1-8-3 15,4-10-4-15,-7 17 1 0,3-10-4 16,4-7-3-16,-10 14-2 0,3-8-2 0,7-6-3 16,-14 10-2-16,5-7 0 0,9-3-1 15,-17 6-1-15,9-2 3 0,8-4-6 0,-18 2 0 16,18-2-3-16,0 0 0 0,-27 2-3 16,27-2 5-16,0 0-4 0,-21-6 2 15,21 6-5-15,0 0 2 0,-19-8-4 0,19 8-1 16,-8-10-7-16,8 10-2 0,0-18 2 15,0 18-2-15,4-21-2 0,-4 21-6 0,8-23-8 16,-2 12-11-16,-1-1-13 0,1 0-22 16,-2 3-22-16,-4 9-32 0,11-19-45 15,-7 12-43-15,-4 7-50 0,7-16-136 0,-7 16-165 16,2-13-318-16,-2 13-246 0</inkml:trace>
  <inkml:trace contextRef="#ctx0" brushRef="#br0" timeOffset="193928.23">17316 11313 2488 0,'0'0'-97'0,"0"0"37"0,0 0 44 15,0 0-4-15,0 0 20 0,0 0 32 16,0 0 6-16,0 0 9 0,-15-13 2 0,15 13-1 16,0 0 8-16,0 0-9 0,0 0-1 15,0 0-3-15,0 0-2 0,0 0-3 0,0 0 4 16,0 0-3-16,21-18-4 0,-21 18 8 15,15-5-11-15,-15 5-6 0,18-6 1 16,-10 3-1-16,-8 3-7 0,20-6-2 0,-6 2 0 16,-4 0 1-16,3 3 5 0,-13 1-1 15,23-4 7-15,-10 1 11 0,-3 2 9 0,-10 1 12 16,22-4 6-16,-22 4 7 0,16-2-1 16,-16 2 0-16,15 0 3 0,-15 0-3 15,0 0-2-15,17 2 2 0,-17-2-6 0,0 0-1 16,7 8-9-16,-7-8-4 0,0 0-5 0,-5 16-2 15,5-16-7-15,-8 16-2 0,3-7-7 16,-3 2-2-16,0 1-3 0,1 0 1 16,-1 2-6-16,0-2 1 0,-2 2-7 0,2-1 3 15,0 0-5-15,0 3 4 0,-3-3-7 16,2 0 1-16,3-1-2 0,-2 1-2 0,1-2-1 16,1 1-2-16,2-4-3 0,-3-1-1 15,7-7-1-15,-6 15 1 0,6-15-2 16,-5 14 2-16,5-14 1 0,-2 10 3 0,2-10-3 15,0 0 4-15,0 0-3 0,13 11 4 16,-13-11-1-16,17 4 1 0,-6-4 1 0,-11 0-4 16,23 0 0-16,-10 0 1 0,-13 0-3 15,28-2 4-15,-16 0-17 0,3 0-12 16,-3 1-25-16,6-3-31 0,-18 4-38 0,24-4-60 16,-8 1-40-16,-6 0-62 0,1-1-144 15,-11 4-543-15,19-8-413 0</inkml:trace>
  <inkml:trace contextRef="#ctx0" brushRef="#br0" timeOffset="194341.54">17650 11069 3006 0,'0'0'-3'0,"16"-5"30"0,-16 5-7 16,0 0-4-16,0 0-4 0,0 0 4 15,16-2-2-15,-16 2-3 0,13-2-2 0,-13 2-4 16,17-4-1-16,-17 4 7 0,21-3-9 16,-9 0-1-16,4 2 1 0,-16 1-2 15,29-4-10-15,-12 0-8 0,0 2-18 16,-17 2-26-16,30-4-26 0,-18 2-37 0,4 0-34 15,-16 2-82-15,18-4-511 0,-10 3-32 0</inkml:trace>
  <inkml:trace contextRef="#ctx0" brushRef="#br0" timeOffset="194578.15">17932 10932 2167 0,'0'0'-3'0,"0"0"33"0,6-15-1 0,-6 15-5 16,0 0-10-16,0 0-2 0,0 0 26 16,0 0 7-16,0 0 21 0,0 0 18 0,0 0 6 15,0 0 6-15,21 25-4 0,-21-25-10 16,2 16-3-16,0-7-10 0,0 2-7 0,-2-11-12 16,6 19-10-16,-6-19-20 0,4 23-30 15,-4-23-47-15,4 23-50 0,-4-13-70 16,0-10-171-16,0 21-424 0,0-21-65 15</inkml:trace>
  <inkml:trace contextRef="#ctx0" brushRef="#br0" timeOffset="213105.49">12224 11273 2181 0,'0'0'-82'0,"0"0"14"0,0 0 24 16,0 0 11-16,0 0-2 0,0 0 21 0,0 0 7 15,0 0 10-15,0 0 4 0,0 0 7 16,0 0 22-16,0 0 9 0,0 0-2 15,0 0 21-15,0 0 4 0,0 0 13 0,0 0-2 16,0 0 12-16,0 0 1 0,0 0 4 16,0 0-2-16,0 0 5 0,0 0-4 15,0 0 2-15,0 0-2 0,0 0-2 0,0 0-1 16,0 0-4-16,0 0-7 0,0 0-6 16,0 0 0-16,0 0-4 0,0 0-5 0,0 0 2 15,0 0-4-15,0 0-1 0,0 0-3 16,0 0-5-16,0 0-3 0,15 28-5 15,-15-28-1-15,5 22-3 0,-5-22-2 0,2 23 1 16,2-10-1-16,-1 0-2 0,3 2 5 16,-3 1-3-16,-3-16-3 0,6 30-1 0,-2-14-3 15,4-3-3-15,-4 2-2 0,0 1-5 16,3-4-2-16,-7-12 1 0,7 24 4 16,-2-13-11-16,-5-11 0 0,8 18-9 0,-8-18-4 15,7 17-13-15,-7-17-15 0,3 12-20 16,-3-12-25-16,0 0-36 0,4 18-37 0,-4-18-42 15,7 9-25-15,-7-9-32 0,1 8-86 16,-1-8-143-16,0 0-427 0,0 0-282 0</inkml:trace>
  <inkml:trace contextRef="#ctx0" brushRef="#br0" timeOffset="-214503.3">11430 11121 2547 0,'0'0'-124'0,"0"0"25"0,0 0 20 0,0 0 21 16,0 0 15-16,0 0 11 0,0 0 13 16,0 0 17-16,0 0 9 0,0 0 10 0,0 0-1 15,0 0 4-15,0 0 10 0,0 0-6 16,0 0 2-16,0 0 10 0,0 0 10 0,0 0 6 15,0 0-3-15,0 0 3 0,0 0-6 16,0 0-2-16,0 0-6 0,0 0 0 16,0 0 7-16,0 0 1 0,0 0 0 0,0 0 2 15,4-13 1-15,-4 13 3 0,15-3 1 16,-15 3 2-16,15-1-1 0,-15 1-2 0,17-4-2 16,-17 4-2-16,17-3-6 0,-17 3-1 15,18-1-3-15,-18 1-2 0,15-2-5 16,-15 2 2-16,12-2 0 0,-12 2 2 0,0 0 5 15,0 0 6-15,13-2-1 0,-13 2-6 16,0 0 3-16,0 0-15 0,0 0-3 0,0 0-1 16,0 0 0-16,0 0-1 0,-49 10-5 15,49-10-4-15,-26 4 2 0,26-4-6 16,-27 1-3-16,13 2 0 0,14-3 3 0,-26 5 0 16,26-5-7-16,-22 2 0 0,22-2-9 15,-18 4 2-15,18-4-2 0,0 0-8 0,-22 2-7 16,22-2-7-16,0 0-3 0,0 0-6 15,0 0 3-15,0 0-2 0,0 0 5 16,0 0-3-16,0 0 2 0,0 0 3 0,0 0-1 16,0 0 10-16,0 0-3 0,52-2 5 15,-52 2-3-15,16-2 6 0,-16 2 2 0,0 0 6 16,17 0 2-16,-17 0 13 0,0 0 1 16,0 0 7-16,0 0-3 0,0 0 2 15,0 0 5-15,0 0 7 0,0 0-2 0,0 0 5 16,0 0-2-16,0 0 2 0,0 0-2 15,-58 12-3-15,58-12 2 0,-18 1-7 0,18-1 0 16,0 0 3-16,-24 2-6 0,24-2-2 16,0 0-7-16,0 0-9 0,-14 1-5 0,14-1-12 15,0 0-2-15,0 0-3 0,0 0-5 16,0 0-9-16,0 0-4 0,0 0-2 0,0 0-6 16,0 0 4-16,63-7-1 0,-63 7 10 15,21-1 3-15,-21 1 0 0,19 0 3 0,-19 0 11 16,0 0-1-16,0 0 6 0,21 0 3 15,-21 0 3-15,0 0-24 0,0 0-30 16,0 0-36-16,7 5-37 0,-7-5-72 0,0 0-177 16,0 0-334-16,0 0 18 0</inkml:trace>
  <inkml:trace contextRef="#ctx0" brushRef="#br0" timeOffset="-211846.8">12432 11500 2039 0,'0'0'-56'0,"0"0"27"15,0 0 20-15,0 0 6 0,0 0 12 0,0 0 11 16,0 0 12-16,0 0-34 0,0 0 40 15,0 0 32-15,0 0 19 0,0 0 6 16,10-32 0-16,-10 32-14 0,0 0-8 0,0 0-3 16,-3-15-2-16,3 15 0 0,0 0-13 15,0 0-2-15,0 0-5 0,-4-23-3 0,4 23-1 16,0 0 4-16,0-17 3 0,0 17-3 16,0 0-1-16,0-19 5 0,0 19-7 15,4-12 1-15,-4 12-9 0,2-11-2 16,-2 11-3-16,5-13 8 0,-5 13-14 0,6-12 2 15,-6 12-3-15,8-11-6 0,-8 11 2 0,6-10-3 16,-6 10-2-16,0 0-4 0,9-12 1 16,-9 12-1-16,4-8 3 0,-4 8 3 0,0 0-2 15,10-8 5-15,-10 8 2 16,0 0 7-16,0 0 1 0,19-5 0 0,-19 5 4 16,0 0 4-16,0 0-2 0,0 0 1 0,25 9-2 15,-25-9-1-15,11 10-1 0,-11-10-2 16,14 14-2-16,-9-4 3 0,-5-10-5 15,10 16-1-15,-3-4 2 0,-1 1 2 0,-6-13 2 16,8 25-2-16,-3-12-1 0,-1 0-3 16,-4-13-2-16,6 27-2 0,0-12-1 0,-4-3 0 15,-2-12 0-15,4 23-2 0,-4-23 3 16,-2 23 4-16,2-23-3 0,-4 19-1 16,4-19 2-16,-12 21-2 0,6-12 0 0,6-9 2 15,-17 18-2-15,8-11-1 0,9-7-2 16,-17 12 1-16,17-12-2 0,-21 7-4 0,21-7-1 15,-20 4-5-15,20-4-9 0,-20-2-10 16,20 2-14-16,-16-9-20 0,9 1-22 0,7 8-18 16,-14-18-21-16,14 18-19 0,-8-16-50 15,6 7-24-15,2 9-33 0,0-18-56 0,0 18-126 16,0-17-534-16,0 17-372 0</inkml:trace>
  <inkml:trace contextRef="#ctx0" brushRef="#br0" timeOffset="-211143.39">12965 11330 2909 0,'0'0'-27'0,"0"0"34"16,0 0-1-16,0 0-2 0,0 0 5 15,0 0 11-15,0 0 11 0,0 0 22 16,0 0 8-16,0 0 12 0,0 0-3 0,0 0-7 16,0 0-6-16,0 0-9 0,0 0-4 15,0 0-5-15,0 0-2 0,8-11 2 16,-8 11-2-16,14-4-4 0,-14 4-4 0,14-5-3 16,-6 3-1-16,-8 2-5 0,19-7-3 15,-6 6 0-15,1-3-5 0,-1 2 1 0,1 0-3 16,1 0-1-16,-1 1 1 0,3-1-1 15,-3 0-3-15,-3-1-1 0,-11 3 4 0,25-1 4 16,-25 1 8-16,18-2 5 0,-18 2 7 16,12 0 3-16,-12 0-2 0,0 0 5 15,10 8 0-15,-10-8-5 0,0 0 0 0,-8 18-6 16,8-18-1-16,-11 18-5 0,1-6 0 16,1-1-4-16,-2 2-1 0,-3 0-2 15,2 2-1-15,-1 1-1 0,0-1-2 0,3 0 2 16,-4 1-1-16,3-5 2 0,-5 4 2 0,9-3 2 15,-2 1-4-15,3-2 0 0,-4 1 2 16,4-3-4-16,3 2-4 0,3-11 0 16,-8 15-3-16,8-15 4 0,-3 14 7 15,3-14 6-15,3 14 3 0,-3-14-3 0,8 9 4 16,-8-9-1-16,13 6 4 0,-13-6-5 0,19 4 1 16,-8-4-3-16,3 0-3 0,1 0-1 15,-1-4-3-15,5 2-14 0,-2-2-11 16,3 0-25-16,-4 0-30 0,2 1-40 0,-1-3-53 15,-1 0-44-15,0 1-41 0,0-3-82 16,-1-1-153-16,-3 2-472 0,-1-1-375 0</inkml:trace>
  <inkml:trace contextRef="#ctx0" brushRef="#br0" timeOffset="-210843.07">13268 11078 2908 0,'0'0'-24'0,"0"0"15"0,-6-14-1 0,6 14 3 15,0 0-6-15,0 0 13 0,4-14 17 16,-4 14 13-16,11-7 9 0,-11 7 3 0,11-6-1 15,-11 6 0-15,18-8 1 0,-9 5-6 16,1 0-3-16,0 0-5 0,3-1-3 0,-13 4-9 16,21-6-8-16,-7 4-24 0,-14 2-35 15,20-5-45-15,-9 3-36 0,-11 2-41 16,20-4-81-16,-20 4-527 0,14-3-81 0</inkml:trace>
  <inkml:trace contextRef="#ctx0" brushRef="#br0" timeOffset="-210631.47">13488 10930 2287 0,'0'0'28'15,"7"-17"54"-15,-7 17 2 0,0 0-8 16,0 0-9-16,0 0 1 0,0 0 11 0,0 0 6 16,16-3 20-16,-16 3 10 0,0 0 6 15,0 0-8-15,0 0-11 0,15 20-10 16,-15-20-9-16,7 17-13 0,-7-17-14 0,11 20-21 15,-8-7-24-15,3-2-35 0,-2 3-49 16,6-1-65-16,-3 2-56 0,-1-3-109 0,1 3-614 16,-1-1-315-16</inkml:trace>
  <inkml:trace contextRef="#ctx0" brushRef="#br0" timeOffset="-206096.9">13895 11378 2630 0,'0'0'-143'0,"0"0"24"16,0 0 10-16,11-3 9 0,-11 3 12 16,0 0 15-16,0 0 13 0,0 0 17 0,0 0 22 15,0 0 9-15,0 0 17 0,0 0 20 0,0 0 17 16,0 0 12-16,0 0 15 0,0 0 13 16,0 0 19-16,0 0 6 0,0 0 7 15,0 0 5-15,0 0-3 0,0 0 2 16,0 0-1-16,0 0-7 0,0 0-3 0,0 0 1 15,0 0-8-15,0 0-5 0,0 0-6 0,0 0-9 16,0 0-3-16,0 0-5 0,0 0-5 16,0 0-1-16,0 0-4 0,0 0-5 15,0 0-4-15,18-8 0 0,-18 8 5 0,0 0 0 16,0 0-6-16,18-4-4 0,-18 4-7 16,13-5-3-16,-13 5-4 0,0 0-5 15,25-5 0-15,-25 5-5 0,11-3-2 0,-11 3-1 16,0 0-7-16,21-7-4 0,-21 7-8 15,0 0-7-15,15 0-14 0,-15 0-16 0,0 0-23 16,18-4-22-16,-18 4-27 0,0 0-17 16,0 0-23-16,23 0-7 0,-23 0-13 0,0 0-15 15,15 0-21-15,-15 0-69 0,0 0-158 16,0 0-379-16,0 0-128 0</inkml:trace>
  <inkml:trace contextRef="#ctx0" brushRef="#br0" timeOffset="-205477.02">14281 11083 2305 0,'13'17'-108'0,"-13"-17"7"0,0 0 14 0,0 0 15 16,5 13 9-16,-5-13 22 0,0 0 10 15,4 17 15-15,-4-17 16 0,0 0 10 0,7 20 4 16,-7-20 19-16,7 15 11 0,-7-15 14 16,6 17 9-16,-6-17 11 0,5 17 10 15,-5-17 21-15,7 15 1 0,-7-15 1 0,7 18-1 16,-7-18-7-16,4 17-7 0,-4-17-11 16,6 16-5-16,-6-16-5 0,7 20-8 0,-7-20-1 15,4 16-10-15,-4-16-8 0,3 16-3 16,-3-16-6-16,5 15-5 0,-5-15-3 0,7 15-4 15,-7-15-2-15,4 14-5 0,-4-14-3 16,4 14-11-16,-4-14-10 0,0 0-18 0,4 19-23 16,-4-19-38-16,0 0-34 0,3 14-35 15,-1-9-31-15,-2-5-73 0,0 0-567 16,0 0-152-16</inkml:trace>
  <inkml:trace contextRef="#ctx0" brushRef="#br0" timeOffset="-204187.87">14568 11380 2384 0,'0'0'-99'0,"0"0"22"0,0 0 5 15,0 0-3-15,0 0 21 0,0 0 16 16,0 0 14-16,0 0 21 0,0 0 4 0,0 0 15 15,0 0 26-15,0 0-4 0,0 0 10 16,0 0 16-16,0 0 22 0,0 0-1 16,0 0 19-16,0 0 2 0,0 0 5 15,0 0-5-15,0 0-3 0,0 0-14 0,0 0-7 16,0 0-5-16,0 0-13 0,0 0-4 16,0 0-4-16,0 0-8 0,0 0-8 0,0 0-1 15,0 0-6-15,0 0 2 0,0 0 3 16,0 0 0-16,0 0 2 0,0 0-7 0,0 0 0 15,0 0-5-15,0 0-1 0,0 0-4 16,0 0-1-16,0 0-2 0,0 0-1 0,0 0-8 16,0 0 2-16,0 0-2 0,0 0 2 15,0 0-3-15,0 0-4 0,0 0 4 16,0 0-2-16,0 0-3 0,0 0-3 0,0 0 5 16,0 0-4-16,0 0 2 0,0 0-1 15,0 0-1-15,0 0-1 0,0 0-1 0,0 0 2 16,0 0 0-16,0 0 2 0,0 0-1 15,0 0-1-15,0 0-1 0,0 0-2 0,0 0 1 16,0 0 1-16,0 0-7 0,0 0 7 16,0 0-2-16,0 0-1 0,0 0 2 0,0 0-3 15,0 0-1-15,0 0 3 0,0 0 3 16,0 0-5-16,0 0 0 0,0 0 6 16,0 0-4-16,0 0 2 0,0 0-1 0,0 0-1 15,0 0-2-15,0 0 2 0,0 0 4 16,0 0-8-16,0 0 3 0,0 0 2 0,0 0 0 15,0 0 2-15,0 0-3 0,0 0-3 16,0 0 2-16,0 0 2 0,0 0-1 16,0 0 3-16,0 0-2 0,0 0-2 0,0 0-1 15,0 0 4-15,0 0 0 0,0 0 1 16,0 0-5-16,0 0 6 0,0 0-4 0,0 0 3 16,0 0-3-16,0 0 3 0,0 0-2 15,0 0 1-15,0 0 4 0,0 0-5 16,0 0-1-16,0 0 0 0,0 0 1 0,0 0 1 15,0 0 3-15,0 0-3 0,0 0-3 16,0 0 1-16,0 0-3 0,0 0 1 0,0 0-4 16,0 0-12-16,0 0-10 0,0 0-15 15,0 0-23-15,0 0-31 0,0 0-39 0,0 0-26 16,0 0-30-16,0 0-57 0,0 0-120 16,0 0-433-16,0 0-112 0</inkml:trace>
  <inkml:trace contextRef="#ctx0" brushRef="#br0" timeOffset="-202161.61">14452 11139 2271 0,'0'0'-91'0,"0"0"14"0,0 0 13 15,0 0 8-15,0 0 3 0,0 0 6 0,-5-14 5 16,5 14 16-16,0 0 20 0,0 0 22 15,0 0 7-15,0 0 11 0,-4-21 16 0,4 21-11 16,0 0 13-16,0 0-14 0,0 0 11 16,0 0-3-16,-2-19 6 0,2 19 8 15,0 0-13-15,0 0-3 0,0 0-6 0,0 0-1 16,2-21-1-16,-2 21 0 0,0 0 5 16,0 0-5-16,0 0-4 0,11-14-1 0,-11 14 3 15,7-5-4-15,-7 5 5 0,8-6 0 16,-8 6 5-16,0 0 6 0,12-6 10 15,-12 6-2-15,0 0 5 0,16-2 4 0,-16 2 11 16,0 0-1-16,13-2 0 0,-13 2 0 16,0 0-5-16,18 2 1 0,-18-2-5 0,13 4-2 15,-13-4-4-15,9 6-2 0,-9-6 6 16,12 5-8-16,-12-5 1 0,10 10-2 16,-10-10-4-16,9 9-5 0,-9-9-6 0,6 16 0 15,-6-16-8-15,7 13-2 0,-7-13-3 16,2 17-3-16,-2-17 2 0,4 19-3 0,-4-19-1 15,2 20 0-15,-2-20-1 0,0 17 0 16,0-17 1-16,0 19-1 0,0-19 0 16,-2 21-1-16,2-21 1 0,-2 16-1 0,2-16-2 15,-4 18-1-15,4-18 0 0,-5 17 3 16,5-17-4-16,-2 17-4 0,2-17-1 0,-3 14 1 16,3-14-1-16,0 0-1 0,-5 19-2 15,5-19-2-15,-6 13 4 0,6-13-2 16,0 0-2-16,-3 15-1 0,3-15 2 0,0 0 0 15,0 0-2-15,-4 17 2 0,4-17-2 16,0 0 2-16,0 0-3 0,-6 18 8 16,6-18-6-16,0 0 0 0,0 0 1 0,-7 13-3 15,7-13 2-15,0 0 0 0,0 0 0 0,0 0 4 16,-5 17-3-16,5-17 2 0,0 0-2 16,0 0-2-16,0 0 4 0,0 0 0 15,0 0 1-15,0 0-2 0,0 0 2 16,0 0 12-16,0 0-3 0,0 0-1 0,0 0 6 15,0 0-3-15,0 0 3 0,0 0 0 16,0 0 10-16,12 15 5 0,-12-15-1 0,0 0 3 16,24 2 20-16,-24-2-4 0,18-2 0 15,-18 2-5-15,23 0-9 0,-23 0-1 0,24-2-4 16,-24 2-5-16,25-1-9 0,-12-2-18 16,-13 3-21-16,24 0-30 0,-14 0-32 15,-10 0-50-15,21-2-57 0,-21 2-68 0,21 0-59 16,-13-1-141-16,-8 1-128 0,17-2 27 15,-17 2-315-15,16-2-227 0</inkml:trace>
  <inkml:trace contextRef="#ctx0" brushRef="#br0" timeOffset="-201114.02">14869 11119 2497 0,'0'0'-83'0,"0"0"19"16,0 0 16-16,0 0 14 0,0 0 11 16,0 0-8-16,0 0 4 0,0 0 12 15,0 0 4-15,0 0 23 0,0 0 4 0,0 0 1 16,0 0 16-16,0 0 12 0,0 0-4 16,0 0 2-16,0 0-8 0,0 0 0 0,0 0 5 15,0 0-7-15,0 0-2 0,0 0-1 16,0 0-15-16,30-2 7 0,-30 2 2 15,0 0-5-15,20-4-4 0,-20 4 4 0,18-2 0 16,-18 2-1-16,0 0 4 0,25-3 7 16,-25 3 0-16,19-3 1 0,-19 3 0 0,0 0-2 15,23-4-3-15,-23 4 0 0,18 0-7 16,-18 0-1-16,0 0 2 0,18-1 6 16,-18 1 2-16,0 0 2 0,0 0 7 0,0 0 3 15,24 0 14-15,-24 0 0 0,0 0 6 16,0 0-1-16,0 0-2 0,0 0-3 15,0 0-3-15,0 0-4 0,17 4-3 0,-17-4-3 16,0 0-2-16,0 0-3 0,0 0 2 16,0 0-9-16,-2 22 0 0,2-22-3 0,0 0-5 15,-7 21 2-15,7-21-3 0,0 0 2 16,-11 24-1-16,11-24-4 0,-8 18-1 16,4-8 0-16,4-10-1 0,-11 17-2 0,4-6-2 15,7-11 1-15,-9 18-1 0,2-9 0 16,7-9-4-16,-9 15-1 0,9-15 4 0,-8 13-1 15,8-13-1-15,0 0 3 0,-8 15 2 16,8-15 7-16,0 0 0 0,-6 14 7 16,6-14-5-16,0 0-1 0,0 0 3 0,0 0-4 15,0 0 1-15,-3 18 3 0,3-18 0 16,0 0-2-16,0 0 1 0,0 0-2 0,17 10-7 16,-17-10 1-16,0 0 0 0,0 0-1 15,30-4-5-15,-30 4-2 0,21-5-1 16,-21 5-7-16,23-4-7 0,-23 4-11 0,24-5-14 15,-24 5-13-15,25-4-12 0,-25 4-14 16,23-4-28-16,-23 4-24 0,21-3-30 0,-21 3-24 16,19-5-27-16,-11 1-52 0,-8 4-121 15,16-5-486-15,-8-1-219 0</inkml:trace>
  <inkml:trace contextRef="#ctx0" brushRef="#br0" timeOffset="-200555.49">15000 10883 2496 0,'0'0'-90'0,"0"0"17"0,0 0-1 16,0 0 6-16,0 0-6 0,0 0 15 0,0 0 18 16,0 0 7-16,0 0 17 0,0 0-1 15,0 0 24-15,0 0 6 0,0 0-3 16,0 0 17-16,0 0 3 0,31-14 7 0,-31 14 1 15,0 0-4-15,18-4-5 0,-18 4-9 16,0 0 3-16,0 0-1 0,20-1-14 16,-20 1-12-16,0 0-4 0,0 0-15 0,22-4-9 15,-22 4-8-15,0 0-20 0,19-2 2 16,-19 2 0-16,0 0-4 0,19-2 4 0,-19 2 7 16,0 0 4-16,22-2-5 0,-22 2-25 15,10-2-51-15,-10 2-117 0,11-2-152 0,-11 2 127 16</inkml:trace>
  <inkml:trace contextRef="#ctx0" brushRef="#br0" timeOffset="-200022.34">15204 10787 1112 0,'0'0'11'0,"0"0"17"0,0 0 16 16,0 0 1-16,9-15 18 0,-9 15-6 15,0 0 4-15,0 0 7 0,9-11-10 0,-9 11-1 16,0 0-1-16,0 0 14 0,13-10 15 15,-13 10 3-15,0 0 0 0,0 0-3 0,14-9 1 16,-14 9-3-16,0 0-3 0,14-10-2 16,-14 10-6-16,0 0 0 0,13-6-7 15,-13 6-6-15,0 0 2 0,17-3 0 16,-17 3-1-16,0 0-1 0,0 0-2 0,18-2 9 16,-18 2-4-16,0 0-1 0,0 0 0 0,0 0-1 15,24 7 0-15,-24-7-9 0,0 0 1 16,8 16-8-16,-8-16-1 0,4 11 2 0,-4-11-2 15,0 0 3-15,2 21-1 0,-2-21 2 16,0 0 2-16,-4 25 2 0,4-25 1 16,-6 15 0-16,6-15-3 0,-4 15-3 0,4-15-6 15,0 0 3-15,-7 19-5 0,7-19-1 16,-4 12 1-16,4-12-6 0,0 0-2 0,0 0-3 16,0 0-1-16,0 0-9 0,0 21-4 15,0-21-4-15,0 0-12 0,0 0-25 16,0 0-28-16,23 2-41 0,-23-2-57 0,0 0-34 15,30-2-51-15,-21 0-90 0,-9 2-136 16,20-4-405-16,-20 4-227 0</inkml:trace>
  <inkml:trace contextRef="#ctx0" brushRef="#br0" timeOffset="-196448.28">15368 11235 2481 0,'0'0'-116'0,"0"0"16"16,0 0 7-16,0 0 11 0,0 0 6 15,0 0 10-15,0 0 10 0,0 0 13 16,0 0 11-16,0 0 7 0,0 0 15 0,0 0 10 15,0 0 17-15,0 0 2 0,0 0 19 16,0 0 2-16,0 0 12 0,0 0 12 0,0 0 25 16,0 0 7-16,0 0 3 0,0 0-4 15,0 0 1-15,0 0 3 0,0 0-2 16,0 0 8-16,25 6 3 16,-25-6 6-16,0 0 5 0,0 0-2 0,0 0-3 0,0 0-10 15,0 0-7-15,0 0-12 0,0 0-6 16,31 0-7-16,-31 0-10 0,0 0-5 0,18-2-6 15,-18 2-5-15,18-4-7 0,-18 4-1 16,19-2-7-16,-7 2-1 0,-12 0-4 0,22-1-8 16,-12-1-13-16,-10 2-17 0,19-3-24 15,-19 3-23-15,0 0-31 0,28-4-35 0,-28 4-17 16,0 0-23-16,21-1-12 0,-21 1-13 16,11 0-29-16,-11 0-73 0,0 0-535 15,0 0-161-15</inkml:trace>
  <inkml:trace contextRef="#ctx0" brushRef="#br0" timeOffset="-196168.8">15487 11177 2423 0,'0'0'-58'16,"0"0"23"-16,0 0 13 0,0 0 9 0,0 0 6 15,0 0 9-15,0 0 1 0,0 0 19 16,0 0 21-16,0 0 16 0,0 0 11 0,0 0 6 15,0 0 16-15,0 0 6 0,0 0-6 16,0 0-11-16,0 0 0 0,0 0-3 16,0 0-5-16,6 37-7 0,-6-37-6 0,0 0-3 15,2 23-11-15,-2-23-3 0,1 16-9 16,-1-16-2-16,3 16-9 0,-3-16-10 0,2 20-13 16,-2-20-20-16,3 15-20 0,-3-15-29 15,0 0-37-15,6 21-33 0,-6-14-27 16,0-7-48-16,5 11-98 0,-5-11-454 0,4 8-56 15</inkml:trace>
  <inkml:trace contextRef="#ctx0" brushRef="#br0" timeOffset="-195254.42">15624 11031 2156 0,'4'-9'-74'0,"-4"9"4"0,5-9 11 16,-5 9 4-16,0 0 2 0,7-14-1 15,-7 14 6-15,0 0 8 0,4-12 4 0,-4 12-1 16,6-7 19-16,-6 7 6 0,0 0 2 16,6-9 7-16,-6 9 10 0,0 0 11 15,0 0-1-15,13-12 4 0,-13 12 11 0,0 0-1 16,0 0 6-16,15-8-6 0,-15 8-3 16,0 0-2-16,0 0 5 0,17-4 4 15,-17 4 9-15,0 0 1 0,0 0 23 0,0 0-3 16,28 6 3-16,-28-6 8 0,0 0 11 0,14 10-15 15,-14-10 1-15,8 8-9 0,-8-8-7 16,9 11-6-16,-9-11-1 0,9 12-3 16,-7-7-9-16,-2-5 5 0,0 0 3 0,10 23-6 15,-10-23-3-15,5 15 1 0,-5-15 3 16,2 17-9-16,-2-17-3 0,2 17 1 0,-2-17-3 16,0 0 4-16,-2 25-3 0,2-25-3 15,0 0-2-15,-7 23 6 0,7-23-4 16,-4 11 6-16,4-11 0 0,0 0 8 0,-6 20-3 15,6-20 4-15,-5 13-4 0,5-13-3 16,0 0-2-16,-6 19 2 0,6-19-6 0,-4 12-9 16,4-12 8-16,0 0-7 0,-5 14-2 15,5-14-2-15,0 0-5 0,0 0 1 0,-8 18-6 16,8-18 3-16,0 0-3 0,0 0 5 16,-6 13-5-16,6-13-2 0,0 0 1 0,0 0-1 15,-7 14 1-15,7-14-1 0,0 0 0 16,0 0 0-16,-9 12-2 0,9-12-1 15,0 0-2-15,-4 14-3 0,4-14-2 0,0 0 4 16,0 0 0-16,-8 13-2 0,8-13 2 16,0 0 2-16,0 0 2 0,-6 12-1 0,6-12 2 15,0 0 3-15,0 0-1 0,-11 15 6 16,11-15 1-16,0 0-6 0,-6 10 0 16,6-10 0-16,0 0 1 0,0 0-4 0,0 0 1 15,-6 14 1-15,6-14-5 0,0 0 1 16,0 0-3-16,0 0 6 0,0 0-6 0,0 0 6 15,0 0-4-15,0 0 2 0,0 0 0 16,0 0-2-16,0 0 0 0,0 0 2 0,0 0 1 16,0 0 1-16,0 0-1 0,0 0 1 15,0 0-1-15,0 0 2 0,0 0 2 16,0 0 1-16,0 0 0 0,0 0-2 0,0 0 1 16,0 0-2-16,35 0-3 0,-35 0-6 15,0 0-6-15,0 0-8 0,30-8-8 16,-30 8-10-16,17-3-20 0,-17 3-10 0,17-3-24 15,-17 3-9-15,0 0-32 0,23-4-13 0,-23 4-10 16,16-2-25-16,-16 2-53 0,10-2-103 16,-10 2-392-16,0 0 4 0</inkml:trace>
  <inkml:trace contextRef="#ctx0" brushRef="#br0" timeOffset="-194525.37">15911 11056 2079 0,'0'0'-33'0,"0"0"36"0,0 0 24 16,0 0-12-16,0 0 6 0,0 0-5 16,0 0 7-16,18-7-2 0,-18 7 2 15,0 0-7-15,0 0 2 0,20-4 14 0,-20 4-14 16,0 0-6-16,18-4 5 0,-18 4 10 16,17-2-4-16,-17 2 13 0,20-2-7 0,-20 2-11 15,0 0 8-15,24-2-3 0,-24 2-4 16,16-2-2-16,-16 2 4 0,14 0 3 15,-14 0 2-15,0 0 7 0,18 2-6 0,-18-2 5 16,0 0 8-16,0 0 0 0,14 2 11 0,-14-2 1 16,0 0 7-16,0 0 5 0,0 12-8 15,0-12-2-15,0 0 2 0,0 0-6 16,0 0-7-16,-12 25-5 0,7-18 0 0,5-7-1 16,-8 15-4-16,3-7-5 0,-1-1 2 15,6-7 7-15,-8 15-6 0,4-5 2 16,4-10-5-16,-8 15-2 0,2-5-2 0,6-10-4 15,0 0 2-15,-8 23-10 0,8-23 6 16,-4 13-1-16,4-13 1 0,0 0 2 0,-6 17-4 16,6-17 10-16,0 0-2 0,0 0 3 15,0 0-1-15,0 0-2 0,6 23 3 0,-6-23-4 16,10 2 1-16,-10-2-1 0,16 4-6 16,-16-4 0-16,14 0-4 0,-14 0-7 15,17 0-10-15,-17 0-13 0,17-2-15 0,-17 2-26 16,0 0-31-16,27-4-38 0,-17 2-36 15,0 0-22-15,-10 2-54 0,12-7-117 0,-12 7-497 16,13-8-203-16</inkml:trace>
  <inkml:trace contextRef="#ctx0" brushRef="#br0" timeOffset="-193024.4">15847 10835 2403 0,'0'0'-127'0,"0"0"21"15,0 0 20-15,0 0 11 0,0 0 8 16,0 0 17-16,0 0 4 0,0 0 17 16,0 0 11-16,0 0 15 0,0 0 12 0,0 0 9 15,0 0 13-15,0 0 20 0,0 0-2 16,0 0 35-16,0 0-5 0,0 0 27 16,0 0 19-16,0 0 14 0,0 0 4 0,0 0 5 15,0 0 0-15,0 0-9 0,0 0-6 16,0 0-13-16,0 0-7 0,0 0-12 15,0 0-6-15,0 0-11 0,0 0-5 0,0 0 6 16,0 0 4-16,0 0-12 0,0 0-5 16,0 0-9-16,42 2-4 0,-42-2-10 0,0 0-4 15,0 0-6-15,30-2-8 0,-30 2-10 16,0 0-12-16,26-2-14 0,-16 2-20 16,-10 0-16-16,21 0-12 0,-21 0-8 0,19-2-12 15,-19 2-1-15,0 0-10 0,23 0-20 16,-23 0-15-16,0 0-30 0,18 0-24 0,-18 0-22 15,0 0-34-15,10 0-70 0,-10 0-543 16,0 0-183-16</inkml:trace>
  <inkml:trace contextRef="#ctx0" brushRef="#br0" timeOffset="-192370.1">15976 10681 2397 0,'0'0'-76'0,"0"0"34"0,0 0 11 0,0 0 3 15,0 0 8-15,0 0-2 0,0 0 16 0,-9-17-1 16,9 17 1-16,0 0-6 0,0 0 5 16,0 0-2-16,0 0-1 0,0 0 7 15,13-18 13-15,-13 18-7 0,0 0 11 0,13-7-5 16,-13 7 1-16,0 0 7 0,17-6-6 15,-17 6-3-15,0 0 0 0,18-6 1 16,-18 6 2-16,0 0 1 0,20-1 2 0,-20 1 2 16,0 0-1-16,0 0 11 0,21 5-4 0,-21-5 4 15,0 0-1-15,11 8 5 0,-11-8 11 16,0 0-6-16,2 15 11 0,-2-15-10 16,0 0 10-16,0 0 3 0,-2 21 4 0,2-21-4 15,0 0-6-15,0 0-6 0,-9 21-1 16,9-21-7-16,0 0 1 0,0 0-8 15,-4 14-5-15,4-14 3 0,0 0 3 0,0 0-11 16,0 0-6-16,0 0-6 0,0 0 3 16,11 13-10-16,-11-13 5 0,0 0-1 0,15 5 1 15,-15-5-4-15,0 0 12 0,20 5 9 16,-20-5 15-16,18 7 16 0,-18-7 13 0,12 7 3 16,-12-7 9-16,13 11 3 0,-13-11-2 15,9 10-2-15,-9-10-8 0,8 14-2 16,-8-14-7-16,4 12-5 0,-4-12-7 0,0 0-7 15,2 19-15-15,-2-19-13 0,0 0-32 16,0 0-39-16,-12 22-44 0,12-22-47 0,-9 10-48 16,2-6-111-16,7-4-589 0,-12 7-294 15</inkml:trace>
  <inkml:trace contextRef="#ctx0" brushRef="#br0" timeOffset="-188103.01">11752 12310 2581 0,'0'0'-123'0,"0"0"30"16,0 0 23-16,0 0 6 0,0 0 20 16,0 0 18-16,0 0 23 0,0 0 28 0,0 0 23 15,0 0 16-15,0 0 8 0,0 0 13 16,0 0 4-16,0 0-1 0,34-12-3 16,-34 12-2-16,19-4-6 0,-19 4-3 0,23-1-13 15,-10-1-2-15,6 0-6 0,-1 0-3 16,0 0-10-16,6-1-2 0,1 2-3 15,2-2-1-15,3 0 5 0,1 0 2 0,0 0 1 16,0-1 1-16,3 1-4 0,4-1-3 16,-4 3-3-16,1-2-7 0,-1 2-1 15,9-3 0-15,-3 4-3 0,4-4-5 0,-9 4-2 16,8-2-4-16,-1 0 1 0,-5 2-6 0,-1-2-6 16,0 0-5-16,6 2-8 0,-1-1 2 15,1 1-4-15,0-4 4 0,0 2-2 16,-2 2 3-16,2-3 1 0,1 2 3 0,-3-3 6 15,1 2 1-15,0 0 3 0,-1 1 1 16,-4-2-1-16,5 2-2 0,-6-1 1 0,1 0 0 16,-2 0-5-16,-1 0 6 0,1 2-1 15,0-2-3-15,-1 0 1 0,-3 2-5 16,3-2 0-16,-4 1-2 0,1-2-3 0,1 2 9 16,0 1-7-16,-4-3 4 0,3 2-5 15,-1-1 3-15,0-2-2 0,1 4 3 0,3-2 3 16,-1 1-3-16,-1-2 4 0,3 1-4 15,-1 1 2-15,1-2 0 0,1 2-2 16,-4 1 3-16,4-4-4 0,-1 4 5 0,-2-2 1 16,5 0 6-16,-3 1-3 0,0 1 3 15,2-3 8-15,0 1-6 0,0 2-3 0,6-2 2 16,-2-2-4-16,3 3 2 0,-2-1-2 16,-1 2 1-16,4-2 0 0,-2 0-1 15,-1 1 0-15,-5 1 1 0,-1-3-1 0,1 3 6 16,0-1-3-16,-2 1 5 0,1 0 0 15,0 0 2-15,-3 0 0 0,2-3 2 16,2 3 6-16,-6 0-7 0,5-1 0 0,-5-1-1 16,4 2 0-16,-1-3-2 0,-1 3 0 15,-1-1-2-15,4-1-3 0,-5 1 4 0,3-2-6 16,-1 1 0-16,-1 0 6 0,-1 0-6 16,2 0 0-16,-2 1-2 0,-1-1 0 0,1 0 0 15,0 0-2-15,-7 2 6 0,5-4-7 16,1 1 4-16,-5 2-1 0,-2 1-3 15,2-2 2-15,2 0 1 0,-3 0-1 0,-2 2-2 16,2-1-1-16,-1-1 3 0,1 2-3 16,-2-2 2-16,0 2-1 0,-2-2 2 0,2 2-1 15,2-2 0-15,-1-1-1 0,4 3 4 16,-4-1 2-16,4 1 0 0,-1-2-4 16,5 2 5-16,-2-1-1 0,1 1 3 0,-1-3 7 15,1 1 0-15,-1 2 7 0,-3-1-1 16,4 1-1-16,1 0-2 0,-2-3 2 0,1 3 0 15,-5 0-7-15,3-1 7 0,-3-2-10 16,-3 3-8-16,-2-1-13 0,-19 1-13 0,32 0-21 16,-20-2-33-16,-12 2-52 0,23 0-51 15,-14-4-116-15,-9 4-228 0,9-5-373 16,-9 5-280-16</inkml:trace>
  <inkml:trace contextRef="#ctx0" brushRef="#br0" timeOffset="-179893.35">12142 13108 2559 0,'0'0'-95'15,"0"0"28"-15,0 0 28 0,0 0 16 0,0 0 21 16,-6-19 16-16,6 19 10 0,0 0 34 15,0 0 24-15,0 0 27 0,0 0 22 0,0 0 4 16,0 0 6-16,0 0-2 0,0 0-3 16,0 0-10-16,0 0-7 0,0 0-5 0,0 0-4 15,0 0-6-15,0 0-6 0,0 0-7 16,0 0-8-16,0 0-6 0,0 0-6 16,0 0-6-16,0 0-3 0,0 0-8 0,0 0 1 15,0 0-8-15,0 0-4 0,0 0-5 16,0 0-3-16,0 0 0 0,0 0 6 0,0 0-5 15,0 0-4-15,0 0-3 0,0 0-3 16,9 57-4-16,-9-45-1 0,0-12-3 16,2 27 1-16,1-13-3 0,-3-14-1 0,2 29-5 15,-2-16 2-15,0-13-8 0,2 27-5 16,-2-13-6-16,0-14-1 0,0 23-6 0,3-9-8 16,-3-14-8-16,0 21-7 0,0-21-3 15,2 19-5-15,-2-9-9 0,0-10-13 16,2 16-17-16,-2-16-27 0,0 0-26 0,4 18-41 15,-2-12-32-15,-2-6-32 0,7 8-91 16,-7-8-148-16,0 0-410 0,8 5-269 0</inkml:trace>
  <inkml:trace contextRef="#ctx0" brushRef="#br0" timeOffset="-179267.43">12389 13031 2587 0,'0'0'-49'16,"0"0"32"-16,0 0 17 0,0 0-9 0,0 0-3 15,0 0 3-15,0 0-1 0,0 0 8 16,0 0 10-16,0 0-2 0,0 0 12 16,0 0 7-16,0 0-5 0,0 0-1 0,12-14 15 15,-12 14 6-15,0 0 16 0,0 0 8 16,11 1 3-16,-11-1-5 0,0 0-2 15,0 0-9-15,0 0-5 0,36 4-5 0,-36-4-11 16,22 0-5-16,-22 0-10 0,28 0-8 16,-28 0 3-16,33 2-9 0,-19-2 5 0,4 0-2 15,-18 0 6-15,29 0 5 0,-29 0 8 16,29 0 4-16,-20 2 3 0,-9-2 8 16,0 0 9-16,27 2 8 0,-27-2 7 0,0 0 4 15,13 3-11-15,-13-3 7 0,0 0-11 16,0 0-3-16,0 0 0 0,-9 27-5 0,9-27-4 15,0 0-8-15,-20 25 1 0,11-15-1 16,1 1-7-16,1 1-6 0,-3-1-1 0,0 1 0 16,1-1 0-16,-1 2-4 0,-1 0 1 15,3 1-3-15,-4 1-2 0,3-2 5 16,0 0-10-16,1 1-1 0,0 2-1 0,-1-2 1 16,3-2 0-16,-3-1-2 0,2 2-1 15,4-1-2-15,-3-2-2 0,1 0 1 16,5-10-9-16,-8 16-11 0,2-9-24 0,6-7-29 15,0 0-37-15,-8 19-54 0,6-14-41 16,2-5-84-16,-5 9-677 0,5-9-414 0</inkml:trace>
  <inkml:trace contextRef="#ctx0" brushRef="#br0" timeOffset="-178515.46">12980 13079 2946 0,'0'0'-77'16,"0"0"25"-16,0 0 15 0,0 0-8 15,0 0 12-15,0 0 2 0,0 0 27 0,0 0 32 16,0 0 17-16,0 0 21 0,0 0 3 16,0 0 8-16,0 0-5 0,0 0 0 15,34 0 4-15,-34 0 2 0,18 0 2 0,-18 0 8 16,25 0 6-16,-12 0 3 0,3-1-8 16,-1 1-5-16,1-2-3 0,3 2-11 15,-2 0-10-15,2-3-7 0,-6 3-2 0,5-1-10 16,-3 1 0-16,-1 0-7 0,-14 0-2 15,22-3-6-15,-10 3 5 0,-12 0-15 0,17 3-10 16,-17-3-1-16,14-3-17 0,-14 3-6 16,13 3-9-16,-13-3-5 0,0 0-3 15,0 0 0-15,0 0 4 0,15 1 3 0,-15-1 4 16,0 0 2-16,0 0 4 0,0 0 0 16,0 0-6-16,0 0-13 0,15 3-18 0,-15-3-19 15,0 0-17-15,0 0-5 0,0 0-6 16,0 0 0-16,0 0 6 0,0 0 12 15,16 2-20-15,-16-2-12 0,0 0-21 0,0 0-54 16,0 0-130-16,0 0-426 0,0 0-27 16</inkml:trace>
  <inkml:trace contextRef="#ctx0" brushRef="#br0" timeOffset="-178006.53">13302 13098 2197 0,'0'0'-61'0,"0"0"1"0,0 0 6 16,0 0 14-16,0 0 12 0,0 0 16 0,0 0 18 16,0 0 8-16,0 0 30 0,0 0 23 15,0 0-20-15,0 0 9 0,0 0-6 0,0 0 3 16,0 23 4-16,0-23 15 0,-11 13 4 15,11-13 3-15,-14 18 9 0,3-11 4 16,-3 5 4-16,5-1-4 0,-6 2-2 0,1 1-1 16,-4 1 5-16,4-2-4 0,-4 3-9 15,3-3-8-15,-1 3-6 0,0-3-11 0,2-3-7 16,1 4-3-16,0-3-6 0,1-1-6 16,2 2-2-16,-1-2-5 0,-1-3-3 15,12-7 2-15,-13 16-3 0,3-9-6 0,10-7-3 16,-9 11-3-16,9-11-7 0,0 0-2 15,-13 11 1-15,13-11-8 0,0 0-1 16,0 0-2-16,-9 10 2 0,9-10 2 0,0 0 5 16,0 0 11-16,0 0 11 0,0 0 18 15,0 0 17-15,0 0 7 0,0 0 6 0,0 0 7 16,52-6-6-16,-52 6 2 0,22-1-8 16,-22 1-7-16,27-3-7 0,-7 3-6 0,-4-1-3 15,-16 1-4-15,40-2-13 0,-17 0-12 16,-2 0-13-16,0 0-27 0,0-2-33 15,2 2-50-15,-2-2-48 0,0 1-53 0,0-1-39 16,-2 1-101-16,-1-1-146 0,1-2-435 16,-4 0-339-16</inkml:trace>
  <inkml:trace contextRef="#ctx0" brushRef="#br0" timeOffset="-177492.36">13452 12687 2846 0,'0'0'-19'0,"0"0"37"0,0 0 18 15,0 0 9-15,0 0 11 0,0 0 19 16,0 0 10-16,0 0 10 0,0 0 4 16,0 0-1-16,0 0-6 0,0 0 1 15,0 0-1-15,0 0-13 0,0 0-1 0,34 4-17 16,-34-4-5-16,20-2 1 0,-9 2-12 0,-11 0-12 15,25-4-21-15,-12 0-24 0,-13 4-34 16,27-3-29-16,-27 3-56 0,25-6-44 16,-14 3-31-16,-2-1-68 0,3 1-130 15,-12 3-455-15,17-2-213 0</inkml:trace>
  <inkml:trace contextRef="#ctx0" brushRef="#br0" timeOffset="-177043.2">13687 12437 2587 0,'0'0'-66'0,"0"0"12"0,0 0 3 0,0 0 12 16,0 0 6-16,0 0 20 0,0 0 18 15,14-13 24-15,-14 13 17 0,0 0 1 0,3-6 4 16,-3 6 12-16,0 0 5 0,15-4 6 16,-15 4-1-16,0 0 11 0,16-1-6 15,-16 1 3-15,13 0 0 0,-13 0 1 0,0 0 1 16,19 5-3-16,-19-5 10 0,13 6 2 16,-13-6 2-16,0 0-2 0,18 17-7 15,-14-9-5-15,-4-8-7 0,4 16-1 0,-4-16-8 16,1 24-5-16,-1-24 4 0,-1 26-1 15,-1-10-4-15,-2-1 7 0,4-15-9 16,-4 29-1-16,2-14-2 0,-3-2 1 0,5-13-8 16,-4 23-5-16,4-23 1 0,-5 19-7 0,5-19-7 15,-2 17-1-15,2-17-6 0,0 0-7 16,7 23-6-16,-7-23-10 0,9 9-14 16,-3-3-19-16,-6-6-26 0,0 0-30 0,23 8-49 15,-23-8-54-15,22 4-48 0,-13-5-84 16,-9 1-155-16,25-4-65 0,-16 1-299 0,-9 3-183 15</inkml:trace>
  <inkml:trace contextRef="#ctx0" brushRef="#br0" timeOffset="-167817.09">13962 13295 2461 0,'0'0'-91'0,"0"0"22"0,0 0 27 0,0 0 23 15,0 0 5-15,0 0 16 0,0 0 13 16,0 0 30-16,0 0 5 0,0 0 15 0,0 0 16 16,0 0 13-16,0 0 14 0,-14-8 5 15,14 8 6-15,0 0 10 0,0 0-3 0,0 0 7 16,0 0 1-16,0 0 0 0,0 0-2 15,0 0 0-15,0 0-9 0,0 0-1 16,0 0-9-16,0 0-3 0,0 0-7 0,0 0-5 16,0 0 1-16,0 0-7 0,0 0 15 15,0 0-5-15,0 0-4 0,0 0-9 0,0 0-9 16,0 0 3-16,0 0 0 0,0 0-3 16,0 0-8-16,0 0-5 0,0 0-5 0,0 0 1 15,0 0-11-15,55 8-4 0,-55-8 1 16,29 2-6-16,-14-2-6 0,-15 0-2 0,36-2-3 15,-16 2-2-15,-1 0-5 0,-19 0-1 16,28-2-3-16,-28 2-3 0,25 0-5 0,-25 0 1 16,23 0-10-16,-23 0-12 0,16 0-13 15,-16 0-24-15,15 0-24 0,-15 0-36 16,11-2-47-16,-11 2-76 0,0 0-54 0,0 0-74 16,0 0-152-16,14-4-85 0,-14 4 33 15,0 0-402-15,0 0-400 0</inkml:trace>
  <inkml:trace contextRef="#ctx0" brushRef="#br0" timeOffset="-167137.68">14556 13024 2899 0,'0'0'-103'0,"0"0"15"0,0 0 13 16,0 0 1-16,-15-21 17 0,15 21 16 16,0 0 32-16,0 0 24 0,0 0 20 0,0 0 16 15,0 0-4-15,0 0-1 0,0 0-10 16,0 0-13-16,0 0 1 0,0 0-20 0,0 0 9 16,0 0-3-16,0 0 1 0,0 0-1 15,0 0 3-15,0 0 3 0,6-21 18 16,-6 21 2-16,11-3 14 0,-11 3 4 0,12-6 11 15,-12 6 0-15,17-4 0 0,-8 2-2 16,-9 2-3-16,18 0 1 0,-18 0 0 0,22-1 2 16,-22 1 0-16,20 3 5 0,-11-1 2 15,-9-2-6-15,16 8 2 0,-8-3-5 16,-5 3-2-16,-3-8 1 0,7 17-14 0,-7-5-3 16,0-12-6-16,-5 22-5 0,1-7 1 15,-1 0-6-15,-1 1 0 0,-4-1 2 16,2 0-11-16,-1 0 0 0,-1 3-3 0,-1-3 4 15,-2 0 0-15,5-3 4 0,-2 1-1 16,1-3 2-16,2-1-2 0,7-9-1 0,-14 15-2 16,14-15 1-16,-8 14 1 0,8-14-2 15,0 0 0-15,-6 13 1 0,6-13 2 16,0 0-4-16,0 0-1 0,0 0-1 0,25 10-1 16,-25-10-5-16,21 0-4 0,-21 0-2 15,25-2-8-15,-10 2-7 0,2-1-9 0,1 1-15 16,-5 0-20-16,5-3-32 0,-18 3-34 15,30-3-52-15,-16 3-48 0,-1 0-47 16,0-1-135-16,-13 1-132 0,17 0-311 0,-17 0-192 16</inkml:trace>
  <inkml:trace contextRef="#ctx0" brushRef="#br0" timeOffset="-165989.72">14960 12963 2435 0,'0'0'-55'0,"0"0"40"15,0 0 12-15,0 0 12 0,0 0 14 16,0 0 15-16,0 0 20 0,0 0 33 0,0 0 27 15,0 0 19-15,0 0 9 0,0 0 1 16,0 0-8-16,0 0-15 0,0 0-7 0,0 0-21 16,0 0-8-16,42-5-12 0,-32 2-9 15,-10 3-11-15,0 0-13 0,33-3-3 0,-20 1-10 16,-13 2 0-16,31-4-2 0,-15 2-5 16,2 1-4-16,-18 1 7 0,32-3-8 0,-15 0-4 15,-17 3-2-15,28-3 1 0,-28 3-5 16,22-1 3-16,-22 1 2 0,20-2 5 0,-20 2 3 15,0 0 4-15,21 0 2 0,-21 0 1 16,0 0 1-16,0 0-3 0,0 0-1 16,16 2 0-16,-16-2 0 0,0 0 0 0,0 0-3 15,0 0-3-15,0 0-2 0,0 0-3 16,0 0 0-16,-25 38 0 0,19-28-4 0,-2 1-4 16,8-11 1-16,-20 21 3 0,11-8-4 15,-2 0 3-15,-3 3-4 0,4-5 4 16,-5 5-5-16,2-1 0 0,-1-4-1 0,5 2-1 15,-1-3 2-15,-2-1 0 0,3 1-1 16,9-10 0-16,-13 13 2 0,13-13 2 0,-12 13-1 16,12-13 6-16,-8 10 4 0,8-10-5 15,0 0 4-15,0 0 2 0,-8 15 2 16,8-15-1-16,0 0-1 0,0 0 1 0,0 0-4 16,0 0 2-16,30 8-2 0,-30-8-1 15,20 0 0-15,-20 0-7 0,26-4-3 0,-26 4-4 16,34-6-2-16,-17 2 0 0,0 3-9 15,2-1-11-15,-2-2-16 0,1 2-24 0,-18 2-35 16,33-7-44-16,-18 4-58 0,0 3-42 16,2-3-72-16,-17 3-151 0,23-6-69 15,-13 2-318-15,3 0-202 0</inkml:trace>
  <inkml:trace contextRef="#ctx0" brushRef="#br0" timeOffset="-165401.72">15335 12576 2496 0,'0'0'-17'0,"0"0"34"0,0 0 4 16,0 0 1-16,0 0-8 0,38 3 2 0,-38-3-4 15,0 0-2-15,17-3 5 0,-17 3-19 16,0 0-17-16,20-5 6 0,-20 5-4 16,18-4 5-16,-18 4-2 0,21-4 5 0,-21 4-8 15,21-4 10-15,-21 4-6 0,23-4-2 16,-23 4-9-16,22-1-14 0,-10-1-30 15,-3 2-25-15,-9 0-44 0,23-4-114 0,-10 2-328 16,-3-1 217-16</inkml:trace>
  <inkml:trace contextRef="#ctx0" brushRef="#br0" timeOffset="-164691.42">15644 12346 1622 0,'0'0'-10'0,"0"0"28"16,0 0 17-16,0 0 0 0,0 0-8 0,0 0-22 15,0 0 8-15,0 0 2 0,-4-19 1 16,4 19 10-16,0 0-6 0,0 0 17 16,16-17-4-16,-16 17 12 0,15-9 13 0,-15 9 2 15,17-7 14-15,-8 6 17 0,1-1-3 16,-10 2 16-16,23 0-7 0,-12 0-3 16,-11 0-4-16,21 5-5 0,-10-3-10 0,-3 1-2 15,-8-3-2-15,14 11-6 0,-9-4 6 16,-5-7-3-16,8 14-6 0,-8-7 1 0,0-7 6 15,0 0 0-15,-8 23 3 0,2-17 3 16,6-6 2-16,-13 13-1 0,13-13-2 0,-15 12-8 16,9-7-10-16,6-5-9 0,-11 10-8 15,11-10-6-15,-10 8-10 0,10-8-4 0,-9 5-12 16,9-5-2-16,0 0-16 0,0 0 2 16,0 0-5-16,0 0-3 0,0 0 4 0,17 19-4 15,-17-19 8-15,15 5 0 0,-6-1 0 16,1 0 2-16,1 0 2 0,-1 2 6 0,1-1 5 15,0 4 9-15,-1-2 7 0,-10-7 13 16,15 19 11-16,-8-8 1 0,-7-11 6 16,8 20 5-16,-6-9 6 0,-2-11-4 0,-2 23-5 15,2-23-7-15,-11 21-4 0,7-12-15 16,4-9-21-16,-19 19-35 0,11-13-59 16,8-6-79-16,-22 12-75 0,12-7-152 0,-3-1-155 15,2-3-400-15,11-1-375 0</inkml:trace>
  <inkml:trace contextRef="#ctx0" brushRef="#br0" timeOffset="-157016.79">18319 11375 2680 0,'0'0'-163'16,"0"0"36"-16,0 0 21 0,0 0 27 15,0 0 8-15,0 0 10 0,0 0 6 0,-6 7 14 16,6-7 12-16,0 0 6 0,0 0 11 16,0 0 12-16,0 0 9 0,0 0 1 15,0 0 14-15,0 0-6 0,0 0-1 0,0 0 14 16,0 0 15-16,0 0 6 0,0 0 12 15,0 0 17-15,0 0 13 0,0 0 5 0,0 0 11 16,0 0 8-16,0 0 2 0,0 0 8 16,0 0-7-16,0 0-5 0,0 0-4 0,0 0-5 15,0 0 2-15,0 0-7 0,0 0 0 16,0 0-6-16,0 0-1 0,0 0-6 0,0 0-3 16,0 0-8-16,0 0 4 0,0 0-12 15,0 0 4-15,0 0-12 0,0 0 1 0,0 0-7 16,0 0-1-16,0 0-2 0,0 0-3 15,0 0-2-15,0 0 0 0,0 0-2 16,0 0-2-16,0 0-6 0,0 0-2 0,0 0-9 16,0 0 6-16,0 0-3 0,0 0-3 15,0 0 1-15,0 0-2 0,0 0-6 16,0 0-1-16,0 0-1 0,0 0-4 0,0 0-3 16,0 0 2-16,0 0-3 0,0 0 0 15,0 0-3-15,0 0 2 0,0 0-5 0,0 0-1 16,0 0-2-16,0 0 0 0,44-11 0 15,-44 11 1-15,0 0-1 0,26-4 2 16,-26 4-2-16,21-2 0 0,-21 2 1 0,23-2 1 16,-23 2 1-16,23-4 1 0,-23 4-1 15,24-1-2-15,-24 1-5 0,26-5 7 0,-26 5-5 16,18-2 3-16,-18 2 2 0,19-1-4 16,-19 1 0-16,0 0 0 0,22-3-1 0,-22 3-6 15,0 0-4-15,14 0-10 0,-14 0-22 16,0 0-27-16,14-1-35 0,-14 1-51 0,0 0-58 15,0 0-57-15,10-3-100 0,-10 3-160 16,0 0-47-16,0 0-315 0,0 0-275 16</inkml:trace>
  <inkml:trace contextRef="#ctx0" brushRef="#br0" timeOffset="-156618.42">18383 11260 2612 0,'0'0'-67'0,"0"0"37"0,0 0 15 16,0 0 24-16,0 0 6 0,4-15 26 15,-4 15 12-15,0 0 22 0,0 0 16 16,0 0 14-16,0 0 15 0,0 0 15 0,0 0 16 16,0 0 6-16,0 0 8 0,0 0-9 15,0 0-4-15,0 0-4 0,0 0-14 0,21 30-10 16,-21-30-7-16,5 19-4 0,-5-19-17 0,6 25-6 16,-4-14-9-16,0 5-8 0,-2-16-4 15,4 30-12-15,-2-12-10 0,3-2-8 0,-1 1-10 16,-2 2-14-16,0-1-9 0,2 0-19 15,-2 0-18-15,2-3-28 0,-1 0-32 16,1-1-45-16,-2-3-52 0,1 1-44 0,1-3-54 16,-4-9-138-16,4 18-144 0,0-11-376 15,-4-7-369-15</inkml:trace>
  <inkml:trace contextRef="#ctx0" brushRef="#br0" timeOffset="-156025.08">18821 11078 2726 0,'0'0'-132'15,"0"0"22"-15,0 0 8 0,0 0 18 16,0 0 12-16,0 0 18 0,0 0 24 0,0 0 33 16,0 0 17-16,0 0 30 0,0 0 33 15,2 23 22-15,-2-23 22 0,0 0 16 16,0 0 4-16,0 0 11 0,0 0-3 0,11 24-8 15,-11-24-9-15,4 11-14 0,-4-11-8 16,4 17-15-16,-4-17 2 0,6 19-14 16,-3-7-6-16,-3-12-9 0,6 26-7 0,-2-10-2 15,-1-1-6-15,1 2-5 0,-2-2-6 16,2 1-6-16,-2-1-1 0,-2-15-6 0,6 28-6 16,-4-16-7-16,-2-12-8 15,6 21-12-15,-4-10-14 0,2-1-22 0,-4-10-30 16,4 17-24-16,-4-17-39 0,8 15-49 0,-4-9-36 15,-4-6-39-15,4 11-121 0,-4-11-602 16,8 6-424-16</inkml:trace>
  <inkml:trace contextRef="#ctx0" brushRef="#br0" timeOffset="-147845.15">19126 11113 1056 0,'0'0'200'15,"0"0"-72"-15,0 0-48 0,0 0-16 16,0 0-17-16,0 0 15 0,0 0-7 0,0 0 4 16,0 0 7-16,0 0-12 0,0 0 0 15,0 0 9-15,0 0-4 0,0 0 3 0,0 0-7 16,0 0 7-16,0 0-6 0,0 0 1 16,0 0 12-16,0 0-21 0,0 0-1 15,0 0-6-15,0 0-7 0,0 0-10 0,0 0-5 16,0 0 6-16,0 0-8 0,10 13-1 15,-10-13-3-15,0 0-1 0,0 0-3 16,0 0-4-16,0 0 10 0,0 0 8 0,0 0 14 16,0 0 15-16,0 0 11 0,0 0 18 15,0 0 10-15,0 0 7 0,0 0 3 0,0 0 3 16,0 0-3-16,0 0-5 0,0 0-6 16,0 0-13-16,0 0-5 0,0 0-7 0,0 0-9 15,0 0-7-15,0 0-4 0,0 0-10 16,0 0-5-16,0 0-6 0,0 0-4 15,0 0-7-15,0 0 2 0,0 0 1 0,0 0-3 16,0 0-2-16,0 0 1 0,28-16-3 16,-28 16-1-16,0 0 0 0,23-9-4 0,-23 9-3 15,18-5-2-15,-18 5-2 0,16-6-3 16,-16 6-4-16,17-7-3 0,-17 7-5 16,17-6 4-16,-17 6-1 0,15-3 3 0,-15 3 3 15,0 0 10-15,16-5 9 0,-16 5 6 16,0 0 5-16,0 0 2 0,0 0 2 0,18-4-3 15,-18 4-2-15,0 0-4 0,0 0-4 16,0 0-1-16,0 0-4 0,0 0 0 16,16-5-7-16,-16 5 0 0,0 0-2 0,0 0-5 15,0 0 4-15,0 0-2 0,0 0 3 16,0 0-3-16,0 0 3 0,0 0 2 16,0 0-1-16,0 0 1 0,0 0 1 0,0 0-5 15,0 0 7-15,0 0-6 0,0 0-6 16,0 0-11-16,0 0-14 0,18-4-8 15,-18 4-3-15,0 0-1 0,0 0 0 0,0 0 1 16,0 0 5-16,0 0 4 0,0 0 6 16,0 0 4-16,0 0 7 0,0 0 7 0,0 0 4 15,0 0 3-15,0 0 3 0,0 0 3 16,0 0 2-16,0 0-1 0,0 0 1 16,0 0-1-16,0 0 1 0,0 0 3 0,0 0-5 15,19-2 5-15,-19 2 3 0,0 0 4 16,0 0 6-16,0 0 4 0,0 0 3 0,0 0 3 15,0 0-2-15,0 0 0 0,0 0-10 16,0 0 1-16,0 0-3 0,0 0-2 0,0 0 3 16,0 0-3-16,0 0 4 0,0 0 1 15,0 0 2-15,0 0-1 0,-47 17-3 16,47-17 2-16,0 0 0 0,0 0-3 0,0 0-1 16,0 0-3-16,0 0 2 0,0 0-3 15,0 0 1-15,0 0-4 0,0 0-6 16,-12 7-1-16,12-7 0 0,0 0-3 0,0 0 3 15,0 0 0-15,0 0 0 0,0 0-1 16,0 0 2-16,0 0 1 0,0 0-1 0,0 0 3 16,0 0-2-16,0 0 1 0,0 0-1 15,0 0 0-15,0 0 1 0,0 0-2 0,0 0 7 16,0 0 0-16,0 0 3 0,0 0 6 16,0 0 0-16,0 0 9 0,0 0 15 15,0 0 1-15,0 0-1 0,4 23 0 0,-4-23 1 16,0 0 2-16,-6 24-4 0,6-24 0 15,-8 25-5-15,4-8-4 0,-2 3-3 0,0 6-5 16,0-2-6-16,-1 3-14 0,1-1-11 16,0 1-22-16,-1 2-32 0,1-3-51 15,-1 1-84-15,1-2-71 0,0-3-167 0,-2 0-123 16,-2-1-417-16,0-2-421 0</inkml:trace>
  <inkml:trace contextRef="#ctx0" brushRef="#br0" timeOffset="-146666.45">19562 11075 2941 0,'0'0'-88'0,"0"0"19"0,0 0 17 15,0 0 11-15,0 0 14 0,0 0 11 0,0 0 14 16,0 0 11-16,0 0 7 0,0 0 6 15,0 0 2-15,0 0-1 0,0 0-1 16,0 0-4-16,0 0-5 0,0 0 6 16,33 26-8-16,-33-26 2 0,0 0-3 0,28-4-5 15,-28 4-3-15,24-3 10 0,-24 3-12 16,25-4-4-16,-13 3 4 0,-12 1-6 16,24-4-1-16,-24 4 4 0,24-4-4 0,-24 4 9 15,20-3 3-15,-20 3-8 0,17-1-3 0,-17 1 6 16,0 0-1-16,22-3 5 0,-22 3 0 15,0 0 6-15,0 0 6 0,16-3-1 16,-16 3 9-16,0 0 7 0,0 0 3 0,0 0 5 16,0 0 0-16,0 0 2 0,0 0 6 15,0 0-2-15,0 0 2 0,0 0-2 0,-10 34-8 16,10-34 5-16,-11 18-5 0,3-8-1 16,-1 4 0-16,3 0 0 0,-3 2-6 15,1-2 1-15,-2 5 1 0,-2-2 7 0,2 2-5 16,0 0 6-16,-1 1-11 0,0 0 3 15,1-2-5-15,-1-1-3 0,3-2-3 0,0-1-1 16,-1-1-2-16,0 0-5 0,1-1-4 16,8-12-5-16,-14 19-5 0,6-13-3 0,8-6 0 15,-12 14 4-15,12-14-6 0,-12 10 3 16,12-10-2-16,-11 8-5 0,11-8-1 16,0 0-7-16,0 0 2 0,0 0-7 0,-19 1-7 15,19-1 3-15,0 0 4 0,0 0-2 16,0 0 1-16,0 0 4 0,0 0-1 15,0 0 8-15,0 0 0 0,0 0 5 0,0 0 15 16,0 0 7-16,46-15 12 0,-46 15 8 0,24 6 4 16,-10-2 8-16,-14-4 0 0,28 8-2 15,-15-5-4-15,1-1-3 0,-14-2 0 16,26 6-7-16,-14-3-2 0,-12-3-7 0,22 3-7 16,-22-3-18-16,0 0-23 0,31-6-29 15,-20 0-30-15,-11 6-58 0,23-9-49 0,-13 1-55 16,-10 8-149-16,20-15-488 0,-12 6-257 15</inkml:trace>
  <inkml:trace contextRef="#ctx0" brushRef="#br0" timeOffset="-145947.45">19934 10850 2643 0,'0'0'-49'0,"0"0"12"16,0 0 0-16,0 0 13 0,0 0 4 0,0 0 2 15,0 0 7-15,0 0 4 0,15 31 5 0,-15-31-10 16,0 0 9-16,0 0 0 0,0 0 2 16,28-4-7-16,-28 4 9 0,0 0-1 15,25-4-1-15,-25 4 7 0,0 0-20 0,23-2-2 16,-23 2-13-16,16-2-24 0,-16 2-29 16,14-1-34-16,-14 1-85 0,0 0-406 15,17-4 186-15</inkml:trace>
  <inkml:trace contextRef="#ctx0" brushRef="#br0" timeOffset="-145196.78">20211 10783 1640 0,'0'0'-60'16,"10"-8"20"-16,-10 8 13 0,0 0 13 16,0 0 8-16,0 0 9 0,0 0 4 0,0 0 6 15,0 0 3-15,0 0 7 0,0 0 7 16,0 0 2-16,0 0 3 0,0 0 2 15,14-10 14-15,-14 10 8 0,0 0-13 0,0 0-6 16,0 0-8-16,0 0 5 0,0 0 12 16,0 0-11-16,15-6 3 0,-15 6-2 15,0 0-4-15,0 0 6 0,21-4-2 0,-21 4-2 16,0 0 5-16,17-2-4 0,-17 2 0 0,0 0 0 16,0 0 15-16,24 2 4 0,-24-2 6 15,0 0 2-15,16 4 3 0,-16-4-3 16,0 0-2-16,17 8 0 0,-17-8 3 0,0 0 4 15,11 11 3-15,-11-11-3 0,6 9-2 16,-6-9 0-16,0 0-2 0,2 21 1 0,-2-21-5 16,0 0-2-16,-4 25-7 0,4-25 5 15,-6 17-6-15,6-17-1 0,-9 15-8 16,9-15-7-16,-9 16 0 0,9-16-2 0,-8 11-6 16,8-11-2-16,0 0-3 0,-8 18 0 15,8-18 3-15,0 0 2 0,-6 13-3 0,6-13 0 16,0 0 3-16,0 0 1 0,0 0 2 15,-7 13-4-15,7-13-2 0,0 0-1 16,0 0-4-16,0 0-2 0,0 0-3 0,0 0-3 16,0 0 0-16,0 0-3 0,23 14-3 15,-23-14-9-15,22 0-24 0,-22 0-26 16,23 0-39-16,-23 0-42 0,27 0-48 0,-14 0-56 16,-3 0-97-16,-10 0-175 0,22 0-360 15,-22 0-227-15</inkml:trace>
  <inkml:trace contextRef="#ctx0" brushRef="#br0" timeOffset="-86135.47">12190 14286 2627 0,'0'0'28'0,"-6"-20"40"0,6 20 19 0,0 0 5 16,0 0 1-16,0 0 4 0,0 0 1 15,0 0 2-15,0 0 5 0,0 0 11 16,0 0 8-16,0 0 17 0,0 0 6 0,0 0 6 15,0 0 3-15,0 0-12 0,-8 45 1 16,8-45-7-16,0 26 2 0,0-10-15 16,2 0-5-16,-2 1-14 0,0 2-2 15,0 1-13-15,0-2-7 0,0 0-4 0,3 0-8 16,-3 0-11-16,0-18-7 0,0 29-5 16,0-16-6-16,0-13-11 0,0 24-14 0,0-24-22 15,1 19-19-15,-1-19-22 0,0 20-21 16,2-11-26-16,-2-9-37 0,0 12-51 0,0-12-50 15,2 14-39-15,-2-14-54 0,0 0-129 16,0 0-105-16,0 0 8 0,0 0-339 0,0 0-265 16</inkml:trace>
  <inkml:trace contextRef="#ctx0" brushRef="#br0" timeOffset="-85635.46">12295 14392 2673 0,'0'0'-12'0,"0"0"28"0,0 0 8 0,0 0-7 16,0 0-3-16,12-15 2 0,-12 15-3 15,0 0 6-15,15-8-2 0,-15 8 2 0,15-3 5 16,-15 3 2-16,19-6 3 0,-19 6 11 15,21-7-2-15,-21 7 10 0,27-6 11 16,-17 4 11-16,-10 2 19 0,28-6 8 0,-16 4 2 16,-12 2-2-16,25-6-6 0,-25 6-5 15,19-4-1-15,-19 4-6 0,15-1-1 0,-15 1-8 16,0 0 0-16,18-4-5 0,-18 4 2 16,0 0-8-16,0 0-8 0,23-2 0 0,-23 2-2 15,0 0 0-15,0 0 2 0,0 0 10 16,13 14 0-16,-13-14 4 0,4 13-1 15,-4-13 5-15,0 19-3 0,0-19 3 0,-6 24-9 16,0-10-7-16,1 1-4 0,-4 2-2 16,2 1-8-16,0 0-1 0,-3 1-7 15,2 1 5-15,-3-3-8 0,2-2 9 0,-2 4-14 16,4-4-1-16,-2 1-2 0,-1-4 0 16,2 1-3-16,1 2-2 0,1-4-8 0,6-11-3 15,-14 21-12-15,9-11-6 0,5-10-19 16,-8 15-20-16,6-7-25 0,2-8-37 0,0 0-49 15,2 14-66-15,-2-14-55 0,0 0-140 16,15 3-136-16,-15-3 9 0,0 0-361 0,23-6-312 16</inkml:trace>
  <inkml:trace contextRef="#ctx0" brushRef="#br0" timeOffset="-84943.69">12946 14353 2708 0,'0'0'-84'16,"0"0"37"-16,0 0-7 0,0 0 6 15,0 0 2-15,0 0 13 0,0 0 13 0,0 0 5 16,0 0 16-16,0 0 19 0,0 0 10 16,0 0 22-16,0 0 13 0,0 0 5 15,0 0 11-15,0 0 8 0,0 0 8 0,0 0 2 16,0 0 4-16,0 0-2 0,0 0-5 0,0 0 0 15,0 0-9-15,0 0-6 0,0 0-6 16,0 0-9-16,0 0-5 0,12-14-7 16,-12 14-5-16,9 0-6 0,-9 0-6 15,18-2-1-15,-18 2-4 0,22-2-2 0,-8 1-6 16,-1 1-1-16,5-3-3 0,-2 2-5 0,2-2 4 16,-1 2 0-16,0-2-7 0,-1 3 0 15,-5-1-4-15,4-1 7 0,-15 2 2 16,0 0 12-16,29-2 10 0,-29 2 7 15,0 0 4-15,23-2 0 0,-23 2-3 0,0 0 0 16,0 0-6-16,0 0-3 0,4 15-3 0,-4-15-4 16,0 0 3-16,0 0-5 0,-29 32 0 15,20-22-1-15,-2 3-2 0,-3-1 3 16,2 5-7-16,-1-2-2 0,-2 2-3 0,1 1 0 16,1-1-1-16,-3-2 1 0,3 3 0 15,0-3-3-15,-1 2 4 0,3-2-2 0,-3 0-1 16,5-2 0-16,-2-1-1 0,2-1-5 15,0 1 0-15,9-12-6 0,-11 16 1 16,11-16-3-16,-10 13-2 0,10-13-6 0,-8 11-9 16,8-11-9-16,0 0-6 0,-5 14-13 0,5-14-17 15,0 0-16-15,0 0-23 0,0 0-21 16,0 0-22-16,0 0-27 0,25 11-26 16,-18-10-26-16,-7-1-40 0,20 0-106 15,-20 0-599-15,20-1-412 0</inkml:trace>
  <inkml:trace contextRef="#ctx0" brushRef="#br0" timeOffset="-84146.36">12915 14734 2929 0,'0'0'-78'0,"0"0"33"16,0 0 19-16,0 0 15 0,0 0 23 0,0 0 17 16,0 0 27-16,0 0 20 0,0 0 15 15,0 0 5-15,0 0 9 0,0 0 2 0,0 0 6 16,46-3-1-16,-46 3-12 0,22-4-9 16,-22 4-15-16,24-3-9 0,-10-1-13 15,-1 2-30-15,5-1-32 0,-4 0-42 16,-14 3-45-16,31-5-46 0,-17 3-30 0,1-1-35 15,-3-1-87-15,-1 1-620 0,2-1-310 16</inkml:trace>
  <inkml:trace contextRef="#ctx0" brushRef="#br0" timeOffset="-83780.4">13348 14034 2718 0,'0'0'-35'0,"0"0"44"0,0 0 1 0,0 0-1 15,0 0 0-15,0 0 3 0,0 0 9 16,0 0-16-16,0 0 4 0,0 0-7 0,39-1 3 16,-39 1 9-16,20-7-3 0,-20 7-9 15,22-4-7-15,-22 4-16 0,23-4-30 0,-12 4-36 16,1 0-38-16,-12 0-76 0,17-5-162 15,-17 5-255-15,17-4 166 0</inkml:trace>
  <inkml:trace contextRef="#ctx0" brushRef="#br0" timeOffset="-83413.42">13551 13853 1913 0,'11'-16'37'0,"-11"16"-7"16,10-9-7-16,-10 9-4 0,13-10-2 0,-13 10-1 15,16-5 2-15,-16 5 15 0,21-8 12 16,-21 8 12-16,21-6 11 0,-21 6 26 16,21-1 14-16,-21 1 8 0,21-4-2 0,-21 4 1 15,0 0 3-15,23 4 2 0,-23-4-1 16,14 6-7-16,-14-6-2 0,9 10-8 0,-9-10-1 15,4 16-3-15,-4-16 3 0,0 20 3 16,0-20-4-16,-2 22 7 0,2-22-5 16,-5 23-6-16,5-23-2 0,-4 19-10 0,4-19-10 15,-2 17-10-15,2-17-4 0,-3 16-12 16,3-16-13-16,0 0-6 0,7 20-13 16,-7-20-11-16,9 12-21 0,-9-12-31 0,15 6-38 15,-15-6-41-15,21 4-63 0,-9-3-35 16,1 1-21-16,-2-2-47 0,-11 0-87 0,25 0-587 15,-17 2-409-15</inkml:trace>
  <inkml:trace contextRef="#ctx0" brushRef="#br0" timeOffset="23962.15">13976 14663 192 0,'0'0'15'0,"0"0"-3"0,0 0 17 15,0 0 25-15,0 0 9 0,8 5 2 16,-8-5-10-16,0 0 12 0,0 0-1 0,0 0 0 15,0 0-12-15,0 0-3 0,0 0-7 16,0 0 3-16,0 0-6 0,0 0 4 16,0 0-2-16,0 0 7 0,0 0-13 0,0 0 11 15,0 0-11-15,0 0 7 0,15 0-11 0,-15 0-7 16,0 0-2-16,0 0 7 0,0 0-10 16,0 0 1-16,0 0-8 0,0 0-1 15,0 0 13-15,0 0-1 0,0 0-1 0,0 0-2 16,0 0 7-16,0 0-4 0,0 0 5 15,0 0-5-15,0 0 2 0,0 0-2 0,0 0 10 16,0 0-9-16,0 0-3 0,0 0 0 16,0 0-1-16,0 0-11 0,0 0 2 15,0 0 16-15,0 0-11 0,0 0 3 0,0 0-3 16,0 0 8-16,0 0-10 0,0 0 7 16,0 0 5-16,0 0-5 0,0 0 1 0,0 0 12 15,0 0-9-15,0 0-8 0,21 4 3 16,-21-4 0-16,0 0 1 0,0 0 4 15,0 0 4-15,0 0-6 0,0 0 16 0,0 0-2 16,0 0 3-16,16 4-2 0,-16-4 1 16,0 0-2-16,0 0-3 0,0 0 4 0,0 0-6 15,0 0 0-15,18 3 3 0,-18-3-6 16,0 0 2-16,0 0-1 0,0 0-4 0,27-3-7 16,-27 3 1-16,0 0 5 0,22-1-3 15,-22 1 1-15,14-5-3 0,-14 5-5 0,13 0 9 16,-13 0-2-16,14-2-2 0,-14 2-4 15,0 0 1-15,18 0 3 0,-18 0-10 16,0 0-2-16,13-3 1 0,-13 3-5 0,0 0 2 16,12-2 3-16,-12 2-4 0,0 0 0 15,13-2 0-15,-13 2-3 0,0 0 11 0,0 0-8 16,0 0 4-16,11-2-2 16,-11 2 4-16,0 0 7 0,0 0-5 0,0 0 0 15,0 0 1-15,0 0 0 0,0 0 6 0,0 0-7 16,0 0 2-16,0 0-2 0,0 0-2 15,0 0-3-15,16 0 0 0,-16 0 0 0,0 0-1 16,0 0-5-16,0 0 8 0,0 0-7 16,0 0-1-16,0 0-2 0,0 0-2 15,0 0 5-15,0 0 0 0,0 0 2 0,0 0-3 16,0 0 2-16,0 0 0 0,0 0 0 16,0 0-1-16,0 0 2 0,0 0 1 0,0 0-4 15,0 0 5-15,0 0-1 0,0 0 0 16,0 0 1-16,0 0 1 0,0 0-5 15,0 0-1-15,0 0-2 0,0 0 0 0,0 0-2 16,0 0 0-16,0 0-1 0,0 0 1 16,0 0-1-16,0 0 2 0,0 0-5 15,0 0 3-15,0 0-2 0,0 0-1 0,0 0 0 16,0 0-1-16,0 0 0 0,0 0-2 16,0 0 0-16,0 0-7 0,0 0-4 0,0 0-14 15,0 0-22-15,0 0-18 0,0 0-32 16,0 0-35-16,0 0-40 0,0 0-127 0,0 0-509 15,0 0-135-15</inkml:trace>
  <inkml:trace contextRef="#ctx0" brushRef="#br0" timeOffset="28561">14332 14526 2288 0,'0'0'-80'0,"0"0"25"16,0 0 33-16,0 0 16 0,0 0 12 0,0 0 10 16,0 0 9-16,0 0 12 0,0 0-4 15,0 0 13-15,0 0-13 0,0 0 7 16,0 0-42-16,0 0 27 0,-6-21 14 0,6 21 2 16,0 0 12-16,0 0-14 0,0 0-1 15,0 0-2-15,0 0-3 0,6-25-10 0,-6 25 14 16,0 0 7-16,0 0 3 0,10-15 4 15,-10 15 2-15,0 0 0 0,10-14 0 16,-10 14 1-16,0 0 1 0,13-11-2 0,-13 11-2 16,0 0-4-16,13-12-5 0,-13 12 2 15,12-5-10-15,-12 5 5 0,0 0-6 0,0 0 2 16,21-6-4-16,-21 6-1 0,0 0 4 16,0 0-1-16,0 0-1 0,0 0-3 15,28 11 2-15,-28-11 1 0,6 12-1 0,-6-12 0 16,7 19 1-16,-7-19 0 0,0 21-2 15,2-7-4-15,-2-14 6 0,-2 24-4 0,2-24 1 16,-5 29 1-16,1-13 6 0,-3 0-4 16,3 1 4-16,0-2 1 0,-2-1 2 15,0 2-1-15,-1 0 2 0,2-1-2 0,-2-1-2 16,7-14-4-16,-7 21-3 0,3-11-3 16,4-10-3-16,-6 17 0 0,6-17-4 0,-6 15 4 15,6-15 5-15,-3 15 7 0,3-15 3 16,0 0 2-16,5 21 2 0,-5-21-4 15,10 10 3-15,-10-10-1 0,18 9-2 0,-8-5-6 16,-10-4-2-16,25 3 1 0,-12 0-5 16,-13-3-2-16,31 2-10 0,-13-2 0 0,-18 0-25 15,29 0-4-15,-11-2-33 16,0-1-27-16,2 0-40 0,-20 3-46 0,30-6-45 16,-12 3-33-16,-5 2-45 0,-4-1-112 0,2-2-120 15,-11 4-397-15,14-6-312 0</inkml:trace>
  <inkml:trace contextRef="#ctx0" brushRef="#br0" timeOffset="28981.02">14729 14596 2633 0,'1'-27'-71'15,"1"16"27"-15,-2 11 7 0,2-22 5 0,-2 22 0 16,4-23 6-16,-4 23-3 0,4-22-6 16,0 11 16-16,-4 11 19 0,6-21 2 15,-6 21 10-15,9-16 13 0,-9 16 7 0,10-16 24 16,-10 16-21-16,11-12 15 0,-11 12 1 16,13-8 1-16,-13 8 8 0,21-3 9 0,-21 3-2 15,20 1 8-15,-20-1-7 0,25 12 3 16,-14-4-1-16,2 3 5 0,-1 0 0 0,-4 1 2 15,1 2 1-15,-1 2-2 0,-2 0 2 16,1 0 4-16,-5-1 4 0,0-1 2 0,-2-14-1 16,-4 27-3-16,0-11 0 0,-5-4-6 15,-1 1 0-15,1-1-4 0,-5-2-3 16,1-3-8-16,0-1-2 0,13-6-9 16,-27 8-6-16,27-8-10 0,-25-2-12 0,25 2-12 15,-23-6-11-15,23 6-14 0,-17-12-19 16,9 5-26-16,8 7-29 0,-11-16-32 0,11 16-56 15,-2-16-46-15,2 16-73 0,2-16-167 16,-2 16-503-16,7-15-403 0</inkml:trace>
  <inkml:trace contextRef="#ctx0" brushRef="#br0" timeOffset="29243.31">15108 14633 2918 0,'19'4'7'15,"-19"-4"54"-15,15 3 25 0,-15-3 8 0,0 0 8 16,17 4 2-16,-17-4 3 0,0 0-6 16,14 1 1-16,-14-1-3 0,0 0-2 15,0 0-10-15,0 0-6 0,17 5-8 0,-17-5-15 16,0 0-12-16,0 0-19 0,0 0-26 15,0 0-35-15,0 0-45 0,0 0-56 16,18 3-48-16,-18-3-52 0,0 0-122 0,0 0-612 16,0 0-412-16</inkml:trace>
  <inkml:trace contextRef="#ctx0" brushRef="#br0" timeOffset="29857.96">15546 14573 2875 0,'0'0'-42'0,"0"0"35"0,19-4 19 16,-19 4-1-16,0 0-9 0,0 0-2 15,0 0-8-15,0 0-2 0,0 0 3 0,0 0-7 16,0 0 11-16,0 0-3 0,0 0 0 16,0 0 2-16,0 0-1 0,-64 0 1 0,64 0 3 15,-24 2 5-15,24-2 3 0,-24 2-2 16,24-2-1-16,-23 2-4 0,23-2-3 0,-22 0-12 16,22 0 4-16,0 0-4 0,-24-2 4 15,24 2 15-15,0 0 6 0,-13-7-26 16,13 7-1-16,0 0-8 0,0 0 7 0,4-25-1 15,-4 25 10-15,15-19-4 0,-7 8-11 16,0-3 12-16,4 3-4 0,0-4-11 16,0 1 11-16,-3 0-4 0,4-2-1 0,-3 2-16 15,3-2 17-15,-4-2 0 0,4 2 17 16,-3 1 21-16,0 2-13 0,-3 0 7 16,3-1 3-16,-1 3 3 0,-1 0 15 0,-1-2 2 15,-7 13 15-15,10-14-5 0,-10 14 5 0,8-14 5 16,-8 14 0-16,9-11-1 0,-9 11 1 15,0 0 2-15,9-11 1 0,-9 11 10 16,0 0 13-16,0 0 8 0,0 0-3 16,0 0-3-16,20 21-1 0,-20-21-1 0,7 25-1 15,-2-8-5-15,-1 0 4 0,0 3 1 0,2 4-4 16,-2-2-3-16,1 3-5 0,-1-2-8 16,0 4-7-16,2-2-2 0,-1 0-7 15,-3-1-9-15,2 1-4 0,-2-1-19 0,0-2-22 16,3-3-22-16,-3 3-28 0,2-5-45 15,-2 3-43-15,2-3-50 0,-2 1-71 16,0-3-174-16,0-5-509 0,0 2-384 0</inkml:trace>
  <inkml:trace contextRef="#ctx0" brushRef="#br0" timeOffset="30862.03">16002 14259 2781 0,'0'0'-79'0,"0"0"48"15,0 0 23-15,0 0 5 0,0 0 7 0,0 0-1 16,0 0 6-16,0 0 10 0,0 0 15 16,0 0 15-16,0 0 9 0,0 0 10 0,0 0 7 15,0 0 8-15,0 0-3 0,0 0-6 16,0 0-8-16,0 0-7 0,4-12-5 15,-4 12-7-15,0 0-6 0,16-6-11 0,-6 2-11 16,-10 4-5-16,20-5-6 0,-9 3 5 16,2-2-8-16,-1 3-2 0,3-3 2 0,-3 0-1 15,2 2-1-15,-2 1 2 0,-12 1-5 16,21-7 0-16,-12 7 2 0,-9 0 0 16,17-3-1-16,-17 3 4 0,12-3-7 0,-12 3-1 15,0 0-2-15,13-2-3 0,-13 2 3 16,0 0-2-16,0 0 1 0,0 0 1 15,9 10 1-15,-9-10 1 0,0 0 3 0,0 0-4 16,0 0 4-16,-16 27 8 0,16-27 2 16,-10 15 6-16,4-7 0 0,-1-1-2 15,1 3 2-15,-2 0-2 0,1-1-5 0,-1 3 0 16,-3-3 1-16,3 2-2 0,0-1 1 16,-2 1-4-16,2 1-2 0,2-1 3 15,-2 0-1-15,1 4 0 0,-1-5 2 0,1 0-6 16,1 0 4-16,2-1-1 0,4-9 1 0,-11 18 3 15,9-11-1-15,2-7 4 0,-6 15-4 16,2-7 1-16,4-8 2 0,-2 11-1 16,2-11 1-16,0 0 0 0,0 16 1 0,0-16 4 15,0 0 1-15,6 12 2 0,-6-12 2 16,10 7 1-16,-10-7 2 0,15 4-2 16,-15-4-1-16,19 0-1 0,-6 0-3 0,-13 0 0 15,28-3-5-15,-12 2 1 0,4-1-6 16,-4-3-3-16,1 4-15 0,3-3-19 0,-20 4-28 15,33-5-39-15,-18 3-47 0,0-2-36 16,0 2-34-16,-5-1-70 0,3 3-635 16,-13 0-319-16</inkml:trace>
  <inkml:trace contextRef="#ctx0" brushRef="#br0" timeOffset="33976.37">16454 13950 2736 0,'0'0'-91'16,"0"0"11"-16,9-6 12 0,-9 6 0 15,0 0 4-15,0 0 7 0,0 0 11 16,0 0 15-16,0 0 3 0,0 0 16 0,0 0 2 15,0 0 13-15,0 0 30 0,0 0-8 16,0 0 17-16,21-3-18 0,-21 3 12 0,0 0 7 16,0 0-1-16,0 0-4 0,0 0 4 15,0 0-6-15,0 0 3 0,0 0-2 0,0 0-1 16,23 0-4-16,-23 0-1 0,0 0-8 16,20-6-1-16,-20 6 0 0,12-4-3 0,-12 4-15 15,0 0-1-15,26-1-9 0,-26 1-8 16,14-5-12-16,-14 5-20 0,0 0-33 15,21-2-30-15,-21 2-34 0,9-1-96 0,-9 1-438 16,0 0 81-16</inkml:trace>
  <inkml:trace contextRef="#ctx0" brushRef="#br0" timeOffset="34571.71">16683 13712 1882 0,'0'0'-72'15,"6"-11"17"-15,-6 11 5 0,7-12 10 16,-1 6-6-16,-6 6 7 0,11-11 9 0,-5 3 12 16,-6 8 6-16,12-9 12 0,-12 9 3 15,0 0 7-15,22-12-3 0,-22 12 16 0,14-7 4 16,-14 7 8-16,16-6 10 0,-16 6 3 16,14-4-8-16,-14 4 30 0,0 0-15 15,21-1-3-15,-21 1-13 0,0 0 2 16,0 0 23-16,22 7-1 0,-22-7 6 0,4 11-12 15,-4-11 5-15,0 0-4 0,0 0 0 0,-6 25-7 16,6-25 18-16,0 0 2 0,-11 21 9 16,11-21 2-16,-9 12-5 0,9-12-1 15,0 0-7-15,-12 15-10 0,12-15-4 0,0 0-8 16,-7 11-3-16,7-11-2 0,0 0-9 16,0 0-8-16,0 0-3 0,0 0-5 0,-2 17 2 15,2-17-5-15,0 0-2 0,0 0 1 16,19 14-2-16,-19-14-2 0,18 9-1 15,-18-9-1-15,18 8 2 0,-10-3 0 0,4 3 7 16,-2-1 4-16,1 2 8 0,-3 1 12 16,-2 2 3-16,-6-12 4 0,11 24 0 0,-9-13 2 15,-2-11 3-15,-2 24-1 0,2-24-1 16,-7 26-8-16,1-14-4 0,-2 0-23 0,-1 0-31 16,9-12-48-16,-16 19-69 0,7-10-51 15,-2-2-108-15,3 0-197 0,8-7-378 16,-15 7-224-16</inkml:trace>
  <inkml:trace contextRef="#ctx0" brushRef="#br0" timeOffset="40371.86">17013 14486 2402 0,'0'0'-149'0,"-12"-6"22"16,12 6 24-16,0 0 14 0,0 0 16 15,0 0 14-15,0 0 15 0,-13-1-2 0,13 1 18 16,0 0 14-16,0 0 13 0,0 0 14 16,0 0 8-16,0 0 19 0,0 0 9 15,0 0 17-15,0 0 18 0,0 0 12 0,0 0 3 16,0 0 3-16,0 0 1 0,0 0 1 15,0 0-5-15,0 0-2 0,0 0-7 0,0 0-5 16,0 0-8-16,0 0-6 0,0 0-1 16,0 0-11-16,0 0-7 0,0 0-1 0,0 0-6 15,0 0 1-15,0 0-4 0,32-13-2 16,-32 13 0-16,16-4-2 0,-16 4 6 16,24-1 2-16,-14-1-1 0,-10 2-4 0,24-5-2 15,-14 5 1-15,-10 0-11 0,23-3-7 16,-12 2-10-16,2-2-11 0,-13 3-19 0,19 0-20 15,-8-3-24-15,-11 3-24 0,0 0-34 16,23-1-22-16,-23 1-24 0,12 0-45 0,-12 0-107 16,0 0-486-16,0 0-120 0</inkml:trace>
  <inkml:trace contextRef="#ctx0" brushRef="#br0" timeOffset="40689.25">17083 14356 2446 0,'0'0'-37'0,"7"-19"16"0,-7 19 6 0,0 0 10 16,0 0 2-16,0 0 20 0,0 0 9 0,0 0 12 15,0 0 21-15,0 0 7 0,0 0 14 16,0 0 4-16,0 0 3 0,10 34 0 15,-10-23 1-15,0-11-5 0,2 22-5 0,-2-9-9 16,0 0 1-16,2 0-6 0,-2 1-3 16,2-2-9-16,1 3-9 0,-1-2-3 15,2 1-14-15,-2-3-9 0,0 1-23 0,-2-12-22 16,6 22-29-16,-2-12-37 0,-4-10-20 16,7 19-14-16,-2-9-15 0,1-3-24 15,-2 2-38-15,-4-9-94 0,6 14-438 0,0-9-7 16</inkml:trace>
  <inkml:trace contextRef="#ctx0" brushRef="#br0" timeOffset="45317.03">17678 14217 2109 0,'0'0'-78'15,"0"0"18"-15,-6-10 14 0,6 10 13 0,0 0 3 16,0 0 14-16,0 0 16 0,0 0 12 16,0 0 13-16,0 0 13 0,0 0 13 15,-11-15 16-15,11 15 3 0,0 0 8 0,0 0 6 16,0 0 1-16,0 0-4 0,0 0-1 15,0 0-10-15,-7-13-2 0,7 13-6 16,0 0-14-16,0 0-3 0,0 0-6 0,0 0-4 16,0 0-7-16,0 0-4 0,0 0-2 15,12-30 2-15,-12 30-6 0,8-10-4 16,-8 10 2-16,12-12-2 0,-12 12-6 0,13-9 5 16,-13 9-5-16,13-10 5 0,-13 10-5 0,19-7 3 15,-19 7-6-15,19-8 0 0,-6 6-3 16,-13 2 5-16,20-5-5 0,-20 5 2 15,22-3 1-15,-22 3-7 0,23 3 5 0,-23-3 0 16,22 5 1-16,-12-1 11 0,-10-4-2 16,14 10 3-16,-14-10 6 0,12 15 3 0,-8-5 1 15,-2-1 2-15,-2-9 6 0,0 19 3 16,-2-8 2-16,2-11 1 0,-6 20 2 0,-2-11 2 16,2 0 0-16,-2-1 1 0,2 0 1 15,-2-1 1-15,-1-1-8 0,9-6-3 0,-15 9-7 16,6-3 4-16,9-6-8 0,-14 8-1 15,14-8-4-15,-13 7-4 0,13-7 3 16,-13 3-1-16,13-3-2 0,0 0-3 16,-8 4-2-16,8-4-6 0,0 0-5 0,0 0 3 15,0 0-4-15,0 0-3 0,0 0 5 16,0 0-6-16,0 0 9 0,0 0-4 16,36 0 0-16,-26 3 7 0,-10-3 2 0,21 4 8 15,-21-4 4-15,24 8 3 0,-14-5 10 16,-10-3 2-16,20 12 3 0,-8-7 4 0,-12-5 1 15,13 15 1-15,-7-7 3 0,-6-8 3 16,9 19-3-16,-9-19 2 0,2 19 0 16,-2-19-3-16,0 0-3 0,-15 28-9 0,6-20-4 15,-1 0-10-15,-2 0-9 0,-2-2-12 0,4-1-20 16,2 2-24-16,-5-6-33 0,2 3-44 16,11-4-48-16,-19 3-36 0,19-3-46 15,-19 0-107-15,19 0-154 0,-17 0-399 0,17 0-307 16</inkml:trace>
  <inkml:trace contextRef="#ctx0" brushRef="#br0" timeOffset="45700.33">18137 14515 2679 0,'0'0'-46'0,"0"0"53"15,15 6 38-15,-15-6 23 0,0 0 9 16,9 2 22-16,-9-2 13 0,0 0 16 0,0 0 13 15,0 0 3-15,0 0-4 0,0 0-2 16,16 8-11-16,-16-8-8 0,0 0-10 16,0 0-14-16,0 0-9 0,0 0-10 0,14 8-11 15,-14-8-5-15,0 0-8 0,0 0-15 16,0 0-12-16,8 9-20 16,-8-9-24-16,0 0-34 0,0 0-39 0,0 0-55 0,6 8-51 15,-6-8-50-15,0 0-117 0,0 0-157 16,0 0-373-16,0 0-276 0</inkml:trace>
  <inkml:trace contextRef="#ctx0" brushRef="#br0" timeOffset="47986.42">18575 14268 2572 0,'0'0'-123'0,"0"0"21"15,0 0 25-15,0 0 18 0,0 0 26 16,0 0 9-16,0 0 31 0,0 0 8 16,0 0 17-16,0 0 13 0,0 0 24 0,-18-7 11 15,18 7 3-15,0 0 0 0,0 0 6 16,0 0 2-16,0 0-3 0,0 0 0 0,0 0-3 15,0 0-8-15,0 0-13 0,-24 0-6 16,24 0-6-16,0 0-1 0,-23 1-2 16,23-1 3-16,0 0-5 0,-30 0-1 0,30 0 0 15,-21 0 0-15,21 0-8 0,-19 0-7 16,19 0-4-16,0 0-7 0,-23 4-6 16,23-4-3-16,0 0-5 0,-20 0-7 0,20 0-2 15,0 0-2-15,0 0-1 0,0 0-5 0,-16-12-3 16,16 12-4-16,0 0 0 0,0 0-8 15,2-20 3-15,-2 20 5 0,0 0-11 16,6-29 7-16,-2 14-4 0,0 0 5 16,1-2 4-16,1 0 7 0,-1-1 8 0,-1 2 0 15,0 0 9-15,0 0 7 0,0 0 0 16,-2-2 1-16,-2 18 1 0,11-26 0 0,-9 15-3 16,-2 11-2-16,8-19 2 0,-3 9-2 15,-5 10 1-15,9-17 2 0,-9 17 6 16,10-14 11-16,-10 14 8 0,8-7 10 0,-8 7 7 15,0 0 5-15,0 0 1 0,0 0 1 0,0 0-3 16,28 17 0-16,-28-17 2 0,6 21-8 16,-2-7 3-16,-2 2-1 0,1 0-2 0,1 0-2 15,-2 4 2-15,2-1-11 16,-2 0-4-16,3 2-2 0,-1-2-2 0,-2 0-7 16,2 0-3-16,1 0-2 0,1 0-1 0,-2-1-2 15,0-2-10-15,-2 0-7 0,-2-16-15 16,6 27-21-16,-4-16-34 0,-2-11-46 15,6 17-55-15,-2-7-54 0,-4-10-72 0,0 0-157 16,4 17-96-16,-4-17-335 0,0 0-254 16</inkml:trace>
  <inkml:trace contextRef="#ctx0" brushRef="#br0" timeOffset="48632.7">18757 14076 2605 0,'0'0'-109'0,"0"0"21"0,0 0 18 0,0 0 11 16,0 0 6-16,7-19 21 0,-7 19 18 15,0 0 28-15,0 0 14 0,0 0 29 16,9-9 9-16,-9 9 6 0,0 0 2 16,0 0-8-16,0 0-2 0,16-8-6 0,-16 8-8 15,18-6-2-15,-18 6-12 0,20-6 2 0,-5 3-11 16,2-1 0-16,0 1-4 0,3-2-3 16,-2-1-3-16,-1 3-6 0,2-3-1 15,0 0-1-15,1 3-4 0,-4-4 1 0,1 4-6 16,-2-1 8-16,0-2-3 0,-15 6 9 15,23-6-3-15,-23 6 16 0,17-4 5 0,-17 4 4 16,16-5 7-16,-16 5-3 0,0 0-6 16,0 0 1-16,0 0 0 0,0 0 3 15,20 8 0-15,-20-8-1 0,0 0 3 0,0 0-4 16,-12 24-1-16,12-24 4 0,-10 18 0 16,2-7 1-16,0 0-4 0,2 0 3 0,-5 3 1 15,4 0-2-15,-1-2 3 0,-3 1-6 16,3-1-9-16,0 2 5 0,-1 0 0 15,0-1-4-15,1 1 2 0,0-4-4 0,0 2 2 16,1-1-3-16,0 0 0 0,-1-1 0 16,4 0-2-16,-2-1-4 0,1 1 3 0,1-1 1 15,4-9 2-15,-6 17-1 0,1-10 0 16,5-7-4-16,-2 13 3 0,2-13 1 16,0 0 4-16,0 0 1 0,13 22-1 0,-13-22-1 15,17 10-3-15,-5-8-2 0,6 0-2 16,-18-2-3-16,38 1-2 0,-17-1 0 15,0-1-5-15,0-1-5 0,1 0-16 0,-2 0-17 16,2-2-35-16,-3-1-37 0,-1 1-61 16,0-2-60-16,-4-2-114 0,-1 1-201 0,-2-2-410 15,-3-2-375-15</inkml:trace>
  <inkml:trace contextRef="#ctx0" brushRef="#br0" timeOffset="50503.7">19225 13719 2849 0,'0'0'-62'0,"15"-7"15"16,-15 7 5-16,0 0 2 0,0 0 3 15,23-7 15-15,-23 7 0 0,15-3 5 16,-15 3 4-16,20-4-1 0,-20 4 10 0,18-5-10 16,-18 5 20-16,17-4 27 0,-17 4 6 15,19-4 16-15,-10 2 10 0,-9 2 6 0,19-3-7 16,-19 3-10-16,19-4-7 0,-11 3-1 15,-8 1-11-15,0 0-17 0,22-6-12 16,-22 6-34-16,0 0-37 0,16-1-45 0,-16 1-43 16,7-4-119-16,-7 4-482 0,0 0-40 15</inkml:trace>
  <inkml:trace contextRef="#ctx0" brushRef="#br0" timeOffset="51045.43">19835 13523 2361 0,'0'0'24'0,"0"0"-13"0,0 0-2 0,0 0-24 16,0 0-14-16,0 0-14 0,0 0 6 0,0 0 12 15,0 0 12-15,0 0 20 0,0 0 28 16,0 0 15-16,0 0-5 0,-55 14-2 16,55-14 4-16,-19 3-18 0,19-3 2 15,-17 3-2-15,17-3-5 0,0 0-14 0,-24 4 2 16,24-4-3-16,0 0-14 0,0 0-8 16,-20 0 8-16,20 0-2 0,0 0-5 0,0 0-19 15,0 0-11-15,0 0 1 0,0 0-32 16,-2-22 15-16,2 22 12 0,0 0 5 0,14-27 16 15,-14 27-3-15,10-22 3 0,-3 8 2 16,0 1 1-16,1 0 4 0,0-1-1 16,1 1 2-16,-1-1-4 0,1 1 17 0,-1 0 13 15,3 3 13-15,-5-1 5 0,-6 11 24 16,14-17 13-16,-14 17 6 0,12-13 8 0,-12 13 1 16,10-13 13-16,-10 13 13 0,0 0 11 15,13-2-1-15,-13 2-3 0,0 0-1 0,0 0-6 16,17 22 6-16,-17-22-4 0,6 23-6 15,-4-9-7-15,0 3-7 0,3-2-3 16,-1 4-12-16,-2 0-7 0,2-2-7 0,-2 3-6 16,4 2-8-16,-1-1-14 0,0-2-13 15,-1 2-23-15,-2-2-35 0,0 0-43 16,2 2-47-16,-2-2-50 0,2 0-61 0,-4 1-156 16,0 2-521-16,0-1-317 0</inkml:trace>
  <inkml:trace contextRef="#ctx0" brushRef="#br0" timeOffset="53077.32">12078 15494 2745 0,'0'0'-93'0,"0"0"22"0,0 0-1 0,0 0 9 15,0 0 5-15,0 0 5 0,0 0 9 16,0 0 7-16,0 0 17 0,0 0 8 0,0 0 7 15,0 0 11-15,0 0 14 0,0 0 10 16,0 0 7-16,0 0 23 0,58-6 4 16,-58 6 11-16,0 0 12 0,18-2 2 0,-18 2 4 15,0 0 1-15,24-3-1 0,-24 3-1 16,18-4-5-16,-18 4-12 0,24-4-3 0,-24 4-12 16,28-5-7-16,-14 5-3 0,6-4-7 15,-4 1-3-15,4-1-2 0,1 3-2 0,-2-4-1 16,4 3-4-16,0-1-1 0,3-1 1 15,0 0-3-15,0 1-2 0,3-1 0 16,-2 0-6-16,2 0 6 0,-2 1-12 0,3-1 2 16,3 1-2-16,-4-4-2 0,5 3-2 15,-3 1-2-15,1-2-1 0,3 2 2 16,-3-1-7-16,6 0 6 0,3 0-4 0,-1 0 5 16,-2 0-6-16,5-1 2 0,-3 1-2 15,6 1 2-15,-6-4-1 0,4 3-2 0,0 1 1 16,-2-1 0-16,4-2-1 0,-2 3 1 15,0-5-1-15,0 3-4 0,0-1 5 16,10-2-2-16,-11 3 3 0,11-3-3 0,-4 0-15 16,1-2 5-16,-2 6 0 0,5-1 3 15,-2-3-3-15,1-1 3 0,0 0 0 16,3 2 1-16,-3 0 0 0,3-2-1 0,1 2 0 16,1-2 1-16,-1 2-2 0,-3-3 2 15,5 2-2-15,-5-2 0 0,1 5 4 16,-3-3 1-16,-1 1-1 0,-2-3-2 0,-6 5 3 15,3 1-2-15,-4-2 1 0,1 0 5 16,-1 1-1-16,2 1-2 0,-3 0 1 0,0-1 0 16,3 1 0-16,-2-2 5 0,-2 0-8 15,5 4 6-15,-3-5-1 0,0 3 3 0,2 1 0 16,-1-4-5-16,2 4 3 0,-1-2-3 16,-2 1 2-16,3 0-1 0,-3-1-4 15,3 2 4-15,-1-3 0 0,1 2-2 0,-1 0 2 16,-2-1-1-16,5 2 0 0,-3-2-1 15,1 1 2-15,-1-2-1 0,3 2 0 16,-3-1-1-16,3-1 0 0,-3 0 2 0,1 1-1 16,1-1 1-16,1 0-1 0,-3 0 3 15,1 2 6-15,-1-1-2 0,0 0 4 0,3 0 9 16,-1 0 8-16,-1 1-2 0,2-2-1 16,0 1-1-16,-1 1-1 0,1 0-3 15,-1 0-3-15,9-1-1 0,-8 0-5 0,-1 0 2 16,3 2-4-16,-3-3 0 0,7 0-4 15,-5 1-1-15,-2 3 0 0,-1-1-2 0,-1-1 2 16,3 0-3-16,-3 0 1 0,2 3 1 16,-1-1-1-16,-1-1-4 0,3 1-5 15,-3-1-6-15,3-1 1 0,-3 2 1 0,1-2 1 16,1 3-2-16,-3-3 6 0,1 2-2 16,-2 0-2-16,1-1-2 0,1-1-2 0,-1 1-5 15,1-3 1-15,1 3-1 0,-1-1-2 16,2-2-1-16,1 3-5 0,6-3-7 0,1 0-3 15,0 1 1-15,-1-1-1 0,-5 2 3 16,-1 0 7-16,0 0-2 0,-3 0 7 16,2 1 0-16,-1-1 2 0,-1 0 0 0,-1 2 4 15,1-1 3-15,-4-1-2 0,3 0 2 16,-3 0 3-16,-6 2 3 0,-1-1 1 0,1-2-2 16,-2 4 3-16,1-3 6 0,-2 2 8 15,-1-1 7-15,-1-1-1 0,0 0 1 0,3 1 1 16,1-1 0-16,-5 3 5 0,4-3-2 15,-2 1 0-15,5-1-1 0,-4 1-1 16,3-1-3-16,0 1-1 0,-2 1-1 0,-1 0-1 16,3 0 2-16,-2 0-4 0,-3-2 3 15,1 3-6-15,0-1 6 0,0-3 3 0,-5 5 4 16,0-1-3-16,0-2-1 0,-3 2-4 16,1-2-1-16,-4 3-14 0,-19 0-26 15,29-3-33-15,-13 3-72 0,-4-4-64 0,-12 4-120 16,13-5-644-16,-13 5-400 0</inkml:trace>
  <inkml:trace contextRef="#ctx0" brushRef="#br0" timeOffset="54369.14">11774 13922 2801 0,'0'0'-164'0,"12"-4"12"0,-12 4 9 0,0 0 12 16,0 0 19-16,0 0 25 0,0 0 20 16,0 0 18-16,0 0 20 0,0 0 3 15,0 0 21-15,0 0 12 0,0 0 11 0,0 0-5 16,0 0 5-16,0 0 15 0,0 0 11 16,0 0 5-16,-57 0 20 0,57 0 8 0,-22 1 1 15,22-1-10-15,-25 3 4 0,10-2-4 16,15-1 0-16,-27 4 1 0,9-1-1 15,4 0-12-15,-5-1 2 0,19-2-11 0,-32 6-7 16,16-4 0-16,-2-1 5 0,18-1 3 16,-27 5 0-16,12-4-2 0,15-1-1 0,-21 4 5 15,21-4-4-15,-17 4-1 0,17-4 3 16,0 0-1-16,-19 1-1 0,19-1-4 0,0 0-6 16,0 0-4-16,0 0-2 0,0 0 1 15,0 0-5-15,0 0-3 0,0 0-1 0,0 0-4 16,0 0-2-16,49-12-2 0,-49 12-1 15,27-3-4-15,-9 2-2 0,0-3-1 16,0 0 2-16,0 2-3 0,2 0 1 0,-20 2-3 16,32-4-1-16,-18 2 2 0,-14 2 2 15,27-2 6-15,-27 2 8 0,19-1 8 0,-19 1 6 16,16-3 6-16,-16 3-4 0,0 0-7 16,0 0 0-16,0 0-5 0,0 0-2 15,0 0-3-15,0 0-2 0,0 0-2 0,0 0-3 16,0 0-2-16,0 0-10 0,0 0-12 15,-40 28-18-15,40-28-29 0,-12 5-35 0,12-5-45 16,-6 4-47-16,6-4-62 0,0 0-174 16,0 0-468-16,0 0-268 0</inkml:trace>
  <inkml:trace contextRef="#ctx0" brushRef="#br0" timeOffset="69318.89">12439 16260 688 0,'0'0'197'0,"0"0"-44"0,0 0-43 0,0 0-14 16,0 0-6-16,0 0-25 0,0 0 13 15,0 0-2-15,0 0 15 0,0 0 15 0,0 0 8 16,0 0 15-16,0 0 7 0,0 0 5 16,0 0 6-16,0 0-4 0,0 0-5 15,0 0 0-15,0 0-3 0,0 0-5 0,0 0-4 16,0 0-12-16,0 0-9 0,0 0-9 16,0 0-10-16,0 0-5 0,0 0-9 0,0 0-8 15,0 0-5-15,0 0-4 0,0 0-1 16,0 0-3-16,0 0-6 0,47-4-7 15,-47 4-2-15,0 0 1 0,29-3-2 0,-29 3-2 16,18-2-4-16,-18 2-5 0,21 0 1 16,-21 0-5-16,17-3-7 0,-17 3-13 15,0 0-9-15,28-1-19 0,-28 1-11 0,20 0-23 16,-20 0-14-16,0 0-21 0,22-3-13 16,-22 3-29-16,20 0-18 0,-20 0-5 0,16 0-24 15,-16 0-40-15,0 0-126 0,20 3-493 16,-20-3-188-16</inkml:trace>
  <inkml:trace contextRef="#ctx0" brushRef="#br0" timeOffset="71753.57">12174 16113 2367 0,'0'0'-147'0,"0"0"20"0,0 0 16 0,0 0 6 15,0 0 12-15,0 0 9 0,0 0 4 16,0 0 15-16,0 0 9 0,0 0 7 16,0 0 8-16,0 0 14 0,0 0 5 0,0 0 11 15,0 0 8-15,0 0 11 0,0 0 4 16,0 0 7-16,0 0 17 0,0 0-3 15,0 0 9-15,0 0 7 0,0 0 1 0,0 0 9 16,0 0 2-16,0 0-5 0,0 0 1 16,0 0 7-16,0 0-2 0,0 0 4 0,0 0 9 15,0 0 14-15,0 0 9 0,0 0 5 16,0 0 5-16,0 0 1 0,0 0 0 16,0 0-3-16,0 0 2 0,0 0-3 15,0 0-9-15,0 0-5 0,0 0 2 0,0 0 1 16,0 0 7-16,0 0 7 0,0 0-3 0,18 28 5 15,-18-28-10-15,0 0-5 0,4 20-7 16,-4-20-4-16,3 16-9 0,-3-16-4 16,4 20-8-16,-2-9-2 0,-2-11-4 0,2 23 1 15,-2-23-9-15,5 23 1 0,-2-11-9 16,-3-12 0-16,4 23-3 0,-3-13-6 16,-1-10-6-16,2 22-3 0,2-11 2 0,-4-11-3 15,4 23-12-15,-4-23-2 0,4 17-8 16,-4-17-5-16,2 19-15 0,-2-19-15 0,5 15-25 15,-5-15-25-15,5 16-30 0,-5-16-27 16,4 15-38-16,-4-15-24 0,7 16-33 0,-5-9-41 16,-2-7-104-16,1 11-580 0,-1-11-400 15</inkml:trace>
  <inkml:trace contextRef="#ctx0" brushRef="#br0" timeOffset="73211.18">12452 16098 2843 0,'0'0'-90'0,"0"0"36"0,0 0 25 0,0 0 16 16,0 0 4-16,-6-21-2 0,6 21-11 16,0 0 21-16,0 0 16 0,0 0 14 15,0-19 4-15,0 19-1 0,0 0 0 16,0 0 0-16,0 0-3 0,0 0 8 0,0-23-4 15,0 23 0-15,0 0 2 0,0 0-3 16,6-17 3-16,-6 17-1 0,0 0-3 0,4-13 1 16,-4 13-4-16,10-12-3 0,-10 12-1 15,11-10-3-15,-11 10 2 0,14-7-2 16,-14 7-2-16,17-8 1 0,-17 8-3 0,17-6 0 16,-17 6 6-16,20-4 3 0,-20 4 10 15,20-1 2-15,-20 1 7 0,0 0 1 0,25 1 0 16,-25-1 5-16,17 4 5 0,-17-4 3 15,16 6-2-15,-16-6-5 0,11 11 0 0,-11-11-2 16,12 10-2-16,-12-10-1 0,6 16 2 16,-6-16-2-16,5 17 2 0,-5-17-4 15,2 19-2-15,-2-19 0 0,-2 21 0 0,2-21 2 16,-5 21-3-16,5-21-6 0,-6 22 0 16,1-12-2-16,5-10-5 0,-9 23 0 15,5-14-2-15,4-9-2 0,-7 21 0 0,3-9-4 16,4-12 4-16,-10 22-9 0,6-12 1 15,4-10-1-15,-11 23-1 0,7-11-1 0,4-12-3 16,-5 20-2-16,5-20 2 0,-7 19-5 16,7-19 4-16,-7 19-3 0,7-19 6 15,0 17-3-15,0-17 4 0,-2 18 1 0,2-18 3 16,0 19-6-16,0-19-2 0,2 17-5 16,-2-17 4-16,4 15-6 0,-4-15 2 0,7 15 0 15,-7-15 0-15,6 16 3 0,-6-16-5 16,8 13 0-16,-8-13 2 0,11 12-4 0,-11-12 2 15,16 7-3-15,-16-7 7 0,13 6-7 16,-13-6 3-16,23 3-4 0,-23-3 2 16,18 4-2-16,-18-4 0 0,24 0 2 0,-24 0-1 15,21-1 0-15,-21 1 0 0,21-3-2 16,-21 3-3-16,21-5 0 0,-21 5-3 0,21-7-5 16,-21 7 0-16,20-10-5 0,-13 4 3 15,-7 6-4-15,15-12-2 0,-15 12-4 16,12-12-2-16,-12 12 2 0,7-14 1 0,-7 14-1 15,4-13 4-15,-4 13 1 0,0 0 6 16,0-21-1-16,0 21 2 0,0 0 4 16,-7-19 1-16,7 19 4 0,-11-12 1 0,11 12 1 15,-16-11 0-15,16 11-1 0,-15-12-4 16,15 12 1-16,-21-10-1 0,10 5-1 16,11 5 3-16,-26-11-1 0,13 5 2 0,13 6-2 15,-21-10 7-15,11 5 2 0,10 5 0 16,-22-8 1-16,22 8 2 0,-18-11-3 15,7 5 2-15,11 6 0 0,-20-10 0 0,20 10-2 16,-17-11 1-16,17 11 1 0,-17-11 0 16,17 11 2-16,-16-10 2 0,16 10 0 0,-15-9 4 15,15 9-4-15,-14-9 1 0,14 9-4 16,-12-7-6-16,12 7-9 0,0 0-4 0,-14-9-12 16,14 9-14-16,0 0-22 0,0 0-26 15,-13-10-35-15,13 10-46 0,0 0-35 16,0 0-41-16,-6-4-95 0,6 4-158 0,0 0-399 15,0 0-276-15</inkml:trace>
  <inkml:trace contextRef="#ctx0" brushRef="#br0" timeOffset="73756.25">13007 16355 2667 0,'0'0'-68'15,"0"0"32"-15,0 0 29 0,0 0 8 0,0 0 25 16,0 0 14-16,0 0 20 0,0 0 22 16,0 0 12-16,0 0 12 0,0 0 21 15,0 0 3-15,10 17-1 0,-10-17 2 0,0 0-13 16,0 0-7-16,0 0-10 0,0 0-13 16,0 0-7-16,9 8-11 0,-9-8-5 0,0 0-2 15,0 0-13-15,0 0-7 0,12 7-4 16,-12-7-10-16,0 0-12 0,0 0-16 0,0 0-21 15,0 0-25-15,12 8-29 0,-12-8-29 16,0 0-42-16,0 0-19 0,0 0-24 16,9 11-24-16,-9-11-53 0,0 0-115 0,0 0-466 15,0 0-192-15</inkml:trace>
  <inkml:trace contextRef="#ctx0" brushRef="#br0" timeOffset="74509.64">13470 16223 2572 0,'0'0'-34'0,"0"0"17"0,0 0 8 16,0 0 5-16,0 0-2 0,0 0 1 16,0 0 2-16,0 0 11 0,0 0 17 15,0 0 22-15,0 0 6 0,0 0 6 0,0 0 1 16,0 0 0-16,0 0-8 0,0 0-6 15,-56 0-4-15,56 0-6 0,-25 4 1 0,9-2-2 16,16-2-3-16,-25 2-6 0,25-2 1 16,-26 4-5-16,26-4-1 0,-25 2-2 15,25-2-1-15,-20 2 8 0,20-2-17 0,-16 0-7 16,16 0-5-16,0 0-1 0,0 0-6 16,-27-2 2-16,27 2-6 0,0 0-1 15,0 0-3-15,-13-10 3 0,13 10-6 0,0 0 15 16,0 0-11-16,0 0 6 0,0 0-5 15,18-34 5-15,-18 34-4 0,11-16 2 0,0 7 2 16,-4 0 7-16,2-3 3 0,-9 12 5 16,18-18 3-16,-7 6 1 0,-2 2 6 15,1 1 8-15,-10 9 6 0,17-19 6 0,-7 11 8 16,-4 0 9-16,0 1 1 0,-1-1-1 16,-5 8 3-16,11-11-4 0,-11 11 2 0,9-10-3 15,-2 5-3-15,-7 5-7 0,0 0 4 16,9-7-7-16,-9 7-6 0,0 0 5 15,6-9-9-15,-6 9-4 0,0 0-2 0,0 0 1 16,0 0 4-16,12-4 5 0,-12 4 6 16,0 0 2-16,0 0 6 0,0 0 6 15,0 0 3-15,17 20 2 0,-17-20 3 0,10 19-4 16,-6-8 4-16,3 3-7 0,-1-1 1 16,-3 0-10-16,6 0 2 0,-4 3-3 15,1-1-3-15,1 0-3 0,-1 0-3 0,0 0-3 16,0 1-7-16,1-1-1 0,-1-1-2 15,-1 1-13-15,2-2-10 0,-1-1-21 16,-6-12-34-16,9 20-47 0,-4-8-60 0,-1-2-59 16,-4-10-137-16,8 17-209 0,-8-10 10 15,0-7-279-15,0 0-175 0</inkml:trace>
  <inkml:trace contextRef="#ctx0" brushRef="#br0" timeOffset="76722.02">13687 15986 2524 0,'0'0'-30'0,"0"0"42"16,0 0 23-16,0 0 18 0,0 0 24 0,0 0 14 16,0 0 13-16,0 0 9 0,21-28 2 15,-21 28-5-15,0 0-9 0,0 0-11 16,0 0-13-16,0 0-7 0,0 0-11 15,16-9-5-15,-16 9-6 0,0 0-4 0,16-8-3 16,-16 8-8-16,16-3 3 0,-16 3-5 16,15-6-5-16,-15 6-2 0,21-6-1 0,-21 6-2 15,17-5-6-15,-17 5-2 0,27-6 0 16,-15 4 0-16,-12 2-2 0,27-7-1 16,-16 6-2-16,-11 1 0 0,22-3-2 0,-22 3 2 15,18-3 2-15,-18 3 3 0,0 0 6 16,25 0 4-16,-25 0 4 0,0 0 1 0,15 6-2 15,-15-6 2-15,0 0-3 0,10 17 2 16,-10-17-3-16,-2 16-2 0,2-16-2 16,0 0-2-16,-12 30 1 0,7-17-1 0,-1 1-2 15,6-14 0-15,-9 25-1 0,2-11 1 16,0 0 2-16,2 0 1 0,-3-1 0 16,3 1 2-16,1-1-6 0,4-13 0 0,-11 20-2 15,11-20-1-15,-7 17-3 0,7-17 1 16,-4 15 0-16,4-15 1 0,-5 14 0 15,5-14 5-15,0 0-2 0,-4 15 7 0,4-15 3 16,0 0 1-16,0 0 5 0,0 0 2 16,0 0 6-16,6 22 2 0,-6-22 11 0,0 0-20 15,18 4 14-15,-18-4-30 0,22 3 1 16,-22-3 0-16,32-3 0 0,-14 2-4 16,2 1 0-16,-20 0-6 0,41-3-8 0,-19-1-9 15,-2 1-22-15,3 2-27 0,-10-3-42 0,5 0-58 16,-2 2-54-16,2 1-52 0,-9-2-101 15,4 0-159-15,-13 3-22 0,14-7-323 16,-14 7-231-16</inkml:trace>
  <inkml:trace contextRef="#ctx0" brushRef="#br0" timeOffset="77149.19">14106 15753 2587 0,'0'0'-12'0,"9"-16"36"0,-9 16 6 16,0 0-4-16,0 0-2 0,0 0-8 15,0 0 0-15,0 0-6 0,9-9 4 0,-9 9 3 16,15-3-7-16,-15 3 8 0,15-4 5 15,-5 0-12-15,-10 4 18 0,20-4-3 0,-10 2-1 16,-10 2-5-16,20-4-2 0,-7 2-1 16,-2 0-17-16,1 0-38 0,-12 2-35 15,22-2-38-15,-11 1-47 0,-11 1-123 0,16-5-435 16,-16 5 22-16</inkml:trace>
  <inkml:trace contextRef="#ctx0" brushRef="#br0" timeOffset="77792.95">14384 15586 2115 0,'7'-14'-24'0,"-7"14"20"0,0 0 20 15,0 0 10-15,0 0 15 0,10-11 22 16,-10 11 19-16,0 0 15 0,0 0 18 15,0 0 19-15,0 0 8 0,0 0 0 0,0 0 0 16,10-12-2-16,-10 12-6 0,0 0-6 16,0 0-3-16,0 0-1 0,0 0-8 15,0 0 1-15,0 0-9 0,11-9-1 0,-11 9-5 16,0 0-13-16,19-8-6 0,-19 8-7 16,15-5-9-16,-15 5-8 0,18-5-10 0,-18 5 4 15,21-2-10-15,-21 2-2 0,19-3-10 16,-19 3-1-16,25-2 5 0,-25 2-8 15,23 2-5-15,-23-2-1 0,24 1-1 0,-24-1 2 16,18 8 0-16,-18-8-1 0,14 9 5 16,-14-9-5-16,11 14-1 0,-11-14 3 0,5 17-4 15,-5-17 1-15,-3 20-2 0,3-20-4 16,-10 23-4-16,1-11-1 0,-1 1-3 16,-1-3 1-16,4 0-2 0,-5-1 1 0,0 1-9 15,0-3 2-15,12-7-2 0,-16 13-9 16,16-13-5-16,-15 10-4 0,15-10-6 0,-10 8-1 15,10-8-4-15,0 0 3 0,0 0-2 16,-10 10 1-16,10-10-1 0,0 0 3 16,0 0 2-16,0 0 2 0,0 0 2 0,0 0 4 15,0 0-1-15,46-3 5 0,-46 3-1 16,23 3 6-16,-23-3-2 0,25 1 2 0,-10 2 0 16,0 0 1-16,-15-3 4 0,31 6 5 15,-18 0 5-15,3-2 7 0,-3-1 1 16,1 3 11-16,-14-6-2 0,17 12 2 0,-10-7 0 15,-7-5-1-15,10 16 0 0,-10-16 2 16,0 0-6-16,-10 23-9 0,10-23-5 0,-13 20-6 16,2-11-18-16,-3 1-22 0,3 0-31 15,-3-2-41-15,-1-1-50 0,6 3-58 16,-5-4-41-16,1-1-65 0,13-5-123 0,-20 5-118 16,11-2-300-16,9-3-227 0</inkml:trace>
  <inkml:trace contextRef="#ctx0" brushRef="#br0" timeOffset="81425.59">15267 16136 2569 0,'0'0'-63'0,"22"-4"10"16,-22 4 16-16,18-6 5 0,-18 6 10 0,19-5 24 15,-19 5 25-15,21-4 17 0,-21 4 8 16,21-4 8-16,-21 4 14 0,20-4 3 0,-20 4 2 16,12-4-8-16,-12 4-3 0,0 0-12 15,20-2-7-15,-20 2-2 0,0 0-4 16,0 0-10-16,18-4-8 0,-18 4-10 0,0 0-5 16,0 0 0-16,0 0 1 0,19-1-4 15,-19 1 2-15,0 0-3 0,0 0 0 0,0 0 14 16,0 0 7-16,20-2 11 0,-20 2 13 15,0 0 13-15,0 0 12 0,22 0 2 16,-22 0-2-16,0 0-9 0,24-2-3 0,-24 2-4 16,19 0 0-16,-19 0-16 0,19 0 3 0,-8 2-11 15,-11-2-17-15,19-2-26 0,-19 2-31 16,0 0-44-16,0 0-50 0,29 0-49 16,-29 0-62-16,8 2-152 0,-8-2-513 0,0 0-298 15</inkml:trace>
  <inkml:trace contextRef="#ctx0" brushRef="#br0" timeOffset="82140.2">15872 15834 2720 0,'2'-18'-80'0,"-2"18"8"16,0 0 7-16,0 0-4 0,0 0-6 16,0 0 7-16,-8-29 8 0,8 29 23 0,0 0 15 15,0 0 23-15,-4-17 15 0,4 17 20 16,0 0 1-16,0 0-3 0,0 0-8 16,2-19 8-16,-2 19 1 0,0 0 0 0,10-10 9 15,-10 10 10-15,15-6 3 0,-15 6-6 16,20-1 3-16,-20 1 2 0,22 0 1 0,-22 0 0 15,26 3-5-15,-26-3-1 0,27 7 2 16,-14-2 3-16,0-1 1 0,-13-4-2 16,22 12 3-16,-14-7 3 0,-8-5 1 0,8 17 5 15,-8-17 0-15,2 17 0 0,-2-17 1 16,0 0-1-16,-14 30 5 0,4-20 9 0,2 2 4 16,-2-5-1-16,10-7 0 0,-17 16-2 15,10-9-12-15,7-7-6 0,-12 10-8 0,12-10-7 16,0 0-5-16,-11 13-10 0,11-13-9 15,0 0-2-15,0 0-2 0,0 0-1 16,0 0-3-16,0 0-4 0,17 23 0 0,-17-23-2 16,17 3-3-16,-17-3-2 0,21 8-3 15,-21-8-6-15,22 6-4 0,-10-2-3 0,-12-4-4 16,21 12 1-16,-10-5-2 0,0 1 1 16,-11-8 3-16,12 15-1 0,-12-15 8 15,8 17 8-15,-8-17 9 0,0 18 0 0,0-18 5 16,0 0 2-16,-16 28-4 0,7-19 0 15,-3-1-2-15,1 1-3 0,-2-1-10 16,13-8-19-16,-24 11-31 0,12-7-48 0,-2 0-52 16,14-4-61-16,-20 6-60 0,20-6-147 15,-19 1-143-15,19-1-327 0,0 0-263 0</inkml:trace>
  <inkml:trace contextRef="#ctx0" brushRef="#br0" timeOffset="82401.03">16353 16136 2664 0,'0'0'81'0,"17"2"46"0,-17-2 8 15,0 0-6-15,15 3-11 0,-15-3-11 0,0 0-9 16,0 0-14-16,0 0-5 0,0 0-10 15,19 4-6-15,-19-4-7 0,0 0-9 0,0 0-15 16,0 0-23-16,0 0-34 0,0 0-47 16,14 5-48-16,-14-5-46 0,0 0-61 15,0 0-147-15,11 1-514 0,-11-1-260 16</inkml:trace>
  <inkml:trace contextRef="#ctx0" brushRef="#br0" timeOffset="82943.32">16731 15899 2718 0,'0'0'-23'16,"0"0"11"-16,10-9 5 0,-10 9 7 15,0 0 4-15,0 0 9 0,0 0 17 0,0 0 11 16,0 0-15-16,0 0 9 0,0 0 3 15,0 0 4-15,-30-21-2 0,30 21 7 0,-26-2 2 16,26 2 13-16,-29 0 6 0,29 0 6 16,-30 0-6-16,15 0-6 0,0 0-3 15,2-1-9-15,13 1-2 0,-27 0-9 0,16 0-4 16,11 0-4-16,-18 0-5 0,18 0-8 16,0 0-9-16,0 0-13 0,-22-7-21 0,22 7-6 15,0 0-5-15,0 0-1 0,0 0-4 16,0 0-12-16,24-36-4 0,-16 28-8 15,2-5-5-15,1 2 3 0,2-7-13 0,-1 4 18 16,-1-4 12-16,2 3 26 0,0-2 7 16,-3 3 11-16,0 2 12 0,0-1 15 0,0 1 4 15,-2 1 2-15,-8 11 4 0,15-22 4 16,-7 13 2-16,-8 9 7 0,13-15 4 0,-13 15 7 16,13-15 3-16,-13 15 2 0,10-9 4 15,-10 9 9-15,14-5 5 0,-14 5 1 16,0 0 0-16,0 0-6 0,0 0-3 0,22 26-6 15,-18-12 0-15,1 1-7 0,-3 2 0 16,2 2 4-16,-1 6 3 0,1-4-4 16,-2 2-3-16,2 2-9 0,0-2-3 0,0 1-9 15,1-1-3-15,-1 1-10 0,0-2-8 16,4-1-21-16,-3-4-21 0,-1 0-29 0,1 0-39 16,1-1-50-16,-2-1-38 0,2-2-49 15,0-3-69-15,-6-10-137 0,11 16-505 16,-6-9-365-16</inkml:trace>
  <inkml:trace contextRef="#ctx0" brushRef="#br0" timeOffset="83645.81">17187 15715 2800 0,'-10'-14'-71'0,"10"14"60"0,0 0 46 15,0 0 37-15,-12-11 29 0,12 11 3 16,0 0 2-16,0 0 3 0,0 0-1 0,0 0-5 16,0 0-2-16,-8-11-9 0,8 11-3 15,0 0-15-15,0 0-2 0,0 0-12 16,0 0-7-16,0 0-7 0,22-17-6 15,-22 17-12-15,16-11-12 0,-3 8-11 0,-13 3-6 16,24-7 1-16,-12 2 1 0,-12 5-4 16,26-5 3-16,-16 1 2 0,-10 4 8 0,23-4 1 15,-23 4 7-15,22-5 0 0,-22 5 8 16,18-2 6-16,-18 2 6 0,0 0 1 0,24 2 6 16,-24-2 1-16,12 7 3 0,-12-7-5 15,9 13-2-15,-9-13-6 0,0 20 0 16,0-20-8-16,-5 27 1 0,5-27-7 0,-8 30 3 15,4-15 0-15,-4 2 0 0,2 1-1 16,-2-3 3-16,2 0 0 0,0-1 1 0,-2 2 0 16,1-3 1-16,1 1-2 0,2 0 4 15,4-14 0-15,-9 20-2 0,5-10 4 16,4-10-3-16,-4 15 8 0,4-15-3 0,0 0 4 16,-3 21 4-16,3-21-3 0,0 0 4 15,7 21-25-15,-7-21-5 0,13 9-1 0,-13-9-3 16,19 8 3-16,-7-6-8 0,-12-2-7 15,26 1-8-15,-12-1-10 0,6-1-14 16,-3-1-20-16,1 0-23 0,2-4-31 0,-2 2-43 16,2-1-60-16,-1-1-46 0,-2-1-76 15,0-1-157-15,-3-2-60 0,0 1-394 0,-4-1-369 16</inkml:trace>
  <inkml:trace contextRef="#ctx0" brushRef="#br0" timeOffset="83950.45">17587 15401 2775 0,'0'0'-45'16,"0"0"45"-16,0 0 23 0,0 0 2 0,0 0 14 16,2-25 12-16,-2 25 7 0,0 0 4 15,19-10 0-15,-19 10-11 0,19-5-1 16,-19 5-4-16,21-8-8 0,-11 4-10 0,-10 4-12 16,28-6-35-16,-15 2-33 0,-13 4-44 15,23-4-30-15,-10 0-31 0,-3 1-79 16,-10 3-140-16,18-4-320 0,-10 2 53 0</inkml:trace>
  <inkml:trace contextRef="#ctx0" brushRef="#br0" timeOffset="84435.22">18054 15222 2001 0,'14'-4'17'0,"-14"4"12"0,0 0 0 15,0 0-10-15,14-6-2 0,-14 6 15 16,0 0-12-16,0 0 7 0,0 0 7 16,0 0 9-16,0 0 33 0,0 0 17 0,0 0 20 15,0 0 8-15,0 0-5 0,-57 7-4 16,57-7-12-16,-19 3-12 0,19-3-11 0,-17 3-4 16,17-3-9-16,0 0-9 0,-18 4-1 15,18-4-8-15,0 0-5 0,0 0-2 0,-20 1-11 16,20-1-12-16,0 0-9 0,0 0-15 15,0 0-8-15,0 0-10 0,0 0-40 16,0 0 1-16,0 0-7 0,0 0 6 0,0 0-8 16,0 0 17-16,16-43-8 0,-10 27 2 15,2 4 17-15,0-4 7 0,-2 3 11 16,3-1 17-16,-1 1 4 0,1 0 8 0,-3 2 6 16,3-2 3-16,-1 3 8 0,-8 10 17 15,15-20 13-15,-8 13 13 0,-7 7 9 0,14-13 11 16,-14 13 24-16,12-12 5 0,-12 12 20 15,12-6 7-15,-12 6 2 0,0 0-2 16,0 0 0-16,27 11-16 0,-19 3-14 0,-1-2-11 16,-1 3-9-16,3 1-12 0,-3 6-10 15,0 1-5-15,2 0-18 0,-1-1-19 0,0 4-20 16,-3-3-36-16,2 2-45 0,0 1-67 16,-2-2-62-16,3 0-67 0,-5-6-167 0,2 1-105 15,-2 1-379-15,0-4-331 0</inkml:trace>
  <inkml:trace contextRef="#ctx0" brushRef="#br0" timeOffset="88368.45">20591 11308 2649 0,'0'0'-132'0,"0"0"24"0,0 0 17 0,0 0 16 16,0 0 19-16,0 0 13 0,0 0 8 16,0 0 13-16,0 0 14 0,0 0 16 0,0 0 11 15,0 0 14-15,0 0 15 0,0 0-1 16,0 0-7-16,0 0 22 0,0 0 1 16,0 0-4-16,0 0-5 0,0 0 2 15,0 0-4-15,0 0 2 0,0 0-1 0,0 0 7 16,0 0-1-16,0 0 4 0,0 0-1 15,0 0 1-15,0 0-3 0,0 0 1 0,0 0-3 16,0 0-10-16,0 0-2 0,0 0 0 16,0 0-1-16,0 0 7 0,0 0-7 0,0 0 0 15,0 0-5-15,0 0-2 0,52-14-3 16,-52 14-4-16,24-2-2 0,-12-1-2 16,-12 3-5-16,26-4-2 0,-13 1-1 0,-13 3-4 15,25-3-2-15,-10 1-3 0,-15 2-5 16,25-4-10-16,-25 4-8 0,26-4-13 0,-26 4-22 15,18-1-23-15,-18 1-29 0,18-3-38 16,-18 3-34-16,12-1-45 0,-12 1-100 16,13-2-524-16,-13 2-177 0</inkml:trace>
  <inkml:trace contextRef="#ctx0" brushRef="#br0" timeOffset="88807.23">20709 11194 2397 0,'0'0'-96'0,"0"0"23"0,0 0 23 0,0 0 14 15,0 0 12-15,0 0 13 0,0 0 16 16,0 0 11-16,0 0 21 0,0 0 12 0,0 0 21 16,0 0 2-16,0 0 9 0,0 0 9 15,0 0 4-15,0 0 2 0,0 0 4 0,0 0 1 16,0 0-7-16,0 0 5 0,0 0-2 15,0 0 1-15,0 0 8 0,0 0 8 16,0 0 4-16,0 0-5 0,0 0-8 0,0 0-11 16,9 55-9-16,-7-42-7 0,2 4-10 15,-2 0-7-15,2-2-7 0,-2 3-12 16,2-1-28-16,-2-2-47 0,3 2-56 0,-2 0-68 16,1-2-63-16,-4-1-127 0,2-1-219 15,-2 0-330-15,0-1-276 0</inkml:trace>
  <inkml:trace contextRef="#ctx0" brushRef="#br0" timeOffset="91423.46">21061 11049 2536 0,'0'0'-133'16,"-8"-8"29"-16,8 8 16 0,0 0 16 15,0 0 12-15,0 0 27 0,0 0 13 16,0 0 19-16,0 0 17 0,0 0 12 0,0 0 24 16,0 0 7-16,0 0 11 0,0 0 7 15,0 0 7-15,0 0 1 0,0 0-3 0,0 0-3 16,0 0-3-16,0 0 0 0,0 0 3 15,0 0-2-15,0 0 1 0,0 0 0 0,0 0-4 16,0 0-1-16,0 0-2 0,0 0-8 16,0 0-2-16,0 0-2 0,0 0 0 15,0 0-5-15,0 0-4 0,0 0 0 0,0 0-2 16,0 0 9-16,0 0 3 0,0 0-4 16,0 0 0-16,0 0-4 0,0 0-2 0,0 0 1 15,0 0-2-15,0 0-6 0,0 0-5 16,20 36-1-16,-20-36-5 0,6 17-4 15,-6-17-1-15,5 21-5 0,1-11 0 0,-6-10-5 16,7 21 0-16,-1-9-1 0,-2 1-2 16,-4-13-2-16,7 26-7 0,-1-13-4 15,-2 0-12-15,2 1-15 0,-6-14-25 0,6 19-30 16,-6-19-37-16,8 19-43 0,-8-19-43 16,4 17-41-16,-4-17-134 0,4 16-600 0,-4-9-433 15</inkml:trace>
  <inkml:trace contextRef="#ctx0" brushRef="#br0" timeOffset="93050.6">21328 10995 2851 0,'0'0'-158'0,"0"0"30"0,0 0 27 16,0 0 17-16,0 0 15 0,0 0 26 15,0 0 9-15,0 0 17 0,0 0 14 0,0 0 3 16,-22-8 6-16,22 8-4 0,0 0-1 16,0 0-7-16,0 0 3 0,0 0 9 15,0 0 0-15,0 0-3 0,0 0 15 0,0 0-8 16,-11-9 15-16,11 9-2 0,0 0 10 15,0 0 0-15,0 0 13 0,0 0-2 16,0 0 6-16,-2-19 10 0,2 19-2 0,0 0 2 16,0 0-6-16,0 0-6 0,0 0 0 15,9-26-6-15,-9 26-9 0,0 0-3 0,8-10-2 16,-8 10 0-16,0 0-4 0,18-13-4 16,-18 13 1-16,14-6-7 0,-14 6-1 15,17-7 3-15,-17 7-3 0,17-7 1 0,-17 7 4 16,15-1 4-16,-15 1 5 0,0 0 5 15,0 0 7-15,23 1 5 0,-23-1-2 0,0 0 1 16,9 17-3-16,-9-17-6 0,-2 18 1 16,2-18-3-16,-5 22-4 0,5-22-1 15,-4 28-5-15,0-16 2 0,2 4-4 0,2-16 6 16,-7 28 6-16,5-13-7 0,0 1 0 16,2-16 2-16,-4 27-1 0,4-15 1 0,0-12-4 15,-3 25 4-15,3-25-9 0,0 27 6 16,0-27-8-16,3 24-4 0,-3-24 1 15,2 20 0-15,-2-20-3 0,6 19-3 0,-6-19-2 16,9 14 2-16,-9-14-5 0,10 11 0 16,-10-11-6-16,15 8-2 0,-15-8-3 15,20 4-9-15,-20-4-1 0,18 0-5 0,-18 0-2 16,0 0 0-16,24-4 7 0,-24 4 17 16,0 0-8-16,16-10 10 0,-16 10 1 0,7-12 4 15,-7 12 1-15,0 0 7 0,0-19 2 16,0 19 2-16,0 0 1 0,-11-24 5 15,11 24-4-15,-10-17-3 0,3 8-2 0,7 9 2 16,-11-18-1-16,11 18-1 0,-10-15 0 16,10 15 3-16,-10-15-9 0,10 15 3 0,-12-14-6 15,12 14-6-15,-8-11-19 0,8 11-17 16,0 0-39-16,-12-16-46 0,10 12-47 16,2 4-85-16,-9-11-185 0,9 11-470 0,-6-8-301 15</inkml:trace>
  <inkml:trace contextRef="#ctx0" brushRef="#br0" timeOffset="99472.95">21725 11187 2621 0,'0'0'-113'0,"0"0"30"0,0 0 23 0,0 0 22 16,0 0 13-16,0 0 19 0,0 0 25 16,0 0 11-16,0 0 22 0,0 0 20 15,0 0 9-15,0 0 2 0,0 0 1 0,0 0-4 16,0 0 2-16,0 0 7 0,0 0 5 16,0 0 9-16,0 0 10 0,0 0 1 15,0 0 10-15,0 0-4 0,0 0 11 0,0 0-15 16,0 0 0-16,0 0-11 0,0 0 4 15,0 0-16-15,0 0 2 0,0 0-20 16,0 0-6-16,0 0-4 0,0 0-2 0,0 0-10 16,0 0-9-16,0 0-5 0,0 0 0 15,0 0-4-15,-8 18-6 0,8-18-3 16,0 0-3-16,0 0-2 0,0 0-5 0,0 0-10 16,0 0-12-16,2 21-19 0,-2-21-25 15,0 0-33-15,0 0-43 0,0 0-61 16,0 0-58-16,2 11-121 0,-2-11-216 0,0 0-3 15,0 0-258-15,0 0-185 0</inkml:trace>
  <inkml:trace contextRef="#ctx0" brushRef="#br0" timeOffset="100860.4">22102 10971 2459 0,'0'0'-77'0,"0"0"16"0,0 0 13 16,0 0 15-16,0 0 22 0,0 0 11 0,0 0 8 16,0 0 11-16,0 0 16 0,0 0 10 15,0 0 15-15,0 0 14 0,0 0 9 16,0 0 9-16,-53 9 9 0,53-9 4 0,-21 2-4 16,21-2-2-16,-26 2-7 0,16 0-8 15,0-1-1-15,10-1-6 0,-22 2-8 0,14 0-3 16,8-2-5-16,-15 3-7 0,15-3 0 15,0 0-2-15,-15 0-7 0,15 0-5 0,0 0-3 16,0 0-10-16,0 0-5 0,0 0-2 16,0 0-4-16,-4-16-7 0,4 16-8 15,0 0-7-15,0 0-5 0,21-20-7 0,-14 12-3 16,-7 8-3-16,18-17-4 0,-10 9-4 16,4-4 6-16,-2 0-4 0,0 1 9 0,1-1 5 15,0 2 5-15,0-4 4 0,-3 2 6 16,0-1 6-16,2 2 17 0,-2 1 5 15,0 1-1-15,-2 0 9 0,-2 1 1 0,-4 8 7 16,11-14 1-16,-11 14-3 0,0 0 1 16,11-15 3-16,-11 15 8 0,0 0 2 0,0 0 0 15,0 0-2-15,0 0-3 0,25 18-6 16,-25-18 0-16,8 23-8 0,-4-10-2 16,3 0-6-16,0 2 0 0,-3 2-6 0,2-1-9 15,0 1-13-15,0-2-21 0,1 2-23 16,-3-1-16-16,3 1-34 0,-1-2-36 15,-2 2-39-15,0-2-50 0,1-2-75 0,-5-13-178 16,8 25-460-16,-6-14-344 0</inkml:trace>
  <inkml:trace contextRef="#ctx0" brushRef="#br0" timeOffset="101405.65">22422 10976 2758 0,'0'0'-75'0,"0"0"35"0,0 0 18 16,0 0 19-16,8-17 22 0,-8 17 15 15,0 0 18-15,0 0-1 0,0 0-2 16,9-12-3-16,-9 12-7 0,0 0-3 0,12-7-5 15,-12 7-6-15,0 0-2 0,22-8-2 16,-22 8 1-16,18-3-3 0,-18 3-1 16,24-6-3-16,-12 4-3 0,-12 2 1 0,26-2-3 15,-26 2 3-15,25-4-1 0,-25 4-6 16,24-2 3-16,-24 2-4 0,18-2 2 16,-9 1 0-16,-9 1 0 0,15 0 9 0,-15 0 10 15,0 0 11-15,17 3 13 0,-17-3 6 16,4 8 4-16,-4-8 4 0,0 0-5 0,0 0-9 15,-6 29-5-15,6-29-5 0,-13 25-1 0,5-13-10 16,-1 2 1-16,3-1-4 0,-3 2 0 16,-1 1-1-16,2-1-2 0,-2 0 3 15,0 0 3-15,2 0 0 0,0-1 5 16,-1 0-1-16,0 3 0 0,3-2-2 0,0-2-1 16,-3-2 4-16,9-11-6 0,-10 24-2 15,6-17-1-15,4-7 0 0,-7 17 1 0,7-17-2 16,-2 16-2-16,2-16-2 0,0 0-3 15,0 0 3-15,19 16-4 0,-19-16-3 16,19 4 0-16,-19-4 0 0,26 0-21 0,-12 0-11 16,-14 0-17-16,32-5-27 0,-15 1-35 15,0 0-37-15,0 0-44 0,-1 1-38 0,2-1-44 16,-4-2-128-16,1 0-542 0,-2 1-342 16</inkml:trace>
  <inkml:trace contextRef="#ctx0" brushRef="#br0" timeOffset="101724.48">22862 10671 2810 0,'-11'-9'-57'0,"11"9"36"15,0 0 25-15,0 0 32 0,0 0 31 16,0 0 23-16,0 0 2 0,0 0-3 16,0-20-9-16,0 20-5 0,0 0-7 0,0 0-10 15,28-9-3-15,-28 9-10 0,24-6-15 16,-12 5-22-16,-12 1-42 0,27-6-50 15,-12 2-48-15,0 1-54 0,-3-2-81 0,6 0-597 16,-8 1-220-16</inkml:trace>
  <inkml:trace contextRef="#ctx0" brushRef="#br0" timeOffset="102080.65">23133 10446 2632 0,'4'-19'-11'16,"-4"19"17"-16,0 0 9 0,0 0 4 0,6-17 9 16,-6 17 6-16,0 0 5 0,0 0 2 15,11-11-8-15,-11 11-4 0,0 0-5 16,17-8 3-16,-17 8-4 0,15-4 0 0,-15 4-2 16,0 0 6-16,0 0 8 0,23 0 13 15,-23 0 2-15,0 0 0 0,0 0-1 16,11 16 0-16,-11-16-4 0,0 0-5 0,-8 24-4 15,8-24 0-15,-10 18-5 0,10-18 5 16,-12 20-5-16,8-10 1 0,4-10 4 16,-8 21 9-16,3-12 2 0,5-9 0 0,-4 20-3 15,4-20 2-15,-2 19-5 0,2-19-5 16,0 0-5-16,4 24-2 0,-4-24-7 16,11 14-10-16,-11-14-18 0,14 12-26 0,-3-7-34 15,-11-5-44-15,21 8-50 0,-6-7-68 16,-2 1-90-16,0-2-617 0,1 0-346 0</inkml:trace>
  <inkml:trace contextRef="#ctx0" brushRef="#br0" timeOffset="103050.36">23273 10635 2745 0,'0'0'-88'0,"0"0"20"0,0 0 20 16,0 0 33-16,0 0 33 0,0 0 29 0,0 0 11 15,0 0 13-15,0 0 2 0,-24 34-5 16,24-34-3-16,-15 17-2 0,7-7-7 16,-2-1-3-16,1 1-8 0,9-10-4 0,-15 17-12 15,9-9-11-15,6-8-27 0,-13 15-42 16,13-15-35-16,-9 13-40 0,5-6-49 16,4-7-76-16,0 0-534 0,-17 15-85 0</inkml:trace>
  <inkml:trace contextRef="#ctx0" brushRef="#br0" timeOffset="103959.2">23226 11285 2256 0,'0'0'-84'0,"0"0"21"0,0 0 14 15,0 0 15-15,0 0 9 0,0 0 15 16,0 0 22-16,0 0 18 0,0 0 16 16,0 0 31-16,0 0 9 0,0 0 19 0,0 0 9 15,0 0 6-15,0 0 1 0,0 0-3 16,0 0-14-16,-26 2-7 0,26-2-15 16,-10 14-6-16,10-14-17 0,-10 16-26 0,3-4-55 15,-2-2-51-15,9-10-52 0,-10 19-70 16,10-19-143-16,-8 13-442 0,5-6-80 0</inkml:trace>
  <inkml:trace contextRef="#ctx0" brushRef="#br0" timeOffset="104139.2">23482 11243 2494 0,'19'-4'100'0,"-19"4"-11"0,15-4-30 0,-15 4-45 16,0 0-33-16,17-5-33 0,-17 5-36 16,8-3-13-16,-8 3-37 0,0 0-67 0,11-7-154 15,-11 7-214-15,0 0 230 0</inkml:trace>
  <inkml:trace contextRef="#ctx0" brushRef="#br0" timeOffset="104269.08">23656 11210 1644 0,'0'0'26'0,"0"0"11"0,19 3 7 16,-19-3-21-16,0 0-6 0,0 0-19 16,28-5-13-16,-18 5-13 0,-10 0-31 0,14-3-58 15,-14 3-80-15,18-6-249 0,-10 4 397 16</inkml:trace>
  <inkml:trace contextRef="#ctx0" brushRef="#br0" timeOffset="104429.96">23876 11178 1268 0,'0'0'9'0,"0"0"3"16,21-3 16-16,-21 3 11 0,0 0-1 0,0 0-2 16,20-3-6-16,-20 3-1 0,0 0-3 15,0 0-6-15,24 0 3 0,-24 0-11 0,0 0-12 16,20-4-15-16,-20 4-22 0,10 0-32 16,-10 0-53-16,0 0-105 0,13-5-133 0,-13 5 114 15</inkml:trace>
  <inkml:trace contextRef="#ctx0" brushRef="#br0" timeOffset="119657.4">16767 11858 1088 0,'0'0'126'0,"0"0"-34"0,0 0-32 0,0 0-12 16,0 0-8-16,0 0 0 0,0 0 8 16,0 0-3-16,0 0 10 0,0 0 10 15,0 0 7-15,0 0 7 0,0 0 3 0,0 0 11 16,0 0-5-16,0 0-4 0,0 0 9 15,0 0-4-15,0 0-7 0,0 0 2 0,0 0-7 16,0 0-6-16,0 0-5 0,0 0-8 16,0 0-4-16,0 0-2 0,0 0-8 15,0 0-6-15,0 0 0 0,0 0-6 0,0 0-1 16,0 0-8-16,0 0 1 0,0 0-5 16,0 0-4-16,0 0 3 0,26 27-7 0,-26-27-1 15,17 8-1-15,-17-8-2 0,17 5 1 16,-17-5-1-16,23 6 1 0,-23-6-3 0,22 4 1 15,-22-4-2-15,23 3 0 0,-11-3 3 16,-12 0-1-16,26 0-1 0,-26 0-2 16,24-1 0-16,-24 1-2 0,22-2-4 0,-22 2-6 15,24-7-12-15,-24 7-3 0,21-7-2 16,-21 7-3-16,16-7-5 0,-16 7 5 16,18-10 4-16,-18 10-3 0,14-8 5 0,-14 8 1 15,13-7-2-15,-13 7 10 0,13-8 3 0,-13 8 5 16,0 0-4-16,13-8-1 0,-13 8 8 15,0 0-1-15,12-7 2 0,-12 7 2 16,0 0 0-16,0 0-1 0,0 0-1 0,13-6 8 16,-13 6-5-16,0 0 9 0,0 0 6 15,0 0-1-15,0 0 0 0,0 0 4 0,0 0-2 16,0 0 1-16,0 0-5 0,0 0 5 16,0 0-4-16,0 0 0 0,0 0-2 15,0 0-1-15,0 0-2 0,0 0 5 0,0 0-2 16,0 0 6-16,0 0 0 0,0 0-2 15,-38 29-4-15,38-29 5 0,-19 11-5 0,6-5 0 16,-1 2-4-16,0-1 3 0,2-1 0 16,-3 1-6-16,15-7 4 0,-28 12-3 15,18-6 0-15,-2-2 2 0,12-4-6 0,-22 7 12 16,22-7-11-16,-17 4 3 0,17-4-11 16,-21 4-2-16,21-4-4 0,-17 2 5 0,17-2-2 15,0 0 2-15,-26 0 1 0,26 0 5 16,0 0-3-16,0 0 6 0,-20 0-5 15,20 0 1-15,0 0-2 0,0 0 1 0,0 0-6 16,-20 2 6-16,20-2-9 0,0 0 2 16,0 0-5-16,0 0-10 0,0 0-23 0,0 0-31 15,0 0-30-15,0 0-25 0,0 0-48 16,0 0-123-16,54 6-446 0,-42-6-31 16</inkml:trace>
  <inkml:trace contextRef="#ctx0" brushRef="#br0" timeOffset="120578.31">18781 11740 2242 0,'0'0'-13'0,"0"0"12"0,-24 4-5 15,24-4 7-15,0 0-15 0,0 0 13 16,0 0 13-16,0 0-3 0,0 0 13 0,-14 4-3 16,14-4 16-16,0 0 10 0,0 0 4 15,0 0 4-15,0 0-6 0,0 0-1 16,0 0-2-16,0 0-1 0,0 0 4 0,0 0 4 16,0 0-4-16,0 0 5 0,0 0 0 15,0 0-5-15,30 23-7 0,-30-23 1 16,18 7-2-16,-18-7-1 0,26 8-3 0,-12-4 1 15,1 0-2-15,3 1-1 0,-2-3-3 16,2 2 0-16,-18-4-4 0,35 2 1 0,-16 0-3 16,0-2-1-16,3 0-5 0,-4-4 0 15,2 2-3-15,1 0 0 0,-5-2-6 0,4-2 0 16,-2 2-1-16,0-1-4 0,-2 1-2 16,-1-2-5-16,0 1-4 0,0 0-22 15,-15 5-38-15,22-11-38 0,-22 11-40 0,18-7-49 16,-18 7-141-16,15-8-466 0,-15 8-117 15</inkml:trace>
  <inkml:trace contextRef="#ctx0" brushRef="#br0" timeOffset="121730.29">20970 11660 2362 0,'0'0'-64'0,"0"0"9"0,0 0 7 0,0 0 15 15,0 0 3-15,0 0 12 0,55 0-8 16,-55 0-2-16,18 2 17 0,-18-2 11 0,20 0 3 16,-20 0 14-16,23 1 10 0,-23-1 21 15,23 2 11-15,-23-2-1 0,25 0-8 16,-11 3 0-16,-14-3-8 0,29 0-2 0,-10 0-7 16,-19 0 3-16,36 0-7 0,-17 0 1 15,3-3-14-15,0 1-9 0,0 1-8 16,3 1-1-16,-1-2-5 0,3-2-3 0,1 2 8 15,2 1-2-15,-2-3 4 0,2 0-6 0,2 2-11 16,-5-2 19-16,3 0-14 0,0 1 3 16,-3 1 6-16,3-4-21 0,-2 2-6 15,-1 1-10-15,1-1 8 0,-1-2-6 0,-1 2 10 16,-4-2 7-16,2 0-7 0,-5 1 7 16,0 1 0-16,-2-2 10 0,-2 1 2 0,-15 5 9 15,27-9 6-15,-13 2 1 0,-4 2-4 16,-10 5-14-16,19-14-16 0,-13 7-10 15,3 1-15-15,-1 0-15 0,-8 6-46 0,11-12-106 16,-11 12-329-16,12-8 264 0</inkml:trace>
  <inkml:trace contextRef="#ctx0" brushRef="#br0" timeOffset="127262.99">22921 12622 1619 0,'0'0'5'0,"0"0"15"0,0 0 10 16,0 0-15-16,6-9-2 0,-6 9-7 0,0 0 13 16,0 0 2-16,0 0 5 0,0 0 12 15,0 0 6-15,0 0 25 0,11-14-6 16,-11 14 10-16,0 0-3 0,0 0 10 0,0 0-3 15,4-5-1-15,-4 5-2 0,0 0 0 16,0 0-8-16,0 0-11 0,0 0-3 0,11-10-8 16,-11 10-6-16,7-8-11 0,-7 8-12 15,14-7-4-15,-8 3-5 0,-6 4-3 0,20-10 4 16,-10 9-4-16,0-3-3 0,3 2 6 16,-13 2-6-16,26-4 1 0,-14 4 1 0,2-1 11 15,-14 1 0-15,24 1-8 0,-13 1-2 16,0 0 3-16,-1 2 4 0,-10-4 7 0,15 11 4 15,-9-5 8-15,-1 1-8 16,-5-7 17-16,0 19-3 0,0-7 0 0,-5 2 3 16,-1-2-5-16,0 4 0 0,-3-3 3 0,-1 4 3 15,-1-3 4-15,-2 4-2 0,3-6 2 16,-2 4-5-16,0-3 0 0,2-2-5 0,-3 1-2 16,3-1-4-16,-1 1-6 0,0-5-2 15,3 2-3-15,2-1-3 0,6-8-4 16,-12 11-8-16,12-11-5 0,-12 10-7 0,12-10-5 15,-4 6-5-15,4-6-9 0,0 0-5 16,0 0-5-16,0 0-3 0,0 0 3 0,0 0-1 16,0 0-6-16,30-36 8 0,-22 24-3 15,1 1 3-15,1-3 3 0,1 1 3 0,-2 0 1 16,3-4-3-16,-2-1 11 0,2 1-5 16,-2 2 9-16,0-3 2 0,-1 3 12 15,0 1-3-15,-1 0-5 0,0 3 1 0,1-2 0 16,-3 3 12-16,0 1 5 0,-1 1 2 15,-5 8 8-15,9-17 9 0,-5 11 4 0,-4 6 3 16,4-12 5-16,-4 12 8 0,0 0 0 16,0 0 0-16,0 0-2 0,0 0 2 15,0 0 0-15,0 0-9 0,0 0-2 16,-41 27-2-16,33-15 3 0,0-1-8 0,-1 1 0 16,2-1 1-16,-1 2-1 0,2-2 5 0,2 2 2 15,2 1-2-15,0-1-4 0,2-13-2 16,2 24-2-16,0-13-8 0,2 0 0 15,2 1-2-15,2 1-2 0,1-3-15 16,2-1-13-16,-1-1-19 0,1 0-18 0,4-3-42 16,0 2-47-16,1-3-32 0,0-1-75 0,-2-1-163 15,1-2-377-15,-15 0-97 0</inkml:trace>
  <inkml:trace contextRef="#ctx0" brushRef="#br0" timeOffset="127984.77">23495 12436 2225 0,'0'0'-110'0,"4"-8"28"0,-4 8 23 16,0 0 17-16,0 0 21 0,0 0 18 15,0 0 4-15,0 0 12 0,0 0 13 0,0 0 5 16,0 0 8-16,0 0 1 0,0 0 11 16,0 0-6-16,0 0 2 0,0 0 8 15,0 0 5-15,0 0 4 0,0 0 11 0,0 0 6 16,0 0 1-16,0 0 8 0,0 0 2 15,0 0-7-15,0 0 3 0,-21 34-14 16,14-24 0-16,7-10-5 0,-14 25-10 0,10-12-3 16,-3 4-9-16,1 0-1 0,2-2-1 15,-3 2-6-15,5 1 1 0,-2 1 1 0,1-2-4 16,1-1-2-16,0 2-3 0,2-1-1 16,0 0-2-16,2 0-2 0,3-1-1 15,-1-1-7-15,1-2-4 0,1 3-17 0,2-3-14 16,-1-1-21-16,1-1-19 0,0-1-33 0,1 0-38 15,0-2-15-15,1 2-24 0,-2-4-41 16,-8-6-101-16,16 9-513 0,-10-5-144 16</inkml:trace>
  <inkml:trace contextRef="#ctx0" brushRef="#br0" timeOffset="128441.08">23709 12655 2382 0,'0'0'-54'0,"0"0"19"15,6-19 7-15,-6 19 0 0,0 0 3 0,8-12-3 16,-8 12 9-16,0 0 5 0,9-10 8 16,-9 10 25-16,0 0 8 0,0 0 25 15,0 0 13-15,17-3 21 0,-17 3 10 0,0 0 1 16,0 0 2-16,0 0 6 0,0 0-2 15,0 0-2-15,0 0-4 0,0 0-6 0,4 30-2 16,-4-30-6-16,0 0-2 0,0 0-5 16,0 0-9-16,-23 21-6 0,23-21-8 15,-11 6-6-15,11-6-19 0,0 0-19 0,0 0-23 16,-21 0-19-16,21 0-33 0,0 0-20 16,0 0-30-16,0 0-28 0,-17-11-32 15,17 11-67-15,0 0-138 0,0 0-399 0,-2-12-80 16</inkml:trace>
  <inkml:trace contextRef="#ctx0" brushRef="#br0" timeOffset="129143.83">23889 12414 2301 0,'0'0'0'0,"0"0"30"0,0 0 4 0,14-9-5 16,-14 9 2-16,0 0-10 0,0 0 0 16,0 0 2-16,0 0-1 0,0 0 13 0,0 0 9 15,0 0 11-15,0 0 7 0,0 0 1 16,0 0 5-16,24 19 5 0,-24-19 0 16,10 19 3-16,-6-5-2 0,1 1-7 0,1 2-1 15,-2 1-9-15,1 0 0 0,-1 1-8 16,-2 6-1-16,0-4-7 0,0 0 0 15,-2-1-6-15,0 2-4 0,0-2-4 0,-2 4-4 16,0-6-16-16,0 3-19 0,-4 0-25 0,1-3-41 16,3-3-36-16,0 0-45 0,0-2-56 15,-3-3-134-15,3 1-486 0,2-11-172 16</inkml:trace>
  <inkml:trace contextRef="#ctx0" brushRef="#br0" timeOffset="129481.61">24323 12650 2609 0,'0'0'6'0,"0"0"3"16,20-7-7-16,-20 7 4 0,0 0 2 16,14-6 4-16,-14 6 4 0,12-4 14 15,-12 4 5-15,15-3 1 0,-15 3-2 0,15-4-7 16,-4 2-4-16,-11 2 3 0,18-3-6 16,-18 3 7-16,20-4-4 0,-10 1 3 15,-10 3-12-15,17-1-13 0,-17 1-23 0,0 0-17 16,21-6-24-16,-14 4-13 0,-7 2-6 15,0 0-18-15,15-2-15 0,-15 2-31 0,0 0-67 16,0 0-459-16,0 0 88 0</inkml:trace>
  <inkml:trace contextRef="#ctx0" brushRef="#br0" timeOffset="129680.83">24323 12519 2022 0,'-14'-9'62'0,"14"9"12"0,0 0 1 15,0 0-4-15,0 0-10 0,-2-19-3 16,2 19 6-16,0 0 8 0,22-12-1 0,-22 12-5 16,23-7-10-16,-10 3-7 0,-13 4-11 15,25-6-21-15,-12 4-27 0,-13 2-32 16,25-3-36-16,-12 0-37 0,-13 3-47 0,21-1-133 16,-12-2-383-16,-9 3 80 0</inkml:trace>
  <inkml:trace contextRef="#ctx0" brushRef="#br0" timeOffset="129906.54">24840 12457 2082 0,'0'0'38'0,"17"1"4"0,-17-1-4 0,0 0 1 16,18 4 4-16,-18-4 11 0,0 0 21 15,0 0 35-15,18 2 20 0,-18-2 20 0,0 0-2 16,0 0-5-16,0 0-16 0,0 0-16 16,0 0-23-16,20-2-47 0,-20 2-61 15,0 0-75-15,0 0-81 0,0 0-191 0,0 0-489 16,0 0-211-16</inkml:trace>
  <inkml:trace contextRef="#ctx0" brushRef="#br0" timeOffset="133187.7">23000 13846 2509 0,'0'0'-95'0,"0"0"23"0,0 0 28 0,0 0 11 16,0 0 19-16,0 0 10 0,0 0 8 15,0 0 26-15,0 0 0 0,0 0 9 16,29 4-10-16,-29-4 1 0,0 0-2 0,0 0-1 16,0 0-6-16,0 0 6 0,0 0-3 15,-4 23 0-15,4-23-1 0,0 0-4 0,0 0 0 16,-13 22 5-16,13-22-8 0,0 0 0 15,-10 14 0-15,10-14-4 0,0 0 0 16,-10 9 3-16,10-9-2 0,0 0-10 0,0 0-12 16,-10 9-6-16,10-9 8 0,0 0 5 15,0 0 1-15,0 0 7 0,0 0 11 0,0 0 2 16,0 0 16-16,0 0 10 0,0 0 3 16,0 0-8-16,0 0-2 0,0 0 0 0,0 0-8 15,0 0-6-15,0 0-3 0,0 0-2 16,0 0-3-16,0 0-2 0,0 0-1 15,0 0-2-15,0 0-2 0,0 0 0 0,0 0 9 16,0 0 17-16,0 0 9 0,0 0 4 16,0 0 4-16,0 0 0 0,36-15 0 0,-36 15-4 15,0 0-8-15,0 0-2 0,0 0-1 16,0 0-3-16,0 0 0 0,0 0-2 16,13 10-4-16,-13-10 0 0,2 9 1 0,-2-9 1 15,-2 18 3-15,2-18 3 0,-4 20-1 16,2-7 3-16,-5 1 2 0,1 1-8 0,0 2-3 15,0-2-2-15,-2 1-5 0,-4 1-7 16,2-2 1-16,2-1-2 0,-3-1-5 16,0-1-8-16,3-1-10 0,-1-2-11 0,3-1-10 15,-2 0-18-15,8-8-14 0,-12 9 0 16,12-9-5-16,0 0-2 0,0 0-11 0,0 0 3 16,0 0 0-16,0 0 6 0,0 0-2 15,0 0 4-15,12-48 4 0,0 29 8 16,-1-2 3-16,1 0 12 0,4 1 12 0,-2-4 12 15,0 3 9-15,0 2 0 0,-2 3 12 16,1-1 8-16,0-1 13 0,-5 6-1 0,1 0 1 16,-1 0 6-16,0 0 3 0,-3 2-2 15,2 3 7-15,-7 7 4 0,8-16-8 16,-8 16 1-16,4-13 1 0,-4 13 1 0,4-9 4 16,-4 9 8-16,0 0 1 0,0 0 6 15,0 0 2-15,0 0 3 0,0 0 7 0,0 0-6 16,0 0 3-16,0 0-5 0,-40 25-4 15,34-13-2-15,6-12-4 0,-13 24-2 16,9-9 2-16,-1 0-8 0,1-1-2 0,4-14-5 16,0 29-3-16,0-14-5 0,4 0-7 15,1-2-9-15,1 3-12 0,3-4-16 0,-1 1-19 16,2-2-21-16,4-2-28 0,-2 0-36 16,2-1-43-16,2 0-32 0,-2-1-37 0,-1-4-88 15,0-2-135-15,0 2-412 0,-1-1-229 16</inkml:trace>
  <inkml:trace contextRef="#ctx0" brushRef="#br0" timeOffset="133415.69">23325 13943 2661 0,'5'-20'19'0,"-5"20"36"16,0 0 0-16,4-19-6 0,-4 19-6 16,0 0-1-16,0 0 0 0,0 0 9 0,2-15 10 15,-2 15 9-15,0 0 12 0,0 0-2 16,0 0 0-16,0 0-8 0,0 0-5 0,0 0-7 15,-11 48-4-15,11-35-1 0,0 0-1 16,0 5-4-16,2-3-8 0,3 0-6 16,-3 2-10-16,4-2-20 0,1 1-16 0,-3-3-35 15,4 1-29-15,-1-1-45 0,1-1-30 16,0-1-39-16,2-3-52 0,-2-1-119 0,0-3-479 16,0 2-176-16</inkml:trace>
  <inkml:trace contextRef="#ctx0" brushRef="#br0" timeOffset="133638">23554 13952 2649 0,'0'0'93'0,"0"0"18"16,9-13-13-16,-9 13-16 0,0 0-15 0,0 0-9 16,15-6-8-16,-15 6-2 0,0 0-5 15,0 0-6-15,18 21 1 0,-14-13-2 0,0 1-3 16,4 2 3-16,-4 3-3 0,2-3-3 15,-2 3-4-15,2-1-2 0,-2 1-9 0,1-1-24 16,-5-13-27-16,8 22-40 0,-5-12-46 16,1 2-26-16,-2-5-27 0,-2-7-62 15,4 13-120-15,-4-13-403 0,4 12-49 0</inkml:trace>
  <inkml:trace contextRef="#ctx0" brushRef="#br0" timeOffset="133900.91">23772 13843 2308 0,'11'-13'83'0,"-11"13"4"15,0 0-14-15,13-12-7 0,-13 12-10 16,0 0-6-16,16 0-5 0,-16 0 0 0,0 0 3 16,0 0-4-16,24 22 0 0,-16-12 10 15,-8-10 5-15,13 22 5 0,-7-9 5 16,0 4-1-16,1-1-3 0,-3 1 1 15,3-2-9-15,-3 2-7 0,-2 1-9 0,2-2-19 16,-2 1-19-16,4-1-24 0,-4-1-25 0,-2-15-18 16,2 28-16-16,-2-12-31 0,0-2-29 15,2-1-29-15,-2-13-72 0,-4 21-146 16,0-12-334-16,2 0 12 0</inkml:trace>
  <inkml:trace contextRef="#ctx0" brushRef="#br0" timeOffset="138280.44">24424 13996 2220 0,'0'0'-3'15,"0"0"-3"-15,17 3-4 0,-17-3 4 16,13 0-11-16,-13 0 8 0,15 0-6 0,-15 0 11 16,0 0 10-16,0 0 14 0,34-1 12 15,-28-1 11-15,-6 2 8 0,16-2 9 0,-16 2 6 16,18-2 11-16,-18 2-7 0,16-3 3 15,-16 3-10-15,18-3-2 0,-18 3-10 16,14-1-16-16,-14 1-21 0,15-4-21 16,-15 4-23-16,15-2-30 0,-15 2-14 0,14-2-30 15,-14 2-5-15,0 0-26 0,11-2-34 16,-11 2-70-16,0 0-379 0,0 0 169 0</inkml:trace>
  <inkml:trace contextRef="#ctx0" brushRef="#br0" timeOffset="138497.84">24513 13916 1867 0,'0'0'25'16,"0"0"15"-16,-2-21 13 0,2 21-18 16,0 0 6-16,0 0-9 0,0 0 3 0,14-13 2 15,-14 13 6-15,0 0 6 0,20-9-8 16,-20 9-3-16,17-5-13 0,-17 5-10 15,19-6-23-15,-19 6-10 0,21-3-24 0,-13 1-29 16,-8 2-21-16,18-2-78 0,-10-3-148 16,-8 5-214-16,14 0 285 0</inkml:trace>
  <inkml:trace contextRef="#ctx0" brushRef="#br0" timeOffset="138778.62">24844 13718 1723 0,'0'0'87'16,"0"0"-2"-16,16-7-3 0,-16 7 15 16,0 0 12-16,0 0 24 0,0 0 12 0,20 11-1 15,-20-11 9-15,6 15-6 0,-6-15-7 16,9 19-7-16,-3-6-12 0,-2 0-5 0,0 3-10 15,0 0-9-15,3 0-12 16,-4 1-8-16,2 1-11 0,1-1-20 0,-3-1-22 0,1 0-30 16,-2 1-29-16,0-1-39 0,0-1-46 15,0-2-36-15,0 1-41 0,-2-4-86 0,0-10-639 16,0 19-323-16</inkml:trace>
  <inkml:trace contextRef="#ctx0" brushRef="#br0" timeOffset="139122.57">25113 13861 2809 0,'0'0'-35'16,"0"0"19"-16,0 0 4 0,0 0-13 16,0 0 9-16,0 0 2 0,25 5 3 0,-25-5 2 15,0 0 14-15,0 0-4 0,0 0 5 16,0 0-3-16,0 0 12 0,0 19-1 15,0-19 3-15,0 0-1 0,0 0 11 0,0 0-9 16,0 0-5-16,0 0-16 0,0 0-13 16,0 0-13-16,0 0 3 0,0 0-11 0,0 0 16 15,0 0 14-15,0 0-2 0,0 0 15 16,0 0-9-16,0 0 5 0,0 0 6 16,-9-49 9-16,9 49 18 0,6-6 20 0,-6 6 12 15,8-5 14-15,-8 5 12 0,0 0 13 16,14-4 6-16,-14 4-5 0,0 0-5 15,0 0-12-15,16 16-9 0,-16-16-30 0,3 13-33 16,-3-13-49-16,0 0-69 0,-3 23-81 0,3-23-193 16,-8 16-536-16,2-10-302 0</inkml:trace>
  <inkml:trace contextRef="#ctx0" brushRef="#br0" timeOffset="140448.76">22754 15321 2745 0,'0'0'-63'15,"0"0"36"-15,0 0 30 0,0 0 22 0,-17 0 18 16,17 0 18-16,0 0 24 0,0 0 19 15,0 0 17-15,0 0 8 0,-10-10-4 16,10 10-4-16,0 0-9 0,0 0-15 0,-3-13-10 16,3 13-11-16,0 0-8 0,0 0-5 15,0 0-7-15,11-37-8 0,-11 37-4 0,11-14-5 16,-7 4-3-16,2 3-7 0,-6 7 1 16,15-12-3-16,-8 6-5 0,1-1 9 15,-8 7-7-15,16-8 2 0,-16 8 3 0,0 0 6 16,24-7-2-16,-24 7 2 0,0 0-1 15,19 12-2-15,-13-3-4 0,-2-2-8 0,-4-7-8 16,5 19-7-16,-5-6-2 0,0 0-4 16,0 0-2-16,-5 2 2 0,1 1-1 0,0-1 0 15,-2 0 1-15,-1 1 0 0,-1-1-2 16,-2 0 3-16,1-2-3 0,-2 0 3 0,1 0-7 16,2 0 1-16,-2-3-1 0,0 3-3 15,4-5 0-15,-3-1-3 0,9-7-7 16,-10 13-7-16,10-13-1 0,-6 6-8 0,6-6-7 15,0 0 2-15,0 0-3 0,0 0 3 16,0 0 1-16,21-34 12 0,-11 21 0 0,-2-2 7 16,6 0 5-16,-4-4 5 0,2 0 9 15,2 3 8-15,-2-4 14 0,1 3 7 0,-5 2 3 16,5-3 5-16,-4 7 1 16,-1 0-1-16,-2-1 1 0,-6 12 2 0,10-16 3 15,-10 16 5-15,12-11 1 0,-12 11 1 0,0 0-1 16,0 0 5-16,0 0-1 0,0 0-4 15,0 0 5-15,0 0-10 0,0 0-3 16,0 0-7-16,0 0 3 0,-22 56-5 0,18-40-6 16,2-2-4-16,2-14-2 0,-4 31-6 15,6-14-6-15,-2-17-5 0,6 29-12 0,-2-15-9 16,4-3-18-16,4 1-19 0,-2-2-27 16,0-2-21-16,5-3-38 0,3 1-44 15,-2-2-26-15,2-1-34 0,-4-3-58 0,-2 0-113 16,6-4-565-16,-6 0-438 0</inkml:trace>
  <inkml:trace contextRef="#ctx0" brushRef="#br0" timeOffset="140674.2">23169 15171 3254 0,'-7'-11'102'15,"7"11"-2"-15,0 0-11 0,-12-1-23 16,12 1-15-16,0 0-16 0,-13 14-11 15,13-14-5-15,-6 17 3 0,4-5-3 0,0 1 4 16,2-13-2-16,0 22 6 0,0-7-2 16,4 2 0-16,0-2-2 0,2 0-5 0,3 1-14 15,1-3-15-15,1 4-23 0,4-4-42 16,-1 1-46-16,0-5-35 0,0 3-31 0,-1-4-56 16,-1-2-123-16,1 2-476 0,-2-5-184 15</inkml:trace>
  <inkml:trace contextRef="#ctx0" brushRef="#br0" timeOffset="140991.18">23317 15294 2667 0,'4'-25'53'16,"-4"25"-4"-16,4-13-12 0,-4 13-29 0,13-16-19 16,-4 9-15-16,-9 7 2 0,19-14-3 15,-7 7-4-15,2 0 3 0,-14 7 7 0,22-10 8 16,-9 5 4-16,-13 5 3 0,23-5 3 15,-23 5 14-15,19-3 12 0,-19 3 8 16,0 0 12-16,24 5 15 0,-24-5 3 0,10 11 6 16,-8-5 0-16,-2-6 5 0,-2 18 4 15,2-18-2-15,-10 25 10 0,4-13-5 0,-1 1-1 16,0 1-4-16,1-1-2 0,-2 3-2 16,2-3 1-16,1-2-10 0,-1 3-3 15,2-5-9-15,2 2 1 0,2-11-14 0,-2 20-8 16,2-20-13-16,6 15-20 0,0-8-21 15,-6-7-36-15,17 10-45 0,-7-8-44 0,4 0-39 16,-2-1-54-16,-12-1-135 0,24-3-493 16,-10-2-237-16</inkml:trace>
  <inkml:trace contextRef="#ctx0" brushRef="#br0" timeOffset="141217.28">23677 15211 2759 0,'8'-21'63'0,"-8"21"1"0,0 0 9 16,0 0-12-16,13-7 2 0,-13 7 1 0,0 0-3 16,0 0 2-16,0 0-5 0,29 22 3 15,-17-12 0-15,-6 2 4 0,2 1 4 0,-2 1-2 16,3 1-3-16,-3 0-7 0,-2 3-5 16,1-4-7-16,-1 4-7 0,-4-2-8 0,0 2-21 15,-2-1-22-15,0 0-33 0,-3-1-40 16,1 3-49-16,-2-4-33 0,0 3-37 15,-1-8-77-15,-1 4-631 0,2-5-308 0</inkml:trace>
  <inkml:trace contextRef="#ctx0" brushRef="#br0" timeOffset="141608.87">24305 15358 2939 0,'0'0'92'0,"0"0"9"0,0 0-7 0,12-4-28 15,-12 4-11-15,12-4-10 0,-12 4-1 16,17-1-5-16,-17 1 2 0,19-6 5 16,-6 4-3-16,-13 2-4 0,23-4-4 0,-12 1-8 15,1 0-15-15,-2 0-15 0,-10 3-12 16,22-6-23-16,-22 6-19 0,17-6-22 15,-17 6-24-15,15-3-36 0,-9-1-24 0,-6 4-76 16,0 0-144-16,0-15-393 0,0 15-69 16</inkml:trace>
  <inkml:trace contextRef="#ctx0" brushRef="#br0" timeOffset="141767.53">24325 15225 2345 0,'0'0'164'0,"0"0"56"0,-18-6 10 15,18 6-28-15,0 0-31 0,0 0-21 0,0 0-21 16,0 0-13-16,0 0-10 0,0 0-11 15,0 0-15-15,0 0-17 0,32-24-26 16,-21 19-34-16,-11 5-41 0,19-5-43 0,-19 5-57 16,21-8-39-16,-10 6-40 0,0-3-85 15,-11 5-648-15,14-8-380 0</inkml:trace>
  <inkml:trace contextRef="#ctx0" brushRef="#br0" timeOffset="142088.7">24682 14866 3061 0,'0'0'44'15,"9"-7"12"-15,-9 7 5 0,0 0 4 16,0 0 18-16,17 2 11 0,-17-2 8 0,0 0-2 16,17 16 1-16,-17-16 2 0,13 21-5 15,-8-8-3-15,2-1-8 0,0 6-8 16,-3-2-9-16,2 2-4 0,0-1-12 0,0 3-9 16,-3-1-13-16,3 0-16 0,-2 0-29 15,1-2-33-15,-3 0-39 0,2-2-53 0,1 1-47 16,-1-2-56-16,-4-3-95 0,5 0-149 15,-5-11-421-15,1 13-293 0</inkml:trace>
  <inkml:trace contextRef="#ctx0" brushRef="#br0" timeOffset="142449.37">24903 14915 2829 0,'0'0'30'16,"0"0"15"-16,0 0-8 0,4-22-7 15,-4 22-6-15,0 0-2 0,0 0-2 16,6-13 5-16,-6 13 6 0,0 0 2 0,0 0-1 16,12-10-1-16,-12 10-5 0,16-4-2 0,-16 4-5 15,19-5-9-15,-19 5-7 0,23-3-9 16,-7 0-11-16,-16 3-3 0,29-5-4 16,-15 0 4-16,1 3-4 0,-15 2 1 0,23-7 7 15,-23 7 5-15,24-6 11 0,-24 6 9 16,19-4 11-16,-19 4 13 0,15-3 10 0,-15 3 17 15,0 0 9-15,18-5-1 0,-18 5 7 16,0 0 2-16,0 0 11 0,0 0-9 16,7 18-5-16,-7-18-5 0,-4 22-2 0,4-22-6 15,-7 28-9-15,0-11-7 0,2 0-5 16,-4 4-6-16,3 0-7 0,-2 0-13 0,-3 4-21 16,0-2-26-16,3 0-39 0,-4-1-50 15,1 1-59-15,-1 0-63 0,-1 0-138 16,-5-1-572-16,3 0-387 0</inkml:trace>
  <inkml:trace contextRef="#ctx0" brushRef="#br0" timeOffset="143740.21">22532 16431 2909 0,'0'0'-48'15,"0"0"33"-15,0 0 18 0,0 0 1 0,0 0-1 16,0 0 6-16,10-5 7 0,-10 5 22 15,0 0 26-15,0 0 21 0,0 0 13 16,9 30 11-16,-7-20 0 0,-2 1-2 0,2 1-1 16,0 2-3-16,3 2-2 0,-3-1-5 15,2 2-11-15,-2 1-7 0,0-1-7 0,2 0-11 16,0 0-6-16,0-2-4 0,-2 2-4 16,3-2-7-16,-2-1-2 0,1-1-11 0,-2-4-3 15,0 3-15-15,0-2-13 0,-2-10-17 16,4 15-21-16,0-7-22 0,-4-8-22 15,2 13-22-15,-2-13-26 0,2 11-37 0,-2-11-20 16,4 8-36-16,-4-8-64 0,0 0-651 16,0 0-360-16</inkml:trace>
  <inkml:trace contextRef="#ctx0" brushRef="#br0" timeOffset="144453.41">22534 16671 2784 0,'0'0'-86'0,"0"0"17"0,-17-15 20 0,17 15 13 16,0 0 12-16,-13-13 6 0,13 13 3 15,-11-9 13-15,11 9 1 0,-6-14 17 16,6 14 13-16,-4-19 16 0,4 19 4 0,-4-20 11 15,4 20 10-15,0-20 0 0,0 20 6 16,4-21-2-16,-4 21 1 0,6-19 6 0,-6 19 2 16,9-19 6-16,-3 11 2 0,5-2-1 15,-3 3-5-15,3 0 1 0,-1 0-7 16,-10 7-1-16,26-9-6 0,-14 8-2 0,-12 1 2 16,26-2-3-16,-26 2 3 0,25 7-6 15,-12-2-5-15,0 5-5 0,-3 1-2 0,0 3-7 16,0 1-7-16,-4 1-6 0,-2 0-5 15,0 2-7-15,-4-1-1 0,0 2-1 0,-4 1-1 16,0-1-7-16,0-3-1 0,-4 1 4 16,0-2-3-16,0 1 1 0,0-3 0 15,-3 1-2-15,1-2-6 0,-1 0 0 0,2 0-2 16,-1-4-4-16,10-8 1 0,-20 17-2 16,14-12-3-16,0 1-3 0,6-6-2 0,-12 7 4 15,12-7-8-15,0 0 2 0,0 0-4 16,0 0 4-16,0 0-2 0,0 0-2 15,10-42 0-15,0 29-2 0,4-4-1 16,-2-2 2-16,3-2 0 0,-2 2 0 0,-1 0 5 16,3 2 1-16,-3 0 3 0,0-1 6 15,-2 2 4-15,0 3 11 0,-1 2 7 0,-9 11 6 16,13-21 8-16,-7 14 5 0,-6 7 8 16,9-13-6-16,-9 13 1 0,0 0 1 0,0 0 4 15,0 0-1-15,0 0 3 0,0 0-1 16,0 0-2-16,0 0-3 0,0 0 1 0,-35 30 21 15,27-19-8-15,2 3-4 0,2 1 0 16,-2 1-6-16,2 0-3 0,0 2-2 16,0-3-8-16,4-15-8 0,0 34-7 0,2-20-6 15,0 0-9-15,8 2-12 0,-4-5-14 16,4 1-11-16,1-3-13 0,2-2-22 0,-1 2-21 16,3-5-40-16,-3-3-46 0,6 1-44 15,-4 0-44-15,0-4-60 0,-14 2-141 16,25-6-101-16,-15-1-388 0,1 0-380 0</inkml:trace>
  <inkml:trace contextRef="#ctx0" brushRef="#br0" timeOffset="144685.31">22921 16544 2982 0,'-4'-23'0'16,"4"23"14"-16,0 0 9 0,0 0-11 15,-4-18-2-15,4 18 0 0,0 0 15 16,0 0 10-16,-4-9 16 0,4 9 29 0,0 0 18 15,0 0 10-15,0 0 7 0,0 0-5 0,0 0-6 16,-22 38-4-16,22-38-6 0,-4 25 4 16,2-10-18-16,2-15-6 0,2 33-13 15,0-16-9-15,0 0-20 0,2 0-19 0,0 0-20 16,4-1-36-16,-4-3-38 0,4 2-56 16,-2-2-47-16,5 1-46 0,-3-5-109 0,1 1-147 15,-1-3-390-15,1-4-244 0</inkml:trace>
  <inkml:trace contextRef="#ctx0" brushRef="#br0" timeOffset="145113.96">23067 16634 2658 0,'6'-19'-13'0,"-6"19"14"0,7-16 4 0,0 7-16 15,-7 9 0-15,14-18-9 0,-4 9-6 16,2-1-6-16,0 1 5 0,1-1 5 15,-1 1-2-15,4 1-1 0,-2 2 15 0,-14 6 5 16,30-11 16-16,-18 7 27 0,1 0 1 16,-13 4 19-16,24-3 15 0,-14 3 18 0,-10 0 1 15,14 1 10-15,-14-1-3 0,12 6 0 16,-12-6-4-16,2 9-2 0,-2-9-3 0,0 0-1 16,-6 20-2-16,6-20-8 0,-10 11-3 15,10-11-7-15,-8 11-12 0,8-11-6 16,-8 10-5-16,8-10-5 0,-6 9-6 0,6-9-9 15,-5 7-12-15,5-7-5 0,0 0-2 16,0 0-14-16,9 18 0 0,-9-18-3 0,12 10 3 16,-2-6 0-16,2 2-2 0,0 2 6 15,-1-5 1-15,-1 4 2 0,-1-1 4 16,1 0 9-16,-1 0 10 0,-3 1 11 0,0 1 10 16,1 0 4-16,-7-8 0 0,5 16 1 15,-5-6-5-15,0-10-11 0,-10 19-11 0,4-9-17 16,0-3-27-16,-2 2-29 0,-1-1-45 15,9-8-51-15,-19 16-40 0,10-9-53 0,-1-3-103 16,0 3-145-16,0-4-382 0,10-3-227 16</inkml:trace>
  <inkml:trace contextRef="#ctx0" brushRef="#br0" timeOffset="145379.01">23590 16397 2615 0,'0'0'-55'15,"0"0"10"-15,26-2-4 0,-26 2 5 16,0 0 6-16,14 16 1 0,-14-16 11 16,13 18-7-16,-9-4 13 0,3-1 17 0,-3 2 19 15,0 0 24-15,-2 4 7 0,0-2 17 16,-2 2-6-16,0 3 11 0,-2-4-13 15,-4 6-7-15,2-3-17 0,-3 0-29 0,-1-1-31 16,-1-1-41-16,1 1-37 0,0-5-43 16,-4-2-110-16,4 1-399 0,-2-1 106 0</inkml:trace>
  <inkml:trace contextRef="#ctx0" brushRef="#br0" timeOffset="145766.31">23925 16693 1948 0,'21'-4'27'0,"-21"4"39"0,19-5 24 16,-9 4 12-16,3-1 10 0,-3-2-1 15,-10 4-2-15,22-6-16 0,-12 2-8 0,3 0-9 16,-2 1-23-16,-1-1-17 0,1-1-25 15,-11 5-14-15,17-10-27 0,-17 10-23 0,15-10-13 16,-15 10-3-16,6-11-5 0,-6 11 3 16,0-12-4-16,0 12 5 0,0 0 12 15,-15-21 12-15,15 21 7 0,-19-11 33 0,6 5 21 16,13 6 33-16,-18-9 30 0,18 9 34 16,-20-8 22-16,20 8 21 0,-14-8 7 15,14 8 0-15,0 0-5 0,-16-7-3 0,16 7-15 16,0 0-7-16,0 0-9 0,0 0-12 0,0 0-10 15,0 0-16-15,0 0-20 16,22-19-22-16,-10 15-30 0,1 0-40 0,2-2-41 16,-15 6-53-16,32-5-37 0,-17 1-40 0,-1 0-39 15,2-2-113-15,-4 3-583 0,1-3-345 16</inkml:trace>
  <inkml:trace contextRef="#ctx0" brushRef="#br0" timeOffset="146019.61">24416 16341 2938 0,'0'0'65'16,"10"-3"32"-16,-10 3 7 0,10-4-11 0,-10 4-6 16,0 0-1-16,0 0-7 15,20 10-5-15,-16-4-3 0,-4-6 4 0,11 16-1 16,-9-6-3-16,5 1 0 0,-6 4-8 0,3-1-6 15,2 1-7-15,-3 2-9 0,1-2-12 16,-1 3-19-16,1-3-28 0,-2-2-35 0,0 3-40 16,-2-16-45-16,4 26-41 0,-2-14-38 15,1-3-72-15,-2 0-134 0,-1-9-441 0,0 18-219 16</inkml:trace>
  <inkml:trace contextRef="#ctx0" brushRef="#br0" timeOffset="146623.29">24830 16244 2781 0,'0'0'65'16,"0"0"-5"-16,0 0-17 0,-2-18-23 15,2 18-27-15,0 0-29 0,0 0-16 0,0 0-2 16,0 0-7-16,4-24 13 0,-4 24 4 16,10-12-2-16,-10 12 6 0,10-10-3 0,-10 10 2 15,14-10 2-15,-14 10 7 0,16-7 25 16,-16 7 2-16,19-6 20 0,-11 6 11 0,-8 0 21 15,14-4 1-15,-14 4 20 0,0 0 13 16,20 4 13-16,-20-4 5 0,4 11-6 16,-4-11-7-16,-2 22-11 0,-2-7-10 0,-2 3-11 15,-4 6 1-15,0-1-7 0,0-1-4 16,-2 7-1-16,-1-3-7 0,-1 0 6 0,3 3-5 16,0-4 0-16,1-1 1 0,2-2-6 15,2-1-2-15,3-4-8 0,-2 1-3 16,5-3-8-16,0-4-11 0,3 0-9 0,-1 0-11 15,3-2-13-15,-5-9-9 0,12 11-6 16,-4-7-14-16,-8-4 0 0,0 0-1 0,24 5 13 16,-24-5 6-16,0 0 15 0,24-9 19 15,-24 9 22-15,11-10 25 0,-7 0 11 16,-4 10 14-16,4-16 9 0,-4 16 8 0,0-20 6 16,0 20 3-16,-2-24-3 0,2 24-4 15,-9-23 2-15,4 10-2 0,-2 2-3 0,7 11-13 16,-13-22-5-16,8 13-22 0,-3-1-24 15,5 1-30-15,3 9-40 0,-13-15-57 16,11 7-62-16,2 8-50 0,-10-13-134 0,6 5-170 16,4 8-349-16,0 0-247 0</inkml:trace>
  <inkml:trace contextRef="#ctx0" brushRef="#br0" timeOffset="146856.57">25064 16454 2718 0,'9'2'145'15,"-9"-2"61"-15,0 0 5 0,14 7-12 0,-14-7-29 16,0 0-18-16,15 7-20 0,-15-7-14 16,0 0-19-16,0 0-11 0,15 7-20 0,-15-7-19 15,6 4-18-15,-6-4-30 0,0 0-37 16,0 0-52-16,0 0-44 0,12 9-61 0,-12-9-61 15,0 0-135-15,0 0-144 0,0 0-313 16,10 0-192-16</inkml:trace>
  <inkml:trace contextRef="#ctx0" brushRef="#br0" timeOffset="147318.44">25404 16372 2566 0,'0'0'36'15,"15"0"35"-15,-15 0-2 0,0 0 6 0,0 0-7 16,0 0-1-16,0 0 0 0,0 0-3 16,0 0 0-16,0 0 2 0,0 0-1 0,0 0-3 15,0 0-2-15,0 0-4 0,0 0-5 16,-50 1-3-16,50-1 2 0,-18 0-2 0,18 0-3 15,-15-1-4-15,15 1-5 0,-16-4-5 16,16 4-4-16,-11-3-15 0,11 3-16 16,-8-12-17-16,8 12-16 0,-4-17-11 0,4 17-8 15,4-25-18-15,-4 25-2 0,12-28-2 16,-3 11-6-16,5-1 8 0,-5 1 11 0,4 1 18 16,3-2 15-16,-7 2 35 0,7 1 13 15,-1 0 20-15,-3 3 18 0,1 2 14 0,-4-1 7 16,3 2 10-16,0-1-1 0,-4 7 0 15,-8 3 5-15,20-6 0 0,-20 6-1 0,18 6-8 16,-13 1-3-16,3 5-9 0,-2 3-1 16,1 0-11-16,1 3-6 0,-2 5-8 0,-3-1-2 15,3 4-1-15,0-2-7 0,0 4-12 16,-2-3-13-16,-1 2-29 0,3 0-21 16,-2-1-36-16,-2 3-47 0,-1-2-57 0,-1-1-48 15,-1-1-131-15,-1-4-164 0,2 0-364 16,-4-3-266-16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30T05:58:00.69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 857 1532 0,'0'0'-112'0,"0"0"12"0,0 0 13 0,0 0 7 16,0 0 7-16,0 0 11 0,0 0 14 0,-19 4 16 0,19-4 12 15,0 0 5-15,0 0 10 16,0 0 7-16,0 0 1 0,0 0 6 0,0 0 8 15,0 0-3-15,0 0 9 16,0 0 2-16,0 0-1 0,0 0-1 0,0 0 5 0,0 0-5 16,0 0 2-16,0 0 9 15,0 0-8-15,0 0 7 0,0 0 4 0,0 0-1 16,0 0-3-16,0 0-5 16,0 0 3-16,0 0 1 0,0 0 1 0,0 0-3 15,0 0 2-15,0 0-10 0,0 0 4 0,0 0-4 0,0 0-4 16,0 0 2-16,0 0-2 15,0 0 4-15,0 0-10 0,0 0-1 0,0 0 1 16,0 0 5-16,0 0 1 0,0 0-3 16,0 0-4-16,0 0-6 0,0 0 5 0,0 0 0 15,0 0-7-15,0 0 8 16,0 0-1-16,0 0-5 0,21-38 3 0,-21 38 2 16,0 0 3-16,12-11-3 0,-12 11 1 0,0 0 2 0,12-10 2 15,-12 10 8-15,0 0-6 16,9-9 0-16,-9 9 2 0,0 0 8 0,0 0 7 0,16-12-12 15,-16 12 3 1,0 0-2-16,0 0-1 0,10-6-2 0,-10 6-1 0,0 0 0 16,0 0 4-16,18-6-4 15,-18 6 12-15,0 0 2 0,0 0 12 0,0 0-2 0,21 0-4 16,-21 0 4-16,0 0-2 16,8 6-1-16,-8-6 4 0,8 6-6 0,-8-6 2 15,10 7 5-15,-10-7-4 0,8 8-1 0,-8-8-2 16,8 10 1-16,-6-3 3 15,-2-7 2-15,7 11-3 0,-7-11 0 0,4 16 4 16,-4-8-6-16,0-8 3 0,4 14-6 16,-4-14 4-16,0 14-4 0,0-14-6 0,0 14 1 0,0-14-3 15,0 0 2-15,0 19-6 16,0-19-1-16,-4 12-1 0,4-12 12 0,-6 14-16 16,1-8-3-16,-1 1-2 15,6-7 0-15,-12 16 1 0,12-16 6 0,-14 14-7 0,14-14-4 16,-12 16 2-16,2-10-6 0,10-6 4 0,-15 13-3 15,15-13 1-15,-14 10-1 16,14-10-2-16,-14 11 0 0,14-11-1 0,-12 8 2 0,12-8 0 16,0 0-4-1,-13 9 3-15,13-9 1 0,0 0-1 0,0 0 0 0,-12 10 0 16,12-10 6-16,0 0-12 0,0 0-1 0,0 0 2 0,0 0-8 16,0 0-5-1,0 0-2-15,0 0 1 0,0 0-4 0,0 0 5 16,0 0-4-16,0 0 5 0,0 0-2 15,0 0 1-15,39-21 1 0,-35 15-3 0,-4 6 4 16,18-11-1-16,-14 4 2 0,4 2-3 16,3-3 0-16,-5 3 5 0,6-5 0 0,-2 3-3 15,-2 0 0-15,0-3-4 16,5 2-6-16,-5-2-4 0,0 3-1 0,2-3-1 0,-2 2 7 16,0 0 0-16,-3 1 0 0,3 0 0 0,0-1 5 15,-8 8 5-15,10-13 0 16,-2 7-2-16,-4-1 4 0,-4 7-5 0,10-12 8 0,-6 7-1 15,-4 5-1-15,7-13 0 16,-7 13 2-16,10-9 0 0,-10 9 6 0,4-7-5 16,-4 7 3-16,0 0 7 15,4-9 2-15,-4 9 0 0,0 0-6 0,0 0 2 0,4-12-2 16,-4 12 2 0,0 0-3-16,0 0 0 0,0 0 5 0,8-10 7 15,-8 10-4-15,0 0-7 0,0 0 5 0,0 0 2 16,0 0-5-16,0-10 2 0,0 10-3 0,0 0-2 15,0 0-3-15,0 0 0 0,0 0-5 0,0 0-7 16,0 0-2-16,0 0-1 16,0 0 4-16,0 0 1 0,0 0 9 0,0 0 1 0,0 0 3 15,4-15 5-15,-4 15 6 16,0 0-6-16,0 0 5 0,0 0 0 0,0 0-3 16,0 0 4-16,0 0 2 0,0 0-5 0,0 0 6 15,0 0-2-15,0 0 3 16,0 0-1-16,0 0 1 0,-34 20 2 15,27-15 3-15,7-5-1 0,-10 8 7 0,10-8-3 16,-12 10 4-16,6-4-2 0,6-6 0 0,-12 11 2 0,8-6-4 16,4-5 2-16,-11 14-4 15,5-8 0-15,2 1 6 0,4-7-1 0,-8 17-2 16,2-9 5-16,6-8-4 16,-8 17 5-16,4-9 3 0,0 0 3 0,4-8-8 15,0 16 5-15,0-16-1 0,-4 17-2 0,4-7 3 0,0-10-1 16,0 18-2-16,0-18 1 15,0 14-8-15,0-14 4 0,4 15-3 0,-4-5 4 16,0-10-2-16,4 16-3 0,0-11 1 16,-4-5 1-16,12 14-7 0,-6-9 1 0,-6-5-6 15,12 9 2-15,-7-4-8 16,-5-5-4-16,16 7-12 0,-16-7-13 0,10 4-20 0,-10-4-30 16,0 0-37-16,26 2-56 0,-15-2-48 0,-11 0-73 15,14-5-163-15,-14 5-432 16,16-5-248-16</inkml:trace>
  <inkml:trace contextRef="#ctx0" brushRef="#br0" timeOffset="794.65">2023 761 2538 0,'0'0'-122'0,"0"0"17"0,0 0 11 0,0 0 13 16,0 0 3-1,0 0 13-15,0 0 6 0,0 0 17 0,0 0 19 0,0 0 10 16,0 0 8-16,0 0 12 16,0 0 15-16,0 0 20 0,0 0-3 0,0 0 6 0,0 0 7 15,0 0-1-15,0 0 10 0,0 0-5 0,-20 37-1 16,20-37 14-16,0 0-2 15,-4 17 1-15,4-17 3 0,0 15 0 0,0-15 0 16,-2 18 2-16,2-18-6 0,-2 19 3 16,2-19-5-16,-2 20 6 0,2-20-1 0,0 22-4 15,0-22-1-15,4 20-3 16,-4-20-4-16,2 22 0 0,-2-22-7 0,8 19-3 16,-4-10-6-16,-4-9-6 0,14 19-3 0,-7-10-2 15,5-1-5-15,-12-8-9 16,18 15-21-16,-4-7-20 0,-6-3-31 15,7 1-31-15,-15-6-42 0,24 6-34 0,-12-4-35 16,1 0-54-16,-13-2-114 0,20 3-393 16,-10 0-41-16</inkml:trace>
  <inkml:trace contextRef="#ctx0" brushRef="#br0" timeOffset="1530.06">2239 890 2175 0,'0'0'-80'16,"0"0"13"-16,0 0 13 0,0 0 5 0,0 0 7 0,0 0 20 16,0 0 22-16,0 0 6 15,-6-20 23-15,6 20 9 0,0 0 10 0,0 0 16 16,0 0-7-16,0 0 9 16,0 0-10-16,0 0 1 0,0 0 8 0,0 0 0 15,0 0 11-15,0 0 11 0,0 0-2 0,0 0-3 0,0 0-8 16,0 0-6-16,21 36-10 15,-21-36-4-15,8 18-2 0,-8-18-3 0,6 15-2 16,-6-15-5-16,4 17-4 0,-4-17 1 16,4 14-3-16,-4-14-5 0,8 13 0 0,-8-13 0 15,4 13-5-15,-4-13-1 16,0 0-6-16,4 13-3 0,-4-13 1 16,0 0 0-16,0 0-3 0,4 14 0 0,-4-14-11 0,0 0 4 0,0 0-3 15,0 0-3-15,0 0-2 16,6 10-6-16,-6-10-3 0,0 0-1 0,0 0 2 15,0 0 4-15,0 0 1 16,0 0 7-16,25-30-2 0,-25 30-1 0,10-18 3 0,-6 7 2 16,-4 11-6-16,8-18 2 15,-8 18 0-15,8-19 2 0,-5 8-1 0,-3 11 4 16,8-17-1-16,-8 17 0 0,6-19 7 16,-6 19 2-16,8-16 2 0,-8 16 5 0,6-12 0 15,-6 12 7-15,8-11 6 0,-8 11 0 16,0 0 5-16,0 0 5 0,8-11 8 15,-8 11 5-15,0 0-3 0,0 0 3 0,0 0-5 16,0 0 0-16,21 22 0 0,-21-22-6 16,10 18 2-16,-10-18-4 0,10 21-1 0,-8-10-3 15,6 1-5-15,-8-12 0 16,8 22-3-16,-5-12-4 0,-3-10-1 0,10 18-6 16,-10-18-1-16,4 19-7 0,2-10-3 0,-6-9-16 0,6 14-14 15,-6-14-30-15,6 14-45 16,-6-14-48-16,8 12-51 0,-8-12-68 0,0 0-137 0,4 13-147 15,-4-13-340-15,0 0-258 16</inkml:trace>
  <inkml:trace contextRef="#ctx0" brushRef="#br0" timeOffset="2251.88">2637 721 2547 0,'0'0'-133'0,"0"0"18"0,0 0 21 0,0 0 14 0,0 0 10 16,0 0 16-16,0 0 9 0,0 0 14 0,0 0 9 15,0 0 24-15,0 0 1 16,0 0 6-16,0 0 19 0,0 0 4 0,0 0 0 15,0 0-3-15,0 0 12 0,0 0 3 16,0 0 2-16,0 0-1 0,0 0 3 0,0 0-2 16,0 0 7-16,0 0 9 15,0 0 23-15,0 0 16 0,0 0-2 0,20 24-7 16,-20-24 0-16,6 18-9 0,-6-18 1 16,6 20-8-16,-2-9-6 0,0 1-4 0,-4-12-1 15,9 27-1-15,-1-12-5 0,-4-2-6 0,2 2 2 16,-2 0-4-16,0 0-1 15,4-1-1-15,-4 1-3 0,0 1-2 16,0-1-1-16,-4-15 2 0,4 30-7 0,-3-15 0 16,1 3-5-16,-2-2-1 0,0 1-5 0,0-17 0 15,-2 35-7-15,2-17-3 16,-1-3-6-16,-1 1-12 0,2-16-17 0,-4 29-21 0,2-16-28 16,2-13-42-16,-4 25-45 15,4-25-49-15,-4 20-50 0,4-20-149 0,-4 16-480 16,4-8-250-16</inkml:trace>
  <inkml:trace contextRef="#ctx0" brushRef="#br0" timeOffset="4886.32">3550 987 2527 0,'0'0'-133'0,"0"0"15"0,0 0 17 15,0 0 2-15,0 0 2 16,0 0 3-16,0 0 8 0,0 0 9 0,0 0 7 0,0 0 10 16,0 0 6-16,0 0 9 15,0 0 7-15,0 0 3 0,0 0 5 0,-29 11 3 16,29-11-2-16,0 0 13 16,0 0 11-16,0 0 9 0,0 0 4 0,0 0 9 0,0 0 7 15,0 0 6-15,0 0-8 0,0 0 2 0,0 0 8 16,0 0-10-16,0 0 2 15,0 0-11-15,0 0 2 0,0 0 0 0,0 0-4 16,0 0 5-16,0 0 1 16,0 0-2-16,0 0 15 0,0 0-12 0,0 0 7 0,0 0 10 15,0 0-9-15,0 0 10 16,0 0-11-16,0 0 12 0,0 0-4 16,0 0 1-16,0 0-4 0,0 0-4 0,0 0 15 0,0 0-17 0,0 0-5 15,0 0-4-15,0 0-7 16,0 0 3-16,0 0 4 0,0 0-5 15,0 0 6-15,0 0-10 0,0 0-6 0,0 0 14 16,0 0-3-16,0 0 8 0,0 0-5 0,0 0 0 16,0 0-5-1,0 0 4-15,0 0-6 0,0 0 15 0,0 0-8 0,0 0 5 16,0 0-16-16,0 0 17 0,0 0-5 0,0 0 3 0,0 0 2 16,0 0 5-16,0 0-8 15,0 0 2-15,0 0-8 0,0 0 4 0,0 0-6 16,0 0 0-16,0 0-4 15,0 0-5-15,0 0 7 0,0 0-5 0,0 0 4 0,0 0-3 16,0 0 0-16,0 0 12 16,0 0-14-16,0 0 14 0,0 0-1 0,0 0 5 15,0 0 1-15,0 0-3 0,0 0 10 16,0 0-2-16,0 0 0 0,0 0-1 0,0 0-2 16,0 0 14-16,0 0-4 0,0 0 4 0,0 0 2 15,0 0 5-15,0 0 2 16,0 0-1-16,0 0-7 0,0 0-2 0,0 0-14 0,0 0 0 15,0 0-9-15,0 0 5 16,0 0 1-16,0 0 11 0,0 0-3 0,39 8-2 16,-39-8-2-16,6 10-3 15,-6-10-2-15,0 0 0 0,12 17-5 0,-12-17 3 0,8 7-1 16,-8-7-5-16,0 0-5 16,12 8-2-16,-12-8-6 0,0 0-5 0,17 1 0 15,-17-1-3-15,0 0-4 0,0 0 2 0,22-11-5 0,-22 11 7 16,16-12 0-1,-16 12 2-15,15-15-2 0,-5 6 5 0,-4-2 4 0,6 1 2 16,-4-1-2-16,1 0 7 16,-9 11 4-16,18-15 3 0,-8 8 0 0,-10 7 2 15,16-11-4-15,-16 11 6 0,15-9 0 16,-15 9 0-16,0 0 1 0,20-4-1 0,-20 4-2 16,0 0-3-16,0 0-4 0,28 8 2 0,-28-8-6 0,13 8-1 15,-13-8-4-15,12 8 1 16,-12-8-4-16,10 9-4 0,-10-9-7 15,14 6-4-15,-14-6-10 0,11 7 4 16,-11-7-13-16,0 0-1 0,20 7-10 0,-20-7 7 16,0 0-8-16,20 0 8 0,-20 0 5 15,0 0-1-15,27-10 13 0,-27 10 3 0,16-10 5 16,-4 5 6-16,-12 5 3 16,21-12 16-16,-13 9 1 0,-8 3 19 0,26-9 5 0,-26 9 6 15,21-4 4-15,-21 4 10 0,26 0-2 0,-26 0 3 16,25 7 1-16,-11-3-9 15,2-1 7-15,-1 3-5 0,1 0-6 0,-4-2 2 16,6 1-10-16,-1 2 0 0,-5-4-3 16,8 3-6-16,-7-3-10 0,5 0-10 0,-18-3-8 15,32 4-14-15,-13-4-8 16,-1 0-10-16,-18 0-7 0,37-3 4 0,-19-1 3 0,2 1 14 16,1-3 4-16,-1 3 4 0,-3-1 4 15,3-3 5-15,4 4 7 0,-5-1 10 16,1 2 4-16,1 2 13 0,1-2-3 0,0 4 7 15,-3-2-1-15,3 4 2 0,2-2-5 16,-3 3 0-16,1-3-5 0,-3 5 1 0,3-4-7 16,2 3 3-16,-5-3 1 15,3 1-3-15,-3-1-8 0,1 2-9 0,0-1-1 16,-3-2-7-16,3 0-13 16,0-1-11-16,-1-1-7 0,-1 0 0 0,2 0-2 0,1-1 5 15,-3-1 2-15,3 2 7 0,-1-2 12 0,2 0 14 16,-22 2 13-16,37-2 18 0,-15 2 5 15,-3 2 17-15,1-2 1 0,0 4 0 0,1-2-2 16,1-1-10-16,-3 4-1 16,3-4-4-16,0 3-5 0,-1 0-3 0,1 1-4 15,-5-1 2-15,5-2-4 0,-2 1-3 16,-1 2 3-16,-1-3-4 0,0 0-1 16,-3 2-4-16,3-3 2 0,-18-1-6 0,26 3-5 0,-17 0-5 15,-9-3-6-15,24 2-5 16,-24-2-12-16,20 2-11 0,-20-2-10 15,13 2 0-15,-13-2-13 0,0 0-11 0,0 0-16 16,24-4 0-16,-24 4-3 0,0 0 4 0,0 0 9 16,16-8 13-16,-16 8 24 0,0 0 15 15,0 0 13-15,5-14 14 16,-5 14 1-16,0 0 5 0,0 0 4 0,0 0 3 0,0-20 3 0,0 20 3 16,0 0 1-16,0 0-3 15,0 0 1-15,-3-25 0 0,3 25 2 0,0 0 4 0,0 0 1 16,-6-19 0-16,6 19 0 15,0 0 3-15,-8-13-6 0,8 13-4 0,0 0-3 16,-8-13-3-16,8 13-3 16,0 0-1-16,-10-10-3 0,10 10-1 0,0 0 0 0,0 0-2 15,-10-11 6-15,10 11 1 16,0 0 5-16,0 0 0 0,0 0 1 0,0 0-2 16,0 0 2-16,-9-12-6 0,9 12-7 0,0 0 6 0,0 0-4 15,0 0-3-15,0 0 1 16,0 0-3-16,0 0 1 0,0 0 0 0,0 0 10 15,0 0-3-15,0 0 4 16,0 0 8-16,0 0 2 0,0 0 3 0,0 0 3 0,0 0-2 16,-10-9-1-16,10 9-4 15,0 0-1-15,0 0 1 0,0 0 0 0,0 0-1 16,0 0 0-16,0 0-1 0,0 0 2 16,0 0-4-16,0 0 0 0,0 0-1 0,0 0-3 15,0 0-1-15,0 0 0 0,0 0-3 0,0 0-2 16,0 0-4-16,33 26 2 15,-33-26 4-15,10 11-6 0,-10-11-5 0,14 14-1 16,-14-14-1-16,13 11-6 0,-1-2-3 16,-12-9-3-16,18 12-3 0,-6-5-3 0,-3 0-2 15,5-1 1-15,-14-6 1 16,20 11-2-16,-8-7 2 0,-12-4 4 0,17 9-2 16,-5-5 8-16,-12-4 5 0,12 10 5 0,-12-10 11 0,14 8 8 15,-14-8 6-15,9 5 3 16,-9-5 1-16,0 0 1 0,0 0 0 0,10 11 2 15,-10-11-3-15,0 0-2 16,0 0-3-16,0 0 2 0,0 19-2 0,0-19 1 16,0 0-5-16,0 0 1 0,0 0-4 15,-15 26 2-15,15-26-4 0,-10 11-4 0,10-11-1 0,-14 12-3 16,14-12-10-16,-14 14-12 16,4-8-19-16,10-6-21 0,-13 12-26 0,13-12-34 15,-16 10-40-15,16-10-43 0,-12 8-40 0,12-8-44 16,-14 7-116-16,14-7-582 15,-9 1-434-15</inkml:trace>
  <inkml:trace contextRef="#ctx0" brushRef="#br0" timeOffset="5560.1">6290 680 2894 0,'0'0'-97'0,"0"0"20"16,0 0 21-16,0 0 13 0,0 0-1 0,0 0 8 0,2-23 4 16,-2 23 22-16,0 0-1 15,0 0 17-15,0 0 5 0,0 0 14 0,0 0 14 16,0 0 16-16,0 0 9 16,0 0 7-16,0 0 9 0,0 0-7 0,0 0-9 0,33 31-5 15,-25-20-9-15,-4 2 0 0,2 1-5 16,0-2-3-16,2 3 7 0,-2 1 4 15,1 2 2-15,-1 1 6 0,4-5 0 16,-2 8 2-16,0-3-1 0,4 0-3 16,-3-2 0-16,1 2 1 0,2 0 4 0,-4-2-6 0,2 1 1 15,2 0-7-15,-5-4 1 16,3 0-4-16,0 3 1 0,-2-2-4 0,2-1-2 16,-2-1-1-16,-3 2-4 0,1-4-5 0,2 3-1 0,-2-3-5 15,2-2-2-15,-8-9-2 16,10 20-4-16,-10-20-11 0,10 15-9 0,-10-15-12 15,9 13-20-15,-9-13-23 16,6 9-33-16,-6-9-34 0,0 0-41 0,10 14-38 16,-8-9-31-16,-2-5-49 0,0 0-113 15,0 0-504-15,0 0-281 0</inkml:trace>
  <inkml:trace contextRef="#ctx0" brushRef="#br0" timeOffset="5979.96">6620 878 2609 0,'0'0'-110'0,"2"-21"19"16,-2 21 14-16,2-17 7 0,-2 17 6 0,0 0 23 16,2-23-6-16,-2 23 25 0,0 0 8 0,4-17 26 0,-4 17 24 15,0 0 15-15,0 0 24 16,0 0 11-16,0 0 9 0,0 0 4 0,-6-21 6 15,6 21 0-15,0 0 3 0,0 0-7 16,0 0-6-16,0 0-8 0,0 0-9 0,-30 33-1 16,22-25-3-16,1 5 0 15,-5-3 0-15,4 4-3 0,-2-2-1 0,-2 0-5 0,3 2-8 16,-3 1-5-16,-2 2 1 16,4-1-3-16,-4-1-2 0,3 1 1 0,-3 3 0 15,2-3-1-15,-2 1-4 0,3 0-3 16,-1-1 0-16,2 0-6 0,-4 3-3 0,2-4-2 15,5 0-2-15,-5-2-4 0,2 1-2 0,2-1-3 16,-2 2 0-16,3-2-3 16,-1-1-5-16,-2 1-6 0,4-1-2 0,-2 1-11 15,8-13-12-15,-16 20-17 0,12-9-23 16,4-11-33-16,-9 15-43 0,9-15-46 16,-8 13-40-16,4-7-61 0,4-6-137 0,0 0-497 0,-6 7-314 15</inkml:trace>
  <inkml:trace contextRef="#ctx0" brushRef="#br0" timeOffset="6560.03">7024 810 2676 0,'0'0'-128'0,"0"0"26"0,0 0 3 0,0 0 20 15,0 0 2-15,0 0 11 0,0 0 12 0,0 0 13 16,0 0 10-16,0 0 23 15,0 0 5-15,0 0 19 0,-33 24 6 0,33-24 12 0,-6 21 15 16,4-9 11-16,2-12 10 16,-12 24 9-16,8-10 0 0,1-2 8 0,-3 4 1 15,6-16 4-15,-10 29 8 0,6-12-1 16,0-3-3-16,2 0 3 0,0 4-2 16,-2-3-3-16,4-15-2 0,-2 32-5 0,2-16-7 0,0 1-4 15,0-17-6-15,4 30-8 16,-2-16-7-16,2-1-10 0,-4-13-15 0,4 22-18 0,0-10-27 15,-4-12-26-15,8 18-34 16,-8-18-41-16,8 15-32 0,-5-8-39 0,1 0-45 16,-4-7-104-16,10 9-497 15,-10-9-164-15</inkml:trace>
  <inkml:trace contextRef="#ctx0" brushRef="#br0" timeOffset="7275.03">7111 988 2425 0,'0'0'-57'16,"-6"-18"36"-16,6 18 10 0,0 0 16 0,0 0 8 15,0 0 4-15,0 0 2 16,0 0-4-16,0 0 8 0,0 0-1 16,0 0 3-16,0 0 2 0,0 0 12 0,0 0 1 15,0 0-3-15,0 0 0 0,0 0-1 0,0 0-4 16,0 0-2-16,16-14-8 16,-16 14 4-16,0 0-1 0,0 0-6 0,23-1-11 0,-23 1 1 15,18 0-12-15,-18 0 6 0,23 0-2 16,-23 0-2-16,22-3 1 0,-22 3 4 15,26 0 1-15,-26 0 2 0,25-1 1 0,-25 1 0 16,18 0 2-16,-18 0 4 16,19-3 12-16,-19 3 16 0,0 0 12 0,22 0 3 0,-22 0 7 15,0 0-3-15,0 0-3 16,0 0-4-16,18 4-4 0,-18-4-2 0,0 0 2 16,0 0-7-16,0 0 2 0,0 0-6 0,0 0-2 0,-8 27-2 15,8-27-4-15,0 0-4 16,0 0-2-16,-12 28-1 15,8-19 3-15,4-9-8 0,-10 18-1 0,10-18-1 0,-10 21 2 16,5-11 0-16,-3 0-6 0,8-10 1 0,-12 22-2 16,6-10 1-16,6-12-2 15,-12 17 1-15,6-10 2 0,6-7 4 0,-9 16-1 16,9-16-1-16,-10 15 0 0,10-15-2 16,-10 15 0-16,10-15 3 0,-8 13-3 0,8-13 2 15,-10 12-2-15,10-12-1 0,-6 10-1 0,6-10-1 16,0 0-1-16,0 0-3 0,-6 19-1 15,6-19 2-15,0 0 0 0,0 0-2 16,0 0 4-16,0 0 0 0,18 16 5 16,-18-16-1-16,18 4 6 0,-18-4 0 0,21 2-2 15,-21-2 1-15,28 2-1 0,-12-2-3 16,-16 0-2-16,27 0-12 0,-27 0-6 16,30-2-14-16,-19 0-11 0,-11 2-20 0,28-1-23 0,-28 1-25 15,25-3-30-15,-25 3-22 16,26-4-26-16,-12 2-15 0,-5 2-16 15,-9 0-22-15,20-3-33 0,-12-1-591 0,-8 4-204 16</inkml:trace>
  <inkml:trace contextRef="#ctx0" brushRef="#br0" timeOffset="7785.7">7590 840 2473 0,'0'0'-100'0,"0"0"22"16,0 0 12-16,0 0 12 16,4-21 7-16,-4 21 9 0,0 0 3 0,0 0 16 15,0 0 13-15,0 0 18 0,0 0 22 0,0 0 18 16,0 0 25-16,0 0 13 0,0 0 2 15,0 0 8-15,0 0-13 0,0 0-9 0,0 0-1 16,29 30-9-16,-29-30-3 16,10 23-3-16,-4-8 0 0,0 1 3 0,0 1 1 0,0 0 1 15,2 1-3-15,-1 1-5 16,-1 3-1-16,0-2 3 0,0 0-3 0,-2 3 0 16,0-4-4-16,0 0-5 0,0 0-3 0,-2 2-3 0,-2-2-9 15,0 0-11-15,0 0-8 16,-2 1-16-16,0-1-23 0,-2 0-33 15,-2-2-47-15,2-1-57 0,-2 0-55 16,-2-3-133-16,0 3-533 0,-3-3-252 16</inkml:trace>
  <inkml:trace contextRef="#ctx0" brushRef="#br0" timeOffset="37589.89">1648 2194 618 0,'0'0'127'0,"0"0"-16"0,0 0-13 0,0 0-23 15,0 0 1-15,0 0 5 16,0 0-13-16,0 0-2 0,0 0 1 0,0 0 10 0,0 0 4 16,0 0-1-16,0 0 5 0,0 0 2 0,0 0-1 15,0 0-16-15,0 0 10 16,0 0-6-16,0 0-1 0,0 0-10 0,0 0-5 0,0 0 9 15,0 0 14 1,0 0 0-16,0 0 10 0,0 0 6 0,0 0-6 0,0 0 1 16,0 0-3-16,0 0-7 15,9 46-4-15,-9-46-12 0,4 19-4 0,-4-19-10 0,8 21-3 16,-4-12-5-16,-4-9-3 16,6 27-5-16,2-11 7 0,0-1 3 0,-2 2 0 15,1 2 1-15,1 0-4 0,0 0 3 0,2 2-5 16,-2 0 2-16,4 0-1 0,-3 0-3 15,3 1 3-15,-2-2 0 0,2 3-4 0,-2-2-2 16,3 2 2-16,-5-2-6 16,4 0-2-16,2 0 1 0,-6 0-3 0,5 0-2 0,-1-2 3 15,-4-1-3 1,2 1-2-16,-2-3-1 0,2-1-3 0,-3-1 0 0,1 0 0 16,2 0-2-16,-2-3 2 0,0 1 0 0,-2-1-3 0,-6-11 2 15,11 17-2 1,-11-17 2-16,10 14-1 0,-4-7-1 0,-6-7-5 0,6 14-1 15,-6-14 1-15,8 9-5 16,-8-9 1-16,0 0 1 0,10 13-2 0,-10-13-7 16,4 9-10-16,-4-9-16 15,0 0-25-15,0 0-38 0,0 0-40 0,0 0-49 0,7 14-61 16,-7-14-65-16,0 0-152 16,0 0-503-16,0 0-394 0</inkml:trace>
  <inkml:trace contextRef="#ctx0" brushRef="#br0" timeOffset="38300.18">2046 2313 2764 0,'0'0'-144'0,"0"0"23"0,0 0 15 0,2-12 11 16,-2 12 8-16,0 0 7 15,0 0 10-15,0 0 13 0,0 0 19 0,0 0 12 16,0 0 13-16,0 0 8 16,0 0 15-16,0 0 3 0,-27 36 19 0,27-36 3 0,-18 19 5 15,14-5 14-15,-4-3-7 0,-5 2-6 0,3 4 5 16,-2 1-7-16,0-1 0 15,-2 0-6-15,3 1-4 0,1 2 2 0,-4 2-1 0,2-2-2 16,0-1-3-16,-1 2 8 16,3 0-4-16,-2 0 2 0,-2 0-15 0,3-1 4 15,-1 2-3-15,-2-1 4 16,2 0 1-16,-1 2-6 0,3-2-1 0,-6 0 1 0,8 0-7 16,-6 1 7-16,5-1-4 0,-3-2 4 0,0 2-5 15,6-1-5-15,-6-4-6 16,4 0-6-16,-1-1-14 0,5-2-12 0,-4-1-11 0,8-12-19 15,-10 20-12 1,6-10-10-16,0-2-24 0,4-8-20 0,-8 13-33 0,8-13-81 16,0 0-346-16,-9 15 214 15</inkml:trace>
  <inkml:trace contextRef="#ctx0" brushRef="#br0" timeOffset="38940.03">2378 2575 1597 0,'0'0'-49'0,"0"0"19"0,0 0 8 0,0 0 8 15,0 0 6-15,0 0 6 0,0 0-1 16,0 0 8-16,0 0 20 0,0 0 9 0,0 0 17 16,0 0 7-16,-33 27-5 0,33-27 0 15,-6 15 8-15,6-15 4 0,-12 20 3 0,12-9-11 16,0-11 7-16,-6 29-9 16,2-15 11-16,2 0 12 0,2-14-13 0,0 30-7 15,0-16-5-15,0-14-4 0,2 29-6 16,0-16-1-16,2 0-5 0,0 0-6 0,-4-13 2 15,10 24-13-15,-4-13-5 0,0 0-22 16,-6-11-33-16,11 19-25 0,-3-10-29 16,-2-2-29-16,2 0-48 0,-8-7-95 0,12 9-351 0,-10-3 170 15</inkml:trace>
  <inkml:trace contextRef="#ctx0" brushRef="#br0" timeOffset="39759.87">2506 2699 1810 0,'0'0'-18'0,"0"0"12"16,0 0 4-16,0 0 4 0,8-15-6 0,-8 15 4 0,0 0 14 15,0 0 5-15,0 0 22 16,0 0 4-16,0 0 4 0,0 0 0 0,0 0 10 15,0 0-3-15,6-10-14 16,-6 10-1-16,0 0 4 0,0 0-20 16,0 0 9-16,21-3-11 0,-21 3 6 0,0 0-5 15,26-5 7-15,-26 5-13 0,21-1 6 0,-21 1 1 16,24 0 5-16,-24 0-3 16,27 0 6-16,-27 0-5 0,30 1 3 0,-16-1 13 0,-14 0 2 15,27 3-2-15,-27-3 1 0,24 2 0 0,-24-2 11 16,15 2 2-16,-15-2 6 15,18 1 0-15,-18-1-6 0,0 0-2 0,0 0-7 16,18 4-7-16,-18-4-7 0,0 0-5 16,0 0-11-16,0 0-6 0,0 0-1 0,0 0-1 15,0 0-3-15,0 0 5 16,0 0 5-16,0 0 2 0,0 0 1 0,0 0 0 0,-32 29 1 16,32-29 2-16,-8 12-3 0,8-12 2 0,-11 15-2 15,11-15-2-15,-10 17 3 16,6-8 1-16,4-9-3 0,-10 25-1 0,6-12 0 15,0 0 0-15,-4 1-4 16,4-1 6-16,-3 1-6 0,7-14-1 0,-10 26-1 16,4-13 0-16,2-3 0 0,4-10-3 15,-12 19-4-15,12-19-2 0,-8 15-8 0,8-15-2 16,-6 14-14-16,6-14-4 0,-8 11-9 16,8-11-4-16,0 0-7 0,0 0-7 0,-11 12 0 15,11-12-1-15,0 0 6 0,0 0 1 0,0 0 8 16,0 0 3-16,0 0 14 15,0 0 14-15,0 0 8 0,0 0 13 0,0 0 14 16,0 0 14-16,0 0 15 0,0 0 13 16,0 0 5-16,0 0-4 0,0 0 4 0,39-2-3 15,-39 2-6-15,27-2-5 16,-27 2-8-16,30 0-5 0,-12 0-5 0,-1 0-10 0,-17 0-18 16,36-2-21-16,-19 1-32 0,-17 1-40 0,32-5-56 15,-19 1-47-15,5 3-64 16,-18 1-110-16,26-9-606 0,-18 4-395 0</inkml:trace>
  <inkml:trace contextRef="#ctx0" brushRef="#br0" timeOffset="40229.71">3038 2621 2746 0,'0'0'-159'0,"0"0"24"16,0 0 24-16,10-13 17 0,-10 13 14 0,0 0 12 0,0 0 15 15,0 0 16-15,0 0 31 0,0 0 12 0,0 0 15 16,0 0 7-16,27 17 7 15,-27-17 12-15,10 19 7 0,-8-6 9 0,6 1 13 16,-2 0-6-16,0 2 5 0,0 2 3 16,-3-2-13-16,5 4-6 0,-4 3-7 0,0-4-3 15,0 5-21-15,-2-3-25 16,-2 2-31-16,0 0-42 0,-2 2-35 0,0 0-49 16,-4-3-114-16,4 0-420 0,-8-2 67 15</inkml:trace>
  <inkml:trace contextRef="#ctx0" brushRef="#br0" timeOffset="42600.11">3566 2770 1866 0,'2'-11'-102'0,"-2"11"30"0,0 0 19 16,0 0 11-16,0 0 17 0,0 0 1 0,0 0 13 0,0 0 12 16,0 0 14-16,0 0 9 0,0 0 1 0,0 0 10 15,0 0 5-15,0 0 11 16,0 0-5-16,0 0 13 0,0 0 0 0,0 0 8 0,0 0 8 15,0 0-10-15,0 0 6 16,0 0 1-16,0 0-3 0,0 0-1 0,0 0-4 16,0 0-4-16,0 0-4 15,0 0-4-15,22 30-5 0,-22-30-3 0,4 13-4 16,-4-13 2-16,0 0-1 0,6 15-4 16,-6-15-3-16,0 0-1 0,5 13-10 0,-5-13-7 15,0 0-8-15,0 0-11 0,0 0-4 0,0 0 0 0,0 0 3 16,0 0 5-16,0 0-2 15,0 0 2-15,0 0-3 16,0 0 7-16,0 0 4 0,32-22-1 0,-32 22 5 16,12-7 7-16,-12 7 9 0,6-10 12 0,-6 10 4 0,0 0 0 15,21-8-3-15,-21 8-3 16,0 0-3-16,22-2-5 0,-22 2-3 0,0 0 2 16,0 0-5-16,27 6-5 0,-27-6-2 0,14 2-9 0,-14-2-2 15,0 0-14-15,18 4-6 16,-18-4-11-16,0 0-10 0,25 0-2 0,-25 0-13 15,18 0 6-15,-18 0-10 16,20-6 4-16,-20 6 6 0,21-6 2 0,-21 6 16 16,24-7 2-16,-14 1 1 15,-10 6 10-15,27-8 5 0,-13 4 17 0,-2 1 7 0,-12 3 16 16,25-6 9-16,-25 6 7 16,30 0 0-16,-15 0 5 0,-15 0-9 0,28 4-1 0,-13-2-4 15,5 0-9-15,-4 2 0 0,-16-4-3 0,31 5-4 16,-15-1-11-16,0-2-13 15,-16-2-8-15,27 4-11 0,-13-3-5 0,-14-1-5 0,29 0-2 16,-29 0-5-16,30 0-3 16,-18 0-5-16,-12 0 7 0,27-3 7 15,-11 1-1-15,-16 2 1 0,27 0 20 16,-13-2 0-16,-14 2 13 0,29 0 7 0,-11 2 9 0,0 0 5 16,-1 1 2-16,1 1-5 0,2 0-1 0,-3 2 0 15,1-2 0-15,2 0-4 16,-5 1-1-16,5-1-4 0,-2 0 0 0,-4 0-2 15,1-2-6-15,-15-2-4 0,30 4-6 16,-19-3-9-16,-11-1-2 0,30 2-4 0,-16-2 2 16,-14 0-1-16,25 0 4 15,-25 0 6-15,26 0 2 0,-26 0 9 0,25 0 6 0,-25 0 6 16,24 2 1-16,-24-2 0 16,25 2 1-16,-9 0-3 0,-16-2-2 0,30 4 2 15,-13-3-5-15,-1-1 0 0,-16 0 1 0,35 4-1 16,-19-1-1-16,2-3-2 0,-3 1-3 15,-15-1 4-15,36 2-3 16,-23 0 6-16,5 0-3 0,-18-2 8 0,28 1 17 16,-28-1 11-16,29 3 13 0,-17-2 13 0,-12-1 3 15,27 4 4-15,-11-2-10 0,-16-2-5 16,26 4-7-16,-15-2-9 0,-11-2-14 0,26 4-16 16,-12-2-24-16,-14-2-28 0,23 2-29 0,-23-2-19 15,20 2-23-15,-20-2-15 16,16 2-1-16,-16-2 9 0,0 0 13 0,19 0 33 15,-19 0 11-15,0 0 4 0,0 0 14 16,0 0 0-16,0 0 4 0,0 0 22 16,0 0-9-16,0 0 11 0,0 0 7 15,12-14 2-15,-12 14 9 0,0 0-2 0,0 0 17 0,0 0 11 16,0 0 13-16,0 0 14 16,0 0 11-16,-12-29 3 0,12 29 9 0,0 0 1 15,0 0 2-15,0 0 1 0,0 0-8 0,0 0-5 0,-10-14-8 16,10 14-8-16,0 0-10 15,0 0-6-15,0 0-8 0,0 0-5 0,0 0-4 16,-6-16 2-16,6 16-7 16,0 0 7-16,0 0 3 0,0 0 7 0,0 0-4 0,0 0 2 15,-7-11 2-15,7 11-2 16,0 0 2-16,0 0 0 0,0 0-5 0,0 0 0 16,0 0-5-16,-16-10-9 0,16 10-9 0,0 0-12 0,0 0-10 15,-12-5-8 1,12 5-9-16,0 0-6 0,0 0-1 0,-23-6 5 0,23 6 2 15,0 0 2-15,0 0 6 16,-20-4 6-16,20 4 7 0,0 0 6 0,0 0 2 0,0 0 6 16,-18-4-1-16,18 4 5 15,0 0-1-15,0 0 2 0,0 0-2 0,0 0 3 16,0 0 1-16,0 0-1 16,-17-4 7-16,17 4 1 0,0 0 1 0,0 0 3 0,0 0-1 15,0 0-3-15,0 0-1 0,0 0-3 0,0 0 0 16,0 0-3-16,0 0 3 15,0 0-5-15,41 19-6 0,-41-19-5 16,18 10-8-16,-9-4-7 0,-9-6-5 0,24 11-4 16,-10-6 3-16,-5 1 1 0,-9-6 2 0,22 10 1 15,-12-7 1-15,-10-3 2 16,20 11-4-16,-20-11-2 0,17 7 3 0,-7-3 2 0,-10-4-1 16,14 7 5-16,-14-7 4 0,12 6 12 0,-12-6 10 15,0 0 8-15,9 8 5 16,-9-8 9-16,0 0 5 0,0 0 3 0,0 0-1 15,0 0-2-15,0 0-2 0,-15 32-2 16,15-32-8-16,-16 14 1 16,8-6-4-16,-2-1-2 0,10-7-5 0,-19 19-9 15,7-10-17-15,2 3-24 0,0-3-30 0,-2-1-44 16,12-8-43-16,-15 17-57 0,5-11-67 0,2 0-160 0,8-6-420 16,-12 7-211-16</inkml:trace>
  <inkml:trace contextRef="#ctx0" brushRef="#br0" timeOffset="43759.99">5738 2724 2539 0,'0'0'-69'0,"0"0"19"0,0 0 12 0,0 0 17 0,0 0 4 16,0 0-3-16,0 0 6 16,0 0 3-16,-10-15 11 0,10 15 11 0,0 0 6 15,0 0 17-15,0 0 8 0,0 0 4 0,0 0 1 16,0 0 4-16,0 0-2 0,20-18 0 15,-20 18 1-15,0 0 0 0,0 0 6 0,16-9-1 16,-16 9 8-16,0 0 0 16,0 0-4-16,19-5-6 0,-19 5 0 0,0 0-9 0,0 0-1 15,24 3-1-15,-24-3-4 16,0 0 3-16,18 8-5 16,-18-8-4-16,0 0 4 0,11 13-3 0,-5-5 5 0,-4 0-1 0,-2-8 1 15,4 15-3-15,-4-6 0 16,0-9-2-16,-2 21-1 0,0-9-4 0,2-12 0 0,-10 23-1 15,6-12 2-15,4-11-3 16,-11 22 3-16,3-10-5 0,0-2 0 0,8-10-2 16,-10 19 0-16,10-19-3 15,-12 17-2-15,12-17-4 0,-8 13 3 0,8-13-4 0,-7 13 3 16,5-8-7-16,2-5-2 16,0 0-7-16,-4 13-5 0,4-13-5 0,0 0-2 15,0 0 1-15,0 0-5 0,0 0-3 0,0 0 4 16,0 0-6-16,0 0-3 0,19 3-8 15,-19-3-4-15,0 0-3 0,0 0-7 16,30-18 5-16,-30 18-5 0,19-16 4 16,-7 7 7-16,-2-1 6 0,-2 1 3 0,4-1 4 0,-4-1 6 15,1 1-1-15,1-2 5 16,-10 12 5-16,16-19-1 0,-6 10 4 0,-4 0 1 0,-6 9 3 16,11-18-1-16,-5 9 6 0,-6 9 3 0,12-15 2 15,-12 15-1-15,8-17-1 16,-8 17 3-16,6-15-3 0,-6 15 1 0,8-14-2 15,-8 14-1-15,6-11 2 16,-6 11 3-16,0 0 5 0,3-16 2 0,-3 16 5 0,0 0 2 16,0 0 6-16,0 0 6 15,0 0 2-15,0-16 7 0,0 16-5 0,0 0 7 0,0 0-4 16,0 0 3-16,0 0-2 0,0 0 0 16,0 0-1-16,0 0 1 0,0 0 2 15,0 0 4-15,0 0-3 0,-31 36 0 0,31-36-3 16,-4 16 0-16,4-16-8 0,-2 24 3 15,2-24 0-15,-2 22-1 0,2-22-1 0,2 25 0 16,-2-25 7-16,2 25-8 16,2-10-2-16,0-2-7 0,-4-13 2 0,8 27-5 15,-4-14-1-15,6 0-5 0,-5-3-8 16,3 2-3-16,4-1-11 16,-4-1-10-16,2-3-14 0,4 1-18 0,-5-1-28 0,3-1-28 0,-12-6-40 15,26 12-44-15,-15-8-34 0,-1-3-41 16,2 2-92-16,-12-3-144 0,24-3-407 0,-15 3-289 15</inkml:trace>
  <inkml:trace contextRef="#ctx0" brushRef="#br0" timeOffset="44479.84">6390 2665 2584 0,'0'0'-115'0,"0"0"30"15,0 0-8-15,0 0-4 16,0 0-2-16,0 0-5 0,0 0 1 0,0 0 14 16,0 0 13-16,0 0 28 0,0 0 20 15,0 0 23-15,0 0 23 0,0 0 17 0,0 0 28 16,0 0 25-16,0 0 11 16,0 0 17-16,0 0 17 0,0 0 0 0,0 0 4 15,0 0 2-15,0 0 6 0,0 0-1 0,0 0-2 16,0 0-1-16,-27 33-6 0,25-22-5 15,-2 4-3-15,4-15-8 0,0 31-13 16,2-16-9-16,2 2-9 0,0 2-11 16,-1-2-6-16,1 1-9 0,6 0-14 0,-4 1-18 0,4-1-18 15,-4-1-30-15,4-2-36 16,-3-2-52-16,1 1-55 0,4-3-56 0,-4-2-54 16,0 1-142-16,2-4-507 0,-4 0-319 15</inkml:trace>
  <inkml:trace contextRef="#ctx0" brushRef="#br0" timeOffset="44934.67">6590 2927 2711 0,'0'0'-109'16,"0"0"19"-16,8-20 4 0,-8 20 2 0,0 0 7 15,10-9 9-15,-10 9 11 0,0 0 24 0,0 0 21 0,0 0 12 16,12-7 8-16,-12 7 18 15,0 0 23-15,0 0-8 0,0 0 10 16,0 0-19-16,18 23 8 0,-18-23-12 0,3 16 13 16,-3-16-5-16,4 16 7 0,-4-16 6 0,4 13 2 15,-4-13-4-15,0 0-1 16,6 19-12-16,-6-19-3 0,0 0-10 0,4 13-13 0,-4-13-7 16,0 0-7-16,0 0-4 0,0 0-1 0,4 13-11 15,-4-13 4-15,0 0 9 16,0 0-27-16,0 0 9 0,0 0-4 0,0 0 1 15,14-34 2-15,-14 34 5 16,10-21-2-16,-4 11-2 0,-6 10 24 0,7-16 9 16,-7 16 15-16,12-18 15 0,-12 18 13 15,10-13 16-15,-10 13 12 0,10-10 9 0,-10 10-3 16,0 0 11-16,0 0 3 0,17-4 7 16,-17 4 0-16,0 0-10 0,0 0-3 15,18 18-8-15,-18-18-10 0,6 15-4 0,-6-15-5 0,8 17-3 16,-4-7-12-16,-4-10-3 15,8 21-10-15,-4-12-13 0,-4-9-18 0,4 17-29 16,-4-17-36-16,5 13-49 0,-5-13-46 16,4 13-59-16,-4-13-102 0,0 10-622 15,0-10-356-15</inkml:trace>
  <inkml:trace contextRef="#ctx0" brushRef="#br0" timeOffset="45690.28">7026 2759 2800 0,'0'0'-114'16,"0"0"3"-16,0 0-9 0,0 0-14 0,0 0-18 16,0 0-5-16,0 0 16 0,0 0 25 0,0 0 21 15,18 9 37-15,-18-9 30 0,0 0 17 16,0 0 23-16,0 0 23 0,0 0 0 15,0 0 2-15,0 0 4 0,0 0 7 16,10 17-1-16,-10-17 6 0,0 0 11 16,0 0 19-16,0 0 27 0,6 13 27 15,-6-13 21-15,8 12 18 0,-8-12 8 0,5 15-1 0,-5-15-2 16,8 21-10-16,-2-5-7 16,0-1-19-16,0 2-9 0,-2 0-11 0,0 2-10 15,0-2-10-15,-2 4-13 0,0 0-17 0,2-2-7 16,-2 2-15-16,-4-2-9 0,-2 0-20 15,2-1-22-15,-2 0-24 0,-2-1-40 0,-2 1-44 16,-2-5-55-16,2 1-42 0,1-1-52 16,-3-2-100-16,0-2-147 0,2 1-355 0,-4-3-208 15</inkml:trace>
  <inkml:trace contextRef="#ctx0" brushRef="#br0" timeOffset="46400.16">6675 2820 2469 0,'0'0'-111'0,"0"0"24"0,0 0 7 0,0 0 14 16,-4-22 9-16,4 22 4 0,0 0 13 16,0 0 10-16,0 0 7 0,0 0 15 15,-2-19 19-15,2 19 18 0,0 0 8 0,0 0 14 0,0 0 6 16,0 0 5-16,0-19 3 15,0 19 17-15,0 0-2 0,0 0 11 16,0 0 11-16,4-19 13 0,-4 19 6 0,0 0 3 16,0 0 6-16,0 0-6 0,0 0-5 0,0 0-2 15,0 0-11-15,4-14-8 16,-4 14-12-16,0 0-8 0,0 0-5 0,0 0-5 0,0 0-4 16,0 0-3-16,0 0-5 0,0 0 0 15,0 0 2-15,0 0-2 0,0 0 1 16,0 0-3-16,6 47 1 0,-6-47-3 0,0 21 0 0,0-21-5 15,2 22-1 1,-2-22-3-16,6 27-3 0,-6-15-3 0,2 3 2 16,-1 2-8-16,-1-17-4 0,4 31 2 15,-2-16 0-15,0 0-8 0,0-2-2 0,-2-13-3 16,2 25-5-16,-2-25-6 16,4 21-6-16,-4-21-15 0,2 17-16 0,-2-17-20 0,2 16-28 15,-2-16-33-15,0 0-35 0,0 16-39 16,0-16-34-16,2 10-26 0,-2-10-39 0,0 0-87 15,0 0-601-15,0 0-419 0</inkml:trace>
  <inkml:trace contextRef="#ctx0" brushRef="#br0" timeOffset="47119.85">6802 2901 2941 0,'8'-13'-86'0,"-8"13"22"0,10-11 2 0,-10 11 4 0,0 0 4 15,8-15 2-15,-8 15 17 16,0 0-2-16,10-13 0 0,-10 13 4 0,0 0 6 16,0 0 19-16,10-12 0 0,-10 12 19 15,0 0 18-15,0 0 12 0,0 0 13 16,6-12 8-16,-6 12 7 0,0 0 2 16,0 0 2-16,0 0 0 0,0 0 2 0,0 0-3 15,0 0-6-15,0 0-7 0,0 0-8 0,0 0-11 0,0 0-13 16,0 0-7-16,5-14-11 15,-5 14-1-15,0 0-4 0,0 0 4 0,0 0 3 16,0 0 6-16,0 0 9 16,0 0-8-16,0 0 0 0,0 0-2 0,0 0-1 0,0 0 0 15,0 0-3-15,0 0-3 16,0 0 6-16,0 0-1 0,0 0 2 16,0 0-4-16,0 0-2 0,0 0 6 0,0 0-1 0,0 0 6 15,8-10 6-15,-8 10 5 0,0 0 12 16,0 0 7-16,0 0 8 0,0 0 4 0,0 0-1 15,0 0-1-15,0 0-1 16,0 0-1-16,0 0-5 0,0 0 2 0,0 0 0 0,0 0-2 16,0 0-6-1,0 0-2-15,0 0-8 0,0 0-2 0,0 0-1 0,0 0-5 16,0 0 1-16,-35 29 1 16,35-29-1-16,-10 14 2 0,10-14-1 0,-14 15-4 0,14-15 0 15,-13 16-5-15,5-9-4 0,8-7 2 0,-12 14-4 16,12-14-3-16,-14 14-5 15,14-14-2-15,-10 9 0 0,10-9-10 16,0 0-7-16,-9 11-5 0,9-11-4 0,0 0-4 16,0 0-3-16,0 0-6 0,0 0-3 0,0 0 0 15,-8 11-2-15,8-11 8 16,0 0-1-16,0 0 6 0,0 0 9 0,0 0 7 0,0 0 10 16,0 0 5-16,0 0 10 0,0 0 6 0,0 0 3 15,0 0 7-15,0 0 2 16,0 0 3-16,0 0 1 0,0 0 5 15,0 0 1-15,0 0 0 0,0 0 14 16,37 2-4-16,-37-2 6 0,0 0-2 16,0 0 2-16,14 12-2 0,-14-12-18 0,14 15-6 15,-9-6-10-15,3 3 10 0,2-1-11 0,-2 1-4 0,0-1-21 16,0 2-18 0,0-2-30-16,-3 2-52 0,-1-4-87 0,2-2-95 0,-6-7-205 15,6 16-84-15,-6-16 18 0,0 0-400 0,0 0-387 0</inkml:trace>
  <inkml:trace contextRef="#ctx0" brushRef="#br0" timeOffset="48820.98">2233 745 2759 0,'0'0'-147'0,"0"0"34"0,0 0 31 16,0 0 10-16,0 0 26 0,10-12 20 0,-10 12 7 15,0 0 21-15,0 0 15 16,0 0 9-16,0 0 17 0,0 0 6 0,0 0 1 15,0 0 12-15,0 0 6 0,0 0 7 16,0 0 3-16,0 0 7 0,0 0 0 0,0 0 0 16,0 0-2-16,0 0-3 15,0 0-9-15,0 0-2 0,0 0-4 16,0 0-9-16,0 0-1 0,0 0-6 0,0 0-2 16,15 23 4-16,-15-23 1 0,4 15-3 15,-4-15-1-15,2 20-2 0,-2-20 0 0,2 19 7 0,-2-19-3 16,4 23-5-16,-2-13-1 15,-2-10 3-15,4 22-6 0,-4-22-4 0,4 20-2 16,0-8-1-16,-4-12-8 0,4 19-2 16,-4-19 0-16,6 19-4 0,-6-19 0 0,4 16-2 15,-4-16-5-15,4 15 0 16,-4-15 1-16,3 12-5 0,-3-12 2 16,0 0-2-16,4 15 0 0,-4-15-2 0,0 0 1 0,0 0 0 0,4 14-1 15,-4-14 0-15,0 0-3 16,0 0 0-16,0 0 1 0,0 0-4 15,0 0-6-15,2 19-9 0,-2-19-8 0,0 0-14 16,0 0-25-16,0 0-26 0,0 0-41 0,0 0-41 16,0 0-43-16,0 0-60 15,2 16-151-15,-2-16-504 0,0 0-332 16</inkml:trace>
  <inkml:trace contextRef="#ctx0" brushRef="#br0" timeOffset="49730.15">2539 741 2591 0,'4'-15'-195'0,"-4"15"22"0,0 0 24 0,0 0 25 0,0 0 23 15,0 0 26-15,6-17 28 16,-6 17 22-16,0 0 31 0,0 0 22 0,0 0 25 16,0 0 27-16,8-16 13 0,-8 16 14 0,0 0 2 15,0 0-5-15,0 0-10 0,0 0-11 16,0 0 0-16,0 0-16 0,0 0-12 0,0 0-5 15,0 0-5-15,0 0-3 16,0 0 0-16,0 0 0 0,0 0 1 0,0 0 5 16,0 0-1-16,0 0 8 15,0 0 0-15,0 0-2 0,0 0-1 0,0 0-3 0,0 0-3 16,0 0-5-16,-37 31-1 16,37-31 0-16,-8 19-14 0,8-19 7 0,-10 18-4 0,2-8-5 15,8-10 3-15,-14 20-1 0,6-13-1 16,8-7 2-16,-11 17-9 0,1-12 0 15,10-5 0-15,-10 14-4 0,10-14-4 0,-12 11 4 16,12-11-2-16,-10 12-4 0,10-12 0 16,-11 8 3-16,11-8-3 0,0 0 2 0,-12 11-5 15,12-11 0-15,0 0 0 16,-10 8 1-16,10-8-6 0,0 0 4 0,0 0 0 16,-12 9 1-16,12-9 0 0,0 0 4 0,0 0-7 0,0 0 6 15,0 0-2-15,0 0 4 16,0 0-5-16,-6 12 3 15,6-12-1-15,0 0-1 0,0 0-1 0,0 0-5 16,0 0 6-16,0 0 1 0,0 0 2 0,0 0-2 0,0 0 0 16,0 0 7-1,0 0 4-15,0 0 4 0,0 0 6 0,0 0 0 0,0 0 0 16,0 0 2-16,0 0 2 0,0 0 9 0,0 0 5 0,0 0-2 16,0 0 3-1,0 0-6-15,0 0 0 0,0 0-6 0,0 0-3 0,28 12-6 16,-28-12-1-16,0 0-2 15,8 7-1-15,-8-7-2 0,0 0-3 0,17 11-2 16,-17-11-1-16,14 8 0 0,-2-3-3 16,-12-5-1-16,18 10-5 0,-7-2-12 15,-1-3-23-15,2 3-27 0,0 1-32 16,-2 1-38-16,1-1-43 0,-1 3-39 0,-2 2-37 0,4-4-83 16,-6 4-153-16,1-1-413 0,-7-13-276 0</inkml:trace>
  <inkml:trace contextRef="#ctx0" brushRef="#br0" timeOffset="56070.15">3737 2311 201 0,'0'0'26'16,"0"0"-26"-16,8-10-26 0,-8 10 15 0,8-7 11 15,-8 7 15-15,0 0 20 0,4-13 17 0,-4 13 27 16,0 0 10-16,0 0 7 16,10-15 12-16,-10 15 1 0,0 0-11 0,0 0-3 15,0 0-16-15,5-14 4 0,-5 14-7 16,0 0-19-16,4-15-1 0,-4 15-7 0,0 0-2 16,2-20-8-16,-2 20 3 0,0-17-1 15,0 17-4-15,4-19-7 0,-4 19-8 16,0-21 3-16,0 21 8 0,6-25-13 0,-4 13-9 15,0-4 4-15,-2 16-2 0,4-29 10 16,-2 16-9-16,4-3-3 0,-6 16-1 0,8-26 3 16,-6 16-5-16,-2 10 4 15,7-21-6-15,-7 21-4 0,8-18 1 16,-8 18 0-16,12-15 9 0,-12 15-8 0,10-12 3 0,-10 12 1 0,14-10 7 16,-14 10 7-16,11-3 9 15,-11 3 1-15,0 0-6 0,24 0-1 0,-24 0-3 16,0 0 10-16,28 9-2 15,-17-5 0-15,-11-4 1 0,18 12-7 0,-4-7 10 0,-2 2-6 16,1 1-8-16,-1 0 12 16,4-1-2-16,-3 1 5 0,1 0-3 15,0 1 3-15,2-1-3 0,-5-1-1 16,3 1-1-16,0-2 6 0,2 1-3 0,-3-1-8 16,5-1 0-16,0 2 11 0,-3-4-10 0,3-1-6 0,2 1-1 15,-4 0 3-15,-1 1-10 16,-15-4-2-16,36 1 0 0,-21 2-4 15,3-1 1-15,-18-2 5 0,33 0-4 0,-13-2 0 16,0 2 0-16,-1-3-1 0,1 2-1 0,0-2-3 16,1 2 6-16,-1-3-7 15,-3 2 1-15,1 0 2 0,2-1-4 16,-20 3-1-16,31-4-1 0,-19 1 3 0,-12 3 4 16,24-3-3-16,-24 3 0 0,21-4 0 0,-21 4 0 15,16-2-1-15,-16 2-2 0,16-5-11 16,-16 5 5-16,13-8-9 0,-13 8 12 0,0 0-9 15,12-10 4-15,-12 10 0 0,0 0-5 0,6-9 5 16,-6 9-4-16,0 0 1 16,0 0-1-16,0 0-5 0,0 0-8 0,0 0 6 15,0 0 0-15,0 0-2 0,0 0-1 16,0 0 6-16,0 0 4 0,-31-14-2 0,31 14 0 16,0 0 11-16,-34 12 6 0,18-6-3 0,5 2 6 15,-5 1-4-15,0 0 9 16,1 2-9-16,-5 1 5 0,4 2 2 0,-5-1-3 15,3 5-3-15,2-2 0 16,-3 0-4-16,1 0 6 0,0 0-8 0,1 1 5 0,-1 0-1 16,2 0 2-16,-2 2 2 15,5-2-33-15,-7 7 10 0,4-6 3 16,1 3 0-16,1-2 5 0,0 3 0 0,-2-2 2 16,5 3 7-16,-3-2-11 0,4 2 7 0,-4-3 5 15,3 4 5-15,1-3-8 0,-2 0 9 16,2 2-11-16,-4-4 8 0,7-2-9 15,-1 0 0-15,-2-4-1 0,4 0-4 16,-2 0 2-16,0-1 5 0,0 1-8 0,8-13 3 16,-17 18-2-16,9-8 1 0,-2-1-5 0,10-9 4 0,-22 15-6 15,15-9 10-15,7-6 4 16,-26 10-11-16,20-5 3 0,6-5-1 16,-19 6 14-16,19-6-27 0,-22 4 4 0,22-4-12 0,-22-2 13 15,22 2-15-15,-21-6-4 16,21 6 8-16,-20-11 15 0,20 11-4 0,-18-12-1 0,18 12 9 15,-11-15-2-15,11 15-4 16,-10-15 2-16,10 15 2 0,0-18 12 16,0 18-12-16,0 0 6 0,12-29 7 15,-4 19-14-15,-8 10 1 0,17-21-5 16,-9 11 6-16,4 1 0 0,-2-1-5 0,1-1 2 16,1 3 5-16,0 0-4 0,2 0 9 0,-2 1 6 15,-12 7 2-15,21-11-1 0,-9 7 2 0,-12 4 28 16,21-3 6-16,-21 3-2 0,24 1 5 15,-24-1-3-15,24 9 2 0,-11-5-14 0,1 4 0 16,-2-2 1-16,6 1 2 16,-7 1-14-16,5-2 6 0,0 0 5 0,-4-1-7 15,3 3-3-15,1-3 9 16,0 1 14-16,-1-1-11 0,3 3 7 0,0-2 2 0,-1-1-4 16,1 3-2-16,2-2-5 0,-3 0 4 0,5-1-3 15,-2-1 2-15,1 0-7 16,-1-2 9-16,3-1-11 0,-1-2 7 0,4-1-3 15,-1-2 1-15,3-1 0 0,-3-3-8 16,1 0-6-16,-3-3-8 0,-1 0-28 0,-1 1-11 16,1-4-44-16,-2 0-50 15,-7-4-67-15,1 1-157 0,-4-2-280 0,-2-1 141 0</inkml:trace>
  <inkml:trace contextRef="#ctx0" brushRef="#br0" timeOffset="56669.71">4805 1710 1725 0,'0'0'-75'0,"0"0"12"16,0 0 2-16,0 0 9 0,0 0 3 0,0 0 18 0,0 0 9 16,0 0 20-1,0 0 12-15,0 0 12 0,0 0 11 0,8 14 6 0,-8-14-7 16,0 0 0-16,0 0-1 16,0 0-3-16,0 0 4 0,0 0-11 0,20 2-1 15,-20-2 2-15,0 0-9 0,23-3-1 0,-23 3-16 0,0 0 6 16,30-9-15-16,-30 9-4 15,21-4-13-15,-7 1-20 0,-14 3-20 16,26-8-35-16,-16 4-41 0,-10 4-273 16,25-10 132-16</inkml:trace>
  <inkml:trace contextRef="#ctx0" brushRef="#br0" timeOffset="56950.42">5096 1499 1160 0,'0'0'-5'0,"0"0"8"0,0 0 13 15,0 0 8-15,0 0 25 0,0 0 0 0,0 0 8 16,0 0 4-16,0 0 2 0,0 0-5 15,0 0-13-15,0 0 2 0,6 44-4 0,-6-44-13 16,2 31-7-16,2-13-10 16,-2 3-29-16,0 4-50 0,0 2-60 15,-2-3-122-15,2 3-168 0,-2 0 129 16</inkml:trace>
  <inkml:trace contextRef="#ctx0" brushRef="#br0" timeOffset="79309.95">1359 4398 1088 0,'0'0'-63'15,"0"0"17"-15,0 0 5 16,0 0 10-16,0 0 13 0,0 0 13 0,0 0 6 16,0 0 12-16,0 0 7 0,0 0-2 15,0 0 16-15,0 0 4 0,-10-20-1 0,10 20 0 16,0 0 2-16,0 0 10 16,0 0-1-16,0 0 0 0,0 0 9 0,0 0 5 15,0 0-2-15,0 0-2 0,0 0 2 16,0 0-4-16,0 0-3 0,0 0-2 15,0 0-1-15,0 0 2 0,-4-15-6 0,4 15-1 16,0 0 5-16,0 0-6 0,0 0 4 16,0 0-3-16,0 0 3 0,0 0-4 0,0 0 1 0,0 0-4 15,0 0-3-15,0 0-9 16,0 0 2-16,0 0-13 0,0 0 14 0,0 0-15 16,0 0 0-16,0 0-4 0,0 0 1 0,0 0-1 15,0 0 1-15,0 0-5 16,0 0 6-16,0 0-6 0,0 0-2 0,0 0-2 0,0 0 4 15,0 0 4-15,0 0 3 16,0 0-10-16,0 0-10 0,0 0 8 0,0 0-2 16,0 0-2-16,0 0-2 0,0 0 10 15,0 0-11-15,0 0 4 0,0 0-2 0,0 0 2 16,0 0 1-16,0 0-7 16,0 0 5-16,0 0-6 0,0 0 9 0,0 0-1 15,0 0 1-15,0 0-5 0,0 0 5 16,0 0-3-16,0 0 8 0,0 0-8 0,0 0-5 15,30 34 11-15,-30-34-3 0,0 0-9 0,0 0 6 16,9 12-1-16,-9-12 4 16,0 0-5-16,8 9-1 0,-8-9-4 0,0 0 13 0,8 13 1 15,-8-13-10-15,6 12-4 16,-6-12 13-16,8 10-6 0,-8-10 0 0,8 13-8 16,-8-13 7-16,10 15-1 0,-10-15 8 0,15 15-3 15,-9-8-3-15,-6-7 3 0,8 16 0 16,-8-16-3-16,16 15 0 0,-10-7-4 0,-6-8 8 15,11 17-1-15,-3-10-1 16,-8-7-1 0,10 17 5-16,-2-7-6 0,-8-10-3 0,14 17 3 0,-6-9 10 0,-8-8-7 15,13 17 6-15,-9-9-9 0,-4-8 2 0,18 14-10 16,-18-14 14-16,8 18-3 16,0-11 9-16,-8-7 7 0,11 16 5 0,-11-16-5 15,10 17 3-15,-2-9 5 0,-8-8 7 0,14 20-13 0,-6-10-1 16,-2 0 5-16,-6-10-2 15,11 22-5-15,-3-12 4 0,-8-10-5 0,10 19 1 0,-2-8 3 16,-4-1 1-16,-4-10-4 16,12 17 4-16,-7-8 8 0,-5-9-4 0,12 18-1 15,-8-9-5-15,-4-9-4 16,10 16 3-16,-2-6-3 0,-8-10 1 0,8 13-6 0,-8-13 3 16,10 15-2-16,-10-15-5 0,7 15-1 0,-7-15 0 15,8 13 4-15,-8-13 1 16,6 12-9-16,-6-12 7 0,8 11-7 0,-8-11-2 15,8 12-11-15,-8-12-9 0,6 11-15 16,-6-11-19-16,8 9-29 0,-8-9-35 0,0 0-33 16,11 13-41-16,-11-13-98 15,4 8-449-15,-4-8-8 0</inkml:trace>
  <inkml:trace contextRef="#ctx0" brushRef="#br0" timeOffset="80160.64">1760 4314 1999 0,'0'0'-124'0,"0"0"27"0,0 0 21 0,0 0 14 15,0 0 12-15,7-22 10 16,-7 22 10-16,0 0 3 0,0 0 1 0,0 0 13 0,0 0 1 15,0 0 8-15,0 0-3 16,0 0 18-16,0 0 1 0,0 0 8 0,0 0-5 16,0 0-5-16,0 0 11 0,0 0-1 15,0 0-5-15,0 0 19 0,0 0 1 0,0 0-7 16,0 0 2-16,0 0-9 16,0 0 3-16,0 0 2 0,0 0-5 0,0 0 1 0,0 0 9 15,0 0-4-15,-25 44-4 16,17-33 5-16,2 1-12 0,0 1 11 0,0 0 0 15,-5 0 7-15,5 3-10 0,-2 0 6 0,-4-1 8 16,6 0 5-16,-6-2-18 0,4 2 3 16,-1 0-8-16,-3 3-3 0,2-1 2 15,-2 0 1-15,1 0-2 0,1-1 2 16,-2 1-1-16,2-4 1 0,-2 4 7 0,-1-2 4 16,5 1 4-16,0-1-11 0,-6 2-4 0,4 0-1 15,-2 1-1-15,3-1 14 16,-3-1-7-16,4 0 6 0,0-3-1 0,-2 2-8 0,3-1 0 15,1-1-3-15,-2 0 0 16,0 1-7-16,0-1 4 0,-2-2-1 16,6 5-1-16,-4-5-5 0,3 2 1 0,-3 1 2 15,8-14-4-15,-12 21 5 0,8-11-3 0,4-10 2 16,-10 18-11-16,10-18 9 16,-8 16-4-16,8-16 0 0,-4 14-3 0,4-14-6 0,-9 12-6 15,9-12-21-15,0 0-12 16,-4 16-23-16,4-16-15 0,0 0-15 0,-4 15-19 15,4-15-28-15,-4 7-34 0,4-7-90 16,0 0-327-16,0 0 205 0</inkml:trace>
  <inkml:trace contextRef="#ctx0" brushRef="#br0" timeOffset="81429.92">2084 4641 1629 0,'0'0'-69'0,"0"0"12"15,0 0 3-15,0 0 2 16,0 0 6-16,0 0 10 0,0 0 3 16,0 0 16-16,0 0 8 0,0 0 11 0,0 0 8 0,0 0 2 0,0 0 7 15,0 0 2 1,0 0 0-16,0 0 4 0,0 0 15 0,0 0 6 0,0 0 1 15,0 0 1-15,0 0 7 16,-34 26-10-16,34-26-2 0,-10 15 3 0,2-5-3 16,8-10-7-16,-9 19-2 15,3-9 0-15,6-10-8 0,-14 22 2 16,10-8 1-16,2-2-4 0,2-12 6 16,-6 24-6-16,0-12 1 0,6-12-1 0,-4 20-9 0,4-20 2 0,-3 21 12 15,3-21-19-15,3 21 8 0,-3-21 1 0,8 19-6 16,-2-9-3-16,-6-10-11 15,8 15-26-15,6-5-9 16,-6-3-29-16,-8-7-25 0,21 12-29 0,-13-6-39 16,4-2-71-16,-12-4-263 0,18 3 340 0</inkml:trace>
  <inkml:trace contextRef="#ctx0" brushRef="#br0" timeOffset="82437.85">2254 4714 1353 0,'0'0'-11'15,"0"0"20"-15,0 0 12 0,0 0 9 16,0 0-1-16,0 0 7 0,0 0 7 16,0 0-3-16,0 0 5 0,12-22-1 15,-12 22-6-15,0 0-3 0,0 0-1 16,0 0 17-16,0 0-21 0,0 0-6 0,0 0-3 16,0 0 2-16,0 0-7 0,0 0-2 15,0 0-5-15,0 0 5 0,18-1-1 0,-18 1-7 16,0 0 2-16,18-3 12 0,-18 3-19 0,21-2 2 0,-21 2-4 15,22-4-7-15,-22 4-5 16,25-3-16-16,-25 3-6 0,26-4 2 16,-12 2-7-16,-14 2 2 0,25-6 0 15,-13 5 10-15,-12 1-3 0,21-5 8 0,-21 5 11 16,0 0 16-16,24-4 9 0,-24 4 15 16,0 0 0-16,18-1 3 0,-18 1-1 0,0 0-6 0,0 0 2 15,0 0-3-15,0 0-2 0,0 0-2 16,0 0-1-16,0 0 1 0,0 0 9 15,0 0-1-15,0 0 17 0,0 0-4 0,0 0 6 16,0 0-4-16,-34 39-8 16,26-32 7-16,8-7-7 0,-13 17 0 0,5-8 1 15,-2 3-6-15,-2-2-6 0,6 1-8 16,-5 0 14-16,11-11-9 0,-20 21-2 0,10-12-3 16,2 3-5-16,-5-2 2 0,1-1 2 0,4 1-8 15,8-10-6-15,-18 14 3 16,10-7 1-16,8-7-1 0,-15 11-1 0,15-11 1 0,-12 8 3 15,12-8-3-15,0 0-5 16,-12 12 5-16,12-12 2 0,0 0-1 0,-10 9-4 16,10-9 2-16,0 0 2 0,0 0 5 15,0 0-11-15,0 0-4 0,0 0 12 16,0 0 5-16,0 0 14 0,0 0 3 16,32 15 19-16,-32-15-7 0,23 2 6 0,-23-2 0 15,26 2 8-15,-12 0-10 16,3 0 4-16,3-1-10 0,-20-1-4 0,31 3-6 15,-11-1-11-15,-4-2-23 0,-16 0-18 0,29 1-35 16,-13-1-33-16,-16 0-27 0,27 0-26 16,-17-1-28-16,-10 1-78 0,22-2-450 0,-13-2 46 0</inkml:trace>
  <inkml:trace contextRef="#ctx0" brushRef="#br0" timeOffset="82787.16">2728 4597 1921 0,'0'0'-103'0,"0"0"36"0,0 0 19 16,0 0 24-16,25 13 20 0,-25-13-1 16,8 11 5-16,-8-11 7 0,10 18 5 0,-10-18-12 15,14 18 11-15,-10-4 22 16,3-3-11-16,1 2-8 0,-2-1 14 16,-2 2-5-16,0 1-2 0,6 0-1 0,-6 0-7 0,-4-15 0 0,2 25 1 15,-2-11 2 1,0-14-16-16,0 25-29 0,0-25-11 0,-4 27-24 0,0-9-30 15,-4-5-39-15,4 1-101 16,2-1-196-16,-2-1 415 0</inkml:trace>
  <inkml:trace contextRef="#ctx0" brushRef="#br0" timeOffset="83375.17">3175 4849 1170 0,'0'0'-8'15,"0"0"6"-15,0 0-2 16,0 0 1-16,0 0 6 0,0 0-6 0,0 0 12 0,0 0 10 16,0 0 11-16,0 0 3 0,0 0 7 0,0 0 10 15,0 0 6-15,0 0-4 16,0 0 5-16,0 0 2 0,34 8 5 0,-34-8-1 0,0 0-13 15,21 0-6-15,-21 0-6 16,0 0-1-16,26 0-1 0,-26 0-7 0,20-1 0 16,-20 1-8-16,19 0 1 15,-19 0-4-15,0 0 14 0,26-3-21 0,-26 3 0 16,0 0-6-16,17-1-12 0,-17 1-15 16,0 0-19-16,0 0-22 0,0 0-23 0,22 0-46 15,-22 0-103-15,4-6-245 0,-4 6 356 0</inkml:trace>
  <inkml:trace contextRef="#ctx0" brushRef="#br0" timeOffset="83695.42">3179 4706 1360 0,'0'0'-21'0,"0"0"21"15,0 0 3-15,0 0-1 0,0 0 0 0,0 0 0 0,0 0-2 16,0 0 10-16,0 0 0 16,0 0 11-16,0 0 4 0,0 0 37 15,0 0-22-15,0 0 16 0,0 0 12 0,0 0 5 16,40-6 5-16,-40 6-5 0,0 0-12 15,21-2-4-15,-21 2-6 0,22 0-8 16,-22 0-9-16,0 0-21 0,25 0-24 0,-25 0-22 16,18 0-24-16,-18 0-28 0,20 0-50 15,-20 0-92-15,0 0-280 0,23-2 317 16</inkml:trace>
  <inkml:trace contextRef="#ctx0" brushRef="#br0" timeOffset="93609.81">3808 4755 294 0,'0'0'69'16,"0"0"-33"-16,0 0-13 0,0 0-2 0,0 0 0 0,0 0-2 15,0 0 1-15,0 0 10 0,0 0 10 16,0 0 6-16,0 0 6 0,0 0 2 15,0 0 6-15,0 0-3 0,0 0 4 16,0 0-5-16,0 0 1 0,0 0-1 16,0 0-7-16,0 0 4 0,0 0-6 0,0 0-2 0,0 0-5 15,0 0 3-15,0 0-3 16,0 0 2-16,0 0 8 0,0 0-3 16,0 0-5-16,0 0 2 0,0 0-4 0,0 0 11 0,0 0 0 0,0 0-7 15,0 0 5-15,0 0-11 16,0 0 7-16,0 0-5 0,0 0 0 0,0 0-8 15,0 0-5-15,29-5-5 16,-29 5 3-16,0 0-7 0,0 0-3 0,0 0-1 16,0 0-12-16,0 0 9 0,0 0-5 15,0 0-3-15,0 0 16 0,0 0-19 0,0 0 5 16,0 0 1-16,0 0-4 16,0 0 2-16,0 0-4 0,0 0-3 0,0 0 6 15,0 0-4-15,0 0 2 0,0 0-5 0,0 0 2 0,0 0 4 16,0 0-7-16,18 1-1 15,-18-1 15-15,0 0-7 0,0 0-1 0,0 0 4 16,18 2 7-16,-18-2-4 0,0 0-5 16,0 0 8-16,25-2 3 0,-25 2-5 0,0 0 8 15,22-1-3-15,-22 1 4 16,0 0-5-16,27 0-4 0,-27 0 17 16,20-3-14-16,-20 3 0 0,17 0 2 0,-17 0 4 0,20-1-12 0,-20 1 0 15,20 1 2-15,-20-1-5 16,19-1-2-16,-19 1-4 0,0 0 8 15,32 0 0-15,-32 0-7 0,17 0 16 16,-17 0 1-16,22 0 1 0,-22 0-4 0,20 0 5 16,-20 0-16-16,0 0 8 0,29 0-4 15,-29 0 1-15,18 0 3 0,-18 0-6 0,19 1 9 16,-19-1-6-16,26 0-2 0,-26 0 5 16,26 0-15-16,-26 0 12 0,21 0-8 0,-21 0 8 15,30 0-1-15,-19 0-8 0,-11 0 1 0,30 3 1 16,-14-3-2-16,-16 0 6 15,31 0-3-15,-13 0-8 0,-18 0 4 16,31 0 11-16,-11 0-5 0,-5 0-5 0,-15 0 3 16,32 0-3-16,-18 0 3 0,-14 0 6 0,33 0-8 15,-17 0 1-15,-16 0 2 16,27 0 2-16,-13 1-3 0,-14-1-4 0,23 0 7 16,-23 0-9-16,24 0 6 0,-24 0 6 0,26 0-8 0,-26 0-1 15,23 0 2-15,-13 2 5 16,-10-2-5-16,27 0-2 0,-27 0 0 0,26 0 6 0,-26 0-3 15,26 0 10-15,-26 0-10 16,27 0 2-16,-13 0 4 0,-14 0-8 0,27 0 11 16,-27 0-6-16,26 0-3 15,-26 0 3-15,27 0 3 0,-15 0 7 16,-12 0-11-16,28 0 1 0,-28 0 0 0,25 0-5 16,-11 0 4-16,-14 0 1 0,25 0-3 0,-25 0-2 15,26 2 7-15,-26-2-5 0,27-2-6 0,-27 2 4 0,26 0-1 16,-10 0-1-16,-16 0 2 15,27 0 4-15,-27 0 2 0,28 0-1 0,-28 0 0 16,25 0 2-16,-11 0-1 16,-14 0-1-16,25 0-3 0,-25 0-7 0,26 0 2 0,-26 0 5 15,25 0 0-15,-25 0 6 16,28-2-3-16,-12 4 4 0,-16-2-4 0,27-2-3 16,-27 2 6-16,30-1-9 15,-30 1 6-15,27 0-3 0,-13 0-6 0,-14 0 9 0,27 1-3 16,-27-1 6-16,28-1-6 0,-12 1 0 15,-16 0-1-15,27 0 2 0,-11-3 5 16,-16 3-7-16,29 0-1 0,-29 0 4 16,28-1-7-16,-15 1 11 0,-13 0-4 0,28 0-4 15,-28 0-2-15,29-3 2 0,-13 3 1 0,-16 0 5 16,32-1-5-16,-17 1 2 16,-15 0-1-16,30-2 7 0,-30 2-2 0,29-2-2 0,-15 2 0 15,-14 0 3-15,35-2-5 0,-19 2 8 16,-16 0-3-16,29-2-6 0,-9 2 3 15,-20 0 7-15,29-1-4 0,-13 1 0 0,-16 0-1 16,32-2 1-16,-19 2-3 0,-13 0 4 16,32 0-10-16,-15-3 8 0,-17 3 1 0,32 0-1 15,-14 0 0-15,-18 0-2 16,31 0-3-16,-11-1 0 0,-20 1 3 16,35-2-2-16,-17 2-1 0,-1 0 0 0,-17 0 4 0,36 0-2 0,-21 0-4 15,-15 0-2-15,32 0 3 16,-15 0 2-16,1-2-1 0,-18 2 3 0,35 0-6 15,-17 2 3-15,0-2-7 0,-18 0 10 16,35 0-8-16,-19-2 8 0,-16 2-9 0,31 0 5 16,-15 0 1-16,-16 0 4 15,31 0-5-15,-15 0 4 0,-16 0-6 0,30 2 7 16,-30-2-1-16,27 0 0 0,-13 0-3 16,-14 0 2-16,27 0 0 0,-11 0-3 15,-16 0-6-15,28 0 7 0,-15 2 3 0,-13-2 1 0,30 0-5 16,-15 0-2-16,-15 0 0 15,30 1 6-15,-14-1-9 0,-16 0 6 0,27 0 0 16,-13 0 3-16,-14 0-5 0,29 3 4 16,-13-3 2-16,-16 0-1 0,29 0-3 15,-15 2 6-15,-14-2-3 0,32 0-2 16,-19 0 2-16,-13 0 1 0,30 0-1 0,-14 0 3 16,-16 0 0-16,29 1 1 0,-13-1-4 0,-16 0 3 0,31 0-2 15,-17 0-3-15,-14 0 9 16,29 0-5-16,-11 2 2 0,-18-2 10 0,29 0 2 0,-15 0 5 15,-14 0-1-15,28 2 2 16,-15 0-1-16,-13-2 7 0,26 0-8 0,-26 0-4 16,26 2-9-16,-26-2 7 15,25 0-7-15,-25 0-1 0,22 1-3 0,-22-1-14 16,15 0-23-16,-15 0-15 0,0 0-49 16,24 0-31-16,-20 3-52 0,-4-3-96 0,0 0-466 15,0 0-16-15</inkml:trace>
  <inkml:trace contextRef="#ctx0" brushRef="#br0" timeOffset="95320.2">3894 4303 2022 0,'0'0'-119'0,"0"0"21"0,0 0 26 0,0 0 6 15,0 0 9-15,0 0 5 16,0 0 17-16,0 0-2 0,0 0 6 0,0 0 7 0,0 0 11 16,0 0 4-16,0 0 1 0,0 0 4 0,0 0 1 15,0 0-1-15,0 0-1 16,47 11 5-16,-47-11-3 0,0 0 3 0,0 0 0 15,0 0-4-15,20-3 8 0,-20 3-1 16,0 0-3-16,0 0 4 0,25-2 3 16,-25 2-1-16,18-2-2 0,-18 2 13 15,22-1-3-15,-22 1-2 0,21 0 5 0,-21 0-2 16,22-3 3-16,-22 3-6 16,20-1 2-16,-20 1 3 0,0 0-4 0,27-2-5 0,-27 2 4 15,18 0 0-15,-18 0-2 0,0 0 5 0,0 0-5 16,25 0 3-16,-25 0 6 15,0 0 1-15,0 0 5 0,16-2 6 16,-16 2 0-16,0 0 4 0,0 0-1 16,0 0 8-16,0 0-9 0,0 0-6 0,0 0 7 0,0 0 4 15,16 5-9-15,-16-5-7 16,0 0 8-16,0 0-12 0,0 0 0 16,0 0 0-16,0 0 4 0,0 0 4 0,0 0 1 0,0 0 4 0,0 0-3 15,-18 33 6-15,18-33 7 16,0 0-7-16,-10 23-4 0,10-23 5 0,-14 17-7 0,14-17-1 15,-7 19-8-15,1-8-1 16,0 1 2-16,6-12-5 0,-14 21 7 0,6-12-7 16,8-9-8-16,-14 19 8 15,9-9-8-15,5-10 2 0,-8 15-9 0,8-15 6 16,-12 15 6-16,12-15-6 0,-10 16-5 16,10-16 16-16,-12 13-10 0,12-13 9 0,-11 14-3 15,11-14 2-15,-10 11-5 0,10-11 7 0,-8 9 2 16,8-9 2-16,0 0-11 0,-10 9 9 15,10-9-5-15,0 0 5 0,0 0-1 0,0 0 4 16,-8 14 2-16,8-14-3 16,0 0 3-16,0 0 2 0,0 0-5 0,0 0 0 15,0 0-1-15,0 0 6 0,0 0-2 16,0 0 2-16,0 0 3 0,0 0 10 0,0 0 13 16,0 0 2-16,0 0 4 0,34 8 0 0,-34-8-3 15,29-3-3-15,-11 2-6 16,-18 1-1-16,39-4-10 0,-19 0-4 0,1 3-4 15,3-2-12-15,-9 1-12 16,7 1-20-16,-2-2-25 0,-5 2-28 0,-15 1-29 0,28-2-32 16,-28 2-31-16,25-2-30 15,-25 2-58-15,18-2-134 0,-10 0-363 0,-8 2-24 16</inkml:trace>
  <inkml:trace contextRef="#ctx0" brushRef="#br0" timeOffset="97739.93">4277 4050 2071 0,'0'0'-112'15,"0"0"24"-15,0 0 13 16,0 0 15-16,0 0 9 0,0 0 13 0,0 0 11 15,0 0 1-15,0 0 6 0,0 0 8 16,0 0 7-16,0 0 10 0,0 0 3 16,0 0 11-16,0 0 11 0,0 0-2 15,0 0 12-15,0 0-4 0,0 0 2 0,0 0-2 16,0 0-6-16,0 0-3 0,0 0 1 16,0 0-4-16,0 0 12 0,0 0-11 0,0 0-4 15,0 0-3-15,0 0 2 0,0 0-2 0,0 0-4 16,0 0 2-16,0 0-10 15,0 0 7-15,0 0 8 0,0 0 2 0,0 0 1 0,0 0-4 16,0 0 11-16,8 34-14 16,-8-34 4-16,0 0-6 0,-6 23 5 15,6-23-10-15,0 0 5 0,-6 24-14 0,6-24 9 16,-2 16-4-16,2-16 0 0,-4 16 5 0,4-16-5 16,0 0-3-16,-2 19-2 0,2-19 1 0,0 0 7 15,-6 16-4-15,6-16-4 16,0 0-1-16,0 0 6 0,0 0-1 15,-4 18 6-15,4-18 1 0,0 0 6 16,0 0-6-16,0 0 0 0,0 0-1 0,0 0-2 16,0 0-9-16,0 0 2 0,0 0 8 15,0 0-11-15,0 0-2 0,0 0 9 0,0 0-9 16,0 0 4-16,0 0 1 0,0 0-4 16,0 0 1-16,14-47-4 0,-14 47 2 15,4-14-9-15,-4 14 6 0,10-16 3 0,-10 16-5 0,10-12 16 0,-10 12-17 16,6-12 10-16,-6 12-7 15,8-12 11-15,-8 12 1 0,7-11-11 0,-7 11-13 16,0 0 9-16,14-13-5 16,-14 13 10-16,0 0-2 0,10-12-2 0,-10 12 5 0,0 0 4 15,12-11-2 1,-12 11 4-16,0 0-6 0,10-8 0 0,-10 8 3 16,0 0 1-16,11-7-4 0,-11 7 8 0,0 0 0 15,0 0-4-15,0 0 11 0,20-4-4 0,-20 4-2 16,0 0 6-16,0 0-4 15,0 0 1-15,0 0-6 0,0 0 1 0,12 22 5 16,-12-22-1-16,0 0 9 0,0 0-11 0,2 16-8 0,-2-16 5 16,0 0-6-16,0 0 8 15,0 17-2-15,0-17-5 0,0 0 4 0,0 0 1 16,0 0 3-16,0 0-2 16,0 0-8-16,0 0 8 0,-2 22 1 0,2-22-1 0,0 0-1 15,0 0-3-15,0 0 2 0,0 0-1 16,0 0-1-16,0 0 0 0,0 0 6 15,0 0-4-15,0 0-1 0,2 14-5 16,-2-14 2-16,0 0 8 0,0 0-9 0,0 0 9 16,0 0 6-16,0 0-15 0,0 0 11 0,0 0-5 15,0 0 1-15,0 0 4 16,0 0-2-16,0 0-2 0,0 0 2 0,0 0 2 0,0 0 2 16,0 0-4-16,0 0-3 0,0 0-8 0,0 0 1 15,0 0 11-15,0 0-13 16,0 0-4-16,0 0 1 0,0 0 3 15,0 0-6-15,0 0 5 0,19-33 2 0,-19 33-8 16,0 0 1-16,10-18 10 0,-10 18-5 0,6-11 7 16,-6 11 0-16,8-13 3 15,-8 13 3-15,14-12-2 0,-14 12-4 0,8-14 0 16,-8 14 3-16,17-12 8 0,-17 12 5 16,8-9-4-16,-8 9 10 0,12-8 1 0,-12 8-1 15,0 0-6-15,14-9-5 0,-14 9 5 0,0 0-6 16,0 0 3-16,17-6-3 0,-17 6 1 15,0 0-2-15,0 0 2 0,0 0 2 16,0 0 0-16,26 12 0 0,-26-12 14 16,6 11-6-16,-6-11-1 0,6 11 1 0,-6-11-1 15,0 0-3-15,5 22-4 16,-5-22-3-16,0 17-3 0,0-17-34 0,2 15-54 16,-2-5-47-16,0-10-84 0,2 17-215 0,-2-17-226 0,-4 17 118 15</inkml:trace>
  <inkml:trace contextRef="#ctx0" brushRef="#br0" timeOffset="99520.24">3894 4446 1802 0,'0'0'-80'0,"8"-9"17"0,-8 9 1 15,0 0 3-15,0 0 10 16,0 0 5-16,0 0 5 0,0 0 13 0,0 0 2 0,0 0 10 15,0 0 9-15,-22-21 14 16,22 21 1-16,0 0 12 0,0 0-4 0,-15-6-10 16,15 6 2-16,0 0-3 15,-18-4-5-15,18 4 5 0,0 0 3 0,-22-1 0 0,22 1 0 16,0 0 4-16,-21 0-4 16,21 0 5-16,0 0-8 0,0 0 3 0,-32 4 0 15,32-4-4-15,-15 5 4 0,15-5 1 0,-18 7-7 16,18-7 9-16,-14 10-3 15,14-10-3-15,-15 12 6 0,15-12-8 0,-12 10 5 16,12-10 0-16,-10 13-1 0,10-13-3 16,-8 13-1-16,8-13 0 0,-4 13 5 0,4-13-13 15,0 0-4-15,0 0 2 16,0 0-3-16,4 23-4 0,-4-23-8 0,0 0-1 0,0 0 4 16,12 8-5-16,-12-8 10 0,0 0-1 0,0 0 8 15,21 0 0-15,-21 0 3 16,0 0 7-16,0 0 3 0,28-6-8 15,-28 6 7-15,0 0 2 0,0 0 2 0,22-8-1 16,-22 8-5-16,0 0 9 0,15-7 8 0,-15 7-12 16,0 0 8-16,12-10-1 15,-12 10 11-15,0 0-15 0,10-13-4 0,-10 13-4 16,8-12 3-16,-8 12-3 0,0 0 11 16,8-17 4-16,-8 17-5 0,4-11 8 0,-4 11-2 15,0 0 12-15,0 0 6 0,3-19-7 0,-3 19 13 16,0 0 9-16,0 0-9 15,4-14 9-15,-4 14-12 0,0 0-4 0,0 0-10 0,0 0 9 16,0 0 0-16,0 0 5 16,0 0-2-16,0 0-2 0,0 0 0 0,0 0-5 15,0 0-16-15,0 0 5 0,0 0-2 16,0 0-2-16,0 0-3 0,0 0 1 16,0 0-10-16,0 0 7 0,0 0-4 0,0 0 0 0,0 0-6 15,0 0-21-15,8 46-23 16,-8-46-15-16,0 17-27 0,0-17-28 0,-2 19-35 0,2-19-92 15,-4 19-377 1,4-9 171-16</inkml:trace>
  <inkml:trace contextRef="#ctx0" brushRef="#br0" timeOffset="100389.99">3790 4769 1685 0,'0'0'-60'0,"0"0"25"0,0 0 3 16,0 0 6-16,0 0 12 0,0 0 11 0,0 0 3 16,0 0 8-16,0 0 7 15,0 0 5-15,0 0 2 0,0 0-3 0,0 0 7 0,0 0 1 16,0 0-12-16,0 0 0 16,0 0-2-16,0 0-5 0,0 0 1 0,0 0-4 15,0 0 1-15,0 0 6 0,0 0-4 0,0 0-1 16,0 0 7-16,0 0-7 0,0 0-4 15,0 0 4-15,30 7-4 0,-30-7-6 0,0 0 9 16,0 0-2-16,0 0-6 16,0 0 5-16,0 0 7 0,-2 19-12 15,2-19 4-15,0 0-2 0,0 0 2 16,0 0 3-16,0 0-5 0,0 0 5 0,0 0-1 16,0 0 0-16,0 0-3 0,0 0 1 0,0 0-2 0,0 0 3 15,0 0-3-15,0 0 5 16,0 0-2-16,0 0-3 0,0 0-6 0,0 0-1 0,0 0-1 15,0 0 11-15,0 0 2 16,0 0 2-16,3-48 1 16,-3 48-8-16,0 0 3 0,4-14-3 0,-4 14 5 15,0 0-2-15,8-14-6 0,-8 14 3 0,0 0 5 16,8-12-2-16,-8 12 1 0,0 0-3 16,0 0 23-16,0 0 1 0,14-5 2 0,-14 5 4 15,0 0 6-15,0 0-10 0,0 0 8 0,18 25-10 0,-18-25 0 16,3 16 0-16,-3-16-3 15,8 21-6-15,-8-21-3 0,4 21 1 0,-4-21 9 16,4 17-12-16,-4-17-2 16,2 16-4-16,-2-16 21 0,0 0-9 0,2 17-6 15,-2-17-13-15,0 0-5 16,0 0-13-16,2 17-10 0,-2-17 5 0,0 0-4 0,0 0-1 16,0 0 3-16,0 0 2 15,0 0 3-15,0 0-2 0,0 0 5 0,0 0 11 16,0 0-9-16,0 0 4 0,0 0 0 15,8-50 0-15,-8 50 2 0,0 0 6 0,8-14 0 16,-8 14 4-16,0 0-10 0,8-14 14 16,-8 14 5-16,0 0 3 0,9-11 15 15,-9 11 1-15,0 0 21 0,0 0 5 0,16-4 8 0,-16 4 2 16,0 0-5-16,0 0-4 16,0 0 0-16,0 0-14 0,0 0-5 0,26 11-24 15,-26-11-23-15,0 0-31 0,6 13-39 0,-6-13-29 16,4 14-45-16,-4-14-89 0,1 13-345 15,-1-13 205-15</inkml:trace>
  <inkml:trace contextRef="#ctx0" brushRef="#br0" timeOffset="101830.16">3896 5273 1755 0,'0'0'1'0,"0"0"11"15,0 0-4-15,0 0-2 0,0 0 1 0,0 0 1 16,0 0 4-16,0 0 12 16,0 0 1-16,0 0 9 0,0 0-7 0,0 0 2 15,0 0-8-15,0 0 1 0,0 0-6 0,0 0 0 16,0 0-6-16,20-6-10 0,-20 6-11 15,0 0-18-15,0 0-13 0,17-1 4 0,-17 1-1 0,0 0 3 16,20-2 3-16,-20 2 4 16,0 0 6-16,20-1 3 0,-20 1-3 0,0 0 2 15,25 0 7 1,-25 0 3-16,16-3 7 0,-16 3 4 0,0 0 7 0,23-3 0 0,-23 3-7 16,0 0 10-16,20 0 0 0,-20 0 13 0,0 0 6 15,0 0 14-15,0 0 4 16,0 0-3-16,20 0 1 0,-20 0 5 0,0 0-10 15,0 0-3-15,0 0 1 16,0 0 3-16,0 0-5 0,0 0-6 0,0 0 2 16,0 0-11-16,0 0 0 0,0 0-1 15,0 0-3-15,0 0 11 0,-36 35-8 0,31-25-2 0,5-10-1 16,-14 19-5-16,6-8 2 16,-2 1 1-16,4-1-3 0,-2 3 3 0,1-1 1 15,-1 0-6-15,8-13 2 0,-16 25 2 0,8-11-7 16,2-3 1-16,0 0 2 0,6-11-5 15,-13 17 1-15,13-17 9 0,-8 16-6 0,8-16 6 16,-12 13-8-16,12-13 0 16,-4 9 4-16,4-9 4 0,0 0 7 0,-10 12 0 15,10-12-1-15,0 0-4 0,0 0-2 16,-8 11 13-16,8-11-2 0,0 0 10 0,0 0-16 16,0 0 8-16,0 0 3 0,0 0 8 0,0 0 6 15,0 0 10-15,0 0 1 0,0 0 10 16,22 10-6-16,-22-10 0 0,0 0-5 0,33-2-8 15,-33 2 1-15,28-2-9 16,-28 2-17-16,23-2-17 0,-23 2-22 0,26-4-13 16,-12 2-49-16,-14 2-26 0,25-4-36 15,-25 4-22-15,20-5-36 0,-10 1-54 0,-10 4-522 16,11-9-74-16</inkml:trace>
  <inkml:trace contextRef="#ctx0" brushRef="#br0" timeOffset="102860.08">4149 5063 2233 0,'0'0'-80'16,"0"0"15"-16,0 0 16 0,0 0-5 0,0 0 14 0,0 0 9 15,0 0 9-15,0 0 2 16,18-10-1-16,-18 10 6 0,0 0 12 16,0 0-3-16,0 0 9 0,0 0 2 0,0 0 9 0,0 0 3 0,0 0 7 15,0 0-8-15,0 0 3 16,0 0-1-16,8 26 6 0,-8-26-9 0,0 0-4 15,0 0 2-15,6 16 1 16,-6-16 0-16,0 0 2 0,6 14 5 0,-6-14-4 0,0 0-2 16,2 16-3-1,-2-16 2-15,0 0-1 0,2 17 3 0,-2-17-1 0,0 0-4 16,0 0-1-16,-2 19 1 16,2-19 4-16,0 0 2 0,0 0-3 0,0 0-15 15,2 17 4-15,-2-17 8 0,0 0-10 0,0 0 5 0,0 0-6 16,0 0 11-16,0 0 2 15,0 0 0-15,0 0 0 0,0 0 2 0,0 0-6 16,0 0-1-16,0 0 0 16,0 0-10-16,0 0 5 0,0 0-3 0,0 0-1 15,0 0-6-15,0 0 3 0,0 0-1 16,0 0 2-16,0 0 2 0,0 0-7 0,8-51 2 16,-8 51 1-16,1-13 4 0,-1 13-4 15,6-15-10-15,-6 15 12 0,0 0-4 16,12-18 1-16,-12 18 9 0,8-10-6 0,-8 10-4 0,0 0-3 15,14-14 3-15,-14 14 5 16,8-8-3-16,-8 8 1 0,0 0-7 0,13-11-2 0,-13 11 10 16,0 0-6-16,12-7 3 15,-12 7-5-15,0 0 11 0,0 0 14 0,0 0 1 0,20-7 13 16,-20 7-4-16,0 0 11 16,0 0-7-16,0 0-8 0,0 0-5 0,0 0 5 15,0 0 1-15,21 4-6 0,-21-4 6 16,0 0-4-16,0 0 0 0,0 0-4 15,0 0-7-15,0 0 3 0,0 0 2 16,0 0 5-16,16 10-5 0,-16-10 1 16,0 0-3-16,0 0-3 0,0 0-6 0,0 0 13 0,0 0-13 15,4 15 0-15,-4-15 0 16,0 0 6-16,0 0 3 0,0 0-11 0,2 17 5 0,-2-17 9 16,0 0-12-16,0 0-6 0,0 0 3 0,0 0 9 15,0 0-9-15,-2 21-1 0,2-21 4 16,0 0-3-16,0 0 7 0,0 0-2 0,0 0-4 15,0 0-4-15,0 0 6 16,-2 23 11-16,2-23-11 0,0 0 4 0,0 0-5 16,-2 17-1-16,2-17 7 15,0 0 2-15,0 0 0 0,-2 16-8 0,2-16-12 0,0 0-11 16,0 0-25-16,0 0-23 16,-2 22-38-16,2-22-58 0,-2 5-137 0,2-5-298 0,0 0 189 15</inkml:trace>
  <inkml:trace contextRef="#ctx0" brushRef="#br0" timeOffset="103920.29">4473 5540 1659 0,'0'0'-44'0,"0"0"34"0,0 0 15 15,0 0 12-15,0 0 13 0,0 0 5 16,0 0 6-16,0 0 22 0,0 0 2 0,0 0 17 16,0 0 11-16,0 0 2 15,0 0-1-15,0 0-11 0,0 0 0 0,0 0-13 16,0 0-5-16,0 0-10 0,0 0-6 16,0 0 0-16,0 0-14 0,38-15-9 0,-38 15-13 15,15-2-18-15,-15 2-10 16,20-4-22-16,-20 4-14 0,20-1-7 0,-20 1-18 15,21-4-15-15,-11 1-14 0,-10 3-19 0,22-4-29 16,-22 4-24-16,14-1-54 0,-14 1-292 16,13-4 294-16</inkml:trace>
  <inkml:trace contextRef="#ctx0" brushRef="#br0" timeOffset="104289.95">4574 5466 1394 0,'0'0'-72'15,"0"0"18"-15,0 0 16 0,0 0 15 0,0 0 11 0,0 0-2 16,0 0 3-16,0 0 3 16,0 0 2-16,0 0 1 0,0 0 5 0,0 0-2 15,0 0 8-15,0 0-3 0,0 0 1 0,0 0 1 16,0 0 4-16,0 0-2 0,0 0-4 15,0 0 4-15,0 0 0 0,0 0-2 16,0 0-3-16,0 0 2 0,0 0 3 16,0 0 8-16,0 0 6 0,0 0 3 0,0 0 8 15,0 0 2-15,0 0 0 0,0 0 6 16,0 0 2-16,0 0 1 0,0 0 6 0,-4 38-7 16,4-38 3-16,0 19-5 0,0-19-6 0,0 21-6 15,0-21-5-15,0 19 2 16,0-19-5-16,0 19-6 0,0-19-17 0,2 19-21 0,-2-19-24 15,2 13-45 1,-2-13-59-16,0 0-335 0,0 17 349 0</inkml:trace>
  <inkml:trace contextRef="#ctx0" brushRef="#br0" timeOffset="104461.95">4788 5583 1416 0,'17'-3'-27'0,"-17"3"-13"0,0 0-32 16,14-2-49-16,-14 2-101 0,0 0-87 0,10-4 100 16</inkml:trace>
  <inkml:trace contextRef="#ctx0" brushRef="#br0" timeOffset="104629.95">4972 5551 1031 0,'22'-1'76'0,"-22"1"0"0,0 0-8 0,0 0-13 16,21 0-8-16,-21 0-23 0,0 0-23 0,18 0-23 15,-18 0-31-15,12 0-41 0,-12 0-91 0,0 0-153 0,18-3 108 16</inkml:trace>
  <inkml:trace contextRef="#ctx0" brushRef="#br0" timeOffset="104890.09">5563 5519 1066 0,'0'0'62'0,"0"0"1"0,26 2-14 0,-26-2-12 15,0 0-11-15,23 0-16 0,-23 0-24 16,18 0-15-16,-18 0-16 0,16-2-40 15,-16 2-60-15,0 0-182 0,23-1 104 0</inkml:trace>
  <inkml:trace contextRef="#ctx0" brushRef="#br0" timeOffset="107160.16">8030 4761 869 0,'0'0'-24'0,"0"0"1"0,14 2 5 0,-14-2 5 16,0 0 0-16,0 0-3 16,0 0 3-16,0 0 13 0,0 0 16 0,0 0 19 15,0 0 10-15,0 0 6 0,0 0 0 16,0 0 13-16,0 0 4 0,0 0-1 0,0 0-2 15,0 0 1-15,0 0 1 0,0 0 2 0,0 0-5 16,0 0 1-16,0 0 2 16,0 0-9-16,0 0-7 0,0 0-1 0,0 0-4 0,0 0-7 15,0 0-12-15,0 0 7 16,0 0-8-16,0 0-4 0,0 0 4 0,19 3-5 16,-19-3-5-16,0 0-2 0,0 0 2 0,24 0-5 0,-24 0-1 15,0 0 4-15,21-2-3 16,-21 2 2-16,0 0 9 0,26-1-18 15,-26 1 9-15,18-2-15 0,-18 2 15 16,0 0-5-16,21-2 4 0,-21 2 4 16,0 0-5-16,20 0 4 0,-20 0 6 0,0 0-9 15,0 0 8-15,21-2-1 0,-21 2-6 16,0 0 0-16,0 0-4 0,0 0 5 16,0 0-7-16,0 0-2 0,22-2-8 0,-22 2-9 15,0 0-8-15,0 0-6 0,0 0-18 0,0 0-12 0,0 0-13 16,0 0-11-16,14-2-21 15,-14 2-25-15,0 0-41 0,0 0-77 0,0 0-213 16,0 0 381-16</inkml:trace>
  <inkml:trace contextRef="#ctx0" brushRef="#br0" timeOffset="107529.95">8004 4666 1258 0,'0'0'-7'0,"-11"-16"21"0,11 16 19 0,0 0 17 16,0 0-2-16,0 0 13 0,0 0 14 15,0 0-13-15,-10-11 1 0,10 11-2 0,0 0-1 0,0 0-2 16,0 0 11-16,0 0-8 16,0 0 7-16,0 0 4 0,0 0-9 0,0 0-6 15,0 0-4-15,35-4-5 16,-35 4-2-16,0 0-8 0,26 2-6 0,-26-2-6 16,0 0 4-16,25 2 4 0,-25-2-20 0,0 0-8 0,26 2-6 15,-26-2-23-15,15 0-11 16,-15 0-36-16,0 0-28 0,22 0-21 0,-22 0-32 15,0 0-72-15,0 0-363 0,14 0 215 16</inkml:trace>
  <inkml:trace contextRef="#ctx0" brushRef="#br0" timeOffset="110940">8370 7267 1637 0,'0'0'-32'0,"0"0"17"0,0 0 10 0,0 0 9 15,0 0 12-15,3-21 4 16,-3 21 7-16,0 0 8 0,0 0-9 16,0 0 6-16,0 0 2 0,0 0 4 0,0 0-10 15,2-18 7-15,-2 18-7 0,0 0 9 0,0 0 5 16,0 0 4-16,0 0 8 0,0 0-4 0,0 0 0 15,0 0 11-15,0 0-5 16,0 0 8-16,6-13 2 0,-6 13 8 0,0 0-1 0,0 0-2 16,0 0-2-1,0 0-3-15,0 0-5 0,0 0-3 0,0 0-8 0,0 0 6 16,0 0-10-16,0 0-3 16,0 0 0-16,0 0-5 0,0 0-7 0,-9 48-2 15,9-48-2-15,-8 18-1 0,8-18-3 0,-4 19-1 0,4-19-3 16,-6 22-3-1,4-11-11-15,2-11-3 0,-6 21-25 0,6-21-11 0,-4 20-26 0,4-20-32 16,-6 18-19 0,6-18-27-16,-2 15-21 0,2-15-49 0,0 0-106 15,-8 16-389-15,8-16 41 0</inkml:trace>
  <inkml:trace contextRef="#ctx0" brushRef="#br0" timeOffset="111295.18">8568 6872 2053 0,'8'-15'-25'0,"-8"15"27"0,0 0 15 16,0 0 12-1,0 0 1-15,0 0 12 0,0 0-1 0,0 0 7 0,0 0 2 16,0 0-1-16,0 0 3 16,0 0 4-16,-26-13 5 0,26 13-1 0,0 0 8 15,-31 6 7-15,31-6 4 0,-26 3 0 16,26-3-1-16,-21 6-6 0,9-2-6 16,12-4-11-16,-24 7-3 0,13-3-7 15,-1 1-10-15,12-5-1 0,-22 12-7 0,14-7-13 0,-2 5-14 16,10-10-20-16,-17 18-20 0,9-9-28 0,2 2-22 15,0 1-33 1,0 0-29-16,2 1-33 0,-2-2-94 0,5 0-466 16,-3 4-19-16</inkml:trace>
  <inkml:trace contextRef="#ctx0" brushRef="#br0" timeOffset="111640.17">8150 7329 2142 0,'0'0'-47'0,"-6"18"12"0,6-18-5 0,0 0 11 15,0 0-3-15,0 18 5 16,0-18 8-16,0 0-4 0,0 0 4 0,2 24 10 16,-2-24 11-16,0 0 21 15,0 16 1-15,0-16 11 0,0 0 6 0,-8 17-8 0,8-17 8 16,-8 9-17-16,8-9 0 0,-14 8-8 0,14-8 1 15,-14 7 2-15,14-7-8 0,-15 5 1 16,15-5 4-16,0 0 7 0,-18 4 15 16,18-4-6-16,0 0 11 0,0 0-11 15,0 0-6-15,0 0-4 0,0 0 11 0,0 0-12 16,-4-28 5-16,4 28-1 0,18-20-5 16,-10 9 1-16,3 0-30 0,-1 0 0 0,2-2-12 15,-4 4-21-15,2-1-20 0,-10 10-18 0,19-17-33 16,-13 10-67-16,-6 7-151 15,12-12-219-15,-8 6 263 0</inkml:trace>
  <inkml:trace contextRef="#ctx0" brushRef="#br0" timeOffset="111905.12">7888 7857 1575 0,'0'16'-18'0,"0"-16"4"16,2 13 6-16,-2-13 15 0,0 0 9 15,4 17 15-15,-4-17 15 0,0 0 32 0,8 14 18 16,-8-14 17-16,0 0 11 16,16 8 5-16,-16-8-9 0,0 0-16 0,14 8-13 15,-14-8-15-15,0 0-16 0,15 2-37 0,-15-2-39 16,0 0-31-16,24-6-36 0,-24 6-43 15,18-11-70-15,-13 5-124 0,3-1-273 0,-8 7 203 16</inkml:trace>
  <inkml:trace contextRef="#ctx0" brushRef="#br0" timeOffset="113540.2">7757 7041 1684 0,'0'0'33'15,"0"0"8"-15,0 0 6 0,0 0-16 0,2-16 4 16,-2 16-8-16,0 0-1 0,0 0-2 16,0 0 0-16,0 0 0 0,0 0 10 0,0 0-3 15,0 0 15-15,-57 25 5 0,43-18 3 0,-4-1 2 0,-1 1 0 16,-5 1 2-1,1 0 3-15,1 1-5 0,-3-4-1 0,-3 3-10 0,3-1 8 16,-3 0-13-16,1-2 4 16,1 2-3-16,-1-4 2 0,5 1-5 0,-2-3-8 0,3 2-13 15,1-3-3 1,0 1-9-16,20-1 0 0,-35 0-2 0,19 0 3 0,16 0 0 16,-29 0-2-16,29 0 7 0,-22 0 1 0,22 0-4 15,-21 3 3-15,21-3-4 0,0 0 3 16,-20 1-8-16,20-1 1 0,-16 6-1 0,16-6 3 15,-15 8 3-15,15-8-1 16,-12 10-4-16,12-10 7 0,-16 14-5 0,16-14 1 16,-14 15 1-16,9-7 3 15,5-8-2-15,-16 13-1 0,16-13 10 0,-16 12-12 0,6-7-3 16,10-5-2-16,-11 9 4 16,11-9-11-16,-16 7 1 0,16-7-1 0,-14 4 3 15,14-4 6-15,0 0 0 0,0 0 7 0,-21 2 1 0,21-2-23 16,0 0-36-16,-18-13 25 15,18 13 28-15,-10-11 5 0,10 11-2 0,0 0 1 16,-14-18-2-16,14 18 5 0,-6-12-2 16,6 12 6-16,0 0 0 0,-7-16 20 0,7 16-9 15,0 0 3 1,-6-12 11-16,6 12 5 0,0 0 1 0,0 0-6 0,0 0-1 16,-10-12-3-16,10 12-1 0,0 0-4 0,0 0-3 0,0 0-3 15,0 0-2-15,0 0-2 16,0 0-3-16,0 0-1 0,0 0 0 0,0 0-8 0,0 0 0 15,0 0-2-15,-16 34 1 16,16-34-1-16,-4 14 0 0,4-14 0 0,0 0-2 16,-8 21-3-16,8-21 3 15,-6 13 4-15,6-13-6 0,-5 14 1 16,5-14-2-16,-6 13 1 0,6-13-2 0,-10 11-2 16,10-11 0-16,0 0-3 0,-8 14-5 0,8-14-4 15,0 0-4-15,-8 11-3 0,8-11-3 0,0 0 1 16,0 0 0-16,0 0 0 0,-12 11 3 15,12-11 4-15,0 0 7 0,0 0 4 0,0 0-16 16,0 0-10-16,0 0 2 16,0 0 11-16,0 0 6 0,0 0 5 0,0 0 0 0,0 0 1 15,0 0 13-15,0 0 11 16,0 0 12-16,0 0 2 0,0 0 8 0,0 0-4 16,-13-32 2-16,13 32-6 0,0 0-5 0,0 0-3 15,0 0-3-15,0 0-5 0,0 0 2 16,0 0-8-16,0 0-6 0,0 0-3 0,0 0-2 15,0 0-2-15,0 0-5 16,0 0 3-16,0 0-2 0,0 0-1 0,0 0 1 16,0 0 1-16,0 0-1 15,0 0-2-15,0 0 3 0,0 0 1 0,0 0 2 0,0 0-2 16,0 0 0-16,0 0 0 16,0 0 4-16,-20 25-5 0,20-25 4 15,-8 9 0-15,8-9-1 0,0 0 2 0,-14 14-2 0,14-14 2 0,-9 7 1 16,9-7-3-16,-12 9 0 15,12-9 2-15,0 0 0 0,-14 8-1 0,14-8 1 16,0 0-4-16,-14 5-1 0,14-5-12 16,0 0-1-16,0 0-6 0,0 0 4 0,-15 4-2 15,15-4 0-15,0 0 3 16,0 0-2-16,0 0-2 0,0 0 3 0,0 0 12 16,0 0 12-16,0 0 7 0,0 0 0 15,-18-14 2-15,18 14-4 0,0 0 1 0,0 0 0 16,0 0-3-16,0 0-12 0,0 0-25 0,0 0-33 15,0 0-59-15,23-27-53 0,-15 21-105 16,2-1-600-16,0 1-251 0</inkml:trace>
  <inkml:trace contextRef="#ctx0" brushRef="#br0" timeOffset="113850.05">7366 6363 2698 0,'0'0'-58'15,"0"0"-1"-15,0 0 11 0,0 0-1 16,0 0-9-16,2 28-10 0,-2-28-9 0,-18 26-7 16,9-9 5-16,-7-4 8 0,4 3 12 0,-4-4 25 15,3 2 17-15,-3-3 9 16,4-1 13-16,-2-2 7 0,3 1 21 0,11-9 6 15,-22 11 25-15,14-4 15 0,-2-2 17 16,2-1 12-16,8-4 8 0,-11 5 0 16,11-5-2-16,0 0-93 0,0 0 40 15,0 0 1-15,-16-13-6 0,16 13-11 16,0 0-1-16,0 0-23 0,0 0-32 0,0 0-58 16,0 0-40-16,0 0-77 0,0 0-187 0,0 0-338 15,0 0 27-15</inkml:trace>
  <inkml:trace contextRef="#ctx0" brushRef="#br0" timeOffset="114060.02">6734 7893 2278 0,'4'10'110'15,"-4"-10"-11"-15,6 14-14 0,-6-14-39 0,0 0-43 16,23 7-34-16,-9-9-26 0,4-1-13 0,-3-2-23 0,5 2-26 15,0-5-20-15,-1-2-19 16,-1 3-7-16,0-2-9 16,-3-3-345-16,1 1 301 0</inkml:trace>
  <inkml:trace contextRef="#ctx0" brushRef="#br0" timeOffset="114260.24">6728 7059 1717 0,'0'-12'245'0,"0"12"10"15,-2-16-32-15,2 16-34 16,0-13-33-16,0 13-36 0,0 0-30 0,0 0-23 16,6-26-19-16,-6 26-22 0,0 0-33 0,6-17-42 15,-6 17-52-15,2-7-59 0,-2 7-99 16,0 0-533-16,0 0-98 0</inkml:trace>
  <inkml:trace contextRef="#ctx0" brushRef="#br0" timeOffset="114719.93">6543 6929 2397 0,'0'0'-3'0,"-6"-15"20"0,6 15 7 15,0 0-1-15,0 0 0 0,0 0 5 0,0 0 4 16,0 0-4-16,0 0-7 16,0 0-2-16,0 0 12 0,0 0 6 0,0 0 12 0,0 0-1 15,0 0-5-15,0 0 1 16,-2 49-7-16,2-31-3 0,0 0-3 0,0 3-2 16,0 4-1-1,-2 0-4-15,2 4-3 0,2-1-4 0,-4 1-5 0,2 1 2 0,0 1-10 16,0-1 3-16,0 3 0 0,0 0-3 0,0-1 3 15,0-3-1-15,0 1 1 16,2-2-2-16,-4-1 0 0,0 0 7 0,-1-4-11 0,-1-1 9 16,0 0 5-1,-4-5 2-15,0 0-1 0,-2-1 5 0,-2 3 6 0,-1-5 10 16,-1-1 11-16,0-3 0 16,-2-2 2-16,5 2 1 0,-7-5 0 0,0 0-1 0,3 0-2 15,15-5 1-15,-32 1-1 0,13-2 0 0,19 1 3 16,-36-6-4-16,19-2 7 15,1 0-10-15,2 1-4 0,0-1-1 0,3-3-1 16,11 11-9-16,-20-22-5 0,14 10-4 16,2-3-8-16,0-1-11 0,4 16-9 15,0-31-13-15,4 14-16 0,-2 2-27 16,2 0-32-16,2 0-48 0,2 1-44 16,-2-1-62-16,-6 15-122 0,5-22-545 0,-1 10-314 0</inkml:trace>
  <inkml:trace contextRef="#ctx0" brushRef="#br0" timeOffset="114949.97">6070 7352 2895 0,'0'0'20'0,"0"0"6"15,0 0-6-15,-16 11-6 0,16-11-7 0,0 0-4 16,-10 14 4-16,10-14-7 0,-11 15 7 15,-1-5-9-15,2-1 7 0,-2 3-4 16,1-3-5-16,-3 3-3 0,0-1-12 16,0-2-19-16,2 1-38 0,1-1-31 0,-3 1-33 15,4-4-49-15,10-6-103 0,-18 14-380 16,11-11 91-16</inkml:trace>
  <inkml:trace contextRef="#ctx0" brushRef="#br0" timeOffset="115079.99">5925 7318 2126 0,'4'-15'86'0,"-4"15"-48"15,0 0-60-15,2-20-64 0,-2 20-85 0,0-13-175 0,0 13-176 16,0 0 297-16</inkml:trace>
  <inkml:trace contextRef="#ctx0" brushRef="#br0" timeOffset="115340.08">5858 7305 1472 0,'-2'13'-17'0,"2"-13"5"15,0 0 4-15,0 0-1 0,0 0 4 16,0 0 4-16,2 24-1 0,-2-24 2 0,0 0 7 16,0 0 13-16,0 19 12 0,0-19 1 0,0 0 7 15,-6 13 5-15,6-13 14 0,0 0 5 16,0 0 20-16,-10 12 12 0,10-12 9 0,0 0 12 15,0 0-8-15,0 0-17 16,0 0-22-16,0 0 6 0,0 0-5 0,0 0-9 0,0 0-13 16,0 0-9-1,-27-29-34-15,27 29-24 0,-4-15-20 0,4 15-26 0,-2-15-38 16,2 15-33-16,-2-12-83 16,2 12-450-16,0 0 94 0</inkml:trace>
  <inkml:trace contextRef="#ctx0" brushRef="#br0" timeOffset="115870.19">5673 7291 1885 0,'0'0'-14'0,"0"0"10"0,0 0 6 16,-11-11 0-16,11 11 4 0,0 0 22 15,0 0 25-15,0 0 19 0,0 0 10 16,0 0 11-16,0 0 0 0,0 0-3 0,0 0 4 15,0 0-4-15,0 0-1 0,0 0-5 16,0 0-15-16,0 0-2 0,0 0-10 16,11 45-3-16,-5-28-8 0,-4-2-6 0,0 2-3 15,2 2-5-15,0 3-3 0,-2 0-4 16,4 0 0-16,0 2-3 0,-2-1-5 0,0 2-3 16,0-2-2-16,-3-4-4 0,3 3 9 15,-2-3-4-15,-2-1-1 0,2-1 6 0,-2 1 5 0,0-1 7 16,0-17 10-16,-4 30 4 15,2-17 2-15,2-13 10 0,-7 27 8 0,3-14 6 16,-6-3 3-16,2 0-6 16,-2-1 4-16,-2 3-6 0,12-12-2 0,-25 17-5 15,11-11 4-15,-2 1-8 0,1-2 2 16,-1-1-2-16,-4 3 2 0,3-6-6 0,-3 1 1 0,0-1-6 16,20-1-5-16,-39 0-5 0,19-1 2 0,-1-2-4 15,3 0-6-15,-3-1-4 16,-1 0-3-16,2-1-4 0,1 2 1 15,-1-4-7-15,0 4 4 0,1-4-3 16,3 2 0-16,-4 0-4 0,7-3-2 0,-3 3-3 0,2-3-3 16,1 0-2-16,1-2-3 15,12 10-10-15,-18-20-2 0,12 6-9 0,6 14-8 0,0-24-15 16,2 6-15-16,4 2-32 16,2-4-34-16,4 1-46 0,-1-1-25 0,3 1-39 15,0-5-56-15,0 3-102 0,-3 0-537 0,5 1-350 0</inkml:trace>
  <inkml:trace contextRef="#ctx0" brushRef="#br0" timeOffset="116052.48">5391 7165 3114 0,'0'0'158'0,"0"0"1"0,0 0-16 0,0 0-26 15,15-8-33-15,-15 8-38 0,0 0-26 16,0 0-32-16,12-6-29 0,-12 6-23 0,0 0-40 15,0 0-29-15,6-5-41 16,-6 5-71-16,0 0-152 0,0 0-425 0,0 0-149 0</inkml:trace>
  <inkml:trace contextRef="#ctx0" brushRef="#br0" timeOffset="116830.06">5176 6984 2379 0,'0'0'-71'0,"0"0"25"0,4-16 4 16,-4 16 8-16,0 0 2 0,0 0 14 0,8-12-12 0,-8 12 3 16,0 0 6-16,0 0 12 15,0 0 9-15,0 0-7 0,0 0-5 16,0 0 0-16,14 34 6 0,-14-34 0 16,0 20 15-16,0-20 4 0,-2 18 20 0,2-18-12 15,-6 22 9-15,6-22 5 0,-6 20 5 16,0-11 16-16,6-9-20 0,-11 24 13 0,5-13-4 15,-4-2 2-15,2 3 3 0,8-12-8 0,-18 19-3 16,9-8 0-16,-1-2 1 0,-4 1 3 16,4-1 1-16,-4 1 3 0,5 0 6 0,-5 0-1 15,0-1-5-15,0 0-2 16,3 1 6-16,-3 2-6 0,0-2-1 0,0-2 2 16,3 4-3-16,-1-2-1 0,-4 1-3 15,4-2-3-15,-3 1 1 0,3 2 3 0,-4-3 2 16,0 0 4-16,5 2 15 0,-5-3-2 0,4 0-5 15,-4-1-2-15,5 1-2 16,-5 0-10-16,4-2 0 0,-4 2-6 0,16-8-2 0,-31 10-6 16,17-8-2-16,-3 3-8 15,-1-3-4-15,18-2-11 0,-35 3-6 0,21-3 2 16,14 0 9-16,-36 0-1 0,23 0 5 16,13 0 5-16,-26 2 7 0,26-2-8 15,-23 0 0-15,23 0-2 0,-20 0 0 0,20 0-5 0,0 0-2 16,-24 4-1-16,24-4-3 15,0 0 1-15,-15 0-2 0,15 0 3 0,0 0-1 16,-20 6-1-16,20-6 1 0,-12 6-1 16,12-6-1-16,-15 5 2 0,15-5 1 15,-20 4-1-15,20-4 3 0,-20 5-3 16,5 0 3-16,15-5 0 0,-28 3 5 0,10-1 2 0,3 0 2 16,-5 0 3-16,20-2 7 0,-33 6 2 0,17-4-1 15,0 1-1-15,-1 1 2 16,17-4-2-16,-32 10-3 0,14-2-5 0,5-1 1 0,-1 3-3 15,2-2-1-15,0 0-10 16,3 1-6-16,9-9-20 0,-12 18-35 0,12-18-36 16,-6 15-38-16,6-15-50 15,0 0-50-15,16 15-105 0,-16-15-183 16,0 0-346-16,27 0-222 0</inkml:trace>
  <inkml:trace contextRef="#ctx0" brushRef="#br0" timeOffset="117075.6">4173 7246 2569 0,'-10'-12'-57'0,"10"12"27"0,0 0 12 15,0 0 27-15,0 0 26 0,0 0 19 16,0 0 26-16,0 0 5 0,0 0 1 0,26-25-10 15,-16 22-3-15,-10 3-11 16,27-10-10-16,-9 6-16 0,-5-2-45 0,3-1-43 16,4 2-50-16,-5-2-51 0,1 1-81 15,-4 1-167-15,-2-1-279 0,0 1 77 0</inkml:trace>
  <inkml:trace contextRef="#ctx0" brushRef="#br0" timeOffset="117200.24">4273 7112 2273 0,'0'0'144'0,"0"0"-25"16,0 0-56-16,-21-2-69 16,21 2-40-16,0 0-25 0,0 0-17 0,0 0-21 15,45-21-26-15,-28 14-72 0,3-1-408 16,2-2 171-16</inkml:trace>
  <inkml:trace contextRef="#ctx0" brushRef="#br0" timeOffset="117589.9">5416 6337 1830 0,'8'-8'18'0,"-8"8"3"0,14-11 0 0,-14 11-3 16,0 0-4-16,11-7 4 15,-11 7 4-15,0 0 12 0,0 0 3 0,0 0 6 0,0 0-2 16,-13 48-10-16,1-29-6 16,0 2 3-16,-4 0 0 0,1 4 8 15,-3 0-13-15,-2-2 7 0,3-1-4 16,1 0 14-16,-2-5-2 0,5-1-4 0,-3 0-2 16,4-3-3-16,4-3 1 0,-4-1-11 0,5-2-23 15,-1 0 4-15,8-7 9 0,-12 7 4 16,12-7-8-16,0 0 14 0,0 0 2 0,0 0 18 0,0 0 22 15,0 0 3-15,-6-25 6 16,6 25-1-16,0 0-9 0,0 0-11 0,0 0-11 16,4-18-25-16,-4 18-20 15,0 0-14-15,0 0-31 0,0 0-29 0,0 0-50 0,-26 35-57 16,15-23-136-16,-5 6-392 16,-2 0 22-16</inkml:trace>
  <inkml:trace contextRef="#ctx0" brushRef="#br0" timeOffset="118000.33">3735 7243 2212 0,'0'0'52'16,"0"0"15"-16,0 0 5 16,-20 20-6-16,20-20-2 0,-3 23-8 0,1-9-9 0,-2 4-3 15,4-18-9-15,0 36-2 16,-2-20 6-16,2 4-12 0,0-1-27 0,0 3-39 16,-2-2-34-16,2 1-29 0,-2-2-34 15,0-1-46-15,2-18-91 0,-6 32-363 16,2-19 141-16</inkml:trace>
  <inkml:trace contextRef="#ctx0" brushRef="#br0" timeOffset="118610.04">3592 7614 1935 0,'-22'-9'69'16,"22"9"26"-16,0 0-13 16,0 0-10-16,0 0-1 0,0 0-10 0,0 0-11 0,-18 13-1 15,18-13 6-15,-5 13 3 0,5-13 5 0,-12 16-2 16,6-4 1-16,0 1 1 15,-2 1-11-15,-2 3-9 0,1-1-5 0,-3 3-3 16,0 3-5-16,-2-1-3 16,0 1-2-16,1 3 0 0,-7 1-4 0,6-2-5 15,-5 4 4-15,1-1-8 0,2 0 3 16,-3 2 2-16,-1-3-5 0,2 3-4 0,-3-2 4 0,5-1 2 16,-4 2 0-16,5-2 1 0,-7 0 4 0,10 0 2 15,-9 0-5-15,3-4 6 16,0 4 2-16,1-4 3 0,-3 2 3 0,-2-2-2 15,7-2 3-15,-9 2-4 16,1-1 1-16,1-2-2 0,-2 0 0 0,3 0 9 0,-1-3 6 16,-1 0 8-16,1-1 3 15,0 0-2-15,-3 3 0 0,-1-3-2 0,1 0 1 16,3-4 1-16,-7 6-2 16,3-5-1-16,-5 2-5 0,-1-4 2 0,1 1-3 0,0 0-7 15,-3-1-5-15,-3-3 0 0,2-1-2 0,-7 0 3 16,3-1-4-16,0-1 4 15,-2 0 13-15,-3-2-16 0,3-4-2 0,2 2 1 16,0-2-2-16,-1 0 5 0,7-2 1 16,-4 0 0-16,5 0-2 0,-1 1 1 15,7-1-2-15,-3 1 3 0,3-1 0 16,1 2 4-16,3-2-14 0,8 2 5 0,14 2-3 0,-33-4-5 16,21 1-8-16,12 3-3 0,-21-3-6 15,21 3 2-15,0 0-2 0,-14-4 0 16,14 4-3-16,0 0 4 0,0 0-2 0,0 0 4 0,0 0-1 15,0 0 1-15,57 7-3 16,-34-5 0-16,7-2 2 0,5 1-2 0,1-1-2 16,5 0-2-16,6 0-14 0,0-1-18 15,0-1-20-15,12-5-24 0,-12 4-25 0,10-2-24 16,-10 1-35-16,-2 0-28 16,-1-2-33-16,3 2-33 0,-8-2-78 0,-2 1-138 15,-3-1-414-15,-5 1-260 0</inkml:trace>
  <inkml:trace contextRef="#ctx0" brushRef="#br0" timeOffset="119849.85">3095 7417 2609 0,'0'0'-100'0,"0"0"10"16,10 10-7-16,-10-10-5 15,0 0 10-15,0 0 19 0,0 0 27 0,0 0 14 16,0 0 14-16,0 0 5 16,0 0 15-16,0 0 17 0,0 0-4 0,0 0 4 15,0 0-5-15,0 0 1 0,0 0-20 16,0 0 5-16,0 0-7 0,-47-16 7 0,47 16 20 16,0 0-14-16,0 0 15 0,0 0 7 0,0 0 4 15,0 0 15-15,0 0 3 16,29-25 16-16,-29 25-1 0,0 0 1 0,0 0 2 0,0 0-4 15,0 0 9-15,0 0-5 16,29 18-1-16,-29-18-1 0,0 0-9 0,4 19-4 0,-4-19-10 16,0 0-7-1,-13 31-26-15,5-21-34 0,-4 2-38 0,0-1-44 0,-3 1-41 16,-1-2-54-16,-2-1-89 16,0-2-400-16,3 1 64 0</inkml:trace>
  <inkml:trace contextRef="#ctx0" brushRef="#br0" timeOffset="120420.01">2637 7483 2071 0,'0'0'14'0,"0"0"10"0,-11-11-1 15,11 11-13-15,0 0-4 16,0 0-14-16,-4-23 13 0,4 23 0 0,0 0 3 16,7-25 7-16,-7 25-1 0,8-19 2 0,-2 10 1 15,-6 9-14-15,8-19 7 0,-8 19-1 16,14-17 2-16,-10 9 9 0,-4 8-5 0,17-13 2 15,-9 6-1-15,-8 7-4 0,22-10 11 16,-8 6-11-16,-14 4-1 0,23-5 1 0,-9 2-6 16,-14 3 6-16,25 0-7 15,-25 0 0-15,26 0 1 0,-26 0-5 16,20 3 8-16,-20-3-7 0,19 0 7 0,-19 0-6 16,0 0 15-16,16 1 8 0,-16-1-1 0,0 0 5 15,0 0-6-15,0 0-7 0,0 0-9 16,0 0-6-16,0 0 5 0,0 0 1 15,0 0 20-15,0 0 3 0,0 0 1 0,0 0 2 16,-39 21-1-16,39-21 1 0,-20 12-7 16,8-4-1-16,1 2 1 0,-1 2-2 0,-4 0 0 15,2-1-2-15,-1 2 10 0,1 1 12 16,-4-2 0-16,2 3 6 0,3-6 3 0,-3 2 2 16,2-2-2-16,2 1-4 0,-1 0-6 15,-1-3-7-15,2 1-10 0,12-8-10 16,-18 10-18-16,18-10-10 0,-15 7-14 0,15-7-6 15,0 0-3-15,-18 3-3 0,18-3-9 16,0 0 7-16,0 0 2 0,0 0 8 0,0 0 25 16,0 0 10-16,0 0 11 0,0 0 6 15,0 0 7-15,0 0 6 0,0 0 2 0,0 0 4 16,0 0 3-16,0 0 4 16,0 0 13-16,0 0 8 0,0 0 5 0,0 0-3 15,0 0-1-15,0 0-8 0,33 15-5 16,-33-15-6-16,0 0-15 0,0 0-29 0,-25 28-27 15,19-21-33-15,-4 1-46 0,10-8-57 0,-21 18-41 16,7-14-63-16,2 3-146 16,-2-1-464-16,1 1-232 0</inkml:trace>
  <inkml:trace contextRef="#ctx0" brushRef="#br0" timeOffset="120610.16">2553 7815 2597 0,'0'0'86'0,"21"8"40"0,-11-6-3 0,-10-2-14 16,0 0-15-16,16 6-6 15,-16-6-17-15,0 0-16 0,16 4-22 0,-16-4-29 16,0 0-41-16,0 0-44 16,10 1-40-16,-10-1-53 0,0 0-111 0,0 0-542 15,0 0-156-15</inkml:trace>
  <inkml:trace contextRef="#ctx0" brushRef="#br0" timeOffset="120820.22">2254 7478 2497 0,'8'-23'21'0,"-8"23"26"16,8-9-6-16,-8 9-8 0,0 0-5 15,18-8 6-15,-18 8 1 0,0 0 9 16,0 0 6-16,0 0 5 0,33 16 1 15,-33-16-4-15,2 18-1 0,2-7-2 16,-4-11-10-16,-4 27-16 0,4-27-16 0,-12 28-32 0,3-12-27 16,-1 0-41-16,-6 2-37 15,4-3-44-15,-7 0-86 0,3-4-496 0,-6 0-38 16</inkml:trace>
  <inkml:trace contextRef="#ctx0" brushRef="#br0" timeOffset="121459.9">1887 7437 2175 0,'0'0'-54'0,"0"0"18"0,0 0 14 16,18-14-7-16,-18 14 13 0,0 0 10 16,0 0 6-16,0 0 3 0,0 0 7 0,29 16 11 15,-29-16 12-15,12 16 6 0,-8-4-6 0,-4-12 16 16,6 20 4-16,-2-6 15 15,-4-14-1-15,0 23 9 0,0-23-7 0,-4 24-9 16,-2-11-14-16,-2-1-31 0,8-12-34 16,-16 26-26-16,7-18-16 0,1 3-21 0,-4-4-15 15,-2 3-20-15,6-7-59 16,8-3-95-16,-27 6-299 0,11-10 232 0</inkml:trace>
  <inkml:trace contextRef="#ctx0" brushRef="#br0" timeOffset="121650.19">1669 7283 1657 0,'8'-18'79'16,"-8"18"51"-16,2-14-1 15,-2 14-9-15,0 0-21 0,12-13-15 0,-12 13-23 0,0 0-8 16,0 0-4-16,0 0-1 16,0 0 3-16,0 0-3 0,25 27-8 0,-25-12 3 15,4 2-20-15,-2 0-16 0,-2 2-42 0,0 0-24 0,0 3-23 16,0 0-34-1,-2-1-37-15,-2 0-66 0,0-4-432 0,0 2 123 0</inkml:trace>
  <inkml:trace contextRef="#ctx0" brushRef="#br0" timeOffset="122350.29">1610 7557 1810 0,'0'0'-62'16,"0"0"24"-16,0 0 13 0,0 0 4 15,0 0 6-15,8-12 11 0,-8 12 3 16,0 0 4-16,0 0 5 0,0 0-3 16,0 0 7-16,0 0 0 0,0 0-9 0,0 0 4 15,0 0-9-15,0 0 2 0,0 0-3 0,0 0 3 0,0 0 3 16,0 0 2-16,0 0 5 15,0 0 6-15,0 0 7 0,0 0 5 0,0 0-5 16,0 0 3-16,0 0 0 16,0 0-4-16,0 0 2 0,0 0-5 0,0 0 2 15,0 0-2-15,0 0 6 0,0 0 5 16,0 0 7-16,0 0-3 0,0 0 17 0,0 0-6 16,0 0 2-16,0 0 12 0,0 0 7 0,0 0-3 0,0 0-5 15,0 0 0-15,0 0-10 16,0 0 1-16,0 0-3 0,0 0 1 0,0 0 5 15,0 0 6-15,0 0-4 16,0 0 0-16,-14 54 0 0,7-46-2 0,-1 3-6 0,0 2-7 16,8-13-1-1,-22 18-9-15,14-7-20 0,-5-1-27 0,5-1-24 0,-6 2-43 16,6-4-37-16,-2 1-38 16,-1-2-59-16,11-6-111 0,-18 5-368 0,6-3 48 0</inkml:trace>
  <inkml:trace contextRef="#ctx0" brushRef="#br0" timeOffset="122589.92">1331 7528 2123 0,'0'0'35'0,"0"0"33"0,-7-18-20 0,7 18 3 16,0 0-8-16,0 0-18 0,9-21 2 0,-9 21-4 0,0 0 13 15,8-10 14-15,-8 10 5 16,0 0 4-16,18-7 3 0,-18 7 1 0,0 0-5 0,0 0 8 15,0 0 1-15,29 15-2 16,-29-15 3-16,8 16-6 0,-8-16-5 0,4 22-12 16,-4-22-21-16,-4 25-26 15,4-25-30-15,-8 29-43 0,1-13-39 0,1-1-34 0,-2-3-51 16,0 1-74 0,-6-3-485-16,6 0-43 0</inkml:trace>
  <inkml:trace contextRef="#ctx0" brushRef="#br0" timeOffset="123350.02">1133 7518 2144 0,'12'-2'-94'0,"-12"2"16"0,0 0 6 0,0 0 8 15,0 0 7-15,0 0 11 16,0 0 16-16,0 0 14 0,0 0 14 0,-14 41 22 16,14-41 15-16,-12 13 14 0,12-13 41 0,-17 13-5 15,17-13 1-15,-16 12 1 0,16-12-2 16,-18 8-9-16,10-1 3 0,8-7-3 0,-21 5 0 15,21-5-6-15,-22 7-6 16,22-7-10-16,-17 7-4 0,17-7-8 0,-14 6-3 0,14-6-8 16,-16 9 4-16,16-9-18 15,-8 11-2-15,8-11-5 0,-10 15-27 0,10-15-27 0,-7 22-22 16,7-13-24 0,0-9-29-16,0 21-40 0,0-21-62 0,0 13-481 0,0-13 42 15</inkml:trace>
  <inkml:trace contextRef="#ctx0" brushRef="#br0" timeOffset="123659.98">1465 6646 2061 0,'8'-12'-52'0,"-8"12"-3"0,8-16 6 15,-8 16-3-15,6-9 17 16,-6 9 13-16,0 0 7 0,0 0 21 0,0 0 6 16,0 0 22-16,0 0 4 15,0 0 5-15,0 0 5 0,0 0-4 0,-32 50-4 0,20-30-4 16,1 3-3-16,-7 6-6 16,0 3-5-16,3-2 8 0,-3 8-1 0,-8-2-9 15,5-1-7-15,-5 0 2 0,1-2 2 0,-1 0 0 0,5-4-4 16,3-4-12-1,0 0-30-15,-3-2-33 0,5-5-46 0,2 0-75 0,2-2-157 16,3-2-175-16,1-2 311 16</inkml:trace>
  <inkml:trace contextRef="#ctx0" brushRef="#br0" timeOffset="124600">6041 8738 1433 0,'0'0'-3'0,"0"0"15"16,0 0 12-16,0 0 13 0,3 19 17 0,-3-19 1 0,0 0 18 15,2 15-3-15,-2-15 10 16,0 0-7-16,4 21-2 0,-4-21-11 0,4 15-6 16,-4-15-2-16,4 21-10 0,0-9 4 0,-4-12 3 15,4 28-13-15,0-13-6 0,0 2-4 16,-2 3-3-16,2-2 0 0,2 1-3 0,-2 1 1 15,2 1-13-15,-3-2 22 16,1-1-6-16,0 4 7 0,4-6 1 0,-4 3-6 0,0-2-6 16,2 1 0-16,-4-4 5 15,2-1-16-15,2-3-21 0,-4 3-7 16,0-4-28-16,-2-9-28 0,4 16-29 16,-4-16-23-16,2 12-52 0,-2-12-117 0,0 0-287 15,0 0 217-15</inkml:trace>
  <inkml:trace contextRef="#ctx0" brushRef="#br0" timeOffset="124999.93">6329 8697 1640 0,'0'0'-38'0,"0"0"20"0,6-13 19 15,-6 13 11-15,0 0 20 0,0 0 3 16,0 0 3-16,0 0 3 0,0 0 12 0,0 0 0 16,0 0-9-16,0 0 11 15,-27-7 9-15,27 7 6 0,0 0 6 0,-30 16-1 0,16-8 3 16,3 0-13-16,-5 3-3 16,4 1-7-16,-4 1-12 0,1 0-2 0,-3 3-3 15,0-1 8-15,3 2-11 0,-3 2-5 0,-4 2-1 16,1 2-10-16,1-2 4 15,-1-1 7-15,-1 2-9 0,0 1 5 0,3 0-4 0,-5-2 1 16,3 2 2-16,-1-3-4 16,0 1 3-16,7-2-9 0,-3-1 4 0,2 0-7 15,-1 0 3-15,1-1-10 0,4-2-5 16,-2 0-20-16,6-1-18 0,-1-1-18 0,-1 0-20 16,2-1-18-16,8-12-13 0,-8 20-22 0,4-12-30 15,-2 0-69-15,6-8-448 16,-6 11 82-16</inkml:trace>
  <inkml:trace contextRef="#ctx0" brushRef="#br0" timeOffset="125440.32">6526 8829 1996 0,'0'0'-9'0,"0"0"25"16,0 0 6-16,0 0 14 0,0 0 7 15,0 0 14-15,0 0 1 0,0 0 5 16,0 0 9-16,-24 40-1 0,18-28 10 16,-4 0 10-16,4 2 4 0,1 1 0 15,-1 2-8-15,0-1-7 0,4 1-8 0,0 1-6 16,2-2-7-16,2 4-6 0,0-5-8 0,4 2-7 15,0-2 0-15,-1 0-12 0,1 0-13 16,4-1-21-16,-2-3-31 0,0 0-40 16,4-1-38-16,-5-1-32 0,1-2-46 0,0-1-101 15,-8-6-475-15,16 5-61 0</inkml:trace>
  <inkml:trace contextRef="#ctx0" brushRef="#br0" timeOffset="125889.93">6647 8974 2256 0,'0'0'-9'0,"0"0"2"16,0 0-2-16,8-16-7 15,-8 16-1-15,0 0 8 0,0 0-5 0,12-9 4 0,-12 9-7 16,0 0 6-16,18-7-9 16,-18 7-6-16,17-4 8 0,-17 4-13 0,20-6 1 0,-20 6-2 15,22-4-2-15,-22 4 5 0,21-2 5 16,-21 2 3-16,18-4-5 0,-18 4 7 15,18-1 1-15,-18 1 13 0,0 0 5 0,19-3 19 0,-19 3 7 16,0 0-4 0,0 0 7-16,0 0 1 0,16-3 6 0,-16 3 1 0,0 0 2 15,0 0 7-15,0 0-11 16,0 0 0-16,0 0 7 0,0 0-3 0,0 0-2 0,-26 36 0 16,26-36 15-16,-9 16-1 0,9-16-3 0,-14 18-4 15,8-9 4-15,-2 1-2 16,8-10 9-16,-14 22-1 0,6-9 6 0,3-4-1 0,5-9-4 15,-12 17 1-15,12-17-8 16,-8 16-2-16,8-16-9 0,-6 15-9 16,6-15-3-16,0 0-4 0,0 21-1 15,0-21 3-15,0 0 0 0,8 19-4 0,-8-19-2 0,14 9 0 16,-14-9-3 0,15 8-3-16,-15-8-14 0,20 4-9 0,-20-4-24 0,24 1-21 15,-24-1-22-15,21 2-29 0,-21-2-18 0,24-3-45 16,-13-1-80-16,-11 4-509 15,20-8-49-15</inkml:trace>
  <inkml:trace contextRef="#ctx0" brushRef="#br0" timeOffset="126085.3">7001 8958 2325 0,'0'0'48'0,"0"0"-22"15,10-7 7-15,-10 7-7 0,0 0-5 16,0 0-3-16,0 0 8 0,0 0-2 0,0 0-9 15,21 30 7-15,-17-18-6 16,-4-12 4-16,0 34-5 0,-4-15-2 0,2 0-15 16,-2 6-11-16,-2-2-14 15,-1 2-26-15,-5 0-19 0,4-1-24 0,-8 3-49 0,-1-2-99 16,-5-1-389-16,-2-1 148 16</inkml:trace>
  <inkml:trace contextRef="#ctx0" brushRef="#br0" timeOffset="126719.86">5642 9163 1856 0,'0'0'32'0,"0"0"22"16,14-20 3-16,-14 20-9 15,0 0 6-15,0 0-7 0,6-11-17 0,-6 11 14 16,0 0-13-16,0 0 9 0,0 0 2 16,0 0 8-16,0 0 8 0,0 0 4 0,11-10 5 15,-11 10-9-15,0 0 4 0,0 0-6 16,0 0-11-16,0 0-13 0,0 0-17 0,0 0-19 15,0 0-12-15,0 0-1 0,0 0-12 16,0 0-3-16,0 0 11 0,0 0 17 16,0 0 5-16,0 0 11 0,-10-29-10 0,10 29 18 15,0 0 12-15,0 0 3 0,-7-12 15 16,7 12-1-16,0 0 11 0,0 0-3 0,0 0 1 16,-12-10-5-16,12 10-5 0,0 0-3 0,0 0-5 15,0 0-3-15,0 0-8 0,0 0-3 16,-26 2-2-16,26-2-1 0,0 0-1 0,0 0-2 15,-25 15 4-15,17-10 1 16,-2 3 2-16,-2-2 0 0,1 4-3 0,-3-1-4 0,0 1 4 16,-2-1-2-16,-1 1-2 15,-5 0 4-15,0 1-4 0,1-2-2 0,1 0 1 16,-1 1 0-16,-1-2-4 16,2-1 2-16,-1 0 1 0,3-2 2 0,0 1-4 15,3-2 7-15,-3 0-5 0,0-3-6 0,3 1 5 0,-1 0 1 16,2-2 3-16,0 2 2 15,14-2 4-15,-25 2 1 0,15-2 0 0,10 0 0 0,-20 0-10 16,20 0-4-16,-13 0-16 16,13 0-15-16,0 0-17 0,-20 1-22 0,20-1-25 15,0 0-35-15,0 0-36 16,-14 0-37-16,14 0-48 0,0 0-118 0,0 0-528 16,-13 3-251-16</inkml:trace>
  <inkml:trace contextRef="#ctx0" brushRef="#br0" timeOffset="126987.14">5012 9840 2618 0,'13'12'-88'0,"1"-5"10"0,0-1 16 16,-2-2 2-16,-12-4 8 16,27 4-3-16,-11-4-3 0,-16 0-1 0,33 0-9 15,-11-4 5-15,-3 0-11 16,5-3-4-16,1-1-10 0,1-2-28 0,-2-1-51 0,3-4-302 16,1-2 364-16</inkml:trace>
  <inkml:trace contextRef="#ctx0" brushRef="#br0" timeOffset="127210.12">5878 8451 1454 0,'0'0'54'0,"0"0"-7"0,7-11 3 0,-7 11-8 16,0 0 11-16,0 0 15 0,0 0 10 15,0 0 11-15,0 0-1 0,0 0-1 0,-33 38 4 16,17-23-10-16,1 2-2 16,-5 5-14-16,-4 0-21 0,1 2-27 0,1 1-37 15,-5 3-53-15,1-4-56 0,-5 5-97 16,1 2-419-16,-1-3 129 0</inkml:trace>
  <inkml:trace contextRef="#ctx0" brushRef="#br0" timeOffset="127669.85">4691 9176 1945 0,'0'0'-3'0,"0"0"4"16,0 0 6-16,0 0 2 0,0 0 3 0,0 0 8 15,0 0-1-15,0 0 13 16,0 0 10-16,-13 9 10 0,13-9 6 0,0 0-1 0,-14 12 8 16,14-12-1-16,-12 7 2 15,12-7 9-15,-16 8 3 0,16-8-3 0,-17 6-7 16,17-6-6-16,0 0-10 16,-20 4-12-16,20-4-14 0,0 0-13 0,0 0-4 0,-20 0-5 15,20 0-10-15,0 0-4 0,0 0-17 0,-9-23 6 16,9 23-11-16,0-23 3 15,0 23-13-15,2-29-3 0,0 11-20 0,2-2-28 16,-1 1-36-16,-1-4-83 0,2-2-150 16,0 5-235-16,-2 1 197 0</inkml:trace>
  <inkml:trace contextRef="#ctx0" brushRef="#br0" timeOffset="127820.16">4552 8738 1874 0,'6'-21'21'0,"-6"21"-15"0,0 0-27 16,14-14-23-16,-7 6-23 0,1 3-27 15,2-1-46-15,0-1-96 0,2-1-187 0,-4 2 133 16</inkml:trace>
  <inkml:trace contextRef="#ctx0" brushRef="#br0" timeOffset="128640.34">4381 8794 1258 0,'0'0'-7'16,"-4"18"-2"-16,4-18 0 0,0 19-13 0,0-19-10 0,2 21-10 16,-2-21-11-16,6 22 0 0,-2-10-1 0,-2 1 20 15,-2-13 5-15,2 25 17 16,0-13 8-16,-2-12 8 0,2 22 6 0,-2-22 10 15,-4 21 7-15,4-21-2 16,-6 20 11-16,6-20 0 0,-10 16 1 0,10-16-4 0,-12 12 3 16,12-12-12-16,-11 9 1 15,11-9-6-15,-14 6-7 0,14-6-14 16,-16 4 6-16,16-4-3 0,0 0-1 0,-25 2 4 16,25-2 10-16,0 0 0 0,0 0 0 15,-26-6-4-15,26 6 6 0,0 0 3 0,-14-6-6 0,14 6-2 16,0 0-3-16,0 0-1 0,0 0-12 15,-11-14-19-15,11 14-9 0,0 0-10 0,0 0-13 16,0 0-5-16,-2-18 1 16,2 18 3-16,0 0 5 0,0 0 11 0,0 0 23 0,-6-13 11 15,6 13 5-15,0 0 11 16,0 0 13-16,0 0 6 0,0 0 8 0,0 0 2 16,-12-12-3-16,12 12-7 0,0 0 0 0,0 0-6 15,0 0-12-15,0 0 8 16,0 0-11-16,0 0-2 0,0 0 2 0,0 0 2 15,0 0 3-15,0 0-5 0,0 0 5 16,0 0-7-16,0 0-1 0,0 0-15 16,0 0 4-16,0 0-1 0,0 0 2 15,0 0-1-15,0 0 7 0,0 0 7 0,0 0 0 16,27-15 14-16,-27 15 7 0,16-1-6 16,-16 1 10-16,0 0 0 0,22-3 14 0,-22 3 0 15,0 0 2-15,21-2 1 0,-21 2 1 0,0 0 3 0,20 0 5 16,-20 0-5-16,0 0 8 15,0 0 13-15,0 0-1 0,16 6 0 0,-16-6 3 16,0 0-4-16,0 0-4 16,0 0 3-16,0 0 1 0,-26 35-7 0,14-24-2 15,-1 1-11-15,-1 2-3 0,-2 2 6 16,-1 1-24-16,-1 0-1 0,-2 6 1 16,1 0-8-16,-1 2-10 0,2-1 10 0,-1 3 0 0,-1 0-8 15,4 1-3-15,-1 1 6 0,-1 0-13 16,2-1 10-16,4-1-8 0,5-3 8 0,-1-1 2 15,2 0-1-15,2-2 7 16,4 0-2-16,2 0-2 0,4-2 5 0,-2 2 5 0,7 1 1 16,3-3 6-16,-2-2 4 15,6-2 7-15,3 0 5 0,7 2 1 0,-9-4-2 16,13-2-3-16,1-1-9 16,-3-2-3-16,-1-3-9 0,3 1-13 0,-1-4-29 0,0 0-26 15,-1-2-31-15,1-2-42 0,-1 0-46 0,-5-4-60 16,-1 1-118-16,-1-3-470 15,-1 1-124-15</inkml:trace>
  <inkml:trace contextRef="#ctx0" brushRef="#br0" timeOffset="128785.58">4656 9599 2720 0,'0'0'192'0,"0"0"-1"16,0 0-26-16,-16-12-33 0,16 12-35 0,0 0-32 15,0 0-33-15,0 0-32 16,0 0-26-16,0 0-27 0,0 0-44 0,0 0-34 15,0 0-45-15,0 0-92 0,0 0-600 16,0 0-229-16</inkml:trace>
  <inkml:trace contextRef="#ctx0" brushRef="#br0" timeOffset="129570.29">3727 8829 2481 0,'0'0'-104'0,"0"0"18"15,0 0 7-15,0 0 3 0,0 0 6 0,0 0 13 16,0 0 4-16,0 0 16 0,4 34 16 0,-4-34 16 16,0 0 13-16,-6 25 13 0,6-25 0 0,-10 19 13 15,5-8 4-15,-3 3 16 0,-2-1-5 16,-2-1 11-16,0 5 13 0,-3-1 11 0,-1-2 16 15,0 4 3-15,-1-4-1 16,-1 2 0-16,-2-1 1 0,-1 0-2 0,-5 0 10 16,-1 1 3-16,-3 0 1 0,5-2 2 15,-5 0-5-15,-1 0-3 0,-1-4-6 0,-3 2-5 16,0-2-3-16,-3-1 3 16,5-2-3-16,3 0 2 0,-1-2-1 0,2-1-14 0,1 0-6 15,1-2-7-15,-1-1-7 0,1 3-12 0,5-2-3 16,2 0-1-16,1-2-3 15,19 0-3-15,-32 4-7 0,17-4 0 0,15 0-4 16,-22 4-6-16,22-4-6 16,-18 2-9-16,18-2-2 0,-17 3-5 15,17-3-3-15,0 0-5 0,-20 4 0 0,20-4 0 16,0 0 0-16,-12 10 1 0,12-10-2 0,-14 11 3 16,14-11 0-16,-7 19 4 0,1-8-1 15,-2 0 0-15,0 3 2 0,0 1-5 16,-2 5-8-16,1-1-9 0,1 2-10 0,-4 0-9 0,0-1-17 15,0 2-14-15,-3-2-13 0,3 1-16 16,-6-1-22-16,8-4-24 0,-5 2-19 0,7-4-29 16,-2-1-26-16,2-4-69 15,0-2-145-15,2 0-449 0,6-7-260 0</inkml:trace>
  <inkml:trace contextRef="#ctx0" brushRef="#br0" timeOffset="129909.93">3816 8425 2578 0,'0'0'-108'0,"13"-11"12"0,-13 11 13 0,0 0 0 0,0 0 11 15,0 0-3-15,0 0 13 16,0 0 14-16,0 0 10 0,0 0 17 16,0 0 8-16,0 0 17 0,0 0 18 15,-17 47 23-15,9-37 15 0,8-10 23 0,-16 25 11 0,6-12 7 16,-1 0 7-16,-3 3-1 16,0 0-4-16,0 1-8 0,-1 1-12 0,-5-1-11 15,4 0 18-15,-3 1-17 0,1-1-12 0,0-1-27 0,-1 1-43 16,1-1-45-16,0 1-43 15,3-3-40-15,-3-1-65 16,2-1-126-16,2-3-389 0,1 0 25 0</inkml:trace>
  <inkml:trace contextRef="#ctx0" brushRef="#br0" timeOffset="130739.82">2461 9250 1980 0,'0'0'-85'0,"0"0"36"0,0 0 33 16,-26 11 0-16,26-11 12 0,-16 13 9 0,7-3 23 16,-1 2-4-16,-4-1 4 15,2 4-2-15,-5 2 3 0,5 2 3 0,-2 1-5 0,-4 2 0 16,-1 4 3-16,1-2-5 16,-4 4 2-16,1 0 3 0,1 1 3 0,-3 1 15 15,1-2 10-15,0-2 14 0,-1 1 4 0,1 0 12 16,1-3 7-16,-1 3-3 15,0-2-2-15,3 2-4 0,-5-2-4 0,1 0 5 0,1 1-5 16,-3-1-11-16,3-1-3 16,0 0-8-16,-3 2-2 0,-1-3-6 0,1 2 3 0,-1-5-1 15,5 1 0-15,-7 3-4 16,1-3-7-16,-5-2-6 0,7-2-4 16,-5 1-10-16,1 0-4 0,3-3-7 0,-3 0-4 0,1-1 7 15,1-3 1-15,-5 0-2 16,7-3-5-16,-5 2-8 0,1-2 2 0,-2-5-26 15,-3 4 6-15,5-2-11 0,-3-4 6 16,-1-1-4-16,-1 0-10 0,-1 0-32 0,-6-4 10 0,2 2 3 16,1-3 11-16,3 1 13 15,2 0 14-15,3-1 9 0,5 1 7 0,-1-2 6 16,8 2 8-16,-3 0 4 16,7 3 2-16,14 1-5 0,-29-8 2 0,29 8-15 0,-18-5 1 15,18 5 3-15,-12-8 11 0,12 8 5 0,0 0 3 16,0 0 14-16,0 0 6 15,0 0-1-15,0 0 4 0,47-14 0 0,-25 14-5 16,-1 0-6-16,9 3-4 16,-1-3-4-16,7 1-4 0,-3 2-2 0,8-3-6 0,-1 0-12 15,7 0-15-15,-4 0-18 16,4-3-18-16,-2-1-22 0,2 0-27 0,-3 1-29 16,3-2-33-16,-4-3-42 0,4-4-54 0,-4 3-100 0,-5-4-475 15,-1 1-155-15</inkml:trace>
  <inkml:trace contextRef="#ctx0" brushRef="#br0" timeOffset="131239.81">1901 9219 2426 0,'12'-13'-46'0,"-12"13"25"15,0 0 6-15,0 0 7 0,0 0-10 16,0 0 4-16,0 0-6 0,0 0 12 0,0 0-3 16,0 0 11-16,0 0-3 0,-30 36 29 0,30-36-15 15,-13 10 9-15,13-10 17 16,-16 8-2-16,16-8 5 0,-14 5-2 0,14-5-7 0,0 0-14 15,-20 6-8-15,20-6 10 16,0 0-11-16,-17 2-8 0,17-2-2 0,0 0-10 16,0 0-3-16,0 0-3 15,-22 0-4-15,22 0 5 0,0 0 9 0,0 0-10 0,0 0 6 16,0 0 3-16,-14 8 1 16,14-8 1-16,0 0-1 0,0 0 13 0,-7 16-19 15,7-16-1-15,-6 12 3 0,6-12 1 0,-8 13 3 0,8-13-1 16,-12 14 12-16,12-14 14 15,-12 15 10-15,2-9 13 0,10-6 15 0,-11 8 14 16,11-8 17-16,-14 9 10 16,14-9 5-16,0 0 4 0,-14 5-3 0,14-5-4 0,0 0-14 15,0 0-18-15,0 0-30 16,0 0-25-16,-21-15-38 0,21 15-36 0,-4-17-41 16,4 17-46-16,0-25-66 0,0 25-148 0,0-26-386 15,0 12-27-15</inkml:trace>
  <inkml:trace contextRef="#ctx0" brushRef="#br0" timeOffset="131409.97">1777 8903 2530 0,'0'0'223'16,"8"-12"-4"-16,-8 12-23 16,0 0-30-16,16-10-24 0,-14 7-26 0,-2 3-19 0,0 0-14 15,8-7-22-15,-8 7-22 0,0 0-31 0,0 0-38 16,0 0-51-16,13-6-74 15,-13 6-72-15,0 0-168 0,0 0-513 0,0 0-298 16</inkml:trace>
  <inkml:trace contextRef="#ctx0" brushRef="#br0" timeOffset="131570.25">1687 9610 2806 0,'0'0'30'0,"4"19"32"0,-4-19-8 0,6 13-9 0,-6-13-12 15,0 0-19-15,0 0-15 16,4 17-21-16,-4-17-20 0,0 0-21 0,0 0-17 0,4 14-23 16,-4-14-21-16,0 0-41 15,0 0-92-15,0 0-431 0,0 0 67 0</inkml:trace>
  <inkml:trace contextRef="#ctx0" brushRef="#br0" timeOffset="132000.18">1585 9121 1942 0,'0'0'-20'0,"0"0"36"0,0-18 5 0,0 18 5 15,0 0-4-15,0 0-14 16,0 0-1-16,0 0 1 0,-18-6 11 0,18 6-2 0,0 0 12 16,0 0 12-16,-33 29-4 0,23-16 4 0,-6 3 2 15,-2 1-4-15,1 4 1 16,-9 0 0-16,1 2-2 0,-1 0-14 0,-3 1 5 15,-5 1-2-15,5-6 5 0,-6 0-2 16,5-2 3-16,-3 1 1 0,1-5-11 16,-1 0-6-16,-2-3 11 0,5-1-5 15,1-3-5-15,3 0-8 0,-3-4-4 0,7-1-14 16,0-1 0-16,1-1-9 0,-1-1 20 16,5 0 15-16,17 2 15 0,-34-6 11 0,34 6 17 15,-25-2 6-15,25 2 4 0,-18-2-7 0,18 2-7 16,0 0-8-16,-20 2-7 15,20-2-8-15,0 0-5 0,-17 8-5 0,17-8-2 16,0 0-2-16,-10 17-3 0,10-17-3 16,-12 19-4-16,8-10-6 0,0 5-6 0,4-14 1 15,-13 25 1-15,5-14 3 16,0 0-2-16,2 3-18 0,6-14-21 0,-16 21-41 16,10-12-40-16,-2 1-32 0,1-3-31 15,7-7-47-15,-8 14-88 0,2-6-393 0,6-8 31 16</inkml:trace>
  <inkml:trace contextRef="#ctx0" brushRef="#br0" timeOffset="132120.16">1072 9204 2074 0,'10'-13'-71'0,"2"-2"-49"15,-8 2-89-15,0 1-328 0,2-1 278 0</inkml:trace>
  <inkml:trace contextRef="#ctx0" brushRef="#br0" timeOffset="132300.06">1051 8918 2129 0,'0'0'320'15,"0"-21"-33"-15,0 21-47 0,0 0-54 16,0 0-54-16,0 0-46 0,9-20-42 0,-9 20-36 0,0 0-42 15,8-12-34-15,-8 12-46 16,0 0-40-16,0 0-57 0,8-11-125 0,-8 11-444 16,0 0-77-16</inkml:trace>
  <inkml:trace contextRef="#ctx0" brushRef="#br0" timeOffset="132790.14">493 9486 2240 0,'0'0'-86'16,"0"0"9"-16,0 0 6 0,0 0-6 15,0 0 7-15,0 0 13 0,0 0 16 0,0 0 16 16,0 0 21-16,16-38 15 16,-7 25 15-16,-9 13 7 0,8-28 8 0,-4 8 6 15,0 4 8-15,0-6 10 0,2-3-14 0,-6-2 2 0,0 3-22 16,-6 1 4-16,6-1 2 15,-4 2 2-15,0 1-16 0,0 3-4 0,0 4 2 16,-2-1 4-16,6 15-1 0,-15-21 11 16,5 13-6-16,10 8-5 0,-24-6 7 15,24 6 3-15,-27 6 1 0,27-6-4 16,-26 11 2-16,11-1-4 0,9 0-5 0,-2 3 4 16,8-13-2-16,-4 28 0 0,8-10-2 15,0-3-4-15,2 0 0 0,9 4-4 0,-1-4-1 16,2 1-24-16,2-1-30 0,3 0-37 0,-3-4-46 15,3 3-60-15,-5-3-153 16,-2 1-324-16,2 5 111 0</inkml:trace>
  <inkml:trace contextRef="#ctx0" brushRef="#br0" timeOffset="132950.59">585 9852 2126 0,'0'0'164'0,"0"9"10"0,0-9-17 0,6 10-22 0,-6-10-38 16,0 0-35-16,0 0-43 16,0 0-45-16,8 17-49 0,-8-17-48 0,4 6-57 15,-4-6-116-15,0 0-405 16,0 0 46-16</inkml:trace>
  <inkml:trace contextRef="#ctx0" brushRef="#br0" timeOffset="134409.94">621 9858 1942 0,'0'0'-94'0,"0"0"15"16,0 0 4-16,0 0 1 15,7-8 6-15,-7 8-2 0,0 0 23 0,0 0 11 16,0 0 19-16,0 0 20 0,0 0 25 16,8-15 9-16,-8 15 9 0,0 0-4 0,0 0 14 15,0 0-10-15,0 0-1 16,0 0-3-16,0 0-13 0,0 0 1 0,0 0-2 16,0 0-9-16,0 0-3 0,0 0 1 0,10-9 12 0,-10 9-3 15,0 0 11-15,0 0 0 16,0 0 14-16,0 0-9 0,0 0 10 0,0 0 13 15,0 0-3-15,0 0 2 16,0 0 2-16,0 0-7 0,0 0-3 0,0 0 10 0,0 0-4 16,0 0-4-16,0 0-1 15,0 0-6-15,0 0-6 0,0 0-10 16,0 0-5-16,0 0-12 0,0 0-14 0,0 0-3 16,0 0-11-16,0 0-5 0,0 0 2 0,0 0 0 15,16-17 7-15,-16 17 3 0,10-6 5 0,-10 6-5 16,0 0-6-16,0 0-7 15,17-4-14-15,-17 4-31 0,0 0-49 16,0 0-66-16,0 0-197 0,0 0-290 0,0 0 101 16</inkml:trace>
  <inkml:trace contextRef="#ctx0" brushRef="#br0" timeOffset="202240.31">13552 1048 430 0,'0'0'122'0,"0"0"-14"0,0 0-28 0,0 0-5 16,0 0-10-16,0 0 2 0,0 0-5 15,0 0 2-15,0 0 0 0,20 33 1 16,-20-33 17-16,0 0 0 0,0 0 2 16,0 0 1-16,0 0-5 0,4 14 7 0,-4-14-3 0,0 0 7 15,0 0-2-15,3 15-3 16,-3-15 2-16,0 0-8 0,6 16-10 0,-6-16-6 16,0 0-7-16,4 17 8 0,-4-17 0 0,4 13-7 15,-4-13-5-15,4 18-3 16,-4-18 0-16,4 18 4 0,-2-6-4 0,-2-12-1 0,8 22 4 15,-4-8-7-15,-2-1 4 16,2 3-3-16,0-1-4 0,-4-15-1 0,7 28-4 16,-1-12-4-16,-2-1 3 0,0 1 0 15,0-4-9-15,0 4 0 0,0-3-1 0,2 0 13 16,-2 0 5 0,0 1 2-16,0-1 2 0,-4-13 0 0,6 23-4 0,-1-11-3 0,-5-12-6 15,8 21 0-15,-4-13-4 0,-4-8 4 0,8 18-5 16,-8-18 1-16,6 20-2 15,0-13 2-15,-6-7-2 0,4 16 1 0,-4-16-9 16,6 13 1-16,-6-13-3 16,0 0 1-16,8 16-3 0,-8-16-4 0,3 10-2 0,-3-10-5 15,0 0-14-15,0 0-22 16,8 13-25-16,-8-13-33 0,0 0-46 0,0 0-37 16,6 8-46-16,-6-8-70 0,0 0-171 15,0 0-388-15,0 0-188 0</inkml:trace>
  <inkml:trace contextRef="#ctx0" brushRef="#br0" timeOffset="202765.19">13823 1192 2394 0,'0'0'-118'0,"0"0"20"0,0 0 19 16,0 0 13-16,0 0 4 0,0 0 5 0,0 0 14 15,0 0 5-15,0 0 10 0,8-14 15 16,-8 14 12-16,0 0 1 0,0 0 5 0,0 0 6 16,0 0 15-16,0 0 8 15,0 0 20-15,0 0-3 0,0 0 15 0,0 0-1 16,0 0 1-16,0 0 5 0,-36 41-10 16,29-34 2-16,-1 5-4 0,0-1-1 0,-4 1-1 15,0 1 1-15,-1 2-3 0,-1 3-1 0,-2-2-4 16,2 3 1-16,-1-2-6 15,-1-1-4-15,2 3-1 0,-2 0-10 0,3-2 0 16,-3 2-2-16,2-1-1 0,-1-1-2 16,3 0 1-16,-2-1 0 0,4 2-2 15,-2-4-4-15,3-1-1 0,1 0-4 16,-4-1-2-16,6-1-15 0,-2 1-13 0,8-12-17 16,-12 16-17-16,12-16-27 0,-7 16-21 15,3-10-14-15,4-6-18 0,-2 11-25 0,2-11-38 16,0 0-90-16,-2 11-374 0,2-11 114 0</inkml:trace>
  <inkml:trace contextRef="#ctx0" brushRef="#br0" timeOffset="204850.05">13511 410 1778 0,'0'0'-111'0,"0"0"18"0,0 0 15 0,0 0 10 15,0 0 15-15,0 0 14 0,0 0 16 16,0 0 13-16,0 0 13 0,0 0 11 0,0 0 8 15,0 0 6-15,0 0 11 16,0 0-1-16,0 0 18 0,0 0-1 0,0 0-4 16,0 0 0-16,0 0 2 15,0 0 2-15,0 0-1 0,0 0-5 0,0 0-3 0,0 0 9 16,0 0-9-16,0 0-1 16,0 0-4-16,0 0 0 0,0 0 1 15,0 0-3-15,0 0 3 0,0 0-6 0,0 0-7 0,0 0 3 0,0 0-3 16,29-29 0-16,-29 29-11 15,0 0 7-15,0 0-6 0,0 0-2 0,20 0-4 16,-20 0 5-16,0 0-9 16,0 0 12-16,0 0-10 0,0 0 5 0,16 15-6 0,-16-15 4 15,0 0 1 1,3 17 8-16,-3-17 13 0,0 0 2 0,-3 25-3 0,3-25 5 16,-6 18 1-16,6-18-1 15,-8 19 0-15,8-19 0 0,-10 18-5 0,6-8-2 16,4-10-12-16,-10 16 1 0,10-16 5 0,-10 12-6 0,10-12-2 15,-9 14 2-15,9-14-3 16,-6 10 1-16,6-10-2 0,0 0-1 0,0 0 1 16,0 0-4-16,0 0-2 0,0 0-1 15,0 0-2-15,0 0-3 0,0 0-3 16,0 0-2-16,0 0 4 0,0 0-10 16,0 0 5-16,39-35-7 0,-29 25-2 0,2-2 3 0,-1 4-1 15,1-5 0-15,2 2 0 0,-2 0 4 16,-3-1 0-16,5 3 9 0,-4-1-2 15,2-1 5-15,-2 4 2 0,-10 7-1 0,17-19 3 16,-11 11 1-16,-6 8 6 0,14-17 9 16,-14 17 3-16,10-7 2 0,-10 7 3 0,0 0-1 15,8-15-10 1,-8 15-7-16,0 0 0 0,0 0-1 0,0 0-2 16,0 0 2-16,0 0-1 0,0 0 3 0,0 0 1 15,0 0-1-15,0 0-1 0,-34 29 3 0,34-29 7 16,-12 15-5-16,12-15-1 0,-11 18-1 0,7-9 1 15,4-9-4-15,-8 18-5 16,8-18 0-16,-6 14 3 0,6-14-4 16,0 0-4-16,6 23-12 0,-6-23-7 0,8 11-10 15,-8-11-17-15,15 10-24 0,-15-10-32 0,22 4-34 16,-22-4-36-16,24 2-34 16,-15-2-61-16,-9 0-110 0,20-2-420 0,-8-2-94 0</inkml:trace>
  <inkml:trace contextRef="#ctx0" brushRef="#br0" timeOffset="205685.08">13856 305 2173 0,'0'0'-131'0,"0"0"24"0,0 0 15 0,0 0 13 0,0 0 10 16,0 0 11-16,0 0 3 16,0 0 6-16,0 0 0 0,0 0 5 0,0 0 8 0,0 0 2 15,0 0 5-15,0 0 8 16,0 0 7-16,0 0 7 0,0 0 11 0,0 0 6 15,0 0 4-15,0 0 10 0,0 0-2 0,0 0 11 16,0 0-4-16,0 0 2 0,0 0-1 16,0 0 4-16,0 0-1 0,0 0 1 0,0 0 1 15,0 0 0-15,0 0-3 16,0 0 4-16,0 0-10 0,0 0 5 0,0 0-14 16,0 0 4-16,0 0 10 0,0 0 3 15,0 0 0-15,0 0 4 0,0 0-2 0,0 0 7 16,0 0 2-16,0 0 3 0,0 0-11 0,0 0 13 15,0 0-3-15,-21 28 1 16,21-28 4-16,0 0-11 0,-6 16-2 0,6-16 4 0,-8 17-1 16,8-17 7-16,-6 15-4 15,6-15-6-15,-4 18 1 0,4-18-5 0,-6 17-6 16,6-17 9-16,-2 20-12 16,2-20-4-16,0 17 1 0,0-17 5 0,0 0-5 0,0 24 0 15,0-24-5-15,4 16 1 0,-4-16-1 0,4 13-4 16,-4-13-1-16,8 13-2 15,-8-13-7-15,12 11-12 0,-12-11-15 0,10 9-18 16,-10-9-34-16,13 7-40 0,-5-4-35 16,-8-3-52-16,12 6-108 0,-12-6-362 15,16 3 91-15</inkml:trace>
  <inkml:trace contextRef="#ctx0" brushRef="#br0" timeOffset="206200.51">14011 374 1854 0,'0'0'-90'0,"0"0"23"15,0 0 20-15,0 0 12 16,0 0 19-16,0 0 7 0,0 0 16 0,0 0 8 16,0 0 5-16,0 0 8 15,0 0 7-15,0 0-2 0,0 0 7 0,0 0 20 0,0 0 2 16,0 0-1-16,0 0-6 16,0 0 5-16,0 0-5 0,0 0 15 0,0 0 17 15,0 0 6-15,-11 42 3 0,11-42-13 0,-2 22-6 16,2-22-9-16,-2 23-8 0,2-23-3 15,-2 24-8-15,2-24-11 0,0 23-11 0,0-23-24 16,0 19-24-16,0-19-36 16,-2 21-35-16,4-14-30 0,-2-7-33 0,0 14-51 0,0-14-101 15,4 14-318-15,-4-14 159 16</inkml:trace>
  <inkml:trace contextRef="#ctx0" brushRef="#br0" timeOffset="206600.49">14176 324 1774 0,'0'0'-57'0,"0"0"22"0,0 0 13 0,0 0 19 16,4-22 1-16,-4 22-3 0,0 0 5 16,0 0 2-16,0 0 0 0,0 0 1 0,0 0 10 0,0 0 22 15,0 0 10-15,0 0-1 16,0 0 11-16,0 0 1 0,0 0-3 0,0 0-4 16,0 0 15-16,0 0 13 0,0 0 11 15,16 40-3-15,-16-40-3 0,4 24-7 16,-2-13 0-16,-2-11-5 0,6 29-1 0,-4-16 4 15,-2 2-6-15,0-15-11 16,0 28 5-16,0-15-15 0,0-13-6 0,0 26-4 0,0-26-7 16,-6 29-3-16,4-18-8 0,2-11-16 15,-8 24-18-15,2-10-24 0,2-2-27 0,4-12-38 16,-8 19-25-16,4-10-34 16,1-2-57-16,3-7-106 0,-8 11-329 0,8-11 114 0</inkml:trace>
  <inkml:trace contextRef="#ctx0" brushRef="#br0" timeOffset="207656.42">14021 302 1778 0,'0'0'-99'0,"0"0"12"15,0 0 20-15,0 0 6 16,0 0 15-16,0-12 17 0,0 12 10 0,0 0 9 16,0 0 13-16,0 0 7 0,0 0 4 15,0 0 13-15,0 0 8 0,0 0 9 16,0 0 5-16,0 0-2 0,0 0-4 0,0 0 4 0,0 0 7 15,0 0 2-15,0 0-2 0,0 0 6 16,0 0-9-16,-21 41 1 0,21-41 18 0,-4 17-14 16,4-17-4-16,-2 19 1 15,2-19-12-15,-2 21-4 0,2-21 1 0,-6 22 0 16,6-22-4-16,0 20-7 0,0-20-3 16,-2 19-1-16,2-19-4 0,-2 19-4 15,2-19-7-15,0 0-34 0,-2 22-8 0,2-15-21 16,0-7-23-16,0 0-20 0,0 13-31 15,0-13-41-15,0 0-96 0,0 0-275 16,0 0 275-16</inkml:trace>
  <inkml:trace contextRef="#ctx0" brushRef="#br0" timeOffset="208060.21">14057 411 1469 0,'7'-15'-43'0,"-7"15"11"0,0 0 4 0,0 0 11 0,0 0-5 15,10-12 6-15,-10 12 8 16,0 0 3-16,0 0 13 0,0 0 9 0,0 0 9 16,0 0 7-16,0 0 10 15,0 0-2-15,0 0-4 0,0 0 5 0,0 0 5 0,0 0 1 16,0 0-1-16,0 0 1 16,0 0-5-16,0 0 11 0,-27 40-12 15,27-40-8-15,-10 12 8 0,10-12-4 0,-8 9 5 0,8-9 2 16,0 0-12-16,-10 16 8 0,10-16-10 15,0 0 5-15,-13 10-6 0,13-10-1 16,0 0 0-16,-6 10 7 0,6-10 0 16,0 0 4-16,0 0 4 0,0 0 4 0,0 0 2 15,-8 12 3-15,8-12-7 0,0 0-3 16,0 0-5-16,0 0-3 0,0 0-6 0,0 0 3 16,0 0-2-16,0 0 3 15,37 5 1-15,-37-5-1 0,20 3-2 0,-20-3-1 16,17 5-2-16,-17-5-4 0,22 6-5 15,-22-6-6-15,20 7-16 0,-10-5-24 0,-10-2-33 16,17 6-34-16,-9-2-32 0,-8-4-35 0,18 6-64 16,-18-6-137-16,11 4-288 0,-3 0 126 15</inkml:trace>
  <inkml:trace contextRef="#ctx0" brushRef="#br0" timeOffset="208440.26">14512 539 1862 0,'0'0'-29'16,"0"0"24"-16,0 0-3 16,0 0 3-16,0 0-1 0,0 0-3 0,0 0 9 15,0 0-6-15,0 0 4 0,0 0-8 0,0 0 14 0,0 0-8 16,30-2 0-16,-30 2 4 15,0 0 11-15,23 0-13 0,-23 0-17 0,16-2-9 16,-16 2-10-16,18 0-17 16,-18 0-18-16,15 0-29 0,-15 0-78 0,0 0-241 0,16-2 132 15</inkml:trace>
  <inkml:trace contextRef="#ctx0" brushRef="#br0" timeOffset="208590.24">14536 479 1284 0,'0'0'57'0,"0"0"-6"0,0 0 0 16,-14-8 0-16,14 8-10 0,0 0 11 0,0 0-25 16,0 0-4-16,0 0-3 0,0 0-10 15,0 0-10-15,35-10-15 0,-35 10-30 0,22-3-42 16,-22 3-75-16,20-2-280 16,-9 2 404-16</inkml:trace>
  <inkml:trace contextRef="#ctx0" brushRef="#br0" timeOffset="208920.41">14866 402 1205 0,'0'0'-1'0,"0"0"6"15,0 0 19-15,0 0-5 0,0 0 11 16,0 0 10-16,0 0 4 0,0 0-1 16,0 0-2-16,0 0 12 0,0 0-3 0,0 0-1 15,0 0-11-15,0 0 17 0,0 0-23 0,0 43-4 16,0-43-15-16,0 0-7 0,2 21-14 15,-2-21-26-15,0 0-34 0,2 17-29 0,-2-17-40 16,0 0-89-16,2 15-167 16,-2-15 123-16</inkml:trace>
  <inkml:trace contextRef="#ctx0" brushRef="#br0" timeOffset="209531.64">16172 320 1186 0,'0'0'65'0,"0"0"7"16,0 0-5-16,0 0-10 15,-4-21 4-15,4 21-14 0,0 0 3 0,0 0-18 16,0 0 20-16,0 0-5 16,0 0 6-16,0 0 6 0,0 0 10 0,0 0-4 0,-8 53 11 15,8-53 3 1,-2 29 1-16,2-13-15 0,-2 2-6 0,2-18 3 0,0 36-12 16,0-17 6-16,2-2-17 0,-2 1 2 15,0-2-4-15,2 0-20 0,-2-16-8 16,0 27-32-16,4-16-28 0,-4-1-21 15,0-10-20-15,4 17-44 0,-2-9-49 0,-2-8-63 16,7 7-341-16,-7-7 211 0</inkml:trace>
  <inkml:trace contextRef="#ctx0" brushRef="#br0" timeOffset="209920.34">16348 445 1778 0,'16'-9'11'16,"-16"9"-1"-16,0 0-2 0,12-6 2 0,-12 6-7 15,0 0 0-15,0 0-3 0,0 0 9 0,0 0-1 16,0 0 10-16,0 0 4 16,0 0 15-16,0 0-3 0,0 0 11 15,0 0 5-15,0 0-3 0,0 0 10 16,0 0-2-16,-47 18 2 0,47-18-3 16,0 0-5-16,-16 3 5 0,16-3-6 0,0 0 5 0,0 0 2 0,-18 5 0 15,18-5-2-15,0 0-10 0,0 0-7 16,0 0 5-16,0 0-17 0,-13 6 8 0,13-6-2 15,0 0-3-15,0 0 5 16,0 0 6-16,0 0-5 0,0 0 7 0,-4 15-2 16,4-15 2-16,0 0 5 15,0 0 3-15,15 21 1 0,-15-21-4 0,18 14-5 16,-8-7 3-16,4 0-10 0,-3 0-1 16,3 1-1-16,0-1-4 0,0 0-3 15,-1 2-3-15,3-2-4 0,-2 1 0 0,2-2-7 16,-1 0-9-16,-1-2-24 0,0 3-23 15,-1-3-35-15,-13-4-46 0,26 9-29 0,-16-7-38 0,-10-2-72 16,19 4-571-16,-7-4-175 16</inkml:trace>
  <inkml:trace contextRef="#ctx0" brushRef="#br0" timeOffset="210230.43">16702 506 2464 0,'0'0'-56'0,"0"0"4"15,12-11 7-15,-12 11-4 16,0 0 15-16,0 0 0 0,7-12 4 16,-7 12-2-16,0 0 15 0,0 0 3 0,0 0 8 15,0 0 4-15,0 0 8 0,0 0 7 0,0 0-2 16,0 0 2-16,22 23 7 16,-22-23-7-16,8 15 9 0,-8-15-4 0,12 18-1 0,-6-9 13 15,-1 1-1-15,-5-10 8 0,10 19 0 0,-10-19 3 16,10 17 1-16,-8-8 1 15,-2-9 3-15,2 20 6 0,-2-20-2 0,0 19 3 16,0-19-1-16,-6 20 2 0,6-20-7 16,-14 19-6-16,9-9-7 0,-3 0-6 15,8-10-20-15,-20 15-34 0,12-7-29 16,8-8-36-16,-18 13-24 0,13-7-36 0,-3-4-65 16,8-2-132-16,-12 8-263 0,12-8 175 0</inkml:trace>
  <inkml:trace contextRef="#ctx0" brushRef="#br0" timeOffset="210455.49">16926 685 1840 0,'0'0'14'0,"0"0"6"0,0 0 1 15,0 0 5-15,0 0-9 0,0 25 1 0,0-25 3 16,0 0 9-1,-22 23 10-15,16-13 14 0,6-10 9 0,-19 18 9 0,11-8-9 0,-2 0 3 16,10-10-15-16,-16 19-15 16,8-12-21-16,8-7-23 0,-11 16-39 0,5-11-37 15,6-5-49-15,-8 12-88 16,8-12-405-16,-4 8 156 0</inkml:trace>
  <inkml:trace contextRef="#ctx0" brushRef="#br0" timeOffset="210640.08">17065 658 2044 0,'0'0'142'0,"18"-3"8"0,-18 3-11 16,0 0-24-16,0 0-12 16,17-4-9-16,-17 4-10 0,0 0-9 0,0 0-11 0,0 0-15 15,16-3-32-15,-16 3-52 0,0 0-65 0,0 0-86 16,0 0-207-16,0 0-344 15,0 0-10-15</inkml:trace>
  <inkml:trace contextRef="#ctx0" brushRef="#br0" timeOffset="211689.99">14779 431 2022 0,'0'0'-124'0,"0"0"13"15,4-18 14-15,-4 18 7 0,0 0 8 0,0 0 4 16,0 0-1-16,0 0 10 16,12-11 17-16,-12 11 12 0,0 0 19 0,0 0 11 0,0 0 11 15,0 0 8-15,0 0 5 0,0 0-3 16,12-15 8-16,-12 15-2 0,0 0-8 15,0 0 12-15,0 0-4 0,8-13 11 0,-8 13-1 16,0 0 11-16,0 0 10 16,0 0 12-16,6-12-1 0,-6 12 13 0,0 0 4 15,0 0-7-15,0 0 0 0,0 0 7 16,7-13-10-16,-7 13-5 0,0 0-15 16,0 0 6-16,0 0-10 0,0 0-3 0,0 0 2 15,0 0 4-15,0 0-19 0,0 0 9 16,0 0-9-16,0 0 2 0,0 0-4 0,0 0-1 0,0 0 1 15,0 0-6-15,0 0 0 16,0 0 10-16,0 0-1 0,0 0-8 0,0 0 2 0,0 0 12 16,0 0 5-16,0 0 8 15,0 0 0-15,22 25 12 0,-22-25-2 0,4 16 5 16,-4-16-4-16,6 21 1 16,-2-9 3-16,-4-12-3 0,6 25 1 0,-4-11 2 0,2 1-7 15,-1 1-7-15,-1-1-2 0,4 0-6 0,-2 1-2 16,-2 0-3-16,0-2-6 15,-2-14 0-15,4 25-9 0,-2-13-14 0,-2-12-20 0,2 20-36 16,-2-20-55-16,6 17-61 16,-2-9-65-16,-4-8-195 0,2 14-389 15,-2-14-138-15</inkml:trace>
  <inkml:trace contextRef="#ctx0" brushRef="#br0" timeOffset="214420.13">14235 1556 2261 0,'0'0'-155'0,"0"0"24"16,0 0 17-16,0 0 17 0,0 0 22 0,0 0 11 15,0 0 16-15,0 0 16 16,0 0 13-16,0 0 13 0,0 0 18 16,0 0 9-16,0 0 21 0,0 0 0 15,0 0 13-15,0 0 13 0,0 0 5 0,0 0 13 0,0 0-10 16,0 0 11-16,0 0-4 0,0 0-1 0,0 0-7 15,0 0-6-15,0 0-4 0,0 0 0 16,0 0 1-16,0 0-1 0,0 0-3 0,12-11 21 16,-12 11-24-16,0 0 1 15,0 0-3-15,0 0 3 0,26 0-10 0,-26 0-1 0,15 0-3 16,-15 0-2-16,14 0-5 16,-14 0-5-16,18 0-5 0,-18 0-6 0,17-2 0 15,-17 2 1-15,18 0-18 16,-18 0-6-16,0 0-10 0,24-1-13 0,-24 1-22 15,0 0-21-15,0 0-28 0,21-3-28 0,-21 3-34 0,0 0-37 16,0 0-96-16,10-2-459 16,-10 2-28-16</inkml:trace>
  <inkml:trace contextRef="#ctx0" brushRef="#br0" timeOffset="214530.12">14222 1474 2187 0</inkml:trace>
  <inkml:trace contextRef="#ctx0" brushRef="#br0" timeOffset="214710.16">14222 1474 2030 0,'0'0'-50'0,"-8"-12"8"16,8 12-3-16,0 0 10 15,0 0-1-15,0 0 8 0,0 0 12 0,0 0 24 16,0 0 2-16,0 0 17 0,0 0 4 16,0 0 16-16,0 0 8 0,0 0 17 0,0 0 6 15,0 0 7-15,0 0 3 0,0 0 7 0,23-20-5 0,-23 20 0 16,0 0-4-16,0 0-6 15,0 0-3-15,16-6-13 0,-16 6-4 0,0 0-8 16,22-2-5-16,-22 2-20 16,19-1-27-16,-19 1-33 0,18 0-32 0,-18 0-36 0,0 0-34 15,31 1-43 1,-31-1-81-16,16 2-454 0,-8-2 28 0</inkml:trace>
  <inkml:trace contextRef="#ctx0" brushRef="#br0" timeOffset="-214036.52">15260 1183 1969 0,'0'0'-92'0,"0"0"24"0,0 0 22 0,0 0 13 16,0 0 3-16,0 0 10 15,0 0 10-15,0 0 15 0,0 0 10 0,0 0 8 16,0 0 5-16,0 0 10 0,0 0 18 16,0 0-11-16,0 0 12 0,0 0 4 0,0 0-1 15,0 0 10-15,0 0-1 0,-7 31 13 0,7-31-8 16,0 0 5-16,3 26-2 15,-3-26-5-15,2 19-4 0,-2-19-3 0,4 21-7 0,-4-21-4 16,6 23-8-16,-4-12-3 16,-2-11-13-16,4 21-23 0,-4-21-24 0,4 21-32 15,-2-11-49-15,0-1-36 16,-2-9-68-16,2 16-163 0,-2-16-294 0,0 11 109 16</inkml:trace>
  <inkml:trace contextRef="#ctx0" brushRef="#br0" timeOffset="-213536.34">14756 1574 1861 0,'0'0'-51'15,"0"0"27"-15,0 0 7 16,0 0 6-16,0 0-2 0,0 0 11 0,0 0 9 0,0 0 6 15,45 5 2-15,-45-5 1 16,23 0 2-16,-23 0-5 16,36-1 5-16,-17 1-2 0,3 0 5 0,2-3 0 15,3 3 16-15,3 0-6 0,-1-1-4 0,4-2 10 0,1 3 6 16,-1 0 12-16,1-1 6 16,1 1 3-16,0 0 21 0,1 0-12 0,-1 0 3 15,2-3-1-15,-3 3-3 0,-1-1-4 0,0 1-1 0,3-2 3 16,-3 2-1-16,-3-2-5 15,-1 2-6-15,-3-2-4 0,-1 2-11 0,-1 0 0 16,-3 0-14-16,-3 0-20 16,-18 0-25-16,35 0-15 0,-23 2-48 15,-12-2-31-15,26 2-16 0,-19-2-21 16,-7 0-32-16,12 6-59 0,-12-6-477 0,4 8 23 0</inkml:trace>
  <inkml:trace contextRef="#ctx0" brushRef="#br0" timeOffset="-213066.47">14997 2025 2006 0,'0'0'-98'16,"0"0"15"-16,0 0 14 0,0 0 12 16,0 0 13-16,0 0 11 0,0 0 1 15,0 0 11-15,0 0 15 0,0 0 8 0,0 0 23 0,-8 21 30 16,8-21 12-16,0 0 0 16,0 20-3-16,0-20 4 0,0 0-12 0,6 26 11 15,-6-26-10-15,0 18 6 0,0-18-8 0,2 18-2 16,-2-18-17-16,0 19 7 15,0-19-22-15,0 0-16 0,0 23-22 0,0-23-28 0,2 13-27 16,-2-13-33-16,4 11-46 16,-4-11-116-16,0 10-281 0,0-10 264 0</inkml:trace>
  <inkml:trace contextRef="#ctx0" brushRef="#br0" timeOffset="-212786.66">15231 2179 1647 0,'0'0'42'0,"0"0"9"0,0 0-9 0,0 0 4 15,0 0-13-15,20 6 4 0,-20-6 2 0,0 0 3 0,0 0-1 16,19 2 4-16,-19-2-7 15,0 0-4-15,24 0 7 16,-24 0-5-16,17 0-17 0,-17 0-1 0,20 0 4 16,-20 0-16-16,20 0-6 0,-20 0-11 0,0 0-14 0,29 0-23 15,-21 0-29-15,-8 0-19 16,20 2-33-16,-20-2-52 0,13-2-368 0,-13 2 264 16</inkml:trace>
  <inkml:trace contextRef="#ctx0" brushRef="#br0" timeOffset="-211436.35">15706 2089 1610 0,'0'0'2'0,"0"0"6"0,0 0 12 0,0 0-13 0,-23 3 3 15,23-3 3-15,0 0 7 16,0 0-2-16,0 0 7 0,0 0 3 0,0 0 3 16,0 0 0-16,0 0 4 15,0 0-3-15,0 0 3 0,0 0-12 16,0 0 4-16,0 0 7 0,0 0-12 0,0 0-3 16,0 0-8-16,0 0 1 0,0 0-6 0,0 0-3 15,0 0-6-15,0 0-5 0,0 0 6 0,0 0-7 0,0 0-2 16,57-7 3-1,-57 7 1-15,0 0-2 0,25-1 9 0,-15-2-13 0,-10 3 8 16,0 0-6-16,23-1 5 16,-23 1 9-16,0 0 0 0,22-2 10 0,-22 2-8 0,0 0 3 15,0 0 16 1,18-2-10-16,-18 2 17 0,0 0 1 0,0 0 7 16,0 0 2-16,0 0-7 0,0 0 10 15,0 0-12-15,0 0-1 0,0 0-5 0,0 0-2 16,0 0 1-16,0 0-10 0,0 0 12 15,0 0-1-15,0 0 8 0,0 0 4 16,0 0 2-16,0 0-6 0,0 0 4 0,0 0 5 16,-24 43-8-16,24-43 1 0,-12 16-2 0,5-6-2 15,1 1-5-15,6-11-3 0,-16 22-2 0,8-13 0 16,0 2-6-16,-2-1 0 16,10-10-2-16,-11 17 1 0,3-9-2 0,8-8 1 15,-12 15-4-15,12-15-2 0,-10 13-1 0,10-13 5 0,-10 10-5 16,10-10-6-16,0 0 6 15,-9 13-6-15,9-13 4 0,0 0-8 0,0 0 0 0,-6 11-3 16,6-11 1-16,0 0 1 16,0 0-2-16,0 0 7 0,0 0 9 0,0 0 1 15,0 0 7-15,0 0 7 16,0 0 0-16,0 0 13 0,0 0 11 0,0 0 14 0,0 0 6 16,0 0 5-1,0 0 0-15,37-1-2 0,-37 1-9 0,24 1-5 0,-24-1-9 16,27 0-1-16,-11 0-5 0,-3 0-4 0,5-1-14 0,-2 2-15 15,0-1-19-15,-16 0-22 16,33-1-29-16,-15-1-42 0,-3-1-41 0,3 2-55 16,-2-3-74-16,-4-2-165 15,1 2-387-15,-3-4-151 0</inkml:trace>
  <inkml:trace contextRef="#ctx0" brushRef="#br0" timeOffset="-211086.14">16020 1930 2420 0,'0'0'-33'15,"0"0"34"-15,0 0 7 0,0 0 2 0,-15-10-11 0,15 10-5 16,0 0-5-16,0 0 5 16,0 0-3-16,0 0-5 0,0 0 8 0,33-6-5 15,-33 6-1-15,0 0 3 0,30-1-24 0,-30 1-7 16,23-3-21-16,-23 3-9 0,24 0-29 15,-15 0-44-15,-9 0-105 0,20-1-276 0,-20 1 299 16</inkml:trace>
  <inkml:trace contextRef="#ctx0" brushRef="#br0" timeOffset="-210906.54">16211 1768 1654 0,'0'0'114'0,"6"-13"1"0,-6 13-13 15,0 0-13-15,0 0-12 16,0 0 11-16,0 0-2 0,0 0-5 0,0 0-9 16,0 0-5-16,15 49-12 15,-13-32-3-15,0 0-18 0,-2 3-32 0,2-2-45 16,0 3-48-16,2-1-49 0,-2 2-116 16,-2 0-423-16,0-2 78 0</inkml:trace>
  <inkml:trace contextRef="#ctx0" brushRef="#br0" timeOffset="-207886.7">16914 1592 1815 0,'0'0'-120'0,"0"0"24"0,23-5 15 16,-23 5 12-16,0 0 12 16,0 0 18-16,0 0 11 0,0 0 13 0,0 0 11 0,0 0 23 15,0 0 4-15,0 0-3 16,0 0 1-16,0 0 6 0,0 0 4 0,0 0-4 16,0 0 0-16,30 0 4 15,-30 0 2-15,0 0 7 0,0 0 9 0,22 0-8 16,-22 0-3-16,0 0 5 0,0 0 11 0,23 0-15 0,-23 0 6 15,0 0-9-15,0 0-7 16,22 0-1-16,-22 0-9 0,0 0 12 0,17 0-14 16,-17 0 2-16,0 0 3 15,0 0-9-15,0 0-10 0,24 0-13 0,-24 0-2 16,0 0-17-16,12 0-26 0,-12 0-17 16,0 0-32-16,0 0-28 0,0 0-69 0,0 0-288 15,0 0 340-15</inkml:trace>
  <inkml:trace contextRef="#ctx0" brushRef="#br0" timeOffset="-207626.36">16981 1537 1414 0,'-16'-11'-8'0,"16"11"33"16,0 0 1-16,0 0 20 0,0 0 20 0,0 0 0 0,-10-10 16 15,10 10-8 1,0 0 1-16,0 0-1 0,0 0 1 15,0 0-6-15,0 0-2 0,0 0-9 0,0 0-5 16,0 0 1-16,0 0-6 0,0 0-1 0,0 0-3 16,0 0 1-16,0 0 2 0,0 0-7 15,0 0-4-15,0 0 2 0,0 0-4 16,0 0-14-16,0 0-27 0,0 0-24 16,0 0-14-16,0 0-37 0,26-19-42 0,-26 19-46 15,0 0-103-15,19-3-356 0,-9 3 153 0</inkml:trace>
  <inkml:trace contextRef="#ctx0" brushRef="#br0" timeOffset="-206666.5">17684 1249 1818 0,'0'0'-16'0,"0"0"10"15,0 0 9-15,0 0-3 16,0 0 6-16,0 0 4 0,0 0 5 0,0 0 4 0,0 0 9 16,0 0-13-16,0 0-1 15,0 0-3-15,0 0 7 0,0 0-3 0,0 0-4 16,0 0-10-16,0 0 3 0,0 0 1 0,0 0-10 0,0 0 1 15,55 4 4-15,-55-4-4 16,21 0-3-16,-21 0 4 0,26 2-5 0,-26-2 3 16,23 0 2-1,-23 0 3-15,22 0 2 0,-22 0 2 0,18 0 11 0,-18 0 1 16,0 0 8-16,19 2 8 0,-19-2 4 16,0 0 7-16,0 0 0 0,0 0-1 0,18 4-5 15,-18-4 2-15,0 0 6 0,0 0-11 0,0 0-4 0,0 0-1 16,0 0 3-16,-16 30-18 15,16-30 6-15,-12 16-5 0,5-7 7 0,7-9-5 16,-18 19 4-16,10-8 4 16,-4 2-8-16,4-2-1 0,-1-2 0 15,-3 3-7-15,4-1 6 0,-2 0-2 16,10-11-1-16,-17 20-5 0,11-11 11 0,6-9-12 0,-14 15 7 16,14-15-6-16,-10 13 2 15,10-13 4-15,-4 11 6 0,4-11 7 0,0 0 3 0,0 0 0 16,0 20-3-16,0-20-6 15,0 0 7-15,20 13 1 0,-6-10-13 0,-14-3-3 16,33 7-1-16,-13-3-1 0,-1-2-3 0,1-1-17 16,3 2-8-16,1-2-34 15,-2 1-28-15,-1 0-30 0,-3-2-47 0,-18 0-93 0,35 3-475 16,-23-3 6-16</inkml:trace>
  <inkml:trace contextRef="#ctx0" brushRef="#br0" timeOffset="-205696.44">17468 1734 2050 0,'0'0'-75'0,"0"0"25"0,0 0 13 0,0 0 13 16,0 0 9-16,0 0 19 0,0 0 7 0,0 0 17 15,0 0-3-15,0 0 12 0,0 0 12 16,0 0-8-16,0 0 8 0,0 0-5 0,0 0-1 16,0 0 13-16,0 0-13 15,0 0-4-15,0 0-7 0,0 0 0 16,45 9-6-16,-45-9-3 0,29 2 1 0,-11-2 0 16,2 2-7-16,3 0 1 0,-3-2-5 0,5 0 4 15,5 2 5-15,-1-1-5 0,5 2-9 0,-5-3 6 16,3 1-7-16,-1-1 8 15,-2 3-2-15,1-2 2 0,-1 1-9 0,1 0 10 0,1 0 0 16,-1-2 5-16,1 2-3 16,0-2 5-16,1 2-6 0,-1-1 2 0,1-1-4 15,1 3 2-15,-1-3 2 16,-1 1-2-16,0-1 2 0,-1 3 2 0,-1-2-1 0,1-1-3 16,-1 2 12-16,-1 0-5 15,-5-2-3-15,1 2 3 0,-3-2-10 16,-1 2-3-16,-4 0-15 0,-16-2-13 0,29 0-19 0,-15 2-11 0,-14-2-39 15,22 1-22-15,-22-1-20 16,17 2-27-16,-9 1-41 0,-8-3-77 0,0 0-363 16,0 0 141-16</inkml:trace>
  <inkml:trace contextRef="#ctx0" brushRef="#br0" timeOffset="-204596.2">17642 2189 1833 0,'0'0'-39'0,"0"0"16"0,0 0 13 0,0 0 2 15,0 0 10-15,0 0-1 16,0 0 21-16,0 0 9 0,0 0 0 16,0 0 4-16,0 0 3 0,0 0-8 0,0 0 18 0,0 0-19 0,0 0 0 15,0 0 4 1,0 0 0-16,0 0-3 0,0 0 9 0,0 0-15 0,0 0-1 15,0 0 7-15,0 0-18 16,0 0 2-16,0 0-5 0,48 3-7 16,-48-3-1-16,25 2-10 0,-25-2-2 15,26 0-3-15,-26 0 13 0,25 3-4 0,-25-3 2 0,20 0-6 16,-20 0 9-16,19 0 0 16,-19 0 0-16,0 0 10 0,22 1-2 0,-22-1 0 15,0 0 1-15,0 0 8 0,0 0-6 0,0 0-11 0,0 0 11 16,0 0-2-16,0 0-3 15,0 0 8-15,0 0-8 0,0 0-1 0,0 0 13 16,0 0-15-16,0 0 0 0,-39 29 2 16,29-23-4-16,10-6 5 0,-20 19 5 15,11-8-8-15,-1 3 0 0,0-2-11 16,0 4 5-16,-2-1 16 0,4 2-15 0,1-1 31 16,-1-1-16-16,-2 0 7 15,2 0-11-15,2 1 3 0,-4-3 6 0,4 0 2 0,1-1 7 16,5-12-2-16,-12 19 3 0,12-19 3 15,-8 13-1-15,8-13-2 16,-8 10-5-16,8-10-17 0,0 0 0 0,0 0 3 0,-12 7 5 16,12-7-5-16,0 0 1 0,0 0-10 15,0 0-1-15,0 0-1 0,0 0 7 0,0 0-4 16,0 0 2-16,0 0-3 0,0 0 0 16,47-20 6-16,-47 20 2 0,24-1-6 0,-24 1 2 15,29-2-10-15,-9 2-11 0,0 0-25 0,-1 2-21 16,1-2-38-16,0 1-37 15,-3-1-88-15,-17 0-470 0,34-1 56 16</inkml:trace>
  <inkml:trace contextRef="#ctx0" brushRef="#br0" timeOffset="-204376.62">18049 2406 2206 0,'0'0'55'0,"27"0"-3"0,-27 0-14 16,0 0-30-16,24 0-14 15,-24 0-11-15,24 0-6 0,-24 0-8 0,27 0-9 0,-13 0-21 16,0 0-16-16,-1 2-17 16,1-2-11-16,-14 0-42 0,26 0-83 0,-17 0-264 15,5 0 338-15</inkml:trace>
  <inkml:trace contextRef="#ctx0" brushRef="#br0" timeOffset="-204176.38">18418 2280 1659 0,'0'0'171'15,"0"0"-8"-15,0 0-17 0,0 0-18 0,0 0-15 0,0 0-9 16,0 0-11-16,18 23-15 0,-18-23-6 0,6 21-9 15,0-6-4-15,-4 1-6 16,1 0-4-16,-1 2-18 0,0-1-31 0,0 0-30 16,0 2-47-16,2-2-34 15,-2 1-44-15,-2-3-121 0,0 2-453 0,0-3 3 0</inkml:trace>
  <inkml:trace contextRef="#ctx0" brushRef="#br0" timeOffset="-196686.36">16992 1455 1999 0,'0'0'-122'0,"0"0"27"16,0 0 21-16,0 0 13 0,14 2 11 0,-14-2 20 15,0 0 10-15,0 0 5 16,0 0 3-16,0 0 8 0,0 0 8 0,0 0 2 0,0 0-2 16,0 0 6-16,0 0 8 15,0 0 4-15,0 0 2 0,0 0 2 0,0 0 1 16,0 0 5-16,0 0-4 0,0 0-7 0,0 0 12 0,0 0 10 15,0 0-8-15,0 0-1 16,0 0 7-16,0 0-7 0,0 0 1 0,0 0 5 16,0 0-5-1,0 0-15-15,0 0 2 0,0 0-1 0,-45 10-1 0,45-10-6 16,0 0 7-16,0 0 1 16,0 0 3-16,0 0 1 0,0 0 6 0,0 0 4 15,0 0-4-15,-18 3 3 0,18-3 2 0,0 0 1 0,0 0 2 16,0 0-16-16,0 0 3 15,0 0-6-15,0 0 7 0,0 0-4 0,0 0 1 16,0 0-1-16,0 0-1 0,0 0-1 16,0 0 2-16,0 0-8 0,0 0-3 0,0 0-3 15,0 0-7-15,0 0-2 0,0 0 1 16,0 0 1-16,0 0-1 0,0 0 1 0,0 0 2 16,0 0 0-16,0 0 11 15,0 0-10-15,0 0 4 0,0 0 3 0,0 0 6 0,46 6-1 16,-46-6 0-16,0 0-4 0,0 0 3 0,0 0 1 15,19 2-2-15,-19-2-3 16,0 0-25-16,0 0-26 0,0 0-46 0,12 3-45 16,-12-3-79-16,0 0-177 15,0 0-289-15,0 0 90 0</inkml:trace>
  <inkml:trace contextRef="#ctx0" brushRef="#br0" timeOffset="-179786.28">33107 979 684 0,'0'0'136'0,"0"0"-20"15,0 0-27-15,0 0-9 0,0 0-18 0,0 0-8 16,0 0-2-16,0 0-5 0,0 0-6 0,0 0 0 15,0 0 11-15,0 0-8 16,0 0-4-16,0 0 11 0,0 0-8 0,0 0 4 0,0 0 7 16,0 0 9-16,0 0 3 15,0 0 10-15,0 0 11 0,0 0 3 0,0 0 3 16,0 0 3-16,0 0 0 16,0 0-3-16,0 0-11 0,0 0 6 0,18-8-6 15,-18 8-1-15,0 0-5 0,0 0-10 0,0 0-4 16,0 0-6-16,0 0-3 0,23 0 1 15,-23 0-6-15,0 0-5 0,22 0-2 16,-22 0-10-16,0 0-7 0,25 3-12 16,-25-3-12-16,0 0-24 0,20 0-33 0,-20 0-28 15,16 0-48-15,-16 0-41 0,0 0-62 16,0 0-151-16,16 4-332 0,-16-4 20 0</inkml:trace>
  <inkml:trace contextRef="#ctx0" brushRef="#br0" timeOffset="-178479.94">32826 737 1975 0,'0'0'-111'0,"0"0"18"0,0 0 17 0,0 0 21 16,0 0 12-16,0 0 11 15,0 0 20-15,0 0 14 0,0 0 13 0,0 0-1 16,0 0 2-16,0 0 3 0,0 0 6 0,0 0 1 15,0 0-1-15,0 0 13 0,0 0 3 16,0 0 5-16,0 0 22 0,0 0 3 0,0 0 9 16,0 0-4-16,0 0 0 15,0 0-11-15,0 0-2 0,0 0-8 16,0 0-9-16,0 0 4 0,0 0-3 0,0 0-5 16,0 0 2-16,0 0 4 0,0 0 6 15,0 0-14-15,0 0 2 0,0 0-9 16,0 0 0-16,0 0-4 0,0 0-5 0,0 0-1 15,0 0-1-15,0 0-8 0,0 0 6 16,0 0-5-16,18 37-1 0,-18-37-1 0,0 0 1 16,2 24-3-16,-2-24-4 0,2 19 2 0,-2-19-2 15,-2 18 0-15,2-18 3 0,0 20-2 16,0-20-3-16,-6 17 0 0,6-17 3 16,-4 18-9-16,4-18 2 0,-8 16 2 0,8-16 2 0,-8 14 1 15,8-14 8-15,-11 13 0 16,11-13 10-16,-16 13-4 0,4-8-2 0,12-5-1 15,-23 13-3-15,9-6 0 0,-4-4 1 16,2 6 2-16,-1-4 1 0,-3 0-3 16,2 0 4-16,-5 3-6 0,-1-3 2 15,1 0-3-15,-3 2-3 0,3-1-2 0,-3-2 6 0,1 1-2 16,-1-1-6 0,2 2 3-16,1-5 2 0,1 3 0 0,1-2 0 0,3 2 5 15,0-2 1-15,18-2 1 0,-33 1 2 16,17 2-3-16,16-3-5 0,-25 3 2 15,25-3-2-15,-22 0-3 0,22 0-4 0,-16 2-7 0,16-2-6 16,0 0-2-16,-25-2 0 16,25 2-2-16,0 0-1 0,-20-1 3 15,20 1 0-15,0 0 3 0,0 0-1 0,-19-8 4 16,19 8 5-16,0 0 5 0,0 0 0 0,-12-6 2 16,12 6 1-16,0 0-3 0,0 0 3 0,0 0-5 15,0 0-1-15,0 0 3 16,-16-8-5-16,16 8 2 0,0 0-2 0,0 0-2 0,0 0 2 15,0 0-4-15,0 0 2 16,0 0 2-16,0 0-1 0,0 0-7 0,0 0 10 16,0 0-2-16,0 0 6 15,-14-5-6-15,14 5 5 0,0 0 4 0,0 0-1 16,0 0 0-16,0 0 2 16,0 0-1-16,0 0 0 0,0 0-2 0,0 0-1 0,0 0 2 15,0 0 4-15,0 0-2 0,0 0 1 0,0 0 1 0,0 0 5 16,0 0-3-16,0 0 0 15,0 0-3-15,-19-2-1 0,19 2-5 0,0 0 1 16,0 0-2-16,0 0 6 16,0 0 2-16,-22 10 2 0,22-10 4 0,-14 7 6 0,14-7-6 15,-17 10 1-15,7-5-2 16,-4 3 0-16,2-1 2 0,-3 3-6 0,-1 0-11 16,-4 0-16-16,1-1-18 15,-3 2-34-15,2-1-44 0,1 0-39 0,-3-1-44 16,3-3-53-16,-1 2-120 0,0-3-478 0,1 0-186 0</inkml:trace>
  <inkml:trace contextRef="#ctx0" brushRef="#br0" timeOffset="-177946.31">33199 342 2341 0,'12'-7'-144'0,"-12"7"29"0,0 0 23 15,12-10 24-15,-12 10 20 16,0 0 25-16,0 0 28 0,10-10 14 0,-10 10 19 16,0 0 13-16,0 0 15 0,0 0 7 15,0 0-12-15,0 0-5 0,12-8-5 16,-12 8-17-16,0 0 9 0,0 0-9 16,0 0-4-16,0 0 1 15,0 0-1-15,0 0-4 0,0 0-4 0,-46 30-4 0,31-23 17 0,-5 4-19 0,2 0-6 16,-1-3-4-1,-3 5 9-15,-1-3-7 0,1 4-7 0,0-2-10 0,1-1-1 16,1 0-17-16,2 0-9 16,1-3-3-16,3 2-3 0,0-3-2 0,1 2 6 15,13-9-6-15,-18 8 8 0,18-8 10 16,-16 7 9-16,16-7-6 0,0 0 4 16,0 0 13-16,0 0 23 0,0 0 9 0,0 0 27 15,0 0-7-15,0 0 9 0,0 0 4 0,0 0-6 16,24-47-1-16,-24 47 0 0,13-7-9 0,-13 7-18 15,10-8-32-15,-10 8-26 16,0 0-41-16,0 0-40 0,0 0-55 0,0 0-152 16,0 0-307-16,0 0 157 0</inkml:trace>
  <inkml:trace contextRef="#ctx0" brushRef="#br0" timeOffset="-177646.48">31752 781 1942 0,'-27'-2'59'0,"27"2"19"0,0 0 12 15,0 0-5-15,0 0 0 16,0 0-5-16,0 0-3 0,0 0-8 0,0 0-14 16,0 0-20-16,0 0-19 15,0 0-35-15,0 0-36 0,53-21-33 0,-53 21-36 16,21-6-50-16,-9 2-100 0,-12 4-341 16,18-3 171-16</inkml:trace>
  <inkml:trace contextRef="#ctx0" brushRef="#br0" timeOffset="-176916.31">32119 693 1843 0,'0'0'34'0,"24"-5"16"0,-24 5 5 0,0 0 1 15,16-7-12-15,-16 7-6 16,19-3 3-16,-19 3-13 0,20-8 0 0,-20 8-14 16,21-5-28-16,-11 1-12 0,-10 4-20 15,20-4-30-15,-20 4-24 0,14-4-39 0,-14 4-69 16,0 0-314-16,13-5 300 16</inkml:trace>
  <inkml:trace contextRef="#ctx0" brushRef="#br0" timeOffset="-176066.36">31943 651 1467 0,'0'0'-3'0,"0"0"27"0,0 0 16 16,0 0 6-16,0 0 4 0,0 0 5 0,0 0 14 15,0 0 11-15,0 0 6 0,0 0-7 0,-4-21 4 16,4 21-6-16,0 0-4 15,0 0-4-15,0 0 1 0,0 0 0 0,0 0 3 0,0 0 2 16,0 0-7-16,-36 19-5 16,36-19-6-16,-21 12-8 0,7-7-3 0,-2 1-6 15,3 2 0-15,-5-3-6 16,-2 1 0-16,4 2-3 0,-3 2-1 0,-1-6 0 16,-1 7-2-16,-1-5-3 0,0 5-1 0,-1-4-5 15,-1 3-4-15,1-2 3 0,-1 0-6 16,5-3 5-16,-5 3 0 0,4-4 5 15,1-1 1-15,3 1 5 0,-2 0 2 16,5 0 2-16,13-4 4 0,-24 4-5 0,24-4 2 0,-22 2-2 16,22-2-6-1,0 0 9-15,-23 0 5 0,23 0 1 0,0 0 3 0,0 0 2 0,0 0 2 16,-22-5-1-16,22 5 5 16,0 0 0-16,0 0 3 0,0 0 4 0,0 0 1 15,0 0-2-15,0 0-3 0,-15 5-6 0,15-5 2 16,0 0-11-16,0 0 1 15,0 0-3-15,0 18-4 0,0-18-3 0,0 0-4 0,3 25-1 16,-3-25-9-16,0 19 3 16,0-19 0-16,0 23-4 0,0-23-2 15,-2 24-2-15,2-24-4 0,-1 27-3 16,-1-16-4-16,2-11-1 0,-8 32 1 0,2-20-2 16,0 1 0-16,2 1 1 0,-6-1-1 15,4 1-2-15,-4-1-15 0,1-2 0 0,1 2 2 16,-2-2 5-16,-4-1-1 0,2-2 7 15,-1 0 0-15,-1 0 4 0,0-2 3 0,0 0 4 16,-1-1 4-16,15-5 7 0,-30 6 12 0,18-6-5 16,12 0 0-16,-27-2 0 15,27 2 3-15,-29-8-3 0,13 5 0 0,16 3-3 16,-24-14-5-16,12 6-3 0,1 1-8 16,11 7-8-16,-16-17-7 0,8 9-5 0,8 8-1 15,-8-20-5-15,8 20-5 16,-6-16-5-16,6 16-1 0,-2-19-6 0,2 19-10 0,0 0-17 15,6-29-13-15,0 20-21 0,-6 9-15 0,16-19-37 16,-6 10-28-16,5-1-40 16,-1 1-38-16,2-2-96 0,2 0-569 0,-1-1-328 15</inkml:trace>
  <inkml:trace contextRef="#ctx0" brushRef="#br0" timeOffset="-175856.15">31379 649 2714 0,'0'-25'-46'0,"0"25"39"0,0 0 1 16,8-14-1-16,-8 14 1 16,10-8 15-16,-10 8-23 0,17-11-14 0,-17 11-22 0,20-11-24 15,-12 6-17-15,2-1-21 0,-1 1-26 16,-9 5-21-16,12-9-34 0,-12 9-380 15,12-7 232-15</inkml:trace>
  <inkml:trace contextRef="#ctx0" brushRef="#br0" timeOffset="-175736.43">31487 533 1642 0,'0'0'-33'0,"-33"-10"8"16,33 10 3-16,0 0-5 0,0 0 2 0,0 0 8 16,0 0-2-16,0 0 5 0,-16-4 4 15,16 4 2-15,0 0-13 0,0 0-10 0,0 0-34 16,0 0-60-16,0 0-121 0,0 0-70 0,-8-3 102 15</inkml:trace>
  <inkml:trace contextRef="#ctx0" brushRef="#br0" timeOffset="-174046.57">30737 564 902 0,'0'0'21'0,"0"0"13"0,0 0 2 0,0 0 9 16,0 0-1 0,0 0 4-16,0 0-4 0,0 0-4 0,0 0 4 15,0 0 4-15,0 0-3 0,0 0 3 0,0 0 0 0,0 0 8 0,0 0-7 16,0 0 6-16,0 0 2 15,0 0 6-15,0 0-4 0,0 0 4 0,0 0 2 16,0 0-7-16,0 0 6 16,0 0-21-16,0 0-1 0,0 0-2 0,0 0-4 15,0 0-4-15,0 0 1 0,0 0-14 16,0 0-1-16,0 0 4 0,0 0-2 0,0 0-2 16,0 0 5-16,0 0 0 15,0 0 1-15,0 0-4 0,0 0 6 0,0 0-4 16,0 0-1-16,0 0-1 0,0 0-1 0,0 0-8 0,0 0 4 15,0 0-4-15,0 0 1 16,0 0 3-16,0 0 0 0,0 0 9 0,0 0-7 16,0 0 2-16,0 0 3 15,0 0-4-15,0 0 8 0,0 0 3 0,0 0 10 0,-10 46-3 16,10-46 3 0,0 0-2-16,-10 11 6 0,10-11-1 0,0 0-1 0,-14 9-6 15,14-9-3-15,0 0-2 0,-17 7-2 0,17-7-2 0,0 0-6 16,-12 6-3-16,12-6 6 15,0 0-10-15,0 0-8 0,-12 8-11 0,12-8-10 16,0 0-11-16,0 0-16 16,-8 15-27-16,8-15-28 0,0 0-24 0,-2 22-45 0,0-13-81 15,2-9-527 1,-2 22-72-16</inkml:trace>
  <inkml:trace contextRef="#ctx0" brushRef="#br0" timeOffset="-173896.26">30599 974 2215 0,'0'0'-24'0,"0"0"30"0,2 19 17 0,-2-19 16 0,0 0 4 16,4 13-26-16,-4-13-14 15,0 0-14-15,0 0-43 0,10 10-58 0,-10-10-35 0,0 0-119 16,0 0-289-16,0 0 256 16</inkml:trace>
  <inkml:trace contextRef="#ctx0" brushRef="#br0" timeOffset="-173346.15">30429 636 1664 0,'0'0'39'0,"0"-23"19"15,0 23 22-15,0 0 8 0,0-25 24 0,0 25 6 16,0 0 10-16,0 0 2 0,0-19-5 0,0 19-15 0,0 0-9 15,0 0-16-15,0 0-9 16,0 0-7-16,0 0-8 0,0 0-8 0,0 0 0 16,0 0-6-16,0 0 5 15,0 0-4-15,-20 46-1 0,20-46 3 0,-10 27 0 16,2-14 1-16,0 2-3 16,1 0 1-16,-7 4 0 0,4-4 1 0,-8 3-3 0,5-3 0 15,-3 0-3-15,-4 3 2 0,3-3 2 0,-3 0 4 16,-6 3 0-16,-1-3 3 15,-3-1-5-15,-1 2 0 0,2-3-2 0,-7 1-2 0,3-2-3 16,-3 2-4-16,1-2-5 16,0 0-2-16,-3-3-4 0,3 1-1 0,-2-3 0 15,3 0-4-15,3-1 0 16,2 0 2-16,1 0-7 0,2-5-4 0,3 3-1 16,1 0-3-16,7-3 0 0,-5 2-2 0,20-3 0 15,-26 4-1-15,26-4-5 0,-25 3-1 16,25-3 0-16,-16 4-3 0,16-4 7 0,-14 4-13 15,14-4 3-15,0 0 2 0,-19 8 1 16,19-8 1-16,-10 9-2 0,10-9 3 0,-14 14-2 16,14-14 1-16,-12 13 2 15,5-3 5-15,-5-1-4 0,2 0 2 0,0 5 3 0,-2-3-1 16,-3 3 1-16,1 0-1 16,-4 1-9-16,3-5-12 0,-1 4-18 0,2-2-18 15,-2-3-31-15,9-2-33 0,-5 3-47 0,12-10-45 16,-18 13-29-16,10-7-34 0,8-6-91 15,-10 4-587-15,10-4-377 0</inkml:trace>
  <inkml:trace contextRef="#ctx0" brushRef="#br0" timeOffset="-172974.81">30731 60 2814 0,'0'0'-110'0,"2"-8"18"16,-2 8 6-16,0 0 16 16,0 0 11-16,0 0 27 0,0 0 14 0,0 0 33 0,0 0-1 15,0 0 13-15,0 0 36 16,-22 32 16-16,12-19 21 0,-1-3 6 0,-1 7-1 16,-6 0-10-16,3-1-11 0,-9 3-7 15,2 3-10-15,-3-1-35 0,-1 2-42 16,-3 3-51-16,-3 3-60 0,3-4-62 0,-6 0-126 0,1-1-473 15,1 1-85-15</inkml:trace>
  <inkml:trace contextRef="#ctx0" brushRef="#br0" timeOffset="-172166.55">29182 935 2201 0,'0'0'-72'0,"0"0"23"0,0 0 15 16,0 0 13-16,0 0 11 15,0 0 10-15,0 0 15 0,0 0 18 0,0 0 14 16,0 0-3-16,0 0-1 16,0 0-42-16,0 0 34 0,0 0 6 0,-20-18 3 15,20 18-14-15,0 0 1 0,0 0-14 16,4-24-2-16,-4 24 3 0,0 0-22 0,0 0 5 16,12-24-19-16,-12 24 10 15,7-11-16-15,-7 11 1 0,0 0-3 0,14-10 10 16,-14 10-13-16,0 0 9 0,16-8 9 0,-16 8-3 0,0 0 5 15,0 0 3-15,0 0 7 16,0 0 15-16,0 0 10 0,0 0 0 0,0 0 13 16,0 0 4-16,0 0 10 15,0 0 9-15,0 0 3 0,0 0 3 0,0 0-1 0,0 0-13 16,0 0 1-16,0 0-7 16,0 0 1-16,-37 29 8 0,37-29-5 15,0 0 0-15,0 0-7 0,-22-2-9 16,22 2-8-16,0 0-13 0,0 0-7 0,-22-14-5 0,22 14-6 15,-7-11-11-15,7 11-4 0,-8-14-15 0,8 14-6 16,0 0-24-16,4-26-5 16,-4 26 1-16,6-19 8 0,-6 19 5 0,7-22 8 15,-1 13-6-15,-6 9 14 0,14-19-5 16,-8 10 16-16,-6 9 3 0,10-15-1 0,-10 15 16 16,8-14-8-16,-8 14 1 15,0 0-4-15,5-19 11 0,-5 19 22 0,0 0 6 16,0-18 3-16,0 18 5 0,0 0-7 0,-3-22 1 0,3 22 1 15,-4-17-12-15,4 17 2 16,-6-21-15-16,6 21-4 0,-4-23-4 16,4 23-21-16,2-26-9 0,-2 26-14 15,8-22-14-15,-6 11-14 0,-2 11-17 0,7-19-42 16,-7 19-56-16,6-18-398 0,-4 10 199 16</inkml:trace>
  <inkml:trace contextRef="#ctx0" brushRef="#br0" timeOffset="-171516.47">28781 891 1657 0,'0'0'-42'15,"-16"14"14"-15,16-14 8 16,-14 11 1-16,14-11 16 0,-13 17 6 0,1-9 1 16,4 3 7-16,-6 1 11 15,6-2 5-15,-5 3 21 0,1-2 9 16,-2 6 23-16,0-2-13 0,-1 3-4 16,3-1 6-16,-4 1 9 0,1 2-1 0,-1 0 9 0,-2 2-8 15,-3-1-5-15,3 1 6 0,2 3-2 0,-3-2-10 16,-1 3 1-1,-2 0-7-15,7 0 2 0,-7 2-3 0,2-3 1 0,-1 2-9 0,1 0 3 16,-5 0-6-16,-1 3 0 16,1-3-9-16,3-2-3 0,-8 4-4 0,5-7 1 15,-1 1-1-15,1-1-3 16,-7 4-5-16,3 0 0 0,0-5-5 0,3 0 0 16,-3-2 2-16,1-2 6 0,-1 2 3 15,-1-3-6-15,-7-1 0 0,5-2-4 0,-1-2-1 16,-2 1-5-16,-3-2-2 0,1-3-4 0,-2-1 1 15,0 0-3-15,1-1-10 0,1-3 2 16,2-4-10-16,1 2-3 16,-5-2-9-16,4-3 6 0,-3-2-13 0,-1 3 11 15,2-6-14-15,1 2 0 0,3-2 4 0,3 3 8 0,1 1-2 16,7-1 8 0,-3 1-8-16,7 0-9 0,2 0-6 0,3-1 1 0,13 7-5 15,-26-7 5-15,26 7-6 0,-12-7 9 0,12 7 1 16,0 0 9-16,0 0 13 15,0 0 18-15,0 0 8 0,0 0 8 0,0 0 3 0,59 7 9 16,-33-2 6-16,3-1 14 16,5 0-3-16,1-1-2 15,6 1-8-15,-1 0-8 0,-1-2-20 0,6 1-20 0,-6-3-38 16,5 3-46-16,-5-3-46 0,4-3-40 0,-2 0-79 16,2-1-579-16,1-4-167 0</inkml:trace>
  <inkml:trace contextRef="#ctx0" brushRef="#br0" timeOffset="-171066.22">27937 970 2411 0,'-2'-18'-32'16,"2"18"29"-16,0 0 17 0,0 0 7 0,0 0 9 0,0 0-8 16,2-26-10-16,-2 26-3 15,3-16 4-15,-3 16-4 0,8-19 5 0,0 9-16 0,-8 10 2 16,14-20-6-16,0 10-10 0,-7 1 4 15,11 0 3-15,-6 0-2 0,2 2 3 16,1 0 13-16,-1 0-2 0,2 2 5 0,-16 5-13 16,25-10-1-16,-15 9 12 0,-10 1-3 15,22-2 8-15,-22 2-5 0,0 0 6 0,21 8 10 16,-21-8 7-16,8 10 5 16,-8-10 6-16,0 0-1 0,0 23 6 0,0-23 11 15,-10 22 5-15,3-12 8 0,-5 4 5 0,4-2-7 0,-10 5-1 16,5-5-6-16,-5 4-13 15,-4-1-12-15,-1 3-25 0,1-2-36 16,0 2-57-16,-3-1-54 0,-1 3-79 16,1-2-166-16,-1-1-368 0,9-2-31 15</inkml:trace>
  <inkml:trace contextRef="#ctx0" brushRef="#br0" timeOffset="-170886.11">27889 1337 2315 0,'0'0'137'0,"16"6"-9"0,-16-6-19 0,0 0-10 16,14 6-12-16,-14-6-10 15,0 0-8-15,0 0-18 0,18 2-20 0,-18-2-31 16,0 0-48-16,7 4-51 16,-7-4-60-16,0 0-141 0,0 0-474 0,0 0-71 0</inkml:trace>
  <inkml:trace contextRef="#ctx0" brushRef="#br0" timeOffset="-170636.19">27827 649 2290 0,'0'0'1'0,"5"-13"23"16,-5 13 5-16,6-12-12 15,-6 12-13-15,0 0-18 0,0 0-13 0,12-14-23 0,-12 14-10 16,0 0-20-16,0 0-26 16,6-3-40-16,-6 3-79 0,0 0-307 0,0 0 285 15</inkml:trace>
  <inkml:trace contextRef="#ctx0" brushRef="#br0" timeOffset="-170136.15">27589 678 1533 0,'-16'-8'-5'15,"16"8"15"-15,0 0 19 0,0 0 16 0,0 0 10 16,-14-12 11-16,14 12 10 0,0 0-2 0,0 0 1 0,0 0-18 15,0 0 10-15,0 0-23 16,0 0 10-16,0 0 9 0,0 0 5 0,0 0 3 16,0 0 2-16,0 0 5 15,0 0-5-15,0 0-12 0,0 0 1 16,0 0-8-16,0 0 2 0,0 0-14 0,-3 37-1 16,3-37-2-16,-12 15-5 0,4-6-8 0,-2-2 1 15,-2 4-2-15,12-11 2 0,-17 15-13 0,5-9-2 16,12-6-9-16,-18 11 3 0,18-11-11 15,-14 10 1-15,14-10 3 0,-13 8 5 0,13-8-3 16,-16 6 6-16,16-6 0 16,0 0 4-16,-12 7-5 0,12-7 1 0,0 0-3 15,0 0 0-15,-10 12-2 0,10-12-1 16,0 0 3-16,0 0-5 0,0 0 1 0,0 0 2 16,0 0 0-16,18 28-9 15,-18-28-3-15,20 5 1 0,-20-5-3 0,25 6-4 16,-11-6-4-16,-14 0-2 0,33 0-6 0,-9-2-3 15,1-4-7-15,3 3 7 0,-1-3-7 16,3-2 0-16,7-1-9 16,-1-1 1-16,1-1 12 0,6-4-8 0,4 1-11 15,-4-1 13-15,5 0-16 0,-1-1 0 0,-4 1-7 0,2 0-24 16,-8 2-19-16,1 0-25 16,-5-1-46-16,0 0-96 0,-3 3-265 0,-5 2 279 15</inkml:trace>
  <inkml:trace contextRef="#ctx0" brushRef="#br0" timeOffset="-169772.26">27253 1242 1580 0,'0'0'47'0,"-4"13"8"16,4-13-9-16,0 0 4 16,0 0-5-16,0 0-9 0,43-6 0 0,-43 6-10 0,38-9 1 15,-13 3-24-15,-3 1-25 16,3-1-40-16,-3-3-59 0,0 5-99 0,-7 0-272 16,3 0 336-16</inkml:trace>
  <inkml:trace contextRef="#ctx0" brushRef="#br0" timeOffset="-169366.41">26772 1167 1695 0,'0'0'203'0,"0"0"9"0,0 0-17 0,12-11-16 0,-12 11-20 16,0 0-24-16,0 0-27 16,0 0-38-16,0 0-54 0,0 0-62 0,12-7-60 15,-12 7-84-15,0 0-133 0,5-6-399 0,-5 6 15 0</inkml:trace>
  <inkml:trace contextRef="#ctx0" brushRef="#br0" timeOffset="-169236.5">26780 1091 2214 0,'0'0'130'15,"0"0"29"-15,0 0 5 16,0 0-11-16,0 0-14 0,0 0-13 0,0 0-21 16,-4-17-28-16,4 17-39 0,0 0-42 15,0 0-55-15,0 0-59 0,0 0-74 0,0 0-131 16,0 0-482-16,0 0-121 0</inkml:trace>
  <inkml:trace contextRef="#ctx0" brushRef="#br0" timeOffset="-166993.83">30489 3046 743 0,'0'0'187'0,"0"0"-51"16,0 0 9-16,0 0-8 0,0 0-4 15,-25 0 23-15,25 0-1 0,0 0-20 0,0 0-20 0,0 0 24 16,0 0-5-16,-10-21-3 15,10 21-9-15,0 0-13 0,0 0-5 0,0 0-4 0,-8-14-16 16,8 14-1-16,0 0 1 16,0 0 1-16,0 0 5 0,0 0-14 15,0 0 3-15,0 0-9 0,-8-13-8 16,8 13-3-16,0 0-6 0,0 0-9 0,0 0-4 0,0 0-5 16,0 0-1-16,0 0-1 15,0 0-5-15,0 0-4 0,0 0-1 16,0 0-1-16,-25 23-1 0,25-23-7 0,-12 13 2 15,12-13-4-15,-14 14-2 0,8-5-2 0,6-9 1 16,-15 14 2-16,7-7-1 0,8-7-2 0,-14 13-3 16,14-13 1-16,-14 8-3 15,14-8 3-15,-11 8-2 0,11-8 1 0,0 0 5 0,-14 10 0 16,14-10 4-16,0 0 0 16,0 0-22-16,0 0 11 0,0 0 9 0,0 0 6 15,0 0 7-15,0 0-1 0,-14-26-1 0,14 26-2 16,0 0 0-16,0 0 5 15,0-24-1-15,0 24-1 0,0 0 1 0,0 0-1 0,-6-14-5 16,6 14-3-16,0 0-6 16,0 0 3-16,0 0 3 0,0 0 0 15,-25 0-1-15,25 0 0 0,0 0-3 16,-28 16-3-16,18-10-2 0,-3 1-18 0,-1 2-20 0,0-2-35 16,-2 0-40-16,1 2-58 15,-1 0-61-15,2-4-91 0,14-5-152 0,-25 10-496 16,15-9-403-16</inkml:trace>
  <inkml:trace contextRef="#ctx0" brushRef="#br0" timeOffset="-166776.28">30291 2753 3193 0,'10'-6'61'0,"-10"6"-8"15,20-13-11-15,-13 7 3 0,-7 6-7 0,20-14 0 16,-12 9 4-16,-8 5-7 16,20-14-3-16,-11 10-9 0,5-5-14 0,-2 4-28 15,4-3-32-15,-16 8-40 16,29-12-48-16,-15 7-43 0,3-3-73 0,-5 4-152 0,4 1-360 16,-4-1-55-16</inkml:trace>
  <inkml:trace contextRef="#ctx0" brushRef="#br0" timeOffset="-166546.56">30114 3346 2405 0,'0'0'65'0,"0"0"19"0,0 0-8 0,-2 14-13 16,2-14-14-16,0 0-16 0,0 0-23 16,0 0-36-16,0 0-41 0,0 0-47 15,-6 5-53-15,6-5-83 0,0 0-430 16,0 0 77-16</inkml:trace>
  <inkml:trace contextRef="#ctx0" brushRef="#br0" timeOffset="-166046.22">29928 2983 2003 0,'2'-18'-2'0,"-2"18"16"15,0 0 2-15,0 0 10 0,0 0-15 0,0 0-5 16,0 0-3-16,0 0 2 16,0 0 1-16,-6-22 4 0,6 22 4 0,0 0 24 15,0 0-10-15,0 0-11 0,0 0-7 0,-22 0 5 0,22 0 1 16,0 0-12-1,0 0 10-15,0 0-9 0,0 0-5 0,-19 0 8 0,19 0-7 16,0 0 18-16,0 0 2 16,0 0 7-16,0 0 20 0,0 0 23 0,-10-15 3 0,10 15 5 15,0 0 5 1,0 0 2-16,0 0 1 0,0 0-10 0,0 0-13 0,0 0-11 16,0 0-5-16,0 0-5 15,0 0-7-15,0 0-16 0,0 0-11 0,0 0-22 0,-24 27-16 16,18-14-8-16,0 2-16 0,3 0-11 0,-3 4-11 15,-4 2 0-15,4 0-1 16,0 2 15-16,-4 0-4 0,2 0 10 0,2 2-1 16,-1 0 12-16,-3-2 5 0,2-1-2 15,0 3 9-15,-2-4 8 0,0 1 1 0,3-2 21 16,-5-1 16-16,4-3 20 16,-4-3 8-16,2 0 26 0,1 0 16 0,-3-1 18 15,0-3 3-15,-2 0 0 0,-2-1 2 0,3-2 6 0,-1 2-1 16,14-8-9-16,-27 5-5 15,13-3-2-15,14-2-30 0,-24 2-5 0,24-2-13 16,-21-5-22-16,21 5-18 16,-18-14-40-16,18 14-27 0,-10-15-47 0,10 15-40 15,2-19-42-15,-2 19-68 0,0 0-141 16,16-30-394-16,-4 20-99 0</inkml:trace>
  <inkml:trace contextRef="#ctx0" brushRef="#br0" timeOffset="-165836.55">29396 3888 2361 0,'-2'12'36'0,"2"-12"-11"16,-6 14-18-16,6-14-20 0,0 0-18 0,0 0 19 0,12 18 1 15,-12-18 16-15,17 4-5 0,-17-4 0 0,22-4 9 16,-22 4-18-1,29-9-36-15,-3 3-43 0,-5-6-83 0,1 2-182 0,5-6-195 0,-1-1 264 16</inkml:trace>
  <inkml:trace contextRef="#ctx0" brushRef="#br0" timeOffset="-165266.54">29617 2778 1620 0,'0'-19'34'0,"0"19"11"16,0 0-4-16,0 0-7 0,0 0 1 0,0 0-8 15,0 0-9-15,0 0-1 0,0 0-1 0,0 0-2 16,0 0-2-16,0 0-3 0,0 0 7 15,0 0-4-15,-29 34 10 0,29-34-6 16,-12 17-5-16,2-7 0 0,3 0 13 16,-3 1-3-16,-2 0 12 0,0-1 5 0,-2 1 11 15,-3 0 2-15,1 1 14 0,-2-1 17 16,-1 1-3-16,-1-3 1 0,-5 2-4 0,-1-1 1 16,1 0-9-16,-5 3 2 0,-5-2-7 0,1 1 0 15,-1-1 2-15,-2-1 4 16,-1 1 10-16,-1-4 5 0,2 3-2 0,-1-2-7 0,3-1-7 15,-2 1-7-15,5-4-8 16,3 2-8-16,-1-3-11 0,9-1-7 0,-1 0-7 16,3 2-1-16,-1-1-5 15,4-3-4-15,3 1-2 0,13-1-20 0,-26-4-30 16,26 4 6-16,-22-3 5 0,22 3 0 16,0 0-1-16,-21-5 1 0,21 5-4 0,0 0 2 15,0 0-2-15,-22 2 7 0,22-2-1 0,0 0 5 16,-15 12-2-16,15-12 5 15,-6 9 0-15,6-9 2 0,-12 16 1 0,12-16 3 0,-10 20 9 16,2-8 6-16,-2 3 4 16,-1-2 4-16,-1 5-3 0,-2-3 4 15,-2 3-4-15,1 0-21 0,-5-1-20 0,2-1-27 16,1 1-28-16,-1-2-23 0,-2-1-22 0,5-2-33 16,-1-2-57-16,0-2-123 15,6 1-305-15,-1-3 118 0</inkml:trace>
  <inkml:trace contextRef="#ctx0" brushRef="#br0" timeOffset="-164536.5">30289 1949 1799 0,'0'0'-63'0,"0"0"19"0,0 0 22 0,0 0 16 16,-49 19 4-16,49-19 7 16,-16 10 3-16,8-3 7 0,-3 0-6 0,-1 3 5 15,0 1-7-15,-4 3 3 0,-1-1 0 0,-1 4 10 16,-2 0 20-16,-3 3 0 15,-3-1 13-15,1-1 15 0,3 4-17 0,1 0 6 0,-3 0-9 16,-2-2-1-16,3 1 4 16,-3 2-15-16,1-3 3 0,-1 2-5 0,-3-1-13 0,3-2 7 15,3 0-4 1,-3 2 2-16,1-2 1 0,1 0-10 0,5-3 10 16,-1-4-12-16,0 2-3 0,5-3 6 15,-1-1-7-15,4 0 2 0,-2-1-2 0,4-1-4 16,10-8-4-16,-19 16 10 0,11-11-1 0,8-5-9 0,-14 10 0 15,14-10 3-15,-10 9-3 16,10-9 6-16,0 0 1 0,-9 9 1 0,9-9 5 0,0 0 0 16,0 0 5-16,-14 11-1 15,14-11 12-15,0 0-7 0,0 0 0 0,-10 8 2 16,10-8-2-16,0 0-2 16,0 0 1-16,0 0 3 0,0 0 0 0,0 0-1 0,-12 12 6 15,12-12 2-15,0 0 6 0,0 0 2 0,0 0 2 16,0 0-4-16,-2 17 3 15,2-17-4-15,0 0-5 0,0 17-3 0,0-17-6 16,0 0-1-16,0 23-4 0,0-23-2 16,0 21-16-16,0-21-22 0,-2 25-32 15,2-25-45-15,-2 30-53 0,-2-15-59 16,-3 1-166-16,-3 3-415 0,0-2-95 16</inkml:trace>
  <inkml:trace contextRef="#ctx0" brushRef="#br0" timeOffset="-162936.42">28107 3098 1024 0,'0'0'237'0,"-23"5"-29"16,23-5-17-16,0 0 5 0,0 0-16 0,-20 7-5 15,20-7-9-15,0 0-10 16,0 0 9-16,-16 1 0 0,16-1 0 16,0 0-3-16,0 0-1 0,0 0-1 0,0 0 0 0,0 0-2 0,0 0 5 15,0 0-8 1,-19-9-18-16,19 9-5 0,0 0-22 0,0 0-11 15,6-31-18-15,-6 31-37 0,0 0-35 16,8-34-36-16,-3 17-74 0,-1 1-66 0,2-1-78 0,0 0-158 16,-2-4-182-16,2 2-384 15,-2 0-415-15</inkml:trace>
  <inkml:trace contextRef="#ctx0" brushRef="#br0" timeOffset="-162771.42">28137 2649 3126 0,'12'-14'24'0,"-12"14"-1"16,0 0-1-16,9-14 3 16,-9 14-3-16,12-10 1 0,-12 10 2 0,10-10-8 15,-10 10-14-15,12-12-29 16,-12 12-34-16,14-10-64 0,-11 6-44 0,5-3-78 16,-8 7-152-16,10-8-318 0,-10 8 22 15</inkml:trace>
  <inkml:trace contextRef="#ctx0" brushRef="#br0" timeOffset="-161996.28">27940 2692 2053 0,'0'0'-73'0,"0"0"14"16,-11 17 12-16,11-17 11 0,-14 14 18 0,14-14 8 15,-6 12 15-15,6-12 16 0,-8 14 17 0,8-14-1 16,-12 11 6-16,12-11 1 15,-9 12 0-15,9-12 7 0,-16 11 6 16,16-11-7-16,-12 12-2 0,12-12-8 16,-16 7 5-16,16-7 6 0,-15 8 8 0,15-8 3 0,-18 6 7 15,18-6-3-15,-18 4 2 16,18-4-11-16,0 0-10 0,-19 1-7 0,19-1 4 0,0 0 4 16,0 0 0-16,0 0-7 15,-26-1-3-15,26 1-9 0,0 0-4 0,0 0-2 16,-18-10 11-16,18 10-11 0,0 0-9 0,-7-9-18 0,7 9-10 15,0 0-18-15,0 0-20 16,-14-16-6-16,14 16-26 0,0 0 1 0,0 0 4 16,-12-11-2-16,12 11 7 15,0 0-4-15,0 0 6 0,-14-10 5 0,14 10 11 0,0 0 2 16,0 0 8-16,-11-5 1 16,11 5 3-16,0 0 8 0,0 0 1 0,0 0-8 15,0 0 3-15,-14-8-2 0,14 8 3 0,0 0 4 0,0 0-11 16,0 0 0-16,0 0-14 15,0 0 7-15,0 0 1 0,0 0 7 0,31-8 6 16,-31 8 12-16,0 0 4 16,20-2 5-16,-20 2 21 0,0 0 11 0,21 0 15 0,-21 0 11 15,0 0-2-15,0 0 13 16,26 2 4-16,-26-2-5 0,0 0 16 0,0 0-13 16,18 4 1-16,-18-4 3 15,0 0 12-15,0 0-15 0,0 0 11 0,8 9 5 0,-8-9 0 16,0 0 0-16,0 0-6 0,0 0-6 0,0 0-9 15,-30 29 1-15,22-19 0 16,-6 1-4-16,-3 0 0 0,-1 2-6 0,-2 3 3 16,-1 0-11-16,-1 4 1 0,1 1-6 15,-5 0 1-15,5 1-9 0,-3-2 1 0,0 3-10 16,3-1-1-16,1 1-8 16,3-1-7-16,-1-3-8 0,4 2 2 0,-2-3-4 15,7 2 1-15,-3-3 0 0,4 0 1 0,2-3-2 0,2 2 7 16,4-16 6-16,-2 27 11 15,2-27 8-15,4 23 1 0,0-12 8 16,4 1 3-16,4-1 3 0,-3-1 9 16,7-3-4-16,-2 4-2 0,11-4 0 0,1 0-3 0,1-1-1 15,3-2-6-15,-1 1-1 16,5-1-6-16,1-1-12 0,-5-2-21 16,3-1-25-16,-2 0-18 0,-1-1-35 15,-1-2-31-15,-5 1-41 0,1-1-61 0,-7-3-130 0,0 1-398 16,-3-2-36-16</inkml:trace>
  <inkml:trace contextRef="#ctx0" brushRef="#br0" timeOffset="-161816.6">27779 3175 2351 0,'0'0'112'0,"0"0"-4"15,-15-5-31-15,15 5-14 0,0 0-13 0,0 0-5 16,0 0-9-16,-20-5-6 15,20 5-23-15,0 0-31 0,0 0-40 0,-12-3-50 16,12 3-64-16,0 0-143 0,0 0-364 16,-17-3 70-16</inkml:trace>
  <inkml:trace contextRef="#ctx0" brushRef="#br0" timeOffset="-161086.3">27145 2869 1945 0,'0'0'-76'0,"0"0"16"0,0 0 9 15,0 0 8-15,0 0 22 16,0 0 26-16,0 0 16 0,0 0 25 0,0 0 3 16,0 0 19-16,0 0-5 15,-33 16 13-15,33-16 0 0,-16 13-9 0,16-13 11 0,-14 12-8 16,14-12-3-16,-12 10-1 16,12-10-3-16,-9 10-4 0,9-10-3 0,0 0-3 15,-12 9-13-15,12-9-11 0,0 0-4 0,0 0 0 16,-14 7-7-16,14-7 8 15,0 0-1-15,0 0 1 0,0 0 2 0,0 0-2 0,0 0 2 16,0 0 3-16,0 0 0 16,-16 3-7-16,16-3 2 0,0 0-3 15,0 0-10-15,0 0 8 0,0 0-2 16,-13 11 3-16,13-11-5 0,0 0 3 16,-18 12-1-16,18-12 5 0,-12 10-5 0,12-10 5 15,-14 5-9-15,14-5 0 0,-11 8 1 0,11-8-1 16,0 0 2-16,-22 6-3 0,22-6-8 0,0 0-4 15,-18 1-10-15,18-1-16 0,0 0 3 16,0 0 1-16,0 0 9 0,-15-13 7 0,15 13 14 16,0 0 9-16,0 0 6 15,-10-15 13-15,10 15 15 0,0 0 8 0,0 0 3 16,0 0-8-16,-12-9-11 16,12 9-7-16,0 0-3 0,0 0-9 0,0 0 0 0,0 0-7 15,-27 5 3-15,27-5-4 0,0 0-9 16,-26 12-16-16,26-12-22 0,-20 9-32 0,13-5-33 15,7-4-46-15,-18 11-48 0,8-7-51 0,10-4-104 16,-16 10-509-16,7-9-199 16</inkml:trace>
  <inkml:trace contextRef="#ctx0" brushRef="#br0" timeOffset="-160876.59">26911 2653 2790 0,'0'0'151'16,"18"-9"-3"-16,-18 9-13 0,14-9-19 15,-14 9-6-15,19-14-6 0,-9 10-4 0,-10 4-13 16,24-13-10-16,-10 6-27 16,-5-1-48-16,3 0-57 0,0 1-80 0,2 1-69 15,-6-3-112-15,1 3-636 0,-1 0-378 0</inkml:trace>
  <inkml:trace contextRef="#ctx0" brushRef="#br0" timeOffset="-160664.87">26660 3448 2861 0,'4'14'-93'16,"-4"-14"5"-16,4 9 2 15,-4-9 1-15,0 0-8 0,0 11-24 0,0-11-46 0,0 0-109 16,0 0-322-16,0 0 202 16</inkml:trace>
  <inkml:trace contextRef="#ctx0" brushRef="#br0" timeOffset="-160096.25">26562 2920 1733 0,'8'-10'53'0,"-8"10"19"15,0 0-1-15,0 0-10 0,8-12-9 0,-8 12-4 0,0 0-7 16,0 0-2-16,0 0-1 0,0 0-9 0,0 0 5 15,0 0-20-15,0 0-1 16,-42 1-4-16,42-1 2 0,0 0-10 16,0 0-9-16,0 0-4 0,-29 0 3 0,29 0-5 15,0 0 12-15,0 0 15 0,-10-5 7 0,10 5 17 16,0 0 13-16,0 0 22 16,-8-14 15-16,8 14 8 0,0 0-1 0,0 0 12 15,0 0-5-15,0-18 9 0,0 18-4 0,0 0 2 16,0 0 3-16,0 0-2 0,0 0-11 15,0 0-16-15,0 0-8 0,0 0-11 0,0 0-9 16,0 0-11-16,0 0-19 0,0 0-12 16,-21 39-17-16,17-23-14 0,0 2-17 15,-2 6-6-15,-2-1-4 0,0 3-8 16,0 0-5-16,-2 7-9 0,-1-1-4 0,-3 1-3 16,6 1-2-16,-6 1 9 0,3-3 10 15,-3 2 2-15,2-2 14 0,-6-1 13 0,11-2 16 16,-7-4 4-16,2-3 12 0,2 1 3 15,-2-4 7-15,3 0 7 0,-3-4 12 16,2-1 10-16,2-1 13 0,-8-2 14 0,7-1 10 16,-3-2 16-16,-2 0 13 0,14-8 0 15,-29 7-14-15,15-5-10 0,14-2-20 0,-34-4-10 16,23-1-13-16,-7-2-13 16,0 2-12-16,1-6-17 0,-3 1-16 0,6-4-17 0,-1 0-21 15,5 2-10-15,-2-1-27 0,6-1-38 0,6 14-32 16,-4-29-21-16,8 13-40 15,2 2-80-15,2-1-570 0,6 0-237 0</inkml:trace>
  <inkml:trace contextRef="#ctx0" brushRef="#br0" timeOffset="-159836.65">25977 4020 2775 0,'-4'5'109'15,"4"-5"-14"-15,0 0-33 0,0 12-20 0,0-12-11 0,0 0-6 16,0 0 1-16,29 0-5 16,-29 0-17-16,32-8-19 0,-17 3-25 0,3-2-19 15,4 0-20-15,-1-2-27 0,3-1-33 0,-7-2-45 16,5 2-105-16,-4-6-425 0,-1-1 27 15</inkml:trace>
  <inkml:trace contextRef="#ctx0" brushRef="#br0" timeOffset="-159076.58">25366 2652 2046 0,'0'0'9'0,"0"0"26"16,0 0 4-16,0 0-7 16,0 0-4-16,0 0 0 0,0 0-8 0,0 0 0 15,0 0 5-15,0 0-3 16,0 0-11-16,0 0 19 0,0 0 7 16,0 0-20-16,22-29 1 0,-22 29 2 0,17-6-8 0,-17 6 9 0,22-6-1 15,-10 5-5-15,-12 1-5 16,25-4 1-16,-7 2-10 0,-18 2 7 0,29-2-7 15,-29 2 5-15,26-4-21 16,-26 4-4-16,21-1 2 0,-21 1-7 0,18 0 0 0,-18 0 12 16,18-2 9-16,-18 2 7 15,0 0 7-15,0 0 30 0,25 0-1 0,-25 0 14 16,0 0-15-16,0 0-13 0,0 0-2 16,4 11 1-16,-4-11 6 0,0 0-8 0,-14 21-5 15,14-21 5-15,-11 22-7 0,7-9 1 0,-6-1-5 0,2 2-2 16,-4-1-1-1,2 0-1-15,3 3 2 0,-3-3-4 0,-2 3-3 0,4-3 15 16,-2 0-3-16,2 0 12 16,-1-1 1-16,1-2 5 0,-4 0 2 0,6 1-1 0,-2-3 1 15,-4 2 5 1,7-3-4-16,1 2-7 0,4-9-7 0,-16 10-7 0,16-10-15 16,-10 11 7-16,10-11-17 15,-12 7-1-15,12-7-4 0,0 0 8 0,-13 11 2 16,13-11 2-16,0 0-4 0,-8 10 2 0,8-10-1 15,0 0-4-15,0 0 1 0,0 0-5 16,-8 11-3-16,8-11 5 0,0 0 1 0,0 0-5 16,0 0 8-16,0 20-2 0,0-20-1 15,8 10 1-15,-8-10 5 0,12 9 0 0,-12-9 4 16,13 9 11-16,-5-5-7 16,2 0-1-16,2 0-3 0,1-2 8 15,7 2-1-15,-2-3 3 0,-1 1-3 0,5 2 0 0,-2-4-1 0,-3 2-2 16,5-1-20-16,0-1-28 15,-1 3-41-15,-5-3-49 0,-2 0-50 0,-1 0-134 0,-13 0-404 16,22-3 11 0</inkml:trace>
  <inkml:trace contextRef="#ctx0" brushRef="#br0" timeOffset="-158756.15">25038 2920 2049 0,'0'0'-111'15,"-12"0"0"-15,12 0 4 0,0 0 12 0,0 0 18 16,-17 4 35-16,17-4 35 0,0 0 18 15,-22 4 21-15,22-4 26 0,0 0 24 16,-22 4 25-16,22-4 23 0,-17 3 11 16,17-3 0-16,0 0 2 0,-20 3 1 15,20-3-6-15,0 0-22 0,-18 5-12 0,18-5-11 16,0 0-13-16,-13 8-23 0,13-8-36 0,-8 9-42 16,8-9-52-16,-4 10-46 15,4-10-54-15,0 0-109 0,-4 15-473 0,4-15-41 16</inkml:trace>
  <inkml:trace contextRef="#ctx0" brushRef="#br0" timeOffset="-158606.4">24873 3124 2353 0,'4'17'94'0,"-4"-17"3"0,8 14-15 16,-8-14-12-16,0 0 1 16,4 17-9-16,-4-17-15 0,0 0-25 0,0 0-31 15,4 13-40-15,-4-13-35 0,0 0-46 16,0 0-70-16,0 0-157 0,0 0-296 0,0 0 115 15</inkml:trace>
  <inkml:trace contextRef="#ctx0" brushRef="#br0" timeOffset="-157926.22">24783 2738 1982 0,'0'0'24'0,"0"-14"3"0,0 14 9 0,0 0 23 15,-4-17 10-15,4 17 19 16,0 0 12-16,0 0-4 0,0 0-9 16,-6-19-18-16,6 19-13 0,0 0-20 15,0 0-16-15,0 0-13 0,0 0-4 0,0 0-14 16,0 0-8-16,0 0 7 0,0 0 5 16,0 0-2-16,0 0-4 0,0 0-1 0,0 0 3 15,-4 59 3-15,4-59 5 0,-8 15 6 0,8-15 6 0,-14 16 1 16,3-9 14-1,1 1-12-15,10-8 1 0,-26 13-4 0,11-8 4 0,1 4-2 16,-2-6-5-16,2 1-6 16,-7 2 6-16,3-5-3 0,2 3 0 0,-5-1-5 0,3-2 14 15,18-1 5-15,-37 0 1 16,19 2 12-16,18-2 15 16,-29 0 2-16,29 0-2 0,-26-2-3 0,26 2-2 15,-22 0-7-15,22 0-6 0,0 0-12 0,-21-1-12 16,21 1-19-16,0 0-13 0,0 0-27 15,0 0-16-15,-8-12-12 0,8 12-1 0,0 0 1 16,0 0-3-16,0 0 8 0,0 0 1 0,0 0-1 16,29-18 10-16,-29 18-3 0,0 0 14 15,22-3 21-15,-22 3 5 0,0 0 13 0,22-4 16 16,-22 4 0-16,0 0-2 16,0 0 1-16,21 0-3 0,-21 0 15 15,0 0 6-15,0 0-9 0,8 16-8 0,-8-16 11 0,0 0 3 0,0 0 2 16,0 0 4-16,-18 32 5 15,18-32 12-15,-15 13 13 0,9-5-6 0,6-8 4 16,-20 15 8-16,14-7 5 0,6-8-13 16,-21 9-3-16,21-9-4 0,-16 9-10 0,16-9 0 15,-14 5-15-15,14-5-5 16,0 0-22-16,0 0 0 0,-21 1-12 16,21-1 7-16,0 0 13 0,0 0 8 15,-22-9-1-15,22 9 8 0,0 0 21 0,0 0-4 0,0 0 8 16,-16-6 6-16,16 6-11 0,0 0 6 0,0 0 1 15,-21 12-1-15,21-12-7 16,-18 11-2-16,6-4-6 0,12-7-16 16,-21 14-37-16,7-4-43 0,-2-3-49 0,3 1-59 15,1 0-126-15,-2-5-385 0,0 3 57 0</inkml:trace>
  <inkml:trace contextRef="#ctx0" brushRef="#br0" timeOffset="-157743.92">24278 2652 2351 0,'18'-12'194'0,"-1"1"-32"0,-1-2-55 15,-2 1-27-15,0 1-9 16,5-1-5-16,-1-1-11 0,0 0-19 0,-1 0-48 16,3-1-57-1,-2 2-34-15,-5-1-38 0,3 2-72 0,-6-1-124 0,2 1-368 0,-5-1 41 16</inkml:trace>
  <inkml:trace contextRef="#ctx0" brushRef="#br0" timeOffset="-157586.29">24306 2371 2106 0,'0'0'44'0,"-18"7"3"0,18-7 1 15,-22 13-8-15,14-2-10 0,-1-2-4 0,1 3 6 0,2 3-11 16,-2 0-7-16,4 1-22 15,0 0-27-15,0 4-28 0,-4 2-42 0,2-2-94 0,-1 1-434 16,-3 2 146-16</inkml:trace>
  <inkml:trace contextRef="#ctx0" brushRef="#br0" timeOffset="-157416.59">23958 2991 1914 0,'0'0'2'16,"-12"11"6"-16,12-11 5 0,-12 14-8 16,12-14 7-16,-13 14-8 0,1-3-19 15,2-4-27-15,2 2-34 0,-2 1-47 0,-1 0-93 0,3-2-264 16,-2 3 352 0</inkml:trace>
  <inkml:trace contextRef="#ctx0" brushRef="#br0" timeOffset="-156360.54">23724 2985 1397 0,'0'0'7'16,"0"0"10"-16,0 0 7 16,0 0 5-16,0 0 10 0,0 0 3 0,0 0 3 15,0 0-1-15,0 0 11 0,0 0-11 0,0 0-9 16,-43 13 9-16,43-13-8 0,-16 16 4 15,10-7 0-15,-5 2-6 0,1 3-3 0,-2 0 2 16,-2 1 2-16,3 2-3 16,-3 0 1-16,-4 2 4 0,2 0-4 0,3-2 3 0,-9 6-10 15,6-2 2-15,-5 2 6 16,3-3-11-16,-2 4 3 0,1-3 0 0,-1 1 6 16,-1 1 9-16,3-1-2 15,-6-2 3-15,5 3 8 0,-3-4 5 0,2 2-1 16,-1 2 6-16,-1-3-12 0,1 0 10 0,-1-3-8 15,4 4-2-15,-1 0 10 0,-7 0-18 16,5 0-2-16,-1 0-12 0,0-2 1 0,1 2-14 16,-3 1-4-16,1 0 3 0,1-1-8 15,0 0 0-15,-3-1-4 0,1-1 3 0,1 3 0 16,-3-3-5-16,1-1 1 16,-3 0 7-16,-1-4-6 15,1 2 1-15,-1 0-8 0,-3-3-4 0,3 0-18 0,-4-1-11 0,3 1-6 0,-1-2-6 16,1-1 4-16,1 2 3 15,-1-5 14-15,1 1 8 0,-1-1 11 0,1 0 14 16,-1 0 3-16,-5-2 4 16,4-1 7-16,-3-1 12 0,1 3 1 0,-4-6 3 0,1 0-5 15,-1 0 5-15,-6-6-5 16,0 1 2 0,-1-1-12-16,1-3-1 0,0 1 0 0,-2-3-14 15,4-1 5-15,3 1-1 0,3 2-9 0,3-1 14 0,5 1 0 0,1 1 4 16,7 0 4-16,-3 3 9 0,3-1 3 0,5 2 6 15,14 4-4-15,-26-9-6 0,26 9-12 16,-17-6 1-16,17 6-7 0,0 0 3 16,0 0-2-16,0 0-2 0,0 0-2 15,0 0 5-15,0 0-12 0,0 0-9 0,62 7-11 16,-34-1-12-16,5-2-7 16,3 0-14-16,7 0-6 0,2 1-1 0,2-2-10 15,4 0-16-15,0-3-21 0,8 0-27 0,2-2-42 0,2-2-93 16,2-1-463-16,-8-5-3 15</inkml:trace>
  <inkml:trace contextRef="#ctx0" brushRef="#br0" timeOffset="-154496.41">23139 2692 2022 0,'0'0'-87'0,"0"0"14"0,0 0 16 16,0 0 12-16,0 0 8 0,0 0 11 16,0 0 16-16,0 0 17 0,0 0 12 0,0 0 16 15,0 0-1-15,6-19 11 0,-6 19-5 16,0 0-2-16,0 0 5 0,0 0-14 0,0 0 0 15,0 0-5-15,0 0 3 0,0 0 6 0,0 0-2 16,0 0 10-16,0 0-3 16,0 0 15-16,0 0-1 0,0 0-3 0,0 0 5 0,0 0-1 15,0 0 1-15,0 0 0 16,-10 57-12-16,10-57-7 16,-4 21 2-16,0-10-7 0,4-11-3 0,-6 23 1 15,-1-10 4-15,3-1 8 0,-4 1 6 0,-2-2 12 16,2 3-5-16,-6-3 4 0,3 1 3 0,-3 1 2 0,-6 1 3 15,2-2 0-15,-3 1-10 16,-1-2 2-16,1-2-4 0,-5 3-5 16,5-2-4-16,-1-3 0 0,-2 3-6 0,1-5-4 15,1 3-13-15,1-5-15 0,5 1-21 16,-6 0-4-16,3-2-4 0,19-2 4 16,-32 2 3-16,20-2 2 0,12 0 2 15,-23 1 12-15,23-1-7 0,-20 0 5 0,20 0-5 16,0 0 2-16,-21 0 2 0,21 0 6 15,0 0-2-15,0 0 11 0,-14 6 15 0,14-6 12 0,0 0-3 16,-8 13-1-16,8-13-2 0,0 0 4 16,-4 19-1-16,4-19 0 0,-10 18-2 0,6-7-8 15,0 3 1-15,-3-1-1 16,-3 1-4-16,4-1-12 0,-4 1-17 0,2-1-13 16,0-2-27-16,-3 2-29 15,1 1-37-15,4-3-36 0,-8 1-40 0,6-2-49 0,-4 1-79 16,5-3-552-16,1-1-232 0</inkml:trace>
  <inkml:trace contextRef="#ctx0" brushRef="#br0" timeOffset="-154156.15">23693 2063 2679 0,'0'0'-22'0,"0"0"-2"0,14-6 8 16,-14 6 8-16,0 0 14 15,0 0 9-15,0 0 22 0,0 0 16 0,0 0 5 16,-18 42-1-16,6-28-3 0,-2 3-5 0,-1 2-2 15,-7 3-2-15,0 4-10 0,-3-4-3 16,-5 8-14-16,-3-1-7 0,-2-2-12 0,-1 3-20 16,-1 1-26-16,-10 7-24 0,4-5-23 15,9-7-27-15,-3 2-24 0,2-5-46 16,-1 1-66-16,3-3-428 0,0-2 70 16</inkml:trace>
  <inkml:trace contextRef="#ctx0" brushRef="#br0" timeOffset="-153796.22">22611 2728 2010 0,'0'0'13'0,"0"0"21"0,-10-9 24 0,10 9-3 0,0 0 8 16,0 0 17-16,0 0 15 15,0 0 12-15,0 0 8 0,-33 11-8 0,33-11-2 0,-18 13-6 16,4-3-6-16,2-3 2 15,-1 1 0-15,1 2 6 0,-6-1 1 0,-1 2 3 16,1-1-5-16,0-1-3 0,-3-1-12 0,1 1-5 16,-2-1-12-16,5-1-5 0,-1 0-6 15,-2 0-8-15,3-4-6 0,3 4-7 16,-4-3-9-16,6-3-11 0,-1 1 1 16,1 0-5-16,12-2-10 0,-26-4-22 0,15-1 12 15,11 5 31-15,-22-14 9 0,22 14 0 0,-10-17-9 0,6 5 1 16,4 12 3-16,-8-24-3 15,6 11-4-15,2 13-2 0,0-27-10 0,0 27-12 16,2-27-22-16,-2 27-25 16,2-22-29-16,-2 22-34 0,6-19-57 0,-6 13-50 0,0 6-90 15,0-15-168-15,0 15-439 16,0 0-316-16</inkml:trace>
  <inkml:trace contextRef="#ctx0" brushRef="#br0" timeOffset="-153571.48">21753 2946 2671 0,'0'0'-139'0,"0"0"26"0,0 0 30 16,0 0 40-16,0 0 32 0,4 24 24 16,-4-24 19-16,0 0 18 0,-4 17 13 0,4-17 6 15,-4 17 3-15,4-17-4 0,-8 17-9 16,2-5-5-16,6-12-9 0,-18 19-14 15,10-9-40-15,-1-1-48 0,9-9-42 16,-16 17-48-16,4-9-72 0,12-8-113 0,-14 9-294 16,1-4 155-16</inkml:trace>
  <inkml:trace contextRef="#ctx0" brushRef="#br0" timeOffset="-153376.18">21586 3034 1875 0,'2'-17'-14'0,"-2"17"11"0,0 0 4 0,0 0 1 15,4-15 24-15,-4 15 27 16,0 0 16-16,0 0 23 0,0 0-2 0,0 0 3 0,7-15 2 16,-7 15-7-16,0 0-5 15,0 0-4-15,0 0-17 0,8-9-8 0,-8 9-25 16,0 0-34-16,0 0-32 0,0 0-40 16,0 0-21-16,12 1-42 0,-12-1-55 0,0 0-126 15,0 0-284-15,0 0 187 0</inkml:trace>
  <inkml:trace contextRef="#ctx0" brushRef="#br0" timeOffset="-152702.52">21462 2841 1702 0,'0'0'-3'0,"-14"-14"19"15,14 14 12-15,0 0 15 0,0 0 9 0,0 0 26 16,0 0 15-16,0 0 21 0,0 0 19 15,0 0 17-15,0 0 12 0,0 0 6 0,-31 19-2 0,31-19 0 16,-10 11-3-16,10-11 0 16,-14 16-10-16,14-16-6 0,-10 18-6 0,5-10-10 15,-3 4-12-15,8-12-13 16,-10 21-11-16,6-10-11 0,4-11-4 0,-12 23-12 16,8-10-11-16,4-13-3 15,-8 22-3-15,4-9-7 0,4-13-10 0,-11 23-13 0,7-12-18 16,-4-2-33-16,0 3-41 0,8-12-49 0,-20 19-61 15,9-11-50-15,-1-1-72 16,0 1-143-16,-6-5-141 0,1 0-273 0,3-3-215 0</inkml:trace>
  <inkml:trace contextRef="#ctx0" brushRef="#br0" timeOffset="-152526.52">21218 2825 2823 0,'10'-9'68'0,"4"-1"-3"0,0-1-9 0,0-1-2 16,-1-1 5-16,5-1 3 0,-2-1-8 16,-1 1-8-16,1-2-15 0,0-1-33 0,0 3-41 15,-3 0-54-15,1 1-49 0,-4 0-68 16,-2 2-135-16,3-1-418 0,-7 3-55 0</inkml:trace>
  <inkml:trace contextRef="#ctx0" brushRef="#br0" timeOffset="-152255.81">21193 2665 2295 0,'0'0'-36'0,"-22"12"6"0,22-12 4 0,-8 8 12 0,8-8 6 16,0 0 10-16,-11 20 23 16,11-20 18-16,-4 15 21 0,4-15 9 15,-6 15 11-15,6-15 1 0,-14 16 7 0,10-8 17 0,0 1 8 16,4-9 3-16,-13 13-4 0,5-5-3 15,-2 0-7-15,0-3-5 0,0 1-2 0,0 0-1 16,10-6 4-16,-15 9-11 16,5-5-10-16,2-1-12 0,8-3-10 0,-18 11-10 0,10-8-8 15,8-3-9-15,-15 12-9 16,7-3-13-16,2-1-18 0,-4 1-26 0,4 3-38 16,6-12-40-16,-9 25-57 15,3-14-41-15,4-2-67 0,0 1-140 0,2-10-463 16,-2 17-248-16</inkml:trace>
  <inkml:trace contextRef="#ctx0" brushRef="#br0" timeOffset="-151986.55">21778 1899 2637 0,'0'0'-59'16,"8"-14"-1"-16,-8 14 8 16,0 0 6-16,0 0-1 0,0 0 16 0,0 0 4 15,0 0 5-15,0 0 11 16,0 0-6-16,-45 43 11 0,27-24-10 0,0 8 2 0,-3-1-4 16,-1 7-23-1,-7 3-20-15,3 0-26 0,-5 1-37 0,-10 12-57 16,1-2-369-16,7-7 261 0</inkml:trace>
  <inkml:trace contextRef="#ctx0" brushRef="#br0" timeOffset="-148976.18">19769 2993 552 0,'0'0'297'0,"0"0"-94"16,0 0-78-16,0 0-44 0,0 0-33 15,0 0-18-15,0 0 2 0,45-18 2 0,-45 18 2 16,0 0 3-16,12-10-3 16,-12 10 4-16,12-6 1 0,-12 6 0 0,0 0-1 15,12-10-10-15,-12 10 1 0,0 0-6 0,0 0-4 16,13-8-6-16,-13 8 3 0,0 0 7 15,0 0-6-15,12-7 2 0,-12 7 2 16,0 0-5-16,0 0 1 0,14-6-3 16,-14 6 0-16,0 0-3 0,0 0-3 0,14-8 4 0,-14 8 3 15,0 0-1-15,0 0 15 16,17-9 2-16,-17 9 5 0,0 0 15 0,12-6 0 16,-12 6-5-16,0 0 1 15,0 0 3-15,16-6-5 0,-16 6 1 0,0 0-1 0,0 0-2 16,0 0-10-16,0 0 2 0,0 0-10 0,0 0 5 15,14-5-4-15,-14 5 4 16,0 0-5-16,0 0 9 0,0 0-4 0,0 0 0 0,0 0-2 16,0 0-8-16,0 0 0 15,0 0-7-15,0 0 8 0,0 0-4 0,0 0-7 16,0 0-1-16,0 0-1 16,0 0 4-16,21 0-7 0,-21 0 1 15,0 0-2-15,0 0-5 0,0 0-1 0,0 0 1 0,0 0-2 0,0 0 0 16,0 0 1-16,0 0 1 15,22 5 2-15,-22-5-3 0,0 0 1 0,12 6-2 0,-12-6 2 16,0 0-1 0,15 6-8-16,-15-6 4 0,0 0-7 0,16 8-3 15,-16-8-5-15,10 5 1 0,-10-5-4 16,0 0-1-16,12 6-1 0,-12-6 0 0,0 0-1 0,0 0 8 16,15 5 10-16,-15-5-7 0,0 0-8 0,16 4 5 15,-16-4 11-15,0 0 2 16,0 0-2-16,18 4 0 0,-18-4 2 0,0 0 0 15,17 3 4-15,-17-3-5 16,0 0 1-16,0 0-2 0,22 1-1 16,-22-1 3-16,0 0-1 0,0 0 2 0,0 0-3 15,16 2-1-15,-16-2 1 0,0 0-4 16,0 0 3-16,0 0 0 0,0 0-7 0,0 0 13 16,21-6 1-16,-21 6 0 0,0 0 6 0,0 0 7 15,0 0 4-15,0 0 1 0,0 0 1 0,0 0 4 16,0 0 0-16,0 0-6 0,0 0 5 15,0 0-1-15,0 0 5 0,0 0 0 16,0 0 1-16,0 0-7 0,0 0 6 16,0 0 3-16,0 0-8 0,0 0 5 0,0 0 2 0,0 0 11 15,0 0-1-15,-53 22-3 16,44-15 0-16,-3 4-4 0,0 1-4 0,0 3 2 16,-2 0-6-16,-1 2-2 15,1 3-2-15,-2-2-1 0,3 1 0 0,-3 2-5 0,2 0 4 16,-2 0-4-16,-1 0-5 0,3 0 5 0,-2-2-5 15,4 0 0-15,-3 1 1 16,3-5-1-16,-2 2 1 0,2-1-3 0,-1-6-1 16,3 2-10-16,0-1-8 0,-2-1-7 15,2-3-5-15,10-7-5 0,-17 12 2 0,17-12 1 16,-12 7 0-16,12-7 1 16,0 0 3-16,0 0-7 0,0 0 10 0,0 0 2 15,-28-14 3-15,28 14-5 0,0 0 3 0,0 0 5 16,-1-19 2-16,1 19 9 0,0 0 1 15,0 0 1-15,0 0 1 0,0 0 3 0,17-26 6 16,-17 26 5-16,0 0 12 0,18-3 6 16,-18 3 5-16,0 0 9 0,25 3 6 0,-25-3-5 15,0 0-2-15,28 10-5 16,-16-6-4-16,-12-4-5 0,23 9 1 0,-9-3-7 16,0-2-9-16,1 0-18 0,3-1-16 15,-2 0-30-15,-16-3-42 0,33 2-49 16,-11-4-43-16,-3-1-63 0,1-2-126 0,2 1-448 0,-1-4-143 15</inkml:trace>
  <inkml:trace contextRef="#ctx0" brushRef="#br0" timeOffset="-148686.29">20268 2648 2565 0,'-14'-13'31'0,"14"13"28"0,0 0 15 16,0 0 14-16,0 0 11 15,-10-14 8-15,10 14 2 0,0 0-3 0,0 0-4 0,0 0-8 16,0 0-3-16,0 0-11 0,0 0-4 0,0 0-12 15,24-19-13-15,-24 19-33 16,16-5-40-16,-16 5-38 0,19-6-55 0,-11 4-40 16,-8 2-57-16,22-6-100 15,-12 2-582-15,1 0-272 0</inkml:trace>
  <inkml:trace contextRef="#ctx0" brushRef="#br0" timeOffset="-148506.22">20512 2419 2689 0,'7'-9'15'0,"-7"9"29"16,0 0 8-16,0 0-9 0,0 0-2 0,0 0 3 0,0 0-1 15,0 0-5-15,0 0-3 16,0 0-3-16,0 0-15 0,0 0-25 16,-13 46-44-16,9-31-39 0,-2-1-57 15,-4 4-87-15,-2-1-185 0,0 2-253 0,-1 1 85 0</inkml:trace>
  <inkml:trace contextRef="#ctx0" brushRef="#br0" timeOffset="-148116.1">19349 3242 2020 0,'0'0'32'0,"0"0"37"0,0 0 35 0,0 0 13 16,-20 11 13-16,20-11 9 15,-8 12-5-15,5-6-7 0,3-6-13 0,-16 13-7 0,8-5-13 16,-4-1-9-16,0 1-18 16,3 2-22-16,-5-3-25 0,2 1-38 15,-4-1-48-15,7 1-59 0,-5 0-54 0,2-4-84 0,0 0-581 0,0 1-187 16</inkml:trace>
  <inkml:trace contextRef="#ctx0" brushRef="#br0" timeOffset="-147826.35">18939 3237 2376 0,'-2'-22'-108'0,"2"0"15"16,2 1 9-16,0 2 8 15,1-2 20-15,-1-4 31 0,2 2 29 0,0 2 43 0,4-1-1 16,-2-2 29-16,0 4 0 0,0-3 25 0,4 2-2 15,-5 0-2-15,3 0 0 16,-2 2-6-16,4 2 5 0,-4 1 0 16,0 1 8-16,0 4-3 0,2-1 12 0,-8 12-2 15,11-15-2-15,-11 15-5 0,14-5-11 0,-14 5-12 16,0 0-9-16,0 0-10 16,18 19-4-16,-18-19-8 0,4 18-6 0,-2-4-11 15,-2-14 1-15,-2 28-7 0,0-9-11 16,-2-1-18-16,0 0-20 0,-4 3-22 0,-2 1-36 15,2-2-42-15,-1 3-46 0,-7-3-46 16,2-2-96-16,-6 0-618 0,3-1-340 16</inkml:trace>
  <inkml:trace contextRef="#ctx0" brushRef="#br0" timeOffset="-147326.49">18754 2914 2772 0,'0'0'-33'0,"0"0"34"15,0 0 31-15,6-13 19 0,-6 13 15 0,0 0 7 16,0 0-1-16,0 0-2 0,0 0 16 16,0 0 12-16,0 0 9 0,0 0-5 0,0 0-5 15,0 0-10-15,-4 52-6 0,4-52-12 16,-8 34-7-16,0-17-22 0,2 2-26 15,2 2-32-15,-5 0-41 0,1-2-49 0,0 2-43 16,0 1-48-16,0-8-55 0,0 2-111 16,2-1-490-16,-1-4-205 0</inkml:trace>
  <inkml:trace contextRef="#ctx0" brushRef="#br0" timeOffset="-147156.1">18583 3262 2559 0,'-21'9'7'16,"21"-9"39"-16,0 0 22 0,-14 13 19 0,14-13 17 0,-8 12 14 15,8-12 7-15,-18 11-2 16,10-3-8-16,8-8-16 0,-19 13-5 0,7-5-25 16,12-8-29-16,-22 11-42 15,11-5-49-15,11-6-67 0,-20 10-60 0,12-7-65 16,8-3-137-16,-23 6-446 16,11-6-152-16</inkml:trace>
  <inkml:trace contextRef="#ctx0" brushRef="#br0" timeOffset="-146996.18">18408 2997 2751 0,'0'0'82'16,"0"0"-20"-16,10-14-35 0,-10 14-23 0,0 0-28 16,0 0-17-16,10-13-45 15,-10 13-31-15,0 0-50 0,2-5-93 0,-2 5-439 0,0 0 45 16</inkml:trace>
  <inkml:trace contextRef="#ctx0" brushRef="#br0" timeOffset="-146316.3">18018 3346 2004 0,'0'0'-48'0,"0"0"22"0,0 0 25 0,0 0 14 0,0 0 11 15,0 0 9-15,0 0 1 16,0 0 9-16,-14-39-9 0,14 39 4 0,6-26-5 0,-2 10 3 16,-4 16-8-16,6-27 6 15,-3 16-2-15,-3 11 2 0,8-21 8 0,-8 21 5 16,10-13 0-16,-10 13 5 16,10-10-5-16,-10 10-25 0,0 0-12 0,22-4-29 15,-22 4-9-15,0 0-25 0,25 6-1 0,-25-6-10 16,16 4 0-16,-16-4-9 0,17 4-6 15,-17-4 4-15,16 4 2 0,-16-4 5 16,0 0 9-16,18 1 14 0,-18-1 14 0,0 0 9 16,0 0 16-16,0 0 22 0,17 3 14 0,-17-3 20 15,0 0 30-15,0 0 13 16,0 0 3-16,0 0-4 0,0 0-7 0,0 0-9 0,0 0-20 16,-27 28-14-16,17-20-24 15,-4 1-24-15,-1-2 0 0,1 3-3 0,-2-2 3 16,1-1 17-16,-1 0 5 0,0 0 4 0,-2 0 5 15,1-1 8-15,1 0 5 16,0-2 15-16,16-4 12 0,-27 8 10 0,15-7 1 0,12-1 10 16,-22 4 2-16,13-2-4 15,9-2-2-15,-16 0 4 0,16 0 1 16,-16 0-1-16,16 0-1 0,0 0 11 0,0 0 2 16,0 0 8-16,-21 2-10 0,21-2-2 15,0 0-13-15,0 0-6 0,-18 6-8 0,18-6-6 0,0 0 0 16,-18 11-14-1,18-11-2-15,-11 11-17 0,11-11-16 0,-18 10-24 0,18-10-47 0,-18 9-53 16,8-3-67-16,1 2-51 16,1-3-67-16,-6 2-153 0,4 0-519 0,-2-2-414 15</inkml:trace>
  <inkml:trace contextRef="#ctx0" brushRef="#br0" timeOffset="-146176.35">17719 3629 3310 0,'4'4'82'16,"-4"-4"-23"-16,0 0-39 0,0 0-37 0,12 11-37 16,-12-11-33-16,6 4-43 15,-6-4-61-15,0 0-134 0,0 0-496 0,0 0-147 0</inkml:trace>
  <inkml:trace contextRef="#ctx0" brushRef="#br0" timeOffset="-145856.18">17639 3267 2322 0,'0'0'-72'0,"0"0"17"15,0 0 19-15,0 0 22 0,0 0 27 16,0 0 26-16,-8-21 31 0,8 21 10 0,0 0 8 16,0 0-12-16,0 0-3 15,0 0-5-15,0 0-2 0,-18-5-6 0,18 5-15 0,0 0-15 16,0 0-2-16,0 0-10 0,0 0-15 0,0 0-11 15,0 0-5-15,0 0-7 16,0 0 8-16,6-27-5 0,-6 27 11 0,0 0 16 16,0 0 2-16,0 0 9 15,0 0 21-15,0 0 3 0,0 0-4 0,0 0 0 0,0 0 7 16,0 0-5-16,0 0 1 16,0 0-6-16,6 51-3 0,-6-51-21 0,-16 23-16 15,6-12-26-15,0 0-41 0,1-1-42 0,-3 0-53 0,0-2-56 16,-2 0-131-16,4-3-374 15,1 1 13-15</inkml:trace>
  <inkml:trace contextRef="#ctx0" brushRef="#br0" timeOffset="-145006.47">17423 3052 2200 0,'1'-22'40'0,"-1"22"21"0,2-13 11 0,-2 13 13 16,0 0 2-16,0 0-6 0,0 0-9 0,0-19-14 15,0 19-11-15,0 0-5 16,0 0-5-16,0 0-11 0,0 0-26 16,0 0-23-16,0 0-1 0,0 0-7 15,-19 43-8-15,19-43 0 0,-4 22-2 0,2-8 6 0,2-14 2 16,-4 22 13-16,0-10-3 16,4-12 7-16,-4 19 10 0,4-19 9 0,-4 17 9 15,4-17-2-15,-6 15 11 0,6-15-8 0,0 0 8 0,-4 17 1 16,4-17 8-16,0 0-3 15,0 0 3-15,-4 18-3 0,4-18 4 0,0 0-5 0,0 0-5 16,0 0 2-16,-2 15-4 16,2-15 1-16,0 0-13 0,0 0-7 0,0 0 0 15,0 0-12-15,0 0 2 16,0 0-5-16,0 0-3 0,0 0-3 0,0 0 14 0,0 0 1 16,0 0 5-16,0 0 3 15,0 0 10-15,0 0 8 0,0 0 6 0,0 0 9 16,0 0 1-16,0 0-2 0,0 0 1 0,0 0-7 15,0 0-3-15,0 0-1 0,0 0-2 16,0 0-4-16,0 0 0 0,0 0 0 0,26-42 0 16,-26 42-2-1,2-21 3-15,-2 21 7 0,2-25 5 0,0 12 2 0,-2 13 12 16,4-29 11-16,-4 14 1 0,0 15 0 16,4-26 5-16,-4 26 5 0,4-24-1 15,-2 13-4-15,-2 11-2 0,2-19 0 0,-2 19 4 0,2-15 2 16,-2 15 8-16,0 0-3 15,0-19-8-15,0 19-14 0,0 0-5 16,0 0-8-16,0 0-2 0,0 0-5 0,0 0-2 16,0 0-5-16,0 0-1 0,0 0-6 0,0 0-3 15,-24 55-6-15,20-38-6 16,-2 2-6-16,-2 2-6 0,2 5 0 0,3-4-8 0,-3 3-12 16,-2-1-8-16,2 3-6 15,0-1-5-15,0 1 0 0,-4 2-1 0,4-2 2 16,-1 5 21-16,-1 1 5 0,0-3 3 0,0-2 4 0,2-1 5 15,0 0-5-15,-4-3 3 16,6 4 5-16,-3-4 6 0,1 0 2 0,-2-1 5 16,2-1 8-16,0 0 9 15,2-4 11-15,-6 0 4 0,2 2 2 0,1-5 1 16,-3 0 3-16,-2 3-3 16,0-5-4-16,-5 2-9 0,-3-4 3 0,4 1-8 0,-7-3 0 15,-1-1-5-15,-1-2-3 0,-1-1 1 0,-1-3 1 0,-1 0-4 16,3-2 7-16,1-2-18 15,0 0 1-15,-1-2-11 0,-1-2 1 0,7-3 2 16,-3 0 5-16,2 1-2 16,7-2-2-16,-5-3-8 0,8 0-9 0,0-1-7 15,6-1-7-15,1-2-11 16,3 17-17-16,5-32-18 0,5 14-18 0,0 2-13 0,4-2-30 16,3 3-27-16,3 0-23 15,2 0-50-15,-3-3-101 0,3 5-534 0,0 0-249 16</inkml:trace>
  <inkml:trace contextRef="#ctx0" brushRef="#br0" timeOffset="-144526.16">16747 3284 2624 0,'0'0'-119'16,"-12"-9"-12"-16,12 9 0 15,-8-13 6-15,8 13 19 0,-4-14 15 0,4 14 10 16,0-14 17-16,0 14 10 0,0 0 7 16,6-17 9-16,-6 17 10 0,0 0 14 0,14-13 16 15,-14 13 18-15,0 0 10 16,12-7 12-16,-12 7 10 0,0 0 19 0,0 0-6 0,0 0 6 16,0 0 22-16,0 0 19 15,0 0 8-15,0 0 0 0,0 0-8 0,0 0-5 16,0 0-6-16,-26 36-4 0,15-27-11 0,1 1-11 15,-4 1-8-15,2 1-5 16,-2-2-9-16,3 3-4 0,-1 0-6 0,0-1-16 16,0-1-9-16,2 2-13 0,3-1-16 15,-5-1-4-15,4 3-6 0,2-1 4 0,0 0-1 16,6-13 0-16,-14 24 9 0,11-10 1 16,-1 0 13-16,4-14 7 0,-8 22 17 0,0-11 12 15,8-11 12-15,-8 18 13 0,8-18 14 0,-10 17 7 16,10-17 14-16,-12 13 6 0,12-13 8 15,-9 12 3-15,9-12 4 0,-10 10 7 0,10-10-14 16,0 0-8-16,0 0-15 16,-12 9-13-16,12-9-18 0,0 0-32 0,0 0-30 15,0 0-27-15,-18-23-40 16,18 23-67-16,-4-19-76 0,4 7-68 0,-4 1-141 0,4-2-152 16,-1-2-341-16,-3 1-308 15</inkml:trace>
  <inkml:trace contextRef="#ctx0" brushRef="#br0" timeOffset="-144316.25">16284 3242 2879 0,'0'0'-53'0,"-16"-12"2"0,16 12-6 0,0 0 6 16,0 0 16-16,0 0 21 16,0 0 11-16,0 0 9 0,0 0 13 0,0 0-4 15,0 0-7-15,0 0-1 0,0 0 0 0,0 37 5 0,0-37 3 16,-4 15 4-16,4-15-5 15,-12 14 0-15,12-14-14 0,-16 14-37 0,9-7-34 16,-3 0-40-16,0-3-53 16,-2 0-95-16,12-4-407 0,-21 6 101 0</inkml:trace>
  <inkml:trace contextRef="#ctx0" brushRef="#br0" timeOffset="-144156.16">16060 3063 2103 0,'9'-14'84'0,"-9"14"-6"16,0 0-4-16,0 0-10 0,0 0-8 0,0 0-10 16,0 0-24-16,0 0-23 15,0 0-28-15,0 0-28 0,2 49-36 0,-7-36-37 0,1-1-61 16,4-12-117-16,-14 26-241 16,6-15 258-16</inkml:trace>
  <inkml:trace contextRef="#ctx0" brushRef="#br0" timeOffset="-143676.39">15926 3185 1548 0,'-4'-19'7'15,"4"19"22"-15,0 0 14 16,0 0 19-16,-12-9 4 0,12 9 9 16,0 0-4-16,0 0 0 0,0 0 15 15,-27 2 4-15,27-2 1 0,0 0-8 0,-24 7-11 0,24-7-8 16,-13 6-1-16,13-6-9 0,-16 6-9 0,16-6 2 15,-14 5 1-15,14-5-15 16,-16 8-3-16,16-8-4 0,-11 6 8 0,11-6-6 0,0 0-3 16,-18 9-2-1,18-9-8-15,-8 11-15 0,8-11-18 0,-6 12-12 0,6-12-9 16,0 0-10-16,-8 17-12 16,8-17-4-16,0 0-3 0,0 17 7 0,0-17 2 0,0 0 2 15,0 0 6-15,0 0 13 0,0 0 10 0,-2 18 8 16,2-18 14-16,0 0 6 15,0 0-5-15,0 0 7 0,0 0 4 0,0 0 3 16,0 0 24-16,0 0-4 0,-35-12 26 16,35 12 4-16,-23-12 9 0,11 7 9 15,-4-1 6-15,2-2 12 0,-3 4 1 16,17 4 13-16,-30-9-3 0,14 5-2 0,16 4-4 0,-27-4-3 16,27 4-12-16,-24 3-2 15,24-3-14-15,-25 9-6 0,13-4-6 0,-4 3-2 16,7 2-7-16,1 0-6 15,-2 1-6-15,10-11-4 0,-12 25-7 0,6-12-4 0,2 0-12 16,4-13-21-16,-2 27-23 0,2-27-38 0,2 24-39 16,2-8-46-16,2-5-41 15,2 2-57-15,4-3-139 0,-1-2-458 0,3 0-203 16</inkml:trace>
  <inkml:trace contextRef="#ctx0" brushRef="#br0" timeOffset="-143486.25">15734 2914 2866 0,'-4'-7'274'0,"4"7"-39"16,-2-13-47-16,2 13-30 0,0 0-26 0,0 0-15 16,-4-14-21-16,4 14-22 0,0 0-33 0,0 0-36 0,0 0-56 15,0 0-69-15,0 0-70 16,0 0-80-16,0 0-182 0,0 0-486 0,0 0-349 15</inkml:trace>
  <inkml:trace contextRef="#ctx0" brushRef="#br0" timeOffset="-143326.45">15406 3924 3125 0,'4'18'18'0,"2"-5"-40"0,7-3-51 0,-3-3-13 16,4-3 10-16,4-2 2 0,3-4 1 15,3 0-15-15,5-3-25 0,3-4-46 16,1-4-92-16,0 2-420 0,3-2 92 16</inkml:trace>
  <inkml:trace contextRef="#ctx0" brushRef="#br0" timeOffset="89263.08">11347 6156 435 0,'0'0'138'0,"0"0"-43"16,0 0-33-16,0 0-21 16,0 0 1-16,0 0 0 0,0 0 1 0,0 0 7 15,0 0 13-15,0 0 15 0,0 0 7 0,0 0 13 16,0 0 2-16,0 0 21 0,0 0 1 15,0 0-4-15,0 0 3 0,0 0-9 0,0 0-17 16,0 0 2-16,0 0-8 16,0 0-12-16,0 0-8 0,0 0-7 0,0 0-2 0,0 0 5 15,0 0 1-15,0 0 2 16,0 0 1-16,0 0-4 0,0 0-7 0,0 0-3 16,13 26-6-16,-13-26-4 0,0 0-7 0,10 15-3 15,-10-15-3-15,12 17-3 0,-12-17-2 16,10 18-2-16,-4-11-1 0,2 3-5 0,1 4 4 15,-1-3-2-15,0 2 4 16,2 0-6-16,-2 1-1 0,0 1-1 0,1-2-1 0,1 4 0 16,0 2 3-16,2-2-1 15,-4-1 5-15,3 2 0 0,-1 0 5 0,-2 2 0 16,4-1 1-16,-2-1-1 16,-2 1 0-16,3 0 0 0,-3 0 2 0,0 0-2 0,2 3-1 15,-2-4 1-15,2 1 1 0,-1 3 1 16,-1-6-1-16,-2 2-5 0,4-2 3 15,-4 1 1-15,0-3 6 0,0 0-2 0,0 0 0 16,1-2 2-16,-1 2 3 16,-6-14-2-16,8 21-3 0,-8-21-1 0,10 18-1 15,-10-18-6-15,8 15 1 0,-8-15-4 16,6 13-2-16,-6-13-2 0,6 11 1 0,-6-11-6 16,0 0-14-16,7 13-25 0,-7-13-37 0,0 0-67 0,6 9-67 15,-6-9-93-15,0 0-217 16,0 0-449-16,0 0-391 0</inkml:trace>
  <inkml:trace contextRef="#ctx0" brushRef="#br0" timeOffset="89856.08">11718 6327 2730 0,'10'-16'-165'0,"-10"16"16"0,0 0 15 0,7-12 13 0,-7 12 13 16,0 0 14-16,8-12 27 16,-8 12 13-16,0 0 25 0,0 0 27 0,0 0 15 15,8-13 29-15,-8 13 10 0,0 0 6 0,0 0 12 16,0 0-13-16,0 0 5 0,0 0 22 15,0 0 4-15,0 0-2 0,0 0-6 0,0 0-4 16,-23 55-14-16,17-40-6 16,-2 4 0-16,-2 1 1 0,2 0 3 15,-2 1 0-15,1 2 3 0,-3 0-4 16,2 0-3-16,-2 2-2 0,2-2-1 0,-3 5-6 0,1 0 0 16,-2 0-1-16,4-2-1 0,0-1 2 0,-1-2 2 15,1 1 5-15,2-1-2 16,-2-2-5-16,2 0-3 0,0 0-1 0,1-3-2 0,3-1-5 15,-2-2-5-15,2 0-2 16,-2 0-1-16,6-15-5 0,-8 25-3 0,4-15-6 16,4-10-12-16,-4 19-12 15,4-19-21-15,-4 14-31 0,4-14-42 0,-4 16-45 0,4-16-45 16,2 10-62-16,-2-10-146 16,0 0-441-16,0 0-184 0</inkml:trace>
  <inkml:trace contextRef="#ctx0" brushRef="#br0" timeOffset="90253.35">12073 6438 2374 0,'0'0'-121'0,"0"0"35"0,0 0 23 0,0 0 17 15,0 0 18-15,0 0 23 0,0 0 16 0,0 0 14 0,-29 36 24 16,25-23 21-16,-6 2 9 15,6 1 9-15,-2 1 0 0,0 0 4 16,2 1 2-16,2 1 5 0,-3 1 4 16,3 2 0-16,2-4-2 0,2 2-2 0,1 0-5 15,1-1-4-15,0-2-8 0,4 2-10 16,0 0-4-16,2-5-11 0,0 1-15 16,1-4-32-16,1 1-42 0,0-3-52 0,2-1-57 15,-1-1-61-15,-1-4-96 0,0-3-582 16,-12 0-246-16</inkml:trace>
  <inkml:trace contextRef="#ctx0" brushRef="#br0" timeOffset="90722.98">12268 6587 2646 0,'7'-8'-28'0,"-7"8"13"15,0 0 6-15,10-14 2 0,-10 14-6 0,0 0 1 0,0 0 10 16,12-13-2-16,-12 13-2 15,14-6-5-15,-14 6 2 0,0 0 5 16,21-9-8-16,-21 9-3 0,18-5 3 16,-18 5-2-16,22-3 2 0,-22 3 4 0,21-4-5 0,-21 4 10 15,24-2-2-15,-24 2-1 16,20 0 3-16,-20 0-6 0,0 0 0 16,21 0-2-16,-21 0 23 0,0 0 2 0,20 8 13 15,-20-8 5-15,6 10 9 0,-6-10 2 0,0 0-4 16,2 20-5-16,-2-20 0 0,-4 19 3 0,4-19 1 15,-6 23 4-15,0-12-3 16,0 3 4-16,-2-1 4 0,2 2 5 0,-6 1 4 0,3 3 3 16,-1-2 0-1,-2 0-6-15,2 0 4 0,0 0-3 0,1-2-7 0,-1 0-5 16,4-1-1-16,-4-2-3 16,4 1-5-16,6-13 0 0,-8 22 1 0,8-22-2 15,-4 17-1-15,4-17-4 0,0 0 4 0,6 24 4 0,-6-24 3 16,16 11-5-16,-2-4-3 15,-2-4-1-15,5 1-1 0,1-1-6 0,-2 0-2 0,5-1-4 16,1-1-6-16,3-1-17 16,-1 0-22-16,1 0-28 15,-3 0-29-15,4-1-60 0,-3-1-45 0,-1-2-59 16,-1-2-159-16,-3 3-443 0,-2-4-199 0</inkml:trace>
  <inkml:trace contextRef="#ctx0" brushRef="#br0" timeOffset="91090.27">12931 6481 2512 0,'0'0'-81'16,"0"0"15"-16,0 0 11 16,0 0 1-16,0 0 10 0,0 0 13 0,0 0 12 15,0 0 18-15,0 0 12 0,18 23 22 16,-18-23 4-16,4 27 12 0,2-12 4 0,-4 0 3 16,0 3 5-16,-2-1 2 15,2 4 7-15,-2-4-1 0,2 3-9 0,-2 0 0 16,0-1-1-16,0-1-6 0,0 2-7 0,-2-3-2 0,-2 2-6 15,2-1-3-15,0-3-13 16,-2 2-12-16,4-17-29 0,-6 28-38 0,4-16-33 16,0-1-34-16,2 0-46 15,0-11-55-15,-4 16-147 0,4-16-271 16,0 0 131-16</inkml:trace>
  <inkml:trace contextRef="#ctx0" brushRef="#br0" timeOffset="91463.23">13287 6722 1900 0,'0'0'-33'0,"25"-8"2"0,-13 4 4 0,-12 4 4 15,26-6-5-15,-15 2 3 16,-11 4 10-16,26-5-3 0,-26 5 3 0,24-4-10 0,-13 0-3 15,-11 4-14-15,16-4-8 16,-16 4-8-16,0 0-3 0,16-6-7 0,-16 6 9 16,0 0 2-16,0 0 6 15,0 0 7-15,0 0 14 0,0 0 16 0,0 0 25 0,-41-14 10 16,41 14 28-16,-18-2 9 16,18 2 18-16,-20-7 17 0,20 7 9 15,-17-3 24-15,17 3 4 0,0 0 19 0,-18-4-7 0,18 4 0 16,0 0-21-16,0 0-17 15,0 0-11-15,0 0-12 0,0 0-4 0,0 0-13 0,27-25-4 16,-27 25-24-16,28-8-24 16,-16 5-27-16,-12 3-46 0,29-6-38 0,-13 4-39 15,-16 2-58-15,21-7-165 0,-11 4-265 16,-10 3 155-16</inkml:trace>
  <inkml:trace contextRef="#ctx0" brushRef="#br0" timeOffset="93100.07">14188 6609 1771 0,'0'0'-54'0,"0"0"19"0,0 0 5 0,0 0 0 16,0 0 13-16,0 0 9 16,0 0 10-16,0 0 6 0,0 0 7 0,0 0 0 0,0 0 3 15,0 0 6-15,0 0-8 0,0 0 1 0,0 0 4 16,0 0 2-16,0 0 3 15,0 0-3-15,0 0-5 0,59 0-5 0,-59 0 10 16,26 2-10-16,-26-2 5 0,27 0-3 16,-7 2-6-16,-1-2 4 15,5 0-5-15,2 0 2 0,1 1-1 0,4-1-4 16,1 3 5-16,-1-3-5 0,3 0 0 0,-1 0-2 16,0 0 3-16,3 0 7 0,-3 0 1 0,1 0 4 0,-1 0-4 15,2 0-1-15,1 0 6 16,-3 0-3-16,4 1-8 0,-3-1 4 0,-1 0-2 15,2 0-3-15,3 2-7 0,-3-2 8 16,0 2-6-16,5-2 0 0,-5 2 5 16,0-2 0-16,1 1-4 0,-1 2 12 15,0-3-7-15,3 0-1 0,-5 3-9 0,2-3 8 16,-1 0 4-16,-1 1 2 0,3-1 10 16,-3 2-8-16,-2-2 6 0,7 0-11 0,-5 1 8 15,0-1-1-15,1 0-6 0,3 0 0 0,0 3 2 16,-3-3-6-16,5 0 0 15,-4 1 6-15,5-1-1 0,-3 0-6 0,6 0-1 0,-7 2-1 16,5-2 5-16,2 2-2 16,-4 1 0-16,5-2 3 0,-9 1 0 0,2 0-7 15,-1-2-2-15,-1 3 6 16,2-3-8-16,-3 2 1 0,1-2 1 0,-2 3 0 16,3-3 3-16,-5 2 15 0,1-2 11 0,-1 2-10 15,0-1 16-15,3 2 1 0,-3-3 5 16,-1 0 4-16,-3 2 6 0,3-2 2 0,-5 0-4 0,1 0-2 15,-1 1-6-15,1-1-4 16,3 0-5-16,-1 2-2 0,1-2-6 0,1 2-3 16,-1-2 2-16,-2 2-5 15,3-1 1-15,-3-1-6 0,3 2 3 16,-3-2-3-16,3 2-2 0,-3-2 3 0,-1 0-2 16,1 0 1-16,-1 0-9 0,-1 0 5 15,1 0 0-15,-1 0-5 0,1-2 5 0,0 2-5 16,-3-2 3-16,5 1 0 0,-1-1-2 15,1 0 6-15,-3 2-7 0,3-2-1 0,1 1 0 0,-1-1 2 16,1-1 1-16,-1 0-6 16,1 3 1-16,-2-2 0 0,3-1 4 0,-3 1-3 15,3 2 1-15,-3-5 2 0,1 3 4 16,-1-2-4-16,1 0 2 0,-1 3-3 0,-3-2 3 16,3 0-2-16,1 2-1 0,-1-2 3 0,1 0 5 0,1 2-11 15,-1-1-2-15,-1 2 4 16,1-2 2-16,-3 2-4 0,5-2 1 0,-7 1-1 15,3 1 2-15,-1 0-1 16,-1-3-2-16,1 3 4 0,1-1-1 0,-2 1 0 0,1-2-2 16,1 0-1-16,-5 2 1 15,5-3 1-15,1 2-4 0,-1-1 5 0,1-2-2 16,1 1-2-16,-1 3 1 16,1-4-1-16,-3 1 5 0,3 0-4 0,-1 1-3 0,1-2 4 15,-1 3 2-15,1-1-6 0,-1-2 5 0,1 0-2 16,-1 0 0-16,1 2-3 15,-1-2 7-15,-1 1-9 0,-1-1 6 0,3 0-5 0,-3 2 1 16,-3-2 5-16,3 3-2 16,1-2 4-16,-2 0 4 0,3 0 4 0,-1 0 6 15,1-1 1-15,-1 2 0 16,3 0 0-16,-1-1 4 0,-3 3 2 0,5-3 0 0,-1 2-2 16,2-2 2-16,1 2-3 0,-1-1 4 15,3 0 1-15,-3 0 2 0,2 2 7 16,-1-2-7-16,-1 0 4 0,-1 2-3 0,3-1-2 15,-1-2-3-15,-3 3 1 0,0-1-10 16,1-1 7-16,-7 2-10 0,1 0-8 0,0-3-10 16,-7 2-20-16,3 1-30 15,-20 0-50-15,29-2-54 0,-19 4-51 0,-10-2-88 16,14-2-644-16,-14 2-363 16</inkml:trace>
  <inkml:trace contextRef="#ctx0" brushRef="#br0" timeOffset="94463.12">14334 7374 2702 0,'0'0'-157'16,"0"0"26"-16,0 0 21 0,0 0 25 0,0 0 11 0,0 0 20 16,0 0 12-16,0 0 13 15,0 0 13-15,0 0 8 0,0 0 16 0,0 0 6 16,0 0 10-16,0 0 8 0,0 0 8 0,0 0-6 0,0 0 7 15,0 0-1-15,0 0 10 16,0 0-5-16,0 0 7 0,0 0-3 0,0 0 1 16,0 0-4-16,0 0 8 15,0 0 4-15,49-11-6 0,-49 11 2 0,23-3-6 16,-23 3-3-16,28-3-11 0,-15 0 1 16,-13 3-4-16,36-2-2 0,-21 0-1 0,-15 2-7 15,30 0-1-15,-16-2-6 0,-14 2 0 0,27-1 3 16,-27 1-6-16,26 0-1 0,-26 0 18 15,21 0-19-15,-21 0 2 0,0 0 0 16,20 1 5-16,-20-1 3 0,0 0 4 16,14 4-2-16,-14-4 3 0,0 0-3 0,0 0 3 15,0 0-5-15,0 0 3 16,-14 29-3-16,14-29-3 0,-14 12-1 0,14-12-2 0,-21 18 2 16,11-7-1-16,-4-1 1 0,0 0-4 0,1-1 5 15,-3 4-3-15,0 1 0 16,-2-1-2-16,3-1-4 0,-3 1 3 0,2 0-2 15,1-4 3-15,3 3-5 0,-4-2-1 16,2 0-3-16,3-1 1 0,1-1 2 0,10-8-2 16,-20 16-3-16,14-9 1 15,6-7 2-15,-15 15 2 0,15-15 0 0,-10 11 3 16,10-11 1-16,-4 11 9 0,4-11 8 16,0 0 6-16,0 0 7 0,8 23 4 0,-8-23 5 15,17 9 5-15,-7-4 5 0,-10-5-5 0,32 6 0 0,-15-4-6 16,5-1-3-16,-1 1-7 15,3-2-1-15,2 2-13 0,-1-2-13 0,3-2-16 16,1 0-27-16,-1 1-32 16,-1-1-36-16,1-1-28 0,-5 2-36 0,-1-3-41 15,-1 0-48-15,-3-2-102 0,0-2-530 16,-3 3-261-16</inkml:trace>
  <inkml:trace contextRef="#ctx0" brushRef="#br0" timeOffset="95175.26">14838 7150 2515 0,'0'0'-113'0,"0"0"15"0,0 0 6 15,12-5 11-15,-12 5 16 16,0 0 11-16,0 0 14 0,0 0 13 0,0 0 9 0,0 0 10 15,0 0 13-15,26 12 9 16,-26-12 10-16,5 12 4 0,-5-12-1 0,0 0 9 16,10 19-4-16,-10-19 6 0,4 18 15 15,-4-18-12-15,2 17 1 0,-2-17 1 0,4 16-4 16,-4-16-10-16,0 19 4 16,0-19-4-16,0 16-8 0,0-16 2 0,0 0 7 0,0 21-12 15,0-21 0-15,0 0 2 0,0 0-1 0,0 19-1 16,0-19-8-1,0 0 8-15,0 0-3 0,0 0-8 0,0 0 4 0,0 0-3 16,0 0 1-16,0 0 0 16,0 0-3-16,0 0-6 0,0 0 3 0,0 0-5 0,0 0-3 15,0 0-4-15,22-40-2 16,-22 40 9-16,9-20-12 0,-5 12 10 16,-4 8-9-16,14-21 8 0,-8 14 5 0,-6 7 10 0,14-15-2 0,-14 15 11 15,10-13 2-15,-10 13 2 16,11-13-4-16,-3 5 2 0,-8 8-3 0,10-9 6 15,-10 9-7-15,10-10-1 16,-10 10-3-16,0 0 7 0,14-9-3 0,-14 9 12 0,0 0 5 16,0 0 15-16,0 0-2 15,0 0 8-15,0 0 3 0,0 0-1 0,27 15-1 16,-27-15-4-16,6 11-2 16,-6-11-3-16,0 0-9 0,6 19-4 0,-6-19-1 15,8 13-3-15,-8-13-1 0,6 16-9 0,-6-16-3 0,6 17-4 16,-6-17-17-16,3 15-19 15,-3-15-40-15,8 18-47 0,-8-18-58 16,6 15-82-16,-6-9-212 0,0-6-326 16,0 0-90-16</inkml:trace>
  <inkml:trace contextRef="#ctx0" brushRef="#br0" timeOffset="100913.09">15282 7642 532 0,'0'0'104'0,"0"0"-10"0,0 0-20 16,0 0-2 0,0 0 9-16,0 0-4 0,0 0 8 0,0 0-2 0,0 0 9 15,0 0 10-15,0 0 1 16,0 0 13-16,0 0-3 0,0 0-6 0,0 0 0 0,0 0 0 16,0 0 3-16,0 0-1 0,0 0 0 15,0 0-2-15,0 0-10 0,0 0-1 16,0 0-8-16,0 0-7 0,0 0-5 0,0 0-2 15,0 0-6-15,0 0-3 16,0 0-7-16,0 0-7 0,0 0-1 0,0 0-10 16,29-17-7-16,-29 17 0 0,18-3-5 15,-18 3 1-15,16-4-6 0,-16 4-2 0,0 0-1 16,25-4-3-16,-25 4-4 16,18-4-1-16,-18 4-8 0,16-5-1 0,-16 5-6 0,0 0-13 15,15-2-24-15,-15 2-21 0,0 0-40 0,0 0-38 16,0 0-41-16,18-4-51 15,-18 4-90-15,0 0-448 0,0 0-56 16</inkml:trace>
  <inkml:trace contextRef="#ctx0" brushRef="#br0" timeOffset="101203.09">15353 7542 2167 0,'0'0'-85'0,"0"0"18"15,-12-14 21-15,12 14 12 16,0 0 13-16,0 0 5 0,0 0 14 0,0 0 1 15,0 0 14-15,0 0 8 16,0 0 8-16,0-22-5 0,0 22 9 0,0 0 4 0,0 0 2 16,0 0 15-16,0 0-5 15,0 0 7-15,0 0 1 0,0 0-3 0,0 0 4 16,0 0-2-16,0 0-1 16,14 48-1-16,-14-48-2 0,4 21 1 0,-4-21-5 0,2 25-4 15,0-14 1-15,-2-11-10 0,3 29-1 16,1-16-5-16,-2 1-7 0,-2-14 0 15,6 23-5-15,-4-12-10 0,-2-11-10 0,4 21-20 0,-4-21-17 16,6 19-41-16,-6-19-28 16,4 15-43-16,-2-10-55 0,-2-5-123 15,0 0-318-15,8 12 127 0</inkml:trace>
  <inkml:trace contextRef="#ctx0" brushRef="#br0" timeOffset="101813.47">15742 7607 1864 0,'0'0'-32'0,"5"-11"23"0,-5 11 14 0,0 0 16 0,10-17 26 16,-10 17 5-16,0 0 4 16,2-18 3-16,-2 18 14 0,0 0-6 0,0 0-6 15,0-16-1-15,0 16 3 16,0 0-9-16,0 0 5 0,0 0-3 0,-19-12 0 0,19 12-4 16,0 0-8-16,-20-4-1 0,20 4-1 0,0 0-6 15,0 0-6-15,-31 9-5 16,31-9 5-16,-14 12-6 0,4-5-1 0,10-7-1 15,-14 18-2-15,6-8-4 0,8-10 2 16,-9 22 0-16,5-7 0 0,4-15-2 0,-4 23 0 16,2-11-2-16,2-12 2 15,2 22-4-15,-2-22 2 0,4 22-3 0,-4-22 1 16,5 18-3-16,-5-18 3 0,8 14-1 16,-8-14 1-16,10 9 2 0,-10-9-3 0,12 7 1 15,-12-7-2-15,0 0-3 0,0 0-3 0,0 0 4 16,27-14 1-16,-27 14-2 0,12-16 3 15,-12 16 0-15,10-18 3 0,-4 7 5 0,-6 11 1 16,12-26 5-16,-8 13 4 16,2 0 6-16,-6 13 0 0,7-20 7 15,-1 9 6-15,-6 11 7 0,6-15-3 0,-6 15 0 16,0 0-5-16,6-19-5 0,-6 19 3 16,0 0 14-16,0 0 0 0,0 0 3 0,0 0-5 0,0 0-5 15,0 0-5-15,16 34-5 16,-16-34-3-16,4 24-5 0,-2-13-14 0,0 4-18 0,-2-15-32 15,6 29-43-15,-5-16-50 16,3 0-53-16,0 0-41 0,2-3-60 16,-2 0-130-16,2-2-509 0,-6-8-315 15</inkml:trace>
  <inkml:trace contextRef="#ctx0" brushRef="#br0" timeOffset="102023.26">15918 7753 2736 0,'12'-11'-82'15,"-12"11"18"-15,0 0 10 0,0 0 17 16,0 0 29-16,16-7 20 0,-16 7 18 16,0 0 0-16,0 0 16 0,0 0 9 0,0 0 4 15,0 0-1-15,19 21 0 0,-19-21-6 16,4 13-4-16,-4-13-5 0,8 12-4 0,-8-12-5 16,4 14-3-16,-4-14-21 0,6 13-30 15,-6-13-47-15,6 10-48 0,-2-5-34 16,-4-5-52-16,0 0-118 0,0 0-380 0,10 5 51 0</inkml:trace>
  <inkml:trace contextRef="#ctx0" brushRef="#br0" timeOffset="102573.1">16101 7467 1911 0,'2'-18'-81'0,"-2"18"25"0,0 0 22 16,0 0 4-16,0 0 12 0,2-17 15 0,-2 17 6 0,0 0 7 15,0 0 11-15,0 0 6 16,0 0-3-16,8-13 4 0,-8 13 3 0,0 0 3 16,15-4-6-16,-15 4 2 0,18-2-17 15,-18 2-3-15,22-4-4 0,-22 4-1 16,23-4-2-16,-23 4-1 0,26-1 8 0,-26 1-2 0,21-4 0 15,-21 4 1-15,22-4 7 16,-22 4 0-16,20-3-1 0,-20 3-3 16,0 0 7-16,19-1-5 0,-19 1 1 15,0 0 10-15,0 0 16 0,0 0 16 0,18 8-4 0,-18-8-8 16,0 0-7-16,2 13-3 16,-2-13-1-16,0 0-1 0,0 0-4 0,-12 29 1 15,12-29 3-15,-12 19-2 0,6-8 19 16,6-11-2-16,-13 25-1 0,5-13-1 15,0 1-4-15,0 0-6 0,0 0 1 0,0 2-1 0,1-1 8 16,1-1-8-16,-4 0-3 16,10-13 2-16,-10 22-3 0,4-9-2 0,6-13 0 15,-8 19-7-15,8-19 2 0,-8 17 0 16,8-17 2-16,-2 16-2 0,2-16 2 0,0 0-7 16,0 0 6-16,14 21-6 0,-14-21-3 0,14 7 2 15,-14-7-1-15,22 4 2 16,-11-2-8-16,-11-2-4 0,26 0 0 0,-26 0-1 0,27-2-6 15,-27 2-26-15,30-3-23 16,-14 0-32-16,-16 3-26 0,23-5-45 0,-11 0-54 16,-12 5-108-16,18-9-481 15,-13 4-106-15</inkml:trace>
  <inkml:trace contextRef="#ctx0" brushRef="#br0" timeOffset="103162.93">16498 7103 2219 0,'7'-14'-104'0,"-7"14"22"0,0 0 15 0,0 0 12 0,10-10 26 16,-10 10 16-16,0 0 8 16,0 0 18-16,0 0 8 0,0 0 3 0,0 0 8 15,0 0 2-15,0 0 4 0,10 40 9 0,-10-40 0 16,2 19 14-16,-2-19-17 0,0 22 2 15,0-22-4-15,0 19 1 0,0-19-2 16,0 17-6-16,0-17 0 0,0 0-3 16,0 21-7-16,0-21 7 0,0 0 1 0,2 15 4 15,-2-15-2-15,0 0 2 0,0 0-6 16,0 0-2-16,0 0-3 0,0 0-3 0,0 0-5 16,0 0-7-16,0 0-12 15,0 0 4-15,0 0-9 0,31-30 1 0,-31 30-5 16,10-18 10-16,-10 18 5 0,8-15-1 0,-8 15 0 0,8-13 4 15,-8 13-10-15,6-14 6 16,-6 14-5-16,0 0 10 0,12-8-6 16,-12 8-2-16,0 0 8 0,0 0 2 15,13-5 3-15,-13 5 5 0,0 0-3 0,0 0 8 0,0 0-1 16,0 0 1-16,18 22-7 16,-18-22 5-16,0 0-5 0,6 18-6 0,-6-18-8 15,4 12-4-15,-4-12-26 0,0 0-31 0,8 12-33 0,-8-12-27 16,4 10-46-16,-4-10-62 15,0 0-153-15,0 0-254 0,11 3 146 0</inkml:trace>
  <inkml:trace contextRef="#ctx0" brushRef="#br0" timeOffset="103399.75">16782 7093 1792 0,'0'0'-62'0,"0"0"19"0,0 0 15 0,22-6 11 16,-22 6 15-16,0 0 11 0,0 0-1 15,23-1 9-15,-23 1-7 0,0 0-2 0,28 0 8 0,-28 0-7 16,20 0 2-16,-20 0-7 16,23-3-3-16,-23 3-2 0,18-1-19 0,-18 1-15 15,20-3-27-15,-20 3-28 0,15-1-46 0,-7-3-90 0,-8 4-155 16,12-6 121-16</inkml:trace>
  <inkml:trace contextRef="#ctx0" brushRef="#br0" timeOffset="103673.13">17061 6918 1140 0,'0'0'27'0,"0"0"18"16,0 0 23-16,0 0 12 15,0 0 19-15,0 0 17 0,16 23-9 0,-16-23 0 0,2 18-11 16,-2-18-1-16,0 25-7 16,0-10-5-16,0-15 2 0,2 33-10 0,-2-15-13 15,2-1-6-15,-2-1-7 0,4 4-13 0,-2-4-20 16,0 2-34-16,0-1-39 0,0-2-42 15,0 0-48-15,-2-15-124 0,3 22-344 16,-3-11 170-16</inkml:trace>
  <inkml:trace contextRef="#ctx0" brushRef="#br0" timeOffset="104153.03">17719 7533 1908 0,'0'0'21'0,"0"0"16"0,0 0 3 15,22 2 20 1,-22-2 10-16,0 0 8 0,0 0 3 0,0 0-3 15,0 0-4-15,0 0-6 0,0 0 1 16,21-2-7-16,-21 2 9 0,0 0-11 0,0 0-5 0,24 0-3 16,-24 0-1-16,0 0-10 15,25-2-4-15,-25 2-5 0,20 0-4 16,-20 0-4-16,22 0-6 0,-22 0-4 16,25 0-8-16,-25 0-11 0,24 0-20 0,-24 0-14 0,19 0-3 15,-19 0-19-15,20-2-10 0,-20 2-20 16,18-1-34-16,-18 1-55 0,11-3-93 15,-11 3-425-15,0 0 51 0</inkml:trace>
  <inkml:trace contextRef="#ctx0" brushRef="#br0" timeOffset="104343.06">17876 7447 2128 0,'0'0'-2'0,"0"0"8"0,0 0 1 15,0 0 2-15,0 0 21 16,0 0 25-16,0 0 20 0,0 0 5 15,0 0 2-15,0 0-5 0,-19 21-7 0,19-21-5 16,0 0-8-16,0 29-9 0,0-29-9 16,0 23-14-16,0-23-38 0,1 25-47 15,3-13-61-15,-2 1-72 0,-2-13-180 0,4 22-287 16,2-11 107-16</inkml:trace>
  <inkml:trace contextRef="#ctx0" brushRef="#br0" timeOffset="104513.38">18188 7614 1905 0,'0'0'-34'16,"20"-4"-1"-16,-20 4 11 0,20-7 4 0,-20 7-1 0,21-4 1 16,-21 4-3-16,20-3-10 0,-10 2-23 0,2-2-55 15,-12 3-95-15,21-4-225 16,-11 1 418-16</inkml:trace>
  <inkml:trace contextRef="#ctx0" brushRef="#br0" timeOffset="104623.36">18505 7525 1144 0,'0'0'-71'0,"11"-1"-7"0,-11 1-30 0,16 0-186 15,-16 0 95-15</inkml:trace>
  <inkml:trace contextRef="#ctx0" brushRef="#br0" timeOffset="104793.04">18864 7547 986 0,'0'0'73'0,"0"0"-9"0,0 0-10 16,22-2-10-16,-22 2-9 0,0 0-4 0,21-3-15 15,-13 3-20-15,-8 0-20 16,20 3-25-16,-20-3-24 0,19 0-23 0,-7 0-13 0,-12 0-205 15,24 2 102-15</inkml:trace>
  <inkml:trace contextRef="#ctx0" brushRef="#br0" timeOffset="105573.37">19795 7489 920 0,'13'-11'50'0,"-13"11"21"0,10-10 14 0,-10 10 7 0,0 0 15 16,12-13 22-16,-12 13-6 16,0 0 5-16,10-11-15 0,-10 11 6 15,0 0-10-15,4-13-1 0,-4 13-5 0,0 0-4 16,0 0-15-16,0 0-1 0,0 0-1 0,0 0-17 16,-18-22-9-16,18 22-8 0,0 0-5 0,-19-2-4 15,19 2-3-15,0 0-3 16,-30 6-4-16,30-6-3 0,-23 14 0 0,9-9-5 0,4 5 9 15,-2-1-11-15,2 3-3 16,2 1-1-16,-1 0-1 0,3 1-2 16,0-1-1-16,0 2 2 0,4 1-1 15,2-16-2-15,-2 28-5 0,2-15 1 0,0-13 5 0,8 27-8 16,-4-17-3-16,-4-10 1 16,8 22-2-16,-8-22 5 0,10 16 1 0,-10-16-1 15,7 14-1-15,-7-14 4 16,8 9-3-16,-8-9 4 0,0 0-5 0,20 1-2 0,-20-1 4 15,0 0-5-15,0 0 8 0,25-20-6 0,-17 8-2 16,2 1 0-16,-2-1 0 16,0 2 5-16,-2-5 3 0,-6 15 9 0,17-19 16 0,-11 8 13 15,-6 11 13-15,10-17 6 16,-10 17 6-16,10-13-1 0,-10 13-2 0,6-12-7 16,-6 12-7-16,0 0-10 0,10-11-3 0,-10 11-3 0,0 0-4 15,0 0-3 1,0 0 2-16,0 0-4 0,0 0-2 0,0 0-4 15,13 29-12-15,-13-29-21 0,6 20-27 16,-2-10-28-16,-4-10-37 0,8 22-70 0,-2-12-59 16,-4 0-114-16,2-3-608 0,0 1-380 15</inkml:trace>
  <inkml:trace contextRef="#ctx0" brushRef="#br0" timeOffset="105953.28">20013 7625 2814 0,'0'0'-128'16,"0"0"20"-16,0 0 26 0,0 0 23 0,0 0 13 0,0 0 31 15,0 0 4-15,0 0 16 16,0 0-4-16,0 0 5 0,21 22 4 0,-21-22 3 16,0 17 1-16,0-17 4 0,2 22-6 0,-2-22 7 0,2 19-1 15,-2-19 3 1,2 17-2-16,-2-17 1 0,4 16-2 0,-4-16 7 0,6 15 11 15,-6-15 10-15,0 0-13 16,8 11 0-16,-8-11-9 0,0 0 4 16,16 4-6-16,-16-4-5 0,0 0 5 0,0 0-4 15,0 0-7-15,31-18 7 0,-31 18 18 0,12-12-8 16,-12 12 12-16,16-13 9 16,-11 6 4-16,-5 7-1 0,12-9-4 0,-12 9-1 15,12-10-4-15,-12 10 1 0,0 0-6 0,12-7 0 16,-12 7 2-16,0 0-1 0,0 0-6 15,0 0-3-15,0 0 5 0,21 17-14 0,-21-17-13 0,6 13-24 16,-6-13-29-16,6 16-42 16,-6-16-46-16,10 15-39 0,-6-10-70 0,0 1-204 15,-4-6-322-15,0 0-59 16</inkml:trace>
  <inkml:trace contextRef="#ctx0" brushRef="#br0" timeOffset="109653.09">14506 6205 2095 0,'8'-16'-144'0,"-8"16"20"16,0 0 7-16,0 0 16 16,0 0 8-16,0 0 15 0,0 0 6 0,0 0 17 15,0 0 2-15,0 0 9 0,0 0-1 0,0 0 9 0,0 0-1 16,0 0 4-16,0 0-6 15,0 0 3-15,0 0 4 0,0 0 5 16,0 0-4-16,0 0 17 0,0 0 5 16,0 0 10-16,0 0 10 0,0 0 16 0,0 0 2 0,0 0 3 15,0 0 11-15,0 0 0 16,0 0 3-16,0 0-4 0,0 0 6 0,0 0 0 16,0 0 1-16,0 0 17 0,0 0-12 0,0 0-1 15,0 0 5-15,0 0 6 16,0 0 4-16,0 0 5 0,0 0 12 0,0 0 1 0,0 0-15 15,0 0 12-15,0 0 7 16,0 0 5-16,0 0 0 0,0 0-8 16,0 0-3-16,0 0-1 0,0 0-1 15,0 0-1-15,0 0-13 0,0 0 3 0,0 0 0 0,0 0 0 16,0 0-1-16,0 0 0 16,0 0 7-16,0 0-2 0,0 0-8 0,0 0-3 15,0 0-5-15,0 0-6 0,0 0-8 0,0 0-4 16,0 0-4-16,0 0-1 0,0 0-4 15,0 0-3-15,0 0-5 0,0 0 0 16,0 0-2-16,0 0-5 0,0 0 2 16,0 0-4-16,0 0-1 0,0 0 1 0,0 0 1 0,0 0-4 15,0 0-5-15,0 0 0 16,8 27 2-16,-8-27-1 0,0 0-2 0,0 0 1 16,0 0-4-16,0 0 0 0,0 0 0 0,0 0-3 15,0 0 5-15,4 19-2 0,-4-19 1 16,0 0 0-16,0 0-1 0,0 18 0 0,0-18-4 15,0 0 3-15,0 18 2 16,0-18-4-16,0 0 5 0,-2 24-3 16,2-24-1-16,-4 15 2 0,4-15-1 0,-2 19-1 15,2-19 2-15,-4 19 0 0,4-19 0 0,-2 22-1 16,2-22-2-16,-4 22 4 16,4-22-3-16,-6 22-1 0,4-11 3 0,2-11-2 15,-3 24 1-15,3-24 1 0,-4 23-1 16,4-23-2-16,-4 18 1 0,4-18 2 15,-6 20-2-15,6-20 0 0,-4 15 2 0,4-15-3 0,-4 16-2 16,4-16 6-16,0 0-6 16,-4 15 3-16,4-15 1 0,0 0-3 0,0 0 3 15,-4 14-4-15,4-14-3 0,0 0-3 16,0 0-4-16,0 0-7 0,0 0 0 0,0 0-2 16,0 0 5-16,0 0-2 15,0 0 0-15,0 0 2 0,0 0 0 0,0 0 5 0,0 0-1 16,0 0 2-16,0 0-2 0,0 0 2 15,26-39 3-15,-26 39-2 0,7-12 2 16,-7 12-1-16,10-13-1 0,-10 13 2 0,10-13-2 0,-10 13-5 16,14-14 4-16,-14 14-2 15,12-15-2-15,-12 15 2 0,15-13 0 16,-9 7 2-16,-6 6 2 0,14-11-1 16,-14 11 2-16,14-14-4 0,-14 14 6 0,11-11-1 0,-11 11-1 15,14-10 0-15,-14 10 2 16,10-8-1-16,-10 8 5 0,12-8-8 0,-12 8 4 15,0 0-3-15,16-9 4 0,-16 9-2 0,0 0 5 16,17-4-7-16,-17 4 0 16,0 0 1-16,0 0 2 0,0 0 1 0,24 13-2 0,-24-13 2 15,6 10 1-15,-6-10-1 16,0 0 1-16,4 20 0 0,-4-20 3 0,2 15 4 16,-2-15 2-16,0 0 6 15,-4 26 2-15,4-26 3 0,-6 20 1 0,6-20-5 0,-8 19 1 16,4-10 2-16,4-9-1 0,-8 17 8 0,8-17 2 15,-10 18 1-15,2-10-2 16,8-8-5-16,-13 12 4 0,13-12 1 0,-20 10 0 0,20-10 4 16,-20 6-2-16,20-6-2 15,-19 1-3-15,19-1-7 0,-22-4 4 16,22 4-10-16,-21-5-7 0,21 5-7 16,-22-9-6-16,22 9-6 0,-18-11-19 0,18 11-23 0,-15-13-16 15,9 6-27-15,6 7-28 0,0 0-38 0,-14-19-29 16,14 19-63-16,-4-16-146 15,4 16-383-15,0 0-96 0</inkml:trace>
  <inkml:trace contextRef="#ctx0" brushRef="#br0" timeOffset="110093.12">14907 6434 2217 0,'0'0'-144'15,"20"4"17"-15,-20-4 16 0,0 0 19 16,0 0 19-16,13 9 18 0,-13-9 14 0,0 0 9 16,10 7 13-16,-10-7 16 0,0 0 13 15,6 14 12-15,-6-14 21 0,0 0-1 16,4 15 3-16,-4-15 18 0,0 0-4 16,0 0 6-16,-6 25 11 0,6-25 5 0,0 0 11 0,-6 15-2 15,6-15 12-15,0 0-3 16,-12 12 0-16,12-12-4 0,0 0 0 0,0 0-8 15,-13 7-9-15,13-7-3 0,0 0-14 16,0 0-12-16,0 0-14 0,0 0-8 0,0 0-18 0,0 0-30 16,0 0-18-16,-6-34-41 15,6 34-33-15,0 0-36 0,0 0-57 0,0 0-154 16,12-21-317-16,-12 21 81 16</inkml:trace>
  <inkml:trace contextRef="#ctx0" brushRef="#br0" timeOffset="110713.35">15068 6167 1925 0,'8'-13'-76'0,"-8"13"11"15,0 0 4-15,0 0 13 0,0 0 10 16,8-12 10-16,-8 12 8 0,0 0 6 16,0 0 4-16,15-5 3 0,-15 5 6 0,0 0 9 0,22-5 4 15,-22 5 3-15,16-3 2 0,-16 3 4 0,15-4 14 16,-15 4 8-16,0 0-3 15,24-6 1-15,-24 6-2 0,16-4-6 16,-16 4-7-16,13-4 4 0,-13 4-7 0,0 0-4 16,0 0-1-16,24-3-7 0,-24 3 10 0,0 0-15 15,0 0 20-15,18-2-14 16,-18 2 1-16,0 0 0 0,0 0-1 0,0 0 0 16,0 0 6-16,0 0-3 0,0 0 7 0,0 0 20 0,0 0-14 15,6 17 6-15,-6-17 3 16,0 0 0-16,0 0-2 0,0 0 5 0,-20 33-11 15,20-33 3-15,-12 18 2 16,6-6 2-16,-2-1 6 0,3 1-8 0,-3 1 0 0,8-13 2 16,-14 23 9-16,6-9-9 15,2-3-5-15,-2 1 4 0,8-12-4 0,-11 20-1 16,7-11 6-16,4-9-3 16,-6 20-10-16,6-20 3 0,-4 19 3 0,4-19-6 0,-2 17 3 15,2-17 3-15,0 0 1 0,6 24 2 0,-6-24 1 16,10 8 0-16,-10-8 0 15,17 10-5-15,-17-10-1 0,22 4-5 0,-10-3 2 16,-12-1-15-16,27 0 5 0,-27 0-20 16,28 0-33-16,-28 0-44 0,25-3-40 0,-25 3-50 15,26-5-58-15,-17 0-155 16,5 3-352-16,-8-5-11 0</inkml:trace>
  <inkml:trace contextRef="#ctx0" brushRef="#br0" timeOffset="111423.4">15416 5763 2071 0,'0'0'-99'0,"0"0"22"0,0 0 23 16,0 0 20-16,0 0 13 0,0 0 24 0,0 0-13 15,0 0 9-15,0 0 1 16,0 0 4-16,0 0 1 0,5 42 5 0,-5-42 2 16,0 15 4-16,0-15 4 0,0 0 12 0,2 23-13 0,-2-23 6 15,0 14-8-15,0-14-1 16,0 0 9-16,2 22-13 0,-2-22 6 0,0 0-4 15,0 16 13-15,0-16-11 16,0 0 8-16,0 0 20 0,6 13-8 0,-6-13-6 16,0 0-8-16,0 0 10 0,0 0-13 15,0 0 9-15,0 0-18 0,0 0 4 0,0 0 5 16,0 0-12-16,20-38 7 16,-20 38-11-16,12-17 5 0,-6 7-4 0,-6 10 1 0,9-14 0 15,-9 14 2-15,12-13-5 0,-12 13-2 0,10-10 3 16,-10 10-5-16,0 0-1 15,16-5 0-15,-16 5 2 0,0 0 8 16,0 0-2-16,0 0 7 0,23 20 0 0,-23-20-6 16,6 16 9-16,-6-16-7 0,6 16 0 0,-6-16 1 15,4 17-5-15,-4-17 8 16,6 15-7-16,-6-15 1 0,6 11 1 16,-6-11-1-16,0 0 6 0,0 0-1 0,6 17 4 0,-6-17-6 0,0 0-2 15,0 0-5-15,0 0-7 16,0 0 14-16,0 0-16 0,0 0-2 15,0 0 3-15,0 0-14 0,31-18 19 0,-31 18-10 16,8-13 7-16,-8 13 4 0,12-12-3 16,-12 12 1-16,10-14 5 0,-10 14 3 15,9-9-1-15,-9 9 2 0,14-10 10 0,-14 10-2 16,0 0 4-16,14-6 3 0,-14 6 14 16,0 0 2-16,0 0 11 0,0 0-11 0,0 0 1 15,29 14-3-15,-29-14-3 0,6 11-7 0,-6-11-3 16,6 15-29-16,-6-15-37 15,6 16-48-15,-4-7-57 0,-2-9-88 0,10 12-512 16,-10-12-26-16</inkml:trace>
  <inkml:trace contextRef="#ctx0" brushRef="#br0" timeOffset="111872.99">15806 6348 2114 0,'0'0'-88'15,"0"0"23"-15,0 0 12 0,0 0 16 16,0 0 7-16,0 0 9 0,16 13 1 0,-16-13 16 16,0 0 4-16,18 4-4 15,-18-4-2-15,0 0 2 0,19 0 1 0,-19 0-3 0,0 0-4 16,20 2-13-16,-20-2-12 16,14 0-16-16,-14 0-50 0,0 0-67 0,0 0-281 15,15-6 391-15</inkml:trace>
  <inkml:trace contextRef="#ctx0" brushRef="#br0" timeOffset="112093.05">15871 6263 1308 0,'0'0'45'16,"-6"-14"-2"-16,6 14 3 0,0 0 5 0,0 0 13 0,0 0 23 16,0 0 12-16,0 0 33 0,0 0 3 0,0 0 0 15,0 0-1-15,0 0-13 16,0 0-9-16,-15 34-10 0,15-34-12 0,2 23-7 0,-2-23-9 15,3 23-6-15,-3-23-7 16,2 28-4-16,0-15-14 0,-2-13-19 0,4 25-28 16,0-14-41-16,-4-11-40 15,4 23-42-15,-2-11-40 0,0-4-63 0,-2-8-157 0,4 15-266 16,-4-15 115-16</inkml:trace>
  <inkml:trace contextRef="#ctx0" brushRef="#br0" timeOffset="112673.43">16081 6140 1840 0,'0'0'-64'16,"10"-9"23"-16,-10 9 19 0,0 0 11 0,10-8 16 15,-10 8 11-15,0 0 2 0,0 0 10 16,0 0 8-16,0 0 15 0,20-2 10 16,-20 2 7-16,0 0-1 0,0 0-2 15,7 21 5-15,-7-21 5 0,0 0-9 0,4 23 0 0,0-11-8 16,-4-12-4-16,4 22-4 16,0-8 3-16,-2 1-13 0,0 2-6 0,0-2 1 15,2 4 2-15,-2-2-7 0,0 1-5 0,4 0 0 16,-4 0-8-16,0-1 0 0,2 0 0 15,-2 0-4-15,0-1-4 0,-2-16 12 16,3 24-12-16,-1-12 5 0,-2-12 9 16,4 21 2-16,-4-21 9 0,4 16 5 0,-4-16 6 15,0 0-6-15,2 16-6 0,-2-16 1 16,0 0-5-16,0 0 1 0,0 0-8 16,0 0 2-16,0 0-6 0,0 0-5 15,0 0-1-15,0 0-4 0,10-52 2 0,-6 39-6 16,2 0 0-16,-6 13-4 0,14-25 0 0,-8 14-2 15,1 2 0-15,-7 9 0 0,20-18-4 16,-12 12 2-16,-8 6 0 0,21-8 5 0,-21 8-5 16,20-1 3-16,-20 1-3 15,0 0 4-15,30 6 5 0,-30-6 7 0,15 11 11 0,-9-5 10 16,-6-6 3-16,8 18 6 16,-6-8 3-16,-2-10-2 0,2 20 2 15,-2-20-1-15,-4 22-4 0,4-22-6 0,-8 21-1 0,2-11-7 16,6-10-26-16,-15 16-36 0,9-7-51 15,6-9-54-15,-14 11-62 0,14-11-118 16,-14 4-601-16,14-4-321 0</inkml:trace>
  <inkml:trace contextRef="#ctx0" brushRef="#br0" timeOffset="112933.07">16431 6395 2701 0,'0'0'-117'0,"19"11"23"0,-19-11 23 0,0 0 17 0,12 12 22 16,-12-12 21-16,6 11 13 16,-6-11-1-16,4 14 12 0,-4-14-7 0,4 17 0 15,-4-17 9-15,4 15-13 0,-4-15 4 0,4 14 3 16,-4-14-3-16,6 13-9 15,-6-13-26-15,6 13-36 0,-4-7-50 0,-2-6-74 16,0 0-209-16,7 8-114 0,-7-8 313 16</inkml:trace>
  <inkml:trace contextRef="#ctx0" brushRef="#br0" timeOffset="113493.34">16674 6068 1538 0,'0'0'17'0,"0"0"22"0,0 0-4 0,0 0 15 0,0 0-7 16,0 0 16-16,20-5 0 0,-20 5-14 15,0 0-1-15,0 0 1 0,25 0-13 0,-25 0 1 16,0 0-7-16,28 0 0 16,-28 0 1-16,22 0-6 0,-22 0-4 0,23 0 3 15,-23 0-7-15,26 0 3 0,-26 0-4 16,23-3-3-16,-23 3-1 0,20 0 1 16,-20 0 2-16,20-3 0 0,-20 3 8 0,0 0-2 0,23 0-17 15,-23 0 1-15,0 0 5 16,0 0 1-16,16 6 5 0,-16-6 20 0,0 0-6 0,0 0 0 15,0 0-5-15,-4 22-4 16,4-22-3-16,0 0-2 0,-16 23 6 16,4-13-12-16,5 1 4 0,7-11 5 15,-20 21-4-15,12-10 2 0,0 1 20 0,-4-1 0 0,5-2-4 16,-1 3-1-16,-2-1-1 16,10-11 4-16,-12 23 4 0,6-12 4 0,-2 2-9 15,8-13-2-15,-9 20-3 0,9-20 3 0,-6 17-1 0,6-17 1 16,-4 18 2-16,4-18 1 15,0 0 5-15,2 19-2 0,-2-19 2 16,0 0-7-16,11 14 4 0,-11-14-3 16,18 6-2-16,-18-6-2 0,26 4-6 0,-15-2-6 0,-11-2-10 15,30-2-17-15,-30 2-29 16,29-2-36-16,-13-1-38 0,-2-2-47 0,2 2-59 16,-16 3-136-16,23-13-370 15,-13 7 6-15</inkml:trace>
  <inkml:trace contextRef="#ctx0" brushRef="#br0" timeOffset="114333.01">17044 5686 2012 0,'0'0'-99'0,"27"0"26"0,-27 0 15 0,0 0 22 16,0 0 17-16,0 0 17 0,0 0 4 15,0 0 14-15,0 0 5 0,0 0 6 0,0 0-4 16,20 10 6-16,-20-10 2 16,0 0 11-16,4 14 27 0,-4-14-7 0,2 15 3 15,-2-15-4-15,0 17-5 0,0-17 5 0,1 19 7 0,-1-19-14 16,2 19 1-1,-2-19 2-15,0 19-7 0,0-19-4 0,0 17-8 0,0-17 2 16,0 0-8-16,0 23 0 16,0-23-3-16,0 0-6 0,2 17 1 0,-2-17-3 0,0 0 4 15,0 0-7-15,0 0 4 16,2 15-8-16,-2-15-3 0,0 0 1 0,0 0-7 16,0 0-3-16,0 0-8 0,0 0-12 0,0 0 6 15,18-40-6-15,-18 40 2 16,8-18 2-16,-4 7 2 0,-4 11 2 0,10-16 3 0,-10 16-6 15,8-17 7-15,-8 17-4 16,9-18 4-16,-9 18-1 0,10-11 0 0,-10 11-5 16,8-8 3-16,-8 8 5 0,0 0 4 15,0 0-3-15,0 0 5 0,0 0-1 16,0 0-1-16,0 0-4 0,28 19-4 16,-28-19 8-16,5 14 3 0,-5-14 3 0,4 13 7 15,-4-13 10-15,0 0 1 0,8 17-4 0,-8-17 3 16,0 0 4-16,4 11-1 0,-4-11-5 15,0 0 3-15,0 0-4 0,0 0-10 0,10 10-7 16,-10-10-1-16,0 0-7 16,0 0 0-16,0 0 1 0,0 0 3 15,0 0-6-15,31-21 5 0,-31 21-3 0,14-11 2 16,-14 11-1-16,14-11 1 0,-14 11-1 0,14-8 6 16,-14 8 1-16,13-8 0 0,-13 8 0 0,0 0 10 15,20-6 2-15,-20 6 8 0,0 0 3 16,0 0 15-16,25 12-9 0,-25-12 0 15,8 13-3-15,-8-13-3 0,8 16-3 16,-8-16 0-16,6 17-6 0,-6-17-17 16,2 16-29-16,-2-16-45 0,4 16-47 0,-4-16-48 15,4 12-74-15,-4-12-174 0,4 10-282 16,-4-10 47-16</inkml:trace>
  <inkml:trace contextRef="#ctx0" brushRef="#br0" timeOffset="114563.45">17483 5767 1969 0,'0'0'-40'0,"0"0"14"0,0 0 10 0,0 0 21 16,16-12 20-16,-16 12 14 15,0 0 4-15,0 0 2 0,24 0-13 0,-24 0-5 16,0 0-2-16,21 2 1 0,-21-2-5 0,0 0-18 0,28-2-6 15,-28 2-21 1,19 0-18-16,-19 0-33 0,18-4-35 0,-18 4-63 0,14-4-140 16,-6 1-153-16,-8 3 372 15</inkml:trace>
  <inkml:trace contextRef="#ctx0" brushRef="#br0" timeOffset="114763.23">17680 5614 1368 0,'0'0'-2'0,"0"0"18"16,0 0 22-16,0 0 19 16,0 0 23-16,0 0 23 0,0 0 5 0,0 0-20 15,0 0 1-15,0 0-4 16,0 0-3-16,0 0-13 0,-4 61-10 0,4-45-1 0,0-16-14 16,-2 28-30-16,2-10-40 0,0-18-30 0,0 26-49 15,-2-13-74-15,2-13-179 16,0 25-167-16,0-13 296 0</inkml:trace>
  <inkml:trace contextRef="#ctx0" brushRef="#br0" timeOffset="115388.07">17876 6432 1508 0,'0'0'-32'0,"0"0"1"0,0 0 7 0,0 0 16 16,0 0 13-16,0 0 8 15,0 0 5-15,0 0 0 0,0 0 9 0,59-4 4 0,-59 4 2 16,18 1-7-16,-18-1-5 16,21-1 4-16,-21 1-11 0,22 0-13 0,-22 0-24 0,22 0-37 15,-22 0-67-15,15-7-138 0,-5 6-118 0,-10 1 122 16</inkml:trace>
  <inkml:trace contextRef="#ctx0" brushRef="#br0" timeOffset="115553.17">18033 6351 1109 0,'0'0'35'0,"-10"-13"7"0,10 13 12 16,0 0 9-16,0 0 16 0,0 0 6 15,0 0 1-15,0 0-4 0,0 0-7 0,0 0-3 16,0 0 0-16,0 0-20 0,8 54-4 15,-8-54-30-15,8 19-32 0,-4-9-36 16,0 3-62-16,-4-13-121 0,8 17-271 0,-2-8 323 16</inkml:trace>
  <inkml:trace contextRef="#ctx0" brushRef="#br0" timeOffset="115713.43">18355 6472 1584 0,'0'0'38'0,"16"-5"-3"0,-16 5-10 16,12-4-5-16,-12 4 1 16,17-4-16-16,-17 4-31 0,0 0-34 0,22-6-61 15,-22 6-102-15,14-6-200 16,-4 4 132-16</inkml:trace>
  <inkml:trace contextRef="#ctx0" brushRef="#br0" timeOffset="115833.26">18697 6406 1223 0,'6'-3'-37'0,"-6"3"-37"15,14-4-72-15,-14 4-173 0,13-4 104 0</inkml:trace>
  <inkml:trace contextRef="#ctx0" brushRef="#br0" timeOffset="116013.62">19039 6386 997 0,'0'0'75'15,"19"0"-12"-15,-19 0 7 16,0 0 0-16,0 0-13 0,22 0-5 0,-22 0-3 16,0 0-16-16,0 0-25 0,0 0-40 0,24 0-57 0,-24 0-150 15,7-2-126-15,-7 2 116 16</inkml:trace>
  <inkml:trace contextRef="#ctx0" brushRef="#br0" timeOffset="116353.37">19479 6206 1100 0,'0'0'21'15,"15"-5"4"-15,-15 5 3 16,0 0 3-16,0 0 8 0,24-2-3 0,-24 2-8 16,0 0 3-16,27 0 0 0,-27 0-9 15,22 0-6-15,-22 0-16 0,24 0-16 0,-24 0-32 16,23-2-47-16,-23 2-86 0,22 0-170 16,-12 0 113-16</inkml:trace>
  <inkml:trace contextRef="#ctx0" brushRef="#br0" timeOffset="116583.09">19640 6132 1004 0,'0'0'34'0,"0"0"14"16,0 0 10-16,0 0 16 0,0 0 14 0,0 0 19 0,0 0-7 16,0 0 26-16,0 0 4 0,0 0 9 0,0 0 2 15,0 0-7-15,0 0 8 16,0 0-12-16,-6 52-13 0,6-52-12 0,0 27-7 15,0-13-12-15,0 4-9 16,0-18-26-16,0 28-31 0,0-10-40 0,0-18-44 0,2 25-38 16,-2-12-30-16,0-13-50 15,6 19-105-15,-2-11-410 0,-4-8 50 0</inkml:trace>
  <inkml:trace contextRef="#ctx0" brushRef="#br0" timeOffset="117203.16">19775 6018 1937 0,'0'0'-78'0,"4"-16"15"16,-4 16 0-16,0 0 5 0,4-13 5 0,-4 13 5 15,0 0 9-15,0 0 10 16,0 0 4-16,0 0 6 0,0 0 6 0,0 0 2 0,0 0 18 15,0 0 5-15,0 0 13 16,0 0 4-16,0 0-3 0,14 40 2 0,-14-40-11 16,2 25 3-16,-2-9 3 15,0 1-8-15,4 2-1 0,-4-2-4 0,2 2 1 16,-2 0-4-16,0 0 13 16,0-2-15-16,0 0 11 0,0-17-3 0,-2 33 12 15,-2-17 0-15,4-16-2 0,-2 24 6 0,2-24-9 0,-2 23 1 16,2-23 5-16,-2 21-6 15,2-21 0-15,0 15 10 0,0-15 4 16,0 0 3-16,-2 17 1 0,2-17-7 16,0 0 1-16,0 0 15 0,0 0-1 0,0 0-12 15,0 0-7-15,0 0-1 0,0 0-2 16,0 0-7-16,0 0 2 0,0 0-3 0,0 0 1 0,17-48-8 16,-17 48 14-16,8-20-8 15,-4 10 5-15,-4 10 8 0,10-17-10 0,-4 8 5 16,-6 9-10-16,10-14-8 0,-10 14 7 0,14-13-11 15,-14 13-1-15,13-12 3 0,-13 12-7 16,18-7 2-16,-18 7-2 16,16-7-4-16,-16 7 8 0,15-1-7 0,-15 1 5 15,0 0-2-15,22-2 8 0,-22 2 4 0,0 0-1 16,16 8 6-16,-16-8 4 0,0 0-2 16,10 13 5-16,-10-13-3 0,3 11 6 0,-3-11-1 15,0 0 9-15,0 19 0 0,0-19-2 0,0 0-5 16,-7 23 1-16,7-23-1 0,-14 12-9 15,14-12-31-15,-18 11-26 0,18-11-31 0,-18 8-31 16,7-5-43-16,-1 0-70 16,12-3-170-16,-24 1-217 0,15 2 188 15</inkml:trace>
  <inkml:trace contextRef="#ctx0" brushRef="#br0" timeOffset="118533.3">20176 6235 1615 0,'0'0'-92'0,"0"0"21"15,0 0 15-15,0 0 23 0,0 0 24 0,0 0 6 16,0 0 18-16,0 0 16 0,0 0 10 0,0 0 2 0,0 0 4 15,0 0 4-15,0 0-1 16,0 0 3-16,0 0 1 0,10 25 14 16,-10-25-6-16,0 0-9 0,0 0-3 15,-6 23-20-15,6-23 7 0,0 0-12 16,-6 19-6-16,6-19-4 0,-4 16-7 16,4-16-7-16,-4 14-2 0,4-14-7 0,0 0 1 0,-6 18-2 15,6-18-2-15,0 0 1 0,-4 15 4 0,4-15 3 16,0 0 6-16,0 0 2 15,-6 13-1-15,6-13-7 0,0 0 8 16,0 0 5-16,0 0-4 0,0 0 6 0,0 0 4 16,0 0-5-16,0 0-11 0,0 0 11 0,0 0 2 15,0 0 6-15,0 0-16 16,28-34 11-16,-28 34 3 0,13-13-12 0,-13 13 6 16,10-17 6-16,-4 9 2 0,-6 8-4 15,14-13-1-15,-14 13 0 0,10-11 1 0,-10 11-5 16,13-11-1-16,-13 11-3 0,12-7-1 0,-12 7-7 15,0 0 5-15,0 0 0 0,22-4 19 16,-22 4-21-16,0 0-4 0,0 0 6 0,0 0 2 16,21 15-5-16,-21-15 1 15,0 0 8-15,6 16 2 0,-6-16-2 0,4 11 11 16,-4-11-17-16,0 0 9 0,0 0 3 16,6 16-4-16,-6-16-11 0,0 0-3 15,0 0-29-15,8 11-15 0,-8-11-13 0,0 0-14 0,0 0-4 16,12 0 1-16,-12 0 5 15,0 0 8-15,0 0 6 0,17-18 5 16,-11 13-1-16,-6 5 16 0,10-11 10 0,-10 11 7 16,0 0 7-16,16-13 13 0,-16 13 2 0,10-8 13 15,-10 8 0-15,0 0 14 16,0 0 10-16,0 0 5 0,21-3 2 0,-21 3 9 0,0 0-3 16,0 0-11-16,0 0 8 15,12 25-9-15,-12-25-1 0,0 15-28 0,0-15-26 16,2 18-33-16,-2-10-43 0,0-8-94 15,0 17-390-15,0-17 226 0</inkml:trace>
  <inkml:trace contextRef="#ctx0" brushRef="#br0" timeOffset="119443.33">19913 6499 1545 0,'0'0'-56'0,"0"0"22"16,0 0 12-16,0 0 14 0,0 0 4 15,0 0 21-15,0 0-5 0,0 0 7 0,0 0 8 16,0 0 2-16,0 0-1 0,0 0-1 0,0 0-7 16,41 7-1-16,-41-7 2 15,0 0-1-15,0 0 9 0,0 0 0 0,0 0 4 16,0 0 5-16,0 0 0 16,23 2-1-16,-23-2-6 0,0 0 4 0,0 0-12 0,0 0 6 15,22 2-10-15,-22-2-14 0,0 0 11 0,18 1-5 16,-18-1 0-16,15 3-19 15,-15-3-2-15,0 0 4 0,26 0-7 0,-26 0-4 0,18 1 2 16,-18-1 11-16,17 3-1 16,-17-3 1-16,22 0 3 0,-22 0 1 15,19 1 3-15,-19-1-1 0,22 2-6 16,-22-2 4-16,20 4 0 0,-20-4-6 0,23 4 1 0,-23-4 21 16,24 2-21-16,-24-2 2 15,23 4 3-15,-11-2 0 0,-12-2 0 0,24 1 0 16,-24-1-3-16,21 3 1 0,-21-3 2 0,22 0 0 15,-22 0 5-15,18 1-2 0,-18-1 2 16,0 0-11-16,25 0 4 0,-25 0 5 0,20 0-6 16,-20 0 3-16,0 0 3 15,25 0-4-15,-25 0-4 0,20-1-9 0,-20 1 12 16,0 0 2-16,27 0-6 0,-27 0 4 16,16-3 2-16,-16 3 3 0,0 0 0 0,26-1-3 15,-26 1 4-15,0 0-4 0,0 0 4 0,21 0 1 16,-21 0 6-16,0 0-14 15,18-2 11-15,-18 2-13 0,0 0 2 0,0 0-13 0,0 0-22 16,18-3-37-16,-18 3-73 16,0 0-178-16,9-5-114 0,-9 5 402 15</inkml:trace>
  <inkml:trace contextRef="#ctx0" brushRef="#br0" timeOffset="122793.36">22098 6453 244 0,'0'0'142'15,"0"0"-42"-15,0 0-24 0,0 0-28 16,0 0-5-16,0 0-4 0,0 0-8 16,0 0 2-16,0 0-2 0,0 0 11 0,0 0 9 15,0 0 5-15,0 0 8 0,16-32 20 16,-16 32-1-16,0 0 2 0,0 0 0 0,0 0 6 15,0 0-1-15,0 0 4 0,0 0-14 0,0 0 6 0,0 0 3 16,0 0-11-16,0 0 7 16,0 0-1-16,0 0-1 0,0 0 5 0,0 0-6 15,0 0-3-15,0 0-5 16,0 0-4-16,0 0-6 0,0 0-8 0,0 0-7 16,0 0-5-16,0 0-8 0,0 0-6 15,0 0 0-15,0 0-7 0,0 0 4 0,0 0 0 16,0 0 6-16,0 0-7 0,0 0 1 0,0 0-3 15,0 0-5-15,0 0 8 0,-16 51-2 16,16-51-3-16,-4 21 1 0,4-21-3 0,-2 21-3 16,2-21-2-16,-4 23 2 15,4-23-5-15,-4 19-1 0,4-19-2 0,-3 18-1 16,3-18 2-16,0 18-1 16,0-18 0-16,0 0-1 0,-4 17 2 0,4-17 5 0,0 0-4 15,0 0 2-15,-4 16 1 0,4-16-1 0,0 0 3 16,0 0 0-16,0 0-8 15,0 0 1-15,0 0-1 0,0 0-1 0,0 0-2 0,0 0 0 16,29-41-3-16,-23 27 0 16,4 1-3-16,-4-2 2 0,2 2-2 0,1-1 4 15,-1 1-3-15,-2 0-2 16,0 2 2-16,-6 11-2 0,18-24-1 0,-14 17 3 16,-4 7-4-16,11-15 0 0,-11 15-2 15,10-12 0-15,-10 12 1 0,0 0 1 0,18-3-1 16,-18 3 2-16,0 0-1 0,0 0 1 15,14 18-1-15,-14-18 4 0,8 14-4 0,-8-14 3 16,7 15-3-16,-7-15 3 0,4 15 1 0,-4-15 1 16,0 0-1-16,2 17-5 15,-2-17 7-15,0 0-3 0,6 14 5 0,-6-14 4 16,0 0-9-16,0 0-1 0,4 13-2 16,-4-13 4-16,0 0-4 0,0 0-1 0,0 0-7 15,0 0 3-15,0 0-3 0,0 0 2 0,0 0-3 16,35-21 2-16,-35 21-4 15,14-15 2-15,-6 6 16 0,-8 9 3 0,16-18-3 16,-16 18-2-16,14-13-1 0,-14 13 0 16,13-9-2-16,-13 9 0 0,12-10 1 0,-12 10 0 15,0 0 3-15,14-4 5 16,-14 4 5-16,0 0 3 0,0 0 4 0,0 0-3 16,21 17 0-16,-21-17 2 0,8 15-2 0,-8-15-1 15,4 18-2-15,-4-18-1 0,4 16 1 16,-4-16-15-16,4 20-21 0,-4-20-37 0,6 19-51 0,-6-19-57 15,8 13-101-15,-4-7-611 16,-4-6-246-16</inkml:trace>
  <inkml:trace contextRef="#ctx0" brushRef="#br0" timeOffset="123883.55">23047 6285 2503 0,'0'0'-126'0,"0"0"20"16,0 0 30-16,15-8 20 0,-15 8 29 0,0 0 14 15,0 0 20-15,0 0 10 0,0 0 24 0,0 0 21 16,0 0 20-16,0 0-2 15,0 0 1-15,0 0 0 0,0 0-1 0,0 0-8 0,-21 38-2 16,7-28-6-16,6 0-5 16,-4-1-8-16,-1 1-4 0,-3 1-7 15,6 1-4-15,-4-3-2 0,-1 0-2 16,3 2-5-16,-2-4-2 0,2 0-1 0,3 2-4 0,9-9-2 16,-26 14 2-1,18-8-2-15,8-6-3 0,-17 11 1 0,9-4-4 0,8-7-1 16,-10 7 4-16,10-7-10 0,0 0-2 0,-20 9-4 0,20-9-2 15,0 0-1-15,0 0 1 16,-6 12-3-16,6-12 3 16,0 0-1-16,0 0 3 0,0 0-2 0,22 19 0 15,-22-19 0-15,18 11 3 0,-7-5-8 0,-11-6 6 16,24 11-2-16,-12-5-3 0,0 0-18 16,-1-1-28-16,-11-5-36 0,22 10-36 0,-12-5-41 15,-2-2-62-15,-8-3-155 0,17 5-319 16,-17-5 42-16</inkml:trace>
  <inkml:trace contextRef="#ctx0" brushRef="#br0" timeOffset="124213.53">22793 6574 1962 0,'0'0'-96'0,"0"0"22"0,-11 10 20 16,11-10 29-16,0 0 22 15,0 0 8-15,0 0 15 0,-4 15 8 0,4-15 23 16,0 0 6-16,0 0 6 0,0 0-1 16,6 25 11-16,-6-25-3 0,9 11 8 0,-9-11-10 15,12 14-3-15,-2-7-7 0,-10-7-8 0,18 16-9 16,-7-11 2-16,1 4-2 15,-12-9-15-15,22 10 5 0,-12-6-10 0,-10-4-14 0,15 10-11 16,-15-10-27-16,14 8-30 16,-14-8-23-16,10 7-25 0,-10-7-27 0,8 6-58 15,-8-6-150-15,0 0-203 16,0 0 267-16</inkml:trace>
  <inkml:trace contextRef="#ctx0" brushRef="#br0" timeOffset="125113.25">23300 6295 1548 0,'0'0'-28'0,"0"0"16"16,0 0 7-16,0 0 6 0,0 0 11 0,0 0 12 15,0 0 11-15,0 0-5 16,0 0 0-16,0 0 7 0,0 0-12 0,0 0 13 16,0 0 9-16,0 0 9 0,0 0-2 0,0 0 2 15,0 0-3-15,0 0 9 0,0 0-16 16,0 0 20-16,-2 47-21 0,2-47 8 0,-4 19 1 15,4-19 9-15,-2 22-4 16,-2-12-2-16,4-10-6 0,-4 20 1 0,4-20-6 16,-8 22-6-16,8-22-3 0,-5 21 0 15,5-21-3-15,-2 18-5 0,2-18-8 0,-2 15 2 16,2-15-1-16,0 0-4 16,-4 17 5-16,4-17-4 0,0 0-6 0,0 0 5 15,-4 17-3-15,4-17 2 0,0 0 0 0,0 0 0 0,0 0-8 16,0 0-2-16,0 0-2 15,0 0-10-15,0 0 0 0,0 0 5 0,0 0-9 16,0 0 0-16,0 0-4 16,16-45 8-16,-16 45-9 0,9-19 5 0,-9 19-3 15,10-20 2-15,-6 10-4 16,-4 10 6-16,16-18 1 0,-12 10 6 0,-4 8-8 0,13-17 5 16,-13 17-2-16,12-12 5 0,-12 12-8 0,14-11 2 0,-14 11 0 15,12-6-1-15,-12 6 3 16,0 0 8-16,21-6-4 0,-21 6 9 0,0 0 11 15,0 0 5-15,0 0 3 16,22 10 6-16,-22-10 6 0,8 13-8 0,-8-13-3 0,4 13-2 16,-4-13-1-1,2 19-2-15,-2-19-1 0,4 18-26 0,-4-18-37 0,0 19-52 16,0-19-54-16,0 20-69 16,0-20-165-16,0 15-346 0,0-15 8 0</inkml:trace>
  <inkml:trace contextRef="#ctx0" brushRef="#br0" timeOffset="196483.53">13956 12618 1702 0,'-9'-17'28'16,"9"17"16"-16,0 0-6 0,0 0-2 0,0 0-17 15,0 0-12-15,0 0-17 16,0 0-21-16,0 0-41 0,0 0-79 0,0 0-181 0,19-7-84 16,-19 7 131-16</inkml:trace>
  <inkml:trace contextRef="#ctx0" brushRef="#br0" timeOffset="-135963.03">13409 6679 376 0,'0'0'86'0,"0"0"-9"0,0 0-8 0,0 0-13 16,0 0-4-16,0 0-12 15,0 0 4-15,0 0-15 0,0 0 7 0,0 0-1 0,0 0 1 16,0 0-4-16,0 0 4 0,0 0-6 15,0 0 1-15,0 0 2 0,0 0-8 16,0 0 1-16,0 0-5 0,0 0 2 0,0 0-4 16,0 0 2-16,0 0-3 15,0 0 1-15,0 0-2 0,0 0 0 0,0 0-3 16,0 0-2-16,0 0 4 0,0 0-2 16,0 0-4-16,0 0 0 0,-36-10-3 15,36 10 0-15,0 0 0 0,0 0-2 0,0 0 3 0,0 0-1 16,-19-2 3-16,19 2-4 15,0 0-1-15,0 0-4 0,0 0-4 0,0 0 5 0,0 0 1 16,-24-3-1 0,24 3 0-16,0 0 3 0,0 0 5 0,0 0 2 0,0 0 0 15,0 0 6-15,0 0-1 16,0 0 12-16,0 0-11 0,0 0 7 0,0 0-1 0,0 0-11 16,-20-1 2-16,20 1 5 15,0 0-3-15,0 0-7 0,0 0-1 0,0 0 3 16,0 0 11-16,0 0-13 0,0 0-3 0,0 0 9 15,0 0-6-15,0 0 9 0,0 0 4 16,0 0 3-16,0 0-1 16,0 0-4-16,0 0 1 0,0 0 4 0,0 0-3 15,-17-4-6-15,17 4 14 0,0 0-9 0,0 0-3 16,0 0 10-16,0 0-10 0,0 0-2 16,0 0 0-16,0 0 0 0,0 0-1 0,0 0 5 15,0 0-11-15,0 0 9 0,0 0-5 0,0 0 9 16,0 0-7-16,0 0 9 15,0 0-8-15,0 0 9 0,61-5-9 0,-61 5-1 0,21 0-2 16,-21 0 10 0,26-3-10-16,-26 3 0 0,23 0-2 0,-23 0-1 15,24 0-1-15,-24 0-1 0,18 3-1 16,-18-3-1-16,19 0 2 0,-19 0-6 16,20 0 0-16,-20 0 2 0,0 0 2 0,19 0-4 15,-19 0 3-15,0 0 5 0,20 0-8 16,-20 0 0-16,0 0 1 0,22 0-2 0,-22 0 16 15,0 0-14-15,19 0-1 0,-19 0-4 0,0 0 2 16,0 0 5-16,20 0-4 0,-20 0-1 0,0 0 2 16,0 0 0-16,0 0 0 15,0 0 3-15,22 0-6 0,-22 0 13 0,0 0-13 16,0 0 2-16,0 0-2 0,0 0 3 16,0 0-2-16,0 0 2 0,0 0 3 0,0 0 4 15,0 0 2-15,0 0 0 0,19 0-2 0,-19 0 2 16,0 0 1-16,0 0 0 15,0 0-4-15,0 0 6 0,0 0-2 0,0 0 12 16,0 0-2-16,0 0 7 0,0 0 3 16,0 0 8-16,0 0-7 0,0 0 1 0,0 0-5 15,0 0-7-15,0 0-1 16,0 0 3-16,0 0-12 0,0 0 12 0,0 0-15 0,0 0 5 16,0 0-11-16,0 0-8 15,0 0-21-15,0 0-18 0,0 0-23 0,0 0-31 16,0 0-12-16,0 0-23 0,0 0-23 0,0 0-36 15,0 0-72-15,0 0-386 16,0 0 121-16</inkml:trace>
  <inkml:trace contextRef="#ctx0" brushRef="#br0" timeOffset="-135223.28">13220 6881 1746 0,'0'0'-117'0,"0"0"8"0,0 0 20 0,0 0 7 0,0 0 10 16,0 0 7-16,0 0 13 16,0 0 10-16,0 0 15 0,0 0 6 15,0 0 3-15,0 0 7 0,0 0 4 16,0 0 9-16,0 0 0 0,0 0 5 0,0 0 5 0,0 0 3 16,0 0 16-16,0 0-8 15,0 0 4-15,0 0 1 0,-22 2 9 0,22-2 4 16,0 0 3-16,0 0-3 0,0 0 12 0,0 0 4 15,0 0-3-15,0 0-4 16,0 0 1-16,0 0 12 0,0 0-23 0,0 0-4 0,55 6 8 16,-55-6-8-16,20 2 5 15,-20-2-9-15,22 2-3 0,-22-2-1 0,23 0-4 16,-23 0 3-16,26 0 16 16,-26 0-13-16,25-2 3 0,-25 2 10 0,26 0-4 0,-26 0 1 15,25 0-1-15,-25 0 0 0,22 0-6 0,-22 0-2 16,24-2 1-16,-24 2 0 15,21 0-8-15,-21 0 2 0,20 0-4 0,-20 0-5 0,0 0-2 16,25-2 12-16,-25 2-1 16,0 0 1-16,18 0-5 0,-18 0 6 15,0 0-9-15,0 0 2 0,0 0-9 16,22 0 2-16,-22 0-1 0,0 0-2 0,0 0-6 0,0 0-10 16,0 0-17-16,21 2-15 15,-21-2-10-15,0 0-33 0,0 0-17 0,20 2-39 16,-20-2-48-16,0 0-121 0,14-4-288 15,-14 4 205-15</inkml:trace>
  <inkml:trace contextRef="#ctx0" brushRef="#br0" timeOffset="-93327.96">13039 10496 1662 0,'0'0'-58'0,"0"0"23"0,0 0 9 0,0 0 9 16,0 0 4-16,0 0 8 0,0 0 0 0,0 0 8 15,0 0 7-15,0 0-1 0,0 0 11 16,0 0 5-16,0 0 2 0,0 0 3 0,0 0 7 16,0 0 4-16,0 0-3 15,0 0 6-15,0 0-4 0,0 0 7 0,0 0 0 16,0 0 14-16,0 0 3 0,0 0 11 16,0 0 1-16,0 0 0 0,0 0 7 0,0 0-7 15,0 0-2-15,0 0-8 0,0 0 5 0,0 0-1 16,0 0-5-16,0 0-1 15,0 0 0-15,0 0-1 0,0 0-1 16,38 9-7-16,-38-9-2 0,0 0-1 0,0 0 5 16,19 2 1-16,-19-2-1 15,0 0-8-15,18 4 1 0,-18-4 3 0,0 0-6 16,20 0-5-16,-20 0 0 0,0 0-4 0,21 2-7 0,-21-2-3 16,16 1 1-16,-16-1-5 15,0 0 3-15,24 0-4 0,-24 0-2 0,17 3-3 16,-17-3 1-16,0 0 0 0,22 0-2 15,-22 0 2-15,0 0 2 0,17 2 0 0,-17-2-1 16,0 0 0-16,0 0 1 0,0 0 2 0,22 0-5 16,-22 0-4-16,0 0-2 15,0 0 4-15,0 0-4 0,20 2 0 0,-20-2 0 16,0 0-4-16,0 0 1 0,0 0-3 16,17 2-3-16,-17-2-6 0,0 0-8 15,0 0-12-15,0 0-12 0,0 0-20 0,18 2-24 0,-18-2-25 0,0 0-31 16,0 0-25-1,0 0-28-15,14 0-32 0,-14 0-85 16,0 0-575-16,0 0-251 0</inkml:trace>
  <inkml:trace contextRef="#ctx0" brushRef="#br0" timeOffset="-92493">12967 10739 2524 0,'10'14'-130'0,"-10"-14"21"0,0 0 11 16,0 0 14-16,0 0 6 0,0 0 17 16,9 6 8-16,-9-6 22 0,0 0 9 0,0 0 18 0,0 0 17 15,0 0 12-15,0 0 7 16,0 0 6-16,0 0 9 0,0 0 1 16,18 8 1-16,-18-8 3 0,0 0 1 15,0 0 0-15,0 0 2 0,16 4-3 0,-16-4 0 16,0 0-3-16,0 0 2 0,0 0 7 0,14 4-2 0,-14-4-7 15,0 0-3-15,0 0 0 16,0 0-2-16,21 3-5 0,-21-3-2 0,0 0-6 0,16 2 1 16,-16-2-4-16,0 0-5 15,17 3-2-15,-17-3 3 0,0 0 2 16,22 4 8-16,-22-4-3 0,18 3 4 16,-18-3-1-16,15 1 2 0,-15-1 6 0,0 0-4 0,24 3 1 15,-24-3 0-15,18 1 1 0,-18-1-3 0,0 0-4 16,23 2-4-16,-23-2 2 15,0 0-2-15,22 2 2 0,-22-2-1 0,14 2-3 0,-14-2 2 16,0 0-1-16,21 0-1 16,-21 0 0-16,0 0-3 0,0 0-3 0,24 0-5 15,-24 0 3-15,0 0-6 16,0 0-7-16,0 0-10 0,17 2-27 0,-17-2-40 16,0 0-55-16,12 0-66 0,-12 0-110 15,0 0-655-15,0 0-390 0</inkml:trace>
  <inkml:trace contextRef="#ctx0" brushRef="#br0" timeOffset="-84767.43">14563 10187 2785 0,'0'0'-142'15,"0"0"25"-15,0 0 14 16,0 0 22-16,0 0 7 0,0 0 6 0,0 0 8 0,0 0 19 16,0 0 16-16,0 0 4 15,0 0 10-15,0 0-5 0,0-23 12 0,0 23 13 16,0 0 6-16,0 0 7 16,0 0 9-16,0 0 9 0,0 0 12 0,0 0 8 0,0 0 13 15,-8-17-1-15,8 17-1 0,0 0-11 16,0 0 3-16,0 0-13 0,-11-11-4 15,11 11-3-15,0 0-3 0,0 0 1 0,-18-10-3 0,18 10 0 16,0 0 11-16,-14-7-8 16,14 7 4-16,0 0-1 0,-17-4-5 15,17 4 0-15,0 0-6 0,0 0 3 16,-22-4-5-16,22 4-3 0,0 0 0 0,0 0-5 0,-18-2-4 16,18 2 3-16,0 0 3 15,0 0-3-15,0 0-2 0,-25 2 4 0,25-2-4 16,0 0 1-16,0 0 1 0,-20 8-1 0,20-8-2 0,-12 6-4 15,12-6 2 1,-13 7 1-16,13-7 1 0,-12 8-1 16,12-8 2-16,-12 7 1 0,12-7 1 0,-12 10 3 15,12-10 2-15,-14 7-5 0,14-7-1 0,0 0 0 16,-13 12-3-16,13-12-4 0,0 0 1 16,-12 9 0-16,12-9-1 15,-6 6 0-15,6-6-2 0,0 0 6 0,0 0-2 0,-10 12 0 0,10-12-2 0,-6 4 2 16,6-4-3-16,0 0 0 15,0 0 1-15,-9 11 0 0,9-11-2 16,0 0 3-16,-4 13-2 0,4-13-2 0,-4 10 1 16,4-10 3-16,-4 9 5 0,4-9 3 15,0 0 5-15,-4 19-3 0,4-19-2 16,0 0-3-16,-6 17-1 0,6-17-1 16,0 0 2-16,-4 21 0 0,4-21-3 0,0 0-1 15,-4 18-4-15,4-18 3 0,-2 14 0 0,2-14-2 16,0 0 2-16,0 0-5 0,0 20 0 0,0-20 2 15,0 0-2-15,0 0 4 16,0 21-7-16,0-21 5 0,0 0-3 0,0 0-1 0,6 17-2 16,-6-17 3-16,4 10-4 15,-4-10 3-15,0 0-3 0,12 11 1 0,-12-11 0 16,8 8-3-16,-8-8 4 0,11 5 0 16,-11-5-2-16,0 0 1 0,14 6 1 0,-8-2 1 15,-6-4 0-15,14 4 1 0,-14-4-4 0,12 1-1 16,-12-1 1-16,0 0 5 0,21 3-4 15,-21-3-3-15,18-3-4 0,-18 3-1 0,16-1-3 16,-16 1-7-16,19-3-9 16,-19 3-11-16,20-3-19 0,-12 1-28 0,-8 2-40 0,17-6-53 15,-9 2-48-15,-8 4-46 16,12-7-139-16,-4 1-148 0,-8 6-290 0,6-10-184 16</inkml:trace>
  <inkml:trace contextRef="#ctx0" brushRef="#br0" timeOffset="-84323.25">14734 10397 2414 0,'0'0'-89'0,"0"0"20"0,0 0 22 15,0 0-1-15,0 0 19 16,0 0 9-16,0 0 7 0,0 0 23 0,0 0 17 0,0 0 10 16,0 0 16-16,0 0 12 15,0 0 17-15,6 17 3 0,-6-17 14 16,0 0 2-16,0 0-6 0,-2 21 1 16,2-21 7-16,0 0-7 0,-2 19-8 0,2-19-8 0,0 0-12 15,-2 21-1-15,2-21-11 0,0 0-7 16,0 22-18-16,0-22-26 0,0 0-41 15,0 22-49-15,2-15-60 0,-2-7-72 0,2 13-192 0,-2-13-394 16,0 0-116-16</inkml:trace>
  <inkml:trace contextRef="#ctx0" brushRef="#br0" timeOffset="-83502.92">14049 10799 2267 0,'0'0'-103'0,"0"0"27"0,0 0 8 15,0 0 10-15,0 0 13 0,0 0 11 0,0 0 13 16,0 0 7-16,0 0 7 16,0 0 9-16,0 0 16 0,0 0 4 0,0 0 9 15,0 0 8-15,53 2 9 0,-53-2 12 16,0 0-4-16,23 0 2 0,-23 0-4 0,18 0 5 16,-18 0 3-16,24 0 4 15,-24 0-1-15,23 0 2 0,-23 0 6 0,26 0 2 16,-13 2 0-16,-13-2-3 0,28 0-3 0,-12 0-5 15,-16 0-5-15,29 0-8 0,-11 0-4 16,-1 0-7-16,3 0 0 0,2 0-5 0,-1 0-4 16,-1 0-7-16,3-2 2 15,1 4-2-15,0-4-1 0,1 2 3 0,1 0 4 16,-3 0 8-16,3 0 5 0,-1 0 3 16,-3 0 0-16,3 0 4 0,-1-2-2 0,2 2 6 15,-3 0-1-15,3 0-1 0,-3-2-2 0,3 2-6 0,3-2 1 16,-5 2-1-16,1-1 1 15,1 1-3-15,-5-3 1 0,1 3-2 0,2 0-6 16,-1-1-1-16,-3 1-6 16,-3-3 3-16,-17 3-7 0,36 0-3 0,-22-1-3 0,-14 1-13 15,27 0-25-15,-27 0-34 16,22 0-40-16,-22 0-53 0,0 0-36 0,21 0-40 16,-21 0-62-16,0 0-142 15,0 0-478-15,0 0-291 0</inkml:trace>
  <inkml:trace contextRef="#ctx0" brushRef="#br0" timeOffset="-81243.06">13974 11347 2560 0,'-19'-1'-132'0,"19"1"25"16,0 0 26-16,0 0 17 16,0 0 17-16,0 0 16 0,0 0 23 0,0 0 11 0,0 0 16 15,0 0 13-15,0 0 21 16,0 0 6-16,0 0 16 0,0 0 3 16,0 0 3-16,0 0-3 0,0 0 0 0,0 0-7 15,0 0-4-15,0 0-5 0,0 0 0 0,0 0-7 16,0 0-4-16,9-41-3 0,-9 41-7 15,0 0-7-15,0 0-3 0,16-13-2 16,-16 13-2-16,0 0-2 0,14-7-6 0,-14 7-1 0,0 0-3 16,10-8 1-16,-10 8 0 15,0 0 4-15,0 0 7 0,0 0-1 0,13-6 2 16,-13 6-3-16,0 0-6 0,0 0-4 16,0 0-1-16,0 0-6 0,0 0 3 0,0 0 0 15,0 0-3-15,0 0-3 0,0 0 3 0,0 0-2 16,0 0 0-16,0 0-1 0,0 0 0 15,0 0 2-15,0 0-3 0,0 0-1 16,0 0 0-16,0 0 2 0,0 0-1 16,0 0 0-16,0 0 0 0,0 0 0 0,0 0-3 0,0 0 0 15,0 0 3-15,0 0-6 16,0 0 2-16,0 0 0 0,0 0 1 0,0 0 0 16,0 0-1-16,0 0 0 15,0 0 0-15,0 0 3 0,0 0 1 0,0 0 5 16,0 0-3-16,0 0 7 0,0 0-1 0,0 0 1 0,0 0-3 15,0 0-1-15,0 0 1 16,0 0 4-16,0 0-5 0,0 0-2 16,0 0 0-16,0 0 2 0,28 11-2 0,-28-11 5 15,0 0-2-15,0 0 1 0,14 7-4 0,-14-7 2 16,0 0 0-16,19 5-2 16,-9-3-2-16,-10-2-2 0,20 4-1 0,-10-4 0 0,-10 0 1 15,21 1-1-15,-11 2 3 0,-10-3-1 0,18 1-4 16,-18-1 8-16,13 3 2 15,-13-3 7-15,0 0 3 0,14 2 2 16,-14-2-4-16,0 0 3 0,10 3-6 0,-10-3-2 16,0 0-2-16,0 0 0 0,10 6-3 15,-10-6 2-15,0 0-5 0,0 0 3 16,0 0-4-16,0 0 0 0,0 0-2 0,0 0 3 16,-4 17 0-16,4-17 0 0,0 0 3 15,-14 19-1-15,14-19-2 0,-16 17 0 0,5-5 1 0,1-1-1 16,-2 2 1-16,0 3-1 0,-4 1 0 15,5-2-1-15,-5 0-1 0,4 3 3 16,-4-3-5-16,5 0 5 0,-3 2 0 0,2-2-4 16,-4-1 0-16,7-1 1 0,-1-1-2 15,-2-1-1-15,4-2 3 0,0 1-1 0,-1 0 2 16,3-3-1-16,0 1 0 16,6-8 0-16,-8 11 0 0,8-11 2 0,-10 9-2 0,10-9 2 15,-6 8 1-15,6-8 5 0,0 0 3 0,0 0 4 16,0 0 4-16,0 0 6 15,16 16 3-15,-16-16 4 0,16 1-5 0,-3-1 3 0,-13 0-5 16,26 0-2-16,-14 3-3 16,-1-3-3-16,5 0-3 0,0 0 1 0,-2 0-11 15,3-3-13-15,-3 3-27 16,-14 0-38-16,26 0-41 0,-26 0-50 0,29 0-38 0,-15 0-46 16,-14 0-87-16,23 0-156 15,-13-1-399-15,-10 1-260 0</inkml:trace>
  <inkml:trace contextRef="#ctx0" brushRef="#br0" timeOffset="-80402.86">14461 11551 2608 0,'0'0'-103'0,"0"0"27"0,0 0 21 0,0 0 11 15,0 0 19-15,0 0 18 0,0 0 13 16,0 0 17-16,0 0 9 0,0 0 20 0,0 0-2 16,39 7 7-16,-29-7 8 15,-10 0 0-15,0 0-2 0,20 0-2 0,-20 0 3 16,18 1-1-16,-18-1-4 0,23-1-5 0,-13 1 0 0,4 1-5 15,-1-1-11-15,-13 0-2 16,26-1-3-16,-12 2-10 0,-1-1-18 16,-13 0-20-16,0 0-30 0,38 0-34 0,-28 0-37 15,-1 0-34-15,-9 0-44 0,18-1-139 0,-18 1-391 16,16 0 8-16</inkml:trace>
  <inkml:trace contextRef="#ctx0" brushRef="#br0" timeOffset="-79952.97">14982 11443 2073 0,'0'0'-42'15,"0"0"17"-15,15-11 9 0,-15 11-2 0,0 0 2 16,0 0 11-16,0 0 21 16,0 0 18-16,0 0 11 0,0 0 32 0,0 0 9 0,16 9 20 15,-16-9 2-15,0 0 10 0,0 19-4 0,0-10 5 16,0-9 1-16,-2 25 3 15,0-11 2-15,2 3 0 0,-2 1-9 0,0-2-8 0,0 5-8 16,0-2-12 0,0 2-5-16,0 0-10 0,2 1-8 0,-2 2-6 0,2 3-8 15,2-1 2-15,-2-3-14 16,0-2-1-16,2 2-3 0,-2-4-5 0,0 0-4 0,2 0-5 16,-2-4-4-16,2 0-11 15,-2-2-13-15,2-3-19 0,-2-10-27 16,0 19-27-16,2-11-42 0,-2-8-46 0,0 0-20 0,0 0-27 0,0 0-41 15,0 0-101 1,0 0-501-16,0 0-209 0</inkml:trace>
  <inkml:trace contextRef="#ctx0" brushRef="#br0" timeOffset="-79573.03">14960 11594 2479 0,'2'-29'-76'16,"-2"29"27"-16,2-22 16 15,-2 22 20-15,4-24 9 0,-4 24 16 0,2-22 22 16,-2 22-2-16,2-20 9 16,-2 20 0-16,4-21 12 0,0 11-2 0,-4 10-7 0,7-19 2 15,-3 8-3 1,-4 11-2-16,18-19-2 0,-10 9-4 0,-8 10 1 0,20-15-2 16,-13 10 9-16,7-1 4 15,-14 6 1-15,22-11 4 0,-22 11-2 0,23-6-7 16,-13 5 0-16,-10 1-2 0,22-3 1 0,-22 3-1 0,0 0 1 15,27 7 0-15,-27-7-2 16,14 8 3-16,-14-8 4 0,14 14 8 0,-10-5 4 0,-4-9 9 16,6 19 4-1,-6-19-2-15,3 23 0 0,-3-23 0 0,-1 21 8 0,1-21-9 16,-8 23-7-16,2-12-3 16,-2 1-7-16,-2-2-4 0,10-10-5 0,-20 18-7 0,9-10-9 15,-1-1-21-15,4-1-25 0,-2 1-30 0,10-7-51 16,0 0-51-16,-23 7-46 15,23-7-37-15,-14 0-75 0,14 0-155 0,0 0-439 0,0 0-287 16</inkml:trace>
  <inkml:trace contextRef="#ctx0" brushRef="#br0" timeOffset="-79252.98">15284 11605 2736 0,'22'9'-59'0,"-22"-9"22"0,9 6 30 0,-9-6 13 16,0 0 19-16,12 13 7 16,-12-13 24-16,6 12 6 0,-4-6 13 0,-2-6 14 15,4 14 12-15,-4-14 11 0,0 16-1 0,2-7-7 16,-2-9 1-16,2 18-3 15,-2-9-12-15,0-9-8 0,0 19-9 0,0-9-8 0,0-10-10 16,2 17-3-16,2-8-11 16,-4-9-10-16,0 15-16 0,0-15-15 15,2 16-18-15,-2-16-24 0,0 11-29 0,0-11-33 16,0 0-37-16,4 16-21 16,-4-16-25-16,0 0-41 0,0 0-133 0,0 0-497 15,0 0-209-15</inkml:trace>
  <inkml:trace contextRef="#ctx0" brushRef="#br0" timeOffset="-78443.11">15824 10719 2550 0,'0'0'-80'0,"0"0"15"15,0 0 7-15,22-6 2 0,-22 6 21 16,0 0 2-16,0 0 10 0,23-2 17 16,-23 2 3-16,16-1 9 0,-16 1 5 0,0 0 7 15,25-5 10-15,-25 5-1 0,22-1 3 16,-22 1 0-16,22-3-1 0,-22 3-11 0,15-4-3 16,-15 4-10-16,20-1-5 15,-20 1-12-15,0 0-20 0,22-2-11 0,-17 0-24 16,-5 2-18-16,0 0-38 0,14-2-74 0,-14 2-393 15,0 0 209-15</inkml:trace>
  <inkml:trace contextRef="#ctx0" brushRef="#br0" timeOffset="-78232.92">15961 10639 1827 0,'0'0'42'0,"0"0"18"0,0 0-10 0,0 0 15 0,0 0 9 16,0 0 27-16,0 0 13 15,0 0 8-15,0 0 4 0,0 0 4 16,0 0 4-16,0 0 0 0,0 0-8 16,0 47-11-16,0-47-7 0,-1 21-14 0,1-21-7 0,0 26-9 15,0-12-11-15,0-14-6 16,-2 25-8-16,2-25-17 0,0 25-21 0,0-25-32 16,0 23-31-16,0-23-38 15,2 21-37-15,-2-21-27 0,3 17-30 0,-1-11-53 0,-2-6-116 16,10 7-462-16,-10-7-133 0</inkml:trace>
  <inkml:trace contextRef="#ctx0" brushRef="#br0" timeOffset="-77417.74">17016 10176 2291 0,'2'-12'-100'0,"-2"12"24"0,0 0 22 16,0 0 13-16,0 0 17 0,0 0 16 15,0 0 5-15,0 0 17 0,0 0-3 0,0 0 15 0,0 0-1 16,0 0 5-16,0 0-1 16,0 0 12-16,-24-11 7 0,24 11 4 0,0 0 6 15,-21 2 16-15,21-2 3 0,0 0 1 0,0 0-5 16,-34 6 4-16,34-6-3 0,-19 7 5 15,9-3-6-15,10-4 2 0,-18 10 4 0,10-2 4 16,1-3-3-16,-1 4-3 0,0 1 0 16,0-1-10-16,2 3-3 0,0-1-3 0,-4 2-7 15,5 1-1-15,-1-1-3 16,-2 5 0-16,4-3-3 0,0 2 1 16,0-2-7-16,2 1 0 0,0-1-7 15,0 0-1-15,2-2-1 0,2-1-5 0,0 1 1 0,2-2-3 16,0 1 0-16,2-1 0 0,2-2-5 15,1 2-2-15,-1-4-11 0,6 1-17 16,-4-2-24-16,4-2-34 0,-14-4-52 16,25 9-49-16,-13-7-55 0,2-2-86 0,-14 0-173 15,19-4-382-15,-19 4-219 0</inkml:trace>
  <inkml:trace contextRef="#ctx0" brushRef="#br0" timeOffset="-77061.2">17128 10445 2633 0,'20'-6'-28'0,"-20"6"0"15,0 0 7-15,15-4 6 0,-15 4-8 0,0 0 7 16,22-6-5-16,-22 6 12 0,14-6 0 16,-14 6-2-16,0 0-1 0,19-3 3 0,-19 3 4 15,0 0 11-15,20-2 0 0,-20 2 2 0,0 0 7 16,20-2 18-16,-20 2 9 0,0 0 0 15,0 0 17-15,0 0 18 0,13 10 10 0,-13-10 10 16,0 9 1-16,0-9 2 0,0 0-1 0,0 0-7 16,-13 23 0-16,7-16-3 15,6-7-2-15,-14 18 8 0,4-11-7 0,10-7-3 16,-18 20-5-16,13-13-6 0,5-7-3 16,-14 13-10-16,14-13-7 0,-10 16-4 0,10-16-4 15,-6 12-10-15,6-12-7 0,0 10-13 0,0-10-20 16,0 0-33-16,0 0-32 0,24 18-41 15,-24-18-49-15,17 5-26 0,-5-2-27 16,-4-2-27-16,-8-1-55 0,20 2-623 16,-20-2-319-16</inkml:trace>
  <inkml:trace contextRef="#ctx0" brushRef="#br0" timeOffset="-76512.97">16558 10862 2633 0,'0'0'-137'0,"0"0"37"0,0 0 25 0,-19 6 19 0,19-6 20 15,0 0 21-15,0 0 15 16,0 0 15-16,-16 5 9 0,16-5 16 16,0 0 14-16,0 0 7 0,0 0 18 15,0 0-13-15,0 0 8 0,0 0-13 0,0 0 3 16,0 0 10-16,0 0-16 0,0 0 0 0,0 0 3 0,0 0-12 15,55-4 7 1,-55 4-14-16,35-4-3 0,-15 3-6 0,2-1 1 0,-3 0-6 0,5-2-5 16,3 2 4-16,1 0-5 15,1 0-6-15,-1 1 2 0,-1-2-6 0,5 2 0 16,-5-2 1-16,-3 3-2 16,1-1 1-16,3 1-6 0,3-2-2 0,-1 0 0 15,-1 2-2-15,3-2 0 0,-3-2 0 0,2 2-1 0,1 0 2 16,-1 1-1-16,3-3 4 15,-3 2 1-15,2-2 1 0,-1 1 2 0,-1 0 0 16,-1 1 2-16,1-1-1 0,-3 1-6 16,-7 0-9-16,1 0-5 0,-2 2-11 15,-3-2-22-15,-17 2-30 16,28-2-27-16,-18 1-29 0,-10 1-43 0,17 0-87 0,-17 0-584 16,0 0-180-16</inkml:trace>
  <inkml:trace contextRef="#ctx0" brushRef="#br0" timeOffset="-75813.21">16549 11399 2388 0,'0'0'-77'16,"0"0"34"-16,0 0 25 0,0 0 21 0,0 0 34 0,0 0 12 16,0 0 32-1,0 0 20-15,0 0 8 0,0 0 6 0,0 0-4 0,0 0-5 16,0 0-10-16,0 0-15 16,0 0-1-16,0 0-15 0,0 0-2 0,0 0-10 15,0 0-6-15,0 0-5 0,0 0-5 0,0 0-1 0,0 0-5 16,39 2-2-16,-39-2-2 15,0 0-3-15,27 0-2 0,-27 0 1 0,20 0-1 16,-20 0 4-16,20 0-6 16,-20 0 4-16,17 0-6 0,-17 0-3 15,20 0 1-15,-20 0 0 0,0 0-6 0,22 4 5 16,-22-4-1-16,0 0 1 0,13 2 2 16,-13-2 5-16,0 0 7 0,0 0 4 0,0 0-1 15,8 13 3-15,-8-13-3 0,0 0 2 16,0 0-4-16,-17 25-2 0,17-25-5 0,-12 13-3 15,12-13-1-15,-14 19 2 0,4-9-3 16,2-1-2-16,0 3-1 0,3-3-3 0,-1 3 0 16,-4-2 2-16,4-1 8 0,2 1-4 15,4-10 3-15,-10 14-2 0,10-14 6 0,-10 14-7 16,10-14 1-16,-5 13-2 0,5-13-2 16,0 0 0-16,0 19 1 0,0-19-4 0,0 0-2 15,9 15-3-15,-9-15-6 0,14 8-8 0,-4-4-15 16,0-3-23-16,-10-1-24 15,21 7-34-15,-21-7-40 0,26 1-46 0,-10-1-26 0,-3 0-38 16,-13 0-104-16,28-3-610 16,-14 1-411-16</inkml:trace>
  <inkml:trace contextRef="#ctx0" brushRef="#br0" timeOffset="-75603.19">17010 11603 2915 0,'24'-2'-62'0,"-24"2"39"0,0 0 12 16,17-2 18-16,-17 2 9 15,0 0 10-15,28-2-2 0,-28 2 3 0,19 0-5 0,-19 0-7 16,24-2-6-16,-24 2-8 16,24-1-12-16,-24 1-5 0,23-3-12 0,-23 3-17 15,22-1-33-15,-10 1-19 0,-12 0-29 0,21-4-48 16,-13 2-135-16,-8 2-348 0,20-4 110 15</inkml:trace>
  <inkml:trace contextRef="#ctx0" brushRef="#br0" timeOffset="-75310.83">17456 11458 1945 0,'0'0'-31'0,"0"0"26"15,0 0 13-15,0 0 5 16,0 0 11-16,29 7 7 0,-29-7 6 0,0 0 2 0,8 17 12 16,-8-17 2-16,2 18 7 15,0-7 3-15,-2 1 8 0,0 0-4 0,0 1 7 16,0 1 0 0,-2 0 0-16,2 1-5 0,-2-1-2 0,2 3-9 0,-4-2-5 0,4 1-4 15,0-1-8-15,-2-2-7 0,2 0-19 0,0-13-26 16,0 23-33-16,0-23-3 15,2 22-46-15,2-15-17 0,-4-7-13 0,4 16-24 16,-4-16-47-16,4 9-81 0,-4-9-355 16,0 0 148-16</inkml:trace>
  <inkml:trace contextRef="#ctx0" brushRef="#br0" timeOffset="-75032.94">17497 11449 1805 0,'2'-22'0'0,"-2"22"28"0,2-17 22 0,-2 17 15 0,6-15 13 15,-6 15-1 1,0 0 7-16,8-20 2 0,-8 20-3 0,12-10-2 0,-12 10-1 16,11-10-7-16,-11 10-5 15,16-8-2-15,-16 8 0 0,16-3 5 0,-16 3 3 0,0 0 12 16,27 2 3-16,-27-2-2 16,16 7-1-16,-16-7 1 0,12 12-2 15,-12-12-2-15,12 15 1 0,-9-5 2 0,-3-10-3 0,2 18 5 16,-2-18-3-16,-2 19-7 0,2-19-10 15,-9 19-3-15,-1-7-10 0,2-2-3 0,-2-1-18 16,10-9-21-16,-19 16-32 16,7-9-27-16,12-7-50 0,-16 14-40 0,10-9-48 15,6-5-37-15,-12 8-53 0,12-8-91 16,-7 8-543-16,7-8-294 0</inkml:trace>
  <inkml:trace contextRef="#ctx0" brushRef="#br0" timeOffset="-74712.98">17690 11637 2600 0,'13'4'-103'0,"-13"-4"18"16,12 2 14-16,-12-2 6 0,0 0 9 0,0 0 5 15,26 2 3-15,-26-2 7 0,0 0 14 0,17 0 10 16,-17 0 17-16,0 0 16 0,0 0 16 15,0 0 12-15,20 4 12 0,-20-4 16 0,0 0 22 16,0 0 17-16,2 11 3 16,-2-11 9-16,0 0-1 0,0 0 7 0,-18 19 2 15,18-19 2-15,-10 11-5 0,5-5-1 16,5-6-11-16,-12 14-12 0,8-9-7 0,4-5-7 16,0 0-8-16,-8 21-10 15,8-21-9-15,2 14-14 0,-2-14-25 0,10 12-33 0,-10-12-44 16,19 7-58-16,-7-5-61 0,0-1-59 0,0-1-116 15,-12 0-625-15,31-3-420 16</inkml:trace>
  <inkml:trace contextRef="#ctx0" brushRef="#br0" timeOffset="-74213.09">18453 10780 3073 0,'0'0'-12'0,"0"0"2"16,0 0 3-16,0 0 4 16,0 0-5-16,0 0-1 0,0 0 6 0,0 0 1 15,0 0-5-15,0 0 2 16,0 0-2-16,46 15-1 0,-46-15-5 0,15 2-4 0,-15-2 0 16,18 2 4-16,-18-2-11 15,0 0-12-15,18 2-19 0,-18-2-17 0,12 2-36 16,-12-2-36-16,0 0-92 0,0 0-471 0,11-6 35 15</inkml:trace>
  <inkml:trace contextRef="#ctx0" brushRef="#br0" timeOffset="-74043.03">18542 10758 2121 0,'0'0'30'0,"0"0"27"0,0 0 13 0,0 0 17 0,0 0 17 15,0 0 5-15,0 0-7 0,0 0-10 0,-16 32-8 16,16-32-12-16,-4 15-5 15,4-15-12-15,-2 17-12 0,2-17-15 0,0 20-23 0,0-20-34 16,0 22-30-16,0-22-27 16,2 19-36-16,2-10-37 0,-4-9-83 15,4 13-513-15,0-7-41 0</inkml:trace>
  <inkml:trace contextRef="#ctx0" brushRef="#br0" timeOffset="-73853.11">18966 10886 2281 0,'28'-1'98'15,"-19"1"31"-15,-9 0-4 0,20-2-13 0,-8 2-12 16,-12 0-13-16,19-2-10 0,-19 2-24 16,0 0-29-16,26-3-37 0,-26 3-36 0,18 0-39 15,-11-1-36-15,-7 1-39 0,14-2-57 0,-14 2-121 0,18-2-317 16,-18 2 106-16</inkml:trace>
  <inkml:trace contextRef="#ctx0" brushRef="#br0" timeOffset="-73713.01">19327 10846 1921 0,'0'0'3'0,"24"-1"31"0,-24 1-2 16,0 0 3-16,20-3-10 15,-20 3-9-15,0 0-2 0,19 0-21 0,-19 0-24 0,16 0-26 16,-16 0-40-16,18 3-48 0,-18-3-87 0,17-3-255 15,-17 3 341-15</inkml:trace>
  <inkml:trace contextRef="#ctx0" brushRef="#br0" timeOffset="-73557.04">19669 10839 1431 0,'26'0'89'0,"-26"0"28"0,17 0 7 0,-17 0-2 15,22 0-6-15,-22 0-19 0,21 2-10 0,-21-2-11 16,24 0-22-16,-24 0-25 0,20 1-15 15,-20-1-26-15,23 3-27 0,-9-3-29 0,0 1-44 16,-14-1-57-16,25 0-88 0,-7-1-287 16,-4-2 267-16</inkml:trace>
  <inkml:trace contextRef="#ctx0" brushRef="#br0" timeOffset="-73443.2">20201 10835 1518 0,'0'0'5'0,"24"2"5"0,-12-2 0 16,-12 0-11-16,19 2-13 0,-7-2-13 15,0 2-20-15,-12-2-29 0,23 1-62 16,-13-1-267-16,-10 0 128 0</inkml:trace>
  <inkml:trace contextRef="#ctx0" brushRef="#br0" timeOffset="-73309.23">20433 10846 1247 0,'0'0'51'0,"0"0"23"0,0 0 26 0,27 0 33 15,-27 0 20-15,0 0 21 0,0 0 3 0,0 0-7 16,18 3-11-1,-18-3-19-15,0 0-13 0,0 0-26 0,0 0-42 0,0 0-65 16,16 3-76-16,-16-3-74 0,0 0-164 16,0 0-401-16,0 0 19 0</inkml:trace>
  <inkml:trace contextRef="#ctx0" brushRef="#br0" timeOffset="-72802.84">20946 10805 2194 0,'0'0'25'15,"0"0"24"-15,0 0 4 0,0 0-9 0,0 0-6 0,0 0-1 16,0 0-7-16,0 0-6 16,0 0 3-16,17 18-7 0,-17-18-8 0,0 0 4 15,28 4 1-15,-28-4-6 0,23 2 0 0,-23-2 2 0,24 2-1 16,-24-2 1-1,23 0-8-15,-23 0-10 0,24 0-14 0,-24 0-11 0,22 0-41 16,-13 0-32-16,-9 0-35 16,14-4-52-16,-14 4-96 0,14-1-291 0,-14 1 223 0</inkml:trace>
  <inkml:trace contextRef="#ctx0" brushRef="#br0" timeOffset="-72587.76">21038 10772 1761 0,'0'0'21'16,"0"0"22"-16,0 0 14 0,0 0 23 0,0 0 16 0,0 0 4 16,0 0-1-16,-18 15 8 15,18-15-7-15,0 0-4 0,0 0 5 0,-2 20-14 16,2-20-6-16,0 0-9 16,0 19-11-16,0-19-2 0,0 0-18 0,0 20-30 0,0-20-32 15,0 0-41-15,4 23-44 0,2-17-49 0,-6-6-98 16,8 10-516-16,-8-10-60 15</inkml:trace>
  <inkml:trace contextRef="#ctx0" brushRef="#br0" timeOffset="-72022.76">21967 10283 2180 0,'0'0'-106'0,"0"0"20"16,0 0 3-16,0 0 21 0,0 0 15 0,0 0 14 15,-18-14 21-15,18 14 4 0,0 0 16 16,-26-2 4-16,26 2-1 0,-17-2 17 0,17 2-2 16,-26 0 12-16,26 0 2 15,-25 2 2-15,25-2 8 0,-22 4 4 0,22-4 6 16,-25 6 12-16,13-2 3 0,12-4-1 0,-24 9-4 15,12-3 11-15,-1-1-8 0,1 5 3 16,0-2-1-16,0 1-2 0,1 3-3 0,1-1-7 16,4 0-1-16,-8 3-3 15,6 0-1-15,4 0-5 0,-7 0-1 0,5-1-1 16,2 1-3-16,0-1-4 0,0 2-1 16,2-3-3-16,0-1-5 0,2-11-2 0,4 23-3 15,0-14-2-15,2 3 0 0,6-3-2 0,-1 1-6 16,-1-4 0-16,8 1-2 0,1-1-5 15,-3-1 2-15,4-1 1 0,1 0-4 0,1-1-3 16,-2-2-1-16,1 1 0 16,-3-2-2-16,2 2-1 0,-20-2-14 0,29-2-24 15,-15 0-33-15,-14 2-51 0,25-1-57 16,-15-2-101-16,2-1-208 0,-12 4-318 16,14-5-117-16</inkml:trace>
  <inkml:trace contextRef="#ctx0" brushRef="#br0" timeOffset="-70163.13">22149 10583 2237 0,'0'0'-127'0,"0"0"21"0,0 0 16 16,0 0 22-16,0 0 14 0,0 0 18 0,0 0 20 16,0 0 12-16,0 0 16 0,0 0 11 0,0 0 15 15,0 0 7-15,0 0-4 0,0 0 4 0,0 0 19 16,0 0 1-16,0 0 14 0,0 0 6 15,0 0 9-15,0 0-1 0,0 0 1 16,0 0 0-16,0 0 0 0,0 0-3 16,0 0 0-16,0 0-9 0,0 0 3 0,0 0-4 15,0 0-8-15,0 0-5 0,0 0-5 16,0 0-7-16,0 0-6 0,0 0-3 0,0 0-2 16,0 0-4-16,0 0-5 15,0 0 2-15,0 0 6 0,0 0 7 0,0 0 0 16,0 0-5-16,0 0-7 0,0 0 1 0,0 0-9 0,0 0 1 15,0 0-3-15,0 0-7 16,-17 44 1 0,17-44-3-16,0 15-5 0,0-15 1 0,-4 17-2 0,4-17 1 15,0 0-5-15,-4 22 0 0,4-22 0 0,0 0 0 0,0 16-2 16,0-16 0-16,0 0-3 16,0 0-1-16,-6 18 0 0,6-18 0 0,0 0-4 15,0 0 2-15,0 0-4 0,0 0-6 0,0 0-6 0,0 0-1 16,0 0-5-1,0 0 1-15,0 0-7 0,0 0 0 0,0 0-3 0,0 0-1 16,0 0 4-16,0 0 4 16,0 0-3-16,0 0 5 0,31-37 2 15,-31 37 4-15,0 0 1 0,10-10 6 0,-10 10 1 16,0 0 2-16,10-12-1 0,-10 12 0 0,0 0 1 16,0 0 3-16,0 0-6 15,14-7 1-15,-14 7 6 0,0 0 4 0,0 0 5 0,0 0 6 16,0 0 5-16,0 0 8 0,0 0 2 0,0 0-4 15,21 13-2-15,-21-13-4 16,0 0-2-16,4 15-9 0,-4-15-25 16,0 0-40-16,2 17-55 0,-2-17-67 15,2 13-78-15,-2-13-180 0,2 10-470 0,-2-10-300 16</inkml:trace>
  <inkml:trace contextRef="#ctx0" brushRef="#br0" timeOffset="-66563.19">21539 10953 1111 0,'0'0'237'0,"0"0"-89"0,0 0-32 16,0 0-29-1,0 0-25-15,0 0 7 0,0 0-16 0,0 0 18 0,0 0 11 16,0 0 10-16,0 0 17 16,0 0 7-16,0 0 6 0,0 0 8 0,0 0-3 15,0 0 0-15,0 0-1 16,35-11-6-16,-35 11-9 0,0 0-9 0,0 0-16 0,29 5-8 16,-29-5-7-16,22 4-9 15,-22-4-6-15,26 4-10 0,-11-1-1 16,3 0-6-16,3-1-4 0,-1 2-3 0,2-3-3 0,1 3-3 15,1-1-3-15,3-2-3 16,-1 1 1-16,1 0-5 0,1 0 1 0,1 0-1 0,-3 0-1 16,3-1 0-16,-1 1 7 15,1 0 4-15,-1 1 1 0,-3-2 2 0,3 1 6 16,-3 0 0-16,1 0 4 0,-1 2-5 16,-3-2-1-16,0-1-2 0,1 4-3 0,1-4-4 15,-3 3-3-15,3-2-3 0,-3 0 1 16,-3-1-6-16,4 3-5 0,-5-2-11 15,-3 0-19-15,-14-2-32 0,28 4-39 0,-28-4-52 0,21 4-59 16,-13-2-75-16,-8-2-198 16,10 2-492-16,-10-2-415 0</inkml:trace>
  <inkml:trace contextRef="#ctx0" brushRef="#br0" timeOffset="-65963.11">21303 11539 2790 0,'0'0'-135'0,"0"0"24"15,0 0 16-15,0 0 17 0,0 0 8 0,0 0 12 0,0 0 23 16,0 0 8-16,0 0 21 16,0 0 9-16,0 0 13 0,0 0 10 0,0 0 13 15,0 0 24-15,0 0 15 0,0 0 18 0,0 0 2 16,0 0-3-16,0 0-7 0,0 0-6 15,0 0-15-15,29 11-3 0,-29-11-10 0,16 3-6 16,-16-3-4-16,24 6-4 16,-11-3-4-16,3-2-3 0,-16-1-2 15,35 4 9-15,-19-2 3 0,4 0 6 16,-3-2 2-16,-1 1 10 0,0-1-6 0,-2 3-2 0,-1-3-5 16,-13 0-7-16,22 1 0 15,-12-1-18-15,-10 0-19 0,0 0-27 0,0 0-48 0,23 2-56 16,-23-2-47-16,0 0-81 0,0 0-178 15,0 0-397-15,0 0-164 0</inkml:trace>
  <inkml:trace contextRef="#ctx0" brushRef="#br0" timeOffset="-65202.9">21582 11633 2322 0,'-10'6'-124'0,"-2"1"16"0,2 0 30 0,10-7 17 16,-23 15 29-1,11-6 14-15,0-1 15 0,0 0 16 0,1 0 11 0,-1 1 5 16,12-9 0-16,-18 17 8 15,8-9-6-15,10-8 1 0,-13 13 6 0,13-13-4 16,-12 11 9-16,12-11 8 0,-10 12 5 16,10-12-1-16,-10 7-3 0,10-7-5 0,0 0-7 15,-14 12 4-15,14-12-4 0,0 0-6 0,-15 9-4 16,15-9 1-16,-10 6-2 16,10-6 7-16,0 0-1 0,-16 8 7 0,16-8 4 0,0 0 2 15,0 0 4-15,-12 7 9 0,12-7 5 0,0 0 0 16,0 0-4-16,0 0 4 15,0 0 2-15,-11 7 1 0,11-7 4 0,0 0-5 0,0 0-8 16,0 0-2-16,0 0-1 16,0 0 4-16,0 0 7 0,0 0 2 0,0 0 6 15,23 18 2-15,-23-18 0 16,0 0-3-16,24 4-2 0,-24-4-8 0,21 0-9 0,-21 0-8 16,26 2-8-1,-10-2-18-15,-16 0-21 0,27 0-27 0,-11 2-30 0,-16-2-40 16,31 0-38-16,-11 0-45 0,-6 0-42 0,3-2-50 15,-1 0-134-15,-16 2-549 0,24-3-387 16</inkml:trace>
  <inkml:trace contextRef="#ctx0" brushRef="#br0" timeOffset="-64932.92">21949 11787 2982 0,'22'-1'-17'0,"-22"1"-2"0,0 0 4 0,0 0-5 0,25 1 3 16,-25-1-2-16,20 0 6 15,-20 0-4-15,19 3 8 0,-19-3-1 0,20 0 3 0,-20 0-5 16,0 0-2-16,26 0-11 0,-26 0-26 0,0 0-27 15,21 0-25-15,-15 0-30 16,-6 0-59-16,0 0-137 16,20-6-269-16,-20 6 192 0</inkml:trace>
  <inkml:trace contextRef="#ctx0" brushRef="#br0" timeOffset="-64593.1">22279 11701 1779 0,'0'0'23'16,"0"0"-2"-16,0 0 10 0,0 0 20 0,0 0 0 0,0 0 23 16,4 28 2-16,-4-28 2 15,0 0 9-15,0 24 1 0,0-24 3 0,-2 22 7 16,2-22 2-16,-4 24-3 0,4-6 3 0,-4-3-3 0,0 2 5 15,2-1-11 1,-2 0 0-16,2 1-8 0,0 0-6 0,0 3-4 16,0-4-6-16,2 0-5 0,-4 1-8 15,4-17-8-15,0 30 2 0,-4-17-11 16,4-13 2-16,-3 26-23 0,3-26-24 16,0 20-24-16,0-20-13 0,0 20-23 0,0-20-15 0,-2 15-20 15,2-15-21-15,0 0-17 0,0 13-19 0,0-13-18 16,0 0-9-16,0 0-15 0,0 0-19 15,0 0-492-15,0 0 28 0</inkml:trace>
  <inkml:trace contextRef="#ctx0" brushRef="#br0" timeOffset="-64302.78">22265 11900 2039 0,'4'-21'-60'0,"4"4"21"0,-4 4 23 16,0-1 5-16,-4 14 27 0,8-21 17 0,-2 10 33 16,-6 11 15-16,11-19 24 15,-11 19 19-15,10-15 8 0,-6 5 4 0,-4 10 4 0,12-13-2 16,-12 13-8-16,6-11-2 0,-6 11-17 0,8-12-9 15,-8 12-17-15,11-9-6 16,-11 9-10-16,0 0-8 0,14-7-8 16,-14 7-7-16,0 0-4 0,18-6-6 0,-18 6 3 15,0 0 0-15,0 0-2 0,25 6 2 16,-25-6 1-16,0 0 9 0,10 10 9 16,-10-10 6-16,0 0 0 0,2 15-2 15,-2-15-6-15,0 0-5 0,0 0-8 0,-18 21-1 0,18-21-3 0,-15 12-7 16,15-12-10-16,-22 7-20 15,12-3-26-15,10-4-35 0,-19 4-46 0,19-4-71 16,-14 4-63-16,14-4-108 16,-12 0-218-16,12 0-368 0,0 0-345 15</inkml:trace>
  <inkml:trace contextRef="#ctx0" brushRef="#br0" timeOffset="-63822.92">22509 11877 2862 0,'17'10'-36'0,"-17"-10"20"0,0 0 9 0,12 7 7 15,-12-7 9-15,0 0 15 0,12 10 9 0,-12-10 7 16,0 0 16-16,4 15-2 0,-4-15 0 15,0 0 10-15,0 21 4 0,0-21 2 0,-2 17-1 0,2-17 5 16,0 0 1-16,-6 27 2 16,6-27-2-16,-4 17-4 0,4-17-4 0,-4 16-6 15,4-16-5-15,0 0-6 16,-4 18 1-16,4-18-7 0,0 0 1 0,-4 14-3 0,4-14-3 16,0 0-2-16,0 0-1 15,0 0-8-15,0 0-8 0,0 0-11 0,0 0-12 16,6 8-12-16,-6-8-11 0,0 0-7 0,0 0 1 15,24-25 1-15,-12 15 2 0,-7 2 11 16,3 1 0-16,0-1 7 16,0 3 7-16,-8 5 8 0,12-12 1 0,-12 12 2 15,10-7 6-15,-1 3 4 0,-9 4 6 16,12-4 6-16,-12 4 6 0,0 0 4 16,18 0 10-16,-18 0-4 0,0 0 7 0,0 0 1 0,21 11-3 15,-21-11-1-15,8 10-5 0,-8-10-7 0,4 10-14 16,-4-10-32-16,4 11-52 0,-4-11-76 15,2 13-91-15,-2-13-153 0,-2 11-208 0,2-11-385 16,0 0-424-16</inkml:trace>
  <inkml:trace contextRef="#ctx0" brushRef="#br0" timeOffset="124338.54">32139 13766 784 0,'0'0'232'0,"0"0"-100"0,0 0-5 0,0 0-18 15,0 0-9-15,0 0 0 0,0 0-5 0,0 0-3 16,0 0 14-16,0 0-1 0,0 0 16 0,0 0 1 15,0 0 6-15,0 0 0 16,0 0 2-16,0 0-2 0,0 0-2 0,0 0-8 0,0 0-7 16,0 0-12-16,0 0-13 15,0 0-14-15,0 0-8 0,0 0-5 0,0 0-7 16,0 0-6-16,0 0-4 0,0 0-6 16,0 0-2-16,14-16-5 0,-14 16-2 15,17-1-4-15,-17 1 0 16,18-2-4-16,-18 2 1 0,22-3-6 0,-22 3 1 0,21-1-4 15,-21 1-11-15,22-2-13 0,-22 2-23 16,16-2-19-16,-16 2-27 0,0 0-35 16,23-2-39-16,-23 2-39 0,0 0-84 0,14-6-612 0,-14 6-272 15</inkml:trace>
  <inkml:trace contextRef="#ctx0" brushRef="#br0" timeOffset="126172.53">31717 13659 2527 0,'0'0'-136'0,"0"0"23"0,0 0 13 16,0 0 12-16,0 0 13 0,0 0 19 0,0 0 11 15,0 0 14-15,0 0 22 0,0 0 12 16,0 0 15-16,0 0 14 0,0 0 2 0,0 0 0 0,0 0-6 16,0 0 1-16,0 0 14 15,0 0-29-15,0 0 13 0,0 0-21 0,0 0-4 16,0 0 7-16,0 0-4 0,0 0-2 16,0 0 1-16,-18 16-4 0,18-16 2 0,0 0 12 15,0 0-11-15,0 0-3 16,0 0 7-16,0 0-4 0,0 0 0 0,0 0 0 15,0 0 0-15,0 0-5 0,0 0-7 0,0 0-3 0,0 0 7 16,0 0-6-16,0 0 1 16,0 0 4-16,0 0 0 0,0 0 1 0,0 0 7 15,0 0-13-15,0 0 1 16,0 0 7-16,0 0 3 0,0 0 3 0,0 0 15 0,0 0-7 16,0 0-2-16,0 0-1 15,0 0-3-15,0 0 4 0,0 0-1 0,0 0-3 16,0 0-2-16,0 0 1 0,0 0-1 0,0 0 5 15,0 0 0-15,0 0 0 16,0 0-2-16,0 0 3 0,0 0-12 0,0 0 9 0,0 0 7 16,0 0-1-16,0 0 8 15,0 0-3-15,0 0 8 0,0 0 6 0,0 0-4 16,0 0 1-16,0 0-1 16,0 0 0-16,0 0-3 0,0 0 9 15,0 0-9-15,0 0 6 0,0 0-12 16,0 0 3-16,0 0-4 0,0 0 1 0,0 0-6 0,0 0 0 15,0 0-6-15,0 0 0 0,0 0-6 0,0 0 1 16,0 0-7-16,0 0 15 0,0 0 1 16,0 0-4-16,0 0 0 0,0 0 3 0,0 0-17 15,0 0 13-15,0 0-4 16,0 0 4-16,0 0 2 0,24-39-6 16,-24 39 2-16,0 0 2 0,11-11 1 15,-11 11 1-15,0 0-6 0,10-12 7 0,-10 12-3 0,0 0-6 16,8-10 5-16,-8 10 5 0,0 0-6 0,0 0 0 15,0 0 0-15,10-11 1 16,-10 11-4-16,0 0 10 0,0 0-11 16,0 0 5-16,0 0 19 0,0 0 0 15,0 0 7-15,0 0 13 0,0 0 3 0,0 0-1 0,23 19 0 16,-23-19-5-16,0 0 3 16,2 21-1-16,-2-21-6 0,0 17-4 0,0-17-2 15,0 0 0-15,-2 27-4 0,2-27 1 0,-1 17 2 16,1-17-2-16,-6 15 4 0,6-15 3 15,-4 15 3-15,4-15 5 0,-6 14 4 0,6-14 3 16,-8 13 0-16,8-13-2 16,-16 9-3-16,16-9-4 0,-15 10-4 0,15-10-5 15,-24 6-1-15,10-2-6 16,14-4 2-16,-25 3-6 0,11 0-1 0,14-3-2 0,-28 1 0 16,11 3-7-16,17-4 0 15,-30 2 0-15,15-2-2 0,15 0-2 0,-32 3 1 16,18-3-1-16,14 0-2 0,-31 4 3 0,17-2-2 0,14-2-3 15,-25 3 1-15,25-3-4 16,-24 1 1-16,24-1-9 0,-16 2 0 0,16-2-5 16,0 0-5-16,-23 2-4 15,23-2-1-15,0 0-6 0,0 0-3 0,-20 0 1 16,20 0 2-16,0 0 2 0,0 0 3 16,0 0 6-16,0 0-1 0,-6-21 7 0,6 21-3 15,0 0 0-15,0 0 0 16,12-29 3-16,-12 29 8 0,12-15-1 0,-12 15 6 15,10-14 4-15,-10 14 8 0,12-12 0 0,-12 12 8 0,9-13-2 16,-9 13 3-16,10-8 2 16,-10 8-1-16,0 0 7 0,12-12-3 0,-12 12 3 15,0 0 6-15,0 0 0 16,0 0 0-16,0 0 0 0,0 0 0 0,0 0 1 0,0 0 2 16,0 0 0-16,0 0-5 15,0 0-1-15,0 0-2 0,0 0-6 0,0 0-2 16,-43 19 0-16,43-19-7 0,0 0 2 15,-18 4 0-15,18-4-4 0,0 0-4 16,0 0 1-16,-18 4-3 0,18-4-2 0,0 0 0 16,0 0 0-16,-17 6-1 0,17-6-3 15,0 0 5-15,-14 8-5 0,14-8 4 0,0 0-3 16,-18 9 2-16,18-9 3 16,-9 8-1-16,9-8-2 0,-16 7 3 0,16-7-3 0,-20 6 2 15,20-6-4-15,-19 3 1 16,19-3-6-16,-24 4 1 0,24-4-5 0,-26 3-1 15,26-3-8-15,-25-3 1 0,25 3-6 0,-26-4 3 16,26 4 1-16,-27-1 2 0,11-3 0 16,16 4 6-16,-25-4-17 0,25 4-1 15,-22-3 5-15,22 3 0 0,-22-4 0 16,22 4 2-16,0 0 1 0,-27 6-1 16,27-6 1-16,-14 7-10 0,14-7-8 15,-6 11-19-15,6-11-26 0,0 0-41 16,-2 18-36-16,2-18-37 0,0 0-40 0,0 0-104 15,18 19-562-15,-18-19-291 0</inkml:trace>
  <inkml:trace contextRef="#ctx0" brushRef="#br0" timeOffset="126513.89">31461 13112 2557 0,'0'0'-146'0,"10"-9"11"16,-10 9 10-16,8-8 16 15,-8 8 9-15,10-6 16 0,-10 6 17 16,0 0 16-16,14-10 24 0,-14 10 19 0,0 0 25 0,19-6 4 0,-19 6 27 15,0 0 23 1,0 0 18-16,22-4 13 0,-22 4 10 0,0 0-13 0,0 0-5 16,18-1-9-16,-18 1 2 15,0 0-18-15,0 0-4 0,25-2-11 0,-25 2-4 16,0 0-67-16,26 0-57 16,-17 0-56-16,-9 0-81 0,0 0-174 15,30-4-234-15,-20 4 165 0</inkml:trace>
  <inkml:trace contextRef="#ctx0" brushRef="#br0" timeOffset="127128.58">31008 14226 1940 0,'0'0'188'0,"0"0"34"16,0 0-21-16,0 0-26 0,0 0-22 15,18-28-16-15,-18 28-11 0,0 0-5 0,0 0-9 0,0 0-5 16,0 0-11-16,0 0-13 16,0 0-4-16,0 0-13 0,0 0-12 0,0 0-12 0,0 0-19 15,0 0-27-15,0 0-37 16,0 0-45-16,9-4-68 0,-9 4-60 0,0 0-107 16,0 0-615-16,0 0-355 15</inkml:trace>
  <inkml:trace contextRef="#ctx0" brushRef="#br0" timeOffset="127518.86">31189 13278 2702 0,'0'0'-133'0,"0"0"31"0,0 0 17 0,0 0 13 16,0 0 7-16,0 0 4 0,0 0 0 0,0 0-4 15,0 0 10-15,0 0-3 16,0 0 8-16,0 0 9 0,0 0 19 0,0 0 2 0,0 0 10 16,0 0 13-1,0 0-6-15,0 0 5 0,0 0 3 0,0 0-14 0,0 0-5 16,0 0-17-16,0 0-19 16,0 0-48-16,0 0-105 0,0 0-253 0,0 0 386 15</inkml:trace>
  <inkml:trace contextRef="#ctx0" brushRef="#br0" timeOffset="129099.14">30768 13752 1265 0,'0'0'-16'0,"0"0"16"0,0 0 5 16,0 0-3-16,0 0 5 0,0 0 10 0,0 0 9 0,0 0 10 15,0 0 4-15,0 0-2 16,0 0 2-16,0 0-4 0,0 0 3 0,0 0-7 15,0 0-5-15,0 0-1 0,0 0 4 0,0 0-10 16,0 0-1-16,0 0 10 16,0 0-6-16,0 0-1 0,0 0-6 0,0 0-1 0,0 0 6 15,0 0-9 1,0 0 4-16,0 0 2 0,0 0-5 0,0 0 5 0,0 0 9 16,0 0-8-16,0 0 1 15,0 0-1-15,0 0 3 0,0 0-9 0,0 0 0 0,0 0 4 16,0 0-1-16,0 0-5 0,0 0-1 0,0 0 20 15,0 0-11-15,0 0 7 16,0 0 6-16,0 0 1 0,0 0 1 0,0 0 3 16,0 0 6-16,0 0-3 15,0 0 1-15,0 0 0 0,0 0-8 0,0 0-1 0,0 0-5 16,0 0-2-16,0 0-3 16,0 0 5-16,0 0-12 0,0 0 4 0,0 0-16 15,0 0 9-15,0 0 1 16,0 0-1-16,0 0-5 0,0 0 11 0,0 0-8 0,0 0-1 15,0 0 1-15,0 0 8 0,0 0 14 0,0 0-6 16,0 0 5-16,0 0 2 16,0 0-1-16,0 0-1 0,0 0 0 15,0 0 3-15,0 0 3 0,18-36 3 16,-18 36-1-16,0 0 3 0,4-14-1 0,-4 14 1 16,0 0-2-16,0 0-2 0,6-17-2 15,-6 17 3-15,0 0-6 0,0 0 2 16,0 0-2-16,6-13-4 0,-6 13 0 0,0 0-2 0,0 0-2 0,0 0-1 15,0 0-3-15,0 0-2 16,0 0-2-16,0 0-8 0,0 0 0 16,6-13 0-16,-6 13-1 0,0 0-2 15,0 0-3-15,0 0 0 0,0 0-1 0,0 0-4 16,0 0 6-16,0 0-5 0,0 0-2 16,0 0 2-16,0 0-3 0,0 0 2 0,0 0 2 15,0 0 0-15,0 0 0 0,0 0-2 16,0 0-1-16,0 0 0 0,0 0-2 0,0 0 9 15,0 0-8-15,0 0 1 0,0 0 6 0,0 0-3 16,0 0-3-16,0 0 2 16,0 0-1-16,0 0 0 0,0 0 7 0,0 0-3 0,0 0 9 15,0 0 1-15,0 0 0 16,0 0 5-16,0 0-2 0,0 0-2 16,0 0 3-16,0 0-2 0,0 0 2 15,0 0-3-15,0 0-3 0,0 0 4 0,0 0-4 16,0 0-5-16,0 0 1 0,0 0 0 15,0 0 3-15,0 0-2 0,0 0 2 0,0 0 3 16,0 0 7-16,0 0-3 0,0 0 3 0,0 0 0 0,0 0-2 16,0 0-4-1,-14 49 1-15,14-49 0 0,0 0-1 0,-12 6 0 0,12-6-4 16,0 0 0-16,-18 4 0 16,18-4-4-16,0 0-3 0,-17 4-2 0,17-4-4 15,0 0-2-15,0 0-3 0,0 0 2 16,-30-6 1-16,30 6 1 0,0 0-3 0,0 0 2 15,-17-5 0-15,17 5 1 0,0 0 2 0,0 0-3 16,0 0 0-16,-20-3-2 0,20 3 0 16,0 0 8-16,0 0 2 15,0 0 2-15,-14 14 5 0,14-14 1 16,0 0 3-16,-6 17 1 0,6-17 7 0,-6 11-1 16,6-11 4-16,0 0-2 0,-6 19 1 15,6-19 0-15,-5 11 0 0,5-11-4 0,0 0-1 16,-10 18-2-16,10-18-2 0,0 0-5 0,-12 9-2 15,12-9-8-15,0 0-2 16,-18 2-2-16,18-2 1 0,0 0-1 0,0 0 0 16,0 0-2-16,-25-4 1 0,25 4-1 15,0 0-5-15,0 0 1 0,0 0 0 0,-20-7 0 16,20 7 0-16,0 0-4 0,0 0 2 16,0 0 5-16,0 0 3 0,0 0 6 0,0 0 3 0,-16 11 3 15,16-11 1-15,-5 12-3 16,5-12 5-16,0 0-1 0,-8 19-1 0,8-19 3 15,-6 10-2-15,6-10 2 0,-8 15 0 0,8-15-2 16,0 0 2-16,-14 12-4 0,14-12-6 16,0 0-6-16,-14 6-7 0,14-6-3 0,0 0-5 15,0 0-4-15,-19 2 2 16,19-2-2-16,0 0 1 0,0 0 6 0,0 0-3 16,0 0 4-16,-22-13 2 15,22 13 3-15,0 0 4 0,0 0 1 0,0 0 0 16,-14-7 4-16,14 7-1 0,0 0 2 0,0 0 4 0,0 0 3 15,0 0 4-15,0 0 0 16,0 0-3-16,-17 15 5 0,17-15-1 0,0 0 2 16,-10 14 4-16,10-14-8 0,-10 8 3 15,10-8 1-15,0 0 4 0,-12 12 1 0,12-12 0 16,0 0-3-16,-11 11-3 16,11-11 1-16,0 0 0 0,0 0-2 0,-14 6 1 0,14-6-5 15,0 0-4-15,0 0-7 0,0 0-10 16,0 0-7-16,0 0-9 0,-14-27-10 15,14 27-15-15,2-22-28 0,-2 22-29 0,4-32-26 16,0 16-20-16,2-1-21 0,-2 1-36 16,0-3-74-16,5 0-621 0,-7 3-305 15</inkml:trace>
  <inkml:trace contextRef="#ctx0" brushRef="#br0" timeOffset="129298.7">30538 13358 2732 0,'10'-15'40'16,"-10"15"5"-16,6-10-6 0,-6 10-21 16,0 0-20-16,14-14-17 0,-14 14-15 0,0 0-21 15,8-8-38-15,-8 8-21 0,6-6-37 16,-6 6-71-16,0 0-464 0,0 0 66 0</inkml:trace>
  <inkml:trace contextRef="#ctx0" brushRef="#br0" timeOffset="129558.65">30607 14131 2298 0,'0'0'166'0,"-2"18"13"16,2-18-9-16,-4 17-15 16,4-17-20-16,-4 14-7 0,4-14-14 0,0 0-15 15,-4 18-9-15,4-18-10 16,0 0-28-16,0 0-39 0,-3 17-56 0,3-17-71 15,-4 8-75-15,4-8-106 0,0 0-625 0,-14 2-320 16</inkml:trace>
  <inkml:trace contextRef="#ctx0" brushRef="#br0" timeOffset="129758.86">30148 14404 2938 0,'-14'9'21'16,"14"-9"3"-16,0 0-8 0,-14 10-1 0,14-10 4 15,0 0-2-15,0 0-2 16,0 0 12-16,0 0-9 0,0 0-2 0,38 11 1 0,-38-11-2 16,25-4-18-16,-25 4-17 15,33-5-46-15,-17-1-27 0,2 0-30 16,-2-2-35-16,-1-3-65 0,-1 2-131 16,-2-3-314-16,0 1 96 0</inkml:trace>
  <inkml:trace contextRef="#ctx0" brushRef="#br0" timeOffset="129968.71">30185 13790 1945 0,'0'0'6'0,"0"-19"23"16,0 19 24-16,0 0 12 15,0 0 1-15,0 0 12 0,0 0 1 0,0 0-3 0,0 0-3 16,14 46-11-16,-14-46-1 0,-4 33-8 0,0-15-4 15,-2-1-20-15,2 0-21 16,-6-1-39-16,2-1-41 0,1 1-40 0,-5-3-64 16,2-4-107-16,-4 1-367 15,4-2 120-15</inkml:trace>
  <inkml:trace contextRef="#ctx0" brushRef="#br0" timeOffset="130569.03">30010 13877 1874 0,'0'0'1'16,"-4"-18"19"-16,4 18 14 16,0 0-9-16,0 0 9 0,-13-9 19 0,13 9 4 0,0 0 28 15,0 0-28-15,-38 23 4 16,25-7-3-16,-3-1 3 0,2 3 6 0,-6 7-6 16,-1-3-7-16,-1 3-4 15,3 2 0-15,-7 3-3 0,1 1-6 0,-1 2 2 16,-3-1 0-16,-1 0-7 0,1 0-3 0,-3 2-2 0,3 0 5 15,-1-2 3 1,1 0 0-16,-3 2 0 0,1-4 0 0,0 3-5 0,-3-1 3 16,1-2-5-16,1 2 2 15,-1-3 2-15,2 1 6 0,-3-2-7 16,1-4 5-16,1 3 3 0,-1-4 1 0,4-3-1 16,-3-1 4-16,-1-3 6 0,1 2 0 0,-1-5 3 15,0 2 5 1,-5-6 9-16,7 4-4 0,-5-5 0 0,3 0-4 0,0-2-4 0,1-1-8 15,-3-2-5-15,4-1-3 0,-7-4-4 0,7-2-5 16,-10 0 0-16,7-2-3 16,-5-3-6-16,4-2-1 0,-3-1-2 0,3 1-8 15,0-4 2-15,-7-3-4 0,1-1-1 16,10 2 1-16,-7-3-1 0,5 2-1 0,3-3 1 16,3 2 0-16,0 0-3 15,-1-1 0-15,4 1 3 0,3 6-5 0,5-2 1 16,-4 4-4-16,7 1-2 0,1 3 1 15,12 7-2-15,-10-14 0 0,10 14 0 0,0 0 2 16,0 0-1-16,0 0 4 0,0 0-6 0,0 0 4 16,0 0 4-16,67 15 3 15,-38-5 4-15,5-1 4 0,7 3 6 0,8-1 9 16,2 1-3-16,2-1 6 16,0-2-8-16,2 1-5 0,4-2 2 0,-4-5-5 0,2 1-24 15,-6-4-15-15,-4 0-22 16,0-4-30-16,0-1-33 0,1-3-24 0,-9-1-38 0,8-5-39 15,-10 1-22-15,-3-2-28 0,-3-4-69 16,-1-2-118-16,-5-2-445 0,-5-4-262 16</inkml:trace>
  <inkml:trace contextRef="#ctx0" brushRef="#br0" timeOffset="131248.57">29170 13822 2683 0,'0'0'-48'0,"-4"-17"9"0,4 17 21 16,0-17 3-16,0 17 8 15,0 0 14-15,2-22 13 0,-2 22 9 16,4-19 8-16,-4 19-3 0,10-24 7 0,-5 12-4 16,1-4 3-16,0 3 2 0,4-1 6 15,-2-1 5-15,0 3 2 0,2-1 4 16,-1 2-5-16,-1-1 3 0,4 2 0 0,-12 10-1 15,22-14 1-15,-11 8 2 0,-11 6-3 0,22-6-3 16,-22 6-10-16,24 0-6 16,-24 0-2-16,27 8-5 0,-15-4-7 0,2 1-9 0,-1 1 0 15,-13-6-9-15,26 9 0 16,-18-5 2-16,-8-4 0 0,23 8 2 0,-23-8 0 0,14 5 3 16,-14-5-6-1,0 0-2-15,0 0 2 0,0 0 2 0,0 0 5 0,0 0 4 16,0 0 3-16,0 0 7 0,0 0 0 0,0 0-3 15,0 0 0-15,-51 0 0 0,51 0-6 16,-24 7 0-16,9-4 2 0,1 1-7 0,-2 1 2 16,1 1-2-16,-3 0 1 15,-2 0 0-15,5 0 1 0,-7 1 4 0,-2 1 3 16,3-1 5-16,1 1 3 16,0 2 2-16,-1-3-4 0,-1 1 1 0,7-1-5 15,-3 1-1-15,0 0-1 0,2-3-2 16,-1 1-3-16,3 0 4 0,14-6-8 0,-25 7 3 15,25-7-3-15,-22 4-6 0,22-4 0 0,-24 0-1 16,24 0-2-16,-21-5 2 16,21 5 0-16,-14-8 3 0,14 8 7 0,-14-7 5 0,14 7 3 15,0 0 2-15,-15-6 2 16,15 6-6-16,0 0 8 0,0 0 6 0,0 0 6 16,0 0 3-16,-30 13-1 15,30-13-7-15,-12 21-1 0,6-8-2 0,-1 3-2 0,-5 1 3 16,2 2 0-16,0-2-6 0,-6 2 0 0,7 0 1 15,-7 0-7-15,-2-2-2 16,5 1 1-16,-7-1-4 0,6-2-6 0,-2 0-23 0,3-6-24 16,-3 1-30-16,2 0-43 15,2-2-47-15,3-1-62 0,-3 1-43 16,12-8-68-16,-14 7-151 0,14-7-84 16,-4 7-348-16,4-7-304 0</inkml:trace>
  <inkml:trace contextRef="#ctx0" brushRef="#br0" timeOffset="131478.77">29132 14266 2896 0,'0'0'142'0,"0"0"13"0,16 0-18 0,-16 0-20 0,12 0-15 16,-12 0-15-16,0 0-5 0,0 0-9 0,0 0 1 15,0 0-13-15,24 3-6 16,-24-3-11-16,5 4-16 0,-5-4-29 0,0 0-41 16,0 0-49-16,0 0-64 0,0 0-54 15,0 0-75-15,0 0-178 0,0 0-397 0,0 0-213 16</inkml:trace>
  <inkml:trace contextRef="#ctx0" brushRef="#br0" timeOffset="131668.94">28810 14207 2842 0,'0'0'107'0,"0"0"-5"0,0 0-14 16,0 0-22-16,0 0-29 0,0 0-26 15,0 0-36-15,-23 2-41 0,23-2-38 0,0 0-50 0,0 0-73 16,0 0-186-16,-12-2-296 0,12 2 32 15</inkml:trace>
  <inkml:trace contextRef="#ctx0" brushRef="#br0" timeOffset="132238.91">28261 13853 1927 0,'3'-7'-112'0,"-3"7"27"0,0 0 14 16,0 0 19-16,0 0 15 0,0 0 12 15,0 0 13-15,0 0 19 0,0 0 11 0,0 0 14 0,0 0 28 16,0 0 10-16,0 0 12 16,0 0 3-16,0 0-1 0,0 0-8 0,0 0-2 0,0 0 2 15,10-16-9-15,-10 16-6 16,0 0-6-16,0 0-3 0,0 0-14 0,0 0 1 15,0 0-7-15,0 0-7 0,0 0-4 0,0 0-3 16,0 0-5-16,0 0 2 0,0 0-5 16,0 0 1-16,0 0-1 0,0 0 0 0,0 0 4 15,0 0-1-15,0 0-1 16,0 0-8-16,0 0-4 0,0 0-12 16,0 0-19-16,0 0-3 0,0 0-17 0,0 0-9 15,0 0-3-15,0 0 3 0,0 0 10 16,0 0 2-16,0 0 10 0,0 0 8 0,0 0 13 0,0 0 9 15,0 0 4-15,0 0 16 16,0 0 5-16,0 0 5 0,0 0 4 0,0 0-6 0,0 0-7 16,0 0 2-16,0 0-9 15,0 0-30-15,0 0-29 0,28 13-58 16,-28-13-137-16,0 0-359 0,0 0 186 16</inkml:trace>
  <inkml:trace contextRef="#ctx0" brushRef="#br0" timeOffset="134498.84">15930 14241 1773 0,'0'0'29'16,"0"0"27"-16,26-1 0 15,-26 1-1-15,0 0-9 0,0 0-3 0,21 0 2 0,-21 0-12 16,0 0 22-16,20 0-15 0,-20 0 0 15,0 0 19-15,19 0 2 16,-19 0 3-16,0 0 1 0,0 0-10 0,20-3 0 16,-20 3 10-16,0 0-24 0,0 0-3 15,0 0 2-15,0 0-1 0,0 0 10 0,22 0 3 0,-22 0 7 16,0 0 1-16,0 0 2 16,0 0 3-16,0 0-9 0,0 0-5 0,0 0-2 15,0 0-6-15,0 0-8 0,0 0-1 16,17-1-9-16,-17 1 3 0,0 0-4 0,0 0-2 15,0 0-2-15,24 1-5 0,-24-1 2 0,18 0-5 16,-18 0 3-16,23 0-6 0,-23 0-1 16,26 0 5-16,-13 0-5 0,-13 0-1 15,32-1 2-15,-16 1-6 0,-16 0 2 16,29 0 0-16,-29 0 4 0,28 0-6 0,-17 1 1 16,-11-1 5-16,22 0 6 15,-22 0 19-15,0 0 2 0,23 0 6 0,-23 0 3 0,0 0-1 16,0 0-7-16,14 4-1 0,-14-4 1 0,0 0 2 15,0 0 3-15,0 0 4 16,0 0 3-16,0 0 6 0,-25 28 1 0,25-28-5 0,-18 19-3 16,6-8-6-16,0-2-5 15,1 5-3-15,-3-2 0 0,0 1-4 0,-2 2-5 16,3-2-1-16,-1 2-4 16,0-1-1-16,-1-3-1 0,-1 1-2 0,4 0-1 15,0-1-2-15,-1-2-2 0,1 1 0 16,-2 0-2-16,0-2-2 0,2 2-1 0,1-2 2 15,-3 2-4-15,14-10 1 0,-20 15-1 0,10-9-4 0,10-6-4 16,-15 8 0-16,15-8-6 16,-16 8-1-16,16-8-2 0,0 0 5 0,-16 8-5 15,16-8 2-15,0 0-2 16,0 0 2-16,-9 7 2 0,9-7 6 0,0 0 8 0,0 0 5 16,0 0 10-1,0 0 8-15,0 0 6 0,0 0 7 0,35 10 7 0,-19-6-4 16,-1 0 2-16,1 0 0 0,4 0-3 15,1-1-8-15,-1 3-4 0,3-3-3 16,3 3-7-16,1-4-15 0,-1 3-14 0,0-5-20 0,-3 3-25 16,3-3-32-16,-3 0-39 15,-3-3-49-15,5-2-40 0,-1 3-35 0,-4-4-35 0,-3 1-71 16,-3 1-102 0,2-2-504-16,-7 1-395 0</inkml:trace>
  <inkml:trace contextRef="#ctx0" brushRef="#br0" timeOffset="135479.04">16507 13898 2861 0,'0'0'-122'16,"0"0"16"-16,0 0 17 0,0 0 20 16,0 0 2-16,0 0 23 0,0 0 16 0,0 0 16 15,0 0 16-15,0 0 15 16,20-4 21-16,-20 4-2 0,0 0 18 0,0 0 2 16,0 0 5-16,0 0 5 15,0 0 1-15,0 0 4 0,20 8 4 0,-20-8-5 0,6 10 2 16,-6-10 1-16,3 10-9 0,-3-10-3 0,6 13-8 15,-6-13-5-15,2 14-2 16,-2-14-4-16,2 13-6 0,-2-13-7 0,4 15 2 0,-4-15-7 16,2 12-1-16,-2-12-3 15,2 10 2-15,-2-10-6 0,2 10-3 0,-2-10-2 16,0 0 4-16,2 12-6 0,-2-12 1 16,0 0-3-16,0 0-1 0,0 0-1 0,0 0-3 15,0 0-5-15,2 12-2 16,-2-12-4-16,0 0-4 0,0 0-3 0,0 0 3 15,0 0 0-15,0 0 1 0,0 0 0 0,0 0 1 0,12-43-1 16,-12 43-1-16,8-17 0 16,-8 17 0-16,6-15 1 0,-6 15 2 0,7-14 3 0,-7 14-2 15,8-13 3-15,-8 13 6 16,10-9-2-16,-10 9 7 0,0 0 9 0,12-13 5 16,-12 13 7-16,0 0 20 15,14-8 4-15,-14 8 14 0,0 0 16 0,0 0 0 0,0 0-2 16,0 0-5-16,23 17-8 0,-23-17-8 0,6 19-7 15,-6-19-8-15,8 21-20 16,-6-10-19-16,2 1-24 0,2-1-35 0,-6-11-38 0,6 23-40 16,-2-10-50-1,1 0-34-15,-3-3-64 0,2 0-148 0,2 1-480 0,-2-1-298 16</inkml:trace>
  <inkml:trace contextRef="#ctx0" brushRef="#br0" timeOffset="136288.56">16945 14461 2677 0,'0'0'-80'0,"0"0"39"0,0 0 17 15,0 0 31-15,0 0 26 16,-15-4 16-16,15 4 12 0,0 0 13 0,0 0 3 16,0 0 6-16,0 0 8 15,0 0 6-15,0 0-6 0,0 0 4 0,0 0-6 0,0 0-2 16,0 0-3-16,0 0-4 0,0 0-8 0,0 0-5 0,0 0-5 15,0 0-9-15,0 0-3 16,0 0-6-16,51 4-4 0,-42-3-4 0,-9-1-4 16,24 0-3-16,-12 3-6 15,2-3-3-15,-3 1-8 0,-11-1-8 16,26 3-10-16,-10-3-17 0,-5 2-14 0,1-1-20 16,0 0-23-16,-12-1-26 0,22 3-34 0,-15 0-26 15,-7-3-13-15,16 3-35 16,-16-3-90-16,0 0-570 0,0 0-236 0</inkml:trace>
  <inkml:trace contextRef="#ctx0" brushRef="#br0" timeOffset="136543.53">17049 14436 2606 0,'0'0'-76'15,"0"0"21"-15,0 0 17 0,0 0 24 0,0 0 37 0,-9-11 25 16,9 11 26-16,0 0 19 0,0 0 17 0,0 0 15 15,0 0 5-15,0 0-1 16,0 0-4-16,0 0-7 0,0 0-13 16,7 37-8-16,-7-37-17 0,4 20-7 15,0-11-6-15,0 2-10 0,0 2-9 0,-2-5-16 16,2 5-13-16,0-5-18 0,-2 4-18 16,4-2-25-16,-6-10-26 0,10 19-28 15,-10-19-28-15,7 15-19 0,-1-7-31 16,0-1-21-16,-6-7-44 0,12 11-81 0,-6-7-471 0,-6-4-99 15</inkml:trace>
  <inkml:trace contextRef="#ctx0" brushRef="#br0" timeOffset="137058.87">17472 14539 2350 0,'7'-9'-35'0,"-7"9"18"0,8-15 10 15,-8 15 6-15,8-16 4 16,-8 16 3-16,4-13 0 0,-4 13 11 0,0 0 11 0,2-21 10 16,-2 21 18-1,0 0 23-15,-6-18-2 0,6 18 16 0,0 0 7 0,-10-19 3 16,10 19-4-16,0 0-8 16,-13-9-9-16,13 9-7 0,0 0-2 0,-24 0-5 0,24 0 7 15,0 0-4-15,-29 13-1 0,15-6-6 0,4 1-2 16,10-8-5-16,-20 18-4 15,14-7-9-15,-1 0-4 0,-1 4-1 0,8-15-4 16,-6 20-8-16,6-20-5 0,0 22-11 16,0-22 0-16,4 19-10 0,-4-19-5 0,10 18-9 15,-4-10-2-15,-6-8-6 16,17 11-7-16,-17-11-3 0,18 5-10 0,-18-5-2 0,20 3-2 16,-20-3-3-1,0 0 1-15,27-10-4 0,-17 5 2 16,-10 5 4-16,16-18 2 0,-11 9 10 0,-5 9 7 0,12-18 14 15,-12 18 15-15,6-17 18 0,-6 17 17 16,6-15 17-16,-6 15 16 0,4-11 10 0,-4 11 9 0,0 0 4 16,0 0 0-16,0 0 1 15,8-11 2-15,-8 11-1 0,0 0-3 0,0 0-8 16,0 0-10-16,0 0-8 16,15 40-7-16,-13-31-11 0,4 2-14 0,-6-11-19 0,10 23-16 15,-4-10-27-15,0-1-26 16,-2-1-43-16,-4-11-48 0,14 24-53 0,-7-16-49 15,-7-8-91-15,8 16-171 0,-4-9-448 0,-4-7-388 0</inkml:trace>
  <inkml:trace contextRef="#ctx0" brushRef="#br0" timeOffset="137530.18">17721 14650 2866 0,'0'0'-67'0,"0"0"24"16,0 0 19-16,0 0 6 0,0 0 2 0,0 0-3 15,0 0 11-15,0 0 3 0,0 0 13 0,0 0 20 16,0 0 19-16,0 0 8 0,0 0 12 16,0 0 11-16,0 0 1 0,8-17 3 15,-8 17-10-15,0 0-5 0,0 0 1 0,0 0 2 16,0 0-5-16,0 0 3 16,0 0-3-16,0 0 0 0,0 0 0 0,0 0 0 15,0 0-6-15,0 0-1 0,0 0-1 0,0 0-1 16,0 0-2-16,0 0-1 0,0 0-1 0,0 0 2 15,0 0-2-15,0 0 4 0,0 0 2 16,-2 47-4-16,2-47-4 0,0 15-4 16,0-15-4-16,0 0-4 0,4 25-5 15,-4-25-9-15,2 15-8 0,-2-15-16 0,2 15-18 16,-2-15-24-16,0 0-31 0,0 19-38 16,0-19-49-16,0 0-41 0,4 16-40 0,-4-16-84 15,0 0-148-15,0 0-449 0,0 0-326 0</inkml:trace>
  <inkml:trace contextRef="#ctx0" brushRef="#br0" timeOffset="138478.79">17943 14179 2762 0,'0'0'-77'0,"-14"-13"34"16,14 13 33-16,0 0 20 0,0 0 24 0,-10-12-2 15,10 12 2-15,0 0-1 16,0 0 9-16,0 0 10 0,0 0 5 0,0 0 6 0,0 0-1 16,0 0-6-16,0 0-1 15,18-19-6-15,-18 19-6 0,0 0-6 16,24-2-3-16,-24 2-3 0,15-2-4 0,-15 2-6 0,22-1-5 0,-22 1-6 15,0 0 0-15,29 0-4 16,-29 0-1-16,20 0-5 0,-20 0-1 0,0 0-1 16,22 0 1-16,-22 0 2 15,0 0 2-15,15-3 2 0,-15 3 11 0,0 0 7 16,0 0 1-16,0 0 3 0,0 0 6 16,0 0-1-16,18 4 3 0,-18-4 1 0,0 0 3 15,-6 16-1-15,6-16 3 16,0 0 2-16,-16 26-3 0,12-14 0 0,-3 2-4 15,-1 1-1-15,0 0 2 0,2 0 1 0,-2-2-1 0,-2 3 3 16,2-1 2-16,1 0 8 16,-3-2-2-16,2 1 0 0,0 1 2 0,2-4-5 0,-4 0-2 15,10-11-2-15,-9 22-4 16,9-22-4-16,-12 15-7 0,12-15 1 0,-6 15-4 16,6-15-1-16,-2 13-1 15,2-13 0-15,0 0-2 0,0 0 0 0,14 15-1 16,-14-15-6-16,17 4-3 0,-17-4 3 0,26 3-6 0,-26-3-6 15,29 0-10-15,-13 0-17 16,-16 0-19-16,29 0-26 0,-29 0-39 0,30 0-58 0,-14 0-45 16,-3-3-70-1,-1 2-138-15,-12 1-136 0,18-3-327 0,-18 3-257 0</inkml:trace>
  <inkml:trace contextRef="#ctx0" brushRef="#br0" timeOffset="139163.57">18257 13813 2554 0,'0'0'-99'16,"0"0"24"-16,0 0 25 0,0 0 15 0,0 0 19 0,0 0 10 16,0 0 17-16,0 0 0 15,0 0 5-15,14 30 18 0,-14-30-6 0,2 22-4 0,-2-22 5 16,0 22 6-16,0-22-2 0,2 22-6 0,-2-22 2 15,0 18-1-15,0-18-7 16,2 17 15-16,-2-17-16 0,2 15-4 0,-2-15 5 0,0 0 8 16,0 0-8-1,4 18 6-15,-4-18-9 0,0 0-1 0,0 0-9 0,0 0-6 16,0 0 10-16,0 0-3 16,0 0 5-16,0 0-5 0,0 0 2 0,13-42-5 15,-13 42 5-15,8-21 1 0,-8 21 9 16,6-19 1-16,-2 7-1 0,-4 12 12 0,8-17-7 15,-8 17 0-15,8-13 2 0,-8 13 8 0,8-10 7 16,-2 4 5-16,-6 6 13 0,7-5 12 16,-7 5 14-16,0 0 1 0,0 0-2 0,0 0 2 15,24 15-7-15,-20-7-7 16,0 2-6-16,0 1-11 0,2 0-8 0,0 0-15 0,-3 3-20 16,3-3-33-16,-2-1-43 15,-4-10-56-15,10 21-64 0,-8-13-87 16,4-1-207-16,-6-7-416 0,0 12-274 0</inkml:trace>
  <inkml:trace contextRef="#ctx0" brushRef="#br0" timeOffset="139559.07">18670 13923 2868 0,'0'0'64'16,"0"0"11"-16,0 0-9 15,7-7-4-15,-7 7-7 0,0 0-6 16,20 2-4-16,-20-2 0 0,20 0-9 16,-20 0-1-16,19 1-4 0,-3 2-11 0,-4-2-11 0,-12-1-18 15,25 2-27-15,-25-2-31 16,24 2-33-16,-10 1-30 0,-5-2-20 0,-9-1-38 15,20 0-96-15,-20 0-490 0,0 0-70 0</inkml:trace>
  <inkml:trace contextRef="#ctx0" brushRef="#br0" timeOffset="139738.9">18954 13837 2365 0,'10'-5'73'0,"-10"5"45"0,0 0 11 0,0 0 3 0,0 0-5 16,0 0-5-16,0 0-9 0,20 15-13 15,-16-5-14-15,0 1-11 0,-1 3-8 16,1-1-12-16,-2 3-21 0,2-2-19 16,0 2-26-16,2 1-39 0,-2 2-38 15,2-2-33-15,-2 0-33 0,0 0-34 16,0-4-91-16,2 1-556 0,-2-3-172 0</inkml:trace>
  <inkml:trace contextRef="#ctx0" brushRef="#br0" timeOffset="140434.41">19416 14521 2456 0,'0'0'-33'0,"0"0"47"0,0 0 34 16,0 0 14-16,0 0 8 16,0 0 9-16,0 0 6 0,-20 5 10 15,20-5 15-15,0 0 14 0,0 0 8 0,0 0-2 16,0 0 2-16,0 0-6 0,0 0-9 16,0 0-12-16,43 10-11 0,-43-10-9 15,20 1-14-15,-20-1-23 0,20 0-30 0,-20 0-39 0,17 2-46 16,-17-2-57-16,0 0-49 0,22 0-48 0,-22 0-99 15,0 0-652-15,8-3-420 16</inkml:trace>
  <inkml:trace contextRef="#ctx0" brushRef="#br0" timeOffset="140628.68">19441 14480 2956 0,'0'0'-21'0,"0"0"27"0,-13-9 19 15,13 9 12-15,0 0 14 16,0 0 28-16,0 0 19 0,0 0 4 0,0 0-1 15,0 0-6-15,-4 31-7 0,4-31-11 0,0 0-7 0,0 28-6 16,0-28-9-16,2 20-7 16,-2-20-14-16,2 25-22 0,-2-25-29 0,1 21-38 0,1-9-49 15,-2-12-48-15,4 18-50 16,-4-18-84-16,4 15-161 0,-2-9-387 0,-2-6-168 16</inkml:trace>
  <inkml:trace contextRef="#ctx0" brushRef="#br0" timeOffset="140798.79">19775 14618 2618 0,'6'0'14'0,"-6"0"0"0,0 0-20 0,0 0-14 15,24-7-34-15,-24 7-10 0,9-3-21 16,-9 3-17-16,10-4-22 0,-10 4-63 0,0 0-95 15,16-6-270-15,-16 6 260 0</inkml:trace>
  <inkml:trace contextRef="#ctx0" brushRef="#br0" timeOffset="140958.57">20028 14598 1778 0,'0'0'96'0,"0"0"-1"0,20 2-15 16,-20-2-9-16,0 0-4 0,18 2-15 0,-18-2-21 15,0 0-34-15,23 2-36 16,-15-2-25-16,-8 0-35 0,16 0-55 0,-16 0-98 16,18-2-281-16,-18 2 285 0</inkml:trace>
  <inkml:trace contextRef="#ctx0" brushRef="#br0" timeOffset="141098.93">20368 14623 1587 0,'0'0'8'0,"20"2"12"0,-20-2 7 0,19 5-12 0,-19-5-8 0,16 0-17 16,-4 0-22-16,-12 0-35 16,16 0-77-16,-16 0-148 0,17 0-75 0,-17 0 117 15</inkml:trace>
  <inkml:trace contextRef="#ctx0" brushRef="#br0" timeOffset="141248.63">20635 14647 1254 0,'24'5'135'0,"-24"-5"26"16,0 0-11-16,17 2-10 0,-17-2-19 0,0 0-13 16,22 5-10-16,-22-5-42 15,16 2-43-15,-16-2-41 0,17 2-38 0,-7-2-40 16,-10 0-94-16,0 0-385 0,22 2 212 16</inkml:trace>
  <inkml:trace contextRef="#ctx0" brushRef="#br0" timeOffset="141998.84">21564 14623 1692 0,'0'0'-3'0,"0"0"13"16,6-15 9-16,-6 15-5 15,0 0 0-15,6-19 3 0,-6 19 14 0,0 0 0 16,0-22 5-16,0 22 17 0,0 0 2 0,-8-23 7 0,8 23 2 15,-8-14 11-15,8 14-8 16,-14-15 0-16,14 15 8 0,-17-13-5 16,9 8-1-16,8 5 7 0,-22-6 4 15,22 6 7-15,-23-4 8 0,23 4 0 0,-24 0-2 0,24 0-5 16,-27 7-12-16,17 1-8 16,-6-3-5-16,16-5-6 0,-19 19-13 15,7-9-2-15,4 1-16 0,4 2-6 0,-4 0-14 16,8-13-11-16,-4 27-12 0,4-27-6 0,0 25-10 15,0-25-5-15,10 22-10 0,-6-12-8 0,-4-10-5 16,12 15-9-16,-12-15 5 16,15 10-2-16,-15-10 8 0,16 5 1 0,-16-5-7 15,0 0 8-15,22-1-4 0,-22 1-2 16,0 0 7-16,23-14 2 0,-23 14 17 16,16-15 5-16,-16 15 7 0,6-12 26 15,-6 12 26-15,10-11 21 0,-10 11 24 0,0 0 20 0,10-9 13 16,-10 9 12-16,0 0 17 0,0 0 9 0,0 0 8 15,0 0 3-15,0 0-12 16,0 0-12-16,0 0-18 0,17 20-15 16,-17-20-16-16,8 18-19 0,-8-18-26 15,8 21-30-15,-4-11-37 0,-4-10-56 0,10 18-64 0,-3-6-62 16,-7-12-95-16,8 17-200 16,-6-9-374-16,-2-8-254 0</inkml:trace>
  <inkml:trace contextRef="#ctx0" brushRef="#br0" timeOffset="142428.78">21717 14792 2713 0,'0'0'-21'16,"0"0"27"-16,26 6 23 0,-26-6 12 0,8 10-2 0,-8-10 2 15,9 10-5-15,-9-10 1 0,10 16 1 16,-10-16-2-16,12 16 7 0,-8-8 5 0,-4-8 10 16,8 15 9-16,-8-15-6 15,8 13 0-15,-8-13 0 0,8 12-12 0,-8-12 3 16,0 0-6-16,9 13-2 16,-9-13-2-16,0 0-7 0,0 0-6 0,0 0 1 0,0 0-7 15,0 0 0-15,0 0-5 0,0 0 1 0,28-19-5 16,-28 19-4-16,8-13 3 15,-8 13 0-15,6-16 1 0,-6 16 3 0,9-13 10 16,-9 13 7-16,0 0 12 0,14-13 13 16,-14 13 10-16,0 0 13 0,12-4 8 15,-12 4 8-15,0 0-4 0,0 0-3 16,0 0-7-16,26 12-5 0,-26-12-13 0,11 13-9 0,-11-13-5 16,16 15-11-16,-8-8-26 15,-2 3-42-15,-6-10-59 0,15 15-84 0,-9-9-79 16,-6-6-167-16,8 12-162 0,-4-5 16 0,-4-7-316 0,0 0-247 15</inkml:trace>
  <inkml:trace contextRef="#ctx0" brushRef="#br1" timeOffset="153078.99">15789 15989 1988 0,'0'0'-40'0,"0"0"30"15,0 0 36 1,0 0 9-16,0 0 15 0,0 0 15 0,0 0 2 0,0 0-1 16,0 0 5-16,0 0-1 15,0 0 6-15,0 0 5 0,0 0 14 0,0 0-3 0,0 0 1 16,0 0 4-16,0 0 2 0,0 0 2 0,0 0-8 15,0 0-7-15,0 0-5 16,0 0-9-16,0 0-6 0,0 0-5 0,0 0-7 16,0 0-3-16,0 0-5 0,0 0-1 15,0 0-4-15,0 0-6 0,0 0-3 0,0 0-1 16,0 0-4-16,35 20-2 16,-35-20-4-16,0 0 0 0,22 6-5 0,-22-6-4 0,13 0-7 15,-13 0-13-15,18 3-13 16,-18-3-17-16,0 0-24 0,22 4-24 0,-22-4-24 15,0 0-27-15,19 0-18 0,-13 4-21 0,-6-4-26 0,0 0-68 16,0 0-581 0,0 0-198-16</inkml:trace>
  <inkml:trace contextRef="#ctx0" brushRef="#br1" timeOffset="153408.75">15751 15894 2524 0,'0'0'-24'0,"0"0"45"0,0 0 23 15,0 0-4-15,0 0-6 0,12-15-2 0,-12 15-1 0,0 0 3 16,0 0-3-16,24 0-1 16,-24 0 6-16,0 0 0 0,27 0 3 0,-27 0 1 15,24 0-2-15,-24 0 2 16,19 2-5-16,-19-2-3 0,22 2-4 0,-22-2-7 16,22 0-26-16,-22 0-31 0,19 3-38 15,-11-3-34-15,-8 0-33 16,20 4-60-16,-20-4-147 0,12 1-351 0,-12-1 47 0</inkml:trace>
  <inkml:trace contextRef="#ctx0" brushRef="#br1" timeOffset="154088.84">16409 15559 2150 0,'0'0'37'0,"0"0"26"0,0 0 14 0,0 0-1 15,0 0 11-15,0 0 4 0,0 0 11 16,0 0 14-16,0 0 1 0,-17 42 2 16,11-31 1-16,6-11 1 0,-12 29 3 15,6-14 0-15,2 2-3 0,0 0 0 0,0 4-5 0,2-2-7 16,0 0-3 0,-2 2-10-16,4 0-7 0,4 0-7 0,-2 1-13 0,0-4-8 15,2 3-4-15,2 0-8 16,-2-2-2-16,2-2-11 0,4 0-11 0,-6-2-12 15,3 2-15-15,-1-3-19 0,4-1-20 0,-4-1-27 0,0-1-31 16,-6-11-38-16,14 18-48 16,-6-11-37-16,-3-2-43 0,-5-5-128 0,14 8-590 15,-14-8-444-15</inkml:trace>
  <inkml:trace contextRef="#ctx0" brushRef="#br1" timeOffset="154759.44">16584 15725 3031 0,'-4'-22'-39'0,"4"22"40"0,0 0 32 0,0 0 7 16,0 0-6-16,0 0-8 15,0 0-10-15,0 0-7 0,0 0-10 0,12-11 1 0,-12 11-3 16,0 0-7-16,19-2-1 0,-19 2 3 0,0 0-5 15,26 0 0-15,-26 0 4 16,0 0 6-16,28 0-5 0,-28 0 7 0,17 0 6 16,-17 0 2-16,0 0 0 0,24 2 11 15,-24-2 2-15,0 0 13 0,19 0 7 0,-19 0 12 16,0 0 11-16,0 0 9 16,18 1 8-16,-18-1-1 0,0 0 1 15,0 0-4-15,14 5-4 16,-14-5-3-16,0 0-3 0,0 0-5 0,0 0-1 0,0 17-4 0,0-17 1 15,0 0-6-15,0 0-4 0,-8 29-5 0,8-29-2 16,-8 18-4-16,8-18-1 16,-6 24-5-16,-2-13-2 0,4 1-2 0,4-12 1 0,-9 25-2 15,3-12-2-15,-2-1-3 16,8-12 3-16,-12 22-1 0,8-13 1 0,4-9 1 16,-10 16-2-16,10-16 2 0,-8 16-1 15,8-16 0-15,-5 16 1 0,5-16-7 16,0 0 4-16,-6 15-4 0,6-15 2 15,0 0-2-15,0 0 8 0,11 19-1 0,-11-19 4 16,16 8 2-16,-16-8-3 0,18 7-4 0,-4-5 0 0,-14-2-9 16,23 4-5-16,-7 0-15 15,0-2-16-15,-1-1-40 0,-15-1-43 0,32 5-70 16,-17-4-55-16,1-1-94 16,-4 2-198-16,4-1-40 0,-5 2-366 0,-11-3-334 0</inkml:trace>
  <inkml:trace contextRef="#ctx0" brushRef="#br1" timeOffset="155328.84">17236 15884 2745 0,'0'0'-74'0,"0"0"33"16,0 0 44-16,0 0 19 15,0 0 21-15,0 0 17 0,0 0 12 0,0 0 12 16,0 0-5-16,0 0-4 0,0 0 0 16,0 0-7-16,0 0-10 0,0 0 1 0,0 0-8 15,31-8-4-15,-31 8-6 16,0 0-4-16,0 0-1 0,32 5-6 0,-32-5-11 15,0 0-27-15,25 2-26 0,-25-2-43 0,18 1-37 0,-10 1-42 16,-8-2-49-16,0 0-127 16,18 0-488-16,-18 0-145 0</inkml:trace>
  <inkml:trace contextRef="#ctx0" brushRef="#br1" timeOffset="155778.99">17479 15852 2449 0,'0'0'-9'0,"0"0"53"0,0 0 26 15,0 0 6-15,0 0 5 0,0 0-20 0,0 0 5 0,0 0-23 16,0 0-5 0,0 0 6-16,0 0-3 0,0 0 7 0,0 0 7 0,0 0 13 15,0 0 11-15,0 0 16 16,0 0 6-16,20 17 3 0,-20-17-1 0,0 0-7 16,2 20-11-16,-2-20-7 0,0 16-7 15,0-16-10-15,2 23 1 0,-2-23-9 0,0 23-6 16,0-23-4-16,4 25 1 0,-2-12 0 15,-2 3-3-15,0-16 3 0,4 30 1 16,-4-14 6-16,2 0-1 0,0 0 4 0,-2-16-3 0,4 34 0 16,-4-19-5-16,2-2-2 15,-2-13-9-15,2 23-5 0,-2-23-9 0,0 21-12 0,0-21-16 16,2 19-21-16,-2-19-32 16,0 0-40-16,-2 21-59 0,2-21-59 0,0 12-69 15,0-12-187-15,0 0-87 16,-10 6-354-16,10-6-311 0</inkml:trace>
  <inkml:trace contextRef="#ctx0" brushRef="#br1" timeOffset="156148.57">17495 15741 2745 0,'2'-23'-74'0,"-2"23"29"0,4-20 10 16,-4 20 9-16,6-18 0 0,-2 9 8 0,-4 9 11 16,12-15 2-16,-12 15 1 15,11-15 11-15,-11 15 2 0,16-12 24 0,-16 12-4 0,16-11 5 16,-4 6 6-16,-12 5-5 16,17-5 2-16,-17 5-2 0,24-3-2 15,-24 3 2-15,20 0-1 0,-20 0-1 0,21 4 13 16,-21-4 9-16,16 7 11 0,-16-7 12 0,14 7 5 15,-14-7 10-15,7 13-1 0,-5-2-4 0,-2-11 1 16,0 0-8-16,-4 23-3 16,1-14-2-16,3-9-6 0,-14 16-10 0,14-16-9 0,-16 16-13 15,4-9-15-15,4 0-23 16,8-7-30-16,-19 10-41 0,19-10-36 0,-16 12-38 16,8-8-14-16,0 2-35 15,8-6-24-15,-11 8-63 0,1-6-592 0,10-2-237 0</inkml:trace>
  <inkml:trace contextRef="#ctx0" brushRef="#br1" timeOffset="156518.97">17743 16005 2661 0,'13'7'-9'0,"-13"-7"46"15,0 0 27-15,0 0 16 0,10 10 19 0,-10-10 17 16,0 0 20-16,0 0 5 0,8 17 2 0,-8-17-4 15,0 0-3-15,2 17-2 16,-2-17-17-16,2 15-3 0,-2-15-22 0,2 18-4 0,-2-18-14 16,0 18-9-16,0-18-18 15,4 18-19-15,-4-18-22 0,0 16-27 0,0-16-35 16,2 16-42-16,-2-16-47 16,0 0-44-16,4 19-38 0,-4-19-75 0,0 0-142 0,0 10-473 15,0-10-314-15</inkml:trace>
  <inkml:trace contextRef="#ctx0" brushRef="#br1" timeOffset="157008.91">17974 15518 2756 0,'0'0'-85'15,"0"0"19"-15,0 0 8 16,0 0 11-16,0 0 16 0,0 0 35 0,0 0-1 16,0 0 20-16,0 0 25 0,0 0 7 15,30 22 16-15,-22-15 5 0,-4 3 18 0,1-1 4 16,-1 4-1-16,2 1-2 0,2 2-5 0,-4 2-2 15,0 3-4-15,0 2-5 0,0 1-8 16,-2 2-3-16,0 0 0 0,-2 0 3 0,-2 2-4 16,2-2-6-16,-4 1-8 15,0 0-5-15,0-3-9 0,-2 1-23 0,-2-4-27 0,2 1-41 16,1 0-56-16,-1-2-59 16,-2-5-75-16,2 2-205 0,0-2-466 0,0-2-305 15</inkml:trace>
  <inkml:trace contextRef="#ctx0" brushRef="#br1" timeOffset="158999.18">18554 15453 2635 0,'0'0'-117'0,"-20"26"28"0,20-26 16 15,0 0 8-15,-12 17 22 0,12-17 7 0,-8 15 21 0,8-15 16 16,-7 19 20-16,7-19 24 16,-4 21 18-16,2-10 21 0,0 3 14 0,-2-1 14 15,2 2 2-15,0-1-1 16,2 2-5-16,0 1-5 0,2-2-7 0,-2 5-5 0,2-1-7 16,2 1-8-16,-2 0-6 15,2 0-4-15,-1 2-3 0,-1 0 3 0,4 3-1 16,0-3 1-16,2-2 0 0,-2 3 1 0,0 0 2 0,0-4-4 15,4 2-1-15,-3-2-10 16,1-1-5-16,2 1-4 0,-2-3-11 0,0-3-18 16,4-1-20-16,-5 2-25 0,3-3-42 15,2 1-47-15,0-3-58 0,2 1-41 0,-7-3-85 16,3 1-171-16,0-2-421 16,-2-1-275-16</inkml:trace>
  <inkml:trace contextRef="#ctx0" brushRef="#br1" timeOffset="159678.68">18929 15698 2812 0,'-8'-10'30'0,"8"10"16"0,0 0 2 0,0 0-8 16,0 0-3-16,0 0-7 16,0 0-2-16,0 0-5 0,0 0 0 0,0 0 0 15,0 0-2-15,0 0-3 0,29-8-2 16,-29 8 0-16,0 0-3 0,26 3 2 0,-26-3-4 16,21 2-8-16,-21-2-3 15,24 1-8-15,-24-1-5 0,24 0-2 0,-24 0 4 16,21 0-6-16,-21 0 8 0,20-1-5 0,-20 1 13 15,0 0 7-15,27 0 2 0,-27 0 18 16,0 0 15-16,18 0 11 0,-18 0 7 16,10 1 11-16,-10-1 4 0,0 0 8 0,0 0-2 15,6 15 0-15,-6-15-8 0,0 0-5 16,-6 25-10-16,6-25-2 0,-8 23-9 16,2-12-1-16,-2 2-4 0,2 1 0 15,6-14-3-15,-13 25 1 0,5-12-6 16,0 0-1-16,0 0-3 0,-2-1-1 0,2 0-5 0,8-12-2 15,-13 21-2-15,5-11 2 16,8-10-6-16,-10 19 1 0,10-19-1 0,-8 15 1 16,8-15 4-16,-8 13 1 0,8-13 0 15,0 0 2-15,0 17-1 0,0-17-3 16,0 0-4-16,16 13 1 0,-16-13-7 0,20 8-7 16,-9-4-5-16,-11-4-7 0,32 4-13 15,-13-3-15-15,-1-1-24 0,0 2-26 0,1 1-27 16,-19-3-38-16,36 1-37 0,-19-1-35 15,-1 0-69-15,-16 0-157 0,22 0-467 0,-11-1-314 16</inkml:trace>
  <inkml:trace contextRef="#ctx0" brushRef="#br1" timeOffset="160399.15">19329 15540 2732 0,'0'0'-71'0,"0"0"42"0,0 0 42 16,0 0 13-16,0 0 18 15,0 0 15-15,0 0 9 0,0 0-4 0,0 0-5 0,0 0-10 16,0 0 1 0,0 0-10-16,0 0 0 0,14 24-6 0,-14-24-3 0,0 0-6 15,2 12-1-15,-2-12 2 16,0 0-3-16,0 0 3 0,4 10-3 0,-4-10 0 15,0 0 8-15,0 0 5 0,0 0 5 16,0 0 8-16,2 11 2 0,-2-11-1 0,0 0-1 16,0 0-3-16,0 0-1 0,0 0-2 0,4 11-3 15,-4-11 4-15,0 0 3 16,0 0 5-16,0 0-1 0,2 15 4 0,-2-15-6 0,0 0-1 16,0 12-3-16,0-12-1 15,0 0-9-15,0 0 0 0,0 0-9 0,0 16 0 16,0-16-9-16,0 0-1 0,0 0-8 0,2 8-2 15,-2-8-2-15,0 0 0 0,0 0-4 16,0 0-3-16,0 0-8 0,0 0-5 0,0 0-13 16,0 0-4-16,0 0-10 0,0 0-10 15,0 0-1-15,0 0-3 0,0 0-5 16,0 0-1-16,0 0 2 0,15-30 5 16,-15 30 5-16,2-13 7 0,-2 13 7 0,0 0 2 15,4-14 3-15,-4 14 8 0,2-9 4 16,-2 9 0-16,0 0 4 0,0 0 8 15,0 0 4-15,6-10 18 0,-6 10 16 0,0 0 15 16,0 0 4-16,0 0 12 0,0 0 4 16,0 0-3-16,0 0-3 0,18 22-2 0,-18-22-10 15,6 11-1-15,-2-6-8 0,-4-5-11 16,8 10-17-16,-8-10-20 0,5 10-30 0,-5-10-47 16,0 0-55-16,8 13-57 15,-8-13-87-15,6 5-194 0,-6-5-431 0,0 0-306 16</inkml:trace>
  <inkml:trace contextRef="#ctx0" brushRef="#br1" timeOffset="160618.94">19563 15625 2685 0,'0'0'-79'0,"0"0"20"15,28 0 18-15,-28 0 11 0,17 0 3 16,-17 0 3-16,22-2 16 0,-22 2-3 0,25 0-4 16,-25 0-2-16,24 0-6 0,-12 0-7 0,1 0-23 15,-13 0-24-15,24 0-32 16,-14 0-98-16,-10 0-390 0,19 0 197 0</inkml:trace>
  <inkml:trace contextRef="#ctx0" brushRef="#br1" timeOffset="161168.94">19860 15490 1745 0,'0'0'3'15,"0"0"25"-15,0 0 18 16,0 0 12-16,0 0 4 0,0 0-5 0,0 0 20 0,0 0 23 15,0 0 6-15,0 0-1 0,0 0 7 16,0 0-3-16,0 0-4 0,11 21-6 16,-11-21-3-16,2 11 0 0,-2-11-8 0,2 12-7 0,-2-12-4 15,4 13-11 1,-4-13-6-16,6 10-16 0,-6-10-22 0,2 11-29 16,-2-11-32-16,0 0-39 0,0 0-29 15,4 18-14-15,-4-18-20 0,4 11-8 0,-4-11-27 0,2 8-52 16,-2-8-89-16,0 0-339 0,0 0 111 0</inkml:trace>
  <inkml:trace contextRef="#ctx0" brushRef="#br1" timeOffset="161570.65">20366 15938 2242 0,'0'0'221'0,"0"0"14"0,14 7-11 16,-14-7-28-16,0 0-22 0,14 6-23 0,-14-6-16 15,0 0-28-15,17 7-20 16,-17-7-28-16,12 4-30 0,-12-4-31 0,0 0-41 15,20 6-47-15,-14-2-60 0,-6-4-53 0,11 1-118 16,-11-1-602-16,10 6-327 0</inkml:trace>
  <inkml:trace contextRef="#ctx0" brushRef="#br1" timeOffset="161688.99">20604 16012 2791 0,'0'0'-24'0,"17"3"19"0,-17-3 2 0,18 3-7 16,-18-3-24-16,26 4-21 0,-13-4-42 0,1 4-43 15,-2-4-114-15,2 0-429 16,-1 1 75-16</inkml:trace>
  <inkml:trace contextRef="#ctx0" brushRef="#br1" timeOffset="161808.78">21004 16066 1975 0,'0'0'-1'0,"26"1"-2"0,-26-1-7 0,24 4-26 15,-13-4-40-15,3 2-66 0,-14-2-142 0,22 0-178 0,-7 0 379 16</inkml:trace>
  <inkml:trace contextRef="#ctx0" brushRef="#br1" timeOffset="161958.71">21364 16094 1402 0,'19'0'47'16,"-19"0"8"-16,18 0-11 0,-18 0-8 0,0 0-26 15,28 0-19-15,-17 0-24 16,-11 0-30-16,22 0-44 0,-14-2-45 0,-8 2-251 0,19 2 128 16</inkml:trace>
  <inkml:trace contextRef="#ctx0" brushRef="#br1" timeOffset="162063.71">21535 16096 1190 0,'0'0'35'0,"0"0"24"0,0 0 30 16,0 0 31-16,25 2 29 0,-25-2 19 0,0 0 7 0,0 0-2 15,0 0-26-15,20 0-17 16,-20 0-38-16,0 0-57 0,0 0-61 0,19 1-58 15,-19-1-75-15,12 0-173 0,-12 0-290 16,8 3 161-16</inkml:trace>
  <inkml:trace contextRef="#ctx0" brushRef="#br1" timeOffset="162468.79">22255 15707 1871 0,'0'0'4'15,"8"14"16"-15,-2-1 19 0,2 0 10 0,-4 5 9 0,0 0-14 16,0 5-4-16,-2 5-6 0,0-1 4 0,-2 2-10 15,0 2 8-15,-2-1-9 16,0 2-2-16,-2 0-17 0,0 1-14 0,0 2-36 16,-4-1-40-16,2-1-84 0,-2-6-214 15,0 1-149-15,-5 1 291 0</inkml:trace>
  <inkml:trace contextRef="#ctx0" brushRef="#br1" timeOffset="194398.73">15885 17290 466 0,'8'-20'109'15,"-8"20"-40"-15,0 0 8 0,0 0-31 0,0 0 2 0,0 0 1 16,0 0-8-16,0 0-5 0,0 0-2 0,0 0 2 15,0 0-2-15,0 0-9 16,0 0 0-16,0 0-6 0,0 0 4 0,0 0 0 16,0 0-2-16,0 0 5 0,0 0-7 15,0 0 6-15,0 0 22 0,0 0-9 16,0 0-1-16,0 0-1 0,0 0-8 16,0 0 9-16,0 0 9 0,0 0-11 0,0 0 9 15,0 0-1-15,0 0-5 0,0 0 0 16,0 0-1-16,0 0 2 0,0 0 8 0,0 0-5 15,0 0 0-15,0 0 5 0,0 0-4 0,0 0 3 16,0 0 8-16,0 0 9 16,0 0-5-16,0 0 13 0,0 0 4 0,0 0 1 15,0 0 1-15,0 0 8 0,0 0-3 16,0 0-9-16,0 0-5 0,0 0-2 0,0 0-7 16,0 0-3-16,0 0-2 15,0 0 0-15,0 0-7 0,0 0-4 0,0 0-1 0,0 0 3 16,0 0-2-16,0 0 0 0,0 0-2 0,0 0 2 15,0 0-2-15,0 0 0 16,0 0-2-16,0 0-4 0,0 0 3 16,0 0-2-16,0 0 3 0,0 0-1 15,0 0 4-15,0 0-6 0,0 0-1 0,0 0-5 0,0 0 1 16,0 0-2-16,0 0 0 16,0 0 4-16,0 0-8 0,0 0 1 0,0 0-5 0,0 0 0 15,33 4-2 1,-33-4-2-16,0 0-2 0,0 0-3 0,26 3 0 15,-26-3-1-15,0 0-4 0,17 4-4 0,-17-4 0 0,0 0-8 16,18 2 2-16,-18-2-1 0,0 0-1 16,0 0 2-16,22 2-3 0,-22-2-9 0,0 0-4 15,0 0-13-15,0 0-6 16,17 2-16-16,-17-2-13 0,0 0-23 0,0 0-21 16,0 0-30-16,0 0-22 15,14 3-26-15,-14-3-29 0,0 0-91 0,0 0-540 16,0 0-195-16</inkml:trace>
  <inkml:trace contextRef="#ctx0" brushRef="#br1" timeOffset="195078.99">15869 17141 2453 0,'0'0'-114'0,"0"0"14"15,0 0 23-15,0 0 5 0,0 0 2 16,0 0 16-16,0 0 17 0,0 0 11 0,0 0 5 16,0 0 13-16,0 0 9 15,0 0 12-15,0 0 2 0,0 0-2 0,0 0 3 0,0 0 10 16,0 0 6-16,0 0 1 0,0 0 9 0,0 0-4 15,36 8 10-15,-36-8 9 16,0 0-25-16,0 0 19 0,19 5-6 0,-19-5 1 0,0 0-5 16,16 1 6-16,-16-1 1 15,0 0 8-15,0 0-15 0,21 2 8 0,-21-2-8 16,0 0 3-16,0 0 4 16,22 1 3-16,-22-1-5 0,0 0-6 0,0 0-6 0,18 3-2 15,-18-3-2-15,0 0-6 16,0 0-3-16,0 0-7 0,0 0-17 0,17 4-19 15,-17-4-18-15,0 0-33 0,0 0-27 0,12 4-30 16,-12-4-35-16,0 0-112 0,0 0-437 16,0 0 27-16</inkml:trace>
  <inkml:trace contextRef="#ctx0" brushRef="#br1" timeOffset="196378.9">16429 16969 1964 0,'0'0'-93'0,"0"0"22"16,0 0 14-16,0 0 16 0,0 0 9 15,0 0 6-15,0 0 6 0,0 0 11 16,0 0 13-16,0 0 9 0,0 0 0 0,0 0 12 0,0 0-3 16,0 0 14-1,0 0 2-15,0 0 13 0,-35 7 19 0,35-7-9 0,0 0 9 16,-10 10 3-16,10-10 3 0,0 0 7 0,-14 13-6 15,14-13 1-15,-8 12 4 0,8-12-3 16,-8 11 3-16,8-11-7 0,-10 17-1 0,10-17 1 16,-5 15-8-16,5-15-2 15,-4 19 6-15,4-19 4 0,-4 21-5 0,4-21 1 0,-2 21-3 16,2-21 1-16,0 23-2 16,0-23-4-16,0 23 2 0,0-23-2 0,4 23-1 15,-4-23-6-15,4 21-2 16,-2-10-5-16,-2-11-5 0,7 22-6 0,-1-12-2 15,-6-10-9-15,12 19-4 0,-6-9-8 0,-6-10-7 16,14 16-7-16,-8-9-8 0,-6-7-14 16,11 17-15-16,-1-12-18 0,-10-5-25 0,12 16-24 15,-4-10-25-15,-8-6-26 0,14 13-19 16,-9-5-24-16,1-4-56 0,-6-4-129 0,12 8-397 16,-6-1-76-16</inkml:trace>
  <inkml:trace contextRef="#ctx0" brushRef="#br1" timeOffset="197229.08">16663 17067 2290 0,'0'0'-61'15,"0"0"19"-15,0 0 19 0,0 0 7 16,0 0 15-16,0 0 5 0,0 0 7 0,0 0 30 15,0 0-15-15,0 0 9 0,21-3-8 0,-21 3 10 16,0 0-9-16,0 0-10 0,0 0 10 16,26 0-7-16,-26 0-1 0,15-2-8 0,-15 2 0 15,20-4 8-15,-20 4-13 16,24-2 8-16,-24 2-3 0,21-4 2 0,-21 4-5 16,22-1 0-16,-22 1-6 15,19-4 0-15,-19 4 3 0,20-2 7 0,-20 2-2 16,0 0 12-16,22-4 16 0,-22 4 3 0,0 0 13 0,15-2 6 15,-15 2-2-15,0 0 8 16,0 0-5-16,0 0-2 0,0 0-3 0,0 0-5 0,0 0 1 16,0 0-14-16,0 0 2 15,16 9 1-15,-16-9 1 0,0 0 3 0,0 0-5 16,0 0 0-16,-22 31-4 16,22-31-3-16,-9 17 0 0,1-5-5 0,8-12 4 15,-10 17 1-15,4-6 1 0,-2-2 0 16,8-9 3-16,-12 18-1 0,7-9 2 0,5-9-3 15,-14 18-2-15,8-9-4 0,6-9-4 0,-10 16-1 16,10-16 2-16,-10 15-3 16,10-15 0-16,-6 13-1 0,6-13 1 0,-5 11-1 15,5-11 0-15,0 0 3 0,0 0-3 16,0 21 2-16,0-21 1 0,0 0 1 0,0 0 2 0,15 14-6 16,-15-14 1-16,12 5-4 15,-12-5 0-15,0 0-4 0,22 6-2 0,-22-6-2 16,13 2-1-16,-13-2-11 0,20 0-3 0,-20 0-13 0,0 0-11 15,26 1-18-15,-26-1-21 16,15 0-26-16,-15 0-28 0,0 0-41 0,22 3-27 16,-12-3-26-16,-10 0-53 15,0 0-122-15,17 0-501 0,-17 0-266 0</inkml:trace>
  <inkml:trace contextRef="#ctx0" brushRef="#br1" timeOffset="197635.25">17316 17167 2624 0,'0'0'-52'0,"0"0"25"0,0 0 9 15,0 0 0-15,18-9 3 16,-18 9 5-16,0 0 8 0,18-7-14 0,-18 7 5 0,19-3 11 15,-19 3 4-15,22-4 9 0,-22 4 2 0,26-3 13 16,-13 2-2-16,-13 1-10 16,28-4-1-16,-28 4-18 0,29 0-10 0,-15-2-25 15,-2 2-22-15,-12 0-22 0,23 0-30 16,-9 0-40-16,-14 0-99 0,16 0-342 16,-16 0 203-16</inkml:trace>
  <inkml:trace contextRef="#ctx0" brushRef="#br1" timeOffset="197989.2">17735 17077 1705 0,'0'0'43'0,"0"0"32"0,0 0 18 16,0 0 9-16,0 0 1 16,0 0 7-16,0 0 6 0,0 0 13 0,12 13 13 0,-12-13 7 15,2 16-4-15,-2-7 0 16,0-9-12-16,1 21-13 0,-1-21-8 0,6 27-14 16,-2-7-12-16,2-4-8 15,0 4-13-15,0-1-9 0,0 1-6 0,0-1-7 16,2 0-8-16,-3-2-8 0,1 0-2 0,-2 1-6 0,4-5-3 15,-4-2-11-15,-4-11-5 16,6 23-12-16,-6-23-14 0,6 17-23 0,-6-17-21 16,4 14-13-16,-4-14-39 15,6 13-24-15,-4-7-27 0,-2-6-36 0,0 0-96 0,0 0-559 16,0 0-224-16</inkml:trace>
  <inkml:trace contextRef="#ctx0" brushRef="#br1" timeOffset="198318.99">17743 17071 2596 0,'0'-24'-73'16,"0"24"11"-16,0-20 4 0,0 20 6 16,6-18-1-16,-6 18 17 0,7-18 2 15,-7 18 12-15,16-15 2 0,-4 9 10 0,0-1 12 0,-12 7 11 16,27-10 8-16,-11 8 10 0,0-1 10 0,-16 3 8 15,31 0 15-15,-31 0 9 16,29 3 8-16,-13 1 14 0,-2-1 4 0,-2 5 8 0,-12-8-3 16,21 14-6-1,-11-7 1-15,-4 3-6 0,-6-10 0 0,4 19-14 0,-4-19-11 16,-4 19-5-16,0-9-10 16,-4 3-7-16,-4-4-10 0,3 1-9 0,-5 2-12 15,0-5-20-15,-2 3-8 16,1-3-27-16,-1 1-17 0,0-2-25 0,3 0-24 0,-1-1-16 15,4 1-21-15,0-2-20 0,10-4-47 0,-18 7-103 16,13-4-456-16,5-3-56 0</inkml:trace>
  <inkml:trace contextRef="#ctx0" brushRef="#br1" timeOffset="198859.17">18188 17334 2220 0,'0'0'-15'0,"0"0"33"0,12 14 13 15,-12-14 5-15,0 0 7 0,8 10 6 16,-8-10 6-16,0 0 1 0,10 16-2 0,-10-16 8 15,6 16-1-15,-6-16-5 0,10 15-4 0,-10-15-7 0,5 15-12 16,-5-15-20-16,6 13-24 16,-6-13-21-16,6 14-36 0,0-7-29 0,-6-7-29 15,4 10-44-15,-4-10-105 0,0 0-385 16,6 7 108-16</inkml:trace>
  <inkml:trace contextRef="#ctx0" brushRef="#br1" timeOffset="199268.96">18422 16906 1982 0,'0'0'22'0,"0"0"24"0,0 0 3 16,0 0-6-16,28 7 1 15,-28-7 9-15,7 14 6 0,-1-7 13 0,2 4 10 0,0 1 5 16,-2 1 9-16,0 3 9 0,2-1 3 0,0 3 0 15,-5-2 1-15,3 1-8 16,-2 1-9-16,4 1-5 0,-4-2-8 0,0-1-8 0,-2 2-15 16,0-1-14-16,0 0-13 15,0-1-16-15,0-1-16 0,-2-1-27 0,0-14-18 16,2 24-34-16,-2-24-26 16,-2 23-24-16,2-12-21 0,0 1-21 0,0-12-36 15,-2 17-100-15,2-17-433 0,2 15-21 16</inkml:trace>
  <inkml:trace contextRef="#ctx0" brushRef="#br1" timeOffset="199746.58">19074 16900 2322 0,'0'0'63'0,"0"0"16"16,0 0 13-16,0 0-2 16,0 0 6-16,-37 11 1 0,37-11-1 0,-12 14 7 15,8-5 3-15,0 1 0 0,-2 3 0 16,2 0 2-16,2 3-5 0,0 1-3 16,2-1-8-16,0-16 1 0,0 37-10 15,2-18-4-15,2 2-8 0,2 2-5 16,-2-1-9-16,0 0-8 0,2 1-7 0,2 0-9 0,2-2-7 0,-5-3-5 15,1 0-9-15,0-1-14 16,4 0-15-16,-4-2-17 16,0-1-20-16,0 1-26 0,2-4-25 0,-3 1-28 15,3-2-27-15,-8-10-13 0,12 16-22 0,-6-7-27 0,0-5-86 16,-6-4-578-16,10 9-258 16</inkml:trace>
  <inkml:trace contextRef="#ctx0" brushRef="#br1" timeOffset="200679.07">19282 17064 2661 0,'0'0'-28'0,"-10"-16"43"16,10 16 11-16,0 0 1 0,0 0 4 16,0 0-12-16,0 0 4 0,0 0-1 15,0 0-1-15,0 0 1 0,0 0-3 16,0 0-6-16,0 0 1 0,38-9-5 0,-38 9-4 16,19-1-10-16,-19 1-3 0,22-3 0 15,-22 3-7-15,23-1 0 0,-23 1-13 16,22-4 7-16,-22 4 2 0,20-4-5 0,-20 4 4 0,21-4-1 15,-21 4 13-15,16-3 8 16,-16 3 19-16,0 0 3 0,16-7 8 0,-16 7 6 16,0 0 5-16,0 0 6 0,15-3 0 15,-15 3-4-15,0 0-5 0,0 0 1 0,0 0-4 16,0 0-2-16,0 0-1 16,0 0-6-16,0 0 3 0,0 0 0 0,0 0-3 15,-17 42-6-15,17-42 15 0,-12 15-10 16,12-15 0-16,-12 17 3 0,6-10 7 0,6-7 5 15,-13 18 3-15,13-18-1 0,-12 14 0 0,12-14-1 16,-10 16-1-16,10-16 5 0,-12 13-2 16,12-13 2-16,-6 14 0 0,6-14-2 0,-2 12-3 15,2-12-4-15,0 0-8 16,0 0-1-16,6 26-8 0,-6-26-2 0,14 12-8 16,-14-12-15-1,14 7-16-15,-14-7-22 0,19 4-17 0,-5-3-49 0,-14-1-30 16,22 4-35-16,-10-2-29 0,-12-2-65 0,21 2-131 15,-11-2-420-15,-10 0-143 0</inkml:trace>
  <inkml:trace contextRef="#ctx0" brushRef="#br1" timeOffset="200978.93">19791 17186 2494 0,'21'-3'-27'16,"-21"3"7"-16,0 0-5 15,0 0 0-15,24-3 12 0,-24 3 0 0,18 0-11 16,-18 0 15-16,23 0-10 0,-23 0 1 0,28 0-2 0,-15 0-11 15,1 3-8-15,2-3-5 16,-4 0-3-16,3 0-13 0,-1 1-15 0,-14-1-23 16,24 0-62-16,-12 0-91 15,-12 0-226-15,17 0 356 0</inkml:trace>
  <inkml:trace contextRef="#ctx0" brushRef="#br1" timeOffset="201669.04">20337 17119 1370 0,'0'0'67'0,"0"0"43"0,0 0 32 16,0 0 18-16,0 0 13 0,0 0-3 15,0 0 2-15,0 0-7 0,-12-4-8 0,12 4-7 16,0 0-8-16,0 0-3 16,0 0-4-16,0 0-3 0,0 0-3 0,0 0-1 15,0 0-8-15,0 0 1 0,0 0-6 16,6 42 1-16,-6-42-12 0,2 26-3 0,-2-26-12 15,2 28-3-15,-2-9-8 0,2-1-5 0,-2 4-10 16,2-2-9-16,0 3-11 16,0-2 0-16,-2 2-1 0,4-3-6 0,-4 5-2 15,2-5-12-15,-2 1 1 0,0-2-3 16,1-2-12-16,-1-17-7 0,0 29-18 0,2-16-19 16,-2-13-28-16,-2 23-26 0,2-23-35 15,0 21-34-15,0-21-35 0,0 0-27 16,0 21-41-16,0-21-104 0,-7 8-144 0,7-8-397 0,0 0-297 15</inkml:trace>
  <inkml:trace contextRef="#ctx0" brushRef="#br1" timeOffset="201968.64">20221 17235 2689 0,'0'-24'-74'0,"0"24"6"16,2-21 2-16,-2 21 5 0,4-21 0 15,0 10 3-15,4 2 0 0,-1 0 2 0,1-1 8 0,2 5 4 16,-10 5 4-16,20-14 16 16,-20 14 11-16,23-8 9 0,-9 7 8 0,-14 1 14 0,22 0 28 15,-22 0 12-15,21 1 16 16,-21-1 17-16,22 8 20 0,-14 0 15 0,2-2-1 16,-5-1 5-16,-1 5-2 15,2-2-2-15,-6-8 3 0,2 19-6 0,-2-10-8 0,0-9-7 16,0 0-4-16,0 0-18 0,-8 35-11 15,2-30-17-15,3 3-19 0,3-8-29 0,-12 14-21 16,12-14-35-16,-12 9-40 0,12-9-42 0,-6 7-37 16,6-7-49-16,-12 8-129 15,12-8-542-15,-6 5-257 0</inkml:trace>
  <inkml:trace contextRef="#ctx0" brushRef="#br1" timeOffset="202268.63">20510 17312 2538 0,'13'0'-91'15,"-13"0"15"-15,0 0 10 16,0 0 11-16,0 0-4 0,0 0 18 0,30-3 12 0,-30 3 7 16,0 0 19-16,21 0 6 15,-21 0 16-15,0 0 24 0,20 3-4 0,-20-3 14 16,14 3-8-16,-14-3 19 0,0 0 14 15,17 4 8-15,-17-4 6 0,0 0 17 0,12 6 10 16,-12-6 10-16,0 0 6 0,8 11-8 16,-8-11-7-16,0 0-13 0,6 13-9 15,-6-13-16-15,0 0-23 0,10 16-18 16,-10-16-28-16,8 7-38 0,-8-7-46 16,13 11-49-16,-3-10-54 0,0 1-58 0,-10-2-158 0,16 2-452 15,-16-2-183-15</inkml:trace>
  <inkml:trace contextRef="#ctx0" brushRef="#br1" timeOffset="202539.17">20908 17071 2422 0,'0'0'-46'16,"0"0"40"-16,32 12 35 0,-32-12 18 0,11 15 9 16,-5-4 10-16,-2 2 8 15,0 1-3-15,2 4 1 0,-4-3-6 0,0 2-6 0,0 0-6 16,-2-17-7 0,0 35-16-16,0-19-17 0,0 0-27 0,0-16-38 0,0 28-34 15,0-17-39-15,0 1-58 16,0-12-129-16,-2 20-406 0,2-20 21 0</inkml:trace>
  <inkml:trace contextRef="#ctx0" brushRef="#br1" timeOffset="202869.21">21747 17215 2259 0,'0'0'69'15,"19"-3"17"-15,-19 3-4 0,22 0-6 0,-22 0-11 16,20-3-7-16,-20 3-8 0,21 0-17 16,-21 0-14-16,26-3-35 0,-26 3-29 0,25 0-24 15,-11 0-30-15,-2 0-44 16,0-1-91-16,-12 1-454 0,21 0 63 0</inkml:trace>
  <inkml:trace contextRef="#ctx0" brushRef="#br1" timeOffset="203008.87">22118 17212 2007 0,'0'0'5'0,"31"0"40"0,-31 0 23 0,14 3 4 16,-14-3-1-16,22 0-4 15,-22 0-14-15,21 0-30 0,-21 0-46 0,24 0-37 16,-12-3-43-16,1 3-86 16,-13 0-172-16,24-1-177 0,-14 1 279 0</inkml:trace>
  <inkml:trace contextRef="#ctx0" brushRef="#br1" timeOffset="203249.12">22473 17212 1679 0,'0'0'49'16,"16"0"9"-16,-16 0 14 0,0 0-5 0,22 3 4 15,-22-3-6-15,0 0 0 16,23-3-7-16,-23 3-9 0,0 0-8 0,26 0 0 16,-26 0-26-16,17 0-10 15,-17 0-9-15,20-1-9 0,-20 1-3 0,0 0-8 0,26 0 7 16,-26 0 15-16,17 1-9 0,-17-1 13 0,0 0 7 15,26 3 14-15,-26-3 6 0,12 1 19 16,-12-1 2-16,0 0 2 16,21 3 8-16,-21-3-1 0,0 0-12 0,22 1-10 15,-22-1-33-15,0 0-21 0,21 4-45 0,-17-4-45 16,-4 0-67-16,0 0-152 16,12 3-303-16,-12-3 154 0</inkml:trace>
  <inkml:trace contextRef="#ctx0" brushRef="#br1" timeOffset="203723.6">23078 17067 1893 0,'0'0'8'0,"0"0"10"16,0 0 22-16,0 0 4 16,0 0 30-16,0 0 21 0,0 0 18 0,0 0 5 15,0 0 3-15,0 0-5 0,-25 39-3 16,25-39 6-16,-4 23-3 0,4-11-6 0,0-12-3 0,-4 33-6 16,4-16 1-16,0 3-1 15,2-1 0-15,-2 3-4 0,4 3-8 0,0 0-6 16,0-1-6-16,3-1-9 0,-3 4-15 0,0-4-11 0,2 0-18 15,2 2-22 1,-2-8-30-16,-2 0-38 0,2-2-31 0,0 1-51 16,1-2-48-16,-3-4-50 0,-4-10-132 15,6 18-528-15,-2-13-296 0</inkml:trace>
  <inkml:trace contextRef="#ctx0" brushRef="#br1" timeOffset="204508.87">23392 17176 2804 0,'0'0'-3'0,"-9"-25"29"0,9 25 8 15,0 0-3-15,0 0 5 0,0 0-9 16,0 0 1-16,0 0-2 0,0 0 2 0,0 0-3 16,0 0 3-16,0 0-1 15,0 0 0-15,0 0 0 0,25-2 0 0,-25 2-6 16,0 0-5-16,0 0 1 0,26 2-1 15,-26-2-4-15,0 0-1 0,21 0-8 16,-21 0-10-16,0 0-2 0,26 0-11 0,-26 0-7 16,21-2-3-16,-21 2 0 0,0 0 1 15,26 0 5-15,-26 0 0 0,16-1 10 16,-16 1 9-16,0 0 13 0,21 0 14 0,-21 0 16 16,0 0 12-16,14-3 15 0,-14 3 6 15,0 0 3-15,0 0 1 0,0 0 1 0,14 0-10 16,-14 0-5-16,0 0-11 0,0 0-1 0,0 0-10 15,0 0-1-15,0 0-8 0,-6 22-5 0,6-22-2 16,-16 9-2-16,16-9-1 16,-14 14-4-16,6-9 0 0,-1 2 0 0,1-3 0 15,0 5 2-15,-2-4-3 0,2 2 3 16,0-1-1-16,-1 2-4 0,1-2-2 0,8-6 2 16,-16 13-6-16,10-7 2 15,2-1-2-15,4-5-7 0,-12 12 2 0,12-12 1 16,-9 10-3-16,9-10 2 0,-4 7-1 15,4-7 5-15,0 0 0 0,-4 13 5 0,4-13-4 16,0 0-3-16,0 0-1 0,0 0-6 0,17 12-5 0,-17-12-12 16,0 0-17-16,22 4-23 15,-22-4-26-15,20 1-26 0,-20-1-22 16,25 0-25-16,-17 0-23 0,-8 0-25 0,24-4-72 16,-13 4-611-16,-11 0-268 0</inkml:trace>
  <inkml:trace contextRef="#ctx0" brushRef="#br1" timeOffset="204873.4">23907 17277 2657 0,'0'0'-64'16,"0"0"24"-16,0 0 20 0,0 0 7 15,0 0 5-15,0 0 8 0,0 0 18 16,0 0 8-16,21-3 11 0,-21 3 6 0,0 0 13 15,0 0-3-15,26 1 8 0,-20-1-2 0,-6 0-3 16,16 2-4-16,-16-2-11 0,17 2-11 16,-17-2-15-16,0 0-19 0,30 2-10 0,-30-2-32 15,13 0-21-15,-1 0-32 16,-12 0-34-16,12 2-43 0,-12-2-104 0,18 2-422 16,-18-2 42-16</inkml:trace>
  <inkml:trace contextRef="#ctx0" brushRef="#br1" timeOffset="205469.19">24329 17141 2047 0,'0'0'0'0,"0"0"27"0,0 0 25 15,0 0 17-15,0 0 18 0,0 0 11 0,0 0 15 0,0 0 2 16,0 0 9-16,0 0 5 16,18 20-2-16,-18-20 4 0,4 11 0 0,0 0 6 15,-4-11-5-15,0 0-1 0,2 32-15 16,-2-21 0-16,3 6-9 0,-3 0 3 16,4 0-7-16,-4 0 0 0,4 1-18 15,-4-18-7-15,0 36-14 0,0-19-2 16,0 1-12-16,0-4-6 0,0-14-15 0,0 27-24 0,0-27-26 0,4 21-34 15,-4-21-43-15,-4 19-46 16,4-19-44-16,4 17-41 0,-4-9-45 0,0-8-129 16,0 0-139-16,0 0-307 15,0 0-192-15</inkml:trace>
  <inkml:trace contextRef="#ctx0" brushRef="#br1" timeOffset="205818.67">24347 17129 2575 0,'-4'-26'-39'0,"4"26"9"0,0-20-1 0,0 20 5 15,0-19 0-15,0 19 6 16,0-17-1-16,0 17 1 0,8-13 11 0,-8 13-6 16,6-14 8-1,-6 14 6-15,0 0 1 0,19-14 6 0,-19 14 11 0,14-5 3 0,-14 5-2 16,22-4 14-16,-22 4 9 15,17 0 0-15,-17 0 4 0,0 0 4 0,30 2 1 16,-30-2 12-16,19 6 12 0,-19-6 16 16,14 7 10-16,-14-7 7 0,10 10 8 0,-10-10-5 15,8 16 2-15,-8-16-11 0,0 14-1 16,0-14-4-16,0 0 0 0,-14 29-4 16,2-20-4-16,6 1-6 0,-9-1-5 0,15-9-8 15,-22 16-17-15,10-8-18 16,-2-1-16-16,14-7-32 0,-21 11-34 0,9-7-37 0,12-4-40 15,-22 10-42-15,22-10-32 0,-13 5-41 0,13-5-114 16,-18 4-580-16,18-4-346 16</inkml:trace>
  <inkml:trace contextRef="#ctx0" brushRef="#br1" timeOffset="206468.96">24551 17377 2839 0,'0'0'-61'15,"14"9"15"-15,-14-9 10 0,0 0-2 0,0 0 10 16,8 11 10-16,-8-11 15 16,0 0 8-16,4 14 21 0,-4-14 17 0,0 0 25 0,0 19 14 15,0-19 3-15,0 17 1 16,0-17 2-16,0 0-7 0,0 23-6 16,0-23-7-16,0 0-6 0,-4 20-2 15,4-20-9-15,0 0-6 0,0 0-1 0,0 22-4 0,0-22-1 16,0 0-10-16,0 0-2 0,-4 13-2 0,4-13-4 15,0 0-3-15,0 0-4 16,0 0-11-16,0 0-3 0,0 0-13 0,0 0-14 16,-8 11-15-16,8-11-21 15,0 0-20-15,0 0-27 0,0 0-10 0,0 0-18 0,0 0-1 16,0 0-6-16,0 0 12 16,0 0 10-16,-4-36 18 0,4 36 22 0,0 0 19 15,0 0 23-15,0 0 12 0,8-33 14 16,-8 33 12-16,4-13 0 0,-4 13 3 0,9-11-4 15,-9 11 3-15,16-10 2 0,-16 10 3 0,18-9-11 16,-18 9 6-16,14-8 5 16,-14 8 3-16,19-5 13 0,-19 5 16 0,18-5 28 0,-18 5 22 15,0 0 20-15,22 0 22 16,-11 0 22-16,-11 0 13 0,0 0 18 0,0 0-6 16,26 13-6-16,-26-13-17 0,10 11-10 15,-10-11-19-15,8 15-15 0,-8-15-15 0,7 17-11 16,-7-17-14-16,10 15-16 0,-10-15-20 0,8 17-25 15,-4-9-23-15,-4-8-31 16,10 15-40-16,-10-15-48 0,8 12-46 0,-8-7-36 0,0-5-75 16,0 0-158-16,7 10-468 15,-7-10-316-15</inkml:trace>
  <inkml:trace contextRef="#ctx0" brushRef="#br1" timeOffset="206818.66">24997 16769 2804 0,'0'0'-49'0,"0"0"37"15,12-11 38-15,-12 11 18 16,0 0 28-16,0 0 22 0,0 0 21 0,0 0 13 16,25 22 3-16,-17-9 0 0,-4 0-1 15,2 5-1-15,-2 1-8 0,0 8-5 16,0-1-14-16,-4 3-11 0,3 1-9 16,1 1-6-16,-2-1-9 0,-2 1-6 0,0-1-10 0,0 1-13 15,0-1-20-15,-2 1-24 16,-2-1-32-16,1 1-42 0,-5 1-43 0,4-4-47 0,-6 4-55 15,-2-6-60-15,2 2-164 0,-5-1-510 0,-3 0-394 16</inkml:trace>
  <inkml:trace contextRef="#ctx0" brushRef="#br1" timeOffset="209218.74">26307 16545 2806 0,'0'0'-102'0,"7"-19"16"0,-7 19 10 16,0 0 6-16,0 0-5 0,-3-18 25 15,3 18 25-15,0 0 13 0,0 0 17 0,-8-24 19 16,8 24 13-16,-6-13 21 0,6 13 23 0,0 0 15 15,-12-17 7 1,12 17 3-16,-10-9-4 0,10 9-7 0,-16-11-7 16,16 11-13-16,-9-11-13 0,9 11-14 0,-16-7-8 15,16 7-17-15,-22-5-15 0,22 5-6 0,-29-6-6 16,11 7 0-16,18-1-6 0,-39 2 6 16,23 1 0-16,-5 1 8 0,3 1 2 15,0-2 8-15,-1 3 5 0,5 2 4 16,-4-2 4-16,2 4 2 0,7-3 4 0,-7 3 1 15,6 1 4-15,2 0 0 0,0 0 6 0,3 3-1 16,-3-1-1-16,4 1 3 16,4-1 2-16,0 0-3 0,0-13-3 0,0 25 2 0,4-12 3 15,0-1 0-15,3 2 3 16,-1-3-1-16,2 2-3 0,0-1 2 0,2-1-4 16,2-2-6-16,1 1-2 0,3-1-2 15,-6 1-4-15,8-2-4 0,-7-3-1 16,3 3-2-16,6-3-4 0,-6-1-10 0,1 0-7 0,-1-2-12 15,4 0-11-15,-7-1-21 0,3-1-22 16,-14 0-33-16,26 0-43 0,-13 0-47 0,-1-3-53 16,-12 3-113-16,22-4-167 15,-10 2-343-15,-12 2-217 0</inkml:trace>
  <inkml:trace contextRef="#ctx0" brushRef="#br1" timeOffset="209748.96">26063 16654 2497 0,'0'0'-94'0,"0"0"33"0,0 0 24 0,0 0 14 15,0 0 23-15,0 0 25 16,0 0 12-16,0 0 30 0,0 0 3 0,0 0 2 0,0 0 5 16,0 0 7-16,0 0-1 15,0 0 6-15,0 0 18 0,0 0 3 16,0 0 0-16,26-20 2 0,-26 20-1 15,0 0 0-15,0 0-1 0,19-3-8 0,-19 3-1 0,0 0-7 16,22-2-12-16,-22 2-8 16,21 0-9-16,-21 0-10 0,28 0-35 0,-28 0-35 15,29 0-46-15,-13 0-61 0,-16 0-60 0,35 2-44 0,-15-4-62 16,-2 2-127 0,-4-2-479-16,5 1-275 0</inkml:trace>
  <inkml:trace contextRef="#ctx0" brushRef="#br1" timeOffset="210468.84">27112 16321 2621 0,'0'0'-97'0,"0"0"22"0,0 0 19 0,-12-16 25 16,12 16 30-16,0 0 25 15,0 0 5-15,0 0 15 0,-10-9 4 0,10 9 5 0,0 0 6 16,-18-4 11 0,18 4 14-16,0 0 12 0,-23 2 7 0,23-2 9 0,0 0 7 15,-33 5-8-15,19 1-6 16,-4 2-11-16,4 0-12 0,-5 1 10 0,-3 2-11 15,4 3-9-15,-3 1-16 0,3 2-4 0,-5 2-8 0,5-2-5 16,0-1-5-16,3 1 1 16,1 0 0-16,2 0 1 0,2 1-2 0,-2-4 4 15,8 2 2-15,-1-1 2 0,1-2-8 16,4-13 5-16,0 24-5 0,0-24-2 16,4 22-4-16,0-10-3 0,-4-12-3 15,13 19-1-15,-5-10-9 0,2 1-6 0,6-5-9 16,-7 3-14-16,-9-8-14 0,30 9-15 0,-14-7-23 15,-3 1-18-15,-13-3-19 0,34 1-25 16,-20-2-23-16,3 1-27 0,1-5-13 0,-2 2-30 16,1-1-53-16,-17 4-107 15,22-10-440-15,-10 6-147 0</inkml:trace>
  <inkml:trace contextRef="#ctx0" brushRef="#br1" timeOffset="211088.69">26925 16359 2308 0,'0'0'-125'0,"0"0"33"15,0 0 34-15,0 0 24 0,0 0 20 0,0 0 25 16,0 0 26-16,0 0 3 0,0 0 5 0,0 0 10 15,0 0-6-15,0 0-4 0,0 0-4 16,0 0 10-16,0 0 10 0,0 0 9 0,0 0 6 16,0 0 16-16,0 0 9 15,0 0 18-15,0 0 22 0,0 0 11 0,0 0 13 0,0 0 3 16,0 0-4 0,0 0-4-16,-25 36-8 0,19-19-12 0,-6 2-11 0,4 3-18 15,2-2-7-15,-6 5-23 16,5-1-17-16,-3 5-16 0,-2 1-19 0,2 0-29 15,-2 0-31-15,5 2-36 0,-3-2-40 0,-2 3-52 0,6 1-53 16,-2-7-74-16,-4 0-189 16,8 0-89-16,-5-5-289 0,5 1-201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30T07:20:52.29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 812 1535 0,'0'0'-107'0,"0"0"27"0,0 0 17 15,0 0 23-15,0 0 16 0,0 0 24 16,0 0 16-16,0 0 5 0,0 0 19 0,0 0 13 16,0 0 17-16,0 0 2 15,0 0 15-15,0 0 7 0,0 0 11 0,0 0-2 16,0 0 0-16,0 0 0 0,0 0 3 16,0 0-9-16,0 0-3 0,0 0-6 0,0 0 1 15,0 0-3-15,0 0-5 0,0 0 2 0,0 0-10 16,0 0-4-16,0 0 3 15,0 0-4-15,0 0 9 0,0 0-7 0,0 0-9 16,0 0 1-16,0 0-4 0,0 0-2 16,0 0-2-16,0 0-6 0,29 23-2 0,-29-23-1 15,8 13-3-15,-8-13-3 0,10 17-5 0,-10-17-4 16,12 16 0-16,-8-7-3 0,-4-9-2 16,17 20-3-16,-9-10-2 0,0-3-1 0,2 3-5 15,-10-10 1-15,14 14 2 16,-7-7-1-16,-7-7 5 0,14 13 1 15,-6-5 4-15,-8-8 3 0,12 12-2 0,-12-12 0 16,14 12 0-16,-14-12 0 0,11 12 1 0,-11-12 3 16,10 11 1-16,-10-11 1 0,12 10-2 0,-12-10 0 0,12 12-1 15,-12-12-1-15,10 9 3 16,-10-9-3-16,11 11-2 0,-11-11 1 0,10 7-2 16,-10-7-1-16,8 10 0 15,-8-10-5-15,14 10 1 0,-14-10-3 0,8 10 5 16,-8-10-10-16,13 11 0 0,-13-11-1 15,4 10 1-15,-4-10-4 0,8 11 0 0,-8-11-2 16,0 0-1-16,14 12-3 16,-14-12-6-16,0 0-8 0,12 11-13 15,-12-11-20-15,0 0-29 0,0 0-34 0,0 0-44 0,10 7-50 16,-10-7-35-16,0 0-32 0,0 0-73 16,0 0-113-16,0 0-434 0,0 0-264 15</inkml:trace>
  <inkml:trace contextRef="#ctx0" brushRef="#br0" timeOffset="436.26">1308 971 2521 0,'0'0'-153'16,"4"-20"22"-16,-4 20 19 0,0 0 12 0,4-20 25 0,-4 20 18 15,0-14 13-15,0 14 18 0,0 0 12 16,4-18 15-16,-4 18 17 0,0 0 18 16,4-15 14-16,-4 15 18 0,0 0 10 0,0 0 7 15,9-15 4-15,-9 15 8 0,0 0 12 16,0 0-8-16,0 0 1 0,0 0-2 15,0 0 5-15,0 0 6 0,0 0 3 16,0 0-5-16,0 0-3 0,0 0-7 16,0 0-7-16,0 0-7 0,-35 43-5 0,23-29-9 0,4-3-5 0,-1 3-9 15,-3 2-2-15,-2-2-8 16,4 1 0-16,-2 0-9 0,5-1-4 0,-3-1 1 16,-2 0-4-16,2 1-5 15,-2-1-1-15,5 3-3 0,-3-4-10 0,2 2-14 16,0-3-15-16,-2 3-19 0,6-3-27 15,4-11-32-15,-13 19-40 0,9-10-25 0,4-9-43 16,-12 18-38-16,12-18-106 16,-10 12-539-16,8-5-261 0</inkml:trace>
  <inkml:trace contextRef="#ctx0" brushRef="#br0" timeOffset="915.94">1614 903 2487 0,'0'0'-131'0,"0"0"22"0,0 0 26 0,0 0 10 0,0 0 15 15,0 0 18-15,0 0 29 16,0 0 20-16,0 0 17 0,0 0 26 0,0 0 5 15,0 0 11-15,0 0 8 16,0 0 5-16,-25 38 0 0,17-27 4 16,-2 3 0-16,6-1 2 0,-4 1-2 0,2 0 3 0,-2 0-2 0,5 3-10 15,-1 0-2-15,0-2-6 16,4 3-6-16,-4-1-3 0,4-17-7 0,4 32-4 0,0-17-7 16,0-1-2-1,3 1-10-15,-1-4-16 0,-2 3-30 0,-4-14-39 0,18 19-39 16,-14-11-59-16,-4-8-41 15,12 10-77-15,-1-5-563 0,-11-5-172 0</inkml:trace>
  <inkml:trace contextRef="#ctx0" brushRef="#br0" timeOffset="1476.03">1760 994 2406 0,'0'0'-75'0,"0"0"32"15,0 0 11-15,0 0 7 16,-4-20 17-16,4 20 8 0,0 0 3 16,0 0-3-16,0 0 8 0,0 0 12 15,0 0 0-15,0 0 4 0,19-7-4 0,-19 7 6 0,0 0 6 16,0 0-12-16,24 0-2 15,-24 0 0-15,0 0-4 0,23 3 4 0,-23-3-3 16,0 0 2-16,22 1-8 0,-22-1 1 16,18 3 4-16,-18-3-8 0,0 0 1 0,25 0 4 15,-25 0-2-15,0 0 4 0,26 0-4 0,-26 0 24 0,0 0-2 16,17 4 7-16,-17-4 11 16,0 0 12-16,12 5 4 0,-12-5 8 0,0 0 0 15,8 11-2-15,-8-11-5 16,0 0 1-16,0 0-14 0,0 0-1 0,-12 31-4 0,12-31-6 15,-8 17-2 1,8-17-7-16,-13 17 0 0,9-6-2 0,-4-1 0 16,8-10 2-16,-14 21-3 0,6-10 1 15,0 0-4-15,8-11-2 0,-13 16 0 0,13-16-1 0,-8 17 2 16,8-17 0-16,-14 15-3 0,14-15 2 0,-4 12 3 16,4-12 3-16,0 0 2 15,-8 13 0-15,8-13 4 0,0 0 0 0,0 0-1 16,0 0-3-16,0 0-3 0,12 18 1 15,-12-18-5-15,18 3-2 0,-18-3-4 16,29-3-2-16,-29 3 0 0,32-1-3 16,-13-1-11-16,-19 2-14 0,36-1-18 0,-19-3-32 15,-5 2-48-15,8-3-38 0,-20 5-50 0,25-3-47 16,-15-2-94-16,0 2-622 0,-10 3-399 16</inkml:trace>
  <inkml:trace contextRef="#ctx0" brushRef="#br0" timeOffset="1826.04">2186 910 2836 0,'0'0'-104'0,"0"0"21"0,0 0 15 0,9-13 31 16,-9 13 16-16,0 0 21 0,0 0 16 16,0 0 13-16,0 0 2 15,22 27 3-15,-22-27 0 0,6 20-3 0,0-5 8 16,-2 0-2-16,2-1 3 0,-2 1-3 0,-2 3 3 15,0-1 1-15,-2 2-5 0,0-1 5 16,0 2-20-16,-2 1-27 0,-2 2-56 16,0 0-49-16,-4 2-64 0,-2-5-119 0,-2 3-449 0,-1-1-18 15</inkml:trace>
  <inkml:trace contextRef="#ctx0" brushRef="#br0" timeOffset="12976.23">2635 1120 348 0,'0'0'140'0,"0"0"-44"0,0 0-35 16,0 0-12-16,0 0-11 0,0 0 1 16,0 0 5-16,0 0-3 0,0 0 6 0,0 0 6 15,0 0 2-15,0 0 6 0,0 0-5 0,0 0-1 16,0 0 2-16,0 0 1 0,0 0-5 16,0 0-2-16,0 0 9 0,0 0-9 0,0 0 5 15,0 0-6-15,0 0-7 16,0 0 0-16,0 0-2 0,0 0 13 0,0 0 7 15,0 0-6-15,0 0-5 0,0 0 6 16,0 0 1-16,0 0 3 0,0 0 6 0,0 0 8 16,0 0 1-16,0 0 5 15,28-3-5-15,-28 3 5 0,0 0-14 0,14-1 2 16,-14 1-14-16,0 0-2 0,25 0-6 0,-25 0-6 0,0 0-3 16,26-1-3-16,-26 1-4 15,21-3 4-15,-21 3-11 0,22 0 7 0,-22 0-9 16,20-2-3-16,-20 2-2 15,19-1-3-15,-19 1 0 0,0 0-3 16,26-3-2-16,-26 3-9 0,17-1-18 0,-17 1-16 16,0 0-25-16,0 0-21 0,24 0-27 0,-24 0-21 15,0 0-37-15,0 0-55 0,0 0-125 0,12-2-298 16,-12 2 130-16</inkml:trace>
  <inkml:trace contextRef="#ctx0" brushRef="#br0" timeOffset="13346.18">2643 1009 1740 0,'0'0'-106'0,"0"0"24"0,0 0 19 0,0 0 19 0,0 0 24 15,0 0 15-15,0 0 16 0,0 0 13 0,0 0 20 16,0 0 7-16,0 0 4 0,0 0 10 16,0 0 6-16,0 0 11 0,0 0 1 0,0 0 2 15,0 0 6-15,0 0 2 16,0 0 0-16,0 0-2 0,0 0 2 0,43-11-13 15,-43 11-10-15,0 0-14 0,26 0 6 16,-26 0-13-16,0 0-5 0,27 4-15 16,-27-4-28-16,18 0-37 0,-18 0-35 0,24 4-50 0,-24-4-48 15,21 1-66-15,-21-1-460 16,20 2 57-16</inkml:trace>
  <inkml:trace contextRef="#ctx0" brushRef="#br0" timeOffset="15896">3462 541 1871 0,'0'0'-118'0,"0"0"30"0,0 0 18 16,0 0 12-1,0 0 14-15,0 0 17 0,0 0 15 0,0 0 18 0,0 0 18 16,0 0 5-16,0 0 6 16,0 0 7-16,0 0 5 0,-18 38 3 0,18-38 6 0,0 0-5 15,-7 12 1-15,7-12 7 0,0 0 8 0,-4 19-9 16,4-19-12-16,-4 16 9 16,4-16 9-16,-6 22 2 0,6-22-2 0,-8 24 10 15,4-8-18-15,0 0 1 0,2-1 3 16,0 4-15-16,0-1 4 0,2 1-10 0,0 2 1 15,-2-2-4-15,2 1-7 16,0 0-3-16,0-1 6 0,0-2-15 0,0-17 3 16,0 33-6-16,0-20 2 0,0-13 7 15,0 27-10-15,0-27-2 0,0 21 4 16,0-21 1-16,-2 17-1 0,2-17 7 0,0 0-6 0,-4 21-4 16,4-21 0-16,0 0 1 15,0 0-6-15,0 0 1 0,0 0-1 0,0 0-7 0,0 0 3 16,0 0-5-1,0 0 1-15,0 0 0 0,0 0-6 0,0 0 2 0,0 0 4 16,0 0-2-16,14-53-2 16,-14 53-1-16,8-19 5 0,0 9-8 0,-8 10 8 0,14-20-3 15,-7 11-5-15,5 2-2 0,-12 7 7 16,22-14 0-16,-12 8 4 0,-10 6-3 16,27-5 0-16,-27 5-2 0,24 1 0 0,-24-1 1 15,25 9 4-15,-15-2 0 0,2 1 1 16,-2 0 1-16,-2 5 1 0,-5-2 7 0,-3-11-6 15,14 22 11-15,-10-10 6 16,-4-12 4-16,0 22 7 0,0-22 5 0,-6 18 5 16,6-18-1-16,-17 18-3 15,7-11-3-15,-4-1-7 0,0 0-1 0,-1-1-6 16,15-5 1-16,-28 4-4 0,28-4-20 0,-27-4-16 0,27 4-20 16,-26-8-30-16,26 8-38 15,-22-9-42-15,13 6-59 0,9 3-106 0,-12-14-479 0,6 6-94 16</inkml:trace>
  <inkml:trace contextRef="#ctx0" brushRef="#br0" timeOffset="16256.11">3861 993 2250 0,'0'0'-114'0,"0"0"17"15,14 7 12-15,-14-7 24 16,9 7 21-16,-9-7 22 0,0 0 16 0,0 0 15 16,6 18 13-16,-6-18 26 15,0 0 17-15,0 0 15 0,0 0 19 0,0 0 12 16,-14 23 4-16,14-23-3 15,0 0-1-15,0 0-9 0,0 0-12 0,0 0-8 0,-13 5-11 16,13-5-5-16,0 0-9 16,0 0-5-16,0 0-10 0,0 0-3 15,0 0-4-15,0 0-8 0,0 0-13 0,0 0-10 0,0 0-21 0,0 0-22 16,0 0-32-16,0 0-34 16,0 0-31-16,12-47-45 0,-12 47-58 0,0 0-138 15,1-6-330-15,-1 6 39 16</inkml:trace>
  <inkml:trace contextRef="#ctx0" brushRef="#br0" timeOffset="16836.34">4106 678 2038 0,'0'0'-43'15,"0"0"7"-15,0 0-2 0,0 0 4 0,0 0 5 16,0 0-1-16,0 0 11 0,0 0-11 0,36 6 11 0,-36-6 2 15,0 0 2-15,19 1-3 16,-19-1 8-16,14 3 0 0,-14-3-1 0,24 1-4 16,-24-1 10-16,23 2-4 15,-23-2 6-15,26 2 0 0,-26-2 4 0,23 2 11 16,-23-2 6-16,18 2 17 0,-18-2-2 0,19 2 10 16,-19-2 6-16,0 0-1 0,20 4 11 15,-20-4-3-15,0 0-2 0,0 0 4 0,6 10-3 16,-6-10 9-16,0 0-26 15,0 0-3-15,0 0-4 0,-22 38 10 16,15-29-4-16,-1 5 7 0,-2-3 4 0,0 2-1 16,0 1-1-16,-2 2 12 0,3-2-5 0,-5 2 2 15,2 0-5-15,2-3 4 0,-1 3-9 0,-1-3 3 0,0 0-4 16,4-1-3 0,0-1-5-16,-2 3 5 0,10-14-1 0,-9 17 7 0,9-17 8 15,-8 15-1-15,8-15 1 16,0 0-4-16,0 0 10 0,12 18-9 0,-12-18-4 0,25 5-6 15,-9-5-4-15,-16 0-3 16,37-2-9-16,-15-1-26 0,-1 2-31 0,-1-3-41 16,2 0-51-16,-1 0-46 15,-3-1-65-15,-1 0-145 0,-1-1-456 0,-2 0-169 16</inkml:trace>
  <inkml:trace contextRef="#ctx0" brushRef="#br0" timeOffset="18096.18">4532 455 2324 0,'0'0'-138'0,"8"-12"29"0,-8 12 20 16,0 0 9-16,0 0 13 0,0 0 8 0,0 0 9 16,4-17 10-16,-4 17 2 15,0 0 8-15,0 0 8 0,0 0 19 0,0 0 18 0,0 0 13 16,0 0-3-16,0 0 18 0,0 0 0 0,0 0-5 16,0 0 17-16,0 0-9 15,0 0-4-15,-6 57-9 0,6-57 22 0,-2 18-17 16,2-18 6-16,-4 19-4 15,4-19-4-15,0 0 1 0,0 25-1 0,0-25-5 0,-2 15 9 16,2-15 4-16,0 0 2 16,0 0 1-16,-2 19 13 0,2-19 2 0,0 0 0 15,0 0-8-15,0 0-5 0,0 0-7 0,0 0-7 0,0 0-4 16,0 0-2-16,0 0-2 16,0 0-3-16,0 0-8 0,0 0 3 0,0 0-2 15,16-44-5-15,-16 44 0 16,8-16-1-16,-8 16-4 0,8-16 1 15,-8 16 2-15,14-13-3 0,-14 13-3 0,11-11 1 16,-11 11-4-16,16-8-1 0,-16 8 4 0,12-5-5 16,-12 5 4-16,0 0 2 15,0 0-3-15,27 5 0 0,-27-5 4 0,12 10 0 0,-12-10-4 16,8 10 7-16,-8-10-2 0,0 0-2 0,6 17 8 16,-6-17-2-16,0 0 0 15,8 13 4-15,-8-13-1 0,0 0 2 0,6 12 1 0,-6-12 9 16,0 0 9-16,0 0 2 15,0 0-6-15,0 0-2 0,0 0-7 0,0 0 0 16,0 0-4-16,0 0-3 16,0 0 1-16,27-23-5 0,-27 23 1 0,8-13-2 15,-8 13 2-15,12-16 2 0,-12 16 4 0,8-11 0 0,-8 11 0 16,7-12-2-16,-7 12-1 16,0 0-3-16,14-7 6 0,-14 7 7 0,0 0-3 15,0 0 5-15,0 0-4 16,0 0 2-16,28 20-1 0,-28-20 3 0,8 19-7 0,-4-11 0 15,-4-8 0-15,7 22-3 16,-1-12-4-16,-6-10 1 16,6 19-12-16,-2-6-26 0,-4-13-35 0,4 18-40 15,-4-18-46-15,4 19-48 0,-4-19-70 0,2 16-172 0,-2-16-394 16,-2 11-162-16</inkml:trace>
  <inkml:trace contextRef="#ctx0" brushRef="#br0" timeOffset="19246.23">4898 964 2279 0,'0'0'-167'0,"0"0"27"16,0 0 29-16,0 0 21 0,0 0 24 0,0 0 20 16,0 0 12-16,0 0 21 15,0 0 16-15,0 0 11 0,0 0 14 0,0 0 10 0,0 0 0 16,0 0 0-16,0 0-4 15,0 0-9-15,0 0 4 0,0 0-5 0,0 0-2 16,49 3-2-16,-49-3 0 16,25 0-1-16,-25 0-9 0,28 3 4 0,-16-3-4 15,-12 0 2-15,25 0-12 0,-25 0-4 0,22 0-7 16,-22 0-18-16,17 0-32 0,-17 0-35 16,0 0-66-16,0 0-162 0,22-3-106 0,-22 3 415 15</inkml:trace>
  <inkml:trace contextRef="#ctx0" brushRef="#br0" timeOffset="19466">4986 909 1292 0,'0'0'74'0,"-8"-12"3"0,8 12 5 16,0 0-5-16,0 0-10 0,0 0-3 0,0 0 18 16,0 0 1-16,0 0 4 15,0 0 1-15,0 0 0 0,0 0-2 0,0 0-6 16,0 0-8-16,0 0-10 0,0 0-3 15,0 0-7-15,0 0 0 0,26 46-13 0,-24-37-10 16,-2-9-30-16,6 19-26 16,-6-19-29-16,7 20-32 0,-1-11-35 0,-6-9-48 15,10 16-107-15,-2-9-340 0,-2 0 166 16</inkml:trace>
  <inkml:trace contextRef="#ctx0" brushRef="#br0" timeOffset="19646.09">5424 1059 1833 0,'22'0'59'0,"-22"0"10"15,19 0 0-15,-19 0-14 0,0 0-4 0,26 2-15 16,-26-2 4-16,15 0-7 0,-15 0 0 0,0 0-15 0,22 1-9 16,-22-1-30-16,0 0-37 15,20 0-26-15,-20 0-52 0,0 0-71 0,0 0-367 16,17-1 227-16</inkml:trace>
  <inkml:trace contextRef="#ctx0" brushRef="#br0" timeOffset="19776.41">5750 1065 1599 0,'0'0'-64'0,"18"0"8"0,-18 0 5 0,19 2 1 0,-19-2-3 15,22 3-11-15,-10-5-21 16,-1 2-44-16,-11 0-215 0,24 2 109 0</inkml:trace>
  <inkml:trace contextRef="#ctx0" brushRef="#br0" timeOffset="20036.18">6388 1078 1031 0,'0'0'65'16,"28"2"6"-16,-28-2 1 0,25-2-1 16,-25 2-8-16,22 0 14 0,-22 0-6 0,23-3 7 0,-23 3-17 15,22-1 1-15,-22 1-11 0,20-2-7 0,-20 2 6 16,0 0 2-16,25-2-2 0,-25 2-1 16,0 0-6-16,18-2 3 0,-18 2-3 15,0 0-15-15,0 0-30 0,0 0-24 16,19-1-34-16,-19 1-42 0,0 0-53 15,0 0-146-15,20-2-193 0,-20 2 334 16</inkml:trace>
  <inkml:trace contextRef="#ctx0" brushRef="#br0" timeOffset="20566.05">7020 745 1438 0,'8'-15'29'0,"-8"15"5"15,8-9-3-15,-8 9-6 0,0 0-2 0,8-11-1 16,-8 11-5-16,0 0-4 16,0 0 5-16,0 0-4 0,0 0-1 0,0 0-1 0,0 0 7 15,0 0 3-15,10 33-7 16,-10-33-2-16,-2 31 7 0,2-14-2 0,0 2 1 15,-2-1-1-15,2 2 10 16,-2 1-1-16,4-3 6 0,-4 4 5 0,2-4 13 0,0 1 5 16,0 1 4-16,0-3-8 0,0-17-1 15,0 32-1-15,2-18 4 0,-2-14 1 16,0 24 4-16,0-24 3 0,0 19 13 0,0-19 4 0,0 18 6 16,0-18-13-16,0 0-3 15,4 13-10-15,-4-13-4 0,0 0-7 0,0 0-7 16,0 0-5-16,0 0-4 15,0 0-2-15,0 0-1 0,39-25-6 16,-39 25-2-16,16-10-5 0,-16 10-1 0,23-9-2 16,-7 5-2-16,-16 4 1 0,30-4-3 0,-15 4-3 15,-15 0 2-15,30 0 0 0,-13 2-1 0,-17-2 4 16,26 6 2-16,-16-3 5 16,-10-3 3-16,15 12-1 0,-15-12 7 0,8 11 3 0,-8-11-4 15,0 0-1-15,0 0-4 16,0 0-1-16,-29 25-2 0,19-20-6 15,10-5-20-15,-25 5-30 0,25-5-53 0,-22 3-51 16,12-2-51-16,10-1-81 0,-20-4-606 0,20 4-246 16</inkml:trace>
  <inkml:trace contextRef="#ctx0" brushRef="#br0" timeOffset="21086.18">7462 1009 2559 0,'0'0'-110'0,"20"4"20"0,-20-4 19 0,18 8 17 15,-18-8 4-15,15 13 13 0,-5-5 5 0,-2 1 12 0,-8-9 9 16,14 19 12 0,-6-8 20-16,-8-11 2 0,11 20 9 0,-7-11-2 0,-4-9 1 15,12 17-3-15,-12-17-2 16,8 14-4-16,-8-14 2 0,8 14 5 15,-8-14 10-15,6 9 0 0,-6-9-1 0,0 0-6 16,0 0-11-16,15 3 3 0,-15-3-3 0,0 0-2 16,0 0-4-16,22-16-11 0,-22 16 5 15,14-16 0-15,-4 11 3 0,-1-5 6 0,-9 10-3 16,18-14 8-16,-10 7 12 0,-8 7-3 0,16-9 3 16,-16 9-1-16,15-9 4 15,-15 9 5-15,18-1-1 0,-18 1-1 0,0 0 4 16,0 0-7-16,24 5-7 15,-24-5-2-15,0 0 1 0,11 12-3 0,-11-12-3 0,0 0-3 16,12 8 5-16,-12-8-8 16,0 0-2-16,10 10-11 0,-10-10-1 15,0 0-5-15,0 0-7 0,0 0-4 0,0 0-6 16,24-5-3-16,-24 5 4 0,0 0-1 0,15-9 3 16,-15 9 1-16,0 0 6 0,20-11 9 15,-20 11 11-15,14-7 15 0,-14 7 14 16,15-3 12-16,-15 3 1 0,0 0-2 0,22-2-5 15,-22 2-5-15,0 0-2 0,23 5-2 16,-23-5-9-16,12 11-16 0,-12-11-26 16,14 9-47-16,-14-9-39 0,8 13-48 15,-8-13-49-15,6 11-73 0,-6-3-598 0,0-8-224 0</inkml:trace>
  <inkml:trace contextRef="#ctx0" brushRef="#br0" timeOffset="21476.09">4921 1285 2382 0,'-21'4'-204'0,"3"-2"11"15,2 1 17-15,2 0 17 0,1-2 15 0,1 2 16 16,12-3 28-16,-26 4 26 0,26-4 16 16,-29 4 15-16,15-1 17 0,-3 1 3 0,17-4 3 15,-36 4-3-15,19-1-11 0,-3 0-22 0,4 1-61 16,-3-4-150-16,-1 3 87 16</inkml:trace>
  <inkml:trace contextRef="#ctx0" brushRef="#br0" timeOffset="23146.25">3405 1234 736 0,'0'0'-9'0,"0"0"9"0,0 0 2 0,0 0 7 16,0 0-2-16,0 0 13 15,0 0 15-15,-25 2 12 0,25-2 0 0,0 0 16 16,0 0 5-16,0 0 3 16,0 0 12-16,0 0 1 0,-20 2 4 0,20-2 8 0,0 0-10 15,0 0 6-15,0 0-5 0,0 0-13 0,0 0-6 16,0 0-16-16,0 0 1 16,0 0-2-16,0 0-9 0,0 0-3 0,0 0-4 15,0 0-3-15,0 0-4 0,0 0 1 16,0 0 1-16,0 0 1 0,0 0 8 0,0 0 10 15,0 0-7-15,0 0-4 16,0 0 2-16,0 0-6 0,0 0 1 0,0 0-7 16,0 0 0-16,51 7 0 0,-51-7-7 0,26 4-3 15,-9-1 4-15,-17-3 6 0,30 3 7 16,-9-1-3-16,-3 0 1 0,4 0 2 0,1-1-10 16,-1 4 3-16,5-3-4 15,-1 2-3-15,1-3-1 0,1 1-4 0,-1 2 2 16,1-3-7-16,-3 3 3 0,5-1-1 15,-3-2-2-15,1 1 0 0,-5 1-4 16,5 0 0-16,-1-2 0 0,1-1-1 16,1 5 4-16,-1-1-5 0,-3-2-1 0,5 1 2 0,-5-1-2 15,5 1-3-15,-3 3 8 0,3-6-5 0,-3 3-3 16,1 1 2-16,3-4 0 16,-2 5 5-16,-1-3-8 0,-1-1 2 0,-1 3 2 0,2-1-2 15,-7-2 4-15,3 4 6 16,-1-4-2-16,-3 2-2 0,1-2 2 15,3 3-2-15,-2-2 3 0,-1 0-3 16,5 1-2-16,-5 0 5 0,1-2-4 0,5 3-2 0,1 0 2 16,-3-2-4-16,3 0 1 15,1 0 1-15,-1 0-4 0,-1-1 1 0,1 2-5 16,-1-2 7-16,3 1-1 0,-3 1-2 0,1-2-2 0,-5 1 5 16,1 0 0-16,2-2-4 15,-3 2 3-15,5 1 3 0,-5 0-4 0,3-2-1 16,-3 3 2-16,3-2-3 15,-5 0 0-15,5 2 0 0,1-1 0 0,-5 0 1 16,5 1-1-16,-3-1 0 16,4 1 3-16,-3-2-2 0,1 4 2 0,1-5-2 15,1 3-2-15,1 0 1 0,0 0 0 0,-1 0-1 0,3-2 2 16,-1 1-2-16,-1 1 3 16,3 0 0-16,1-1 0 0,-1 3-2 0,-1-4 2 0,2 0-4 15,1 2 1-15,3 2 0 16,-6-2-1-16,3 0 1 0,1-1-2 0,3 1 1 15,-1 3 2-15,4-4-9 0,-4 1 8 16,-1 0-7-16,3-1-2 0,-8 2 5 0,5-4 1 16,3 5-3-16,-6-4 7 15,1 2-5-15,1 0 6 0,-1-3-4 0,1 3-1 16,-4-2 0-16,5 2 1 0,-5-3 1 0,2 2 2 0,-1-2-3 16,-1 2 3-16,-1-2 3 15,3 1-1-15,-3 2-2 0,-3-4 0 0,1 2 0 16,1 0 3-16,-3 0-1 15,1-1 3-15,1 1-5 0,1 1-3 0,0-2 2 16,1 1 0-16,-1 0 1 16,3-2 0-16,-3 2 2 0,5-2 1 0,-3 0 0 0,0 0 2 15,1 0-1-15,-1 2 7 0,1-2 0 0,3 0 0 0,-3 0-2 16,-1 0-1 0,0 0 3-16,1-2-1 0,3 2-5 0,-3 0 3 0,-1-2-2 15,2 2-4-15,5 0 4 16,-5-2 3-16,2 2 2 0,1-2 5 0,3 2 6 15,-4 0 6-15,1 0 3 0,3-1 2 16,-4 1-2-16,3 0 4 0,-5-3-2 16,2 3-6-16,-1 0-5 0,1 0 0 15,-3-2 0-15,-3 2-7 0,0 0 3 0,-1-1-4 0,-3 2 2 16,-3-1-11-16,-4-1 1 0,1 1-23 0,-19 0-30 16,28 0-44-16,-28 0-33 15,16 1-46-15,-16-1-63 0,0 0-153 0,0 0-452 16,0 0-172-16</inkml:trace>
  <inkml:trace contextRef="#ctx0" brushRef="#br0" timeOffset="24223.83">3401 1987 2397 0,'0'0'-81'15,"0"0"30"-15,0 0 20 16,0 0 22-16,0 0 40 0,0 0-8 0,0 0 14 15,0 0 6-15,0 0 6 16,0 0-2-16,0 0 7 0,0 0 2 0,0 0 2 0,0 0 5 16,22-26-12-16,-22 26-5 0,0 0-7 15,19-5-5-15,-19 5 4 0,20-4-8 16,-20 4-6-16,26 0 1 0,-26 0-5 0,29-1 3 16,-11 1-6-16,-18 0-6 15,31 0 4-15,-17-2-3 0,-14 2 0 0,27 0-1 16,-27 0 0-16,30 0 3 0,-30 0 3 15,21 0 0-15,-21 0 6 0,18 0 3 0,-18 0 3 16,0 0-2-16,16 3 1 16,-16-3-4-16,0 0 0 0,0 0-1 0,0 0-2 15,0 0-4-15,0 0 0 0,-8 27-1 0,8-27-1 16,0 0-4-16,-14 19-1 0,14-19 4 16,-17 15-8-16,7-5 2 0,-2 0 1 0,2-3-2 0,-4 2 1 15,5 3 2-15,-3 0 0 16,-2-1 1-16,2 3 3 0,-1-3-3 15,1 0 2-15,0 3-1 0,2-3 0 16,-2 3 3-16,5-3 2 0,-3 0 1 0,0-1-1 16,2 1 1-16,8-11 1 0,-14 17 0 15,6-9-1-15,8-8 4 0,-11 15-2 0,11-15 4 16,-4 14 5-16,4-14 3 0,-6 13 11 0,6-13 3 16,0 0 2-16,0 0 3 15,0 0 1-15,14 25 2 0,-14-25-1 0,19 5-2 0,-5-1-7 16,0 0-1-1,3-2 2-15,3-2-9 0,2 2-11 0,-5-2 5 0,5 0-4 16,1-2-7-16,-1 0-23 16,0-2-28-16,-3 0-39 0,3-1-36 0,0-1-55 15,-3-1-48-15,3 3-66 0,-7-4-121 0,-1 2-585 0,2-1-442 16</inkml:trace>
  <inkml:trace contextRef="#ctx0" brushRef="#br0" timeOffset="25155.95">3841 1703 2872 0,'0'0'-121'0,"0"0"28"0,0 0 12 0,8-15 4 16,-8 15 15-16,0 0 6 16,0 0 2-16,0 0 10 0,0 0 3 0,0 0 18 15,0 0-2-15,0 0 10 0,0 0 8 0,0 0 9 0,0 0 12 16,0 0-2-1,0 0 13-15,4 43 5 0,-4-43-1 0,0 18-10 0,0-18-2 16,0 0-5-16,-4 25-1 16,4-25 4-16,0 0-3 0,-2 20-3 0,2-20-1 15,0 0 6-15,-2 16 7 0,2-16-4 0,0 0 7 16,0 0-3-16,0 0-7 0,0 0-13 16,0 0 8-16,0 0-6 0,0 0-6 0,0 0-3 15,0 0 2-15,0 0-4 16,0 0-2-16,31-40 5 0,-21 30 4 0,-4-1-1 15,-6 11 13-15,14-21-1 16,-2 10 11-16,-12 11 9 0,10-12 12 0,-10 12 7 0,15-13 6 16,-15 13 5-16,10-11-1 0,-10 11 12 0,0 0 17 15,0 0 2-15,0 0 1 16,0 0-11-16,0 0-8 0,30 18-7 0,-30-18-6 0,5 18-9 16,1-7-5-16,-6-11-11 15,4 19-35-15,-4-19-45 0,2 23-54 0,2-14-63 16,-4-9-70-16,6 21-195 0,-2-14-370 15,-4-7-110-15</inkml:trace>
  <inkml:trace contextRef="#ctx0" brushRef="#br0" timeOffset="25976.12">4204 2271 2262 0,'0'0'-95'0,"-15"7"29"0,15-7 15 0,0 0 31 15,0 0 23-15,0 0 24 0,0 0 6 0,0 0 13 16,0 0 6-16,0 0 13 0,0 0 6 16,0 0 11-16,0 0 0 0,0 0 2 0,0 0-4 15,0 0 0-15,0 0-6 0,0 0-5 0,0 0-6 16,0 0-5-16,51 7-6 15,-51-7-9-15,17 0-2 0,-17 0-5 0,24 3-2 16,-24-3-7-16,27 1-7 0,-13 2-22 16,-14-3-18-16,24 2-37 0,-24-2-31 0,21 1-21 15,-21-1-25-15,20 0-28 0,-12 0-54 0,-8 0-111 16,0 0-346-16,10-10 87 16</inkml:trace>
  <inkml:trace contextRef="#ctx0" brushRef="#br0" timeOffset="26226.29">4295 2183 1925 0,'0'0'-64'0,"0"0"15"15,0 0 16-15,-6-21 12 0,6 21 18 0,0 0 17 16,0 0 13-16,0 0 10 0,0 0 17 16,0 0 31-16,0 0 12 0,0 0 3 0,0 0 5 15,0 0-2-15,0 0-7 0,0 0-6 0,21 44 5 16,-21-44-5-16,2 23-3 15,0-12-13-15,-2-11-7 0,2 29-5 0,4-13-6 16,-6 2-6-16,2-2-7 0,2-1-18 16,-2 0-31-16,0 2-35 0,2-2-51 0,-2 1-25 15,-2-16-46-15,4 22-46 0,-4-22-113 0,4 19-387 16,0-13 34-16</inkml:trace>
  <inkml:trace contextRef="#ctx0" brushRef="#br0" timeOffset="27075.96">4843 2248 1977 0,'0'0'-82'0,"0"0"22"15,-6-27 19-15,6 27 16 0,0 0 20 0,0 0 20 16,-4-19 6-16,4 19 4 15,0 0 14-15,-4-17 2 0,4 17 16 0,0 0-10 16,0 0-3-16,-4-17 7 0,4 17-4 16,0 0 2-16,-10-12-7 0,10 12-5 0,0 0 6 15,-14-11-3-15,14 11 1 0,0 0 2 0,-23-6-2 16,23 6 5-16,-20 0 2 16,20 0 1-16,-25 4 7 0,25-4 1 0,-32 8-7 15,15-3-4-15,1 3 0 0,0-1-10 16,-2 5 1-16,3-3-3 0,3 3 4 0,-2 0-6 15,4-1 0-15,3 2 0 16,1-1-1-16,0 1-2 0,6-13-2 16,-10 27-16-16,10-14-15 0,0-13 4 0,2 22 2 0,-2-22 0 0,8 20 1 15,-2-8 1-15,2-5-4 16,-8-7 0-16,15 13-1 16,-7-7-3-16,-8-6-9 0,18 7-7 0,-18-7-2 15,17 0-14-15,-17 0-7 0,0 0 2 0,30-7 4 0,-30 7 2 16,20-14 10-16,-15 3 3 15,9-2 6-15,-6 1-4 0,0 0 8 0,2-2 6 0,-4 0 17 16,-6 14 14 0,11-24-1-16,-3 14 7 0,-8 10 9 0,8-17 2 0,-8 17-1 15,8-14 3-15,-8 14 0 0,0 0 13 0,10-13 8 16,-10 13 13-16,0 0 6 16,0 0 2-16,0 0-6 0,0 0-4 0,0 0-11 0,6 42 0 15,-6-42-7-15,2 26-9 16,-2-8-3-16,2-1-4 0,0-2-9 0,0 3-18 15,-2-1-28-15,1 0-30 16,-1-17-47-16,4 29-55 0,-2-16-52 0,-2-13-61 16,6 18-151-16,-6-9-481 0,0-9-266 15</inkml:trace>
  <inkml:trace contextRef="#ctx0" brushRef="#br0" timeOffset="27386.23">4980 2530 2615 0,'0'0'-56'0,"0"0"44"0,0 0 28 0,12 8 14 15,-12-8 20-15,0 0 21 16,0 0 8-16,0 0 4 0,14 8-3 0,-14-8-1 0,0 0-11 16,6 13-6-16,-6-13-5 0,0 0-8 0,5 16-4 15,-5-16-6-15,4 14-14 16,-4-14-15-16,8 15-30 0,-8-15-32 0,4 13-40 0,-4-13-31 16,4 12-29-1,-4-12-27-15,2 9-49 0,-2-9-129 0,0 0-331 0,0 0 67 16</inkml:trace>
  <inkml:trace contextRef="#ctx0" brushRef="#br0" timeOffset="28056.28">5198 2162 1932 0,'0'0'-34'0,"0"0"31"0,0 0 19 0,0 0 23 0,0 0 4 16,6-13-3-16,-6 13 3 15,0 0 7-15,0 0-14 0,0 0-1 0,0 0 2 16,0 0-3-16,0 0-1 15,0 0-1-15,0 0 6 0,0 0-13 0,0 0 2 16,16-6-3-16,-16 6 4 0,0 0-1 16,0 0-3-16,17-1-9 0,-17 1 0 0,0 0 12 15,22 0-8-15,-22 0-4 0,0 0 1 0,29 0-6 16,-29 0-1-16,20 0-4 16,-20 0 5-16,22-3-6 0,-22 3-4 0,21 0 14 15,-21 0 5-15,18 0 7 16,-18 0 16-16,0 0 9 0,23 0 8 0,-23 0 3 0,0 0-3 15,18 3 0-15,-18-3-3 16,0 0-3-16,0 0-5 0,0 0-3 0,16 3-6 0,-16-3-6 16,0 0 1-16,0 0-4 0,0 0-3 0,0 0 1 15,0 0-1-15,-8 25-4 16,8-25 1-16,0 0-4 0,-20 27 1 16,13-18-2-16,-1 2-1 0,-4 1-2 15,4 1-2-15,-2-2 3 0,-2 5-5 0,3-4 1 0,-3 6-2 16,2-4 1-16,0 0-5 15,-2 1 1-15,5-1-1 0,-1 1-1 0,-2-1 2 16,4-1-3-16,6-13-3 16,-10 25 10-16,6-13-7 0,4-12 2 0,-8 21 2 15,8-21 4-15,0 17 1 0,0-17 6 0,0 0 1 0,8 21 6 16,-8-21-2-16,12 9-3 16,-12-9-1-16,20 10 0 0,-11-9-5 0,-9-1-18 15,28 5-1-15,-14-4 0 0,-14-1-6 16,27 0-17-16,-27 0-21 0,26 0-35 0,-26 0-43 15,21-1-49-15,-21 1-47 16,24-5-92-16,-14 4-589 0,-10 1-291 0</inkml:trace>
  <inkml:trace contextRef="#ctx0" brushRef="#br0" timeOffset="30026.29">5620 1834 2554 0,'0'0'-180'16,"0"0"20"-16,0 0 6 0,4 12 13 16,-4-12 18-16,0 0 22 0,0 0 26 15,2 23 22-15,-2-23 21 0,0 16 17 16,0-16 8-16,-6 22-3 0,6-22 10 0,-2 20 1 0,2-20-2 15,-4 18 11-15,4-18 9 16,-2 19 11-16,2-19-2 0,0 0 9 0,-3 21 15 16,3-21 9-16,0 0 6 0,-2 15-10 15,2-15 8-15,0 0-19 0,0 0-6 0,-4 13-9 16,4-13-4-16,0 0 3 16,0 0-19-16,0 0 0 0,0 0 3 0,0 0-11 15,0 0 8-15,0 0-13 0,0 0 9 0,0 0 10 0,25-38 2 16,-25 38 4-1,8-14 19-15,-8 14-2 0,8-14 11 0,-8 14-10 16,12-12 5-16,-12 12 7 0,7-8 7 16,-7 8-8-16,0 0 7 0,16-11-6 0,-16 11 2 0,0 0-1 15,0 0 1-15,0 0-4 0,26 7-1 16,-26-7-10-16,0 0-2 0,12 14-6 16,-12-14 3-16,9 14-11 0,-9-14-24 0,8 13-38 15,-8-13-48-15,8 14-39 16,-4-9-42-16,-4-5-74 0,0 0-532 0,10 9-67 0</inkml:trace>
  <inkml:trace contextRef="#ctx0" brushRef="#br0" timeOffset="30186.26">5864 1934 2374 0,'0'0'29'0,"25"-3"-9"0,-25 3 3 16,0 0-16-16,0 0-2 0,30 3-2 15,-30-3-15-15,19 0-23 0,-19 0-18 0,22 0-32 0,-12 0-32 16,-10 0-46-16,19-3-118 16,-9 2-269-16,-10 1 263 0</inkml:trace>
  <inkml:trace contextRef="#ctx0" brushRef="#br0" timeOffset="30396.34">6121 1821 1778 0,'0'0'110'0,"0"0"-11"16,0 0-25-16,0 0 1 15,0 0-8-15,0 0-8 0,0 0-11 0,20 21-7 0,-20-21 8 16,4 13-9-16,-4-13-5 0,2 18 2 0,-2-18-8 16,4 22-5-16,-4-22-24 15,0 22-29-15,1-8-49 0,-1-14-56 0,0 25-84 0,4-13-446 16,-4 1 100-16</inkml:trace>
  <inkml:trace contextRef="#ctx0" brushRef="#br0" timeOffset="30811.1">6691 2503 2144 0,'13'11'154'0,"-13"-11"3"0,0 0-21 15,0 0-16-15,14 9-17 16,-14-9-19-16,0 0-38 0,14 5-29 0,-14-5-44 0,0 0-46 15,17 4-40-15,-17-4-42 16,0 0-59-16,0 0-112 0,20-4-323 0,-20 4 123 16</inkml:trace>
  <inkml:trace contextRef="#ctx0" brushRef="#br0" timeOffset="30926.49">6922 2514 1843 0,'0'0'-57'0,"18"2"4"0,-18-2-10 15,0 0-13-15,25 0-39 0,-25 0-87 0,22-2-215 16,-14 1 132-16</inkml:trace>
  <inkml:trace contextRef="#ctx0" brushRef="#br0" timeOffset="31066.44">7236 2498 1380 0,'0'0'97'0,"0"0"-11"0,20 0-27 15,-20 0-34-15,0 0-23 0,22 0-36 16,-11 0-29-16,-1 1-47 0,-10-1-62 16,0 0-242-16,30 4 131 0</inkml:trace>
  <inkml:trace contextRef="#ctx0" brushRef="#br0" timeOffset="31206.09">7531 2481 1233 0,'0'0'44'0,"0"0"6"16,0 0-4-16,0 0-15 16,0 0-24-16,22-4-40 0,-22 4-51 0,0 0-147 0,0 0-118 15,6-6 110-15</inkml:trace>
  <inkml:trace contextRef="#ctx0" brushRef="#br0" timeOffset="31496.08">8051 2503 1075 0,'0'0'106'15,"0"0"-7"-15,14 6-16 0,-14-6-4 0,0 0-25 0,20 4-5 16,-20-4-5-16,19 1 4 16,-19-1-5-16,20 5-13 0,-20-5 0 0,18 1 6 0,-18-1-10 15,21 3 12-15,-21-3-29 0,24 1-13 0,-24-1-36 16,20 0-40-16,-20 0-71 16,0 0-150-16,21-5-114 0,-15 0 130 0</inkml:trace>
  <inkml:trace contextRef="#ctx0" brushRef="#br0" timeOffset="31685.95">8191 2430 1411 0,'0'0'134'0,"0"0"-17"0,0 0-8 0,0 0-13 16,0 0-5-16,0 0-16 0,0 0 1 0,0 0-16 16,-12 29 5-16,12-29-4 15,0 21-9-15,0-21-9 0,2 23 2 0,-2-23 1 16,2 29-12-16,-2-14-13 0,2-2-22 15,-2-13-29-15,4 31-31 0,-2-18-22 0,0 0-45 16,0-1-53-16,-2-12-128 16,4 19-250-16,-2-11 253 0</inkml:trace>
  <inkml:trace contextRef="#ctx0" brushRef="#br0" timeOffset="32206.1">8686 2547 1629 0,'15'-12'-15'0,"-15"12"15"0,8-8-2 0,-8 8 5 16,0 0-3-16,2-18 2 15,-2 18 0-15,0 0 11 0,0 0 5 0,-15-18 16 0,15 18 23 16,-18-7-4-16,18 7 6 15,-20-4 9-15,20 4-4 0,-23 0 0 0,23 0-3 16,-24 8 12-16,12-2-6 16,12-6-7-16,-21 15 3 0,13-8-4 15,-2 4-3-15,10-11-2 0,-12 19-3 0,8-6-7 0,4-13-5 0,-4 19-5 16,4-19-5-16,0 20 3 16,0-20-12-16,6 19 2 0,-6-19-5 0,14 16-8 0,-14-16-18 15,14 11-17 1,-4-7-14-16,-10-4-16 0,15 4-3 0,-15-4-3 0,0 0 8 15,30-4 0-15,-30 4 15 16,19-11 8-16,-19 11 22 0,18-14 14 0,-10 8 22 16,-8 6 28-16,14-13 27 0,-14 13 10 15,13-13 6-15,-13 13 9 0,10-10 2 0,-10 10-4 16,10-10-2-16,-10 10-6 0,0 0-2 0,0 0-8 16,12-9-4-16,-12 9 8 0,0 0 3 15,0 0-1-15,0 0-9 0,0 0-5 16,0 0-9-16,19 29-9 0,-19-29-3 15,6 17-10-15,-6-17-15 0,4 19-26 0,0-11-30 0,-2 3-26 16,-2-11-34 0,8 20-53-16,-4-8-40 0,-2-2-40 0,2 0-43 0,-4-10-106 15,6 16-533-15,-2-7-282 0</inkml:trace>
  <inkml:trace contextRef="#ctx0" brushRef="#br0" timeOffset="32896.11">9010 2705 2636 0,'0'0'-89'0,"0"0"27"16,0 0 11-16,0 0 20 0,0 0 22 0,0 0-6 16,0 0 12-16,0 0 6 0,0 0 9 15,0 0 29-15,0 0 12 0,0 0 6 16,0 0 6-16,0 0-10 0,0 0 2 15,0 0-9-15,0 0-4 0,0 0-1 0,0 0-3 0,-8 50 3 16,8-50 4-16,-4 19-6 16,4-19-3-16,-2 15-3 0,2-15-3 0,0 0 0 15,-2 21-6-15,2-21-1 0,0 0-1 0,-2 13 0 16,2-13-5-16,0 0-2 16,0 0-9-16,0 0 1 0,0 0-3 0,0 0 0 15,0 0-2-15,0 0 0 0,0 0 4 16,35-26 1-16,-35 26 8 0,14-14 13 0,-14 14 13 15,16-11 13-15,-16 11 13 16,16-10 12-16,-16 10 5 0,11-7 4 0,-11 7-1 16,0 0 1-16,20-4-9 0,-20 4-11 15,0 0-7-15,0 0-6 0,26 5-8 16,-26-5-5-16,9 10-8 0,-9-10-18 0,10 9-29 0,-10-9-27 16,8 14-36-16,-8-14-44 15,8 12-55-15,-8-12-41 0,6 10-51 0,-6-10-143 0,4 9-533 16,-4-9-361-16</inkml:trace>
  <inkml:trace contextRef="#ctx0" brushRef="#br0" timeOffset="33896.25">8328 1579 2671 0,'0'0'-156'0,"0"0"26"0,0 0 10 0,0 0 19 15,0 0 14-15,0 0 19 16,0 0 5-16,0 0 18 0,0 0 13 0,0 0 11 16,0 0 6-16,0 0 15 0,0 0 13 15,0 0 5-15,0 0 8 0,0 0 16 0,0 0 5 16,0 0 4-16,0 0 4 0,0 0-8 0,0 0 2 16,20 31-7-16,-20-31-3 15,0 0-6-15,22 5 2 0,-22-5-11 0,17 6 7 16,-17-6-8-16,24 4 0 15,-10 0-16-15,-14-4 16 0,29 4-9 0,-15-3-2 0,3 1-6 16,1 0 4-16,-18-2-1 16,30 2-6-16,-17 0 5 0,-13-2-4 0,30 2 5 0,-15-2-1 15,-15 0 1-15,26 2-2 0,-26-2 10 0,27 0-10 16,-13 0-4-16,-14 0 6 16,28 0-6-16,-28 0 6 0,27 0-8 0,-13 0 2 0,-14 0-10 15,27 0 7 1,-27 0 6-16,24 0 7 0,-24 0-7 0,24-2 7 0,-24 2-4 15,19 0 13-15,-19 0-13 16,20-2 3-16,-20 2 1 0,0 0-1 0,25-2-6 16,-25 2 8-16,0 0 2 0,24 0 16 15,-24 0 9-15,0 0 5 0,22-2 8 0,-22 2-4 16,0 0-5-16,0 0-1 0,17-2-7 0,-17 2-6 16,0 0-23-16,0 0-33 15,0 0-43-15,20-2-52 0,-20 2-49 0,0 0-87 16,8-1-520-16,-8 1-76 0</inkml:trace>
  <inkml:trace contextRef="#ctx0" brushRef="#br0" timeOffset="34376.21">9532 1642 2209 0,'0'0'-78'0,"0"0"16"0,0 0 0 16,0 0 9-16,0 0-8 0,0 0 13 15,0 0 2-15,0 0 3 0,12 16 9 0,-12-16 6 16,0 0 9-16,0 0 3 0,18 1 1 0,-18-1-4 15,0 0 9-15,19 2-1 16,-19-2 1-16,18 0-2 0,-18 0 5 0,0 0 9 16,27 0-9-16,-27 0 0 0,0 0 2 15,26-2 4-15,-26 2-8 0,20 0 4 0,-20 0-6 16,0 0-11-16,21-1-21 0,-21 1-23 0,12-3-48 16,-12 3-93-16,12-6-148 15,-12 6 113-15</inkml:trace>
  <inkml:trace contextRef="#ctx0" brushRef="#br0" timeOffset="34666.04">9593 1516 1031 0,'0'0'25'0,"0"0"-6"0,0 0 6 0,0 0-4 15,0 0 13-15,0 0-1 0,0 0 12 0,0 0 11 16,0 0 1-16,0 0 3 0,0 0-11 16,51 12 4-16,-51-12-6 0,18 2-3 15,-18-2 14-15,19 1-25 0,-19-1-11 0,20 0-16 16,-20 0-24-16,18 0-25 0,-18 0-34 15,0 0-54-15,23 0-137 0,-13-1-119 16,-10 1 123-16</inkml:trace>
  <inkml:trace contextRef="#ctx0" brushRef="#br0" timeOffset="37906.18">10418 1604 541 0,'0'0'140'0,"0"0"-72"0,0 0-15 16,0 0-10-16,0 0 8 0,0 0 5 0,0 0 14 15,0 0 4-15,0 0 6 0,0 0 2 0,0 0 18 0,0 0-1 16,0 0-1 0,0 0 17-16,0 0-9 0,0 0-5 0,0 0 2 0,0 0-1 15,0 0-4-15,0 0-5 16,0 0-13-16,0 0-7 0,0 0-3 0,0 0-4 0,0 0-5 15,0 0-10-15,0 0-7 16,0 0 0-16,0 0-6 0,37 21-2 16,-37-21-3-16,0 0-7 0,0 0-2 15,20 0 1-15,-20 0-4 0,0 0-4 0,21 0 1 0,-21 0-4 16,0 0-1-16,30 0-5 0,-30 0 9 16,25 0-8-16,-25 0-2 0,28 0 4 15,-11 0 4-15,-1 0-6 0,-16 0-9 0,39-2 5 16,-19 2-3-16,0-2-4 15,1 2 4-15,1-2 3 0,-2 2-5 0,1-2 6 16,1 0-6-16,-3 0 4 16,1 2-4-16,0-2 1 0,1 1 2 0,-1-2 0 0,0 2-3 15,-1-1 0-15,1 0 3 0,1 2-1 0,-3-2 0 0,4-1 2 16,-3 0-1 0,5 1-5-16,-6 1 9 0,3-1-5 0,-1 0 3 0,1 0 8 15,-3 0-1-15,2-2 3 16,-1 3 0-16,-1-2-1 0,2 2 2 0,-1-2-2 15,3 3 2-15,-4-1-3 0,1-2-2 16,3 2 2-16,-3-1 2 0,-19 2 4 0,38-2 7 16,-19 2-1-16,1-2 3 0,-20 2 1 0,39-1-2 15,-21 1-3-15,2-3-2 16,-1 2 2-16,-19 1-6 0,40 0-1 0,-21 0-1 16,3 0 3-16,-3 0-11 0,-19 0 2 15,40 1-1-15,-19-1 0 0,-1 0-2 0,0 3 1 16,1-3-3-16,1 1 0 15,-1-1 1-15,-1 2-3 0,2-2 1 0,1 2 1 0,-1-2-5 16,1 2 5 0,-3-1-1-16,4-1-2 0,-1 3 0 0,-1-3-2 0,1 1 5 15,-1 2-3-15,0-3 0 0,1 1-1 0,1 2-1 0,-1-2-3 16,1-1 6 0,-1 2-3-16,1 0 4 0,1 0-3 0,-3 0 0 0,2 0 2 15,3 0-3-15,-3-1 0 16,-1 1-1-16,1 1 2 0,3-2-1 0,-3 1 2 15,1 0 1-15,-1-2-2 0,-2 2-1 16,3-2 0-16,-1 2-1 0,-3-2 0 0,3 0 1 16,-1 1 1-16,3 2-1 15,-5-3-1-15,7 1-1 0,-2 1 1 0,-1 0 2 16,3 0-2-16,-1 0 1 0,2 2-1 0,-1-4 2 16,-2 3-5-16,-1 0 4 0,1-2 0 15,-3 2-1-15,3-2 1 0,-3 1 0 0,-1 0 0 16,1 0 1-16,-1 0-1 15,2 2 2-15,-3-2-1 0,1-2 1 16,1 1-4-16,1-1 4 0,-4 0-2 0,3 3 0 16,-1-3 2-16,-1 0-2 0,1 0 4 0,-2 0-4 15,1 0 2-15,-1-3-4 0,-20 3 2 0,37-1 0 0,-19 1 0 16,-1-2 1 0,-17 2-1-16,36-2-3 0,-21 0 5 0,-15 2-4 0,36-2 4 15,-20 0-1-15,-16 2-1 16,33-2 4-16,-15 2-7 0,-1-2 2 0,-17 2 1 15,38-1 0-15,-21-2 8 16,-17 3-6-16,36-1-2 0,-19-2 0 0,-1 2-1 0,-16 1 2 16,31-2 2-16,-13 2 2 0,0-2 0 0,-18 2 0 15,29-4-3-15,-29 4 5 16,30-2-5-16,-17 0 6 0,5 0-7 0,0-2-2 0,-18 4 1 16,35-3 2-16,-17 1 0 15,-1-2-1-15,3 3-1 0,0-2 0 0,-3 1 5 16,3-1-4-16,-20 3 1 15,33-4 0-15,-13 0 3 0,0 2 4 16,-5 1 4-16,3-3 3 0,-18 4 2 16,33-4-5-16,-17 1-1 0,-16 3 1 0,32-3-4 0,-17 1-2 15,1-1 2-15,-16 3-5 0,33-4 0 0,-13 1 2 0,-2 2-2 16,-18 1 0 0,33-2-2-16,-15 2-1 0,-1-3 0 15,3 2 4-15,-20 1-4 0,35-2 2 0,-15 2-3 16,0-1 4-16,-3-2-4 0,-17 3 2 0,40-2-1 15,-21 0 0-15,-1 2 2 0,2-1-1 16,-1-2 0-16,-19 3-1 0,34-1 1 0,-15-1 0 16,-19 2-5-16,36-2 2 0,-19 2 0 0,1-2-1 15,-18 2 1-15,37 0 0 16,-19 0 0-16,4-1 2 0,-22 1-1 0,35 0 0 0,-15 0-3 16,-1 0 3-16,3 1-2 15,-5-1-3-15,5 0 4 0,-2 0 1 0,-20 0-1 16,37 0 2-16,-15-1-2 15,-3 2 1-15,-1-1-2 0,2 0 1 16,-1 0 0-16,-1 0 2 0,3 0-1 16,-1 2 1-16,2-2-1 0,-3 0 3 0,1 0-4 0,2 2 1 15,-1-2 0-15,-3 2 0 0,3-2-3 0,-1 0-1 16,2 1 3-16,-5-1 4 16,3 3-2-16,2-3 0 0,-1 1-1 0,-1 1-4 0,-1-2 4 15,3 2-1-15,0 1-1 16,-5-3 4-16,3 0-4 0,2 0 2 0,-1 1 3 15,-21-1-1-15,38 0-2 0,-19 0 2 16,-1 2-2-16,3-2 1 0,-1 0-2 16,4 0 1-16,-3 0 0 0,-1 0 0 15,1 1 1-15,1-1 2 0,0 0-3 0,-1 0-1 16,-3 0 6-16,4 0 2 0,-3 0-1 0,-1 0 0 16,-18 0-2-16,35 3 2 0,-23-3-1 15,-12 0-6-15,26 0-25 0,-26 0-35 0,19 0-43 16,-19 0-50-16,14 2-54 15,-14-2-124-15,0 0-607 0,0 0-356 0</inkml:trace>
  <inkml:trace contextRef="#ctx0" brushRef="#br0" timeOffset="39866.41">10541 2229 2746 0,'0'0'-122'0,"0"0"16"16,0 0 16-16,0 0 15 0,0 0 10 0,0 0 17 15,0 0 11-15,0 0 18 16,0 0 10-16,0 0 3 0,0 0 12 0,26 15 13 0,-26-15-4 15,0 0 1-15,0 0 12 16,0 0-2-16,29-4 10 0,-29 4-1 0,0 0 3 16,22-2-6-16,-22 2 0 0,20-4-8 0,-20 4-1 15,21 0 2-15,-21 0-2 0,24-4 4 16,-24 4 1-16,25-1-1 0,-25 1-1 0,24-2-4 16,-24 2-1-16,22 0 10 15,-22 0-5-15,17-2 7 0,-17 2 1 0,0 0-4 16,22 0-7-16,-22 0 4 0,0 0 3 15,0 0-7-15,19 8 4 0,-19-8-6 0,0 0 3 16,0 15-3-16,0-15-3 16,0 0-4-16,0 0 2 0,-19 30 3 15,13-20-8-15,6-10 0 0,-20 21 2 0,11-10-1 0,-3 1 1 0,2-1-4 16,-2-1 0-16,2 1-5 16,0-1 4-16,1-1 3 0,-1 0 1 15,10-9 5-15,-16 18 3 0,16-18 2 16,-10 11-4-16,10-11 5 0,-6 12 2 0,6-12 12 15,-4 13 8-15,4-13 6 0,0 0 5 16,0 0 4-16,12 19-4 0,-12-19-3 0,20 8-5 16,-6-7-1-16,3 2-9 0,3-2-2 0,0 1-7 0,1-1-24 15,1-1-40-15,-1 0-48 16,-1 0-51-16,4 0-68 0,-5-1-54 0,1-1-151 16,-2 1-448-16,-18 1-209 15</inkml:trace>
  <inkml:trace contextRef="#ctx0" brushRef="#br0" timeOffset="40496.25">11176 2356 2512 0,'0'0'-54'0,"-14"12"19"0,14-12 6 16,0 0 15-16,0 0 13 15,0 0 6-15,0 0 14 0,0 0 7 0,0 0 15 16,0 0-5-16,0 0-1 0,0 0 5 16,41 6-4-16,-41-6-5 0,24-3 1 15,-24 3-4-15,23-1-4 0,-23 1-8 0,24-2-25 0,-24 2-48 16,24 0-44-16,-11 2-40 16,-13-2-62-16,0 0-126 0,30-4-278 0,-22 2 184 0</inkml:trace>
  <inkml:trace contextRef="#ctx0" brushRef="#br0" timeOffset="40796.18">11527 2211 1796 0,'18'-5'-4'0,"-18"5"3"16,0 0-6-16,0 0 15 15,0 0 27-15,0 0 5 0,18 17-2 16,-18-17 11-16,2 21 0 0,-2-21 0 16,0 29 11-16,0-13 3 0,0 6 2 0,0-1 10 0,-2 0 1 15,2 5-12-15,0 1-7 0,-2 0-4 0,2-3-6 16,-2 3-1-16,2-4-6 16,0 0-6-16,0-2-8 0,-2-1 3 15,2 2-6-15,0-5 0 0,-2 0-11 16,2-17-27-16,0 26-53 0,0-26-27 0,2 24-16 0,-2-16-51 15,0-8-60-15,0 0-461 16,0 0 72-16</inkml:trace>
  <inkml:trace contextRef="#ctx0" brushRef="#br0" timeOffset="41066.24">11529 2328 2012 0,'2'-17'-25'0,"-2"17"18"15,2-31 15-15,-2 20 22 0,0 11 21 0,6-25 1 16,2 14-6-16,-8 11-8 15,10-25-6-15,-2 15 9 0,3-1-11 0,-3 2 10 16,4 1-11-16,2 0 5 0,0 2 8 16,-14 6-5-16,31-9-4 0,-19 7 7 15,-12 2-6-15,27 2 6 0,-11 4-3 0,-4 0 3 0,1 1 1 16,-1 2-5-16,-4 3 0 16,0 1 0-16,-2 1-3 0,-6-14-1 0,6 24 6 0,-4-13-4 15,-2-11 4-15,-8 25-4 16,2-11-3-16,-6-3-4 0,0-3 1 0,-1 1-10 15,-3-1-15-15,0-2-20 16,16-6-35-16,-29 7-41 0,13-5-52 0,16-2-75 0,-27-4-161 16,17 1-330-16,0-2 29 15</inkml:trace>
  <inkml:trace contextRef="#ctx0" brushRef="#br0" timeOffset="41966.16">11987 2397 2058 0,'0'0'-40'16,"0"0"18"-16,0 0 5 0,0 0 21 0,0 0 16 16,0 0-1-16,0 0 25 15,0 0 22-15,0 0 22 0,0 0 7 16,19 19 1-16,-19-19-11 0,4 14 5 0,-4-14-13 15,2 17-8-15,-2-17-7 0,4 22-4 0,-4-22-8 16,2 22-6-16,0-12-38 16,-2-10-44-16,2 22-43 0,-2-22-45 15,4 19-45-15,-4-19-97 0,2 13-442 0,0-8 30 0</inkml:trace>
  <inkml:trace contextRef="#ctx0" brushRef="#br0" timeOffset="42256.54">12191 2109 1996 0,'12'-15'-58'15,"-12"15"3"-15,10-10 10 0,-10 10 6 0,11-10 21 16,-11 10 26-16,0 0 15 15,20-1 5-15,-20 1 22 0,0 0 6 0,26 12 16 0,-21-2 19 16,5 4 15-16,-4 4 1 16,0-2 3-16,2 7-7 0,-4 0-8 0,0 2-12 15,-4 5-12-15,0 0-29 0,-4 5-2 0,-6 2-25 16,2-2-40-16,-2 1-34 16,-5 6-42-16,-5-2-23 0,0 0-40 0,-7-4-71 15,-3-1-449-15,-13 11 73 0</inkml:trace>
  <inkml:trace contextRef="#ctx0" brushRef="#br0" timeOffset="42926.2">10490 2057 1959 0,'0'0'-53'15,"0"0"18"-15,6-17 7 16,-6 17 3-16,0 0 11 0,0 0 12 0,0 0 23 15,0 0 9-15,0 0 22 0,0 0 20 16,0 0 0-16,0 0 16 0,0 0 4 16,0 0 1-16,-33 33 11 0,29-21 8 0,-4 2-1 15,4 1-4-15,0 2-5 0,0 3-8 0,2 3-12 16,0 3-4-16,0 3-8 0,1 1-6 0,-3 0-28 16,4 4-5-16,-2 3 0 15,0 1-8-15,2-3-12 0,0-2-18 0,0 0-11 16,4 3-11-16,3-1-22 0,1-1-29 15,4-1-21-15,6-4-37 0,7 4-42 16,-1-8-89-16,11 2-508 0,4-6-73 16</inkml:trace>
  <inkml:trace contextRef="#ctx0" brushRef="#br0" timeOffset="43596">12645 2074 2279 0,'0'0'-81'0,"0"0"6"15,0 0 9-15,0 0 0 0,0 0 15 0,0 0 14 0,0 0 17 16,0 0 8-16,0 0 13 16,-28 33 9-16,28-33 11 0,-4 21 14 15,2-7 6-15,2-14 14 0,-4 29-1 16,4-11 8-16,2 1 8 0,-2 0-9 0,4 0-6 0,-4 1 0 15,4-1-8-15,-2 3 5 16,4 1 8-16,0 0-8 0,-2-2-11 0,4-1-7 16,0 2-25-16,1-3-37 0,-1-1-44 15,2 0-39-15,2-4-56 0,-4-1-110 16,2-2-365-16,1-4 131 0</inkml:trace>
  <inkml:trace contextRef="#ctx0" brushRef="#br0" timeOffset="44306.15">13008 2311 1988 0,'0'0'46'15,"0"0"-11"-15,0 0-5 0,0 0-14 16,0 0 0-16,4 21-26 0,-4-21-16 15,0 0-33-15,0 0-37 0,6 3-55 16,-6-3-81-16,0 0-271 0,0 0 327 0</inkml:trace>
  <inkml:trace contextRef="#ctx0" brushRef="#br0" timeOffset="44486.23">13169 2339 1493 0,'0'0'39'0,"18"4"-1"0,-18-4-4 16,0 0-18-16,17 3-7 15,-17-3-11-15,0 0-28 0,20 0-24 0,-20 0-18 16,18-3-10-16,-18 3-11 16,21 0-6-16,-11-1-9 0,-10 1 9 0,24 0 11 0,-11 0 13 15,1 1 19-15,0-1 2 0,0 0 1 0,1 0-10 16,-1 3-20-16,-14-3-91 16,28 0 57-16</inkml:trace>
  <inkml:trace contextRef="#ctx0" brushRef="#br0" timeOffset="44616.04">13621 2353 784 0,'0'0'199'0,"0"0"-26"0,21 3-12 0,-21-3-14 15,0 0-34-15,18 0-45 16,-18 0-56-16,0 0-50 0,22 0-71 0,-22 0-98 16,17-3-218-16,-17 3 135 0</inkml:trace>
  <inkml:trace contextRef="#ctx0" brushRef="#br0" timeOffset="44746.3">13801 2356 1337 0,'0'0'91'0,"0"0"16"0,14 3-5 16,-14-3-9-16,0 0-9 0,0 0-11 0,18 1-15 15,-18-1-21-15,0 0-28 0,0 0-25 0,0 0-34 16,17 0-50-16,-17 0-75 16,0 0-356-16,18-1 290 0</inkml:trace>
  <inkml:trace contextRef="#ctx0" brushRef="#br0" timeOffset="45106.17">14414 2171 1650 0,'4'-18'42'0,"-4"18"7"0,0 0-3 16,0 0-6-16,10-14 5 16,-10 14-9-16,0 0-2 0,0 0-10 0,0 0-2 15,0 0 4-15,0 0 2 16,37 23 12-16,-29-11-5 0,2 1 6 0,-2 2 2 0,-1 6-5 15,5-2 5-15,-4 4 2 16,-2-3-11-16,0 6 7 0,4-3-11 16,-8 2 2-16,2-1-8 0,-2-3-15 0,0 2-28 15,-1-1-53-15,-1 0-36 0,-1-2-67 0,-1-2-185 16,2-3-205-16,-2 0 245 16</inkml:trace>
  <inkml:trace contextRef="#ctx0" brushRef="#br0" timeOffset="45926.37">15168 2098 1532 0,'0'0'-65'0,"0"0"14"0,0 0 5 0,0 0 3 16,0 0 3-16,0 0 7 0,0 0 2 15,0 0 5-15,0 0 3 0,0 0 11 0,0 0-2 0,0 0 15 0,0 0 3 16,0 0 10-16,0 0 24 16,0 0 11-16,0 0 8 0,0 0 16 0,0 0 9 15,0 0 10-15,0 0 10 16,0 0-12-16,0 0 6 0,0 0-25 0,0 0-5 0,0 0 0 15,0 0-16-15,0 0-4 16,0 0 4-16,-25 36-5 0,25-36 0 0,-8 11 0 16,8-11-1-16,-10 15 4 0,10-15 6 0,-8 19-10 0,4-6-2 15,4-13-1 1,-8 29-2-16,2-12-7 0,2-2 2 0,4 5-5 0,-2 1 1 16,1-1-12-16,1 1 14 15,1 0-7-15,1 1 4 0,0 2-9 0,4-1-3 0,-2-1-11 16,2 2-31-16,0-3-37 15,2-2-33-15,0-2-43 0,-2-3-42 0,0-1-114 16,1-4-374-16,3 1 94 16</inkml:trace>
  <inkml:trace contextRef="#ctx0" brushRef="#br0" timeOffset="46376.03">15335 2319 1979 0,'0'0'24'16,"-4"-18"-5"-16,4 18 0 0,0 0-24 0,0 0-9 15,0 0-5-15,0 0-7 0,8-21 0 0,-8 21-4 16,0 0-11-16,18-6 1 0,-18 6-9 16,15-1-6-16,-15 1 1 0,0 0-6 15,32 0 8-15,-22 0 2 0,-10 0 7 0,0 0 8 16,29-2 21-16,-29 2 26 0,0 0 24 15,24 0 8-15,-24 0 20 0,0 0 14 0,17-2-2 16,-17 2-25-16,0 0-4 16,0 0-6-16,18 4-1 0,-18-4 9 0,0 0-12 0,10 8 6 15,-10-8 6-15,0 0 7 0,2 18-10 0,-2-18 8 16,0 0 11-16,-10 28-2 16,10-28 2-16,-8 19 6 0,2-9 1 0,6-10-7 0,-14 25 0 15,7-14-1-15,1 1 0 16,-4 0 0-16,10-12-5 0,-10 19 0 15,10-19 3-15,-8 17-5 0,8-17-8 16,-6 14-2-16,6-14-3 0,0 0-4 0,6 25-2 0,-6-25-4 16,14 10-4-16,-4-4-2 0,-10-6-13 0,25 7-16 15,-13-5-21-15,-12-2-26 16,28 4-26-16,-13-4-33 0,-15 0-32 0,30 0-36 16,-18-4-60-16,-12 4-144 0,27-7-338 15,-11 1 21-15</inkml:trace>
  <inkml:trace contextRef="#ctx0" brushRef="#br0" timeOffset="46576.43">15848 2349 2036 0,'29'0'-107'15,"-29"0"1"-15,0 0 10 16,26 2 6-16,-19-2 5 0,-7 0-7 0,24 0 0 0,-12 2-15 16,-12-2-15-16,0 0-252 15,31-2 120-15</inkml:trace>
  <inkml:trace contextRef="#ctx0" brushRef="#br0" timeOffset="47156.31">16301 2278 1054 0,'0'0'48'0,"18"0"27"16,-18 0 25-16,0 0 12 0,0 0 9 0,0 0-14 16,0 0 6-16,18 7 5 15,-18-7-12-15,0 0 9 0,0 0-3 0,2 20-2 16,-2-20-1-16,0 19 8 0,0-19-8 15,-2 22-3-15,2-22-12 0,-2 25-9 0,2-9-4 16,0-16-5-16,0 34-9 16,2-17-7-16,-2 1-3 0,0 0-7 0,2 0-8 15,-2-1 0-15,1-2-1 0,-1-15-6 0,4 31 2 0,0-20-6 16,-4-11-3-16,6 23 2 16,-6-23-3-16,4 17 0 0,-4-17-1 15,2 15-5-15,-2-15 1 0,0 0-3 16,0 0-4-16,0 0-1 0,6 12 2 0,-6-12-3 0,0 0-4 15,0 0-2-15,0 0-2 16,0 0 1-16,0 0 0 0,0 0-2 0,16-44 1 0,-16 44-1 16,6-19-2-16,-6 19-2 15,6-23 2-15,-5 11 3 0,-1 12-5 0,4-22 2 16,-4 22-2-16,4-19 0 0,2 9 0 0,-6 10-7 16,2-18-11-16,-2 18-16 0,4-14-27 15,-4 14-37-15,0 0-37 0,6-15-41 16,-6 15-32-16,2-12-51 0,-2 12-102 15,2-9-410-15,-2 9-68 0</inkml:trace>
  <inkml:trace contextRef="#ctx0" brushRef="#br0" timeOffset="47906.06">16339 2248 2212 0,'0'0'-84'15,"0"0"14"-15,0 0 16 0,0 0 22 0,0 0 6 16,0 0 17-16,0 0 10 15,0 0 6-15,0 0 12 0,0 0 2 0,0 0 14 0,0 0 11 16,0 0-6-16,33-23 7 16,-33 23 6-16,0 0 2 0,10-17 11 0,-10 17 9 15,8-14 4-15,-8 14-12 0,9-11 0 16,-9 11-14-16,14-13 2 0,-14 13-10 0,14-11-3 16,-4 5-6-16,-10 6-1 0,17-10-8 15,-3 6 1-15,-14 4 2 0,24-4-6 16,-24 4 0-16,25-1 7 0,-25 1 2 15,26 1 1-15,-26-1-3 0,19 7 15 0,-7-4 10 16,-12-3 0-16,14 11 3 0,-8-1 5 0,-6-10 4 16,8 19 2-16,-8-19-1 15,-2 19 4-15,2-19 3 0,-8 23-4 0,8-23-5 16,-14 21-1-16,2-13-13 0,2 1-4 16,1-1-5-16,-7-1-16 0,16-7-22 15,-28 9-34-15,15-4-43 0,-3-1-41 0,16-4-51 0,-26 3-36 16,26-3-53-16,-25 0-93 15,13-2-563-15,12 2-301 0</inkml:trace>
  <inkml:trace contextRef="#ctx0" brushRef="#br0" timeOffset="48506.18">16753 2466 2748 0,'0'0'-40'16,"16"12"18"-16,-16-12 4 0,0 0 5 0,0 0-5 0,9 14 11 15,-9-14-2-15,0 0 14 0,6 11 12 0,-6-11 11 16,0 0 11-16,6 20 9 16,-6-20 4-16,0 15-6 0,0-15 0 0,0 0 3 0,-2 26 3 15,-2-16-3-15,4-10-4 16,-2 17-5-16,0-7 1 0,2-10-8 15,-4 15-3-15,4-15 0 0,-2 13-4 16,2-13-1-16,-1 9-6 0,1-9 4 0,0 0-1 0,0 0-4 16,0 0-2-16,0 0-5 15,0 0-2-15,0 0-6 0,0 0 0 0,0 0-7 16,0 0-2-16,0 0-2 0,0 0-6 0,33-40-2 16,-27 25 2-16,4-2 2 15,-5 2 3-15,1-1 3 0,4 1 10 0,-4 2 5 0,-6 13 1 16,10-19 1-16,-4 11-2 15,-6 8 11-15,10-11 6 0,-10 11 10 0,0 0 2 0,0 0 4 16,0 0 0-16,0 0-4 16,0 0-1-16,29 15-8 0,-25-5 2 0,0-1-6 15,0 1 1-15,4 1-5 0,-4 3-8 0,-4-14-31 16,8 21-38-16,-5-12-44 0,3 1-49 16,0-3-42-16,-6-7-61 0,6 12-163 0,-6-12-400 15,6 7-135-15</inkml:trace>
  <inkml:trace contextRef="#ctx0" brushRef="#br0" timeOffset="48786.13">17106 2094 2279 0,'0'0'-92'0,"0"0"19"0,10-13 16 16,-10 13 23-16,0 0 18 16,0 0 12-16,0 0 18 0,0 0 16 0,0 0 18 15,30 26 18-15,-30-26 26 0,9 23 11 0,-5-6 4 16,0 0-7-16,2 4-8 16,-2 2-10-16,0 3-6 0,0 3-36 0,-2 0 1 0,0 2-9 15,-4-1-10-15,0-2-49 16,-2 7-45-16,-2-2-54 0,-4-1-58 15,-1 0-169-15,-3-3-334 0,-2-1 66 16</inkml:trace>
  <inkml:trace contextRef="#ctx0" brushRef="#br0" timeOffset="55816.25">10595 926 1859 0,'0'0'-123'0,"0"0"27"0,0 0 23 16,0 0 21-16,0 0 18 0,0 0 27 15,0 0 4-15,0 0 16 0,0 0 14 0,0 0 4 0,0 0 6 16,0 0 9-16,0 0 4 0,0 0 2 0,0 0 12 16,0 0 9-16,0 0 17 15,-6-31-5-15,6 31 2 0,0 0 4 0,0 0-10 0,0 0 0 16,0 0-8-16,0 0-8 15,0 0-5-15,0 0-16 0,0 0 6 0,0 0 0 16,0 0-15-16,0 0-3 16,0 0-6-16,0 0 3 0,0 0 6 0,0 0 8 0,0 0 1 15,0 0 3-15,0 0-2 0,0 0 1 0,0 0-2 16,9 57 4-16,-9-43-6 16,0-14-3-16,4 28-6 0,-2-13-1 15,0 5-2-15,0-1-2 0,0 1-7 16,0 3 1-16,2-2-2 0,-2 0 2 0,2-2-5 0,-2 3-2 15,2-4 1-15,-2 1-2 16,0-1-2-16,0-4 0 0,0 2-4 0,0-1 1 16,-2-15 0-16,2 23-3 15,-2-23 1-15,4 19 1 0,-4-19-1 0,0 17 1 16,0-17 1-16,2 16 4 0,-2-16 1 0,0 0 3 16,0 0-2-16,0 18 1 0,0-18-1 15,0 0 2-15,0 0-6 0,0 0 2 16,0 0-2-16,0 0-3 0,0 0-4 0,0 0-5 15,0 0-5-15,0 0 3 0,21-44-7 0,-21 44-3 16,16-18-5-16,-8 8-24 16,0 3-3-16,5-1 10 0,-13 8 2 0,22-13 2 0,-12 5 7 15,-10 8-3-15,21-10 6 0,-21 10 3 0,20-4 4 16,-20 4 4-16,0 0 6 16,20 3 4-16,-20-3 7 0,0 0 0 0,15 13 1 0,-15-13 1 15,6 13 4-15,-6-13 3 16,0 0-1-16,-4 23-4 0,4-23 4 0,-10 19-2 15,10-19-5-15,-19 17-24 16,7-8-29-16,2-2-53 0,10-7-47 0,-17 13-54 0,17-13-128 16,-18 5-512-1,8-5-176-15</inkml:trace>
  <inkml:trace contextRef="#ctx0" brushRef="#br0" timeOffset="56406.37">11156 1355 2361 0,'0'0'-99'0,"0"0"18"16,0 0 18-16,0 0 11 15,0 0 11-15,0 0 11 0,0 0 14 16,0 0 17-16,0 0 4 0,0 0 11 16,-21-38 16-16,21 38-5 0,0 0 4 0,0 0 23 15,0 0-1-15,0 0 11 0,0 0-5 0,0 0-4 16,0 0-17-16,0 0 3 0,0 0 1 16,0 0-9-16,0 0-6 0,0 0 2 0,0 0 3 15,0 0-13-15,0 0 5 16,0 0-6-16,0 0-5 0,0 0 2 0,0 0 4 0,0 0 4 15,0 0-1-15,0 0 10 16,0 0 5-16,0 0 15 0,0 0 8 0,-8 43 2 16,8-43 3-16,0 0 14 15,0 0 2-15,0 0 6 0,0 0-1 0,0 0-10 0,0 0-6 16,0 0-10-16,0 0-11 0,0 0-13 0,0 0-17 16,0 0-11-16,0 0-17 15,0 0-15-15,0 0-36 0,0 0-44 0,0 0-54 0,0 0-55 16,0 0-107-16,0 0-548 15,0 0-228-15</inkml:trace>
  <inkml:trace contextRef="#ctx0" brushRef="#br0" timeOffset="56926.17">11358 1036 2578 0,'-4'-25'-42'0,"4"25"12"16,0 0 5-1,0 0-3-15,0 0 4 0,0 0 4 0,0 0-4 0,-3-20 10 16,3 20-7-16,0 0-2 15,0 0 11-15,0 0-1 0,0 0 2 16,19-6-7-16,-19 6 6 0,18-2 7 0,-18 2-1 16,21 0 15-16,-21 0-12 0,20 0 15 0,-20 0 15 15,24 0 11-15,-24 0 17 0,21-2 18 0,-21 2 7 0,0 0 6 16,24 2 1-16,-24-2-11 16,0 0-8-16,16 2-7 0,-16-2 3 0,0 0 4 15,9 9-8 1,-9-9-2-16,0 0-3 0,0 0-6 15,-6 27-1-15,6-27-1 0,-11 21-3 0,5-10 0 16,6-11-1-16,-16 22-1 0,8-12 0 0,-2 4 2 16,1-3 0-16,9-11 1 0,-14 21 3 15,8-9-2-15,6-12-10 0,-14 16 6 0,14-16 0 16,-8 12-7-16,8-12 1 0,-6 12-1 0,6-12 2 16,0 0 1-16,0 0 1 0,2 21-4 15,-2-21-6-15,0 0 2 0,22 9-3 16,-8-5-16-16,3-2-18 0,-17-2-34 0,36 4-54 15,-15-2-73-15,-1-2-54 0,0-2-78 16,3 0-173-16,-3-2-434 0,-4 0-296 16</inkml:trace>
  <inkml:trace contextRef="#ctx0" brushRef="#br0" timeOffset="57596.55">11675 703 2723 0,'0'0'-52'0,"-4"-19"7"15,4 19 10-15,0 0 3 0,0 0 0 0,0 0 4 0,0 0 14 16,0 0-7-1,0 0 7-15,0 0 19 0,0 0 4 0,0 0 20 16,0 0 5-16,0 0 25 0,0 0-8 16,0 0 10-16,4 61-4 0,-4-61 0 0,2 24-1 0,-2-24-8 15,3 22-2-15,-3-22-8 0,2 19 3 16,-2-19-6-16,2 14 0 0,-2-14-4 16,0 0 2-16,4 19 0 0,-4-19-4 0,0 0-3 15,6 10-6-15,-6-10 0 16,0 0 1-16,0 0-4 0,0 0-2 0,0 0-1 0,0 0-4 15,28-23 0-15,-28 23-1 16,10-11 2-16,-10 11 2 0,9-13-2 0,-9 13 7 16,12-12-6-16,-12 12-4 15,12-7 3-15,-12 7-6 0,12-8-1 0,-12 8 5 0,0 0-1 16,19-5 4-16,-19 5-3 0,0 0 3 16,0 0 0-16,0 0 1 0,26 5 0 15,-26-5 1-15,0 0-2 0,12 8 2 16,-12-8 1-16,0 0-4 0,0 0-2 15,13 9 2-15,-13-9-1 0,0 0 3 0,0 0-7 0,0 0 1 16,12 6-1-16,-12-6-5 16,0 0-7-16,0 0 0 0,0 0 0 15,0 0-1-15,24-14 3 0,-24 14 0 0,12-10 1 0,-12 10 1 16,15-12 6-16,-15 12 2 16,18-13 10-16,-10 8-2 0,-8 5 10 0,19-5 10 0,-19 5 6 15,18-5 5-15,-18 5 6 16,0 0 3-16,28 7 2 0,-28-7-2 0,19 7-2 15,-19-7-6-15,14 9-6 0,-14-9-4 16,12 10-2-16,-12-10-1 0,10 8-12 0,-10-8-35 16,0 0-51-16,11 12-60 15,-11-12-67-15,8 7-84 0,-8-7-196 0,6 4-486 16,-6-4-393-16</inkml:trace>
  <inkml:trace contextRef="#ctx0" brushRef="#br0" timeOffset="59896.56">6537 1013 2772 0,'0'0'-169'0,"0"0"16"16,0 0 14-16,0 0 9 0,0 0 10 0,0 0 9 15,-9-11 6-15,9 11 11 0,0 0 17 16,0 0 12-16,0 0 25 0,0 0 23 0,0 0 28 16,0 0 28-16,0 0 38 0,0 0 8 0,0 0 2 15,0 0 26-15,0 0 0 16,0 0-9-16,0 0-6 0,0 0-15 0,0 0-1 15,0 0-11-15,0 0 1 0,-12-9 2 16,12 9 8-16,0 0 11 0,0 0 16 0,0 0 8 16,0 0 14-16,0 0-2 15,0 0 4-15,0 0 1 0,0 0-7 0,0 0-13 16,0 0-9-16,12 47-10 0,-12-47-12 0,7 25-11 16,-1-10-22-16,0 0-50 15,2 6-65-15,0-2-82 0,4 2-80 0,-2 1-149 16,-1-4-221-16,3 0-267 0,-4-3-217 15</inkml:trace>
  <inkml:trace contextRef="#ctx0" brushRef="#br0" timeOffset="61156.12">11928 1170 2568 0,'0'0'-63'0,"0"0"33"16,0 0 19-16,0 0 16 0,8 14 22 0,-8-14-15 15,0 0 13-15,0 0 14 16,0 0 13-16,0 0 16 0,19 3 12 0,-19-3 11 16,0 0 8-16,0 0-2 0,26 0-6 15,-26 0-4-15,18 0-10 0,-18 0-8 16,23 1-6-16,-23-1-10 0,24 3-3 0,-24-3-6 16,27 3-6-16,-11-1-5 0,-16-2-20 0,27 3-29 15,-15 0-38-15,-12-3-27 0,24 2-50 0,-24-2-44 16,21 3-42-16,-21-3-66 15,10-1-552-15,-10 1-172 0</inkml:trace>
  <inkml:trace contextRef="#ctx0" brushRef="#br0" timeOffset="61396.24">12128 1116 2403 0,'0'0'-45'0,"0"0"20"0,0 0 16 16,0 0-5-16,-4-15 3 0,4 15 14 0,0 0-3 15,0 0 8-15,0 0 32 16,0 0 22-16,0 0 10 0,0 0 3 0,0 0 9 0,0 0-4 16,0 0-3-16,0 0-2 15,-2 50-4-15,2-50-5 0,-2 24-5 0,2-11-6 16,0-13-7-16,2 31-4 0,0-14-8 0,0-1-8 0,0 1-30 16,0-2-34-16,2-1-52 15,4 2-43-15,-2-2-48 0,-2-4-82 16,6 4-539-16,-1-4-109 0</inkml:trace>
  <inkml:trace contextRef="#ctx0" brushRef="#br0" timeOffset="61966.42">14275 1371 2364 0,'0'0'-37'0,"0"0"8"16,0 0 5-16,0 0 9 0,21 3 9 0,-21-3 15 16,0 0 28-16,22 4 14 0,-22-4 13 15,19 1 12-15,-19-1 6 0,28 2-6 16,-12-2-7-16,3 2-8 0,-3 2-3 15,4-4-9-15,-1 1-2 0,-19-1-11 0,34 3-22 16,-23-2-31-16,-11-1-34 0,26 2-10 16,-26-2-39-16,24 0-20 0,-24 0-22 0,17-2-31 15,-17 2-74-15,0 0-408 0,10-11 117 0</inkml:trace>
  <inkml:trace contextRef="#ctx0" brushRef="#br0" timeOffset="62156.38">14524 1303 1890 0,'0'0'-7'15,"0"0"7"-15,-14-9 5 16,14 9 8-16,0 0 11 0,0 0 1 0,0 0 7 16,0 0 41-16,0 0 16 15,0 0 12-15,0 0-1 0,0 0-5 0,-13 29-11 16,13-29-3-16,-2 23-13 0,2-23-6 0,0 29-4 0,-2-13-8 16,2-16-8-16,2 28-13 15,-2-13-29-15,0-15-26 0,0 28-30 0,2-12-37 0,-2-16-25 16,3 23-36-16,3-12-66 15,-6-11-485-15,6 16 41 0</inkml:trace>
  <inkml:trace contextRef="#ctx0" brushRef="#br0" timeOffset="62746.44">15090 1043 2001 0,'19'-5'-59'0,"-19"5"15"0,0 0 7 16,0 0-2-16,18-2 19 15,-18 2-4-15,0 0 7 0,0 0 11 16,16 15 12-16,-16-15 7 0,5 16 2 15,-5-16 11-15,4 21 8 0,-2-10 0 0,2 5 5 0,-4-16 14 16,4 31-10 0,-2-11 8-16,0-2-3 0,0 2 4 0,0 1 12 0,-2-1-2 15,2 2 5-15,-2-1 8 0,0 0-9 0,2-2 12 16,-2-1-7-16,2 2 0 0,-2-3-10 16,2-2 3-16,-2-15 2 0,-2 25 9 0,2-25 7 15,0 19 1-15,0-19 12 16,0 17-11-16,0-17-5 0,0 0-7 0,0 0-7 15,0 0-4-15,0 0-9 0,0 0-6 16,0 0-7-16,0 0-4 0,0 0-5 0,0 0-4 16,0 0-5-16,26-42-1 15,-19 31-2-15,3 2-1 0,-2-3-3 0,4 2-2 16,-12 10-1-16,19-13-2 0,-5 7-4 0,-14 6 3 0,24-7-3 16,-12 4 2-16,-12 3-1 15,25 0-1-15,-25 0-2 0,22 6 1 0,-22-6 1 16,21 10 2-16,-21-10-1 15,12 12 7-15,-6-5 2 0,-6-7 7 0,4 17 11 0,-4-17 1 16,0 0-1-16,-12 23-3 16,12-23-1-16,-20 13-7 0,9-5 1 0,-3-2-5 15,14-6-20-15,-30 7-31 0,17-3-36 0,13-4-49 0,-26 3-55 16,12-3-63-16,14 0-93 16,-25-5-168-16,17 1-370 0,8 4-224 0</inkml:trace>
  <inkml:trace contextRef="#ctx0" brushRef="#br0" timeOffset="63406.45">15655 1330 2532 0,'0'0'-92'0,"0"0"17"15,10 8 5-15,-10-8 12 0,0 0 22 0,12 14 11 0,-12-14 7 16,6 12 7-16,-6-12 1 16,6 14 15-16,-6-14 15 0,5 14-4 0,-5-14 17 15,8 18 6-15,-8-18 1 16,6 15 14-16,-6-15-11 0,4 17 13 15,-4-17-2-15,4 13 3 0,-4-13-8 0,0 0 11 16,6 18 0-16,-6-18 4 0,0 0 5 0,6 11 7 16,-6-11 4-16,0 0-9 0,0 0-11 0,0 0-5 0,0 0-8 15,0 0-2 1,0 0-9-16,0 0-3 0,0 0-5 0,31-27-9 0,-23 16 1 16,-2-1-4-16,-6 12-4 15,18-21-2-15,-9 12-3 0,1 2 4 0,-10 7-6 0,16-16 0 16,-8 10 0-16,-8 6 3 15,18-9-6-15,-18 9 3 0,15-4 3 0,-15 4 6 16,0 0 3-16,0 0-2 16,24 9 2-16,-24-9-3 0,8 12-1 0,-8-12 0 15,6 15-1-15,-6-15 2 0,5 15-5 0,-5-15 0 16,4 16 0-16,-4-16 1 0,0 0 1 16,8 17-2-16,-8-17-4 0,0 0 1 0,4 11-7 15,-4-11-16-15,0 0-16 0,0 0-14 16,0 0-13-16,0 0-4 0,0 0 3 0,0 0 5 15,34-14 3-15,-34 14 15 16,0 0 1-16,19-7 26 0,-19 7 25 0,16-3 32 16,-16 3 18-16,0 0 11 15,23 0-1-15,-23 0 6 0,0 0 3 0,24 7-1 16,-24-7-9-16,16 12 0 0,-8-5-15 0,-8-7-5 0,17 17-7 16,-11-6-9-16,2-4-35 15,-8-7-36-15,16 18-46 0,-8-10-74 0,-1 2-53 16,1-3-88-16,0-1-189 0,-8-6-386 15,16 9-227-15</inkml:trace>
  <inkml:trace contextRef="#ctx0" brushRef="#br0" timeOffset="64036.28">17285 1629 2496 0,'0'0'-99'0,"0"0"35"0,0 0 15 0,0 0 27 0,0 0 19 16,0 0 20-16,12 11 26 15,-12-11 15-15,0 0 15 0,0 0-2 0,0 0 5 16,0 0-5-16,16 6-3 15,-16-6-7-15,0 0 5 0,0 0-1 0,19 3 4 0,-19-3 7 16,0 0 1-16,20 3-3 16,-20-3 4-16,19 3-1 0,-19-3-6 0,24 3-5 15,-24-3-7-15,28 3-4 0,-17-3-9 0,-11 0-4 0,28 4-3 16,-28-4-8-16,25 2-7 16,-13 0-16-16,-12-2-18 0,18 1-33 0,-18-1-39 15,0 0-45-15,21-1-47 16,-21 1-39-16,0 0-89 0,0 0-572 0,4-11-243 0</inkml:trace>
  <inkml:trace contextRef="#ctx0" brushRef="#br0" timeOffset="64206.37">17320 1499 2520 0,'0'0'-88'0,"-13"-8"18"0,13 8 13 0,0 0 13 16,0 0 19-16,0 0 15 15,0 0 18-15,0 0 20 0,0 0-2 0,0 0 4 0,0 0-6 16,0 0 2-16,0 0-15 16,0 0-28-16,57 8-54 0,-46-6-53 0,-11-2-84 15,26 0-414-15,-14 2 163 0</inkml:trace>
  <inkml:trace contextRef="#ctx0" brushRef="#br0" timeOffset="66676.2">18397 1653 365 0,'0'0'95'0,"0"0"-18"0,0 0-37 0,0 0-1 0,0 0-2 15,0 0 5-15,0 0 4 16,25 23 6-16,-25-23 8 0,0 0-1 16,0 0 3-16,0 0 0 0,0 0 5 0,28-2 4 15,-28 2-6-15,0 0 0 0,17 0-1 0,-17 0 10 16,0 0-13-16,26 0-11 0,-26 0 11 0,17 0-16 16,-17 0 3-16,22 0-10 15,-22 0-5-15,24 2-2 0,-24-2-2 0,27 2-3 16,-9 0 5-16,-1-2 4 0,5 1-19 15,-4-1 25-15,3 3-3 0,1-2-2 0,1-1 15 16,1 3 6-16,0-2 0 16,3 2-4-16,-5-3-4 0,5 2-12 0,1-1 4 15,-1 1-4-15,5 0-2 0,-5 0-7 0,1 0-1 0,-1 0-3 16,1 0-4-16,-1 0-4 16,1 2-1-16,-1-3 4 0,-1-1-6 0,-5 2-5 0,5-2 8 15,-3 0-7-15,3 1 0 16,-3-1-5-16,1 0 5 0,-2 0-2 0,1 3 6 15,-3-3-11-15,1 0 4 16,1 0-3-16,0 0 3 0,-7 3-8 0,5-3 4 16,0 0-4-16,-20 0 7 15,31 1-1-15,-17-1 5 0,-14 0-8 0,25 0 3 0,-25 0-1 16,26 2-4-16,-26-2 2 0,25 0 14 16,-25 0-3-16,24 0 2 0,-24 0 3 15,23 0 2-15,-23 0-1 0,24 0-6 0,-24 0-4 0,24 0 5 16,-24 0-6-16,21 0 7 15,-21 0-8-15,22 0 2 0,-22 0-2 0,19 2 1 16,-19-2-1-16,0 0 2 16,22 0-2-16,-22 0 3 0,0 0-1 0,0 0 2 0,22 0-3 15,-22 0 3-15,0 0-7 0,0 0 4 0,0 0-3 16,17 0 0-16,-17 0-4 16,0 0 3-16,0 0 7 0,0 0-9 15,0 0 1-15,0 0-5 0,20 0-4 0,-20 0 10 16,0 0-3-16,0 0 3 0,0 0-1 0,0 0-3 15,0 0-2-15,0 0 0 16,0 0-2-16,0 0 9 0,0 0-11 0,0 0 8 0,0 0 4 16,0 0-5-1,0 0 0-15,0 0 2 0,0 0 0 0,0 0 2 0,14 3-4 16,-14-3 7-16,0 0-4 0,0 0-2 0,0 0 2 16,0 0 3-16,0 0-2 15,0 0-7-15,0 0-4 0,0 0-7 0,0 0-18 16,0 0-17-16,0 0-29 0,0 0-28 15,0 0-26-15,0 0-42 0,0 0-87 0,0 0-428 16,0 0 61-16</inkml:trace>
  <inkml:trace contextRef="#ctx0" brushRef="#br0" timeOffset="69056.37">19115 1181 1901 0,'0'0'-115'0,"0"0"11"15,0 0 16-15,0 0 17 0,0 0 12 16,0 0 23-16,0 0 5 0,0 0 12 0,-8-17 1 16,8 17 11-16,0 0-5 15,0 0 0-15,0 0 12 0,0 0 5 0,-17-8-2 16,17 8 9-16,0 0 2 0,-24-4 8 0,24 4 14 0,-17-1-3 16,17 1 14-16,-22-2 0 15,22 2 0-15,-24-3-7 0,24 3 2 0,-25 3-2 16,25-3-4-16,-26 2 0 15,13 2 5-15,-3 0 11 0,16-4-2 0,-28 8 6 16,17-1 11-16,-1 0-1 16,12-7 8-16,-18 17-7 0,8-8 12 0,10-9-3 0,-12 19 1 15,12-19-9-15,-3 19-1 0,3-19-1 0,2 22 4 16,-2-22-5-16,7 17-6 0,-1-7 6 16,4-1-16-16,2-2-1 0,-2 0-5 15,5-1-7-15,-15-6-4 0,26 12-4 16,-12-9-9-16,1 2-20 0,-15-5-29 0,26 3-36 15,-10 0-46-15,-5-3-52 16,-11 0-89-16,28-4-546 0,-18 2-107 0</inkml:trace>
  <inkml:trace contextRef="#ctx0" brushRef="#br0" timeOffset="69276.08">19341 1261 2318 0,'14'6'-64'0,"-14"-6"7"16,0 0 11-16,14 9 18 0,-14-9 23 15,7 9 23-15,-7-9 7 0,6 12 19 0,-6-12-4 0,2 15 0 0,-2-15-1 16,4 18-1-16,-4-18-6 16,2 21 9-16,-2-21-20 0,2 23-37 0,2-12-44 15,-2 1-53-15,-2-3-75 16,0-9-226-16,0 19-121 0,0-19 283 0</inkml:trace>
  <inkml:trace contextRef="#ctx0" brushRef="#br0" timeOffset="70055.97">18522 2359 1513 0,'0'0'-5'0,"-31"5"0"0,31-5-4 15,0 0-14-15,0 0-3 0,0 0 4 16,0 0 1-16,0 0-1 0,0 0 2 0,0 0 1 15,0 0 1-15,0 0-2 16,0 0 4-16,0 0 7 0,69 2 6 0,-69-2 1 0,21 0 13 16,-21 0 6-16,18 2 9 15,-18-2 0-15,0 0 17 0,25 0 20 0,-25 0 10 16,0 0 7-16,18 2 2 0,-18-2-2 0,0 0 17 0,0 0-23 16,14 8 3-1,-14-8-6-15,0 0 0 0,0 0-1 0,-4 23-5 0,4-23 10 16,0 0-6-16,-12 24-1 15,8-12-4-15,-6-2 6 0,2 2-7 0,-1 0-3 16,1 1-3-16,0-2 2 0,0 1-5 16,8-12 3-16,-18 21-4 0,11-11 2 0,7-10-3 15,-12 17 2-15,12-17 0 0,-6 13-3 0,6-13 2 16,-6 13 0-16,6-13 5 0,0 0 6 16,0 0 11-16,0 0 3 15,12 25-7-15,-12-25-3 0,17 8-4 0,-17-8-10 16,26 3-9-16,-8-1-1 0,-1 0-12 0,3-2-36 15,-20 0-45-15,39-2-59 0,-15 2-68 16,-1 0-56-16,-3-3-124 0,6-3-592 16,-7 0-374-16</inkml:trace>
  <inkml:trace contextRef="#ctx0" brushRef="#br0" timeOffset="70292.47">19113 2491 2827 0,'22'1'-114'0,"-22"-1"18"0,22 0 15 0,-22 0 15 16,25 2 16-16,-11-2 23 0,-14 0-4 16,31 0 10-16,-15 0 11 0,-16 0-8 0,31 0 0 15,-11 1-1-15,-4-1-29 16,-16 0-33-16,31 3-35 0,-31-3-64 0,22-4-151 15,-11 2-160-15,-3-2 340 0</inkml:trace>
  <inkml:trace contextRef="#ctx0" brushRef="#br0" timeOffset="70616.39">19573 2324 1408 0,'16'-10'76'16,"-16"10"20"-16,0 0-12 0,0 0-7 0,0 0-3 15,0 0 9-15,0 0 18 0,0 0 12 0,0 0 1 16,0 0 2-16,0 0 5 16,11 23-3-16,-11-23-7 0,2 19-7 0,-2-19-9 15,2 25-6-15,0-12-1 0,0 4-9 16,2 1-4-16,-2-1-7 0,0 2-7 15,0 0-2-15,0 0-5 0,0 1-6 0,0 0-3 16,0-1-6-16,0 2-3 0,0-2-6 0,0 0-3 16,0-2-5-16,0 1-18 15,2-3-35-15,-2-1-31 0,-2-14-31 16,4 24-50-16,-4-24-24 0,3 19-38 0,-1-13-67 0,-2-6-570 0,0 0-180 16</inkml:trace>
  <inkml:trace contextRef="#ctx0" brushRef="#br0" timeOffset="70906.17">19608 2364 2553 0,'-4'-15'-35'0,"4"15"7"0,-4-22 1 0,4 22 11 16,0-20 7-16,0 20 14 0,4-15-8 16,-4 15-9-16,10-15 4 0,-10 15 4 15,12-14-7-15,-12 14 0 0,18-10 10 16,-7 6-13-16,-11 4 6 0,24-3-7 15,-24 3 12-15,21-2 3 0,-21 2 5 16,22 2 7-16,-22-2 9 0,20 6 8 0,-20-6 17 0,17 9-3 16,-17-9 22-16,10 12-4 15,-10-12 3-15,8 15 9 0,-8-15 3 0,2 15-5 16,-2-15-1-16,0 0 2 0,-12 25-7 0,4-18-5 0,-1 4-9 16,-7-4-25-1,4-1-35-15,-4-1-50 0,16-5-50 0,-25 11-55 0,13-8-87 16,-2-2-211-16,3 1-232 15,11-2 57-15</inkml:trace>
  <inkml:trace contextRef="#ctx0" brushRef="#br0" timeOffset="71253.78">20003 2447 2069 0,'8'14'10'0,"-8"-14"9"0,0 0-8 0,0 0 31 16,6 13 24-16,-6-13 28 15,0 0 9-15,8 18 0 0,-8-18 1 0,3 17 8 16,-3-17-5-16,8 19-1 0,-6-8 3 16,-2-11-6-16,10 25-8 0,-6-11-8 15,2-1-8-15,-2 2-9 0,-4-15-6 0,8 24-15 0,-4-12-19 0,-4-12-48 16,7 20-59-16,-3-11-68 16,-2 0-64-16,-2-9-148 0,8 12-507 0,-8-12-220 15</inkml:trace>
  <inkml:trace contextRef="#ctx0" brushRef="#br0" timeOffset="72153.1">20488 1766 2506 0,'0'0'-106'0,"14"25"17"0,-14-25 4 16,0 0 9-16,21 3 8 15,-21-3 12-15,20 3 12 0,-20-3 2 0,24 3 7 16,-24-3-1-16,25 2 10 0,-25-2-2 0,26 2 0 0,-15 0 1 16,-11-2-13-1,28 1-13-15,-28-1-15 0,21 0-25 0,-21 0-40 0,20-1-63 16,-20 1-188-16,10-6 121 15</inkml:trace>
  <inkml:trace contextRef="#ctx0" brushRef="#br0" timeOffset="72336.32">20659 1699 1284 0,'0'0'108'16,"0"0"-4"-16,0 0-13 0,0 0 14 0,0 0 30 15,0 0 20-15,0 0 5 0,0 0-9 16,-12 36-7-16,12-36-9 0,-2 25-19 0,2-10-7 15,0-15-15-15,0 31 1 16,0-14-19-16,0-17-8 0,2 32-11 0,-2-16-22 16,2-2-38-16,0 2-47 15,-2-16-65-15,4 26-64 0,-4-26-113 0,6 16-507 0,-6-16-107 16</inkml:trace>
  <inkml:trace contextRef="#ctx0" brushRef="#br0" timeOffset="73126.28">21395 1791 2194 0,'0'0'-125'0,"0"0"25"0,0 0 13 16,0 0 14-16,0 0 7 15,16 25 8-15,-16-25 5 0,0 0 11 0,0 0 7 16,0 0 0-16,0 0-4 0,0 0-31 0,0 0-50 16,0 0-108-16,4 5-121 0,-4-5 110 15</inkml:trace>
  <inkml:trace contextRef="#ctx0" brushRef="#br0" timeOffset="73406.5">21808 1848 1176 0,'15'4'92'0,"-15"-4"-6"0,14 1-10 16,-14-1-20-16,0 0-19 15,22 2-25-15,-22-2-17 0,0 0-26 16,25 3-45-16,-25-3-65 0,18 0-277 15,-8 0 131-15</inkml:trace>
  <inkml:trace contextRef="#ctx0" brushRef="#br0" timeOffset="73516.16">22149 1871 1225 0,'0'0'12'16,"14"2"5"-16,-14-2-13 0,0 0-10 15,22 1-21-15,-22-1-28 0,0 0-56 16,0 0-238-16,25-5 112 0</inkml:trace>
  <inkml:trace contextRef="#ctx0" brushRef="#br0" timeOffset="73696.39">22473 1849 1177 0,'0'0'96'0,"0"0"-9"15,0 0 2-15,26-1-1 0,-26 1-10 0,0 0-11 16,21-4-4-16,-21 4-16 15,12-2-3-15,-12 2-26 0,0 0-29 0,24 0-30 16,-24 0-48-16,0 0-54 0,27 0-117 16,-13 0-166-16,-14 0 420 0</inkml:trace>
  <inkml:trace contextRef="#ctx0" brushRef="#br0" timeOffset="73966.39">23263 1804 1370 0,'0'0'50'0,"21"0"4"16,-21 0-17-16,18 2 4 15,-18-2-14-15,29 0-1 0,-15 1 1 0,-14-1 1 0,34 3-3 16,-17-2 2-1,3-1 2-15,-2 2 3 0,3 1-6 0,1-3 5 0,-3 1-10 16,1 1 5-16,0 0-15 16,1 0 2-16,-21-2-43 0,32 2-41 0,-17-2-59 15,-15 0-119-15,22-4-211 0,-22 4 377 16</inkml:trace>
  <inkml:trace contextRef="#ctx0" brushRef="#br0" timeOffset="74166.36">23587 1720 1460 0,'0'0'78'16,"0"0"-4"-16,0 0-1 0,0 0-8 15,0 0 13-15,0 0-18 0,0 0 14 0,-12 27-5 16,12-27 12-16,0 0-2 0,8 28 3 16,-8-28-11-16,4 23-6 0,0-11-4 0,-4-12-7 15,6 27-7-15,-2-16-28 0,3 2-40 16,-7-13-48-16,8 23-46 0,-4-13-56 15,-4-10-111-15,10 15-332 0,-2-11 174 0</inkml:trace>
  <inkml:trace contextRef="#ctx0" brushRef="#br0" timeOffset="74666.39">25067 1346 1679 0,'0'0'-82'0,"0"0"27"0,-7-20 12 0,7 20 21 15,-8-10 22-15,8 10 19 0,-18-7 6 0,18 7 12 16,-25-8 15-16,25 8 3 0,-26-4 3 16,8 1-3-16,1 3 7 0,17 0-15 15,-34 1-2-15,13 1 2 0,1 2-11 16,6 0-2-16,-7 1 5 0,3 1-9 0,2 1 6 15,3 0-3-15,-5 1 13 16,6 3-12-16,-2-1 10 0,3 1 7 0,1 0 1 0,6 2-2 16,4-13 1-16,-8 27-4 15,12-12-3-15,-4-15-7 0,14 29 0 0,-6-16-2 16,5 0-4-16,-1 1-3 0,2-5-2 0,1 3-3 0,-1-3 0 16,2-1-6-16,-2 0 1 15,-1-3-5-15,3-1-13 0,-16-4-31 0,26 6-32 16,-26-6-38-16,25 0-39 15,-15-4-61-15,-10 4-127 0,16-7-315 0,-10-2 134 16</inkml:trace>
  <inkml:trace contextRef="#ctx0" brushRef="#br0" timeOffset="75076.03">25187 1446 1932 0,'0'0'21'0,"0"0"6"0,14 11-1 0,-14-11 10 16,0 0-2-16,8 12 4 15,-8-12 2-15,8 12 3 0,-8-12 7 16,2 18 8-16,-2-18-1 0,0 21 7 0,0-21-3 16,4 22-4-16,-4-12-1 0,0-10 2 15,4 23-6-15,-4-23-6 0,0 22-3 0,0-22-6 0,3 16 2 16,-3-16 2-1,0 16-8-15,0-16 1 0,0 0 2 0,4 15-4 0,-4-15-3 16,0 0 1-16,0 0-8 16,0 0 1-16,0 0-6 0,18 2 4 0,-18-2-8 15,0 0-3-15,0 0 2 0,22-20-1 0,-22 20 7 0,15-7 1 16,-15 7 6-16,14-8-8 16,-14 8 8-16,18-7 2 0,-18 7 10 0,0 0 6 15,19-2-1-15,-19 2 8 0,0 0 5 16,22 5 2-16,-22-5-3 0,10 12-5 15,-10-12-7-15,12 14-3 0,-12-14-9 16,4 19-26-16,1-10-46 0,-1 4-49 0,-4-13-64 16,8 21-74-16,-8-21-129 0,0 19-551 15,0-19-301-15</inkml:trace>
  <inkml:trace contextRef="#ctx0" brushRef="#br0" timeOffset="75506.28">24415 2037 2620 0,'0'0'-85'0,"0"0"20"0,0 0 12 0,0 0 10 16,0 0-4-16,0 0 8 0,0 0 7 0,0 0 2 0,0 0 12 15,0 0 1-15,44 9 6 16,-44-9 20-16,33 3 13 0,-7 0 4 0,-5-2-6 16,9 1 7-16,3 0-6 15,10 2-1-15,-3-2 3 0,7 1-4 0,-4 0-6 16,2-1 1-16,2 1 6 15,0-1-11-15,-4 0 11 0,5 0 15 0,-11-2 8 0,2 1-8 16,-5 2-4-16,-3-3 5 16,2 0 5-16,-7 1-1 0,-1-1 7 0,1 0 5 15,-4 0 6-15,-1-1 2 0,1 1-5 16,-3 0-7-16,-19 0-10 0,28 0-11 16,-28 0-43-16,25-3-48 0,-25 3-69 0,24 0-58 0,-24 0-82 15,14 0-477-15,-14 0-34 16</inkml:trace>
  <inkml:trace contextRef="#ctx0" brushRef="#br0" timeOffset="76056.23">24404 2392 2169 0,'0'0'-98'0,"0"0"9"0,0 0 5 16,0 0 6-16,0 0 14 0,0 0 10 0,0 0 9 15,0 0 20-15,0 0 17 16,0 0 1-16,0 0 9 0,0 0 8 0,55-7-2 15,-55 7 2-15,21 0 3 16,-21 0 4-16,26 0 5 0,-26 0 19 0,25 0-8 0,-25 0 17 16,22 2 6-16,-22-2 3 15,20 0-1-15,-20 0 1 0,21 4-13 0,-21-4-5 16,14 1 4-16,-14-1 1 0,0 0 9 16,12 10 2-16,-12-10-2 0,0 0-8 15,0 0-1-15,-4 21-3 0,4-21-10 0,0 0-2 0,-22 23 2 16,18-12 7-16,-9-2-18 15,5 3 1-15,0 1 2 0,-2-5 1 0,10-8-14 16,-20 21 7-16,11-11 7 16,1-1 6-16,8-9 1 0,-14 14-3 0,14-14 3 0,-12 15-1 15,12-15-4-15,-10 11 1 0,10-11 6 0,0 0 8 16,-8 18 7-16,8-18 6 0,0 0 9 16,0 0 2-16,18 17-2 0,-18-17-7 0,22 7-3 15,-7-3-12-15,-1-2 0 16,8 0-4-16,-6 2-7 0,5-2-22 0,1 0-41 15,-1-1-53-15,-3-1-58 16,4 2-60-16,-1-5-82 0,3 1-616 0,-7 0-283 0</inkml:trace>
  <inkml:trace contextRef="#ctx0" brushRef="#br0" timeOffset="76306.17">25048 2528 2708 0,'0'0'-31'0,"16"-8"28"0,-16 8 15 15,0 0-6-15,0 0 1 0,0 0 2 0,25-1 4 16,-25 1 14-16,0 0 13 16,22-3 21-16,-22 3 15 0,0 0-1 0,25 3-3 0,-25-3-8 15,22 0-7-15,-22 0-8 16,25 1-4-16,-13 2-19 0,-12-3-52 0,22 1-50 15,-22-1-52-15,25 4-40 16,-25-4-52-16,22 0-95 0,-12 0-426 0,-10 0-20 0</inkml:trace>
  <inkml:trace contextRef="#ctx0" brushRef="#br0" timeOffset="76586.14">25435 2495 2115 0,'0'0'-27'0,"0"0"34"0,0 0 19 16,0 0-16-16,0 0 18 16,0 0 35-16,0 0-4 0,17 14 1 0,-17-14-4 0,4 14 11 15,-4-14-4-15,4 16 3 0,-4-16-7 0,4 25 0 16,-4-11-11-16,2 1 6 16,2 2-4-16,-4-17 3 0,0 32 3 0,4-15-12 0,-4 1-3 15,4-1-2-15,0 0-6 16,-4 0-2-16,4 1 0 0,-4-2-3 0,4 0-4 15,-4-16-2-15,2 26-1 16,-2-14-15-16,0-12-27 0,4 21-18 0,-4-21-38 0,3 16-23 16,-3-16-24-1,0 13-33-15,0-13-46 0,0 0-86 0,4 7-426 0,-4-7 26 16</inkml:trace>
  <inkml:trace contextRef="#ctx0" brushRef="#br0" timeOffset="76856.12">25490 2595 2079 0,'-4'-17'-32'15,"4"17"31"-15,0-29 23 0,0 15 6 0,0 14 23 16,6-22 13-16,-6 22-16 0,4-21 1 16,-1 10 2-16,-3 11 9 0,12-18-4 15,-6 11 2-15,-6 7-5 0,12-16-9 0,-4 9-7 0,-8 7 3 16,14-8-8-16,-14 8 1 16,17-6-2-16,-17 6-4 0,0 0 1 0,30 2-5 0,-30-2-3 15,15 9-2-15,-15-9 4 16,14 14-1-16,-10-5 0 15,-4-9 5-15,8 20 0 0,-8-20 11 0,0 21 10 16,0-21 2-16,0 0 3 0,-12 26-3 0,4-18-5 0,8-8-1 16,-17 14-9-16,5-9-9 0,-2 1-28 15,14-6-35-15,-22 7-49 0,11-3-60 16,11-4-59-16,-22 2-129 0,16-2-468 16,6 0-115-16</inkml:trace>
  <inkml:trace contextRef="#ctx0" brushRef="#br0" timeOffset="77476.31">25812 2713 2336 0,'-10'19'-94'0,"10"-19"6"0,0 0 16 0,0 0 21 0,0 0 7 16,-4 19 11-16,4-19 4 16,0 0 12-16,0 23 20 0,0-23 0 0,-4 17 20 0,4-17-12 15,-4 19 7-15,4-19-7 0,0 17 11 16,0-17 4-16,0 0-1 0,-4 22 7 16,4-22 3-16,0 0 6 0,0 16 9 0,0-16-5 15,0 0-7-15,0 0-2 16,0 0-5-16,0 0-4 0,0 0-1 0,0 0-5 0,0 0-1 15,0 0 1-15,0 0-4 16,0 0-11-16,0 0 4 0,0 0-1 0,41-32 3 16,-33 24 12-16,-8 8 0 15,14-14 1-15,-6 7-7 0,-8 7 4 0,14-9-4 0,-14 9-5 16,15-10 2-16,-15 10 10 0,14-7 1 0,-14 7 12 16,14-4 7-16,-14 4 9 15,0 0-2-15,21 0 5 0,-21 0 3 0,0 0-2 16,0 0-6-16,26 7-3 0,-26-7 5 15,8 8-1-15,-8-8-3 0,0 0-6 16,14 12 0-16,-14-12-7 0,7 10 0 16,-7-10-7-16,8 14-5 0,-8-14-20 0,10 13-41 15,-10-13-63-15,8 15-68 0,-4-6-82 0,0-5-204 16,-4-4-343-16,0 0-107 16</inkml:trace>
  <inkml:trace contextRef="#ctx0" brushRef="#br0" timeOffset="80966.53">17242 1524 2192 0,'0'0'-153'0,"0"0"15"15,0 0 15-15,0 0 10 0,0 0 11 16,0 0 11-16,0 0 18 0,0 0 16 16,0 0 23-16,0 0 15 0,0 0 8 0,0 0 15 15,0 0-1-15,0 0 3 0,0 0 6 16,0 0 7-16,0 0 19 0,0 0-21 0,0 0 2 16,0 0 1-16,0 0-1 0,0 0-4 0,0 0 16 15,0 0 3-15,0 0-12 16,0 0 18-16,0 0-12 0,0 0-8 0,0 0-3 15,0 0-4-15,0 0-1 0,0 0 10 16,0 0-1-16,0 0 1 0,0 0 15 0,0 0 17 16,0 0-10-16,0 0 3 15,0 0 6-15,0 0-8 0,0 0 12 0,0 0-6 0,0 0 15 16,0 0-13-16,0 0 9 0,0 0-19 16,0 0 1-16,0 0-16 0,0 0 5 15,0 0-3-15,0 0-3 0,0 0-9 0,0 0 11 16,0 0-17-16,0 0 4 0,0 0-4 15,0 0 1-15,45-7 1 0,-45 7-4 0,0 0-3 16,22-1 7-16,-22 1-7 16,13-2 1-16,-13 2-1 0,0 0-3 0,22-2 4 15,-22 2-4-15,0 0 0 0,20 0 4 0,-20 0-1 16,0 0 5-16,0 0 0 16,23-3 1-16,-23 3-10 0,0 0 5 0,0 0 1 0,16 0 0 15,-16 0-8-15,0 0 5 16,0 0-3-16,0 0 0 0,20-2 0 0,-20 2 0 15,0 0 1-15,0 0-2 0,0 0 0 16,0 0-3-16,21-2 1 0,-21 2 3 0,0 0-5 16,0 0-8-16,0 0 13 15,18-2 3-15,-18 2-6 0,0 0 0 0,0 0 3 16,0 0-3-16,0 0 0 0,19-2 6 0,-19 2 4 0,0 0 0 16,0 0 3-16,0 0 8 15,0 0 0-15,22-2 3 0,-22 2-8 0,0 0-2 0,0 0 4 16,0 0-3-1,18-4-3-15,-18 4 8 0,0 0-11 0,0 0 3 0,0 0-2 16,0 0-3-16,0 0-7 16,0 0-21-16,0 0-31 0,0 0-51 0,15 2-42 15,-15-2-81-15,0 0-205 0,0 0-221 0,0 0 119 0</inkml:trace>
  <inkml:trace contextRef="#ctx0" brushRef="#br0" timeOffset="84366.53">33461 1388 184 0,'0'0'85'0,"0"0"-18"0,0 0-23 16,0 0 2-16,0 0-12 0,0 0 4 16,0 0 14-16,0 0 8 0,0 0 7 0,0 0 3 15,0 0 8-15,0 0 11 0,0 0 1 16,0 0 6-16,0 0 1 0,0 0-2 0,0 0 7 0,0 0-3 16,0 0-5-16,0 0-2 0,0 0-10 15,0 0-3-15,0 0-5 0,0 0-6 0,0 0-1 16,0 0-9-16,0 0-7 15,0 0-8-15,0 0-11 0,13-13-4 0,-13 13 6 16,0 0-11-16,0 0 7 0,0 0-14 16,0 0 17-16,0 0-4 0,0 0 3 0,0 0-6 15,0 0 13-15,0 0 6 0,0 0 8 0,0 0 0 16,0 0 0-16,0 0 3 16,0 0-3-16,-15 48 3 0,15-48 8 0,-4 19-4 0,0-8-1 15,4-11-5-15,-4 25-4 16,2-9-9-16,-2-3-3 15,4-13-5-15,-6 30 4 0,4-16-8 0,2-14 0 16,-4 28 0-16,4-15-8 0,0-13 5 0,-2 23-4 0,2-23-5 16,-2 23 2-16,2-23-18 15,0 21-26-15,0-21-36 0,-2 17-46 16,2-17-42-16,0 13-42 0,0-13-49 0,0 0-173 0,-8 10-317 0,8-10 3 16</inkml:trace>
  <inkml:trace contextRef="#ctx0" brushRef="#br0" timeOffset="84707.18">33286 1503 2095 0,'0'0'-46'15,"0"0"6"-15,0 0 8 16,4-15 8-16,-4 15 5 0,0 0 19 0,0 0 17 15,0 0 14-15,0 0 17 16,0 0 17-16,0 0 12 0,0 0 16 0,0 0-2 16,0 0-1-16,0 0-9 0,0 0-2 15,0 0-11-15,0 0-5 0,0 0-6 0,-4 54-12 16,4-54-3-16,-4 28 2 0,4-13-6 0,-2 0 2 16,-4 2 11-16,4-1 2 15,-2-1 4-15,-2-1 1 0,2 2-1 16,-2 0 5-16,-3-3-5 0,-1 3-1 15,0-4-5-15,-4 2-6 0,2 1-3 0,-5-1-7 0,1-1-1 16,0 0-16-16,3-4-47 16,1 3-51-16,-2-3-62 0,4 1-55 0,0-2-90 15,-3-2-608-15,3-2-276 0</inkml:trace>
  <inkml:trace contextRef="#ctx0" brushRef="#br0" timeOffset="85107.1">33751 970 2565 0,'16'-15'-151'0,"-4"1"19"15,-4 2 19-15,3 3 13 0,-3-1 13 16,-8 10 21-16,12-15 21 0,-2 7 14 0,-10 8 24 15,10-11 22-15,-10 11 14 0,11-9 26 0,-11 9-25 16,0 0 3-16,12-12-6 16,-12 12 14-16,0 0 14 0,0 0 18 0,0 0-8 15,0 0 4-15,0 0-1 0,0 0-3 0,-27 48 13 16,19-35-8-16,-6 2-3 16,0 5-8-16,-3-1-6 0,-1-1-2 0,-2 5-8 0,-1 0-3 15,-3 0-3-15,1-2-1 16,-3 0-5-16,3 0-3 0,3-2 0 15,-2-2-2-15,5-2-5 0,1-2-3 16,-2 1-1-16,6-2-2 0,-1-3-11 0,3 1-15 0,10-10-19 16,-16 13-23-16,16-13-33 15,-10 10-39-15,10-10-11 0,-4 3-20 0,4-3-10 16,0 0-11-16,0 0-17 0,0 0-6 0,24-29-388 0,-12 16 208 16</inkml:trace>
  <inkml:trace contextRef="#ctx0" brushRef="#br0" timeOffset="85236.38">33543 1162 1649 0,'14'-19'-32'0,"-4"3"47"0,-1 5 42 0,-1 1 53 0,-8 10 10 16,10-12 3-1,-10 12-4-15,0 0-13 0,10-14-8 0,-10 14-5 0,0 0-3 16,0 0-12-16,0 0-9 16,0 0-5-16,0 0-9 0,0 0-6 0,-59 19-24 0,45-9-38 15,-1 4-50-15,-3-2-54 16,0 4-48-16,-5-1-81 0,3 0-469 0,-2 2 24 16</inkml:trace>
  <inkml:trace contextRef="#ctx0" brushRef="#br0" timeOffset="85736.55">32241 1587 2217 0,'4'-13'26'0,"-4"13"12"0,0 0-8 0,0 0 0 0,2-19-6 16,-2 19 2-16,0 0 6 0,0 0 0 0,0 0 21 16,0 0 11-16,0 0 1 15,0 0 8-15,0 0-5 0,0 0 7 0,-18 47 0 0,14-30-3 16,0 0-1-16,1 5 1 15,-3 0-13-15,0 1-9 0,4 2 1 0,-4-1-7 16,2-1-4-16,-2 0-4 16,2 0-5-16,0-4-3 0,2-1-11 0,0-2-21 15,2-16-25-15,-4 27-37 0,2-15-29 16,2-12-42-16,-2 18-58 0,2-18-87 16,-2 8-547-16,2-8-155 0</inkml:trace>
  <inkml:trace contextRef="#ctx0" brushRef="#br0" timeOffset="85996.19">32147 1579 2435 0,'2'-19'-71'0,"2"2"15"16,0 4 29-16,-4 13 2 15,11-27 12-15,-3 15 6 0,0 1 4 0,4 0 9 0,-2-1 8 16,3 4 6-16,-1 1-12 0,-12 7 2 16,28-12 6-16,-13 8-8 0,-1 3 16 15,-14 1 7-15,30 1 8 0,-15 3 8 0,-15-4-1 16,26 10 5-16,-14-1 5 15,-2 1 6-15,-3 4 6 0,-3-3 5 0,-4-11 4 0,4 25 0 16,-4-11 7 0,0-14-8-16,-8 26-4 0,2-13-5 0,-3-1-3 0,1-1-9 15,-2-2-5-15,-2 1-13 0,12-10-36 0,-16 17-47 16,9-12-62-16,7-5-63 16,-12 12-107-16,6-8-596 0,6-4-243 0</inkml:trace>
  <inkml:trace contextRef="#ctx0" brushRef="#br0" timeOffset="86236.28">32557 1779 2612 0,'0'0'-85'0,"-2"19"16"16,2-19 14-16,0 0 13 15,-6 27 16-15,6-27 27 0,-5 23 21 16,-1-9 26-16,2 0-2 0,2 2 7 16,2-16-1-16,-4 32-9 0,4-19-1 0,0-13-5 15,-2 27-6-15,2-27-21 0,4 25-44 16,-2-14-50-16,-2-11-54 0,2 16-107 0,2-11-453 16,-4-5 55-16</inkml:trace>
  <inkml:trace contextRef="#ctx0" brushRef="#br0" timeOffset="86366.14">32663 1652 2315 0,'2'-19'87'0,"-2"19"-26"0,0 0-57 0,-2-20-51 16,2 20-46-16,-4-7-34 0,4 7-37 0,0 0-117 16,-11-6-281-16,11 6 247 15</inkml:trace>
  <inkml:trace contextRef="#ctx0" brushRef="#br0" timeOffset="86896.12">31821 1737 1655 0,'0'0'-23'0,"-8"15"-7"0,8-15-12 0,0 0 2 16,0 0 1-16,0 0 7 15,0 0 1-15,0 0 2 0,0 0 12 0,18 19 8 0,-18-19 9 16,0 0 12-16,0 0 9 0,0 0 3 0,0 0 10 16,0 0 11-16,0 0-1 15,0 0 10-15,-20 12 13 0,20-12-16 0,0 0 12 16,0 0 8-16,-33-5 10 15,33 5-10-15,-18-8-1 0,18 8 1 0,-20-14-2 0,11 7 2 16,-1-3 3-16,10 10-10 16,-16-23 3-16,8 10-12 0,4-2-7 0,2-3-8 15,2 18-2-15,2-34-2 16,4 17-13-16,0-2-1 0,4 0-3 0,0-2-18 16,3 4-3-16,-1 0-12 0,4 0 10 0,-2 2 0 15,1 1 2-15,-3 3-5 0,0-1 6 16,-2 3 2-16,0-1-4 0,-10 10 10 0,13-17 12 15,-13 17 9-15,6-15-1 0,-6 15 22 16,0-18-1-16,0 18 7 0,0 0 17 0,-14-26 16 16,5 15 10-16,3-2 8 15,-2 3 2-15,0-4-3 0,8 14-7 0,-16-23-12 16,12 10-12-16,4 13-12 0,-6-25-13 0,6 25-25 16,0-23-30-16,0 23-45 15,4-20-46-15,-4 20-59 0,6-19-60 0,-6 19-91 0,8-16-631 16,-2 8-349-16</inkml:trace>
  <inkml:trace contextRef="#ctx0" brushRef="#br0" timeOffset="87676.59">31295 1594 2708 0,'9'-13'-85'0,"-9"13"34"15,0 0 6-15,0 0 23 0,0 0 8 0,0 0 14 16,0 0 24-16,0 0 20 0,0 0 2 0,0 0 3 0,0 0 11 16,0 0-2-16,-53 11 8 15,42-3-5-15,-5-2 3 0,0 3 4 0,-2 1 4 16,1-1-2-16,-5 3-2 15,-1 0-2-15,1 0-6 0,-4 6-8 0,1-3-3 16,-3-1-6-16,1 4-4 16,-1-1-2-16,3-1-6 0,-3-1 3 0,5-1 0 0,-1-4 1 15,1 2 2-15,-1-1 4 0,1-1-7 0,5-1 0 16,-4 0-7-16,-1-2 3 16,5-3-5-16,2 1 2 0,1-1 7 0,15-4 10 15,-30 2 5-15,30-2 9 0,-23 1-2 16,23-1 3-16,0 0-4 0,-30-7-3 0,30 7-2 15,-14-9-3-15,14 9-4 16,-13-13 1-16,13 13-5 0,-8-18 1 0,4 7 2 16,4 11-6-16,-2-26 4 15,2 10 2-15,0 16 8 0,6-36-4 0,-4 17 2 0,4-6 4 16,0 0-7-16,1 1-5 0,-1-3-4 0,2 2-25 16,2 0 1-16,-4 1 0 15,2 1-2-15,-2 0-6 0,2 2-15 0,-3 2-20 0,1 2-34 16,0 2-46-16,-2-1-60 15,-4 16-77-15,8-20-73 0,-8 20-145 0,2-18-139 16,-2 18-341-16,0 0-373 16</inkml:trace>
  <inkml:trace contextRef="#ctx0" brushRef="#br0" timeOffset="87916.63">30383 1610 2800 0,'0'0'-126'0,"-7"9"8"16,7-9 14-16,-8 14 6 0,8-14 8 15,-2 16 15-15,2-16 17 0,-4 24 7 0,4-24 23 16,0 26 20-16,-2-11 19 0,0 1 13 0,2-16 9 16,-4 29 22-16,0-14-13 15,0 0 5-15,-4-2 2 0,2 1-7 16,6-14-18-16,-15 22-22 0,5-11-39 15,0-1-38-15,-4-2-58 0,0-1-86 16,3-3-387-16,-3-1 181 0</inkml:trace>
  <inkml:trace contextRef="#ctx0" brushRef="#br0" timeOffset="88146.14">30146 1760 1849 0,'0'0'23'16,"0"0"8"-16,0 0-17 0,0 0 6 0,0 0 5 15,0 0 0-15,0 0-2 0,0 0 25 16,0 0 17-16,0 0 12 0,0 0 14 0,0 0 3 16,0 0 11-16,0 0 7 15,0 0 4-15,0 0-1 0,0 0-9 0,0 0-15 16,0 0-10-16,0 0-14 0,0 0-18 16,0 0-31-16,-18-23-39 0,18 23-41 0,0 0-38 15,0 0-73-15,16-11-64 0,-16 11-159 0,0 0-312 16,0 0 38-16</inkml:trace>
  <inkml:trace contextRef="#ctx0" brushRef="#br0" timeOffset="88746.61">29928 1630 2063 0,'0'0'-19'0,"0"0"0"0,0 0 4 15,0 0 8-15,0 0 0 16,0 0 14-16,-30 39-7 0,24-30 9 0,-1 1 12 0,7-10 4 16,-14 15 8-16,6-8 12 15,8-7 13-15,-14 14 10 0,14-14 20 0,-10 11 5 16,10-11 9-16,-11 7 14 15,11-7 0-15,0 0-7 0,-20 1-3 16,20-1-9-16,0 0 4 0,0 0-8 0,-20-17-4 16,20 17-10-16,-6-17-15 0,6 17-4 0,0-21-5 15,0 21-13-15,2-23-15 0,-2 23-23 16,2-19-34-16,-2 19-43 0,2-16-49 16,-2 16-54-16,0 0-64 0,0 0-162 0,6-9-418 15,-6 9-142-15</inkml:trace>
  <inkml:trace contextRef="#ctx0" brushRef="#br0" timeOffset="88916.43">29704 2080 2667 0,'0'0'48'0,"-6"15"-15"16,6-15-28-16,0 0-6 15,-2 21-8-15,2-21 5 0,0 0-21 16,-6 14-22-16,6-14-43 0,0 0-41 15,0 0-58-15,-2 7-106 0,2-7-326 16,0 0 158-16</inkml:trace>
  <inkml:trace contextRef="#ctx0" brushRef="#br0" timeOffset="89746.43">29832 1288 1717 0,'9'-12'-33'16,"-9"12"19"-16,0 0 8 0,8-9 2 0,-8 9 8 16,0 0 19-16,0 0 26 0,0 0 20 15,0 0 3-15,0 0 7 0,0 0 1 0,0 0 4 16,-39 28-6-16,25-14-9 15,0 0-8-15,-1 1-1 0,1 6-13 0,-6-2 5 16,-1 1-3-16,-3 3 2 0,1-1-1 16,-1 2 2-16,-1-3-2 0,-3 0 11 0,1 0-13 15,-3-2 3-15,3-1-1 0,-1-2-4 16,1-1-1-16,3-6 2 0,2 3-5 16,1-2 1-16,1-5-2 0,6 1 4 0,-3 0 0 15,17-6-4-15,-24 2-7 16,24-2-2-16,0 0-2 0,-27-10-2 0,27 10-7 0,-12-12-1 15,12 12 0-15,-8-11 1 16,8 11-1-16,-10-11 1 0,10 11-1 0,0 0 4 0,-8-15-4 16,8 15-2-16,0 0 2 15,-7-11-2-15,7 11-3 0,0 0-1 0,0 0-4 16,0 0 3-16,-10-14-4 0,10 14-3 0,0 0 2 16,0 0-2-16,0 0-1 0,0 0 2 15,0 0-1-15,0 0 0 0,0 0 1 0,0 0-5 16,0 0 9-16,0 0-6 15,0 0 3-15,-16 33 0 0,16-33-1 16,-6 14 1-16,2-6-2 0,4-8-2 0,-6 17 1 16,4-9 0-16,2-8 0 0,-6 17 2 0,3-8 3 15,-1 1 2-15,-2-1 1 0,0 1-3 0,2 1 1 16,-4 2-1-16,2-5 0 16,-2 4-3-16,0-3 2 0,3-1 0 0,1 2-1 0,4-10-3 15,-14 11 2-15,10-5-1 16,4-6 1-16,-8 11 1 0,8-11-3 0,-8 6 1 15,8-6-4-15,0 0-1 16,0 0 1-16,0 0-1 0,0 0-1 0,0 0 0 0,0 0 1 16,-14-21-3-16,14 21 3 15,-3-15-2-15,3 15-1 0,0 0 4 0,0-17-1 16,0 17-2-16,0-12 3 0,0 12-2 0,0 0 0 16,0 0-2-16,-2-15 2 0,2 15-3 15,0 0 0-15,0 0 1 0,-2-11 2 0,2 11 3 16,0 0 3-16,0 0 2 15,0 0 6-15,0 0 0 0,-22 3 2 0,22-3-3 16,-18 8 2-16,18-8-3 16,-19 10-4-16,9-2-1 0,2-3-9 0,-6 3-21 0,6-3-20 15,8-5-21-15,-25 15-41 0,13-7-40 16,-2 0-39-16,1-2-42 0,-3-3-52 16,16-3-142-16,-30 7-404 0,15-4-154 0</inkml:trace>
  <inkml:trace contextRef="#ctx0" brushRef="#br0" timeOffset="89996.42">29180 1164 2502 0,'0'0'76'0,"0"0"6"16,0 0-3-16,7-18 9 0,-7 18 7 16,0 0 10-16,0 0 7 0,0 0-10 0,8-11-13 15,-8 11-9-15,0 0-28 0,0 0-35 0,0 0-61 0,0 0-48 16,16-5-69-16,-16 5-67 16,0 0-157-16,14 0-410 0,-14 0-101 0</inkml:trace>
  <inkml:trace contextRef="#ctx0" brushRef="#br0" timeOffset="90126.16">29484 1141 2417 0,'0'0'-55'0,"29"0"-5"0,-29 0-5 0,26-2-10 16,-26 2-5-16,24-2-14 0,-13 0-20 16,1-2-37-16,-12 4-66 0,0 0-269 0,22-8 344 15</inkml:trace>
  <inkml:trace contextRef="#ctx0" brushRef="#br0" timeOffset="90226.25">29608 1068 1402 0,'0'0'92'0,"0"0"34"16,-8-13 15 0,8 13 4-16,0 0-12 0,0 0-18 0,-4-15-16 0,4 15-39 15,0 0-49-15,0 0-62 0,0 0-64 16,0 0-90-16,0 0-414 0,0 0 163 16</inkml:trace>
  <inkml:trace contextRef="#ctx0" brushRef="#br0" timeOffset="91166.17">31214 3244 1818 0,'0'0'65'0,"0"0"14"0,0 0-2 16,0 0-18-16,0 0-6 0,0 0-4 16,0 0-12-16,0 0 2 0,0 0 0 0,0 0-19 15,0 0-2-15,0 0-3 16,0 0 7-16,0 0-9 0,0 0-5 0,0 0 1 0,0 0 3 15,0 0-6-15,0 0 6 16,0 0-7-16,0 0-5 0,0 0 11 0,0 0 4 16,0 0 0-16,0 0-3 15,0 0 1-15,0 0-4 0,16-38-3 0,-16 38 0 0,0 0 8 16,0 0 11-16,0 0 6 0,0 0 9 0,0 0 3 16,0 0 2-16,0 0 3 15,0 0 9-15,0 0-4 0,0 0 8 16,0 0-10-16,0 0 5 0,-22 42-1 15,22-42-3-15,-10 9-3 0,10-9-2 0,0 0-3 16,-17 8 2-16,17-8-2 0,0 0-1 16,-22 2-2-16,22-2 5 0,0 0 4 0,0 0 2 15,-25-10-3-15,25 10-1 0,-12-11 3 0,12 11-5 0,-6-17-1 16,6 17 5-16,-2-21-3 16,2 21 16-16,-4-19 3 0,4 19 4 0,-2-17 0 15,2 17-8-15,0 0-2 16,-2-19-11-16,2 19-3 0,0 0-3 0,0 0-8 15,-8-15-4-15,8 15 0 0,0 0-3 16,0 0-5-16,0 0-1 0,0 0-4 16,0 0 1-16,-29 24-8 0,29-24 4 15,-16 20-2-15,2-11 1 0,4 2-2 0,-5 2-4 16,1 1 5-16,-4 1-8 0,1-2-4 0,1 3-5 0,-4-1-16 16,1 0-19-1,1 1-29-15,-2-3-35 0,1 1-37 0,3 0-45 16,-2-2-42-16,7-2-52 0,-5-3-125 15,8-1-199-15,8-6-234 0,-16 10-175 0</inkml:trace>
  <inkml:trace contextRef="#ctx0" brushRef="#br0" timeOffset="91476.16">31723 2347 2376 0,'11'-10'-83'15,"-11"10"19"-15,16-9 8 0,-16 9 14 0,12-8 18 16,-12 8 29-16,0 0 27 0,12-7 25 0,-12 7 4 16,0 0 18-16,0 0 24 15,0 0 6-15,0 0-1 0,0 0 2 0,0 0-6 0,-36 29-8 16,19-15-1-16,1 4-14 15,-6 2-4-15,-1 2-7 0,-1 2-7 16,-5 5-6-16,1 0-9 0,-3 1-1 16,1-2-6-16,1 3-7 0,-6-1-25 0,3 1-31 15,1-1-46-15,-1-1-43 0,1 2-50 0,0-5-61 0,-3 1-135 16,7-7-460-16,1 2-140 16</inkml:trace>
  <inkml:trace contextRef="#ctx0" brushRef="#br0" timeOffset="91916.14">30635 3302 2524 0,'0'0'8'0,"0"0"2"16,0 0-5-16,0 0-5 15,0 0 12-15,0 0 10 0,0 0 5 0,-26 32 4 16,26-32 4-16,-16 12-7 0,5-5 2 0,1 0-3 0,10-7-3 16,-24 15-1-16,14-6-3 15,-3-2-3-15,1 0-24 16,0 1-23-16,0 0-36 0,-1-1-51 0,1 1-40 15,12-8-89-15,-24 10-451 0,14-7 52 0</inkml:trace>
  <inkml:trace contextRef="#ctx0" brushRef="#br0" timeOffset="92506.4">30336 3246 1951 0,'0'0'-80'0,"0"0"19"0,0 0 9 16,0 0 21-16,0 0 6 0,0 0 17 0,0 0 16 15,-45 10 17-15,45-10 6 16,-22 7 10-16,22-7 6 0,-23 8 7 0,23-8 5 15,-22 4 16-15,22-4-5 16,-21 3 1-16,21-3 4 0,-16 3 2 0,16-3-7 0,-18 1 0 16,18-1-13-16,0 0-6 15,0 0-6-15,-23 3-13 0,23-3 2 0,0 0-9 16,-16 7 4-16,16-7-7 0,-12 7 0 0,12-7 3 16,-12 8-5-16,12-8 4 15,-15 10 12-15,15-10 1 0,-14 10 8 0,14-10 7 0,-16 9 11 16,16-9 9-16,-15 5-3 15,15-5-2-15,-16 8 0 0,16-8-2 0,-20 2 2 16,20-2 10-16,0 0 1 16,-17 0-1-16,17 0-3 0,0 0-3 0,0 0-11 15,-18-13-3-15,18 13-8 0,0 0-20 0,-2-25-25 0,2 25-41 16,2-28-49-16,-2 28-59 16,8-29-58-16,0 11-78 0,-4-3-87 0,3-1-529 0,1-3-277 15</inkml:trace>
  <inkml:trace contextRef="#ctx0" brushRef="#br0" timeOffset="92666.76">30199 2749 2810 0,'0'0'119'0,"0"0"3"0,14-15-15 16,-14 15-11-16,0 0-11 0,9-10-4 16,-9 10 2-16,0 0-11 0,10-10-11 15,-10 10-8-15,0 0-27 0,0 0-39 0,0 0-62 0,0 0-84 16,20 5-96-16,-20-5-240 15,4 11-340-15,-4-11-170 0</inkml:trace>
  <inkml:trace contextRef="#ctx0" brushRef="#br0" timeOffset="92846.69">30067 3484 2720 0,'-6'19'118'0,"6"-19"-11"16,-6 15-18-16,6-15-29 0,-4 14-25 0,4-14-18 0,0 0-21 16,-1 17-34-16,1-17-33 15,0 0-33-15,0 0-29 0,-8 17-34 0,8-17-68 16,0 0-510-16,-6 6-26 0</inkml:trace>
  <inkml:trace contextRef="#ctx0" brushRef="#br0" timeOffset="93306.64">29818 3229 2247 0,'-8'-17'-11'16,"8"17"-10"-16,0 0-3 16,-14-14 2-16,14 14 4 0,0 0 20 0,-19 0 14 15,19 0 23-15,0 0 12 0,-38 10 14 0,23-4-7 16,-3 1 7-16,-2 2 0 0,-1 2 4 0,1 0-1 15,-2 0 9-15,-1 1 1 0,-3-2-1 16,1 3-6-16,-5 0 4 0,5-4-1 0,-1 1-3 16,-1-2 2-16,-1 1 0 15,1-3 1-15,1 0-2 0,-1-2 0 0,5-1-6 16,-7-1-2-16,7 0-5 0,-1-2-2 0,1-2 0 16,0 0-2-16,3-1-3 15,3-1 0-15,16 4-4 0,-28-13-7 0,15 5-6 16,5-2 0-16,8 10-4 0,-18-13 0 15,18 13-8-15,-10-12 1 0,10 12 0 0,-9-9 1 0,9 9 1 16,0 0-5 0,-16-12 1-16,16 12 3 0,0 0-1 0,0 0 3 15,0 0 0-15,0 0-4 0,-32 14-2 0,32-14-3 0,-11 14-2 16,11-14-1-16,-16 14 2 16,8-6-4-16,8-8 0 0,-18 19-3 0,9-11 0 0,-3-1-5 15,2 2-11-15,10-9-21 16,-18 14-30-16,18-14-32 0,-13 12-42 0,13-12-52 15,-12 9-52-15,6-5-66 16,6-4-109-16,-8 6-554 0,8-6-403 0</inkml:trace>
  <inkml:trace contextRef="#ctx0" brushRef="#br0" timeOffset="93496.68">29193 3038 2958 0,'0'0'-17'0,"10"-18"-6"16,-10 18 14-16,12-16-6 16,-6 7-3-16,-6 9 10 0,17-17 18 0,-9 9 1 15,6-2-2-15,-4 3-2 0,-10 7-18 0,23-15-35 0,-13 9-31 16,4-2-45-16,-4 1-43 16,-10 7-105-16,21-18-426 0,-13 10 56 0</inkml:trace>
  <inkml:trace contextRef="#ctx0" brushRef="#br0" timeOffset="93615.85">29380 2735 2206 0,'0'0'79'0,"-4"-15"-11"0,4 15-4 0,0 0-8 16,-6-17-11-16,6 17-7 15,0 0-25-15,0 0-34 0,-4-12-37 0,4 12-48 0,0 0-86 16,0 0-249-16,0 0-119 0,0 0 247 0</inkml:trace>
  <inkml:trace contextRef="#ctx0" brushRef="#br0" timeOffset="94306.58">28867 3393 1615 0,'0'0'39'0,"0"0"22"0,0 0 10 15,0 0-1-15,0 0-15 16,0 0 14-16,0 0-5 0,0 0 4 0,0 0 4 16,0 0 0-16,0 0 3 0,0 0 6 15,0 0 0-15,0 0 4 16,0 0 8-16,0 0 10 0,0 0 15 0,0 0 7 15,0 0 6-15,0 0 3 0,0 0-1 0,0 0-6 16,0 0-2-16,0 0-2 0,0 0 1 16,0 0-7-16,0 0-5 0,0 0-12 0,0 0-2 15,0 0-7-15,0 0-4 0,0 0-16 0,-53-6-2 16,45 16-4-16,8-10-14 16,-25 17 0-16,15-8 0 0,-6 2-15 0,3-1-4 0,-3 3-19 15,-2-3-28-15,5 1-33 16,-5-1-39-16,4-2-46 0,-2 1-46 0,5-1-68 15,-1-3-74-15,12-5-131 16,-18 10-169-16,10-8-251 0,8-2-233 0</inkml:trace>
  <inkml:trace contextRef="#ctx0" brushRef="#br0" timeOffset="94486.54">28850 3021 2931 0,'0'0'166'16,"0"0"-29"-16,0 0-38 0,0-19-45 0,0 19-31 15,0 0-21-15,0 0-22 0,0 0-36 0,0 0-52 0,8-13-62 16,-8 13-56-16,0 0-154 16,0 0-382-16,0 0-50 0</inkml:trace>
  <inkml:trace contextRef="#ctx0" brushRef="#br0" timeOffset="96156.45">28708 4561 2274 0,'0'0'4'0,"0"0"6"0,-13-8 23 15,13 8 20-15,0 0 16 16,0 0 18-16,0 0 13 0,0 0 2 0,0 0-2 16,0 0-6-16,0 0-6 15,0 0-5-15,0 0 6 0,0 0 1 0,0 0 4 0,0 0 0 16,0 0-1-16,0 0-11 0,0 0-10 0,0 0-5 16,0 0-7-16,0 0-10 15,35-7-3-15,-35 7-6 0,25 0-2 0,-25 0-6 16,26 1-4-16,-26-1-4 0,29 0 0 15,-15 3-5-15,-14-3 2 0,26 1-8 16,-26-1 1-16,19 2-1 0,-19-2-3 16,18 2-2-16,-18-2 2 0,0 0-2 0,18 4 1 15,-18-4-2-15,0 0 5 0,0 0-5 0,8 10 2 0,-8-10-2 16,0 0 2-16,0 0-3 16,-26 24-1-16,14-16 0 0,0 1 0 0,-1 1-3 15,1 0 1-15,-2 1 0 16,0-2-1-16,3 2 1 0,-7-1-1 0,10 1-1 15,-6 2 0-15,6-5-1 0,-1 3 2 16,9-11-6-16,-16 17 3 0,10-8-1 0,6-9 2 16,-12 15-3-16,12-15 2 15,-6 11 0-15,6-11 2 0,0 0 1 0,0 0 5 16,6 25-2-16,-6-25 4 0,22 8-5 0,-8-5-1 0,-14-3-8 16,31 7-23-16,-15-7-25 15,3 0-46-15,3 0-53 0,0 0-66 0,-3-3-110 16,3 2-183-16,-1-3-406 15,1 0-310-15</inkml:trace>
  <inkml:trace contextRef="#ctx0" brushRef="#br0" timeOffset="96418.79">29246 4753 2793 0,'0'0'-15'0,"0"0"6"16,14 6 23-16,-14-6 4 15,0 0 14-15,0 0 16 0,22 4 3 0,-22-4-8 16,19 0 2-16,-19 0-8 0,22 1-5 0,-22-1-3 16,25 0-14-16,-25 0-16 0,26 2-27 15,-26-2-28-15,26 0-43 0,-26 0-30 0,17 3-37 16,-17-3-86-16,0 0-496 15,22-3-28-15</inkml:trace>
  <inkml:trace contextRef="#ctx0" brushRef="#br0" timeOffset="96666.17">29614 4703 2136 0,'0'0'12'0,"0"0"35"0,0 0 1 0,0 0-3 15,0 0-5-15,0 0 12 16,0 0 3-16,0 0 12 0,0 0 3 0,9 22 3 0,-9-22 5 16,0 0 8-16,-7 26-6 15,7-26 4-15,-4 25-7 0,-2-10-10 0,4 0-5 16,2-15-4-16,-4 33-7 0,0-16-6 0,0 2-4 16,4-2-4-16,-2 0-5 0,-2-1-5 15,4-16-15-15,-6 28-30 0,4-17-43 0,2-11-51 16,-2 21-49-16,2-21-47 15,-2 17-99-15,2-17-499 0,0 0-125 0</inkml:trace>
  <inkml:trace contextRef="#ctx0" brushRef="#br0" timeOffset="96926.14">29561 4725 2466 0,'0'0'24'0,"2"-23"-2"0,-2 23-7 0,3-20 2 15,-3 20-11-15,6-15 6 16,-6 15 6-16,8-14 8 0,-8 14 4 0,12-10-2 15,-12 10 6-15,16-8 7 16,-16 8-11-16,17-5 7 0,-17 5-5 0,20-5 4 0,-20 5 1 16,0 0 11-16,26 2 2 15,-26-2 9-15,0 0 12 0,19 8 6 0,-19-8 4 16,12 11-3-16,-12-11-5 0,4 14-1 0,-4-14-8 16,0 0-4-16,-2 22-6 15,2-22-2-15,0 0-6 0,-18 21-3 0,10-13-12 0,-5 0-23 16,13-8-37-16,-22 9-48 15,8-3-59-15,14-6-52 0,-23 6-51 16,23-6-81-16,-16 6-560 0,4-5-251 16</inkml:trace>
  <inkml:trace contextRef="#ctx0" brushRef="#br0" timeOffset="97496.43">30042 4550 2584 0,'0'0'-49'0,"0"0"23"16,0 0 10-16,0 0 4 16,0 0-11-16,0 0 11 0,0 0 18 0,0 0 9 15,0 0 29-15,0 0 19 0,0 0 8 0,0 0 10 0,0 0 3 16,0 0 0-16,0 0-5 15,-6 52 5-15,4-34-9 0,0 1-5 0,0-1-3 16,-4 6-10-16,2-2-1 16,-6 2-7-16,6-1-8 0,-2-1-8 0,-3 1-18 15,-1 0-18-15,-2-2-27 0,-2 0-39 16,1-2-46-16,-5 1-55 0,0-4-52 0,-1 0-90 16,-5-5-491-16,0 0-115 0</inkml:trace>
  <inkml:trace contextRef="#ctx0" brushRef="#br0" timeOffset="98026.59">29747 5086 2336 0,'0'0'-77'0,"0"0"27"0,0 0 19 16,-35 25 25-16,35-25 29 16,-6 14 32-16,6-14 19 0,-8 18 8 0,8-18 8 15,-8 20 1-15,8-20-1 0,-4 20 4 0,4-6-6 0,0-14-8 16,0 24-9-16,0-24-9 16,2 25-8-16,0-14-8 0,-2-11-23 0,8 20-42 15,-8-20-42-15,6 18-52 0,0-11-57 16,-6-7-93-16,6 8-532 0,-6-8-101 15</inkml:trace>
  <inkml:trace contextRef="#ctx0" brushRef="#br0" timeOffset="98220.93">29800 4915 2461 0,'0'0'126'0,"0"0"24"16,0 0-6-16,8-11-11 15,-8 11 0-15,0 0-9 16,0 0-11-16,0 0-9 0,0 0-14 0,0 0-20 16,10-12-37-16,-10 12-52 0,0 0-73 0,0 0-74 0,0 0-83 15,0 0-170-15,0 0-421 0,0 0-178 0</inkml:trace>
  <inkml:trace contextRef="#ctx0" brushRef="#br0" timeOffset="98756.46">28439 4509 2455 0,'0'0'-67'0,"0"0"6"0,0 0 18 0,0 0 6 0,8 31 9 16,-8-31 7-16,0 0 18 15,-20 34 2-15,15-19 1 0,-7 1 4 0,6 4 3 16,-2 1-7-16,0 0 12 16,4 4 2-16,0-2 5 0,2 0-12 0,4-2 18 0,-2 3-9 15,12 9 13-15,-4-6 9 0,8 1-4 0,-1 0-7 16,7-4-1-16,7 4-6 16,1-1-7-16,5-3-43 0,3-1-45 0,-1-3-60 0,-2-5-119 15,3-4-377-15,-3-1 149 16</inkml:trace>
  <inkml:trace contextRef="#ctx0" brushRef="#br0" timeOffset="99556.54">30326 4347 1901 0,'0'0'18'0,"-4"-26"24"0,4 26 33 0,0 0 20 16,0 0 24-16,0 0 18 16,0 0 6-16,0 0 1 0,0 0-12 15,0 0-12-15,0 0-11 0,0 0-12 16,0 0-7-16,0 0-13 0,0 0 14 0,0 0-1 0,0 0 0 15,0 0-11-15,0 0-10 16,0 0-4-16,0 0-7 0,-5 53-6 0,5-53-2 16,-6 24-7-16,4-12-5 15,2-12-4-15,-6 21-2 0,6-21-5 0,-4 19-3 0,4-19 0 16,-2 16-3-16,2-16-3 0,0 0 1 16,-2 19-4-16,2-19-1 0,0 0-1 15,0 0-2-15,0 0-10 0,0 0-8 0,0 0-4 16,0 0 1-16,0 0-9 15,0 0 0-15,0 0-5 0,35-26 2 0,-27 13-2 0,2 1 5 16,0 2-1-16,-10 10 5 16,18-19 1-16,-11 11 5 0,-7 8 9 15,16-14 4-15,-16 14 7 0,12-9 6 0,-12 9 7 0,12-5 8 16,-12 5 7-16,0 0 13 16,0 0 0-16,0 0-1 0,29 9-8 0,-29-9 3 0,8 13-9 15,-8-13-2-15,8 18-4 16,-4-9-20-16,-4-9-39 0,8 21-51 15,-8-21-64-15,5 21-81 0,-3-12-115 16,-2-1-226-16,0-8-389 0,0 0-385 0</inkml:trace>
  <inkml:trace contextRef="#ctx0" brushRef="#br0" timeOffset="100636.21">31204 4605 2787 0,'0'0'-95'16,"0"0"45"-16,0 0 23 16,0 0 27-16,0 0 31 0,0 0 19 0,0 0 21 0,-6-14 10 15,6 14 0-15,0 0-4 0,0 0-7 0,0 0-4 16,0 0-4-16,0 0-3 16,0 0 0-16,0 0 9 0,0 0 10 0,0 0 3 15,0 0-7-15,0 0-6 0,0 0-6 16,0 0-8-16,-11 36-2 0,11-36-7 0,-8 19-6 15,8-19-2-15,-6 27-7 16,2-15 1-16,4-12-3 0,-6 24-3 0,6-24-4 16,-4 19-1-16,4-19 0 0,-6 18-5 15,6-18 0-15,-4 13-1 0,4-13 0 0,0 0-2 16,0 17-2-16,0-17 0 0,0 0-5 0,0 0 3 16,0 0-4-16,0 0 2 15,0 0-1-15,0 0 0 0,0 0 0 0,0 0 1 16,0 0-3-16,0 0 2 15,32-30 0-15,-32 30 3 0,11-19 1 0,-11 19-3 0,10-18 1 16,-2 9-3-16,-8 9-1 16,18-18-1-16,-10 9-2 0,1 2 0 0,-9 7 0 15,18-18 0-15,-8 11 0 16,-10 7-1-16,18-11-1 0,-9 2 2 0,-9 9-4 16,16-9 4-16,-16 9-1 0,16-7 6 0,-16 7 0 0,12-8 0 15,-12 8 6-15,0 0 4 16,17-4 6-16,-17 4 11 0,0 0 0 15,0 0 2-15,16 16-6 0,-16-16-7 16,4 16 2-16,-4-16-1 0,4 21 0 0,-4-7 2 0,0-14-8 16,2 25 0-16,-2-12-4 0,0-13-1 0,4 30-4 15,-2-16 1-15,-2 1-13 16,0-15-18-16,4 25-27 0,-2-14-35 0,-2-11-46 16,7 21-58-16,-3-11-64 0,-4-10-97 15,8 17-192-15,-2-13-388 0,-6-4-337 0</inkml:trace>
  <inkml:trace contextRef="#ctx0" brushRef="#br0" timeOffset="101022.23">31695 4686 2833 0,'8'-15'-10'16,"-8"15"13"-16,0 0 1 0,0 0-1 0,0 0 0 15,6-14 10-15,-6 14 16 16,0 0-2-16,0 0 0 0,0 0 14 0,0 0 0 0,0 0-1 16,0 0-4-16,0 0 4 15,0 0-6-15,8 41-5 0,-8-41 0 0,6 16-5 16,2-7-1-16,-8-9-1 0,11 15-6 0,-5-7-2 16,-6-8-1-16,14 13 0 0,-14-13 1 15,10 13-5-15,-10-13 4 0,12 10-2 0,-12-10 1 16,7 9 10-16,-7-9 12 15,0 0 12-15,8 11 20 0,-8-11 2 0,0 0 1 16,0 0-5-16,-4 25 2 16,4-25-5-16,-11 19-4 0,3-9-6 0,0 1-4 0,-2-1-7 15,-2 1-2-15,0 1-5 0,-1 2-2 0,1-3-5 16,-2 2-8-16,4-1-28 16,-3-3-35-16,3 2-43 0,0-1-51 0,0-1-60 15,10-9-63-15,-14 16-105 0,10-9-577 16,4-7-367-16</inkml:trace>
  <inkml:trace contextRef="#ctx0" brushRef="#br0" timeOffset="101306.43">32074 4557 2713 0,'0'0'-95'16,"0"0"34"-16,16-7 27 0,-16 7 25 0,0 0 52 15,0 0 43-15,0 0 27 0,0 0 9 0,0 0-3 0,0 0 2 16,0 0-9-16,6 33-5 16,-6-33-5-16,-2 22-9 0,2-22-14 15,-6 30-6-15,4-13-8 0,-2 0-9 16,-2 0-3-16,2-1-14 0,2 3-33 0,-4-2-44 0,2-2-51 15,-1 2-76-15,-3-2-86 16,0 1-174-16,-2-3-468 0,-4-2-271 0</inkml:trace>
  <inkml:trace contextRef="#ctx0" brushRef="#br0" timeOffset="102236.42">27976 4738 2679 0,'0'0'-64'0,"12"13"24"0,-12-13 15 16,0 0 16-16,0 0 15 0,0 0-6 15,0 0 4-15,-14 31 7 0,14-31-8 0,-8 13 3 16,8-13-6-16,-8 14 4 0,8-14-1 16,-14 15-3-16,14-15-3 0,-7 11 8 0,7-11-4 0,-6 10 2 15,6-10 2-15,-12 8-1 16,12-8-1-16,0 0 0 0,-14 8 12 15,14-8 6-15,0 0 2 0,0 0 14 0,-22 3-6 16,22-3 2-16,0 0-2 0,0 0-8 16,0 0-1-16,-21-21 4 0,21 21 9 15,-2-16 28-15,2 16 22 0,-6-15 17 0,6 15 2 16,0 0 1-16,-4-21-5 0,4 21-9 16,0 0-5-16,-4-15-7 0,4 15-15 0,0 0-6 15,0 0-7-15,0 0-2 0,0 0 0 0,0 0 4 16,0 0 6-16,0 0 0 15,0 0-2-15,0 0-8 0,0 0-7 0,0 0-2 0,0 0-5 16,-35 23-2 0,35-23-10-16,-16 17-18 0,4-9-24 0,3 3-24 15,-1-1-29-15,-2-3-33 0,0 2-45 0,12-9-34 0,-21 18-50 16,15-12-71-16,6-6-119 0,-20 10-460 16,14-9-255-16</inkml:trace>
  <inkml:trace contextRef="#ctx0" brushRef="#br0" timeOffset="102436.22">28058 4248 3112 0,'6'-17'172'16,"-6"17"-22"-16,4-11-26 15,-4 11-23-15,0 0-13 0,8-14-11 0,-8 14-13 16,0 0-12-16,6-9-25 15,-6 9-27-15,0 0-28 0,0 0-44 0,0 0-63 16,8-10-55-16,-8 10-68 16,0 0-140-16,0 0-482 0,0 0-248 0</inkml:trace>
  <inkml:trace contextRef="#ctx0" brushRef="#br0" timeOffset="102616.31">27846 4256 2633 0,'0'0'50'0,"-8"15"0"0,8-15-5 16,-8 21-11-16,5-7-14 15,-3 3 3-15,2 2-15 0,-2 2-26 0,2 3-49 16,-4-1-28-16,4 1-23 0,0 2-35 0,0-1-62 0,-2-1-476 16,-1 0 63-16</inkml:trace>
  <inkml:trace contextRef="#ctx0" brushRef="#br0" timeOffset="103176.35">27599 4736 2046 0,'0'0'30'0,"0"0"-3"0,0 0 1 0,0 0-12 0,-22 6 12 15,22-6 17-15,0 0 20 16,-14 13 18-16,14-13 10 0,-19 14-3 0,7-5-4 15,-2 1 7-15,0-1 4 16,-5 4 7-16,1-2 3 0,-3 1 2 0,-1 0 1 16,0-4-6-16,-3 5-13 0,3-4-6 15,-3 2-11-15,3-1-5 0,-3-2-11 0,3-1-6 16,-2 0-6-16,3-4 1 0,-1-1-15 0,5 2 0 16,-5-4-7-16,22 0-8 0,-33 1-8 15,33-1 0-15,-26-1-2 0,26 1-1 0,-26-4-1 16,26 4 1-16,-21-2 3 15,21 2-1-15,-18-2 0 0,18 2-6 0,0 0 2 16,-21-1-4-16,21 1-5 0,0 0 4 16,0 0 1-16,-22 3-2 0,22-3 5 15,0 0 2-15,-12 12 1 0,12-12-1 0,-8 9-2 0,8-9 8 16,-13 9 4-16,13-9-2 16,-12 12 4-16,12-12-3 0,-14 11-1 0,14-11 3 0,-14 9-6 15,14-9 3-15,-15 8-3 16,15-8 0-16,-18 4-2 0,18-4-2 15,0 0-1-15,-22-4-2 0,22 4 1 16,0 0 3-16,-25-11-3 0,25 11 2 0,-18-7 5 16,18 7 2-16,-19-10 4 0,19 10 3 0,-18-6-2 0,18 6 4 15,-18-6 2-15,18 6 1 16,-17-1-3-16,17 1 6 0,0 0 1 0,-30 1-2 16,30-1-3-16,-16 4 1 0,16-4-6 15,-13 9 1-15,13-9-10 0,-18 12-17 0,18-12-31 16,-8 13-47-16,8-13-62 15,0 0-62-15,0 0-92 0,0 0-170 0,14 21-99 16,-14-21-283-16,0 0-203 0</inkml:trace>
  <inkml:trace contextRef="#ctx0" brushRef="#br0" timeOffset="103376.76">26856 4660 2568 0,'-3'-17'-6'0,"3"17"6"16,0 0-9-16,0 0-15 0,0 0 9 15,19-22 3-15,-19 22 0 0,18-7-5 0,-4 3-21 16,3-1-21-16,-1 1-9 0,2 0-15 0,3 0-22 0,-3-1-48 16,2-1-115-16,-3 0-276 15,1 0 267-15</inkml:trace>
  <inkml:trace contextRef="#ctx0" brushRef="#br0" timeOffset="103526.2">27169 4421 1950 0,'0'0'219'0,"0"0"-35"16,0 0-35-16,0 0-30 16,0 0-14-16,0 0-25 0,0 0-40 0,0 0-56 0,8-20-55 15,-8 20-46 1,11-3-56-16,-11 3-105 0,0 0-410 0,14-5 63 15</inkml:trace>
  <inkml:trace contextRef="#ctx0" brushRef="#br0" timeOffset="103986.13">26428 4715 2031 0,'0'0'8'0,"0"0"14"0,0 0-7 15,0 0 0-15,-2 19 8 16,2-19-3-16,0 0 0 0,0 0 7 0,-2 17 0 15,2-17-9-15,0 0-5 16,-7 15-1-16,7-15-1 0,0 0-5 0,-8 12 8 0,8-12 9 16,0 0-7-16,0 0-4 15,-14 7 14-15,14-7-11 0,0 0 10 0,0 0-2 16,0 0 19-16,0 0-12 0,0 0 8 0,0 0 10 16,-29-19 7-16,29 19-1 15,0 0-4-15,-8-13-4 0,8 13-1 0,0 0 3 16,-10-11 6-16,10 11 10 0,0 0 1 15,-8-14 9-15,8 14 4 0,0 0 8 0,0-19-7 16,0 19 1-16,0 0-1 16,4-21-2-16,-4 21-5 0,0 0-9 0,8-19-8 15,-8 19-14-15,6-12-24 0,-6 12-46 0,0 0-54 0,4-12-67 16,-4 12-64-16,0 0-124 16,0 0-584-16,0 0-326 0</inkml:trace>
  <inkml:trace contextRef="#ctx0" brushRef="#br0" timeOffset="104126.59">26358 5002 3035 0,'0'10'83'0,"0"-10"-22"0,0 13-51 16,0-13-21-16,0 0-20 0,0 12-18 0,0-12-57 16,0 0-70-16,0 0-131 0,0 0-470 15,0 0-77-15</inkml:trace>
  <inkml:trace contextRef="#ctx0" brushRef="#br0" timeOffset="104726.72">26344 4534 2282 0,'0'0'-20'0,"0"0"8"0,0 0-13 0,-12-13 17 15,12 13 3-15,0 0 13 0,-25 2 19 16,25-2 2-16,-28 11-1 0,12-2 9 0,-1-1 10 0,-5 4 9 15,2-1 18-15,-1 0 16 16,-1 1 10-16,1 1 15 0,-5-2 7 0,1 1 5 0,3-2-1 16,-4 0-6-16,1 1-12 15,-1-2-8-15,1 0-12 0,3 1-8 0,1 0-6 16,-5-3-8-16,5 1-7 0,-1-2-6 16,6 2-7-16,-5-3-6 0,3-1-3 0,0 2-4 15,3-2-3-15,-3-1-1 0,4 1-5 0,14-4 1 16,-29 6 5-16,17-5 2 15,12-1-6-15,-26 6-2 0,17-2 0 0,9-4-4 16,-22 8-2-16,22-8-3 0,-20 13-3 16,11-3 1-16,1-1-3 0,0 1-1 0,8-10 1 15,-14 15-2-15,6-5-1 0,8-10-1 0,-10 12 1 16,10-12 0-16,-11 12-5 16,11-12 4-16,-4 12-3 0,4-12 3 0,0 0 1 0,-14 14-1 15,14-14-2 1,0 0-7-16,0 0-4 0,0 0 2 0,-18 0-2 15,18 0 0-15,0 0 2 0,-25-13 5 16,25 13 10-16,-22-11 1 0,6 7 7 0,16 4 7 16,-21-10 3-16,7 6 2 0,14 4 5 15,-29-4 1-15,29 4 5 0,-30 3-7 0,12-2-2 16,3 3 2-16,-3 5 0 0,0-2-1 0,3 1 20 16,-3 2-1-16,4 2-12 0,-1 2 9 15,1-2-3-15,2 1-9 0,6 2 1 0,-2 0-9 16,0 2-4-16,8 2-6 15,0-2-2-15,0-17-1 0,12 34-3 0,-8-20-14 0,6 0-24 16,2-3-34 0,2 1-45-16,1-5-52 0,-1 0-68 0,8-2-73 0,-5-2-131 15,-1-5-173-15,2-4 6 0,-1-1-271 16,-1-7-223-16</inkml:trace>
  <inkml:trace contextRef="#ctx0" brushRef="#br0" timeOffset="104906.18">25692 4350 3068 0,'-4'-12'203'0,"4"12"-24"0,-10-19-2 15,10 19 0-15,0 0-16 16,0-21-22-16,0 21-16 0,0 0-26 0,8-21-30 16,-8 21-37-16,2-14-42 0,-2 14-64 15,12-11-72-15,-12 11-66 0,4-7-78 0,-4 7-156 16,0 0-521-16,0 0-415 15</inkml:trace>
  <inkml:trace contextRef="#ctx0" brushRef="#br0" timeOffset="105166.27">25409 5706 3184 0,'4'7'87'0,"-4"-7"-11"0,6 8-35 16,6-6-21-16,-12-2-10 0,17-5-8 15,1-2-24-15,2 0-36 0,-3-2-41 0,5-4-35 16,0-3-32-16,3-5-29 15,1-3-49-15,-5-2-531 0,5-4-74 0</inkml:trace>
  <inkml:trace contextRef="#ctx0" brushRef="#br0" timeOffset="105406.39">25576 4271 2617 0,'0'0'199'0,"0"0"-18"0,0 0-23 16,0 0-19-16,0 0-18 0,0 0-12 0,-8-12-14 16,8 12-6-16,0 0-22 0,0 0-28 15,0 0-43-15,0 0-77 0,0 0-91 0,0 0-110 16,0 0-237-16,0 0-326 15,0 0-188-15</inkml:trace>
  <inkml:trace contextRef="#ctx0" brushRef="#br0" timeOffset="160276.51">1231 6674 1254 0,'0'0'174'0,"0"0"-40"15,0 0-32-15,0 0-33 0,0 0-20 16,0 0-4-16,0 0 8 0,0 0-11 0,0 0 11 16,0 0 5-16,0 0 0 15,0 0 4-15,0 0 13 0,0 0 4 0,0 0 11 16,0 0-3-16,0 0-3 0,0 0-3 16,0 0-4-16,0 0-9 0,0 0-6 0,0 0-7 15,0 0-3-15,0 0-6 0,0 0 0 16,0 0-9-16,0 0-5 0,51 0-3 15,-51 0-3-15,22 0-4 0,-22 0 1 0,20-2 2 0,-20 2-3 16,25 2-3-16,-25-2-6 16,22 0 2-16,-22 0-1 0,21 2 2 0,-21-2-5 15,22 1 0-15,-22-1-1 0,18 2 0 0,-18-2 6 0,0 0 1 16,19 2 3-16,-19-2 13 16,0 0 6-16,0 0 8 0,18 5 6 0,-18-5-4 15,0 0 0-15,0 0-3 16,0 0-3-16,0 0 1 0,0 18 0 0,0-18 0 0,0 0-1 15,0 0 3 1,-22 24-3-16,22-24 1 0,-15 14-7 0,9-6-2 16,6-8 4-16,-20 20-3 0,14-12-3 15,-6 3-1-15,5 0-3 0,-3 0-3 0,-2 0 1 16,12-11-3-16,-18 20 0 0,8-11-2 0,-1 0-2 0,11-9-2 16,-16 15-1-16,6-7-3 15,10-8-3-15,-10 12 1 0,10-12 0 0,-11 11-3 16,11-11-2-16,0 0 2 0,-12 12-3 15,12-12-2-15,0 0 2 0,0 0 2 0,-4 13 9 16,4-13 1-16,0 0 5 16,0 0 9-16,0 0-6 0,0 0 5 0,0 0 1 0,29 10-4 15,-29-10-4-15,22 0-2 0,-22 0 2 16,25 0-10-16,-25 0 0 16,26 0-10-16,-26 0-18 0,25 0-23 0,-9 0-40 15,-16 0-43-15,26-3-52 0,-26 3-58 16,25 0-52-16,-25 0-115 0,18-1-156 0,-8 1-372 0,-10 0-326 15</inkml:trace>
  <inkml:trace contextRef="#ctx0" brushRef="#br0" timeOffset="160616.78">1836 6859 2705 0,'18'-5'-100'0,"-18"5"31"0,0 0 38 15,0 0 19-15,17-1 25 0,-17 1 25 16,0 0 26-16,24-3 10 0,-24 3 5 0,18-3-1 15,-18 3-5-15,21-2-2 16,-21 2-6-16,22-1-2 0,-22 1-10 0,25-2-4 16,-25 2-4-16,22 0-4 0,-22 0-10 15,26-3-17-15,-26 3-32 0,21-1-36 0,-21 1-36 16,20 0-38-16,-20 0-40 0,14 0-58 0,-14 0-136 16,0 0-357-16,17-3 18 15</inkml:trace>
  <inkml:trace contextRef="#ctx0" brushRef="#br0" timeOffset="161046.41">2276 6741 2118 0,'0'0'-38'0,"0"0"21"16,0 0 20-16,0 0 4 0,0 0 10 15,0 0 24-15,0 0 9 0,0 0 22 0,0 0 2 16,0 0 13-16,0 0 5 0,0 0 5 0,0 0 5 16,0 0 5-16,0 0 0 15,22 18 4-15,-22-18 2 0,0 0-4 0,0 19 3 0,0-19-1 16,0 19-6-1,0-19-5-15,0 22-5 0,0-22-10 0,4 28-2 0,-4-11-8 16,0 0-3-16,0 1-9 16,0-1-4-16,0 0-7 0,0 1-3 0,0 0-2 15,0-1-6-15,0-17-6 0,0 32-3 0,0-18-1 0,0-14-1 16,0 27-3-16,0-27 1 16,0 23-5-16,0-23-3 0,-4 18-4 0,4-18-13 0,4 15-18 15,-4-15-17-15,0 0-27 16,0 20-39-16,0-20-48 0,0 0-56 15,0 14-49-15,0-14-81 0,0 0-176 16,0 0-402-16,0 0-305 0</inkml:trace>
  <inkml:trace contextRef="#ctx0" brushRef="#br0" timeOffset="161556.76">2305 6689 2612 0,'8'-20'-121'0,"-8"20"36"0,0 0 21 0,4-15 21 15,-4 15 11-15,0 0 13 16,0 0 0-16,0-19 16 0,0 19 10 0,0 0 17 16,0 0-2-16,0 0 4 0,2-18 0 15,-2 18 14-15,0 0 15 0,0 0 12 0,0 0 11 16,8-14 11-16,-8 14 7 0,0 0 3 0,0 0 2 16,12-10-5-16,-12 10-4 15,0 0-9-15,10-7-8 0,-10 7-6 0,0 0-9 0,21-6-8 16,-21 6-3-16,18 0-1 15,-18 0-1-15,0 0 1 0,31 2-7 0,-31-2 2 16,18 4-1-16,-18-4 1 16,22 10 1-16,-15-4-2 0,-7-6 5 0,14 12 8 15,-14-12 4-15,12 17 3 0,-10-9 4 0,-2-8 3 0,4 22 0 16,-4-22 0-16,0 18-10 16,0-18-4-16,-4 20 0 0,4-20-8 0,-8 19-6 0,8-19-1 15,-14 17-8 1,8-10-15-16,6-7-33 0,-15 14-41 0,15-14-58 0,-18 7-58 15,18-7-56-15,-20 4-68 16,20-4-101-16,-17 0-140 0,7 3-359 0,10-3-277 0</inkml:trace>
  <inkml:trace contextRef="#ctx0" brushRef="#br0" timeOffset="161926.17">2665 6906 2660 0,'0'0'-30'15,"0"0"42"-15,0 0 10 16,0 0 3-16,0 0 6 0,4 12 14 0,-4-12 23 16,0 0 13-16,0 0 17 15,0 0 16-15,0 0 1 0,-18 23-5 0,18-23-5 0,0 0-6 16,-4 16-5-16,4-16-11 0,0 0-10 0,-4 21-6 16,4-21-11-16,0 0-7 15,4 21-6-15,-4-21-6 0,4 12-20 0,-4-12-29 16,0 0-35-16,8 14-45 0,-8-14-56 15,0 0-57-15,8 11-47 0,-8-11-80 0,0 0-574 16,0 0-296-16</inkml:trace>
  <inkml:trace contextRef="#ctx0" brushRef="#br0" timeOffset="162079.01">2677 6679 2919 0,'0'0'108'0,"7"-20"9"16,-7 20-19-16,6-12-12 0,-6 12-26 0,0 0-22 15,4-12-32-15,-4 12-34 16,0 0-43-16,0 0-43 0,10-10-57 0,-10 10-71 0,4-5-185 16,-4 5-315-16,0 0-17 15</inkml:trace>
  <inkml:trace contextRef="#ctx0" brushRef="#br0" timeOffset="162826.6">3018 6483 2181 0,'0'0'-45'0,"0"0"16"16,8-13-1-16,-8 13 11 15,0 0 7-15,0 0 18 0,0 0 18 0,0 0-4 0,6-11 1 16,-6 11-6-16,0 0 1 16,0 0 0-16,0 0 14 0,0 0 9 0,0 0 12 15,0 0 29-15,0 0 14 0,0 0 2 0,0 0 4 16,26 27-5-16,-26-27-4 0,7 22 1 16,1-9-3-16,-4 3-3 0,2 1-4 0,-2 6-3 15,0-1-6-15,6 4-2 16,-8 3-11-16,2 0-4 0,-2 2-6 0,0 1-6 15,0 2-9-15,-4 5-25 0,-2-4-33 16,-2 4-43-16,-8-1-58 0,4 4-46 0,-9 0-60 16,-5-2-139-16,-3-2-457 15,-13 10-155-15</inkml:trace>
  <inkml:trace contextRef="#ctx0" brushRef="#br0" timeOffset="163626.76">984 6519 2324 0,'0'0'-119'0,"0"0"29"0,8-11 24 0,-8 11 26 15,0 0 14-15,0 0 18 0,0 0 15 0,0 0 7 16,0 0 26-16,0 0 12 16,0 0 11-16,0 0 5 0,0 0 6 0,0 0-2 15,0 0-2-15,0 0 3 0,0 0 3 0,0 0-5 0,0 0 3 16,0 0-9-16,0 0-4 16,-22 49-8-16,18-36-2 0,0 3-7 0,2 0-4 0,-2 0-1 15,0 1-7 1,0 2 4-16,1 1 1 0,-1 1 0 0,4 2 4 0,-4-3-1 15,4 5-1-15,0-2-3 16,0 2-1-16,4-1-2 0,0 4-5 16,-1-4 0-16,5-1 0 0,2 2-6 0,2-3-1 15,-2 2-2-15,9-2-2 0,-5 0-1 0,8-4-16 16,-5-1-22-16,7 2-34 0,0 1-42 0,3-5-33 16,-1 0-39-16,-3-2-55 15,3-1-110-15,-1-1-466 0,1-2-110 0</inkml:trace>
  <inkml:trace contextRef="#ctx0" brushRef="#br0" timeOffset="164626.75">3401 6289 2347 0,'0'0'-65'0,"0"0"20"15,0 0-6-15,0 0 13 0,0 0 8 16,0 0 21-16,0 0 25 0,0 0 12 15,0 0 16-15,0 0 7 0,0 0 8 0,0 0 18 16,0 0 8-16,0 0 18 0,0 0 11 16,43 11 9-16,-43-11 3 0,14 15 1 15,-10-5-7-15,4 2-1 0,2-1-6 0,-6 2-11 16,6 3 2-16,-3-1-6 0,1-1-4 16,2 1-4-16,-2 5-6 0,0-2-5 15,0 1-1-15,-1 2-5 0,3-1-5 0,-2-1-7 16,0 2-4-16,2 0-6 0,0-2-5 0,-2 2-5 15,1-2-5-15,-1-4-2 16,0 3-2-16,-4-4-5 0,6-1-5 0,-4-1 1 16,-2 0-6-16,-4-12-1 0,9 19 1 15,-9-19-9-15,8 15-15 0,-8-15-21 16,6 13-26-16,-6-13-51 0,4 12-49 0,-4-12-50 0,4 10-57 16,-4-10-127-16,0 0-177 0,0 0-346 15,0 0-306-15</inkml:trace>
  <inkml:trace contextRef="#ctx0" brushRef="#br0" timeOffset="165026.4">3658 6386 2671 0,'6'-16'-62'0,"-6"16"12"0,0 0 15 0,10-14 1 0,-10 14 5 16,0 0 23-16,4-14 1 0,-4 14 22 15,0 0 24-15,0 0 13 0,0 0 20 0,0 0 11 16,0 0 17-16,0 0 24 0,0 0 15 0,0 0 0 0,0 0 0 16,0 0-12-16,0 0-13 15,0 0-8-15,-29 35-8 0,23-21-7 16,-4-4-10-16,2 6-3 0,0-1-10 15,-4 2-5-15,1 2-6 0,-1 2-3 0,2 0-5 0,-2 0-2 16,-1 2-7-16,1-3-1 16,0 3-6-16,-2 0-1 0,4-2-5 15,3 2 0-15,-3-1-3 0,0-2-5 0,0 2-1 0,4-2-4 16,0-3-6-16,-2-2 1 16,3 1-25-16,1-1-27 0,2-2-31 0,2-13-47 0,-6 21-58 15,6-9-48-15,-2-2-67 16,2-10-129-16,-4 16-147 0,4-16-294 0,0 0-214 15</inkml:trace>
  <inkml:trace contextRef="#ctx0" brushRef="#br0" timeOffset="165656.51">4008 6481 2532 0,'8'-13'-8'0,"-8"13"34"16,8-12-4-16,-8 12-4 0,0 0-6 0,8-11 10 15,-8 11 8-15,0 0 24 16,0 0 21-16,0 0 17 0,0 0 9 0,0 0 13 0,0 0 2 15,0 0 3-15,-34 34 2 16,26-23-5-16,1 5-2 0,1-1 4 0,0 1-9 16,-2 1-8-16,4 2-7 15,-2-3-7-15,6 4-11 0,-2 2-8 0,2-4-8 16,0 3-6-16,2-2-8 0,-2 0-10 0,6 1-19 0,-2-4-34 16,4-1-32-16,-2 0-32 15,0-1-53-15,1-2-58 0,3-1-53 0,-2-3-79 16,0-3-179-16,-8-5-406 0,14 8-301 15</inkml:trace>
  <inkml:trace contextRef="#ctx0" brushRef="#br0" timeOffset="166116.24">4114 6580 2739 0,'0'0'-15'0,"0"0"-1"0,4-17-4 0,-4 17-23 0,0 0-9 15,6-13 6-15,-6 13 4 16,12-9-2-16,-12 9 3 0,13-6 11 0,-13 6-9 16,20-8 12-16,-20 8-2 15,24-6 7-15,-24 6-1 0,23-3 10 0,-11-1 2 0,-12 4-4 16,24-4 9-16,-24 4 9 0,19-4 6 0,-19 4 17 16,18-2 21-16,-18 2 21 15,18-4 17-15,-18 4 13 0,0 0 9 0,0 0 7 16,0 0 2-16,19 6-6 15,-19-6-4-15,0 0-5 0,0 0-5 0,0 0 0 0,-12 31-1 16,12-31-2-16,-11 19-5 16,3-8-6-16,-4 1 3 0,2 1-6 15,2 0-3-15,-2 0-2 0,1 0 1 0,1-1-2 0,-4 1 1 0,4 0-4 16,0-3-4-16,-2 2-2 16,10-12-7-16,-11 19-5 0,7-9-8 0,4-10-4 0,-10 15-5 15,10-15-1-15,0 0 2 16,0 21-1-16,0-21 9 0,0 0-8 0,20 14-1 15,-15-7-7-15,-5-7-2 16,28 5-2-16,-10-1-1 0,-3-2-7 0,3-1-5 16,-18-1-18-16,37 0-17 15,-17 0-29-15,0 0-31 0,-20 0-37 0,35-3-54 16,-15 3-50-16,-7-1-44 0,-1-4-101 0,0 2-168 0,-12 3-420 16,16-10-397-16</inkml:trace>
  <inkml:trace contextRef="#ctx0" brushRef="#br0" timeOffset="166556.62">4636 6453 2826 0,'6'-14'-106'0,"-6"14"21"15,0 0 16 1,10-15 27-16,-10 15 14 0,0 0 25 0,8-11 25 0,-8 11 17 15,0 0 28-15,0 0 14 16,0 0 23-16,0 0 22 0,10-10 8 0,-10 10 11 0,0 0 9 16,0 0 5-16,0 0 1 15,0 0-8-15,0 0-8 0,16 25-16 0,-16-25-6 16,5 15-16-16,-5-15-14 0,10 21-8 0,-6-10-11 16,0 3-5-16,2-1-6 15,-4 3-7-15,4-2-5 0,0 0-4 0,0 1 1 16,-2-2-1-16,-1 2 0 0,-1 1-4 15,-2-16-5-15,10 29-4 0,-8-16-3 0,2 3 25 0,-2-2-5 16,-2-14-9-16,6 25 0 16,-6-12-15-16,0-13 1 0,2 23 0 15,0-11-2-15,-2-12-5 0,0 20-3 0,0-20 11 0,-2 19-12 16,2-19-1-16,-2 20-5 0,2-20-2 16,-4 19 5-16,4-19-5 0,-6 17-2 15,6-17-17-15,-4 15-22 0,-2-7-20 16,6-8-33-16,-6 13-37 0,6-13-50 15,-3 12-55-15,3-12-46 0,-6 9-63 16,6-9-158-16,0 0-106 0,0 0-351 0,-10 8-384 0</inkml:trace>
  <inkml:trace contextRef="#ctx0" brushRef="#br0" timeOffset="167526.34">5277 6796 2775 0,'0'0'-133'0,"0"0"15"15,0 0 8-15,0 0 12 16,0 0 13-16,0 0 13 0,0 0 6 0,0 0 15 0,0 0 16 15,0 0 18-15,0 0 18 16,0 0 30-16,0 0 8 0,0 0 23 0,0 0 15 16,0 0 7-16,0 0 11 15,0 0 7-15,0 0 7 0,0 0 0 0,0 0 6 0,0 0-3 16,0 0-3-16,0 0 0 0,0 0-3 0,0 0 0 16,0 0-6-16,0 0-5 15,0 0-10-15,0 0-8 0,15-8-7 16,-15 8-5-16,0 0-9 0,26 1-3 0,-26-1-7 15,0 0-1-15,27 3-7 0,-27-3-2 0,22 0-1 16,-22 0-4-16,24 0 0 16,-24 0-6-16,21 0-4 0,-21 0-2 15,24 0 0-15,-24 0-4 0,19-3 0 0,-19 3 0 16,0 0-5-16,28 0-3 0,-28 0-12 0,0 0-12 16,21 0-22-16,-21 0-22 0,0 0-31 0,0 0-36 15,0 0-49-15,22 0-43 16,-22 0-81-16,0 0-145 0,0 0-432 0,0 0-245 15</inkml:trace>
  <inkml:trace contextRef="#ctx0" brushRef="#br0" timeOffset="167865.02">5253 6654 2566 0,'0'0'-91'0,"0"0"21"0,-20-5 12 16,20 5 24-16,0 0 16 16,0 0 22-16,0 0 27 0,0 0 24 0,0 0 23 15,0 0 16-15,0 0 13 16,0 0 4-16,0 0-2 0,0 0-7 0,0 0-10 0,0 0-4 15,57 0-6 1,-57 0-12-16,30 0-4 0,-12 0-11 0,-18 0-12 0,31 0-13 16,-13-2-22-16,-18 2-21 15,29 0-32-15,-29 0-29 0,24-1-42 0,-24 1-37 16,17 0-32-16,-7 0-58 0,-10 0-140 0,0 0-338 16,0 0 12-16</inkml:trace>
  <inkml:trace contextRef="#ctx0" brushRef="#br0" timeOffset="174292.33">5084 5965 1988 0,'0'0'-83'0,"0"0"19"0,0 0 23 16,0 0-4-16,0 0 8 0,0 0 14 16,0 0 13-16,0 0 10 0,0 0 5 15,0 0 18-15,0 0 20 0,0 0 26 16,0 0 14-16,0 0 19 0,0 0 8 0,0 0-1 15,0 0 6-15,0 0-4 0,0 0 5 16,0 0-4-16,0 0-2 0,0 0-5 0,0 0 0 16,0 0-12-16,0 0-10 15,0 0-12-15,0 0-7 0,0 0-6 0,0 0 0 16,0 0-12-16,-10 32-3 0,10-32 2 0,0 0-4 0,0 0-2 16,-2 19-4-16,2-19 1 15,0 0-3-15,0 25 1 0,0-25-1 0,-2 23-2 0,0-10-2 16,2-13 0-16,-3 31-3 15,1-14-6-15,-2 0-2 0,2 0 1 0,-2 2-3 16,0 0-1-16,2 0-2 16,0 0 4-16,0 0-7 0,0 1 1 0,0 1-3 15,0-1 2-15,0 0-3 0,2-4 1 16,-2 3-2-16,0 2-1 0,0-6-3 16,2-15 4-16,-2 35-2 0,0-17 5 0,-2-2-5 15,2-1 1-15,-2 3-1 0,2-3 1 0,1 3 0 16,1-18 0-16,-4 29-3 0,2-13 2 0,2 0-1 15,0-16-1-15,-2 30-2 16,2-13 2-16,0-17 0 0,0 28 1 0,-2-14-3 16,2-14 0-16,2 27 0 15,-2-14 2-15,0-13 1 0,0 26-3 0,2-13 3 0,-2-13 4 16,0 23 5-16,0-23 4 0,0 26 1 16,0-26 6-16,0 23-4 0,2-11 0 15,-2-12-1-15,-2 25 0 0,2-25-3 16,0 23 0-16,0-23-5 0,0 27 2 0,0-27-2 15,2 22-2-15,-2-8 2 0,2 2-2 16,-2-16-2-16,2 25 0 0,-1-11-2 0,-1-14 2 16,2 25 3-16,-2-25-5 0,2 25 3 15,0-13-2-15,-2-12-1 0,0 23 1 0,0-23-3 16,0 24 3-16,0-24-3 0,0 22 1 16,0-8 1-16,0-14-3 0,2 25 6 15,-2-12-5-15,0-13-1 0,0 28 4 0,0-16-4 16,0 6 0-16,0-18-1 0,-2 28 1 15,0-12 1-15,0-1 1 0,2-15-1 16,-3 27 1-16,1-13-3 0,2-14 0 0,-4 25 1 16,2-11 5-16,2-14-6 0,-4 24-1 15,0-9 1-15,2 1 0 0,2-16-2 0,-4 26 2 16,2-14 1-16,2-12 1 0,-2 25 1 0,2-25-4 0,-2 27 4 16,2-15-5-16,0-12 1 15,-4 28 1-15,4-14-1 0,0-14 0 0,-4 30 2 16,2-15 1-16,2 0 1 15,-6 0-2-15,6-15-1 0,-2 29 2 16,-2-16-2-16,2 2 1 0,2-15-3 0,-3 25 4 16,1-12-1-16,2-13 0 0,-2 26-1 15,2-26 0-15,-4 23 2 0,4-23-1 16,-2 22-1-16,2-22 2 0,0 17-1 0,0-17 0 16,-6 20 6-16,6-20-9 0,0 0 3 15,0 20-9-15,0-20-18 0,0 0-23 0,-4 15-39 16,4-15-54-16,0 0-63 0,0 15-85 0,0-15-180 0,-4 8-511 15,4-8-440 1</inkml:trace>
  <inkml:trace contextRef="#ctx0" brushRef="#br0" timeOffset="177194.93">5243 7917 2812 0,'0'0'-169'0,"0"0"32"16,0 0 31-16,0 0 24 15,0 0 18-15,0 0 24 0,0 0 20 0,0 0 20 16,0 0 23-16,0 0 17 0,0 0 4 16,0 0 2-16,0 0 7 0,0 0 3 15,0 0-3-15,0 0-5 0,0 0 9 0,0 0 0 0,0 0 1 16,0 0 6-16,0 0 5 16,0 0 1-16,0 0 8 0,0 0 6 0,0 0 12 15,0 0 6-15,0 0-3 16,0 0 2-16,0 0 0 0,0 0-4 0,0 0-2 0,0 0-7 15,0 0-10 1,0 0-6-16,0 0-13 0,0 0-6 0,0 0-9 0,0 0-2 16,0 0-4-16,0 0-5 0,0 0-3 15,0 0-2-15,0 0-5 0,0 0 0 0,0 0-6 16,0 0 1-16,47 10-4 0,-47-10 0 0,0 0-4 16,24 2-2-16,-24-2 0 0,16 3-3 15,-16-3-3-15,0 0-7 0,17 1-6 0,-17-1-4 16,0 0 2-16,0 0-3 15,22 2 3-15,-22-2 0 0,0 0 4 0,0 0 1 0,0 0 0 16,16 4 4-16,-16-4-3 16,0 0 4-16,0 0 3 0,0 0 0 0,0 0 3 15,0 0 1-15,0 0-3 0,0 0 6 0,0 0-1 16,0 0 5-16,0 0-1 0,-16 31-3 16,16-31 2-16,-12 12 1 15,12-12 3-15,-18 14 0 0,11-4 2 0,7-10 2 16,-20 17 6-16,12-9-1 0,-4 2 0 0,4-1 1 15,8-9 2-15,-17 17-1 0,9-10 0 16,8-7 6-16,-14 13-8 0,14-13 0 16,-12 14-3-16,12-14 0 0,-7 8-3 15,7-8-3-15,0 0 3 0,-6 13-3 0,6-13 1 16,0 0 1-16,0 0 5 0,0 0 4 0,0 0-4 0,11 21 0 16,-11-21-1-16,16 4 0 15,-16-4 1-15,16 4-9 0,-16-4 4 0,20 3-4 16,-20-3-14-16,21 0-20 15,-21 0-29-15,22 0-47 0,-22 0-53 0,19 0-71 16,-7 0-61-16,-12 0-123 0,16-1-162 16,-16 1-399-16,14-2-408 0</inkml:trace>
  <inkml:trace contextRef="#ctx0" brushRef="#br0" timeOffset="177596.63">5652 8101 2921 0,'0'0'-19'0,"0"0"55"0,0 0 23 16,0 0 17-16,0 0 6 0,0 0 8 16,0 0 8-16,15-2 10 0,-15 2 2 15,0 0 5-15,0 0-4 0,0 0-6 16,0 0-11-16,24-2-5 0,-24 2-8 0,0 0-12 0,20 0-5 15,-20 0-9-15,13 0-10 16,-13 0-8-16,16-2-20 0,-16 2-23 0,0 0-32 16,20-2-30-16,-20 2-38 0,0 0-46 15,19-2-37-15,-19 2-46 0,10-4-75 0,-10 4-127 16,0 0-447-16,6-11-256 0</inkml:trace>
  <inkml:trace contextRef="#ctx0" brushRef="#br0" timeOffset="177806.29">5671 7986 2663 0,'0'0'-17'0,"0"0"28"15,-11-5 6-15,11 5-5 0,0 0 10 0,0 0 7 0,0 0 9 16,0 0 19-16,0 0 10 16,0 0 7-16,0 0 4 0,0 0-11 15,0 0-6-15,0 0-9 0,0 0-8 0,35-17-13 16,-35 17-21-16,18 0-19 0,-18 0-30 0,0 0-45 15,23 0-39-15,-23 0-37 16,14 0-64-16,-14 0-128 0,0 0-374 0,18-3 5 0</inkml:trace>
  <inkml:trace contextRef="#ctx0" brushRef="#br0" timeOffset="178906.65">6094 8073 2069 0,'0'0'-14'0,"0"0"28"15,0 0 13-15,0 0 2 0,0 0 7 16,2-49-2-16,-2 49 4 0,0 0 14 16,0 0 24-16,0 0 18 0,0 0 19 0,0 0 14 15,0 0 11-15,0 0 7 0,0 0-1 0,0 0 3 16,0 0-4-16,0 0-1 0,0 0-5 16,0 0 1-16,0 0-8 0,0 0-3 0,0 0-8 15,0 0-6-15,0 0-12 16,0 0-13-16,0 0-4 0,0 0-6 0,-6 52-18 0,6-52-5 15,-2 23-2-15,2-23-3 16,0 30-4-16,-2-14-5 0,2-16 2 0,-4 32-8 16,2-17 0-16,2-15-7 15,-2 30-7-15,2-16-8 0,0-14 0 0,-2 27 1 16,2-27-8-16,0 23-8 0,0-23-11 0,0 20-10 0,0-20-18 16,-2 17-21-16,2-9-27 15,0-8-49-15,0 0-53 0,0 20-53 0,0-20-78 0,0 0-157 16,0 0-106-1,-6 7-323-15,6-7-299 0</inkml:trace>
  <inkml:trace contextRef="#ctx0" brushRef="#br0" timeOffset="179336.56">6041 8014 2586 0,'0'-25'-95'0,"0"25"30"16,0 0 33-16,0-19 23 15,0 19 35-15,0 0 30 0,2-16 27 0,-2 16 10 0,0 0 13 16,0 0 6-16,5-17 3 0,-5 17-1 16,0 0-10-16,6-12-11 0,-6 12-9 15,0 0-11-15,14-11-9 0,-14 11-6 0,12-8-7 0,-12 8-6 16,16-6-5-16,-16 6 1 15,17-3-12-15,-17 3-1 0,18-4-5 0,-18 4 2 16,20-1-5-16,-20 1 1 0,0 0 2 16,27 0 0-16,-27 0 1 0,0 0 6 15,24 1 6-15,-24-1 2 0,13 6 8 0,-13-6 6 0,10 12-1 16,-10-12 1-16,4 14-4 16,-4-14 2-16,0 20 0 0,0-20 5 0,0 0 0 0,-12 29 3 15,4-17-5-15,8-12 1 16,-15 20-8-16,5-12-1 0,0 1-5 0,10-9-9 15,-20 13-12-15,11-5-16 16,9-8-33-16,-18 10-33 0,18-10-43 0,-14 7-59 16,14-7-60-16,-14 6-55 0,14-6-108 15,-9 1-155-15,9-1-386 0,0 0-335 0</inkml:trace>
  <inkml:trace contextRef="#ctx0" brushRef="#br0" timeOffset="179666.36">6317 8135 2698 0,'0'0'-66'0,"0"0"21"0,18 10 11 0,-18-10-1 15,0 0 14-15,0 0 15 16,8 9 26-16,-8-9 31 0,0 0 32 0,4 16 21 0,-4-16 13 16,0 0 2-16,2 19 1 15,-2-19 1-15,4 17-3 0,-4-17-8 0,6 16-10 16,-6-16-6-16,4 20-8 0,-4-20-8 16,4 15-8-16,-4-15-7 0,5 17-11 15,-5-17-9-15,4 14-17 0,-4-14-26 0,10 13-25 0,-10-13-39 16,6 12-50-16,-6-12-51 15,8 7-44-15,-8-7-57 0,0 0-144 0,4 5-450 0,-4-5-215 16</inkml:trace>
  <inkml:trace contextRef="#ctx0" brushRef="#br0" timeOffset="179838.69">6427 8050 2817 0,'0'0'134'0,"2"-15"22"16,-2 15 13-16,4-13-2 0,-4 13-5 0,0 0-18 15,0 0-15-15,8-18-19 16,-8 18-25-16,0 0-38 0,0 0-47 0,4-14-66 16,-4 14-76-16,0 0-67 0,0 0-123 15,0-13-193-15,0 13-344 0,0 0-230 0</inkml:trace>
  <inkml:trace contextRef="#ctx0" brushRef="#br0" timeOffset="180816.45">7015 6508 2505 0,'0'0'-86'0,"0"0"5"16,0 0 14-16,0 0 11 0,0 0 6 0,0 0 2 0,0 0-3 15,0 0 18-15,0 0 14 16,0 0 8-16,0 0 9 0,0 0 2 0,-20-21 24 15,20 21 11-15,0 0 4 16,0 0 27-16,0 0 14 0,-28 0 17 0,28 0 11 0,0 0-1 16,-19 6 3-16,19-6 4 15,-12 6-11-15,12-6-14 0,-16 5 2 0,8-1 0 16,8-4-4-16,-15 10-4 0,9-5-10 0,-2 1-3 16,8-6-4-16,-14 13-6 15,8-5-2-15,0-1-3 0,1 1-4 0,1 1-3 0,4-9 0 16,-12 18 0-16,8-8-6 15,2 1 3-15,2-11 0 0,-6 21 0 0,2-9-3 16,4-2-4-16,-2 4 1 0,2-14-5 16,0 23-1-16,0-12 1 0,2 0-4 0,-2-11 2 15,4 23 1-15,-2-13-2 0,-2-10 5 0,10 22 2 16,-6-14-2-16,4 3-3 0,-8-11-4 16,15 18-2-16,-9-10 2 0,-6-8-8 0,18 16-3 15,-8-12-2-15,-10-4-2 16,19 12-6-16,-19-12-9 0,20 4-20 0,-8-2-28 0,0-4-41 15,-12 2-57-15,21-7-58 16,-9 1-74-16,-4-4-152 0,4 2-135 0,-5-1-328 16,-3-1-275-16</inkml:trace>
  <inkml:trace contextRef="#ctx0" brushRef="#br0" timeOffset="181136.37">7174 6728 2692 0,'0'0'-29'16,"0"0"45"-16,13 10 4 0,-13-10 26 15,0 0 28-15,0 0 26 0,6 12 31 16,-6-12 12-16,0 0 12 0,6 17-2 0,-6-17 0 0,0 0-7 15,2 22-5-15,-2-22-6 16,2 24-9-16,-2-24-9 0,2 22-15 0,2-12-4 16,-4-10-12-16,4 23-13 0,-4-23-8 15,4 21-9-15,-4-21-3 0,4 20-5 0,-4-20-16 16,6 15-34-16,-6-15-35 0,0 0-56 16,2 17-68-16,-2-12-68 0,0-5-89 0,0 0-186 15,0 0-96-15,0 0-308 0,0 0-294 0</inkml:trace>
  <inkml:trace contextRef="#ctx0" brushRef="#br0" timeOffset="181289.04">7231 6525 3101 0,'2'-15'155'16,"-2"15"-21"-16,0 0-25 0,3-20-36 0,-3 20-28 15,0 0-38-15,8-12-53 16,-8 12-73-16,4-6-67 0,-4 6-124 0,0 0-590 0,0 0-285 15</inkml:trace>
  <inkml:trace contextRef="#ctx0" brushRef="#br1" timeOffset="31504.52">1000 1625 1937 0,'0'0'-128'16,"0"0"22"-16,0 0 25 0,0 0 9 0,0 0 15 0,0 0 6 16,0 0 15-1,0 0 12-15,0 0 0 0,0 0 12 0,0 0 10 16,0 0 7-16,0 0 2 0,0 0 10 0,0 0 6 0,0 0 1 16,0 0 5-16,0 0-11 0,7 24 1 15,-7-24 5-15,14 0-9 0,-14 0 2 0,22 3 3 16,-22-3-7-16,29 0 1 15,-11 0-9-15,2 0 5 0,1-3-2 0,-21 3 5 16,39-1 2-16,-21 1 2 16,8 1-9-16,-5-1 7 0,5 0-5 0,-1 0-3 15,1 3 1-15,-1-3 0 0,1 0-4 16,3 0 1-16,-3 1 3 0,-1-1-6 0,1 0 6 16,-1 0 2-16,-3 0-9 0,4 0 3 15,-5-1 5-15,1 1-2 0,-1 0 4 0,-1 0 3 16,-20 0-10-16,35 0 5 0,-19 0 18 0,-16 0-20 15,28-3 3-15,-28 3 1 16,25 0-1-16,-25 0-5 0,26 0 8 0,-26 0-7 16,21-1 10-16,-21 1-17 0,26-2 7 15,-26 2-3-15,21 0 5 0,-21 0-3 0,20-2-5 16,-20 2-18-16,18-2-24 0,-18 2-46 0,17-2-67 16,-17 2-121-16,0 0-164 15,0 0 402-15</inkml:trace>
  <inkml:trace contextRef="#ctx0" brushRef="#br1" timeOffset="32174.73">1298 1987 1240 0,'0'0'-3'0,"0"0"5"0,0 0-1 0,-12 10 3 15,12-10 8-15,0 0 16 16,0 0-4-16,0 0 10 0,0 0 2 0,0 0 19 16,0 0 5-16,0 0-6 0,0 0-6 15,0 0-6-15,0 0-12 0,0 0 8 16,0 0-16-16,0 0 1 0,0 0-2 15,0 0 2-15,0 0-7 0,47 0 1 0,-47 0-8 0,26-5-4 16,-26 5 2-16,29-1-6 16,-11-1 3-16,-2 0 7 0,-16 2-9 0,29-2-6 15,-29 2 4-15,28 0-3 0,-17-2-2 0,-11 2 5 16,22 0-6-16,-22 0 7 0,22 0-10 16,-22 0 7-16,0 0 4 0,25 0-6 15,-25 0 8-15,0 0 4 0,0 0 2 16,12 6 6-16,-12-6 5 0,0 0 3 0,0 0-1 15,0 0-3-15,0 0 3 16,0 0-2-16,-20 32-2 0,20-32-2 0,-13 13-2 0,5-5 7 16,8-8-13-16,-22 17 12 0,14-7 9 0,-5-1-10 15,5 1-1-15,-2 0 0 16,-2-1 7-16,-2 0-12 0,3 3 2 0,1-1-7 0,-2-1 8 16,2 1-8-1,-2-1 2-15,3-1 1 0,-3 1-2 0,12-10 2 16,-18 15-1-16,18-15 10 0,-12 13-7 15,12-13-5-15,-13 10 3 0,13-10 5 0,-4 11 4 16,4-11 8-16,0 0 12 0,-8 11 1 16,8-11 10-16,0 0-2 0,0 0 8 0,0 0 4 15,0 0-1-15,0 0-5 0,25 17-3 16,-25-17-9-16,22 0-6 0,-22 0-3 16,23-1-4-16,-23 1-4 0,32-2-4 15,-18 2-10-15,-14 0-16 0,29-2-18 0,-11 0-32 16,-18 2-17-16,29 0-28 0,-29 0-19 0,26-2-25 15,-26 2-25-15,25 0-50 16,-25 0-103-16,16-1-298 0,-2-2 169 0</inkml:trace>
  <inkml:trace contextRef="#ctx0" brushRef="#br1" timeOffset="125664.68">12472 431 94 0,'0'0'45'15,"0"0"14"-15,0 0 8 0,-24 0-3 0,24 0 1 0,0 0-10 16,0 0-1-16,0 0-14 15,0 0-5-15,0 0 1 0,0 0-5 0,0 0 3 16,0 0-7-16,0 0-1 16,0 0-7-16,0 0-1 0,0 0-3 0,0 0 3 0,0 0-7 15,-17 14-2-15,17-14 4 0,0 0-6 0,-8 11 2 16,8-11-2-16,0 0 2 16,-8 15-5-16,8-15 0 0,-10 12 5 0,10-12 0 15,-10 15-4-15,10-15 2 16,-8 15-1-16,8-15-6 0,-11 17 9 0,11-17-9 15,-10 15 7-15,10-15-5 0,-12 15 1 16,12-15 3-16,-10 15-5 0,10-15 1 0,-12 13 11 16,5-6-11-16,7-7 1 15,-10 12 3-15,10-12-5 0,-14 12-1 0,14-12 2 0,-10 11-4 16,10-11 2-16,-10 9 0 0,10-9 2 0,0 0-2 16,-11 10 4-16,11-10-1 15,0 0-4-15,-8 9 1 0,8-9 7 0,0 0-9 16,0 0 7-16,0 0-6 0,-10 11 4 15,10-11 2-15,0 0 3 0,0 0 2 0,0 0 14 16,0 0-5-16,0 0 13 16,0 0 2-16,-12 11 1 0,12-11 0 0,0 0 12 15,0 0-5-15,0 0-4 0,0 0-4 0,0 0-5 0,0 0-10 16,0 0 12 0,0 0-10-16,0 0 1 0,0 0-9 0,0 0 4 0,0 0 0 15,0 0-9-15,0 0-1 16,0 0 5-16,0 0-9 0,35 5 2 0,-35-5 0 0,0 0 0 15,14 10-3-15,-14-10-4 16,0 0 11-16,12 9-6 0,-12-9-1 0,10 8 1 16,-10-8-3-16,0 0 0 15,14 12 4-15,-14-12 2 0,9 9-4 0,-9-9-7 16,10 8 3-16,-10-8 6 0,0 0-6 0,12 11 0 0,-12-11 2 16,0 0-3-1,12 9 0-15,-12-9 6 0,0 0-5 0,10 8 6 0,-10-8-4 16,0 0 0-16,0 0 0 15,15 5 0-15,-15-5-4 0,0 0 3 0,0 0-1 0,0 0 2 16,16 5 7-16,-16-5-7 16,0 0 0-16,0 0 0 0,0 0-2 0,18 0 0 15,-18 0 4-15,0 0 0 0,0 0 1 0,0 0-6 16,0 0-12-16,21 0-1 0,-21 0-7 16,0 0-9-16,0 0-21 0,0 0-14 0,0 0-10 15,14 8 2-15,-14-8-7 16,0 0-3-16,0 0-6 0,0 0-4 0,10 9-194 15,-10-9 93-15</inkml:trace>
  <inkml:trace contextRef="#ctx0" brushRef="#br1" timeOffset="126574.66">12607 548 749 0,'0'0'-39'0,"0"0"10"0,0 0 12 15,0 0 11-15,0 0 5 0,0 0 12 0,0 0 9 16,0 0 4-16,0 0 13 16,0 0 10-16,0 0 2 0,0 0-14 0,0 0 3 0,0 0-6 15,0 0-1-15,0 0-3 16,0 0 1-16,0 0-11 0,0 0 8 0,0 0-6 15,0 0-3-15,6 32 1 16,-6-32-6-16,0 0 1 0,0 19 2 0,0-19-9 16,0 0 6-16,0 20-3 0,0-20 1 15,0 0-3-15,-2 20 4 0,2-20-4 0,0 0 1 16,-2 22-3-16,2-22-1 0,0 0 5 0,-2 17-4 16,2-17 2-16,0 0 3 0,0 0-3 15,-2 17 3-15,2-17 3 0,0 0 7 0,0 0-8 16,0 0-1-16,0 0 2 15,0 0-1-15,0 0-5 0,0 0 7 0,0 0-9 16,0 0 7-16,0 0-7 16,0 0 2-16,0 0 0 0,0 0 0 0,0 0-2 0,0 0 1 15,0 0-4-15,0 0-2 0,0 0 0 16,14-53 2-16,-10 43-2 0,-4 10-2 16,8-15 0-16,-8 15 1 0,10-18-1 0,-4 10-1 15,-6 8 3-15,13-16-5 16,-13 16 10-16,14-13-10 0,-14 13 5 0,12-14-7 15,-12 14 3-15,12-11 1 0,-12 11-4 16,11-10 4-16,-11 10 1 0,14-6 0 0,-14 6 2 16,0 0-3-16,14-8-1 0,-14 8-2 15,0 0 0-15,0 0 3 0,22-1 3 16,-22 1 9-16,0 0-4 0,0 0-9 0,0 0 4 0,17 14 2 16,-17-14 0-16,0 0 3 15,6 16-5-15,-6-16 0 0,4 13 5 0,-4-13-7 16,4 14 6-16,-4-14-3 0,8 19 3 15,-8-19-4-15,4 22 0 0,0-11 0 0,2 2-14 16,-2 1-42-16,3-1-69 16,-3 0-180-16,2 1-2 0,0-3 99 0</inkml:trace>
  <inkml:trace contextRef="#ctx0" brushRef="#br1" timeOffset="157544.63">518 5515 317 0,'0'0'84'0,"0"0"-21"16,0 0-20-16,0 0-17 0,0 0-9 15,0 0 0-15,0 0-6 0,-9-8-3 16,9 8 3-16,0 0 2 0,0 0 4 0,0 0 9 16,0 0 15-16,0 0-5 0,0 0 8 15,0 0 11-15,0 0 3 0,0 0 11 0,0 0 6 0,0 0 1 16,0 0-4-16,0 0 0 15,0 0-13-15,0 0-8 0,0 0 1 0,0 0-8 16,0 0-2-16,0 0-9 16,0 0 2-16,0 0 7 0,0 0-6 0,0 0 4 0,0 0-7 15,0 0 7-15,0 0-7 0,0 0-9 0,43-5 4 16,-43 5 4-16,21-6-2 16,-9 2-14-16,-12 4 5 0,36-6 4 0,-21 3-7 15,7-1 6-15,-4 0-3 0,3 0 1 16,-3 1-5-16,5 1 2 0,-5-1 2 0,4 0-5 15,-1 0-2-15,-3 2 1 16,4-1 3-16,-7 0 1 0,7 0-4 16,-4 1 5-16,1-1 4 0,-1 0-6 0,-18 2-1 15,39-2 0-15,-21 0-3 0,3 2 9 16,-5-3-6-16,6 3 15 0,-1-1-6 0,-3-1 0 0,4 2 4 16,-3-1 2-16,-1-2 1 15,-18 3-2-15,39-2-10 0,-19 2 4 16,-6-1-10-16,7-2 3 0,-21 3-2 0,34 0 0 15,-17-1 0-15,5 1 1 0,-22 0-3 0,33-3-1 16,-15 2 1-16,-18 1 2 16,37 0-9-16,-23-2 3 0,-14 2-4 15,33-2 0-15,-19 2 4 0,-14 0 6 0,33-2 1 0,-19 2 3 16,-14 0-1-16,30-1 2 0,-30 1-4 16,29 0 5-16,-11 0-6 0,-3-3-4 0,3 6 0 0,4-3-1 15,-1 0-7-15,-3 1 5 16,4-1-2-16,-1 0-2 0,-1 0 7 15,1 2-11-15,1-2 3 0,0 2 3 16,3 0-2-16,-3-2-3 0,3 1 1 0,1-1 4 16,-5 0-4-16,5 3 1 0,0-3-1 15,3 0 5-15,-4 0-8 0,1 1 7 16,5-1-4-16,-5 0-1 0,5 0-4 0,-9 3 5 16,4-3 0-16,-1 0 0 0,1 0-3 15,-3 0 2-15,3 0 1 0,-3 1-2 0,1-1 1 0,1-1-5 16,1 2 3-16,-5-1 1 15,5 2 1-15,-2-2-1 0,1 0-1 0,3 3-4 16,-3-3 4-16,-1 1 3 0,3-1 1 16,-1 0-3-16,-1 2 6 0,1-2-2 15,-1 0-4-15,1 0-1 0,3 0 0 0,-3 1 6 0,1-2-5 16,3 1 0-16,-1 0-1 16,-3 0 0-16,-3 0 2 0,5 0-2 0,-3 0 7 0,1-2-7 15,3 2 4-15,-3 0 4 16,-5 0-1-16,5 0 3 0,-1 2-3 15,1-1 4-15,0-1-11 0,-1 3 8 16,3-1 3-16,-3 0-4 0,3 2 4 0,-5-4-3 16,5 3 0-16,-3-1-1 0,-1-2-1 15,-1 2 6-15,5 2-7 0,-7-1 5 0,3-2 3 16,0-1 4-16,-1 2-1 0,1 0-3 0,1 0-2 0,-1-1 1 16,-1 1-2-16,1 2-5 15,1-2 5-15,-3 1-5 0,6-2 2 0,-5 1-2 16,5-1 0-16,-1 2 3 15,1-1-4-15,-1-1 4 0,3-1-4 16,-5 0-1-16,1 3 0 0,1-3 1 0,4 0 0 16,-1 1 2-16,-1-1 0 0,3 0 0 0,-1 0-3 15,1 3-2-15,-1-2 2 0,0-1 1 0,1 0 1 16,3 0-1-16,-3 0-2 0,1 2 3 16,-2-2-1-16,3 0 1 0,-1 0 2 0,1 2-7 15,-3-2 1-15,4 2 4 16,1-4-5-16,-3 4 3 0,-1-4-3 15,1 2 5-15,2 0-7 0,-3 0 3 0,-1 0 3 16,1 0-4-16,-1 0 0 0,0 0 0 0,3 0 4 16,-3 2-3-1,-1-2-1-15,1 1-1 0,0-1 1 0,1 0 0 0,-3 3 4 16,-1-3 0-16,1 0-6 0,3 1 4 16,-3-1-2-16,-1-1 0 0,1 1 0 15,1-3 4-15,-1 3-4 0,1-1 0 0,-1 1-4 0,-2-2 4 16,3 0 2-16,-3 0 1 15,3-2-3-15,-3 4 1 0,1-1 3 0,1-2-4 16,-3 2 1-16,1 1 1 0,1-2-5 16,-3 2 6-16,5-3-3 0,-3 3 0 0,-1 0 2 15,3 0 2-15,-3 3-2 0,5-6-2 16,-1 3 0-16,-1 3 5 0,1-6-4 16,1 3-1-16,-2 0-2 0,3-1 2 15,-1 1 0-15,-1 0 0 0,1 0 5 0,-1 0-5 16,-3-2 0-16,-1 2 5 0,1 0 4 0,-5-1 4 0,1 1 0 15,1 0 4-15,-1 0-5 16,-1-3 2-16,2 3-2 0,-5 0 1 16,5 0-3-16,-3-2-4 0,3 2 2 15,0-2 0-15,-3 2-1 0,1 0 0 0,3 0-1 16,-1 0 2-16,-1-2-3 0,-1 2-1 16,2-2 2-16,-1 2-1 0,-3-1 2 0,-1 1-3 15,3-2-1-15,-22 2 5 0,39 0 0 0,-21-2 4 16,0 2-3-16,-1-2 5 0,-17 2-5 15,32 0-2-15,-17-1 1 0,5-2-1 0,-20 3-4 16,35 0 5-16,-17-3-3 16,0 2-3-16,-18 1 2 0,37 0-2 0,-19-2 2 15,1 2 0-15,1-2-3 0,2 2 5 0,-5-2-4 0,-17 2-1 16,40-1-1-16,-23 1 0 16,1 0 4-16,-18 0 2 0,35-2-10 0,-15 2 7 15,-2-2-3-15,-18 2 1 16,37 0-1-16,-17 0-3 0,-3 0 7 0,3 0-3 15,1 0-2-15,3 0 1 16,0 0 0-16,-5 0 1 0,5 0-1 0,-3 0-1 0,3 2 1 16,-2-2 0-16,1 0 3 15,-3 0-2-15,-1 0-2 0,3 2 3 0,0-2-3 16,-7 1-2-16,-15-1 3 0,40 2 0 0,-25-2-1 16,5 0 2-16,-20 0-2 0,33 2 1 15,-15-2 1-15,-18 0 2 0,31 0-2 16,-13 2-3-16,-2-1 4 0,-16-1-2 15,33 3-1-15,-17-3 2 0,2 3-2 16,-18-3 3-16,33 3-2 0,-21-3-3 0,-12 0 1 16,27 4 1-16,-27-4 1 0,22 1 1 0,-22-1 1 15,19 2-2-15,-19-2 0 0,14 2 1 16,-14-2-2-16,0 0 2 0,22 2-2 16,-22-2 1-16,0 0-3 0,0 0 1 0,18 5-3 15,-18-5 1-15,0 0 3 0,9 10 1 16,-9-10 0-16,0 0-4 0,8 15 3 0,-8-15-1 0,8 11 2 15,-8-11 0-15,6 13 2 16,-6-13-1-16,4 16-2 0,-4-16 2 0,4 20 0 16,-4-20 3-16,4 25-4 0,2-12 4 15,-4 2-2-15,0 2 1 0,1 0-1 0,-1-1-2 16,0-1 3-16,0 0-3 0,2 3 5 0,-4-18-3 16,2 29 2-16,0-13-5 15,2 1-2-15,-4-2 7 0,0 4-2 0,2-2 2 0,-2 1-4 16,2-1 5-16,-2 0-3 15,0 0 0-15,0 2 0 0,2-1 3 0,-2 0 0 16,0 1 4-16,2 0-6 16,-2 1 2-16,0 1 2 0,0-2-3 0,0 2 3 0,0 0-2 15,0 2 0-15,0-3-1 0,0 1 1 0,2 2 2 16,-2-2-4-16,0 0 2 16,0 0 1-16,0 2-7 0,0-2 5 0,0 0-2 0,0 0 4 15,2-1 2-15,-2 3-6 16,2-2 2-16,-2 2 1 0,2-2-2 0,-2 3 2 15,2-4 1-15,-2 3-1 16,0-2 0-16,0 0 1 0,0 1-1 0,-2 1 3 0,0-2-2 16,2 3 3-16,0-1 2 15,-2 2 2-15,0 0 0 0,0 1 2 0,0 0-1 16,0-3 0-16,-2 2 1 0,0 2-3 0,4-2 2 16,-4-1-3-16,2 3-1 0,2-4-3 15,0-1 2-15,0 2-2 0,0-4 0 0,0 2 0 16,2 3 1-16,-2-5-2 15,0 2 1-15,0-2-1 0,0 2 2 0,-2-2 4 16,2 0 2-16,0-1 1 0,-2 1 0 16,0 1-1-16,0-1 1 0,0 0-4 0,0 1 1 15,2-2-2-15,-3 0-1 0,1 0 0 0,0 3-2 16,-2-3 16-16,2 5-4 16,2 1 1-16,-2-3-4 0,0 1-2 0,2 3 0 15,-2-6 0-15,2 2 1 0,-2 2-6 16,2 0 1-16,-2-5-1 0,2 3-1 0,-2-2 2 15,0 2-4-15,0-3 0 16,0 0-1-16,-4-1 2 0,4 0-4 0,0-1 1 16,0 1 1-16,0-3-2 0,2-15 0 15,-4 30-1-15,2-16 0 0,2-14 1 0,-3 24 3 16,3-10-4-16,0-14-1 0,-4 26-1 0,4-12 0 0,0-14 2 16,-6 29 0-1,6-13 1-15,-2 0-3 0,2-16 3 0,-2 36-1 0,0-19 1 16,0-2-4-16,0 2 5 15,0 0-1-15,-2-2-2 0,4-15 0 0,-4 35 0 16,0-20-2-16,0 0 3 0,2 0-2 16,2-15 0-16,-4 27 0 0,2-11 0 0,2-16-2 15,-4 24 0-15,4-24 0 0,-2 22 2 0,0-8-1 16,2-14-1-16,-1 23-1 0,1-23 2 16,-2 22 0-16,2-22 1 0,-2 26 1 0,2-26-4 15,0 23 2-15,0-23 4 16,0 23-4-16,0-23 2 0,0 21-1 0,0-21 0 15,0 23-2-15,0-23 3 16,2 20-1-16,-2-20 1 0,2 22-5 0,-2-22-1 0,1 19 1 16,-1-19-5-16,4 17 0 15,-4-17 4-15,2 17-3 0,-2-17-1 0,4 18 2 16,-4-18 3-16,4 14-1 0,-4-14 0 0,2 15 1 16,-2-15-1-16,0 0 5 0,-2 19 6 15,2-19-1-15,0 0 6 0,-10 21 0 0,10-21 3 16,-9 12-5-16,9-12 2 0,-16 10-3 15,16-10 0-15,-20 9-5 0,8-3 6 0,-3-2-2 16,1 1-1-16,-4-1-6 16,3 0 5-16,-5-1-4 0,0 1 2 0,-3-2-1 15,-1 4-1-15,1-4-1 0,-9 1-2 0,5 2 1 16,-3-2 2-16,1 1 0 16,-3-1 1-16,1 1-1 0,-2 3-3 0,-1-4 2 0,1 1 0 15,1 2-2-15,-3 2 1 16,4-2 0-16,-3-1 1 0,-1 1-1 0,2-1 0 0,3 1-6 15,-9 0-3-15,9 0-4 16,1 0-5-16,1-1-7 0,-1 1-5 16,-1-2 0-16,1 1-2 0,0 1 3 15,-1 0-1-15,1-2 1 0,-3-1 3 0,3 3 2 16,-3-2 2-16,1 2 0 0,1-3 2 0,1 1 5 0,-2 2-1 16,1-3 2-16,1 1 1 15,-3 0-1-15,5 0 5 0,-3 0-4 0,3-1 3 0,-3 1-7 16,3 0 0-16,-3 0-1 15,3 0 3-15,-1 0-2 0,-1 0 0 0,1 0-1 16,-3-3 5-16,4 3-4 16,-5-1-1-16,-1 1-1 0,1-1-2 0,-3-1-11 15,2-1-9-15,-5 2 0 0,3-2 0 0,-6 1 5 0,-1 2 1 16,7-4 7-16,-2 0 4 16,3 2 0-16,1-2 7 0,0 0 2 0,-1 0-6 0,3 0 5 15,-1 0 5-15,7 0 5 16,-1 0-5-16,1 0 5 0,1 0 5 0,3-2-2 15,-3 2 7-15,1 0-2 16,-1 0 0-16,0 0 7 0,1 0 1 0,-1 0 0 0,3 0 3 16,-3 0-2-16,-1-2 0 15,1 2-1-15,-5 2-2 0,1-2-3 0,-3 2 6 16,1-2-5-16,-3 2-2 0,-1-2-1 16,3 0 0-16,-4 0 3 0,-1 2-5 0,3-2 1 15,0 0 0-15,-1 2-1 0,-3-2 2 0,3 0-2 16,-1 1 1-16,-2 1 4 15,0-2-1-15,3 3 2 0,-5-3 3 0,5 0 0 16,-1 1 4-16,0-1-3 0,-3 3-1 16,1-2 2-16,-4-1 2 0,4 3-8 0,1-2 1 15,-5-1 1-15,6 2-5 0,-5-2-3 0,-3 0-7 0,0 2-4 16,0-2-1-16,0 0-3 16,-3 2 0-16,5-2 2 0,-4 1 1 0,2-1 2 15,-2 2 2-15,-1-2 0 16,5 2 0-16,-4 0-1 0,0 0 6 0,2 1 3 0,-1-2-6 15,3 1 7-15,-4 2-4 16,2-2 0-16,2-2 6 0,-3 4 2 16,3-3 2-16,-4 1-1 0,4 2 3 15,-2-4-4-15,-3 2 1 0,3 0 3 0,-4-1-2 16,4-1-3-16,0 0 0 0,-2 0 0 0,1 0-2 0,1-1 4 16,0 1-2-16,0-2 2 15,0 0-2-15,1-2 2 0,-1 2-4 0,2-2 0 0,-2 3 2 16,3-4-2-16,-3 4 2 15,-2-2-1-15,6 0 1 0,-4 1 2 0,1 0 1 16,-1 0 3-16,0 0 8 16,4 1-1-16,1 1 0 0,1-2 1 0,2 2-1 0,1-2-1 15,1 2 1-15,-3-2-1 0,7 1-1 0,-2-2-5 16,1 2 3-16,1-2-5 16,-1-1 3-16,1 2-1 0,-1-1-3 0,3 1-1 0,1-2 1 15,-3 0-1-15,3 1 4 16,1-1-1-16,-1 2 3 0,5-2 2 0,-1 0 1 15,-3 0 0-15,7 2-1 16,-2-3-3-16,-1 3-2 0,3-3 3 0,0 2-2 0,18 3-4 16,-41-4-1-16,23 0-2 15,3 2 2-15,-7 1-2 0,4-2 2 0,18 3-1 16,-39-2 0-16,23 1 0 0,-5-1 0 16,-1 0 1-16,5 0-2 0,-5 2 1 0,2-3 2 15,-1 0-2-15,-1 2 10 0,4-3 4 0,1 2 2 16,-3-2 4-16,2 0-3 15,18 4-2-15,-33-9-2 0,15 5-1 0,5 0-1 0,-1-1-3 16,-6-1-1-16,20 6-1 16,-29-10-1-16,15 4-1 0,0 1-3 0,14 5 1 15,-29-10 1-15,13 5-3 0,-2-1 2 0,5 2-2 16,-7-2 0-16,6 2-1 0,-3 0-2 16,1 0 2-16,-6-3 2 0,5 3-4 0,-1-2 0 15,-2 3 2-15,3-1-2 16,-1 0 1-16,2 0 2 0,16 4-1 0,-31-7 4 15,15 3-2-15,16 4 8 0,-25-13-2 16,15 7 2-16,-2-2-2 0,12 8 4 16,-22-15 3-16,15 6 0 0,7 9 1 15,-18-17-2-15,14 7-3 0,-6-1 1 0,2 1-1 0,0-2-1 16,-1 1-1-16,1 1-3 0,0 0 3 0,2-5-5 16,-2 5-1-16,4-2 1 15,-4 1 0-15,2-2-2 0,3 3 3 0,-1-4-2 16,0 1 1-16,0-1 0 15,-2 0-2-15,2 0 1 0,0 0 1 0,0 1 2 0,0 0-2 16,4 2 1-16,-4-5 3 16,4 16 2-16,-6-25 1 0,6 9 2 0,-4 1-5 0,4 15-1 15,-7-30 2-15,3 14-3 0,0 0-3 16,2-3 3-16,-2-1-4 0,0 2 0 16,4-3-1-16,-4-4 0 0,4 5 0 0,-8-5-3 15,4 2 0-15,4-2 5 0,0 2-8 16,-6-2 6-16,6 1-2 0,-4-2-1 0,4 0 1 15,-4 2-1-15,4-3-1 16,-7 0 0-16,7 0 1 0,-6 1-3 0,2-1-1 16,0-2 2-16,0 2-5 0,4-3 3 15,-8 2-4-15,2-1-3 0,2-1-2 0,0-5 0 16,0-2-1-16,0 4-1 0,4 0 2 16,-5-2-1-16,1 0 2 0,4 0 1 0,-4 5-1 15,0-2 2-15,4 0 0 0,-4 0-3 0,4 2 0 16,-4-2 1-16,4-1 1 15,-4 2 0-15,2 2 1 0,-2-2 1 16,0 1-1-16,4 4 3 0,-4-5-2 16,4 1-1-16,-4 4 0 0,0 0-2 0,4-1-4 0,0 3-1 15,0 4-2-15,-4-3 0 0,3 1-1 0,1 2 3 16,-4 1-1-16,4-1 3 16,0 4 3-16,-4-3 0 0,4 2 0 15,-4-1 2-15,4 1 1 0,0-1-1 0,0 18 2 16,0-32 1-16,-4 17-2 0,4 15 3 0,0-32-4 15,0 15 4-15,0 0-1 0,0 17 3 16,-4-26-3-16,4 8 2 0,0 3 5 16,0-1-5-16,0 4 2 0,-2-3-1 15,2 15 2-15,0-26-3 0,-4 12 0 0,8 1-1 16,-4 13-5-16,0-24 3 0,0 10-7 16,0 3-5-16,0-3 5 0,2 3-3 0,-2 11 1 15,0-23 5-15,0 13 0 0,0 10 1 0,4-25-1 16,-4 16 3-16,0 9 2 0,0-17-1 15,0 17 1-15,4-17 1 0,-4 17 1 0,0-16 3 16,0 16-3-16,4-10 2 16,-4 10-3-16,0-14 3 0,0 14-1 0,4-12 3 15,-4 12-3-15,0 0-1 0,0-15 4 0,0 15-2 16,4-11 1-16,-4 11 1 0,0 0 1 16,1-17-3-16,-1 17 1 0,4-12 2 0,-4 12-5 15,0-13 3-15,0 13 0 0,4-14 1 16,-4 14 0-16,0-13 1 0,0 13 0 0,4-15-2 15,-4 15 1-15,4-17 1 16,-4 17 0-16,0-15 0 0,0 15 3 0,0-15-5 16,0 15 1-16,4-16 1 15,-4 16-4-15,0-13 3 0,0 13-1 0,4-15-1 0,-4 15 1 16,2-15-3-16,-2 15 1 0,4-16 3 16,-4 16-5-16,4-16-4 0,-4 7 5 0,0 9-1 15,4-17 1-15,-4 17 3 0,4-17-1 0,-4 10 5 16,0 7-3-16,4-16 0 15,-4 7-2-15,0 9 2 0,4-14-2 0,-4 14 0 16,2-13-1-16,-2 13-1 0,3-11 2 16,-3 11 2-16,0-12 0 0,0 12-2 0,0 0 2 15,4-15 2-15,-4 15 2 0,4-10-6 0,-4 10 3 16,0 0 2-16,0-11 0 16,0 11 1-16,0 0-2 0,0 0-1 0,0-13-3 0,0 13 6 15,0 0-3-15,0 0 2 16,0 0 0-16,4-14-1 0,-4 14 0 0,0 0-2 15,0 0 0-15,0 0 2 0,0 0-2 16,0-18 1-16,0 18 0 0,0 0 0 16,0 0-2-16,0 0 4 0,0 0-1 15,0-12-1-15,0 12 4 0,0 0-7 0,0 0 8 16,0 0 3-16,0 0-1 0,0 0 3 0,-4-16-1 16,4 16 1-16,0 0 1 0,0 0-5 15,0 0-2-15,0 0 2 0,0 0 0 0,0 0 0 16,0 0-2-16,0 0 0 0,0 0 2 15,0-13 6-15,0 13-2 0,0 0 2 0,0 0-1 16,0 0-4-16,0 0 1 16,0 0 0-16,0 0-2 0,0 0 4 0,0 0-6 15,0 0-1-15,0 0 0 0,0 0 0 0,0 0 1 0,0 0 1 16,0 0-3-16,0 0 1 16,0 0-1-16,-4-14-1 0,4 14 0 0,0 0 1 15,0 0-2-15,0 0 0 16,-4-10-2-16,4 10 4 0,0 0 0 0,0 0 3 15,-3-16-7-15,3 16 0 0,0 0 2 16,0-13 4-16,0 13-6 0,0 0 0 0,0 0-1 16,3-19 5-16,-3 19-2 15,0 0-2-15,0-13-2 0,0 13 2 0,4-10-3 0,-4 10 2 16,4-10-1-16,-4 10 1 0,8-9-3 0,-8 9 0 16,6-7 0-16,-6 7-3 15,0 0-8-15,8-9-12 0,-8 9-24 0,0 0-28 16,12-3-46-16,-12 3-54 0,0 0-85 15,17 8-262-15,-17-8-323 0,0 0-198 0</inkml:trace>
  <inkml:trace contextRef="#ctx0" brushRef="#br1" timeOffset="160716.87">2076 17979 610 0,'0'0'179'15,"0"0"-65"-15,-6 18-36 16,6-18-28-16,0 0-6 0,-12 19-16 0,12-19-19 15,-4 19-5-15,0-7-1 0,4-12-11 16,0 24-7-16,-2-10-2 0,2-1 1 0,0 2-16 16,0 1 1-16,0-3-3 15,0 0-36-15,0-13-53 0,0 25-135 0,2-15 85 16</inkml:trace>
  <inkml:trace contextRef="#ctx0" brushRef="#br0" timeOffset="183314.64">4968 11339 923 0,'0'0'136'0,"0"0"3"0,0 0-7 15,0 0-24-15,0 0-11 0,0 0-7 0,0 0-2 16,0 0 3-16,10-18-7 16,-10 18 10-16,0 0 0 0,0 0 2 15,0 0-1-15,0 0-6 0,0 0-2 0,0 0 0 0,0 0-2 0,0 0-2 16,0 0 0-16,0 0 5 16,0 0-8-16,4-16-2 0,-4 16-5 0,0 0-5 15,0 0-10-15,0 0-8 0,0 0-5 16,0 0-9-16,0 0-3 0,0 0-4 0,0 0-8 15,0 0 2-15,0 0-4 16,0 0 0-16,0 0-3 0,0 0-1 0,-14 53 0 16,14-53 0-16,-4 29-7 0,2-11 2 15,-1 1-1-15,1 2 3 0,0-2-7 0,-2 4 2 16,2 1 2-16,0-3-1 0,-4 5 2 0,4-2-4 16,-2-1-3-16,2-2 5 15,0-1-4-15,0-1 1 0,0 3-3 16,0-5 1-16,0 0 1 0,2-17-2 0,-2 30 2 15,0-18 1-15,2-12-2 0,-2 21 7 0,2-21-3 16,-4 19-2-16,4-19 4 16,-2 14 2-16,2-14 1 0,0 0-1 0,0 0-3 0,-2 16-3 15,2-16-4-15,0 0 3 0,0 0-7 0,0 0 1 16,0 0-4-16,0 0-1 16,0 0-2-16,0 0 2 0,0 0-4 0,4-53 2 0,-4 53-6 15,8-21-2 1,-8 21-3-16,10-19 3 0,-6 9-1 0,-4 10-2 0,18-19 3 15,-11 12 1-15,5-1-1 16,-12 8 6-16,20-14-2 0,-8 11-2 0,-12 3 1 16,21-7 1-16,-21 7 1 0,22 0 3 15,-22 0 3-15,20 7 6 0,-20-7 6 0,19 14-1 16,-13-6 8-16,2 5 8 0,-8-13-2 0,8 21 2 0,-8-8 4 16,0-13 3-1,-6 27-3-15,0-15-2 0,0 4 0 0,-2-2-1 0,-2-4-3 16,1 2-2-16,-5-2-7 15,4-1-8-15,10-9-19 0,-24 11-32 0,15-8-52 0,9-3-41 16,-22 0-57-16,10-7-79 16,-1 2-622-16,3-2-283 0</inkml:trace>
  <inkml:trace contextRef="#ctx0" brushRef="#br0" timeOffset="183724.56">5351 11864 2642 0,'0'0'-101'16,"0"0"13"-16,16 5 11 0,-16-5 6 0,0 0 9 15,0 0 13-15,0 0 3 0,0 0 23 0,4 12 27 16,-4-12-5-16,0 0 10 0,0 0 23 16,0 0 0-16,0 0 3 0,0 0 5 0,0 0 3 15,0 0 11-15,0 0-1 16,0 0 0-16,0 0-11 0,0 0-10 0,0 0 5 15,0 0-13-15,0 0-1 0,0 0-2 16,0 0-8-16,0 0 2 0,0 0 1 0,0 0-20 16,0 0-31-16,-2-38-35 15,2 38-33-15,0 0-54 0,0 0-115 0,0 0-380 16,0 0 121-16</inkml:trace>
  <inkml:trace contextRef="#ctx0" brushRef="#br0" timeOffset="184384.74">5544 11378 1833 0,'0'0'10'16,"-2"-17"40"-16,2 17 19 15,0 0 7-15,0 0 14 0,0 0-4 16,2-17-7-16,-2 17-7 0,0 0-8 0,0 0-3 15,11-9-9-15,-11 9 3 0,0 0 0 0,16-9-15 16,-16 9 4-16,14-3-3 16,-14 3 7-16,22-4-4 0,-22 4-7 15,19-2-1-15,-19 2-3 0,20 0-2 0,-20 0-4 0,21-2-2 0,-21 2 2 16,24 0 6-16,-24 0 2 16,20 2 5-16,-20-2-1 0,0 0-2 15,23 2 1-15,-23-2 0 0,0 0-1 16,14 6 3-16,-14-6-2 0,0 0 9 0,0 0 7 0,8 10-1 15,-8-10-3-15,0 0-3 16,0 0-8-16,-14 30-2 0,8-17-3 0,-6 0-1 16,5 1-7-16,-1-1-2 15,-4 4 0-15,2 2-3 0,0-2 1 0,-2 1-7 0,3-2 0 16,-3 0-2-16,4-1 0 0,0-1 0 0,-2 1-1 16,4-2-1-16,1-1-3 0,-1-1 2 15,-2-4 6-15,4 3-5 0,4-10 3 0,-6 15 1 16,2-7 1-16,4-8 6 15,-2 13 2-15,2-13 0 0,0 0-1 0,0 0 1 16,4 23 2-16,-4-23-2 0,8 10 2 16,-8-10-4-16,18 6-2 0,-18-6-4 0,21 3 0 15,-7-2-10-15,0 2-10 0,-3-3-9 0,5 0-19 16,-2 0-28-16,-14 0-34 0,29-3-50 16,-13 3-50-16,-2-3-67 15,0-1-144-15,-3 1-561 0,1-3-409 0</inkml:trace>
  <inkml:trace contextRef="#ctx0" brushRef="#br0" timeOffset="185639.74">6021 10997 2787 0,'0'0'-161'0,"0"0"29"0,6-13 23 16,-6 13 19-16,0 0 21 0,0 0 16 15,0 0 11-15,0 0 18 0,0 0 16 0,0 0 5 16,0 0 14-16,0 0 3 0,0 0 13 16,0 0-11-16,0 0 0 0,0 0 2 0,0 0-2 15,0 0 1-15,0 0 8 0,0 0 1 0,0 0-3 16,0 0 13-16,0 0 8 16,0 0-3-16,0 0 3 0,0 0 3 0,0 0 2 0,0 0 0 15,0 0 3-15,0 0-2 16,8 39 2-16,-8-39 2 0,0 0-2 0,-2 20-11 15,2-20 4-15,0 0-9 16,0 19 4-16,0-19-6 0,0 0-2 0,0 16-2 16,0-16-1-16,0 0-1 0,0 0-3 15,-2 22-3-15,2-22 1 0,0 0-4 16,0 0-1-16,-4 15-2 0,4-15 3 0,0 0-6 0,0 0 2 16,0 0 1-16,0 0 3 0,0 0-2 15,-2 17-1-15,2-17 7 0,0 0 2 16,0 0 6-16,0 0-9 0,0 0-4 15,0 0-2-15,0 0-5 0,0 0-9 0,0 0-2 0,0 0-5 16,0 0-2-16,0 0-8 16,16-51-1-16,-13 39 7 0,-3 12 2 0,8-20-2 15,-2 10-3-15,-6 10 5 0,8-19 1 0,-8 19 5 16,8-17 3-16,-8 17 9 16,12-16-2-16,-12 16 2 0,6-11-1 0,-6 11-3 0,0 0-2 15,9-13 1 1,-9 13 5-16,0 0 3 0,0 0 2 0,0 0 11 0,0 0-6 15,0 0-4-15,0 0 2 16,0 0 1-16,26 23-4 0,-26-23 1 0,6 11-2 0,-6-11-3 16,0 0-1-16,8 16-1 15,-8-16 4-15,0 0-3 0,6 14-4 0,-6-14-2 16,0 0-2-16,0 0-6 0,5 12-4 0,-5-12-6 16,0 0-11-16,0 0-7 0,0 0-5 15,0 0-5-15,0 0-8 0,0 0 1 16,36-21-2-16,-36 21 10 0,16-11 7 15,-16 11 5-15,11-12 6 0,-11 12 5 0,14-9 11 0,-14 9 6 16,12-8 10-16,-12 8 3 16,0 0 11-16,18-6 7 0,-18 6 12 0,0 0 1 15,0 0 1-15,23 10-5 0,-23-10 1 0,12 12-9 16,-12-12-9-16,12 13-19 0,-6-4-47 16,-6-9-47-16,9 21-62 0,-1-9-70 0,-8-12-189 15,4 22-444-15,-4-22-205 16</inkml:trace>
  <inkml:trace contextRef="#ctx0" brushRef="#br0" timeOffset="186424.98">6115 11750 2589 0,'0'0'-26'0,"0"0"11"0,0 0-3 0,12-11 0 15,-12 11 5-15,14-7-2 0,-14 7 1 0,15-5 3 0,-15 5 10 16,22-4 1-16,-22 4 6 16,24-4 12-16,-24 4 2 0,25-2-14 0,-25 2 7 0,28 0-5 15,-28 0-10-15,29-2-10 16,-15 2-34-16,-14 0-30 0,27 0-16 0,-27 0-36 15,24-4-57-15,-24 4-146 16,19-3-201-16,-13 2 285 0</inkml:trace>
  <inkml:trace contextRef="#ctx0" brushRef="#br0" timeOffset="186574.9">6300 11681 1710 0,'0'0'99'15,"-28"6"29"-15,28-6-4 0,-10 7-5 0,10-7-14 16,-7 13-16-16,7-13-4 0,-4 16-11 15,4-16-14-15,-6 20-20 0,6-20-25 0,0 20-23 16,0-20-32-16,6 23-33 16,-4-10-40-16,2-1-64 0,-4-12-143 0,7 19-289 0,-3-10 179 15</inkml:trace>
  <inkml:trace contextRef="#ctx0" brushRef="#br0" timeOffset="186804.75">6848 11799 1921 0,'11'-2'75'0,"-11"2"3"0,22-2-13 0,-22 2-1 0,26-1-10 16,-26 1-1-16,23-3-7 0,-23 3-6 15,22-1-11-15,-22 1-13 0,23-3-11 0,-23 3-11 16,24-1-23-16,-24 1-35 15,23-2-32-15,-9 2-34 0,-2-2-80 0,-12 2-398 16,25-2 183-16</inkml:trace>
  <inkml:trace contextRef="#ctx0" brushRef="#br0" timeOffset="186914.48">7231 11786 1720 0,'27'4'-26'16,"-27"-4"12"-16,20 1-6 0,-7 2 10 0,-13-3-5 0,26 1-5 15,-26-1-16-15,27 0-13 16,-13 0-39-16,2 0-63 0,-16 0-269 0,27-1 131 15</inkml:trace>
  <inkml:trace contextRef="#ctx0" brushRef="#br0" timeOffset="187064.68">7828 11817 1256 0,'31'1'97'15,"-19"-1"7"-15,-12 0-11 0,27 0 1 16,-27 0-43-16,30 0-16 0,-15 0-4 15,-15 0-28-15,36-1-19 0,-17-2-33 0,-1 3-43 16,-2-1-80-16,-16 1-293 0,31-2 373 16</inkml:trace>
  <inkml:trace contextRef="#ctx0" brushRef="#br0" timeOffset="187204.68">8452 11787 1535 0,'0'0'164'0,"26"0"-2"0,-26 0-25 15,17-1-45-15,-17 1-50 16,18-2-49-16,-18 2-45 0,18-2-55 0,-18 2-70 0,0 0-158 16,17-4-136-16,-17 4 366 0</inkml:trace>
  <inkml:trace contextRef="#ctx0" brushRef="#br0" timeOffset="188365.08">8957 11399 1299 0,'0'0'-3'0,"0"0"27"0,0 0 16 0,0 0 9 15,-4-23 16-15,4 23 1 16,0 0 1-16,0 0-7 0,0 0 11 0,0 0 0 0,0 0-9 15,0 0 12 1,0 0-1-16,0 0 8 0,0 0 7 0,-4-15 1 0,4 15 0 16,0 0-8-16,0 0-6 15,0 0-9-15,0 0 1 0,0 0 2 0,0 0-2 16,0 0-1-16,0 0 3 0,0 0-1 0,0 0-2 0,-6 49-7 16,6-49-5-16,-2 29 2 15,2-10-5-15,0 0-5 0,2 1-1 0,-2 2-5 16,2-1-6-16,-2 2-2 0,0 0 0 15,2-2 2-15,0 2-1 0,-2-2 1 0,2 0 1 16,0-3 3-16,-2 2-2 16,2-1 0-16,0-2-4 0,-2 0-4 0,2-2-1 0,-2-3-3 15,2-1-1-15,-2-11-3 0,4 21-4 0,-4-21 3 16,2 17-1-16,-2-17 2 16,0 14-5-16,0-14-4 0,0 0-5 0,0 0-3 0,0 0 4 15,0 0-6 1,0 0-2-16,0 0 4 0,0 0-4 0,0 0 1 0,0 0-5 15,0 0 0-15,13-31 0 16,-7 23 3-16,-6 8-3 0,12-15 4 0,-4 7-3 16,2 1 2-16,1-1-2 15,1 3 1-15,0-1 1 0,0 3 0 0,0-2 0 0,-1 3 1 16,-11 2 4-16,24-4 1 0,-12 4-2 0,-12 0 3 0,21 2-2 16,-13 2 6-16,4 1-1 15,-4 0 3-15,0 0 0 0,-1 3 2 0,-1-1 2 16,-6-7 1-16,8 18 1 15,-8-10 3-15,0-8-4 0,0 17 1 0,0-17-4 0,-8 15-4 16,2-7-15-16,-3-1-19 16,9-7-26-16,-16 12-21 0,16-12-23 15,-20 9-31-15,11-8-25 0,-3 4-25 0,12-5-32 0,-20-2-53 16,20 2-112-16,-18-4-439 0,18 4-128 16</inkml:trace>
  <inkml:trace contextRef="#ctx0" brushRef="#br0" timeOffset="189034.57">9375 11860 2382 0,'0'0'-84'15,"10"12"9"-15,-10-12 6 0,6 9 6 0,-6-9 18 16,0 0 13-16,8 17 16 16,-8-17 13-16,2 16 23 0,-2-16 9 0,0 0 20 0,0 25 9 15,0-25 0-15,-2 16 18 16,2-16-22-16,0 17 4 0,0-17-8 0,0 0 2 15,0 22-13-15,0-22-5 16,0 0 3-16,-4 17 9 0,4-17-3 0,0 0 4 16,0 0 1-16,0 0 1 0,0 0-7 15,0 0-2-15,0 0-8 0,0 0-3 0,0 0-15 16,0 0-3-16,0 0-12 0,0 0-2 0,0 0-3 0,0 0 6 16,31-40-3-16,-25 31 3 15,-6 9-4-15,10-16 1 0,-10 16 1 0,14-16 6 16,-14 16-16-16,9-9 20 15,-9 9 7-15,12-7 9 0,-12 7 6 0,0 0 10 0,0 0 7 16,22 1-4-16,-22-1 2 16,0 0-1-16,0 0-3 0,19 14 2 0,-19-14-7 15,6 11 2-15,-6-11-5 0,12 10-5 0,-12-10-1 16,6 12-2-16,-6-12-5 0,0 0-7 16,12 10-4-16,-12-10-2 0,0 0-11 0,13 8-8 15,-13-8 0-15,0 0-11 16,0 0-6-16,0 0-1 0,0 0-13 0,28-15-5 15,-28 15 4-15,10-11 11 16,-10 11 10-16,14-10 18 0,-14 10 12 16,9-11 14-16,-9 11 8 0,10-8 22 0,-10 8 13 15,0 0 14-15,0 0 6 0,20-6 4 0,-20 6-6 16,0 0-9-16,0 0-7 0,0 0-6 0,21 14-10 16,-21-14-14-16,8 11-24 0,-8-11-41 15,8 13-52-15,-8-13-51 0,8 15-67 0,-8-7-112 16,0-8-206-16,2 15-346 15,-2-15-218-15</inkml:trace>
  <inkml:trace contextRef="#ctx0" brushRef="#br0" timeOffset="190315.45">4858 12373 2571 0,'0'0'-69'16,"-8"-18"28"-16,8 18 11 15,0 0 18-15,0 0 22 0,0 0 11 0,0 0 26 0,0 0 9 16,22-16 15-16,-22 16 20 0,12-6 11 0,-12 6 6 16,20-6 2-16,-20 6-1 15,19-4-7-15,-19 4-4 0,26-6-6 0,-13 6-7 0,-13 0-6 16,38-3-11-1,-19 3-6-15,3-2-7 0,0 4-6 0,1-4-3 0,3 4-5 16,-1-2-7-16,3 1 2 16,1 1-7-16,3 0-1 0,-1 0-3 0,0 0 1 15,1 1-2-15,3 0 0 0,-1-2-1 16,1 2 0-16,6 0 0 0,-5 0-2 0,-1-2-1 16,2 2 2-16,2-2-4 0,5-1 3 0,-3 2-6 0,2 0 0 15,0 0 3-15,0-1-2 16,3-1-1-16,-3 3-1 0,2-2 3 0,2 1 0 15,-4-2 7-15,4 2-4 16,-1 1 0-16,-1-2 0 0,2-1-4 0,0 2-1 0,2 0-4 16,-4 0 3-16,4 0-4 15,1 0-2-15,-3 1 1 0,0-1-7 0,2 2-2 16,0 0 13-16,4 1-7 0,2-1-1 16,-6-1-4-16,6 2 4 0,-6-3-4 15,0 2 2-15,4 0-3 0,4 0 1 0,-10-1-2 0,2 1 2 16,1-2-3-16,-1 2-3 15,0-3-3-15,0 4-2 0,0-4-8 0,0 1-1 16,-2 0 2-16,-2 0-2 0,0 1 0 16,1-3 3-16,-3 3 1 0,0-2 3 0,-2 2 2 15,2-2-1-15,-7-1 0 16,7 4 4-16,-8-4-4 0,1 2-1 0,5 0-5 16,-4-2-1-16,3 0-5 0,1 0 2 0,0 2 2 0,-4-2 0 15,3 0 4-15,-3 0 4 16,-2 0 0-16,5 1 4 0,-5-1 3 0,2 0 3 15,2 3-1-15,-3-3 4 16,7 1 1-16,-6-1 1 0,-1 3-2 0,7-2 1 16,-4 1 0-16,0-2 0 15,3 3-3-15,-1-2 7 0,0 1-5 0,2 0-4 0,-7-2 6 16,1 0-2-16,-2 2-1 0,1-2-1 0,-1 2 2 0,-3-2 1 16,-1 0 0-16,-2 2 0 15,1-2-1-15,-7 2 1 0,1-2-3 0,-2 2 1 16,-5-2-9-16,3 0-16 15,-20 0-37-15,29 0-53 0,-17 1-64 0,-12-1-71 0,0 0-156 16,26-3-575-16,-26 3-433 16</inkml:trace>
  <inkml:trace contextRef="#ctx0" brushRef="#br0" timeOffset="192924.81">5012 12893 2902 0,'0'0'-118'0,"-8"-15"35"0,8 15 31 0,0 0 27 0,0 0 19 16,0 0 31-16,0 0 14 15,-10-14 15-15,10 14 10 0,0 0 11 0,0 0 12 16,0 0 6-16,0 0 5 15,0 0 3-15,0 0-3 0,0 0 0 0,0 0-6 16,0 0-10-16,0 0-3 0,0 0-10 16,0 0-5-16,0 0-8 0,19-19-8 0,-19 19-3 15,20-2-5-15,-20 2-3 0,26-4-7 0,-26 4-3 16,29-2-2-16,-13 2-4 0,-16 0 1 16,35 0-5-16,-19 0-2 15,-16 0-2-15,35 2 0 0,-19-2-5 0,-16 0 1 16,27 2 0-16,-27-2-2 0,26 2 1 0,-26-2-4 15,22 3 1-15,-22-3-1 0,17 4-1 16,-17-4-1-16,12 7-2 0,-12-7 2 16,8 9 2-16,-8-9-2 0,0 0 3 15,2 21-3-15,-2-21 4 0,0 0-5 0,-14 31 0 16,6-18 1-16,-2-1-2 0,1 0 2 0,-3 2-2 0,-2 1-1 16,0-1 8-16,3-1-5 15,-1 0-1-15,-2 0 2 0,2-1-2 16,-2 0 1-16,5-1-1 0,-3 0-1 15,4-1 4-15,8-10 0 0,-18 15 2 0,12-7 2 16,6-8 2-16,-7 13 1 0,7-13 4 16,0 0 4-16,-2 19 2 0,2-19 5 15,0 0 3-15,9 15 2 0,-9-15 1 0,18 10 3 0,-18-10 0 16,22 8-5-16,-12-7 1 0,-10-1-5 16,25 6 0-16,-7-4-3 0,-4 0-4 0,-14-2-4 15,31 3-23-15,-15-3-21 16,-1 3-37-16,-15-3-45 0,36 1-52 0,-19 1-62 15,-1-2-62-15,-16 0-130 0,30 2-148 16,-15-2-326-16,-3 2-272 0</inkml:trace>
  <inkml:trace contextRef="#ctx0" brushRef="#br0" timeOffset="193194.93">5605 13231 2661 0,'23'0'-10'16,"-23"0"33"-16,0 0 8 16,18 0 3-16,-18 0-9 0,0 0-4 15,23-1-3-15,-23 1-4 0,22 0 5 16,-22 0-6-16,24-2-14 0,-24 2-1 15,23-2-11-15,-23 2-3 0,26-2-27 0,-26 2-26 16,25 0-21-16,-11 0-41 0,-2-2-37 0,-12 2-106 16,19 0-371-16,-7-1 126 15</inkml:trace>
  <inkml:trace contextRef="#ctx0" brushRef="#br0" timeOffset="193534.59">6025 13103 2003 0,'0'0'46'0,"0"0"17"15,0 0-11-15,0 0-1 16,0 0-13-16,0 0 0 0,0 0-4 15,0 0 6-15,0 0 27 0,0 0 16 0,0 0 14 16,0 0 5-16,10 34 6 0,-10-34-1 0,0 21-9 16,0-21-7-16,0 27-5 15,0-13-12-15,2 4-9 0,0-2-18 0,0 0-11 16,0 1-24-16,-1 0-19 0,1 0-18 0,0 1-25 0,-2-18-18 16,4 30-36-16,-2-15-21 15,2-1-22-15,-2-1-20 0,2-2-34 0,-4 1-69 16,0-12-442-16,2 19 28 15</inkml:trace>
  <inkml:trace contextRef="#ctx0" brushRef="#br0" timeOffset="193995.03">6021 13045 2098 0,'0'-21'23'0,"0"21"42"15,0 0 14-15,2-26-8 0,-2 26-7 0,0-17-6 16,0 17-1-16,4-19-7 0,-4 19-7 16,8-18-6-16,-2 8 1 0,-6 10-7 0,13-16 7 15,-1 9 3-15,-12 7 5 0,16-14 7 0,-4 8 14 16,-12 6 9-16,19-8 10 0,-19 8-1 16,18-5 0-16,-18 5 6 0,20-2 1 0,-20 2-7 15,0 0 4-15,21 5-6 16,-21-5-2-16,8 10-6 0,-8-10-13 0,0 0-6 15,6 17-4-15,-6-17-5 0,0 0-7 16,0 0-5-16,-18 29-7 0,8-20-10 0,1-1-11 16,9-8-13-16,-24 13-16 15,12-7-21-15,12-6-26 0,-25 8-29 0,13-3-34 16,12-5-28-16,-22 6-16 0,22-6-17 0,-17 8-22 16,7-7-55-16,10-1-599 0,-12 4-232 15</inkml:trace>
  <inkml:trace contextRef="#ctx0" brushRef="#br0" timeOffset="194374.99">6396 13241 2671 0,'0'0'-10'0,"18"8"25"15,-18-8 10-15,0 0 1 0,4 13 0 0,-4-13 1 16,0 0-3-16,-2 23-1 0,2-23-2 16,0 19-3-16,0-19 7 0,0 21-5 0,0-21-2 15,2 22-3-15,-2-22-1 0,0 20-21 0,0-20-20 0,0 19-36 16,0-19-36-16,4 17-36 16,-4-9-63-16,0-8-136 0,0 0-328 0,0 15 107 15</inkml:trace>
  <inkml:trace contextRef="#ctx0" brushRef="#br0" timeOffset="194674.56">6579 12862 1958 0,'0'0'3'0,"23"-2"19"0,-23 2 1 16,0 0 10-16,20 13 8 0,-8-3 21 16,-5 1-4-16,7 7 21 0,-4 1 19 0,0 2 3 15,2 2 8-15,-5 2 6 16,3 5-1-16,0 1-9 0,-2 1-10 0,0 0-8 0,0-3-6 16,-4 2-16-16,-2-2-12 0,-2 2-22 15,0 0-23-15,-4-2-28 0,-4 5-33 16,-4 0-28-16,-2-2-30 0,1-1-19 0,-9 2-19 0,-4 0-42 15,-1-2-97-15,-3-1-436 16,-3-1 8-16</inkml:trace>
  <inkml:trace contextRef="#ctx0" brushRef="#br0" timeOffset="195404.91">4813 12866 2115 0,'8'-13'-44'0,"-8"13"17"0,0 0 9 0,0 0 7 0,0 0-5 16,0 0 16-16,0 0-6 0,0 0 14 0,0 0 3 16,0 0 27-16,0 0 24 15,0 0 23-15,0 0 16 0,-49 16 20 0,49-16-4 0,-18 20-1 16,8-9 4-16,3 4-6 15,-3 3-5-15,0 3-12 0,2 4-7 0,0-1-5 16,-2 3-5-16,8 1-5 16,-1 3 2-16,1-1-1 0,2 1-3 15,0 1-6-15,2 0-11 0,3 4 3 0,5-1-5 0,0-1-18 0,2 1-15 16,6-3-16-16,3 3-18 16,3-3-31-16,5-2-33 0,1-2-46 0,5-4-36 15,2-3-55-15,-3-4-107 16,1-4-587-16,0 0-301 0</inkml:trace>
  <inkml:trace contextRef="#ctx0" brushRef="#br0" timeOffset="196279.61">6836 12668 2726 0,'0'0'-78'0,"0"0"35"0,0 0 22 0,0 0 12 0,-6-18 6 16,6 18-4-16,0 0 10 15,0 0 0-15,0 0 4 0,0 0 17 0,0 0-6 0,0 0 11 16,0 0 2-16,0 0-9 0,0 0 16 0,20-13-1 16,-20 13 8-16,0 0 7 15,0 0 6-15,0 0 13 0,0 0 6 0,0 0-3 16,31 8 2-16,-31-8-4 0,0 0-7 15,16 12-9-15,-16-12-5 0,12 8-6 16,-12-8-3-16,7 11-6 0,-7-11-1 16,12 11-8-16,-12-11 3 0,4 13-3 15,-4-13 1-15,4 14 0 0,-4-14 2 0,0 0 4 0,-4 22 5 16,4-22 2-16,0 0-3 0,-12 21-3 16,6-12 5-16,6-9-12 0,-7 13-2 15,7-13 4-15,-10 12-5 0,10-12 0 0,-6 12-3 16,6-12 5-16,0 0-1 0,-6 14-1 0,6-14-2 15,0 0 0-15,0 0 1 16,-8 13-2-16,8-13 5 0,0 0-3 0,0 0 3 16,0 0 6-16,0 0-9 15,0 0 1-15,4 23-4 0,-4-23-1 0,0 0-1 0,0 0-4 16,16 11-5-16,-16-11-8 0,17 2-23 0,-17-2-21 16,22 2-36-16,-22-2-49 0,28 0-42 15,-9-2-42-15,-3 0-45 0,2-2-95 0,-5 2-145 16,3 1-375-16,-4-3-231 15</inkml:trace>
  <inkml:trace contextRef="#ctx0" brushRef="#br0" timeOffset="197245.03">7370 12868 2562 0,'0'0'-74'0,"0"0"29"0,0 0 5 16,0 0 13-16,-26 1 7 0,26-1 8 15,0 0 1-15,0 0 22 0,-19 20 15 0,19-20 3 16,-10 14 18-16,4-5 18 0,6-9 13 16,-12 17 7-16,6-6 5 15,6-11 8-15,-9 26 2 0,3-11-1 0,0-2-5 0,4 2-4 0,-4 0-10 16,4 2-1-16,2 3-5 16,0-20 2-16,0 36-3 0,2-19-2 0,0 3-2 15,-2 0 2-15,2-3-7 0,2 2-2 16,-2 0-6-16,0-2 0 15,2 0-6-15,4 1-1 0,-3-1-7 0,-1 0-4 16,2 0-3-16,4-2-3 0,-4 1-6 0,2 0-5 0,2 0-11 16,-2-1-9-1,1-2-11-15,1 2-16 0,0-1-26 0,0-3-23 0,2 3-29 16,-3-5-41-16,1 2-37 0,4-3-42 0,-6-2-85 0,8 1-666 16,-9-3-425-16</inkml:trace>
  <inkml:trace contextRef="#ctx0" brushRef="#br0" timeOffset="197894.94">7635 13095 2935 0,'0'0'-72'0,"0"0"42"0,0 0 33 16,0 0 24-16,0 0 8 0,6-22 5 0,-6 22 1 15,0 0-8-15,0 0-4 0,0 0 5 0,14-9-6 16,-14 9-13-16,0 0 4 0,0 0 2 16,19-6 3-16,-19 6-5 0,0 0 2 15,18-1 5-15,-18 1 8 0,0 0 4 16,24 1 1-16,-24-1-4 0,0 0 1 0,27 4-7 15,-27-4 0-15,18 4-5 0,-18-4-6 16,21 6-1-16,-11-2 0 0,-10-4-1 0,18 7-4 16,-18-7-4-16,18 10 3 15,-18-10-3-15,9 10 3 0,-9-10-1 0,6 13 9 16,-6-13 6-16,2 15 3 0,-2-15 1 0,0 0 5 0,-6 27-5 16,6-27-2-16,-9 23 0 15,5-12-2-15,-6 0 2 0,10-11 1 0,-12 21 0 16,6-12 5-16,6-9 3 15,-12 20 0-15,6-12 1 0,6-8 0 0,-7 17 6 0,7-17 5 16,-10 15 1-16,10-15 4 16,-2 15-1-16,2-15-2 0,0 0-5 15,0 19-1-15,0-19-2 0,0 0-10 0,16 16-8 0,-16-16-9 0,15 7-29 16,-15-7-25-16,20 4-44 16,-6-3-55-16,-14-1-66 15,25 3-55-15,-25-3-109 0,22-3-169 16,-10 3-373-16,-12 0-302 0</inkml:trace>
  <inkml:trace contextRef="#ctx0" brushRef="#br0" timeOffset="198124.68">8089 13295 2648 0,'0'0'-104'0,"19"-4"16"0,-19 4 11 0,0 0 3 16,18-4 12-16,-18 4-3 0,16-4 8 16,-16 4 5-16,17-4 8 0,-17 4 2 15,22-1 10-15,-22 1 0 0,24-3 5 0,-24 3-11 16,21-6-4-16,-21 6-22 0,22-1-35 0,-22 1-56 16,17-2-328-16,-9 0 350 0</inkml:trace>
  <inkml:trace contextRef="#ctx0" brushRef="#br0" timeOffset="198444.98">8423 13203 1557 0,'0'0'148'0,"0"0"45"0,19-5-3 0,-19 5-8 16,0 0-17-16,0 0-13 0,0 0-19 16,2 24-17-16,-2-24-11 0,-2 19-11 0,2-19-8 15,0 25-9-15,-2-8-7 0,2-17-2 0,0 35-4 16,0-16-2-16,0-1-9 0,2 4-7 16,-2-4-5-16,2 4-2 0,2-3-4 0,-2 0-3 15,2 1-5-15,-2-2-3 16,2 0-6-16,0-2-7 0,-2 0-11 0,2-3-19 0,-4-13-25 15,6 23-33 1,-6-23-37-16,4 19-21 0,-4-19-37 0,3 15-38 0,-3-15-67 16,0 0-563-16,2 8-182 15</inkml:trace>
  <inkml:trace contextRef="#ctx0" brushRef="#br0" timeOffset="198754.87">8462 13249 2524 0,'0'0'-31'0,"0"-21"28"16,0 21 15-16,2-19 7 16,-2 19 16-16,4-19 20 0,-4 19 10 0,4-17 8 15,-4 17-2-15,6-19-5 0,-6 19-8 0,7-17-9 0,-7 17-5 16,8-16-2 0,-8 16-6-16,14-10-4 0,-14 10-6 0,16-13-2 15,-16 13-2-15,19-7 2 0,-19 7 4 16,20-4 2-16,-20 4 5 0,0 0 8 0,26 4 5 0,-26-4 3 15,13 7 4-15,-3-1-4 16,-6 1-3-16,-4-7-3 0,6 16 2 0,-4-6-9 16,-2-10 2-16,0 0-1 15,0 26-2-15,0-26-6 0,-8 19-5 0,8-19-28 16,-14 16-32-16,6-7-35 0,8-9-40 0,-19 14-38 0,11-7-35 16,0-4-45-16,-4 2-96 15,12-5-545-15,-13 5-228 0</inkml:trace>
  <inkml:trace contextRef="#ctx0" brushRef="#br0" timeOffset="200879.67">8760 13466 2429 0,'0'0'-170'0,"0"0"10"15,0 0 15-15,0 0 14 16,0 0 10-16,0 0 26 0,0 0 11 0,0 0 21 16,0 0 24-16,0 0 12 0,0 0 13 15,0 0 14-15,0 0 16 0,0 0 4 0,0 0 11 16,0 0 11-16,0 0 1 0,0 0 5 16,0 0 7-16,0 0-1 0,0 0 5 15,0 0-5-15,0 0 10 0,0 0 5 0,0 0 2 0,0 0 11 16,0 0 5-16,0 0-8 15,0 0 3-15,0 0-1 0,0 0-5 0,0 0-7 16,0 0-13-16,0 0-1 16,0 0-10-16,0 0-4 0,0 0-4 0,0 0-3 0,0 0-2 15,0 0 0-15,0 0-4 0,20-5-4 0,-20 5-5 16,0 0 5-16,0 0 3 16,0 0 8-16,24 14 3 0,-24-14 5 0,7 8 9 15,-7-8 1-15,0 0-2 0,4 19 8 16,-4-19 0-16,0 0-1 0,0 20 3 0,0-20-7 15,0 0-5-15,-9 18-2 16,9-18-5-16,-10 12-2 0,10-12-3 0,-10 10 2 16,10-10-8-16,0 0-1 0,-16 9 0 15,16-9-7-15,0 0-6 0,-14 8-13 0,14-8-7 16,0 0-2-16,0 0-4 0,0 0-1 0,0 0-8 0,0 0-3 16,0 0-3-16,0 0 6 15,0 0-1-15,0 0 3 0,0 0 3 0,0 0 2 16,0 0 0-16,0 0 4 15,0 0 5-15,40 3 4 0,-40-3 9 0,0 0-1 0,17 10 6 16,-17-10 4-16,0 0 2 16,6 11-1-16,-6-11-7 0,0 0 3 0,0 0-1 15,-2 18-3-15,2-18-15 0,0 0-24 0,-19 13-35 16,19-13-44-16,-18 12-51 0,18-12-47 16,-20 4-77-16,20-4-147 0,-21 3-398 0,13-1-155 15</inkml:trace>
  <inkml:trace contextRef="#ctx0" brushRef="#br0" timeOffset="201464.8">8982 12984 2441 0,'0'0'-70'0,"0"0"14"16,0 0 22-16,0 0 10 0,0 0 10 0,0 0 13 15,0 0 6-15,0 0 10 0,0 0 11 0,0 0 4 0,0 0 8 16,0 0 12-16,0 0 7 16,20 53 7-16,-14-37 9 0,-2 7 10 0,4-1-2 15,-1 3 8-15,-1 0-13 0,0 2 4 16,-2 3-6-16,2-4-2 0,-2 4-4 0,0 0-9 15,-2-2-8-15,-2 1-4 16,2 0-8-16,-2-1-14 0,-2-1-30 0,0-2-38 16,-2 0-52-16,2-6-45 0,0-1-53 15,-4 0-132-15,4-3-490 0,-2 0-135 0</inkml:trace>
  <inkml:trace contextRef="#ctx0" brushRef="#br0" timeOffset="201759.95">9459 13285 2580 0,'18'-3'90'0,"-18"3"-4"0,0 0-36 16,0 0-57-16,0 0-47 0,20-4-45 0,-20 4-38 16,12-3-42-16,-12 3-67 15,0 0-412-15,15-7 110 0</inkml:trace>
  <inkml:trace contextRef="#ctx0" brushRef="#br0" timeOffset="201894.89">9638 13240 1975 0,'0'0'8'0,"0"0"16"16,28 1 11-16,-28-1-11 16,0 0-17-16,19 0-31 0,-19 0-42 0,16 0-46 15,-16 0-109-15,14-4-310 16,-14 4 290-16</inkml:trace>
  <inkml:trace contextRef="#ctx0" brushRef="#br0" timeOffset="202029.9">9864 13243 1580 0,'0'0'115'16,"0"0"7"-16,18 4-7 0,-18-4-44 0,0 0-48 16,19 3-26-16,-11-3-38 15,-8 0-30-15,18 0-33 0,-18 0-38 0,21-1-37 16,-21 1-301-16,18 0 352 0</inkml:trace>
  <inkml:trace contextRef="#ctx0" brushRef="#br0" timeOffset="202164.52">10109 13253 1392 0,'0'0'34'0,"0"0"34"0,24 2 22 0,-24-2 10 0,0 0 10 16,18 2 7-16,-18-2-5 16,0 0-10-16,19 1-15 0,-19-1-8 0,0 0-34 15,20 4-14-15,-20-4-27 16,0 0-27-16,18 0-41 0,-10 2-45 0,-8-2-94 15,0 0-423-15,0 0 158 0</inkml:trace>
  <inkml:trace contextRef="#ctx0" brushRef="#br0" timeOffset="203265">10695 12948 1718 0,'0'0'-39'0,"0"0"12"15,0 0 0-15,0 0 4 0,0 0 8 0,0 0 5 0,0 0 17 16,0 0 18-16,0 0 21 0,0 0 42 0,0 0 35 16,0 0 29-16,0 0 21 15,0 0 1-15,0 0-6 0,0 0-18 0,0 0-19 0,0 0-10 16,0 0-21-16,0 0-20 15,0 0-19-15,0 0-20 0,0 0-9 0,0 0-10 16,29 11-6-16,-29-11-4 16,22 3 0-16,-22-3-1 0,19 1-1 0,-19-1-2 15,20 3 4-15,-20-3-4 0,16 3 10 0,-16-3-1 0,17 4 8 16,-17-4 3-16,0 0 2 16,18 6 1-16,-18-6 1 0,0 0-1 0,16 3-3 0,-16-3 0 15,0 0-2-15,0 0-1 16,0 0-1-16,15 6-1 0,-15-6 4 0,0 0 5 15,0 0 2-15,0 0-1 16,0 0-2-16,0 0 2 0,0 0 2 0,0 0 1 0,0 0 1 16,0 0-4-16,10 7 1 15,-10-7-2-15,0 0 2 0,0 0-3 0,0 0 0 16,0 0-4-16,0 0-2 0,0 0-5 0,0 0 1 0,0 0 0 16,-29 19 6-16,29-19-3 15,0 0 5-15,0 0-1 0,0 0-2 0,-16 8-1 16,16-8 1-16,0 0-2 15,0 0-3-15,0 0-4 0,-10 8 5 0,10-8 1 16,0 0 2-16,0 0 1 0,0 0 6 16,0 0 3-16,-10 11 1 0,10-11-3 0,0 0-3 15,-9 14-3-15,9-14-1 0,0 0-5 0,-8 14 2 0,8-14-6 16,-6 16-1-16,6-16-4 16,-8 19 6-16,4-7-3 0,4-12 4 0,-8 27-2 15,6-12 1-15,0 0 3 16,2-15-2-16,-2 28-1 0,2-28-5 0,4 27-5 0,-2-14 1 15,2 1-1-15,2-3-2 16,4 1-2-16,0-1-2 0,3-3-8 16,1-1-4-16,4 1-13 0,-2-2-11 15,3-3-14-15,1 1-14 0,-2 1-16 0,1-2-17 16,1-2-10-16,-1 2-17 0,-19-3-15 0,28 0-21 0,-28 0-20 16,26 2-19-16,-15-2-30 15,-1 0-57-15,-10 0-125 0,16-5-502 0,-16 5-306 16</inkml:trace>
  <inkml:trace contextRef="#ctx0" brushRef="#br0" timeOffset="203534.7">11188 13266 2736 0,'0'0'94'16,"0"0"49"-16,0 0 3 15,0 0-17-15,15-11-16 0,-15 11-18 0,0 0-17 16,22 0-12-16,-22 0-12 0,18 0-10 0,-18 0-11 0,23 0-14 16,-23 0-16-16,26-2-24 15,-26 2-31-15,25 0-41 0,-25 0-48 0,26-3-42 0,-13 3-67 16,-13 0-133-16,20-1-429 15,-10-1-128-15</inkml:trace>
  <inkml:trace contextRef="#ctx0" brushRef="#br0" timeOffset="204054.71">11551 13159 2347 0,'12'-1'-90'15,"-12"1"25"-15,0 0 18 16,0 0 23-16,0 0 10 0,0 0 22 0,6 24 13 16,-6-24 18-16,0 17 22 0,0-17 16 15,-2 23 10-15,2-23 12 0,-4 28 1 16,2-10 6-16,0-1-2 0,2-17-8 0,-2 36-4 0,0-14-10 16,0-6-8-16,2 4-8 15,0-1-6-15,0-3-7 0,-2 2-5 0,4-1-4 0,-2-17-6 16,-2 27-11-16,2-27-4 15,2 22-10-15,-2-22-2 0,0 20-10 0,0-20-9 16,0 15-13-16,0-15-11 0,0 0-16 16,0 0-13-16,0 0-14 0,0 0-4 15,0 0 8-15,0 0 1 0,0 0 21 16,0 0 2-16,0 0 5 0,0 0 4 0,8-69 11 16,-6 45 11-16,2-5 24 0,1 4 16 15,-1-2 7-15,0 2 12 0,2 3 8 16,0-1-2-16,-2 2 4 0,4 2-5 0,-2 3-3 0,0 1-4 15,2 0-3-15,3 2-4 16,-3 2-1-16,4 1-6 0,-2 0 5 0,-10 10 5 0,19-11 7 16,-11 7 22-16,2 3-1 15,-10 1 12-15,0 0 7 0,0 0 1 0,30 11-2 16,-30-11 0-16,9 17-4 0,-9-17 2 16,2 19-6-16,-2-19-8 0,-2 21-7 0,2-21-7 15,-11 20-3-15,3-8-11 0,8-12-32 0,-18 19-38 16,8-9-52-16,0-3-73 15,1 3-55-15,1-6-66 0,8-4-146 0,-14 7-154 0,14-7-276 16,-14 4-203-16</inkml:trace>
  <inkml:trace contextRef="#ctx0" brushRef="#br0" timeOffset="204514.78">11873 13418 2515 0,'8'10'36'0,"-8"-10"45"0,0 0 8 0,8 13 4 0,-8-13 2 16,0 0-7-16,9 17-9 15,-9-17-2-15,6 11-3 0,-6-11 1 0,0 0-2 16,4 20-1-16,-4-20-3 15,4 13-6-15,-4-13-3 0,0 0-9 0,0 0-7 0,0 23-3 16,0-23-2-16,0 0-7 16,0 0 0-16,0 15-7 0,0-15-7 0,0 0-9 15,0 0-4-15,0 0-12 0,0 0-23 0,0 0-9 0,0 0-5 16,0 0-7-16,0 0-1 16,0 0 2-16,0 0 1 0,0 0 3 0,26-32 8 15,-26 32 10-15,8-13 13 16,-8 13 0-16,11-12 2 0,-11 12 6 0,8-8 7 0,-8 8 8 15,0 0 16 1,18-11 17-16,-18 11 19 0,0 0 17 0,12-3 15 0,-12 3 8 16,0 0 8-16,0 0-7 15,0 0-10-15,21 14-9 0,-21-14-11 0,10 8-9 16,-10-8-17-16,12 14-24 0,-12-14-38 0,8 8-52 0,-8-8-72 16,8 13-69-16,-8-13-108 15,4 5-203-15,-4-5-429 0,0 0-380 0</inkml:trace>
  <inkml:trace contextRef="#ctx0" brushRef="#br0" timeOffset="204724.98">12305 13061 3035 0,'0'0'37'0,"0"0"31"0,0 0 14 16,0 0 1-16,20 17-9 0,-20-17-2 0,7 22-6 15,-5-4-3-15,0-2-7 16,0 5-3-16,-2 0-10 0,-2 4-2 0,0 2-13 16,-3 0-15-16,-1 0-26 0,-2 3-43 15,-6 5-62-15,0-3-55 0,-9 2-109 0,-3 0-205 16,-5 1-339-16,-14 6-155 0</inkml:trace>
  <inkml:trace contextRef="#ctx0" brushRef="#br0" timeOffset="205354.58">10646 12954 2371 0,'0'0'-89'16,"0"0"19"-16,0 0 23 15,0 0 26-15,0 0 11 0,0 0 21 0,0 0 8 16,0 0 22-16,0 0 19 0,-36 25 16 16,26-14 15-16,1 2-2 0,-3 6 1 0,2 0 1 15,-4 4 7-15,2 4 4 0,-1 1 5 0,3 3 5 16,-2 1 4-16,4-1-2 15,2-3-6-15,0 0-6 0,5 3-2 0,-3 0-11 16,4 0-6-16,4-1-12 0,-3-1-7 16,5 0-9-16,0 0-14 0,2-3-20 0,2 0-24 15,0-3-42-15,3 0-51 0,-1-5-58 0,2 1-58 16,-8-5-100-16,2-5-666 0,-4 0-429 16</inkml:trace>
  <inkml:trace contextRef="#ctx0" brushRef="#br0" timeOffset="206501.96">9287 12497 2898 0,'0'0'-120'0,"11"-14"28"0,-11 14 12 15,0 0 18-15,0 0 8 16,0 0 5-16,12-10 5 0,-12 10 0 16,0 0 12-16,0 0 6 0,0 0 10 15,16-9 13-15,-16 9 14 0,0 0 10 0,0 0 16 0,22-2 0 16,-22 2 15-16,0 0 7 0,21 2 5 0,-21-2-1 16,20 0-1-16,-20 0-8 15,21 4-5-15,-21-4-7 0,28 0 0 0,-12 1-12 16,1 2 2-16,1-2-7 15,4 1-1-15,-5 1 6 0,5-2-10 0,-1 1 0 0,3 0-2 16,0 0-8-16,-3 0 1 16,7 2 3-16,-1-2 0 0,-1 2-1 0,5-4-4 15,-7 3-4-15,7 1 4 0,-7 0-1 16,3-2-1-16,5 2 0 0,-5-3 0 16,1 3-3-16,-1-2-3 0,0 0 2 0,-5 0 2 15,4 0 4-15,-3-2 14 0,1 2 15 16,-1 0 15-16,1 0 13 0,-1 0-7 15,1-1-3-15,-2 2-5 0,-1-2-5 0,3 2-7 16,-1-2-6-16,-1 1-1 0,2 0-3 0,-3 0-11 0,3 0-6 16,-1 0-10-16,3-2-4 15,-1 1 1-15,-1-1-3 0,1 2 0 0,5-2 1 16,-3 2 4-16,-1-2 8 0,-3 3 6 16,3-3 8-16,1 0-3 0,-5 1 8 0,2-1-3 15,1 2-1-15,-1-2-4 0,1 0-1 0,-1 0-1 16,1 2-3-16,1-2-2 15,-3 0-8-15,3 0-10 0,-1 0-8 0,5-2-7 0,-1 2 1 16,1-2-1 0,-3 1-1-16,-3 1 5 0,1-3 1 0,-3 1 5 0,2 2 0 15,1-2 5-15,-1 1 5 0,-1-1 5 0,3 2 5 16,-3-2 0-16,3 2 7 0,-3-2 5 16,5 0 2-16,-3 2 6 0,5-2 0 0,-3 2-1 15,-1 0 6-15,3 0-1 16,1-1-2-16,-3 1-3 0,-1 0-2 0,3 0-2 15,1 0-4-15,-1 1 0 16,1-2 3-16,-1 2 0 0,1 1 5 0,-1 0 2 16,1 0-2-16,-5-2-5 0,-1 0-1 15,1 2-8-15,-5 0-15 0,-1-2-24 16,-19 0-33-16,30 0-48 0,-30 0-66 0,16 1-67 16,-16-1-147-16,0 0-182 0,0 0-311 15,0 0-247-15</inkml:trace>
  <inkml:trace contextRef="#ctx0" brushRef="#br0" timeOffset="211175.02">12814 12539 481 0,'0'0'249'0,"0"0"-70"0,0 0-43 0,0 0-48 15,0 0-16-15,0 0-33 16,0 0-3-16,0 0-13 0,0 0 6 15,0 0-5-15,0 0 4 0,0 0 8 16,0 0-1-16,0 0 6 0,0 0 11 0,0 0 4 16,0 0-1-16,0 0 3 0,0 0-4 15,0 0 8-15,0 0 14 0,0 0-13 0,0 0 17 16,0 0-7-16,0 0 2 0,0 0-2 0,0 0-10 0,0 0 1 16,0 0-6-1,0 0-7-15,0 0-3 0,0 0 1 0,0 0 0 0,0 0-2 16,35-3 4-16,-35 3 3 15,0 0 1-15,12 3-1 0,-12-3 1 0,0 0-2 0,17-3-9 16,-17 3 6-16,14 0-10 16,-14 0 0-16,18 0-4 0,-18 0-2 15,17 3-5-15,-5-3-4 0,-12 0-4 0,20 1-3 0,-20-1 0 0,18 0-2 16,-7 3-1-16,-11-3-3 16,16 0-3-16,-16 0-4 15,18 1-10-15,-18-1-10 0,12 0-19 0,-12 0-22 16,0 0-35-16,17 4-27 0,-17-4-33 0,0 0-56 0,10 0-144 15,-10 0-398-15,0 0-32 16</inkml:trace>
  <inkml:trace contextRef="#ctx0" brushRef="#br0" timeOffset="211519.14">12823 12475 2164 0,'0'0'-46'0,"0"0"19"16,0 0 15-16,0 0 13 0,0 0 1 0,-7-17 26 15,7 17 6-15,0 0 16 16,0 0 18-16,0 0 17 0,0 0 14 0,11-15 2 16,-11 15 1-16,0 0-3 0,12-6-5 15,-12 6-2-15,16-4-7 0,-16 4-1 0,16 3-14 16,-16-3-6-16,19 0-4 0,-19 0-16 0,22 1-26 0,-12 1-36 16,-10-2-47-16,27 4-49 15,-13-2-51-15,-14-2-106 16,23 0-567-16,-13 0-172 0</inkml:trace>
  <inkml:trace contextRef="#ctx0" brushRef="#br0" timeOffset="-213441.65">14335 11727 2330 0,'14'-6'-143'0,"-14"6"19"0,0 0 15 0,0 0 4 16,0 0 11-16,0 0 9 15,0 0 15-15,0 0 12 0,0 0 10 0,0 0 14 0,0 0 14 16,0 0 10-16,6-7 1 15,-6 7 9-15,0 0 0 0,0 0 12 0,0 0-3 16,0 0 1-16,0 0 4 16,0 0-6-16,0 0 7 0,0 0-3 0,0 0 3 0,0 0 7 15,0 0-3-15,0 0 6 16,0 0-2-16,0 0 7 0,0 0 4 0,0 0 0 16,0 0 6-16,0 0-2 0,0 0 11 0,0 0 9 15,0 0-1-15,0 0 4 0,0 0-2 16,0 0-6-16,0 0-2 0,0 0-9 15,0 0-3-15,0 0-10 0,0 0 10 16,0 0-15-16,0 0-1 0,0 0-11 0,0 0 7 0,0 0 8 16,0 0-4-16,0 0 3 15,0 0 10-15,0 0 1 0,0 0 2 0,0 0 6 16,0 0 2-16,0 0-6 0,-20-25-6 0,20 25-3 16,0 0-4-16,0 0-1 15,0 0-3-15,0 0-1 0,-13-8 2 0,13 8-5 0,0 0 4 16,0 0-8-16,-16-6-1 15,16 6 2-15,0 0-1 0,0 0 6 0,-18-6 8 0,18 6 0 16,0 0-2-16,-19-1 4 16,19 1 0-16,0 0-1 0,-20-5 3 15,20 5 2-15,0 0-5 0,-22-1 5 0,22 1-3 0,0 0 4 16,0 0-1-16,-25-2 1 0,25 2 0 16,0 0 0-16,0 0 2 0,-20-2 1 0,20 2 1 15,0 0-1-15,0 0-3 16,-23 0 4-16,23 0-3 0,0 0 3 0,-22 4-1 0,22-4 2 15,-18 1-4-15,18-1-1 16,0 0 1-16,-25 5 0 0,25-5-4 0,-16 5-1 16,16-5-5-16,-17 6 0 15,17-6-3-15,-14 10-2 0,14-10 0 0,-16 8-1 16,16-8-1-16,-14 13-3 0,5-8 2 0,9-5 1 0,-14 14 2 16,14-14 3-1,-14 11 3-15,14-11 0 0,-10 11 6 0,10-11-4 16,-12 11-7-16,12-11-3 0,-7 10-1 0,7-10-1 15,0 0-3-15,-8 14-1 0,8-14 1 0,0 0-6 16,-2 15-1-16,2-15 0 16,0 0 1-16,0 0-4 0,0 0 1 0,6 26 0 0,-6-26 1 15,6 10-3-15,-6-10 2 16,0 0-2-16,11 17 3 0,-11-17-1 0,10 11-2 16,-10-11 0-16,16 12-4 0,-16-12 4 0,14 10 1 15,-5-4-2-15,-9-6 1 0,16 8-1 16,-16-8 2-16,18 10-4 0,-8-4-2 0,-10-6 1 15,15 8-1-15,-15-8 2 16,14 8 0-16,-14-8-1 0,18 6-1 0,-18-6 0 0,14 5-2 16,-14-5-3-1,17 6 3-15,-17-6 0 0,20 4-3 0,-20-4 0 16,17 1-1-16,-17-1-4 0,22 2-1 0,-22-2 3 0,22 0-4 0,-22 0-4 16,23 0-6-16,-23 0-6 15,22 0-5-15,-12 0-9 0,-10 0-17 0,0 0-23 16,27 0-41-16,-27 0-59 15,18 2-49-15,-18-2-112 0,14-5-220 0,-14 5-369 16,7-6-341-16</inkml:trace>
  <inkml:trace contextRef="#ctx0" brushRef="#br0" timeOffset="-212946.85">14544 11988 2768 0,'0'0'-89'0,"0"0"30"0,0 0 17 0,0 0 21 15,0 0 26-15,0 0 14 0,0 0 21 16,9 11 12-16,-9-11 15 0,0 0 7 0,0 0 6 16,0 0 5-16,0 0 15 15,0 0 8-15,0 0 11 0,0 0 10 0,0 0 8 0,-3 23-3 16,3-23-14-16,0 0-11 0,-4 21-13 0,4-21-8 16,0 0-11-16,-4 26-14 15,4-26-9-15,-2 22-26 0,2-22-25 0,-2 21-41 0,2-21-47 16,-2 18-61-16,2-5-56 15,0-13-93-15,0 16-180 16,0-16-463-16,-8 17-349 0</inkml:trace>
  <inkml:trace contextRef="#ctx0" brushRef="#br0" timeOffset="-212411.92">13735 12382 2726 0,'0'0'-83'0,"0"0"36"15,0 0 35-15,0 0 9 16,0 0 21-16,0 0 4 0,0 0 12 0,0 0 10 16,0 0 6-16,0 0 10 0,0 0 5 0,0 0 2 0,0 0 6 15,0 0-1-15,45-6 2 16,-45 6-7-16,21 0-3 0,-21 0-4 0,30-1-9 15,-13 2-5-15,5-1-2 16,0 2-4-16,7-2-9 0,-1 0-10 16,5 3 0-16,2-3-3 0,3 1 0 0,1-1-4 15,6 2 1-15,0-2-1 0,-2 0 5 16,3 0 5-16,1 0 13 0,-2 2 11 16,0-2 8-16,-2 2 4 0,-5-2 6 0,-1 0 2 15,-2 0-1-15,-1 0-2 0,-3 0-8 0,1 2-6 0,-3-4-7 16,-4 4-7-16,-1-2-4 15,-2 0-13-15,-3 0-13 0,-3 1-19 16,0-1-25-16,-3 0-34 0,-13 0-36 0,24 4-45 16,-16 0-30-16,-8-4-55 0,10 8-86 0,-10-8-140 15,0 0-409-15,0 0-237 0</inkml:trace>
  <inkml:trace contextRef="#ctx0" brushRef="#br0" timeOffset="-211721.75">13982 12889 2506 0,'0'0'-112'0,"0"0"26"0,0 0 17 15,0 0 10-15,-18 8 15 0,18-8 25 16,0 0 30-16,0 0 22 0,0 0 26 0,0 0 19 16,-11 7 20-16,11-7 15 0,0 0 4 0,0 0-3 15,0 0-3-15,0 0-10 16,0 0-5-16,0 0-7 0,0 0-9 0,0 0-6 0,0 0-12 15,0 0-9-15,0 0-12 16,0 0-8-16,45 8-10 0,-45-8-22 0,25-1-1 16,-25 1-3-16,30 0 6 15,-17 0-8-15,-13 0 5 0,28-3 0 0,-28 3 2 16,31 0 8-16,-31 0 5 0,24 0 2 0,-10 3 4 0,-14-3 0 16,23 0-1-16,-23 0-1 15,16 0-6-15,-16 0-6 0,0 0-2 0,20 3-2 0,-20-3 3 16,0 0 0-16,7 9 1 15,-7-9-5-15,0 0 1 0,0 0 0 16,0 0-1-16,0 0-1 0,0 0-1 16,-25 35 8-16,15-30 0 0,-2 3 3 0,-1 0 0 15,-1-1-2-15,-2 1 5 0,4-1 1 0,-1 3-4 0,1-3 1 16,0 1 2-16,0-1-7 16,12-7 1-16,-23 14 1 0,15-8-2 15,8-6 0-15,-16 11-1 0,16-11-1 0,-10 8 8 16,10-8 0-16,-12 10 4 0,12-10 0 0,0 0 4 15,-9 9 6-15,9-9 1 16,0 0 5-16,0 0 5 0,0 0 3 0,0 0 7 0,0 0 3 16,19 23 2-16,-19-23-2 15,20 4 0-15,-20-4-8 0,33 3-7 0,-17-1-2 16,4-2-3-16,-1 2-8 0,1-2-13 0,2 0-19 0,-1 2-26 16,1-2-45-16,1-2-53 15,-3 4-60-15,4-2-57 0,-5 0-133 0,3 0-163 16,-5 0-336-16,1-2-252 15</inkml:trace>
  <inkml:trace contextRef="#ctx0" brushRef="#br0" timeOffset="-211471.92">14638 13105 2752 0,'0'0'45'15,"23"7"20"-15,-23-7-13 0,0 0-17 0,22 0-11 0,-22 0-11 16,22 0-11-16,-22 0-14 0,23 0-15 0,-23 0-17 16,26 0-26-16,-26 0-26 15,25 0-37-15,-13 0-57 0,-12 0-133 0,22 0-337 16,-13 0 105-16</inkml:trace>
  <inkml:trace contextRef="#ctx0" brushRef="#br0" timeOffset="-211211.72">15046 13049 2058 0,'0'0'63'15,"0"0"16"-15,0 0 6 16,0 0-5-16,18-4 2 0,-18 4 13 0,0 0 17 15,0 0 18-15,0 0 5 0,2 24 7 16,-2-24 6-16,-4 24 7 0,4-24-2 0,-6 32-6 16,4-13-10-16,0 4-13 15,2 2-9-15,0 1-9 0,-2 1-14 0,2-4-8 16,2 2-14-16,0 1-5 0,-2-2-10 0,2-1-19 0,2-4-15 16,-2 1-20-16,0-3-26 15,0 1-31-15,2-3-38 0,-4-15-51 16,8 27-46-16,-6-16-54 0,-2-11-98 15,4 15-182-15,-4-15-371 0,2 8-276 0</inkml:trace>
  <inkml:trace contextRef="#ctx0" brushRef="#br0" timeOffset="-210871.9">15072 13134 2764 0,'6'-22'29'0,"-6"22"17"16,2-15-1-16,-2 15-18 0,0 0-6 0,4-18-14 15,-4 18-2-15,9-10-1 16,-9 10 4-16,12-7 11 0,-12 7 15 0,12-7 15 0,-12 7 10 16,0 0 10-16,20-6 6 15,-20 6 0-15,15-2-3 0,-15 2-6 0,0 0-3 16,26 2-7-16,-26-2-5 0,18 6-4 0,-18-6-4 16,19 6-2-1,-19-6-1-15,14 8 7 0,-14-8-7 0,16 13 4 0,-16-13-1 0,10 13 4 16,-10-13-2-16,5 16 0 15,-5-16-3-15,2 16 1 0,-2-16-4 16,0 19-3-16,0-19 0 0,-7 21-3 16,7-21-1-16,-12 23-5 0,2-10 3 0,2-2-6 0,-4-1-5 15,1 2-14-15,1-3-23 0,-4-1-28 16,4 0-31-16,10-8-47 0,-21 14-46 0,13-10-48 16,2 0-68-16,6-4-156 0,-18 6-497 15,18-6-355-15</inkml:trace>
  <inkml:trace contextRef="#ctx0" brushRef="#br0" timeOffset="-210486.93">15443 13347 2875 0,'0'0'70'0,"0"0"56"0,0 0 14 16,0 0-7-16,0 0-15 0,10 7-14 0,-10-7-13 15,0 0-7-15,0 0-4 16,0 0-2-16,4 17-9 0,-4-17 1 0,0 0-10 16,-4 24-5-16,4-24-3 0,-4 22-6 15,4-22-7-15,0 23-12 0,0-23-24 0,-2 21-21 16,2-21-40-16,-2 18-52 0,2-18-57 0,2 18-43 16,-2-18-73-16,-4 11-153 15,4-11-484-15,0 0-320 0</inkml:trace>
  <inkml:trace contextRef="#ctx0" brushRef="#br0" timeOffset="-210257.72">15577 12907 2819 0,'11'-9'-19'15,"-11"9"13"-15,0 0-1 16,20-1 7-16,-20 1 3 0,14 7 3 0,-4 3 20 15,-3 1-3-15,3 8 6 0,-2 4-1 16,-2 2 2-16,0 9-7 0,0 1-3 0,-4 2-16 16,0 2-7-16,-2-1-18 15,-4 1-22-15,-2 0-21 0,-2 1-35 0,0-2-32 16,-10 2-65-16,-3-2-147 0,-1 0-313 16,-5-2 111-16</inkml:trace>
  <inkml:trace contextRef="#ctx0" brushRef="#br0" timeOffset="-209611.7">13754 12845 1972 0,'0'0'19'0,"-33"17"36"0,33-17 14 0,-18 16-3 16,10-7 0-16,-3 1-5 15,1 4 16-15,2-2-1 0,-4 5 4 0,4 2 0 0,-2 4 6 16,1 0 6-16,3 2 4 15,0 0 4-15,0 3 5 0,-2 0-1 0,6 0-1 16,0 0 0-16,0-1-6 0,4 3-10 16,2-1-9-16,0 0-5 0,4 3-7 0,2-2-9 15,-1 3-15-15,5-5-16 0,0 0-15 16,4 0-24-16,-1-2-37 0,3-1-49 16,2 0-42-16,1-3-45 0,3-2-63 0,-1-1-143 0,3-3-469 15,-5-2-217-15</inkml:trace>
  <inkml:trace contextRef="#ctx0" brushRef="#br0" timeOffset="-208701.98">15689 12662 2500 0,'5'-16'-42'0,"-5"16"21"0,0 0 13 16,8-13 11-16,-8 13-1 0,0 0-4 16,8-11-1-16,-8 11 9 0,0 0 2 0,10-9 8 15,-10 9 12-15,0 0 6 0,14-6 1 0,-14 6-1 0,0 0 6 16,0 0 4-16,21 0-1 16,-21 0 4-16,0 0 1 0,0 0 1 0,22 7 5 0,-22-7-1 15,8 7 9 1,-8-7-3-16,6 10 3 0,-6-10 4 0,2 12 8 15,-2-12 2-15,-2 17-1 0,2-17 3 16,-6 16 8-16,0-7-4 0,6-9 1 0,-6 16-10 0,2-6-3 16,4-10-4-16,-6 14-5 15,2-6-5-15,4-8-4 0,-4 11-3 0,4-11-4 16,-4 13-6-16,4-13-3 0,0 0-6 16,6 18-2-16,-6-18-5 0,8 9-10 15,-8-9-14-15,12 7-15 0,-2-4-29 16,0-2-37-16,-10-1-53 0,25 3-44 0,-13-6-57 15,6-1-99-15,1-1-189 0,-3-2-348 0,5-5-237 0</inkml:trace>
  <inkml:trace contextRef="#ctx0" brushRef="#br0" timeOffset="-208271.99">16661 12257 2615 0,'0'0'-68'0,"0"0"24"16,0 0 16-16,0 0 0 0,0 0 9 15,0 0 2-15,0 0 23 0,29 0-4 16,-29 0 17-16,0 0 12 0,31-3 12 0,-31 3 7 15,26-1 11-15,-26 1-10 0,27 0-4 16,-11-3-4-16,-16 3-14 0,28-1-22 0,-15-2-13 16,-13 3-19-16,26-1-42 15,-26 1-36-15,24 0-40 0,-17-2-82 0,-7 2-474 0,16-4 45 16</inkml:trace>
  <inkml:trace contextRef="#ctx0" brushRef="#br0" timeOffset="-208081.65">16806 12190 2273 0,'0'0'120'0,"0"0"2"0,0 0-20 0,-24-4-15 15,24 4-7-15,0 0 5 0,0 0 2 0,0 0-8 16,0 0-7-16,0 28-8 0,0-28-11 16,2 19-4-16,-2-19-11 0,0 24-16 0,0-24-23 15,0 24-32-15,0-24-44 16,4 29-30-16,-2-13-35 0,0-6-41 0,-2-10-110 15,2 21-481-15,0-11-71 0</inkml:trace>
  <inkml:trace contextRef="#ctx0" brushRef="#br0" timeOffset="-207576.78">17839 11571 2319 0,'0'0'-43'0,"0"0"-2"16,0 0 11-16,-8-16-4 0,8 16 8 0,0 0 13 16,0 0 8-16,-24-5 12 15,24 5 22-15,0 0 13 0,-29 3 15 0,19-3 21 0,-6 5 15 16,3-1 13-1,-3-1 8-15,-2 3 8 0,3 1 5 0,-1-1-3 16,2 1-6-16,-4 1-4 0,3 1-9 16,1 1-6-16,0 2-9 0,2 1-5 0,3-2-9 0,-3 4-5 15,4-2-6-15,2 2-4 0,4 2-4 0,0-1-6 16,2 0-3-16,4 1-3 16,0-4-5-16,4 2-6 0,0-1 4 0,4-2-13 15,-1-2-19-15,5 0-33 0,-4-2-45 16,5-2-63-16,1 1-45 0,-4-5-74 0,4 0-186 15,-7-2-460-15,-11 0-292 16</inkml:trace>
  <inkml:trace contextRef="#ctx0" brushRef="#br0" timeOffset="-207251.69">17994 11762 2517 0,'10'-5'-190'0,"-10"5"14"0,21-6 23 0,-9 5 29 16,-2-3 37-16,-10 4 38 16,0 0 28-16,27-6 24 0,-27 6 20 0,14-4 39 15,-14 4 13-15,0 0 7 16,20-4 8-16,-20 4 6 0,0 0 18 0,0 0 12 0,0 0 6 16,0 0 6-16,0 0 7 0,16 12-2 0,-16-12 0 15,0 0-8-15,0 0-8 16,0 0-10-16,-24 34-4 0,24-34-8 0,-14 17-1 15,8-9-12-15,6-8-8 0,-7 17-8 16,7-17-5-16,-6 15-9 0,6-15-8 0,-2 16-8 16,2-16-15-16,0 0-10 15,9 18-17-15,-9-18-24 0,14 10-26 0,-14-10-39 0,20 10-46 16,-8-6-56-16,-3-1-45 16,-9-3-84-16,18 4-162 0,-18-4-389 0,12 1-224 15</inkml:trace>
  <inkml:trace contextRef="#ctx0" brushRef="#br0" timeOffset="-206761.98">17481 12268 2476 0,'0'0'-117'16,"0"0"34"-16,0 0 21 0,-19 5 23 0,19-5 12 16,0 0 24-16,0 0 14 15,0 0 19-15,-12 8 24 0,12-8 21 0,0 0 9 0,0 0 7 16,0 0 5-16,0 0-3 15,0 0-4-15,0 0-12 0,39 10-8 0,-39-10-7 16,32 2-7-16,-15-1-10 16,5-1-6-16,4 2-4 0,3-2-6 0,2 0-3 15,1 0 3-15,5 0 0 0,4-2 2 0,3 1 5 0,-1-1 13 16,0 0 6-16,2 0 12 16,-2 0-6-16,1-1 0 0,-3 2 9 0,-4-1 8 15,-2 2 4-15,1-1 9 16,1 1 1-16,-4-3 0 0,1 3-9 0,-1 0-9 0,-1 0-8 15,-3 0-4-15,1 0-3 16,-5 0-15-16,-3 3-9 0,-1-3-10 0,1 0-18 16,-4 0-18-16,-18 0-28 0,29 1-33 15,-29-1-31-15,22 2-38 0,-22-2-40 16,11 8-40-16,-11-8-91 0,2 5-163 16,-2-5-443-16,0 0-314 0</inkml:trace>
  <inkml:trace contextRef="#ctx0" brushRef="#br0" timeOffset="-206202.12">17468 12898 2715 0,'0'0'-41'0,"0"0"44"0,0 0 2 0,-16 10 4 0,16-10-2 16,0 0-3-16,0 0-4 0,0 0 9 0,0 0-3 16,0 0 3-16,0 0 1 0,0 0 10 15,0 0 20-15,33 15 10 0,-33-15 12 0,18 2 6 16,-18-2 13-16,20 2-3 15,-20-2-5-15,25 2-1 0,-25-2-1 0,24 2-10 16,-9-2-7-16,-15 0-8 16,28 0 3-16,-28 0-13 0,25 2-1 0,-25-2-3 0,22 1-1 15,-22-1 0-15,0 0 4 0,22 3 0 0,-22-3 4 16,0 0 1-16,11 6-3 16,-11-6-4-16,0 0-1 0,0 0-7 0,0 0-2 15,0 0-3-15,-23 36 1 0,15-27-4 16,-4 1-1-16,2 1-2 0,1 1-4 0,-5-2 1 15,4 0 0-15,-2 2 0 0,2-3 3 16,3 1 5-16,7-10 5 0,-20 17 1 0,14-9 3 16,6-8 2-16,-12 11 1 15,12-11 4-15,-10 13 4 0,10-13 0 0,0 0 4 16,-1 19 4-16,1-19-3 0,0 0-4 16,11 19-1-16,-11-19-5 0,22 12-9 15,-8-8-16-15,-1 2-22 0,3-2-30 0,2-3-35 0,-18-1-50 16,39 4-54-16,-17-4-59 15,-3-2-102-15,5 0-178 0,-4 1-434 0,1-3-384 0</inkml:trace>
  <inkml:trace contextRef="#ctx0" brushRef="#br0" timeOffset="-206012.15">18059 13097 2932 0,'0'0'-8'0,"0"0"13"0,25 1-2 0,-25-1 0 15,20 2 0-15,-20-2-3 16,25 3 3-16,-25-3 4 0,28 1-7 0,-10 0 1 16,-18-1-12-16,29 3-8 15,-15-3-21-15,-14 0-25 0,29 0-44 0,-15 0-45 0,-2-3-113 16,4 3-448-16,-7-2 24 0</inkml:trace>
  <inkml:trace contextRef="#ctx0" brushRef="#br0" timeOffset="-205711.58">18467 12988 2118 0,'24'-6'13'16,"-24"6"31"-16,0 0 14 0,0 0 19 0,0 0 22 15,0 0 15-15,0 0 6 0,19 12 6 16,-19-12 4-16,0 0-1 0,-2 19-6 0,2-19 8 15,0 20-6-15,0-20 0 16,-5 28-8-16,3-11-4 0,0 0-7 0,-4 4-7 16,4 0-9-16,-2 1-12 0,0 0-8 15,2 2-5-15,-2-3-8 0,2 0-4 16,0 0-8-16,-4 0-4 0,4-2-2 0,-2 0-9 16,0-2-15-16,2 1-20 0,0-1-21 0,-1-4-36 15,3-13-40-15,-2 22-42 0,2-22-33 0,-2 22-50 16,2-17-58-16,0-5-113 15,0 0-545-15,-6 12-360 0</inkml:trace>
  <inkml:trace contextRef="#ctx0" brushRef="#br0" timeOffset="-205442.07">18508 13022 2912 0,'6'-15'-14'0,"-4"3"15"0,-2 12 9 15,12-20 0-15,-12 20 7 0,10-13 15 16,-4 5 9-16,-6 8 14 0,16-11 2 0,-16 11 4 15,13-12-8-15,-13 12-2 16,18-8-8-16,-18 8-8 0,20-5-4 0,-9 2-6 0,-11 3-5 16,0 0-1-16,32 4 1 15,-32-4-7-15,19 12 10 0,-13-6 9 0,0 1 9 16,-6-7 12-16,6 15 4 0,-4-5 4 0,-2-10 3 0,-8 19-3 16,8-19-7-16,-10 17-4 15,3-8-8-15,7-9-18 0,-22 14-36 0,12-9-42 16,10-5-56-16,-23 12-50 15,11-8-51-15,4-3-72 0,8-1-147 0,-20 5-426 0,20-5-204 16</inkml:trace>
  <inkml:trace contextRef="#ctx0" brushRef="#br0" timeOffset="-204552.03">18832 13258 2596 0,'0'0'-3'0,"0"0"47"0,0 0 27 0,0 0 21 16,0 0 26-16,0 0 5 16,0 0-2-16,0 0-3 0,0 0-4 0,0 0 5 15,0 0 7-15,0 0 3 0,20 14-3 16,-20-14-8-16,0 0-3 0,8 15-12 16,-8-15-7-16,4 13-13 0,-4-13-4 0,6 16-2 15,-6-16-10-15,4 15-9 0,-4-15-3 0,2 21-14 16,-2-21-18-16,4 17-19 0,-4-17-33 15,4 19-43-15,-4-19-55 0,3 17-69 16,-1-8-62-16,-2-9-138 0,2 12-186 16,-2-12-368-16,0 0-375 0</inkml:trace>
  <inkml:trace contextRef="#ctx0" brushRef="#br0" timeOffset="-191931.75">19259 12209 2810 0,'0'0'-86'0,"0"0"20"0,-22 4 1 0,22-4 11 0,0 0 0 15,0 0 6-15,0 0 2 16,0 0 19-16,0 0 19 0,0 0 19 0,0 0 16 0,0 0 11 15,0 0 14-15,0 0 11 16,0 0-1-16,0 0 11 0,0 0-2 0,0 0 11 16,0 0 7-16,0 0-3 15,0 0 1-15,0 0-1 0,0 0 2 0,0 0-10 16,0 0-1-16,0 0-11 0,0 0 1 0,22 26-11 0,-22-26-7 16,15 6-2-16,-15-6-8 15,18 8-3-15,-18-8-10 0,24 4-8 0,-13-1-15 0,-11-3-16 16,28 4-15-16,-10 0-19 15,-7-3-31-15,-11-1-36 0,24 4-36 0,-24-4-37 16,20 5-67-16,-20-5-172 16,9 1-359-16,-9-1-88 0</inkml:trace>
  <inkml:trace contextRef="#ctx0" brushRef="#br0" timeOffset="-191692.03">19274 12233 2447 0,'0'0'100'0,"-8"-7"24"0,8 7-11 0,0 0-16 16,0 0-13-16,0 0-19 0,0 0-8 15,0 0-9-15,0 0-4 0,0 0-1 0,0 0 3 16,0 0 7-16,0 0 4 0,0 0 5 0,-19 28-3 16,15-17-13-16,4-11 5 15,-6 29-10-15,2-13-3 0,-2 0-11 0,4 1-23 16,0-1-21-16,2-16-30 0,-4 32-38 15,4-14-49-15,0-3-36 0,2-2-62 0,-2-13-165 16,4 21-412-16,0-11-128 16</inkml:trace>
  <inkml:trace contextRef="#ctx0" brushRef="#br0" timeOffset="-190031.92">20729 11701 2359 0,'14'-19'-71'16,"-14"19"25"-16,4-10 13 0,-4 10 5 0,0 0 8 16,10-18 3-16,-10 18 2 0,0 0 1 15,6-13 14-15,-6 13 6 0,0 0 12 0,6-15 15 16,-6 15 21-16,0 0 8 0,4-13 6 0,-4 13 4 16,0 0 0-16,0 0 3 15,0 0-11-15,-2-23-8 0,2 23-9 0,0 0-4 16,0 0-3-16,-14-15-10 0,14 15 0 15,-16-6-4-15,16 6 2 0,-17-4 4 0,17 4 13 16,-24-2 3-16,24 2 3 0,-27 0 0 16,27 0 5-16,-28 2-7 0,10 2 5 15,3 2 0-15,-1-1-5 0,0 2-3 0,4 1-5 16,-3 0 1-16,5 3-1 0,-4 1 6 16,4-1-3-16,3 3 1 0,-3 0 1 0,4 2-2 0,2-1 0 15,2 3-3-15,2-3-1 16,0 2-1-16,4-1 3 0,0 0-3 0,0 0 0 15,6-3-7-15,-5 2-2 0,5-4-12 16,0 1-13-16,2-3-15 0,-2 1-29 16,5-2-46-16,-3-3-49 0,6-1-53 15,-1 0-50-15,-3-4-122 0,2 0-588 0,0-3-370 16</inkml:trace>
  <inkml:trace contextRef="#ctx0" brushRef="#br0" timeOffset="-189312.06">20963 11887 2735 0,'0'0'-109'0,"0"0"33"0,0 0 13 16,0 0 11-16,0 0 8 0,0 0-2 0,-12-27-6 16,12 27-5-16,0 0 2 0,0 0 6 0,0 0 2 15,6-17 4-15,-6 17 0 16,0 0 5-16,18-10 9 0,-18 10-3 0,16-1 6 0,-16 1 1 15,19 0 14-15,-19 0 5 16,0 0 1-16,28 7-2 0,-28-7 2 0,17 10 12 16,-17-10 1-16,14 13-8 15,-14-13 3-15,4 15-1 0,-4-15 8 0,0 17 7 16,0-17-4-16,0 0-1 0,-10 27 2 0,2-19 17 0,8-8 3 16,-23 15-12-16,9-8 2 15,2-1 6-15,-1 2 4 0,13-8 13 0,-22 7-6 0,22-7 3 16,-18 6-15-1,18-6-16-15,-17 4-13 0,17-4-7 0,0 0 4 16,0 0-11-16,0 0-4 0,0 0-3 16,0 0 3-16,0 0-4 0,0 0 4 0,0 0 7 0,0 0 7 15,0 0-3-15,31 19 20 0,-31-19-5 0,14 10 17 16,-14-10 6-16,12 11 11 16,-12-11 0-16,6 11 12 0,-6-11 12 0,0 0-16 15,0 0-10-15,-16 24 0 16,16-24-17-16,-22 8-7 0,10-4-37 0,12-4-24 15,-25 6-26-15,11-2-38 0,0-4-70 16,1 0-148-16,13 0-250 0,-26 2 227 0</inkml:trace>
  <inkml:trace contextRef="#ctx0" brushRef="#br0" timeOffset="-188802.12">20433 12300 1703 0,'-18'4'27'0,"18"-4"25"0,0 0 27 15,0 0-2-15,0 0 8 0,0 0 10 0,0 0-4 16,0 0 5-16,0 0-4 0,0 0 1 15,0 0-5-15,0 0-11 0,0 0-11 16,0 0-4-16,0 0-18 0,69-4-8 16,-49 2-4-16,9 2-8 0,6-2 1 0,1 0 4 15,7 2 10-15,2-1 20 16,2-1 21-16,4 0 19 0,-2 2 14 0,1-2 3 0,-1 2-1 16,0-2-3-16,0 2-8 0,0-3-12 0,-4 3-9 15,4 0-11-15,-4 0-10 16,-3-1-13-16,-5 1-11 0,-2 1-14 0,-5-1-16 15,-3 3-25-15,-3-3-31 0,-1 0-48 16,-3 0-47-16,-4 4-46 0,-3-2-47 0,-3 0-122 16,-10-2-590-16,8 5-377 15</inkml:trace>
  <inkml:trace contextRef="#ctx0" brushRef="#br0" timeOffset="-188341.9">20594 12881 2945 0,'-14'10'-10'15,"14"-10"16"1,0 0-9-16,-12 9 6 0,12-9-8 0,0 0-6 0,0 0 12 15,0 0 2-15,0 0-3 16,0 0-3-16,0 0 9 0,0 0-2 0,24 21 1 0,-24-21-5 16,18 6 8-16,-18-6-1 15,19 4 6-15,-19-4 7 0,20 6 3 0,-10-3 2 16,-10-3-4-16,16 6-1 0,-16-6-5 0,0 0-3 0,15 8 1 16,-15-8-3-16,0 0 4 15,0 17-3-15,0-17-3 0,0 0-5 0,-21 23-2 16,11-14-1-16,-2 2 7 15,-2-1-3-15,2 2 13 0,-1-3 1 16,-1 1-1-16,2-1 8 0,0 0-2 16,1 0 0-16,1 0 6 0,10-9-5 0,-16 14 6 0,16-14-4 15,-6 18 8-15,6-18-2 0,0 0 1 0,2 20 1 0,-2-20-5 16,18 12-6-16,-18-12-14 16,25 8-26-16,-11-4-30 0,8-2-51 0,1 2-54 15,1-4-54-15,1-2-158 16,5 2-471-16,-5-2-170 0</inkml:trace>
  <inkml:trace contextRef="#ctx0" brushRef="#br0" timeOffset="-188156.35">21034 13143 2512 0,'0'0'-45'0,"23"3"7"0,-23-3 2 16,16 2-3-16,-16-2 9 0,24 2 5 15,-24-2 2-15,27 2 8 0,-9-2-1 0,-2 2-3 16,3-2-7-16,1 0-21 16,0 1 0-16,-3-1-26 0,5 0-43 0,-5 0-84 15,1 0-350-15,-2 0 261 0</inkml:trace>
  <inkml:trace contextRef="#ctx0" brushRef="#br0" timeOffset="-187872.05">21478 13108 1600 0,'0'0'79'0,"0"0"38"0,0 0 16 0,0 0-4 16,0 0 2-16,27 4 2 15,-27-4 4-15,0 0-3 0,4 15-10 0,-4-15 7 0,4 19-6 16,-4-19-9-16,-4 25 0 15,4-8-4-15,0 0-10 0,0 4-10 16,0 2-11-16,0 0-7 0,0 0-11 16,0 3-5-16,4-3-9 0,-4 0-13 0,0 0-14 0,2-4-16 15,0 2-23-15,-2-4-36 0,2 0-29 0,0-2-53 16,-2-15-30-16,4 26-19 16,-4-15-59-16,0-11-132 0,0 14-439 0,0-14-140 0</inkml:trace>
  <inkml:trace contextRef="#ctx0" brushRef="#br0" timeOffset="-187611.98">21546 13097 2500 0,'2'-21'120'15,"0"3"29"-15,-2 3 0 0,0 15-15 0,2-25-15 16,-2 25-17-16,8-17-11 0,-8 17-20 0,10-15-7 16,-4 8-14-16,-6 7-12 15,20-13-6-15,-13 6-2 0,-7 7-8 0,24-7 0 0,-24 7-3 16,20-4-1-16,-20 4-5 15,21 2 2-15,-21-2-1 0,20 5-4 0,-20-5 0 16,12 14-3-16,-12-14-4 0,5 17 4 16,-5-17-1-16,-5 23 4 0,5-23-1 15,-12 27 2-15,4-14-4 0,-4 0-1 16,2-2-9-16,-5 1-14 0,1-2-24 0,0 0-34 16,2-1-47-16,-1 0-51 0,5-1-50 0,8-8-135 0,-18 8-511 15,10-4-230-15</inkml:trace>
  <inkml:trace contextRef="#ctx0" brushRef="#br0" timeOffset="-187131.72">21813 13233 2533 0,'0'0'-28'0,"0"0"32"0,0 0 16 16,28 0 2-16,-28 0 8 0,0 0 0 0,0 0-4 16,0 0 3-16,22-2-6 0,-22 2 2 0,0 0-2 15,17-3-4-15,-17 3-3 0,0 0-7 0,26 0 3 0,-26 0 2 16,0 0 1-16,25 0 5 16,-25 0 10-16,18 2 13 0,-18-2 14 0,14 1 15 15,-14-1 10-15,0 0 12 16,19 6 11-16,-19-6 10 0,0 0 2 0,0 0 3 15,2 18 0-15,-2-18-3 16,0 0-11-16,0 0-1 0,0 0-11 0,-23 27-7 16,23-27-9-16,-8 9-11 0,8-9-6 15,0 0-14-15,-12 12-16 0,12-12-9 0,0 0-19 0,0 0-8 16,-6 13-3-16,6-13 2 0,0 0-1 0,0 0 2 16,0 0 0-16,14 21 6 15,-14-21 0-15,8 11 5 0,-8-11 0 0,8 15 3 16,-8-15 4-16,6 14 3 0,-6-14 1 15,2 15 8-15,-2-15 9 0,0 0 3 0,-2 21 5 16,2-21-4-16,-10 11-9 16,10-11 7-16,-20 9-14 0,10-2-17 0,10-7-23 0,-19 5-37 15,19-5-45-15,-18 4-69 0,8-4-52 16,10 0-89-16,0 0-172 0,-17-6-94 16,17 6-330-16,0 0-295 0</inkml:trace>
  <inkml:trace contextRef="#ctx0" brushRef="#br0" timeOffset="-186611.59">22656 12289 2759 0,'0'0'-11'0,"0"0"22"15,0 0 8-15,0 0-3 0,0 0-3 16,0 0 6-16,0 0-9 0,0 0 0 16,0 0-3-16,0 0 8 0,0 0-11 0,0 0 5 15,0 0-2-15,0 0-6 0,0 0-6 0,65-2-1 16,-65 2-24-16,25 2-21 0,-11 0-22 16,0-2-22-16,-14 0-32 0,23-2-67 0,-13 0-126 15,-10 2-310-15,20-2 150 16</inkml:trace>
  <inkml:trace contextRef="#ctx0" brushRef="#br0" timeOffset="-186431.84">22815 12233 1935 0,'-29'3'160'0,"29"-3"29"0,0 0-17 0,0 0-25 0,0 0-4 16,-18 7-14-16,18-7-15 15,-10 14-10-15,10-14-13 0,-4 16-10 0,4-16-10 0,-6 20-17 16,6-20-21-16,-2 22-22 15,-2-8-37-15,4-14-45 0,0 26-58 16,4-12-38-16,-4-2-84 0,0-12-174 0,6 18-313 16,-2-10-11-16</inkml:trace>
  <inkml:trace contextRef="#ctx0" brushRef="#br0" timeOffset="-186253.27">23318 12354 2330 0,'17'0'154'0,"-17"0"8"0,22-4-15 16,-8 2-31-16,-14 2-28 15,29-2-40-15,-11 0-39 0,-2 1-51 0,5-2-52 16,-5 3-59-16,2-4-76 0,-18 4-134 0,35-1-321 0,-19-1 73 16</inkml:trace>
  <inkml:trace contextRef="#ctx0" brushRef="#br0" timeOffset="-186141.88">23873 12308 2201 0,'22'-1'77'0,"-22"1"-10"0,22-6-30 0,-22 6-45 15,29-3-36-15,-15 1-64 0,2 0-81 16,-16 2-207-16,33-7-130 0,-11 2 293 0</inkml:trace>
  <inkml:trace contextRef="#ctx0" brushRef="#br0" timeOffset="-186012">24616 12217 1657 0,'17'-4'27'15,"-17"4"-12"-15,30-8-34 0,-12 6-42 0,-3-3-52 16,3 1-125-16,4 0-175 0,-5-2 129 0</inkml:trace>
  <inkml:trace contextRef="#ctx0" brushRef="#br0" timeOffset="-185911.64">24948 12154 1298 0,'27'-3'166'15,"-27"3"20"-15,0 0-3 0,0 0-20 0,20-1-31 16,-20 1-43-16,0 0-58 0,0 0-53 16,27 0-59-16,-19-2-61 0,-8 2-144 0,0 0-264 15,22-2 261-15</inkml:trace>
  <inkml:trace contextRef="#ctx0" brushRef="#br0" timeOffset="-185501.86">25827 11594 1684 0,'0'0'13'0,"-15"-14"12"15,1 6-9-15,14 8 4 16,-26-7-5-16,13 4 17 0,13 3-5 0,-26-4-10 16,26 4 13-16,-29 0 5 0,29 0 4 0,-30 5 20 15,13-1 5-15,5 1 11 0,-2 3 8 16,2-1 2-16,-5 1 4 0,5 4 3 15,2-1-8-15,2 3 3 0,-2-1-6 16,2 2-1-16,5 0-6 0,-1 0 2 0,4-15-1 16,0 33-7-16,0-20-6 0,4 1-4 15,3-1-9-15,-3 0-18 0,6-2-31 0,-10-11-50 16,18 18-54-16,-6-12-68 0,-1-3-123 0,-1-3-537 16,-10 0-162-16</inkml:trace>
  <inkml:trace contextRef="#ctx0" brushRef="#br0" timeOffset="-185162.06">25790 11763 2584 0,'0'0'133'0,"0"0"22"0,0 0-14 15,0 0-19-15,0 0-12 16,0 0-14-16,0 0-9 0,0 0-11 0,0 0-10 16,26 12-4-16,-26-12-9 0,0 0-6 0,4 15-2 15,-4-15-6-15,4 15-9 16,-4-15-12-16,0 17-17 0,0-17-12 0,0 0-15 0,0 23-11 15,0-23-4-15,3 13-18 16,-3-13 3-16,0 0-9 0,10 15-6 0,-10-15-16 16,12 6-3-16,-12-6-4 15,18 3 9-15,-18-3 10 0,25-3 9 0,-25 3 26 0,26-4 7 16,-26 4 30-16,25-6 38 0,-13 2 28 0,-12 4 18 16,22-3 8-16,-22 3 8 15,17-4-5-15,-17 4-4 0,18-4-6 0,-18 4-4 16,0 0-1-16,0 0-9 0,29 4-8 15,-29-4-8-15,16 7-15 0,-16-7-27 0,10 10-33 16,-10-10-54-16,18 15-64 16,-14-5-61-16,3-2-78 0,-3 1-183 0,4-1-380 0,-8-8-185 15</inkml:trace>
  <inkml:trace contextRef="#ctx0" brushRef="#br0" timeOffset="-184802.04">25598 12239 2559 0,'0'0'-30'0,"-8"6"33"16,8-6 16-16,0 0 17 0,-14 9 14 15,14-9 18-15,0 0 24 0,0 0 16 16,0 0 17-16,0 0 3 0,0 0 6 0,0 0-7 16,0 0-9-16,0 0-14 0,22 14-10 0,-11-13-11 15,7 2-12-15,4-3-11 0,-1 1-8 0,9 1-13 16,3 1-6-16,3-2-6 16,7 1 0-16,-2-1-3 0,6 4-1 0,0-3-5 0,0 2 0 15,0-3-4 1,8 5-3-16,-7-2-13 0,-1 0-14 0,-6 2-31 0,2-3-21 15,-4 3-26-15,1 0-31 16,-11 0-32-16,1-1-22 0,-1 1-24 0,-7-2-52 16,-7 0-142-16,-1-3-431 15,-4 3-158-15</inkml:trace>
  <inkml:trace contextRef="#ctx0" brushRef="#br0" timeOffset="-184252.01">25562 12821 2437 0,'0'0'-44'0,"0"0"41"16,0 0 6-16,0 0 7 0,0 0-2 0,0 0 4 0,0 0-1 16,0 0-5-16,0 0-5 15,0 0 13-15,0 0 12 0,0 0-5 0,0 0 15 16,40 9 15-16,-40-9 9 0,17 0 1 15,-17 0 9-15,20 0 5 0,-20 0-1 16,18 1 3-16,-18-1-4 0,0 0-5 16,21 5-3-16,-21-5-6 0,0 0-4 0,10 9-6 0,-10-9-9 15,0 0 1-15,0 0-5 0,-2 19-2 0,2-19-3 16,0 0-7-16,-25 25 2 16,17-16-3-16,-4 1-5 0,-2-3 1 15,0 3-1-15,3-1 9 0,-1 0-1 16,-2 0 2-16,14-9 1 0,-18 17-6 0,11-11 2 15,7-6 2-15,-14 15 7 0,14-15 5 16,-12 13 0-16,12-13 2 0,0 15-2 0,0-15-8 16,0 0 1-16,18 18-10 15,-18-18-6-15,21 9-20 0,-5-7-23 0,2 1-39 0,3 0-48 16,-1-3-51-16,5 0-44 0,-3-3-104 0,0 2-665 16,-1-1-431-16</inkml:trace>
  <inkml:trace contextRef="#ctx0" brushRef="#br0" timeOffset="-184091.78">25977 13031 3208 0,'0'0'55'0,"17"8"-13"16,-17-8-34-16,0 0-46 16,22 4-40-16,-22-4-21 0,29 2-24 0,-7-2-19 0,-4 2-20 15,-3-2-16-15,3 0-25 16,4-2-70-16,-22 2-366 0,33 0 139 0</inkml:trace>
  <inkml:trace contextRef="#ctx0" brushRef="#br0" timeOffset="-183822.04">26428 12950 2098 0,'28'4'91'15,"-28"-4"-7"-15,0 0-4 0,16 9-7 0,-16-9-3 16,9 16-10-16,-5-7-7 16,-4-9 2-16,4 25 7 0,-4-12 12 0,0 4 11 15,-4 1 9-15,0-1-4 0,4 0-5 0,-4 0-15 0,2 2-3 16,-1-2-10-16,3-2-5 16,-4 1-9-16,4-3-19 0,0-2-17 0,0-11-22 0,0 0-18 15,-4 28-25-15,4-28-35 16,0 16-43-16,0-16-32 0,0 0-4 0,0 10-49 15,0-10-137-15,0 0-339 16,0 0 52-16</inkml:trace>
  <inkml:trace contextRef="#ctx0" brushRef="#br0" timeOffset="-183631.72">26528 12934 2069 0,'16'-30'67'0,"-8"2"50"16,-2 7 26-16,6 3-3 0,-6 3-13 0,1 4-15 16,-3 0-15-16,10 1-10 0,-14 10-8 15,16-15-3-15,-2 11-4 0,-14 4 0 0,21-4-1 16,-21 4-2-16,0 0-8 15,26 6-4-15,-26-6 1 0,15 11 0 0,-15-11 1 0,6 17 3 16,-6-17-3-16,-6 21 4 16,6-21 0-16,-15 23-5 0,1-11-5 0,2-1-6 15,-2 0-17-15,1-1-28 16,-3-1-51-16,4 0-69 0,-2-1-68 0,1 0-88 16,1-2-190-16,6-1-456 0,6-5-319 0</inkml:trace>
  <inkml:trace contextRef="#ctx0" brushRef="#br0" timeOffset="-183151.72">26813 13125 2846 0,'0'0'40'15,"0"0"23"-15,0 0 0 16,-12 23-7-16,12-23-9 0,-3 19-4 15,-1-10-6-15,4-9 0 0,-6 23-6 0,6-23-3 16,-12 22-2-16,10-15 4 0,2-7-10 0,-8 17-3 16,8-17-6-16,-4 13-14 0,4-13-13 15,0 0-16-15,0 0-18 0,0 0-22 16,0 0-15-16,10 21-1 0,-10-21-10 0,0 0 12 16,0 0 20-16,0 0 30 0,37-15 55 15,-37 15 37-15,18-7 36 0,-14 3 24 0,-4 4 9 0,0 0 9 16,25-8 1-16,-25 8-3 15,0 0-5-15,18 0-8 0,-18 0-9 0,0 0-18 16,22 8-23-16,-18-4-37 16,-4-4-54-16,0 0-72 0,4 12-85 0,-4-12-103 0,0 0-233 15,0 0-402-15,-18 16-315 0</inkml:trace>
  <inkml:trace contextRef="#ctx0" brushRef="#br0" timeOffset="-178701.75">19938 10662 2746 0,'0'0'-48'0,"0"0"18"16,0 0 17-16,0 0-16 15,0 0 11-15,0 0-18 0,0 0-12 0,0 0-24 0,0 0-16 16,-6 23-23-16,6-23-21 15,0 0-14-15,0 0-37 0,0 0-390 0,0 0 232 16</inkml:trace>
  <inkml:trace contextRef="#ctx0" brushRef="#br0" timeOffset="-178531.62">19891 10732 1660 0,'-16'12'42'0,"16"-12"24"0,0 0 6 15,0 0-14-15,0 0 3 16,-10 9-8-16,10-9 6 0,0 0 12 0,0 0-2 0,-7 12-4 15,7-12-3-15,0 0-9 16,-8 13-12-16,8-13-27 0,0 0-34 0,-6 19-30 16,6-19-31-16,-6 21-36 0,4-8-49 15,0 2-123-15,2 3-264 0,-4-1 261 0</inkml:trace>
  <inkml:trace contextRef="#ctx0" brushRef="#br0" timeOffset="-178381.59">19763 11230 1630 0,'-6'16'62'0,"3"-2"24"0,3-14-10 0,-6 22 15 15,0-12-6-15,6-10 3 0,-4 16-5 0,4-16-16 16,0 0-10-16,-2 22-14 16,2-22-18-16,0 0-1 0,0 23-38 0,0-23-5 0,0 0-21 15,2 22-11-15,-2-22-13 0,2 19-23 0,0-12-22 16,-2 5-41-16,0-12-61 16,0 22-326-16,0-8 280 0</inkml:trace>
  <inkml:trace contextRef="#ctx0" brushRef="#br0" timeOffset="-178241.68">19728 11685 1552 0,'-2'22'10'16,"-2"-6"30"-16,-2-3 30 0,6-13 29 0,-4 27 5 0,2-15 11 16,2-12-4-16,-4 22-6 15,4-22-3-15,0 23-19 0,-2-10-5 0,2-13-27 16,2 25-27-16,2-10-44 0,0 2-34 0,0 0-25 0,4-1-33 16,-4 1-49-16,0 0-80 15,0-2-356-15,2 3 195 0</inkml:trace>
  <inkml:trace contextRef="#ctx0" brushRef="#br0" timeOffset="-178094.72">19775 12268 1745 0,'0'11'39'0,"0"-11"10"15,-4 22-8-15,4-22 4 0,-2 20-14 0,2-20-6 16,-2 22-2-16,2-22-3 0,0 20 0 16,0-20-9-16,2 18-3 0,-2-18-4 0,6 18-4 0,-6-18-22 15,6 19-35-15,-4-7-54 16,0-5-135-16,2 5-276 0,-4-12 297 15</inkml:trace>
  <inkml:trace contextRef="#ctx0" brushRef="#br0" timeOffset="-177951.68">19805 12775 1740 0,'0'0'147'0,"-8"23"0"0,4-12-17 0,4-11-15 16,-8 24-21-16,4-11-23 15,4-13-28-15,-6 27-21 0,2-15-37 0,4-12-20 0,0 27-21 16,4-14-36-16,-4 5-49 15,0-3-128-15,0 2-336 0,0 0 187 0</inkml:trace>
  <inkml:trace contextRef="#ctx0" brushRef="#br0" timeOffset="-177801.92">19783 13392 2009 0,'-2'29'142'0,"2"-29"-2"0,-2 22-17 0,-2-10-29 15,4-12-28-15,-4 27-26 0,4-12-9 16,0-15-18-16,0 28 8 0,0-13-15 0,0-15 2 15,8 27-12-15,-6-15-27 0,-2-12-34 16,6 20-43-16,-4-8-53 0,0-2-130 0,2-1-352 0,-4-9 131 16</inkml:trace>
  <inkml:trace contextRef="#ctx0" brushRef="#br0" timeOffset="-177691.12">19797 13719 1882 0,'0'0'71'0,"-2"16"64"16,2-16 20-16,0 0 5 15,-6 23-7-15,6-23-14 0,-2 13-12 0,2-13-23 0,0 0-40 16,-4 17-48-16,4-17-64 15,0 0-59-15,4 16-92 0,-4-16-210 16,0 0-294-16,0 0 41 0</inkml:trace>
  <inkml:trace contextRef="#ctx0" brushRef="#br0" timeOffset="-176831.69">20405 10542 2350 0,'0'0'152'15,"24"0"-3"-15,-24 0-16 0,18 0-18 0,-18 0-17 0,17-2-9 16,-17 2-11-16,0 0-10 16,26-4-3-16,-26 4-10 15,16-4-23-15,-16 4-34 0,15-4-55 0,-15 4-57 16,20-2-62-16,-10 1-90 0,4-1-582 0,-14 2-195 15</inkml:trace>
  <inkml:trace contextRef="#ctx0" brushRef="#br0" timeOffset="-176692.05">21136 10568 2527 0,'18'3'36'16,"-1"-3"18"-16,-17 0-4 15,32 0-15-15,-13-3-23 0,1 6-12 0,0-3-9 16,3 0-26-16,1 0-26 0,5 0-16 15,3 1-32-15,-1-1-29 0,4 0-32 0,1 3-81 16,1-3-343-16,-2 1 202 16</inkml:trace>
  <inkml:trace contextRef="#ctx0" brushRef="#br0" timeOffset="-176571.97">22244 10601 1934 0,'17'0'78'0,"-17"0"-2"16,32 0-35-16,-15 0-33 0,3 2-24 0,0-2-31 0,5 1-36 15,-3 2-47-15,3-3-81 16,7 1-320-16,-1-1 290 0</inkml:trace>
  <inkml:trace contextRef="#ctx0" brushRef="#br0" timeOffset="-176411.43">23563 10642 1924 0,'26'3'232'0,"-7"-6"-27"0,-1 3-22 0,-18 0-26 0,30-1-41 16,-30 1-49-16,21 0-67 16,-21 0-74-16,22 1-73 0,-14-1-110 0,-8 0-492 15,0 0-30-15</inkml:trace>
  <inkml:trace contextRef="#ctx0" brushRef="#br0" timeOffset="-175511.62">19960 13909 2400 0,'13'9'78'0,"-13"-9"-2"0,0 0-9 0,0 0-30 0,0 0-12 15,14 5-26-15,-14-5-20 16,0 0-14-16,20 2 3 0,-20-2-17 0,0 0-12 16,19 5 0-16,-13-5-9 15,-6 0-4-15,18 5-4 0,-10-3-2 0,-8-2-16 0,20 4-24 16,-13-2-53-16,-7-2-85 0,24 4-219 0,-12-7 358 16</inkml:trace>
  <inkml:trace contextRef="#ctx0" brushRef="#br0" timeOffset="-175361.94">20435 13994 1535 0,'0'0'142'16,"23"5"34"-16,-15-3 10 16,-8-2 3-16,20 3-9 0,-10-2-13 0,0 1-18 0,-10-2-14 15,27 2-18-15,-11-2-28 0,3 2-35 0,3-2-44 16,0 2-43-16,5-2-51 16,1 5-27-16,5-5-31 0,-2 3-27 0,1-2-68 0,1 2-497 15,-3-2-7 1</inkml:trace>
  <inkml:trace contextRef="#ctx0" brushRef="#br0" timeOffset="-175201.67">21277 14053 2164 0,'20'2'-33'16,"-4"-2"25"-16,-16 0 10 15,29 0 34-15,-13 0 20 0,-16 0 22 0,33 2 6 16,-13-2-2-16,-4 0-11 0,5 0-7 0,-1 0-9 0,1 0-11 16,3-2-28-16,-2 2-10 15,3 0-28-15,1 0-12 0,-1 0-37 0,3 0-11 16,1-2-20-16,3 2-17 15,-1 0-37-15,-2-2-79 0,1 0-369 0,1 1 190 0</inkml:trace>
  <inkml:trace contextRef="#ctx0" brushRef="#br0" timeOffset="-175071.66">22346 14043 1883 0,'13'3'62'0,"-13"-3"18"0,28 2-6 15,-28-2-4-15,31 0-19 16,-15 0-26-16,6 0-41 0,-1 0-40 0,5-2-49 0,-5 2-105 15,7-3-382-15,-5 1 204 16</inkml:trace>
  <inkml:trace contextRef="#ctx0" brushRef="#br0" timeOffset="-174811.64">24270 14152 2058 0,'0'0'215'15,"26"5"27"-15,-26-5 5 16,21 0-7-16,-21 0-33 0,26 1-25 0,-14 0-52 15,-12-1-55-15,27-1-80 0,-27 1-94 16,30 0-72-16,-19 0-133 0,-1-1-610 0,-10 1-311 16</inkml:trace>
  <inkml:trace contextRef="#ctx0" brushRef="#br0" timeOffset="-161961.65">3735 12465 2587 0,'0'0'-164'0,"0"0"15"0,0 0 14 0,-12-5 11 16,12 5 20-16,0 0 18 15,-11-3 17-15,11 3 25 0,0 0 14 0,0 0 15 16,0 0 22-16,0 0 3 0,-22-7 11 15,22 7 17-15,0 0 13 0,0 0 9 0,0 0 3 16,0 0 3-16,0 0 4 16,0 0-8-16,0 0 4 0,0 0-4 0,0 0-4 15,0 0-3-15,0 0 0 0,0 0 1 0,-10-11 1 0,10 11 2 16,0 0 4-16,0 0-4 16,0 0-6-16,0 0-2 0,0 0-4 15,0 0 2-15,0 0-2 0,0 0-2 16,0 0 5-16,0 0 3 0,0 0 5 0,0 0 3 0,0 0-4 15,51-2-1-15,-51 2-5 16,26-1-3-16,-13-2-7 0,-13 3-4 0,34-3-4 16,-18-1-5-16,1 2-4 15,-17 2 1-15,34-4-3 0,-17 2-8 0,-5-2-5 0,-12 4-11 16,28-1-14-16,-28 1-11 0,21-4-17 0,-21 4-22 16,20-2-25-16,-20 2-16 15,0 0-39-15,21-2-20 0,-13 2-26 0,-8 0-37 16,0 0-99-16,0 0-377 0,0 0 38 15</inkml:trace>
  <inkml:trace contextRef="#ctx0" brushRef="#br0" timeOffset="-161701.75">3765 12357 2107 0,'0'0'-6'15,"0"0"20"-15,0 0 2 16,0 0 1-16,0 0 2 0,0 0-5 0,-20-3 0 16,20 3 5-16,0 0 6 15,0 0-2-15,0 0 13 0,0 0-13 0,0 0 15 0,0 0-9 16,0 0-3-16,0 0-5 0,55-11-3 16,-41 8 1-16,-14 3-19 0,27-5-16 15,-15 3-23-15,-12 2-11 0,27-4-22 0,-27 4-18 16,22-3-30-16,-22 3-36 0,22-3-84 15,-22 3-301-15,9 0 271 0</inkml:trace>
  <inkml:trace contextRef="#ctx0" brushRef="#br0" timeOffset="-161051.75">2368 12278 1557 0,'-15'-14'15'0,"15"14"25"0,0 0-2 0,0 0-6 16,0 0-4-16,0 0 3 0,0 0-11 0,0 0 0 16,0 0 1-16,0 0 4 0,0 0-3 15,0 0 12-15,0 0 20 0,0 0 23 0,0 0 21 16,0 0 7-16,51 11 8 0,-51-11-2 15,15 10 1-15,-15-10-1 0,14 9-3 0,-14-9-2 16,14 16-5-16,-6-7-4 16,2 2-1-16,-3 2-4 0,5-2-5 0,-4 2-3 15,6 4 2-15,-2 0-10 0,-3 0-1 0,5 1-9 16,-2-1-5-16,2-1-7 0,-3 4-7 16,3-2-3-16,-6-2-6 0,8 1-5 15,-6-3-1-15,1-1-5 0,-5 1-10 16,6-4-15-16,-2 2-16 0,-2-2-13 0,-8-10-20 0,11 18-18 15,-3-10-13 1,-8-8-34-16,10 11-24 0,-10-11-38 0,10 8-24 16,-10-8-62-16,0 0-141 0,0 0-396 15,0 0-109-15</inkml:trace>
  <inkml:trace contextRef="#ctx0" brushRef="#br0" timeOffset="-160748.87">2545 12184 2325 0,'-2'-22'-69'15,"2"22"14"-15,0 0 8 0,0 0 8 0,0 0 12 16,0 0 13-16,0 0 1 0,-45 24 18 0,37-12 24 16,-2-1 10-16,-4 2 18 0,3 6 9 0,1-2 12 15,-2 3-2-15,0 0 0 16,4 3-10-16,-1 0 2 0,1 0-4 0,0 4-6 0,2-3 0 15,-2 3-3-15,4 0-12 16,4-1 6-16,-2 1-11 0,-2 2 0 0,0-2-3 16,1-1-4-16,3 0-4 15,0-1-7-15,-4-4-22 0,4-2-30 0,0 1-36 0,-4-2-32 16,4 0-29-16,0-3-31 0,-4-2-52 0,4-13-126 16,0 19-323-16,-4-11 104 15</inkml:trace>
  <inkml:trace contextRef="#ctx0" brushRef="#br0" timeOffset="-160391.9">2673 12343 1898 0,'0'0'-45'15,"0"0"17"-15,0 0 5 0,0 0 3 0,0 0 9 16,0 0 8-16,0 0 13 0,0 0 4 0,0 0 16 16,-32 28 25-16,32-28 3 15,-4 19 16-15,4-19 8 0,-2 21 21 0,2-21 1 0,-6 20-2 16,6-20-12-16,0 23-8 15,0-23-2-15,6 24-6 0,-4-13-13 0,-2-11-3 16,6 19-5-16,-2-9-16 16,-4-10-1-16,16 15-17 0,-10-9-21 15,-6-6-42-15,17 9-31 0,-17-9-38 0,20 4-34 0,-20-4-68 0,18 2-135 16,-8-4-297-16,-10 2 128 16</inkml:trace>
  <inkml:trace contextRef="#ctx0" brushRef="#br0" timeOffset="-159921.93">2765 12388 1999 0,'0'0'40'0,"0"0"9"0,0-21-16 0,0 21-9 16,0 0-5-16,0 0-14 15,-6-13-4-15,6 13-13 0,0 0 8 0,0 0 1 0,0 0-3 16,0 0 9-16,0 0 10 15,6-21-10-15,-6 21 6 0,0 0 2 0,18-12 0 16,-18 12-1-16,13-6-6 16,-13 6 4-16,16-7 9 0,-16 7-14 0,18-4 3 0,-18 4 16 15,0 0 6-15,14-6 20 16,-14 6 11-16,0 0 16 0,0 0 6 0,0 0 3 16,0 0-4-16,0 0 4 0,0 0-7 0,0 0-9 15,17 19-1-15,-17-19-7 0,0 0-4 16,-4 22-4-16,4-22-2 0,-4 20 2 0,4-20 3 15,-6 22 4-15,3-8-3 16,-1 0-3-16,4-14 1 0,-6 27 0 0,2-14-9 16,0-2-1-16,4-11-7 0,-8 23-3 15,8-23-1-15,-4 18-2 0,4-18-2 0,-2 17-1 16,2-17 3-16,0 0 1 0,0 0 8 0,2 21-5 16,-2-21 0-16,0 0-4 15,18 4 2-15,-18-4 1 0,0 0-9 0,31-7-5 0,-31 7-7 16,28-7-10-16,-15 1-15 15,3 2-21-15,0 0-30 0,-2-1-32 16,-14 5-42-16,27-9-33 0,-15 8-39 16,-12 1-37-16,21-7-87 0,-13 1-558 15,2 2-272-15</inkml:trace>
  <inkml:trace contextRef="#ctx0" brushRef="#br0" timeOffset="-159701.56">3038 12236 2800 0,'0'0'17'0,"6"-14"15"16,-6 14-2-16,0 0-11 15,0-15-5-15,0 15 3 0,0 0 13 0,0 0 13 16,0 0 0-16,0 0 1 0,18 38-4 16,-15-21-4-16,1 2-3 0,2 7-1 0,-2-3-9 15,-2 6-19-15,2 2-19 0,-2-1-40 0,-2 3-49 0,0 3-45 16,-4 0-62-1,-2 1-164-15,-6-5-358 0,3 0-4 16</inkml:trace>
  <inkml:trace contextRef="#ctx0" brushRef="#br0" timeOffset="-123501.91">4546 15522 552 0,'0'0'125'0,"0"0"-13"0,0 0-26 0,0 0-5 15,0 0-4 1,0 0-21-16,0 0-3 0,0 0-2 0,0 0-2 0,0 0-4 15,0 0 2-15,0 0 1 16,0 0 1-16,0 0 9 0,0 0-4 0,0 0 8 0,0 0 3 16,0 0 8-16,0 0 6 15,0 0-3-15,0 0 13 0,0 0 6 16,12-13 1-16,-12 13 8 0,0 0 1 0,0 0-8 0,0 0-7 16,0 0-9-16,0 0 3 0,0 0-11 15,23 0-4-15,-23 0-2 0,0 0-3 16,0 0-4-16,0 0-3 0,28 2-4 15,-28-2-7-15,18 1-1 0,-18-1 0 0,15 3-10 16,-15-3 2-16,22 2-8 0,-22-2 3 16,20 1 3-16,-20-1 1 0,19 2 1 0,-19-2-2 15,18 2 1-15,-18-2 0 16,0 0 1-16,23 0-2 0,-23 0 2 0,0 0-1 16,16 4-3-16,-16-4 1 0,0 0-3 0,0 0-2 0,0 0 1 15,16 1-6-15,-16-1 2 16,0 0-1-16,0 0 1 15,0 0-2-15,0 0-2 0,0 0-2 0,0 0-2 16,-12 30-2-16,12-30 0 0,0 0-3 16,-18 19-1-16,18-19-2 0,-9 13 2 0,9-13-1 15,-14 13 3-15,8-6 1 0,6-7-1 16,-12 16-1-16,2-7-1 0,10-9 1 0,-15 17-5 16,5-6-2-16,4-2 2 0,6-9 1 0,-14 14-4 15,4-7 2-15,10-7-4 0,-11 15 7 16,11-15-6-16,-14 11 1 0,14-11-2 15,-10 12 1-15,10-12-3 0,-12 11 0 0,12-11 2 16,-8 8-2-16,8-8-1 16,0 0 2-16,-7 11 3 0,7-11-1 0,0 0 2 15,0 0 8-15,-8 13 1 0,8-13 8 16,0 0 6-16,0 0 0 0,0 0-2 0,2 20 0 16,-2-20-3-16,0 0-2 0,9 13-3 0,-9-13 2 0,0 0 1 15,20 13 2 1,-12-9 4-16,-8-4 4 0,18 6 1 0,-18-6 1 0,23 5-3 15,-11-2-3-15,-12-3-4 16,26 4 1-16,-26-4-10 0,27 0-4 0,-13 3-11 16,-14-3-12-16,21 4-11 15,-21-4-18-15,22 4-26 0,-22-4-33 0,22 2-39 0,-22-2-43 16,21 5-35-16,-11-1-35 0,-10-4-56 0,20 4-126 16,-13 0-528-16,5-2-399 15</inkml:trace>
  <inkml:trace contextRef="#ctx0" brushRef="#br0" timeOffset="-123011.7">5175 15747 2882 0,'0'0'-101'0,"15"-7"19"15,-15 7 16-15,0 0 16 16,0 0 6-16,14-5 19 0,-14 5 16 0,0 0 19 0,0 0 14 16,20-1 30-16,-20 1 16 0,0 0 23 0,21-2 22 15,-21 2 11 1,0 0 1-16,26-4-1 0,-26 4-13 0,21-2-12 0,-21 2-11 15,24-1-12-15,-8-2-13 16,-16 3-21-16,25-4-14 0,-25 4-20 0,28-1-15 16,-15 1-27-16,-13 0-21 0,24 0-20 15,-24 0-19-15,24 0-36 0,-24 0-25 0,25 1-28 16,-25-1-44-16,22 0-96 0,-22 0-459 0,25 4-80 16</inkml:trace>
  <inkml:trace contextRef="#ctx0" brushRef="#br0" timeOffset="-122611.45">5695 15591 2288 0,'0'0'-59'0,"0"0"24"0,0 0 8 0,0 0 5 0,0 0 3 16,0 0 10-16,0 0 13 15,0 0 9-15,0 0 17 0,0 0 26 0,0 0 9 16,0 0 18-16,0 0 13 0,0 0 6 0,12 44 8 16,-12-44-1-16,0 24-8 0,0-6 3 15,0 0-5-15,0 4-5 0,0-2-1 0,0 2-8 16,0-2-3-16,2 2-9 15,-4-1-5-15,2-2-7 0,-2 3-7 0,2-1-4 16,-4 0-3-16,0 2-9 0,0-4-2 16,2 0-7-16,-2 1-8 0,2-4-11 15,-2 2-6-15,0-4-14 0,4-14-16 0,-6 25-15 0,4-13-26 16,2-12-25-16,-2 19-42 16,2-19-24-16,-4 12-40 0,4-12-64 0,0 0-113 0,-1 9-420 15,1-9-103 1</inkml:trace>
  <inkml:trace contextRef="#ctx0" brushRef="#br0" timeOffset="-122281.48">5630 15677 2377 0,'0'0'-33'0,"0"-23"4"0,2 10 1 16,-2 13-6-16,2-21-8 15,-2 21-4-15,6-26-1 0,0 15 13 0,-6 11-4 16,12-21 6-16,-5 10 21 15,-7 11 4-15,16-19 12 0,-8 12 12 0,-8 7 15 0,20-14 6 16,-11 10 0-16,-9 4 6 16,22-8 3-16,-22 8-10 0,24-1-6 0,-24 1 2 0,27 0-13 15,-27 0 16-15,28 4-14 0,-17-1-1 0,3 3 9 16,-2 0 5-16,-12-6 7 16,20 13 27-16,-15-3-11 0,-5-10 8 0,8 19-2 15,-8-19 3-15,-2 18-7 16,2-18 0-16,-7 24-4 0,-1-13-1 0,-2-2-6 0,0 1-6 15,0 0-5-15,-2 0-15 16,12-10-21-16,-19 12-31 0,11-5-51 0,8-7-46 16,-14 9-40-16,6-5-70 15,8-4-135-15,-9 7-327 0,9-7 48 0</inkml:trace>
  <inkml:trace contextRef="#ctx0" brushRef="#br0" timeOffset="-121991.89">6078 15875 2091 0,'0'0'85'15,"12"14"38"-15,-12-14 4 16,0 0-8-16,0 0-9 0,2 14-6 15,-2-14-10-15,0 0-1 0,0 23 12 0,0-23-3 16,0 17 8-16,0-17-6 0,-2 19 0 0,2-19-12 16,0 19-3-16,0-19-16 15,2 19-4-15,-2-19-11 0,0 20-18 0,0-20-28 0,2 17-32 16,-2-17-49-16,0 0-52 0,2 22-41 0,-2-22-42 16,1 14-62-16,-1-14-116 15,0 0-442-15,0 0-154 0</inkml:trace>
  <inkml:trace contextRef="#ctx0" brushRef="#br0" timeOffset="-121526.36">6449 15318 2566 0,'20'-3'9'0,"-20"3"18"0,0 0 17 15,0 0-1-15,25 16-6 0,-17-4-1 0,2 2-5 16,0 1-4-16,-1 4 5 16,-1 5-6-16,2-2-8 0,0 4 5 0,-2 7 6 15,0-2 6-15,-4 6 9 16,0 1-3-16,-2 1 1 0,-4-3-5 0,-4 4-8 0,-2 0-22 15,-4 4-12-15,-4-4-26 16,-1 5-24-16,-7-5-17 0,-1 0-7 0,-11 12-17 16,1-11-13-16,3-6-18 0,1-3-23 15,-4-1-24-15,-3-1-53 0,1-1-423 0,-4-1 120 16</inkml:trace>
  <inkml:trace contextRef="#ctx0" brushRef="#br0" timeOffset="-120811.92">4379 15263 1942 0,'0'0'0'0,"0"0"12"0,0 0 9 0,0 0-5 16,0 0 8-16,0 0-3 0,0 0 1 15,0 0 2-15,-19-4 15 0,19 4 24 0,0 0 21 16,0 0 19-16,0 0 20 15,0 0 7-15,-22 21 4 0,22-21 6 0,-8 15-1 16,8-15-7-16,-14 20-11 0,8-9-11 16,-5 2-15-16,5 5-10 0,-6 1-11 0,4 1-3 15,0 6-9-15,-2-3-9 16,3 11-1-16,1-2-6 0,2 2-9 0,-2-3-2 0,6 1-7 16,6 1-2-16,0 1-5 0,2-2 0 0,5 1-8 15,1-1 0-15,4-2-10 16,-3-1-13-16,7-2-18 0,2 1-32 0,5-1-36 15,1 0-39-15,1-1-39 0,6-3-43 16,-1 0-72-16,1-5-653 0,2 4-364 0</inkml:trace>
  <inkml:trace contextRef="#ctx0" brushRef="#br0" timeOffset="-120031.63">6500 15090 2679 0,'0'0'-161'16,"0"0"17"-16,-6-11 17 0,6 11 20 15,0 0 20-15,0 0 13 0,0 0 17 0,0 0 12 16,-8-20 26-16,8 20 7 0,0 0 1 16,0 0 11-16,0 0 3 0,10-23 7 15,-10 23 11-15,0 0-5 0,12-11 16 0,-12 11-11 16,12-8 0-16,-12 8-6 0,0 0-6 15,15-9 4-15,-15 9 0 0,14-4 1 0,-14 4 12 16,0 0 13-16,0 0 15 0,20 0 15 16,-20 0 5-16,0 0-1 0,0 0 6 0,12 17 10 15,-12-17-9-15,0 0-3 16,-4 26-1-16,4-26 4 0,0 0 0 0,-14 26 4 16,10-17-4-16,4-9-8 0,-10 19-8 0,2-12-4 0,8-7-9 15,-8 17-2 1,8-17-8-16,0 0-5 0,-3 16-5 0,3-16-9 0,0 0-7 15,0 0-11-15,9 15-13 16,-9-15-26-16,16 4-37 0,-16-4-27 0,20 6-28 0,-20-6-26 16,19 4-34-1,-7-7-72-15,-12 3-541 0,24 4-109 0</inkml:trace>
  <inkml:trace contextRef="#ctx0" brushRef="#br0" timeOffset="-119181.65">7026 15189 2293 0,'0'0'-81'0,"0"0"30"0,4-19 27 15,-4 19 10-15,0 0 14 0,0 0 14 0,0 0-1 0,0 0 4 16,6-17 16-16,-6 17-13 15,0 0-1-15,0 0 10 0,0 0 11 0,0 0 22 16,0 0 11-16,0 0 10 0,0 0 15 16,0 0 7-16,0 0 5 0,0 0-1 0,0 0-3 15,37 20-2-15,-37-20-6 0,6 12-9 0,-2-7-14 0,-4-5-7 16,10 15-3-16,-4-5-7 16,0 0-5-16,0 2-4 15,2-1-3-15,-2 2-4 0,-1 1 0 0,3 1-2 16,4 4-3-16,-2-2 0 0,-2 2 0 15,0-2 0-15,1 2-3 0,1 2 0 16,2-1-1-16,-4 2 3 0,4 0 3 0,-3 0 2 16,1-1-4-16,2 2 8 0,-2-1-10 15,0 0 6-15,3 0 1 0,-3 0 3 0,2-4-3 16,0 2 0-16,0-3-5 0,-3 0-1 0,-1-2-6 16,4-1 0-16,-4-1-9 0,0-2 0 15,0 1-7-15,0-2-6 0,-3 2-10 0,-1-5-14 16,2 0-22-16,-6-7-36 0,8 13-49 15,-8-13-57-15,8 13-44 0,-4-9-57 0,-4-4-119 16,0 0-161-16,0 0-316 16,0 0-243-16</inkml:trace>
  <inkml:trace contextRef="#ctx0" brushRef="#br0" timeOffset="-118731.73">7425 15182 2572 0,'4'-16'-97'16,"-4"16"27"-16,0 0 21 0,6-13 8 15,-6 13 19-15,0 0 20 0,0 0 18 0,0 0 10 16,0 0 5-16,0 0 5 16,0 0 2-16,0 0 8 0,0 0-1 0,0 0 10 15,0 0 16-15,0 0 7 0,-14 49 3 0,6-33 7 0,2-1-4 16,-2 4-2-16,-1 1-8 16,-1 2-5-16,0 0-4 0,-2 1 0 0,0 4 0 15,1-4-4-15,-3 6 2 16,2-2-4-16,-2 1 2 0,3 1-8 0,-3-1 1 15,2 1-4-15,0-2 0 0,-1 3-5 16,-1-3-3-16,2-4-4 0,4 1-4 0,-4-1-4 16,3-2-5-16,-1-1-2 15,2 1-2-15,2-1-5 0,2 0-7 0,0-4-4 0,-2 1-9 16,4 1-15-16,-2-1-20 16,2-1-36-16,0 2-46 0,0-3-45 0,4 0-34 15,-2-1-48-15,0-14-117 0,0 22-521 16,2-10-258-16</inkml:trace>
  <inkml:trace contextRef="#ctx0" brushRef="#br0" timeOffset="-118231.5">7778 15391 2599 0,'0'0'-106'0,"0"0"18"16,0 0 8-16,0 0 14 15,0 0 19-15,0 0 18 0,0 0 22 0,0 0 12 16,0 0 29-16,-27 39 15 0,23-29 23 0,4-10 17 0,-10 30 7 15,6-15-5-15,0 2-1 16,0-1-8-16,1 1-3 0,1 2-7 0,0 0-5 16,2 1-7-16,-2-4-3 15,4 4-12-15,-2-1-4 0,4-4-9 0,-3 2-16 0,5-2-11 16,-2 3-15-16,6-3-22 0,-2-2-22 16,0-1-23-16,4 1-29 0,-3-4-30 15,1 2-41-15,2-6-86 0,-4 1-485 0,2-2-29 16</inkml:trace>
  <inkml:trace contextRef="#ctx0" brushRef="#br0" timeOffset="-117665.72">7983 15597 2191 0,'0'0'-57'0,"0"0"10"0,0 0 18 15,6-18 15-15,-6 18 3 0,0 0-12 0,0 0 9 16,7-13 3-16,-7 13 8 0,0 0 11 0,10-12 8 16,-10 12 14-16,0 0 5 0,20-7 12 15,-20 7 4-15,16-4 3 0,-16 4 2 0,17-3-2 16,-17 3-8-16,22-3 1 15,-22 3-7-15,21 0-12 0,-21 0 8 0,26 3-10 0,-26-3 2 16,28 1-10 0,-17 1-2-16,-11-2-1 0,22 2 6 0,-22-2 1 0,18 4-9 15,-18-4 6-15,0 0 9 16,15 4-2-16,-15-4 9 0,0 0 4 0,0 0 14 0,0 0 6 16,4 13 9-16,-4-13 3 0,0 0 4 0,0 0 0 15,-17 23-10-15,17-23-2 16,-16 16-5-16,8-8-6 0,-4 4-1 0,2-2-5 0,1 2-3 15,-5-1 1-15,4 1-1 16,-2-2 2-16,4 2-1 0,-1-1 1 0,-3-1 2 16,4 2 3-16,0-2-7 15,-2 2-3-15,10-12 0 0,-12 19-5 0,7-12-4 0,5-7-3 16,-8 18-3-16,8-18-1 0,-2 15-4 16,2-15-1-16,0 0-1 0,12 21-2 15,-12-21-2-15,15 10-5 0,-3-6 1 0,-12-4-10 16,31 6-10-16,-13-5-15 15,-2 2-20-15,1-2-22 0,3-1-25 0,-20 0-24 16,39-1-33-16,-21 1-22 0,0 0-31 16,-18 0-18-16,37 0-74 0,-25-3-594 0,2 3-260 15</inkml:trace>
  <inkml:trace contextRef="#ctx0" brushRef="#br0" timeOffset="-117301.86">8597 15387 2559 0,'0'0'-80'16,"0"0"33"-16,0 0 23 0,0 0 15 0,0 0 13 15,0 0 18-15,0 0 8 16,0 0-1-16,24 35 1 0,-20-22 1 0,2 4 11 0,-2 1 1 16,4 6 9-16,-3-1 1 0,1 3 3 0,-4 1-2 15,2 0-3-15,-2 3-5 16,-2-1-13-16,0 1-19 0,0 1-27 0,-4 1-44 15,0 2-27-15,-2 1-44 16,-7-1-25-16,-1-2-48 0,-2-1-108 0,1-3-338 16,-5 2 128-16</inkml:trace>
  <inkml:trace contextRef="#ctx0" brushRef="#br0" timeOffset="-115211.82">9096 14811 1792 0,'0'0'-87'0,"0"0"7"15,0 0 13-15,0 0 5 0,-2 23 3 16,2-23 7-16,0 0 8 0,-4 16-3 0,4-16 18 16,0 0 9-16,0 0 14 0,-6 23 9 15,6-23 2-15,-4 17 11 0,4-17-1 0,-3 15 1 16,3-15 0-16,-2 21 1 0,2-21-5 15,-2 23 0-15,-2-10-7 0,4-13 0 0,-4 30-1 16,4-13-6-16,-2 5 5 16,2-3 3-16,-2 4 0 0,2-2 1 0,-2 1 14 0,0 3 11 15,0-3 11-15,0 5 8 0,0-2 9 0,-2 0 12 16,0 0-6-16,4-4 13 16,-2 2-1-16,0-3 1 0,0 4-3 0,2-4-12 15,0 3-5-15,0-1-9 16,-2 0-11-16,4 1 5 0,-2 0-7 0,0 3 4 0,2-3-6 15,-2 3 9-15,0-4 1 16,2 4 12-16,-2-1-2 0,0-3 6 16,0-1 5-16,0 1 4 0,-2 0-1 0,2-2 4 15,-2 1-4-15,2-2-3 0,0 1-5 0,-2-2-6 16,0 0-5-16,2 1-4 0,-2-2-4 0,2-17-4 16,-2 32-6-16,0-15 1 15,2-1-8-15,0-16 0 0,-2 30-3 0,2-12-3 16,-2-4 4-16,2-14 3 0,-1 27 0 15,1-27 2-15,-2 27 5 0,-2-11 1 0,4-16 2 16,-2 28 0-16,0-15 3 16,2-13 1-16,-2 28-7 0,2-14 0 0,-2 3-5 0,2-17-2 15,-2 28-2-15,0-11 1 16,2-17-1-16,-4 28-1 0,4-13 2 0,-2 0 4 16,2-15 1-16,-4 32 6 0,2-16 0 15,-2 1 5-15,2 0-1 0,-2 0-2 16,4-17-2-16,-2 33 0 0,0-16-4 0,0 0 1 0,2 0 0 15,-2 2 0-15,2-19-2 16,0 36 3-16,2-18-3 0,-2 2-3 0,0 0-3 0,0 1 1 16,2 0-3-16,0-3 0 15,0 7-3-15,0-4-1 0,0 4-2 0,4 0-1 16,-4-5-5-16,0 1 1 0,0 0-2 0,0 0-7 16,0-3-18-16,0 1-20 15,0-2-31-15,-2-2-43 0,0-15-59 0,2 32-46 16,0-20-56-16,-2-1-121 0,0-11-141 15,-2 19-398-15,0-9-340 0</inkml:trace>
  <inkml:trace contextRef="#ctx0" brushRef="#br0" timeOffset="-114291.56">9336 16815 2790 0,'-18'-3'-66'0,"18"3"30"0,0 0 34 15,0 0-4-15,0 0 3 0,0 0 12 0,0 0-9 16,0 0 7-16,0 0 11 16,0 0 3-16,0 0 3 0,0 0 11 0,0 0 3 0,0 0 5 15,0 0 3-15,0 0-2 16,0 0 0-16,0 0-7 0,0 0-4 0,0 0-5 16,0 0-6-16,0 0-8 0,57 8-10 0,-57-8-4 15,24 4 0-15,-24-4-7 0,21 3 2 16,-21-3-1-16,24 2 4 0,-24-2-7 0,21 5 11 15,-11-1-1-15,-10-4 5 16,18 3 0-16,-18-3 7 0,0 0 2 0,19 10 3 16,-19-10 3-16,8 5 4 15,-8-5-2-15,0 0 3 0,4 14-2 0,-4-14 3 0,0 0-1 16,0 0 0-16,-6 23 0 0,6-23 4 0,-9 13-1 16,9-13 7-16,-12 13 1 15,12-13 1-15,-14 13-2 0,4-4-9 0,0-1 4 0,10-8-2 16,-19 17-1-16,11-7-1 15,0-2-6-15,8-8 0 0,-16 15-2 0,16-15-2 16,-13 13 1-16,5-5 1 16,8-8 3-16,-12 11 3 0,12-11-1 0,-10 14 6 0,10-14-1 15,-6 13 1-15,6-13 1 0,0 0 0 0,-2 19-3 16,2-19-2-16,0 0-4 16,0 0-2-16,8 23 0 0,-8-23-3 15,12 9 0-15,-12-9-4 0,18 10-4 16,-18-10-5-16,15 8-14 0,-3-5-9 0,-12-3-27 0,22 8-21 15,-9-6-28-15,-13-2-27 16,28 8-36-16,-14-7-20 0,3 4-28 0,-5-4-47 16,-12-1-115-16,30 3-473 0,-17-3-179 15</inkml:trace>
  <inkml:trace contextRef="#ctx0" brushRef="#br0" timeOffset="-113881.88">9850 17149 2414 0,'0'0'-76'15,"0"0"37"-15,0 0 24 0,0 0 16 0,0 0 15 16,0 0 22-16,0 0 8 0,0 0 13 0,0 0 12 16,0 0 10-16,0 0 12 0,0 0 5 15,22-5-4-15,-22 5-7 0,0 0-7 0,25 0-13 16,-25 0-6-16,0 0-10 15,30 1-2-15,-30-1-9 0,21 3-12 0,-21-3-13 16,24 0-13-16,-24 0-14 0,20 1-12 16,-20-1-14-16,23 2-12 0,-23-2-21 0,22 3-15 15,-22-3-11-15,19 1-12 0,-11-1-17 0,-8 0-17 16,14 2-22-16,-14-2-63 16,0 0-466-16,14 0 54 0</inkml:trace>
  <inkml:trace contextRef="#ctx0" brushRef="#br0" timeOffset="-113641.73">9939 17096 2044 0,'0'0'-18'0,"0"0"25"0,-16-11 18 16,16 11 12-16,0 0 26 15,-12-8 1-15,12 8 10 0,0 0-2 0,0 0-5 0,0 0 7 16,0 0 1-16,0 0-2 15,0 0 3-15,0 0-5 0,0 0-1 0,26-19-12 16,-26 19-8-16,21 0-2 0,-21 0-16 16,24 0-19-16,-24 0-20 0,23 0-20 0,-23 0-43 15,28 2-32-15,-18 0-22 16,3-2-37-16,-13 0-76 0,0 0-496 0,28 0-3 16</inkml:trace>
  <inkml:trace contextRef="#ctx0" brushRef="#br0" timeOffset="-111891.54">10265 16906 2047 0,'0'0'-78'0,"0"0"30"0,0 0 22 16,0 0 11-16,0 0 28 16,0 0 2-16,0 0 11 0,0 0 15 0,0 0 15 15,0 0 1-15,0 0 2 0,0 0 5 16,0 0-1-16,0 0-1 0,0 0 11 0,0 0-1 16,0 0-5-16,0 0 8 0,0 0 1 0,0 0 8 15,0 0 8-15,0 0 6 16,0 0 5-16,0 0 5 0,0 0-9 0,0 0 0 0,0 0-5 15,0 0-6-15,0 0 3 16,0 0-7-16,0 0-3 0,-12 34-3 0,12-34-5 16,-2 18-3-16,2-18-7 15,0 25-2-15,0-25 1 0,2 23-8 0,-2-23-1 16,0 25 1-16,2-9 1 0,0-3-5 0,-2-13 2 0,4 30-7 16,-2-14 1-16,4-1-3 15,-6-15-4-15,1 24-5 0,3-11 0 0,-2 1-5 0,-2-14 0 16,4 21-9-16,-4-21-1 15,4 22-7-15,-4-22-5 0,2 18-9 0,-2-18-9 16,4 15-11-16,-4-15-13 16,2 14-18-16,-2-14-25 0,0 0-28 0,6 17-39 0,-6-17-50 15,2 10-37-15,-2-10-61 0,0 0-146 0,0 0-545 16,0 0-445-16</inkml:trace>
  <inkml:trace contextRef="#ctx0" brushRef="#br0" timeOffset="-111361.91">10263 16953 2835 0,'0'0'-174'0,"-2"-13"15"15,2 13 30-15,0 0 24 0,0 0 23 0,0 0 11 16,-2-23 22-16,2 23 13 16,0 0-7-16,-2-21 20 0,2 21 26 0,0 0 20 15,0-21 26-15,0 21 11 16,0 0 22-16,2-19-1 0,-2 19 4 0,0 0-7 0,4-18-1 15,-4 18-1-15,7-16-17 16,-7 16-4-16,10-14-14 0,-10 14-3 0,10-15 8 16,-10 15 0-16,12-10 3 15,-12 10 4-15,14-11 9 0,-14 11-2 0,15-3 3 0,-15 3-7 16,16-3-4-16,-16 3-3 0,0 0-7 0,30 7-1 16,-30-7-3-16,17 13 2 15,-7-8 1-15,-10-5-3 0,12 15 9 0,-6-5-5 0,0-2 4 16,-6-8 2-16,7 19 5 15,-7-19 5-15,4 20 3 0,-4-20-6 0,-4 20 6 16,4-20-5-16,-9 19-4 16,1-10-5-16,8-9-3 0,-18 16-9 0,10-11 1 0,8-5-18 15,-19 12-14-15,19-12-22 0,-16 7-25 0,16-7-33 16,-20 2-40-16,20-2-49 16,-13 0-41-16,13 0-49 0,-16-2-104 15,16 2-569-15,0 0-338 0</inkml:trace>
  <inkml:trace contextRef="#ctx0" brushRef="#br0" timeOffset="-110871.58">10612 17180 2726 0,'0'0'-58'0,"0"0"44"0,0 0 36 15,0 0 15-15,0 0 11 0,0 0 0 0,0 0 6 16,0 0 5-16,0 0 7 0,0 0 3 0,0 0 11 16,0 0 10-16,0 0 7 0,0 0 3 15,0 0 2-15,0 0 5 0,-12 35-4 0,12-35 2 16,0 0-8-16,0 0-12 15,-2 20-11-15,2-20-4 0,0 0-14 0,0 19-13 16,0-19-6-16,0 0-8 0,0 0-3 16,0 21-11-16,0-21-18 0,0 0-12 15,0 18-18-15,0-18-21 0,0 0-28 16,0 0-30-16,2 19-33 0,-2-19-34 0,2 9-33 16,-2-9-76-16,0 0-145 0,0 0-428 0,0 0-217 0</inkml:trace>
  <inkml:trace contextRef="#ctx0" brushRef="#br0" timeOffset="-109951.8">11091 15926 2581 0,'0'0'-6'0,"0"0"24"0,0 0 16 0,0 0 0 0,0 0-9 15,0 0-3-15,0 0-7 16,0 0-1-16,0 0-3 0,0 0 0 0,0 0 2 15,0 0 8-15,0 0 12 16,0 0 15-16,0 0 3 0,0 0 10 0,0 0 1 0,44-8-2 16,-44 8-2-16,0 0-7 15,27 3-3-15,-27-3-4 0,24 1-9 0,-24-1-4 16,23 3-6-16,-23-3-9 0,26 0-1 0,-26 0-7 0,25 1 3 16,-25-1-11-16,22 0-8 15,-22 0-8-15,19-1-18 0,-19 1-22 16,0 0-38-16,24-3-37 0,-16 2-39 15,-8 1-73-15,0 0-156 0,12-10-320 0,-12 10 17 0</inkml:trace>
  <inkml:trace contextRef="#ctx0" brushRef="#br0" timeOffset="-109701.75">11072 15773 2084 0,'0'0'-56'0,"0"0"24"0,0 0 31 0,0 0 9 16,0 0 22-16,0 0 24 15,0 0 9-15,0 0 10 0,0 0 3 0,0 0 4 16,0 0-7-16,0 0-4 0,47-1-7 16,-47 1-15-16,23 1-6 0,-23-1-7 15,28 2-18-15,-14 2-14 0,-14-4-30 0,31 1-28 0,-13-1-35 16,-3 0-35-16,-1 0-43 15,-14 0-125-15,26 1-328 0,-16-1 163 0</inkml:trace>
  <inkml:trace contextRef="#ctx0" brushRef="#br0" timeOffset="-108759.06">12256 15364 1810 0,'0'0'-21'0,"0"0"18"0,0 0 4 15,0 0 1-15,0 0-5 0,-8-25 3 16,8 25 1-16,0 0 1 0,0 0-4 0,-14-11 6 16,14 11-1-16,0 0 25 0,-17-7 9 0,17 7 9 15,0 0 15-15,-24-3 14 16,24 3 2-16,0 0 10 0,-27 3-4 0,27-3 2 0,-20 1 3 15,20-1 5 1,-28 6 4-16,15-3-2 0,-1 1 5 0,-2 2-2 0,4-2 2 16,-3 4 6-16,1 0-11 15,0-1-4-15,2-2-1 0,-3 3-7 0,3 2 0 16,-2-3-4-16,4 2-5 0,-3-1-5 0,5 2-5 0,-2 0-1 16,0-1-3-16,2 2-5 15,0 1-3-15,1 0-1 0,-1-1-3 0,4 1 2 0,0-2-3 16,2 3-3-1,2-13-5-15,-2 24-1 0,2-12-4 0,0-12 0 0,2 22-3 16,0-11 1-16,-2-11-3 16,6 26 2-16,-2-15 0 0,2 2-2 0,1-1 3 15,-7-12-7-15,10 21 0 0,-2-12-1 16,-8-9-1-16,16 19 1 0,-10-9 0 0,-6-10 4 16,15 15-1-16,-7-8 3 0,-8-7-4 0,20 16 3 15,-12-10-8-15,-8-6 1 0,21 7-2 16,-9-3-5-16,-12-4-1 0,24 5-1 0,-9-5-2 15,-15 0-8-15,28 4-9 16,-14-4-3-16,-14 0-7 0,31-6-4 0,-31 6-11 16,28-3-13-16,-15 0-20 15,-1 1-24-15,-12 2-31 0,24-5-45 0,-11 4-39 16,-3-4-52-16,-10 5-90 0,18-5-184 0,-10 1-437 0,-8 4-409 16</inkml:trace>
  <inkml:trace contextRef="#ctx0" brushRef="#br0" timeOffset="-108471.82">12407 15675 3030 0,'0'0'32'15,"0"0"41"-15,0 0 18 16,0 0 1-16,0 0-4 0,0 0 5 0,0 0 4 0,0 0 15 16,0 0 8-16,24 13 8 15,-24-13 3-15,0 0 2 0,4 23-9 0,-2-12-15 16,-2-11 1-16,1 25-15 0,3-7-33 0,-2-2-24 16,0 2-32-16,0-1-55 0,-2-2-73 15,2 5-82-15,-4-8-108 0,4 6-228 0,-4-3-41 16,2-15-317-16,-10 26-282 15</inkml:trace>
  <inkml:trace contextRef="#ctx0" brushRef="#br0" timeOffset="-16441.69">16869 15899 662 0,'0'0'191'0,"0"0"-36"16,0 0-33-16,0 0-12 0,-8-20-23 15,8 20-5-15,0 0-2 0,0 0-14 0,0 0 1 16,0 0-19-16,0 0 12 0,0 0-1 0,0 0 13 0,0 0 9 16,0 0-5-16,0 0 12 15,0 0 4-15,0 0 5 0,-2-18-7 0,2 18 1 16,0 0-10-16,0 0-5 15,0 0-11-15,0 0-2 0,-6-13-8 0,6 13-9 0,0 0 0 16,0 0-8-16,-16-11-6 16,16 11 0-16,-13-6-2 0,13 6-4 0,-18-6-3 15,18 6 2-15,-22-2-10 0,22 2 6 0,-19 0 2 16,19 0 2-16,-26 2 1 0,26-2 0 16,-25 6 2-16,9 0 4 0,4-2 3 0,-2 2 2 15,5 1-5-15,-1-2 1 16,-2 3 2-16,6-2-4 0,-2 2-1 0,0 0-1 15,8-8-5-15,-9 14 2 0,5-6-6 16,4-8-3-16,-4 14 1 0,4-14-2 0,-2 13-3 16,2-13-2-16,0 0-2 15,0 0 1-15,0 0-3 0,8 24-2 0,-8-24-1 16,0 0-4-16,9 10-2 0,-9-10 2 0,0 0-2 16,18 1 2-16,-18-1 1 0,0 0 3 15,0 0-4-15,0 0-4 0,31-15 8 0,-31 15 0 16,12-11-2-16,-12 11 2 15,16-17-5-15,-10 4 1 0,4 1 0 0,-2-2 2 0,-1-1 1 16,3-3-1-16,-2-3 1 16,0 0 0-16,2-2-3 0,0-3 1 0,-3 3-2 15,3 0 4-15,-2-3 5 16,2 4 5-16,-6 0 3 0,4 0 5 0,-4 2 5 0,1 4 9 16,-1-1 1-16,0 2 3 0,2 1 1 0,-6 14 1 15,4-25 0-15,-4 25 0 16,2-20-5-16,-2 20-2 0,0-17-4 0,0 17-3 15,0 0-5-15,4-19 0 0,-4 19 2 16,0 0 3-16,0 0-1 0,0 0 5 16,0 0 5-16,0 0-1 0,0 0 2 15,0 0-1-15,-25 36-1 0,21-21-3 0,0 2-2 0,-2 6-5 16,2-1 0-16,0 4-2 0,0 0-4 0,2 1 0 16,0 1-5-16,0 1 0 15,2 0-9-15,-2-3-5 0,4 1-15 0,-2-1-12 0,2 2-28 16,0-8-30-16,0 0-47 15,0 0-51-15,-2-1-53 16,2-4-83-16,-2-2-191 0,2 1-462 0,-2-3-415 16</inkml:trace>
  <inkml:trace contextRef="#ctx0" brushRef="#br0" timeOffset="-15931.62">16549 16353 2863 0,'0'0'-101'0,"0"0"25"15,0 0 25-15,0 0 15 16,0 0 0-16,0 0 5 0,0 0 2 0,0 0 1 15,0 0 11-15,0 0 2 0,0 0 9 16,0 0-3-16,0 0 6 0,45 2 18 16,-45-2-14-16,0 0 4 0,23 2 1 15,-23-2 15-15,0 0-7 0,28-2 8 16,-28 2 7-16,21-2-1 0,-21 2 2 0,24-2-5 0,-24 2 2 0,28-4 1 16,-17 2-12-16,-11 2 7 15,32-4-17-15,-20 3-4 0,-12 1-2 0,27-4-8 16,-27 4-2-16,24-4 0 0,-24 4 3 15,19-2-18-15,-19 2-18 0,18 0-20 0,-18 0-30 16,12 0-38-16,-12 0-104 16,0 0-426-16,0 0 102 0</inkml:trace>
  <inkml:trace contextRef="#ctx0" brushRef="#br0" timeOffset="-15221.6">16716 16757 1962 0,'0'0'-12'0,"0"0"7"0,0 0-2 0,0 0 4 16,0 0 3-16,0 0 23 0,0 0 12 0,0 0 14 16,0 0 4-16,0 0 5 0,0 0 6 0,0 0 10 15,0 0 3-15,0 0 13 0,-38-27 6 16,38 27 2-16,-21 2 1 0,21-2-4 0,0 0-5 15,-36 9-7-15,26-5-1 16,1 2-4-16,-3 0-9 0,4 2-7 16,0-3-2-16,0 2-11 0,8-7-1 0,-10 16-4 15,9-6-8-15,1-10-3 0,-2 17-2 0,0-8-2 16,2-9-5-16,4 18-4 0,-4-18 3 0,3 15-3 16,1-10 2-16,-4-5-3 15,0 0-6-15,16 16-8 0,-16-16 0 16,10 7-8-16,-10-7 1 0,0 0-7 0,0 0-1 15,23-1-4-15,-23 1 2 0,0 0-7 0,16-16 3 16,-16 16-9-16,10-17 3 0,-4 4-1 16,0-1 1-16,0-3 5 0,0-2 0 15,1-2 7-15,-3 0 10 0,4 2 9 16,-4 2 17-16,0 2 10 0,2-1 5 0,-2 2 6 16,-4 14-4-16,8-25-5 0,-8 25-2 0,6-19 0 0,-6 19-6 15,4-15 1 1,-4 15 3-16,0 0 5 0,3-12 14 0,-3 12 9 0,0 0 3 15,0 0 4-15,0 0 3 16,0 0-3-16,0 0 4 0,0 0-4 0,-9 53-3 16,7-38-6-16,0 4 3 0,2 1-2 15,0 1-17-15,-4 0 2 0,4 0-9 0,0 1-2 16,4 2-9-16,-4-1-16 0,4 1-22 0,-4-3-32 16,0-2-39-16,4 0-56 0,0 0-70 15,-1-4-62-15,-3 0-132 0,4-2-161 0,-2-5-416 16,4 0-433-16</inkml:trace>
  <inkml:trace contextRef="#ctx0" brushRef="#br0" timeOffset="-14741.27">16859 16801 2932 0,'0'0'-115'16,"12"-11"15"-16,-12 11 7 0,0 0 13 16,11-10 11-16,-11 10 10 0,0 0 11 15,18-8 7-15,-18 8 16 0,14-3 11 16,-14 3 2-16,0 0 15 0,25-4 8 0,-25 4 6 0,20-2 23 16,-20 2-10-16,20-2 28 0,-20 2-3 15,17-3 5-15,-5 3-4 0,-12 0 2 0,16-1-5 16,-16 1 8-16,16 0-3 0,-16 0 10 15,11-2 7-15,-11 2 4 0,0 0 5 0,0 0 0 16,16 3 7-16,-16-3-2 16,0 0-6-16,2 12 0 0,-2-12 0 0,0 0-2 15,-14 20 1-15,8-13-3 0,-1 2 0 16,7-9-1-16,-20 21 0 0,10-7-6 0,-2-1-4 16,4-1-1-16,-1 3-3 0,-5 0-1 15,4-2-3-15,2 0-3 0,-2 1-2 16,5 1 3-16,1-1 2 0,-2-2-8 0,6-12 4 0,-6 22-2 15,6-22-1-15,4 23 2 16,-4-23-5-16,8 21-8 0,-1-12-5 0,5 1 1 16,0-2-3-16,4-1-15 0,-1 1-12 15,5-4-23-15,0 1-33 0,-3-3-46 0,5 0-63 16,0 0-71-16,-1-4-81 0,-3 2-192 0,1-4-73 16,-1 0 15-16,-2 1-290 15,0-3-195-15</inkml:trace>
  <inkml:trace contextRef="#ctx0" brushRef="#br0" timeOffset="-14181.53">18041 15662 2488 0,'0'0'-85'0,"-12"15"29"0,6-4 17 0,-1 0 22 16,-3 1 8-16,2 3 18 0,-4 3 11 0,0-2 10 15,3 4-6-15,-3-1 25 16,2 0 6-16,2 1 17 0,-4 1 5 0,4 3 10 0,-1-4 5 15,-3 2 2-15,4 0 3 16,2 3 0-16,-4-2 5 0,2 2-7 16,3-4 1-16,-1 4-3 0,-2-1-7 0,4 1-6 15,0 1-2-15,2-1-11 0,2-1-3 16,-2 5-3-16,4-4-7 0,0 1-5 16,2-2-2-16,0 1-8 0,4 0-1 0,-2-3-4 15,3 1-6-15,1 0-1 0,-2-1-2 0,2 0-8 0,2-3-5 16,-1 0-14-16,1 0-18 15,0-2-22-15,-4-3-34 0,2-3-54 16,-1 3-48-16,1-6-62 0,-10-8-136 16,12 18-589-16,-12-18-405 0</inkml:trace>
  <inkml:trace contextRef="#ctx0" brushRef="#br0" timeOffset="-13561.52">18318 16096 2878 0,'0'0'-71'16,"0"0"33"-16,-8-17 31 16,8 17 28-16,0 0 19 0,0 0 15 15,-2-12 2-15,2 12 1 0,0 0-11 0,0 0-5 0,0 0-6 16,0 0-4-16,0 0-3 0,12-8-3 16,-12 8-4-16,0 0 1 0,18 3-6 15,-18-3-2-15,0 0 0 0,21 1-5 16,-21-1 0-16,20 3-1 0,-12-2-2 15,-8-1-1-15,17 0 0 0,-7 3-2 0,-10-3-4 16,18 1 7-16,-18-1 1 0,18 0 0 0,-18 0 7 16,13 2 1-16,-13-2 7 0,0 0 2 15,18 2 10-15,-18-2 3 0,0 0 2 0,12 2 7 16,-12-2 6-16,0 0 3 0,0 0 5 16,0 0-14-16,-4 19 4 0,4-19-2 0,-10 13 3 15,10-13-9-15,-18 20-4 0,10-11 3 0,1 0-3 16,-3 3-2-16,2-1-4 15,8-11 2-15,-16 20-4 0,10-8-1 0,0-2-3 16,6-10-1-16,-9 19 2 16,3-9 3-16,6-10 3 0,-8 15-1 0,8-15 3 15,-6 14-1-15,6-14 4 0,0 0-4 0,0 20-4 0,0-20 0 16,0 0 0-16,10 18-3 0,-10-18-4 16,16 11-5-16,-9-5 1 0,-7-6-9 0,22 9-3 15,-12-5-9-15,-10-4-17 16,27 7-22-16,-13-5-29 0,-14-2-34 0,24 6-47 15,-24-6-50-15,21 6-35 16,-9-4-64-16,-2 0-149 0,-10-2-532 0,19 2-435 0</inkml:trace>
  <inkml:trace contextRef="#ctx0" brushRef="#br0" timeOffset="-13262.58">18886 16248 3062 0,'0'0'-38'0,"21"-4"9"15,-21 4-3 1,0 0-5-16,22 0-3 0,-22 0 9 0,19-1 6 0,-19 1 9 15,26 0 2-15,-26 0 14 16,27 0 0-16,-27 0 0 0,28 1 3 0,-12-1-3 0,-16 0-10 16,29 0-5-16,-15 3-11 15,-14-3-12-15,27 1-39 0,-13-1-24 0,-2 0-38 0,-12 0-100 16,0 0-440-16,29 0 78 0</inkml:trace>
  <inkml:trace contextRef="#ctx0" brushRef="#br0" timeOffset="-12931.54">19386 16138 1983 0,'0'0'16'0,"0"0"34"16,0 0 7-16,0 0 12 0,0 0 1 0,0 0 15 15,0 0 19-15,0 0 16 0,0 0 21 16,12 25 15-16,-12-25 9 0,0 0 1 0,-8 30 4 16,8-30-7-16,-2 29-2 15,-2-14-9-15,4 2-12 0,-4 2-18 0,4 0-7 16,-2 2-10-16,2 0-14 0,0-2-11 0,0 1-8 0,0 2-10 16,0-1-2-16,2-3-14 15,-2 1-10-15,2-5-13 0,0 3-12 0,-2-17-20 16,2 25-24-16,-2-25-33 15,2 23-39-15,-2-23-47 0,2 15-51 0,-2-7-52 0,0-8-81 16,0 0-157-16,0 0-452 16,0 0-371-16</inkml:trace>
  <inkml:trace contextRef="#ctx0" brushRef="#br0" timeOffset="-12574.9">19429 16154 2806 0,'4'-24'-50'0,"-4"24"27"16,2-19 7-16,-2 19 4 0,2-21 5 16,-2 21 10-16,2-17 16 0,-2 17-2 0,2-17 2 15,-2 17 6-15,4-15 7 0,-4 15 6 0,0 0 0 16,10-19-3-16,-10 19-4 0,6-13 6 0,-6 13 1 16,12-7 1-16,-12 7 10 15,13-7-3-15,-13 7 5 0,18-4 2 16,-18 4 4-16,18-4 5 0,-18 4-2 0,0 0 5 15,25 2-5-15,-25-2 3 0,20 6 0 16,-20-6 1-16,12 10 2 0,-12-10 4 0,13 13 7 16,-9-4 5-16,-4-9 2 0,2 17 7 15,-2-17 7-15,0 22-1 0,0-22-1 16,-7 18 2-16,-3-6 1 0,0-3-13 0,10-9-6 16,-24 17-14-16,14-9-14 0,-3-2-18 0,1 2-39 0,0-5-46 15,12-3-66-15,-17 10-80 16,7-6-62-16,0 0-135 0,10-4-186 15,-18 1 8-15,18-1-301 0,0 0-239 16</inkml:trace>
  <inkml:trace contextRef="#ctx0" brushRef="#br0" timeOffset="-10491.65">19810 16317 2556 0,'0'0'-90'0,"0"0"26"0,0 0 27 0,0 0 25 0,0 0 17 16,0 0 39-16,4 38 18 0,-4-38 18 0,0 0 25 15,0 0 17-15,0 21 9 16,0-21 8-16,0 0-2 0,0 21-5 0,0-21-6 0,0 15-12 15,0-15-10-15,0 19-5 16,0-19-16-16,0 0-11 0,0 25-8 0,0-18-7 16,2 3-15-16,-2-10-10 15,2 17-9-15,-2-17-11 0,2 18-11 0,-2-18-13 16,0 17-10-16,2-10-17 0,-2-7-18 0,0 0-32 0,0 26-27 16,0-15-44-16,0-11-38 15,0 12-102-15,0-12-648 0,2 12-372 0</inkml:trace>
  <inkml:trace contextRef="#ctx0" brushRef="#br0" timeOffset="-9881.06">20133 15713 2858 0,'0'0'-100'0,"0"0"3"0,0 0 8 0,0 0 22 15,0 0 11-15,0 0 15 16,0 0 18-16,0 0 26 0,0 0 26 0,17 36 12 0,-17-36 22 15,8 11 10-15,-8-11 13 16,6 13 12-16,-6-13 5 0,6 18-5 0,-6-18-4 16,8 24-5-16,-2-10-5 15,-3-2-5-15,3 6-12 0,-2-1 0 0,2 1-1 0,-2 1 6 16,2 3-1-16,-2 1 4 0,0 0 0 0,2 2 1 16,-4-1-10-16,2 2 0 0,0 1-1 15,0-1-3-15,-4 1-1 0,0 2-2 16,0-1 7-16,0 1 4 0,-4 0-5 15,-2-3 2-15,2 5-3 0,-2-3-7 16,0-1-4-16,-2-1-1 0,2 1-10 16,0-4-4-16,-2 1-20 0,1-3-19 0,-1 0-32 0,2-4-48 15,0-1-56-15,2-1-67 16,-2-3-76-16,6-12-164 0,-8 22-117 0,4-14-382 16,4-8-360-16</inkml:trace>
  <inkml:trace contextRef="#ctx0" brushRef="#br0" timeOffset="-8971.56">20374 15451 2699 0,'0'0'-127'0,"0"0"30"0,0 0 19 16,0 0 31-16,0 0 27 0,0 0 8 0,0 0 29 16,0 0 21-16,0 0 20 15,0 0 13-15,0 0 5 0,0 0 7 0,0 0 1 0,0 0-7 16,0 0 0-16,0 0-5 0,0 0-5 0,0 0-4 16,0 0-10-16,0 0-3 15,0 0-8-15,0 0 0 0,0 0-1 0,0 0-6 16,0 0-3-16,0 0-5 0,0 0 0 15,0 0-5-15,0 0-5 0,0 0-2 0,0 0 1 16,0 0 0-16,0 0 1 16,0 0 5-16,0 0 0 0,0 0 5 0,0 0 6 0,0 0 8 15,0 0-3-15,0 0 7 16,0 0-1-16,41 8 1 0,-41-8 0 0,0 0-3 16,-6 21 0-16,6-21-3 0,0 0 0 0,-13 29 1 15,7-16 1-15,-2-1 7 0,2-1 1 16,-4 1 6-16,0 1 0 0,3-1 1 0,-5 0 4 15,4-1 0-15,0 2-6 16,8-13-2-16,-16 17-8 0,10-9 1 0,6-8-3 16,-11 13-2-16,11-13-6 15,0 0-5-15,-6 15-4 0,6-15-1 0,0 0-11 0,0 0-10 16,17 24-15-16,-9-18-19 0,-8-6-28 16,22 12-28-16,-10-7-35 0,1 2-39 15,1-4-48-15,2 3-46 0,-16-6-118 0,23 7-172 0,-15-3-389 16,-8-4-346-16</inkml:trace>
  <inkml:trace contextRef="#ctx0" brushRef="#br0" timeOffset="-4911.37">17815 15088 2720 0,'0'0'-127'0,"0"0"19"15,0 0 20-15,0 0 22 0,0 0 16 0,0 0 12 16,0 0 12-16,0 0 10 0,0 0 21 0,0 0 9 0,0 0-3 16,0 0 5-16,0 0-15 15,-53-4-2-15,53 4-1 0,0 0-10 0,0 0 1 16,0 0-5-16,-21 4 5 15,21-4 7-15,-16 3-6 0,16-3-2 0,0 0 4 16,-22 0 5-16,22 0 7 0,0 0-7 16,-25 4 6-16,25-4 0 0,-16 3 4 0,16-3 8 15,-22 1-7-15,22-1 8 16,-19 4-7-16,19-4-3 0,-18 2-4 0,18-2 4 0,0 0 3 16,-23 3 7-16,23-3-2 0,0 0-2 0,-20 3 2 15,20-3 11-15,0 0-14 16,-16 4 2-16,16-4-2 0,0 0 9 0,0 0-11 0,-12 7 11 15,12-7-2-15,0 0 8 16,0 0 12-16,-7 12-10 0,7-12 4 0,0 0-7 16,0 0 5-16,0 0 2 15,-8 13-3-15,8-13-3 0,0 0 3 0,0 0-2 16,0 0 0-16,0 20-1 0,0-20 5 0,4 13 0 0,-4-13 5 16,2 13-7-1,-2-13 2-15,2 15-1 0,-2-15 2 0,4 17-2 0,-2-8-1 16,-2 4-4-16,1-1 0 0,1 0-4 15,0 3-1-15,-2 1-2 0,2 0-2 0,0 0 3 16,0 0 0-16,0 2-2 16,-2-1-2-16,4 0-3 0,-2-1 4 15,0 3-1-15,-2-1 7 0,0 2-2 0,2-1 2 16,-2-1-2-16,0 4 4 0,0-3 1 0,0 1 0 16,0 1 0-16,0-2-2 0,0 2-4 0,0-4 2 0,0 3 0 15,0-1-4-15,2 0 1 16,-2 0-3-16,0-2 2 0,0 3-1 0,0-4 2 15,0 4-1-15,0-3 2 16,0-1-1-16,-2 1-1 0,2-1 2 0,0 1-4 0,-2 1 0 16,2-3-2-16,0 2 1 15,0 0 2-15,0-2-3 0,0 2 0 0,-2-1 0 16,2 0-4-16,0-2 1 0,0 4-2 0,0-6 2 16,-2 2-2-16,2 2-2 0,0-2 0 15,0-14 0-15,-4 26-1 0,2-14-5 0,2 0 10 16,-2 1-5-16,2 1-1 15,-2-4-1-15,2-10 1 0,-4 25-1 0,4-17-2 16,-2 4 4-16,2-12-4 0,-3 21-1 16,3-10 5-16,-2-1-1 0,2-10 2 0,-4 25-3 15,4-14 2-15,-2 1-2 0,2-12 3 16,0 22-1-16,-4-10-3 0,4 1 2 0,0-13-1 16,0 25-1-16,0-14 0 0,0 3-3 0,0-14 2 15,0 23 2-15,0-10-1 16,4-1 2-16,-4-1-3 0,0-11 4 0,0 22-5 0,0-12 5 15,0 2-1-15,0-12-1 16,-4 20 1-16,4-20-4 0,-2 20 3 0,2-12 1 16,0-8-3-16,-2 20 0 0,2-20-1 15,-2 19 1-15,2-7-1 0,0-12-4 16,0 19 1-16,0-19 0 0,0 19-2 0,0-8 2 0,2 0-2 16,-2-11 3-16,2 24 1 15,-2-13 3-15,2 0-3 0,-2-11 0 0,4 21 1 16,-2-9 1-16,0-2-2 0,-2-10 1 15,2 22-1-15,-2-12-1 0,0-10 0 0,2 19-2 16,0-8 4-16,-2-11 0 0,1 19 0 16,-1-10 0-16,0-9-5 0,2 18 5 15,-2-18-6-15,2 15 3 0,-2-15 0 16,0 17 1-16,0-17 0 0,0 17-2 0,0-17 4 16,0 15 0-16,0-5 0 0,0-10-3 0,-2 15 2 0,2-15 2 15,0 14 0-15,0-14-1 16,0 13-1-16,0-13 1 0,-2 14-2 0,2-14 0 15,0 13 5-15,0-13-4 0,0 14 3 16,0-14-3-16,0 0 5 0,0 16-6 0,0-16 4 16,-1 13-1-16,1-13 4 15,0 0-2-15,-2 18 1 0,2-18-3 0,0 11 0 16,0-11 2-16,-2 12-3 0,2-12 0 0,0 0 1 0,0 17-2 16,0-17 0-16,0 0 2 15,2 13-1-15,-2-13 0 0,0 0 4 0,3 10-3 16,-3-10 7-16,4 7-2 0,-4-7 4 15,12 8-4-15,-12-8-6 0,16 6-8 16,-4-5-23-16,-1 1-23 0,1 0-45 16,10 0-53-16,1-1-55 0,-1 2-139 0,7-3-610 0,1 3-389 15</inkml:trace>
  <inkml:trace contextRef="#ctx0" brushRef="#br0" timeOffset="-3131.75">21014 15754 2772 0,'0'0'-126'0,"0"0"27"16,0 0 18-16,0 0 18 0,0 0 22 0,0 0 27 0,0 0 10 15,0 0 25-15,0 0-2 16,0 0 13-16,0 0-5 0,0 0 8 0,0 0-4 16,0 0 7-16,0 0 5 15,38-1 4-15,-38 1-1 0,0 0 14 0,0 0 1 16,0 0 1-16,0 0 1 0,0 0-6 0,0 0 4 0,0 0-4 16,0 0 4-16,0 0 1 15,0 0 2-15,0 0 6 0,0 0-1 0,0 0 5 0,0 0 9 16,0 0 0-16,0 0 6 15,0 0 0-15,0 0 1 0,0 0-3 0,19 13-2 16,-19-13-2-16,0 0-3 16,10 14 0-16,-10-14-2 0,8 11-5 0,-8-11-5 0,8 15-3 15,-8-15-12-15,13 19 3 0,-7-7-8 0,-2-1-6 16,2 2-6-16,2 1-3 16,0 0-2-16,-6-1-7 0,4 0 1 0,-6-13-2 0,12 26-3 15,-7-10 4-15,-1-3-7 16,2 0 10-16,0 3 2 0,4 0 9 15,-6-2 1-15,2 0 0 0,-2 1 4 16,4-2 12-16,-3 2-2 0,1-2-5 0,0 3-2 0,4-2-3 16,-4 1-7-16,0 0 9 15,2-1-7-15,1 0 2 0,-3 1-4 0,2 2 4 16,0-1 8-16,0 0 3 0,-2-1 7 0,0 0-7 0,2 0-2 16,-3 0-1-16,1-1-3 15,0-1-3-15,-4 0-4 0,4 1-4 0,-6-14-2 16,8 19-4-16,-2-8-3 0,-6-11-5 15,4 16-7-15,-4-16-9 0,6 12-11 0,-6-12-16 16,0 0-14-16,4 22-25 16,0-19-24-16,-4-3-28 0,2 12-34 15,-2-12-47-15,0 0-57 0,1 11-38 16,-1-11-69-16,0 0-146 0,0 0-78 0,0 0 34 0,0 0-397 16,0 0-370-16</inkml:trace>
  <inkml:trace contextRef="#ctx0" brushRef="#br0" timeOffset="-2711.48">21425 15795 2785 0,'0'0'-111'16,"0"0"23"-16,0 0 22 16,0 0 21-16,0 0 13 0,0 0 21 0,0 0 32 0,0 0 22 15,-36 23 29-15,27-16 27 16,9-7 11-16,-16 19 12 0,6-7-1 0,0 1-1 16,-2 1-7-16,1 2 2 0,-1 2-4 0,-4 0 1 0,0 1-12 15,-3 6-4-15,3-2-8 16,-6 2-7-16,3-1-8 0,-1 2-3 0,1-1-5 15,-1-1-4-15,0 1-1 16,-1 0 2-16,3 0-6 0,0 0 4 0,-1 2-4 0,1-3 3 16,0-2-8-16,3 4-2 15,-1-4-8-15,2-1-6 0,2-2-3 0,-1 2 0 16,5-2-11-16,-2-1-11 0,4-3-15 0,-4 0-17 16,4-1-22-16,0-1-33 15,6-13-35-15,-9 20-52 0,7-8-48 0,-2-5-40 0,4-7-98 16,-4 17-164-16,4-17-421 15,0 11-349-15</inkml:trace>
  <inkml:trace contextRef="#ctx0" brushRef="#br0" timeOffset="-2071.34">21731 15844 2817 0,'0'0'-69'15,"0"0"13"-15,0 0 28 0,0 0 4 0,0 0 19 16,0 0 19-16,0 0 14 0,-41 25 21 15,41-25 15-15,-12 17 14 0,4-5 10 0,2 1 7 16,0 1 1-16,-1 1 2 16,-1 2-2-16,2-1-1 0,2 4 2 0,-4-4 5 15,2 4-6-15,2-2-3 0,0 1-5 16,0-2-8-16,4-1-6 0,-4 3-5 0,4-1-8 16,0-18-6-16,0 34-5 0,4-21-12 0,0 5-19 0,-2-4-15 15,2-2-25 1,-4-12-25-16,16 24-44 0,-12-17-42 15,-4-7-53-15,15 15-54 0,-15-15-126 0,12 8-617 16,-6-6-442-16</inkml:trace>
  <inkml:trace contextRef="#ctx0" brushRef="#br0" timeOffset="-1541.49">21931 15981 2888 0,'0'0'-127'0,"0"0"20"16,0 0 18-16,22-8 15 0,-22 8 21 0,0 0 11 16,16-1 0-16,-16 1 9 0,0 0-1 0,21 0 11 0,-21 0 6 15,0 0 17 1,22 0 1-16,-22 0-1 0,0 0 5 0,25 1-1 0,-25-1 0 15,18 3-1-15,-18-3-2 16,0 0 2-16,22 3 2 0,-22-3 7 0,15 1 10 0,-15-1 18 16,0 0 13-1,20 3 14-15,-20-3 13 0,0 0 6 0,16 4 4 0,-16-4 1 16,0 0 0-16,0 0-1 0,0 0-6 0,0 0-6 0,0 18-4 16,0-18-8-1,0 0-7-15,0 0-4 0,-22 25-3 0,12-16-3 0,10-9 1 16,-19 17 1-16,5-7 3 15,2-1 6-15,0 0 5 0,3 3 7 0,-3-3 2 0,2 1 1 16,-4 1-6-16,4-1-8 16,-1-1-2-16,1 0 0 0,4 2-3 0,6-11-1 15,-18 15-6-15,18-15 2 16,-8 17-2-16,8-17-9 0,-4 15-2 0,4-15-5 16,0 0-3-16,-4 17-2 0,4-17-1 0,0 0-8 0,12 18 1 15,-12-18 1-15,18 9-7 16,-8-3-8-16,-10-6-10 0,25 8-7 0,-13-5-16 15,-12-3-20-15,30 4-27 0,-15-4-34 16,1 4-34-16,-16-4-47 0,31 2-25 0,-17-2-56 16,-14 0-115-16,22-2-147 15,-22 2-324-15,21-4-204 0</inkml:trace>
  <inkml:trace contextRef="#ctx0" brushRef="#br0" timeOffset="-1251.49">22418 15889 2568 0,'14'-10'6'0,"-14"10"17"0,0 0 17 0,0 0 12 15,0 0 12-15,0 0 15 16,20 26 11-16,-20-26 8 0,4 23 10 0,-4-8 2 0,0 3 7 15,2 1 0 1,-2 1 0-16,-2 2-6 0,2 0-11 0,0 1-6 0,-2 4-11 16,0-3-9-16,2 3-12 15,-4-2-17-15,0 0-28 0,-2 2-39 0,0-5-50 0,0 4-58 16,2-4-52-16,-6-1-71 0,1 0-156 16,-1-2-529-16,-4-2-353 0</inkml:trace>
  <inkml:trace contextRef="#ctx0" brushRef="#br0" timeOffset="-681.49">22699 15050 2593 0,'0'0'-801'0,"0"0"-113"0</inkml:trace>
  <inkml:trace contextRef="#ctx0" brushRef="#br0" timeOffset="273.81">22699 15050 2228 0,'39'11'-96'0,"-39"-11"27"16,0 0 24-16,0 0 15 0,0 0 8 0,0 0 4 15,30-3 15-15,-30 3 6 16,0 0 8-16,0 0 2 0,0 0 5 15,18-4 7-15,-18 4-1 0,0 0 6 0,0 0-9 16,0 0 3-16,17-3-13 0,-17 3 3 0,0 0 20 16,0 0-21-16,0 0 6 15,20-1 7-15,-20 1-4 0,0 0 23 0,0 0 11 0,0 0 22 16,0 0 8-16,0 0 8 0,25 4-1 0,-25-4 2 16,0 0-6-16,4 4 10 15,-4-4-9-15,0 0-2 0,0 0-4 0,6 15-6 16,-6-15-11-16,0 0-6 0,4 17-5 15,-4-17-4-15,0 0-2 0,0 23-5 0,0-23 4 16,0 15 9-16,0-15 0 16,0 20 7-16,0-20 1 0,-4 23-3 0,4-23-6 0,-2 27-4 15,0-13-4-15,2-14-6 16,-2 32-6-16,0-17-2 0,0 2-3 0,2 2-4 16,0-1-4-16,-4-2-3 0,4 4 1 0,-3-1-6 15,3-2 5-15,-4 2 0 16,4 2 8-16,0-2 8 0,-6 0 0 0,4 3 1 15,0-4 2-15,-2 1-1 0,4 2 0 16,-4-2-1-16,0 2-3 0,-2 1-3 0,4-2-2 16,-2 2-2-16,2-3-3 0,-2 5-3 15,4-3 2-15,-4 0-3 0,0-2-4 0,-1 2 1 16,3 4-2-16,-2-6 3 0,2 2 0 0,0 0-2 16,0-3 0-16,2 2-1 15,0-1 2-15,0-2-3 0,0 2-5 0,-4-2 3 16,4-17-3-16,0 32-1 0,0-14 3 15,0-18 0-15,0 26-2 0,0-12 2 0,0-14-1 16,0 28 0-16,0-28-1 0,0 25 1 16,4-11-4-16,-4-14 2 0,0 26-4 15,0-26 3-15,0 25 1 0,2-14-1 16,-2-11-4-16,2 22 2 0,-2-22-1 0,4 25-3 16,-4-15 0-16,0-10 2 0,4 22-3 0,-4-22 7 0,5 18-7 15,-5-18 2-15,4 19-1 16,-4-19 0-16,4 22-1 0,-4-22-2 0,4 19 2 15,-4-19 2-15,4 21-2 0,-2-10 5 16,-2-11-6-16,8 19 0 0,-8-19-2 0,4 20 3 16,-4-20 2-16,6 19-2 15,-6-19-1-15,2 19 7 0,-2-19-6 0,4 17 0 16,-4-17 1-16,2 19 9 0,-2-19-5 0,4 19-2 0,-4-19-2 16,0 17 5-16,0-17 4 15,4 16 0-15,-4-16-5 0,0 17 3 0,0-17 1 16,0 19-1-16,0-19-4 0,0 22 4 15,0-22-6-15,3 20 3 0,-3-20-2 16,0 20-4-16,0-20 5 0,0 19 1 16,0-19-1-16,0 21 3 0,0-21-4 0,0 19 0 15,0-19 5-15,0 17-2 0,0-17-2 0,0 19 6 0,0-19 0 16,4 21 7-16,-4-21 0 16,-4 18-2-16,4-18 7 0,-3 24 0 15,3-24 5-15,0 23 4 0,0-23 0 16,0 23 7-16,-4-12-3 0,4 2 5 0,0-1-1 0,0-12-3 15,-4 29 1-15,2-18-3 16,0 2 0-16,0-1 0 0,2-12 0 0,-4 22-4 16,4-22 2-16,-8 24-5 15,2-15-4-15,-2 3-5 0,8-12-19 0,-15 16-21 0,5-5-26 16,2-4-25-16,-6 0-29 0,2 1-39 0,-5-4-54 16,1 3-73-16,-2-1-54 15,-3-2-137-15,-1 0-106 0,2 0 0 0,-3-3-482 0,-1 2-570 16</inkml:trace>
  <inkml:trace contextRef="#ctx0" brushRef="#br0" timeOffset="1568.64">23157 14654 3103 0,'0'0'-172'16,"0"0"19"-16,0 0 12 15,0 0 7-15,4 9-1 0,-4-9 4 0,0 0-10 0,0 0-10 16,0 0-16-16,0 0-21 16,0 0-323-16,0 0 310 0</inkml:trace>
  <inkml:trace contextRef="#ctx0" brushRef="#br0" timeOffset="2958.8">23170 14668 1341 0,'0'0'-101'0,"0"0"17"0,0 0 21 15,0 0 10-15,0 0 24 16,0 0 24-16,0 0 12 0,0 0 18 0,0 0 3 15,0 0 9-15,0 0 4 0,0 0 1 16,0 0-7-16,0 0 2 0,0 0 4 0,0 0-4 16,0 0 5-16,0 0 3 15,0 0 8-15,0 0 6 0,0 0-2 0,0 0 0 16,0 0 4-16,0 0 3 0,0 0 3 0,0 0-8 0,0 0 0 16,0 0-8-16,0 0 12 15,0 0 9-15,0 0-5 0,24-15 3 0,-24 15 4 16,0 0-10-16,0 0 3 15,0 0-3-15,0 0-1 0,0 0-6 0,0 0-2 0,0 0-4 16,0 0-6-16,8-16-5 16,-8 16-1-16,0 0 1 0,0 0 11 0,0 0-2 15,0 0 3-15,0 0-2 16,0 0-4-16,0 0 2 0,0 0-3 0,0 0-2 0,0 0-1 16,0 0 6-16,0 0 1 0,0 0 8 0,6-12-4 15,-6 12-4-15,0 0 0 16,0 0-6-16,0 0-4 0,0 0-3 0,0 0-6 0,0 0 0 15,0 0-3-15,0 0-7 16,0 0 1-16,0 0-3 0,0 0-2 0,0 0 2 16,0 0-7-16,0 0 2 15,0 0-2-15,0 0 2 0,0 0 1 0,-14 51 0 16,14-51 2-16,-8 18 1 0,8-18-2 0,-4 18 1 0,0-6 1 16,4-12 0-16,-4 23-3 15,2-9 1-15,2-14-5 0,-7 25 0 0,7-9-3 16,0-16 0-16,-4 27-1 0,4-12-5 15,0-15 1-15,-4 26-4 0,4-11 1 0,-4 1 0 16,4-16 1-16,-2 29 2 16,0-14 1-16,0 0-1 0,2-15-2 15,-4 32 1-15,4-16-1 0,-4 1 4 0,4-17-2 16,0 31-1-16,-4-16-2 0,4 2 4 0,0 2-8 16,0-19-3-16,0 36-3 0,0-17-5 15,0 1-3-15,0 0-4 0,4 0 3 16,-4-1 2-16,0 1 0 0,-4-1 3 15,4 0 3-15,0 0 5 0,0-2 2 0,0 2 1 16,-4 0 3-16,4 1-5 0,-4-4 3 16,4 5 1-16,-2-3-2 0,0 4 2 0,0-6-3 15,2 5 3-15,-2-2-1 0,2 2 3 0,-2 2-4 16,-1-2 3-16,3 0 0 0,0 2 1 0,0-2-1 16,-4 2 1-16,4-3 0 15,0 2 2-15,0-2 1 0,-4 1-1 0,4-2 2 16,0 1 3-16,-2 1 3 0,0-2 1 15,0-1 0-15,0 4 2 0,0-4-2 16,0 1 1-16,0 1-1 0,2-1-4 16,-8 3 3-16,8-2-2 0,-6-1 0 15,4 2-2-15,0-1 0 0,0 2 0 0,0-1-2 16,2-1-1-16,-4 2 2 0,4-1-4 0,0 1 1 16,0-1 2-16,0 0-3 0,0 1 0 0,0-2 6 0,0 1-2 15,0 0 1 1,0-2-1-16,0 2 3 0,0-2 0 15,0 0 0-15,-4 1-1 0,8 0-1 0,-8 0 1 16,8-1-4-16,-8 0 3 0,4 0-1 0,0-1 0 0,0 1-3 16,0-1 4-1,0 0-5-15,4 2 3 0,-4-2-3 0,0-2 1 0,0-16 0 16,0 32 1-16,0-15 0 0,-4-1 6 0,4-16 3 16,0 34 4-16,-3-19-7 0,3 1 4 15,0-16-2-15,-4 32 0 0,2-17-4 0,0 0 0 16,0 3-2-16,2-18-2 15,0 32-4-15,-2-16 2 0,0-1-6 0,2-15 4 16,0 28 0-16,0-13 0 0,0-15 2 16,0 26-2-16,0-12 3 0,0-14 0 0,-4 24-1 15,4-24-1-15,0 24 0 16,0-24 3-16,-4 23-2 0,4-23-2 0,0 25-2 16,0-25 2-16,4 24-2 0,-4-10-2 0,0-14 1 0,0 26-2 15,0-26-1-15,4 25 8 16,-4-11-6-16,0-14 3 0,2 25 0 15,-2-14 4-15,0-11-3 0,4 26 1 16,-2-14 1-16,-2-12 0 0,2 21-1 0,2-8 0 0,-4-13-1 16,0 23 1-16,0-23 0 15,3 20 0-15,1-7-2 0,-4-13 1 0,0 23-1 16,0-23 2-16,0 25-2 0,0-25 0 16,4 22 1-16,-4-22 2 0,0 21 1 15,2-9 2-15,-2-12 1 0,2 22-1 0,-2-22 3 0,4 21 1 16,-2-9-2-16,-2-12-1 15,4 21 0-15,-4-21 2 0,4 18-4 0,-4-18 2 16,4 19 0-16,-4-19 2 0,2 18 0 16,-2-18 1-16,0 17 3 0,0-17 5 0,2 17 1 15,-2-17 9-15,0 0-5 16,0 21 8-16,0-21 5 0,2 15 2 0,-2-15-6 0,0 0-1 16,0 21-4-16,0-21 0 0,4 18-3 0,-4-18-4 15,2 15-2-15,-2-15-1 16,2 17-4-16,-2-17-4 0,4 15-6 0,-4-15-5 0,0 0-17 15,0 19-12-15,0-19-26 16,0 0-27-16,0 14-43 0,0-14-59 16,0 11-54-16,0-11-118 0,0 0-180 15,0 0-412-15,0 0-384 0</inkml:trace>
  <inkml:trace contextRef="#ctx0" brushRef="#br0" timeOffset="4368.31">23489 17633 2814 0,'0'0'-115'15,"0"0"37"-15,0 0 20 0,0 0 19 16,0 0 42-16,0 0 17 0,0 0 20 0,0 0 15 16,0 0 10-16,0 0 5 15,0 0 9-15,-4-18 0 0,4 18-2 0,0 0 0 16,0 0-1-16,0 0-4 0,0 0-4 0,0 0 1 0,0 0 8 16,0 0 5-16,0 0 2 15,0 0 2-15,0 0-1 0,0 0 2 0,0 0-2 16,0 0-4-16,0 0-8 0,0 0-10 15,0 0-5-15,0 0-7 0,39 9-7 16,-39-9-6-16,0 0-5 0,29 6-3 16,-29-6-6-16,16 3 0 0,-16-3-6 15,20 6-1-15,-20-6-2 0,15 2 0 0,-15-2-6 16,0 0 1-16,18 6-2 0,-18-6 2 0,0 0 3 16,18 4-1-16,-18-4 3 0,0 0 2 0,0 0 2 15,12 9 0-15,-12-9 0 0,0 0-7 16,0 0 3-16,0 19 3 0,0-19-6 15,0 0-2-15,-14 23 0 0,6-13 0 16,8-10 0-16,-18 19-3 0,10-10 2 0,-3 3 1 16,5-3 3-16,-6 0 0 0,12-9 6 15,-18 18-4-15,5-11-4 0,13-7 0 0,-12 14 1 16,0-7-2-16,12-7-2 0,-10 14 0 0,10-14-4 16,-12 11-2-16,12-11 6 15,-7 10-4-15,7-10-4 0,0 0-2 0,-2 15 0 0,2-15 0 16,0 0 2-16,0 0 0 15,0 0-6-15,13 24 6 0,-13-24-2 0,16 8 3 16,-16-8-3-16,22 8-1 0,-13-5-2 16,-9-3-8-16,22 6-9 0,-10-2-19 15,-12-4-22-15,25 6-32 0,-25-6-36 16,18 4-35-16,-4-2-45 0,-2 1-36 0,-12-3-114 16,17 2-140-16,-5-2-430 0,-12 0-342 0</inkml:trace>
  <inkml:trace contextRef="#ctx0" brushRef="#br0" timeOffset="4738.92">23968 17922 2839 0,'0'0'-46'0,"0"0"20"0,0 0 15 0,0 0-6 15,0 0 10-15,0 0-23 16,0 0-1-16,25 3-10 0,-25-3-2 0,0 0-5 15,20-3-1-15,-10 6 5 0,-10-3-3 16,13 0-5-16,-13 0-5 0,20 0 4 0,-10 1 16 16,-10-1-1-16,16 0 4 15,-16 0-7-15,17 3-8 0,-17-3-10 0,10 0-20 0,-10 0-53 16,0 0-108-16,0 0-254 0,16-4 338 0</inkml:trace>
  <inkml:trace contextRef="#ctx0" brushRef="#br0" timeOffset="4921.49">24023 17847 1700 0,'0'0'229'0,"-18"-6"14"15,18 6-13-15,0 0-17 16,0 0-14-16,0 0-25 0,0 0-25 16,0 0-17-16,0 0-18 0,0 0-27 0,0 0-31 0,51 8-33 0,-51-8-43 15,0 0-54-15,26 3-42 16,-17 0-44-16,3-1-54 0,-12-2-140 0,14 1-452 15,-14-1-121-15</inkml:trace>
  <inkml:trace contextRef="#ctx0" brushRef="#br0" timeOffset="5608.7">24402 17763 2325 0,'0'0'-69'0,"0"0"27"0,0 0 8 0,0 0-1 0,0 0 27 15,0 0 7-15,0 0 23 16,0 0 14-16,0 0 4 0,0 0 8 0,0 0 6 0,0 0 1 15,0 0 0-15,0 0-2 16,0 0 10-16,0 0 2 0,2 53 6 0,-2-43 2 16,2 2 2-16,-2-12 5 15,-2 22 7-15,0-8-3 0,2-3 9 0,0 1 1 0,0-12 5 16,-4 24 7-16,4-11-6 0,0-13 6 0,-8 23 5 16,4-11 3-16,4-12 4 15,-4 22-9-15,0-10-11 0,4-12-6 0,-2 21-10 16,2-21-13-16,-4 19 2 0,4-19-16 15,0 17-5-15,0-17-13 0,0 17-6 0,0-17-10 16,0 0-15-16,-4 23-17 16,4-23-20-16,0 12-36 0,0-12-35 0,0 0-58 0,4 14-43 15,-4-14-53-15,0 0-123 16,-4 12-148-16,4-12-389 0,0 0-313 0</inkml:trace>
  <inkml:trace contextRef="#ctx0" brushRef="#br0" timeOffset="6198.32">24376 17826 2695 0,'0'0'-84'0,"0"0"18"0,0 0 32 15,4-17 13-15,-4 17 3 16,0 0 4-16,0 0 2 0,0 0 9 0,10-15 7 15,-10 15-2-15,0 0 5 16,8-11 13-16,-8 11 0 0,0 0 4 0,14-16-11 0,-14 16 4 16,15-8 1-1,-15 8 1-15,14-7 14 0,-14 7 17 0,18-7 16 0,-18 7 18 16,15-4 14-16,-15 4 7 0,18-5 4 0,-18 5 4 16,0 0-1-16,26-2-2 15,-26 2-3-15,0 0-10 0,25 0-1 0,-25 0-3 0,0 0-3 16,18 4-8-16,-18-4 0 15,0 0-11-15,16 7-6 0,-16-7-3 0,0 0 1 16,1 14-5-16,-1-14-1 0,0 0-2 16,0 0 6-16,-5 25 6 0,5-25-2 0,0 0 1 15,-12 19-3-15,2-11-5 0,10-8-1 0,-16 13-2 16,6-6-3-16,10-7-7 0,-19 14-3 16,9-8-4-16,10-6-5 0,-16 11-2 0,16-11-12 15,-13 9-10-15,13-9-15 16,-12 8-19-16,6-4-23 0,6-4-31 15,0 0-34-15,0 0-35 0,-20 10-49 0,20-10-38 16,-6 5-52-16,6-5-117 0,0 0-136 16,-11 4-427-16,11-4-412 0</inkml:trace>
  <inkml:trace contextRef="#ctx0" brushRef="#br0" timeOffset="6898.82">24726 17995 2806 0,'0'0'-104'15,"0"0"38"-15,0 0 42 16,0 0 42-16,0 0 34 0,10-8 24 0,-10 8 29 0,0 0 21 16,0 0 11-16,0 0 21 15,0 0 18-15,0 0 12 0,0 0-6 0,0 0 7 16,0 0-1-16,0 0-29 0,0 0 1 0,0 0 1 0,0 0 3 16,0 0-4-16,0 0-1 15,0 0-3-15,0 0-3 0,0 0-9 0,0 0-6 0,0 0-13 16,0 0-12-16,0 0-12 15,0 0-11-15,0 0-10 0,0 0-10 16,0 37-10-16,0-37-7 0,0 0-11 16,0 0-12-16,-8 28-15 0,8-28-16 0,-6 16-23 0,6-16-23 15,-8 19-25-15,8-19-23 16,-4 20-24-16,0-10-31 0,4 2-40 0,-6 1-47 16,2 3-41-16,4-3-25 0,-8-1-65 0,5-3-120 15,-1 0-63-15,4-9-12 16,-6 15-362-16,6-15-326 0</inkml:trace>
  <inkml:trace contextRef="#ctx0" brushRef="#br0" timeOffset="7828.57">24736 16247 2732 0,'0'0'-84'0,"0"0"13"15,0 0 18-15,25 0 13 16,-25 0 14-16,0 0 40 0,22 0 17 0,-22 0 29 16,0 0 26-16,25 0 26 15,-25 0 23-15,22 0 17 0,-22 0 5 16,16 0 10-16,-16 0 2 0,25 0-3 0,-25 0-6 0,26 4-12 0,-17-4-7 16,-9 0-21-16,26 2-14 15,-26-2-13-15,25 3-14 0,-13-1-9 0,-12-2-25 0,26 2-13 16,-26-2-23-16,17 6-24 15,-17-6-30-15,14 1-28 0,-14-1-38 0,0 0-49 16,20 3-49-16,-20-3-83 16,0 0-121-16,0 0-133 0,0 0-323 0,6-12-230 0</inkml:trace>
  <inkml:trace contextRef="#ctx0" brushRef="#br0" timeOffset="8028.39">24871 16180 2627 0,'0'0'-31'0,"0"0"19"15,0 0 12-15,0 0 10 16,0 0-5-16,0 0 2 0,-16-8 24 0,16 8-13 16,0 0-2-16,0 0 1 15,0 0 8-15,0 0-2 0,0 0-4 0,0 0-5 0,0 0-16 16,59 9-20-16,-59-9-24 0,18 5-39 0,-2-4-41 16,-7 1-74-16,-9-2-150 15,18 4-265-15,-6-4 170 0</inkml:trace>
  <inkml:trace contextRef="#ctx0" brushRef="#br0" timeOffset="8660.04">25725 15983 1710 0,'0'0'-45'0,"0"0"29"16,0 0 24-16,0 0 5 0,0 0 12 0,0 0 15 15,0 0 7-15,-11-25 17 0,11 25-1 16,0 0 24-16,-14-7 12 0,14 7 6 0,0 0 5 15,-18-6 0-15,18 6-6 16,0 0-1-16,-21-5-9 0,21 5-1 0,0 0 1 16,-26 1-3-16,26-1-1 0,-20 4 1 15,20-4 1-15,-17 6-1 0,17-6-6 0,-22 10-8 16,10-3-8-16,2 1-4 0,10-8-3 0,-17 19-7 16,5-9-5-16,2 3-3 15,-2-2-6-15,5 3-5 0,-3-1 0 0,2 2-2 16,0-2-5-16,2 2-2 0,2 1 14 15,0-2-8-15,4-14 0 0,-8 28-5 0,4-17-1 16,4-11-3-16,4 22-2 16,-4-22 0-16,8 22-1 0,0-11-4 0,-2 0 1 0,-6-11-5 15,16 13 0-15,-6-7-9 16,-10-6-2-16,19 9-12 0,-19-9-6 0,22 5-11 16,-22-5-15-16,21 0-12 0,-21 0-23 0,26-1-31 0,-26 1-33 15,25-4-28-15,-15 2-52 16,2-2-85-16,-12 4-661 0,18-5-411 0</inkml:trace>
  <inkml:trace contextRef="#ctx0" brushRef="#br0" timeOffset="9048.34">25849 16244 3006 0,'0'0'-7'0,"0"0"11"0,0 0 7 16,0 0-5-16,0 0 0 16,29-7-6-16,-29 7-2 0,0 0 13 0,0 0 1 0,0 0 14 15,0 0 19-15,22 2 10 16,-22-2 7-16,0 0 8 0,0 0 7 0,10 14 9 15,-10-14 8-15,0 0 8 16,-2 17 6-16,2-17-2 0,0 0 7 0,-12 20-1 0,12-20 3 16,-12 15-1-1,12-15-7-15,-13 14-10 0,5-7-4 0,8-7-5 0,-14 18-9 16,14-18-5-16,-8 13-11 0,8-13-9 0,-4 13-6 0,4-13-5 16,0 0-16-16,0 19-13 15,0-19-30-15,8 12-36 0,-8-12-55 0,12 7-71 16,-2-3-78-16,-2 0-132 15,-8-4-188-15,17 3 9 0,-17-3-338 0,0 0-291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30T08:05:11.19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7835 4688 451 0,'0'0'187'0,"0"0"-63"0,0 0-24 0,0 0-21 16,0 0-9-16,0 0-9 0,0 0-10 16,0 0-4-16,0 0 11 0,0 0-2 0,0 0-1 15,0 0 7-15,0 0-3 16,0 0 6-16,0 0-10 0,0 0 14 0,0 0-11 15,0 0 14-15,0 0 0 0,0 0 22 0,0 0-9 0,0 0 10 16,0 0 5-16,0 0 2 16,0 0 3-16,0 0 11 0,0 0 2 0,0 0 1 15,0 0 0-15,0 0-4 16,0 0 2-16,0 0-4 0,0 0-5 0,0 0-6 16,0 0-7-16,0 0-12 0,0 0-4 15,0 0-12-15,0 0-6 0,0 0-8 16,0 0-6-16,0 0-6 0,0 0-8 15,0 0 0-15,0 0-5 0,-47 7-3 0,47-7-1 0,0 0-5 16,0 0 2-16,0 0-2 0,0 0-4 0,0 0 3 16,0 0-2-16,0 0 0 15,0 0 2-15,4 28-6 0,-4-28-1 0,0 0 0 0,0 17-2 16,0-17 1-16,0 0 0 16,-2 23 2-16,2-23-3 0,0 0-1 0,0 22-2 15,0-22 6-15,0 16-6 16,0-16-3-16,0 0 3 0,0 20 0 0,0-20-1 0,0 0-2 15,-2 22 0-15,2-22 1 0,0 0-2 0,0 17 2 16,0-17 0-16,0 0-2 16,0 0 1-16,-2 19 0 0,2-19-1 0,0 0 2 15,0 0 4-15,0 0-7 0,0 0-2 16,0 0 1-16,0 0-6 0,0 20-22 0,0-20-34 16,0 0-45-16,0 0-67 15,0 0-58-15,0 0-85 0,-2 8-185 0,2-8-414 16,0 0-310-16</inkml:trace>
  <inkml:trace contextRef="#ctx0" brushRef="#br0" timeOffset="712.23">7582 4725 2667 0,'0'0'-120'16,"0"0"14"-16,0 0 15 0,0 0 5 0,-6-27 14 15,6 27 11-15,0 0 20 0,0 0 16 0,0 0 4 0,0 0 11 16,0 0 10 0,0 0 0-16,0 0 12 0,0 0 8 0,0 0 15 0,0 0 15 15,0 0 7-15,0 0 8 16,0 0-5-16,0 0-3 0,0 0 3 0,0 0-7 0,0 0 0 16,0 0-3-16,0 0-7 15,0 0 0-15,0 0-2 0,26 36-7 0,-26-36-1 16,8 16 2-16,-8-16 5 15,2 13-4-15,-2-13-1 0,2 17 5 0,-2-17 1 16,0 0 7-16,0 21 10 0,0-21 4 0,0 0-4 0,-12 20-4 16,6-11 0-16,6-9-1 15,-10 13-3-15,10-13-2 0,-16 13 2 0,8-5-5 0,8-8 0 16,-17 15-6-16,9-9-1 16,8-6-3-16,-20 17-2 0,10-5-5 0,1-5-1 15,-3 3-4-15,2-1 0 16,0 1-5-16,0-1 0 0,3 2 0 15,-5 1-2-15,2-1-2 0,10-11 1 0,-18 21 1 0,8-10-6 16,3 1 2-16,-5 0-6 0,2-1-6 16,2-1-23-16,-6-1-24 0,3 0-42 15,-3 2-44-15,4-4-38 0,-4 1-40 16,1-3-48-16,13-5-113 0,-24 8-468 16,24-8-178-16</inkml:trace>
  <inkml:trace contextRef="#ctx0" brushRef="#br0" timeOffset="1269.79">7993 3871 2446 0,'0'0'-84'0,"3"-11"13"0,-3 11 13 0,0 0 9 16,0 0 4-16,0 0 12 15,0 0 15-15,0 0 21 0,0 0 26 0,0 0 16 16,0 0 13-16,0 0 9 0,0 0 13 0,-31 43 9 16,17-25 8-16,1 3 8 0,-5 3 1 15,-2 1-4-15,1-1-5 0,-1 6-8 16,-2-4-5-16,-1 1-7 0,3 2-7 16,-5 1-7-16,3-5-6 0,0-1-5 0,3 1-7 15,-1-4-3-15,4-2-3 0,-1-4-4 16,3 1-4-16,0-4 0 0,2 1-1 0,1-6-6 15,1 1-14-15,10-8-12 0,-12 8-14 0,12-8-9 16,0 0-6-16,0 0-1 16,0 0 4-16,0 0-2 0,0 0 10 0,0 0-5 0,0 0 6 15,22-47 3-15,-12 39 2 16,-1-1 3-16,-9 9-1 0,20-15 6 0,-20 15-2 16,14-11-7-16,-14 11 4 15,13-8-1-15,-13 8-2 0,0 0-20 0,0 0-33 0,0 0-41 16,0 0-48-16,0 0-47 15,0 0-91-15,0 0-491 0,-33 34-88 0</inkml:trace>
  <inkml:trace contextRef="#ctx0" brushRef="#br0" timeOffset="1830.24">6781 4648 2197 0,'0'0'-79'0,"0"0"13"15,6-15 12-15,-6 15 4 16,0 0 5-16,8-12 11 0,-8 12 5 0,0 0 17 0,0 0 27 15,9-12 14-15,-9 12 16 0,0 0 26 0,0 0 2 16,8-12 13-16,-8 12-4 16,0 0 4-16,0 0-10 0,0 0 9 0,0 0 8 15,0 0 12-15,0 0 1 0,0 0-11 16,0 0-4-16,0 0-13 0,0 0-4 0,-2 46-6 16,2-46-6-16,-6 24-3 15,3-9-9-15,1 3-1 0,-2-3-7 0,2 3-6 16,-4-1-21-16,4 2-5 15,0 0 1-15,-2-1 1 0,2 1-3 0,0-1 0 0,0 0-5 16,0 0-3-16,0-1-9 0,2-17-14 0,-2 29-19 16,0-18-41-16,2-11-37 15,-4 21-29-15,4-21-28 0,0 17-47 0,0-17-94 0,-4 9-437 16,4-9-33-16</inkml:trace>
  <inkml:trace contextRef="#ctx0" brushRef="#br0" timeOffset="2134.9">6704 4795 2153 0,'-2'-29'-93'0,"4"16"18"16,-2 13 15-16,2-22 20 0,-2 22 13 0,4-20 18 15,-4 20 21-15,6-20 6 0,-6 20 11 16,6-20-5-16,0 13 3 0,-6 7-9 0,14-18 0 16,-9 11-1-16,-5 7 1 15,14-15-2-15,-4 9-1 0,-10 6 8 0,16-9 5 16,-16 9 5-16,17-7 0 15,-17 7 15-15,18 0-9 0,-18 0 9 0,0 0-8 0,24 12-2 16,-24-12-4-16,13 11 7 0,-7-3-11 0,-6-8-5 16,12 15 10-16,-12-15 5 15,8 16 13-15,-8-16 11 0,4 17 11 0,-4-17 6 16,0 0-4-16,-6 25-3 0,6-25-8 16,-10 15-2-16,2-5-12 0,8-10-11 0,-15 12-26 15,5-5-39-15,10-7-60 16,-16 11-59-16,16-11-83 0,-16 3-185 0,9-1-329 0,7-2-12 15</inkml:trace>
  <inkml:trace contextRef="#ctx0" brushRef="#br0" timeOffset="2472.02">7003 4849 2114 0,'0'0'-56'16,"0"0"13"-16,0 0 3 0,0 0 3 0,0 0 24 15,0 0 17-15,-6 28 20 16,6-28 27-16,0 0 21 0,-8 23 10 0,8-23 7 0,-4 21 5 15,0-9 0-15,4-12 0 0,-6 24-11 0,4-11-3 16,2-13-10-16,-2 23-9 16,2-23-3-16,0 21-13 0,0-21-22 0,2 17-28 0,-2-17-28 15,0 0-25-15,0 21-33 16,2-16-36-16,-2-5-61 0,0 0-101 0,0 0-390 16,0 0 78-16</inkml:trace>
  <inkml:trace contextRef="#ctx0" brushRef="#br0" timeOffset="2620.17">6910 4698 2205 0,'0'0'110'0,"4"-16"-9"0,-4 16-47 0,0 0-37 16,0 0-43-16,4-16-24 16,-4 16-17-16,4-6-20 0,-4 6-26 0,0 0-67 15,0 0-149-15,6-12-195 0,-6 12 291 16</inkml:trace>
  <inkml:trace contextRef="#ctx0" brushRef="#br0" timeOffset="3119.72">7696 3960 1499 0,'4'-14'-6'0,"-4"14"12"15,0 0 8-15,0 0 11 0,0 0 11 0,0 0 5 16,0 0-1-16,0 0-3 0,0 0-9 16,-30 36 0-16,21-23-15 0,-5 6-18 0,2 0-29 15,-4 1-51-15,-3 4-85 16,-1-1-304-16,-1 1 359 0</inkml:trace>
  <inkml:trace contextRef="#ctx0" brushRef="#br0" timeOffset="4169.91">6306 4714 1358 0,'0'0'-28'0,"0"0"-1"0,0 0 15 0,0 0 7 16,0 0 14-16,0 0 7 0,0 0 17 0,-28-12 10 16,28 12 0-16,0 0 12 0,0 0 8 15,0 0 1-15,-27 5 8 0,27-5 8 0,0 0 7 16,-20 8 0-16,20-8-3 16,-16 6 2-16,16-6-5 0,-13 6 1 0,13-6 5 15,-16 7 11-15,16-7-2 0,-14 8 6 16,14-8-6-16,-18 8-3 0,18-8 2 0,-21 11-10 15,11-3-9-15,-4-1-9 0,1 0-7 0,-3 3-1 16,2-1-8-16,-4 1 1 16,3-1-8-16,-5 3 0 0,2-2-4 0,1 0 5 0,-5 1-4 15,2-2-1-15,1 1 4 16,1-1-4-16,-1 1-6 0,-1-3-2 0,4 2-1 16,-3-4 11-16,1 0-3 15,2 3 0-15,-2-1-3 0,1 0-5 0,1-2-1 0,0 1-4 16,1-3-1-16,-1 3-2 15,16-6 1-15,-26 6 0 0,26-6 0 0,-25 2 2 16,25-2 5-16,-22 2-1 0,22-2 3 0,0 0 1 0,-27-6 0 16,27 6-3-16,-16-10 1 15,16 10 1-15,-16-11 3 0,16 11-1 16,-9-13 8-16,9 13-6 0,-6-19 1 16,6 19 2-16,-2-21-4 0,2 21-2 0,0-25-6 0,0 25-1 15,2-23-4-15,-2 23-6 16,2-22-5-16,-2 22-12 0,4-20-11 0,-4 20-19 15,3-21-26-15,-3 21-35 0,2-15-50 0,-2 15-63 16,2-13-65-16,-2 13-132 0,0 0-211 16,-7-14-265-16,7 14-249 0</inkml:trace>
  <inkml:trace contextRef="#ctx0" brushRef="#br0" timeOffset="4439.83">5292 4861 2547 0,'-9'10'-92'0,"9"-10"21"0,0 0 11 16,0 0 1-16,0 0 20 15,0 0 14-15,-8 12 18 0,8-12 13 0,0 0 14 16,0 0 17-16,0 0-1 16,0 0 18-16,11 23 11 0,-11-23 8 0,6 15 1 0,-6-15 7 15,2 19-3-15,-2-19 10 16,0 23-5-16,0-23-6 0,-4 22-2 0,2-8-8 15,2-14-4-15,-11 25-7 0,5-14-10 0,-4 0-17 16,2 0-34-16,8-11-40 0,-20 20-56 16,11-12-38-16,-3-1-51 0,0 0-91 0,12-7-505 15,-24 3-91-15</inkml:trace>
  <inkml:trace contextRef="#ctx0" brushRef="#br0" timeOffset="4720.16">5065 4943 2354 0,'0'0'-16'0,"0"0"2"0,0 0 5 0,0 0-2 16,0 0-2-16,0 0 4 15,0 0-2-15,0 0 5 0,0 0 8 0,0 0 22 16,0 0 26-16,0 0 8 16,0 0 12-16,0 0 8 0,0 0 2 0,0 0 0 0,0 0 3 15,-34 31 2-15,34-31 6 16,0 0-6-16,0 0-1 0,0 0-4 0,0 0 2 15,-29-13-8-15,29 13-6 0,0 0-8 0,-6-14-6 16,6 14-5-16,0 0-7 0,0 0-6 16,0 0-9-16,0 0-9 0,0 0-17 0,21-26-32 15,-21 26-32-15,0 0-43 16,0 0-53-16,0 0-35 0,0 0-68 0,0 0-140 16,0 0-375-16,0 0-77 0</inkml:trace>
  <inkml:trace contextRef="#ctx0" brushRef="#br0" timeOffset="5630.02">4733 4860 2203 0,'0'0'-78'16,"0"0"32"-16,0 0 13 0,0 0 5 0,0 0 6 0,0 0 19 16,0 0 17-1,0 0 15-15,0 0 11 0,0 0 18 0,0 0 3 0,0 0 6 16,0 0 4-16,-26 35 2 15,26-35 0-15,-16 16-4 0,16-16-2 0,-13 14 7 0,5-8-10 16,8-6-3-16,-16 11 0 16,16-11-2-16,-14 9-1 0,14-9-2 0,-13 2-10 15,13-2 4-15,0 0-10 0,0 0-4 16,0 0-10-16,-14-22 0 0,14 22-4 16,2-22-2-16,-2 22 2 0,0 0-11 0,10-36-19 0,-8 23-29 15,-2 13-46-15,6-21-54 16,-3 12-53-16,-3 9-115 0,4-16-495 0,-4 16-109 0</inkml:trace>
  <inkml:trace contextRef="#ctx0" brushRef="#br0" timeOffset="5779.78">4634 5264 2449 0,'6'15'60'0,"-6"-15"-1"16,0 0-44-16,8 13-53 15,-8-13-48-15,0 0-34 0,6 7-32 0,-6-7-68 0,0 0-405 16,0 0 161-16</inkml:trace>
  <inkml:trace contextRef="#ctx0" brushRef="#br0" timeOffset="6269.85">4546 4461 1836 0,'0'-16'5'0,"0"16"2"16,0 0-6-16,-8-15 11 0,8 15 1 0,0 0 19 16,0 0 31-16,0 0 14 15,-49 26 11-15,33-11 1 0,1 2 3 0,-9 4 1 16,3 1-4-16,-3 2 0 15,0-1 1-15,1 1-2 0,-5 4 1 0,-3-1-4 0,2 2-2 16,-3-1-4-16,-1-2-7 0,1 0-5 16,-5-1 7-16,2-2 4 0,-1 0 3 15,-1 0 2-15,4-4-3 0,1-2-6 0,-1-4-7 0,-5 1-5 16,11-3-5 0,-1-3-7-16,1 0-4 0,3-3-3 0,5-1-6 0,-3-4 2 15,3 2-4-15,-1-2-3 16,20 0 3-16,-28-2-2 0,28 2-1 0,-25 0 0 0,25 0-3 15,-22-2-1-15,22 2-3 0,0 0-6 0,-25 0-3 16,25 0-2-16,-16 6 2 16,16-6 9-16,-18 11-1 0,9-2 0 0,1 1-4 0,-6 4 0 15,4-3 0 1,-4 4-1-16,5 1 1 0,-3-1-2 0,-2 0-5 0,2 2 2 16,0-4-5-16,3 3-7 15,1-5-16-15,-2 3-40 0,2-5-37 16,8-9-51-16,-10 15-56 0,10-15-58 0,0 0-86 15,-8 4-167-15,8-4-425 0,0 0-345 0</inkml:trace>
  <inkml:trace contextRef="#ctx0" brushRef="#br0" timeOffset="6529.98">3552 4469 2804 0,'0'0'-48'0,"-13"-8"28"0,13 8 23 16,0 0 27-16,-18-8 26 0,18 8 31 0,0 0 32 16,-12-5 19-16,12 5 3 15,0 0-4-15,0 0-17 0,0 0-14 0,0 0-13 16,0 0-21-16,26-34-38 0,-12 26-52 15,1 3-61-15,-1-3-78 0,2 0-93 0,-5-1-176 16,5 2-469-16,-16 7-274 0</inkml:trace>
  <inkml:trace contextRef="#ctx0" brushRef="#br0" timeOffset="7800.18">16961 4593 2527 0,'0'0'-143'0,"0"0"32"0,0 0 27 0,0 0 24 15,0 0 26-15,0 0 27 0,0 0 14 0,0 0 15 0,0 0 22 16,0 0 17-16,0 0 16 16,0 0 12-16,0 0 4 0,-41 17 0 0,41-17-3 15,0 0-1-15,0 0-2 16,0 0-5-16,-6 20-4 0,6-20 7 0,-4 11-4 0,4-11-1 16,-4 15-8-1,4-15-2-15,-6 17-2 0,6-17-11 0,-10 23-8 0,6-10-2 16,0 1-6-16,-1-1-3 15,5-13-5-15,-12 25-4 0,8-12-11 0,4-13-20 0,-8 21-43 16,8-21-52-16,-4 19-59 0,2-13-54 0,2-6-114 16,-4 13-569-16,4-13-270 15</inkml:trace>
  <inkml:trace contextRef="#ctx0" brushRef="#br0" timeOffset="8111.96">16672 4719 2661 0,'0'0'-105'0,"0"0"7"0,-7-12 11 15,7 12 11-15,0 0 31 16,0 0 15-16,0 0 21 0,-8-12 6 0,8 12 15 0,0 0 15 16,0 0 10-16,0 0 10 15,0 0 15-15,0 0 6 0,0 0 1 16,0 0 6-16,0 0-1 0,0 0-5 15,-18 30-5-15,18-30 5 0,-6 15 6 0,6-15 4 0,-8 21 7 16,0-10-3-16,1 2-3 0,1 1-7 0,-6-1-7 16,0 2-7-16,-2-1-7 15,1 1-3-15,-3 0-4 0,0-1-7 0,-2 1-10 16,-1-4-31-16,1 1-34 16,0-2-47-16,5-3-51 0,-5-1-52 0,0-1-73 0,3-1-150 15,-3-4-387-15,4 0-106 16</inkml:trace>
  <inkml:trace contextRef="#ctx0" brushRef="#br0" timeOffset="8480.26">16967 4107 2237 0,'14'-9'-89'0,"-8"-2"14"15,-6 11 27-15,11-12 22 0,-11 12 9 0,0 0 15 0,10-8 18 16,-10 8 27-16,0 0 28 0,0 0 5 16,0 0 9-16,0 0-14 0,-27 36 3 15,15-22 1-15,2 0-1 0,-4 2 0 0,1 0-2 16,-3 0-3-16,4 0-4 0,-4-1 4 16,3 0-7-16,-1-3-4 0,2-1-6 0,-2 0-10 15,3-3 2-15,3 0-4 16,-6-1-3-16,14-7-2 0,-18 7-6 0,18-7-6 15,0 0 1-15,0 0 0 0,0 0-1 0,-21-16-7 0,21 16 7 16,0 0 5-16,-2-23-2 16,2 23-1-16,0 0-3 0,0 0-2 0,10-26-6 15,-10 26-3-15,0 0-9 16,0 0-21-16,9-12-34 0,-9 12-57 0,0 0-60 0,0 0-76 16,0 0-197-16,0 0-347 15,0 0-95-15</inkml:trace>
  <inkml:trace contextRef="#ctx0" brushRef="#br0" timeOffset="9284.84">15429 4601 2287 0,'0'0'-47'0,"-8"-19"13"0,8 19 8 15,0 0 0-15,0 0 17 16,0 0 23-16,0 0 21 0,0 0 32 0,0 0 19 0,0 0 13 15,0 0 11-15,0 0 2 0,0 0 1 0,0 0-2 16,0 0-11-16,0 0-9 16,0 0-9-16,2 53-6 0,-4-38-8 0,0 4-5 0,1-2-7 15,-1 3-5 1,0-3-5-16,0 2 10 0,0-2-4 0,0 2-8 0,0-2-3 16,0-2-9-16,2-15-13 15,-6 27-16-15,6-27-21 0,0 23-24 0,0-23-24 0,-2 13-30 16,2-13-27-1,0 0-9-15,0 0-2 0,0 0 0 0,0 0 8 0,0 0 15 16,0 0 10-16,0 0 5 0,0 0 8 0,0 0 21 16,-10-53 23-16,10 53 20 0,2-29 10 15,-2 12 19-15,4 0 14 0,-4 17 12 0,6-32 13 16,0 14 13-16,0-1-1 16,0 2 3-16,-1-1 10 0,5 4 2 0,-2-1 7 15,0 0-1-15,4 1-2 0,-4 1-10 16,1 1-6-16,5 3-4 0,-2-1 0 0,2 2-2 15,-14 8 2-15,23-7 2 0,-13 5 5 0,-10 2 2 16,0 0 3-16,28 8-1 16,-28-8 0-16,11 15-6 0,-11-15-2 0,8 17 0 0,-6-6-9 15,-2-11 2-15,-2 21 3 16,2-21-3-16,-10 21 0 0,5-9-5 0,5-12-2 16,-16 21-3-16,2-14-6 15,0 1-3-15,1-1-1 0,-3 2-7 0,16-9-14 0,-22 7-36 16,8-3-59-16,14-4-76 15,-19 1-75-15,9-2-152 0,10 1-218 0,0 0-282 16,-18-7-260-16</inkml:trace>
  <inkml:trace contextRef="#ctx0" brushRef="#br0" timeOffset="9519.7">15653 4728 2711 0,'0'0'-43'16,"0"0"27"-16,6 15 12 0,-6-15 8 0,0 16 11 15,0-16-5-15,-2 19 20 16,2-19 14-16,-4 23-2 0,4-23 21 16,-2 20 0-16,2-20-3 0,0 22-8 15,0-22-4-15,2 23-8 0,-2-23-6 0,2 17-23 0,-2-17-28 16,6 13-52-16,-6-13-60 15,10 11-65-15,-10-11-133 0,12 2-429 0,-12-2-38 16</inkml:trace>
  <inkml:trace contextRef="#ctx0" brushRef="#br0" timeOffset="9679.67">15765 4610 2602 0,'4'-13'159'0,"-4"13"-21"0,0 0-37 0,4-15-33 15,-4 15-28-15,0 0-22 0,6-13-29 16,-6 13-39-16,0 0-52 0,0 0-42 0,6-10-48 16,-6 10-108-16,0 0-427 0,0 0 5 0</inkml:trace>
  <inkml:trace contextRef="#ctx0" brushRef="#br0" timeOffset="11529.97">14730 4703 2128 0,'0'0'-3'15,"0"0"14"-15,0 0 11 0,0 0-4 0,0 0 11 16,0 0 11-16,0 0 6 0,0 0 11 16,0 0 11-16,0 0 4 0,0 0 8 0,28 4-3 15,-28-4-7-15,0 0 0 16,19 7-6-16,-19-7-9 0,14 5-3 0,-14-5-4 15,14 6-1-15,-14-6-8 0,12 6-5 16,-12-6-8-16,0 0 6 0,15 5-2 0,-15-5-1 16,0 0-3-16,0 0-1 0,0 0-3 0,0 0-3 15,0 0 0-15,0 0-4 16,0 0-4-16,0 0-2 0,0 0-2 0,0 0 2 0,0 0-1 16,-45 14 1-16,45-14-6 15,-27 1 4-15,11 1-2 0,16-2-1 16,-31 2-3-16,15 0 3 0,-2 0-1 15,18-2-2-15,-29 4 1 0,15-3-4 0,14-1 5 0,-26 2 0 16,26-2-3-16,-21 4 2 0,21-4 1 0,-20 2-6 16,20-2 3-16,-18 2-8 15,18-2-9-15,0 0-7 0,0 0-5 16,0 0 4-16,-25-8-2 0,25 8 3 16,0 0-5-16,-6-11 9 0,6 11 2 0,0 0 0 0,-2-19 10 15,2 19 7-15,0 0 9 16,0-21 10-16,0 21 4 0,0 0 6 0,0 0 8 15,2-24 1-15,-2 24-2 0,0 0-3 0,0 0-2 0,-4-16-5 16,4 16 1-16,0 0 11 16,0 0 10-16,0 0 0 0,0 0 1 0,0 0-2 15,-45 28-7-15,35-16 2 16,-4 0-7-16,1 1-3 0,-3 2-1 0,2 0-6 0,-3 3 1 16,-3-4-2-16,4 4-7 15,-5-1 18-15,3-2 2 0,2 0-13 0,-1-1-10 16,1-3-22-16,0 1-33 15,4-5-44-15,-1 3-58 0,13-10-55 0,-18 7-79 16,18-7-157-16,-12 3-449 0,12-3-260 0</inkml:trace>
  <inkml:trace contextRef="#ctx0" brushRef="#br0" timeOffset="11850.07">15005 4069 2586 0,'0'0'-96'0,"0"0"23"0,0 0 24 16,0 0 31-16,0 0 18 0,0 0 29 15,0 0 24-15,0 0 27 0,-21 54 1 0,9-35-3 16,-2 0-3-16,-2 3-7 0,-3 3-4 0,-3 1-3 16,-2 1-12-16,-3 1-4 15,1-2-5-15,-1 2-13 0,-1 1-29 0,-1 0-34 16,5-6-55-16,-1 1-40 0,-3-1-45 16,1-2-80-16,-1-2-493 0,1 3-32 15</inkml:trace>
  <inkml:trace contextRef="#ctx0" brushRef="#br0" timeOffset="12169.84">14023 4867 2226 0,'-19'6'39'0,"19"-6"57"15,0 0 10-15,0 0-10 0,0 0 2 0,-14 10-1 0,14-10 3 16,0 0 5-16,-16 9 7 16,16-9-5-16,-10 10-3 0,10-10-10 0,-15 16-11 15,7-7-9-15,8-9-9 16,-18 19-5-16,10-10-13 0,-4-1-24 0,5 3-30 0,-5-2-37 15,2 1-43-15,0 2-36 0,0-3-30 0,-1 1-23 16,-1-3-18-16,0-1-50 16,2-2-90-16,0 0-406 0,10-4-12 0</inkml:trace>
  <inkml:trace contextRef="#ctx0" brushRef="#br0" timeOffset="13159.88">13630 4757 2142 0,'0'0'-63'15,"0"0"17"-15,0 0-7 0,0 0 15 0,0 0 5 16,0 0 24-16,0 0 23 16,0 0 20-16,0 0 22 0,0 0 11 0,0 0 16 15,48-4-8-15,-48 4 7 0,0 0-8 16,0 0-9-16,0 0-4 0,0 0-3 0,0 0-1 16,23 2 0-16,-23-2 6 15,0 0-10-15,0 0-1 0,0 0-2 0,0 0-10 16,0 0 5-16,0 0 4 0,0 0 9 15,0 0 3-15,-53 9 9 0,53-9 4 16,-21 6 0-16,21-6-3 0,-26 10-2 0,14-5-3 0,-1 1 1 16,1 4-9-16,-2-1-2 15,0 1 0-15,2 1 3 0,1 1 5 0,-1-2-1 0,-2 4 0 16,2 0 0-16,-1-3 3 16,1 1-4-16,-2-1-6 0,0 1-5 0,1-3-7 15,-1 2-2-15,0-1-9 16,2-3-22-16,-1 2-19 0,1-2-32 0,-4-2-43 0,16-5-55 15,-23 8-62-15,23-8-54 0,-20 0-101 0,20 0-158 16,-20-8-371-16,12 5-255 16</inkml:trace>
  <inkml:trace contextRef="#ctx0" brushRef="#br0" timeOffset="13689.9">13328 4635 2772 0,'4'-14'18'0,"-4"14"6"0,0 0-5 16,0 0-4-16,8-15-7 0,-8 15 5 16,0 0 2-16,0 0-1 0,0 0 6 0,0 0 0 15,0 0 0-15,0 0-2 16,0 0-1-16,0 0-3 0,0 0 3 0,0 0-1 15,0 0-2-15,0 0 1 0,0 0 1 0,0 0-4 0,0 0-1 16,-28 40-1-16,28-40 2 16,-17 6-5-16,17-6 7 0,-18 4-7 0,18-4-3 0,-18 4-2 15,18-4-1-15,-19 4 0 16,19-4 5-16,-18 3-5 0,18-3-2 0,-14 8 12 16,14-8 1-16,-17 10 9 15,17-10 1-15,-14 11 5 0,14-11 10 0,-16 10 2 16,10-2 4-16,6-8 7 15,-15 9 2-15,15-9 3 0,-14 10 6 0,14-10 5 0,-18 7 6 16,18-7 8-16,-18 6 3 0,18-6 3 0,-17 1 1 16,17-1-2-16,-22 0 3 0,22 0-4 15,-23-4 1-15,23 4-4 0,-22-3-9 0,22 3-8 16,-20-4-7-16,20 4-6 16,-19-3-6-16,19 3-7 0,-18-5-6 0,18 5-5 15,0 0-4-15,-24-1-9 0,24 1-9 16,0 0-14-16,0 0-11 0,-17 7-7 0,17-7-13 15,0 0-10-15,-4 13-10 0,4-13-22 0,0 0-19 16,0 0-38-16,16 25-35 16,-16-25-42-16,19 10-36 0,-9-7-81 0,6 3-136 0,-6-4-429 15,-10-2-281-15</inkml:trace>
  <inkml:trace contextRef="#ctx0" brushRef="#br0" timeOffset="13939.84">13018 4185 2901 0,'0'0'38'0,"6"-30"-5"0,-6 30-12 15,11-12-28-15,-11 12-3 0,22-11 6 16,-8 3-16-16,2 2-18 0,-1 2-23 0,-1-3-27 16,4 0-20-16,-3 3-23 0,1-3-37 0,0 0-95 15,-2 2-399-15,-3-3 107 16</inkml:trace>
  <inkml:trace contextRef="#ctx0" brushRef="#br0" timeOffset="14209.75">12996 4959 2022 0,'0'0'90'0,"0"0"-5"16,0 21-20-16,0-21-31 0,0 0-6 16,0 0-13-16,-2 19-4 0,2-19-14 15,0 0-20-15,0 0-33 16,-4 6-43-16,4-6-66 0,0 0-159 0,0 0-216 0,0 0 278 16</inkml:trace>
  <inkml:trace contextRef="#ctx0" brushRef="#br0" timeOffset="14620">12586 4492 1727 0,'0'0'80'0,"0"-23"-23"0,0 23-8 0,-2-17-9 0,2 17-6 15,0 0 21-15,0 0-6 16,0-21 8-16,0 21-8 0,0 0 10 0,0 0 24 15,0 0 7-15,0 0-1 0,0 0-5 0,0 0-9 16,0 0-3-16,0 0-9 0,0 0-9 16,0 0-1-16,0 0-4 0,-39 29-5 0,39-29 1 15,-8 7-8-15,8-7 6 16,0 0 6-16,-14 12-3 0,14-12 17 0,0 0 3 0,0 0 8 16,-18 3-8-16,18-3-3 15,0 0-3-15,0 0 0 0,0 0-3 16,0 0 1-16,0 0 2 0,0 0 1 15,0 0 1-15,0 0-6 0,0 0 2 0,0 0 3 0,0 0 0 16,0 0 3-16,0 0 1 0,0 0 2 0,0 0 0 16,0 0-7-16,0 0-4 15,0 0-6-15,34 18 2 0,-28-4-9 0,1 0-10 16,1 1-9-16,-2 1-23 16,2 1-29-16,2 2-38 0,-2 0-53 0,0 2-64 0,3-3-63 15,-7-2-110-15,2 1-193 16,-2-1-426-16,-4-16-425 0</inkml:trace>
  <inkml:trace contextRef="#ctx0" brushRef="#br0" timeOffset="14809.77">12552 4885 3140 0,'0'0'49'0,"0"0"-1"0,0 0-10 16,0 0-23-16,0 0-17 15,0 0-2-15,0 0-2 0,0 0-20 0,22 11-21 0,-22-11-40 16,20 0-25-16,-7-1-22 0,-13 1-27 0,26-4-44 16,-14-1-90-16,3 2-400 15,-3 1 57-15</inkml:trace>
  <inkml:trace contextRef="#ctx0" brushRef="#br0" timeOffset="15289.84">12054 4824 2046 0,'0'0'-12'0,"0"0"3"16,0 0-4-16,0 0 7 0,0 0-4 0,0 0 2 15,0 0 8-15,0 0-8 16,0 0 15-16,-4 29 21 0,4-29 9 0,0 0-1 0,-4 13 8 15,4-13 5-15,0 0 1 0,-16 9-2 0,16-9-2 16,0 0-3-16,-16 8 3 16,16-8 15-16,0 0 0 0,-17 3 9 0,17-3 13 15,0 0 9-15,0 0 2 0,0 0 3 16,-30-11-7-16,30 11 1 0,-6-11 2 0,6 11-9 16,-4-19 1-16,4 19 3 0,0-25 3 15,0 25-10-15,2-23-8 0,-2 23-12 16,2-25-21-16,-2 25-21 0,4-19-35 15,-4 19-51-15,2-15-57 0,-2 15-38 0,4-5-59 16,-4 5-119-16,0 0-554 0,0 0-272 0</inkml:trace>
  <inkml:trace contextRef="#ctx0" brushRef="#br0" timeOffset="15420.18">11912 4933 2790 0,'6'24'98'0,"-6"-24"-8"0,0 0-34 0,2 19-45 0,-2-19-35 15,0 0-26-15,0 0-30 0,6 13-27 0,-6-13-28 16,0 0-45-16,0 0-95 16,0 0-415-16,0 0 64 0</inkml:trace>
  <inkml:trace contextRef="#ctx0" brushRef="#br0" timeOffset="15890.21">11853 4646 2088 0,'-2'-19'29'16,"2"19"8"-16,0 0-11 0,-4-21-19 0,4 21 6 16,0 0 4-16,-15-11 6 15,15 11 22-15,-16 0 9 0,16 0 4 0,0 0 8 0,-37 11 1 16,25-5 3-16,-4 2-7 16,0-1 0-16,-1 5-4 0,-3-3 1 0,-1 3-3 15,1-1-1-15,-6 0-2 16,3 2 5-16,-3-2-4 0,-5 0 6 0,3 3 5 15,1-5-3-15,-5 1 0 0,5-1-6 0,-1-2-5 0,1 1-3 16,1-2-8-16,1 2-5 16,3-5-2-16,1-1-3 0,-3 0-1 0,6-2-4 0,18 0-3 15,-39-2-4-15,23-2 1 16,-3 3-2-16,19 1-3 0,-28-6-1 0,15 2 0 16,13 4-4-16,-20-8-3 15,20 8 11-15,-20-6 3 0,20 6 8 0,-17-5-7 0,17 5-5 16,0 0-2-16,-22-2-2 15,22 2 2-15,0 0 1 0,-27 7-3 16,27-7-2-16,-18 10-2 0,8-4-1 0,-2 2 2 0,-1-1-2 16,3 3 1-16,-2-1-1 0,-2-2-3 15,2 3 1-15,-1 2 4 0,1-3-8 0,0 0-2 16,4 1-8-16,8-10-13 16,-19 15-21-16,11-9-26 0,8-6-29 15,-10 14-32-15,10-14-24 0,0 0-27 0,0 0-12 16,0 9-21-16,0-9-40 0,0 0-75 0,0 0-434 15,0 0-54-15</inkml:trace>
  <inkml:trace contextRef="#ctx0" brushRef="#br0" timeOffset="16019.81">11085 4650 2449 0,'8'-19'9'0,"-8"19"-51"0,4-17-59 0,-2 8-67 16,-2 9-105-16,2-22-324 15,-2 22 198-15</inkml:trace>
  <inkml:trace contextRef="#ctx0" brushRef="#br0" timeOffset="16180.06">10950 4434 1948 0,'0'0'236'0,"0"0"-20"16,0 0-29-16,0 0-32 0,0 0-18 0,0 0-16 0,37-13-17 15,-37 13-11-15,18-5-22 0,-18 5-40 0,20-6-59 16,-20 6-77-16,21-5-82 16,-9 1-152-16,-4 0-474 0,-8 4-136 0</inkml:trace>
  <inkml:trace contextRef="#ctx0" brushRef="#br0" timeOffset="24220.16">17536 4755 304 0,'0'0'92'0,"0"0"-19"0,0 0-14 0,0 0 1 16,0 0 1-16,0 0 0 0,0 0-9 0,0 0 10 16,0 0 1-16,0 0 2 15,0 0-4-15,0 0 15 0,0 0-16 0,0 0 2 16,0 0 5-16,0 0-6 0,0 0 2 16,46-12-5-16,-46 12-5 0,0 0-6 0,0 0-3 15,15-3-3-15,-15 3-2 16,0 0-13-16,0 0 0 0,24-2-1 15,-24 2 0-15,0 0-4 0,23-2-5 16,-23 2 2-16,22 0-1 0,-22 0-8 0,22 0 1 16,-22 0 8-16,25-2-5 0,-25 2-13 0,32 0 3 15,-19 0 16-15,-13 0-20 0,38 0 2 16,-21 0-2-16,3 0 6 0,-20 0-10 16,35 0-3-16,-15 0 1 0,-2 2 10 15,-1-2-15-15,3 0 0 0,-2 2 4 0,-1 0-2 16,-17-2 1-16,38 2 4 0,-23-1 2 15,5-1-9-15,-2 3 4 0,-18-3 8 0,31 1-5 16,-17-1-1-16,-14 0 2 0,27 3 1 0,-11-3 6 0,-16 0-8 16,24 1 5-16,-24-1 5 15,23 2-5-15,-23-2-1 0,20 0 6 16,-20 0-5-16,19 0 3 0,-19 0-3 0,0 0 6 16,22 0 14-16,-22 0-14 0,0 0-1 0,0 0-1 15,24-2-1-15,-24 2 10 16,0 0-17-16,0 0 1 0,0 0-2 0,13-5-9 15,-13 5 2-15,0 0-2 0,0 0 9 0,0 0-8 0,0 0 5 16,0 0-2 0,0 0 13-16,0 0-16 0,0 0 6 0,0 0 1 15,-29-29 11-15,29 29-8 0,0 0-4 16,-14-10 4-16,14 10 21 0,0 0-22 0,-16-9 9 0,16 9 0 16,0 0 5-16,-13-10 0 15,13 10 0-15,0 0-2 0,-14-7 11 0,14 7-1 16,0 0 7-16,0 0 7 15,-12-8 6-15,12 8 18 0,0 0-16 0,0 0 8 0,0 0-9 16,0 0-1-16,0 0 2 0,-12-9-9 0,12 9-7 16,0 0 2-16,0 0-5 15,0 0 5-15,0 0-9 0,0 0 6 0,0 0-9 16,0 0-5-16,0 0 0 0,0 0-15 16,0 0-5-16,51 13-1 0,-51-13-8 0,20 5 8 15,-20-5 6-15,20 9-2 16,-12-5 1-16,-8-4 4 0,13 8-5 15,-13-8 5-15,14 8 9 0,-14-8 5 0,10 10 6 16,-10-10 7-16,0 0-1 0,2 15 3 0,-2-15-4 16,0 0 3-16,0 0-7 0,-26 19 0 0,26-19-14 15,-19 8-13-15,7-5-33 16,0 3-25-16,12-6-37 0,-20 6-64 0,20-6-135 0,-21 2-280 16,13 0 216-16</inkml:trace>
  <inkml:trace contextRef="#ctx0" brushRef="#br0" timeOffset="27910.43">19290 4289 1609 0,'0'0'-64'16,"0"0"12"-16,0 0 6 0,0 0 19 16,0 0 11-16,0 0 14 0,0 0 6 15,0 0 11-15,0 0 6 0,0-22 3 0,0 22 9 0,0 0 10 16,0 0-3-16,0 0 2 15,0 0 9-15,0 0-1 0,0 0 3 0,0 0 4 16,0 0-2-16,0 0-7 0,0 0-1 0,0 0-2 16,0 0 1-16,0 0-12 15,0 0 4-15,0 0-5 0,0 0-11 0,-18-17 3 0,18 17-5 16,0 0 2-16,0 0 3 16,-21-2-5-16,21 2 9 0,0 0 3 15,-24-2 15-15,24 2-7 0,0 0-16 16,-27 2 4-16,27-2 1 0,-20 0-1 0,20 0 0 0,-23 2-7 15,23-2 7-15,-22 3 6 0,22-3 6 16,-18 6 5-16,18-6 1 0,-17 4-1 16,17-4 0-16,-18 10 9 0,18-10-6 0,-12 12 3 0,12-12-5 15,-14 17 2-15,8-10-2 16,6-7-6-16,-11 19-4 0,7-7 1 16,4-12-3-16,-6 19-3 0,2-8-2 15,4-11-1-15,-4 21 2 0,4-21-3 0,-4 18 0 0,4-18-1 16,-2 18-2-16,2-18 3 15,-4 16 4-15,4-16-5 0,0 0 5 0,6 18-1 16,-6-18-2-16,0 0-1 0,8 16-1 0,-8-16-2 16,10 9 4-16,-10-9-3 0,14 6 0 15,-14-6-3-15,15 6 0 0,-15-6-1 0,20 5 0 16,-20-5 4-16,20 3-7 16,-20-3-6-16,21 0 1 0,-21 0 2 15,20 0-3-15,-20 0-5 0,21-3-9 0,-21 3-9 16,22-3-20-16,-22 3-20 0,20-5-29 0,-20 5-37 15,19-9-53-15,-7 4-52 16,-12 5-83-16,16-14-629 0,-8 6-347 0</inkml:trace>
  <inkml:trace contextRef="#ctx0" brushRef="#br0" timeOffset="28749.89">19453 4453 2666 0,'0'0'-167'0,"0"0"24"0,0 0 23 0,0 0 26 16,0 0 10-16,0 0 19 15,0 0 20-15,0 0 14 0,0 0 20 0,0 0 8 0,0 0 11 16,0 0 23-16,0 0 2 15,0 0 17-15,0 0 18 0,0 0 8 0,0 0 17 16,0 0 9-16,0 0-2 0,0 0 4 16,0 0-5-16,0 0-7 0,0 0 10 0,0 0-1 15,0 0-2-15,0 0 1 0,0 0-8 0,0 0-4 16,0 0-3-16,0 0-6 16,0 0-4-16,0 0-7 0,0 0-7 0,-27 18 6 15,27-18-7-15,-8 15-3 0,8-15-4 16,-6 16-7-16,6-16-2 0,-6 19-3 0,6-19-5 15,-4 17 1-15,4-17-5 0,-4 15-1 0,4-15-4 16,0 17 5-16,0-17-5 16,0 0 1-16,0 0-4 0,6 23 0 0,-6-23-3 0,8 9-1 15,-8-9-8-15,12 8-8 16,-12-8-12-16,0 0-24 0,21 2-24 0,-21-2-38 16,0 0-39-16,0 0-37 15,28-14-42-15,-20 5-47 0,-8 9-133 0,5-20-537 0,-3 6-340 16</inkml:trace>
  <inkml:trace contextRef="#ctx0" brushRef="#br0" timeOffset="28950.15">19398 4193 2908 0,'0'0'-4'0,"8"-19"1"0,-8 19 11 15,0 0-18-15,0 0 13 0,0 0 3 0,0 0-2 16,0 0-2-16,0 0 0 16,0 0-19-16,0 0-26 0,0 0-36 0,0 0-58 0,0 0-89 15,0 0-189-15,0 0-218 16,0 0 145-16</inkml:trace>
  <inkml:trace contextRef="#ctx0" brushRef="#br0" timeOffset="30150.08">19632 4431 1679 0,'0'0'-109'0,"0"0"33"15,0 0 12-15,0 0 19 16,0 0 16-16,0 0 5 0,0 0 12 0,0 0 14 0,0 0 8 16,0 0 11-16,0 0 4 0,0 0 11 0,0 0 10 15,0 0 22-15,0 0-9 16,0 0 3-16,0 0 6 0,0 0-9 0,0 0 1 16,0 0-1-16,0 0 0 0,0 0 4 15,0 0-12-15,0 0 6 0,0 0-6 0,0 0-1 16,0 0 19-16,0 0 4 15,0 0 0-15,0 0 4 0,0 0 1 0,0 0 11 16,0 0 3-16,0 0-3 0,0 0 1 16,0 0 1-16,0 0-2 0,0 0-1 0,0 0-7 15,0 0-7-15,0 0 1 0,-10 48-3 0,10-48-10 16,0 0-2-16,2 21-6 16,-2-21-3-16,2 15-5 0,-2-15-9 0,2 16 0 0,-2-16-5 15,4 15-3-15,-4-15-14 16,0 0-24-16,2 17-34 0,-2-17-67 0,0 0-55 15,6 15-85-15,-6-15-186 0,0 0-456 0,0 0-274 0</inkml:trace>
  <inkml:trace contextRef="#ctx0" brushRef="#br0" timeOffset="32402.33">19620 4523 2524 0,'0'0'-157'16,"0"0"24"-16,0 0 17 15,0 0 21-15,0 0 18 0,0 0 19 0,0 0 23 16,0 0 5-16,0 0 12 16,0 0 4-16,0 0 4 0,0 0 3 0,0 0 1 0,0 0 2 15,0 0 8-15,0 0-1 16,0 0 8-16,0 0 12 0,0 0-1 0,0 0 4 15,0 0-5-15,0 0 13 0,0 0 6 0,0 0 3 0,0 0-1 16,0 0 5-16,0 0-6 16,0 0 7-16,0 0-11 0,0 0 0 0,0 0-1 15,0 0 7-15,0 0 5 16,0 0-9-16,0 0-2 0,0 0-4 0,0 0 11 16,0 0-17-16,0 0 7 0,0 0-4 15,16-41-5-15,-16 41-6 0,0 0 14 0,0 0-13 16,0 0-2-16,13-11-2 15,-13 11-2-15,0 0 5 0,0 0 0 0,10-10 11 16,-10 10-6-16,0 0-1 0,0 0 1 0,0 0 2 16,0 0-5-16,14-8-4 0,-14 8 3 15,0 0-9-15,0 0 5 0,0 0-4 0,0 0 2 16,0 0-5-16,14-5 1 16,-14 5-5-16,0 0 2 0,0 0-2 15,0 0 3-15,0 0-2 0,0 0 1 0,0 0-5 16,0 0 0-16,0 0-1 0,19 0 5 0,-19 0-2 15,0 0 4-15,0 0-1 0,0 0-1 0,0 0 8 16,0 0 1-16,0 0 1 0,0 0 9 16,16 16-4-16,-16-16 5 0,0 0 4 15,0 0 6-15,0 0 2 0,4 15-5 16,-4-15 0-16,0 0 2 0,0 0 2 0,0 19-3 0,0-19-5 16,0 0 1-16,0 0-4 15,-2 21 0-15,2-21-4 0,0 0 1 0,0 0 0 16,-2 21 1-16,2-21-3 15,0 0 3-15,-6 17 3 0,6-17 0 0,0 0-1 0,-4 15 3 16,4-15-3-16,0 0 0 16,-6 16-2-16,6-16-5 0,0 0 2 0,-9 13 0 15,9-13-2-15,-10 9-5 0,10-9 0 0,0 0-1 16,-10 10 0-16,10-10-3 0,0 0-2 16,-14 11 1-16,14-11-2 0,-10 10 0 0,10-10-3 15,0 0 1-15,-11 9 1 16,11-9-3-16,0 0 3 0,-12 10-2 15,12-10 1-15,0 0 1 0,-10 9-4 0,10-9 2 0,0 0-3 0,-8 10 3 16,8-10-3-16,0 0 1 16,0 0-2-16,-14 9 4 0,14-9-5 0,0 0 2 15,0 0-1-15,0 0 1 16,-9 10 0-16,9-10 0 0,0 0 2 16,0 0-4-16,0 0-1 0,0 0 4 0,0 0 5 15,-10 9-5-15,10-9 2 0,0 0-6 0,0 0 4 16,0 0 2-16,0 0 1 15,0 0 1-15,0 0 5 0,0 0-1 0,0 0 3 0,0 0-1 16,0 0-2-16,0 0-1 0,0 0-1 0,0 0 1 16,0 0-2-16,0 0 0 15,0 0 4-15,41 2-7 0,-41-2 3 16,22-2-3-16,-22 2 2 0,19 0-2 16,-19 0-2-16,24-1-1 0,-24 1-3 0,23 0-4 15,-23 0-9-15,22-3-11 0,-22 3-20 16,20 0-25-16,-20 0-41 0,0 0-40 0,21 0-45 0,-13-1-59 15,-8 1-121-15,0 0-558 16,0 0-346-16</inkml:trace>
  <inkml:trace contextRef="#ctx0" brushRef="#br0" timeOffset="33150.04">18931 4918 2695 0,'0'0'-144'16,"0"0"18"-16,0 0 20 0,0 0 12 0,0 0 27 15,0 0 12-15,-10-18 12 16,10 18 14-16,0 0 16 0,0 0 7 0,0 0 3 0,0 0 6 15,0 0 13-15,0 0 21 0,0 0-3 16,0 0 6-16,0 0-4 0,0 0 0 16,0 0 0-16,47-1-2 0,-47 1-13 0,26 0 4 15,-26 0-5-15,29 1 1 0,-13-1-4 16,5 0 4-16,-1 2-1 0,0-2 3 0,3 0-2 16,-3 0 6-16,3 0-9 15,1 0 0-15,1 2 9 0,1-4-15 0,-2 2-9 16,3-2 11-16,-1 1-9 0,-1 1 22 15,-3-3-8-15,5-1-2 0,3 3-8 0,-9 1 8 16,3-3 2-16,-1 0-6 0,1 1 7 0,-1 0-7 16,-1 0 3-16,-2 0-2 15,3 0-2-15,-1 0 2 0,0 0-1 0,-5 1 3 0,3 1-1 16,-1-3-8-16,1 2 7 16,-20 1-8-16,32-5 3 0,-21 5-4 0,-11 0 1 15,26-4-2-15,-26 4-4 16,23-1-18-16,-23 1-18 0,18 0-22 0,-18 0-34 0,16-3-35 15,-16 3-50-15,0 0-108 0,15 0-379 0,-15 0 100 16</inkml:trace>
  <inkml:trace contextRef="#ctx0" brushRef="#br0" timeOffset="33859.94">18992 5299 1932 0,'-16'3'-21'16,"16"-3"21"-16,0 0 14 15,0 0 9-15,0 0 14 0,-20 5 14 0,20-5 4 16,0 0 23-16,0 0-10 0,0 0 11 15,0 0-5-15,0 0 6 0,0 0-6 0,0 0-6 16,0 0-7-16,0 0-2 0,0 0-10 0,0 0-4 16,0 0-9-16,0 0 0 0,0 0-5 15,0 0-1-15,55 4-7 0,-55-4 1 0,28-1-6 16,-28 1-1-16,31-3 1 16,-17 3-4-16,-14 0 0 0,27-1 2 0,-27 1-8 15,28 0 7-15,-28 0 3 16,23 0 2-16,-23 0-5 0,20 1 4 0,-20-1-4 0,0 0 3 15,18 3 1-15,-18-3-1 0,0 0-3 0,0 0 1 16,0 0 1-16,6 13-5 16,-6-13-3-16,0 0 2 0,0 0-3 0,0 0 0 0,-24 27-1 15,24-27 0-15,-14 11-1 16,14-11 1-16,-15 13-2 0,5-5 9 0,0-1-6 16,0 3-4-16,10-10 0 15,-19 15 1-15,7-8 4 0,4 1-6 0,8-8 0 0,-14 12 2 16,14-12-1-16,-12 11 5 15,12-11 1-15,-8 11 5 0,8-11 5 0,0 0 4 16,0 0 1-16,0 0 2 0,2 20-1 0,-2-20-2 16,0 0-2-16,24 8-3 0,-24-8-4 15,22 4 3-15,-9-4-6 0,-13 0-6 16,30 1-15-16,-14-1-6 0,-16 0-31 16,31-1-22-16,-13-2-43 0,-18 3-42 15,29-1-40-15,-17-5-91 0,4 0-585 0,-7 0-232 16</inkml:trace>
  <inkml:trace contextRef="#ctx0" brushRef="#br0" timeOffset="34110.1">19457 5346 2565 0,'22'-4'-41'16,"-22"4"26"-16,0 0-1 15,0 0 11-15,0 0 5 0,21 0 11 0,-21 0 11 16,0 0 2-16,24-2-4 0,-24 2-4 0,0 0 8 16,25 2-15-16,-25-2 6 0,20 0-1 15,-20 0-2-15,22 0-10 0,-22 0-10 16,17 2-21-16,-17-2-17 0,18 2-35 16,-18-2-32-16,18-2-55 0,-18 2-127 0,9-2-314 0,-9 2 179 15</inkml:trace>
  <inkml:trace contextRef="#ctx0" brushRef="#br0" timeOffset="34420.25">19730 5315 1812 0,'0'0'8'0,"0"0"0"15,0 0-1-15,0 0-6 0,0 0 6 0,0 0 8 16,0 0 15-16,0 0 24 0,0 0 22 15,0 0 4-15,0 0 17 0,0 0 6 0,22 12-7 16,-22-12 4-16,0 0-5 0,0 0-4 16,-4 23 3-16,4-23 3 0,0 0-6 0,-6 26 4 15,6-26-9-15,-4 23-6 0,0-12 2 16,4-11-7-16,-2 25-4 0,0-11-7 16,2-14-9-16,-4 26-3 0,2-12-10 0,2-14 1 0,-2 25-7 15,-2-12-6-15,4-13-1 16,-2 23-1-16,2-23-9 0,0 20-14 15,0-20-13-15,0 18-15 0,0-18-25 16,0 0-36-16,0 21-43 0,0-21-59 0,2 5-77 0,-2-5-175 16,0 0-386-16,0 0-151 0</inkml:trace>
  <inkml:trace contextRef="#ctx0" brushRef="#br0" timeOffset="34809.96">19706 5273 2368 0,'0'0'-90'0,"-2"-19"4"0,2 19 12 16,2-19 0-16,-2 19 12 15,2-19 15-15,-2 19 20 0,2-17 27 0,-2 17 19 16,4-16 34-16,-4 16 9 16,0 0 10-16,4-20 5 0,-4 20 5 0,4-16-5 0,-4 16-1 15,0 0 4-15,8-16-8 16,-8 16-4-16,0 0-9 0,8-17-5 0,-8 17-4 15,10-10-6-15,-10 10-3 0,0 0-9 0,17-9 1 0,-17 9-6 16,16-3-3-16,-16 3 1 16,0 0 1-16,0 0 5 0,29 8 2 0,-29-8 14 15,12 9 3-15,-12-9 1 16,14 16 2-16,-10-7 8 0,-4-9 0 0,8 17 3 0,-4-7 4 16,-4-10 6-16,6 21 7 15,-6-21 3-15,0 20-1 0,0-20-5 0,0 0-4 16,-8 27-6-16,8-27-8 15,-10 16-12-15,10-16-23 0,-14 12-31 0,14-12-41 0,-14 10-42 16,14-10-44-16,-17 6-48 0,9-2-39 0,-2-2-46 16,10-2-121-16,-22 0-503 15,22 0-268-15</inkml:trace>
  <inkml:trace contextRef="#ctx0" brushRef="#br0" timeOffset="35360.94">19966 5389 2654 0,'0'0'-86'0,"-12"13"11"16,12-13 8-16,0 0 3 15,-6 12 18-15,6-12 21 0,0 0 18 0,-8 11 21 0,8-11 19 16,0 0 12-16,-8 18 5 15,8-18 8-15,0 0-1 0,-4 20 8 0,4-20-4 16,0 0 4-16,-2 20-3 16,2-20-4-16,0 0-5 0,0 19-3 0,0-19-8 0,0 0 2 15,0 0-10-15,2 19-4 0,-2-19-6 16,0 0-5-16,0 0-25 0,6 13-28 16,-6-13-33-16,0 0-32 0,0 0-30 0,14 6-47 0,-14-6-77 15,0 0-491-15,0 0-18 16</inkml:trace>
  <inkml:trace contextRef="#ctx0" brushRef="#br0" timeOffset="35590.08">20028 5220 2161 0,'2'-21'-22'16,"-2"21"23"-16,0 0 13 15,0 0 13-15,4-16 31 0,-4 16 18 0,0 0 20 16,0 0 5-16,0 0 2 0,0 0-7 0,6-14-10 0,-6 14-11 16,0 0-8-16,0 0-14 15,0 0-39-15,0 0-52 0,0 0-54 0,8-6-69 16,-8 6-96-16,0 0-507 16,0 0-52-16</inkml:trace>
  <inkml:trace contextRef="#ctx0" brushRef="#br0" timeOffset="35859.98">20125 5182 2208 0,'0'0'-76'0,"13"7"17"16,-13-7 8-16,0 0 14 0,0 0 26 15,14 13 19-15,-14-13 19 0,8 14 22 0,-8-14 19 16,8 19 14-16,-4-9 11 15,-2 5 5-15,2-2-9 0,-2 5-5 0,4-2-4 16,-5 2-9-16,1 1-7 0,-2 0 2 0,0 1-11 0,0 2-5 16,0-2-2-16,-2 0-3 15,1 1 4-15,-5 2-1 0,2-1-2 0,-2 1-3 16,-2-2-5-16,-4 2-18 16,0-4-39-16,-5 0-55 0,3 2-48 0,-4-4-66 0,-7 2-120 15,-3-3-490-15,1-1-110 16</inkml:trace>
  <inkml:trace contextRef="#ctx0" brushRef="#br0" timeOffset="36570.08">18791 5257 2187 0,'12'-8'-141'0,"-12"8"24"16,0 0 13-16,0 0 20 0,0 0 25 0,0 0 31 15,0 0 23-15,0 0 25 0,0 0 26 16,0 0 36-16,0 0 22 0,0 0 18 0,0 0 0 16,0 0-2-16,0 0-3 0,0 0-9 0,0 0-14 15,-2 40-4-15,2-40-5 16,-12 22-8-16,4-10-2 0,3 3-10 0,-3 0 0 16,2 2-10-16,-2 1-5 15,2-1-1-15,2 2 5 0,-4 2 2 0,4 0 0 0,0-1-3 16,2 0 3-16,0 1-9 15,4-2-5-15,0 2 0 0,2 1-8 0,2-1-2 16,4 0-20-16,2-2-27 0,4-1-22 16,-3-1-40-16,7 0-39 0,2-1-39 15,1-3-49-15,-3-2-107 0,3-2-537 0,-1-1-190 16</inkml:trace>
  <inkml:trace contextRef="#ctx0" brushRef="#br0" timeOffset="37450.25">20242 4927 2388 0,'0'0'-120'15,"0"0"21"-15,0 0 15 16,0 0 24-16,0 0 12 0,0 0 9 0,0 0 7 15,0 0 13-15,0 0 7 0,0 0 3 0,0 0 20 16,0 0 5-16,0 0 2 0,0 0-4 16,0 0 7-16,0 0-3 0,0 0 0 0,0 0-1 15,0 0-1-15,0 0 0 16,0 0-5-16,0 0-1 0,0 0-7 0,0 0-6 0,0 0 6 16,0 0-9-16,0 0 6 15,0 0 0-15,26-31-3 0,-26 31 1 0,0 0 4 16,0 0-6-16,24 3 8 15,-24-3-3-15,0 0 9 0,0 0 2 0,0 0 1 0,27 5 9 16,-27-5 22-16,0 0 2 0,10 14 19 0,-10-14-8 16,0 0 6-16,2 16 4 15,-2-16 1-15,0 0-1 0,-6 25 10 0,6-25 10 16,-10 17-2-16,10-17 1 16,-10 15 4-16,10-15-4 0,-9 16-3 0,1-9-8 0,8-7-3 15,-8 11 1-15,8-11-12 16,0 0-2-16,-10 13-8 0,10-13-6 0,0 0 1 15,0 0-8-15,-4 15-3 16,4-15-7-16,0 0-11 0,0 0-11 0,0 0-18 0,18 13-19 16,-18-13-32-16,0 0-28 0,27 1-54 0,-27-1-44 15,26-1-51-15,-26 1-118 16,29-9-459-16,-13 4-140 0</inkml:trace>
  <inkml:trace contextRef="#ctx0" brushRef="#br0" timeOffset="37760.11">20714 4791 2388 0,'0'0'-83'0,"0"0"7"16,0 0 8-16,0 0 11 0,21 0 3 0,-21 0 7 15,0 0 2-15,22 0 4 16,-22 0 3-16,18-2 2 0,-18 2 10 0,21 2-2 0,-21-2-3 16,20 2 19-1,-20-2-16-15,22 0 2 0,-22 0 16 0,17 0-13 0,-17 0-19 16,0 0-37-16,24-2-70 15,-24 2-302-15,12-3 391 0</inkml:trace>
  <inkml:trace contextRef="#ctx0" brushRef="#br0" timeOffset="37979.85">20781 4740 1396 0,'0'0'35'0,"-26"7"16"16,26-7 36-16,0 0 11 0,0 0 19 0,0 0 5 15,-10 14-3-15,10-14 6 0,0 0-5 0,-6 19-5 0,6-19-6 16,-4 15-7-16,4-15-15 16,0 19-3-16,0-19-15 0,-2 23-9 0,2-23-2 15,0 20-6-15,0-20-23 16,-2 20-14-16,2-20-35 0,0 18-37 0,0-18-50 0,0 0-41 16,4 20-61-16,-4-20-177 15,0 10-283-15,0-10 93 0</inkml:trace>
  <inkml:trace contextRef="#ctx0" brushRef="#br0" timeOffset="38590.25">21556 4361 1911 0,'0'0'-58'0,"0"0"9"0,0 0 13 16,-27-10 16-16,27 10 20 0,-16-1 16 0,16 1 20 15,0 0 13-15,-25 0 3 16,25 0 3-16,0 0 19 0,-34 3-17 0,24 1-8 0,10-4 20 15,-21 8-4-15,9-3 3 16,-2 3 2-16,14-8-3 0,-23 15-1 0,13-6-2 16,0 1-6-16,-2-1 5 0,4 3-1 0,0 0 1 15,1 2-6-15,1-2 0 16,6-12-1-16,-12 27-6 0,8-14-4 0,0 0-5 0,4-13-1 16,-2 27-4-16,2-27-5 15,2 25-5-15,-2-25 3 0,4 22-5 0,0-10-7 16,-4-12-2-16,8 20 0 15,0-11-8-15,-8-9-6 0,15 14-16 0,-7-6-8 0,-8-8-17 16,24 10-5-16,-14-8 0 0,-10-2-15 0,25 4-6 16,-25-4-1-16,26-2-19 15,-26 2-23-15,29-6-20 0,-15 1-29 0,0 1-57 0,-3-4-117 16,5 2-304-16,-6 1 141 16</inkml:trace>
  <inkml:trace contextRef="#ctx0" brushRef="#br0" timeOffset="38900.08">21688 4588 1758 0,'0'0'-53'0,"0"0"20"0,0 0 20 0,0 0 13 16,0 0 20-16,0 0 8 0,0 0 16 0,0 0 10 16,-4 28 18-16,4-28-4 15,0 0 12-15,-12 15 5 0,12-15 5 0,-8 14-5 16,8-14-3-16,0 0-3 0,-6 19-7 16,6-19-4-16,-7 13-8 0,7-13-7 0,0 0-1 15,-6 18-13-15,6-18-7 16,0 0-15-16,-2 14-18 0,2-14-38 0,0 0-21 15,0 0-49-15,11 16-46 0,-11-16-97 16,8 2-446-16,-8-2 51 0</inkml:trace>
  <inkml:trace contextRef="#ctx0" brushRef="#br0" timeOffset="39089.86">21698 4452 1985 0,'0'0'0'0,"0"0"21"16,6-15-10-16,-6 15 6 0,0 0 1 0,0 0-9 16,1-16-1-16,-1 16-1 15,0 0-4-15,0 0-19 0,0 0-22 0,0 0-39 16,10-5-64-16,-10 5-123 0,0 0-234 16,0 0 331-16</inkml:trace>
  <inkml:trace contextRef="#ctx0" brushRef="#br0" timeOffset="39600.18">21835 4602 1489 0,'0'0'15'0,"0"0"-3"15,0 0 2-15,0 0 4 16,0 0 4-16,0 0 5 0,0 0 11 0,0 0 12 16,0 0 13-16,0 0 12 15,0 0 16-15,-2 28 20 0,2-28 12 0,0 0 8 0,0 0 13 16,0 0 5-16,0 0-4 15,0 0-9-15,0 0-9 0,-12 18-9 0,12-18-8 16,0 0-11-16,-6 16-6 0,6-16-9 0,0 0-7 0,-5 17-1 16,5-17-16-16,0 0-4 15,-2 19-5-15,2-19-11 0,0 0-14 0,0 17-42 16,0-17-48-16,0 0-72 16,0 0-70-16,0 19-116 0,0-19-620 0,-6 6-364 0</inkml:trace>
  <inkml:trace contextRef="#ctx0" brushRef="#br0" timeOffset="40189.78">21148 4951 2774 0,'0'0'-103'0,"0"0"25"16,0 0 15-16,0 0 15 0,0 0 18 0,0 0 24 0,0 0 18 15,0 0 17-15,0 0 13 16,0 0 4-16,0 0 5 0,0 0-1 0,0 0 1 16,41 10-6-16,-41-10-5 15,28 0-1-15,-13 2-9 0,5-2-12 0,1 1-16 0,3-1-17 16,-2 0-23-16,3 0-16 15,5 0 2-15,3-1-1 0,0-1 13 0,-3 2-3 16,3-2 5-16,3-2 3 0,3 2 16 0,0-1 10 0,2 0 4 16,1 2 14-16,1 1 6 15,0-3 11-15,-6 3 10 0,1 0-1 0,1 0-1 16,-4 0 7-16,8 3 3 16,-5-3 0-16,-3 0 1 0,0 0-3 0,-1 0 3 0,-1 0 0 15,-5 0 6-15,3 1 5 16,-3-2 0-16,-3 1 0 0,-3 0 1 0,1 0-8 15,-3-3-2-15,0 3-8 0,-20 0-1 0,29-1-6 0,-29 1-20 16,24 0-26-16,-24 0-51 16,19 0-52-16,-9 1-47 0,-10-1-79 0,0 0-165 15,0 0-351-15,0 0-47 16</inkml:trace>
  <inkml:trace contextRef="#ctx0" brushRef="#br0" timeOffset="40960.07">21205 5463 2192 0,'0'0'-56'15,"0"0"11"-15,0 0 20 0,0 0 11 0,0 0 19 16,0 0 17-16,0 0 14 16,0 0 5-16,0 0 8 0,0 0 11 0,-8-32 11 0,8 32 7 15,0 0 2-15,0 0 0 16,0 0-9-16,0 0-2 0,0 0-11 0,0 0-3 15,27-10-7-15,-27 10-2 0,0 0-6 0,22-1-8 0,-22 1 3 16,0 0-6-16,24 1-4 16,-24-1-2-16,0 0-2 0,21 4 1 0,-21-4-4 15,18 4 9-15,-18-4-9 16,17 5 2-16,-17-5 3 0,14 3 5 0,-14-3-4 0,0 0 4 16,20 10-1-1,-20-10 2-15,8 5-1 0,-8-5 0 0,0 0 5 0,6 14-4 16,-6-14-3-16,0 0 1 15,0 0-5-15,0 0 0 0,-14 26-4 0,14-26-4 0,-12 12 3 16,12-12-4-16,-10 14-4 0,10-14 1 0,-17 13 2 16,17-13-2-16,-12 11-2 15,12-11 1-15,-12 9-3 0,12-9 1 0,-12 12-1 16,12-12-1-16,-10 7 3 0,10-7-3 16,0 0 2-16,-9 12 2 0,9-12 4 0,0 0 5 15,0 0 3-15,0 0 3 16,0 0 4-16,0 0 6 0,4 20 6 0,-4-20-4 15,0 0 3-15,0 0-8 0,21 8 0 0,-21-8-5 0,22 3-1 16,-22-3-6-16,25 1-3 16,-25-1-7-16,26-1-12 0,-10 1-30 0,-16 0-28 15,31-4-45-15,-31 4-56 16,29-2-50-16,-17-3-66 0,-12 5-150 0,24-7-457 0,-12 4-257 16</inkml:trace>
  <inkml:trace contextRef="#ctx0" brushRef="#br0" timeOffset="41212.3">21652 5456 2629 0,'0'0'-91'0,"0"0"20"0,20-2 3 16,-20 2 25-16,0 0 20 0,22-2 28 15,-22 2 5-15,0 0 27 0,23 2 4 0,-23-2 6 0,22 0 4 16,-22 0-9-16,21 0-11 16,-21 0 5-16,22 2-11 0,-22-2-6 0,26-2-29 15,-26 2-43-15,25 0-46 16,-13-2-62-16,-12 2-122 0,22-5-372 0,-13-1 117 0</inkml:trace>
  <inkml:trace contextRef="#ctx0" brushRef="#br0" timeOffset="41550">22132 5289 1896 0,'0'0'-13'0,"0"0"20"16,0 0 6-16,17-6 14 0,-17 6 9 0,0 0 1 15,0 0 1-15,0 0 11 16,0 0 9-16,0 0 2 0,12 24 0 0,-12-24 0 0,2 14-9 16,-2-14-2-16,4 21 1 0,-4-21 2 0,2 23-19 15,-2-10 4-15,0-13-2 16,0 27-4-16,0-11 1 0,0-16-6 0,0 31 3 0,2-15-4 16,-2 1 0-1,0-17-5-15,4 33-4 0,-4-19-2 0,0 1-11 16,0-15-11-16,4 27-11 0,0-15-26 15,-4-12-19-15,4 23-8 0,-4-23-20 0,6 16-5 0,-6-16-8 16,1 14-20-16,-1-14-27 0,0 0-85 0,0 0-351 16,-1 11 214-16</inkml:trace>
  <inkml:trace contextRef="#ctx0" brushRef="#br0" timeOffset="41890.11">22143 5450 1771 0,'0'0'28'0,"2"-26"-4"15,-2 26-1-15,4-23 11 0,-4 23 0 0,4-23 18 0,-2 10 26 16,-2 13 18-16,6-29 20 16,0 16 18-16,-2 0-3 0,0-1 3 15,-4 14-8-15,6-21-5 0,-2 10-7 16,-4 11-6-16,8-19-10 0,-8 19-7 0,7-16-8 0,-7 16-11 16,8-15-8-1,-8 15-7-15,8-12-7 0,-8 12-4 0,14-7-6 0,-14 7-6 16,0 0-3-16,14-6-2 15,-14 6-4-15,0 0-1 0,0 0 3 0,23 13-2 0,-23-13-2 16,14 16-2-16,-8-6-3 0,0 0 1 0,0 2-5 16,-6-12 2-16,9 27-4 15,-7-12 2-15,-2-15-5 0,0 27 6 0,0-14 1 16,0-13 7-16,-8 25 1 0,1-12 2 16,1-3-1-16,-4 1-3 0,10-11-8 0,-22 18-14 15,12-13-27-15,-3 2-32 16,13-7-44-16,-20 10-65 0,12-4-53 0,-2-2-87 15,10-4-153-15,-17 2-419 0,17-2-246 0</inkml:trace>
  <inkml:trace contextRef="#ctx0" brushRef="#br0" timeOffset="42210.18">22389 5518 2655 0,'0'0'-16'0,"0"0"19"16,12 13 4-16,-12-13 15 0,0 0 27 0,0 0 27 0,2 11 17 15,-2-11 14-15,0 0 2 16,0 0-3-16,0 0-1 0,-6 28-6 0,6-28-7 15,0 18-7-15,0-18-13 0,-6 21-5 0,6-21-7 0,-2 19-5 16,2-19-2 0,4 17-22-16,-4-17-12 0,4 18-27 0,-4-18-26 0,4 12-40 15,-4-12-38-15,4 11-56 16,-4-11-65-16,0 0-114 0,13 3-555 0,-13-3-291 0</inkml:trace>
  <inkml:trace contextRef="#ctx0" brushRef="#br0" timeOffset="42381.27">22422 5291 2856 0,'0'0'90'16,"0"0"2"-16,4-18-9 0,-4 18-14 16,0 0-6-16,0 0-15 0,0-16-12 0,0 16-40 15,0 0-46-15,0 0-62 16,2-7-66-16,-2 7-135 0,0 0-511 0,0 0-154 15</inkml:trace>
  <inkml:trace contextRef="#ctx0" brushRef="#br0" timeOffset="45897.7">10153 6599 2288 0,'0'0'-132'16,"0"0"31"-16,0 0 29 0,0 0 26 0,0 0 20 16,0 0 7-16,0 0 20 15,4-20 4-15,-4 20 13 0,0 0 6 0,0 0 18 0,0 0 14 16,0 0-6-16,0 0 21 16,0 0 3-16,0 0 4 0,0 0-1 0,0 0-7 15,0 0 1-15,0 0-6 16,0 0-11-16,0 0 0 0,0 0-8 0,0 0-1 15,-28-10 1-15,28 10 4 0,0 0-1 0,-22 4 2 16,22-4 0-16,0 0 1 0,-29 6 0 16,29-6 2-16,-24 5 5 0,13-2-2 0,11-3 3 15,-22 6-3-15,10-2-1 0,12-4 2 16,-19 8 6-16,9-2 3 0,10-6 0 0,-20 13-3 16,10-3 7-16,3-3-6 15,-5 3-4-15,12-10-3 0,-14 16 1 0,6-6-4 16,8-10 1-16,-8 19-5 0,8-19-1 15,-4 19-3-15,4-19 0 0,-2 18-7 0,2-18-1 16,0 15-5-16,0-15 0 0,0 0-8 0,6 22 0 16,-6-22-2-16,8 10 1 0,-8-10-5 15,18 8 2-15,-18-8-4 16,19 5-1-16,-19-5-5 0,24 0 2 0,-24 0-6 16,24 0 3-16,-24 0-13 0,31-5-12 0,-17 2-33 15,1-4-41-15,1-1-53 0,0 3-53 16,0-3-42-16,-1 1-43 0,-3-2-89 0,2 1-134 15,-2 0-388-15,-3 3-268 0</inkml:trace>
  <inkml:trace contextRef="#ctx0" brushRef="#br0" timeOffset="46204.96">10341 6704 2702 0,'0'0'-28'0,"6"11"31"0,-6-11 19 16,0 0 5-16,0 18 9 16,0-18 14-16,0 0 7 0,0 0 12 0,-6 30 12 15,6-30 11-15,-4 17 5 0,4-17-6 16,-2 20-3-16,2-20-1 0,-2 20-10 15,2-20-2-15,-2 19-12 0,2-19-2 0,2 20-9 0,-2-20-8 16,4 19-10-16,-4-19-16 0,6 15-22 16,-6-15-25-16,8 13-32 15,-8-13-49-15,6 10-58 0,-6-10-61 0,0 0-153 16,10 3-505-16,-10-3-263 0</inkml:trace>
  <inkml:trace contextRef="#ctx0" brushRef="#br0" timeOffset="46375.32">10367 6620 2816 0,'11'-11'56'0,"-11"11"7"0,6-10-12 0,-6 10-4 16,0 0-7-16,12-12-3 16,-12 12-12-16,0 0-18 0,14-8-46 15,-14 8-47-15,0 0-56 0,10-6-65 0,-10 6-131 16,0 0-390-16,0 0 4 0</inkml:trace>
  <inkml:trace contextRef="#ctx0" brushRef="#br0" timeOffset="46820.28">10496 6722 2131 0,'0'0'-62'15,"0"0"2"-15,18 7-1 0,-18-7 1 0,0 0 12 16,0 0-6-16,22-4 8 16,-22 4 3-16,0 0 5 0,0 0 8 0,21-5 13 0,-21 5 20 15,0 0 9-15,18-5 18 16,-18 5 26-16,0 0 7 0,0 0 12 0,20-1 3 15,-20 1 2-15,0 0 6 0,0 0 8 0,0 0 5 16,19 8 4-16,-19-8 0 0,0 0 5 16,10 13-8-16,-10-13-2 0,4 13-10 0,-4-13-11 15,0 19-8-15,0-19-3 16,-4 21 2-16,4-21 7 0,-10 25 4 0,6-11 10 16,-2-2 0-16,0 0 2 0,-1 1-1 15,7-13 1-15,-10 23-1 0,6-14-2 0,4-9-4 16,-6 18-8-16,6-18-9 15,-2 15 0-15,2-15-7 0,0 0-9 0,8 19-9 16,-8-19-13-16,18 9-30 0,-18-9-37 0,19 6-51 16,-19-6-66-16,26 2-65 0,-26-2-86 15,23-2-196-15,-9 0-438 0,-14 2-357 0</inkml:trace>
  <inkml:trace contextRef="#ctx0" brushRef="#br0" timeOffset="51330.46">11019 6850 2643 0,'0'0'-176'15,"0"0"28"-15,0 0 20 0,0 0 17 0,0 0 16 16,-6-11 18-16,6 11 23 0,0 0 15 16,0 0 24-16,0 0 20 0,0 0 18 0,0 0 16 15,0 0 15-15,0 0 26 16,0 0-2-16,0 0 13 0,0 0 7 0,0 0-5 0,0 0 5 15,0 0 2-15,0 0-5 16,0 0-1-16,0 0 0 0,0 0-1 0,0 0 5 16,0 0-7-16,0 0-4 0,0 0-4 0,0 0-5 15,0 0-2-15,0 0-9 0,0 0-7 16,0 0-2-16,0 0-6 0,0 0-2 0,0 0-10 16,0 0-1-16,0 0-7 15,0 0 1-15,0 0-4 0,0 0-1 0,0 0-7 16,0 0 2-16,37-11-6 0,-37 11 2 15,0 0-6-15,26 0-1 0,-26 0 1 0,17 0-1 16,-17 0-7-16,0 0-5 0,24 0-20 0,-24 0-21 16,0 0-29-16,0 0-34 15,25 0-34-15,-25 0-34 0,10 0-36 0,-10 0-51 0,0 0-93 16,10-4-480-16,-10 4-165 16</inkml:trace>
  <inkml:trace contextRef="#ctx0" brushRef="#br0" timeOffset="51580.33">11015 6710 2449 0,'0'0'-50'0,"0"0"22"0,0 0 2 0,0 0 2 0,0 0 4 16,-16-11 6-1,16 11 0-15,0 0 17 0,0 0-5 0,0 0 21 0,0 0 6 16,0 0 1-16,0 0-11 0,0 0 3 0,35-8-1 16,-35 8-17-16,0 0-20 0,28-2-27 15,-28 2-38-15,21 0-48 0,-13-2-94 0,-8 2-371 16,22 0 192-16</inkml:trace>
  <inkml:trace contextRef="#ctx0" brushRef="#br0" timeOffset="52919.96">11775 6468 1786 0,'0'0'-5'0,"0"0"6"16,0 0 1-16,0 0 8 0,0 0-5 15,0 0 8-15,0 0 8 0,0 0 15 0,-10 11 22 16,10-11 3-16,0 0-3 15,0 0-6-15,0 0 1 0,0 0 4 0,0 0-9 16,0 0 1-16,0 0-3 0,0 0 0 16,0 0 3-16,0 0-5 0,0 0-1 0,0 0 14 15,0 0-4-15,0 0-7 0,0 0 1 0,0 0-5 16,0 0-6-16,0 0-7 0,0 0-1 16,0 0-10-16,0 0-12 0,37 7 4 0,-37-7-10 15,20 0 6-15,-20 0-6 16,0 0-3-16,29-3 3 0,-29 3 0 0,22 0-4 15,-22 0 4-15,18-2-5 0,-18 2 5 0,21 0-3 0,-21 0 3 16,22-2-1-16,-22 2 5 16,21 0 3-16,-21 0-1 0,18-1 7 0,-18 1-6 15,0 0 3-15,24 0-1 16,-24 0 5-16,0 0-1 0,17 1 4 0,-17-1 2 0,0 0 4 16,0 0-1-16,8 11 5 15,-8-11 6-15,0 0 6 0,0 0 5 0,-10 21-1 16,10-21-4-16,-13 16 1 0,5-6-8 15,-2-1 0-15,-2 2-2 0,0 1-4 0,1 1-4 16,-3 2-2-16,-2-1 1 0,4 0-4 16,-1 0-1-16,1-2 1 0,0 1-6 15,2-1 2-15,0-1-1 0,1-2 4 0,3 1 3 0,0-2 8 16,6-8 4-16,-8 15 7 16,6-7 1-16,2-8 3 0,0 13-3 0,0-13 2 15,10 9-6-15,-10-9-3 16,17 8-2-16,-7-5-3 0,2-3-4 0,4 3-7 0,1-2-13 15,-3-1-22-15,-14 0-36 0,38-1-47 0,-19-2-58 16,1 3-56-16,-1-7-97 16,-3 3-645-16,2-1-392 0</inkml:trace>
  <inkml:trace contextRef="#ctx0" brushRef="#br0" timeOffset="53174.94">12301 6679 2908 0,'0'0'-66'0,"0"0"4"0,26 0 8 0,-26 0 10 15,21 0-5-15,-21 0 7 0,26 0 4 16,-26 0 6-16,29 0 1 0,-15-2-4 0,-14 2-3 15,29 0-17-15,-29 0-14 16,30-1-21-16,-16 1-28 0,-1 0-46 0,-13 0-103 16,30-6-264-16,-20 5 286 0</inkml:trace>
  <inkml:trace contextRef="#ctx0" brushRef="#br0" timeOffset="53433.25">12708 6573 1528 0,'0'0'62'0,"0"0"37"0,0 0-4 0,0 0-8 0,0 0 8 16,0 0 12-16,0 0 15 15,0 0 8-15,0 0-8 0,19 20-1 0,-19-20-12 16,-2 21 1-16,2-21 2 16,-2 32-5-16,-2-15 1 0,2 3-3 0,2 1-2 0,-2 4-7 15,0-3-9-15,-2 4-12 16,4-2-5-16,0-1-7 0,0 0-1 0,-1 0-11 15,2-2-13-15,-1-2-14 0,4 0-15 0,-4-2-29 16,0-17-34-16,0 29-44 0,2-18-49 16,0-1-51-16,-2-10-89 15,0 10-647-15,0-10-347 0</inkml:trace>
  <inkml:trace contextRef="#ctx0" brushRef="#br0" timeOffset="53733.58">12635 6625 2875 0,'0'0'-39'0,"2"-26"12"16,0 14 2-16,-2 12 0 0,6-20-2 16,-6 20 9-16,9-21 8 0,1 12 14 0,-10 9 8 15,14-18-2-15,-4 10-4 0,0 1 1 0,-10 7 2 16,21-11 1-16,-9 5-3 16,-12 6 2-16,24-4 6 0,-24 4 4 0,23-2 7 0,-23 2 8 15,22 5 8-15,-22-5 15 16,17 9 5-16,-17-9 8 0,16 13 5 0,-10-6 3 15,-6-7-1-15,10 20 2 0,-10-20 0 0,2 21 1 0,-2-21 3 16,-2 18 2-16,2-18 1 16,-12 22-6-16,12-22-5 0,-14 17-12 0,5-8-2 15,1 0-21-15,8-9-25 16,-20 10-36-16,20-10-40 0,-16 8-57 0,16-8-54 0,-17 5-56 16,17-5-86-16,-16-3-660 15,16 3-419-15</inkml:trace>
  <inkml:trace contextRef="#ctx0" brushRef="#br0" timeOffset="54040.09">13043 6624 3019 0,'2'19'-60'0,"-2"-19"39"16,0 0 12-16,-2 20 2 0,2-20 11 0,0 0 8 16,0 23 2-16,0-23 3 15,0 16 2-15,0-16-5 0,4 18-4 0,-4-18 1 16,4 17-4-16,-4-17 0 0,8 13-20 15,-8-13-25-15,12 9-34 0,-8-5-42 0,-4-4-53 16,12 2-101-16,-12-2-470 0,0 0-11 16</inkml:trace>
  <inkml:trace contextRef="#ctx0" brushRef="#br0" timeOffset="54189.99">13071 6468 2397 0,'0'0'145'0,"-8"-17"-1"0,8 17-11 0,0 0-20 0,-6-16-10 15,6 16-10-15,0 0-27 0,0 0-34 0,0 0-49 16,0 0-66-16,4-21-68 16,-4 21-88-16,0 0-218 0,6-8-257 0,-6 8 27 0</inkml:trace>
  <inkml:trace contextRef="#ctx0" brushRef="#br0" timeOffset="54439.97">13183 6335 2036 0,'0'0'-8'15,"21"2"18"-15,-21-2 25 0,0 0 12 0,22 9 30 16,-12-4 22-16,-10-5 8 16,15 18 5-16,-5-7-1 0,0 4-8 0,-2 4-2 0,4 1-12 15,-2 2-8 1,-1 1-3-16,1 4-10 0,-2-1-6 0,2 5-5 0,-2-1-4 15,-4 1-6-15,0-1-2 0,-4 2-9 0,0-3-4 0,-4 2-23 16,-2 1-36-16,-8 1-51 16,4 0-48-16,-7-3-59 15,-1-5-96-15,-4 1-574 0,-5-3-202 0</inkml:trace>
  <inkml:trace contextRef="#ctx0" brushRef="#br0" timeOffset="55069.86">11702 6425 2422 0,'-6'-14'-75'0,"6"14"38"0,0 0 23 0,0 0 28 16,0 0 11-16,-8-12 27 16,8 12 16-16,0 0 15 0,0 0 9 0,0 0 20 15,0 0 12-15,0 0 10 16,0 0 3-16,-27 22-1 0,27-22 2 16,-12 24-4-16,8-10 1 0,0 1 0 15,0 4-3-15,-2 2-11 0,2 2-6 0,-1 3-8 0,1 0-9 16,2 3-7-16,2 0-20 15,-2 1-2-15,4 1-14 0,-2-1-10 0,2 2-22 0,2-5-23 16,1 4-21-16,1-5-24 0,2-1-31 16,4-2-20-16,0-1-56 0,7-2-43 15,-1-3-52-15,6-5-79 0,3 1-166 0,1-6-442 0,1 2-346 16</inkml:trace>
  <inkml:trace contextRef="#ctx0" brushRef="#br0" timeOffset="55719.94">13403 6018 2761 0,'0'0'-85'16,"0"0"-4"-16,0 0 8 0,0 0-3 0,0 0 4 16,0 0 3-16,0 0 17 15,0 0 20-15,0 0 23 0,0 0 22 0,0 0 3 16,0 0 18-16,0 0 10 0,0 0 6 15,4-25-2-15,-4 25-9 0,0 0 6 0,0 0 1 16,13-9 6-16,-13 9-9 0,0 0-5 16,12-6-3-16,-12 6-5 0,0 0 2 15,18-4-5-15,-18 4-2 0,0 0-7 0,0 0 3 0,0 0 1 16,25 4 3-16,-25-4 8 16,0 0 13-16,8 14 4 0,-8-14 12 0,0 0 12 15,-4 22 8-15,4-22 12 16,-13 20 12-16,13-20 12 0,-14 22-4 0,4-10-4 0,2 2-11 15,2-5-4-15,6-9-6 0,-15 19-6 16,11-10-4-16,4-9-9 0,-6 18-4 16,6-18-8-16,0 0-15 0,0 0-16 0,13 26-33 0,-13-26-34 15,20 10-53-15,-8-9-58 16,2 2-49-16,-1-3-68 0,-13 0-150 0,28 0-452 16,-14-3-247-16</inkml:trace>
  <inkml:trace contextRef="#ctx0" brushRef="#br0" timeOffset="56159.94">13758 6264 2559 0,'0'0'-86'0,"0"0"24"0,0 0 4 16,0 0 12-16,0 0 4 15,0 0 19-15,0 0 28 0,0 0 18 0,0 0 34 0,30-1 21 16,-30 1 17-1,0 0 23-15,7 12 12 0,-7-12-3 0,8 12-5 0,-8-12-7 16,10 19-10-16,-6-7-5 0,2 1-11 0,0 2-3 16,2 0-4-16,-4 2-4 0,2 4-5 15,3-2-2-15,-1 2-4 0,-2 3-2 0,0-1-8 16,4-3-4-16,-2 3-5 16,-1 0-5-16,3-2-3 0,-4-1-7 0,0-2-4 0,0-4-3 15,2 2-2-15,-2-3-8 16,0 2-14-16,-6-15-15 0,7 17-30 0,-7-17-41 15,8 13-51-15,-8-13-51 16,6 5-47-16,-6-5-90 0,0 0-660 0,0 0-438 0</inkml:trace>
  <inkml:trace contextRef="#ctx0" brushRef="#br0" timeOffset="56472.1">13958 6234 2969 0,'0'0'-103'0,"4"-20"21"0,-4 20 16 16,0 0 3-16,4-21 11 0,-4 21 26 0,0 0 33 0,0 0 32 16,0 0 27-1,0 0 9-15,0 0 0 0,0 0-2 0,0 0-3 0,0 0-4 16,0 0 0-16,-29 50 2 16,19-30 0-16,0-1 4 0,2 3 1 0,-1 1-4 0,-1 1-1 15,-4 5-7-15,4 0-1 16,-2 0 0-16,1 1 0 0,-1 1 0 0,-2 1-1 15,4-2-7-15,-4 2-3 0,3 0-5 0,-3 2-2 0,2-2-6 16,-2-3-6-16,5 1-2 16,-1-3 0-16,-2-4-9 15,6-1-9-15,-2-2-21 0,4-2-20 0,-4-4-30 16,5 1-43-16,-1-2-44 0,2-1-45 0,2-12-54 0,-2 15-151 16,2-15-522-16,0 0-319 15</inkml:trace>
  <inkml:trace contextRef="#ctx0" brushRef="#br0" timeOffset="56770.15">14188 6432 2748 0,'0'0'-65'0,"0"0"24"0,0 0 14 0,0 0 30 16,0 0 0-16,0 0 16 16,0 0 30-16,0 0 21 0,-19 57 19 0,13-42 9 0,0 2 1 15,-4 4 3-15,6-2-7 16,0 0-4-16,2 0-10 0,0 2-11 0,2-2-4 16,0 3-7-16,2-6-11 15,2 3-19-15,0-4-29 0,4 2-32 16,-2-3-47-16,2-2-42 0,1-1-39 0,3-2-47 15,-2-5-105-15,0 0-538 0,-10-4-197 0</inkml:trace>
  <inkml:trace contextRef="#ctx0" brushRef="#br0" timeOffset="57179.85">14337 6506 2643 0,'0'0'77'16,"0"0"6"-16,-2-19 0 0,2 19-13 0,0 0-12 15,0 0-15-15,0-17-6 0,0 17-1 0,0 0-5 16,14-11-8-16,-14 11-1 0,0 0 0 16,22-8-2-16,-22 8 0 0,18-4-5 15,-18 4 1-15,19-4-5 0,-19 4 4 16,22-2-7-16,-22 2 3 0,21 0-2 0,-21 0-2 16,0 0 0-16,24-2-2 0,-24 2 2 15,0 0-3-15,23 0-3 0,-23 0 2 0,0 0-3 16,18 6 0-16,-18-6 1 15,0 0 5-15,0 0 15 0,6 14 11 0,-6-14 9 16,0 0 8-16,0 0 5 0,-10 24 1 0,10-24 1 16,-12 17-5-16,12-17-8 0,-13 21 5 15,7-10-12-15,-2 2-3 0,0-2-3 0,8-11 4 16,-12 23-1-16,6-13 9 0,1 3-2 16,5-13 1-16,-8 20 0 0,8-20 3 0,-4 21-5 15,4-21 1-15,2 18-4 16,-2-18 4-16,8 15-8 0,-8-15-2 0,17 15-7 15,-7-11-15-15,4 1-25 0,-2 1-33 0,-12-6-45 0,31 5-50 16,-13-2-53-16,1-2-60 16,-5-2-134-16,4 1-179 0,-3-4-269 0,1 2-182 15</inkml:trace>
  <inkml:trace contextRef="#ctx0" brushRef="#br0" timeOffset="57510.06">14844 6413 2423 0,'0'0'-79'0,"0"0"20"0,10-14 8 0,-10 14 11 15,0 0 15-15,0 0 28 16,0 0 33-16,0 0 23 0,0 0 18 0,0 0 16 0,0 0 2 15,0 0 2-15,0 0-9 0,18 29 4 0,-18-29-13 16,5 19-5-16,-5-19-5 16,4 25 3-16,2-10-7 0,-4 2-5 15,0 2-9-15,-2 0-1 0,2 0-5 16,-2 2-4-16,-2 0-6 0,-2 4-11 0,-2-2-11 0,1 2-20 16,-1-1-18-16,-4-1-32 15,-2 2-34-15,0 0-33 0,0-5-42 0,-1 2-73 16,-3-2-157-16,4-2-347 15,-3-1-18-15</inkml:trace>
  <inkml:trace contextRef="#ctx0" brushRef="#br0" timeOffset="59380.33">15131 5906 2023 0,'0'0'-117'0,"0"0"28"0,0 0 8 15,0 0 12-15,0 0-1 0,0 0-1 0,0 0 4 16,0 0 4-16,0 0 9 0,0 0-1 0,0 0 8 16,0 0 21-16,0 0 9 15,0 0 13-15,0 0 15 0,0 0 11 0,0 0 6 0,0 0 12 16,0 0 0-16,0 0 4 16,0 0-1-16,8 12-7 0,-8-12-4 0,0 0-3 15,0 0-5-15,0 0 3 0,0 0-2 16,0 0-10-16,0 0 3 0,0 0 5 0,0 0 11 15,0 0 15-15,0 0 2 0,0 0 6 0,0 0 23 16,0 0-13-16,0 0 6 0,0 0-11 16,2 14-1-16,-2-14-3 0,0 0-5 0,0 0-1 15,4 14-9-15,-4-14-5 16,0 0 1-16,3 15-7 0,-3-15-5 0,0 0-3 16,2 21 1-16,-2-21-3 0,0 17 5 15,0-17-8-15,0 21-1 0,0-21 0 0,2 23-4 16,-2-23-2-16,0 25 18 15,0-11-1-15,0-14-6 0,0 29-7 0,0-11-7 16,0-3-4-16,0 2 1 0,0 2-4 0,2-2 9 16,-2 0-8-16,0 3-3 0,0-4 3 15,0 4-2-15,0-3 1 0,0 0 6 0,4-2-9 16,-4-15-5-16,2 35 2 16,-2-19-2-16,2 0 0 0,-2 1 5 0,2-2-3 15,-2-15 1-15,2 33-3 0,-2-17 4 16,0-16 0-16,2 28 2 0,-2-13-3 0,2-2-9 15,-2-13-10-15,4 31-1 0,-4-16-6 0,4 0 2 0,-2 0-6 16,0 0 10-16,-2-15 0 16,4 33-3-16,-2-19 13 0,0 1-12 0,-2-15 5 15,0 28 8-15,2-12-1 16,-2-16 1-16,0 28-3 0,0-13 12 0,0 0-5 0,0 3 4 16,0-18 1-16,-2 32-7 15,4-15 3-15,-2 1 11 0,0-2-8 0,0-16 1 16,2 33-8-16,-2-14 13 15,2-4-7-15,-2 2 2 0,2 1 6 0,-2 0 8 16,0-2-5-16,2 1 1 0,-2-17-5 16,2 32-2-16,-2-17 4 0,0 1-2 0,0-16 3 15,0 28 4-15,0-13-11 0,0-15 7 0,0 29 19 0,0-15-17 16,0-14-13-16,-2 30-4 16,4-16 13-16,-2-14-8 0,1 29 4 0,-1-10-4 15,2-5 4-15,-2-14 4 16,2 31-2-16,-2-17 4 0,0 2 1 0,0-16 1 15,2 30-4-15,-2-15 0 0,0 1-3 0,0-16 6 0,-2 33-3 16,2-18 0-16,-2 4 0 0,2-19 3 16,-2 30-9-16,2-14 9 0,0-16-6 15,-1 26 5-15,-1-11-5 16,2-15 4-16,-2 27-7 0,0-14 2 0,2-13 5 16,0 28-1-16,-2-15-4 0,2-13 4 15,0 25-6-15,0-25-3 0,-2 24 9 0,2-24-12 16,-2 23 7-16,2-23 2 0,0 22 3 15,0-22 5-15,0 22-5 0,0-22 6 0,0 23-3 16,0-23 1-16,0 20 10 0,0-20-17 0,2 24 7 16,-2-24-7-16,2 20 3 0,-2-20 7 15,2 22 2-15,-2-22 7 0,2 18 4 16,-2-18-6-16,4 18 4 0,-4-18-1 16,0 0 8-16,1 20-9 0,-1-20-3 0,0 0-10 15,2 16-19-15,-2-16-35 0,0 0-48 16,2 11-59-16,-2-11-166 0,0 0-357 0,0 0 80 15</inkml:trace>
  <inkml:trace contextRef="#ctx0" brushRef="#br0" timeOffset="60450.31">15351 7718 1862 0,'0'0'-73'0,"0"0"24"0,0 0 19 16,0 0 14-16,0 0 11 15,0 0 13-15,0 0 18 0,0 0 17 0,0 0 19 16,0 0 32-16,0 0 20 0,0 0 20 0,0 0 14 0,0 0 4 16,0 0 5-16,0 0-3 15,0 0-6-15,0 0-6 0,0 0-11 0,15-7-13 16,-15 7-15-16,0 0-9 0,0 0-11 16,0 0-12-16,0 0-7 0,20-2-5 0,-20 2-7 15,0 0-6-15,20-4-7 16,-20 4-8-16,0 0-5 0,25-4 0 0,-25 4-4 0,18 0-4 15,-18 0-3-15,20-2-2 0,-20 2-3 0,17-2-6 16,-17 2 0-16,0 0 0 16,18-2 1-16,-18 2 0 0,0 0-6 0,0 0 5 0,20-2-5 15,-20 2 2-15,0 0 2 16,0 0 2-16,0 0 2 0,0 0-4 0,0 0 5 16,0 0-4-16,0 0 4 15,-2 25 0-15,2-25 2 0,0 0-1 0,0 0 8 0,-18 24-3 16,18-24-1-16,-10 16 1 15,10-16 4-15,-10 15-4 0,2-7 6 0,8-8-1 16,-9 18 2-16,9-18 1 0,-10 16-1 0,2-8-1 16,8-8-3-16,-8 15 4 0,8-15-4 15,-10 13-2-15,10-13 1 0,-8 12-4 0,8-12 0 16,0 0-3-16,-7 15 3 16,7-15 0-16,0 0-2 0,-6 14 0 0,6-14 3 0,0 0-4 15,0 0 5-15,0 0-5 16,13 19-2-16,-13-19 4 0,16 6-6 0,-16-6 2 15,14 2-6-15,-14-2-10 0,19 3-12 0,-19-3-17 0,20 0-28 16,-20 0-27-16,22 0-37 16,-22 0-38-16,23-4-41 15,-11 3-34-15,-2-2-84 0,-10 3-134 0,22-8-413 16,-15 2-243-16</inkml:trace>
  <inkml:trace contextRef="#ctx0" brushRef="#br0" timeOffset="61160.02">15745 7867 2562 0,'0'0'-66'0,"0"0"26"0,0 0 24 0,0 0 25 15,0 0 20-15,0 0 23 16,0 0 29-16,0 0 15 0,0 0 30 0,0 0 24 16,0 0 20-16,0 0 9 15,0 0 4-15,0 0 2 0,-9 13-13 0,9-13-10 0,0 0-15 16,0 0-3-16,0 0-19 15,0 0-14-15,0 0-17 0,0 0-6 0,0 0-11 16,0 0-11-16,0 0-6 0,0 0-12 0,49-3-9 0,-49 3-4 16,21 1-8-1,-21-1-3-15,28 0-18 0,-14 0-9 0,-3 0-12 0,3 0-7 16,-2 2-7-16,-12-2-7 16,23 0-2-16,-23 0-7 0,20-2-9 0,-20 2-16 0,18 0-21 15,-18 0-16-15,12-1-15 16,-12 1-18-16,7-6-18 0,-7 6-27 0,0 0-5 15,0 0-19-15,10-10-18 0,-10 10-32 0,0 0-73 0,0 0-523 16,0 0-205-16</inkml:trace>
  <inkml:trace contextRef="#ctx0" brushRef="#br0" timeOffset="61420.85">15881 7788 2455 0,'0'0'-64'16,"-22"-11"21"-16,22 11 16 15,0 0 4-15,-15-9 16 0,15 9 20 0,0 0 16 16,-14-8 20-16,14 8 24 15,0 0 7-15,0 0 3 0,-12-10 0 0,12 10-6 0,0 0-2 16,0 0-4-16,0 0-3 0,0 0 1 0,-14-8 3 16,14 8 8-16,0 0-9 15,0 0 0-15,0 0-3 0,0 0-5 0,0 0-9 0,0 0 3 16,0 0-5-16,0 0-2 16,0 0-6-16,0 0-9 0,0 0-2 0,0 0-3 15,0 0-1-15,0 0-6 16,49-4-7-16,-49 4-7 0,22 0-15 0,-22 0-16 0,26 3-32 15,-26-3-29-15,23 1-39 0,-23-1-41 0,24 0-42 16,-14 0-79-16,-10 0-621 16,19-1-291-16</inkml:trace>
  <inkml:trace contextRef="#ctx0" brushRef="#br0" timeOffset="61890.28">16287 7701 2593 0,'0'0'-100'15,"0"0"16"-15,0 0 6 16,0 0 15-16,0 0 15 0,0 0 29 0,0 0 18 16,0 0 32-16,14 13 17 15,-14-13 23-15,0 0 20 0,0 0 18 0,0 0 14 0,-17 31 10 16,17-31 10-16,-12 22 4 15,4-12-2-15,2 3-6 0,-2 0 1 0,8-13-3 16,-12 25-3-16,8-11-6 0,1-2-4 0,3-12-8 16,-4 23-7-16,4-23-9 0,-4 20-9 15,4-20-9-15,0 21-10 0,0-21-8 0,2 19-6 16,-2-19-10-16,7 14-18 16,-7-14-20-16,12 10-25 0,-12-10-31 0,14 9-37 0,-14-9-52 15,18 1-51-15,-10-1-45 16,-8 0-44-16,19-7-107 0,-9 1-144 0,0-3-369 15,0 1-276-15</inkml:trace>
  <inkml:trace contextRef="#ctx0" brushRef="#br0" timeOffset="62580.18">16268 7793 2583 0,'0'0'-83'0,"0"0"12"0,0 0 15 0,0 0 7 16,0 0 1-16,0 0 14 16,0 0 15-16,0 0 27 0,0 0 29 0,0 0 11 0,0 0 12 15,0 0 2-15,17-39 5 16,-17 39-7-16,8-13-8 0,-8 13-2 15,14-14-7-15,-14 14-8 0,12-11 10 0,-12 11 4 0,14-10 7 0,-14 10 5 16,13-7 2-16,-13 7 7 16,16-4-4-16,-16 4-2 15,20-2-4-15,-20 2-6 0,0 0-3 0,27 6 8 16,-27-6-7-16,18 10 2 0,-8-5 8 0,-10-5 3 0,13 13 6 16,-13-13 3-16,14 19 4 15,-8-7-5-15,-6-12-2 0,6 23 0 0,-6-11-4 16,0-12 4-16,-2 22-5 15,2-22 3-15,-6 23-1 0,2-11 0 0,-6-1-5 0,10-11-4 16,-13 21-4-16,3-11-6 0,2-2-7 0,0 3-20 16,8-11-31-16,-20 13-46 15,13-8-61-15,7-5-81 0,-16 12-70 0,8-8-144 16,8-4-179-16,-18 4-364 0,18-4-382 16</inkml:trace>
  <inkml:trace contextRef="#ctx0" brushRef="#br0" timeOffset="63010.21">16197 7906 2726 0,'6'-7'-163'16,"-6"7"22"-16,0 0 18 0,6-9 27 16,-6 9 27-16,0 0 23 0,0 0 23 15,0 0 7-15,0 0 19 0,0 0 24 0,0 0 15 0,0 0 24 16,0 0 14-16,0 0 17 16,0 0 14-16,0 0-2 0,0 0 2 0,0 0-3 15,0 0-6-15,0 0-8 16,0 0-8-16,0 0-7 0,-8 47-1 0,8-47-2 0,-2 27 4 15,0-12 2-15,0-1-3 0,-2 4-2 0,2 0-1 16,-2 1-2-16,2 0-1 16,-2-3-9-16,2 4-5 0,1-1-6 15,-3 0-3-15,2 0-7 0,0-2-2 0,0 1-5 16,2-2-4-16,-2 2-6 0,2-18 1 0,-6 28-7 16,4-16-4-16,2-12-13 15,-2 23-20-15,2-23-33 0,-2 18-44 16,2-18-47-16,0 15-56 0,0-15-76 0,0 0-158 15,0 13-511-15,0-13-364 0</inkml:trace>
  <inkml:trace contextRef="#ctx0" brushRef="#br0" timeOffset="63390.05">16576 7979 2739 0,'0'0'-96'0,"0"0"43"15,0 0 38-15,0 0 40 0,0 0 32 0,0 0 21 16,0 0 22-16,0 0 30 0,0 0 9 0,0 0 6 16,0 0 1-16,-20 40-3 0,20-40-10 15,-5 17-10-15,5-17-14 0,-4 18-9 0,4-18-12 16,-2 19-10-16,2-19-7 16,0 0-8-16,4 24-20 0,-4-24-27 0,4 13-32 0,-4-13-46 15,7 8-57-15,-7-8-64 16,12 4-60-16,-12-4-102 0,0 0-165 0,0 0-370 15,20-12-246-15</inkml:trace>
  <inkml:trace contextRef="#ctx0" brushRef="#br0" timeOffset="63535.2">16611 7895 2746 0,'0'0'129'0,"0"-18"30"0,0 18 0 16,0 0-12-16,0 0-16 15,0 0-13-15,2-22-16 0,-2 22-18 0,0 0-23 16,0 0-37-16,8-9-46 15,-8 9-64-15,0 0-57 0,0 0-76 0,0 0-136 16,8-10-563-16,-8 10-321 0</inkml:trace>
  <inkml:trace contextRef="#ctx0" brushRef="#br0" timeOffset="64889.98">17548 7025 2696 0,'0'0'-99'16,"0"0"28"-16,0 0 15 0,0 0 6 0,0 0 3 15,0 0 15-15,0 0 9 0,0 0 20 16,0 0 24-16,0 0 10 0,0 0 14 0,0 0 9 15,0 0 10-15,0 0 15 0,0 0 10 0,0 0 13 16,0 0 6-16,0 0 4 16,0 0-4-16,0 0-14 0,0 0-11 0,0 0-10 0,-8-23-7 15,8 23-2-15,0 0-14 16,0 0-11-16,0 0-4 0,0 0-10 0,0 0-11 16,0 0-15-16,0 0-17 15,-19 0-7-15,19 0-13 0,0 0 4 0,0 0 1 0,0 0 6 16,0 0 6-16,0 0 9 15,0 0 12-15,27-21 14 0,-27 21 7 0,0 0 11 16,18-8 11-16,-18 8 7 0,0 0 7 0,18-4 5 16,-18 4 9-16,0 0 7 0,0 0 0 15,0 0 0-15,11 19-5 0,-11-19-6 0,0 0-3 16,0 0-10-16,-17 34-3 16,5-24-16-16,2 1-20 0,-2-1-34 0,-1 1-38 15,-1-1-48-15,2-2-50 0,0 2-39 16,-2-3-36-16,3 0-64 0,11-7-131 0,-22 9-465 15,12-5-268-15</inkml:trace>
  <inkml:trace contextRef="#ctx0" brushRef="#br0" timeOffset="65689.86">18218 6618 2514 0,'0'0'-114'0,"0"0"25"16,0 0 18-16,0 0 22 0,0 0 14 0,0 0 16 0,0 0 11 16,0 0 21-16,0 0 14 15,0 0 18-15,0 0 11 0,0 0 5 0,0 0 14 16,0 0 10-16,0 0 17 15,0 0-3-15,0 0 9 0,-22-15 1 0,22 15 2 0,0 0-1 16,-17 2-6-16,17-2-10 0,0 0-12 0,-24 6-5 16,16-3-6-16,-4 3-6 15,5-1-6-15,7-5-1 0,-20 14-3 0,12-4 2 0,0 0 0 16,-4 1 2-16,6 0-2 16,-1 3-2-16,-1-1 2 0,2 1-5 0,2 1-5 15,0-2 0-15,2 2-6 16,2-3-3-16,0-12-3 0,2 23 1 0,2-12-10 15,2-2-9-15,0-1-14 0,4 2-19 0,-3-4-19 0,-7-6-28 16,22 7-32-16,-22-7-42 16,26 3-42-16,-15-3-37 0,-11 0-56 0,24-4-132 15,-12-2-522-15,-4 1-332 0</inkml:trace>
  <inkml:trace contextRef="#ctx0" brushRef="#br0" timeOffset="65970.23">18369 6827 2765 0,'6'20'-20'16,"-6"-20"31"-16,0 0 18 0,2 17 9 0,-2-17 11 0,2 17 8 15,-2-17 6-15,0 18 7 0,0-18 8 0,2 20 4 16,-2-20-2-16,2 19-2 16,-2-19-7-16,2 19-3 0,-2-19-11 0,2 18-13 15,-2-18-19-15,6 15-38 0,-6-15-34 16,4 13-62-16,-4-13-51 0,3 10-67 0,-3-10-130 16,0 0-482-16,0 0-176 15</inkml:trace>
  <inkml:trace contextRef="#ctx0" brushRef="#br0" timeOffset="66120.16">18342 6780 2788 0,'0'0'120'0,"0"-21"-9"0,0 21-15 0,0 0-18 16,0 0-21-16,3-21-27 16,-3 21-35-16,0 0-57 0,0 0-54 0,6-13-50 0,-6 13-85 15,0 0-134-15,0 0-333 16,2-7 19-16</inkml:trace>
  <inkml:trace contextRef="#ctx0" brushRef="#br0" timeOffset="66550.25">18501 6944 2061 0,'0'0'-58'0,"0"0"21"15,0 0 22-15,0 0 33 0,0 0 28 16,0 0 42-16,0 0 17 0,0 0 17 0,19 10 6 16,-19-10 4-16,0 0-5 0,2 21-5 15,-2-21-9-15,4 18-6 0,-4-18-8 0,2 20-12 16,-2-20-7-16,2 21-11 15,0-10-8-15,-2-11-7 0,2 22-16 0,-2-22-24 16,4 19-35-16,-4-19-53 0,4 17-53 0,-2-10-48 0,-2-7-111 16,2 9-593-16,-2-9-242 15</inkml:trace>
  <inkml:trace contextRef="#ctx0" brushRef="#br0" timeOffset="66980.23">18860 6961 2559 0,'0'0'-78'15,"0"0"20"-15,0 0 14 16,16-10-11-16,-16 10 7 0,0 0 9 0,15-3 19 15,-15 3 1-15,0 0 13 0,0 0 19 0,26-4 18 0,-26 4 12 16,18-1 17-16,-18 1 1 16,0 0-6-16,27 0-7 0,-27 0-1 15,18-2 0-15,-18 2-21 0,0 0-16 16,27-3-37-16,-27 3-17 0,16-1-46 0,-8-1-32 0,-8 2-64 16,0 0-129-16,18-10-275 15,-15 4 209-15</inkml:trace>
  <inkml:trace contextRef="#ctx0" brushRef="#br0" timeOffset="67150.25">18911 6831 1859 0,'0'0'89'0,"0"0"9"0,-18-3 7 16,18 3-8-16,0 0-3 0,0 0-8 16,0 0-6-16,0 0-7 0,0 0-5 0,0 0-9 15,0 0-14-15,0 0-33 16,0 0-21-16,0 0-54 0,55 0-43 0,-55 0-47 15,20-1-97-15,-20 1-436 0,20-3 66 16</inkml:trace>
  <inkml:trace contextRef="#ctx0" brushRef="#br0" timeOffset="68890.08">19873 6744 1942 0,'0'0'-57'0,"0"0"20"16,0 0-2-16,12-15 16 0,-12 15 1 0,0 0 19 0,0 0 20 16,0 0 7-16,0 0 23 15,4-15 9-15,-4 15 24 0,0 0 4 16,0 0 12-16,0 0 13 0,0 0 2 15,0 0-2-15,0 0-4 0,0 0-9 0,0 0-10 0,0 0-11 16,4-15-5-16,-4 15-8 0,0 0-9 0,0 0 2 16,0 0-5-16,0 0-9 15,0 0-4-15,0 0-5 0,0 0-1 0,0 0-4 0,0 0-4 16,0 0 1 0,0 0-1-16,0 0-3 0,0 0 0 0,-16-18-1 0,16 18-7 15,0 0 4-15,0 0-1 16,0 0-4-16,-12-7-1 0,12 7-5 0,0 0 3 15,0 0 1-15,-15-10 0 0,15 10-2 0,0 0 1 0,-14-8-2 16,14 8 5-16,0 0-1 16,-18-9 3-16,18 9-4 0,-11-6-2 0,11 6-2 15,0 0 0-15,-22-9 2 0,22 9 0 16,-16-4 6-16,16 4-4 0,0 0 7 0,-19-4-1 16,19 4 2-16,0 0-4 15,-24 1 1-15,24-1 1 0,0 0 1 0,-24 10 4 0,24-10 5 16,-15 12-3-16,9-5-5 15,6-7 3-15,-10 20-2 0,2-11 1 0,8-9-5 16,-6 23-1-16,6-23-2 0,-4 22-1 0,4-22-4 16,4 20-6-16,-4-20-6 0,6 19-3 15,2-12 1-15,-8-7-7 16,10 15 4-16,-10-15 1 0,16 12 0 0,-16-12 1 16,11 8 1-16,-11-8-3 0,0 0 0 0,22 0 4 15,-22 0-3-15,0 0 4 0,0 0-4 16,24-13-3-16,-24 13 7 0,11-18-3 0,-7 7-1 15,6 0-3-15,-4-4 3 0,2-1 1 0,-2 1 3 16,2-2 2-16,-1-2 5 16,-1-1 15-16,0 4 3 0,0 0 9 0,0-1 8 0,-2-1 3 15,-2 4 2-15,2-3-6 16,-4 17-2-16,4-29 4 0,-2 17 2 0,-2 12 1 16,4-22-4-16,-4 22-1 15,2-21-3-15,-2 21-4 0,2-16-6 0,-2 16-4 0,0 0-2 16,0-18 0-16,0 18-5 15,0 0 6-15,0 0-1 0,0 0 3 0,0 0 7 16,0 0-1-16,0 0 2 0,0 0 3 0,0 0-1 0,0 0 0 16,-10 49-1-16,10-49-4 15,0 31-1-15,0-14-2 0,0 2-1 0,2-3-4 16,4 3-5-16,-4 1-9 16,-1-1-15-16,3 0-16 0,-2-2-30 0,2 0-31 15,-2 1-38-15,2-2-43 0,2 0-43 16,-4-3-58-16,0-1-134 0,2-1-174 0,-2-1-254 15,0 1-168-15</inkml:trace>
  <inkml:trace contextRef="#ctx0" brushRef="#br0" timeOffset="69259.86">19624 7050 2417 0,'0'0'-73'0,"0"0"14"16,0 0 7-16,0 0 2 16,0 0 9-16,0 0 2 0,0 0 4 0,0 0 6 15,53 1 4-15,-53-1 17 16,31 0 12-16,-11 0 19 0,2 0 4 0,-3-1 0 0,3 1-2 16,-1 0 2-16,1 0-21 15,-2-3 3-15,3 3-38 0,-1-2-23 0,-3 2-23 16,1-2-33-16,-2 2-59 15,-4-2-111-15,1 2-190 0,-15 0 369 0</inkml:trace>
  <inkml:trace contextRef="#ctx0" brushRef="#br0" timeOffset="69880.05">19779 7363 1440 0,'0'0'42'16,"0"0"14"-16,0 0 11 15,0 0 2-15,0 0 18 0,0 0 1 0,0 0 11 16,0 0 2-16,0 0 0 15,0 0-1-15,0 0-14 0,-14-36-6 0,14 36 1 0,0 0-19 16,-21-5-4-16,21 5 1 0,0 0-2 0,-30 1 7 16,30-1-5-16,-17 4-1 15,17-4-1-15,-22 8 3 0,22-8-4 0,-18 10-1 0,8-1-4 16,10-9-7-16,-13 16-5 16,7-5 1-16,6-11-9 0,-6 19 0 0,6-19-3 15,-2 22-4-15,2-22 0 16,2 17-2-16,-2-17-24 0,8 18 8 0,-8-18-4 15,12 17 3-15,-12-17 0 0,9 7 2 0,-9-7-2 0,18 8 3 16,-18-8-5-16,14 2-3 16,-14-2 2-16,0 0 2 0,0 0-3 0,29-15 2 0,-23 6-3 15,4-3 1-15,-4-4-2 16,2 1 5-16,0-4 0 0,-3 0 4 0,1 0 22 16,-2 2 16-16,0 0 12 15,4-1 2-15,-6 3-1 0,2 1-4 0,0 2-2 0,-2 1 1 16,2 2-5-16,-4 9 0 15,2-18-1-15,-2 18-4 0,0 0 2 0,0 0 2 16,8-19 3-16,-8 19 2 0,0 0 4 0,0 0 0 0,0 0-1 16,0 0-4-16,0 0-1 15,0 0-4-15,0 0-3 0,2 59-7 0,-2-46-3 16,0-13-5-16,2 31-4 16,-1-16-17-16,3 0-23 0,-2 0-34 0,0 1-48 15,-2-16-59-15,6 26-57 0,-4-14-52 16,-2-12-102-16,6 16-157 0,-6-16-425 0,2 9-379 15</inkml:trace>
  <inkml:trace contextRef="#ctx0" brushRef="#br0" timeOffset="70329.98">19867 7348 2922 0,'0'0'22'0,"0"0"23"15,4-23 6-15,-4 23-11 0,0 0 4 0,0 0-10 0,0 0-2 16,22-3-3-16,-14 1 0 0,-8 2-2 0,21-2 0 16,-21 2 0-16,22-3-5 15,-10 3-5-15,-12 0-2 0,25-1-6 0,-11 1-11 0,-14 0-21 16,22-1-3-16,-22 1-13 16,21-3 5-16,-21 3-7 0,18-4 4 0,-18 4-3 15,0 0 7-15,20-3 5 16,-20 3 0-16,0 0 11 0,0 0-3 0,0 0 2 15,0 0 11-15,0 0 4 0,0 0 13 0,17 3 5 0,-17-3 18 16,0 0 2-16,0 0 2 16,-6 17 9-16,6-17-2 0,0 0 5 0,-17 22 0 0,17-22 4 15,-14 20-2-15,6-8-1 16,-4 1 7-16,2 1 7 0,-1-1 0 0,3 1 4 16,-2-1 2-16,-2 0 1 15,2-2 5-15,3 2-4 0,-3-1-1 0,10-12-2 0,-10 21-2 16,10-21 0-16,-6 17 4 15,6-17-4-15,-2 16 2 0,2-16-8 0,0 0-4 16,12 16-9-16,-12-16-10 0,21 12-18 0,-9-6-26 0,6-4-36 16,-18-2-51-16,29 2-64 15,-11-4-48-15,0 2-46 0,-1-4-75 0,1 0-152 16,-2-1-473-16,-2 0-377 16</inkml:trace>
  <inkml:trace contextRef="#ctx0" brushRef="#br0" timeOffset="72620.11">20600 6325 2707 0,'0'0'-139'0,"0"0"23"0,0 0 18 0,0 0 12 0,0 0 26 16,0 0 6-16,0 0 15 16,0 0 17-16,20-6 11 0,-20 6 19 0,0 0-3 15,0 0 12-15,0 0 10 0,0 0 18 0,0 0 19 16,0 0 7-16,0 0 19 0,0 0-6 16,0 0-5-16,0 0 1 0,0 0-9 0,0 0-3 15,0 0-6-15,0 0 0 16,0 0 9-16,0 0-9 0,0 0 0 0,0 0-10 0,0 0-5 15,0 0-2-15,-55 0-7 0,55 0-5 0,-26 2 1 16,26-2-7-16,-26-2-1 16,26 2-6-16,-23 2 0 0,23-2-4 0,-24 0-1 0,24 0 1 15,-19 0-6-15,19 0-6 16,0 0-5-16,-20 0-4 0,20 0-1 0,0 0 0 16,0 0-2-16,-18 4 3 15,18-4 1-15,0 0 0 0,0 0 2 0,0 0-2 0,0 0 3 16,0 0 1-16,4 23 4 15,-4-23-4-15,0 0-3 0,0 0 2 0,10 30 1 16,-10-30 1-16,6 23 1 0,-2-10-4 0,-2 2 4 0,0 1 0 16,0 2 0-16,0-2-4 15,0 4 4-15,-2-4-2 0,2 4 4 0,-2-1-3 16,0 1-1-16,0 2 0 16,-2-1 3-16,2 0-2 0,0 2-2 0,0-1-2 15,0 1 0-15,0 0-1 0,0 2-6 16,0-2 2-16,0 1 0 0,2-1-2 0,-2 0 8 15,0 0-5-15,2 0 6 0,-2 0-5 0,2-2 6 16,0 1 3-16,-2 0-3 0,4-1 8 16,-1-1-5-16,-1-1-1 0,2 3 2 15,-2-3-1-15,4-1 0 0,-2 1-2 16,2 0 6-16,0-1-2 0,-2 0-4 0,2-4 6 16,0 4 2-16,0-6 2 15,-3 4 7-15,3-3 5 0,-6-13 3 0,6 27 0 0,-2-14 4 16,-2 0-1-16,-2-13-4 15,2 25 2-15,-2-11 0 0,0-14-2 0,0 26-4 16,0-26 2-16,-2 25-1 0,2-25 2 16,2 25-5-16,2-11 2 0,-4-14-2 0,6 25 1 15,0-16 1-15,0 2-5 0,4-2-1 16,-1 1-4-16,3 0-15 0,2-3-18 0,4 1-32 16,-3-2-50-16,5-1-46 0,0 1-48 15,-3-5-66-15,3 1-150 0,1-2-434 16,-7 0-191-16</inkml:trace>
  <inkml:trace contextRef="#ctx0" brushRef="#br0" timeOffset="73090.2">21018 6706 2467 0,'0'0'-73'0,"0"0"23"15,0 0 4-15,0 0 12 0,0 0 4 0,-27 31 15 16,27-31 11-16,-16 22 17 0,6-8 32 15,0 1 3-15,4 0 22 0,3 2 2 0,-5 1-2 16,6-2-4-16,0 4-1 16,2-3-6-16,2 1-7 0,2-2-4 0,3 2-5 15,-1-4-18-15,4 2-28 0,2 1-34 0,0-4-37 16,3 2-39-16,1-5-46 0,-4 0-95 16,2-3-452-16,-3-2 39 0</inkml:trace>
  <inkml:trace contextRef="#ctx0" brushRef="#br0" timeOffset="73539.95">21197 6850 2038 0,'2'-12'-64'15,"-2"12"17"-15,0 0 7 0,8-14 4 0,-8 14-1 0,8-5 5 16,-8 5 5-16,0 0 2 15,15-6 5-15,-15 6 0 0,14-2 10 0,-14 2 2 16,0 0 10-16,26-4 9 0,-26 4 14 0,17-2 6 16,-17 2 6-16,0 0-3 0,30 0 7 15,-30 0-7-15,17 0 0 0,-17 0-1 0,0 0 8 16,26 0-10-16,-26 0 4 16,0 0-1-16,20 2 13 0,-20-2 5 0,0 0 13 15,11 8-6-15,-11-8 14 0,0 0 9 16,0 0 1-16,0 0 0 0,0 17 4 0,0-17 1 15,0 0-3-15,0 0-1 0,-19 22-2 0,19-22-3 16,-8 14-4-16,8-14 0 16,-18 15-1-16,12-5-3 0,6-10-3 0,-14 17 5 0,7-9 1 15,7-8-6-15,-6 17-3 16,6-17-4-16,-10 16-2 0,6-6-5 16,4-10-2-16,0 0-2 0,2 23-3 0,-2-23-6 15,8 15-1-15,-8-15-7 0,16 12-7 0,-9-5-3 16,5-3-19-16,4-1-24 15,-16-3-38-15,29 7-49 0,-17-5-55 0,4 0-57 16,-4-2-80-16,-12 0-154 0,25-2-446 16,-13 0-283-16</inkml:trace>
  <inkml:trace contextRef="#ctx0" brushRef="#br0" timeOffset="73750.39">21654 6944 2640 0,'0'0'-65'0,"0"0"20"16,20-1 2-16,-20 1 20 0,0 0 5 0,22-2-2 15,-22 2 2-15,21 0 7 16,-21 0-7-16,26 0 9 0,-26 0-10 0,27 2 9 16,-27-2-6-16,28 1-8 15,-13-1-24-15,-15 0-19 0,28 0-40 0,-28 0-61 0,22-1-123 16,-11-1-229-16,-1-1 298 15</inkml:trace>
  <inkml:trace contextRef="#ctx0" brushRef="#br0" timeOffset="74050.03">21953 6860 1455 0,'0'0'22'15,"0"0"24"-15,0 0 13 0,0 0 13 0,0 0 10 16,0 0 14-16,20 21 7 16,-20-21 1-16,0 0 2 0,-4 23 2 0,4-23 1 0,-4 23 2 15,4-23 0-15,-6 29-3 16,4-10 0-16,2-4-3 0,-4 5-4 0,4-2-6 16,-4 1-3-16,4 1-5 15,-4-1-7-15,4 1-6 0,0-1-9 0,0 1-7 0,4-1-5 16,-4-2-8-16,4 1-11 15,-4-18-25-15,0 32-30 0,4-24-39 0,-4-8-40 16,2 24-41-16,-2-24-42 0,4 13-79 16,-4-13-139-16,2 7-383 0,-2-7-84 0</inkml:trace>
  <inkml:trace contextRef="#ctx0" brushRef="#br0" timeOffset="74329.89">21884 6904 2301 0,'0'0'-28'15,"0"-25"5"-15,0 25 4 0,2-20 3 0,-2 20 12 16,8-17 2-16,-8 17 22 16,12-18-4-16,-6 11-4 0,-6 7-1 0,19-14 0 0,-19 14-5 15,18-10 7-15,-6 9-10 16,-12 1 1-16,25-4 1 0,-25 4 0 0,26 0 7 16,-26 0 11-16,21 8 20 15,-11-4 11-15,-10-4 8 0,14 15 7 16,-14-15 13-16,8 20 0 0,-6-10-7 0,-2-10 4 15,0 23 0-15,0-23-4 0,-8 25 3 0,0-14-4 16,0-1-8-16,0 1-6 0,8-11-9 0,-17 18-14 16,9-11-34-16,8-7-47 0,-16 13-52 15,16-13-59-15,-12 7-65 0,12-7-152 0,-11 3-412 16,11-3-86-16</inkml:trace>
  <inkml:trace contextRef="#ctx0" brushRef="#br0" timeOffset="74910.17">22277 6916 2172 0,'0'0'-99'16,"0"0"29"-16,0 0 26 0,0 0 43 0,0 0 22 16,-26 30 30-16,26-30 29 15,0 0 21-15,-11 13 6 0,11-13 1 0,-6 14-4 0,6-14-4 16,-4 13-3-16,4-13 2 16,0 0-1-16,-4 24-2 0,4-24-4 0,0 15 1 15,0-15-1-15,0 0-18 16,4 25-2-16,-4-25-12 0,8 14-22 0,-2-6-42 0,-6-8-65 15,13 14-71-15,-5-11-55 0,-8-3-111 0,16 4-559 16,-16-4-219-16</inkml:trace>
  <inkml:trace contextRef="#ctx0" brushRef="#br0" timeOffset="75080.39">22287 6800 2761 0,'0'0'88'0,"0"-22"15"0,0 22-1 0,0 0-8 16,0 0-11-16,2-19-15 0,-2 19-6 16,0 0-12-16,0 0-23 0,0 0-33 15,4-13-40-15,-4 13-53 0,0 0-49 0,0 0-55 0,0 0-127 16,0 0-474-16,0 0-120 16</inkml:trace>
  <inkml:trace contextRef="#ctx0" brushRef="#br0" timeOffset="75419.98">22458 6647 2373 0,'0'0'-78'0,"0"0"19"0,25 9 4 16,-25-9 33-16,12 7 7 0,-12-7 16 0,10 9 10 16,-10-9 14-16,15 15 17 15,-9-3 13-15,0-1 6 0,0 2 9 0,2 5 8 0,-4-2 0 16,2 7 8-16,-2 0 2 16,0 1 3-16,0 0-6 0,-4-1-4 0,0 4-4 15,0-3-6-15,-4 1-2 16,0-2-9-16,0 3-5 0,0-5-8 15,-2 2-10-15,-2-2-19 0,0-2-36 0,2-2-31 0,2-2-46 0,-5 1-44 16,3-2-34-16,4-3-66 16,2-11-148-16,-14 18-341 0,10-13 4 0</inkml:trace>
  <inkml:trace contextRef="#ctx0" brushRef="#br0" timeOffset="76170.25">22568 6338 2009 0,'0'0'-104'15,"0"0"14"-15,0 0 20 0,0 0 12 0,0 0 8 16,0 0 15-16,0 0 5 16,0 0 6-16,0 0 4 0,0 0-2 0,0 0 5 0,0 0-1 15,0 0 1-15,0 0-4 16,0 0-4-16,0 0 2 0,0 0 4 0,0 0 1 16,29-9 6-16,-29 9 5 15,0 0 8-15,0 0 15 0,0 0 10 0,26 0 13 0,-26 0-1 16,0 0 16-16,0 0 3 15,0 0-2-15,21 9 17 0,-21-9-6 0,0 0 4 16,4 13 8-16,-4-13-7 0,0 0 3 16,0 0-5-16,-8 26 3 0,8-26 0 0,-10 15 2 15,10-15 1-15,-11 17 16 0,3-6 1 0,8-11 9 16,-14 19 1-16,10-11 2 16,-2 1-6-16,2 2 0 0,4-11-10 0,-6 19-9 0,4-12-4 15,2-7-5-15,0 17-8 16,0-17-5-16,4 15-10 0,-4-15-2 0,6 13-14 15,2-6-17-15,0-2-30 16,-8-5-38-16,0 0-45 0,22 11-37 0,-13-7-61 0,-9-4-105 16,16 0-571-16,-16 0-234 0</inkml:trace>
  <inkml:trace contextRef="#ctx0" brushRef="#br0" timeOffset="76720.28">22990 6735 2568 0,'0'0'-66'16,"0"0"43"-16,0 0 17 0,0 0 26 15,0 0 23-15,0 0 21 0,0 0 9 0,4-35 2 16,-4 35-3-16,0 0-3 15,0 0 1-15,0 0-2 0,0 0 13 0,0 0 5 16,0 0 7-16,0 0 7 0,0 0 1 0,0 0 0 16,0 0-6-16,0 0-2 0,10 37-6 15,-10-37-10-15,7 19-3 0,-3-8-12 0,0 4-4 16,0 0-6-16,0 3-2 16,2 2-8-16,2-1-3 0,-2 5-6 0,0-1-2 0,0 0-2 15,1-1-5-15,1 1-3 16,-2 0 0-16,6 0 2 0,-6-2-7 0,0 0 0 15,4-3 0-15,-3 0-4 16,3-3-1-16,-6 0 2 0,4 0-2 0,-2-3 0 0,-2 2-4 16,-4-14-5-16,12 19-13 0,-12-19-19 0,5 16-30 15,-5-16-35-15,6 12-49 16,-6-12-62-16,0 0-59 0,6 12-121 0,-6-12-171 16,0 0-316-16,0 0-237 0</inkml:trace>
  <inkml:trace contextRef="#ctx0" brushRef="#br0" timeOffset="77060.17">23222 6602 2547 0,'0'0'-92'0,"0"0"33"16,0 0 28-16,0 0 25 0,0 0 9 0,0 0 23 15,0 0-2-15,0 0 10 0,0 0-4 0,0 0 8 16,-28 47-10-16,20-32 7 0,-4 2 6 16,-1 2 8-16,3 3-3 0,-2-3 3 0,-2 3 5 15,3 1 2-15,-7 2 7 16,2 3 1-16,2 0-4 0,-1-2-4 0,5-1-2 16,-8 1-7-16,6 0 0 15,-1-3-8-15,1 2-1 0,0-5-8 0,2 2-5 16,-3 0-6-16,5-1-13 0,0-2-11 15,-6 0-15-15,10-3-16 0,-6 1-18 0,2-3-29 16,1 0-24-16,-1-1-16 0,4-3-27 0,-2 1-31 16,6-11-71-16,-8 18-498 15,4-14-31-15</inkml:trace>
  <inkml:trace contextRef="#ctx0" brushRef="#br0" timeOffset="77380.42">23426 6744 2267 0,'-22'34'-33'0,"22"-34"18"0,-14 23-3 0,7-7 20 0,-1 2 4 16,0-2 11-1,6 1 16-15,-6 2-2 0,4-2 9 0,4 3 3 0,-4 0 6 16,4-1-1-16,0 1 3 16,4-4-6-16,0 3-5 0,4-3-3 0,-4 0-25 0,6 1-37 15,1-5-43-15,-3 1-45 16,2-5-68-16,-10-8-158 0,22 12-273 0,-22-12 173 15</inkml:trace>
  <inkml:trace contextRef="#ctx0" brushRef="#br0" timeOffset="77750.32">23536 6916 1843 0,'0'0'0'0,"4"-17"5"16,-4 17 6-16,0 0-6 15,9-12 11-15,-9 12-1 0,0 0-12 0,14-9 0 16,-14 9 1-16,16-4 2 0,-16 4-3 0,0 0-1 16,25-4-1-16,-25 4 4 0,18-2-13 15,-18 2 8-15,20 0 7 0,-20 0-6 0,0 0 6 16,27 0-7-16,-27 0-4 16,18 2 8-16,-18-2-4 0,0 0 3 0,16 2 18 15,-16-2 5-15,0 0 25 0,0 0-2 16,11 11 8-16,-11-11 2 0,0 0-1 0,0 0-3 15,0 0 2-15,-15 33 7 0,15-33 6 0,-14 17 3 16,6-7 4-16,4 1 3 16,4-11 3-16,-14 21-1 0,7-12 4 0,7-9 5 0,-8 19 2 15,8-19 0-15,-4 17-3 16,4-17-7-16,0 18-6 0,0-18-9 0,8 15-8 16,-8-15-14-16,15 14-27 15,-15-14-43-15,14 8-64 0,-2-4-52 0,2-4-69 16,-14 0-114-16,21 0-565 0,-21 0-262 15</inkml:trace>
  <inkml:trace contextRef="#ctx0" brushRef="#br0" timeOffset="77966.08">23881 6867 2708 0,'8'-10'-17'0,"-8"10"2"0,0 0 12 16,0 0 3-16,0 0 25 0,0 0 14 0,0 0 8 15,22 26 4-15,-22-26 2 0,2 27-2 0,0-12 0 16,-2 4-4-16,0-2 2 16,-2 5-7-16,0-3-10 0,0 1-9 0,0 1-23 0,-6-1-36 15,4 3-39-15,-2-3-48 16,2 1-59-16,-8-3-107 0,5-6-481 0,-3 5-60 16</inkml:trace>
  <inkml:trace contextRef="#ctx0" brushRef="#br0" timeOffset="80350.17">23954 6167 2228 0,'0'0'-63'16,"0"0"1"-16,0 0 8 0,0 0 0 15,0 0 10-15,0 0 1 0,0 0-1 0,0 0 10 16,0 0 6-16,0 0 0 0,0 0 5 16,0 0 0-16,0 0 12 0,0 0 4 15,0 0 0-15,0 0 11 0,0 0 1 0,0 0 1 0,0 0-1 16,0 0-5-16,0 0 4 16,0 0-9-16,0 0 0 0,0 0-4 0,0 0-7 15,0 0 1-15,0 0-13 16,0 0-14-16,31 10-12 0,-31-10-5 0,0 0 0 0,20 0-6 15,-20 0 6-15,14 1 4 0,-14-1 4 0,12 0 6 16,-12 0-3-16,13 2 2 16,-13-2 9-16,0 0-1 0,14 0 6 0,-14 0 0 15,12 2 7-15,-12-2 1 0,0 0 8 16,14 2 7-16,-14-2 5 0,0 0 11 0,0 0 8 16,15 2 5-16,-15-2 3 15,0 0 8-15,0 0 1 0,0 0 7 0,0 0 2 16,8 6 9-16,-8-6-2 0,0 0-1 15,0 0-2-15,0 0-1 0,0 0 4 0,0 0 5 16,6 17-3-16,-6-17-3 0,0 0-4 0,0 0-8 16,4 19 7-16,-4-19-1 15,0 0-4-15,0 21 6 0,0-21-4 0,0 19 7 0,0-19-7 16,4 19 0-16,-4-19-7 16,4 21-1-16,-4-21-2 0,0 24 3 0,0-12-10 0,0-12 5 15,0 25 6 1,0-25-6-16,4 23 16 0,-4-9-17 0,0-14-1 0,0 23 6 15,0-9-3-15,0-14 4 16,-4 27 4-16,4-11-4 0,0-16-3 0,-4 29-2 0,4-13 2 16,-4 1 0-16,4-17-7 0,0 32-2 0,0-15 1 15,0-1 4-15,0-16-3 16,-4 33-1-16,4-16 1 0,0-3 6 0,4 4-4 16,-4-18 5-16,0 30 3 0,4-14 2 15,0-3 0-15,-4 3-3 0,4 0 2 0,-4-16-5 16,4 29 5-16,-2-13-5 15,-2-2 4-15,2 1-6 0,-2-15-2 0,6 29 3 16,-6-17-2-16,0-12-2 0,0 28-3 0,0-14-1 16,0-14-1-16,0 26-6 0,0-26 4 15,0 24-6-15,0-11 0 0,0-13 1 0,0 28-1 16,0-28-1-16,0 25-2 0,0-14-2 16,0-11 6-16,0 25 5 0,0-25 6 15,0 24 1-15,0-24-4 0,0 23 4 16,0-23-3-16,-4 22-3 0,4-22 2 0,0 22-9 15,0-22 5-15,4 23-2 0,-4-23-1 0,-4 22 1 0,4-22 3 16,0 23 6-16,0-23 11 16,0 20 3-16,0-20 2 0,0 25-3 0,0-25 2 15,4 23-2-15,-4-12 1 16,0-11-5-16,0 22-2 0,0-22-2 0,3 22-5 0,1-10 2 16,-4-12-2-16,0 18-6 15,0-18 4-15,0 22-3 0,0-22 2 0,4 20 0 16,-4-20-1-16,-4 21-1 15,4-21 1-15,0 23 0 0,0-23 3 0,0 20-6 0,0-20 1 16,0 18-2-16,0-18 2 16,-4 22-7-16,4-22 3 0,-7 20-2 0,7-20 3 15,-6 17-5-15,2-7-2 0,4-10-26 0,-18 18-45 0,10-11-60 16,-4 0-79-16,3-3-112 16,-3 2-207-16,-2-3-390 0,-6-1-305 0</inkml:trace>
  <inkml:trace contextRef="#ctx0" brushRef="#br0" timeOffset="81960.39">24307 5955 2615 0,'0'0'-152'0,"0"0"13"0,0 0 12 16,-7 18 10-16,7-18 12 0,0 0 7 16,0 0 8-16,0 0 18 0,0 19 14 0,0-19 16 15,0 0 17-15,-4 14 10 16,4-14 9-16,0 0 6 0,0 22 8 0,0-22 5 15,-4 15 7-15,4-15 2 16,0 0 8-16,-4 25-7 0,4-25-3 0,-4 19 2 0,4-19-1 16,0 21-5-16,0-21-2 0,0 24 5 0,0-24-11 15,0 25 4-15,4-13-2 16,-4-12 1-16,0 28 7 0,0-14-5 0,0-14-2 0,-4 28 14 16,4-13-9-16,0-15 6 15,0 29-3-15,-4-12 4 0,4-17-2 0,0 29-5 16,0-14 3-16,0-15 6 15,0 29-12-15,4-15 1 0,-4 2-6 0,0-16 3 0,4 31 0 16,-4-16-3-16,4 0 3 16,-4 0-2-16,0-15-2 0,4 25 0 0,0-14 6 15,-4-11 1-15,0 23 5 0,4-11-4 0,-4-12 10 16,2 23-5-16,-1-12 10 0,-1-11 2 16,6 22-7-16,-2-10-6 0,-4-12 4 0,4 25-7 15,0-12-3-15,-4-13 5 16,4 30 2-16,-2-17-3 0,0 2-11 0,4 0 3 15,-2 0 4-15,0-2-1 0,-4-13 9 0,8 31 0 16,-6-16 6-16,1-1 3 0,-3 1-11 16,4 0-6-16,0 1 9 0,-4-16-7 0,4 28-2 15,-4-15-1-15,4 1 0 16,-4-14-5-16,0 26-1 0,2-14 0 16,-2-12 2-16,2 25-2 0,0-13 4 0,-2-12-7 15,0 25 2-15,0-25-4 0,4 25 3 0,-4-25-2 16,0 24 1-16,0-12 4 15,0-12 2-15,0 26-6 0,0-26 2 0,-4 24-5 0,4-24 3 16,0 22 0-16,0-8 3 0,0-14-9 0,0 23 5 16,0-23-7-16,4 23 1 15,-4-23-6-15,0 23 4 0,0-23 0 0,-4 20 5 16,4-20-2-16,0 20 3 0,0-20 3 16,0 19-8-16,0-19 1 0,0 17 4 0,0-17 0 15,-2 17 0-15,2-17-3 16,-4 20 6-16,4-20-4 0,-4 18-2 0,4-18 1 15,0 20-1-15,0-20 9 0,-4 20 0 16,4-20-15-16,-4 24 6 0,4-24 6 0,0 22 0 16,0-22-7-16,0 25 5 0,-4-14 5 15,4-11-6-15,0 23 6 0,0-23-6 16,4 21 3-16,-4-21 0 0,0 23-6 0,0-23 0 0,4 21 4 16,-4-21-2-16,-4 20 4 15,4-20-3-15,0 20 0 0,0-20 0 0,0 17-5 16,0-17 14-16,-4 21-7 15,4-21 5-15,0 19-3 0,0-19-1 0,-3 21 1 0,3-21 2 16,-2 19-6-16,2-19 10 0,0 21-10 0,0-21 6 16,-4 21-3-16,4-21 3 15,0 21-5-15,0-21 1 0,-4 20 2 0,4-20 2 0,-4 20-4 16,4-20 7-16,0 20-6 16,0-20 11-16,-8 19-2 0,8-19-2 0,-2 19-2 15,2-19 4-15,-2 17-1 16,2-17 3-16,-2 16-2 0,2-16 6 0,0 16 5 0,0-16 3 15,0 0-2-15,-4 20 0 0,4-20-4 0,0 0-2 16,0 16-3-16,0-16-3 16,0 0 4-16,0 0-12 0,-4 16-24 0,4-16-28 15,0 0-40-15,0 0-42 16,0 15-47-16,0-15-105 0,0 0-472 0,0 0-37 0</inkml:trace>
  <inkml:trace contextRef="#ctx0" brushRef="#br0" timeOffset="82760.25">24551 7754 2154 0,'0'0'-47'0,"0"0"25"16,0 0 21-16,0 0 26 16,0 0 8-16,0 0 16 0,0 0 17 0,0 0 1 15,0 0 3-15,0 0 0 0,0 0 2 16,0 0-9-16,0 0-11 0,0 0-2 0,0 0-9 15,0 0-5-15,0 0-1 16,26-19-5-16,-26 19-1 0,17-4-6 0,-17 4-2 16,22-6-2-16,-22 6-8 0,17-3 5 0,-17 3-10 15,22-3 11-15,-22 3-5 0,26 0-6 16,-26 0 8-16,25 3-8 0,-13-1 1 0,-12-2-2 16,22 3 0-16,-22-3-1 15,21 2-1-15,-21-2 2 0,18 4 12 0,-18-4 8 0,12 5 10 16,-12-5 11-16,0 0-2 15,17 11 2-15,-17-11-4 0,0 0 3 0,0 15-7 16,0-15-2-16,0 0-6 0,0 0 2 0,-10 26-5 0,10-26-5 16,-7 18 2-1,7-18 6-15,-12 19-6 0,2-10 2 0,2 1-4 0,-2-1 9 16,10-9 2-16,-15 19 2 16,5-9-1-16,-2-1-2 0,12-9 4 0,-14 15-6 0,2-6-4 15,12-9-1-15,-13 15-2 16,5-8 1-16,8-7-3 0,-12 12-3 15,12-12-1-15,-10 10 3 0,10-10-1 16,0 0 2-16,-12 13-3 0,12-13 1 0,0 0-1 0,0 0-2 16,0 0-2-16,0 0-1 0,12 26-1 0,-12-26 0 15,14 8-6-15,-14-8-3 16,18 6-4-16,-18-6-10 0,19 5-11 0,-19-5-15 16,18 5-21-16,-18-5-32 0,18 3-36 15,-18-3-30-15,17 2-25 0,-17-2-35 0,16-5-36 16,-16 5-98-16,18-2-491 15,-14-5-179-15</inkml:trace>
  <inkml:trace contextRef="#ctx0" brushRef="#br0" timeOffset="83270.03">25022 7895 2484 0,'0'0'-47'0,"0"0"16"16,0 0 1-16,0 0 7 0,0 0 5 0,0 0 11 15,0 0 10-15,0 0 19 0,0 0 18 0,0 0 19 16,0 0 18-16,0 0 3 16,0 0 3-16,0 0-3 0,0 0-10 0,0 0-4 15,-2 27-6-15,2-27-9 0,0 0-8 16,18 5 0-16,-18-5-5 0,0 0-5 0,22 5-7 16,-22-5-4-16,21 3-19 15,-21-3-11-15,18 2-21 0,-18-2-17 0,16 2-41 0,-16-2-29 16,21-2-38-1,-21 2-42-15,14-4-97 0,-14 4-426 0,12-8 18 0</inkml:trace>
  <inkml:trace contextRef="#ctx0" brushRef="#br0" timeOffset="83450.02">25081 7803 2073 0,'-17'-8'15'15,"17"8"31"-15,0 0 7 16,-12-8 13-16,12 8-3 0,0 0 0 0,0 0 1 15,0 0-2-15,0 0-8 0,0 0-4 0,0 0-5 0,0 0-6 16,0 0 10-16,0 0-16 16,0 0-20-16,43-6-33 0,-43 6-28 0,0 0-42 0,29 2-38 15,-21-2-58-15,-8 0-140 16,18 0-304-16,-18 0 148 0</inkml:trace>
  <inkml:trace contextRef="#ctx0" brushRef="#br0" timeOffset="83800.09">25391 7746 1946 0,'0'0'47'0,"0"0"15"0,0 0-3 16,0 0-1-16,0 0-4 0,0 0-2 0,26 7-12 15,-26-7 1-15,0 0 8 16,0 0 16-16,0 0 12 0,2 15 13 0,-2-15 12 16,0 0 9-16,0 0-1 0,0 0 2 0,-14 32-1 0,14-32-2 15,-8 18-5-15,2-5-7 16,6-13-6-16,-11 23-2 0,7-12-4 0,0 2-6 16,4-13-5-16,-6 22-5 15,6-22-9-15,-4 24-5 0,4-24-7 0,0 18-6 16,0-18-13-16,4 18-15 0,-4-18-18 15,0 17-15-15,0-17-19 0,0 0-29 0,2 16-38 16,-2-16-41-16,0 0-39 0,8 9-30 0,-8-9-51 0,0 0-111 16,0 0-482-16,0 0-213 15</inkml:trace>
  <inkml:trace contextRef="#ctx0" brushRef="#br0" timeOffset="84370.06">25405 7796 2459 0,'0'0'-89'16,"0"0"43"-16,0 0 26 0,0 0 27 0,0 0 41 15,0 0 13-15,0 0 18 16,0 0 9-16,0 0 7 0,0 0 1 0,0 0 4 16,0 0-6-16,0 0-8 0,0 0-8 0,0 0-5 0,0 0-3 15,14-29-8-15,-14 29-7 16,0 0-8-16,12-13-3 0,-12 13-5 0,13-5-3 16,-13 5-9-16,0 0 3 0,20-8-7 15,-20 8-1-15,0 0-4 0,22-3-2 0,-22 3-3 16,0 0 7-16,17 7 10 15,-17-7 18-15,0 0 13 0,14 8 9 0,-14-8 2 0,0 0-2 16,4 15-2-16,-4-15-2 16,0 0-5-16,0 0 1 0,-22 20-4 15,22-20-2-15,-13 8-7 0,13-8-7 0,-16 7-3 0,16-7-16 16,-14 7-27-16,14-7-38 16,0 0-44-16,-17 8-61 0,17-8-58 0,-8 0-77 0,8 0-168 15,0 0-144-15,0 0-262 16,0 0-206-16</inkml:trace>
  <inkml:trace contextRef="#ctx0" brushRef="#br0" timeOffset="84710.19">25653 7854 2488 0,'13'7'-101'16,"-13"-7"21"-16,0 0 29 0,0 0 15 15,8 12 21-15,-8-12 16 0,0 0 36 16,0 0 1-16,0 0 25 0,-8 26 9 0,8-26 11 15,0 0-4-15,-5 19-2 0,5-19-6 16,0 17-7-16,0-17-8 0,-4 17-6 0,4-17-7 16,0 0-9-16,4 25-17 0,-4-25-18 0,5 13-27 15,-5-13-27-15,8 12-24 16,-8-12-43-16,8 12-47 0,-8-12-110 0,10 1-428 0,-10-1 35 16</inkml:trace>
  <inkml:trace contextRef="#ctx0" brushRef="#br0" timeOffset="84900.21">25712 7618 2611 0,'0'0'245'16,"0"0"-29"-16,0 0-36 0,0 0-50 0,0 0-36 15,0 0-30-15,0 0-45 16,0 0-46-16,0 0-49 0,0 0-39 15,5-7-61-15,-5 7-108 0,0 0-594 0,0 0-247 16</inkml:trace>
  <inkml:trace contextRef="#ctx0" brushRef="#br1" timeOffset="108674.07">9764 5565 1637 0,'0'0'-79'16,"0"0"10"-16,0 0 5 15,0 0 9-15,0 0 8 0,0 0 1 16,0 0 8-16,0 0-3 0,0 0 6 0,0 0 7 16,0 0 7-16,0 0 14 0,0 0-11 0,0 0 15 15,0 0 6-15,0 0 8 16,0 0 5-16,0 0 8 0,0 0 3 0,0 0-1 15,0 0 4-15,0 0-6 0,0 0 6 0,0 0-3 0,0 0-4 16,0 0-2-16,0 0-6 16,0 0 0-16,0 0-1 0,0 0-4 15,0 0 1-15,0 0 1 0,0 0-6 0,0 0 5 16,0 0 2-16,0 0-8 0,0 0-1 0,0 0 9 16,49 11-9-16,-49-11 3 15,0 0-6-15,23 0-4 0,-23 0 3 0,16 0-4 0,-16 0 6 16,22 0 0-16,-22 0-2 15,21 2 7-15,-21-2-7 0,22 2-4 0,-22-2 4 16,20 0-1-16,-20 0 2 0,21 2 1 0,-21-2 0 16,22 0-4-16,-22 0 5 0,25 1-1 15,-25-1-5-15,24 0 3 0,-24 0 5 0,24 0-9 16,-24 0 3-16,25 3-1 16,-25-3 4-16,28 0-1 0,-17 0-2 0,-11 0 1 15,26 2-2-15,-26-2 4 0,27 0 8 16,-27 0-7-16,26 0 1 0,-12 0-8 0,-14 0 1 15,27 0-2-15,-27 0 10 0,26 0-9 0,-11 0 4 16,-15 0 4-16,28 1-8 16,-28-1 8-16,25 0-11 0,-11 3 9 0,-14-3-1 15,26 0-1-15,-26 0-6 0,27 1 9 16,-11-1 0-16,-16 0-4 0,29 0-1 16,-13 0 5-16,-16 0-3 0,33 0-1 15,-15 0 2-15,2 0-1 0,-1 0 4 0,-19 0-6 0,38-1 0 16,-21 1-1-16,3 0 0 15,-20 0 4-15,35-3 1 0,-17 3-4 0,-18 0 14 16,33 0-14-16,-19-1-4 0,-14 1 7 0,30 0-2 16,-15-2 1-16,-15 2 5 0,28 0-9 15,-28 0 9-15,29 0 1 0,-13-3-1 0,-16 3 1 16,29-1-6-16,-29 1 5 16,30 0-6-16,-16-2 2 0,-14 2 1 0,33 0 2 15,-19 0-6-15,-14 0-2 16,33 0 10-16,-13 0-6 0,-20 0 1 15,35-2-8-15,-17 2 9 0,1 0 5 0,-19 0 3 16,34 0-10-16,-20-2-2 0,-14 2 4 0,39 0 0 16,-22 0-4-16,1 0 5 0,-18 0 4 0,37 0-4 0,-21 0 1 15,4 0-6-15,-20 0 0 16,35 0 7-16,-15 0-8 0,-1 0 1 16,-1 0 7-16,-18 0-1 0,39-2-9 15,-21 4 6-15,4-2-2 0,-3 0 4 0,3 0-1 0,-4 0 1 16,3 0 1-16,-1 0-4 15,1 0-2-15,-1 0 0 0,0 2 2 16,1-2 0-16,1 0 4 0,1 2-8 0,-3-2 8 16,2 2-1-16,1-2 4 0,1 1-14 15,-1-1 12-15,1 3 2 0,-2-3-4 0,3 2 19 0,3-1 1 16,-1 2-6-16,-1-3 8 16,1 1-12-16,-1-1 15 0,3 2-5 0,-1-2-5 0,1 0 10 15,0 2-2-15,3-2-3 16,-5 0-2-16,-1 0-3 0,-2 2 5 0,1-2 4 15,1 0-6-15,-3 0-2 16,1 2 10-16,-1-2-11 0,1 0 1 0,-1 0-6 16,-1 0-6-16,2 0 6 0,-1-2 1 0,1 2-6 0,1 0-1 15,1 0 2-15,-3-2 4 16,3 2 1-16,-3-2-8 0,-1 2 5 0,4 0-12 16,-3 0 2-16,1-2 5 15,-1 2-6-15,1 0 7 0,-1 0-10 0,-3 0 6 0,4 0 5 16,-1 2-10-16,-1-2-1 15,1 0 6-15,1 0 2 0,-5 0-5 0,5 0 0 16,0 0 0-16,-1 0 22 0,1 0-29 0,-1 0 11 0,3-2-6 16,-7 4-3-16,7-2 4 15,-2 0-4-15,-3 0 2 0,3 0 4 0,1 2-5 16,-1-2 1-16,-3 2-4 16,3-2-4-16,2 2-1 0,-1-1-13 0,3-1 6 0,-5 3 8 15,7-1-10-15,-7-2 7 16,3 0 4-16,-1 2-6 0,1-2 7 15,-3 0 1-15,3 0-2 0,-5 0 5 0,3 1 4 0,0-2 4 16,-3 2 3-16,3-1-1 0,-3 0 3 16,-1 0-3-16,2 3 1 0,-1-3-1 0,1 0-11 15,-1 1 1-15,-1-1 10 16,2 0-18-16,-1 2 2 0,3-2-5 0,-1 0 8 16,-1 0 3-16,2 2-6 0,-1-2 6 15,1 0 5-15,-1-2 0 0,1 4 0 0,-1-2 1 16,-3 0 7-16,2 0-4 15,-1 0 5-15,1 0-2 0,-3 0-7 0,3 0 0 16,-2 0 9-16,1 0-9 0,-3 0 5 0,4 0 0 16,-3 0 3-16,3-2-7 0,-3 2 1 15,3 0 1-15,0 0 0 0,-1 0 2 0,1-2-10 16,-1 2 9-16,3 0-4 16,-2-1 3-16,1 1 2 0,-1 0-12 0,1 0 6 0,-1-3-11 15,0 3 11-15,-1 0-2 16,1 0 0-16,-1 0-2 0,-1 0 3 0,2 3 4 15,-3-3-9-15,3 0 1 0,-3 0 3 0,1 1-2 16,2-1 5-16,-1 2 2 16,-1-2 1-16,2 2-8 0,-1-2 3 0,-1 2 6 0,-1-2-4 15,3 1 0-15,0 2-4 16,-1-2-5-16,-3-1 14 0,3 3-10 16,1-2 6-16,-2 1-1 0,1-2 2 15,-1 3 3-15,0-2-7 0,-1-1 4 0,1 2 1 16,0-2 11-16,1 2-14 15,-1 0-1-15,-1 0-1 0,1-2 2 0,2 2-3 0,-1 0 1 16,-1 0 7-16,1-1-5 0,1 1-1 0,0 0-1 16,-1 0-1-16,-1-1 0 15,1 5-1-15,1-5 4 0,0 3 0 0,-5-2 5 0,5-1-5 16,-2 1-3-16,-1 2 9 0,1-2 7 16,1 2-18-16,1-2 9 0,0-1-3 0,-1 4-2 15,-1-4 1-15,3 3 3 16,-1-1 0-16,2 0-6 0,-1 1 1 0,3-3 2 15,-1 3 8-15,-1 0-14 0,1 0-1 0,1 0 7 16,-1 0-6-16,3 0 1 0,-3-1 7 16,1 1-5-16,1 0 9 0,-3-2-6 0,0 0-6 15,1 2 1-15,-1-3 2 16,-1 1 4-16,1 0-4 0,-1 0 6 0,1 0 10 16,0 0-10-16,-1 0 4 0,1 0-3 15,-1 0-7-15,-1 0 2 0,1-1 2 0,1 2-4 16,3 0 9-16,-3-1-7 15,-2 2 6-15,1-2 1 0,1 2-9 0,-5-3 6 16,5 3-3-16,0 0-2 0,-1 0 4 0,-1 0-5 16,1-3 7-16,1 6 1 0,1-6-11 15,-1 3 4-15,1-1-12 0,-1 1 6 0,0-1-3 16,3 0-2-16,-1 0-5 16,-3 0 7-16,1-1-4 0,-5 2-1 0,5-2 7 0,-1 0 0 15,-1 1 9 1,-2 0-9-16,-1-2 4 0,3 2 3 0,-2 0-1 0,1 1 1 0,-1-2-4 15,1 2 3-15,3 0-7 0,2-1-8 0,-5 2-2 16,5 0-1-16,-5-3-5 16,3 4 1-16,-1-5 2 0,1 3 8 0,-2 0 2 15,1-2 6-15,-3 2-3 16,1-1 17-16,1-1 3 0,-2 2 0 0,1-2 0 16,-3 2 5-16,2-2 0 0,-1 0-4 15,-1 1 4-15,1-1-2 0,3 2-6 0,-4-2-9 16,3 0 0-16,1 0 4 15,0 1 8-15,-1 0-17 0,-1-3 9 0,1 1 3 16,1 2-2-16,0-3 4 0,1 1-6 0,-3-1 14 0,-1 2-7 16,3-2 0-16,0 0-4 15,-5 2 4-15,5 0-5 0,-2-2-3 0,1 2 11 16,-3 0-7-16,1 0-4 16,3 0-9-16,-4-1 9 0,1 2-3 0,3-2-2 0,-2-1 0 15,-3 3 7-15,3-2-7 16,0-1-1-16,-3 2-6 0,3-2 12 15,0 0-3-15,-1 2 11 0,-1-2-6 16,0 2 3-16,3-2-5 0,-3 0 0 0,1 0-4 0,1 2 13 16,2-2 4-16,-3 2-15 0,3-1 8 0,-1-1 6 15,3 3-6-15,0-2-6 16,1-1-3-16,-3 4 3 0,1-2 2 0,5 0 3 0,-1-1-5 16,-3 2 3-16,-1-2 6 15,3-1-9-15,-1 3 0 0,-1-3 4 0,2 2-1 16,-3-2-1-16,-1 2 1 15,1-2 0-15,1 0-5 0,-3 1 2 0,1-1-1 16,-2 0-1-16,1 0 1 0,1 2-3 0,0-2-1 16,-1 0 9-16,-1 0-6 0,1 0 12 15,1-2-13-15,0 2 3 0,-3 0 3 16,5-1-5-16,-3 1-4 0,1 0-1 16,0-2 2-16,-5 2-1 0,5-2 1 0,-22 2-1 0,41-3 1 15,-23 3-3-15,1-1 6 16,3-2 2-16,-4 3-2 0,3-1 2 0,3 1 4 15,-3-2 2-15,5 2-14 0,-2 2 5 0,5-2 3 16,-2 1-4-16,3-1-2 16,-1 0 1-16,1 3 12 0,1-3-7 0,-1 0-5 0,-1 0-2 15,3 1 4-15,-3-1 1 16,1-1 5-16,-3 1-4 0,2 0 9 16,-3 0-10-16,3-3 7 0,-3 3-5 15,1 0 0-15,1-1 4 0,-1 1-6 0,3 0 2 16,-1 0 3-16,-1 0-3 0,-3 0 3 15,5-2 1-15,-5 2-4 0,5 0 3 0,-1 0-8 16,1 0 3-16,-1 0 6 0,1 0-1 0,3 0-1 16,-3 0-1-16,1-2-2 0,0 2-3 15,5 0 19-15,-5-2-17 0,6 2 1 0,-1 0-4 16,3 0 3-16,-2 0 7 16,7 0-7-16,-1 0-1 0,0 2 3 0,-4-2-3 15,1 2 6-15,-5-2-3 0,0 2 0 16,3-1 8-16,-3-1-11 0,0 3 0 0,-1-2 1 15,5 2 2-15,-8-3-3 0,3 2 3 0,3-2 0 0,-4 0 5 16,3 2-8-16,-7-4 1 16,7 2-3-16,-3 0 0 15,0 0 2-15,1 0 0 0,1 0-1 0,-2-2-1 16,1-1 5-16,-1 3-3 0,-1-1-3 0,3-2 2 16,-4 2-5-16,1 1 0 0,-3-2 4 15,3 0-6-15,-3-2 0 0,-1 3 9 0,1-2-1 16,3 2 1-16,-1-1 0 15,-2 0-6-15,-1 0 3 0,1 0 0 0,1 0-6 16,-1 1 4-16,5-2 2 0,-7 2-3 0,7-2 1 16,-1 3 4-16,-4-3 1 0,-1 1-3 15,1-2 4-15,1 2-1 0,-1-2 0 16,-3-1-4-16,3 1 7 0,-1-2 8 16,-3 0-11-16,3 3 5 0,-3-3-3 15,3 2 4-15,-3 1-1 0,1-4 0 16,-1 6 1-16,-1-3 0 0,1 2 0 0,-1 0 12 15,0 0-12-15,1 2-3 0,3 0-2 0,1 0 1 0,4 0 3 0,-3 0-1 16,1 0-6-16,-1 0 9 16,3 2 5-16,-3-2-10 0,5 2 5 0,-2-2-8 15,-3 2 4-15,5-2-1 16,-2 0 9-16,-1 2-13 0,-3-2 8 16,5 0-8-16,-5 2 4 0,3-2 0 0,-3 0 0 15,1 1-8-15,-5-1 6 0,5 0 1 0,-3 2 4 16,4 0-1-16,-3-2 1 15,1 3-3-15,1 0 2 0,-1-1-4 0,-1 0-1 16,1 0 1-16,1 0 5 0,-1 1-6 0,1-1 5 0,1 2-4 16,-3-2 4-16,3 2-4 15,-2-1-1-15,1 1 3 0,-3-1 3 0,3 0-3 16,-1 1 2-16,-3 0-2 16,3 0-4-16,1 0-1 0,-5 0 2 15,5-1 5-15,1 1-4 0,-1 0-1 0,-1 0 8 16,0-1-5-16,3-1 1 0,-3 0-2 15,1 0 1-15,-1 2 5 0,-3-4 6 16,3 1-7-16,-3 2 1 0,-1-3-2 0,-1 0-2 16,3 2 1-16,-3-2 8 0,9 2-5 0,-7-1-4 0,3-1-4 15,5 2-5-15,-7 0 8 16,3 0-7-16,3 2 7 0,-4-3 0 0,7 3-6 0,-7-1 6 16,5 0-2-1,-5-1 2-15,3 0 4 0,-3 2-8 0,0-2 4 0,1 0 5 16,-5 0-8-16,3-1 3 15,-4 2-5-15,1-2 5 0,-3-1-5 0,-1 2 5 16,1-1-2-16,-1 2 4 0,1 0-10 16,4-2 4-16,-5 3-2 0,1-2-1 15,3-1-3-15,-3 3 2 0,1-2-2 0,-1 3 0 0,0-4 0 16,7 3 20-16,-7 0-15 16,-1-3-1-16,1 3-4 0,0-1 0 0,3-2 6 0,-3 3-2 15,-1-2-4 1,1 0 5-16,-2 1 3 0,1-1-1 0,1 0 3 0,-5-2-5 15,5 3 1-15,-2-2-2 0,-3 1 6 0,1 0-4 0,0 0-7 16,3 0-8-16,-5 0 1 16,2 0 3-16,3-1-1 0,-5 2 3 15,2-1-1-15,-5-1 4 0,3 1-2 16,-6-2 2-16,6 2 2 0,-16-2 6 0,21 2 14 0,-11-2-10 16,-10 0-4-16,22 3 4 15,-15 0-4-15,-7-3-1 0,18 1 1 0,-18-1 9 16,12 3-7-16,-12-3-2 15,14 2 5-15,-14-2 1 0,8 1-3 0,-8-1-1 16,0 0 0-16,15 8 2 0,-15-8-4 0,6 8 4 0,-6-8-4 16,4 11 6-16,-4-11-3 15,0 0-2-15,8 21 1 0,-8-21 0 0,0 19-4 16,0-19 4-16,0 23 2 16,0-23 1-16,0 23 1 0,0-10 9 0,0-13-9 0,-4 28 3 15,4-12-7-15,-4 1 6 16,4 0 3-16,-4 0-2 0,4 0-7 15,0 2 11-15,0 1-7 0,-4 0 4 0,4 0-8 16,4 1 2-16,-4-1 6 0,0 2-8 0,0-2 5 16,0 3 12-16,0-1-2 0,4 0 2 0,-4 1-7 15,0 2 8-15,0-2-3 16,4 0-3-16,-4 1-2 0,0 4 8 0,4-2-8 0,-4 0-2 16,4 2 4-16,2-3-4 15,-2 2-2-15,0 0 4 0,0 1 2 0,3-1-6 16,3-1-2-16,-6 0 10 15,6-2 1-15,2 2 1 0,-4-4 6 0,-3 1 0 16,7 0 7-16,-8-3-4 0,6 2 5 0,-2-3 4 0,0 0 3 16,0-2-2-16,-3 2-10 15,3-2 8-15,0 1 2 0,-2-1-12 0,2 0-2 16,0-1-3-16,0-1 13 16,-2 7-10-16,1-3 0 0,5 1 4 0,-2 0 6 0,-6-1-11 15,10 2 1-15,-6-2-3 16,-5 2 2-16,7-2-14 0,-6-1 12 0,4 1-6 15,-4-1 1-15,0-1 2 0,2 3 6 0,-6-3-11 0,4 2-1 16,0-2-3-16,-4 2 5 16,0 0-7-16,4 1-2 0,-4-2 2 0,0 1 8 15,3 1-7-15,1-2-5 16,-2 1 1-16,0 1 5 0,4-1-9 0,-2 0 5 16,0 0-4-16,0-2 10 0,0 2-8 15,0-2-3-15,2 2 6 0,-2-1 1 0,0 0-2 16,3 0 1-16,-3 0-9 15,2 0 4-15,-2-1 12 0,0 0-7 0,0 1-7 16,0-2 7-16,-2 0-3 0,-2 1 3 0,0 0-2 16,0-17 2-16,4 31 6 0,-4-18-7 15,0-13-7-15,0 26 5 0,0-12 0 0,0-14 9 16,0 25 6-16,0-25-13 0,0 22-4 16,0-8 8-16,0-14-5 0,0 24-5 0,0-24 6 15,4 23 5-15,-4-23 6 16,0 23-14-16,4-11-1 0,-4-12 5 0,0 23 6 15,0-23-10-15,0 23 2 0,0-23 3 0,-4 19-2 0,4-19-1 16,-4 21-2-16,4-21-3 16,-4 19 8-16,4-19-4 0,-2 18-3 0,2-18 4 15,-8 17-1-15,8-17 3 16,-4 20-6-16,4-20 8 0,-8 15-4 0,8-15-1 0,-6 13 0 16,6-13 3-16,0 0 2 15,-11 17-2-15,11-17 0 0,-14 7 7 0,14-7 7 16,-22 7-3-16,22-7-1 15,-23 4 1-15,1-4-1 0,22 0 3 0,-39-3-7 0,17 3 0 16,1-1 0-16,-5-1-1 0,-3 0 2 0,3-1 8 16,-7 2-3-16,1 0 11 15,-1-1 0-15,0-1 8 0,3 2-4 0,-5-1 0 0,1 0-4 16,-1 0 1-16,2 0-4 16,-1 0-4-16,-1 0 2 0,2-2-2 0,-3 2 3 15,-1 0-1-15,4 1-3 16,-3-3 1-16,3 2 3 0,-10 0-3 0,3-1-2 0,-1 0-2 15,2 2 1-15,-4-2-4 0,5 2 0 0,-1-1 2 16,6 0-6-16,-3 2 4 16,-5-2-3-16,2 2-3 0,-8-3-1 15,5 3 3-15,-1 0-4 0,-4 0 3 16,0 0 1-16,0 0-3 0,0 0-8 0,0 0 7 0,5 0-4 16,-5 0 4-16,0 0 0 15,4 0 0-15,-4 0-4 0,0 0 4 0,3 0-2 16,-1-3-1-16,-2 1 2 15,8 0-3-15,-8 2 0 0,2-1 4 0,1-2 14 0,-3 2-4 16,4-2-3-16,0 3 1 0,-4 0 0 0,-2-4-3 16,3 1 1-16,1 0-8 15,-6 2 2-15,-6-3-1 0,2 1-1 0,0 1 0 0,-2-2-1 16,2 0 3-16,4 0-3 16,-4 1 2-16,4-1 2 0,4-1-2 0,-4 2-5 15,8 1 8-15,-4-2 2 16,2 1 1-16,1-2 0 0,1 1 6 0,0 2 9 0,2-1 9 15,1 1 17-15,1 0-2 0,6 1 1 0,-3-2-6 16,-5 0-2-16,2-1-6 16,-2 2-2-16,1-1-3 0,-1-1-4 15,2 1-6-15,-4 0 1 0,3 1-6 0,-3-2-3 16,2 2-4-16,-2-1 1 0,-2 1-7 0,3 2 3 16,-3-4-5-16,2 1 0 15,-4 2-2-15,-2 1-6 0,0-3 1 0,1 2-3 16,-1-1-2-16,2 0-2 0,-2 0-2 15,0 0 5-15,4 0-1 0,-4-2 1 0,4 3 2 16,3-3-2-16,-5 2 4 0,2-1-1 0,4-2-2 16,-4 3-1-16,-2-1 0 0,-4-3-1 15,-2 0-3-15,-2 1-10 0,1-3 5 0,0 0 1 16,0 1 1-16,1 0 5 16,8 2 1-16,2-1 0 0,0 3 1 0,0-3 0 15,1 2 1-15,-1 1 10 0,2 0-6 16,-4-1-1-16,4 1-2 0,-3-2 3 0,-1 4 1 15,4-3 1-15,-2 0-1 0,-2 3 1 0,1-3-1 16,1 0-2-16,0 2 2 16,-4-2 0-16,2 2-1 0,2-2 1 0,-5 1-4 0,3-1 0 15,0-3 1-15,-10 5 0 16,6-3 7-16,-2 0-3 0,-4-1-6 0,2 0 1 16,6 0 1-16,-2 3-1 15,0-2-2-15,0-1 15 0,-5 0-10 0,-1 2-5 0,1-2 3 16,-1 2 2-16,0 0 11 15,-2 0-10-15,0 1 0 0,-2-1-1 0,2 0 4 16,0 0-1-16,6 2 2 0,4 1 1 0,-2-3 8 0,-3 2-2 16,3 0 3-16,2 0 10 15,2 0-2-15,0 0 6 16,-2-1 1-16,2 1 0 0,-2 0-4 0,-3-2 4 16,1 1-7-16,0 0-2 0,4-1-2 0,-4 1 0 0,0 0-3 15,0 0 2-15,2 1-4 16,0-2 0-16,-3 3 0 0,1-4-1 15,4 1-1-15,-6 3-1 0,2-2 0 0,0 0 1 0,0-1-3 0,-2 3-1 16,-4-3 2-16,0 0 2 16,8 1 1-16,-2 2-2 0,-1-1 1 0,1 0 3 15,4 0 0-15,0 0 5 16,-2 0-4-16,4 0-1 0,-4 2 2 16,1-2-4-16,3 2 2 0,0-1 0 15,0 1-5-15,4 0 4 0,3 0-7 0,-3 0 5 0,4 1-7 16,-9-1 0-16,9 2-3 15,0 0 2-15,-1-2-2 0,1 0 1 0,4 2-1 0,-3 0 4 16,-1-2-4-16,3 2 0 0,-1-2-1 0,2 0 1 16,-1 0 2-16,1 2-2 15,-3-2 1-15,3 0-1 0,1 2 0 0,1-2 3 16,0 1-3-16,-1-1 1 0,3 3 0 16,-3-2 1-16,3 2-1 0,1-2 1 0,3-1 0 15,-5 4 1-15,3-2 1 16,1 0 0-16,0 0-2 0,-1 2 2 0,1-3 1 15,5 2 1-15,-3 0 1 0,0 0 2 0,1-2-1 0,3 3 2 16,1-2 1-16,-1 1 2 16,0 2-6-16,18-5 4 0,-35 5-2 15,19-3 3-15,-2 2-2 0,3-1 3 0,15-3-3 16,-38 3 0-16,23-1-1 0,-5 0 0 0,0 1 1 16,3-3 1-16,-3 2 0 15,1 0 1-15,-3-2-7 0,4 2 7 0,18-2-5 16,-43 0 0-16,23 0 0 0,-1 2 1 15,-1-4 0-15,1 2 2 0,-1 0 1 0,-2-2 5 16,5 2-1-16,-5-2 1 0,3 0-2 0,-3 0 0 16,-1 1-1-16,1 1-2 15,-5-2 3-15,1-2 2 0,1 4-2 0,-1-4 0 0,4 4-2 16,-5-3 3-16,2 2-4 16,-3 1 2-16,3-2-4 0,-1 2 0 0,-1-3 1 15,-1 3 0-15,1 0-4 16,3 0 2-16,-3-1 0 0,-1 1-1 15,3 0 0-15,-3 1-2 0,-1-2 2 0,1 1 0 0,1 0-2 0,0 0 3 16,-1-1-3-16,1 1 0 16,-1 0-1-16,1 0 1 0,3 0 1 0,-3 0-5 0,3 0 3 15,-3-2 0 1,-1 4 0-16,1-2 3 0,-1 0-3 0,-1 0 0 0,5 0 0 16,-3 1 1-16,1-1 0 15,-1 1-2-15,0-1 0 0,-1 0 2 0,1 0-5 0,-1 0-2 16,1 0-1-16,-1 0-1 15,1 0 1-15,-5 0-2 0,5 3 2 0,0-1 2 16,-1-1-5-16,1-1 4 0,-3 3 0 0,-1-3 1 16,1 3 0-16,-3-3 0 0,2 0 1 15,-1 1-2-15,1 1 3 0,-4 0 2 0,3-2-2 16,-1 0 2-16,-2 0-2 16,-1 2 0-16,-3-4 3 0,4 2 0 0,-1 0-2 0,1-2-1 15,2 0 2-15,1 2 2 16,1-1 3-16,-2 1-3 0,1 0 0 0,1 0 1 15,-1-3-2-15,-1 3 2 16,2 0-2-16,-1 0 0 0,1 0-1 0,-2-3 4 0,-1 3-3 16,-7 0-1-16,8 0 1 0,-1 0 0 0,-3-1 0 15,4 1 3-15,-3 0-6 16,1-2-2-16,2 2 2 0,-1 0 2 0,-1 0 2 16,2 0-1-16,1 0-1 0,3-3-1 15,-4 3 0-15,3 0 2 0,3 0-2 0,-3 0-1 16,3 0 3-16,-1 0 0 15,3 0-3-15,-1 0-1 0,3 0 4 0,-1 0 2 16,1 0-2-16,-1 0-2 0,1 3 1 0,-1-6 1 16,3 3-1-16,-3 0-1 0,1 0 0 15,3-1 0-15,-2 1-1 0,-1 0-4 0,1-1 1 16,-1 1-1-16,-1 0 0 16,1-2 2-16,1 2 1 0,-1-3 3 0,1 3-5 0,-1-1 3 15,3 1 1-15,-2 0 2 16,1 0-2-16,-5 0 0 0,3-2 4 15,-3 2-2-15,-1-2 0 0,1 2 1 0,-1-2-1 16,1 2 2-16,1-2 3 0,1 1 5 0,1 1-5 16,1-3 7-16,-3 1 1 0,1 1 2 0,1-2 1 15,-1 2 5-15,3-2 1 16,3 2 2-16,-4-1-2 0,1 0-1 0,-1 0 0 16,3 1-4-16,-1-2-2 0,2 2-1 15,-1-3-4-15,-3 1 1 0,3 0-2 0,-1 1 1 16,0-2-3-16,-1 2-1 15,-3-2 0-15,3 0-2 0,1 0 2 0,1 3 0 0,1-3-3 16,0 2 1-16,1-1 1 0,19 3-2 0,-36-6-2 16,17 4 0-16,3-2 0 15,16 4 3-15,-33-4-3 0,19 2 1 0,14 2-1 0,-28-4-1 16,15 1 2-16,13 3 0 16,-30-2 0-16,18-2-3 0,12 4-2 0,-29-1 7 15,11-2-5-15,-1 0 3 16,19 3-4-16,-36-4 1 0,19 2-2 0,-1-3-2 0,-2 4-7 15,-1 0-5-15,3-2 2 0,-2-1-1 0,1 3 5 16,1-4 2-16,0 2-4 16,18 3 6-16,-31-7-2 0,15 1 3 0,3 3 0 0,13 3-1 15,-24-9 2-15,10 2 2 16,14 7 3-16,-23-7 6 0,15 0 3 0,8 7 5 16,-18-9 2-16,18 9 0 15,-16-10-2-15,16 10-2 0,-15-8 0 0,15 8 1 0,-16-9-4 16,16 9-1-1,-16-7-1-15,16 7 2 0,-11-9-4 0,11 9 0 0,-14-8 0 16,14 8 1-16,-16-7 1 0,16 7-1 0,-18-7-2 16,18 7-1-16,-17-8-1 0,17 8 0 15,-18-9 1-15,18 9-3 0,-20-8 2 0,20 8 0 16,-19-7 0-16,19 7 3 16,-20-7 1-16,20 7 0 0,-14-5 1 0,14 5 0 15,0 0 0-15,-19-10 2 16,19 10 1-16,0 0 3 0,-14-7 1 0,14 7 2 0,0 0-3 15,-14-10-2-15,14 10 3 16,0 0 2-16,-10-12-4 0,10 12 1 0,-11-13-3 0,11 13 0 16,-8-11-5-16,8 11 4 0,0 0-5 0,-14-19 4 15,14 19-5-15,-12-11 0 16,12 11 3-16,-10-11-1 0,10 11-3 0,-11-13 3 16,11 13-2-16,-10-11 0 0,10 11 1 15,-10-15-1-15,10 15 4 0,-10-20 7 0,10 20-2 16,-6-19-1-16,6 19 2 15,-4-25 0-15,2 12-2 0,2 13-2 0,-4-32-1 16,3 15-1-16,1-1-3 0,-2-1-2 0,-2 1 3 0,4-3-3 16,-2-2-4-16,2-2 4 15,0-1-2-15,0-1-2 0,2-2 1 16,-2 3 0-16,0-2-2 0,0-2 1 16,4 1-2-16,-4-2 0 0,0 0-4 0,2 0 2 0,-2 1 0 15,0-1-2-15,1-1-2 16,1 2-2-16,0-2-1 0,0 4-1 15,0-2 1-15,0 0 1 0,2 1 2 0,-2 0 1 0,-2 1-2 0,2 1 5 16,0-1-4-16,4 1-1 16,-4 2-3-16,0 0 0 0,0 4-2 0,0-4 0 15,0 2-4-15,0 1 2 16,2-1 0-16,-2 2 1 0,0-2 4 0,0 2 0 16,-2 2 1-16,4-2 3 0,-2 0 0 15,-2 2 0-15,0-2 0 0,0 2 1 0,-2-2 0 16,2 2 2-16,0 0 1 15,-4 0 2-15,4 2-3 0,0 0 1 0,0-1 2 0,0 6-2 16,0-6-1-16,0 2 1 0,4 2 0 0,-2-2 5 16,-2 3-2-16,0 0-1 15,1 0 1-15,-1 13 0 0,2-24-2 0,-2 13 3 0,2 0 0 16,-2 11 0-16,0-23-2 16,0 13 3-16,2 0-3 0,-2 10 1 0,0-20-2 15,0 8 2-15,0 12-2 16,0-21 4-16,0 12-5 0,0 9 5 0,0-21-5 15,0 11 2-15,2-1-1 0,-2 11 4 16,-2-25-1-16,2 12-1 0,0 13-2 0,0-25 1 16,0 14 0-16,0-3 1 0,0 14 1 0,0-22 0 15,0 10 1-15,0 12-1 0,0-23-1 16,0 23 3-16,0-21-5 0,2 12 3 0,-2 9 1 16,0-19-1-16,0 19 0 15,0-16 1-15,0 16-3 0,0-13 1 0,0 13-1 16,2-15 3-16,-2 15 0 0,0 0 2 15,0-19-4-15,0 19 2 0,0-14 0 0,0 14 0 16,0-13-1-16,0 13 1 0,2-13-2 0,-2 13 5 16,0-14-1-16,0 14 0 0,2-13-1 15,-2 13 4-15,0-14 1 0,0 14 3 16,2-11 2-16,-2 11-2 0,0 0 0 16,2-15 0-16,-2 15-2 0,0 0 1 15,0-13-3-15,0 13 0 0,0 0 0 0,0 0 1 16,0-13-7-16,0 13-1 0,0 0-9 0,0 0-10 15,0 0-19-15,0 0-36 0,0-14-37 0,0 14-49 0,0 0-64 16,0 0-124-16,0 0-256 16,0 0-265-16,0 0-236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30T14:39:34.57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21211 539 1256 0,'9'-13'-63'0,"-9"13"3"0,0 0 7 16,0 0 4-16,4-16 6 15,-4 16 14-15,0 0 9 0,0 0 17 0,0 0 6 16,2-17 12-16,-2 17 5 0,0 0 1 16,0 0-1-16,0 0 3 0,0 0 2 0,0 0-6 15,-11-22-1-15,11 22 5 0,0 0-6 0,-20-5-1 0,20 5 2 16,-20 0-4 0,20 0 2-16,-25 0-6 0,25 0 6 0,-30 0-2 0,30 0-4 15,-33 4 2 1,17-3 2-16,-1 3-3 0,-1-2 4 0,0 4 1 0,2-2-2 15,1 0-1-15,-1 2 4 16,16-6 2-16,-25 13 2 0,7-4-6 0,6-2 4 0,0 0-4 16,2 5 4-16,1-2 0 0,9-10-6 0,-12 22 9 15,6-8 5-15,-2-2-15 16,8-12 11-16,-4 26-1 0,2-16-4 0,2-10 7 16,-2 26 2-16,2-26-6 0,2 20 6 15,-2-20 1-15,4 21 5 0,2-8 1 0,-6-13 2 16,10 15-14-16,-4-6 6 15,-6-9-1-15,15 15-1 0,-7-10 1 0,-8-5 7 16,18 11-6-16,-18-11 1 0,14 7-10 0,-14-7-2 0,19 6 1 16,-19-6-3-16,24 1-5 15,-24-1 4-15,27-1-8 0,-13 1 4 0,-14 0 0 16,34-6-3-16,-17 3-10 16,-1-1-18-16,0-3-12 0,1 3-23 0,1-1-14 15,-4 0-18-15,3 0-19 0,-5 0-28 16,2-1-42-16,-14 6-314 0,25-13 342 0</inkml:trace>
  <inkml:trace contextRef="#ctx0" brushRef="#br0" timeOffset="380.09">21342 681 1301 0,'0'0'-87'0,"0"0"19"15,0 0-3-15,0 0 7 16,0 0 3-16,0 0 9 0,0 0 14 0,0 0 7 15,0 0 13-15,-2 20 3 16,2-20 6-16,0 0 16 0,0 0 10 0,0 0 1 0,-6 23-2 16,6-23 6-16,0 0-2 0,-6 19 4 0,6-19 1 15,-7 15 0-15,7-15-2 16,-4 16-1-16,4-16-3 0,0 0 5 0,-4 20-8 16,4-20 3-16,-6 12-5 0,6-12-1 15,0 0 2-15,0 0-2 0,0 22-10 0,0-22-27 16,0 0-38-16,10 14-55 15,-10-14-193-15,11 3 99 0</inkml:trace>
  <inkml:trace contextRef="#ctx0" brushRef="#br0" timeOffset="590.13">21495 468 884 0,'4'-19'0'0,"-4"19"0"0,0 0 3 0,0 0-3 16,6-15-3-16,-6 15 1 0,0 0-4 0,0 0 6 0,0 0-5 15,10-11-6-15,-10 11-11 16,0 0-16-16,0 0-24 0,0 0-42 0,0 0-108 16,0 0 69-16</inkml:trace>
  <inkml:trace contextRef="#ctx0" brushRef="#br0" timeOffset="1231.45">20625 1233 597 0,'0'0'-6'16,"0"0"1"-16,0 0 9 0,-21-22-3 0,21 22 7 16,0 0 7-16,0 0 5 0,0 0 14 0,0 0 4 0,0 0 10 15,0 0 3 1,0 0-7-16,0 0-2 0,31-15-1 0,-31 15-5 0,0 0-5 15,24-2-5-15,-24 2 3 16,23-2-8-16,-23 2-1 0,32-1-3 0,-13 1-3 16,3 0 0-16,-2-3 2 0,5 3-3 0,-1 0-3 15,7 0-1-15,-1-1-2 0,1 1 2 16,0-3-1-16,1 3-1 0,-3-1 4 0,3 1-2 16,-1-2-3-16,1 0-4 15,-1 1 2-15,2-2-1 0,-3 2 1 0,3-2-3 16,-1 2 6-16,3-2-10 15,-6 0 10-15,3 1-5 0,-1-1 6 0,1 0-8 16,-3 2 2-16,-1-3 1 0,-1-1 8 0,3 4 3 0,-9-1-1 16,1 0-2-16,-3 0-1 15,-1 0 0-15,4 0-4 0,-7 0-1 0,-15 2 2 0,26-2 1 16,-26 2-15-16,22 0-20 16,-22 0-30-16,21 0-35 0,-21 0-56 0,0 0-198 15,22 4 111-15</inkml:trace>
  <inkml:trace contextRef="#ctx0" brushRef="#br0" timeOffset="2280.07">20586 1661 950 0,'0'0'-25'0,"0"0"5"0,-19-6 2 0,19 6-2 16,0 0-2-16,0 0 4 0,0 0 6 0,0 0 8 16,0 0 9-16,0 0 10 15,0 0 7-15,0 0 3 0,0 0-1 16,0 0-3-16,0 0 1 0,0 0-2 0,0 0-2 16,0 0-1-16,0 0-2 0,0 0-3 0,0 0-5 15,0 0 6-15,54 7-4 16,-54-7 1-16,28 0-3 0,-14 0 2 0,-14 0-9 15,35 3 6-15,-21-3-5 0,-14 0 6 16,31 0-7-16,-15 0 6 0,-16 0-1 0,24 0 4 16,-24 0-4-16,19 0 4 0,-19 0-6 0,20 2 6 15,-20-2 2-15,0 0 3 16,0 0-2-16,6 9 2 0,-6-9-2 0,0 0 4 16,0 0 0-16,-28 25-1 0,20-16-6 15,-1 1 3-15,-3 0 0 0,2-1 6 0,-4 3 1 16,4-1-4-16,-1 1-1 0,-3-3 3 15,4 2-1-15,-4 1-1 0,2-2 9 0,1 1 17 16,1-4-24-16,10-7-4 0,-18 18 3 0,12-11-1 16,6-7-3-16,-11 12 3 15,11-12 0-15,-12 10-5 0,12-10 7 16,-8 11 4-16,8-11 4 0,0 0 2 16,0 0 6-16,0 0-16 0,0 0 12 0,14 21-7 0,-14-21-1 15,21 3-3-15,-5-2-5 16,-16-1-3-16,35 3 9 0,-13-3-10 0,-1 0-31 15,3 0-27-15,-2 0-41 16,3 0-52-16,-1-3-90 0,-1 2-198 0,3-2 415 16</inkml:trace>
  <inkml:trace contextRef="#ctx0" brushRef="#br0" timeOffset="2561.89">21285 1838 1167 0,'14'11'-11'0,"-14"-11"-5"0,0 0-5 15,0 0 9-15,14 9-2 0,-14-9 0 16,0 0 7-16,19 3-4 0,-19-3 6 0,16 1 8 15,-16-1-3-15,20 3 6 16,-20-3-1-16,25 2-2 0,-25-2-1 0,26 2 2 16,-12-2-4-16,-1 2-18 0,3 0-21 0,-16-2-47 15,22 1-74-15,-9-2-98 0,-13 1 84 16</inkml:trace>
  <inkml:trace contextRef="#ctx0" brushRef="#br0" timeOffset="2899.92">21751 1752 645 0,'0'0'-46'15,"31"12"14"-15,-31-12 4 16,6 11 24-16,-6-11 14 0,2 17 5 15,-2-17 15-15,0 24 7 0,0-24 7 0,-4 26 1 16,0-10-1-16,0-1 5 0,0 1 6 16,0 2-1-16,0-1 2 0,0 1-5 0,2-1 6 0,-7-1 3 15,5 0-4-15,-2 3-9 16,2-4-1-16,2 2-5 0,-6-2-5 0,4 1-5 0,2-1 1 16,2-15 1-16,-4 26-11 15,2-13-2-15,2-13-3 0,-2 20-12 0,2-20-8 16,0 19-19-16,0-19-27 15,0 0-21-15,2 23-44 0,-2-23-99 0,0 0-134 16,8 8 110-16</inkml:trace>
  <inkml:trace contextRef="#ctx0" brushRef="#br0" timeOffset="3280.12">21886 1613 903 0,'10'-11'-50'0,"-10"11"10"16,14-15 7-16,-6 7 9 0,-8 8 4 0,17-12 1 0,-7 7 3 16,-10 5 7-16,20-7 3 15,-7 3 4-15,-13 4 0 0,20-5 10 0,-20 5 1 16,24-1 2-16,-24 1 2 15,19 4-2-15,-19-4 2 0,20 11 3 0,-12-5-1 16,-8-6-2-16,12 17 3 0,-7-8 1 16,-5-9-3-16,2 23 6 0,-2-23 9 0,-2 23 0 15,2-23 3-15,-9 24 6 0,1-10 3 0,-2-2 4 16,-2-3 4-16,-2 1-7 16,-1-1 7-16,-5 1-3 0,4-2-3 15,-5 0 2-15,1-3 3 0,2 0-11 0,1-1-1 16,-1 0 1-16,4 0-13 0,14-4-2 0,-27 7-9 15,13-4-19-15,14-3-26 16,-18 4-50-16,18-4-81 0,0 0-253 0,-21-3 129 16</inkml:trace>
  <inkml:trace contextRef="#ctx0" brushRef="#br0" timeOffset="4370.26">22106 2025 1133 0,'0'0'-30'16,"0"0"6"-16,0 0-1 16,0 0 4-16,0 0 3 0,0 0 9 0,0 0 16 15,0 0 16-15,0 0 4 16,0 0 24-16,0 0-16 0,0 0 6 0,0 0 6 0,0 0 0 15,0 0-11-15,-33 28 7 16,33-28-5-16,-12 12-1 0,2-4 6 0,10-8-9 16,-10 12-4-16,10-12 14 0,-8 13-11 0,8-13-3 15,-11 11-3-15,11-11-1 0,0 0-1 16,-6 19 0-16,6-19-11 0,0 0-1 0,0 0-13 16,0 0-21-16,10 27-22 15,-10-27-31-15,13 7-40 0,-13-7-53 0,0 0-276 16,24-2 401-16</inkml:trace>
  <inkml:trace contextRef="#ctx0" brushRef="#br0" timeOffset="4540.06">22183 1800 1230 0,'0'0'-33'0,"0"0"-1"15,0 0-3-15,10-13-9 16,-10 13-10-16,0 0-5 0,0 0-15 0,11-8-31 0,-11 8-153 16,0 0 86-16</inkml:trace>
  <inkml:trace contextRef="#ctx0" brushRef="#br0" timeOffset="6209.99">24808 521 664 0,'0'0'-39'0,"0"0"9"0,0 0 10 16,0 0 7-16,0 0 9 0,0 0 2 0,0 0 6 16,0 0 5-16,0 0 6 0,0 0 2 0,-25-34 1 0,25 34 7 15,0 0 2-15,-22-4 1 16,22 4 0-16,-18-4-4 0,18 4-6 0,0 0 2 16,-21-5-4-16,21 5 4 15,-16-3 4-15,16 3-9 0,-21-1-4 0,21 1 8 0,0 0-10 16,-26 0-1-16,26 0 2 15,-18 1-2-15,18-1 1 0,-21 3 3 0,21-3 10 16,-22 5-1-16,22-5-6 0,-21 6-7 0,9-1 9 16,12-5-1-16,-26 8-6 15,12-1 6-15,3-2 0 0,-3 1 5 0,14-6-7 0,-30 14 0 16,19-7 8-16,1 1-7 16,-2-1 1-16,12-7-2 0,-25 13 11 0,15-3-5 15,-2-2 5-15,12-8-4 16,-18 16-4-16,6-8 0 0,3 0 0 0,9-8-3 0,-18 17 5 15,10-7-5-15,8-10 4 16,-12 16-4-16,6-5 5 0,6-11-4 0,-7 16 0 16,7-16 1-16,-4 18-6 0,4-18 2 0,-4 16-1 15,4-16-4-15,0 0 8 16,4 26-5-16,-4-26-3 0,4 16 5 0,-4-16 1 0,13 18 4 16,-13-18-7-16,12 14 3 15,-6-7-3-15,-6-7 2 0,20 12 0 0,-11-5 1 16,-9-7-1-16,16 9-2 0,-6-4 1 15,-10-5 6-15,20 5 11 0,-20-5-5 16,21 2 1-16,-21-2-12 0,22 0 1 16,-22 0 0-16,21-6 0 0,-3 2 0 0,-4-2-5 15,2 1-2-15,1-1-14 0,-1 0-13 0,-2-1-31 0,-1 1-47 16,3 0-73 0,2-1-322-16,-6 1 338 0</inkml:trace>
  <inkml:trace contextRef="#ctx0" brushRef="#br0" timeOffset="7149.87">24954 734 1277 0,'15'-8'-107'16,"-15"8"14"-16,0 0 9 0,0 0 16 0,0 0 18 0,0 0 17 15,0 0 16-15,0 0 10 16,10-7 14-16,-10 7 4 0,0 0 9 0,0 0 2 15,0 0 0-15,0 0 1 16,0 0-5-16,0 0 13 0,0 0 1 0,0 0 2 16,0 0 1-16,0 0-1 0,0 0-4 0,0 0 2 0,0 0-8 15,0 0 1-15,0 0-4 16,-35 37 1-16,35-37-5 0,-12 11 1 0,12-11-1 16,-8 12 2-16,8-12 3 15,0 0-1-15,-2 19-4 0,2-19 2 0,0 0-4 0,10 19-3 16,-10-19-8-16,16 9-11 15,-16-9-22-15,17 12-38 0,-17-12-35 0,18 5-56 16,-18-5-196-16,22 5 112 0</inkml:trace>
  <inkml:trace contextRef="#ctx0" brushRef="#br0" timeOffset="7299.73">25107 592 972 0,'4'-15'-40'16,"-4"15"2"-16,4-12-14 0,-4 12-6 0,0 0-7 16,17-10-10-16,-17 10-141 0,0 0 71 15</inkml:trace>
  <inkml:trace contextRef="#ctx0" brushRef="#br0" timeOffset="8009.92">23993 1101 560 0,'0'0'-6'15,"0"0"-3"-15,0 0 3 16,0 0 2-16,0 0 1 0,0 0 4 0,0 0 13 0,0 0 6 15,0 0 10-15,0 0-2 16,0 0 7-16,0 0-3 0,0 0 1 16,0 0-4-16,0 0 4 0,59-4-7 0,-59 4 1 0,26 2-3 15,-26-2-6-15,29 2-4 16,-11-2 4-16,0 2-2 0,3-2-5 0,5 2 4 0,-1-1-3 16,5 3-3-16,3-2 2 15,2 2-2-15,-1-3 0 0,-1 2 1 0,2 0-1 16,9 0 2-16,-11-3 2 15,4 1 1-15,-1 2 12 0,-3-3-4 0,2 1-3 0,3-1-1 16,-9 0 4-16,7 0-1 0,-3 2-1 0,-2-2-8 16,3 0-5-16,-1 2 3 15,-3-2 1-15,1 0-4 0,-5 2 1 0,-1-2-1 16,1 2 4-16,-1-2-6 16,1 0-3-16,-5 2-2 0,-5-2 0 0,6 2-4 0,-22-2 4 15,29 2-3-15,-15-2-30 16,-14 0-21-16,21 4-25 0,-21-4-53 0,12 3-194 15,-12-3 105-15</inkml:trace>
  <inkml:trace contextRef="#ctx0" brushRef="#br0" timeOffset="8730.17">23826 1703 842 0,'0'0'-55'0,"0"0"17"0,30 7 14 15,-30-7 7-15,0 0 15 0,0 0-1 16,0 0 5-16,0 0 3 0,0 0-3 15,0 0 2-15,25-5-1 0,-25 5-3 0,0 0 0 16,0 0 2-16,26-2 7 16,-26 2-10-16,18 2 2 0,-18-2 1 0,21 0-2 15,-21 0 2-15,22 2 0 0,-22-2 0 16,25 3 1-16,-25-3-1 0,20 3 2 0,-20-3-2 16,18 1 3-16,-18-1-5 0,17 2 8 0,-17-2-8 15,0 0 3-15,22 4-5 16,-14-1 6-16,-8-3 3 0,0 0 4 0,0 0 0 15,13 8 8-15,-13-8-1 0,0 0-2 16,8 12 2-16,-8-12 6 0,0 0-12 0,0 0 5 16,0 0-3-16,-17 28 2 0,17-28-3 0,-12 14 5 15,12-14 5-15,-18 15 4 16,14-5 5-16,4-10-6 0,-17 15 1 0,9-7-3 0,8-8 1 16,-18 13-7-16,14-6-1 15,4-7-1-15,-14 14 0 0,14-14-1 0,-11 11 4 16,11-11-5-16,-8 11 4 15,8-11-3-15,0 0 2 0,-6 16 2 0,6-16 2 0,0 0 11 16,0 0-6-16,0 0 3 16,14 22 3-16,-14-22-5 0,17 4 2 0,-17-4 0 15,22 6-8-15,-10-4 6 0,-12-2-2 0,31 6-7 16,-11-4 1-16,-3 0-6 16,-1 0-5-16,6-2-16 0,-5 1-39 0,1-1-50 0,0 0-64 15,-18 0-292-15,33-5 392 16</inkml:trace>
  <inkml:trace contextRef="#ctx0" brushRef="#br0" timeOffset="9019.82">24543 1827 1223 0,'0'0'-49'0,"22"3"7"15,-22-3 6-15,0 0 6 0,13 0 7 0,-13 0 21 16,0 0 13-16,26 0 9 16,-26 0 4-16,22 0 12 0,-22 0-5 0,25 0-1 0,-25 0-2 15,30 0-7 1,-15 0-2-16,-15 0-2 0,30 3-11 0,-16-3-13 0,3 1-30 15,-17-1-43-15,30 0-56 16,-30 0-202-16,25 3 108 0</inkml:trace>
  <inkml:trace contextRef="#ctx0" brushRef="#br0" timeOffset="9350.18">24950 1792 876 0,'0'0'-58'0,"15"-7"5"0,-15 7 13 0,0 0-6 15,0 0 9-15,0 0 3 0,0 0 4 0,0 0 8 16,0 0 13-16,10 28 14 0,-10-28 8 16,0 17 4-16,0-17 11 0,-4 22 7 0,4-22 6 15,-2 24 7-15,2-8-11 16,0-16 10-16,-4 31-1 0,-4-17 1 0,8 4 5 15,-3-2 1-15,3 2-3 16,-6-1 2-16,6 0-7 0,-4 0-8 0,4-2 2 0,-4 3-1 16,4-2-2-16,0-16-3 0,-8 31-7 0,8-14 3 15,0-1-9-15,0-16-1 16,0 26-9-16,0-26-17 0,0 25-22 0,0-13-29 16,0-12-35-16,4 18-61 15,-4-18-210-15,4 15 117 0</inkml:trace>
  <inkml:trace contextRef="#ctx0" brushRef="#br0" timeOffset="9760.23">24957 1798 925 0,'4'-11'-60'16,"-4"11"10"-16,8-19 13 0,-2 10 2 0,-6 9 21 16,12-17 8-16,-4 9 10 15,-8 8 3-15,10-17 10 0,-10 17-5 0,7-12 9 16,-7 12-9-16,14-11-4 0,-14 11 6 0,12-9 1 0,-12 9-8 16,14-5 6-16,-14 5-2 15,19-2-4-15,-19 2 2 0,0 0 4 0,32 3-4 16,-32-3 3-16,17 11-5 0,-5-8 11 15,0 5 17-15,-2-1-12 0,-10-7 14 16,18 18 6-16,-15-9-1 0,-3-9 2 16,8 22 4-16,-8-22 7 0,0 22 2 0,0-22-14 15,-11 25 7-15,1-14 11 0,2 1-3 0,-2-3-9 16,-2 1 11-16,-1 0-10 16,-3-1-1-16,2-2-3 0,2-1-2 0,-5 2-5 0,17-8-10 15,-22 9-25-15,10-5-24 16,12-4-22-16,-17 8-43 0,17-8-61 0,-12 5-127 15,12-5-163-15,0 0 411 16</inkml:trace>
  <inkml:trace contextRef="#ctx0" brushRef="#br0" timeOffset="10110.02">25354 1970 1174 0,'0'0'-67'0,"8"15"9"15,-8-15 0-15,0 0 21 16,0 0 19-16,0 0 21 0,0 0 14 0,-8 25 20 0,8-25 6 15,-8 11 3-15,8-11 5 16,-10 16 4-16,10-16 1 0,-11 16-2 0,7-6-3 16,4-10-1-16,-10 17 3 0,10-17-1 15,-4 19-9-15,4-19-5 0,-4 20 7 0,4-20-6 16,4 18-19-16,-4-18 4 0,4 18-9 0,-4-18-23 16,10 13-37-16,-10-13-53 15,8 11-77-15,-1-9-280 0,-7-2 386 0</inkml:trace>
  <inkml:trace contextRef="#ctx0" brushRef="#br0" timeOffset="10270.14">25439 1798 1280 0,'0'0'23'0,"2"-17"-3"15,-2 17-2-15,3-13-3 16,-3 13-11-16,0 0-18 0,12-16-12 0,-12 16-28 15,0 0-31-15,8-10-28 16,-8 10-238-16,0 0 113 0</inkml:trace>
  <inkml:trace contextRef="#ctx0" brushRef="#br0" timeOffset="10665.06">25503 1434 893 0,'12'-13'-68'0,"-12"13"12"0,10-8-3 16,-10 8 6-16,18-7 8 0,-18 7 6 0,15-6 16 15,-15 6 12-15,14-8 2 16,-14 8 16-16,0 0 3 0,18-5-7 0,-18 5 14 15,0 0 9-15,0 0 6 16,0 0 0-16,23 7 6 0,-23-7 1 0,6 13 5 16,-6-13-7-16,0 0 4 0,-10 27-1 15,10-27 3-15,-7 21-3 0,3-7 6 0,-4-3-1 16,-2 3 1-16,2-1-2 0,0-3 7 0,-2 3 1 16,3-1-5-16,7-12 3 15,-10 17-1-15,2-9-1 0,8-8-1 0,-8 14-3 16,8-14 2-16,-4 16-10 0,4-16-2 15,0 0-9-15,0 0-1 0,20 22-40 0,-10-15-44 16,1-3-59-16,-11-4-96 16,32 8-210-16,-20-6 135 0</inkml:trace>
  <inkml:trace contextRef="#ctx0" brushRef="#br0" timeOffset="13095.14">25456 1615 1100 0,'0'0'-76'0,"0"0"15"0,0 0 7 0,0 0 12 16,0 0 0-16,0 0 13 15,0 0-4-15,0 0 6 0,0 0 3 0,0 0 4 16,0 0-1-16,0 0 3 0,0 0-3 16,0 0 7-16,0 0 1 0,0 0 1 0,0 0 1 15,0 0 0-15,14 8 0 0,-14-8 9 0,0 0-4 16,0 0-1-16,8 11 7 16,-8-11 2-16,0 0-6 0,0 0 8 0,12 14-4 15,-12-14 5-15,0 0-1 16,6 13 2-16,-6-13-5 0,3 12 7 0,-3-12-4 15,8 11-1-15,-8-11 5 0,0 0 3 16,4 19-5-16,-4-19 9 0,6 13-4 0,-6-13 9 16,0 18-1-16,0-18 5 0,4 17-6 0,-4-17 4 15,4 17 4-15,-4-17 1 16,4 17 3-16,-4-17-1 0,0 19-4 0,0-19-1 0,8 19-5 16,-8-19 8-16,4 21-3 15,-4-21 1-15,2 18-4 0,2-6 3 0,-4-12-1 16,0 21 0-16,0-21 1 15,4 22 5-15,-4-22-1 0,3 22 5 0,-3-22-8 16,4 20-4-16,2-11 3 0,-6-9 0 16,4 19 2-16,-4-19 10 0,4 15 0 0,-4-15-5 15,4 15 15-15,-4-15-5 0,4 16-4 0,-4-16 0 16,0 15-12-16,0-15-2 16,4 17-6-16,-4-17 3 0,0 16 7 0,0-16 1 0,0 0-13 15,-4 26 1-15,4-26-1 16,0 20-4-16,0-20 1 0,-4 18 1 0,4-18 0 15,-8 21 0-15,8-21 3 16,-10 23-6-16,6-12-7 0,1 3 10 0,-5-1 3 0,8-13-7 16,-14 25 0-16,10-12-2 0,-4 0-1 15,2 1 2-15,-2 1 2 0,1-2-13 16,-3 2-12-16,2-1-35 0,-6 3-53 0,2-2-64 16,-1-2-347-16,-7 3 312 0</inkml:trace>
  <inkml:trace contextRef="#ctx0" brushRef="#br0" timeOffset="14149.84">23728 1625 1329 0,'-8'11'-111'0,"2"1"12"0,2-1 4 0,-3 0 27 16,3 0 6-16,-2 2 12 16,0 0 11-16,0 0 14 0,-2 1 8 0,2-1 8 15,2 2 9-15,-3 1 0 0,-1-2 4 16,4 1-2-16,-2 1 5 0,2-1-1 16,-4 0 8-16,0 3-8 0,2-4 1 0,2 2 4 0,-3-1 0 15,1 0 9-15,0 1-2 16,4 1 6-16,-2-2-10 0,-4 0-1 0,8 1 6 15,-4 1-6-15,4-17 3 16,-4 30 0-16,6-16 2 0,-2-14 4 0,2 30-3 16,2-15 4-16,0 0 2 0,0 1-2 0,0-1 2 15,2 1-4-15,2-2-2 0,-1 0-1 16,-1-1-2-16,2 1-6 0,4-1 1 0,-8-2-3 16,6 3 1-16,-10-14 0 15,15 21-2-15,-11-14-2 0,-4-7 5 0,10 17-5 16,-6-9-3-16,-4-8-12 0,12 15-18 15,-12-15-24-15,10 16-38 0,-10-16-49 0,11 11-178 0,-5-7 101 16</inkml:trace>
  <inkml:trace contextRef="#ctx0" brushRef="#br0" timeOffset="36009.89">21821 1649 125 0,'0'0'51'0,"0"0"-14"16,0 0 4-16,0 0-7 0,0 0-3 0,0 0 0 15,8-11-1-15,-8 11 3 16,0 0 3-16,0 0 3 0,0 0-3 0,0 0 3 16,0 0-1-16,0 0 6 0,0 0-3 0,0 0 7 0,0 0-2 15,12-12 7-15,-12 12 1 16,0 0 2-16,0 0-4 0,0 0-6 0,0 0 9 16,0 0-11-16,0 0 2 15,0 0 3-15,0 0-4 0,6-13-3 0,-6 13 8 0,0 0-4 16,0 0 0-16,0 0 10 15,0 0-4-15,0 0 1 0,0 0 1 0,0 0-11 16,8-13 14-16,-8 13-11 0,0 0-7 16,0 0-2-16,0 0 2 0,0 0-13 0,0 0-2 15,0 0-2-15,0 0-4 0,0 0 1 16,0 0-8-16,0 0 5 0,0 0-1 16,0 0-3-16,0 0-8 0,0 0 12 0,0 0-10 15,0 0 5-15,0 0-3 16,0 0-5-16,0 0 4 0,0 0 4 0,0 0-11 0,0 0 1 15,0 0-1-15,0 0 3 16,0 0 2-16,0 0 3 0,0 0 0 16,0 0-8-16,0 0 3 0,0 0-3 0,0 0-2 0,0 0 5 15,0 0 2-15,0 0 0 0,0 0 4 16,0 0-9-16,0 0-5 0,0 0 12 0,0 0-6 16,0 0-2-16,0 0 13 15,0 0-10-15,0 0 2 0,0 0-4 16,0 0 3-16,0 0 0 0,0 0 7 15,0 0-6-15,0 0 6 0,0 0 4 0,-6 48-2 0,6-48 3 16,0 0 1-16,0 0-10 16,0 0 5-16,0 0 1 0,-2 21-3 0,2-21-3 15,0 0-6-15,0 0 8 0,0 0 9 0,0 16-14 16,0-16 9-16,0 0-3 0,0 0 6 16,0 0-9-16,4 18 5 0,-4-18-7 0,0 0-2 15,0 0-1-15,4 17 4 16,-4-17-5-16,0 0 6 0,0 0-3 0,0 0 12 15,0 17-7-15,0-17-2 0,0 0 7 16,0 0-7-16,0 0 6 0,0 18 17 0,0-18-11 16,0 0-2-16,0 0 8 0,0 0-4 15,0 0-2-15,-4 19 6 0,4-19-12 0,0 0 2 16,0 0-5-16,0 0 12 0,-4 17 3 16,4-17-16-16,0 0 3 0,0 0 2 15,-4 13-1-15,4-13-1 0,0 0 1 0,0 0 1 16,0 0-1-16,-8 15 0 15,8-15-7-15,0 0 8 0,0 0-5 0,0 0 2 16,0 0-7-16,-2 14 6 0,2-14-1 16,0 0-2-16,0 0-5 0,0 0 4 0,0 0-2 15,0 0-2-15,0 0 8 0,0 0-5 0,-4 15-4 16,4-15 10-16,0 0-6 16,0 0 2-16,0 0-5 0,0 0 3 0,0 0-12 15,0 0-6-15,0 0-19 0,0 0-46 16,0 0-55-16,0 0-84 0,0 10-208 0,0-10-226 0,0 0 121 15</inkml:trace>
  <inkml:trace contextRef="#ctx0" brushRef="#br0" timeOffset="41299.86">20076 2674 1784 0,'0'0'-109'0,"0"0"18"16,0 0 10-16,0 0 6 15,0 0 10-15,0 0 6 0,0 0 9 0,0 0 14 0,0 0 9 16,0 0 6-1,0 0 14-15,0 0-1 0,0-22 2 0,0 22 6 0,0 0 2 16,0 0-2-16,0 0 5 16,0 0 4-16,0 0 7 0,0 0-9 0,0 0-5 15,0 0 1-15,0 0 1 0,0 0 3 0,0 0 0 0,0 0-4 16,0 0 4-16,0 0-2 16,0 0-1-16,0 0 5 0,0 0 3 0,0 0 0 15,0 0 2-15,0 0 7 0,0 0 1 16,0 0-3-16,0 0 5 0,0 0 2 0,0 0-2 15,-10 51-6-15,10-51 3 16,0 0-1-16,-2 21-1 0,2-21 0 0,0 0 3 16,0 0-1-16,2 22-2 0,-2-22 4 0,0 0-3 15,0 0-6-15,10 10 1 16,-10-10-4-16,0 0 1 0,0 0 6 0,0 0-14 0,0 0 6 16,0 0 1-16,43-26-8 15,-31 16-1-15,-5 3 11 0,5-5-5 0,0 3-8 16,-4-3-3-16,-8 12 13 15,21-17-8-15,-13 10-6 0,-8 7 1 0,16-14 3 0,-16 14 2 16,12-7-7-16,-12 7 6 0,14-5 3 0,-14 5 1 0,0 0-2 16,0 0 2-1,19 12-2-15,-19-12 2 0,12 11-3 0,-12-11-4 0,10 13 4 16,-10-13-7-16,10 16 8 16,-10-16 4-16,7 12-7 0,-7-12 0 0,8 11-2 15,-8-11 2-15,12 8-2 16,-12-8 1-16,0 0-1 0,16 6 7 0,-16-6-3 0,0 0 4 15,23 0-2-15,-23 0-4 16,0 0 4-16,24-8-4 0,-24 8 0 0,18-8 2 16,-18 8 3-16,15-5 3 0,-15 5 7 15,18-4-4-15,-18 4 4 0,14-3 5 16,-14 3-6-16,0 0-3 0,27 3-2 0,-27-3 2 16,18 4-9-16,-18-4 4 0,18 7-3 15,-18-7 10-15,15 6 11 0,-15-6-17 0,18 3 1 16,-18-3-3-16,16 5-5 15,-16-5 1-15,15 4 7 0,-15-4-5 0,0 0-7 0,26-4-4 16,-26 4 3-16,20-6-5 16,-20 6 13-16,17-8-9 0,-3 2 4 0,-14 6-1 15,22-8 6-15,-11 1-6 0,3 1 8 0,-14 6-5 0,20-7 9 16,-7 2 0-16,-13 5-3 16,24-1 2-16,-24 1 3 0,18 0-4 0,-18 0 7 15,23 1-14-15,-23-1 5 0,20 5 4 16,-20-5-2-16,22 6-3 0,-22-6 14 15,17 5-9-15,-17-5-2 0,20 3-14 16,-20-3 15-16,23 6-8 0,-13-5 2 0,-10-1-8 16,26 0 6-16,-26 0-7 0,31-1 7 0,-15-2-5 15,-16 3 7-15,31-4-7 16,-15 2-7-16,0-2 12 0,-16 4 0 0,25-1-2 0,-25 1 4 16,26-3-6-1,-12 2 12-15,-14 1 0 0,27 4 5 0,-27-4-4 0,27 5 6 16,-15-2-14-16,-12-3 9 15,26 9 1-15,-12-4-7 0,-14-5 1 0,19 8 0 0,-3-4-11 16,-16-4 7-16,21 6-6 16,-9-3 1-16,-12-3 7 0,24 3-8 0,-24-3-4 15,25-3 2-15,-25 3-13 0,28-1 20 0,-10-4-10 16,-5 2-4-16,-13 3 8 0,30-4-7 16,-15 0 5-16,-15 4 6 0,30-4-4 0,-18 3 4 15,-12 1 10-15,31-3-16 0,-17 2 2 16,-14 1 6-16,31 0-3 0,-13 0 4 15,-2 1-2-15,-16-1-2 0,29-1 1 16,-13 2 1-16,-16-1-4 0,29 0-3 0,-13 3 3 16,-16-3 2-16,26 0-5 0,-26 0 6 0,23 0 5 15,-23 0-7-15,24-3 2 16,-24 3 5-16,23-1-9 0,-23 1-6 0,24 0 9 0,-24 0-6 16,23-2 9-16,-23 2 0 15,26 2-2-15,-26-2 2 0,23 0-15 0,-9 1 7 16,-14-1 5-16,22 3-3 15,-22-3-2-15,25 1 9 0,-25-1-12 0,22 4 8 0,-22-4-4 16,20 2-2-16,-9 2 5 16,-11-4-10-16,20 2 4 0,-20-2-1 0,22 2 7 15,-22-2-12-15,15 1 0 0,-15-1 2 0,20 0 6 16,-20 0-3-16,0 0 1 0,33-3-5 16,-33 3 4-16,22-4 1 0,-10 0-7 15,-12 4 11-15,25-5-3 0,-9 1-1 16,-2 1-1-16,-14 3 4 0,27-11 2 0,-11 8-3 15,-16 3 4-15,25-11 1 0,-15 10-2 16,-10 1 8-16,24-8-23 0,-14 4-35 0,-10 4-53 16,19-9-130-16,-9 7-160 0,-10 2 127 0</inkml:trace>
  <inkml:trace contextRef="#ctx0" brushRef="#br0" timeOffset="50890.47">1068 6429 682 0,'0'0'30'0,"0"0"-10"16,0 0-33-16,0 0-16 0,0 0 3 16,0 0 6-16,0 0 5 0,0 0 18 0,0 0 10 15,-21-11 10-15,21 11 1 16,0 0 9-16,0 0 4 0,0 0-3 0,0 0 3 15,0 0 3-15,0 0-4 16,0 0 0-16,0 0-4 0,0 0-1 0,0 0-6 0,0 0-4 16,0 0 4-16,0 0-2 0,0 0 0 0,0 0-4 15,0 0-1-15,-26 6 6 0,26-6-13 16,0 0-1-16,0 0-3 0,0 0 0 0,-21 5 7 16,21-5-4-16,0 0-1 15,-14 5 0-15,14-5 1 0,0 0 2 0,-24 5-3 16,24-5 3-16,-17 2 2 15,17-2-2-15,0 0 2 0,-26 6 0 0,26-6-8 0,-14 4-6 16,14-4 7-16,0 0 2 16,-19 2-1-16,19-2-4 0,0 0-1 0,-22 3 6 15,22-3-6-15,0 0 2 0,-18 4-1 0,18-4 4 16,0 0 1-16,0 0 10 0,-17 4-4 16,17-4-2-16,0 0-1 0,0 0-2 0,0 0 2 15,-22 3-2-15,22-3 2 16,0 0-5-16,0 0 0 0,0 0-1 0,0 0 1 15,0 0 2-15,0 0-9 16,-16 3 8-16,16-3 0 0,0 0-6 0,0 0 6 0,0 0 2 16,0 0-5-16,-13 8 0 0,13-8-6 0,0 0 7 15,-8 9-2-15,8-9-6 16,0 0 4-16,-18 15 6 0,18-15-8 0,-8 12 7 0,8-12-7 16,-6 11 1-16,6-11 4 15,-11 16-1-15,11-16 2 0,-8 15 1 0,8-15-4 0,-6 17 1 16,6-17-1-1,-12 14 5-15,8-4 1 0,4-10-11 0,-6 17 5 0,6-17 2 16,-8 17-2-16,8-17 4 16,-4 15-7-16,4-15 7 0,-7 17-4 0,7-17-3 15,-4 14 0-15,4-14 10 0,-2 18-8 0,2-18 2 16,-2 20 0-16,2-20-1 0,-2 23 2 16,2-23-8-16,-4 25 9 0,4-14 9 15,0-11-12-15,-4 26-3 0,4-13-5 16,0-13 5-16,0 25 14 0,0-25-18 0,0 25 8 15,0-13 0-15,0-12-5 0,0 26 6 16,-4-13-9-16,4-13 8 0,4 27-1 0,-4-14-5 16,0-13 2-16,0 27 7 0,0-15-5 0,0-12-1 15,0 27 1-15,0-13-1 0,0-14-2 16,0 26 1-16,0-12 1 0,0-14 6 0,-4 25-9 16,4-25 6-16,0 24-1 15,0-24 7-15,-4 23-9 0,4-23-1 0,0 23 4 0,0-23 5 16,0 23-9-1,4-12 2-15,-4-11 0 0,0 20-6 0,0-20 4 0,4 23 15 16,-4-23-12-16,0 21 1 16,0-21-4-16,4 20 1 0,0-8-1 0,-4-12 2 15,6 21 3-15,-6-21-7 0,4 19 2 0,-4-19 0 16,4 15 0-16,-4-15-3 0,3 16-4 16,-3-16 7-16,4 15 0 0,-4-15 7 0,6 12-1 15,-6-12-4-15,4 14 0 16,-4-14-6-16,0 0 4 0,4 16-1 0,-4-16 6 15,0 0-9-15,8 15 3 0,-8-15 2 16,0 0-1-16,10 13 0 0,-10-13-3 0,0 0 3 16,4 15 0-16,-4-15-5 0,8 9 10 0,-8-9-2 15,0 0-4-15,7 14-1 16,-7-14 5-16,0 0-6 0,10 16 3 16,-10-16-2-16,8 9-2 0,-8-9 4 0,8 11 0 15,-8-11 9-15,10 12-15 0,-10-12 4 0,0 0 2 0,12 12-5 16,-12-12 4-1,9 8-7-15,-9-8 12 0,8 9-10 0,-8-9-7 0,0 0 5 16,12 13 6-16,-12-13 4 16,0 0-9-16,10 12 4 0,-10-12-2 0,0 0 3 15,12 10-3-15,-12-10-3 0,0 0 8 0,13 10-1 0,-13-10-4 16,0 0 5-16,8 10 0 16,-8-10 5-16,0 0-12 0,10 7 5 0,-10-7 6 15,0 0-3-15,16 6 1 16,-16-6-7-16,0 0 5 0,0 0 12 0,17 6-19 0,-17-6 4 15,0 0 4-15,18 1-2 16,-18-1 7-16,0 0-4 0,22-1 3 0,-22 1 6 16,0 0-6-16,25-4 3 0,-25 4-1 0,20-4-1 0,-20 4-4 15,18-1 0-15,-18 1 12 16,25-6-10-16,-13 2 2 0,-12 4-12 0,23-3-1 16,-23 3 14-16,22-7-12 15,-10 3-7-15,2-2-2 0,-14 6-14 0,25-6-15 0,-13 2-11 16,-12 4-21-1,21-7-36-15,-21 7-56 0,18-7-271 0,-6 3 405 16</inkml:trace>
  <inkml:trace contextRef="#ctx0" brushRef="#br0" timeOffset="53310.09">15899 6391 1211 0,'0'0'-21'15,"0"0"17"-15,0 0-3 0,0 0-3 0,0 0 4 16,0 0-1-16,0 0 0 0,0 0-5 16,0 0-2-16,0 0 0 0,0 0-2 15,0 0-2-15,0 0-10 0,0 0 3 0,0 0 0 0,0 0 5 0,0 0 13 16,0 0 9-16,0 0 7 16,0 0 12-16,0 0 4 0,0 0 18 15,0 0-4-15,0 0 3 0,0 0-2 16,0 0-5-16,0 0 0 0,0 0 2 0,0 0-5 0,0 0-6 15,0 0 0-15,0 0 1 16,0 0 1-16,0 0 1 0,0 0-14 0,0 0 0 16,0 0-1-16,0 0 4 0,0 0-11 0,0 0 3 0,0 0-3 15,0 0 1-15,29-5 2 16,-29 5-5-16,0 0 10 0,22-2-11 16,-22 2 6-16,0 0 0 0,25-1 5 15,-25 1 1-15,16-3-7 0,-16 3 7 0,22-2 3 16,-22 2-3-16,0 0-3 0,25 0-3 15,-25 0-5-15,0 0 5 0,24 0 2 0,-24 0-3 16,0 0-12-16,21-1 10 16,-21 1-2-16,0 0 1 0,0 0-7 0,22 1-1 0,-22-1 4 15,0 0 6-15,0 0-5 0,21 0-5 0,-21 0-3 16,0 0 4-16,0 0 6 16,18 2-5-16,-18-2 5 0,0 0-10 0,0 0 3 15,16 3 7-15,-16-3-10 0,0 0 3 16,0 0-6-16,0 0 12 0,16 4 4 0,-16-4-8 15,0 0 3-15,0 0-1 16,0 0 4-16,15 8 6 0,-15-8-7 0,0 0-4 0,10 8 6 16,-10-8 1-16,0 0 11 0,10 8-2 0,-10-8-1 15,0 0-5-15,10 13 2 0,-10-13 2 16,0 0-4-16,6 14 5 0,-6-14-10 16,0 0 2-16,4 16 5 0,-4-16-9 15,0 0-1-15,3 20 0 0,-3-20 5 0,2 13 5 16,-2-13-1-16,0 0 4 15,-2 24 5-15,2-24 0 0,-2 18 12 0,2-18-2 0,0 21-6 16,0-21 1-16,-3 23 0 16,3-23-1-16,-2 23-2 0,2-23 0 0,-2 24-9 15,0-10 2-15,2-14 5 0,-2 27-1 0,2-12 0 16,-4 0-14-16,4-15 3 0,-4 32 2 16,4-14-13-16,-2-3 11 0,2-15 16 15,-2 32-16-15,2-15 3 0,0-17 0 16,0 30 12-16,0-14-4 0,0 0-11 0,0-16-5 15,0 32 8-15,0-19-7 0,0-13 11 16,0 29 8-16,0-14-18 0,0-15 3 0,2 28-6 16,-2-13-3-16,0-15 1 0,0 26 2 0,2-11 3 15,-2-15-9-15,0 24 6 0,0-10 6 16,0-14-12-16,-2 25 9 0,2-25-6 0,0 26 0 16,-2-14 12-16,2-12-15 15,-2 26 2-15,2-26-1 0,-2 25 5 0,2-25 3 16,0 23-9-16,-2-10-1 15,2-13 1-15,0 23-2 0,0-23-10 0,-2 22 6 0,2-22 15 16,0 20-13-16,0-20 7 16,0 21-3-16,0-21 1 0,2 18 8 0,-2-18-7 15,0 18 5-15,0-18-2 0,0 17-5 0,0-17 9 0,2 18-14 16,-2-18 7-16,2 15 1 16,-2-15 0-16,0 0 6 0,-2 24-6 15,2-24 4-15,-4 15-2 0,4-15-1 0,-8 16 2 16,8-16 0-16,-14 21 3 0,7-14 6 0,-5 3-11 15,0 0-5-15,2-3 4 16,-4 3-3-16,3-1-28 0,-5 0-18 0,4 1-8 16,-4-1-33-16,5 2-34 0,-5-4-56 0,4 3-169 0,0-3-211 15,5 0 248-15</inkml:trace>
  <inkml:trace contextRef="#ctx0" brushRef="#br0" timeOffset="64390.16">20221 1280 1510 0,'0'0'-89'0,"0"0"14"0,0 0 16 16,0 0 23-16,0 0 15 15,0 0 12-15,0 0 7 0,0 0 15 16,0 0 2-16,0 0 8 0,0 0 6 0,0 0 6 0,0 0 9 0,0 0 9 16,0 0 5-16,0 0 1 15,0 0 8-15,0 0-15 0,0 0 6 0,0 0-9 16,0 0-5-16,0 0 5 16,0 0-10-16,0 0-2 0,0 0 8 0,0 0-15 0,0 0-6 15,0 0 0-15,0 0 0 16,0 0-5-16,0 0-7 0,0 0 6 0,0 0 4 15,0 0-11-15,0 0-2 16,37-10 21-16,-37 10-15 0,0 0-8 0,20-1-3 16,-20 1 1-16,0 0 3 0,19-2-11 0,-19 2 6 0,0 0 0 15,16-5 5-15,-16 5-8 16,0 0 0-16,0 0-4 0,24-1 0 0,-24 1-4 16,0 0 0-16,0 0-7 15,21-2-26-15,-21 2-11 0,0 0-16 0,18-2-11 0,-18 2-29 16,10-2-18-16,-10 2-32 15,0 0-78-15,0 0-204 0,16-2 404 0</inkml:trace>
  <inkml:trace contextRef="#ctx0" brushRef="#br0" timeOffset="64749.91">20174 1166 1193 0,'0'0'-44'16,"0"0"18"-16,0 0 12 15,0 0 8-15,0 0 15 0,0 0 11 0,0 0 4 16,0 0 11-16,0 0 7 16,0 0-2-16,41-10-3 0,-41 10 6 0,16-1-4 0,-16 1 4 15,21-3 3-15,-21 3-4 0,22 0 5 0,-22 0-12 16,22-1-8-16,-22 1 1 16,17-2-11-16,-17 2-10 0,0 0-34 0,26-3-36 0,-26 3-40 15,11 0-54 1,-11 0-277-16,0 0 412 0</inkml:trace>
  <inkml:trace contextRef="#ctx0" brushRef="#br0" timeOffset="65556.25">19306 903 1177 0,'0'0'-33'16,"0"0"15"-16,0 0 8 0,0 0 10 0,0 0 21 15,0 0 11-15,0 0 4 16,0 0 10-16,0 0 7 0,0 0 3 0,0 0-2 0,0 0 6 16,0 0 8-16,0 0 2 0,0 0-15 0,0 0 10 15,0 0-13-15,0 0-9 16,0 0-9-16,0 0 0 0,0 0-8 0,0 0 1 0,39-12-3 16,-39 12 7-16,0 0-3 15,0 0-2-15,0 0-3 0,18 18-2 0,-18-18-1 16,10 11-2-16,-10-11 1 15,9 13-7-15,-9-13 2 0,14 15 0 0,-10-5 3 16,4 2 7-16,-8-12-4 0,10 23 8 16,-2-13-4-16,-3 3-2 0,-1 1-2 0,0-1 7 15,-4-13-7-15,10 27-1 0,-8-14-24 0,2 1-6 16,0-1 8-16,0 1 2 16,-2 1-4-16,-2-15-1 0,6 25-3 0,-4-14 4 0,-2-11 5 15,8 24 11-15,-6-13-16 16,-2-11 10-16,5 20-11 0,-5-20 6 0,2 18-9 0,-2-18-5 15,4 17-9 1,-4-17-12-16,4 13-16 0,-4-13-13 0,0 0-18 0,8 17-29 16,-8-17-43-16,0 0-83 0,0 10-278 15,0-10 309-15</inkml:trace>
  <inkml:trace contextRef="#ctx0" brushRef="#br0" timeOffset="66109.98">19522 887 1354 0,'0'0'-93'0,"0"0"15"0,6-11 11 16,-6 11 10-16,0 0 20 0,0 0 12 15,0 0 11-15,0 0-3 0,0 0 5 0,0 0 1 16,0 0 4-16,0 0-2 0,0 0-2 0,0 0-2 16,0 0 4-16,0 0 4 15,0 0-2-15,0 0 0 0,0 0-1 0,0 0 5 0,0 0 6 16,0 0 10-16,0 0 12 15,0 0 9-15,0 0 4 0,0 0 16 0,0 0-1 16,0 0 7-16,0 0 7 0,0 0 6 0,0 0-3 0,0 0-1 16,0 0-3-16,0 0-5 15,0 0 13-15,0 0-23 0,-12 45-4 0,12-45 13 16,-10 14-22-16,10-14 3 16,-14 21 1-16,5-10-7 0,-1 3 4 15,0-1-6-15,0 4-1 0,-2 2 6 16,0-1-12-16,-3 1 7 0,3 4-14 0,-4-4 1 15,4 2-4-15,-3 0 1 0,1-1 9 16,0 1-1-16,1 0-14 0,-5-1-2 0,4 0 13 16,-2 0-10-16,1-2-6 0,-1 1 2 0,0-1-5 0,3-1 2 15,-1-2 13-15,0-1-15 16,2-3-3-16,2 1-18 0,1-2-15 16,1 0-18-16,8-10-25 0,-14 16-20 15,8-11-35-15,-2 0-50 0,8-5-387 0,0 0 241 0</inkml:trace>
  <inkml:trace contextRef="#ctx0" brushRef="#br0" timeOffset="66599.92">19634 1019 1504 0,'0'0'-86'0,"0"0"19"15,0 0 22-15,0 0 23 0,0 0 15 0,0 0 17 0,0 0 7 16,0 0 9-16,0 0 4 16,0 0 0-16,0 0 5 0,0 0-1 0,0 0 5 15,-22 43-5-15,22-43 8 16,-12 18 3-16,6-7 3 0,-1 1 12 0,-1 1-8 0,8-13-3 15,-10 25 5-15,4-11-7 16,2-3-5-16,4-11-3 0,-8 25 0 0,4-12-6 16,4-13-3-16,0 21-3 0,0-21-2 0,2 18-5 0,-2-18-1 15,6 18 1-15,-6-18-23 16,12 12-9-16,-12-12-27 0,12 8-27 16,-12-8-31-16,17 7-32 0,-17-7-63 15,0 0-349-15,20 0 275 0</inkml:trace>
  <inkml:trace contextRef="#ctx0" brushRef="#br0" timeOffset="67070.35">19740 1078 1494 0,'0'0'-42'0,"0"0"6"0,4-16 19 0,-4 16 15 0,0 0 19 15,0 0 0-15,0 0 9 16,0 0-9-16,8-14-2 0,-8 14-3 16,0 0-5-16,11-8 11 0,-11 8 1 0,0 0-9 0,18-4 0 15,-18 4 0-15,0 0-1 0,24-3 1 16,-24 3-7-16,15-3 2 0,-15 3 0 0,20-1-7 16,-20 1 6-16,0 0 14 15,22-4-1-15,-22 4-1 0,0 0 8 0,17 0-5 16,-17 0 8-16,0 0-7 0,0 0-2 15,0 0 10-15,0 0-9 0,0 0 9 0,0 0-2 16,14 8-3-16,-14-8-1 16,0 0-11-16,0 0 9 0,0 0 4 0,0 0-6 0,-28 34 15 15,23-26 10-15,5-8-3 0,-16 19-9 0,10-12 7 16,6-7-7-16,-14 19 5 16,10-9-2-16,4-10-8 0,-10 16-3 0,10-16 11 15,-5 20 4-15,5-20-3 16,-6 17-3-16,6-17-9 0,0 0-5 0,0 0 4 0,9 27-5 15,-9-27-1-15,10 9 1 16,-10-9-1-16,14 10-7 0,-14-10-18 0,16 5-22 16,-16-5-32-16,19 4-31 0,-11-4-30 15,-8 0-48-15,0 0-107 0,26-4-304 0,-26 4 217 16</inkml:trace>
  <inkml:trace contextRef="#ctx0" brushRef="#br0" timeOffset="67290.07">20048 1043 1625 0,'0'0'-67'0,"8"-9"12"0,-8 9 16 16,0 0 10-16,12-11 15 16,-12 11 13-16,0 0 11 0,0 0 7 15,0 0 7-15,0 0-6 0,0 0 9 16,21 25-8-16,-21-25 1 0,0 19-1 0,0-19-4 15,0 27-2-15,0-11-1 0,0-16-14 16,-6 33-16-16,4-16-33 0,-1 1-38 16,-5 0-71-16,0 0-261 0,-2 2 132 0</inkml:trace>
  <inkml:trace contextRef="#ctx0" brushRef="#br0" timeOffset="76413.78">16649 7114 1114 0,'0'0'-62'0,"0"0"3"0,0 0 5 0,0 0 13 15,0 0-2-15,0 0 6 16,0 0 6-16,0 0 2 0,0 0 11 0,0 0 12 0,0 0 2 16,0 0 17-16,0 0 4 15,0 0 10-15,0 0 4 0,0 0 4 0,0 0 12 16,0 0 7-16,0 0 5 0,0 0-2 15,0 0 5-15,0 0 10 0,0 0-3 0,0 0 6 16,0 0-3-16,0 0-1 16,0 0 1-16,0 0-10 0,0 0-3 0,0 0 8 15,0 0-6-15,0 0-4 0,0 0-1 16,0 0 4-16,0 0-4 0,0 0 2 0,0 0-1 16,0 0 10-16,0 0-5 0,0 0 3 15,0 0-9-15,0 0-6 0,0 0-1 16,0 0 0-16,16-11 3 0,-16 11 2 0,0 0 0 15,0 0 13-15,23 0-5 0,-23 0 0 16,0 0 2-16,26 0-3 0,-26 0 1 0,15-3-6 16,-15 3 1-16,0 0-13 0,32 0 1 15,-32 0-10-15,19 0-3 0,-19 0-1 16,20-1-1-16,-20 1-6 0,0 0-2 0,26 0 2 0,-26 0-3 16,0 0-2-16,23-2-4 15,-23 2-3-15,0 0-1 0,0 0-5 16,24 0-11-16,-24 0-13 0,0 0-27 15,0 0-32-15,0 0-30 0,17-2-44 0,-17 2-37 16,0 0-64-16,0 0-137 0,8-9-343 16,-8 9-2-16</inkml:trace>
  <inkml:trace contextRef="#ctx0" brushRef="#br0" timeOffset="76800.02">16666 6914 2065 0,'0'0'-90'0,"0"0"18"16,0 0 18-16,0 0 20 15,-21-8 19-15,21 8 14 0,0 0 14 0,0 0 13 0,0 0 13 16,-14-5 14-16,14 5-4 16,0 0 24-16,0 0 0 0,0 0 11 0,0 0 5 15,0 0 10-15,0 0 6 0,0 0-7 16,0 0 4-16,0 0-3 0,0 0-2 0,0 0-7 16,0 0-10-16,0 0-5 0,0 0-10 0,0 0-2 15,0 0-9-15,55 1-7 16,-55-1-1-16,32 2-8 0,-13-2-7 0,-3 2-11 0,-16-2-23 15,37 3-33-15,-23-3-26 16,-14 0-38-16,27 1-40 0,-27-1-26 0,24 0-38 16,-24 0-83-16,20 0-490 0,-13 0-77 0</inkml:trace>
  <inkml:trace contextRef="#ctx0" brushRef="#br0" timeOffset="77250.25">17171 6722 2264 0,'4'-16'-83'16,"-4"16"17"-16,0 0 17 0,0 0 13 0,0 0 12 15,0 0 14-15,0 0 18 16,0 0 0-16,0 0 3 0,0 0 21 0,0 0-5 0,6-13 1 16,-6 13 10-16,0 0 0 15,0 0 5-15,0 0 7 0,0 0-4 0,0 0 11 16,0 0-19-16,26 35 6 15,-23-28-8-15,-3-7 0 0,12 22 2 0,-6-9-6 0,0 2-2 16,2 1 5-16,0 0 1 16,-2-1-1-16,1 0-8 0,-1 1 3 0,2 0-3 15,-2-2-4-15,0 2 4 0,0-1-5 16,-2-2-4-16,-4-13 1 0,10 24-8 0,-8-12-5 16,-2-12-14-16,7 17-31 0,-7-17-24 0,4 16-28 15,-4-16-20-15,8 12-30 16,-8-12-57-16,0 0-107 0,6 7-328 0,-6-7 148 0</inkml:trace>
  <inkml:trace contextRef="#ctx0" brushRef="#br0" timeOffset="77600.34">17468 6754 1733 0,'6'-13'-73'15,"-6"13"20"-15,0 0 13 0,7-13 1 0,-7 13 12 0,0 0 19 16,0 0 4-16,0 0 4 0,6-13 19 0,-6 13 8 16,0 0 3-16,0 0 14 0,0 0-6 15,0 0 4-15,0 0 2 0,0 0-3 16,-19 58 5-16,13-43 8 0,-2 6 4 16,0 1-7-16,-2-2 8 0,0 3-6 0,3-1 16 15,-7 4-27-15,4-2 11 0,-4 3-7 16,1-1-3-16,-1 3-3 0,0-4-2 15,-2 1-8-15,3 0 4 0,-1-6-6 16,2 0-2-16,0 0 5 0,2-2-13 0,1 1 19 16,-3-4-9-16,4-1-6 0,0-2-7 0,0-1-18 15,8-11-12-15,-11 20-14 16,5-13-17-16,6-7-15 0,-10 16-16 0,10-16-22 0,-4 11-26 16,4-11-52-16,0 0-135 15,-4 12-248-15,4-12 247 0</inkml:trace>
  <inkml:trace contextRef="#ctx0" brushRef="#br0" timeOffset="77990.1">17670 6807 1535 0,'0'0'-46'0,"6"-10"17"0,-6 10 23 16,0 0 29-16,0 0 18 15,0 0 11-15,0 0 18 0,0 0 3 0,0 0 18 16,0 0 0-16,0 0 2 0,-26 47 3 15,20-37 0-15,1 4-5 0,-1-1-3 16,-2 2-4-16,4 1-9 16,-2-1-3-16,2 2-2 0,0-2-9 0,4 3-7 0,-4-3-4 0,4-15-4 15,0 30-2-15,0-12-11 0,0-18-3 0,6 27-1 16,-4-15-15-16,2 1-14 16,-4-13-32-16,10 18-29 0,0-10-29 0,-10-8-34 15,13 16-37-15,-13-16-68 16,14 4-498-16,-8-4 8 0</inkml:trace>
  <inkml:trace contextRef="#ctx0" brushRef="#br0" timeOffset="78480.37">17811 6893 2103 0,'8'-15'-86'0,"-8"15"1"0,0 0 4 0,8-10 3 0,-8 10 12 16,0 0 3-16,16-9 6 16,-16 9 5-16,15-5 1 0,-15 5 0 0,16-4 3 0,-16 4 0 15,20-5 5-15,-20 5 1 0,19-3 6 16,-19 3 4-16,20-4 8 0,-20 4 6 16,18-3 6-16,-18 3 8 0,17-4 6 0,-17 4 7 15,18-4-4-15,-18 4 6 16,16-5-4-16,-16 5-2 0,0 0 0 0,21-3-1 15,-21 3 8-15,0 0-1 16,18-2 6-16,-18 2 16 0,0 0 11 0,0 0 2 0,0 0 14 16,0 0 0-16,0 0 9 0,0 0 2 0,0 0-1 15,4 18 6-15,-4-18-19 16,0 0 5-16,0 0 5 0,-22 22-3 0,22-22 0 0,-11 15 0 16,11-15-1-16,-14 17 0 15,8-7-5-15,6-10 2 0,-14 17-9 0,8-6 8 0,6-11-10 16,-9 17-5-1,9-17-6-15,-6 19 2 0,6-19-7 0,-6 15-1 16,6-15-10-16,0 0 4 0,2 21-1 16,-2-21-6-16,10 12-2 0,-10-12-1 0,13 9-7 15,-13-9-6-15,18 5-18 0,-18-5-18 0,22 3-19 16,-22-3-19-16,25 0-16 0,-25 0-16 16,28-3-30-16,-28 3-34 0,25-5-45 0,-15 3-414 15,8-5 155-15</inkml:trace>
  <inkml:trace contextRef="#ctx0" brushRef="#br0" timeOffset="78780.07">18320 6737 1725 0,'8'-14'-66'0,"-8"14"19"16,0 0 5-16,0 0 24 0,12-8 14 0,-12 8 13 15,0 0 13-15,0 0 11 0,0 0 2 16,0 0 3-16,0 0 0 0,15 27 3 0,-15-27-5 16,2 23 10-16,-4-8 4 15,2-15-6-15,-4 35 4 0,0-15-11 0,1-2 7 16,-1 1 5-16,-4 0-9 0,2 2-11 0,0 2-21 15,-2-2-25-15,-2 0-30 16,0 1-69-16,1-3-125 0,-1-1-326 0,-4 1 238 0</inkml:trace>
  <inkml:trace contextRef="#ctx0" brushRef="#br0" timeOffset="109810.4">20708 4323 625 0,'0'0'129'0,"0"0"-56"0,0 0 3 0,0 0-5 16,0 0 0 0,0 0-7-16,0 0 1 0,0 0 1 0,0 0-7 0,0 0 2 15,0 0 10-15,0 0 13 0,0 0 15 0,0 0-3 16,0 0 8-16,0 0 9 16,0 0 4-16,0 0 3 0,0 0-2 0,0 0-4 0,0 0-4 15,0 0-7-15,0 0-10 16,0 0-5-16,0 0-12 0,0 0-7 0,0 0-8 15,0 0-6-15,0 0-6 0,0 0-5 16,0 0-4-16,0 0 3 0,0 0-3 0,0 0-2 16,0 0-3-16,0 0-5 0,0 0-1 0,0 0 0 15,0 0-3-15,4 55 0 16,0-46 1-16,-4-9 0 0,12 22 6 16,-7-11-6-16,1 0 3 0,0 3 1 0,4-3-4 15,-4 2-3-15,0-1-3 0,2 2-3 0,1-2 1 16,-1 2-1-16,0-1-1 15,2 0-5-15,-2 1 2 0,0-1 0 0,2 1-1 16,-3-1-6-16,1-2 4 16,-2 1 1-16,4 1-1 0,-4-2 4 0,2 2 1 0,2-3 3 15,-10-10-5-15,13 24 0 0,-7-17 1 16,-6-7-2-16,12 17 0 0,-12-17-2 16,6 14 0-16,-6-14 0 0,8 10 1 0,-8-10-5 0,0 0 5 15,13 12-1-15,-13-12-1 16,6 9-5-16,-6-9 1 0,0 0 0 0,0 0 0 15,8 14-5-15,-8-14 0 16,0 0-14-16,0 0-16 0,0 0-30 0,10 11-31 0,-10-11-40 16,0 0-38-16,0 0-39 0,0 0-77 15,0 0-167-15,0 0-378 0,0 0-155 16</inkml:trace>
  <inkml:trace contextRef="#ctx0" brushRef="#br0" timeOffset="110269.99">20989 4346 2367 0,'4'-14'-94'0,"-4"14"18"16,0 0 8-16,0 0 15 0,0 0 11 0,0 0 18 0,0 0 15 16,0 0 17-1,0 0 16-15,0 0 4 0,0 0 12 0,0 0 1 0,0 0 15 16,0 0 5-16,-26 40 10 15,22-27 1-15,-6 3 10 0,3 1-4 0,-5-1-3 16,0 6 2-16,-2-1 2 0,0 0-3 16,-3 4 4-16,-1-1-9 0,0 3-4 0,1 0-7 15,-3-3-5-15,4 3-1 0,-3-2-11 16,3 1-6-16,-2 2-1 0,1-4-1 16,1-1-8-16,2-2 2 0,2-2-6 0,1-2-1 15,3-2-17-15,2-1-14 0,0-1-21 16,-2 1-38-16,8-14-29 0,-4 18-33 0,4-18-35 15,0 18-58-15,0-18-131 16,2 11-404-16,-2-11-43 0</inkml:trace>
  <inkml:trace contextRef="#ctx0" brushRef="#br0" timeOffset="110661.38">21254 4547 2109 0,'0'0'-94'0,"0"0"35"0,0 0 19 0,0 0 11 0,0 0 22 16,0 0 7-16,0 0 12 0,-22 42 10 0,16-30 9 15,6-12 12-15,-9 23 27 16,3-10-3-16,2 0-6 0,0 3 3 16,4-16-3-16,-4 29 5 0,2-17-3 15,2-12-12-15,0 26-3 0,0-26-3 0,2 24-3 0,0-12-7 16,-2-12-20-16,8 20-20 15,0-10-43-15,-8-10-42 0,13 13-40 0,-3-7-64 16,-2 0-123-16,-2-3-286 16,-6-3 192-16</inkml:trace>
  <inkml:trace contextRef="#ctx0" brushRef="#br0" timeOffset="111160.03">21436 4618 1644 0,'0'0'-50'15,"0"0"19"-15,4-16 11 0,-4 16 9 16,0 0 14-16,0 0 12 0,0 0 2 0,0 0 0 16,14-7 1-16,-14 7-1 0,0 0-7 15,18-4 3-15,-18 4-1 16,0 0 6-16,21-2-8 0,-21 2 3 0,0 0-1 15,24 2 3-15,-24-2-1 0,0 0 6 0,24 0 6 16,-24 0-11-16,0 0 3 16,19 0 2-16,-19 0-9 0,0 0 4 0,20 0 4 0,-20 0 1 15,0 0-3-15,0 0 6 0,19 2 12 0,-19-2 0 16,0 0 8-16,0 0-1 16,0 0 21-16,14 4 7 0,-14-4 9 0,0 0 8 15,0 0 0-15,0 0-3 0,0 0 0 16,-12 28-6-16,12-28-5 0,-15 18 2 0,7-9-6 15,-2 3-1-15,2-3-1 16,-4 3-10-16,5-1 0 0,-5 0-9 0,4 1-2 16,0 0-5-16,8-12-6 0,-18 19-2 0,12-10-3 15,6-9-5-15,-11 15-2 0,11-15-6 16,-6 14-4-16,6-14-6 0,0 0-3 0,0 17 1 16,0-17-1-16,0 0-2 0,17 9 1 15,-17-9-7-15,20 4-6 0,-20-4-9 0,22 2-11 16,-22-2-24-16,23 1-17 15,-23-1-24-15,26 0-32 0,-26 0-24 0,27 0-30 16,-27 0-73-16,22-5-531 16,-12 5-85-16</inkml:trace>
  <inkml:trace contextRef="#ctx0" brushRef="#br0" timeOffset="111510.6">21906 4582 2195 0,'0'0'-104'0,"0"0"19"0,0 0 17 16,17-10 22-16,-17 10 25 0,0 0 9 15,0 0 14-15,0 0 17 0,0 0-7 0,0 0 17 16,8 29-4-16,-8-29-10 0,0 19 7 16,0-19 1-16,4 21 9 0,-4-21 3 0,2 23 17 0,-2-23 3 15,0 24 8-15,0-24 2 0,-4 26 9 0,2-13-7 16,2-13-2-16,-8 26-4 16,1-10-3-16,1-3-5 0,-2 0-4 15,0 1-10-15,-2-2-20 0,2 2-31 16,0-3-26-16,-1 0-39 0,9-11-39 0,-12 22-37 0,2-15-88 15,10-7-438-15,-8 13 80 16</inkml:trace>
  <inkml:trace contextRef="#ctx0" brushRef="#br0" timeOffset="112080.03">22324 4695 1892 0,'0'0'-60'0,"0"0"28"0,0 0 28 15,0 0 5-15,0 0 22 0,0 0 21 16,0 0 8-16,0 0 15 0,0 0 5 16,0 0 9-16,0 0-6 0,0 0-1 0,0 0-9 15,0 0-1-15,0 0-15 0,0 0-1 16,0 0-3-16,0 0-10 0,14 24-2 0,-14-24-2 15,17 0-3-15,-17 0-4 16,0 0-11-16,30-4-6 0,-30 4-17 0,20-1-12 16,-20 1-18-16,17-3-18 0,-17 3 2 0,18-4-29 0,-18 4-18 15,14-1-30-15,-14 1-32 16,8-4-60-16,-8 4-360 0,0 0 218 0</inkml:trace>
  <inkml:trace contextRef="#ctx0" brushRef="#br0" timeOffset="112360.4">22299 4653 1558 0,'0'0'-79'16,"0"0"21"-16,-16-5 21 16,16 5 13-16,0 0 20 0,0 0 18 0,-16-5 12 15,16 5 16-15,0 0 11 16,0 0 8-16,0 0 12 0,0 0 14 0,0 0-3 0,0 0 15 15,0 0 15-15,0 0-2 16,0 0 7-16,0 0 0 0,0 0-8 0,0 0-13 16,0 0 0-16,0 0-8 0,0 0-7 0,0 0-8 0,43-16-7 15,-43 16-5-15,24-2-14 16,-24 2-10-16,27 0-28 0,-27 0-27 0,26-1-39 16,-12 1-26-16,-14 0-43 0,25-3-36 15,-25 3-61-15,26-5-160 16,-18 3-283-16,5-2 100 0</inkml:trace>
  <inkml:trace contextRef="#ctx0" brushRef="#br0" timeOffset="113700.14">23699 4109 1833 0,'0'0'-54'0,"0"0"13"0,-8-20 18 15,8 20 13-15,-10-10 10 16,10 10 15-16,-22-8 13 0,22 8 21 0,-25-4 5 0,25 4 24 16,-37 2 2-16,23 0 10 0,-8 2-6 0,1 0 0 15,-3 4 0-15,4 0 2 16,-3 0-3-16,1 3 3 0,5 2-3 0,-5-1 5 16,2 4-12-16,1-1-5 15,3 2-3-15,0 2-2 0,1-1-6 0,3 0 2 0,0 1-14 16,6-1 2-16,2-1-7 15,0-2-5-15,4 2-3 0,0-17-3 0,8 27-4 16,2-13-2-16,4-4-9 0,1 0-7 16,3-1-14-16,8 2-12 0,-7-6-9 0,7 1-31 15,-3-2-34-15,3-1-54 0,-3-3-55 0,-3 0-139 0,0-3-475 16,1-1-131 0</inkml:trace>
  <inkml:trace contextRef="#ctx0" brushRef="#br0" timeOffset="113960.45">23899 4298 2393 0,'0'0'-28'16,"0"0"30"-16,14-6 5 0,-14 6 21 16,0 0 22-16,0 0 30 0,0 0 21 0,0 0 3 15,0 0-2-15,0 0-9 0,0 0-6 16,-2 29-6-16,2-29-5 0,0 0-4 15,-16 26-7-15,10-14-7 0,6-12-2 0,-8 20-7 0,4-8-5 16,4-12-5-16,-7 21-6 16,7-21-18-16,0 21-17 0,0-21-31 15,0 19-27-15,0-19-42 0,3 15-29 0,5-9-43 0,-8-6-68 0,0 0-165 16,14 8-355 0,-14-8-54-16</inkml:trace>
  <inkml:trace contextRef="#ctx0" brushRef="#br0" timeOffset="114100.5">24005 4234 2262 0,'0'-17'39'16,"0"17"18"-16,0 0 8 0,4-16 2 0,-4 16 6 15,0 0 1-15,6-16-13 16,-6 16-20-16,0 0-35 0,0 0-49 16,0 0-48-16,0 0-36 0,0 0-75 0,0 0-175 15,-6-11-229-15,6 11 185 0</inkml:trace>
  <inkml:trace contextRef="#ctx0" brushRef="#br0" timeOffset="114555.31">23131 4814 1756 0,'30'10'-36'15,"-30"-10"3"-15,0 0 13 0,33-4 8 0,-15 2 19 0,-18 2 16 16,43-4 2-16,-22 2 13 16,13 0 14-16,1-2 14 0,6 3 13 0,3-2 6 15,3 2 6-15,4-1 13 0,8-2 7 0,-4 2 8 0,6 0-5 16,-6 0-12 0,2 1-14-16,1-4-5 0,-3 2-7 0,-7 1-4 0,-1-2-4 15,0 2-5-15,-4 0-5 16,-2-2-3-16,-1 1-7 0,-7 1-2 0,2 0-4 15,-5-2-6-15,-1 2-22 0,-7 0-26 16,-1-2-32-16,-3 4-44 0,2-1-51 16,-10 1-47-16,-10 0-79 0,0 0-562 0,21-6-154 0</inkml:trace>
  <inkml:trace contextRef="#ctx0" brushRef="#br0" timeOffset="115180.27">23296 5319 2330 0,'0'0'-87'0,"-20"0"38"16,20 0 14-16,0 0 37 0,0 0 15 15,0 0 22-15,0 0 15 0,0 0 5 16,0 0-9-16,0 0 5 0,0 0-3 15,0 0-6-15,0 0 2 0,0 0 1 0,0 0 0 16,0 0 7-16,0 0-10 0,50-19-1 16,-50 19-8-16,27-4-4 0,-27 4-1 0,30-1-4 15,-17 1-5-15,-13 0 4 0,28-3-9 16,-14 3 2-16,-14 0-2 0,27 0-1 16,-27 0 2-16,24 3 2 0,-24-3-5 0,17 1 10 0,-17-1 6 15,10 6-1-15,-10-6 5 16,0 0-2-16,4 17 0 0,-4-17-2 0,0 0-5 15,-10 28 1-15,2-16-3 16,-5 2-1-16,5-1 5 0,-8 3-2 0,6 0-1 16,-7 0 2-16,5 0-2 0,-2 2 1 15,-2-1 0-15,3-2-5 0,-1 3-3 0,2-5 2 0,2 0 6 16,2-2-2-16,-5 1 6 0,7-1-7 16,0-1 2-16,6-10 2 0,-12 14 4 15,12-14-1-15,0 0-3 0,0 19-2 0,0-19-4 16,0 0-1-16,24 14-2 15,-9-10-2-15,5 0-11 0,-2-2-9 0,-1-2-19 0,5 2-25 16,-2-2-37-16,1 0-44 16,-21 0-47-16,39-2-45 0,-23 0-84 0,6-2-631 15,-5 2-348-15</inkml:trace>
  <inkml:trace contextRef="#ctx0" brushRef="#br0" timeOffset="115380.4">23830 5537 2830 0,'0'0'-94'0,"0"0"1"16,18-6 21-16,-18 6 15 0,16-6 27 0,-16 6 18 16,23-4-7-16,-23 4 9 0,28-3-5 15,-15 0-19-15,5-1-15 0,-2 3-42 0,2-2-43 16,-5 0-94-16,3-1-375 15,-2-1 192-15</inkml:trace>
  <inkml:trace contextRef="#ctx0" brushRef="#br0" timeOffset="115670.28">24180 5357 1680 0,'0'0'-23'0,"6"-10"20"0,-6 10 19 15,0 0 3-15,0 0 32 16,0 0 18-16,0 0 23 0,0 0 3 0,0 0-3 16,8 36 7-16,-8-36 2 0,-4 30 4 0,4-14-8 0,0-16-3 15,0 37 1-15,-4-17 0 16,4 1 0-16,0 3 7 0,0-2 7 0,0 1-7 16,4 0-6-16,-4-1-6 0,0 2-7 15,0-1-8-15,0 0-4 0,0-1-10 0,0-1-8 16,0 2-14-16,0-2-22 15,0-4-29-15,-4 2-32 0,4-19-40 0,0 29-39 16,0-16-34-16,0-13-33 16,0 21-43-16,0-21-113 0,0 14-451 0,0-14-106 0</inkml:trace>
  <inkml:trace contextRef="#ctx0" brushRef="#br0" timeOffset="115990.09">24241 5437 2262 0,'0'-19'-47'0,"4"3"19"16,-4 16 38-16,0-28 38 0,0 28 32 16,0-23 42-16,0 23 27 0,4-20 4 0,-4 20 0 0,0-20-1 15,0 20-4-15,0-16-11 16,0 16-12-16,3-16-17 0,-3 16-16 16,10-13-11-16,-10 13-14 0,12-9-10 15,-12 9-11-15,0 0-11 0,26-5-9 0,-26 5-6 0,21 2-3 16,-21-2-4-16,26 10-1 15,-18-1 3-15,5-1-8 0,-5 2-5 0,2 1 0 0,-2 1 3 16,-4 1-3 0,-4-13 1-16,6 23 0 0,-8-10 5 15,2-13 3-15,-4 25 4 0,-4-14 12 0,-2 0 3 0,2-1-2 0,-4 1 0 0,-1-4-4 16,-3 2-4 0,2-2-19-16,1 2-37 0,1-4-44 0,12-5-50 0,-26 9-64 15,26-9-65-15,-21 2-156 16,13 1-534-16,8-3-379 0</inkml:trace>
  <inkml:trace contextRef="#ctx0" brushRef="#br0" timeOffset="116280.47">24645 5569 2823 0,'0'0'-128'0,"0"0"27"0,6 13 28 0,-6-13 19 15,4 11 33-15,-4-11 33 0,0 0 15 16,4 23 21-16,-4-23 3 0,4 15 7 16,-4-15 2-16,4 19-3 0,-4-19-6 0,8 20 0 0,-8-20-10 15,6 19-4-15,-6-19-4 16,4 15-17-16,-4-15-31 0,7 15-34 0,-7-15-45 15,8 12-25-15,-2-9-45 16,-6-3-92-16,0 0-461 0,12 8 21 0</inkml:trace>
  <inkml:trace contextRef="#ctx0" brushRef="#br0" timeOffset="116440.31">24877 5340 2189 0,'0'0'19'0,"0"0"-2"0,0-19-2 16,0 19-1-16,0 0 3 16,4-15-9-16,-4 15-9 0,0 0-30 0,0 0-43 0,0 0-66 15,4-20-115-15,-4 20-314 0,0 0 238 0</inkml:trace>
  <inkml:trace contextRef="#ctx0" brushRef="#br0" timeOffset="116900.49">25492 4788 1594 0,'0'0'18'15,"0"0"45"-15,0 0 17 16,0 0 32-16,0 0 19 0,15 9 22 0,-15-9 7 15,0 0-7-15,0 0-9 0,0 0-13 16,0 0-19-16,0 0-9 0,0 0-13 0,0 0-6 16,0 0-10-16,0 0-3 0,0 0-3 0,0 0-6 15,18-15-5-15,-18 15-5 16,0 0-6-16,0 0-6 0,0 0-1 0,0 0-1 16,0 0 5-16,0 0 6 0,0 0-4 15,0 0-4-15,0 27-5 16,0-27-4-16,0 0-2 0,-18 26-21 0,10-15-46 15,-1 0-65-15,1 2-73 0,-4-4-76 0,-2 0-188 0,2 3-459 16,3-5-282 0</inkml:trace>
  <inkml:trace contextRef="#ctx0" brushRef="#br0" timeOffset="117853.69">26511 4165 2572 0,'0'0'-117'0,"0"0"30"0,0 0 24 15,0 0 11-15,16-15 25 0,-16 15 21 0,0 0 22 16,0 0 22-16,0 0 18 16,9-8 11-16,-9 8 17 0,0 0 0 0,0 0-3 0,0 0-6 15,0 0-9-15,0 0-7 16,22-3 3-16,-22 3-4 0,0 0-3 0,0 0-7 15,18 24-2-15,-14-15-4 16,-4-9-4-16,11 25-6 0,-5-12-2 0,-2 2 3 0,0 1-6 16,0-1-3-16,0 2-5 0,0-2 0 0,2 0-6 15,-4 3-14-15,0-5-18 16,2 3-23-16,-4-16-23 0,11 26-27 0,-7-15-34 16,-4-11-30-16,10 18-50 0,-10-18-123 15,12 11-407-15,-8-7-6 0</inkml:trace>
  <inkml:trace contextRef="#ctx0" brushRef="#br0" timeOffset="118160.47">26882 4153 2115 0,'0'0'-89'0,"8"-15"17"0,-8 15 27 15,0 0 19-15,0 0 17 16,0 0 14-16,0 0 21 0,0 0 1 0,-20 41 8 15,6-22 16-15,7 0 4 16,-3 5 17-16,-2-2-2 0,2 3 17 0,-6 2 2 16,7 1-1-16,-3 1-2 0,-2 0 4 0,-2 0-3 0,7 1 1 15,-7-4-4-15,2 3-3 16,2-2-5-16,-1 1-4 0,-1 0-7 0,-2 1-6 16,2-6-8-16,7 0-2 0,-3 2-8 15,-6-4-9-15,8 2-14 0,-6-2-17 0,7-1-26 16,-3-1-23-16,-2-1-28 15,6-3-7-15,-2-1-41 0,0-3-20 0,8-11-22 16,-9 23-28-16,5-15-72 0,4-8-463 16,-8 13 3-16</inkml:trace>
  <inkml:trace contextRef="#ctx0" brushRef="#br0" timeOffset="118450.29">27100 4433 2025 0,'0'0'-66'0,"0"0"28"0,0 0 15 16,0 0 20-16,0 0 25 15,0 0 17-15,0 0 15 0,0 0 12 0,-31 48 3 0,23-34 5 16,-4 0-2-16,8 1-1 15,-6 3 4-15,-2 1-6 0,8-1-9 0,-5 4-5 0,5-2-2 16,-4 0-7 0,6-1-10-16,-2 0-2 0,4 0-12 0,-4 0-14 0,4-3-38 15,4 1-46-15,0-4-52 0,-4-13-71 0,10 20-163 16,-6-10-279-16,2-4 135 16</inkml:trace>
  <inkml:trace contextRef="#ctx0" brushRef="#br0" timeOffset="118870.3">27312 4546 1851 0,'0'0'-49'0,"0"0"15"0,0 0 1 0,0 0 13 16,0 0 12-16,0 0 11 0,0 0-3 15,0 0 0-15,28-12 2 0,-28 12-7 16,21-3 8-16,-21 3 0 0,26-3-3 16,-26 3 4-16,27-4 1 0,-17 3 0 0,-10 1 14 15,22-4 16-15,-22 4 4 0,21-2 15 0,-21 2 6 0,16-2-4 16,-16 2-5-16,0 0-2 16,0 0 3-16,0 0 14 0,0 0-7 0,18 8-5 15,-18-8 5-15,0 0-16 16,0 0 10-16,0 0 22 0,-30 28-14 0,24-18-6 0,-6-1 7 15,1 0-4-15,3 3 10 16,-2-2 8-16,0 3-4 0,-2-2-4 0,5 1-3 16,-1-1-6-16,-2 1-5 0,6 1-4 0,4-13-1 15,-10 18-7-15,10-18-1 0,-2 16-4 16,2-16-5-16,0 0-3 0,8 21-11 0,0-13-7 16,-8-8-22-16,25 7-33 15,-9-3-53-15,4-1-48 0,-5-2-62 16,-15-1-130-16,40-1-498 0,-23-3-169 15</inkml:trace>
  <inkml:trace contextRef="#ctx0" brushRef="#br0" timeOffset="119080.29">27813 4538 2509 0,'19'-11'-33'0,"-19"11"6"0,0 0 3 0,0 0 19 15,14-4 14-15,-14 4 14 16,0 0 12-16,0 0 5 0,0 0 1 15,16 27 0-15,-16-27-5 0,6 20-1 16,-6-8-5-16,0-12-3 0,0 30 14 0,-4-15-13 0,4-15-4 16,-4 34-5-16,-2-16-7 0,-2 1-34 0,0 2-36 15,-1-2-31-15,-3 0-41 0,2-4-59 16,-2-2-126-16,2-1-335 0,-1 0 120 0</inkml:trace>
  <inkml:trace contextRef="#ctx0" brushRef="#br0" timeOffset="119400.6">28245 4616 1882 0,'0'0'-42'0,"16"8"4"16,-16-8 7-16,0 0-2 0,21 0 3 15,-21 0-3-15,0 0 7 0,30-4-1 0,-30 4-8 16,17-4-7-16,-5 0-19 15,-2 1-9-15,-10 3-21 0,18-11-18 0,-13 8-12 0,-5 3-238 16,10-12 115-16</inkml:trace>
  <inkml:trace contextRef="#ctx0" brushRef="#br0" timeOffset="119520.18">28376 4546 1045 0,'-19'-15'50'0,"19"15"18"16,-8-8 27-16,8 8 7 16,0 0 17-16,0 0 22 0,0 0 3 15,-12-12-2-15,12 12-17 0,0 0-16 0,0 0-15 16,0 0-37-16,0 0-29 0,0 0-43 0,0 0-55 15,32-15-43-15,-25 14-79 0,-7 1-420 16,22-10 173-16</inkml:trace>
  <inkml:trace contextRef="#ctx0" brushRef="#br0" timeOffset="120300.55">28704 3993 1761 0,'0'0'-21'0,"0"0"4"16,0 0-1-16,0 0 2 0,0 0 6 0,0 0-5 15,0 0 1-15,30-21 4 16,-16 15-1-16,-1 0 4 0,3-1 0 0,4 0-1 16,-5-1 0-16,7-2 1 0,-6 3 2 0,7 0-3 0,1-2 11 15,-3 0 2-15,3 2 5 16,0 0 12-16,-1 2 1 0,-3-3 10 0,-1 2-3 16,1 0 18-16,-4 2-4 0,1-1 13 15,-1-1-6-15,-16 6 3 16,26-8 2-16,-15 5-16 0,-11 3 0 0,22-6 1 15,-22 6-13-15,0 0 0 0,18-2 0 0,-18 2-6 16,0 0-3-16,0 0 1 16,0 0 4-16,0 23-5 0,0-23-7 0,-14 25-1 15,6-9 6-15,-6 0-5 0,3 5 0 0,-5 2 3 0,0 4-4 16,-4 4 1-16,3 5-6 16,-5 0 2-16,3 4-5 0,-3 0-6 0,-2 1-17 15,3 2 2-15,-3-3 1 16,9 0 8-16,-7-2-8 0,2 0 11 0,5-8 0 0,-1 2 4 15,2-5-5-15,-4 1-3 16,9-8 18-16,-7 1-3 0,8-4 7 0,-6 0 19 16,5-1 10-16,-3-5 10 0,0 0-3 0,4-1 5 15,-6-1 6-15,6-2 6 16,8-7 3-16,-19 8 6 0,19-8-1 0,-16 5-7 0,16-5-1 16,0 0-9-16,0 0-15 15,0 0-3-15,-19-21-4 0,19 21 2 0,0 0-10 16,0-18 1-16,0 18-11 15,0 0-1-15,0 0 0 0,0 0-5 0,21-21-1 0,-21 21-4 16,0 0 7-16,24 0-11 16,-24 0-1-16,0 0 4 0,21 10-1 0,-21-10 0 15,22 14-3-15,-8-7 2 0,-3 1 1 0,7 0 14 16,-4 0 10-16,5 2 2 0,-1-4 4 16,0 2 0-16,1-2 1 0,-1 1-3 0,2-3-2 15,1 0 5-15,3-1-4 16,-2-1 0-16,1-2-1 0,-3-2-2 0,7 0-7 15,-1-3-16-15,-3-1-26 0,3-2-35 16,1-3-38-16,-1 1-40 0,1-5-53 0,1 0-80 16,-1-1-196-16,-5 4-333 0,0-2-109 0</inkml:trace>
  <inkml:trace contextRef="#ctx0" brushRef="#br0" timeOffset="121280.21">29987 4073 2243 0,'0'0'-74'15,"0"0"26"-15,0 0 33 0,0 0 21 0,-2-25 27 16,2 25 19-16,0 0 16 15,0 0 6-15,0 0 1 0,0 0 7 0,0 0 2 0,0 0-10 16,0 0 1 0,0 0-5-16,0 0-4 0,-42 25 4 0,31-11-5 0,3-3-3 15,-4 8 5-15,2-2-3 0,2 4 0 0,-1 3 0 16,-1 2-10-16,2 3-3 0,0 4-6 16,0-2-4-16,0 3-3 0,4-1-4 15,0-3 1-15,3 0-8 0,1 1-1 16,0-1-4-16,1 1 4 0,3-2-16 0,0-1-25 15,0-1-29-15,4-3-47 0,0 1-35 16,2-4-70-16,0-1-84 0,-3-5-624 16,3-2-292-16</inkml:trace>
  <inkml:trace contextRef="#ctx0" brushRef="#br0" timeOffset="121653.07">30381 4314 2568 0,'0'0'-145'0,"0"0"30"16,0 0 27-16,0 0 30 0,0 0 27 0,0 0 20 16,0 0 27-16,0 0 9 0,0 0 5 0,0 0-2 15,-17 58 6-15,11-41 14 16,0 4-5-16,-2 0 1 0,0 0 2 0,2 2-2 0,0 0-8 16,1 2 9-16,-1-2-5 15,0 0-10-15,4-4 2 0,-2-1-8 0,0 1-8 16,2-1-19-16,-2-1-28 15,2-2-24-15,2-15-39 0,-8 28-48 0,6-16-70 0,2-12-122 16,-2 19-251-16,-2-11 218 16</inkml:trace>
  <inkml:trace contextRef="#ctx0" brushRef="#br0" timeOffset="121990.19">30328 4416 1609 0,'-2'-31'-39'16,"2"18"16"-16,0 13 21 0,0-25 15 0,0 25 9 16,0-23 20-16,0 23 11 0,2-22-3 0,-2 22 1 0,2-23-2 15,-2 23 3-15,6-19 5 16,-6 19 2-16,10-18-10 0,-10 18-7 0,8-15-8 16,-8 15 2-16,12-11-3 0,-12 11 0 15,17-8-10-15,-17 8-4 0,20-6 6 0,-20 6-4 16,20 0-10-16,-20 0 6 15,21 8 1-15,-7-2-5 0,-14-6 8 0,22 17 0 16,-17-8-4-16,1 1 6 16,-6-10 13-16,6 23 9 0,-6-23 24 0,0 21 15 15,0-21 10-15,-6 19 1 0,-1-7 1 0,7-12-7 0,-18 16-9 16,8-8-9-16,-2 0-8 16,12-8-27-16,-17 10-42 0,5-5-56 0,12-5-56 15,-14 5-65-15,14-5-97 16,-16 3-538-16,16-3-144 0</inkml:trace>
  <inkml:trace contextRef="#ctx0" brushRef="#br0" timeOffset="122340.2">30727 4488 2301 0,'0'0'-98'0,"0"0"21"0,0 0 22 0,0 0 18 15,0 0 18-15,-14 26 26 16,14-26 17-16,-6 14 18 0,6-14 10 0,-7 15 8 15,7-15-1-15,-10 16 3 16,10-16 2-16,-8 19 3 0,4-9-10 0,4-10-1 0,-8 18-4 16,8-18-5-16,-8 19-1 0,8-19-13 0,-2 18-8 15,2-18-29-15,-2 14-25 16,2-14-39-16,0 0-43 0,6 18-52 0,-6-18-90 16,12 6-421-16,-12-6 86 15</inkml:trace>
  <inkml:trace contextRef="#ctx0" brushRef="#br0" timeOffset="122500.33">30798 4369 2069 0,'2'-16'65'0,"-2"16"4"0,0 0-5 0,0 0 2 16,0-19-6-16,0 19-10 0,0 0-2 0,0 0-25 0,0 0-40 15,0 0-34 1,6-15-45-16,-6 15-57 0,0 0-109 0,0 0-353 0,0 0 173 15</inkml:trace>
  <inkml:trace contextRef="#ctx0" brushRef="#br0" timeOffset="123084.99">31100 3553 1657 0,'0'0'-63'0,"0"0"11"16,0 0 36-16,0 0 15 0,0 0 23 16,0 0 31-16,0 0-11 0,0 0 18 0,0 0 16 0,0 0 13 15,0 0 10-15,0 0-4 16,0 40 13-16,0-40-3 0,-2 22 6 0,2-22-3 0,-2 29-11 15,-2-11-5 1,2-2-13-16,2 4-4 0,-4-1-10 0,2-2-7 0,-2 2 2 16,3 0-31-16,-5-2-36 0,4 0-31 0,0-2-39 15,2-15-42-15,-4 29-39 16,2-17-48-16,2-12-116 0,-2 17-345 0,2-17 91 16</inkml:trace>
  <inkml:trace contextRef="#ctx0" brushRef="#br0" timeOffset="123340.04">31245 3703 1833 0,'0'0'-106'0,"0"0"21"0,0 0 23 16,0 0 27-16,0 0 16 16,0 0 19-16,-27-16 14 0,27 16 13 0,0 0 1 15,-26 4 6-15,26-4-3 16,0 0 6-16,-25 11-1 0,25-11-8 0,-16 11 10 0,16-11-4 15,-10 17-5-15,6-8 4 16,4-9-6-16,-3 24-1 0,3-24 3 0,5 26-3 16,-1-13-9-16,2 2 2 0,0 1 0 0,4-3-1 15,-2 3-12-15,2-3-28 0,3 0-29 16,-3 1-29-16,2-2-53 0,-4-3-96 0,2 0-277 16,-1-3 323-16</inkml:trace>
  <inkml:trace contextRef="#ctx0" brushRef="#br0" timeOffset="124160.01">31414 3882 1382 0,'0'0'-62'0,"0"0"20"0,-2-22 18 15,2 22 14-15,0 0 10 16,0 0 10-16,0 0 8 0,0 0 4 15,0 0 14-15,0 0 2 0,0 0-4 16,0 0 21-16,0 0-2 0,0 0 26 0,0 0 4 0,0 0 1 16,0 0 24-16,32 36-3 0,-28-27 5 15,-4-9-2-15,10 29 0 0,-7-13-3 16,1 3 12-16,2 1-16 0,-2 5-14 0,-2 2-5 16,2-1-6-16,0 5-8 0,-8-1-10 15,2 3-3-15,-2 3-7 0,-2 0-3 16,-2 0-4-16,-5 1-3 0,-3 4-4 15,-4 1-9-15,-5-1-17 0,-9 11-33 16,-5 0-36-16,0-3-51 0,-8 5-89 16,-6 0-202-16,-4-3-368 0,-2 0-61 0</inkml:trace>
  <inkml:trace contextRef="#ctx0" brushRef="#br0" timeOffset="125630.06">28675 4109 2115 0,'0'0'-111'16,"0"0"28"-16,0 0 26 15,0 0 23-15,0 0 24 0,0 0 23 0,0 0 12 16,0 0 15-16,0 0 8 15,0 0 7-15,0 0 23 0,0 0 1 0,0 0-4 0,0 0-13 16,0 0 2-16,0 0-3 16,0 0-6-16,0 0-3 0,0 0-7 0,0 0-5 15,0 0-6-15,0 0 0 0,14-49-9 16,-14 49 5-16,7-18-6 0,-1 10 4 16,-6 8-5-16,16-19 0 0,-8 9 0 0,-4 0-1 0,8-2-9 15,-4 1 5-15,-3-2 1 16,9 1 5-16,-6 1 13 0,-4-1-5 0,6 2-2 15,-10 10-1-15,15-19 1 16,-9 11-5-16,-6 8-2 0,14-14-1 0,-14 14-4 0,12-13 0 16,-12 13 0-16,12-12-2 0,-12 12-5 0,11-11 3 15,-11 11-3-15,8-10-3 16,-8 10 5-16,10-10-7 0,-10 10 2 0,0 0 4 16,14-11 2-16,-14 11 4 0,12-8-7 15,-12 8 0-15,0 0-2 0,11-11 5 0,-11 11-6 16,0 0-2-16,20-3 1 15,-20 3-2-15,0 0 2 0,20 1-2 16,-20-1 2-16,0 0-2 0,21 4-3 0,-21-4-1 16,20 4 4-16,-20-4-6 0,20 5 2 0,-20-5 2 15,15 4 0-15,-15-4-1 0,18 3-7 0,-18-3 8 16,0 0 2-16,22 1-5 16,-22-1 1-16,17 0 1 0,-17 0 0 15,0 0 3-15,24 4 1 0,-24-4-1 0,16 2-1 16,-16-2-4-16,19 2 0 0,-19-2 0 0,16 1 0 15,-16-1-3-15,20 6 1 16,-20-6 0-16,19 4 1 0,-19-4-2 0,18 2 2 16,-18-2 5-16,17 4-5 0,-17-4 5 0,16 2-3 0,-16-2-1 15,0 0 1-15,22 4-1 16,-22-4 2-16,16 2-1 0,-16-2 2 0,0 0 1 16,21 2 2-16,-21-2 2 0,0 0 7 15,18 1-1-15,-18-1-4 0,0 0 1 0,0 0 1 16,23-1-3-16,-23 1 0 15,0 0-3-15,20-7 0 0,-20 7 1 16,0 0 0-16,16-3-21 0,-16 3 1 16,13-8 5-16,-13 8 1 0,0 0 3 0,14-8-1 0,-14 8 3 15,0 0-2-15,14-9 5 0,-14 9-1 16,0 0-1-16,12-11-3 0,-12 11 5 16,0 0-2-16,8-11 1 0,-8 11 0 0,0 0 5 15,0 0 1-15,7-14 1 16,-7 14-3-16,0 0 4 0,0 0-7 0,0 0 2 0,0 0-2 15,0 0-1-15,0 0-1 16,0 0 1-16,-15-24 1 0,15 24-2 0,0 0-1 16,-14-8 2-16,14 8 2 0,0 0-1 0,-20-2-4 0,20 2 1 15,0 0 0-15,0 0 1 16,0 0 0-16,-33 10 5 0,33-10-6 0,-14 14 2 16,6-6-18-16,-1 2-15 0,9-10-35 15,-16 19-48-15,4-10-49 0,0 0-61 16,-3-1-125-16,-3-2-458 0,0-1-125 15</inkml:trace>
  <inkml:trace contextRef="#ctx0" brushRef="#br0" timeOffset="127020.09">28192 6091 2282 0,'0'0'-104'0,"0"0"36"0,0 0 10 15,0 0 23-15,0 0 17 0,0 0 18 0,0 0 26 16,0 0 20-16,0 0 11 15,0 0 32-15,0 0 2 0,0 0 20 0,0 0 0 16,0 0 2-16,0 0 2 16,0 0-5-16,0 0-6 0,0 0-1 0,0 0-18 0,0 0-11 15,0 0-6-15,0 0-9 0,6-35-4 16,-6 35-9-16,0 0-11 0,0 0-16 0,23 0-20 16,-23 0-13-16,18-2-24 0,-18 2-15 15,18-1-29-15,-18 1-9 0,19-3-17 16,-19 3-18-16,20-1-21 0,-8-3-30 0,-12 4-41 15,15-6-68-15,-5 2-398 16,-10 4 71-16</inkml:trace>
  <inkml:trace contextRef="#ctx0" brushRef="#br0" timeOffset="127200.18">28282 5938 1959 0,'0'0'-38'0,"0"0"25"0,-18-9 8 0,18 9 31 0,0 0 30 16,0 0 8-16,-11-6 16 15,11 6 0-15,0 0-13 0,0 0 1 0,0 0-13 16,0 0-2-16,0 0-6 16,0 0-19-16,0 0-28 0,0 0-24 0,43-10-27 0,-43 10-34 15,20-2-40-15,-13 1-75 0,-7 1-132 0,18-4-216 16,-18 4 264-16</inkml:trace>
  <inkml:trace contextRef="#ctx0" brushRef="#br0" timeOffset="129620.2">29213 5525 1555 0,'0'0'-23'0,"0"0"7"15,0 0 23-15,0 0 10 0,0 0 27 0,0 0 11 16,0 0 36-16,2-25 19 0,-2 25 19 15,0 0 12-15,0 0 8 0,0 0 3 16,0 0-1-16,0 0-5 0,0 0-16 16,16-14-16-16,-16 14-11 0,0 0-14 0,0 0-10 0,0 0-10 15,13-4-10-15,-13 4-11 0,0 0-4 0,18-7-11 16,-18 7-2-16,0 0-4 16,24-5-4-16,-24 5-4 0,15-7-1 0,-15 7-1 15,18-7-4-15,-18 7 2 16,22-6-4-16,-22 6-3 0,21-3-2 0,-21 3-4 15,26-2-7-15,-26 2-4 0,27 2-6 16,-11 0-8-16,2 1-7 0,-18-3 0 0,27 5 2 16,-15-2 3-16,-12-3 0 0,23 6 0 0,-23-6 2 15,20 4 10-15,-20-4 1 16,16 3 7-16,-16-3 2 0,0 0 0 0,17 4 5 0,-17-4-6 16,0 0 13-16,14 5-5 15,-14-5-1-15,0 0 5 0,0 0-3 0,0 0-1 16,0 0 1-16,0 0-5 15,0 0 12-15,0 0-2 0,0 0-4 0,0 0 2 0,0 0 4 16,0 0-4-16,0 0 3 16,0 0-1-16,0 0 1 0,0 0 2 0,0 0 0 15,0 0-1-15,-31 28-2 0,23-20 0 0,8-8-1 16,-16 16 0-16,8-6-4 0,1-1 8 16,-3 3-4-16,10-12-1 15,-18 21 2-15,6-12-6 0,6 1 3 0,-1 1 0 16,7-11 0-16,-18 18-5 0,10-9 2 0,8-9-1 15,-16 14 1-15,10-5-2 16,6-9 1-16,-11 13-1 0,11-13 0 0,-12 13 2 0,12-13-1 16,-14 12 1-16,14-12-1 0,-4 9-3 0,4-9 2 15,0 0 4-15,-12 12-12 16,12-12-5-16,0 0-19 0,-9 12-12 0,9-12-21 0,0 0-16 16,0 0-10-16,0 0-14 15,0 0-19-15,-4 13-27 0,4-13-49 0,0 0-123 16,0 0-452-16,0 0-69 15</inkml:trace>
  <inkml:trace contextRef="#ctx0" brushRef="#br0" timeOffset="130115.13">29329 5767 2126 0,'0'0'-127'0,"0"0"23"0,0 0 19 0,0 0 23 16,0 0 24-16,0 0 10 0,0 0 10 16,0 0 13-16,0 0 3 0,0 0 15 0,0 0 11 15,0 0 9-15,0 0-4 0,0 0 17 0,0 0 5 16,0 0-6-16,-10 15 16 16,10-15-14-16,0 0 5 0,0 0 8 15,0 0 0-15,0 0 5 0,-6 11 14 16,6-11 22-16,0 0 5 0,0 0 8 0,0 0 5 0,0 0 5 15,0 0 2-15,0 0-10 16,0 0-7-16,0 0-14 0,0 0-8 0,0 0-13 16,35 9-3-16,-35-9-8 0,30 0-10 0,-12 0-7 15,1 0-6-15,1 0-16 0,1 3-20 16,1-6-23-16,-22 3-26 0,37 0-39 0,-19 0-49 16,-18 0-58-16,28 0-86 15,-15 0-187-15,-1 0-333 0,-12 0-109 0</inkml:trace>
  <inkml:trace contextRef="#ctx0" brushRef="#br0" timeOffset="130700.46">28960 6123 2189 0,'0'0'-124'0,"0"0"30"16,0 0 23-16,0 0 24 0,0 0 22 15,0 0 33-15,0 0 18 0,0 0 13 16,0 0 24-16,0 0 1 0,0 0 11 0,0 0 3 16,0 0 3-16,0 0-4 0,0 0-8 0,57-2-5 0,-38 2-6 15,5 2-7-15,5 0-9 16,9 0 2-16,3 2-1 0,6-3-17 0,8 4 9 16,4 0 8-16,2-1 1 0,2-3-8 15,-3 3 2-15,1 1-11 0,2-4-3 0,-2 3-10 16,-2-2-11-16,-8-2 4 15,0 2 0-15,-4-2-4 0,-2 0-3 0,-5-2-5 16,-9 2-7-16,0 0-20 16,-1-2-12-16,-7 0-21 0,-1 0-16 0,-2 2-24 0,-20 0-24 15,33-1-30-15,-21 2-45 0,-12-1-100 16,20 0-293-16,-15 2 195 0</inkml:trace>
  <inkml:trace contextRef="#ctx0" brushRef="#br0" timeOffset="131560.26">28999 6614 1667 0,'0'0'-48'15,"0"0"18"-15,0 0 20 0,0 0 26 0,0 0 19 16,0 0 30-16,0 0 31 0,0 0 21 16,0 0 24-16,0 0 7 0,0 0-1 0,0 0-10 15,0 0-12-15,0 0-8 0,0 0-13 0,25 0-9 16,-25 0-11-16,0 0-8 16,24-1-8-16,-24 1-10 0,20 0-6 0,-20 0-7 15,23 0-3-15,-23 0-3 0,26-2-5 16,-26 2-6-16,27 2 0 0,-13-2-3 0,-14 0-4 15,24 1-1-15,-24-1-3 16,17 0 0-16,-17 0-6 0,20 3 3 0,-20-3-4 16,0 0 1-16,21 1-1 0,-21-1-1 0,0 0 0 0,0 0 0 15,20 4-4 1,-20-4 4-16,0 0 3 0,0 0 1 0,0 0-2 0,0 0 1 16,0 0 5-16,0 0-10 15,0 0 3-15,-27 32 2 0,27-32-3 0,-20 15-4 0,10-8 2 16,-4 0 0-16,5 3-1 15,-5-1-1-15,4 0 0 0,-6 2 0 0,5-4-1 0,-3 5-4 16,0-5 4 0,4 2-5-16,-2 1-2 0,3 0-5 0,9-10-4 0,-22 15-3 15,16-7-4-15,6-8-3 16,-18 11-1-16,18-11 2 0,-7 9 0 0,7-9 4 16,0 0 4-16,-10 15 5 0,10-15-3 0,0 0 5 15,0 0 4-15,0 0 4 0,0 0 1 16,0 0 0-16,17 24-2 0,-17-24 0 0,22 5-2 15,-22-5 2-15,24 4 2 16,-9-2-3-16,-15-2-7 0,34 2-11 0,-19-2-28 16,-15 0-36-16,34 2-44 0,-15-2-46 15,-1-2-53-15,-18 2-128 0,28-4-451 0,-17 3-120 16</inkml:trace>
  <inkml:trace contextRef="#ctx0" brushRef="#br0" timeOffset="131960.41">29727 6842 2336 0,'0'0'-65'0,"0"0"23"15,0 0 21-15,0 0-3 0,24 2 5 0,-24-2 13 16,0 0 5-16,0 0 7 0,20 0 2 15,-20 0 7-15,0 0-2 0,21 0 15 0,-21 0-28 16,0 0 14-16,22 0-5 16,-22 0 2-16,0 0-11 0,23 1 2 0,-23-1-16 0,18 0-11 15,-18 0-25-15,16 2-15 0,-16-2-28 0,16 0-49 16,-16 0-91-16,13-2-295 16,-13 2 292-16</inkml:trace>
  <inkml:trace contextRef="#ctx0" brushRef="#br0" timeOffset="132661.13">30222 6700 1445 0,'0'0'-22'0,"6"-11"24"16,-6 11 15-16,0 0 22 0,0 0 12 0,0 0 11 15,0 0 13-15,12-10-1 16,-12 10-5-16,0 0 14 0,0 0-6 0,0 0 9 0,0 0 6 15,0 0-5-15,0 0 9 16,0 0 3-16,8 35-1 0,-8-35-2 0,0 0 4 16,-4 32-9-16,4-32-9 0,-4 28-5 15,2-13-5-15,2-15-8 0,-2 33-4 16,-2-16-8-16,4 1-3 0,-2-1-8 0,2-17-2 0,0 35 0 16,0-20-4-16,2-1-3 15,-2-14-5-15,0 27-1 0,0-27-4 0,0 21-6 16,0-21-16-16,0 20-30 15,0-20-36-15,4 12-49 0,-4-12-58 0,0 10-67 0,0-10-133 16,0 0-417-16,0 0-95 16</inkml:trace>
  <inkml:trace contextRef="#ctx0" brushRef="#br0" timeOffset="132990.13">30321 6643 2201 0,'0'-23'-100'0,"0"23"16"0,0-18 9 0,0 18 15 16,0 0 14-16,0-22 22 15,0 22 14-15,0 0 10 0,0-19-3 0,0 19 13 16,0 0 3-16,1-15 3 0,-1 15 7 0,0 0-4 16,0 0 1-16,10-14-4 15,-10 14-5-15,14-5 10 0,-14 5 5 16,0 0 1-16,22-2 14 0,-22 2 16 0,21 2-14 15,-21-2 13-15,24 8-14 0,-24-8 9 16,21 10-6-16,-11-3-1 0,-10-7 2 0,18 15 25 16,-14-8-21-16,-4-7-6 0,6 18 14 0,-6-18 8 15,-2 19 15-15,2-19 1 0,-8 17 2 0,8-17-8 16,-18 18-6-16,10-13-7 16,8-5-12-16,-17 12-28 0,17-12-38 0,-16 9-47 15,16-9-61-15,-16 5-73 0,16-5-150 16,-10 4-430-16,10-4-73 0</inkml:trace>
  <inkml:trace contextRef="#ctx0" brushRef="#br0" timeOffset="133343.09">30794 6763 2240 0,'0'0'-71'0,"0"0"20"0,0 0 32 15,0 0 21-15,0 0 26 16,0 0 37-16,-10 37 32 0,10-37 5 0,-6 15 13 15,6-15-2-15,-6 17-2 0,6-17-10 16,-4 19-9-16,4-19-10 0,-4 19-6 0,4-19-9 16,-2 19-12-16,2-19-3 0,0 17-12 0,0-17-20 15,0 0-19-15,4 23-29 16,-4-23-40-16,4 12-54 0,-4-12-54 0,0 0-81 0,12 5-564 16,-12-5-147-16</inkml:trace>
  <inkml:trace contextRef="#ctx0" brushRef="#br0" timeOffset="133486.9">30910 6631 2593 0,'8'-13'74'0,"-8"13"-2"0,0 0-5 16,0 0-12-16,7-15-7 0,-7 15-6 16,0 0-21-16,0 0-48 0,0 0-65 0,6-11-63 0,-6 11-102 15,0 0-502-15,0 0-45 16</inkml:trace>
  <inkml:trace contextRef="#ctx0" brushRef="#br0" timeOffset="141160.26">20769 7427 2121 0,'0'0'-101'0,"0"0"13"15,0 0 14-15,0 0 18 0,0 0 20 0,0 0 26 0,0 0 22 16,0 0 25-16,0 0 20 15,17 8 10-15,-17-8 16 0,0 0 14 0,0 0 16 16,0 0 6-16,12 9 4 16,-12-9 0-16,0 0-3 0,0 0-10 0,0 0-9 0,12 7-10 15,-12-7-7-15,0 0-4 0,0 0-11 0,12 12-2 16,-12-12-6-16,0 0-8 16,4 13-5-16,-4-13-4 0,4 13-5 0,-4-13-4 0,8 20-5 15,-5-11-1-15,-3-9-4 16,10 24 4-16,-4-11-6 0,2 2-1 0,-2 0 0 15,2 0 4-15,2 0-1 16,-3 1-1-16,1-2-3 0,0 0-2 0,2 1-1 0,-2-2 0 16,0 1-5-16,1-1 1 0,-3-2 0 0,0 2 1 15,-6-13-2-15,12 18-1 16,-6-13-1-16,-6-5 1 0,8 16-2 0,-8-16 2 16,8 13-4-16,-8-13-3 0,9 10 0 15,-9-10-3-15,0 0-15 0,8 15-16 0,-8-15-20 16,0 0-27-16,8 13-31 15,-8-13-28-15,0 0-27 0,10 14-23 0,-6-10-28 16,-4-4-33-16,0 0-61 0,6 8-481 16,-6-8-90-16</inkml:trace>
  <inkml:trace contextRef="#ctx0" brushRef="#br0" timeOffset="141720.1">21057 7503 2273 0,'6'-14'-82'0,"-6"14"16"0,0 0 7 16,0 0 8-16,8-11 11 16,-8 11 10-16,0 0 1 0,0 0 5 15,0 0 6-15,0 0 5 0,8-14 13 0,-8 14 8 16,0 0 10-16,0 0 20 0,0 0 25 15,0 0 17-15,0 0 19 0,0 0 13 16,0 0 3-16,0 0 0 0,0 0-12 0,0 0-2 0,0 0-4 16,0 0 5-16,0 0 5 0,0 0-5 0,0 0-4 15,0 0-11-15,0 0-5 16,0 0-11-16,-35 37-6 0,25-25-2 0,-2-1-4 0,2 1-2 16,0 5 2-16,-3 0 0 15,-1 0-1-15,-2 1-3 0,3-1-4 0,-5 3-7 16,0-2-2-16,2 6-5 0,-3-5-1 15,3-3-6-15,4 3-3 0,-3-4-3 16,5 1-3-16,-4-1-2 0,2 0 1 16,2-4-4-16,-1 2-1 0,3-1-5 0,-2-1-4 15,10-11-19-15,-16 19-21 0,10-11-28 0,6-8-32 16,-9 14-58-16,3-8-48 0,6-6-48 16,-8 12-115-16,8-12-589 0,-6 7-384 0</inkml:trace>
  <inkml:trace contextRef="#ctx0" brushRef="#br0" timeOffset="142490.13">21385 7573 2695 0,'0'0'-184'0,"0"0"26"0,0 0 22 16,0 0 23-16,4-12 24 0,-4 12 19 0,0 0 21 16,0 0 14-16,0 0 9 15,0 0 6-15,0 0 10 0,0 0 4 0,0 0 9 16,0 0-5-16,0 0 4 0,0 0-2 15,0 0 13-15,0 0 2 0,0 0-9 0,0 0 7 16,0 0 5-16,0 0-5 16,0 0 3-16,0 0-4 0,0 0 4 0,0 0-2 0,0 0-7 15,0 0 2-15,0 0-5 0,0 0-11 0,0 0-10 16,0 0-1-16,0 0 0 16,0 0-5-16,0 0 4 0,0 0-1 0,0 0 6 0,0 0 12 15,0 0-1-15,0 0 13 16,0 0 4-16,0 0-2 0,0 0 12 0,0 0-11 15,0 0 5-15,0 0-4 16,0 0 7-16,0 0 10 0,0 0 4 0,0 0 6 0,0 0 8 16,0 0-9-16,0 0 13 0,0 0 2 0,0 0 6 15,0 0 5-15,0 0 0 16,0 0 11-16,0 0 5 0,0 0 14 0,0 0 2 16,0 0 8-16,0 0 1 15,0 0-2-15,0 0-5 0,0 0 2 0,0 0-9 0,0 0-4 16,0 0-6-16,-29 29-9 15,29-29-5-15,-14 21-4 0,10-10-8 0,0 2-3 16,-2-1 0-16,0 0-8 0,1 1-5 16,3 1 0-16,0-1-5 0,2-1-6 0,-4 1-2 15,4 1-6-15,4-2-7 0,-2 2-7 0,0 1-13 16,5-1-8-16,-3-1-22 16,4-1-19-16,-2-2-34 0,4 0-53 0,-2 2-47 0,0-5-67 15,0 1-140-15,-3-2-526 16,-5-6-324-16</inkml:trace>
  <inkml:trace contextRef="#ctx0" brushRef="#br0" timeOffset="143000.15">21611 7632 2740 0,'0'0'-88'0,"0"0"13"0,0 0 7 0,0 0 2 16,8-14 5-16,-8 14 9 16,0 0 4-16,0 0 6 0,18-8 2 0,-18 8 1 0,15-5 6 15,-15 5 3-15,0 0 5 16,28-2-1-16,-28 2 12 0,18-3 6 15,-18 3 5-15,21 0 11 0,-21 0 9 16,22 0-3-16,-22 0 5 0,19-1 18 0,-19 1-1 0,0 0 16 16,22 0-4-16,-22 0 17 0,0 0 5 0,0 0 3 15,20 1 13-15,-20-1 7 16,0 0 3-16,0 0 3 0,6 11-2 0,-6-11-10 0,0 0-6 16,0 0-8-16,0 0 3 15,-16 33-18-15,6-24-4 0,10-9-4 0,-14 21-5 16,6-11 0-16,-3 1 3 15,1-1 0-15,10-10-1 0,-18 20-2 0,8-10-2 0,10-10-3 16,-13 15-5-16,13-15-2 16,-10 14 0-16,10-14-7 0,-4 11 3 0,4-11-5 15,0 0-1-15,0 0-4 0,0 0-3 0,10 24 3 16,-10-24-5-16,19 7 0 0,-19-7-5 16,24 4-10-16,-10-3-13 0,-14-1-14 0,31 0-20 15,-15 0-35-15,3 0-45 16,-19 0-35-16,34-3-47 0,-18-2-102 0,1 2-619 0,-3-1-339 15</inkml:trace>
  <inkml:trace contextRef="#ctx0" brushRef="#br0" timeOffset="143260.1">22102 7561 2758 0,'0'0'-76'16,"0"0"15"-16,0 0 8 15,0 0 21-15,0 0 20 0,0 0 29 0,0 0-1 0,0 0 11 16,0 0-5-16,0 0 1 16,22 34 6-16,-22-34-16 0,0 20 8 0,4-6-6 15,-4-14 8-15,0 24 22 0,0-10 5 0,0-14 1 0,0 26-6 16,-4-13-3-16,4-13-3 16,-6 29 0-16,2-15-15 0,4-14-16 0,-12 24-33 15,8-13-35-15,-2 1-50 16,0-2-44-16,1-5-76 0,-3 5-158 15,8-10-276-15,-10 14 100 0</inkml:trace>
  <inkml:trace contextRef="#ctx0" brushRef="#br0" timeOffset="143490.31">22308 7855 1996 0,'26'-5'13'0,"-26"5"6"0,16-7 5 0,-16 7 36 16,25-3 6-16,-13-1 24 16,-12 4 1-16,31-5 0 0,-19 2 0 0,-12 3-9 0,30-7-7 15,-13 4-8-15,-5-2-5 0,-12 5-7 0,26-5-12 16,-26 5-30-16,19-5-45 16,-19 5-42-16,18-8-26 0,-18 8-32 0,10-11-45 15,-8 6-60-15,-2 5-450 16,0 0 66-16</inkml:trace>
  <inkml:trace contextRef="#ctx0" brushRef="#br0" timeOffset="143630.23">22495 7727 2049 0,'0'0'1'0,"-18"-5"26"16,18 5 21-16,0 0 25 0,0 0 34 0,-19-6 34 0,19 6 28 15,0 0 4-15,0 0-9 0,0 0-18 16,0 0-20-16,0 0-10 0,0 0-8 0,0 0-24 16,0 0-27-16,0 0-44 15,0 0-43-15,0 0-68 0,0 0-55 0,49-10-90 16,-49 10-161-16,21-1-419 0,-7-1-150 15</inkml:trace>
  <inkml:trace contextRef="#ctx0" brushRef="#br0" timeOffset="144180.31">23371 7476 2414 0,'0'0'-56'0,"0"0"9"0,12-15 26 0,-12 15 4 0,0 0 20 16,7-10 22-16,-7 10 7 16,0 0 22-16,0 0 0 0,0 0 10 0,0 0 11 15,0 0 12-15,0 0 14 0,0 0 6 16,0 0 4-16,0 0-5 0,0 0-4 0,0 0-1 15,-37-4-2-15,37 4-10 16,-29 12 0-16,19-4-4 0,-8-1-4 0,6 5-4 16,-3-1-4-16,1 1-1 0,0 3-3 0,0-3-8 0,3 2-6 15,3-1-6-15,-2 3-3 16,2-3-2-16,4 2-6 0,0 0-7 0,4-15 0 16,-6 27-5-16,6-13-1 15,0-14-2-15,10 29-4 0,-2-18 1 0,2 0-3 0,2-1-4 16,1-1-1-16,-1 0-7 15,6-1-9-15,-4-2-14 0,1-2-23 0,3 0-24 16,-2-1-35-16,-16-3-52 16,35-3-37-16,-17 0-41 0,-1 0-51 0,-1-2-101 0,2-3-549 15,-1 1-342-15</inkml:trace>
  <inkml:trace contextRef="#ctx0" brushRef="#br0" timeOffset="144420.01">23640 7640 2820 0,'0'0'-64'16,"0"0"15"-16,0 0 24 0,0 0 10 0,0 0 46 0,0 0 30 15,0 0 18-15,0 0 12 16,0 0 4-16,0 0 7 0,0 30-4 0,0-30-5 0,0 0 2 16,-10 25-6-1,10-25-6-15,-4 19-5 0,4-19-8 0,-4 19-5 0,4-19-8 16,4 21-8-16,-4-21-24 15,8 19-15-15,-8-19-23 0,6 15-27 0,-6-15-46 16,12 15-61-16,-8-10-51 0,-4-5-80 16,0 0-159-16,17 5-404 0,-17-5-179 0</inkml:trace>
  <inkml:trace contextRef="#ctx0" brushRef="#br0" timeOffset="144590.1">23681 7541 2499 0,'0'0'37'0,"0"-19"39"0,0 19 14 16,0 0 5-16,0 0 9 0,-4-16 1 0,4 16-8 16,0 0-9-16,0 0-12 0,0 0-37 15,0 0-42-15,0 0-44 0,0 0-43 16,0 0-46-16,0-17-54 0,0 17-123 0,0 0-469 16,0 0-85-16</inkml:trace>
  <inkml:trace contextRef="#ctx0" brushRef="#br0" timeOffset="146710.31">24121 7411 2181 0,'0'0'-99'0,"0"0"21"16,0 0 19-16,0 0 22 0,0 0 12 0,0 0 22 15,0 0 16-15,0 0 19 0,0 0 20 16,0 0 4-16,0 0 21 0,0 0 4 16,0 0 7-16,0 0 15 0,0 0 3 0,0 0 2 15,0 0-5-15,0 0 1 0,0 0-9 16,0 0 0-16,0 0-8 0,0 0-12 0,0 0-6 0,0 0-10 16,0 0-6-16,0 0-15 15,0 0-17-15,0 0-16 0,0 0-5 16,0 0-8-16,47-4-1 0,-47 4-2 15,22 0-1-15,-22 0-1 0,21-2 5 0,-21 2 2 0,22 0 2 16,-22 0-3-16,0 0 3 16,25 0 8-16,-25 0 4 0,0 0 6 0,20-1 3 15,-20 1 4-15,0 0-1 0,0 0 0 0,0 0 0 0,0 0 2 16,0 0 1-16,18 1-1 16,-18-1-1-16,0 0 3 0,0 0 2 0,0 0-1 15,0 0 3-15,0 0-2 16,0 0 3-16,-30 37-1 0,22-28 1 0,-1 3 1 15,1 1 1-15,-2 2-2 0,-2-1-2 16,2 1-4-16,-1 1-1 0,-3 1 1 0,2-2-2 16,4 0-1-16,-2-2 2 0,-1-2-5 0,1 4 2 15,2-5-5-15,8-10 2 0,-14 17-4 16,14-17 2-16,-8 18 0 0,8-18 6 0,-12 12 1 16,12-12 7-16,-7 11 2 15,7-11-1-15,0 0-1 0,-6 13-1 0,6-13-7 0,0 0 1 16,0 0-3-16,0 0 1 15,0 0-4-15,25 9-2 0,-25-9-2 0,22 2 1 16,-22-2 1-16,25-3-4 16,-25 3 0-16,34-2-3 0,-17-1-17 0,1 2-20 0,-18 1-29 15,33-6-41-15,-15 4-53 0,0-2-60 0,-6 1-78 16,-12 3-181-16,29-12-466 16,-11 4-356-16</inkml:trace>
  <inkml:trace contextRef="#ctx0" brushRef="#br0" timeOffset="147010.07">24496 7179 2742 0,'-12'-14'-122'0,"12"14"32"16,0 0 35-16,0 0 20 0,0 0 45 0,0 0 31 15,0 0 13-15,0 0 3 0,0 0-8 0,0 0-2 16,0 0-3-16,0 0-5 16,34-14-6-16,-34 14 4 0,21-1-4 0,-21 1-11 15,30 0-6-15,-30 0-26 16,25 0-49-16,-25 0-38 0,30 0-42 0,-17-1-58 0,-13 1-138 15,22-7-324-15,-6 3 111 16</inkml:trace>
  <inkml:trace contextRef="#ctx0" brushRef="#br0" timeOffset="147210.04">24849 6959 1866 0,'10'-13'32'0,"-10"13"41"16,0 0 2-16,12-11 0 0,-12 11 12 15,0 0 20-15,0 0 27 0,0 0 8 0,0 0-7 16,0 0-10-16,0 0-13 0,6 35-16 16,-6-35-5-16,0 32-10 0,-4-16-13 15,4 4-31-15,0 1-49 0,4-1-56 0,-4 1-41 0,0 1-49 16,4-2-64-16,-4 2-158 16,4-3-365-16,-4 0-19 0</inkml:trace>
  <inkml:trace contextRef="#ctx0" brushRef="#br0" timeOffset="147660.31">25227 7268 2061 0,'0'0'-82'15,"0"0"14"-15,0 0 15 16,0 0 7-16,0 0 28 0,0 0 26 0,0 0 10 16,0 0 16-16,0 0 7 0,0 0 20 0,0 0 8 15,0 0 9-15,0 0 6 0,0 0 11 16,0 0 2-16,0 0 8 0,0 0-9 0,29 23-3 16,-29-23-11-16,12 17 9 15,-6-3-8-15,-2-3-8 0,3 1-8 0,-7-12-12 0,10 25-8 16,-6-13-25-16,0-1-34 15,-4-11-28-15,12 24-34 0,-6-14-34 0,-6-10-36 16,8 17-43-16,-4-10-81 16,-1 3-469-16,1-3-10 0</inkml:trace>
  <inkml:trace contextRef="#ctx0" brushRef="#br0" timeOffset="148040.41">25562 7202 2178 0,'0'0'-57'0,"10"-14"13"15,-10 14 0-15,0 0 6 0,0 0 15 16,0 0 12-16,0 0 14 0,0 0 12 0,0 0-7 16,0 0 6-16,0 0 7 15,-21 40 3-15,13-27 3 0,2 0 7 16,-2 3 10-16,0 1 10 0,2 2 11 0,-6 2 9 15,1 0 11-15,5 1-8 0,-10 1 4 0,6 6-5 16,-2-2-7-16,-1 0-4 16,1 3-9-16,-2-1-1 0,2 1-4 0,-1 0-1 15,1-3-1-15,-2 2 3 0,2-1-4 0,-5 4 3 0,3-5 1 16,2-1 0 0,-6 0-2-16,7-3-7 0,1 2-3 0,-2-5 1 0,2 2-3 15,-2-2-4-15,5 4 1 0,-3-6-5 16,-2 0-9-16,8-4-13 0,-2 2-21 0,-2-2-30 15,8-14-41-15,-8 23-37 16,5-12-47-16,3-3-57 0,0-8-134 16,-6 12-454-16,6-12-136 0</inkml:trace>
  <inkml:trace contextRef="#ctx0" brushRef="#br0" timeOffset="148410.12">25704 7400 2397 0,'0'0'-70'16,"0"0"16"-16,0 0 21 0,0 0 15 0,0 0 25 0,0 0 0 15,0 0 13-15,0 0 15 16,-26 42-11-16,22-30 5 0,-4 2 1 0,3 1-1 16,1 1 5-16,0-1-1 15,0 2-1-15,0 0 1 0,0 0-8 16,4-17 2-16,0 38-6 0,4-23 0 0,-4 2-2 15,4-1-27-15,0 0-27 0,0-4-29 0,0 2-39 16,1-2-42-16,3-3-96 16,0 1-409-16,2-3 126 0</inkml:trace>
  <inkml:trace contextRef="#ctx0" brushRef="#br0" timeOffset="148880.18">25910 7486 1917 0,'0'0'-22'15,"-10"-16"4"-15,10 16 5 16,0 0 7-16,0 0 6 0,0 0 8 0,0 0-7 0,0 0-4 16,0 0 6-16,0 0-6 15,18-13 10-15,-18 13-7 0,0 0-4 0,25 0 12 16,-25 0-9-16,0 0 9 15,22-2-8-15,-22 2 13 0,20 0-20 0,-20 0 7 0,17-1 2 16,-17 1 3-16,0 0 14 16,26-3 10-16,-26 3 7 0,0 0 7 0,17 0 8 15,-17 0 7-15,0 0-2 0,0 0 11 0,0 0-11 16,26 0-4-16,-26 0-9 0,0 0 15 16,0 0-18-16,0 0-1 0,0 0-6 0,0 0 7 15,-4 21-10-15,4-21-4 16,0 0 8-16,-22 25-10 0,15-16-2 15,1 3 14-15,6-12 2 0,-20 20 5 0,14-8-3 16,-2-1-2-16,0 1-2 0,1 0 2 0,7-12-3 16,-10 20-1-16,2-10 5 0,8-10 2 0,-4 17-2 15,4-17-5-15,0 0-3 16,12 25-5-16,-2-18 3 0,-3 1-4 0,11-1 0 0,-6 0-11 16,6-3-2-16,1 1-18 15,-1-3-12-15,3 0-17 0,-3 0-35 16,4-2-33-16,-22 0-36 0,41-4-49 15,-23 0-94-15,-1-2-510 0,1 1-101 0</inkml:trace>
  <inkml:trace contextRef="#ctx0" brushRef="#br0" timeOffset="149110.37">26454 7439 2365 0,'0'0'34'0,"0"0"7"0,0 0-18 0,0 0 4 0,0 0 24 15,0 0 17-15,0 0 15 16,0 0 0-16,0 0-6 0,0 0-10 0,14 37-6 16,-14-37 0-16,-4 27-10 0,0-10-6 0,0-1-4 15,0 3-6-15,-2 1-17 0,-2 4-19 16,4-5-38-16,-10 5-34 0,7-3-35 0,-1 2-27 16,-6-3-42-16,2-1-81 15,-5 1-502-15,-1-1-42 0</inkml:trace>
  <inkml:trace contextRef="#ctx0" brushRef="#br0" timeOffset="162240.12">20594 6699 2046 0,'0'0'-171'0,"0"0"13"15,0 0 16-15,0 0 16 16,0 0 14-16,0 0 27 0,0 0 23 0,0 0 16 0,0 0 21 16,0 0 4-16,0 0 14 15,0 0 9-15,0 0-4 0,0 0 4 16,0 0 0-16,0 0 1 0,0 0-1 15,0 0 10-15,0 0 6 0,0 0 8 0,0 0 15 16,0 0-13-16,0 0 1 0,0 0 4 16,0 0-7-16,0 0 7 0,0 0-2 0,0 0-11 15,0 0 1-15,0 0 15 0,0 0-21 0,47 5 0 16,-47-5-3-16,24 0 0 16,-24 0-2-16,35 2-5 0,-17-2 2 15,3 2 0-15,1-2 9 0,3 2-14 0,-1-1 1 16,5-1 2-16,1 3 1 0,-1-2-5 0,3-1 1 15,-3 0 1-15,3 0-4 0,-1 3 1 16,1-3 5-16,-1-3-9 0,0 3 8 0,-1 0 1 16,-1 0-9-16,1 0 8 0,-1 0-6 0,3-1 4 15,-5 1 1-15,1 0-3 16,3-3-2-16,-2 3 7 0,1-1-1 0,-1 1-1 0,-3-2-1 16,-1 2 1-16,5 0-1 15,-5 0-4-15,1 0 4 0,-1 0-2 16,5-2-5-16,1 2 3 0,-5 0-1 15,-1-2-2-15,3 0 3 0,-1 0 4 0,1 2 11 16,-3-1-11-16,3 1-2 16,-3-3 10-16,3 2-4 0,-3 1 1 0,1 0 6 0,-2-2-1 15,1 2 3-15,3 0-3 0,1 0 3 0,-3 0-4 16,-1 0 1-16,1 0 3 16,1 2-4-16,-1-2 2 0,-3 0-5 0,3 1 4 0,-1-1-4 15,5 3 0-15,-7-3 5 16,7 0 2-16,-1 1-13 0,1-2 3 0,-3 1-4 15,-1 1 3-15,3-1-3 16,1 0 2-16,-1 0 2 0,-3 0 0 0,-1 0-5 0,1 0 13 16,3 0-14-16,-1 0 1 0,-1 0 8 0,3 0-2 15,5 0-6-15,-6 0 3 16,3 2-1-16,1 0-2 0,1 0-13 0,-1 0 2 0,2 0-7 16,1-2-10-1,9 1-6-15,-12 2-3 0,3-3-7 0,1 1-1 0,-2-1 3 16,1 0 6-16,1 3 4 15,-4-6-6-15,-1 3 13 0,1 0 11 0,-4 0 8 16,1 0 6-16,-7 0 6 16,3 0-2-16,0-1-4 0,-1 1 3 0,1 1-1 0,-1-2 3 15,3 1-10-15,-3 0 2 0,3 0 1 0,1 0 0 16,1 0-1-16,-1-3 1 16,-1 3-6-16,-1-1 8 0,-1 1 0 15,1-2 22-15,-1 0-4 0,-5 0-4 0,3 0 3 16,-1 2 16-16,1-2-14 0,-3 1-7 0,1-2 1 15,0 2-6-15,3 1 1 0,-3-2-5 16,3 2-1-16,-3-2-4 0,3 2-4 0,1 0-1 16,3-2-1-16,3 2 4 15,-3-2-1-15,5 2-3 0,-1-1 5 0,-2-2 3 16,3 1 0-16,-1 0 6 0,3 0 4 16,-7 1-3-16,4-1 3 0,3 0-7 15,-7 0 2-15,1 2 5 0,1-1-8 0,-1-1 3 0,3-1 3 16,-4 3-8-16,7 0-5 15,-7-1-10-15,5 1-6 0,-3-2-3 0,2 2 1 16,5-2 6-16,-7 2-2 16,3-3 6-16,-1 1 9 0,2-1 4 0,-5 1 4 0,3 0 4 15,-1 1-4-15,-3-2 2 0,0 1 5 0,5 0-6 16,-3 2-4-16,-1-1 6 16,-1 1 6-16,1-3-8 0,-1 3 4 0,2-1 3 0,-1 1-16 15,7 0 4-15,-5 0 4 16,-3-2-6-16,5 4-3 0,1-2 2 0,-2 0-9 15,1 0 5-15,-3 0 0 16,2-2 4-16,-3 2-7 0,-1 0 0 0,3 0 1 0,-3 0-8 16,1 0 2-16,-5 0-9 0,5 0-1 0,1 2-1 15,-1-2-1-15,-1 0-6 16,4 1-22-16,1 3-4 0,-7-2-11 16,7 3 7-16,-1-4 1 0,-2 3 6 15,-1-1 8-15,-1-1 6 0,1 1 12 0,-5 1 17 0,1-3 17 16,-5 2 14-16,1-1 7 15,0-1 6-15,-5-1-4 0,3 2 1 0,-20-2 1 0,31 2-1 16,-11-2 4 0,-20 0-7-16,28 2 2 0,-28-2-6 0,25 0 5 0,-13 0-14 15,-12 0 1-15,25 3-1 0,-25-3-3 16,26 2-4-16,-12 0 7 0,-14-2-2 0,19 4 6 16,-9-2-11-16,0 2 2 0,-10-4 2 15,16 6-4-15,-7-5-1 0,-9-1-4 16,12 10 1-16,-4-6-4 0,-8-4 5 15,10 9-8-15,-2-3 3 0,0 0 1 16,-8-6-8-16,9 11 10 0,-1-6 0 0,0 3-4 16,-8-8 4-16,10 14-3 0,-2-9-1 0,-4 3 3 0,-4-8 4 15,10 11-6-15,-6-3 8 16,-4-8-5-16,7 14 3 0,-3-6-3 0,-4-8 4 16,6 17 1-16,-4-8 0 15,-2-9 13-15,2 21-15 0,-2-9-10 0,4 1 5 16,-4 2 1-16,4 0-10 0,-4 0 9 15,4 2-1-15,0 0 0 0,0 1-1 0,-2 1 1 16,-2-2-1-16,2 1 2 16,0-1 1-16,-2-1-3 0,0 1 4 0,0 1-3 0,0 1 4 15,0-2-2-15,0 0-13 16,0 2-9-16,0-3-5 0,0 3-9 0,0 2-9 16,0-2-16-16,0 2 0 0,0-2-10 0,0-2 3 0,0 2 7 15,4 0 9-15,-4-1 18 16,0 1 15-16,0-1 16 0,4 2 13 0,-4-1 6 15,0-1 0-15,0-1 1 16,0 3-3-16,3-1 0 0,-3-2-4 0,0 1-1 16,4 2 4-16,-4-3-4 0,2 1-1 0,2 0 0 0,-2 1 1 15,0 0-5-15,-2-1 6 16,0-1-7-16,4-1 5 0,-4 1-3 0,4 2 2 16,-4-1-6-16,0-1 3 15,0 0 1-15,4 1-1 0,-4 1 1 0,6 0 0 0,-4-2-2 16,2 2-1-16,-2 0-1 15,2-2 4-15,-4 2-2 0,4 0 0 0,-1 1-2 16,1-4 3-16,-2 1-1 16,2 1-2-16,0-3 4 0,-4 0 5 0,0-2 0 0,4-1 12 15,-4 1-6-15,0-13-1 0,0 23-1 0,0-13 1 16,0 0-1-16,0-10-1 16,0 20-5-16,0-20-1 0,0 19 3 15,-4-12-6-15,4-7 1 0,0 15 3 16,0-15-5-16,0 14-2 0,0-14 2 0,-4 12 5 15,4-12-2-15,0 0 6 0,-6 13 13 16,6-13-2-16,0 0 13 0,0 0 4 16,-11 16-1-16,11-16 6 0,0 0-3 15,-18 5 11-15,18-5-7 0,-12 4-8 0,12-4-6 16,-21 2 1-16,21-2 0 0,0 0-7 0,-30 0 7 0,30 0 5 16,-25 2-14-16,7-4 2 15,18 2 15-15,-32 0-25 0,13 0 0 0,19 0 0 0,-39-4-1 16,17 4 3-16,0-2-9 15,3 2 2-15,-7-3 9 0,5 3-9 0,-5-1 8 0,1 1-8 16,3-1 6-16,-4 1 5 16,-3-3-6-16,5 1 2 0,-3 2 1 0,-1-1-8 15,-1 1-2-15,0-2 1 0,-1 2 4 0,1 0-3 16,1-2 1-16,-1 2 5 16,-1 0-2-16,-3 2-14 0,3-2-5 0,-1 2 1 15,1-2-16-15,-3 0-5 0,4 0-1 16,-3 1-1-16,-1-1 4 0,-1 0 1 0,3 2 7 15,2-2 5-15,-1 0-6 16,1 0 3-16,-1 3 7 0,-1-3 1 0,1 1-7 16,5 0 1-16,-1-1 9 0,-3 3-3 15,-1-1-3-15,5 0 0 0,-7 0 5 16,7 0-2-16,-5 0 3 0,-3 2-14 16,4-3 1-16,1 3-2 0,-1-2-2 0,-1 0 10 15,-3-1 8-15,1 2-3 0,-1-2 8 0,0 2 9 16,1-2 0-16,-1 1 12 0,-1-2-4 15,-1 2 7-15,6 0-10 0,-5-2 0 0,3 0 0 16,-3 2 0-16,1-2-4 16,2 1-1-16,1-1 10 0,1 0-5 0,-1 2-5 0,1-2-2 15,-7 3 5-15,11-3-8 0,-8 1 0 0,7-1 3 16,-5 0 5-16,1 0 2 0,1 0-9 16,-1 0-2-16,1 0-7 0,-3 0-4 15,3 0 6-15,-5-1-4 0,5 1 2 16,-2-3-6-16,-3 1 4 0,1 2-4 0,1-1-10 15,-1-1 0-15,0 2-9 16,-1 0-3-16,3-2-6 0,-3 2-4 0,1 0 0 16,2-2 7-16,-3 2 3 0,3 0 4 0,-3 0 2 0,1 0-3 15,0 2 4 1,1-2-7-16,-1 0-6 0,-2 0-2 0,-3 2-3 0,5-2-3 0,-2 0 1 16,-3 2 10-1,3-2 2-15,-2 1-3 0,1-1 22 16,3 0-2-16,-5 2 3 0,3-2 12 0,0 0 4 15,1 0 0-15,-1 0 0 0,2 0 2 0,-1 0-1 0,-1 0 2 16,2 0-3 0,-1-2 2-16,-1 2 6 0,1-1-5 0,-3-1 1 15,2 0-8-15,-6-2 6 0,1 0 1 0,1 3-3 0,-4-5 20 16,0 2 3-16,5 1 0 16,-5-1 12-16,6 0 2 0,-4 0-3 0,5 2-1 15,5-2-4-15,-3 3-1 0,5-4 12 16,-8 4-21-16,7-1 0 0,-1 0 0 0,-1-1-4 15,3 2-3-15,-1 1-2 16,1-2 13-16,-1 2-17 0,-3-2-1 0,4 2-2 0,-3-2 1 16,3 2-5-16,-7-2 6 0,3 2-5 0,-2-1 0 15,-1-2-1-15,5 3-6 16,-8-2 6-16,5 1 7 0,3 1-4 0,-1 0-9 0,1 0 4 16,5 1-17-1,3-1-4-15,-1 2-20 0,1 1-4 0,3-3-1 0,1 1-4 16,1-1 7-16,-4 2-2 15,22-2 7-15,-37 2 1 0,17-2 9 0,1 0 4 0,1 0 5 16,18 0 2 0,-39 0 6-16,23 0 3 0,-4 0-6 0,20 0 8 0,-37-2 4 15,21 2-11-15,-5-2 4 0,21 2-1 0,-40-1-1 16,19-2 4-16,-1 1-6 16,-1 1 6-16,3-1 3 0,-5 0 7 0,1 0-6 15,2-2-2-15,-1 2-3 0,-1 1 1 16,-1-1-2-16,-1-2 7 0,-1 0 4 0,1 1 1 15,5 0 3-15,-1-1 10 16,-2 3-2-16,5-2-1 0,-3-1 12 0,22 4-9 0,-33-3 1 16,17 2 7-16,0-3 1 0,16 4 10 0,-25-4-6 15,25 4-4-15,-26-5 3 16,26 5-2-16,-23-1-3 0,23 1 3 0,-20-6-11 16,20 6 5-16,-22-2-5 15,22 2-2-15,-21-4 5 0,21 4-8 0,-24-2 0 0,24 2-4 16,-23-3 2-16,23 3-1 15,-24-2-5-15,24 2 4 0,-19-2 5 0,19 2-4 16,-20-1 4-16,20 1 1 16,0 0 1-16,-26-6 3 0,26 6 4 0,0 0 7 15,-21-1-5-15,21 1 1 0,0 0-6 0,-20-6 2 0,20 6 1 16,-12-6 3-16,12 6-3 16,0 0 4-16,-17-13-3 0,17 13 9 0,-12-10 3 15,12 10 3-15,-14-11 2 0,14 11-2 16,-10-11-1-16,10 11 2 0,-8-16-6 0,8 16-2 15,-3-14-5-15,3 14 6 16,-6-18-8-16,6 18 0 0,-2-23 1 0,2 23-4 0,0-21-1 16,0 21 1-16,2-25-1 0,-2 25-3 0,4-25 0 15,-4 13 7-15,0 12 1 16,2-30 2-16,-1 16-1 16,1-4-2-16,-2 18-6 0,0-32 3 0,2 15-10 15,-2 0-2-15,2-1-5 0,0-2-7 0,0 1 10 0,0 0-1 16,0-2-6-16,2 2-1 15,2-2 2-15,-4 1-6 0,0 1-4 0,2-1-1 16,0 0-1-16,-2 2-3 16,4-1 4-16,-6 1-4 0,2-1-21 0,4 2-7 0,-4-2-8 15,-1 2-10-15,3 0 2 0,-2 2-2 0,2-2 2 16,-4 17 6-16,6-33 2 16,-2 18 8-16,2-1 0 0,-2 1 15 0,0 0 7 15,0 0-1-15,0 1 8 0,-4 14 5 16,8-28-1-16,-4 15 10 0,-1-1-8 0,1-1 1 15,-4 15 1-15,6-27-6 0,-2 14-1 16,2 0-16-16,-6 13 7 0,6-27 0 0,-2 13-5 16,0 3 14-16,-4 11 1 0,6-23-9 0,-6 23 11 15,8-21-14-15,-5 12 3 16,-3 9 7-16,6-21-1 0,-6 21 9 0,6-19-14 16,-6 19 16-16,6-20-4 0,-6 20-5 15,8-15-7-15,-8 15-11 0,4-15-7 0,-4 15-14 16,4-13-10-16,0 7-11 15,-4 6-15-15,6-10-6 0,-6 10 2 0,4-9 2 16,-4 9 8-16,7-7 14 0,-7 7 7 16,0 0 20-16,6-10 11 0,-6 10 16 15,0 0 14-15,0 0 7 0,0 0 7 0,0 0 3 0,6-19-7 16,-6 19 3-16,0 0 9 16,0 0-15-16,0 0 0 0,2-18-20 0,-2 18-21 0,4-5-37 15,-4 5-48-15,0 0-114 16,8-12-198-16,-8 12 421 0</inkml:trace>
  <inkml:trace contextRef="#ctx0" brushRef="#br0" timeOffset="-197166.25">20692 9387 787 0,'0'0'91'0,"0"0"-17"16,-4-22-8-16,4 22-18 0,0 0 2 0,0 0-10 16,0 0-1-16,0 0-8 15,0 0 1-15,0 0-5 0,0 0 6 16,0 0-12-16,0 0 1 0,0 0 9 15,0 0-10-15,0 0-3 0,0 0 0 0,0 0 10 0,0-20-1 16,0 20 2-16,0 0 5 16,0 0 4-16,0 0-1 0,0 0 0 0,0 0 4 0,0 0 0 15,0 0 7-15,16-9-8 0,-16 9 3 16,0 0 11-16,0 0-17 0,0 0 2 16,14-7 8-16,-14 7-12 0,0 0-5 0,0 0-5 15,0 0-6-15,0 0 0 16,17-1-5-16,-17 1 12 0,0 0-13 0,0 0 1 0,0 0-4 15,0 0 11-15,24 10-6 16,-24-10-3-16,0 0 10 0,10 11-10 0,-10-11 8 16,6 12 7-16,-6-12-13 0,8 13-3 0,-8-13-7 15,0 0 14-15,3 21-9 16,-3-21 10-16,0 17-4 0,0-17 10 0,0 21-2 16,0-21 4-16,-3 21-5 0,3-21 3 15,-8 23-1-15,4-10 0 0,-2 0 4 16,2 1-1-16,4-14 3 0,-12 25 3 15,6-12-1-15,0-3 6 0,0 3-7 0,6-13 6 0,-15 22-4 16,9-10-6-16,0-2-4 16,6-10-4-16,-12 17 1 0,6-8-2 0,6-9-4 15,-10 13 2-15,10-13-2 0,-11 13-2 0,11-13-1 0,-8 12 0 16,8-12-1-16,0 0 4 16,-8 14-2-16,8-14 1 0,0 0-1 0,0 0-2 15,0 0 1-15,-4 13-6 16,4-13 5-16,0 0 1 0,0 0-7 0,0 0 3 0,0 0 0 15,0 0-1-15,30-32 0 16,-23 20 2-16,3-2-5 0,2 1 5 0,-2-3-5 16,4-1-1-16,-3-2-2 0,3 0 2 15,-2-1-1-15,0 1 0 0,1 0 1 16,-3 2-1-16,2-2-2 0,-2 3 3 16,-4 3 0-16,4-2 2 0,-5 1-3 0,1 2 10 15,-6 12-3-15,8-22 3 0,0 13 1 0,-8 9 7 16,4-18 1-16,-4 18 1 0,6-13 5 15,-6 13-9-15,0 0 2 0,2-17-5 16,-2 17 1-16,0 0-2 0,0 0 1 16,0 0-1-16,0 0 1 0,0 0-3 0,-18-11-3 15,18 11 1-15,0 0 4 0,0 0 11 0,0 0-2 0,-29 22-2 16,21-10 1-16,8-12-2 16,-14 21-2-16,6-10 3 0,0 3-3 0,8-14-4 15,-9 25 0-15,1-12-1 16,4 0 2-16,4-13-2 0,-6 25-2 0,6-25 3 0,0 23 0 15,0-10-5-15,0-13 5 16,12 23-8-16,-3-12 4 0,1 1-4 0,2-3-14 16,-2-1-9-16,2-1-18 0,1 1-16 15,1-2-31-15,2-2-19 0,-16-4-29 0,27 7-43 16,-11-2-40-16,-4-7-79 0,-12 2-562 0,23-3-202 16</inkml:trace>
  <inkml:trace contextRef="#ctx0" brushRef="#br0" timeOffset="-196704.59">21218 9318 2472 0,'0'0'-88'0,"0"0"25"0,0 0 15 0,-9-22 18 0,9 22 10 16,0 0 17-16,0 0 11 15,0 0 4-15,0 0 9 0,0 0 9 0,0 0 12 16,0 0 2-16,0 0 5 16,0 0 9-16,0 0-3 0,0 0 3 0,0 0 0 0,-12 53 1 15,12-53-1-15,-2 25-1 0,2-12-5 0,0-13-1 16,-2 29-8 0,2-12 1-16,2 0-9 0,-2-17 0 0,0 32-5 0,2-14-2 0,0-1-2 15,-2-2-9 1,2 2-5-16,-2-17-19 0,4 27-22 0,0-13-19 0,2-4-11 15,-6-10-21-15,5 19-13 16,-5-19-16-16,8 18-22 0,-4-13-31 0,-4-5-43 16,12 8-92-16,-12-8-332 15,10 4 154-15</inkml:trace>
  <inkml:trace contextRef="#ctx0" brushRef="#br0" timeOffset="-195966.27">21436 9322 1736 0,'0'0'-76'0,"0"0"21"16,0 0 8-16,0 0 24 0,0 0 4 15,0 0 11-15,0 0 13 0,0 0 10 0,0 0 12 16,0 0 5-16,0 0 3 0,0 0 10 0,0 0 3 16,0 0 5-16,0 0 2 15,0 0 5-15,0 0 10 0,0 0-5 0,0 0 18 16,0 0-11-16,0 0 3 0,0 0-5 15,0 0-4-15,0 0 8 0,0 0 21 0,0 0 6 16,0 0 1-16,0 0-6 16,0 0-6-16,0 0-11 0,0 0-3 0,0 0-8 15,-11 52-5-15,9-39-9 0,2-13-7 0,0 29-2 0,0-29-7 16,-2 30-2-16,2-13-2 16,0 1-7-16,2-3 1 0,-2-15-6 0,0 32-1 15,2-18-9-15,-2-14-12 16,0 22-21-16,2-10-24 0,-2-12-25 0,0 19-27 0,0-19-28 15,2 15-20-15,2-7-19 16,-4-8-47-16,0 0-86 0,3 11-455 0,-3-11-35 16</inkml:trace>
  <inkml:trace contextRef="#ctx0" brushRef="#br0" timeOffset="-195626.41">21623 9342 2120 0,'0'0'-35'15,"0"0"26"-15,0 0 6 0,0 0 9 0,0 0 13 16,0 0 19-16,0 0-12 16,0 0 6-16,0 0-3 0,0 0 1 0,0 0-1 15,-47 19-3-15,35-12-3 0,12-7 5 0,-18 17-5 0,11-7-2 16,-3-1-4-16,10-9 7 16,-14 14-5-16,8-6-7 0,6-8 0 0,-10 11 7 15,10-11-1-15,0 0 9 16,-8 15 0-16,8-15 7 0,0 0 5 0,0 0-1 15,2 22-1-15,-2-22-2 0,0 0 1 16,10 19-3-16,-10-19 0 0,12 16-2 0,-6-8-1 16,-6-8 0-16,14 15-4 0,-7-7-3 15,-7-8 4-15,14 15-7 0,-6-8-8 0,-8-7-1 16,14 14-5-16,-6-7-12 0,-8-7-27 0,13 14-12 16,-5-7-38-16,-8-7-29 15,12 12-20-15,-12-12-27 0,18 11-22 0,-18-11-56 0,17 8-423 16,-9-4 107-16</inkml:trace>
  <inkml:trace contextRef="#ctx0" brushRef="#br0" timeOffset="-195276.13">21851 9387 1901 0,'4'-13'-55'0,"-4"13"16"16,6-11 10-16,-6 11 9 0,0 0 15 0,0 0 16 16,7-18 3-16,-7 18 13 15,0 0 27-15,8-9-5 0,-8 9 10 0,0 0 13 16,0 0 14-16,0 0 0 0,0 0 14 0,22 0 0 0,-22 0 4 16,0 0-1-16,0 0-3 15,0 0-5-15,16 25-3 0,-16-25-4 0,8 18-3 16,-3-7-3-16,-5-11-5 15,4 22-1-15,-4-8-7 0,0-14-5 0,0 26-9 0,0-15-1 16,0-11-7-16,0 27-5 16,0-27-5-16,-4 27-2 0,4-16-6 0,0-11-20 0,-9 23-22 15,5-12-22-15,4-11-35 0,-4 20-36 0,0-9-26 16,4-11-32-16,-8 16-32 16,8-16-46-16,0 0-122 0,-12 17-393 0,10-14-40 15</inkml:trace>
  <inkml:trace contextRef="#ctx0" brushRef="#br0" timeOffset="-195061.08">22279 9528 2180 0,'0'0'-33'0,"0"0"25"15,14-6 14-15,-14 6 2 0,0 0 8 0,0 0 9 0,0 0-5 16,17-7-8-1,-17 7-15-15,0 0-12 0,0 0-13 16,14-6-18-16,-14 6-8 0,0 0-11 0,0 0-5 16,16-8-17-16,-16 8-20 0,6-8-27 0,-6 8-43 0,0 0-289 15,0 0 370-15</inkml:trace>
  <inkml:trace contextRef="#ctx0" brushRef="#br0" timeOffset="-194861.23">22299 9433 1346 0,'-22'-6'17'0,"22"6"16"0,0 0 13 15,-20-4 10-15,20 4 18 0,0 0 11 0,0 0 26 16,0 0-5-16,0 0-1 0,-19-4-2 0,19 4-7 16,0 0-1-16,0 0-6 0,0 0 2 0,0 0-6 15,0 0-3-15,0 0-7 0,0 0-14 16,0 0-3-16,0 0-6 0,0 0-7 0,0 0-18 16,0 0-20-16,39-16-24 15,-39 16-30-15,0 0-35 0,18-8-28 16,-18 8-26-16,15-5-44 0,-15 5-92 15,18-8-391-15,-12 5 103 0</inkml:trace>
  <inkml:trace contextRef="#ctx0" brushRef="#br0" timeOffset="-193356.39">22964 9227 1830 0,'0'0'-90'16,"0"0"14"-16,0 0 7 16,12-5 2-16,-12 5 10 0,0 0 7 0,0 0 14 15,0 0 16-15,18-7 9 16,-18 7 11-16,0 0 9 0,0 0 13 0,0 0-5 0,0 0 9 15,0 0 12-15,0 0-5 16,0 0 13-16,10-7 3 0,-10 7 9 0,0 0 10 16,0 0-20-16,0 0 12 0,0 0 10 0,0 0-14 15,0 0 2-15,0 0 1 0,0 0 1 16,0 0-5-16,0 0-8 0,0 0 5 0,0 0-4 16,0 0-1-16,0 0 2 15,0 0-3-15,0 0-9 0,0 0 7 0,-61 10-1 0,61-10 6 16,-12 5 5-1,12-5 6-15,-14 8-8 0,14-8 5 16,-14 8-2-16,14-8-2 0,-11 7-5 0,11-7-2 16,-16 12 2-16,16-12 0 0,-14 11-2 15,14-11-1-15,-8 15-6 0,8-15 3 0,-10 16-8 0,10-16-3 0,-7 15 1 16,7-15-2-16,-8 20-7 16,8-20 1-16,-6 18-6 0,6-18 2 0,-4 19-3 15,4-19 0-15,-4 21-2 16,4-21 1-16,-4 19-7 0,4-19 1 0,4 19 2 0,-4-19 1 15,0 15-7-15,0-15 5 16,10 15 4-16,-10-15 0 0,12 12 1 0,-12-12 0 16,13 8 0-16,-13-8-4 15,16 4 7-15,-16-4-6 0,22 3 1 0,-22-3-1 0,21 0-6 16,-21 0 3-16,26-2 0 0,-26 2-3 0,21-4-1 16,-21 4-5-16,22-4-11 15,-22 4-19-15,22-7-32 0,-11 1-29 16,-11 6-42-16,22-11-28 0,-10 5-37 15,-12 6-59-15,14-17-151 0,-3 8-375 0,-9-1-85 0</inkml:trace>
  <inkml:trace contextRef="#ctx0" brushRef="#br0" timeOffset="-192689.86">23241 9423 2191 0,'0'0'-109'0,"0"0"15"0,0 0 15 0,0 0 15 16,0 0 19-16,0 0 18 0,0 0 15 0,0 0 9 15,0 0 13-15,0 0 26 0,0 0 9 16,0 0 17-16,0 0 14 0,0 0 6 15,0 0 10-15,0 0 0 0,0 0 5 0,0 0-7 16,0 0 3-16,0 0 1 16,0 0-6-16,0 0-2 0,0 0-1 0,0 0-12 0,14 18-4 15,-14-18-5-15,0 0-10 0,0 0 2 16,-10 30-6-16,10-30-3 0,-4 15-5 16,4-15 0-16,0 17-7 0,0-17-2 15,-4 16-5-15,4-16 0 0,0 0-9 0,0 23 1 16,0-23 1-16,0 0-4 0,4 19-3 15,-4-19-16-15,2 11-14 0,-2-11-11 0,0 0-18 16,6 13-23-16,-6-13-28 0,0 0-35 0,14 10-23 16,-14-10-39-16,0 0-65 15,0 0-548-15,13-5-118 0</inkml:trace>
  <inkml:trace contextRef="#ctx0" brushRef="#br0" timeOffset="-192466.38">23326 9223 2490 0,'0'0'48'0,"0"0"16"0,2-17 8 16,-2 17 5-16,0 0 10 16,0 0 1-16,7-15-5 0,-7 15-10 0,0 0-12 0,0 0-6 15,0 0-8-15,0 0-21 16,6-13-26-16,-6 13-21 0,0 0-50 0,0 0-32 15,0 0-32-15,6-4-32 0,-6 4-77 16,0 0-540-16,0 0-84 0</inkml:trace>
  <inkml:trace contextRef="#ctx0" brushRef="#br0" timeOffset="-191136.09">23895 9194 2183 0,'0'0'-98'0,"0"0"28"16,0 0 27-16,0 0 16 0,0 0 24 0,0 0 19 15,0 0 13-15,0 0 15 16,0 0 18-16,0 0 14 0,0 0 8 0,0 0 11 0,-10-15 6 16,10 15 1-16,0 0 2 15,0 0 0-15,0 0 0 0,0 0-5 16,0 0-7-16,0 0-10 0,0 0-10 15,0 0-1-15,0 0-6 0,0 0-5 0,0 0-1 0,0 0-3 16,0 0 0-16,0 0 0 16,0 0 2-16,0 0-9 0,10 50-4 0,-10-50 0 0,0 0-3 15,-4 23-8-15,4-23-2 0,0 21-4 16,0-21 0-16,0 23-6 0,0-23 0 16,0 25-6-16,0-25 2 0,0 24-3 0,0-11-1 15,0-13 0-15,0 25-2 16,0-25-3-16,0 24 2 0,0-24-1 0,-2 20-2 0,2-20-2 15,0 18 0-15,0-18-1 16,0 18 1-16,0-18 0 0,0 0-3 16,0 23 2-16,0-23-1 0,-2 15-3 0,2-15-4 15,0 0-4-15,0 25-11 0,0-25-9 16,0 0-8-16,-2 19-16 0,2-19-20 0,0 0-20 0,0 16-34 16,0-16-35-16,0 10-45 0,0-10-75 15,0 0-172-15,-8 7-372 0,8-7-154 0</inkml:trace>
  <inkml:trace contextRef="#ctx0" brushRef="#br0" timeOffset="-190556.22">23838 9292 2347 0,'0'0'-124'0,"0"-14"10"15,0 14 9-15,0 0 9 0,0 0 13 0,0 0 21 16,6-18 9-16,-6 18 18 16,0 0 0-16,8-19 25 0,-8 19 17 0,8-14 6 15,-8 14 7-15,2-13 15 0,-2 13 11 0,0 0 17 16,8-15 8-16,-8 15 8 0,0 0 6 16,7-14 2-16,-7 14-12 0,8-9-2 15,-8 9-18-15,0 0 3 0,14-12-9 16,-14 12-14-16,12-6-4 0,-12 6 4 0,14-5-7 0,-14 5-7 15,0 0 3-15,25-4 2 16,-25 4-5-16,0 0 4 0,22-2 1 0,-22 2 4 16,0 0-9-16,25 2 10 0,-25-2-1 15,16 4 3-15,-16-4 2 0,14 7 5 16,-14-7 4-16,8 11-2 0,-8-11 2 0,9 10 3 0,-9-10 3 16,4 18 1-16,-4-18 9 0,0 19 3 15,0-19 9-15,0 0 4 0,-12 28 0 0,7-16-2 16,5-12 0-16,-8 19-4 15,-2-10-3-15,2 1-8 0,8-10-6 0,-18 14-8 0,11-6-5 16,7-8-21 0,-16 11-24-16,16-11-39 0,-14 7-52 0,14-7-56 15,-8 2-66-15,8-2-92 0,0 0-661 0,0 0-419 0</inkml:trace>
  <inkml:trace contextRef="#ctx0" brushRef="#br0" timeOffset="-190086.42">24313 9477 2829 0,'0'0'-112'0,"0"0"25"0,-13 11 16 16,13-11 14-16,0 0 25 0,0 0 12 0,-12 9 16 16,12-9 19-16,0 0 2 0,-10 12 13 15,10-12 12-15,0 0 1 0,-4 17 10 16,4-17 6-16,-4 16-2 0,4-16 7 0,-4 16-9 0,4-16-1 16,-4 16-1-16,4-16-6 15,0 17-2-15,0-17-7 0,0 0-3 0,0 23-2 0,0-23-14 16,4 13-11-1,-4-13-31-15,0 0-27 0,8 15-38 0,-8-15-32 0,0 0-45 16,14 8-81-16,-14-8-535 16,0 0-81-16</inkml:trace>
  <inkml:trace contextRef="#ctx0" brushRef="#br0" timeOffset="-189916">24355 9163 2426 0,'0'0'65'0,"0"0"-2"0,0 0-2 0,0 0-18 16,0 0 4-16,0 0-10 0,0 0-14 0,0 0-33 15,0 0-31-15,0 0-36 0,5-12-51 16,-5 12-63-16,0 0-153 0,0 0-282 0,0 0 156 16</inkml:trace>
  <inkml:trace contextRef="#ctx0" brushRef="#br0" timeOffset="-188696.02">24480 8718 1761 0,'0'0'-48'0,"0"0"17"0,0 0 9 15,8-17 12-15,-8 17 2 0,0 0 16 0,0 0 6 16,0 0 17-16,0 0 20 15,0 0 25-15,0 0 3 0,0 0 19 0,0 0 9 16,0 0 1-16,0 0 3 16,0 0-1-16,0 0 3 0,4 41 7 0,-4-41-4 0,0 22-5 15,0-22 0-15,0 25-2 0,0-10-4 0,0-15-3 16,0 32-8-16,0-16-3 16,0-16-10-16,-4 30-8 0,4-15-7 0,0-15-5 0,0 29-8 15,0-16-6-15,0-13-6 16,0 24-2-16,0-24-5 0,-4 20-11 0,4-20-12 15,0 20-24-15,0-20-22 16,0 0-29-16,-4 19-30 0,4-19-33 0,0 0-36 0,0 0-30 16,4 13-35-16,-4-13-51 15,0 0-589-15,0 0-226 0</inkml:trace>
  <inkml:trace contextRef="#ctx0" brushRef="#br0" timeOffset="-188378.53">24616 8812 2542 0,'8'-12'-86'0,"-8"12"27"0,0 0 9 0,9-9 11 16,-9 9 15 0,0 0 27-16,0 0 23 0,0 0 11 0,0 0 9 15,0 0 7-15,0 0 19 0,0 0-3 0,0 0 8 16,-47 24 7-16,47-24-8 0,-17 14 1 16,5-8-5-16,12-6-11 0,-14 11-4 0,14-11-7 0,-18 8-1 15,18-8-5-15,-11 9-2 16,11-9-4-16,-10 10 0 0,10-10 2 0,0 0 8 15,-8 17-4-15,8-17-2 16,0 0-1-16,0 17 3 0,0-17 4 0,0 0-4 0,10 19 0 16,-10-19 3-16,16 13-5 0,-9-5-3 0,-7-8-8 15,22 11-4 1,-12-6-1-16,-10-5-17 0,17 9-24 0,-5-5-32 0,-12-4-38 16,22 7-48-16,-22-7-41 15,16 7-44-15,-7-7-81 0,-9 0-611 0,12 0-302 16</inkml:trace>
  <inkml:trace contextRef="#ctx0" brushRef="#br0" timeOffset="-188076.09">24871 8901 2739 0,'0'0'-56'0,"0"0"28"0,0 0 31 0,0 0-7 0,0 0 2 16,0 0 1-16,0 0-7 0,35 2-3 15,-35-2 0-15,16-2 16 0,-16 2-16 0,22-4 2 16,-22 4-4-16,17 0-15 15,-17 0-13-15,22-4-5 0,-22 4-18 0,22 0-29 16,-15-2-23-16,-7 2-40 16,18-5-96-16,-18 5-322 0,16-5 229 0</inkml:trace>
  <inkml:trace contextRef="#ctx0" brushRef="#br0" timeOffset="-187836.09">25166 8733 1702 0,'0'0'36'16,"0"0"8"-16,6-11-3 0,-6 11 18 0,0 0 50 0,0 0 6 15,0 0 8-15,0 0-2 16,0 0-7-16,0 0 0 0,15 35-10 0,-15-35-8 16,4 22-8-16,-4-7-8 15,4 1-7-15,-2 0-6 0,-2-16-11 0,4 32-3 16,0-17-6-16,-4 2-24 15,0-2-31-15,4 2-54 0,-4-17-39 0,4 27-41 0,-4-16-57 0,-4 1-117 16,4-12-442 0,-4 19-43-16</inkml:trace>
  <inkml:trace contextRef="#ctx0" brushRef="#br0" timeOffset="-181476.04">26951 9139 2112 0,'0'0'-103'0,"0"0"15"0,0 0 13 15,0 0 11-15,-8-15 9 16,8 15 5-16,0 0 3 0,0 0 7 0,0 0 2 16,0 0 4-16,0 0 7 15,0 0 3-15,0 0 2 0,0 0 14 0,0 0 6 16,0 0 16-16,0 0 11 0,0 0 12 15,0 0-5-15,0 0 9 0,0 0 9 0,0 0-15 16,0 0 1-16,0 0 4 16,0 0 4-16,0 0 3 0,0 0 4 0,0 0 13 15,0 0 0-15,0 0 9 0,0 0 14 0,0 0-1 0,0 0 0 16,0 0 1-16,0 0-9 16,0 0-4-16,0 0-5 0,0 0-10 0,0 0-6 15,0 0-8-15,0 0-4 16,0 0-3-16,0 0-3 0,0 0 7 0,0 0 2 0,0 0 2 15,0 0 6-15,0 0 6 16,0 0-4-16,0 0 0 0,0 0-4 0,0 0-1 16,0 0-4-16,0 0-6 0,0 0-6 0,0 0 1 15,0 0-6-15,0 0 2 0,0 0-1 16,0 0 3-16,0 0-6 0,0 0-2 0,0 54 1 16,0-54-2-16,0 0-2 15,-2 19 1-15,2-19 3 0,0 0 0 0,0 22-2 16,0-22-2-16,0 18-2 0,0-18-2 15,0 0 1-15,0 24-5 0,0-24 1 0,0 17-3 16,0-17 2-16,0 18 3 16,0-18-7-16,0 0 4 0,0 26 0 0,0-26-1 15,2 20 4-15,-2-20-3 0,2 21 4 0,-2-21 4 0,0 20-2 16,0-20-1 0,4 21 0-16,-4-21-3 0,2 22 0 0,-2-22-2 0,0 19-1 0,0-19-5 15,4 16-23 1,-4-16-27-16,0 17-43 0,0-17-37 0,0 0-46 0,0 19-43 15,0-19-50-15,0 0-124 16,0 12-507-16,0-12-271 0</inkml:trace>
  <inkml:trace contextRef="#ctx0" brushRef="#br0" timeOffset="-180456.1">27147 9227 2527 0,'0'0'-130'0,"0"0"21"0,0 0 12 16,0 0 16 0,0 0 18-16,0 0 26 0,0 0 23 0,0 0 14 0,12-8 16 15,-12 8 14-15,0 0 10 0,0 0 14 0,0 0 10 16,0 0 0-16,0 0 7 0,0 0 10 16,0 0 5-16,0 0 8 0,0 0 1 15,0 0-11-15,0 0-6 0,0 0-2 16,-14 48-9-16,14-48-15 0,-20 19 0 0,13-9-4 15,-7 1-3-15,6-1-4 16,-6-1-7-16,2 3-1 0,3-3-5 0,-5-1 0 16,2 1-1-16,-2-1-3 0,14-8-6 0,-23 15-1 0,17-9-1 15,6-6-3-15,-16 11-2 16,16-11-2-16,-14 8 6 0,14-8-6 0,-7 7-3 16,7-7-2-16,0 0-5 15,-18 8-7-15,18-8-1 0,0 0-4 0,0 0 6 0,0 0-2 16,-12 4 1-16,12-4-1 15,0 0 5-15,0 0 2 0,0 0 5 0,0 0 0 16,0 0 5-16,0 0-4 16,0 0-7-16,0 0 6 0,0 0-1 0,0 0 1 15,0 0 5-15,0 0-2 0,0 0 10 0,0 0 7 0,0 0 8 16,41 11 3-16,-41-11 0 16,18 8-3-16,-18-8-4 0,14 9-5 0,-6-3-1 15,-8-6 1-15,21 13-4 0,-9-5 1 16,-2-1-11-16,2 1-16 0,-1 0-26 0,-1 0-29 15,2-1-37-15,-2-2-32 16,-10-5-39-16,21 13-33 0,-13-10-57 0,-8-3-122 16,14 4-376-16,-14-4-47 0</inkml:trace>
  <inkml:trace contextRef="#ctx0" brushRef="#br0" timeOffset="-179896.05">27398 9293 2159 0,'0'0'-58'0,"0"0"37"15,0 0 20-15,0 0 15 16,0 0 21-16,0 0 28 0,0 0 0 0,8-16 14 16,-8 16-8-16,0 0-3 0,0 0 1 0,0 0-4 15,0 0 2-15,0 0-9 0,0 0 2 16,0 0-4-16,0 0-1 0,0 0-4 0,0 0-5 16,0 0-2-16,32 24 0 0,-32-24-3 15,8 8-2-15,-8-8-6 0,13 12-2 16,-13-12-7-16,16 11 0 0,-8-5-3 15,-8-6-1-15,18 15-3 0,-7-10 3 0,-1 2-10 16,-10-7 3-16,18 14-2 16,-10-8-1-16,-8-6 0 0,15 12 0 0,-5-6-2 15,-10-6 2-15,14 9-1 0,-14-9-2 0,8 7 0 0,-8-7 3 16,0 0 2 0,17 10 0-16,-17-10 4 0,0 0 10 0,8 8 5 0,-8-8 6 15,0 0 10-15,0 0 10 16,0 0-4-16,0 18 1 0,0-18 0 0,0 0-3 0,-11 18 0 15,11-18-8-15,-14 13 3 16,14-13-8-16,-18 15-3 0,6-7 0 0,3 2-9 16,-3-1-5-16,0 1-14 0,-2-1-19 0,2 1-25 15,-1-2-22-15,-1 1-26 0,2 0-23 16,12-9-18-16,-17 14-36 0,17-14-21 0,-16 12-27 16,10-9-42-16,6-3-90 0,-10 7-435 15,10-7-76-15</inkml:trace>
  <inkml:trace contextRef="#ctx0" brushRef="#br0" timeOffset="-179226.45">27770 9528 2176 0,'0'0'-116'0,"0"0"28"0,0 0 8 0,0 0 15 16,0 0 7-16,0 0 16 0,0 0 14 15,0 0 8-15,0 0 13 0,0 0 7 0,0 0 13 16,0 0 5-16,0 0 34 15,0 0 8-15,0 0 8 0,0 0 13 0,0 0 10 16,0 0 8-16,0 0 3 16,0 0 1-16,0 0-1 0,0 0-3 0,0 0-2 0,0 0-3 15,-26 37-6-15,26-37-11 0,-16 17-4 0,7-9-8 0,3 1-11 16,-6 1-1 0,12-10-6-16,-16 17-5 0,6-8-6 0,-1 1-6 15,5-1-13-15,6-9-30 0,-16 13-23 16,16-13-33-16,-10 14-28 0,10-14-31 0,-12 13-32 15,8-10-30-15,4-3-71 16,0 0-481-16,-5 12-17 0</inkml:trace>
  <inkml:trace contextRef="#ctx0" brushRef="#br0" timeOffset="-178536.04">27988 9160 2022 0,'0'0'-111'0,"0"0"20"0,0 0 19 15,0 0 16-15,0 0 18 0,0 0 18 16,0 0 20-16,0 0 8 0,0 0 5 0,0 0 24 16,0 0 19-16,0 0 8 0,0 0 11 15,0 0 15-15,0 0-1 0,0 0 10 0,0 0 3 16,0 0 2-16,0 0 3 0,0 0-1 0,0 0-5 16,0 0 1-16,13 34-4 15,-13-34-4-15,0 0-5 0,0 0-2 0,-6 28 3 16,6-28-5-16,0 20-8 0,0-20 0 15,-4 21-14-15,4-21-5 0,0 25-6 0,0-25-6 16,0 22-4-16,0-22-5 16,0 25-4-16,0-25-7 0,0 20-17 0,0-20-28 15,0 21-43-15,0-21-58 0,4 19-55 0,-4-11-69 0,0-8-163 16,-4 15-457-16,4-15-217 16</inkml:trace>
  <inkml:trace contextRef="#ctx0" brushRef="#br0" timeOffset="-175505.95">26941 10171 2406 0,'0'0'-158'0,"0"0"24"0,0 0 23 15,0 0 16-15,0 0 23 0,0 0 20 0,0 0 11 16,0 0 11-16,0 0 11 16,0 0 9-16,0 0 11 0,0 0 6 0,0 0 18 0,0 0 6 15,0 0 15-15,0 0-7 0,0 0 20 0,0 0 3 16,0 0 1-16,0 0 5 16,0 0 8-16,0 0 10 0,0 0 6 15,0 0 15-15,0 0-2 0,0 0 8 0,0 0 1 16,0 0 7-16,0 0 1 0,0 0-3 0,0 0-6 15,0 0-5-15,0 0-7 16,0 0-5-16,0 0-13 0,0 0-6 0,0 0-9 16,0 0-1-16,0 0-4 0,0 0-4 0,0 0-9 0,0 0 1 15,0 0 0-15,0 0-1 16,0 0-2-16,0 0-5 0,0 0-3 0,0 0 0 16,10 43-2-16,-10-43-3 15,0 17-4-15,0-17 1 0,0 19-2 0,0-19-1 0,0 19-6 16,0-19 0-16,4 19-3 15,-4-19-2-15,0 19-1 0,0-19-4 0,0 19 0 16,0-19 4-16,0 21-7 16,0-21 0-16,0 18-3 0,0-18-3 0,0 0-7 0,4 25-9 15,-4-20-13-15,0-5-12 0,0 14-19 0,0-14-20 16,0 0-17-16,0 0-33 16,0 20-24-16,0-20-20 0,0 8-22 0,0-8-22 0,0 0-33 15,0 0-64-15,0 0-600 16,0 0-306-16</inkml:trace>
  <inkml:trace contextRef="#ctx0" brushRef="#br0" timeOffset="-175074.79">27086 10209 2626 0,'14'-19'-82'0,"-14"19"29"15,0 0 17-15,4-10 7 0,-4 10 14 0,0 0 7 16,0 0 13-16,0 0 6 15,0 0 7-15,0 0 12 0,0 0-3 0,0 0 14 0,0 0 5 16,0 0 8-16,0 0 3 16,0 0 2-16,0 0-3 0,-18 42 6 0,18-42 0 15,-14 15 3-15,3-7 7 0,11-8 2 0,-18 14-3 16,10-6 0-16,8-8-8 0,-19 11 0 16,9-3-5-16,10-8-4 0,-12 10-6 0,12-10-7 15,-14 10-4-15,14-10-4 16,0 0-6-16,-12 11 0 0,12-11-4 0,0 0-1 15,-6 11-2-15,6-11 1 16,0 0 6-16,0 0 5 0,0 0 8 0,0 0 4 16,0 0 7-16,0 0 4 0,0 0 6 15,0 0 3-15,14 27 9 0,-14-27-3 0,12 6-3 16,-12-6-4-16,22 10-5 0,-15-5-7 16,-7-5-6-16,24 11 1 0,-12-4-9 0,2-2-7 15,-3 0 0-15,-11-5-7 0,18 10-7 0,-6-4-14 16,-12-6-13-16,17 9-20 15,-17-9-22-15,20 8-24 0,-14-3-31 0,-6-5-41 0,18 8-35 16,-10-4-39-16,-1 0-38 16,-7-4-68-16,14 4-123 0,-2-2-438 0,-12-2-270 15</inkml:trace>
  <inkml:trace contextRef="#ctx0" brushRef="#br0" timeOffset="-174813.55">27347 10410 2642 0,'0'0'-46'16,"0"0"53"-16,0 0 27 15,0 0 24-15,0 0 24 0,0 0 16 0,0 0-1 16,0 0 2-16,0 0-12 0,8-15-6 0,-8 15-9 0,0 0-9 16,0 0-7-16,30 0-7 15,-30 0-11-15,17 2-4 0,-17-2-10 0,22 0-11 16,-22 0-21-16,22-2-14 15,-22 2-20-15,21 0-19 0,-21 0-19 0,0 0-27 0,22-5-15 16,-22 5-22-16,0 0-22 16,8-10-49-16,-8 10-81 0,0 0-430 0,0 0 5 15</inkml:trace>
  <inkml:trace contextRef="#ctx0" brushRef="#br0" timeOffset="-174673.89">27304 10290 2071 0,'0'0'-38'16,"-14"-4"28"-16,14 4 20 0,0 0 3 0,0 0 29 15,0 0 34-15,0 0 0 16,0 0 3-16,0 0-7 0,0 0-13 0,0 0-3 0,0 0-9 16,51-3-19-16,-51 3-47 0,28 0-41 0,-28 0-42 15,29 2-59-15,-29-2-116 16,26-2-344-16,-16 0 158 0</inkml:trace>
  <inkml:trace contextRef="#ctx0" brushRef="#br0" timeOffset="-174316.34">27827 10261 1699 0,'15'8'-65'0,"-15"-8"28"16,0 0 34-16,0 0 19 0,0 0 31 0,8 14 23 16,-8-14 12-16,0 0 23 0,0 0 7 0,0 0 16 0,0 0 17 15,0 0 9-15,0 0 2 16,-20 28 6-16,20-28 2 0,0 0-2 0,-17 4 6 16,17-4 1-16,0 0 3 15,0 0-14-15,-18 2-10 0,18-2-15 0,0 0-16 0,0 0-13 16,0 0-16-16,0 0-11 15,0 0-14-15,0 0-14 0,0 0-18 0,0 0-21 0,0 0-23 16,0 0-36-16,0 0-52 16,0 0-68-16,0-31-63 0,0 31-88 0,-12-1-164 15,12 1-481-15,-25 0-408 0</inkml:trace>
  <inkml:trace contextRef="#ctx0" brushRef="#br0" timeOffset="-172646.35">23125 10553 2745 0,'0'0'-170'15,"0"0"21"-15,0 0 16 0,0 0 12 0,0 0 17 16,0 0 19-16,0 0 13 16,0 0 14-16,0 0 9 0,0 0 16 15,0 0 15-15,6-20 11 0,-6 20 6 0,0 0 17 0,0 0-6 0,0 0 6 16,0 0 2-16,0 0 9 16,12-10 3-16,-12 10-5 0,0 0 9 0,0 0 11 15,10-9 4-15,-10 9-6 0,0 0 9 16,0 0 2-16,15-9 2 0,-15 9 0 0,0 0 4 15,14-8 0-15,-14 8 0 16,0 0 2-16,18-7 4 0,-18 7 2 0,12-5-3 16,-12 5 1-16,0 0-4 0,17-8 4 0,-17 8-6 15,0 0-1-15,18-4 0 0,-18 4-4 16,0 0 1-16,20-4 0 0,-20 4-5 0,0 0 1 16,17-4-4-16,-17 4 4 15,0 0-2-15,0 0 0 0,0 0 4 0,22 0 5 0,-22 0-2 16,0 0 1-16,0 0-1 15,0 0-2-15,12 12-3 0,-12-12 0 0,0 0-1 16,0 0-6-16,0 0-3 16,0 17-1-16,0-17-4 0,0 0-1 0,0 0-2 0,0 0 0 15,0 0-5-15,-16 23-1 0,16-23 1 0,0 0-1 16,-10 11-4-16,10-11 0 0,-12 8-2 16,12-8-2-16,0 0 0 0,-17 8 2 0,17-8-2 15,-18 5 1-15,18-5 2 16,0 0 1-16,-16 4-3 0,16-4 2 0,0 0-3 15,0 0 2-15,0 0-9 16,-27-4 3-16,27 4-9 0,0 0 0 0,-12-10 2 0,12 10-4 16,0 0-2-16,0 0-5 15,-4-18-7-15,4 18-10 0,0 0-16 0,0 0-20 16,0 0-26-16,4-25-46 0,-4 25-56 16,0 0-56-16,0 0-80 0,10-19-188 0,-10 19-461 15,0 0-413-15</inkml:trace>
  <inkml:trace contextRef="#ctx0" brushRef="#br0" timeOffset="-154286.29">22546 8963 2732 0,'0'0'-196'0,"0"0"22"0,0 0 17 16,4-14 18-16,-4 14 21 16,0 0 21-16,4-13 20 0,-4 13 23 0,4-12 11 15,-4 12 10-15,0 0 8 0,6-15 0 0,-6 15 3 16,0 0 12-16,8-13 3 0,-8 13 0 16,0 0 7-16,0 0 9 0,3-18 4 0,-3 18-1 15,0 0 3-15,0 0-5 16,0 0 8-16,4-15 12 0,-4 15-1 0,0 0-5 0,0 0 3 15,0 0 1-15,0 0 5 16,2-15-9-16,-2 15-4 0,0 0 1 16,0 0-5-16,0 0 8 0,0 0-11 0,0 0 0 0,0 0-2 0,0 0 2 15,0 0 2 1,0 0-7-16,0 0 5 0,0 0 9 0,0 0 0 0,0 0 4 0,0 0-1 16,-39 21-3-1,39-21 3-15,-14 17-3 0,14-17 5 0,-8 17-11 16,1-5 13-16,7-12-10 0,-10 24 1 15,6-10 5-15,4 1-14 0,-4-2-1 16,4-13 6-16,-8 31 4 0,8-14-2 16,0-1-7-16,0-16 7 0,8 33 2 0,-8-18-2 0,4 2 8 15,0 1-5-15,2-1-7 0,0-2 5 0,-1 3 1 16,1-3-4-16,0 0-4 16,-2 3 2-16,2-3-4 0,2 2 8 0,-2-1-5 0,-2 2 4 15,4-1-11-15,-8 0 5 16,7 0-8-16,-7-2 9 0,0 3 10 0,2-1 0 0,-2-17-4 15,-2 33 1 1,2-17-5-16,-3 0 13 0,3-16-10 0,-4 24 3 0,0-13 0 16,4-11-1-16,-4 22 6 0,4-22-7 0,-4 20-1 15,4-20 2-15,-4 14-2 16,4-14 7-16,0 0-6 0,-6 19 4 0,6-19-3 0,0 0 5 16,0 0-4-16,-8 11-1 15,8-11-5-15,0 0 0 0,0 0-1 0,0 0 3 16,0 0-6-16,0 0 2 15,0 0-5-15,0 0 0 0,0 0-3 0,0 0 2 0,0 0-5 16,0 0 5-16,0 0-4 16,0 0 0-16,0 0 2 0,0 0 7 0,0 0-10 15,0 0 5-15,0 0-1 0,0 0-5 0,0 0 4 16,0 0 3-16,0 0-2 0,0 0 2 16,0 0 1-16,0 0 1 0,0 0 3 0,0 0 7 15,0 0 0-15,0 0 6 16,0 0 1-16,0 0 1 0,0 0-1 0,24-3 1 0,-24 3-3 15,6 9 4-15,-6-9-6 16,0 0-1-16,4 15-1 0,-4-15 0 0,3 14-7 16,-3-14-2-16,2 17 2 0,-2-7-3 0,0-10 2 0,2 17-2 15,-2-17-1-15,0 20-1 16,0-10-2-16,2 2 3 0,-2-12-2 16,0 19 0-16,0-19 5 0,2 21 1 15,-2-12 2-15,0-9 0 0,0 0 0 0,-2 27 1 0,2-27-3 16,-2 17 1-16,2-17-1 15,0 0 0-15,-2 25-6 0,2-25 2 16,-2 19 0-16,2-19-3 0,-3 19 3 16,3-19-3-16,-4 17-1 0,4-17 2 0,-6 19-4 0,6-19 3 15,-2 19 0-15,2-19-1 0,-2 18 3 0,2-18-3 16,-2 22 3-16,2-22 1 16,0 21-2-16,0-21 3 0,-2 22-4 0,2-22 5 0,-2 24 0 15,2-24-3-15,0 24-1 16,0-10-2-16,0-14-1 0,-2 29-2 0,2-18 3 15,0-11 1-15,0 29-1 16,0-29-3-16,-4 24-2 0,8-12 3 0,-4-12 1 0,-4 24-2 16,4-24 3-16,0 24-4 15,0-24 1-15,0 22 1 0,0-22-1 0,-4 21 1 16,4-21 2-16,0 23-3 0,0-23-3 0,0 21 6 16,0-8-4-16,0-13-1 0,0 21 2 15,0-21 0-15,0 23 1 0,0-23-2 0,-4 22 1 16,4-22 0-16,0 19 2 15,0-19-4-15,0 18 0 0,0-18 2 0,4 19-1 0,-4-19-1 16,0 18 0-16,0-18 0 16,0 18 3-16,0-18-3 0,0 19 0 0,0-19 0 15,0 0 0-15,-4 27 1 0,4-27 0 0,0 19-1 16,0-19 5-16,4 17-5 0,-4-17 0 16,0 19-5-16,0-19 5 0,0 15 3 0,0-15-3 15,4 18 7-15,-4-18-10 16,0 15 5-16,0-15-1 0,0 0-2 0,4 23 2 0,-4-16 0 15,0-7 3-15,0 0-7 16,0 0 4-16,-4 29 1 0,4-21-1 0,0-8-1 16,0 0 0-16,0 0 1 0,0 22-1 15,0-22 4-15,0 0-4 0,0 20-2 0,0-20 5 16,0 0-2-16,0 0-2 0,4 19 2 0,-4-14 3 0,0-5-3 16,0 0-4-1,2 16 5-15,-2-16-2 0,4 11 2 0,-4-11-1 0,4 10-1 16,-4-10 3-16,4 13 0 15,-4-13 0-15,4 14-2 0,-4-14 1 16,7 14 1-16,-7-14-3 0,2 14 2 16,0-6-3-16,-2-8-6 0,6 13-13 0,-2-6-15 0,-4-7-12 15,12 16-14-15,-12-16-37 0,18 15-49 0,-7-8-35 16,3 1-49-16,-2-4-138 16,2 2-530-16,1-2-283 0</inkml:trace>
  <inkml:trace contextRef="#ctx0" brushRef="#br0" timeOffset="61266.27">20028 11427 1464 0,'0'0'-10'0,"0"0"22"16,0 0 18-16,0 0-6 0,0 0 6 0,0 0 0 15,-21-5 5-15,21 5 9 16,0 0-4-16,0 0 17 0,0 0-3 0,0 0-13 0,0 0 9 16,0 0-8-16,0 0-2 15,0 0-8-15,0 0 11 0,0 0 5 0,0 0-9 16,0 0 7-16,0 0 0 0,0 0-18 15,0 0 5-15,53-6-10 0,-53 6-2 0,23-2 1 16,-23 2 2-16,28 0-12 0,-8 0-1 0,-3-1-2 16,-17 1 3-16,41 0-3 15,-19 0-4-15,0 0 10 0,3 0-1 0,-1-3-11 0,1 3-5 16,1 0 4-16,3 0 5 16,1-2-4-16,-3 2 15 0,1-1-25 0,1-1 8 15,1 0-10-15,3 2 5 0,-2-2 2 0,3 0 7 16,1 2-5-16,4-4 4 0,-3 4-5 15,7-1 10-15,-4-3-9 0,3 1-3 0,-7 2 6 16,0-1-2-16,6-2-2 0,-7 2 2 16,1-1 5-16,-1 0-9 0,-1 2 0 0,0-3 2 15,1 2 1-15,-3-2 6 16,4 2 0-16,-1 1-14 0,1-2 7 0,-1-1 7 16,3 3-9-16,-4 1 4 15,3-3 10-15,1 2-14 0,4-2 6 0,0 0 4 0,-1 2-1 16,3-2 5-16,-4-1-8 0,2 2 1 0,1 1 4 15,-5 1-1-15,-2-3-5 16,1 2 4-16,1 1-5 0,-2 0-4 0,1 0 6 0,5 0-1 16,-8 0-5-16,7 0 4 15,-5 0-4-15,2 0 6 0,-1 0-3 0,1 0-3 16,0 1-1-16,2 2 4 16,-3-3 7-16,5 1 4 0,2 1-11 0,-5 2-2 0,1-1-8 15,-2-2 4-15,4 2 9 16,-5-2-11-16,-1 1 4 0,8-1 1 0,-7 2 6 15,9-2-5-15,-12-1 5 0,3 2-4 0,7 0-4 0,-4-2-2 16,6 3 7-16,-2-2 7 16,-1-1-11-16,3 0 4 0,0 2-5 0,2-2 4 0,-4 2 7 15,4-2 4 1,-1 2-2-16,1 0 14 0,0-2 0 0,-2 2 12 0,4-2-4 16,-2 2 2-1,0-1-14-15,-3-1 7 0,-1 4-2 0,4-2-4 0,-2 0-3 16,-2 2-2-16,0-1-1 0,5 0 2 15,-1 1-10-15,0-1-5 0,8 3-1 0,0-1 2 16,0 1-18-16,2 0 3 0,2 0-8 0,-4 0 0 0,2 1 0 16,2-1 8-1,-4-1-17-15,0-1 6 0,-4 4 2 0,-4-5 3 0,4 1-3 16,-8 0 3-16,12 2 3 16,-8 0 0-16,0-1 10 0,0-1-7 0,4 3-2 15,-3-3 8-15,-1 2-2 0,0-2 8 0,0 0-2 0,8 0 1 16,-8-2-3-16,12 2-5 15,-6-1 10-15,6 1-7 0,0-1-2 0,-2 1-1 16,-2-1-3-16,4 1-14 16,-2-3-8-16,2 3 9 0,-5 0-11 15,3 0-9-15,-7-2 2 0,-1 0 0 0,2 0 11 16,-2-2-9-16,-2 2 8 0,4-1 3 0,-2 2 12 0,2-3 2 16,-4 1 1-1,2-1-3-15,0 0-4 0,1 0 8 0,-1 0 10 0,-2 0-6 16,-6 0 17-16,6 0-3 0,0 0 12 0,-4 0 14 15,3 0-9-15,-3 0-1 16,0 0-2-16,0 0 14 0,0 0-16 0,-1-1 8 0,-3 1-3 16,-6 0 5-16,7 0-2 15,3 0 3-15,-2 0-3 0,2-3 8 0,0 2-4 16,3-1 5-16,-3 2-11 16,0-2 3-16,0 0-6 0,-2 2 0 0,5 0 0 0,-5 0-3 15,2 0-5-15,0-2 9 0,2 4-12 0,-1-2 10 16,-1 2 2-16,4 0 3 15,-2-2-3-15,0 2 5 0,0-1-1 0,-1-1-1 0,-1 4-1 16,4-2-4-16,-2 0-3 16,-2 0 2-16,1 0-6 0,1 0-3 0,0-1 2 15,-2 3 3-15,-2-1-3 16,3-2 1-16,-7 3-11 0,-2-2 9 0,-1 0 1 0,-3 0-2 16,-3 0-11-16,-3-1-17 15,-3 1-27-15,-5 1-22 0,1-2-21 0,-6-1-12 16,0 3-24-16,-12-3-41 0,0 0-86 15,0 0-316-15,0 0 233 0</inkml:trace>
  <inkml:trace contextRef="#ctx0" brushRef="#br0" timeOffset="63706.1">20437 12087 1610 0,'0'0'-23'0,"-4"-12"11"0,4 12 17 0,0 0-5 15,0 0 7-15,0 0-2 0,0 0 3 0,0 0 9 0,0 0-4 16,-2-25 7-16,2 25-1 16,0 0-4-16,0 0-5 0,0 0 3 0,10-17 0 0,-10 17-3 15,0 0-4-15,16-9 1 16,-16 9-2-16,9-7 2 0,-9 7-1 0,16-6-4 16,-16 6 9-16,16-4-3 15,-16 4-3-15,17-6 10 0,-17 6 0 0,16-2 8 16,-16 2 1-16,0 0 5 0,22-1-5 0,-22 1 12 15,0 0-7-15,0 0 4 0,25 5 7 16,-25-5 8-16,12 8 2 0,-12-8 0 0,6 11 9 16,-6-11 4-16,0 0 9 15,0 23 3-15,0-23 3 0,0 0 2 0,-10 27-2 0,10-27 4 16,-10 19 3-16,4-9-4 16,-1 1-4-16,7-11 1 0,-18 21-5 0,10-11-5 15,-4-3-7-15,12-7-7 0,-15 17-5 0,7-9-6 0,8-8-1 16,-14 11-5-16,14-11-5 15,-14 12-4-15,14-12-2 0,0 0 2 0,-12 11-10 16,12-11-3-16,0 0-1 16,0 0-2-16,0 0-2 0,0 0 7 0,0 0-8 0,0 0-2 15,0 0-2-15,0 0 7 16,0 0-8-16,0 0-6 0,51-25 4 16,-39 17-2-16,0 1-3 0,-2-3 2 15,0 1-3-15,3-1 4 0,-3 0-3 0,4-1 1 0,-4 0 4 16,0 1-4-16,1-1-2 0,-3-1 4 0,-8 12-1 15,18-18-2-15,-10 7-2 16,-8 11 6-16,10-14 4 0,-10 14 1 0,9-14 0 16,-9 14 2-16,0 0-2 0,6-11 7 15,-6 11-3-15,0 0 9 0,0 0-3 0,0 0 5 16,0 0 2-16,0 0 1 16,0 0 0-16,0 0 4 0,-39 20-1 0,39-20 2 0,-14 16-3 15,14-16 1-15,-10 15-5 0,10-15 3 0,-11 17-5 16,11-17 0-16,-4 19-7 15,4-19-1-15,-2 20-1 0,2-20-4 0,6 21-13 16,-6-21-9-16,11 16-18 0,-3-8-23 16,2 0-28-16,2 0-27 0,-12-8-34 0,25 11-31 15,-11-7-26-15,0 0-47 16,-4-3-75-16,4 2-531 0,-14-3-209 0</inkml:trace>
  <inkml:trace contextRef="#ctx0" brushRef="#br0" timeOffset="64035.89">20953 11998 2452 0,'0'0'-90'0,"0"0"26"15,0 0 11-15,0 0 6 0,0 0 11 0,0 0 13 16,0 0 5-16,0 0 6 0,0 0 12 16,0 0 3-16,0 0 11 0,0 0 5 0,0 0 17 15,0 0 6-15,0 0-8 0,-23 39 20 16,23-39-7-16,-2 20-2 0,2-20 2 16,0 22-1-16,0-22 3 15,4 22-7-15,0-8-8 0,0 0 12 0,3-3-25 0,-3 3-13 16,4-3-24-16,-8-11-24 0,16 21-17 0,-6-12-42 0,0 1-29 15,-1-4-70 1,-9-6-127-16,18 9-259 0,-8-5 213 0</inkml:trace>
  <inkml:trace contextRef="#ctx0" brushRef="#br0" timeOffset="64336.04">21224 11995 1625 0,'0'0'-23'16,"8"-13"21"-16,-8 13 17 0,0 0 9 0,0 0-1 0,0 0 22 16,0 0 4-16,0 0 22 15,0 0 23-15,0 0 18 0,0 0 6 0,0 0 1 0,0 0-7 16,0 0 0-16,0 0-7 0,0 48-2 15,0-48-5-15,-2 24-13 0,2-24-5 16,-2 27-10-16,0-12-11 0,2-15-11 0,0 27-18 16,0-14-23-16,0-13-36 15,2 26-11-15,-2-26-47 0,2 20-25 0,0-11-37 16,-2 1-32-16,0-10-78 0,0 0-466 16,4 13 6-16</inkml:trace>
  <inkml:trace contextRef="#ctx0" brushRef="#br0" timeOffset="64596.02">21291 12126 2147 0,'10'-19'4'0,"-10"19"20"0,0 0 4 0,0 0-3 15,0 0-6-15,0 0 13 0,0 0 5 16,0 0 5-16,0 0 8 0,0 0-2 16,-22-14 5-16,22 14 0 0,0 0-7 15,0 0-8-15,0 0-2 0,0 0-4 0,0 0 5 0,0 0-4 16,-31 19-5-16,31-19-1 0,0 0 3 0,0 0-10 15,0 0 3-15,2 18 3 16,-2-18-6-16,0 0-2 0,0 0-2 0,23 21-5 16,-23-21-1-16,14 11-14 15,-4-6-10-15,-10-5-29 0,16 9-15 0,-16-9-27 0,13 8-29 16,-7-2-33-16,-6-6-68 16,0 0-146-16,14 4-265 0,-14-4 158 0</inkml:trace>
  <inkml:trace contextRef="#ctx0" brushRef="#br0" timeOffset="64806.15">21417 12079 1935 0,'0'0'37'0,"19"-7"-8"0,-19 7-5 0,0 0 6 16,0 0 0-16,0 0 2 15,26 9 7-15,-26-9 5 0,12 12 12 0,-12-12 9 16,10 15-2-16,-10-15 2 0,9 18-3 0,-7-8-8 15,-2-10-4-15,4 21-13 0,-4-21-15 16,2 21-30-16,-2-21-22 0,-2 23-19 0,2-23-32 0,-4 23-28 16,2-14-41-1,-2 1-79-15,4-10-409 0,-9 15 136 0</inkml:trace>
  <inkml:trace contextRef="#ctx0" brushRef="#br0" timeOffset="65956">22923 11900 1778 0,'0'0'-86'0,"0"0"21"16,0 0 20-16,0 0 10 0,0 0 20 15,0 0 18-15,0 0 14 0,0 0 25 16,0 0 4-16,0 0 3 0,0 0 5 0,37 23 15 0,-29-13 11 16,2-3 13-1,2 4 1-15,-2 0 7 0,5 2 3 0,-5-2 9 0,6 4-1 16,-2 1 6-16,1-1 0 16,3 2 2-16,-2-1-6 0,-1 4-7 0,1-1-3 15,0 3-11-15,-2-4-11 0,3 3-7 0,-5 0-6 0,6-2-10 16,-8 2-4-16,5-1-6 15,-5-1-4-15,2-2-8 0,0 2 0 0,1 1-8 16,-5-6 0-16,-2-1-10 16,6 1-14-16,-8-3-23 0,4-2-27 0,-8-9-38 0,13 16-42 15,-9-11-45-15,-4-5-57 16,10 4-117-16,-10-4-529 0,0 0-237 0</inkml:trace>
  <inkml:trace contextRef="#ctx0" brushRef="#br0" timeOffset="66236.09">23451 11921 2742 0,'0'0'11'0,"4"-14"4"15,-4 14 1-15,0 0 0 0,0-20-10 0,0 20 8 16,0 0-2-16,0 0 4 16,0 0 22-16,0 0 20 0,-12-14 12 0,12 14 13 15,0 0-1-15,-31 17-3 0,23-7-1 16,-10 4-3-16,1 2-6 0,-3 5-4 0,-1 3-9 15,3-1-5-15,-8 1-3 0,5 0 1 0,-5 3-11 16,1 4-2-16,-1 0-2 16,1-4-3-16,3-1-4 0,2 3-6 0,-1-3-1 0,-1 0-9 15,5-1-12-15,3 0-9 16,-2-4-21-16,6 1-15 0,-2-3-24 0,3-2-26 0,1-2-32 16,4-2-37-16,0 0-42 15,-2-6-74-15,6-7-610 0,-4 16-272 0</inkml:trace>
  <inkml:trace contextRef="#ctx0" brushRef="#br0" timeOffset="66536.28">23587 11988 2717 0,'14'-13'-59'0,"-14"13"16"0,0 0 0 16,0 0 16-16,0 0 35 0,0 0 23 16,0 0 22-16,0 0 24 0,0 0 13 15,0 0 15-15,0 0 10 0,-14 57-2 16,6-43 0-16,0 5-2 0,2 3-10 16,2-1-9-16,0 1-9 0,-4 2-8 0,5-2-10 15,1 0-6-15,0 0-8 0,4 1-10 0,-2-2-9 16,5 2-7-16,-1-3-16 0,0-1-21 0,2-2-32 0,2-3-41 15,4 2-51 1,-4-3-52-16,5-1-50 0,-13-12-101 0,16 11-558 0,-6-9-280 16</inkml:trace>
  <inkml:trace contextRef="#ctx0" brushRef="#br0" timeOffset="66966.07">23783 12163 2771 0,'0'0'-39'0,"8"-17"6"0,-8 17 4 16,10-13-11 0,-10 13-3-16,8-14 10 0,-8 14-4 0,13-11 1 15,-13 11 2-15,14-12 10 0,-2 7-3 0,-12 5 1 16,22-9 1-16,-22 9 2 0,21-7 2 0,-9 4 5 16,-12 3-1-16,22-7 2 15,-9 6 12-15,-13 1-7 0,22-6-1 0,-22 6 5 16,20-1-6-16,-20 1 6 0,21-4-2 0,-21 4 8 15,22-3 8-15,-22 3 6 0,0 0 14 16,17-1 7-16,-17 1 19 0,0 0 15 16,0 0 17-16,0 0 1 0,12 9 12 15,-12-9-1-15,0 0-12 0,0 0-3 0,0 0-3 16,-21 36-4-16,13-26-3 0,0 1-4 16,-2 1-1-16,2 0-3 0,-2-3 0 15,3 2-4-15,7-11 0 0,-12 23-4 0,4-14-1 16,8-9-6-16,-6 18-3 0,6-18-3 15,-4 17-3-15,4-17-8 0,0 17 2 0,0-17-4 0,10 17-4 16,-10-17-1-16,12 13-5 16,-4-5 0-16,-8-8-4 0,25 12-2 15,-11-9-12-15,0 1-25 0,1 0-32 16,3-1-40-16,0-2-50 0,1-1-47 0,-1 0-54 16,-4-4-132-16,5 0-522 0,-5 0-283 15</inkml:trace>
  <inkml:trace contextRef="#ctx0" brushRef="#br0" timeOffset="67186.33">24398 12041 2871 0,'0'0'14'0,"0"0"-3"0,0 0 4 0,0 0-1 15,21 12 10-15,-21-12 6 0,8 16-3 0,-8-16 8 16,2 24 2-16,-2-10-3 0,0-14 1 15,-6 36-4-15,2-17-7 0,-3 3-13 0,-3 1-23 16,-2 2-29-16,-2 1-46 16,-2 3-38-16,-1-1-62 0,-13 3-139 0,1-2-432 15,-6-1-41-15</inkml:trace>
  <inkml:trace contextRef="#ctx0" brushRef="#br0" timeOffset="68566.08">20349 13295 2208 0,'0'0'-66'16,"0"0"23"-16,0 0 13 0,0 0 18 0,0 0 13 15,0 0 18-15,3-19-5 16,-3 19 9-16,0 0 11 0,0 0-4 0,0 0-5 0,0 0-2 16,0 0-6-1,0 0-4-15,0 0 19 0,10-12 1 0,-10 12 11 16,0 0 8-16,0 0 7 0,0 0-5 16,0 0 3-16,0 0 4 0,0 0-5 0,0 0-7 0,0 0 4 15,0 0-7-15,0 0-4 0,0 0-7 0,-12-23-5 16,12 23-1-16,0 0 2 15,-19-5-9-15,19 5-4 0,0 0 3 0,-26-5-5 16,26 5-1-16,-17-1 3 0,17 1-5 16,-20-2-1-16,20 2 3 0,-22 0 6 0,22 0 2 15,-21 3 6-15,21-3 1 16,-22 6 3-16,22-6-1 0,-17 8 1 0,17-8-4 0,-18 10 0 16,18-10 2-16,-16 13-3 15,10-5 1-15,6-8 1 0,-10 15 2 0,10-15-8 16,-5 20 4-16,5-20-3 0,-2 16 2 0,2-16-3 15,0 17-4-15,0-17 1 16,0 0-1-16,9 25-4 0,-9-25 0 0,10 12-5 16,0-7 2-16,-10-5-1 0,14 12-2 15,-14-12-2-15,19 5-2 0,-19-5-2 0,24 2-2 16,-24-2-3-16,24 0-5 0,-24 0-4 16,21-4-3-16,-21 4-1 0,24-7 7 15,-11 1-5-15,-13 6 1 0,24-13-3 0,-16 4-2 0,2 1 3 16,-10 8 0-16,17-19 0 15,-11 7 4-15,2 3-1 0,-8 9 9 0,10-20-3 0,-10 20 13 16,8-16 2-16,-8 16 10 16,6-14 7-16,-6 14 2 0,0 0-2 0,8-15 4 15,-8 15 1-15,0 0 5 0,3-13 0 16,-3 13 12-16,0 0 3 0,0 0 6 0,0 0 2 16,0 0-4-16,0 0-2 15,0 0-2-15,0 0-5 0,0 0-2 0,0 0-4 16,0 0-8-16,-1 55-1 0,1-55-4 0,1 19-9 0,-1-19-16 15,2 23-11-15,-2-23-17 16,4 21-28-16,-2-12-32 0,-2-9-47 0,4 18-49 16,0-11-38-16,-4-7-61 15,2 13-137-15,-2-13-550 0,6 9-409 0</inkml:trace>
  <inkml:trace contextRef="#ctx0" brushRef="#br0" timeOffset="69246.03">20502 12950 2769 0,'0'0'-142'16,"0"0"29"-16,0 0 21 15,0 0 18-15,0 0 8 0,8-21 15 0,-8 21 17 0,0 0 12 16,0 0 20-16,0 0 12 16,0 0 18-16,0 0 4 0,0 0 10 0,3-14 9 15,-3 14 7-15,0 0 12 0,0 0 17 0,0 0 11 16,0 0 9-16,0 0 9 0,0 0 4 15,0 0-2-15,0 0-4 0,0 0-8 0,-9 54-4 16,9-54-5-16,-2 26-9 16,2-10-11-16,-4-1-9 0,4-15-9 0,-4 32-2 0,2-17-11 15,0 1-5-15,2-16-17 16,-2 29-9-16,2-18-22 0,0-11-24 0,-2 21-28 16,2-21-33-16,0 19-37 15,0-19-31-15,0 16-25 0,0-16-27 0,0 0-42 0,0 0-148 16,2 7-366-16,-2-7-59 0</inkml:trace>
  <inkml:trace contextRef="#ctx0" brushRef="#br0" timeOffset="69496.33">20563 13082 2321 0,'0'0'-23'0,"7"-10"20"16,-7 10-4-16,0 0 1 16,10-10 9-16,-10 10 27 0,0 0-6 0,0 0 24 15,12-9 0-15,-12 9 11 0,0 0 6 16,0 0 0-16,0 0 0 0,0 0 5 0,0 0-3 15,0 0 12-15,0 0 9 0,0 0-2 0,0 0 0 16,0 0 13-16,0 0-4 16,-45 20 1-16,45-20-1 0,-10 12-9 0,10-12-6 0,-8 13-9 15,8-13 1-15,-2 18-17 16,2-18-5-16,0 0-10 0,10 28-13 0,-4-17-29 16,0 1-34-16,2-3-43 15,2 1-52-15,-1 2-47 0,1-5-57 0,4-1-126 0,-6 1-552 16,2-1-305-16</inkml:trace>
  <inkml:trace contextRef="#ctx0" brushRef="#br0" timeOffset="70145.92">20812 13300 2667 0,'0'0'-90'16,"0"0"12"-16,10-17 11 0,-10 17 32 0,0 0 3 16,6-17 34-16,-6 17-4 15,11-11 25-15,-11 11 3 0,10-14 7 0,-10 14 17 0,10-11 12 16,-10 11 6-16,12-9 3 0,-12 9-4 0,10-10-6 15,-10 10 2-15,0 0-1 0,17-8-7 16,-17 8 0-16,0 0 5 0,22 0-2 0,-22 0 2 16,0 0 12-16,16 10 7 15,-16-10 2-15,10 15-6 0,-10-15 1 0,1 17-4 16,-1-17-4-16,0 23-7 16,0-23-1-16,-1 23-4 0,1-23 2 0,-10 23 2 15,4-10-3-15,2-1-3 0,4-12-1 16,-10 20-5-16,4-10-4 0,6-10-6 15,-10 16-1-15,10-16-6 0,-6 13-5 0,6-13-7 16,-5 11-4-16,5-11-9 0,0 0-4 0,0 0-15 16,0 0-10-16,0 0-14 0,0 0-4 0,0 0-13 15,0 0-10-15,0 0-3 16,0 0-11-16,0 0 6 0,51-32-5 0,-36 17 4 0,1 0 5 16,-2-2 11-16,0 1 5 15,-1 0 5-15,-3 3 15 0,2-3 14 0,-2 5 9 16,1 0 18-16,-3 1 12 0,-8 10 8 0,12-16 5 15,-12 16 0-15,10-12 1 0,-10 12-2 16,6-11-4-16,-6 11 4 0,0 0 9 0,0 0 5 16,0 0 5-16,0 0-3 15,0 0 4-15,0 0-1 0,-36 28-1 0,29-17-4 0,7-11-7 16,-10 27-2-16,4-12-5 16,4-1-10-16,2-14-7 0,-2 30-16 0,2-16-13 15,2 3-24-15,0-2-22 0,-2-15-30 0,12 29-31 16,-4-16-37-16,-1-2-30 0,5 0-36 15,0-1-55-15,-12-10-122 0,20 14-468 0,-7-9-228 16</inkml:trace>
  <inkml:trace contextRef="#ctx0" brushRef="#br0" timeOffset="70545.97">21364 13155 2499 0,'-8'-15'-99'0,"8"15"23"16,0 0 16-16,0 0 11 0,0 0 21 0,0 0 19 0,0 0 34 15,0 0 12-15,0 0 16 16,0 0 16-16,-26 42 4 0,22-30 7 0,3 3 1 16,-5 2 0-16,4 0 4 15,2 1-8-15,-4-1-10 0,4 3-7 0,0-2-5 0,0 3-4 16,0-3-9-16,4 0-9 0,-4 1-15 0,4-2-25 15,1 0-30-15,-1-2-30 16,4 1-35-16,-4-4-31 0,6 1-37 0,-6-4-82 16,4-3-495-16,-2-1-25 0</inkml:trace>
  <inkml:trace contextRef="#ctx0" brushRef="#br0" timeOffset="70776.25">21542 13240 2285 0,'0'0'63'16,"4"-18"14"-16,-4 18-2 16,0 0-9-16,0 0 10 0,0 0 11 0,0 0 7 0,0 0 5 15,0 0-7-15,0 0-3 16,0 0-8-16,2 47-9 0,-2-47-6 0,0 29-2 16,0-13-16-16,2 1-11 15,-2-17-25-15,2 31-27 0,0-16-26 0,0-2-30 0,-2-13-32 16,4 23-26-16,0-12-22 0,-4-2-19 0,0-9-34 15,4 14-70-15,-4-14-452 16,0 0 5-16</inkml:trace>
  <inkml:trace contextRef="#ctx0" brushRef="#br0" timeOffset="71026.06">21662 13327 2205 0,'16'-11'32'0,"-16"11"26"0,0 0 12 16,0 0 5-16,0 0 9 0,0 0 10 0,0 0 2 15,0 0 2-15,0 0-5 0,0 0-2 0,0 0-1 16,0 0-10-16,0 0-4 0,0 0-5 16,0 0-4-16,0 0-1 0,0 0-5 0,-41 23-9 15,41-23-4-15,-8 13-2 16,8-13-5-16,-4 14-1 0,4-14-6 0,0 0 2 0,-2 22-6 16,2-22-4-16,0 0-2 15,6 26 2-15,-2-16-8 0,-4-10-16 0,10 19-24 16,-2-9-34-16,-8-10-37 0,13 15-47 0,-5-6-29 15,4-3-28-15,-8 0-50 0,-4-6-98 16,17 6-475-16,-17-6-143 0</inkml:trace>
  <inkml:trace contextRef="#ctx0" brushRef="#br0" timeOffset="71256.95">21788 13304 2403 0,'10'-13'23'0,"-10"13"20"0,0 0-9 15,12-12-2-15,-12 12-2 0,0 0 7 0,19-1 21 0,-19 1 11 16,0 0 8-16,22 9 6 16,-22-9 6-16,12 16 4 0,-5-8-10 0,3 2-5 15,-6 3-9-15,0 3-6 0,2-3-1 16,-4 3-12-16,0 0-9 0,0 0-5 16,-2 1-15-16,0-17-17 0,-6 30-32 15,0-13-30-15,2-3-35 0,0-1-38 0,-4 1-40 16,3-5-60-16,5-9-136 0,-16 18-409 0,10-13-69 0</inkml:trace>
  <inkml:trace contextRef="#ctx0" brushRef="#br0" timeOffset="72976">23373 13076 2253 0,'0'0'-62'0,"0"0"18"0,0 0 18 0,0 0 31 0,-8-15 19 16,8 15 20-16,0 0 18 15,0 0 26-15,0 0 9 0,0 0 3 0,0 0-4 16,0 0-6-16,-8-16-3 0,8 16-7 0,0 0-11 0,0 0-6 15,0 0-3-15,0 0-4 16,0 0 4-16,0 0 1 0,0 0 1 0,0 0 4 16,0 0 7-16,0 0-1 15,0 0 2-15,0 0-3 0,0 0-3 0,29 31-2 16,-29-31-3-16,12 19-11 0,-2-6-4 16,-6 0-3-16,6 0-4 0,-2 3-6 0,0 1 0 15,1 1-4-15,3 0-1 0,-2 1-5 16,2-1 1-16,-4 0-1 0,1 0 1 0,-1-1 0 15,2-2-1-15,2 0-1 0,-4 1-4 0,2-5 0 16,1 2 0-16,-7-1-2 16,4-2-2-16,-8-10-3 0,14 18 0 0,-8-10-11 0,-6-8-13 15,12 13-27-15,-12-13-26 16,7 9-45-16,-7-9-53 0,6 8-46 0,-6-8-62 16,0 0-130-16,0 0-570 15,0 0-414-15</inkml:trace>
  <inkml:trace contextRef="#ctx0" brushRef="#br0" timeOffset="73325.97">23626 13064 2866 0,'0'0'-104'0,"4"-21"41"16,-4 21 12-16,0 0 12 0,0 0 1 0,0 0 12 15,0 0 11-15,-4-21 2 0,4 21 17 0,0 0 16 16,0 0 11-16,0 0 21 16,0 0 10-16,0 0 0 0,0 0 0 0,0 0 4 0,-39 39-3 15,27-27 2-15,0 4-1 16,-2 0 3-16,1 2 3 0,-5 3 1 0,2 2 1 16,-1 0-2-16,-3 0-4 15,2 0-3-15,1 2-3 0,-1-3-1 0,0 0-5 0,-1 4-5 16,5-7 5-16,-4 2-8 0,6-2-1 0,-1 0-4 15,-3 2-2-15,6-4-6 16,-6 0-9-16,9-4-16 0,1 3-10 0,-2-5-26 0,-2 1-29 16,10-12-33-16,-8 21-48 15,8-21-39-15,-8 19-39 0,4-13-87 16,4-6-619-16,-3 13-326 0</inkml:trace>
  <inkml:trace contextRef="#ctx0" brushRef="#br0" timeOffset="73943.68">24099 13039 2723 0,'0'0'-96'0,"0"0"25"0,0 0 12 16,0 0 9-16,0 0 26 0,0 0 6 15,0 0 30-15,0 0 11 0,0 0 25 0,0 0 14 16,0 0 9-16,-43 27 22 16,35-11 5-16,4-1 1 0,-7 4-3 0,5-1-5 15,-2 6-13-15,4-3-2 0,-2 1-10 16,2 3-4-16,0-4-7 0,4 0-8 0,0 2-3 15,0-2-4-15,0 1-6 0,4-2-7 0,-4-1-15 16,4 2-29-16,2-4-42 0,-2 0-38 16,4-2-39-16,-2 0-36 0,1-4-67 15,1-1-130-15,0 0-420 0,-4-4-94 16</inkml:trace>
  <inkml:trace contextRef="#ctx0" brushRef="#br0" timeOffset="74845.85">24274 13079 2219 0,'0'0'-129'0,"0"0"14"0,0 0 2 15,0 0 7-15,0 0 5 16,0 0 4-16,0 0 3 0,0 0-4 0,0 0 0 0,0 0 7 16,0 0 7-16,0-13 15 15,0 13 19-15,0 0 12 0,0 0 16 0,0 0 13 16,0 0 18-16,0 0 20 0,0 0 7 0,0 0 5 0,0 0 2 15,0 0 3-15,0 0-9 16,0 0 0-16,0 0 1 0,0 0 0 0,0 0 4 16,0 0-1-16,0 0 6 15,0 0-6-15,0 0 8 0,0 0 2 0,0 0-2 0,0 0 9 16,0 0-3-16,0 0-7 16,0 0 8-16,0 0-14 0,0 0-3 0,0 0 9 15,0 0-7-15,0 0 5 0,0 0 3 16,0 0 11-16,0 0-5 0,0 0 0 0,0 0 2 15,0 0-1-15,0 0-9 0,0 0 2 0,0 0-2 16,0 0-10-16,0 0 2 16,0 0-6-16,0 0-6 0,0 0 1 0,0 0-6 15,0 0-7-15,47 13-10 0,-47-13-15 16,0 0-6-16,22 3 4 0,-22-3-17 0,14 0-7 16,-14 0-7-16,23 0-4 15,-23 0-4-15,26-3 8 0,-26 3 2 0,25-1 0 16,-25 1 5-16,28-2 13 0,-28 2 11 0,21-4 6 0,-21 4 13 15,20-3 15-15,-20 3 17 16,18-1 8-16,-18 1 13 0,0 0 5 16,17-4 1-16,-17 4 2 0,0 0 12 15,0 0 3-15,0 0-6 0,0 0 1 16,0 0-1-16,0 0 4 0,12 5 0 0,-12-5-7 16,0 0-2-16,0 0-1 0,0 0-8 0,-22 31-4 15,15-17-4-15,-1-3-3 0,-2 4-1 0,-2 3 0 0,-2 0-4 16,3 1 0-16,-3 0-2 15,2 0 2-15,-2 1 2 0,-1-1 0 0,5-2 0 16,-6-1-2-16,6-2-3 0,-2-2-2 16,3 1-5-16,1-3 2 0,-2 2-8 0,10-12 1 15,-12 15-4-15,12-15-1 16,-8 11-2-16,8-11-3 0,-9 9-5 0,9-9-3 16,0 0-7-16,0 0 1 15,0 0-10-15,0 0 1 0,0 0-1 0,0 0 1 0,0 0 0 16,0 0-2-16,0 0 1 0,0 0 0 15,0 0 1-15,0 0 1 0,47-20-3 16,-47 20 5-16,25 0-4 0,-11 0 6 0,2 0 0 0,-16 0 1 16,35 4-3-16,-17-3 1 15,1 1-1-15,-1 0-8 0,4 0-22 16,-1 0-32-16,-3-1-42 0,2-1-50 16,-3 3-53-16,1-6-61 0,-2 2-144 0,1-3-564 15,-3-1-426-15</inkml:trace>
  <inkml:trace contextRef="#ctx0" brushRef="#br0" timeOffset="75225.92">24902 13264 2959 0,'0'0'-40'0,"0"0"40"0,0 0 9 16,0 0-2-16,0 0 6 0,0 0 18 16,0 0 13-16,0 0 15 0,0 0 7 0,0 0 10 0,-25 34 9 15,15-21 5-15,2-1-2 0,-5-1-1 0,1 5-12 16,-2 1-2-16,-2 1-4 15,3 0-5-15,-3 0-6 0,2 1-5 0,-4-1-6 16,1 6-6-16,-3-5-4 0,6 2-3 16,-3-3-10-16,1 1-15 0,2 1-10 0,-1-4-16 15,5 3-29-15,-6-1-28 16,6-4-26-16,2 1-42 0,-1-4-30 0,5 2-24 0,-4-3-52 16,8-10-94-16,-4 13-520 15,4-13-218-15</inkml:trace>
  <inkml:trace contextRef="#ctx0" brushRef="#br0" timeOffset="75685.23">24922 13611 2533 0,'0'0'-87'15,"0"0"25"-15,10-16 13 16,-10 16 29-16,0 0 27 0,0 0 27 0,0 0 21 15,0-14 21-15,0 14 18 0,0 0 26 0,0 0 9 0,0 0 7 16,0 0-6-16,-35 1-13 16,35-1-8-16,0 0-8 0,-30 13-12 0,14-7-7 15,7 2-12-15,9-8-2 0,-22 17-6 16,14-7-7-16,0 0-5 0,8-10-9 0,-17 18 0 16,13-7-7-16,4-11-7 15,-4 14-3-15,4-14-11 0,-6 13-15 0,6-13-10 16,0 0-5-16,0 0-12 0,0 0-8 15,10 21-2-15,-10-21 0 0,0 0 0 0,17 0 4 16,-17 0 1-16,0 0 7 0,0 0 6 0,30-15 13 16,-30 15 25-16,12-10 22 15,-12 10 19-15,13-9 18 0,-13 9 10 16,0 0 6-16,12-7 0 0,-12 7-2 0,0 0 2 16,0 0 5-16,22-5 3 0,-22 5 4 15,0 0-31-15,0 0-7 0,25 14-5 0,-15-7-6 0,-10-7-7 16,20 18-12-16,-10-8-16 0,1-2-16 15,-1 1-24-15,2-2-29 0,-4 1-41 0,-8-8-52 16,17 13-63-16,-9-7-45 0,-8-6-70 16,6 3-184-16,-6-3-51 0,0 0-331 15,0 0-261-15</inkml:trace>
  <inkml:trace contextRef="#ctx0" brushRef="#br0" timeOffset="76095.89">25227 12891 2658 0,'0'0'-68'0,"0"0"11"16,0 0 17-16,3-15 11 0,-3 15-1 0,0 0 5 0,0 0 13 15,0 0 8-15,0 0 19 16,0 0 8-16,14-8 33 0,-14 8 19 0,0 0 3 16,0 0 5-16,0 0 3 0,20 29 0 15,-14-15 4-15,-2-2-4 0,0 4-2 0,0 3-4 16,-1 4 1-16,1 3-3 0,2 0-1 0,-6 3-1 15,0 2-4-15,0 1-7 16,0 1-9-16,0 3-2 0,-2 1-7 0,-6 1-5 0,5 1-5 16,-1-3-3-16,-4 2-7 15,2-2-3-15,-6 1-19 0,2-1-23 16,-2 0-36-16,-1-1-51 0,1-2-55 16,-6 0-49-16,1-4-140 0,-9 5-591 0,1-2-357 0</inkml:trace>
  <inkml:trace contextRef="#ctx0" brushRef="#br0" timeOffset="89166.19">20207 14667 1079 0,'0'0'109'0,"0"0"-50"16,6-17-3-16,-6 17-11 0,0 0-1 0,0 0 1 16,4-17-5-16,-4 17 13 0,0 0 4 15,0 0 11-15,0 0 18 0,2-18 14 0,-2 18 25 16,0 0 7-16,0 0 9 0,0 0-1 0,0 0-10 15,0 0-6-15,0-19-5 16,0 19-10-16,0 0-4 0,0 0 4 0,0 0-2 0,0 0-9 16,0 0-2-16,-14-15 0 15,14 15-4-15,0 0-2 0,-14-6-8 0,14 6-6 16,0 0-8-16,-21-2-5 16,21 2-10-16,0 0-2 0,-26 2-5 0,26-2-4 0,0 0-4 15,-25 6 7-15,25-6-4 16,-18 5 4-16,18-5-2 0,-18 10 1 15,18-10-3-15,-15 12-2 0,9-2-4 0,6-10-1 0,-12 15-4 0,12-15-3 16,-8 19-6-16,8-19 0 16,0 20-7-16,0-20 2 0,2 19-10 0,-2-19-2 15,6 18-8-15,-6-18-8 16,8 13-7-16,-8-13-4 0,12 12-11 0,-12-12-1 16,13 5-2-16,-13-5-3 0,18 2-7 15,-18-2 3-15,0 0 0 0,0 0 2 0,32-14 0 16,-32 14 3-16,15-15 3 0,-5 5 7 0,-4-1 3 0,2-1 9 15,-4-2 18-15,-4 14 18 16,11-24 9-16,-7 16 8 0,-4 8 3 16,6-18 4-16,-6 18 2 0,6-13 4 15,-6 13-4-15,0 0-2 0,8-17-4 0,-8 17-3 0,0 0 4 16,0 0 9-16,0 0 8 16,0 0-5-16,0 0-5 0,0 0-2 0,0 0-6 15,0 0-6-15,16 30-5 0,-16-30-12 0,10 25-18 16,-6-11-23-16,-1 0-24 15,1 0-41-15,-4-14-50 0,10 27-61 16,-2-16-57-16,-4-1-103 0,0-1-167 0,0-1-454 16,-4-8-442-16</inkml:trace>
  <inkml:trace contextRef="#ctx0" brushRef="#br0" timeOffset="89696.6">20419 14177 2949 0,'8'-25'-75'0,"-8"25"18"0,4-11 20 16,-4 11 19-16,0 0 28 15,0 0 11-15,8-14 29 0,-8 14 25 0,0 0 33 0,0 0 27 16,0 0 20-16,0 0 0 16,0 0-11-16,0 0-14 0,0 0-10 0,0 0-13 15,0 0-8-15,-16 58-18 16,14-42-1-16,0 1-10 0,0 1-10 0,0 0-6 0,0 1-13 15,0 1-11-15,2-1-12 0,-2-1-16 0,2-3-21 16,0 2-28-16,0-4-34 16,0-13-41-16,0 23-45 0,0-12-30 15,0-11-24-15,4 18-45 0,-4-18-74 0,4 9-582 16,-4-9-325-16</inkml:trace>
  <inkml:trace contextRef="#ctx0" brushRef="#br0" timeOffset="89936.14">20539 14299 2790 0,'8'-11'-34'15,"-8"11"50"-15,0 0 12 16,10-15 11-16,-10 15 13 0,0 0 11 0,0 0 10 16,0 0 14-16,0 0-7 0,0 0-3 15,0 0-7-15,0 0-4 0,0 0-1 0,0 0-7 16,-30-7 4-16,30 7-2 16,0 0-4-16,0 0-5 0,0 0-4 0,0 0-5 15,-29 16-2-15,29-16-3 0,0 0-6 0,-2 17-2 0,2-17-2 16,0 0-4-16,14 28-2 15,-9-16-3-15,3-1-5 0,0 1-18 0,2 1-20 16,0 1-29-16,-2-4-33 16,3 4-38-16,-1-2-48 0,2-1-61 0,-4 0-120 0,0-1-564 15,-2-2-316-15</inkml:trace>
  <inkml:trace contextRef="#ctx0" brushRef="#br0" timeOffset="90686.05">20796 14469 2618 0,'2'-8'-133'0,"-2"8"30"0,0 0 20 0,0 0 27 15,0 0 11-15,0 0 25 16,0 0 17-16,0 0 19 0,0 0 19 0,0 0 26 16,0 0 25-16,0 0 31 0,0 0 19 15,0 0 13-15,0 0 5 0,10 25-3 0,-10-25-4 16,0 0-7-16,-12 37-7 16,12-19-9-16,-6-1-9 0,2 0-13 0,1 4-12 15,-3 1-7-15,2 1-11 0,0 1-7 0,0-5-8 0,0 2-6 16,2-2-8-16,-2 0-13 15,2-1-15-15,-4-3-16 0,6-15-25 0,-2 26-26 16,2-26-42-16,-2 21-37 16,2-21-34-16,-2 17-29 0,2-9-14 0,0-8-60 15,0 0-101-15,0 0-498 0,12 3-227 16</inkml:trace>
  <inkml:trace contextRef="#ctx0" brushRef="#br0" timeOffset="90916.29">20946 14611 2666 0,'9'-13'-5'0,"-9"13"40"15,0 0 20-15,8-8 0 16,-8 8 11-16,0 0 8 0,0 0 10 0,0 0 3 0,0 0-2 16,0 0 4-16,0 0 0 15,0 0 2-15,0 0 2 0,-43 21-2 0,43-21-1 16,-20 12-2-16,14-2-9 16,6-10-3-16,-19 14-5 0,13-7-8 0,6-7-3 0,-12 18-10 15,12-18-5-15,-6 18-4 16,6-18-7-16,-2 17-3 0,2-17-23 0,8 17-20 15,4-7-31-15,0-3-36 0,9 2-53 0,3 2-48 0,3-3-44 16,-1-1-82-16,1 0-153 16,-1-1-439-16,-1-3-282 0</inkml:trace>
  <inkml:trace contextRef="#ctx0" brushRef="#br0" timeOffset="98256.2">23331 14331 2590 0,'0'0'-108'0,"0"0"20"15,0 0 16-15,0 0 7 0,0 0 0 0,0 0 7 16,0 0 9-16,0 0 6 0,0 0 0 0,0 0 10 15,0 0 7-15,0 0 15 16,0 0 14-16,0 0 18 0,0 0 25 16,0 0 24-16,0 0 23 0,0 0 26 0,0 0 12 15,0 0 17-15,0 0 9 0,0 0 0 16,0 0 0-16,0 0-6 0,0 0-5 16,0 0-15-16,0 0-11 0,0 0-10 0,4-23-9 15,-4 23-14-15,0 0-8 0,0 0-11 0,26 3-7 0,-26-3-7 0,22 0-4 16,-22 0-9-1,21 1-6-15,-21-1-8 0,30 3-6 0,-17-2-7 0,3 1-2 16,-16-2-6-16,26 4 0 16,-26-4-4-16,25 1-4 0,-11-1 2 15,-14 0 2-15,18 3-1 0,-18-3 6 16,0 0 4-16,23 1 6 0,-23-1 5 0,0 0 4 0,18 3 5 16,-18-3 3-16,0 0-1 15,0 0 1-15,0 0-1 0,0 0-3 0,21 1-3 16,-21-1 2-16,0 0-7 0,0 0 1 0,0 0-2 15,0 0-1-15,0 0 2 0,0 0 0 16,0 0-4-16,-29 31 5 0,29-31-1 0,-16 15 2 16,6-6-5-16,-1 2 5 0,1-1-3 15,-6 2-2-15,6-1 5 0,-5-1-7 0,5 1 4 16,-6-1-3-16,6 1 1 16,-6-3-3-16,7 1-12 0,-5-1 15 15,2 0-3-15,12-8-3 0,-18 13-7 0,11-8-1 16,7-5 2-16,-14 8 2 0,14-8-3 15,-12 8-1-15,12-8-1 0,0 0 1 0,-14 9 1 16,14-9-4-16,0 0 0 16,0 0 4-16,0 0 4 0,0 0 1 0,0 0-9 15,0 0 11-15,0 0-1 0,0 0 2 16,30 23-3-16,-16-19-3 0,-1 0-3 0,-13-4 3 16,26 7-15-16,-10-4-17 0,-3 1-26 15,-13-4-33-15,26 3-51 0,-14-1-56 0,-3 0-60 16,-9-2-88-16,18-2-177 0,-18 2-71 0,16-3-358 0,-16 3-369 15</inkml:trace>
  <inkml:trace contextRef="#ctx0" brushRef="#br0" timeOffset="98846.07">23693 14516 2762 0,'0'0'-116'0,"0"0"38"0,0 0 15 0,0 0 13 15,0 0 9-15,0 0 12 16,0 0 14-16,0 0 13 0,0 0 16 0,0 0 4 0,0 0 8 16,0 0 9-16,0 0 13 15,0 0 12-15,0 0 22 0,0 0-3 0,0 0 8 16,0 0 2-16,0 0 0 0,0 0-5 0,0 0-8 0,0 0 1 15,0 0-4-15,0 0-8 16,0 0-7-16,0 0-3 0,0 0-12 0,0 0-2 16,0 0-6-16,0 0-6 0,0 0-8 15,0 0-7-15,0 0 2 0,0 0-3 0,17 14-2 16,-17-14 1-16,0 0-5 16,0 0 2-16,0 0-2 0,0 0 6 15,18-15-5-15,-18 15-6 0,0 0 2 0,14-13 5 0,-14 13 2 0,0 0 5 16,12-16 3-16,-12 16 7 15,8-10 2-15,-8 10 5 0,0 0 3 0,9-14 4 16,-9 14 5-16,0 0 7 16,8-11 6-16,-8 11 6 0,0 0-1 0,0 0-2 0,0 0-2 15,0 0-2 1,0 0 3-16,0 0-5 0,0 0-5 0,0 0 2 0,0 0-8 16,0 0-1-16,0 0-4 15,-29 40-9-15,15-26 3 0,2 2-5 0,-2 0 6 0,-1 1-2 16,-3 2-4-16,-3 4-8 0,3-1-3 0,-4 0-4 15,-1-1 3-15,1 0-3 0,4-1 0 16,-3 4-2-16,-1-6-3 16,1 0 1-16,5-3-10 0,-2-1-13 0,6-3-23 15,-1 3-19-15,3-5-31 0,-2 0-32 0,4 1-38 0,8-10-40 16,-10 17-28 0,3-12-32-16,7-5-76 0,0 13-149 0,0-13-462 0,0 0-362 15</inkml:trace>
  <inkml:trace contextRef="#ctx0" brushRef="#br0" timeOffset="99356.08">23932 14717 2827 0,'0'0'-91'0,"0"0"32"16,10-15 22-16,-10 15 32 15,0 0 16-15,0 0 26 0,8-11 25 0,-8 11 18 0,0 0 36 16,0 0 8 0,0 0 15-16,0 0 6 0,0 0-2 0,0 0-9 0,-51 7-12 15,51-7-12-15,-22 13-8 16,11-6-14-16,5 2-8 0,6-9-8 0,-20 22-7 15,14-10-8-15,6-12-4 0,-8 16-12 0,8-16-7 0,-9 19-8 16,9-19-6-16,-2 15-14 16,2-15-8-16,0 0-8 0,0 0-6 0,0 0-1 15,7 19-7-15,-7-19-5 16,0 0-3-16,0 0-2 0,30-7 1 0,-30 7-2 0,18-12 3 16,-3 3 10-16,-5-1 8 15,2 3 10-15,-2-2 13 0,-10 9 15 0,17-15 13 16,-9 8 14-16,-8 7 12 0,12-10 7 0,-12 10 7 15,0 0 2-15,18-9 16 0,-18 9-12 16,0 0-20-16,0 0-6 0,0 0-4 16,0 0 2-16,15 18-14 0,-15-18-9 15,6 19-20-15,-6-19-21 0,4 19-26 0,0-8-36 16,0 1-50-16,-4-12-62 0,4 22-57 16,0-10-63-16,-4-2-153 0,0-10-82 0,-4 19-408 15,4-10-373-15</inkml:trace>
  <inkml:trace contextRef="#ctx0" brushRef="#br0" timeOffset="100055.98">22717 15025 2777 0,'0'0'-111'0,"-22"0"29"0,22 0 30 0,0 0 17 0,0 0 14 15,0 0 26-15,-21 0 1 0,21 0 9 0,0 0 18 16,0 0 16-16,0 0 16 16,0 0 4-16,0 0 3 0,0 0-3 0,0 0-4 0,0 0-9 15,0 0-1-15,0 0-5 16,0 0-7-16,0 0-7 0,57-2 1 0,-40 4-7 16,3-2-3-16,1 0-6 15,1 0 3-15,4 2-6 0,3-2-2 0,1 2-2 16,1 0-2-16,2-2-1 0,1 0-3 0,-3 0-6 0,10 1 0 15,-7-1-10-15,5 0-7 16,4 3-9-16,-3-3-2 0,5 0-3 0,-10 0 1 16,10 1-11-16,-6-1 8 0,-1 0 3 15,7-1 0-15,-4 1-2 0,2 0 1 0,1 0-9 0,-1 0 2 16,-2 0-2 0,2-3 10-16,-2 3 1 0,3-1 7 0,-1-1-5 0,0 2 6 15,-4-2 2-15,-1 0 0 0,-5-2 2 0,6 4 8 16,-5-2 1-16,1 0 9 0,2 2 6 15,-1-1 13-15,5-2-11 0,2 2 8 0,0-2-5 16,1 3 8-16,1-1-1 16,-6 1 8-16,4-3-8 0,-2 6 3 15,-1-3-5-15,-1 1-2 0,-2-1-5 16,-3 0-2-16,1 3 3 0,-2-3-3 0,3 1 1 0,-7 2 3 16,5-2-4-16,-5 1-2 15,-1-2-2-15,1 2 3 0,-3-2-6 16,-1 2 3-16,-3-2-1 0,-1 2-2 0,-1-2-3 0,2 0 1 0,-5 2-2 15,-17-2-11-15,30 0-9 16,-30 0-37-16,21-2-19 0,-13 2-22 0,-8 0-24 16,0 0-41-16,0 0-61 15,0 0-508-15,0 0-6 0</inkml:trace>
  <inkml:trace contextRef="#ctx0" brushRef="#br0" timeOffset="102176.11">22986 15437 2069 0,'0'0'-76'0,"0"0"31"0,0 0 13 0,0 0 24 15,0 0 22-15,0 0 7 16,0 0 21-16,0 0 17 0,0 0 22 0,0 0 19 0,0 0 16 16,0 0 10-16,0 0 7 15,0 0 9-15,0 0-2 0,0 0 4 0,0 0-6 16,0 0-1-16,0 0-10 16,0 0-8-16,0 0-12 0,0 0-11 0,0 0-11 0,0 0-6 15,0 0-11-15,0 0-5 0,0 0-9 0,0 0-3 16,0 0-9-16,0 0-5 15,0 0-11-15,29-15-9 0,-29 15-6 0,0 0-5 0,26 0-7 16,-26 0-3-16,21 3-10 16,-21-3 3-16,22 0-6 0,-22 0-5 0,26-3 1 15,-26 3-2-15,29 0-3 16,-29 0 1-16,26 0 2 0,-26 0 3 0,21-4 0 16,-21 4 6-16,18 0 9 0,-18 0 10 15,0 0 13-15,21 0 13 0,-21 0 1 0,0 0 7 16,0 0-5-16,0 0 2 0,20 0-3 0,-20 0-1 15,0 0-4-15,0 0-1 0,0 0-3 16,0 0 0-16,0 0-4 0,0 0 1 0,0 0-2 16,0 0 2-16,0 0-1 15,0 0-1-15,0 0-3 0,0 0 0 0,0 0-5 0,0 0 5 16,-33 35-4-16,33-35 1 16,-18 13-2-16,10-9-3 0,8-4-2 0,-16 16 3 15,7-8-5-15,-3 1 3 0,2-1-4 0,10-8-2 16,-20 19-1-16,11-12 3 0,1 3-6 15,8-10 4-15,-14 17 1 0,4-9-2 0,10-8-2 16,-8 14 6-16,8-14-4 16,-15 16 1-16,15-16-1 0,-10 11-2 0,10-11-1 0,-8 12 0 15,8-12-4-15,-12 10-4 16,12-10-3-16,0 0-1 0,-10 12-4 0,10-12 0 16,0 0-1-16,-15 9 1 15,15-9 2-15,0 0 5 0,0 0-2 0,-14 7 1 16,14-7 2-16,0 0 3 0,0 0-1 0,0 0 4 0,-14 7 0 15,14-7 2-15,0 0 2 16,0 0 6-16,0 0-4 0,0 0 3 0,0 0-1 16,0 0 1-16,0 0-1 0,0 0 3 15,0 0-3-15,0 0 5 0,0 0-1 0,0 0 2 16,0 0 5-16,0 0 7 16,0 0 6-16,0 0 3 0,0 0 3 0,0 0-2 15,0 0 0-15,0 0 0 0,0 0-6 0,49 5 2 0,-33-3-6 16,-16-2-1-16,22 0-6 15,-7 2-14-15,3-1-27 0,-6-1-33 0,-12 0-51 16,27 3-71-16,-11-3-76 16,-2 2-210-16,-5-1-102 0,-9-1-375 0,0 0-369 0</inkml:trace>
  <inkml:trace contextRef="#ctx0" brushRef="#br0" timeOffset="103186.01">23528 15566 2836 0,'0'0'-85'0,"0"0"26"0,0 0 34 16,0 0 35-16,0 0 9 15,0 0 22-15,0 0 22 0,0 0 15 0,0 0 3 16,0 0 8-16,0 0-1 0,0 0 3 0,0 0-2 0,0 0 1 15,0 0 5-15,0 0 2 16,-32 38-2-16,32-38 3 0,-11 16-1 0,-1-5 3 16,2-1-2-16,2 3-3 15,-8-1-5-15,3 2 1 0,-1 4-12 0,-4-1 2 0,3 0-10 16,-3 2-14-16,0-3-2 16,1 4-2-16,1 2-12 0,-2-2 0 0,-3 2-8 15,9-4-3-15,-6 3-1 0,2-2-4 0,3-2-8 16,-5 2-11-16,6 1-10 0,0-5-16 15,3 0-22-15,-1-2-23 0,2 1-31 0,0-1-39 16,4-1-48-16,4-12-34 0,-8 16-47 16,8-16-105-16,-2 12-145 0,2-12-415 15,0 0-335-15</inkml:trace>
  <inkml:trace contextRef="#ctx0" brushRef="#br0" timeOffset="103676.08">23604 15896 2723 0,'0'0'-74'15,"4"-15"34"-15,-4 15 17 0,0 0 11 0,0-22 28 16,0 22 12-16,0 0 20 0,0 0 22 15,-7-21-6-15,7 21 8 0,0 0 4 0,-14-9 13 16,14 9 7-16,0 0 3 16,-26 2-1-16,26-2 4 0,0 0-8 0,-33 13-2 15,21-5-10-15,2-1-5 0,-3 3-10 16,5 0-2-16,0 0-12 0,8-10 0 0,-14 16-4 16,14-16-8-16,-8 20-7 15,8-20-12-15,-4 15-12 0,4-15-11 0,0 0-8 16,0 17-9-16,0-17-9 0,0 0-10 0,14 11-11 0,-14-11-8 15,0 0-9-15,24 2-4 16,-24-2 1-16,0 0 2 0,25-8 7 0,-25 8 0 16,18-9 16-16,-18 9 26 15,14-10 16-15,-14 10 23 0,15-8 26 0,-15 8 22 0,0 0 16 16,18-7 9-16,-18 7 2 16,0 0 5-16,16-2 0 0,-16 2-3 0,0 0-8 15,23 6-10-15,-23-6-6 16,16 6-10-16,-16-6-11 0,18 11-16 0,-18-11-17 0,15 9-26 15,-5-2-33-15,-10-7-43 0,18 11-45 0,-6-6-63 16,-12-5-44-16,21 8-89 16,-13-6-187-16,-8-2-445 0,0 0-385 0</inkml:trace>
  <inkml:trace contextRef="#ctx0" brushRef="#br0" timeOffset="103876.28">23980 15713 2868 0,'17'-18'-90'15,"-17"18"14"-15,12-7-8 0,-6 2 5 0,-6 5 6 16,18-6-2-16,-7 4 6 16,1 0 1-16,2-1 0 0,-14 3 3 0,21-4-10 0,-5 4-12 15,-2 0-18-15,0 0-39 16,-14 0-95-16,25 0-237 0,-13 0 359 0</inkml:trace>
  <inkml:trace contextRef="#ctx0" brushRef="#br0" timeOffset="104125.9">24307 15573 1474 0,'0'0'81'15,"0"0"19"-15,0 0 14 16,18-5 17-16,-18 5 13 0,0 0 17 0,0 0 13 0,0 0 4 16,0 0 1-16,0 0-11 15,0 40-7-15,0-40-15 0,-4 26-10 0,4-9-17 16,0-17-14-16,-4 32-14 16,4-14-14-16,-4 2-34 0,4-4-37 0,-7 4-40 0,5-2-56 15,2 0-49-15,0-2-47 0,0 0-94 0,0-4-645 16,-4-1-331-1</inkml:trace>
  <inkml:trace contextRef="#ctx0" brushRef="#br0" timeOffset="104475.99">24736 15354 2778 0,'0'0'-16'0,"0"0"35"0,0 0 23 0,0 0 17 0,0 0 14 15,25 19 5-15,-25-19 11 16,4 25 6-16,0-8 13 0,0 5 2 0,-2 0 2 15,2 5-6-15,-4 4-6 0,-4-1-9 0,2 6-7 0,-2 2-11 16,-4-1-3-16,0 0-10 16,-5 8-9-16,-1-5-12 0,-6 2-15 0,-1-3-21 15,-1-1-21-15,-8 1-32 16,1-4-33-16,-10 14-39 0,-1-13-42 0,7-5-27 16,-14 9-14-16,4-10-45 0,1-8-73 15,-1-1-545-15,0 3-228 0</inkml:trace>
  <inkml:trace contextRef="#ctx0" brushRef="#br0" timeOffset="105196.07">22892 15430 2536 0,'0'0'-96'0,"-8"-15"24"0,8 15 25 15,0 0 21-15,0 0 22 0,0 0 29 16,-8-11 18-16,8 11 32 0,0 0 18 0,0 0 10 16,0 0 13-16,0 0 0 15,0 0 4-15,0 0-5 0,0 0 8 0,0 0 2 16,0 0 2-16,-28 18-2 0,28-18-5 16,-17 22-9-16,9-8-6 0,0 5-15 0,-2 2-4 15,2 1-9-15,0 3-11 16,1 2 0-16,1 5-10 0,2 2-8 0,0-2-2 15,0-1-2-15,4 2-8 0,0-1-7 0,4 4-15 0,0 0-22 16,0 1-25-16,4-6-26 16,5 4-19-16,-3-3-36 0,6 1-33 0,2-2-35 15,-1-2-31-15,3-3-43 16,-2-3-98-16,7-2-593 0,-3 0-375 0</inkml:trace>
  <inkml:trace contextRef="#ctx0" brushRef="#br0" timeOffset="107046.08">25060 15294 2739 0,'0'0'-133'16,"0"0"23"-16,0 0 16 15,0 0 11-15,0 0 11 0,0 0 12 0,0 0 12 0,0 0 18 16,0 0 12-16,0 0 30 0,-4-29 11 15,4 29 21-15,0 0 5 0,0 0 8 16,0 0 0-16,8-11 1 0,-8 11 7 0,0 0-12 16,0 0 3-16,0 0-6 0,9-13-10 15,-9 13-3-15,0 0-3 0,0 0-7 0,8-11-8 16,-8 11 6-16,0 0 1 0,0 0-3 16,0 0 2-16,18-8 3 0,-18 8-11 0,0 0 3 15,0 0-2-15,0 0 7 16,0 0 0-16,21 3 1 0,-21-3 2 0,0 0 7 15,0 0 5-15,0 0 13 0,20 12 2 16,-20-12 2-16,0 0 15 0,4 11 2 0,-4-11 4 16,0 0 0-16,0 0-5 0,0 0-3 0,-12 32-1 15,4-25-8-15,3 1-4 16,5-8-7-16,-12 14-5 0,8-7-2 0,4-7-3 0,-10 13-5 16,10-13-3-16,-8 10-2 15,8-10-3-15,-4 10-4 0,4-10-6 0,0 12-3 16,0-12-9-16,0 0-10 0,8 12-16 0,-8-12-23 0,0 0-25 15,22 10-34-15,-22-10-41 16,21 6-44-16,-9-4-34 0,2-2-101 16,0 0-632-16,1-4-384 0</inkml:trace>
  <inkml:trace contextRef="#ctx0" brushRef="#br0" timeOffset="107425.93">25743 15036 2817 0,'0'0'-49'0,"0"0"43"0,0 0 3 0,0 0-3 16,0 0 1-16,4-15-3 16,-4 15 3-16,0 0 0 0,0 0 7 0,22-4-17 0,-22 4-6 15,17-1-8-15,-17 1-6 16,24-3-14-16,-24 3-1 0,21 0 4 0,-21 0-3 15,22 0-7-15,-22 0-4 0,25-1-17 16,-15-2-17-16,-10 3-34 0,20-1-52 16,-10-3-106-16,-10 4-217 0,12-6 327 0</inkml:trace>
  <inkml:trace contextRef="#ctx0" brushRef="#br0" timeOffset="107566.43">25837 14937 1622 0,'0'0'121'16,"0"0"5"-16,-17-5-7 0,17 5 7 0,0 0-23 15,0 0-12-15,0 0-11 16,0 0-7-16,0 0-19 0,0 0-25 0,0 0-38 16,0 0-44-16,0 0-38 0,55-6-57 15,-44 3-105-15,-11 3-377 0,18-3 148 0</inkml:trace>
  <inkml:trace contextRef="#ctx0" brushRef="#br0" timeOffset="110426.01">27116 14623 1717 0,'6'-8'-95'0,"-6"8"16"0,0 0 17 16,7-7 12-16,-7 7 15 15,4-10 9-15,-4 10 24 0,0 0 19 0,0 0 11 16,18-16 16-16,-18 16 2 0,4-9 20 15,-4 9 0-15,0 0 1 0,14-10 10 16,-14 10 5-16,0 0 2 0,8-11 1 0,-8 11-5 0,0 0 1 16,7-13-10-16,-7 13 0 15,0 0 4-15,0-16 1 0,0 16 2 0,0 0 6 16,0 0 7-16,0-24-8 16,0 24-4-16,-7-15-5 0,7 15-7 15,-10-15-2-15,10 15-8 0,-16-18-3 0,8 11-7 0,8 7 0 0,-21-16-2 16,13 9-5-16,8 7 1 15,-20-9 2-15,20 9-6 0,-22-8 9 0,22 8 1 0,-23-2-4 16,23 2 3-16,0 0 0 16,-30 10 1-16,21-5-3 0,-3 3-4 15,12-8-6-15,-14 22-2 0,10-10-2 16,0 2-4-16,-2 0-3 0,6-14-2 0,2 28-3 16,2-13-8-16,-4-15 0 0,8 24-2 15,-4-15-9-15,-4-9-9 0,10 19-9 0,-2-11-4 16,-8-8-6-16,15 12-5 0,-15-12-1 0,18 6-1 15,-18-6-10-15,18 3-3 16,-18-3-2-16,0 0-3 0,29-16-2 0,-19 7 1 16,-2-2 6-16,-8 11 8 0,18-19 17 15,-11 7 17-15,-7 12 13 0,12-16 12 16,-6 9 12-16,-6 7 7 0,8-13 5 0,-8 13-2 16,0 0 4-16,12-14-5 0,-12 14 1 15,0 0 6-15,0 0 3 0,0 0 0 0,0 0-7 16,17 22-3-16,-17-22-7 0,14 21-10 15,-10-10-16-15,4 3-24 0,2-1-37 0,-2 1-43 16,1-1-55-16,-1-2-50 16,4-1-61-16,-4 0-156 0,-2-3-447 0,2-2-226 0</inkml:trace>
  <inkml:trace contextRef="#ctx0" brushRef="#br0" timeOffset="111346.15">27512 14371 2550 0,'0'0'-91'15,"0"0"26"-15,2-18 4 0,-2 18 16 16,0 0 27-16,0 0 7 0,0 0 14 0,0 0 14 16,0 0 3-16,0 0 19 0,0 0 2 15,0 0 9-15,0 0 2 0,0 0 14 0,0 0 2 16,4-18 5-16,-4 18-3 0,0 0-3 0,0 0-6 15,0 0-3-15,0 0-6 0,0 0-4 16,0 0-10-16,0 0-2 0,0 0-4 0,0 0-4 16,0 0 0-16,0 0-3 0,0 0-4 15,0 0-2-15,0 0-3 0,0 0 4 16,0 0-9-16,0 0 10 0,0 0-1 16,0 0 0-16,0 0 1 0,0 0 2 0,0 0 0 15,0 0-3-15,0 0-2 0,0 0 3 0,0 0-4 16,0 0-1-16,0 0 5 15,0 0 3-15,0 0-2 0,0 0 3 16,0 0-3-16,0 0 1 0,0 0-12 0,0 0 3 16,0 0-1-16,14-9 3 0,-14 9-4 15,0 0-1-15,33 4-6 0,-33-4-3 16,26 4-4-16,-5-3-3 0,-3 1-2 0,-2 0 3 0,2 0 1 16,-18-2-4-16,33 4 0 15,-15-2-1-15,-5-1 1 0,-13-1 1 0,24 2-3 16,-24-2 6-16,18 3 1 0,-18-3 2 0,15 1-3 15,-15-1 8-15,0 0 2 0,0 0-2 16,18 2 4-16,-18-2-5 0,0 0-2 0,0 0 0 16,0 0 5-16,0 0 1 0,0 0-3 15,0 0 3-15,0 0 5 0,0 0-2 0,0 0 3 16,-29 34-3-16,21-22-2 16,-2-2 3-16,-2 3-4 0,4 1 1 0,-6 1 0 15,1 2-1-15,-3-1 3 16,4-1-1-16,-5 5-3 0,3-5 2 0,2 0 4 15,-2 2-2-15,2-5 1 0,3 2 1 0,-3-4 5 0,2 0 4 16,-2 1 5-16,12-11-5 16,-17 18-4-16,9-10 1 0,8-8-1 0,-12 9 4 15,12-9-3-15,-10 9-4 0,10-9-2 16,0 0-1-16,0 0-4 0,0 0 1 0,0 0-1 16,0 0-1-16,0 0 2 15,0 0 0-15,-25-23 10 0,25 23 1 0,0 0 5 0,0 0 7 16,0 0 5-16,0 0 4 0,0 0 5 0,0 0 0 15,29-22-3-15,-29 22 3 16,32 5-1-16,-32-5-6 0,33 7-6 0,-12-3 0 16,1 2-7-16,4 0-12 15,-3 0-15-15,-1-2-25 0,-1 0-36 0,1-1-46 0,-4-1-50 16,3-2-60-16,1-2-67 16,-6-3-141-16,-3-3-132 0,1-2-330 0,-4-3-262 15</inkml:trace>
  <inkml:trace contextRef="#ctx0" brushRef="#br0" timeOffset="112256.39">26853 14998 2640 0,'0'0'-83'0,"0"0"16"0,0 0 17 16,0 0 15-16,0 0 15 0,0 0 20 0,0 0 5 0,0 0 13 15,0 0-3 1,0 0 5-16,0 0 1 0,15-19 11 0,-15 19 10 0,10-2 11 16,-10 2 8-16,22 0 7 15,-22 0-1-15,25 0 2 0,-13 0 1 0,10 0 1 0,-1 0 0 16,5 2-6-16,-1-2-3 16,9 3-1-16,-3-2-10 0,6 1-5 15,3-1-4-15,3 2-6 0,4 0 1 0,0-1-8 0,-2 1-5 0,2-2 0 16,-3 2-2-16,7-2-1 15,-8-1-4-15,4 2 0 0,-2-2 0 0,-6 0 1 16,9 0 9-16,-7 0-3 0,2 0 6 16,0 0-5-16,-6 0-1 0,-1 0-2 15,1-2-5-15,-2 2 0 16,-3 0-6-16,1 0 0 0,1 0-3 0,-5 0-7 0,-3 0-3 16,-1 0-17-16,-7 0-19 15,3 0-23-15,-1-1-29 0,-6 1-34 0,0 1-32 0,-14-1-23 16,19 2-61-16,-19-2-141 0,10 1-417 0,-10-1-110 15</inkml:trace>
  <inkml:trace contextRef="#ctx0" brushRef="#br0" timeOffset="113586.23">26827 15511 2259 0,'0'0'-76'0,"0"0"18"16,0 0 18-16,0 0 7 0,0 0 6 0,0 0 20 16,0 0-1-16,0 0 16 0,0 0 8 15,0 0 10-15,0 0 10 0,0 0 16 0,0 0 0 16,0 0 16-16,0 0 15 16,0 0 7-16,0 0-4 0,8-15 2 0,-8 15-4 15,0 0-12-15,0 0-13 0,0 0-4 0,18-2-8 0,-18 2-4 16,0 0-5-1,21-2-16-15,-21 2-5 0,0 0-18 0,26-2-6 0,-26 2-2 16,21 0-10-16,-21 0 0 0,22 0 2 16,-22 0 3-16,19-2 2 0,-19 2-4 0,22 0 0 15,-22 0 6-15,22-2 6 16,-22 2-3-16,0 0 11 0,25-1 9 0,-25 1 4 16,0 0 10-16,0 0 8 15,18 0 6-15,-18 0 8 0,12 0 1 0,-12 0-3 0,0 0 1 16,0 0-7-16,0 0 0 0,0 0-6 0,0 0-2 15,0 0-4-15,0 0-5 16,0 0 3-16,0 0-5 0,0 0-3 0,0 0-2 0,0 0-1 16,0 0 5-16,0 0 2 15,-26 26-2-15,22-19 5 0,-8 1-3 0,3 1 4 16,1 1-1-16,-2 2 1 16,2 1 0-16,-4 0-2 0,2-2-3 0,3 4 4 0,-7 3-3 15,6-1-1-15,-2-3 1 0,-2-1-1 0,5 1 4 16,-1-1 5-16,-2 0-3 15,2-3 4-15,0 1-4 0,8-11-1 0,-17 15 1 0,13-8-2 16,4-7-4-16,-14 12-2 16,14-12-3-16,-10 7-2 0,10-7-9 0,0 0-3 15,0 0-7-15,-20 6-1 16,20-6-2-16,0 0-1 0,0 0 3 0,0 0-2 0,0 0-1 16,0 0 0-16,0 0 1 15,0 0 10-15,0 0 5 0,0 0 7 0,0 0 5 16,0 0 7-16,30-26 5 0,-30 26 6 0,0 0 0 15,25 1 2-15,-25-1-7 0,26 5-7 16,-12-4-1-16,-3 4-3 0,3-4-20 0,-6 0-18 16,8 2-25-16,-6-1-35 15,-10-2-35-15,25 0-47 0,-11 0-37 0,-14 0-43 16,21-2-75-16,-21 2-133 0,22-8-439 16,-14 3-257-16</inkml:trace>
  <inkml:trace contextRef="#ctx0" brushRef="#br0" timeOffset="113875.38">27314 15717 2621 0,'0'0'-62'0,"27"0"23"16,-27 0 7-16,0 0 16 0,0 0 19 0,24-4 4 16,-24 4 17-16,20-2 14 15,-20 2-1-15,17 0 0 0,-17 0-3 0,30 0-9 16,-30 0-9-16,27-2-29 0,-27 2-15 16,28 2-43-16,-14-2-29 0,-1 0-27 0,-1 0-55 15,-12 0-123-15,22-2-289 0,-22 2 199 0</inkml:trace>
  <inkml:trace contextRef="#ctx0" brushRef="#br0" timeOffset="114366.4">27940 15568 1689 0,'4'-19'0'16,"-4"19"28"-16,6-15 26 15,-6 15 31-15,0 0 30 0,0-17 26 0,0 17 26 16,0 0 9-16,0 0 4 16,0 0-8-16,-15-15-16 0,15 15-12 0,0 0-14 0,0 0-20 15,-34 13-7-15,34-13-11 16,-21 15-12-16,13-4-7 0,-2-1-9 0,2 1 0 15,0 0-15-15,8-11-14 0,-10 24-9 0,10-24-10 0,-6 21-11 16,6-21-13-16,2 18-8 16,-2-18-7-16,0 0-10 0,6 23-2 0,-6-23-9 15,16 11-1-15,-16-11-7 16,18 7-7-16,-18-7-8 0,15 2-9 0,-15-2-18 0,0 0-2 16,28-9 1-16,-28 9 8 15,18-16 1-15,-11 6 24 0,3 0 28 0,0-1 23 16,-10 11 21-16,10-15 20 0,-10 15 12 0,14-15 21 0,-14 15 14 15,7-11 15-15,-7 11 2 16,8-10 2-16,-8 10 1 0,0 0 6 16,0 0 2-16,0 0-5 0,0 0-2 15,0 0-16-15,18 21-3 0,-18-21-9 0,10 23-16 16,-6-10-24-16,0 1-27 0,0 1-36 16,0-2-52-16,1 1-61 0,1 0-52 0,-2-2-59 15,-4-12-138-15,6 17-552 16,-6-10-370-16</inkml:trace>
  <inkml:trace contextRef="#ctx0" brushRef="#br0" timeOffset="114586.28">28198 15586 2889 0,'11'-14'36'16,"-11"14"18"-1,0 0 0-15,0 0 13 0,0 0 15 0,0 0 14 0,0 0 10 16,0 0-7-16,4 46-8 0,-8-29-11 0,4 2-5 0,-3 0-9 15,-1 6-15 1,0-1-17-16,-6 1-17 0,4 1-26 0,-4 0-25 0,-4 2-32 16,1 1-36-16,-5-2-31 15,-2 1-25-15,-5 2-21 0,-5-3-37 0,-5 0-55 16,-6-2-566-16,-2-4-177 0</inkml:trace>
  <inkml:trace contextRef="#ctx0" brushRef="#br0" timeOffset="115156.17">26635 15505 2440 0,'0'0'-72'0,"0"0"11"16,0 0 25-16,3-19 30 0,-3 19 8 0,0 0 36 0,0 0 36 15,0 0 11 1,0 0 7-16,0 0 0 0,0 0 13 0,0 0 14 0,0 0 16 16,0 0 8-16,0 0 1 15,0 0-3-15,0 0-1 0,-29 49-9 0,25-31-8 16,2 5-14-16,0 2-9 16,-2 1-10-16,4 3-8 0,0 1-13 0,4 2-7 0,0 3-11 15,0 3-12-15,10-2-27 0,-2-2-26 0,3 1-35 16,-1 3-42-16,8-2-48 15,3-1-54-15,5-5-48 0,-9-6-114 16,5-2-176-16,5-1-333 0,-3-5-224 0</inkml:trace>
  <inkml:trace contextRef="#ctx0" brushRef="#br0" timeOffset="115896.18">28353 15237 2500 0,'0'0'-80'0,"-20"0"27"0,20 0 14 0,0 0 22 15,0 0 11-15,0 0 23 0,0 0 14 0,0 0 16 16,0 0 25-16,0 0 12 0,0 0-1 16,0 0 8-16,0 0 9 0,0 0-11 15,0 0-5-15,0 0 2 0,0 0 4 16,0 0-6-16,0 0-6 0,0 0-9 0,0 0-12 16,30-32-3-16,-30 32-12 0,15-3-8 15,-15 3-4-15,20-2-5 0,-20 2-1 0,0 0-3 16,29 0-3-16,-29 0-1 0,0 0 0 0,24 5 9 0,-24-5 0 15,10 6 8 1,-10-6 5-16,0 0 8 0,10 14 0 0,-10-14 0 16,0 0 2-16,-10 25 7 0,10-25 4 15,-10 19-2-15,4-8 2 0,-4 0 6 0,10-11-4 16,-13 22-5-16,9-13-5 16,4-9-7-16,-12 19-2 0,12-19-7 15,0 17-14-15,0-17-2 0,0 0-20 0,12 23-16 16,-12-23-32-16,11 14-40 0,-1-8-49 0,4 0-65 0,0-5-70 15,-1 0-145-15,3-1-158 0,-4 0-321 0,-12 0-276 16</inkml:trace>
  <inkml:trace contextRef="#ctx0" brushRef="#br0" timeOffset="148376.34">31736 11826 1181 0,'0'0'180'0,"0"0"-43"0,0 0-45 16,2-21-38-16,-2 21-9 15,0 0-1-15,0 0 10 0,0 0 5 0,0 0 24 0,0 0 0 16,0 0 23-16,-4-23 15 15,4 23-4-15,0 0 2 0,0 0-3 0,0 0-6 16,0 0-5-16,0 0-15 0,0 0-7 0,0 0-10 16,0 0-6-16,0-19-6 0,0 19 2 15,0 0 0-15,0 0 2 0,0 0 4 0,0 0 0 16,0 0 6-16,0 0-5 16,0 0-11-16,6-13 0 0,-6 13-5 0,0 0-7 15,0 0-6-15,0 0-4 0,0 0 1 16,4-20-9-16,-4 20 0 0,0 0-2 0,0 0-5 15,0 0-2-15,-6-20-1 0,6 20-2 0,0 0-5 16,-9-14 1-16,9 14-3 16,-14-7-2-16,14 7-5 0,-18-8-8 15,18 8-9-15,-20-4-8 0,20 4 0 0,-25-4 1 16,25 4-1-16,-26-1 4 0,26 1-2 16,-23 1 0-16,23-1 4 0,-24 6 0 15,13 0 1-15,11-6-1 0,-24 11 2 0,12 0 0 0,2-3-1 16,1 4 3-16,-1 0 4 0,4 0-2 0,0 2 0 15,6-14 2-15,-6 29 1 16,2-16 2-16,4-13 0 0,0 28-1 0,6-14 2 16,-2 1 0-16,2-2 0 0,2-1 4 15,1-1-4-15,-1 0 4 0,2-1-2 0,0-1 4 16,0 0-2-16,-10-9-2 16,19 11-12-16,-19-11-11 0,16 7-20 0,-16-7-19 15,20 5-40-15,-20-5-35 0,19 1-49 16,-11-2-90-16,-8 1-627 0,20-8-294 0</inkml:trace>
  <inkml:trace contextRef="#ctx0" brushRef="#br0" timeOffset="148656.2">32007 11881 2624 0,'0'0'-97'0,"18"-2"36"16,-18 2 27-16,0 0 19 0,0 0 17 15,0 0 23-15,0 0 24 0,16 8 21 0,-16-8 15 16,0 0 13-16,0 0 7 16,4 17 3-16,-4-17-2 0,2 13-13 0,-2-13-10 15,4 13-11-15,-4-13-7 0,5 16-11 16,-5-16-16-16,4 13-28 0,-4-13-38 0,0 0-50 15,6 17-51-15,-4-13-54 0,-2-4-98 0,0 0-571 0,0 0-199 16</inkml:trace>
  <inkml:trace contextRef="#ctx0" brushRef="#br0" timeOffset="148816.4">32119 11771 2896 0,'4'-18'159'0,"-4"18"-24"0,4-13-18 0,-4 13-30 0,0 0-29 15,6-15-21-15,-6 15-25 16,0 0-29-16,0 0-41 0,8-15-52 0,-8 15-30 16,0 0-41-16,0 0-68 0,0 0-164 15,4-9-316-15,-4 9 3 0</inkml:trace>
  <inkml:trace contextRef="#ctx0" brushRef="#br0" timeOffset="149308.78">31255 12310 2128 0,'0'0'-52'0,"0"0"10"0,0 0 18 15,0 0 18 1,0 0 17-16,0 0 31 0,0 0 7 0,0 0 14 0,0 0 8 15,0 0 7-15,34-25 4 0,-34 25 2 0,23-6-3 16,-7 5 3-16,-16 1-9 16,31-5 0-16,-9 4-6 0,0-2-2 0,-1 3-5 15,3-1 9-15,5-2-13 0,3 3-6 16,1-1 2-16,-2 1-7 0,3-2-10 0,-1 2-1 16,4-2-2-16,-3 2-4 15,1-2-2-15,-1 1 0 0,1 1 0 0,-2-4-3 16,-1 4-1-16,-3-3-3 0,3 2 0 0,-5 1-2 0,-3-3-5 15,1 2-8-15,-1 1-8 16,-3-2-21-16,-1 2-28 0,-20 0-32 0,31-2-47 16,-17 2-32-16,-14 0-54 0,22 0-129 15,-22 0-463-15,0 0-124 0</inkml:trace>
  <inkml:trace contextRef="#ctx0" brushRef="#br0" timeOffset="149846.14">31149 12900 2262 0,'0'0'-144'16,"0"0"-10"-16,0 0-47 0,0 0-364 0,0 0 245 15</inkml:trace>
  <inkml:trace contextRef="#ctx0" brushRef="#br0" timeOffset="150276.34">31153 12889 1602 0,'0'0'-2'0,"0"0"29"0,0 0 15 0,0 0 2 16,0 0-4-16,0 0 3 16,0 0-7-16,0 0-4 0,18-11 2 0,-18 11-7 0,0 0-1 15,19 0-2-15,-19 0-6 16,0 0 4-16,24-2-11 0,-24 2 1 0,20 0 8 16,-20 0-5-16,21 0-6 0,-21 0-3 15,24-4 2-15,-24 4 0 0,21-3 9 16,-21 3-4-16,22-1 15 0,-22 1-6 0,18-2 14 0,-18 2 0 15,17-2 13-15,-17 2 11 16,0 0 3-16,20-4 8 0,-20 4 8 0,0 0 1 16,0 0 8-16,0 0 1 15,0 0-6-15,20 4-9 0,-20-4-4 0,0 0-10 0,0 0-6 16,0 0-6-16,0 0-4 16,-32 29-5-16,32-29-6 0,-21 15-3 0,9-5 0 0,-2-1 0 15,2 3-4-15,1-1-2 16,-5 1-1-16,0 1-4 0,4 0 1 0,-3 2-4 15,5-4-6-15,-2 1 2 0,0-1 0 0,4 1-7 16,1 0 0-16,7-12 0 16,-14 18 2-16,8-10-3 0,6-8 2 0,-6 13-2 0,6-13 5 15,0 0 0-15,0 19 2 16,0-19 2-16,0 0-2 0,14 14 2 0,-14-14 2 16,19 7 1-16,-7-3-7 15,-12-4 2-15,26 4-2 0,-26-4-5 0,25 4-17 0,-9-4-23 16,-16 0-28-16,25 3-45 0,-13 0-57 0,4-3-61 15,-16 0-158-15,24 1-460 16,-15-1-190-16</inkml:trace>
  <inkml:trace contextRef="#ctx0" brushRef="#br0" timeOffset="150576.44">31768 13021 2533 0,'19'-8'-48'16,"-19"8"15"-16,0 0 7 0,0 0 17 0,16-4 0 16,-16 4-5-16,0 0 20 15,20-2-24-15,-20 2 9 0,0 0 12 0,25 0 12 16,-25 0 14-16,20 0-6 0,-20 0 0 0,20 4-2 0,-20-4-3 15,21 0-5-15,-21 0-19 16,20 2-18-16,-20-2-6 0,18 1-17 0,-18-1-5 16,0 0-6-16,17 3-14 15,-17-3-7-15,0 0-29 0,16-3-26 0,-16 3-67 0,0 0-346 16,0 0 265-16</inkml:trace>
  <inkml:trace contextRef="#ctx0" brushRef="#br0" timeOffset="150866.44">32127 12982 1577 0,'0'0'3'0,"0"0"12"16,16-7 24-16,-16 7 11 15,0 0 7-15,0 0 25 0,18-2 16 0,-18 2 23 16,0 0 12-16,0 0 19 0,0 0 5 0,0 0 2 15,17 13-5-15,-17-13-12 0,0 17-13 16,0-17-11-16,-4 25-20 0,4-25-7 0,-6 34-8 16,2-14-16-16,-1 2-5 15,-1-1-14-15,2 2-12 0,-2-4-14 16,2 0-15-16,-2-2-8 0,4 1-25 0,-2-2-23 16,2 0-28-16,2-16-39 0,-4 26-36 0,4-26-33 15,-2 21-34-15,2-21-81 0,-2 14-496 0,2-14-105 0</inkml:trace>
  <inkml:trace contextRef="#ctx0" brushRef="#br0" timeOffset="151146.41">32208 13018 2382 0,'4'-24'17'0,"-2"5"27"0,2 2 7 0,-3 2-7 0,-1 15 2 16,4-25-4-16,-4 25-4 15,6-20-4-15,-6 20 8 0,6-17-17 0,0 8 3 16,-6 9-9-16,12-17-5 0,-12 17-7 0,14-12 29 15,-3 8-11-15,-11 4-5 16,22-6-3-16,-22 6 1 0,22 0-5 0,-22 0 1 0,21 4 16 16,-21-4 2-16,20 9 5 15,-12-2 10-15,-8-7 10 0,10 16 3 0,-10-16-2 16,0 22-8-16,0-22-1 16,-14 23-3-16,6-14-6 0,-4 2-3 0,2 1-5 15,-5-4-16-15,1 1-29 0,-2-1-36 16,0 0-42-16,3-3-39 0,-1 1-53 0,14-6-82 15,-24 8-602-15,11-6-224 0</inkml:trace>
  <inkml:trace contextRef="#ctx0" brushRef="#br0" timeOffset="151376.44">32504 12828 2481 0,'16'-7'-78'16,"-16"7"13"-16,14-4 12 0,-14 4 1 0,0 0 13 0,0 0 20 16,0 0 14-16,27 11 24 15,-23-2 12-15,-4-9 13 0,2 29 13 16,-4-10 12-16,-2 4-1 0,-2 2-2 16,-2 4-10-16,-3 1-7 0,-1 4-10 0,-8 2-24 0,1 0-21 15,-3 0-34-15,-2 3-55 16,-3-5-47-16,-4-1-93 0,-1-4-446 0,-3 0 75 15</inkml:trace>
  <inkml:trace contextRef="#ctx0" brushRef="#br0" timeOffset="152026.29">30984 12798 2036 0,'0'0'16'0,"0"0"35"15,0 0-3-15,0 0-2 0,0 0 0 0,0 0 4 0,0 0 13 16,0 0 31-16,0 0 3 16,0 0 11-16,0 0 11 0,-15 38 3 0,3-25 6 15,0 2-1-15,0 2 1 16,0 2-1-16,1 2-7 0,3 4-11 0,0 0-8 0,-2 4-12 16,2 2-6-16,6-1-11 15,0 2-10-15,2 0-10 0,4 5-8 0,2-1-18 16,6-1-22-16,0 1-35 0,7 6-43 15,1-6-49-15,6 2-55 0,-1-5-55 16,-1-2-118-16,7-3-605 0,-3-7-388 0</inkml:trace>
  <inkml:trace contextRef="#ctx0" brushRef="#br0" timeOffset="152796.13">32335 13268 2736 0,'0'0'-140'0,"0"0"23"0,0 0 18 15,0 0 20-15,0 0 20 0,0 0 11 16,0 0 26-16,0 0 20 0,0 0 16 0,0 0 30 16,0 0 13-16,0 0 14 0,0 0 16 0,0 0 12 15,55 4 5-15,-55-4 2 16,0 0 3-16,0 0 3 0,0 0 9 0,0 0-4 16,0 0-17-16,0 0-7 15,0 0-13-15,-15 32-6 0,15-32-8 0,0 0-22 0,-10 23-12 16,10-23-11-16,-6 16-11 0,6-16-15 0,-4 15-27 15,4-15-25-15,0 0-38 0,2 23-39 16,-2-23-35-16,12 13-49 0,-12-13-105 0,15 9-506 16,-7-5-162-16</inkml:trace>
  <inkml:trace contextRef="#ctx0" brushRef="#br0" timeOffset="152976.18">32443 13155 2455 0,'0'0'-21'0,"0"0"37"16,0-22 27-16,0 22 14 16,0 0-5-16,2-15 14 0,-2 15 11 0,0 0 4 0,0 0-5 15,2-18-7-15,-2 18-9 16,0 0-27-16,0 0-35 0,0 0-64 0,0 0-52 16,8-13-58-16,-8 13-123 15,2-5-449-15,-2 5-29 0</inkml:trace>
  <inkml:trace contextRef="#ctx0" brushRef="#br0" timeOffset="153556.21">32940 12464 2103 0,'2'-21'-64'0,"-2"21"23"16,0 0 2-16,2-19 9 0,-2 19 6 0,0 0-4 15,2-19-1-15,-2 19 4 0,6-14-2 16,-6 14 2-16,0 0-3 0,10-16 5 0,-10 16 2 16,10-12 6-16,-10 12-2 15,15-12 5-15,-15 12 6 0,14-7-3 16,-14 7 3-16,20-9 1 0,-20 9-4 16,23-5-1-16,-23 5 2 0,24 0-7 0,-24 0-10 15,23 5 8-15,-23-5-2 0,18 5 9 0,-18-5-10 0,12 8 12 16,-12-8 4-16,0 0 16 15,0 0 10-15,0 0 13 0,0 0 14 16,-26 33 3-16,13-28 16 0,13-5 15 16,-26 9 4-16,16-5-10 0,10-4-12 0,-19 8-11 15,19-8-11-15,-12 7-20 0,12-7-7 16,0 0-5-16,-12 12-1 0,12-12-7 0,0 0 3 16,0 0 0-16,16 31-3 15,-8-20 2-15,-1 2-4 0,1 0 3 0,0 1 2 0,2 1 14 16,-4 1 19-16,-2-1-1 0,2 0 7 0,-6-15 2 15,4 25 3-15,-2-14 1 16,-2-11-10-16,-10 23 2 0,2-14-18 0,8-9-38 0,-24 13-47 16,11-5-65-16,-3-6-126 15,-2 2-433-15,1-3 71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30T19:38:09.25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20284 800 35 0,'0'0'10'16,"0"0"-10"-16,0 0 2 0,0 0-8 15,0 0 10-15,0 0-4 0,0 0 0 0,0 0 8 16,0 0 10-16,0 0 9 15,0 0 6-15,0 0 4 0,0 0 6 0,0 0-6 16,0 0-4-16,0 0-6 0,0 0 3 0,0 0 1 16,0 0 5-16,8-9 6 15,-8 9 5-15,0 0 0 0,0 0-2 0,0 0-2 16,0 0 5-16,0 0-6 0,0 0-1 16,0 0-5-16,0 0-1 0,0 0-8 0,0 0 2 0,0 0-4 15,0 0-3-15,0 0 1 16,0 0-8-16,0 0 3 0,0 0 0 0,0 0-2 15,0 0-2-15,0 0 0 0,0 0 6 0,0 0-8 16,0 0 18-16,0 0-5 16,0 0 8-16,0 0-8 0,0 0 4 0,0 0 8 15,0 0-15-15,0 0 10 0,0 0 4 16,0 0-7-16,0 0 9 0,0 0 2 0,0 0 10 16,0 0-5-16,0 0-3 0,0 0-2 15,0 0 8-15,0 0 5 0,0 0 5 0,0 0-26 16,27 26 1-16,-27-26-1 15,10 16 4-15,-10-16 2 0,10 15 10 0,-2-6 3 16,-8-9-5-16,11 15 3 0,-3-3 4 0,0-3 3 0,0 3-2 16,-8-12 2-16,14 19 1 15,-5-10 5-15,-1 2-10 0,-2 0 2 0,4 0-10 16,-2 1 6-16,-8-12-4 16,14 20-1-16,-5-11 3 0,-1 3-8 15,-2-1 1-15,4-1-4 0,-10-10 2 0,12 21-1 16,-6-14-2-16,-6-7-2 15,11 17-5-15,-5-8 3 0,-6-9-9 0,10 15 1 0,-10-15-1 0,10 14 1 16,-10-14-2-16,10 10 1 16,-10-10 2-16,8 12-5 0,-8-12 0 15,10 10-4-15,-10-10 0 0,0 0-1 0,7 12-4 16,-7-12-1-16,0 0-2 0,8 11-12 16,-8-11-26-16,0 0-35 0,0 0-42 0,10 9-38 15,-10-9-52-15,0 0-108 0,0 0-495 0,0 0-113 16</inkml:trace>
  <inkml:trace contextRef="#ctx0" brushRef="#br0" timeOffset="590.16">20572 813 2270 0,'0'0'-112'16,"0"0"12"-16,8-15 24 15,-8 15 8-15,0 0 15 0,0 0 15 0,0 0 17 16,0 0 6-16,0 0 20 0,0 0 2 16,6-13 8-16,-6 13 6 0,0 0 6 15,0 0 6-15,0 0 9 0,0 0-4 16,0 0 15-16,0 0 9 0,0 0-2 0,0 0 13 0,0 0 2 15,0 0 3-15,0 0-8 0,0 0 1 16,0 0-1-16,0 0-3 0,0 0-1 16,0 0 1-16,0 0-5 0,0 0-5 15,0 0-1-15,-29 30-1 0,29-30-4 16,-16 20 5-16,4-6 3 0,0-2-3 16,-1 5-3-16,-1-2-4 0,-2 2-4 0,2 0 0 15,-3 2-10-15,1-1 0 0,-2-1-6 16,1 2-2-16,3-3 0 0,-2 4-6 15,3-3-2-15,-1-2 1 0,2 0-5 0,0-1-3 16,4-2-12-16,-1-1-12 0,-1-1-28 0,10-10-21 16,-12 15-29-16,12-15-15 0,-12 15-27 15,12-15-26-15,-6 14-21 0,4-10-30 0,2-4-103 0,0 0-429 16,0 0-13 0</inkml:trace>
  <inkml:trace contextRef="#ctx0" brushRef="#br0" timeOffset="1079.83">20853 826 2042 0,'0'0'-121'0,"0"0"23"15,0 0 11-15,0 0 21 16,0 0 13-16,0 0 20 0,0 0 9 0,0 0 16 16,0 0 19-16,-37 23 13 0,37-23 9 15,-16 13 4-15,8-3 3 0,0-1 9 16,-1 3 4-16,1 0-3 0,0-1 9 16,-2 2-1-16,4 1 7 0,0-1-1 0,0 2-3 15,1-1 3-15,-1-1 1 0,2 2-5 16,4-15-2-16,-4 29-8 0,2-16 3 0,2-13-6 15,2 25-4-15,0-11-2 0,-2-14-1 0,10 21-6 16,-5-10-3-16,1 0-17 0,4-3-11 0,-10-8-30 16,20 17-41-16,-10-12-33 15,3 2-39-15,-13-7-61 0,22 4-120 0,-10-4-284 0,-12 0 187 16</inkml:trace>
  <inkml:trace contextRef="#ctx0" brushRef="#br0" timeOffset="1629.75">21038 926 1758 0,'0'0'-31'0,"0"0"17"15,0 0-4-15,0 0 5 0,0 0 11 0,0 0 7 0,0 0 5 16,2-17 7-16,-2 17 6 15,0 0-2-15,0 0-3 0,0 0 13 0,0 0-6 16,12-10-2-16,-12 10-10 0,0 0 13 16,0 0-4-16,21-6-1 0,-21 6-2 15,18-2 9-15,-18 2-11 0,19-1 4 0,-19 1-11 16,20-3 2-16,-20 3 4 0,26 0-9 16,-26 0 4-16,23 0 11 0,-23 0-17 15,26 0 12-15,-26 0-9 0,23 0 6 0,-23 0 3 16,18 3 0-16,-18-3-2 0,0 0 17 15,20 0-7-15,-20 0 11 0,0 0-2 0,13 7 4 0,-13-7 3 16,0 0 2-16,0 0 4 16,0 0-2-16,-8 24-5 0,8-24 5 0,0 0-4 0,-17 23-1 15,11-15 4 1,6-8-3-16,-20 19-7 0,10-9-3 0,-1-3-1 0,-1 5 1 16,2-3-5-16,0 1 1 15,10-10-1-15,-17 17-1 0,9-8 0 0,0-1 9 0,8-8 2 16,-12 15-2-16,12-15-3 15,-8 12 2-15,8-12 0 0,-4 14 1 0,4-14 3 16,0 0 5-16,0 0-10 0,18 18-6 0,-18-18-1 0,18 5-2 16,-18-5-1-1,23 9-3-15,-7-8-1 0,-2 2-5 0,-14-3-11 0,29 1-12 16,-13-1-26-16,-16 0-30 16,31 0-36-16,-31 0-34 0,34-1-33 0,-21-3-59 0,1 1-151 15,0-4-370-15,-4 3-30 16</inkml:trace>
  <inkml:trace contextRef="#ctx0" brushRef="#br0" timeOffset="1959.88">21495 899 2088 0,'0'0'-93'16,"0"0"6"-16,0 0 14 15,6-18 4-15,-6 18 6 0,0 0 12 0,0 0 14 16,0 0 7-16,0 0 29 0,0 0 1 0,0 0 11 0,0 0 13 16,0 0-6-16,0 0 12 15,0 0 10-15,22 29-17 0,-22-29 5 0,6 16 0 16,-6-16 1-16,6 18 15 16,0-6 6-16,-6-12 12 0,5 23-3 0,-1-11 4 15,-4-12 3-15,4 20 4 0,-2-8-8 16,-2-12 1-16,4 25-5 0,-4-25-7 15,0 20 1-15,0-20-8 0,0 20-4 0,0-20 7 0,-4 18-19 16,4-18-6-16,-6 18-20 16,6-18-20-16,-4 13-26 0,4-13-33 0,0 0-32 0,-5 18-33 15,5-18-60 1,0 0-158-16,-10 9-198 0,10-9 248 0</inkml:trace>
  <inkml:trace contextRef="#ctx0" brushRef="#br0" timeOffset="2189.64">21813 1099 1635 0,'20'-2'12'0,"-20"2"-2"16,18-2-3-16,-18 2 1 0,19-4 2 0,-19 4-3 15,20-1-7-15,-20 1 6 0,24-2 6 16,-24 2-4-16,23-3-6 0,-23 3 3 0,26-2 0 15,-26 2-9-15,23 0-2 0,-23 0-11 16,24-2-14-16,-14 2-16 0,-10 0-23 16,19-1-40-16,-19 1-76 0,0 0-225 0,18-5 131 15</inkml:trace>
  <inkml:trace contextRef="#ctx0" brushRef="#br0" timeOffset="2358.19">21978 1033 1211 0,'-25'-8'47'0,"25"8"-2"0,0 0-4 0,0 0-1 0,-16-6-10 16,16 6 1-16,0 0-5 0,0 0-1 0,0 0-1 16,0 0-6-16,0 0 4 0,0 0-10 15,0 0-7-15,45-10-15 0,-45 10-24 0,18-2-22 16,-4 1-36-16,-14 1-56 16,0 0-256-16,31-6 127 0</inkml:trace>
  <inkml:trace contextRef="#ctx0" brushRef="#br0" timeOffset="3258.08">22825 466 1162 0,'0'0'-4'0,"0"0"-1"16,0 0 5-16,-24-4 3 0,24 4 4 0,0 0 2 15,0 0 10-15,0 0 1 16,0 0 11-16,0 0 0 0,0 0 9 0,0 0-2 15,0 0 7-15,0 0-6 0,0 0-2 0,0 0 1 0,0 0 4 16,0 0 10-16,0 0-16 16,0 0-6-16,0 0-8 15,0 0 3-15,0 0-7 0,0 0 5 0,51-4-5 16,-51 4-2-16,24 0-3 0,-24 0 9 16,27 3-9-16,-27-3 0 0,26 1-8 0,-26-1 1 15,20 2 2-15,-20-2-3 0,23 2 3 0,-23-2-1 16,18 4-6-16,-18-4 7 15,0 0 10-15,14 5 3 0,-14-5 1 0,0 0 3 0,11 12-3 16,-11-12-3-16,0 0 0 0,0 0 8 0,-17 29 6 16,17-29-15-16,-16 21 1 15,6-10 12-15,2 1-12 0,-5-1 6 16,1 3-4-16,2-4 7 0,-2 5-3 16,2-2 6-16,-1 0 6 0,3 0 2 0,-2-1-14 0,2 1 8 15,0-2-4-15,0 1 5 16,8-12-5-16,-6 19 1 0,6-19 2 15,-4 18 8-15,4-18 3 0,0 0 1 0,8 26-8 0,-8-26 5 16,14 11 1-16,-2-3-4 0,2-2-8 16,-1 0 9-16,3-1-9 0,2-1-4 15,3-1-3-15,-3 4-2 0,4-4 3 16,-1 1-10-16,3-2-9 0,-7-1-10 16,5 2-30-16,0-2-30 0,-1 1-40 15,-1-2-44-15,-2-3-58 0,-1-1-148 0,-1 0-333 16,-6-1 67-16</inkml:trace>
  <inkml:trace contextRef="#ctx0" brushRef="#br0" timeOffset="3660.22">23318 331 1917 0,'0'0'-87'0,"2"-14"12"16,-2 14 2-16,4-12 13 16,-4 12 10-16,0 0 16 0,11-18 12 0,-11 18 16 15,0 0 16-15,6-13 7 16,-6 13 3-16,0 0 2 0,8-13 4 0,-8 13 1 0,0 0-10 16,0 0 16-16,12-10-13 15,-12 10-2-15,0 0 12 0,0 0 2 0,0 0 3 16,0 0 6-16,0 0-1 15,0 0 0-15,0 0 4 0,25 21-11 0,-25-21 15 0,0 0-7 16,-3 21-3-16,3-21 1 0,0 0 0 0,-4 22-2 16,4-22 5-16,-8 18 3 15,8-18-4-15,-6 15 0 0,6-15 0 0,-12 14 9 16,12-14-11-16,-8 15-5 0,8-15-3 16,-6 11 6-16,6-11-12 0,0 0-1 0,-8 14-8 15,8-14 0-15,0 0-10 16,0 0-15-16,0 0-13 0,0 0-28 0,0 0-33 15,16 17-29-15,-6-17-44 0,-10 0-62 0,0 0-444 16,37-4 107-16</inkml:trace>
  <inkml:trace contextRef="#ctx0" brushRef="#br0" timeOffset="3949.87">23665 567 1786 0,'0'0'-102'0,"16"8"13"15,-16-8 14-15,18 5 2 16,-18-5 10-16,25 5 11 0,-13-3 9 0,-12-2 5 15,26 4 8-15,-13-3 4 0,-13-1 5 0,30 3-2 0,-30-3-2 16,21 3 1-16,-21-3-12 16,26 1-22-16,-26-1-39 0,14-1-204 15,-14 1 96-15</inkml:trace>
  <inkml:trace contextRef="#ctx0" brushRef="#br0" timeOffset="4179.85">23801 533 898 0,'-14'-10'45'16,"14"10"-2"-16,0 0 2 0,0 0-1 16,0 0 14-16,0 0 27 0,0 0 15 15,0 0-2-15,0 0 6 0,-16 22 5 0,16-22 7 16,-6 19 6-16,6-19-15 0,-1 21-5 16,1-21-14-16,-2 25-1 0,2-12-5 15,0-13-13-15,-4 25-4 0,4-25-11 0,0 24 3 16,0-24-14-16,-4 23-4 0,4-23-32 0,0 21-22 15,0-21-31-15,4 18-27 0,-4-18-48 16,4 17-62-16,-4-17-138 0,3 10-286 16,-3-10 184-16</inkml:trace>
  <inkml:trace contextRef="#ctx0" brushRef="#br0" timeOffset="4684.76">24023 530 1670 0,'0'0'-65'15,"8"-10"10"-15,-8 10 4 0,0 0 9 0,13-10 16 16,-13 10 23-16,0 0 5 16,0 0 10-16,14-7 10 0,-14 7 0 0,0 0-2 0,16-5 2 15,-16 5 3-15,0 0 6 16,17-1-20-16,-17 1 13 0,0 0-1 0,26 0-8 15,-26 0 5-15,22 0 5 0,-22 0-19 0,21 1 9 16,-21-1 17-16,26 3-19 0,-26-3 0 16,25 2-12-16,-25-2 9 0,24 2-5 0,-24-2-3 15,17 1 8-15,-17-1 4 16,0 0 6-16,22 2-2 0,-22-2-2 16,0 0 2-16,18 0 3 0,-18 0-2 15,0 0 12-15,0 0 12 0,8 13 0 0,-8-13-7 0,0 0 5 16,0 0-8-16,0 0-4 15,-22 41 2-15,14-30 3 0,4 1-6 0,-4 1-1 16,-1-1-2-16,1 2 12 0,0-1-7 0,-2 1 4 16,2-3-7-16,2 3 3 15,-2-2 0-15,8-12 2 0,-11 22-5 0,5-13-8 16,6-9 0-16,-8 15 3 0,8-15-2 16,-8 17 3-16,8-17 6 0,0 0 4 0,0 18-10 0,0-18 6 15,0 0-9-15,22 16-7 16,-7-10 0-16,-1-3 2 0,2-1-4 0,1 2-7 15,5-4-8-15,0 2-25 0,-1-1-13 0,5-1-42 16,-1 0-44-16,-3 0-58 16,3-3-141-16,-3 1-329 0,0-2 114 0</inkml:trace>
  <inkml:trace contextRef="#ctx0" brushRef="#br0" timeOffset="4869.2">24710 743 1932 0,'0'0'-18'0,"0"0"2"0,22 2-7 0,-22-2-3 16,25 3 7-16,-25-3-2 0,30 3-1 15,-13-2 9-15,-1 0-8 0,2 2 0 0,-1-3-9 16,-17 0-10-16,30 2-25 16,-30-2-36-16,21 0-73 0,-21 0-257 15,22-5 418-15</inkml:trace>
  <inkml:trace contextRef="#ctx0" brushRef="#br0" timeOffset="5100.16">24932 661 1270 0,'0'0'59'0,"0"0"-6"0,0 0-7 16,-10-8-3-16,10 8-8 0,0 0 2 0,0 0 30 16,0 0-2-16,0 0 15 15,-16 25 23-15,16-25-10 0,-7 19 5 0,7-19-7 16,-6 22-8-16,6-22-5 0,0 24-9 15,-4-9-2-15,4-15-5 0,0 27-11 0,0-14-2 16,0-13-6-16,0 25-8 0,4-13-2 0,-4-12-19 16,4 22-14-16,-4-10-10 15,0-12-36-15,5 18-35 0,-1-8-22 0,-4-10-28 16,8 13-30-16,-8-13-43 0,8 11-426 16,-2-6 150-16</inkml:trace>
  <inkml:trace contextRef="#ctx0" brushRef="#br0" timeOffset="5519.99">25103 580 1792 0,'0'0'-79'0,"4"-15"10"0,-4 15 12 0,8-13 7 16,-8 13 14-16,0 0 24 15,9-17 22-15,-9 17 11 0,8-9-3 0,-8 9-1 0,8-10 5 16,-8 10-5-16,0 0-4 0,18-11 0 0,-18 11 6 16,14-4-3-16,-14 4 4 15,0 0 4-15,19-4-3 0,-19 4 7 0,0 0 6 16,0 0-4-16,26 8-6 0,-26-8 12 16,10 11-7-16,-10-11 2 0,11 17 8 15,-11-5-1-15,0-12-3 0,0 22 9 16,0-22-3-16,-4 28 0 0,0-13 17 15,1 1 2-15,3-16 5 0,-8 27 4 16,6-14 3-16,-2 1 8 0,4-14-8 0,-12 23-1 16,12-13-7-16,0-10-7 0,-6 20-1 0,6-20-4 15,-4 15 2-15,4-15 3 0,0 0-9 16,6 23-3-16,-6-23-8 0,12 14-7 0,-4-8-16 0,-8-6-15 16,25 9-32-16,-11-6-46 15,4 1-44-15,-18-4-45 0,29 5-62 0,-11-4-134 16,-6-1-337-16,-12 0 47 15</inkml:trace>
  <inkml:trace contextRef="#ctx0" brushRef="#br0" timeOffset="6689.92">22819 1126 1877 0,'-22'0'-114'0,"22"0"18"0,0 0 19 15,0 0 22-15,0 0 11 16,0 0 3-16,0 0 21 0,0 0 11 0,0 0 6 15,0 0 6-15,0 0 9 0,0 0 7 0,0 0 17 16,0 0-4-16,0 0 8 0,0 0 5 16,0 0-3-16,0 0 1 0,0 0 0 0,0 0-2 15,0 0-3-15,0 0 1 16,0 0 2-16,0 0-11 0,61-10-1 0,-61 10-3 16,30 0 6-16,-11 0-2 15,1-1 0-15,-20 1 4 0,41 0-1 0,-15 0-16 0,-1 0 6 16,1 0 2-16,1 0-7 15,5 0 0-15,-1 0 12 0,2 0-15 0,-1 0-2 16,1 0 0-16,1 0 1 0,-3 0-3 16,2 0 3-16,3 1-5 0,-5-1-6 0,5 0 12 15,-5 0-4-15,6 1 4 0,-3-1 4 0,-3 0 8 16,6 0-3-16,-3 0 8 16,1 0-7-16,-1 0 1 0,1 0-5 0,-2 0 1 15,1 0-9-15,1 0 5 16,-2 0 0-16,1 0-6 0,1 0 5 0,-1 0-6 0,1 0-4 15,-2 0 6-15,3 0-4 0,1 0 0 0,-2 0-3 16,3 0-3-16,1 0 2 0,-2 0 0 16,6-1-2-16,-1 1 4 0,1 1-3 0,-8-1 1 15,2 0-1-15,3 0 0 16,1 3 1-16,-6-3 1 0,3 0 1 0,-3 3 5 16,2-3-8-16,-1 1 0 0,-3 1 9 15,2-2-7-15,-1 1-2 0,-1-1-2 0,-1 0-4 16,1 0 8-16,0 3-4 15,3-2-4-15,-7-1 4 0,5 0-1 0,-5 2 5 16,6-2-3-16,-5 2 2 0,3-2 0 0,-5 2-2 0,5-2 4 16,-3 0-3-16,-1 2 2 15,0-2-2-15,-1 2 0 0,1-2-4 16,1 2 3-16,-1 0 0 0,-7-2-1 16,3 1-4-16,-3 2 4 0,4-1 2 0,-5-1-6 0,1-1 2 15,-3 3-4-15,-1-2 1 16,4-1 6-16,-9 3-3 0,-13-3 4 0,34 1-16 15,-34-1-7-15,21 0-6 0,-21 0-28 0,22 2-27 0,-22-2-21 16,20 2-39-16,-20-2-58 16,0 0-122-16,17-4-298 0,-17 4 166 0</inkml:trace>
  <inkml:trace contextRef="#ctx0" brushRef="#br0" timeOffset="8102.9">23053 1670 1799 0,'0'0'-12'0,"0"0"11"0,0 0 6 0,0 0 13 15,0 0 8-15,0 0 13 16,0 0 12-16,0 0 7 0,0 0 5 0,0 0 16 0,0 0 4 15,0 0 2-15,0 0 6 0,0 0 3 0,0 0-1 16,0 0-10-16,0 0-4 16,0 0-11-16,0 0-8 0,0 0-5 0,0 0-3 0,57-1-1 15,-57 1-11-15,29 0-5 16,-7 0 0-16,-1 0-6 0,-3 0-4 0,-18 0 1 16,41 0-4-16,-23 0-7 15,-2 0 3-15,-16 0-3 0,35 0-2 0,-21 0-2 0,-14 0 3 16,25 1-2-16,-25-1-2 15,24 0 2-15,-24 0-4 0,17 0 4 0,-17 0 1 16,0 0-2-16,18 4 2 0,-18-4-1 0,0 0-1 16,0 0 1-16,8 10-4 0,-8-10 3 15,0 0 3-15,0 0-6 0,0 0 0 0,0 0 3 16,-26 30 1-16,19-21-1 16,7-9-3-16,-18 12 0 0,6-4 1 15,2 0-2-15,10-8-3 0,-23 15 2 16,13-7-2-16,-4-1 2 0,2 3-3 0,-1-3 3 15,1 1-1-15,12-8-3 0,-18 11 1 16,6-5 1-16,12-6 0 0,-17 11 4 0,9-5-4 16,8-6-2-16,-18 9 1 0,18-9 1 0,-14 10 6 0,14-10-2 15,-15 8 2-15,15-8 0 16,-10 7-1-16,10-7 0 0,0 0-1 0,-16 10 1 16,16-10-1-16,0 0 0 15,0 0-2-15,-8 10 3 0,8-10 1 0,0 0 0 16,0 0 6-16,0 0-9 0,0 0 1 15,30 13-1-15,-30-13 1 0,23 3-2 0,-23-3-2 16,28 0 1-16,-14 3 0 0,5-3-10 0,-19 0-9 16,32 1-14-16,-13-1-12 0,3 0-17 15,-6 0-24-15,3 0-34 16,1 0-36-16,-20 0-27 0,39-4-43 0,-21 3-87 16,3-3-500-16,-1 0-124 0</inkml:trace>
  <inkml:trace contextRef="#ctx0" brushRef="#br0" timeOffset="8320.04">23732 1823 2331 0,'18'7'-32'16,"-18"-7"6"-16,0 0 9 0,0 0 3 15,14 4-2-15,-14-4 2 0,0 0-1 0,23 4 2 0,-23-4 9 16,18 0-4-16,-18 0-3 15,21 0 15-15,-21 0-16 0,22 0 4 0,-22 0-3 16,22 0-17-16,-22 0-23 0,25 0-21 0,-11-1-37 16,-2-2-45-16,-12 3-114 0,25-7-201 15,-17 3 364-15</inkml:trace>
  <inkml:trace contextRef="#ctx0" brushRef="#br0" timeOffset="8565.02">24084 1613 1370 0,'0'0'5'15,"15"-11"7"-15,-15 11 10 0,0 0 0 16,0 0 14-16,0 0 7 0,0 0 2 16,12 34 10-16,-12-34-3 0,2 26 11 15,-2-7 6-15,0-1 16 0,4 3-18 0,-4-2-9 16,0 2-1-16,0-2-6 0,0 2 1 15,0-2 1-15,0 0-19 0,0 1-32 0,0-4-22 16,0-16-43-16,4 29-46 0,-4-16-57 16,0-13-132-16,0 19-217 0,0-11 311 15</inkml:trace>
  <inkml:trace contextRef="#ctx0" brushRef="#br0" timeOffset="8849.79">24368 1530 1423 0,'0'0'-9'15,"18"-4"21"-15,-18 4 7 0,0 0 0 0,18 16 3 16,-18-16 8-16,8 20-6 0,-5-3-1 15,1 2 6-15,0 4 1 0,-4 4-5 16,-4-1 17-16,0 3 5 0,1 2 6 0,-3 3-19 0,-2 0 1 16,0 2 8-16,-4-1-12 15,2 1-13-15,-7 2-28 0,-5 2-19 0,-3-4-26 0,1 0-27 16,-4 0-50-16,-1-3-92 16,-4-2-237-16,-1-1 382 0</inkml:trace>
  <inkml:trace contextRef="#ctx0" brushRef="#br0" timeOffset="9509.7">22943 1484 1233 0,'0'0'-57'15,"0"0"11"-15,0 0 16 0,0 0 9 0,0 0 21 16,0 0 7-16,0 0 10 16,0 0 10-16,0 0 1 0,-26 28 11 0,26-28-4 15,-10 23 3-15,2-7 2 16,1 0-1-16,-1 4 8 0,0 0 2 0,-2 3 9 0,2 2-6 15,0 1 5-15,-1 2 6 0,5-2-11 0,-4 7 7 16,2-1-12-16,-2-2 5 16,2-1-2-16,2 1-13 0,2 1 9 0,0 0 12 15,2-1-16-15,2 0 15 0,2-1-17 16,4 5 2-16,4-1 2 0,-2-3-15 0,5 1-11 16,5-2 4-16,0-5-30 15,1-1-23-15,1 2-32 0,3-2-38 0,1-2-51 0,-1-4-123 16,5-1-282-1,-5-2 252-15</inkml:trace>
  <inkml:trace contextRef="#ctx0" brushRef="#br0" timeOffset="10815.9">24889 1491 1521 0,'0'0'-79'15,"0"0"10"-15,0 0 16 16,0 0 10-16,0 0 18 0,0 0 20 0,0 0 24 15,0 0 7-15,0 0 16 0,-30 26 6 0,30-26 5 0,-11 13 6 16,11-13 2-16,-10 16 1 16,6-6 11-16,-6 4-13 0,2-1-8 0,0 1 5 15,0 0 9 1,2 1-9-16,-1 5 3 0,-5-4 8 0,6 3-8 0,-2 3 6 16,0-5-11-16,4 2 1 0,2 1 8 15,-2 0-5-15,4-1-5 0,0 0 3 0,0 1-1 16,6-2-4-16,-2 0-4 15,0-2-2-15,4 0-10 0,0-1 0 0,2 0-32 0,1-1-36 16,-1-2-44-16,2-2-60 0,2 0-70 0,-2-4-181 16,-5-2-253-16,3-1 136 15</inkml:trace>
  <inkml:trace contextRef="#ctx0" brushRef="#br0" timeOffset="11345.1">25048 1661 1858 0,'0'0'-53'0,"0"0"1"0,12-9 9 16,-12 9 0-16,0 0 8 15,11-8 2-15,-11 8 6 0,0 0 7 0,18-6 6 0,-18 6 8 16,0 0 4-16,18-4 7 0,-18 4 5 0,0 0 0 16,21 0 12-16,-21 0-10 15,0 0 8-15,26 2 0 0,-26-2 6 16,16 4 3-16,-16-4-6 0,17 4 2 16,-17-4 6-16,14 8 2 0,-14-8 1 15,12 9 5-15,-12-9-2 0,10 9-5 0,-10-9-4 16,4 14 12-16,-4-14 6 0,0 0-7 0,-4 23 6 15,4-23-5-15,-6 17 6 0,6-17-3 0,-12 19 7 0,4-7-9 16,2-3-3-16,6-9-6 16,-16 25 0-16,7-16 3 0,1 3 2 0,0-1-11 15,8-11-1-15,-14 21 6 16,10-11-10-16,4-10 7 0,-13 17-3 0,13-17 3 16,-8 16 4-16,8-16 3 0,-8 14-2 15,8-14 2-15,-8 15 4 0,8-15 2 0,0 0-2 16,0 20-4-16,0-20 3 15,0 0-6-15,12 18-2 0,-12-18-4 0,13 10-1 0,-1-6-3 16,-12-4-1-16,26 8-5 0,-12-4-2 0,1-3-7 16,-1 3-25-16,-14-4-23 15,37 2-41-15,-23-2-25 0,-14 0-37 0,33-2-44 16,-15-2-98-16,0-1-453 0,-6-1-12 16</inkml:trace>
  <inkml:trace contextRef="#ctx0" brushRef="#br0" timeOffset="11750.77">25503 1491 2085 0,'0'-24'-49'16,"0"24"4"-16,0 0 10 15,4-18 8-15,-4 18 15 0,0 0 0 0,4-16 5 0,-4 16 23 16,0 0 2-16,0 0 16 0,0 0-10 0,0-18 11 16,0 18 0-16,0 0 4 15,0 0-9-15,0 0-1 0,0 0-3 16,0 0-5-16,0 0 14 0,10-9 1 0,-10 9-2 16,0 0 0-16,0 0-1 0,0 0 4 0,0 0-13 15,0 0 7-15,0 0-4 16,0 0 3-16,-4 55 6 0,4-55-2 0,-6 19 3 15,6-19 10-15,-8 19-1 0,4-9 6 0,4-10-5 0,-7 17-1 16,7-17-5-16,-2 16 2 16,2-16-5-16,0 0 2 0,-4 20-4 0,4-20-2 15,0 0-5-15,6 17-17 16,-6-17-27-16,11 10-35 0,-11-10-40 16,14 8-38-16,-6-5-41 0,-8-3-59 15,0 0-104-15,29 2-340 0,-19-2 90 0</inkml:trace>
  <inkml:trace contextRef="#ctx0" brushRef="#br0" timeOffset="12090.14">25786 1819 1983 0,'0'0'-24'0,"0"0"5"15,0 0-2-15,8 14 10 0,-8-14 17 0,16 5 5 16,-16-5 12-16,14 4 11 15,-14-4-9-15,21 4-4 0,-21-4 3 0,22 6-3 16,-11-5 7-16,-11-1-14 0,26 5 3 0,-26-5-2 0,26 3-20 16,-13-2-23-1,-13-1-31-15,22 5-34 0,-22-5-36 0,25 0-79 0,-25 0-314 16,20-2 297-16</inkml:trace>
  <inkml:trace contextRef="#ctx0" brushRef="#br0" timeOffset="13260.05">26140 1685 1420 0,'0'0'-30'0,"0"0"17"0,0 0 2 16,0 0 11-16,0 0 12 0,0 0 9 15,-18-1 13-15,18 1 14 0,0 0-1 0,0 0-1 16,0 0 10-16,0 0-1 15,0 0-2-15,0 0-5 0,0 0-11 16,0 0-1-16,0 0-7 0,0 0-3 0,0 0 8 16,0 0 1-16,0 0-12 0,0 0-4 15,0 0-5-15,0 0 2 0,0 0-2 0,0 0 2 16,0 0-10-16,0 0 9 0,0 0-3 16,0 0-9-16,0 0 12 0,0 0-6 0,0 0-10 15,59 10 5-15,-59-10-4 0,18 1 2 16,-18-1 1-16,17 4 2 0,-17-4-2 0,16 2 3 15,-16-2-4-15,18 2 1 0,-18-2-2 0,0 0 1 16,21 4-5-16,-21-4 7 16,0 0 3-16,18 0-6 0,-18 0 4 0,0 0-5 0,18 2 2 15,-18-2-2-15,0 0 0 16,0 0 3-16,23 0 3 0,-23 0 6 0,0 0 1 16,0 0 7-16,0 0 6 15,14 1 4-15,-14-1-13 0,0 0 1 0,0 0 0 0,0 0-5 16,0 0-6-16,0 0 10 15,0 0-2-15,0 0 2 0,0 0 0 0,0 0 4 16,0 0 9-16,0 0-9 0,0 0-1 0,0 0 5 16,-26 35-7-16,26-35 4 0,-13 14 7 15,13-14-9-15,-16 15 0 0,8-6 5 0,8-9-8 16,-14 17 7-16,6-7-3 16,8-10-2-16,-9 17 0 0,5-7 2 0,4-10-7 15,-12 16 0-15,12-16 2 16,-10 16-3-16,10-16-1 0,-8 12 3 0,8-12 0 0,-4 14 6 15,4-14 6-15,-4 14 0 0,4-14 0 0,0 0-2 16,0 0 2-16,0 0 0 16,8 25 0-16,-8-25-2 0,12 8-7 0,-12-8 4 15,18 7-5-15,-18-7-3 0,17 3-2 16,-17-3 0-16,22 7-5 0,-22-7-8 0,22 3-13 16,-7-1-27-16,-15-2-27 15,32 2-21-15,-17-2-36 0,3 0-30 0,4 0-44 16,-22 0-87-16,37-4-424 15,-19 1 30-15</inkml:trace>
  <inkml:trace contextRef="#ctx0" brushRef="#br0" timeOffset="13460.03">26693 1862 2061 0,'0'0'-39'0,"0"0"-8"0,26 0-3 0,-26 0-1 0,0 0 12 15,22 3-7-15,-22-3 5 0,21 2 11 0,-21-2-8 16,18 2 10-16,-18-2 1 16,21 2 6-16,-21-2-8 0,24 3-18 0,-14-1-39 15,-10-2-69-15,0 0-265 16,25-2 133-16</inkml:trace>
  <inkml:trace contextRef="#ctx0" brushRef="#br0" timeOffset="13721.18">26835 1794 1190 0,'0'0'-7'16,"-22"-5"1"-16,22 5-2 15,0 0 2-15,0 0 3 0,0 0 17 0,0 0 16 16,-8 22 3-16,8-22 14 0,-4 18-2 16,4-18 1-16,-2 20 7 0,2-20 18 0,0 25-30 15,0-25 3-15,-1 27-9 16,1-27 3-16,0 26-1 0,1-14-4 0,-1-12 1 15,-1 27 1-15,1-27-11 0,0 26 4 0,-2-14 3 0,2-12-14 16,0 23-2 0,0-23-5-16,-2 19-14 0,2-19-21 0,-2 17-18 0,2-17-24 15,0 0-36-15,-4 21-83 16,4-21-298-16,-4 5 353 0</inkml:trace>
  <inkml:trace contextRef="#ctx0" brushRef="#br0" timeOffset="14029.97">27049 1684 1292 0,'0'0'-19'16,"0"0"19"-16,0 0 18 0,0 0 13 0,0 0 19 15,0 0 25-15,0 0 20 0,0 0 12 0,0 0 12 16,0 0-7-16,18 26 12 0,-18-26 3 16,0 24-5-16,0-24-11 0,-2 32-2 0,2-13-7 15,0-2-9-15,0 2-2 16,0 0-8-16,0-1-10 0,0 0-3 0,0 1-11 16,0 0-6-16,2-2-4 15,-2 1-11-15,0-18-14 0,0 29-31 0,2-16-37 0,-2-13-37 16,1 25-36-16,3-16-43 15,-4-9-68-15,4 17-165 0,-4-17-292 0,8 7 70 16</inkml:trace>
  <inkml:trace contextRef="#ctx0" brushRef="#br0" timeOffset="14420.01">27343 1559 1932 0,'0'0'-86'0,"0"0"16"16,0 0 16-16,0 0 17 0,0 0 17 0,0 0 22 16,0 0 18-16,0 0 10 15,0 0 26-15,0 0 14 0,0 0-5 0,0 0 2 16,20 41 7-16,-20-24-3 0,0 4 7 16,-2 2-3-16,2 1-4 0,-2 4-4 0,-2-2-3 15,-4 1-9-15,4 1 1 16,1 1-12-16,-3-3-4 0,-6 1-37 0,4 4-25 15,-6-3-54-15,2-1-56 0,-1-2-100 0,-5-6-463 0,2 0 57 16</inkml:trace>
  <inkml:trace contextRef="#ctx0" brushRef="#br0" timeOffset="15865.06">25423 1391 1877 0,'0'0'-126'15,"0"0"12"-15,0 0 20 16,0 0 17-16,0 0 15 0,0 0 19 0,0 0 16 0,0 0 10 15,0 0 11-15,0 0 6 0,0 0 12 0,0 0-1 16,0 0 11-16,0 0 0 16,0 0 2-16,0 0 5 0,0 0 12 0,0 0 2 15,0 0 0-15,0 0 8 0,0 0 7 16,0 0-7-16,0 0 5 0,0 0 6 0,0 0-11 16,0 0 10-16,0 0-3 15,0 0-6-15,0 0 5 0,0 0 3 0,0 0 2 16,0 0-8-16,0 0-4 0,0 0-4 15,0 0-4-15,0 0-7 0,0 0-6 0,0 0 2 16,0 0-1-16,0 0-3 0,0 0-2 0,0 0-1 16,0 0-5-16,0 0-1 15,0 0-5-15,25-25 0 0,-25 25 7 0,0 0-12 0,18-4 1 16,-18 4 7-16,0 0-10 16,20-3-3-16,-20 3 1 0,0 0 5 0,17-4-3 15,-17 4-2-15,0 0 2 16,0 0 0-16,18-3-3 0,-18 3 7 0,0 0-13 0,0 0 6 15,0 0 6 1,26 3-7-16,-26-3 4 0,0 0-4 0,0 0 3 0,15 5 4 16,-15-5 0-16,0 0 2 0,10 7 5 0,-10-7-2 15,0 0 1-15,0 0 2 0,12 12-1 16,-12-12 2-16,0 0 1 0,6 13 5 0,-6-13-2 16,0 0 5-16,0 0 0 15,0 21 0-15,0-21-4 0,0 0 3 16,-6 20-4-16,6-20 2 0,0 0 0 15,-4 16-2-15,4-16-3 0,-4 16 6 0,4-16-10 0,-8 13-3 16,8-13 2-16,-6 16 1 16,6-16-7-16,-8 13 4 0,8-13-1 0,-3 16 1 15,3-16-3-15,-8 12 2 0,8-12 3 0,0 0 2 0,-10 17 2 16,10-17 3-16,-8 12-1 16,8-12 0-16,0 0 1 0,-14 14-7 0,14-14 1 15,0 0 2-15,-12 11-6 16,12-11-2-16,0 0 3 0,-7 11 2 0,7-11-2 0,0 0-6 15,0 0 4-15,-10 11-3 0,10-11 1 0,0 0 4 16,0 0-5-16,0 0 5 16,-12 10 1-16,12-10-4 0,0 0 3 0,0 0 1 0,0 0 1 15,0 0-4 1,0 0-3-16,0 0 5 0,0 0-4 0,0 0-3 0,-10 8 0 16,10-8 1-16,0 0 1 15,0 0 2-15,0 0-3 0,0 0 3 16,0 0 0-16,0 0-2 0,0 0 6 0,0 0-1 15,0 0 1-15,0 0 2 0,0 0-1 0,0 0 0 16,0 0 1-16,0 0-4 0,0 0 4 16,0 0-3-16,0 0 0 0,0 0 1 0,32 13-5 15,-32-13-9-15,19 2-27 0,-19-2-28 16,22 2-39-16,-22-2-48 0,21 2-43 16,-7-1-55-16,-14-1-134 0,16-1-509 15,-16 1-255-15</inkml:trace>
  <inkml:trace contextRef="#ctx0" brushRef="#br0" timeOffset="22229.92">25046 1678 2472 0,'0'0'-167'0,"0"0"13"15,0 0 15-15,0 0 10 0,0 0 17 16,0 0 6-16,0 0 13 0,0 0 2 0,0 0 19 16,0 0 11-16,0 0 7 0,0 0 14 15,0 0 14-15,0 0 9 0,0 0 10 0,0 0 5 0,0 0 7 16,0 0 9-16,0 0-2 0,0 0-1 16,0 0 15-16,0 0-7 0,0 0 3 0,0 0 4 15,0 0-3-15,0 0-1 0,0 0-2 16,0 0 6-16,0 0 3 0,0 0-10 15,0 0 3-15,0 0 3 0,0 0 0 0,0 0-13 0,0 0 5 16,0 0 10-16,0 0-2 16,0 0 15-16,0 0 1 0,0 0 0 0,0 0 12 15,-34-9 4-15,34 9-4 16,0 0-1-16,0 0-8 0,0 0 4 16,0 0 6-16,0 0 4 0,0 0 5 0,0 0 3 15,0 0 0-15,0 0 9 16,0 0-3-16,0 0-1 0,0 0-2 0,0 0-1 15,0 0-7-15,0 0 6 0,0 0-7 16,0 0-3-16,0 0-10 0,0 0 2 0,0 0-13 0,0 0 2 0,0 0-2 16,0 0-5-16,0 0-5 15,0 0-1-15,0 0 1 0,0 0-8 0,0 0-2 16,55 5-1-16,-55-5-2 0,0 0 2 16,22 4-3-16,-22-4 0 0,0 0-2 15,22 2-2-15,-22-2 2 0,17 1-2 16,-17-1-2-16,0 0-1 0,16 3-1 0,-16-3-1 15,0 0 2-15,0 0 2 0,22 1-10 0,-22-1 7 0,0 0-1 16,17 3-2-16,-17-3-1 16,0 0 5-16,0 0-2 0,0 0-8 0,22 1 5 15,-22-1 1-15,0 0-2 16,0 0 1-16,22 0 2 0,-22 0 0 0,0 0-1 0,0 0 0 16,0 0-2-1,21-1 4-15,-21 1-3 0,0 0 1 0,0 0 0 0,0 0-1 16,0 0-1-1,22 0 4-15,-22 0-5 0,0 0 6 0,0 0-1 0,0 0-6 16,0 0 3-16,0 0 0 0,0 0-1 0,0 0 2 16,0 0-1-16,0 0 0 0,23 0 0 15,-23 0 0-15,0 0-1 0,0 0-2 16,0 0 5-16,0 0-2 0,0 0 2 0,0 0-6 16,0 0 6-16,0 0-4 0,0 0 6 15,0 0-5-15,0 0 2 0,0 0 2 16,18-3-6-16,-18 3 3 0,0 0 2 0,0 0-1 15,0 0-1-15,0 0-3 0,0 0 2 0,0 0 2 16,0 0-3-16,0 0 4 0,0 0-2 16,0 0 3-16,0 0 1 0,0 0 0 0,0 0 4 15,0 0 4-15,0 0-2 16,0 0 1-16,0 0 1 0,0 0-1 0,0 0-4 0,0 0 2 16,0 0-6-16,0 0 7 15,0 0-3-15,0 0-2 0,0 0 3 0,0 0-3 16,0 0 3-16,0 0-2 15,0 0 0-15,0 0 1 0,0 0-3 16,0 0 1-16,0 0 2 0,-37 31-3 0,37-31-2 16,-14 10 6-16,14-10-4 0,-12 11 1 0,12-11-4 15,-14 14 3-15,14-14-4 0,-11 11 3 16,11-11 2-16,-18 12-2 0,14-5-2 0,4-7 1 16,-14 13 0-16,14-13-1 0,-12 13 0 15,12-13 1-15,-13 16 3 0,5-10-3 16,8-6-2-16,-14 13 4 0,14-13 0 0,-12 11-3 15,12-11 3-15,-13 12-1 0,13-12-3 0,-8 9 0 0,8-9-2 16,-14 10 2-16,14-10 2 16,-8 10-2-16,8-10 2 0,-12 11 0 0,12-11-1 15,-9 8 1-15,9-8-2 16,0 0 0-16,-16 15 3 0,16-15-2 16,-10 7-2-16,10-7 4 0,-8 10-5 0,8-10 5 15,0 0-3-15,-14 11-3 0,14-11 5 16,0 0-2-16,-11 14-2 0,11-14 5 15,0 0-3-15,-10 9 2 0,10-9-2 16,0 0 0-16,-16 8 3 0,16-8-1 16,0 0-2-16,0 0 2 0,0 0-5 0,-10 10 2 15,10-10 1-15,0 0 0 0,0 0 1 0,0 0 3 16,0 0-7-16,-15 7 3 0,15-7-2 0,0 0-1 16,0 0 1-16,0 0 7 0,0 0-8 15,0 0 3-15,0 0 0 0,-10 7-2 16,10-7 2-16,0 0 0 0,0 0 1 15,0 0 0-15,0 0 2 0,0 0-1 0,0 0 1 0,0 0 0 16,0 0-3-16,0 0-2 0,0 0 1 16,0 0 1-16,0 0-5 0,0 0 4 0,0 0-1 15,0 0 1-15,0 0 1 16,0 0-2-16,0 0 2 0,0 0-2 0,0 0 0 0,0 0 0 16,0 0 2-1,0 0-2-15,0 0 1 0,51-13 1 16,-51 13-2-16,0 0 0 0,17-1-3 0,-17 1 5 15,0 0-3-15,0 0 0 0,22 0 1 16,-22 0 2-16,0 0 0 0,0 0 1 0,26 0-2 16,-26 0 6-16,0 0-2 0,0 0-9 0,21 3 4 15,-21-3 2-15,0 0-3 0,12 2 2 0,-12-2 5 16,0 0 0-16,22 4-8 0,-22-4 0 16,0 0 7-16,21 4-6 0,-21-4 4 0,18 3 2 15,-18-3-3-15,0 0 4 16,21 3-3-16,-21-3-4 0,20 1 6 0,-20-1 0 15,0 0-1-15,24 0 2 0,-24 0 2 0,0 0-2 0,23 2-1 16,-23-2-1-16,0 0 0 16,26 0-2-16,-26 0-2 0,0 0-5 15,14 2-27-15,-14-2-17 0,0 0-37 16,21 2-20-16,-21-2-48 0,18 2-38 0,-18-2-72 0,19 0-598 16,-19 0-217-16</inkml:trace>
  <inkml:trace contextRef="#ctx0" brushRef="#br0" timeOffset="185117.89">21731 4214 528 0,'0'0'63'0,"0"0"-20"0,0 0-17 0,0 0 0 16,0 0-6-16,0 0 1 16,0 0 6-16,0 0 4 0,0 0 0 0,0 0 6 0,0 0-3 15,0 0 0-15,0 0-5 16,0 0-4-16,0 0-3 0,0 0-3 0,0 0-6 0,0 0 1 16,0 0 2-16,0 0 4 0,0 0 3 0,0 0 0 15,0 0-4-15,0 0-3 16,0 0 5-16,0 0-2 0,0 0-5 0,0 0 11 15,0 0-5-15,0 0-2 16,0 0 8-16,0 0-12 0,0 0-1 0,0 0-2 0,0 0 1 16,0 0 1-16,0 0-4 15,0 0 10-15,0 0 5 0,0 0 7 0,0 0-6 16,0 0 7-16,0 0-6 16,22 10 2-16,-22-10-4 0,0 0-9 0,0 0 8 15,21-3-1-15,-21 3-9 0,0 0-3 0,22-1 5 0,-22 1-5 16,0 0 0-16,0 0-7 15,27 0 7-15,-27 0 3 0,0 0-5 0,22-3 6 0,-22 3 0 16,0 0-7 0,16-1 14-16,-16 1 10 0,0 0-9 0,0 0-3 0,23-2-3 15,-23 2 5-15,0 0-6 16,0 0-4-16,18-2 0 0,-18 2 1 0,0 0 2 0,0 0-6 16,0 0 5-16,20-4 8 15,-20 4-10-15,0 0-10 0,0 0 4 0,0 0 5 16,0 0-2-16,0 0-3 0,0 0 7 0,0 0-5 15,17 0-3-15,-17 0 6 16,0 0-7-16,0 0 0 0,0 0-3 0,0 0 8 0,0 0-5 16,0 0-11-16,0 0 13 15,0 0 1-15,0 0-1 0,0 0 1 0,0 0-4 16,0 0-8-16,0 0-12 16,0 0-17-16,0 0-17 0,0 0-28 0,18-3-36 0,-18 3-60 15,0 0-348-15,0 0 297 0</inkml:trace>
  <inkml:trace contextRef="#ctx0" brushRef="#br0" timeOffset="185817.56">21686 4069 1406 0,'0'0'-72'0,"0"0"15"15,0 0 13-15,0 0 4 0,0 0 10 16,0 0 7-16,45 0 9 0,-45 0 6 0,0 0-3 16,0 0 7-16,0 0 1 0,0 0 1 15,0 0 2-15,0 0 5 0,0 0 6 0,0 0 0 16,0 0-1-16,0 0 6 16,0 0-5-16,0 0 1 0,0 0 4 0,0 0-6 15,0 0 1-15,0 0 6 0,0 0-1 0,0 0-2 0,0 0 3 16,0 0 4-1,22 2-9-15,-22-2 0 0,0 0-2 0,0 0 2 16,0 0-1-16,21-2-4 0,-21 2-1 16,0 0 6-16,22-2-1 0,-22 2-8 0,0 0 1 0,25-1-1 15,-25 1 7-15,20 0-5 16,-20 0 9-16,18-4-5 0,-18 4-3 0,0 0 1 16,25-2 0-16,-25 2 2 0,0 0 2 15,22-1-4-15,-22 1 2 0,0 0-1 0,16-3 1 16,-16 3 1-16,0 0 2 0,0 0-6 0,0 0 8 15,0 0-11-15,17 0-13 16,-17 0-14-16,0 0-16 0,0 0-21 0,0 0-41 16,0 0-67-16,0 0-207 0,0 0 118 15</inkml:trace>
  <inkml:trace contextRef="#ctx0" brushRef="#br0" timeOffset="197347.59">22575 4123 437 0,'0'0'115'0,"0"0"-40"0,0 0-3 0,0 0-22 0,0 0-21 15,0 0-5-15,0 0 5 16,0 0 0-16,0 0-4 0,0 0 2 0,0 0 0 15,0 0 4-15,0 0-6 0,0 0 9 16,0 0 3-16,0 0-3 0,0 0 3 0,0 0-4 16,0 0 9-16,0 0-3 15,0 0 4-15,0 0-8 0,0 0 4 0,0 0 11 16,0 0-8-16,0 0-3 0,0 0 7 16,0 0-1-16,0 0-3 0,0 0-5 0,0 0-1 15,0 0-9-15,0 0 7 0,0 0-8 0,0 0-3 16,0 0 5-16,48 4 0 15,-48-4-7-15,0 0 1 0,25-3 1 0,-25 3-1 0,22 0 4 16,-22 0-12-16,25-1 2 16,-25 1 0-16,26-2-6 0,-14-1 6 0,-12 3-7 15,27-1-2-15,-27 1 7 16,29-2-6-16,-29 2 7 0,26-1-5 0,-10-2 1 16,-16 3-6-16,25-2-1 0,-25 2 1 0,26-2-2 0,-26 2 2 15,25-4 3-15,-25 4 0 16,28 0-5-16,-28 0 6 0,21-3-3 0,-21 3 1 0,26 0-3 15,-26 0-1 1,25-2 13-16,-25 2-7 0,26-2-2 0,-26 2-7 0,26-1 4 16,-13-2 2-16,-13 3 7 15,32 0-15-15,-17-3 7 0,-15 3-11 0,38 0 12 0,-23-1-6 16,-15 1 3-16,36-1-4 16,-19 1 2-16,-1-3-6 0,-16 3 10 15,30-2-2-15,-30 2 0 0,31-1-1 0,-15-1-1 0,-16 2 9 16,29-2-9-16,-11 0 2 0,-18 2 0 15,29-2-1-15,-15 0 7 0,4-2-3 0,-18 4-12 16,33-1 9-16,-19-2 6 16,-14 3-12-16,33-1 6 0,-19 1-3 0,-14 0 4 15,33-2-6-15,-19 2 7 16,-14 0-2-16,30-1-5 0,-15-2 5 0,-15 3-1 0,28 0-2 16,-28 0 3-16,23 0 3 0,-23 0 0 0,18-3 3 15,-18 3 2-15,22-1 6 16,-22 1-2-16,0 0-6 0,25 0 8 0,-25 0-14 0,0 0 9 15,18-2 5-15,-18 2 1 16,0 0-1-16,0 0-5 0,0 0-3 0,25 0-5 16,-25 0 5-16,0 0-6 15,0 0-19-15,0 0-20 0,0 0-42 0,12 0-42 0,-12 0-67 16,0 0-116-16,0 0-266 0,0 0 235 0</inkml:trace>
  <inkml:trace contextRef="#ctx0" brushRef="#br0" timeOffset="198487.83">22691 4692 1585 0,'0'0'-40'0,"0"0"11"0,0 0 19 16,0 0 7-16,0 0 11 0,0 0 9 0,-29-1 18 0,29 1 7 16,0 0-7-16,0 0 2 15,0 0-2-15,0 0 6 0,0 0-5 0,0 0-7 16,0 0-1-16,0 0 9 15,0 0-3-15,0 0-3 0,0 0-4 0,0 0-6 0,0 0 1 16,0 0-1-16,0 0-7 16,0 0 6-16,63 0-11 0,-63 0 2 0,21-3 3 15,-21 3-6-15,22 0 11 16,-22 0-6-16,21 0-10 0,-21 0 11 16,20 3-3-16,-20-3 1 0,18 0-2 0,-18 0 2 0,0 0 15 0,21 1-4 15,-21-1 11-15,0 0 12 16,10 6 0-16,-10-6-5 0,0 0 3 15,0 0-2-15,0 0-7 0,0 0-5 0,-6 27 2 16,6-27-4-16,0 0-1 0,-15 21-8 0,15-21 6 16,-14 17 0-16,6-8-5 15,0 1 5-15,8-10 1 0,-18 17-4 0,9-6 4 0,1-1-6 16,8-10 7-16,-18 17-5 16,10-8 1-16,8-9 2 0,-13 15-2 0,13-15-2 15,-8 14 0-15,8-14 6 0,-8 11-2 16,8-11-1-16,0 0-1 0,-12 16 1 0,12-16 1 15,0 0 10-15,-4 12 4 0,4-12 2 0,0 0-1 16,0 0-2-16,24 13-5 16,-24-13-5-16,21 4 0 0,-21-4-4 0,28 3-4 15,-13-3-13-15,1 2-22 0,4-2-31 16,-20 0-29-16,33 0-35 0,-15 0-44 16,-2 0-39-16,-1 0-78 0,1-2-545 0,0 2-141 0</inkml:trace>
  <inkml:trace contextRef="#ctx0" brushRef="#br0" timeOffset="198827.91">23216 4867 2284 0,'0'0'-106'0,"0"0"31"0,0 0 11 0,25 3 21 16,-25-3 14-16,0 0 18 0,0 0 14 0,0 0 4 15,26-4 1-15,-26 4 3 0,0 0 7 16,25-2 12-16,-25 2 3 0,22-3 4 0,-22 3-1 15,21-1-6-15,-21 1-2 16,22-3-8-16,-22 3 0 0,22-1-15 0,-22 1-25 16,21 0-29-16,-21 0-25 0,18 0-40 15,-18 0-89-15,0 0-367 0,16-4 236 0</inkml:trace>
  <inkml:trace contextRef="#ctx0" brushRef="#br0" timeOffset="199099.18">23561 4755 1639 0,'0'0'-35'0,"0"0"6"0,0 0 24 15,0 0 12-15,0 0 25 0,0 0 23 16,26 14 8-16,-26-14 15 0,0 0 5 15,4 20 1-15,-4-20 5 0,2 20-8 16,0-9 8-16,-2-11-9 0,2 23-9 0,-2-23-1 16,4 24-14-16,3-10-26 0,-3-3-29 15,-4-11-25-15,4 27-42 0,-2-18-42 0,2 1-61 16,-4-10-152-16,8 15-269 16,-4-9 207-16</inkml:trace>
  <inkml:trace contextRef="#ctx0" brushRef="#br0" timeOffset="200927.8">24449 4027 1647 0,'0'0'-53'0,"0"0"14"16,0 0 12-16,0 0 12 15,0 0 15-15,0 0 19 0,0 0 6 0,0 0 27 16,0 0-7-16,0 0-10 0,0 0 4 16,47-7 14-16,-47 7 7 0,22-3 7 0,-22 3-13 15,25-2 1-15,-25 2-6 0,26 0-9 16,-26 0-1-16,29 0-3 0,-15 2-5 15,-14-2-21-15,21 0-29 0,-21 0-28 0,22 0-19 0,-22 0-37 16,22-2-48-16,-22 2-98 16,19-3-263-16,-19 3 315 0</inkml:trace>
  <inkml:trace contextRef="#ctx0" brushRef="#br0" timeOffset="201187.69">24582 3936 1459 0,'-13'-6'-28'16,"13"6"6"-16,0 0 12 15,0 0 10-15,0 0 15 0,0 0 25 16,0 0 19-16,0 0 2 0,0 0 25 16,0 0 7-16,0 0 5 0,0 0 5 0,0 0 0 0,0 35-9 15,0-35-2-15,0 17-14 0,0-17-9 0,0 0-9 16,0 26-7-16,0-26-6 15,0 19-32-15,0-19-33 0,0 19-27 0,0-19-34 0,4 16-29 16,-4-7-31-16,0-9-49 16,0 0-90-16,4 18-270 0,-3-9 264 0</inkml:trace>
  <inkml:trace contextRef="#ctx0" brushRef="#br0" timeOffset="201978.09">25103 4027 1438 0,'0'0'-90'0,"17"0"12"0,-17 0 13 16,0 0 18-16,24 0 8 0,-24 0 16 15,22 0 4-15,-22 0 8 0,25 2 4 16,-25-2 5-16,32 0 2 0,-13 0 0 16,3 2 4-16,-4-2 5 0,7 0-2 0,-3 0 2 15,3 0-6-15,1 0 11 0,3 2 1 0,1-4-7 0,-3 4 6 16,3-4-10-16,3 2 5 15,0 0 7-15,3-2 3 0,-3 2-5 0,2-2 7 16,7 0 0-16,-3 1 7 16,4-2 4-16,-9 2 0 0,5 1-2 15,-2 0 12-15,-2-3-10 0,7 1-8 0,-7 1 1 16,2 1 2-16,-1-2 4 0,-3 0-8 0,0 0 1 16,7 0-1-16,-7 2-1 0,-1-1-6 0,5-2-1 15,-2 3 0-15,-1-1-1 0,-1-2-5 16,2 3 6-16,-1-1 0 0,1 1-5 0,-2 0-3 15,1 0 6-15,1 0-2 16,-1-2-1-16,-1 2-5 0,2-2 0 0,-1 2 1 16,3-2-6-16,-6 2 4 0,7-2 2 15,-3 2 2-15,-2-2-8 0,5 2 10 0,-3 0-8 16,0-2-1-16,3 0-1 16,-3 2 0-16,-2-1 4 0,5-2-4 0,-3 2 3 15,-1-1 0-15,-1 0-6 0,-2 0 5 16,3-1 7-16,-5 0-12 0,1 2 6 0,-1-4-6 15,-5 5 6-15,1-1 1 0,1-1-6 0,-1 0 4 16,-1 2 7-16,-1 0-10 16,1-2 1-16,-1 2 1 0,-1 0-4 0,2 0-5 0,-7 0-15 15,5 0-11-15,-22 0-14 16,35 2-33-16,-23-2-39 0,-12 0-74 0,26 0-246 16,-19 0 402-16</inkml:trace>
  <inkml:trace contextRef="#ctx0" brushRef="#br0" timeOffset="202838.1">25609 4540 1249 0,'0'0'0'0,"0"0"16"0,0 0 22 15,0 0 27-15,-19 0 31 16,19 0 24-16,0 0 29 0,0 0 10 0,0 0 2 16,0 0 0-16,0 0-4 0,0 0-7 0,0 0-14 0,0 0-12 15,0 0-16-15,0 0-11 16,0 0-15-16,0 0-14 0,0 0-3 0,0 0-6 15,0 0-12-15,0 0-9 16,0 0-9-16,0 0-11 0,0 0-4 0,0 0-4 0,0 0-2 16,0 0-1-16,67 0 0 15,-67 0-6-15,25 0-4 0,-25 0 1 0,26 2-6 16,-26-2 2-16,21 1-8 16,-21-1-4-16,18 0-3 0,-18 0 1 0,0 0-3 0,22 4 12 15,-22-4-4-15,0 0 4 0,7 12 8 0,-7-12 5 16,0 0 2-16,0 0 4 15,0 0 8-15,-25 29 6 0,13-22-2 0,2 3 3 16,10-10 4-16,-21 16-1 0,13-7-2 16,-4 0 7-16,2-2-2 0,-2 3 1 0,12-10-1 15,-21 15-3-15,11-9-5 16,10-6 1-16,-16 11 0 0,16-11-2 0,-13 12 1 16,13-12-2-16,-8 11-1 0,8-11-4 0,-14 8 3 0,14-8-4 15,0 0 1 1,-8 12 9-16,8-12-2 0,0 0 6 0,0 0-6 0,0 0 5 15,0 0-6-15,18 19-1 16,-18-19-5-16,19 3 0 0,-19-3-10 0,26 2-24 0,-26-2-28 16,27 0-26-16,-11 0-44 15,-16 0-37-15,35-2-34 0,-19-1-63 0,-2-1-99 16,4 0-501-16,-7-2-202 16</inkml:trace>
  <inkml:trace contextRef="#ctx0" brushRef="#br0" timeOffset="203207.79">25863 4321 2403 0,'0'0'-129'0,"0"0"19"0,0 0 3 15,8-21 16-15,-8 21 8 16,0 0 12-16,0 0 2 0,0 0 10 0,7-11 4 16,-7 11 6-16,0 0 14 0,0 0 1 15,0 0 16-15,0 0 9 0,0 0 19 0,0 0 16 16,0 0-1-16,0 0 9 16,32 17 2-16,-32-17 6 0,0 0 6 0,0 0 2 15,0 21-3-15,0-21 9 0,0 0 5 0,0 0 2 0,0 0 4 16,-14 30-1-16,14-30-9 15,-4 13 7-15,4-13-9 0,0 0-5 0,-6 15-11 16,6-15-19-16,0 0-11 16,0 0-33-16,6 20-17 0,-6-20-27 0,8 7-44 0,-8-7-70 15,0 0-153-15,18 6-194 16,-6-6 289-16</inkml:trace>
  <inkml:trace contextRef="#ctx0" brushRef="#br0" timeOffset="203558.06">26140 4609 1467 0,'0'0'-41'0,"17"7"21"0,-17-7 10 0,0 0 13 16,22 2 9-16,-22-2 15 0,20 0 6 0,-20 0 4 15,21 0 3-15,-21 0 2 0,22-2 2 16,-22 2-13-16,25 0-1 0,-25 0 0 0,26-2-9 15,-26 2-3-15,21-2-26 16,-21 2-12-16,22-2-19 0,-22 2-23 0,22 0-36 16,-22 0-61-16,15-4-289 15,-5 3 396-15</inkml:trace>
  <inkml:trace contextRef="#ctx0" brushRef="#br0" timeOffset="204098">26515 4514 1233 0,'0'0'-40'0,"0"0"12"16,0 0 7-16,10-14 3 0,-10 14 3 15,0 0 15-15,0 0 1 0,0 0 13 16,27 2-1-16,-27-2 4 0,0 0 1 0,24 1 8 0,-24-1 6 16,0 0 9-16,23 0-16 15,-23 0 11-15,14 3 2 0,-14-3 1 0,0 0 4 16,22 1 4-16,-22-1 2 0,0 0 6 16,0 0-1-16,21 2 0 0,-21-2 6 0,0 0-5 15,0 0 0-15,0 0 7 0,0 0 0 0,0 0 5 16,12 8-5-16,-12-8 7 0,0 0-6 15,0 0 0-15,0 0 0 0,0 0-2 16,-26 30-1-16,26-30 0 0,-7 14 2 16,7-14-4-16,-12 13 3 0,12-13 0 0,-14 15-6 15,14-15-8-15,-12 13 3 0,12-13-2 16,-14 14 1-16,14-14-3 0,-7 14-3 0,7-14 0 16,-10 11-7-16,10-11-7 15,-8 11-1-15,8-11-3 0,-6 12 6 0,6-12-2 16,0 0-2-16,0 0-6 0,-4 15 3 15,4-15 2-15,0 0-5 0,0 0 0 0,14 12-1 16,-14-12-2-16,18 4-4 0,-18-4-3 0,25 1-6 16,-25-1-11-16,26 2-23 15,-5 0-27-15,-5-2-30 0,6 0-35 0,-5 0-39 16,1-2-50-16,2 0-94 0,-3 1-503 16,1-3-120-16</inkml:trace>
  <inkml:trace contextRef="#ctx0" brushRef="#br0" timeOffset="204298.09">26962 4631 2333 0,'0'0'-107'0,"26"-1"7"0,-26 1 13 0,0 0 22 15,22 0 8-15,-22 0 17 16,21 0 6-16,-21 0 3 0,18 0 1 0,-18 0 9 0,23-3-8 15,-23 3-14 1,22 0-31-16,-16-2-52 0,-6 2-100 0,18-1-186 0,-18 1 130 16</inkml:trace>
  <inkml:trace contextRef="#ctx0" brushRef="#br0" timeOffset="204538.21">27078 4564 1167 0,'0'0'-12'0,"-17"-9"13"15,17 9 17-15,0 0 26 0,0 0 18 0,0 0 12 0,0 0 9 16,0 0 25-16,0 0 9 16,0 0-5-16,-4 30 9 0,4-30-10 0,-4 17 8 15,4-17 4-15,4 22-15 16,-4-22-6-16,4 24-9 0,-4-12-5 0,0-12-14 0,4 25-6 16,-2-12-9-16,-2-13-4 0,3 25-9 0,-1-14-7 15,-2-11-16-15,2 23-37 16,-2-23-33-16,4 19-36 0,-4-19-31 0,8 15-35 15,-8-15-65-15,0 0-159 0,4 11-263 16,-4-11 141-16</inkml:trace>
  <inkml:trace contextRef="#ctx0" brushRef="#br0" timeOffset="204817.84">27283 4471 1840 0,'11'-5'-41'15,"-11"5"26"-15,0 0 35 16,0 0 30-16,0 0 44 0,0 0 23 0,0 0 12 0,24 22 12 16,-24-22 14-16,8 19 0 0,-4-5-3 0,2-1-7 15,-1 0-7-15,-3 3-13 16,6-3-12-16,-4 2-11 0,4 0-9 0,-4 0-12 15,2-1-13-15,-2-1-39 16,0 0-47-16,-4-13-63 0,10 24-57 0,-8-13-48 0,-2-11-76 16,2 15-194-16,-2-15-333 15,-2 14-94-15</inkml:trace>
  <inkml:trace contextRef="#ctx0" brushRef="#br0" timeOffset="-187768.67">23208 3699 281 0,'0'0'97'0,"0"0"-34"16,0 0-4-16,0 0-3 16,0 0 7-16,0 0 4 0,0 0-12 0,0 0 11 15,0 0-2-15,0 0 1 0,0 0 3 16,0 0 10-16,0 0-4 0,0 0 10 0,0 0-9 16,0 0 11-16,0 0-3 0,-14-26-2 0,14 26-6 15,0 0 17-15,0 0-15 0,0 0-3 16,0 0 12-16,0 0-14 0,0 0-9 0,0 0 3 15,0 0-8-15,0 0-7 16,-24 2 0-16,24-2-4 0,0 0-4 16,0 0-2-16,-31 3-6 0,31-3 2 15,-20 3-1-15,20-3-9 0,-23 3-2 0,23-3-1 0,-26 3-5 16,26-3 0-16,-25 4 0 16,9-3 2-16,16-1-7 0,-25 4-2 0,25-4 1 15,-22 2 3-15,22-2-4 0,-18 1 1 0,18-1-2 0,-17 3 8 16,17-3-4-16,0 0-5 15,0 0 1-15,-26 0-4 0,26 0 1 0,0 0-1 16,0 0-2-16,0 0 0 16,0 0-2-16,0 0 1 0,0 0 2 0,0 0 1 0,-8-15-4 15,8 15 4-15,0 0-6 16,0 0 8-16,0 0-9 0,0 0 0 0,22-34 4 16,-22 34-3-16,12-12 1 0,-3 4 6 0,-9 8-8 0,16-18 7 15,-2 9-2-15,-6 0 6 16,-8 9 3-16,17-18 5 0,-9 11-7 15,-8 7 7-15,18-17-4 0,-10 9 6 16,-8 8 5-16,14-13 1 0,-14 13-2 0,11-11-2 0,-11 11-1 16,14-12 4-16,-14 12-8 15,12-12-1-15,-12 12-4 0,10-11 1 0,-10 11-3 16,13-10-2-16,-13 10 3 16,12-9-2-16,-12 9-5 0,0 0 3 0,12-12-8 0,-12 12 6 15,0 0-2-15,10-11 0 0,-10 11-2 0,0 0 5 16,12-7-11-16,-12 7 11 15,0 0-6-15,9-10-1 0,-9 10 2 0,0 0-1 16,0 0-4-16,12-9 2 16,-12 9-6-16,0 0 7 0,0 0-1 0,0 0-9 0,0 0 8 15,16-8-2-15,-16 8 0 16,0 0 2-16,0 0 0 0,0 0 4 0,0 0-4 16,0 0-1-16,0 0 1 0,0 0 1 0,0 0 1 0,0 0-3 15,0 0 6-15,0 0-8 16,0 0 3-16,0 0 2 0,0 0 0 0,0 0-1 15,0 0 1-15,0 0 1 16,0 0-2-16,0 0 9 0,0 0-7 16,10 29 4-16,-10-29-3 0,0 0 5 0,-4 21 1 15,4-21 0-15,0 19 3 0,0-19-4 0,-6 18 1 16,6-18 0-16,-2 24 2 16,2-24-4-16,-2 26 2 0,-2-15 5 0,4 7-1 0,0-18 9 15,0 32-5-15,-4-15 5 0,4 0 3 0,0 2 0 16,0-1 7-16,0 0-4 15,0-18 4-15,-4 37 2 0,4-20-5 0,0 0 1 16,0 0-4-16,0-17-4 0,0 30 2 16,0-14-6-16,0-16-1 0,0 24-9 0,0-24-20 15,0 24-40-15,0-24-46 16,4 21-57-16,-4-12-67 0,0-9-166 0,0 16-497 16,0-16-258-16</inkml:trace>
  <inkml:trace contextRef="#ctx0" brushRef="#br0" timeOffset="-179548.72">25419 3646 2491 0,'0'0'-163'0,"0"0"22"0,0 0 20 16,0 0 17-16,0 0 17 16,0 0 16-16,0 0 12 0,0 0 16 0,0 0 8 15,0 0 8-15,0 0 11 16,0 0 12-16,0 0 9 0,0 0 12 0,0 0 11 0,0 0 7 16,0 0 18-16,0 0 1 0,0 0 9 0,0 0 15 15,0 0-1-15,0 0 3 16,0 0 7-16,0 0 6 0,0 0-4 0,0 0 2 15,0 0 1-15,0 0-6 0,0 0-4 16,0 0 1-16,0 0-1 0,0 0-4 0,0 0-3 16,0 0-12-16,0 0-6 15,0 0-6-15,0 0-7 0,0 0-6 0,0 0-3 16,0 0-3-16,0 0-5 0,41-23 1 16,-41 23-5-16,0 0 1 0,18-2-5 0,-18 2 1 15,0 0-4-15,18-1-1 0,-18 1-1 0,0 0-1 16,19-5-6-16,-19 5-2 15,0 0-17-15,0 0-13 0,22 0-21 0,-22 0-18 0,0 0-20 16,0 0-26-16,21-1-23 16,-21 1-28-16,0 0-35 0,10 0-68 0,-10 0-507 15,0 0-64-15</inkml:trace>
  <inkml:trace contextRef="#ctx0" brushRef="#br0" timeOffset="-178328.97">25674 3471 2156 0,'0'0'-112'0,"0"0"19"0,0 0 9 0,0 0 16 16,0 0 1-16,0 0 20 15,0 0 17-15,0 0 4 0,0 0 6 16,0 0 18-16,0 0-8 0,-8-19 8 16,8 19 9-16,0 0-12 0,0 0 17 0,0 0-4 0,0 0-3 15,0 0 7-15,0 0 4 16,16-19 1-16,-16 19-10 0,0 0 4 0,10-8-4 16,-10 8-4-16,0 0-4 0,16-8 4 0,-16 8 3 15,13-3-4-15,-13 3 0 0,0 0 4 16,22-6-2-16,-22 6 1 0,20-2 1 15,-20 2 6-15,17 0 3 0,-17 0-2 16,22 0-3-16,-22 0 8 0,18 2-12 0,-18-2 7 16,17 6 10-16,-17-6-7 0,12 7-1 15,-12-7 3-15,8 12 0 0,-8-12-2 0,0 0-8 16,0 16 1-16,0-16 15 16,0 0-14-16,0 0 0 0,-12 29 4 0,12-29-1 15,-8 13-7-15,8-13 9 0,-13 11-6 0,13-11-1 0,-8 11-5 16,8-11 5-16,-14 7 7 15,14-7 3-15,0 0-10 0,-12 10 2 0,12-10-5 16,0 0 2-16,-10 8 0 16,10-8 1-16,0 0 7 0,0 0-7 0,0 0 2 0,0 0-1 15,0 0-7-15,0 0 5 16,0 0-7-16,0 0-1 0,0 0-7 0,0 0 13 16,0 0-10-16,0 0 2 0,0 0-3 0,0 0-1 15,0 0 7-15,0 0-4 0,0 0 5 16,51-2-4-16,-51 2-2 0,18 2 2 15,-18-2 2-15,18 3 1 0,-18-3 7 16,19 6 6-16,-19-6 0 0,18 10 7 0,-8-2 0 16,-10-8 0-16,16 13 1 15,-11-4 3-15,-5-9 2 0,8 18-1 0,-4-9 15 0,-4-9 1 16,4 20 1-16,-4-20 5 16,0 0 3-16,-8 28-7 0,8-28-5 0,-13 15 1 15,5-8-8-15,8-7-1 0,-18 14-16 0,6-9-14 0,12-5-19 16,-21 10-39-16,7-6-26 15,14-4-21-15,-16 1-30 0,2-1-53 16,14 0-116-16,-15-3-288 0,15 3 204 16</inkml:trace>
  <inkml:trace contextRef="#ctx0" brushRef="#br0" timeOffset="-177508.87">26093 3467 1680 0,'0'0'-45'0,"0"0"15"16,0 0 12-16,0 0 16 0,0 0 11 0,0 0 12 16,0 0 8-16,0 0 7 15,0 0-3-15,0 0-3 0,0 0 9 0,0 0-16 0,0 0 8 16,0 0-11-16,0 0-5 16,0 0 6-16,0 0-15 0,43-5 2 0,-43 5 7 15,19 0-14-15,-19 0 12 0,22-2-2 0,-22 2-3 16,0 0 4-16,26 0-12 15,-26 0 5-15,0 0 1 0,21-3-6 0,-21 3 5 16,0 0 12-16,0 0-6 0,18 0 1 16,-18 0 2-16,0 0-1 0,0 0 11 15,0 0-4-15,0 0 4 0,0 0-2 16,0 0 3-16,0 0 2 0,17 5 8 0,-17-5-8 0,0 0-1 16,0 0-7-16,0 0 5 0,0 0 4 0,0 0-8 15,0 0 1-15,-21 36-1 16,21-36-5-16,-10 17 2 0,2-9-5 0,8-8 8 15,-17 20-2-15,9-8-5 0,-4 1 4 16,2-2 8-16,-2 5-11 0,2-5 4 0,-1 3-2 16,-3-1 0-16,6 0-1 15,0-2 1-15,-2 3-4 0,3-4 1 0,7-10 1 0,-14 21-3 16,6-14-5-16,8-7 8 16,-8 14-1-16,8-14 4 0,-10 11-11 0,10-11 7 15,0 0-6-15,-8 12 11 0,8-12-5 0,0 0 1 16,0 0 2-16,0 0-4 15,0 0-1-15,22 13 5 0,-22-13-4 0,0 0-1 0,33-2-4 16,-33 2 2-16,26-4 2 16,-8 2-1-16,-18 2-4 0,35-1 0 15,-15-2-6-15,-3-1 4 0,1 3-14 16,-18 1-31-16,33-4-15 0,-15 4-53 0,2-2-36 0,-20 2-51 16,25-4-121-16,-15 2-338 0,4 0 117 0</inkml:trace>
  <inkml:trace contextRef="#ctx0" brushRef="#br0" timeOffset="-177228.76">26519 3587 1799 0,'0'0'-86'0,"17"-2"18"0,-17 2 8 0,0 0 20 15,26-1 5-15,-26 1 2 16,21 0 10-16,-21 0-5 0,20-2 10 0,-20 2-1 16,22 0-2-16,-22 0 4 0,0 0-21 0,27-3-7 0,-27 3-28 15,16 0-31-15,-16 0-51 16,0 0-154-16,18-5 98 0</inkml:trace>
  <inkml:trace contextRef="#ctx0" brushRef="#br0" timeOffset="-176943.07">26627 3524 887 0,'0'0'24'0,"0"0"4"16,0 0 14-16,0 0 2 15,0 0 11-15,0 0 5 0,0 0 21 0,0 0 1 0,0 0 4 16,0 0 18-16,0 0 3 16,0 0 5-16,0 0-9 0,0 0 1 0,0 0 7 15,0 0-23-15,0 0-6 16,-10 39-3-16,10-39-5 0,0 0-4 0,8 26-8 16,-8-26-3-16,2 21-7 0,-2-21 0 0,0 23-8 0,0-10 17 15,0-13-11-15,4 23-4 16,-4-23-9-16,0 22-15 0,0-22-19 0,4 18-36 15,-4-18-32-15,3 18-31 16,-3-11-35-16,0-7-49 0,4 12-90 0,-4-12-404 0,8 7 90 16</inkml:trace>
  <inkml:trace contextRef="#ctx0" brushRef="#br0" timeOffset="-175598.7">26868 3351 1782 0,'0'0'-150'0,"0"0"19"16,0 0 15-16,0 0 16 0,0 0 13 16,0 0 12-16,0 0 11 0,0 0 9 0,0 0 10 15,0 0 15-15,0 0 3 16,0 0 12-16,0 0 8 0,0 0 2 0,0 0 17 0,0 0 6 0,0 0 7 15,0 0 4-15,0 0 0 16,0 0 3-16,0 0 5 0,0 0-5 0,0 0 9 16,0 0-1-16,0 0-1 0,0 0-8 15,0 0 2-15,0 0 7 0,0 0-11 0,0 0 4 16,0 0-6-16,0 0 1 16,0 0-9-16,0 0 1 0,0 0-1 0,0 0-3 15,0 0-2-15,36-17 13 0,-36 17-14 0,0 0 3 0,0 0-5 16,11-6 6-16,-11 6-9 15,0 0 1-15,0 0 6 0,14-5 0 0,-14 5-4 16,0 0 3-16,0 0-3 16,20-4-1-16,-20 4 10 0,0 0-7 0,0 0-5 15,0 0 2-15,19-2 8 0,-19 2 0 16,0 0-4-16,0 0 8 0,0 0-4 0,0 0 0 16,0 0 2-16,24 2-1 0,-24-2-3 0,0 0 4 15,0 0-3-15,14 8 6 0,-14-8 4 16,0 0-8-16,0 0 2 0,4 14 0 0,-4-14-7 15,0 0 3-15,6 18 4 16,-6-18-7-16,0 0 2 0,0 19 6 0,0-19-11 16,0 0-8-16,-2 23 9 15,2-23 6-15,-4 16 8 0,4-16-17 0,-4 17 4 0,4-17 10 16,-8 18-12-16,8-18 1 16,-4 17 4-16,4-17-4 0,-6 15 8 0,6-15-20 15,-8 18 9-15,8-18 12 0,-10 15-16 0,10-15 1 0,-8 15 0 16,8-15-6-16,-7 14 9 15,7-14-7-15,-6 11-4 0,6-11 2 16,0 0-3-16,-12 17-3 0,12-17 9 16,-8 10 2-16,8-10-7 0,0 0-1 0,-6 13 0 0,6-13-3 15,0 0 2-15,0 0-3 16,-12 13 1-16,12-13-6 0,0 0 7 0,0 0 7 16,0 0-8-16,-7 11 3 0,7-11 4 0,0 0 13 15,0 0-14-15,0 0-1 16,0 0 5-16,0 0-7 0,0 0 3 0,-6 12 17 0,6-12-12 15,0 0 8-15,0 0 10 16,0 0 3-16,0 0 4 0,0 0 12 0,0 0-1 16,0 0-1-16,0 0-2 15,0 0-4-15,0 0-3 0,0 0-1 0,0 0-3 0,27 6-8 16,-27-6 3-16,20 0-5 16,-20 0 4-16,25-2-3 0,-25 2-5 15,28 2-7-15,-10-2-28 0,-18 0-31 0,29 0-61 0,-13 2-54 0,-16-2-139 16,25-2-388-16,-15 2 57 15</inkml:trace>
  <inkml:trace contextRef="#ctx0" brushRef="#br0" timeOffset="-160787.04">22542 5207 1987 0,'0'0'-70'0,"0"0"12"16,0 0 3-16,0 0 6 15,0 0 1-15,0 0 8 0,0 0 5 0,0 0 15 16,0 0 3-16,0 0 6 16,0 0 7-16,0 0 14 0,0 0 5 0,0 0 2 0,0 0 3 15,0 0-2-15,0 0-3 0,0 0 7 0,0 0-1 16,33 26-3-16,-33-26 4 15,2 12-6-15,-2-12 2 0,0 0-1 0,6 19-8 16,-6-19 9-16,10 13-9 0,-10-13 4 16,4 14 3-16,-4-14-13 0,12 9 0 0,-8-3-4 15,-4-6-4-15,12 5 3 16,-12-5-9-16,11 7-4 0,-11-7-4 0,0 0 1 0,16 0 5 16,-16 0-1-16,0 0 3 0,24-8 0 0,-17 4 2 15,-7 4 4-15,16-11-3 16,-10 2 0-16,6 2 3 0,-4 1 7 0,-4-1 1 15,-4 7 7-15,17-14-2 0,-13 11-5 16,-4 3 4-16,14-11-1 0,-6 8 1 0,-8 3-4 16,10-4 1-16,-10 4 0 15,0 0 6-15,19 0-3 0,-19 0-2 0,14 4-5 0,-14-4 1 16,16 6 3-16,-6-2-4 16,-10-4-2-16,13 5-9 0,-5-3-3 0,-8-2 0 15,18 5 1-15,-18-5-4 0,16 3 1 0,-16-3-6 16,17 0 7-16,-17 0-3 0,18-3 6 15,-18 3-1-15,16-3 0 0,-7-1-4 0,-9 4 14 16,16-4-2-16,-16 4 3 16,18-5-1-16,-18 5-2 0,14-4 1 0,-3 2 1 15,-11 2-2-15,18-2 2 0,-18 2-4 16,18 2 5-16,-7 0 6 0,-11-2-4 0,22 6-4 16,-12-3 3-16,0 1 2 0,3-2 3 0,-13-2-4 15,18 11 1-15,-6-8-2 0,-2 1-1 16,-2-3 0-16,-8-1-1 0,17 4-2 0,-17-4 0 15,18 4 0-15,-18-4 1 16,18 0-7-16,-18 0-5 0,19-4 5 0,-19 4 5 16,22-5 1-16,-14 2 16 0,0 0-8 15,-8 3 12-15,19-7 5 0,-7 4 6 0,0-1-3 16,-12 4 2-16,21-4-5 16,-11 4 10-16,6-1 1 0,-16 1-1 0,25 1 1 15,-25-1-3-15,34 4 5 0,-19-2-4 0,5 0-3 0,-2 1 2 16,-2 3-11-16,5-5 11 15,-3 2-4-15,-1 0-6 0,-1-2-4 0,2 1-6 16,0 0 3-16,-18-2 7 16,29 0-15-16,-29 0-11 0,26-2-16 0,-15 2-18 0,-1-2-33 15,-10 2-54-15,16-8-127 16,-16 8-234-16,10-7 343 0</inkml:trace>
  <inkml:trace contextRef="#ctx0" brushRef="#br1" timeOffset="-151758.5">22878 5338 1144 0,'0'0'-35'16,"0"0"12"-16,0 0 9 16,0 0 5-16,0 0 2 0,0 0 7 0,0 0 7 15,0 0 7-15,0 0 5 16,0 0 6-16,0 0-2 0,0 0 3 0,0 0-1 0,0 0-6 16,0 0 6-16,0 0 9 0,0 0 11 0,0 0-3 15,0 0 6-15,-6-32 1 16,6 32 5-16,0 0 2 0,0 0-6 0,0 0 3 15,0 0 2-15,0 0-2 0,0 0 2 16,0 0-6-16,0 0-10 0,0 0 2 0,0 0-5 16,0 0-1-16,0 0-16 15,0 0 14-15,0 0-9 0,0 0-4 0,0 0 5 16,0 0 2-16,0 0 1 0,0 0 8 16,0 0 3-16,0 0-8 0,0 0-5 0,0 0-2 15,0 0 8-15,0 0-17 0,0 0 2 16,0 0 3-16,0 0-3 0,0 0-2 15,0 0-8-15,0 0 4 0,0 0-8 0,0 0 4 0,0 0 7 16,0 0-13-16,0 0 14 16,0 0-6-16,0 0 2 0,0 0-2 0,0 0 1 15,0 0-7-15,0 0 12 16,0 0-8-16,0 0 2 0,0 0 0 0,0 0 3 0,16 41-2 16,-16-41 1-16,0 19-7 0,0-19 4 0,0 23-7 15,0-23 3-15,-4 25 1 16,4-25 2-16,-2 27-5 0,2-14 2 0,0-13-1 0,-2 31-3 15,0-16-1-15,0 3 8 16,2-18-1-16,-6 32 4 16,2-13-7-16,0-2-2 0,-2-1 1 0,0 2 1 15,0 1-5-15,3-2 2 0,-7 2 2 0,4-2-4 0,-4 1 10 16,4-1-13-16,0-2 10 16,0 2-1-16,2-2-1 0,-5 0-3 0,3 1-3 15,2-1 0-15,-2 0 5 0,2 3 5 0,-2-5-7 16,2 3 0-16,-2-2-2 0,6-14 2 15,-2 29 5-15,-2-14-1 0,4 0-5 0,0-15 4 16,-4 31 0-16,-1-16-1 16,3 0-6-16,2 3 3 0,0-18-7 0,-2 33 1 15,2-18 1-15,0 2 2 0,2-1-2 16,-2 1 6-16,2 2-10 0,-2-1-1 0,0-1 1 16,5 0-6-16,-5 2 0 0,0-2-2 0,0 0-3 15,0 1 5-15,0-1 6 0,0-17-7 16,0 32 2-16,0-17 5 0,0-15 5 0,0 27-11 15,0-14-1-15,0-13 4 16,-5 25 1-16,5-25 6 0,0 22-2 0,0-22 5 16,-2 22-6-16,2-22 0 15,-2 20 6-15,2-20 0 0,-2 20-8 0,2-20 2 0,-2 15-6 16,2-15-2-16,-4 17 5 16,4-17-8-16,0 0 2 0,0 22-2 0,0-22 10 15,0 0-6-15,0 18 3 0,0-18-7 0,0 0 3 0,0 0 8 16,0 21-4-16,0-21 7 15,0 0-6-15,0 0 1 0,0 0 4 0,0 19 0 16,0-19-3-16,0 0 15 16,0 0-4-16,-10 12 4 0,10-12-2 0,0 0 2 0,-16 3 1 15,16-3-3-15,-19 3 4 16,19-3-7-16,-18 1 1 0,18-1 7 0,-24-1 1 16,24 1-4-16,-25 0-7 0,25 0 9 0,-28-3 0 0,28 3 1 15,-31-1 6-15,13 1 6 16,18 0-14-16,-33-2 7 0,11 0-13 0,3 2 10 15,19 0-10-15,-40-3 10 16,23 3-12-16,-5-1 4 0,0 1-2 0,1-2-3 0,-1 2-2 16,1 0 3-1,1 0-2-15,-2 0 1 0,1 0-3 0,-5 0 4 0,3 0-4 16,-1 0-6-16,-1 2 7 16,1-2 5-16,0 1-8 0,1-1 7 0,-5 3-4 0,3-3 5 15,-1 4 2-15,-3-4-1 0,-1 1-1 0,3 2-1 16,-1-2-1-16,3-1 8 15,-3 4-9-15,1-2 6 0,-1-1-9 0,3 2-2 16,-1 0 0-16,-3 0 8 0,7-2 5 16,-3 2-5-16,-1-2 3 0,-1 1-6 0,1 3 5 15,1-2 7-15,-1-1-9 16,3 1-2-16,-1-1 2 0,4 1-4 0,-5-1 1 0,3 0 6 16,-3-1 0-16,1 2-2 0,1 0-7 0,-3-1 6 15,1 0-8-15,-1 0 5 16,3-2 3-16,-1 1-1 0,-2 1-1 0,1 0-4 0,-1 0 4 15,1-2 6-15,-1 3-4 16,5-2 4-16,-5 1-4 0,1-2-1 0,3 2-6 16,0 0 6-16,1 0-1 15,-1-1-4-15,1 2 3 0,3-2-3 0,-2 3-2 16,-1-2-6-16,5 0 3 0,-6 0 8 16,5-1-7-16,17-1 6 0,-36 4 1 0,21-1-1 15,-1-1 3-15,16-2-5 0,-29 2-1 0,13-1 7 16,16-1-8-16,-28 5 7 0,15-4 1 15,13-1-3-15,-26 4-4 0,26-4 6 0,-25 4-1 16,25-4-4-16,-24 4 0 16,24-4 9-16,-22 1-5 0,22-1 1 0,-19 2-4 15,19-2 0-15,-20 2 4 0,20-2-1 16,0 0 4-16,-24 2-6 0,24-2 6 0,0 0-4 16,-19-2-7-16,19 2 11 0,0 0-4 0,0 0 2 15,-20-5 2-15,20 5-4 0,0 0 8 16,0 0 7-16,0 0-8 0,-14-10-1 0,14 10 0 15,0 0-3-15,0 0 5 16,-5-11-4-16,5 11-2 0,0 0-2 16,0 0 2-16,0 0-4 0,0 0-6 0,4-27 6 15,-4 27-4-15,0 0-2 0,9-17 7 0,-9 17 0 16,8-15 0-16,-8 15 1 16,10-14 7-16,-10 14 7 0,8-15-5 0,-8 15 10 15,10-14-6-15,-10 14 8 0,9-13 0 0,-9 13 1 0,8-12 1 16,-8 12-3-16,6-11-4 15,-6 11 5-15,0 0 1 0,10-13 3 0,-10 13-4 16,0 0-1-16,0 0-10 16,0 0 9-16,8-12-5 0,-8 12 0 0,0 0-6 0,0 0 0 15,0 0 5-15,0 0-5 16,0 0 3-16,0 0-6 0,0 0 3 0,0 0-3 16,-30 32 2-16,30-32-2 0,-11 13 1 0,11-13-2 0,-14 12 1 15,6-6 3-15,8-6-6 16,-20 15 9-16,7-7-10 0,3 0 10 0,-4 0-9 15,2 0-3-15,1-1 1 16,11-7 7-16,-24 13-4 0,12-7-1 0,12-6 5 0,-17 9 4 16,17-9-14-1,-18 12 8-15,18-12-4 0,-16 9-2 0,16-9 10 0,-10 6-2 16,10-6-5-16,-9 8-2 16,9-8 1-16,0 0 5 0,-10 11 2 0,10-11 5 0,0 0 2 15,0 0 5-15,0 0 3 16,0 0 2-16,19 19 2 0,-19-19-2 0,18 7-2 15,-18-7 0-15,20 8 2 0,-7-4-4 0,-1 2-1 0,4-2 4 16,-16-4-5-16,27 7-1 16,-13-3-1-16,2 2-7 0,0-2 8 0,-16-4-9 15,25 10 4-15,-13-6-11 16,-12-4-19-16,23 7-19 0,-13-6-33 0,0 4-22 0,0-2-37 16,-10-3-51-16,14 3-132 0,-14-3-323 0,15 0 144 15</inkml:trace>
  <inkml:trace contextRef="#ctx0" brushRef="#br1" timeOffset="-150388.91">20299 6047 1760 0,'0'0'-70'16,"0"0"24"-16,0 0 11 16,0 0 16-16,0 0-1 0,0 0 12 0,0 0 4 0,0 0 1 15,0 0 6-15,0 0 2 16,0 0 11-16,0 0 2 0,0 0 2 0,0 0 8 16,0 0-3-16,0 0 0 15,0 0 0-15,0 0-2 0,0 0-3 0,48 2 1 0,-48-2 5 16,0 0-6-16,21-4-1 0,-21 4-1 0,18-4-6 15,-18 4 4-15,0 0-3 16,25-2 9-16,-25 2 6 0,18-2-14 0,-18 2 4 0,0 0 1 16,18-2-3-16,-18 2 5 15,0 0 9-15,0 0 1 0,17-1 1 0,-17 1-2 16,0 0-5-16,0 0 3 16,0 0 1-16,0 0 8 0,0 0-3 0,0 0 3 0,0 0-3 15,0 0-7-15,0 0 6 0,4 19-11 0,-4-19 6 16,0 0-11-16,0 0 1 15,-23 22 0-15,23-22-3 0,-16 14 0 0,6-4-2 16,0-3-3-16,10-7 7 0,-19 15-11 16,9-7 1-16,10-8-1 0,-18 11 0 0,10-4 3 15,8-7 1-15,-17 12-6 16,17-12-1-16,-14 11 0 0,14-11 6 0,-14 10-12 16,14-10 2-16,-12 8-5 0,12-8 10 0,0 0-2 15,-13 9-4-15,13-9-1 0,0 0 12 16,0 0 4-16,-8 9 5 0,8-9 1 0,0 0 3 15,0 0 1-15,0 0 5 0,0 0-1 16,0 0 0-16,0 0-2 0,0 0 5 0,39 8-5 16,-39-8 0-16,22 0-8 15,-22 0 1-15,25-1-10 0,-25 1-22 0,26-4-14 16,-26 4-39-16,25-4-26 0,-11 2-36 16,-2-2-43-16,0 0-96 0,3-2-435 0,-3 1 41 15</inkml:trace>
  <inkml:trace contextRef="#ctx0" brushRef="#br1" timeOffset="-149958.85">20574 5780 2046 0,'0'0'-53'0,"0"0"26"16,0 0 15-16,0 0 6 0,0 0 16 0,0 0 17 15,0 0 3-15,0 0 31 16,0 0 11-16,0 0 3 0,0 0 7 0,0 0-3 16,0 0-7-16,0 0-8 0,0 0-6 0,0 0-9 0,51-2-8 15,-51 2-11-15,14-2-27 16,-14 2-36-16,0 0-24 0,24-6-31 0,-18 5-27 0,-6 1-42 15,15-4-103-15,-15 4-371 16,10-8 149-16</inkml:trace>
  <inkml:trace contextRef="#ctx0" brushRef="#br1" timeOffset="-149748.87">20796 5576 1810 0,'0'0'-18'0,"0"0"18"16,0 0-6-16,0 0 2 16,0 0-5-16,0 0 2 0,0 0 5 0,0 0-1 15,0 0 8-15,0 0-5 0,0 0 5 16,2 45-3-16,-2-45-1 0,4 29 3 0,2-11-18 16,0-1-35-16,2 4-59 0,-6-4-163 0,4 4-163 15,3 0 410-15</inkml:trace>
  <inkml:trace contextRef="#ctx0" brushRef="#br1" timeOffset="-147108.68">25270 5237 1251 0,'0'0'19'16,"0"0"2"-16,0 0 5 0,15-40-1 0,-15 40-1 0,0 0 0 15,14-11-12-15,-14 11 4 16,0 0-3-16,0 0 5 0,4-12-3 0,-4 12-5 16,0 0 9-16,0 0-2 0,0 0 1 0,0 0-3 15,0 0 4-15,0 0-1 0,0 0-1 16,0 0-2-16,0 0 3 0,0 0-1 0,26 21-2 15,-26-21-7-15,4 12 2 16,-4-12 4-16,0 0-6 0,13 13 0 16,-13-13-3-16,8 9 0 0,-8-9 2 0,14 6-4 15,-14-6 5-15,12 3-1 0,-12-3-4 16,11 3 0-16,-11-3 1 0,0 0-3 16,0 0 3-16,0 0-3 0,32-10 9 0,-32 10-3 0,12-6 4 15,-12 6-6-15,0 0 1 16,17-4 3-16,-9 3-6 0,-8 1 7 0,0 0-12 15,18 1 0-15,-18-1 4 0,18 7-4 16,-11-6 7-16,1 5-14 0,2-3 2 0,2 4-4 16,2-2-11-16,-3 1 8 0,3 1-10 0,-2-4 8 15,2 2-2-15,-3-1 3 16,7 0-3-16,-4 0 3 0,-2-2 1 0,1-1 6 16,-1-1 3-16,-12 0 3 0,30 0 4 0,-17 0 3 0,3-1 7 15,-2-3-6-15,4 2 4 16,-1-2-6-16,-1 0 2 0,2 0 1 0,3 3-2 15,1-2 5-15,-7 0 10 0,7 3-9 16,4 0 2-16,-5 0 2 0,1-3 0 0,-1 6-12 16,5 0-3-16,-1-3 2 15,-3 3 1-15,0-2 4 0,3 2-14 0,-5-2 4 16,1 1-10-16,1 0-5 0,0-2-12 16,-1 0-5-16,-3-2-8 0,4 0-4 15,-3-2 10-15,3 1 10 0,-5-1 5 0,1-2 5 16,4 1 2-16,-7-1 3 0,7 0 6 15,-4-2 2-15,-1 3 4 0,3-1 0 0,2-2 0 0,-5 3 2 16,1-1 1-16,4 0 1 16,-3 2-1-16,-1-2-6 0,3 3 8 0,1-1-4 15,0 2-2-15,-7 1-1 16,7-2 0-16,0 2 1 0,-7-2-4 0,-1 3-6 0,4 0 4 16,-5 0 6-16,3 0-3 0,-16 0 1 0,22 3-6 15,-8-3-1-15,-7 1 0 16,-7-1-2-16,22 3-10 0,-10 0 1 0,-12-3-3 0,21 2 12 15,-7 0-4-15,-6 0 9 16,8-1 4-16,-6-1 4 0,7 0 8 0,-1 3 7 16,2-3 4-16,-1 0 6 15,5-3-7-15,1 2 9 0,1-1 7 16,3 0-9-16,1 0 1 0,-3-1-8 0,5 0 3 16,-5 2-4-16,-3-2-1 0,0 2-3 0,-5-1-18 15,-1 2-8-15,2 0-26 0,-18 0-28 0,21-2-51 0,-21 2-150 16,14 2-86-16,-14-2 115 15</inkml:trace>
  <inkml:trace contextRef="#ctx0" brushRef="#br1" timeOffset="-174521">21248 12803 807 0,'0'0'-62'0,"0"0"7"0,0 0 12 16,0 0 6-16,0 0 5 0,0 0-3 15,0 0 10-15,0 0-1 0,0 0 3 0,0 0 6 16,0 0 2-16,0 0-2 0,0 0 6 16,0 0-2-16,0 0-3 0,0 0 5 0,0 0 5 15,0 0 0-15,0 0-1 0,0 0 3 16,0 0 2-16,0 0-4 0,0 0 1 16,0 0-3-16,0 0 4 0,0 0 0 0,0 0 0 15,0 0-1-15,0 0-5 0,0 0 12 16,0 0 4-16,0 0-6 0,0 0 4 15,0 0-10-15,0 0 4 0,0 0 4 0,0 0-4 16,0 0-4-16,0 0 4 0,0 0 0 16,0 0 0-16,0 0 2 0,0 0 2 0,0 0 0 15,0 0-4-15,0 0-11 0,0 0 13 16,0 0-2-16,0 0 4 0,0 0-8 0,0 0 6 16,0 0 0-16,0 0 4 0,0 0-8 15,0 0 6-15,0 0-12 0,0 0 10 16,0 0 4-16,0 0-4 0,0 0 0 0,0 0 2 15,0 0-4-15,0 0 2 0,0 0-4 16,0 0 10-16,0 0-10 0,0 0 8 0,0 0-2 16,0 0-4-16,0 0 0 0,0 0 6 15,0 0-4-15,0 0-8 0,0 0-3 16,0 0-14-16,0 0-12 0,0 0-30 0,0 0 24 16</inkml:trace>
  <inkml:trace contextRef="#ctx0" brushRef="#br1" timeOffset="-174310.13">21248 12803 166 0,'0'0'-17'0</inkml:trace>
  <inkml:trace contextRef="#ctx0" brushRef="#br1" timeOffset="-173704.28">21248 12803 135 0,'0'0'-4'0,"0"0"-2"0,0 0 6 16,0 0-7-16,0 0 9 0,0 0-2 16,0 0 5-16,0 0 5 0,0 0-2 0,0 0-4 15,0 0 4-15,0 0-4 0,0 0 9 16,0 0-9-16,0 0 0 0,0 0 0 15,0 0 0-15,0 0-2 0,0 0 2 0,0 0-2 16,0 0 1-16,0 0-1 0,0 0 4 16,0 0-10-16,0 0 6 0,0 0-4 0,0 0-2 15,0 0-3-15,0 0 1 0,0 0-4 16,0 0-2-16,0 0 5 0,0 0 1 16,0 0 0-16,0 0 2 0,0 0 0 0,0 0 2 15,0 0-2-15,0 0 4 0,0 0-6 16,0 0 3-16,0 0-1 0,0 0 2 0,0 0-2 15,0 0 4-15,0 0 0 0,0 0 6 16,0 0-2-16,0 0 1 0,0 0-1 16,0 0 10-16,0 0-12 0,0 0 4 0,0 0-4 15,0 0 6-15,0 0-1 0,0 0 1 16,0 0-6-16,0 0 6 0,0 0-4 0,0 0 5 16,0 0-5-16,0 0 4 0,0 0-2 15,0 0-2-15,0 0 2 0,0 0 1 16,0 0-5-16,0 0 12 0,0 0-5 0,0 0 11 15,0 0-5-15,0 0-3 0,0 0-1 16,0 0-3-16,0 0-2 0,0 0 7 0,0 0-11 16,0 0 0-16,0 0 2 0,0 0-1 15,0 0 1-15,0 0 0 0,0 0-2 16,0 0 4-16,0 0-6 0,0 0 5 0,0 0-3 16,0 0 4-16,0 0-12 0,0 0 12 15,0 0-6-15,0 0 4 0,0 0-10 0,0 0 12 16,0 0-8-16,0 0 4 0,0 0-2 15,0 0 4-15,0 0-1 0,0 0 1 0,0 0-8 16,0 0 6-16,0 0-4 0,0 0 2 16,0 0 0-16,0 0 0 0,0 0 0 15,0 0 2-15,0 0-4 0,0 0 8 0,0 0-10 16,0 0 6-16,0 0-4 0,0 0 4 16,0 0-2-16,0 0 2 0,0 0-4 0,0 0-3 15,0 0 3-15,0 0 5 0,0 0-3 16,0 0 4-16,0 0-8 0,0 0-3 15,0 0-7-15,0 0-5 0,0 0-23 0,0 0-66 16,0 0 36-16</inkml:trace>
  <inkml:trace contextRef="#ctx0" brushRef="#br1" timeOffset="-172863.32">21248 12803 259 0,'0'0'-19'16,"0"0"8"-16,0 0 9 0,0 0 6 0,0 0 5 15,0 0 5-15,0 0-9 0,0 0 3 16,0 0 6-16,0 0-1 0,0 0-1 16,0 0-1-16,0 0-3 0,0 0 3 15,0 0-5-15,0 0 2 0,0 0-4 0,0 0-2 16,0 0 3-16,0 0-1 0,0 0 0 16,0 0 2-16,0 0-5 0,0 0 1 0,0 0-4 15,0 0 6-15,0 0-4 0,0 0 0 16,0 0-4-16,0 0 4 0,0 0 0 0,0 0 0 15,0 0-3-15,0 0 6 0,0 0-4 16,0 0 2-16,0 0-2 0,0 0 2 16,0 0-1-16,0 0 0 0,0 0 2 0,0 0 4 15,0 0-6-15,0 0 6 0,0 0-2 16,0 0-1-16,0 0 3 0,0 0 2 0,0 0-3 16,0 0-1-16,0 0 2 0,0 0 2 15,0 0-7-15,0 0 9 0,0 0-4 16,0 0-1-16,0 0 3 0,0 0-3 0,0 0-3 15,0 0 6-15,0 0-2 0,0 0-1 16,0 0-1-16,0 0 4 0,0 0-10 0,0 0 11 16,0 0-9-16,0 0 8 0,0 0-8 15,0 0 7-15,0 0 1 0,0 0-1 16,0 0 1-16,0 0 5 0,0 0-13 0,0 0 9 16,0 0-3-16,0 0-1 0,0 0-5 15,0 0 10-15,0 0-3 0,0 0 2 0,0 0-3 16,0 0 0-16,0 0-1 0,0 0 6 15,0 0-11-15,0 0 8 0,0 0-5 16,0 0 1-16,0 0-4 0,0 0 2 0,0 0 2 16,0 0-4-16,0 0-4 0,0 0 4 15,0 0-4-15,0 0 6 0,0 0-6 0,0 0 6 16,0 0 0-16,0 0-6 0,0 0 4 16,0 0 0-16,0 0 0 0,0 0-9 15,0 0 7-15,0 0 6 0,0 0-4 0,0 0 2 16,0 0-6-16,0 0 6 0,0 0-2 15,0 0 4-15,0 0-2 0,0 0-4 0,0 0 2 16,0 0 2-16,0 0-2 0,0 0 1 16,0 0-4-16,0 0 6 0,0 0-1 0,0 0-2 15,0 0 0-15,0 0-3 0,0 0-9 16,0 0 1-16,0 0-7 0,0 0 1 16,0 0-13-16,0 0 2 0,0 0-8 0,0 0 4 15,0 0-8-15,0 0 8 0,0 0-6 16</inkml:trace>
  <inkml:trace contextRef="#ctx0" brushRef="#br1" timeOffset="-172835.51">21248 12803 281 0</inkml:trace>
  <inkml:trace contextRef="#ctx0" brushRef="#br1" timeOffset="-172075.35">21248 12803 236 0,'0'0'-17'0,"0"0"-4"0,0 0 7 16,0 0-2-16,0 0 7 0,0 0-3 0,0 0 4 16,0 0 2-16,0 0-4 0,0 0 5 15,0 0 9-15,0 0-1 0,0 0 9 16,0 0 2-16,0 0 5 0,0 0-1 0,0 0-3 16,0 0-1-16,0 0 0 0,0 0-5 15,0 0 3-15,0 0-1 0,0 0-5 16,0 0 6-16,0 0-1 0,0 0 5 0,0 0-7 15,0 0 5-15,0 0-9 0,0 0 1 16,0 0 6-16,0 0-9 0,0 0 3 0,0 0-2 16,0 0 0-16,0 0-2 0,0 0 7 15,0 0-3-15,0 0-8 0,0 0 2 16,0 0 11-16,0 0-9 0,0 0 0 0,0 0 2 16,0 0-6-16,0 0 6 0,0 0-2 15,0 0 4-15,0 0-5 0,0 0 5 0,0 0 2 16,0 0-8-16,0 0 4 0,0 0-4 15,0 0 3-15,0 0-3 0,0 0 2 16,0 0 2-16,0 0 0 0,0 0-2 0,0 0-2 16,0 0 0-16,0 0-2 0,0 0-2 15,0 0 4-15,0 0-2 0,0 0 4 0,0 0-4 16,0 0 2-16,0 0-4 0,0 0 6 16,0 0 0-16,0 0-6 0,0 0 8 0,0 0-2 15,0 0-6-15,0 0 8 0,0 0-2 16,0 0-4-16,0 0 2 0,0 0 4 15,0 0-6-15,0 0 2 0,0 0-4 16,0 0 10-16,0 0-8 0,0 0 6 0,0 0-6 16,0 0 0-16,0 0 2 0,0 0 6 0,0 0-6 15,0 0-4-15,0 0 2 0,0 0 6 16,0 0-1-16,0 0-3 0,0 0-1 16,0 0 2-16,0 0 3 0,0 0 0 0,0 0-4 15,0 0 2-15,0 0-4 0,0 0 6 16,0 0-6-16,0 0 6 0,0 0-2 0,0 0 3 15,0 0-5-15,0 0 4 0,0 0-2 16,0 0-6-16,0 0 6 0,0 0-4 16,0 0 2-16,0 0 4 0,0 0-6 0,0 0 10 15,0 0-7-15,0 0-1 0,0 0 2 16,0 0-2-16,0 0-2 0,0 0 6 0,0 0-4 16,0 0-2-16,0 0 0 0,0 0 8 15,0 0-10-15,0 0 8 0,0 0-4 16,0 0 0-16,0 0-4 0,0 0 8 0,0 0-4 15,0 0-7-15,0 0 8 0,0 0 5 16,0 0-4-16,0 0 4 0,0 0-6 0,0 0 5 16,0 0-14-16,0 0 9 0,0 0-4 15,0 0 6-15,0 0-8 0,0 0 8 16,0 0-6-16,0 0 12 0,0 0-8 0,0 0-2 16,0 0-2-16,0 0 6 0,0 0-2 15,0 0 2-15,0 0-2 0,0 0-4 0,0 0 1 16,0 0-1-16,0 0-8 0,0 0-1 15,0 0-13-15,0 0 5 0,0 0-12 0,0 0-16 16,0 0-63-16,0 0 38 0</inkml:trace>
  <inkml:trace contextRef="#ctx0" brushRef="#br1" timeOffset="-171645.17">21248 12803 273 0,'0'0'-12'0,"0"0"3"0,0 0 1 16,0 0-4-16,0 0 5 0,0 0-1 0,0 0 0 15,0 0 2-15,0 0-1 0,0 0 1 16,0 0 4-16,0 0-2 0,0 0 2 0,0 0 2 16,0 0 0-16,0 0 2 0,0 0 6 15,0 0-4-15,0 0 5 0,0 0-3 16,0 0 4-16,0 0 0 0,0 0 3 0,0 0-13 15,0 0 14-15,0 0-7 0,0 0 1 16,0 0-8-16,0 0 6 0,0 0-6 0,0 0-2 16,0 0 6-16,0 0 0 0,0 0-4 15,0 0 3-15,0 0-5 0,0 0 4 16,0 0-2-16,0 0 0 0,0 0-3 0,0 0-7 16,0 0 8-16,0 0 4 0,0 0-8 15,0 0 2-15,0 0-5 0,0 0-1 16,0 0-2-16,0 0-1 0,0 0-1 0,0 0 1 15,0 0-5-15,0 0 8 0,0 0-5 16,0 0 5-16,0 0-2 0,0 0 3 0,0 0-1 16,0 0 4-16,0 0-4 0,0 0 8 15,0 0-4-15,0 0 0 0,0 0 0 16,0 0 3-16,0 0-3 0,0 0 4 0,0 0-4 16</inkml:trace>
  <inkml:trace contextRef="#ctx0" brushRef="#br1" timeOffset="-171611.19">21248 12803 49 0</inkml:trace>
  <inkml:trace contextRef="#ctx0" brushRef="#br1" timeOffset="-171592.22">21248 12803 45 0,'0'0'-4'0,"0"0"-2"0</inkml:trace>
  <inkml:trace contextRef="#ctx0" brushRef="#br1" timeOffset="-171314.27">21248 12803 33 0,'0'0'2'0,"0"0"-2"15,0 0 0-15,0 0 4 0,0 0-2 16,0 0 2-16,0 0 4 0,0 0 2 0,0 0 0 16,0 0 7-16,0 0 3 0,0 0-8 15,0 0 3-15,0 0-7 0,0 0 4 16,0 0-3-16,0 0 3 0,0 0-2 0,0 0-4 16,0 0-1-16,0 0 3 0,0 0-8 15,0 0 12-15,0 0-16 0,0 0 10 0,0 0-6 16,0 0 8-16,0 0-8 0,0 0 0 15,0 0 0-15,0 0 5 0,0 0-7 16,0 0 10-16,0 0-8 0,0 0-8 0,0 0 8 16,0 0 4-16,0 0 0 0,0 0-2 15,0 0 2-15,0 0-6 0,0 0 2 16,0 0 4-16,0 0-8 0,0 0 4 0,0 0-4 16,0 0 4-16,0 0-6 0,0 0 4 15,0 0-3-15,0 0 7 0,0 0-2 0,0 0-2 16,0 0 0-16,0 0 2 0,0 0-2 15,0 0 4-15,0 0-2 0,0 0-6 0,0 0-10 16,0 0 9-16,0 0-17 0,0 0-34 16,0 0 18-16</inkml:trace>
  <inkml:trace contextRef="#ctx0" brushRef="#br1" timeOffset="-142413.19">21167 13152 829 0,'0'0'-45'0,"0"0"10"0,0 0 2 16,0 0 9-16,0 0 2 0,0 0-3 15,0 0 1-15,0 0 4 0,0 0-1 16,0 0 10-16,0 0-2 0,0 0 0 0,0 0 0 15,0 0 1-15,0 0 7 0,0 0-8 16,0 0 5-16,0 0 1 0,0 0-1 16,0 0 4-16,0 0-3 0,0 0 5 0,0 0-6 15,0 0 4-15,0 0 3 0,0 0-5 16,0 0 4-16,0 0 6 0,0 0-2 0,0 0 1 16,0 0 5-16,0 0 3 0,0 0-1 15,0 0-3-15,0 0-1 0,0 0 3 16,0 0-3-16,0 0-8 0,0 0 4 15,0 0 7-15,0 0-7 0,0 0 2 0,0 0-13 16,0 0 5-16,0 0-11 0,0 0-2 16,0 0-8-16,0 0-7 0,0 0-10 0,0 0-2 15,0 0-69-15,0 0 37 0</inkml:trace>
  <inkml:trace contextRef="#ctx0" brushRef="#br1" timeOffset="-141648.13">21167 13152 279 0,'0'0'-21'0,"0"0"1"0,0 0 7 15,0 0 3-15,0 0 2 0,0 0 4 0,0 0 0 16,0 0 4-16,0 0-3 0,0 0 6 15,0 0 5-15,0 0-2 0,0 0 6 16,0 0-8-16,0 0-1 0,0 0 9 0,0 0-4 16,0 0 13-16,0 0-11 0,0 0 7 15,0 0-4-15,0 0 3 0,0 0-3 16,0 0-1-16,0 0-7 0,0 0 9 0,0 0-11 16,0 0 5-16,0 0-8 0,0 0 6 15,0 0-6-15,0 0 0 0,0 0-4 0,0 0 0 16,0 0-2-16,0 0 6 0,0 0-13 15,0 0 11-15,0 0-11 0,0 0 9 16,0 0-4-16,0 0 5 0,0 0 1 0,0 0-4 16,0 0 2-16,0 0 4 0,0 0 0 15,0 0-2-15,0 0 0 0,0 0 8 0,0 0-2 16,0 0 2-16,0 0-3 0,0 0-6 16,0 0 3-16,0 0 1 0,0 0 5 15,0 0 0-15,0 0-4 0,0 0 4 0,0 0-3 16,0 0-3-16,0 0 2 0,0 0-4 15,0 0 2-15,0 0 8 0,0 0-10 0,-19-12 10 16,19 12-6-16,0 0 5 0,0 0-1 16,0 0 2-16,0 0-6 0,0 0 9 0,0 0-2 15,0 0 1-15,0 0-6 0,0 0 1 16,0 0-5-16,0 0 2 0,0 0 2 16,0 0 0-16,0 0 2 0,0 0-3 0,0 0-5 15,0 0 8-15,0 0-6 0,0 0 6 16,0 0-4-16,0 0 0 0,0 0-4 0,0 0 0 15,0 0 4-15,0 0-4 0,0 0 2 16,0 0 5-16,0 0-5 0,0 0 2 16,0 0-5-16,0 0 4 0,0 0 3 0,0 0-8 15,0 0 8-15,0 0-4 0,0 0-2 16,0 0 4-16,0 0-2 0,0 0 4 0,0 0-8 16,0 0 0-16,0 0 4 0,0 0 4 15,0 0-6-15,0 0 0 0,0 0 2 16,0 0 2-16,0 0-4 0,0 0 6 0,0 0-8 15,0 0 4-15,0 0 0 0,0 0 0 16,0 0 0-16,0 0 0 0,0 0 0 16,0 0 4-16,0 0-4 0,0 0 2 0,0 0-8 15,0 0-3-15,0 0-8 0,0 0-17 16,0 0-18-16,0 0-69 0,0 0 40 16</inkml:trace>
  <inkml:trace contextRef="#ctx0" brushRef="#br1" timeOffset="-140819.09">21148 13140 296 0,'0'0'-10'0,"0"0"12"15,0 0 2-15,0 0 10 0,0 0 1 0,0 0-2 16,0 0-1-16,0 0-4 0,0 0 1 16,0 0-3-16,0 0 5 0,0 0-5 15,0 0-2-15,0 0 0 0,0 0-1 0,0 0-4 16,0 0-1-16,0 0-2 0,0 0 0 15,0 0-2-15,0 0-1 0,0 0 3 16,0 0 0-16,0 0-4 0,0 0 5 0,0 0-5 16,0 0 4-16,0 0-5 0,0 0 3 15,0 0 0-15,0 0 4 0,0 0-4 0,0 0-3 16,0 0 5-16,0 0 8 0,0 0-6 16,0 0 6-16,0 0-2 0,0 0 3 0,0 0-3 15,0 0 4-15,0 0-6 0,0 0 8 16,0 0-4-16,0 0 9 0,0 0-7 0,0 0 3 15,0 0-3-15,0 0 0 0,0 0 1 16,0 0-1-16,0 0 2 0,0 0-1 16,0 0 3-16,0 0 5 0,0 0-7 0,0 0 5 15,0 0-6-15,0 0-3 0,0 0 2 16,0 0 1-16,0 0 1 0,0 0-2 0,0 0-3 16,0 0 1-16,0 0 4 0,0 0 5 15,0 0-11-15,0 0 3 0,0 0 3 16,0 0-4-16,0 0-1 0,0 0 1 0,0 0-4 15,0 0 8-15,0 0-8 0,0 0 5 16,0 0-3-16,0 0 6 0,0 0-7 16,0 0 7-16,0 0-2 0,0 0-1 0,0 0-5 15,0 0 11-15,0 0-9 0,0 0 4 16,0 0-2-16,0 0-3 0,0 0 3 0,0 0-2 16,0 0 0-16,0 0-2 0,0 0 2 15,0 0 1-15,0 0-3 0,0 0 2 16,0 0-5-16,0 0 3 0,0 0 3 0,0 0 1 15,0 0-6-15,0 0 0 0,0 0 0 16,0 0 8-16,0 0-6 0,0 0 4 0,0 0-4 16,0 0 5-16,0 0 1 0,0 0-1 15,0 0-3-15,0 0 4 0,0 0-4 16,0 0 3-16,0 0-5 0,0 0 4 0,0 0-8 16,0 0 4-16,0 0-2 0,0 0 2 15,0 0-5-15,0 0-4 0,0 0-8 0,0 0 0 16,0 0-2-16,0 0-3 0,0 0-6 15,0 0-4-15,0 0-8 0,0 0-3 16,0 0 1-16,0 0 0 0,0 0-73 0,0 0 37 16</inkml:trace>
  <inkml:trace contextRef="#ctx0" brushRef="#br1" timeOffset="-140759.12">21148 13140 277 0</inkml:trace>
  <inkml:trace contextRef="#ctx0" brushRef="#br1" timeOffset="-140564.91">21148 13140 248 0,'0'0'-6'0,"0"0"0"16,0 0 8-16,0 0 0 0,0 0 6 15,0 0-6-15,0 0 4 0,0 0-4 16,0 0-1-16,0 0-1 0,0 0 4 0,0 0-6 16,0 0 2-16,0 0 2 0,0 0 2 15,0 0-8-15,0 0 6 0,0 0-2 16,0 0-4-16,0 0 4 0,0 0 4 0,0 0-6 16,0 0 0-16,0 0 6 0,0 0-4 15,0 0 2-15,0 0 4 0,0 0-8 0,0 0 6 16,0 0-2-16,0 0-2 0,0 0-6 15,0 0 8-15,0 0-2 0,0 0-2 0,0 0-11 16,0 0-3-16,0 0-19 0,0 0-37 16,0 0 25-16</inkml:trace>
  <inkml:trace contextRef="#ctx0" brushRef="#br1" timeOffset="43167.65">27318 3242 2376 0,'0'0'-103'16,"-10"-9"14"-16,10 9 20 0,0 0 14 15,0 0 4-15,0 0 16 0,-12-12 12 16,12 12 20-16,0 0 3 0,0 0 16 0,0 0 5 15,0 0 0-15,0 0 12 16,0 0-9-16,-8-11 12 0,8 11-1 16,0 0-8-16,0 0 7 0,0 0-9 0,0 0-8 0,0 0 8 0,0 0-11 15,0 0-3-15,0 0 9 16,0 0 9-16,28-17-9 16,-28 17 3-16,0 0-5 0,22-2 8 0,-22 2 0 15,0 0-2-15,23 0-4 0,-23 0 1 0,0 0-2 16,26 4 7-16,-26-4-5 0,0 0 1 15,19 6 0-15,-19-6-3 0,12 5 9 0,-12-5 9 16,6 9 4-16,-6-9-6 16,0 0 0-16,8 19-1 0,-8-19-1 0,-4 18 10 15,4-18 0-15,0 0 1 0,-8 26 5 0,8-26 0 0,-6 20 3 16,2-11-2-16,4-9-8 16,-12 20 3-16,12-20-5 0,-9 19-5 15,1-12-3-15,8-7-3 0,-12 17-1 0,12-17-6 16,-6 17-2-16,6-17-4 0,-8 14 0 0,8-14 0 15,-8 11-1-15,8-11-3 16,0 0-2-16,-6 13 1 0,6-13-2 0,0 0-6 0,0 0-1 16,0 0-2-16,-5 17 3 0,5-17-3 0,0 0 4 15,0 0-3-15,0 0-2 16,0 0 1-16,0 0 4 0,0 0-4 16,11 20-2-16,-11-20 4 0,0 0 0 15,12 7 3-15,-12-7 2 0,10 8-2 0,-10-8 3 0,8 8-1 16,-8-8 2-16,12 13-1 15,-12-13 0-15,6 15 3 0,-6-15 2 0,7 19 0 16,1-10 0-16,-8-9 5 16,4 19-2-16,0-4 6 0,-4-15-6 0,2 23-1 0,-2-11-18 15,0-12 8-15,0 24-2 0,0-24 5 0,0 23-1 16,0-23 6-16,-2 24 1 16,2-24-4-16,-4 18 0 0,4-18 0 0,-12 18 1 15,12-18-21-15,-7 15-26 0,7-15-28 16,-18 14-42-16,14-7-33 15,4-7-41-15,-14 7-44 0,14-7-134 0,-18 6-497 16,18-6-209-16</inkml:trace>
  <inkml:trace contextRef="#ctx0" brushRef="#br1" timeOffset="44167.78">27438 3467 2419 0,'0'0'-118'15,"0"0"22"-15,0 0 23 16,0 0 14-16,0 0 6 0,0 0 21 0,0 0 13 15,-20-7 16-15,20 7 3 16,0 0 13-16,0 0 7 0,0 0 4 0,0 0 11 0,0 0-2 16,0 0 10-16,0 0-2 15,0 0-8-15,0 0 6 0,0 0-8 0,0 0 2 16,0 0-3-16,0 0-4 0,0 0-3 0,49-4 4 16,-49 4-4-16,34 0-4 15,-17 0 0-15,7 0-1 0,-1 0-3 0,1 0-8 0,1-3 5 16,3 6-1-16,1-6-8 15,1 3 12-15,-5-1-15 0,1 1 9 0,-4 0-2 16,3 0-2-16,-3-3-4 0,-5 3 5 16,5 0 0-16,-22 0 9 0,29 0-5 0,-29 0 14 15,26 0 14-15,-26 0 5 0,22-1 5 0,-22 1 1 16,0 0-4-16,23 0-5 16,-23 0-4-16,0 0-4 0,16-4-1 0,-16 4 0 0,0 0-9 15,0 0 0-15,0 0-7 16,12-7 2-16,-12 7-4 0,0 0-1 0,0 0 2 15,0 0-3-15,0 0-3 16,0 0 1-16,0 0-4 0,0 0 2 0,0 0 4 0,0 0-7 16,-28-29 2-16,28 29-1 0,0 0-2 0,-20-7-5 15,20 7 0-15,-9-6 3 16,9 6 9-16,0 0-5 0,-20-8 3 0,20 8-2 16,0 0 2-16,0 0 0 0,-18-5-8 15,18 5 7-15,0 0-7 0,0 0 3 0,0 0-3 16,0 0 4-16,0 0-4 15,0 0 1-15,0 0-2 0,0 0 2 0,0 0 1 16,0 0-4-16,0 0 4 0,0 0 2 16,0 0-7-16,0 0 3 0,0 0 0 0,0 0-3 15,47 16 2-15,-47-16 2 0,16 8-1 0,-16-8 6 16,10 8-9-16,-10-8 3 16,0 0 0-16,10 11 1 0,-10-11 3 0,0 0-2 0,6 16 0 15,-6-16 4-15,0 0-9 16,0 0-17-16,0 0-32 0,-16 22-32 0,16-22-39 15,0 0-37-15,-10 10-53 16,10-10-138-16,-8 4-365 0,8-4 22 0</inkml:trace>
  <inkml:trace contextRef="#ctx0" brushRef="#br1" timeOffset="45027.7">28296 3214 2009 0,'0'0'-82'16,"0"0"17"-16,0 0 18 0,0 0 10 0,0 0 5 0,0 0 9 15,0 0 17-15,0 0 1 16,0 0 26-16,0 0 7 0,0 0 10 0,0 0 4 15,0 0 9-15,0 0 5 16,0 0-5-16,0 0-4 0,0 0 10 16,0 0-12-16,0 0 7 0,0 0-7 0,0 0-9 0,0 0 5 0,0 0 2 15,0 0-8-15,51 3-7 16,-51-3-3-16,20 0 0 0,-20 0-16 0,21 3-9 16,-21-3-15-16,18 0-22 15,-18 0-7-15,19 1-23 0,-19-1-24 0,20 0-30 0,-12 0-35 16,-8 0-85-16,0 0-309 15,22-1 263-15</inkml:trace>
  <inkml:trace contextRef="#ctx0" brushRef="#br1" timeOffset="45851.78">28585 3023 1449 0,'0'0'-86'0,"0"0"26"0,-10-12 4 0,10 12 14 16,0 0 14-16,0 0 13 0,0 0 13 0,0 0-3 15,0 0 5-15,-2-20 1 16,2 20 6-16,0 0 4 0,0 0 1 0,0 0 6 16,0 0-4-16,12-21 1 0,-12 21 3 15,0 0 1-15,17-10-2 0,-17 10 2 0,16-4 0 16,-16 4 12-16,22-3-5 15,-22 3 0-15,21-2-3 0,-21 2-2 0,22 0-1 16,-22 0 1-16,21 2-1 16,-21-2 2-16,22 3 6 0,-22-3-4 0,20 6 1 0,-20-6 8 15,9 10-1-15,-9-10-6 0,10 11 14 0,-10-11-1 16,0 0 6-16,0 18 3 16,0-18 2-16,0 0-1 0,0 0-1 0,-14 20 10 15,14-20-13-15,-9 8-5 0,9-8 1 16,0 0-2-16,-12 12 4 0,12-12 5 0,0 0-2 15,-8 8-11-15,8-8-2 16,0 0-16-16,0 0 6 0,0 0 17 0,0 0-28 16,0 0-1-16,0 0-2 0,20 18 0 15,-20-18-5-15,17 4 4 0,-17-4-2 0,18 4-4 16,-18-4 6-16,24 7 4 0,-24-7-5 0,17 10 1 16,-7-6 6-16,0 3 4 15,-10-7 1-15,16 16 0 0,-11-7 8 16,-5-9-1-16,8 18 6 0,-8-18 7 0,2 16 3 15,-2-16 4-15,-2 17 2 0,2-17-7 0,-9 18-1 16,9-18-6-16,-20 15-8 16,10-12-13-16,10-3-18 0,-22 12-21 0,15-9-40 15,7-3-48-15,-22 7-37 0,14-7-61 0,8 0-119 0,-18-3-363 16,18 3 61-16</inkml:trace>
  <inkml:trace contextRef="#ctx0" brushRef="#br1" timeOffset="46407.6">29156 2814 1991 0,'0'0'-59'0,"0"0"7"0,0 0 26 16,0 0 12-16,0 0 9 0,0 0 10 15,-41 16 4-15,41-16 14 0,-10 22 10 16,2-9 2-16,2 2 7 0,2-1 2 0,2 3 10 16,-2 2 10-16,-2-2 3 0,6 2 4 0,-3 2 5 15,3-2-12-15,0 0 1 0,-2 0 1 0,2 0-4 16,2 0-6-16,-2 1 2 16,3-3-9-16,3-2-1 0,0 0-2 15,2 1-7-15,2-3-8 0,-2 0-22 0,6-3-31 16,-5 1-44-16,7-3-48 0,-4-1-54 0,4-1-92 15,-3-2-466-15,1 0 9 16</inkml:trace>
  <inkml:trace contextRef="#ctx0" brushRef="#br1" timeOffset="47437.68">29313 2866 2066 0,'0'0'-76'16,"0"0"7"-16,0 0 12 0,0 0 13 0,0 0 10 15,0 0 16-15,0 0 8 16,0 0 0-16,0 0 2 0,0 0 0 0,0 0 3 0,0 0-2 16,0 0-3-16,0 0 5 15,0 0 3-15,0 0-6 0,0 0 5 16,0 0-4-16,63 0 2 0,-63 0 4 15,20 0-3-15,-20 0 3 0,21 0 1 0,-21 0-4 0,24 0 4 16,-24 0 7-16,21 0-7 16,-21 0 2-16,24 0 1 0,-24 0 4 0,20 0 1 15,-20 0 7-15,0 0 1 0,23 0 11 0,-23 0 7 16,0 0 4-16,0 0-1 0,20 3 18 16,-20-3-8-16,0 0 5 0,0 0 6 0,14 6-2 15,-14-6 6-15,0 0-3 16,0 0 3-16,0 0 2 0,-4 23 4 0,4-23-7 15,0 0-1-15,0 0-10 0,-18 26 11 16,18-26-14-16,-8 14-6 0,8-14-2 0,-14 15-6 16,14-15-3-16,-8 17-3 0,3-9 1 0,5-8-3 15,-12 15-3-15,12-15-4 16,-8 15 2-16,8-15-3 0,-8 15-5 0,8-15 1 0,-10 14-2 16,10-14-2-16,-8 11-1 15,8-11-2-15,0 0 1 0,-7 17-2 0,7-17 3 16,0 0-1-16,-10 13 0 15,10-13-5-15,0 0 5 0,0 0-3 0,-4 16-1 0,4-16-1 16,0 0 0-16,0 0-1 16,0 0 6-16,-4 16-8 0,4-16 5 0,0 0-4 15,0 0 4-15,0 0 0 0,0 0-4 0,0 0 3 16,0 0-3-16,-6 13 0 16,6-13-3-16,0 0 0 0,0 0 1 0,0 0-1 15,0 0-5-15,0 0 1 0,0 0 2 16,0 0-3-16,0 0-4 0,0 0-2 0,0 0-2 15,0 0-6-15,0 0 1 16,0 0-6-16,0 0 5 0,0 0 2 0,-8 12 1 0,8-12 8 16,0 0-1-16,0 0-2 0,0 0 6 0,0 0-2 15,0 0 2-15,0 0-2 16,0 0 0-16,0 0 3 0,0 0 0 0,0 0-2 16,0 0 6-16,0 0-7 0,0 0 7 15,0 0 2-15,0 0-2 0,0 0-4 16,0 0 4-16,0 0-4 0,0 0-2 15,0 0 9-15,0 0 0 0,0 0-3 0,0 0 6 16,0 0 7-16,0 0-1 0,0 0 7 16,0 0 0-16,0 0 1 0,0 0 0 0,20 12 3 15,-20-12 0-15,0 0-1 0,0 0 5 0,19 0 1 16,-19 0-3-16,0 0-1 16,24 0-2-16,-24 0 4 0,0 0-5 0,27-1 3 0,-27 1-6 15,20 0-1-15,-20 0-4 16,20 0-5-16,-20 0 1 0,23 0-17 0,-23 0-18 15,24 1-38-15,-24-1-21 16,23-1-41-16,-13 1-43 0,-10 0-59 0,0 0-127 0,34-5-298 16,-25 3 111-16</inkml:trace>
  <inkml:trace contextRef="#ctx0" brushRef="#br1" timeOffset="48157.8">29987 2979 1830 0,'0'0'-79'0,"0"0"18"16,0 0 8-16,0 0 10 15,0 0 16-15,0 0 15 0,0 0 12 0,0 0 32 16,0 0 0-16,0 0 18 16,-4 44 6-16,4-44 5 0,0 0 14 0,0 0-22 0,0 0 2 15,19 4-15-15,-19-4 0 0,0 0 1 0,20 2-10 16,-20-2-2-16,0 0-1 16,20 1-1-16,-20-1 2 0,17 3-10 0,-17-3-18 15,20 1-15-15,-20-1-26 0,18 0-32 16,-18 0-41-16,0 0-44 0,29 0-61 0,-29 0-310 15,18-4 294-15</inkml:trace>
  <inkml:trace contextRef="#ctx0" brushRef="#br1" timeOffset="48955.18">30350 2779 1498 0,'0'0'-43'0,"0"0"6"0,0 0 11 0,-10-11 9 0,10 11 8 15,0 0-1-15,0 0 10 0,0 0 14 0,0 0 6 16,0 0 3-16,0 0 14 16,0 0 2-16,0 0 0 0,0 0 0 0,0 0 3 15,14-25-11-15,-14 25 3 0,0 0 2 16,0 0-3-16,14-8-12 0,-14 8 14 0,0 0-12 15,15-5-2-15,-15 5 3 16,0 0-4-16,20-2 7 0,-20 2-3 0,0 0-6 16,20 0 13-16,-20 0 21 0,0 0-20 0,23 0 12 0,-23 0-1 15,0 0-1 1,20 6 1-16,-20-6-7 0,8 7-5 16,-8-7 0-16,11 10-10 0,-11-10 5 0,0 0-2 15,6 21-4-15,-6-21 14 0,-2 17-13 16,2-17 1-16,0 0-7 0,-5 28 3 0,5-28 15 15,-8 21-15-15,4-11-2 0,4-10 2 0,-8 23 10 16,2-12 2-16,6-11-1 16,-12 19 2-16,8-9 5 0,4-10-8 0,-8 19 1 15,8-19-1-15,-7 17 0 0,7-17 4 0,-8 15 0 0,8-15-2 16,-6 13-4-16,6-13-2 16,0 0 4-16,-4 16 2 0,4-16 0 0,0 0 2 15,0 0 1-15,0 0-8 16,6 23 0-16,-6-23-3 0,12 7-5 0,-12-7 1 0,15 6-9 15,-15-6-11-15,20 3-19 16,-20-3-18-16,20 4-28 0,-20-4-26 16,21 3-40-16,-21-3-45 0,24-3-81 0,-13 2-521 0,-11 1-77 15</inkml:trace>
  <inkml:trace contextRef="#ctx0" brushRef="#br1" timeOffset="49272.68">30764 2938 2178 0,'0'0'-110'0,"0"0"27"0,0 0 23 15,0 0 17-15,0 0 19 0,0 0 14 16,0 0 18-16,0 0 16 0,0 0 7 0,-19 47 12 15,13-35 7-15,-2 1 12 16,2-2 0-16,-4 2 10 0,2 2-7 0,1 1-3 0,-3-1 2 16,2 1-5-16,0 2-3 0,-2 2-6 0,0-3-1 15,4-2-8-15,-3 4-7 16,1 0 3-16,0-3-5 0,2 1 6 0,-2-2-13 16,2-2-20-16,0 3-25 0,2-3-29 15,4-13-44-15,-9 23-24 0,7-13-53 16,2-10-77-16,-2 16-420 0,2-16 91 15</inkml:trace>
  <inkml:trace contextRef="#ctx0" brushRef="#br1" timeOffset="49877.95">30772 3282 1983 0,'0'0'-43'0,"0"0"8"16,0 0 4-16,12-11 0 0,-12 11 8 0,0 0-1 16,0 0 2-16,8-12 14 0,-8 12 6 0,0 0 2 0,0 0 7 15,10-15 9 1,-10 15-1-16,0 0 8 0,8-11 19 0,-8 11-8 0,0 0 16 16,7-13-6-16,-7 13-5 15,0 0 3-15,10-16-17 0,-10 16-5 16,14-9 7-16,-14 9-14 0,12-8 1 0,-12 8 8 15,13-8-5-15,-13 8-3 0,16-4 3 0,-16 4 2 16,0 0-12-16,26-1 4 16,-26 1-5-16,19 1-6 0,-19-1 13 0,16 7-6 15,-16-7 3-15,14 9-1 0,-14-9 0 0,8 11 14 0,-8-11-3 16,7 18 7-16,-7-18 16 16,-1 17 7-16,1-17 16 0,0 0 12 0,-12 26 11 15,12-26 6-15,-12 14-6 16,12-14 4-16,-14 15-8 0,14-15-10 0,-12 10-6 0,12-10-5 15,-11 9-6-15,11-9-2 16,0 0-4-16,-12 9-9 0,12-9-12 0,0 0-10 16,0 0-6-16,0 0-12 0,0 0-8 0,0 0-9 15,0 0-5-15,0 0-2 16,0 0-4-16,0 0 0 0,0 0-1 0,35 10-1 0,-35-10 6 16,22 2-1-16,-22-2 6 15,19 6-1-15,-7-3 2 0,-12-3 1 16,20 8 9-16,-12-2 3 0,-8-6 5 15,17 10 5-15,-17-10 11 0,12 10 8 0,-12-10 7 0,8 14 10 16,-8-14 3-16,0 0 2 16,-4 19 0-16,4-19-4 0,0 0-6 0,-18 17-3 15,18-17-3-15,-21 8-10 0,11-4-24 16,10-4-21-16,-27 4-29 0,11-3-27 0,16-1-32 16,-28 0-32-16,28 0-38 0,-29-3-43 0,13-3-93 15,6 0-497-15,-1-1-136 16</inkml:trace>
  <inkml:trace contextRef="#ctx0" brushRef="#br1" timeOffset="50447.83">31218 2595 2299 0,'0'0'-140'0,"0"0"14"15,18 2 14-15,-18-2 13 0,0 0 15 0,0 0 23 16,0 0 14-16,0 0 16 16,19 13 7-16,-19-13 11 0,8 13 6 0,-8-13 7 0,10 17 8 15,-6-5 6-15,0 1 6 0,0 2 5 0,0 3 3 16,4 1 17-16,-5-1 3 16,1 6 6-16,0 2-8 0,-2-1-6 0,2 3-2 15,-4 0 0-15,2 2 15 0,0 1-18 16,-2-2 3-16,-2 2 2 0,0-1-9 0,-2-1 2 15,0 2-7-15,-2-3-4 16,1 1-19-16,-3-1-38 0,0-1-41 0,0-2-63 16,-6-2-149-16,2-1-258 0,-5 1 268 15</inkml:trace>
  <inkml:trace contextRef="#ctx0" brushRef="#br1" timeOffset="59728.17">28477 4475 1474 0,'0'0'-60'15,"0"0"18"-15,0 0 9 16,0 0 7-16,0 0 19 0,0 0 7 0,0 0 7 0,0 0 7 15,0 0 10-15,0 0 3 16,0 0-1-16,0 0 10 0,0 0-2 0,0 0-2 16,0 0 5-16,0 0 0 0,0 0 5 0,0 0 3 15,0 0 10-15,0 0 1 0,0 0 22 16,0 0-5-16,0 0-3 0,0 0 7 0,0 0-3 16,0 0 10-16,0 0-2 15,0 0-4-15,0 0-2 0,0 0-4 0,0 0-2 16,0 0 0-16,0 0-10 15,0 0 4-15,0 0-1 0,0 0-3 0,0 0-3 0,0 0-13 16,0 0-8 0,0 0 3-16,0 0-7 0,0 0-1 0,0 0-4 15,0 0 1-15,0 0 5 0,0 0-10 0,43-15 0 0,-43 15-3 0,0 0-1 16,19-4 4 0,-19 4 0-16,0 0-7 0,20-3-3 0,-20 3-1 15,0 0 2-15,26-1-4 0,-26 1 0 16,0 0-2-16,17 0-2 0,-17 0 5 0,0 0-9 15,0 0 4-15,24-2 0 0,-24 2-2 16,0 0 2-16,0 0-8 0,21-2-7 0,-21 2-9 16,0 0-13-16,0 0-30 0,24 0-13 0,-24 0-34 15,0 0-28-15,22 2-18 16,-17-2-38-16,-5 0-56 0,0 0-522 16,0 0-60-16</inkml:trace>
  <inkml:trace contextRef="#ctx0" brushRef="#br1" timeOffset="60502.6">28861 4363 2164 0,'0'0'-118'0,"-7"-16"15"0,7 16 18 0,0 0 13 0,0 0 9 16,0 0 14-16,0 0 0 16,0 0 18-16,0 0 16 0,0-23 13 0,0 23 0 15,0 0 16-15,0 0 14 16,0 0-6-16,0 0 1 0,9-15-3 0,-9 15-3 15,0 0 1-15,12-9-2 0,-12 9-4 16,0 0-6-16,16-8 4 0,-16 8-3 16,0 0 4-16,22-4 2 0,-22 4-9 0,0 0 2 15,23 1 7-15,-23-1-11 0,0 0-4 16,26 9 7-16,-26-9-3 0,11 8-1 0,1 0 1 16,-12-8-4-16,10 10 1 0,-10-10 1 15,4 14-2-15,-4-14 4 0,0 0 11 0,0 25 1 16,0-25 8-16,0 0 7 15,-12 20 17-15,2-12 7 0,10-8 3 16,-10 11-2-16,10-11-1 0,-11 10-12 16,11-10-7-16,-10 9 2 0,10-9-4 0,0 0 4 0,0 0-12 15,-10 13-7-15,10-13 0 0,0 0-25 0,0 0 7 0,0 0-7 16,0 0-3 0,0 0-1-16,0 0-3 0,0 0 1 0,16 22-1 15,-16-22-2-15,17 8 12 0,-17-8-12 16,18 11 17-16,-12-5 3 0,-6-6 0 15,10 15 3-15,0-5 7 0,-10-10 1 0,8 18 12 16,-5-8-5-16,-3-10 14 0,0 19 11 16,0-19 8-16,-2 19 0 0,2-19 0 15,-13 19-7-15,3-12-7 0,-2 1-3 16,-2 0-24-16,-3-2-20 0,1-1-45 0,0 0-38 16,1-2-45-16,15-3-73 0,-34 2-167 0,20-2-222 15,3-2 197-15</inkml:trace>
  <inkml:trace contextRef="#ctx0" brushRef="#br1" timeOffset="60937.66">29345 4216 1630 0,'0'0'-58'0,"0"0"11"16,0 0 18-1,0 0 14-15,0 0 15 0,0 0 8 16,0 0 14-16,0 0 7 0,-50 14 1 0,41-5 15 16,-1 0-3-16,0 4 8 0,-2-1 1 0,4 1-2 15,0 3 2-15,1-1 8 0,-3 0-7 16,4 0 15-16,2 3-8 0,-2-1 0 0,4-1 1 16,-6 2-6-16,8-18-9 0,0 34 7 15,0-15-9-15,4-3-7 0,0 1 2 0,0-2-5 16,0 1-10-16,0-3-2 0,2 0-21 0,-2 0-20 15,8-2-35-15,-7 1-33 16,5-1-35-16,0-1-62 0,-10-10-132 16,14 14-249-16,-4-9 239 0</inkml:trace>
  <inkml:trace contextRef="#ctx0" brushRef="#br1" timeOffset="61537.57">29464 4361 1557 0,'0'0'-47'16,"0"0"6"-16,4-11 3 0,-4 11 9 0,0 0 11 15,0 0 0-15,0 0 12 0,14-10 9 16,-14 10 16-16,0 0-12 0,0 0 6 0,0 0-2 16,22-6 1-16,-22 6-4 0,0 0-6 0,19-2 8 15,-19 2-5-15,0 0-1 0,28 0 2 16,-28 0-6-16,21-1 2 16,-21 1 0-16,24 0 0 0,-24 0-1 0,21-3 1 15,-21 3 0-15,24-1-1 0,-24 1 6 0,16-3 10 16,-16 3 15-16,0 0 2 15,21 0 4-15,-21 0 1 0,0 0-3 0,0 0-9 16,0 0 12-16,0 0-16 16,18 4 12-16,-18-4 6 0,0 0 2 0,0 0-12 0,0 0 9 15,0 0-6-15,0 0 0 0,-24 37-1 0,24-37-4 0,-17 17 2 16,11-6-1-16,-4-2 0 16,-4 3 0-16,5-1-2 0,-3 1 3 0,0 1 3 15,0-2-4-15,2 1 4 16,1 0 3-16,-3-1-4 0,4-1-1 0,0 1-9 15,8-11-1-15,-16 17-2 0,10-9 4 16,6-8 7-16,-9 15-9 0,9-15 4 0,-10 12 9 16,10-12-3-16,0 0 11 0,-4 16 3 0,4-16 1 15,0 0-6-15,0 0 2 16,0 0-7-16,21 17-6 0,-21-17-3 16,20 4 2-16,-8-1-8 0,-12-3 0 0,23 3-21 15,-23-3-17-15,28 2-36 0,-28-2-28 0,25 2-41 16,-11-2-45-16,-2 0-77 15,-12 0-503-15,22-2-27 0</inkml:trace>
  <inkml:trace contextRef="#ctx0" brushRef="#br1" timeOffset="62507.56">29959 4461 2046 0,'0'0'-129'0,"0"0"29"16,0 0 6-16,0 0 21 0,0 0 17 0,0 0 14 15,0 0 10-15,0 0 15 16,0 0 12-16,-14 10 13 0,14-10 2 0,0 0 16 16,0 0 9-16,0 0 0 0,0 0-3 0,0 0 13 15,0 0-1-15,0 0 4 0,0 0 6 16,0 0-2-16,0 0-7 0,0 0 6 0,0 0-12 15,0 0 8-15,0 0-6 0,0 0-1 16,0 0 1-16,0 0-9 0,0 0 10 0,0 0-16 16,0 0-6-16,55-2 2 15,-55 2-8-15,0 0 4 0,22-2 1 0,-22 2-3 16,0 0-7-16,24 0-6 0,-24 0-3 0,15-1-12 0,-15 1-17 16,0 0-21-16,24 0-34 15,-24 0-49-15,0 0-81 0,21-2-387 0,-21 2 190 16</inkml:trace>
  <inkml:trace contextRef="#ctx0" brushRef="#br1" timeOffset="63202.9">30472 4183 1620 0,'0'0'-78'0,"0"0"3"16,0 0 9-16,0 0 14 15,0 0 6-15,0 0 18 0,0 0 11 0,0 0 13 16,0 0 2-16,0 0 8 15,0 0 11-15,0 0 6 0,0 0 13 16,0 0 7-16,0 0 11 0,0 0-6 0,0 0 10 16,0 0-11-16,0 0-11 0,-4 48 6 0,4-48-2 15,-2 17-1-15,2-17-4 0,2 19 3 0,-2-19-3 16,-2 22 8-16,2-22-8 16,0 26 0-16,0-26 2 0,0 27-6 0,0-14-1 0,0-13-3 15,2 28-2 1,-2-14 3-16,0-14 1 0,0 28-6 0,0-14-4 0,0-14 3 15,0 25-12-15,0-25 6 16,0 22-18-16,0-22-22 0,2 20-29 0,-2-20-32 16,2 15-57-16,-2-15-119 0,0 13-282 0,0-13 272 15</inkml:trace>
  <inkml:trace contextRef="#ctx0" brushRef="#br1" timeOffset="63627.77">30658 4500 1545 0,'0'0'-27'0,"0"0"8"0,0 0 16 0,0 0 10 16,0 0 3-16,0 0 19 0,0 0-4 0,-29 28 7 16,29-28-2-16,-10 12 10 15,10-12 9-15,-10 15-1 0,4-6 21 16,6-9-22-16,-10 18 6 0,10-18 21 15,-11 19-9-15,5-10 0 0,6-9-4 0,-10 23 0 0,2-11-3 16,8-12-3 0,-12 21-10-16,6-10-5 0,1 3 0 0,5-14-4 0,-12 20-9 15,8-10-2-15,4-10-3 0,-8 17 2 0,8-17-21 0,-10 17-27 16,10-17-28 0,-6 15-27-16,6-15-26 0,-4 13-49 0,4-13-53 0,0 0-431 15,-6 16 139-15</inkml:trace>
  <inkml:trace contextRef="#ctx0" brushRef="#br1" timeOffset="64297.62">30654 4746 1756 0,'0'0'-89'0,"10"-10"12"0,-10 10 17 15,0 0 6-15,0 0 11 16,0 0 12-16,0 0 14 0,10-13 12 0,-10 13 5 15,0 0 12-15,0 0-3 16,0 0 4-16,0 0 1 0,8-14 13 0,-8 14 2 16,0 0-7-16,0 0 2 0,8-9 1 0,-8 9 5 0,0 0-1 15,0 0-4-15,0 0-5 16,15-9-4-16,-15 9 8 0,0 0-13 16,0 0 2-16,14-6 2 0,-14 6-5 15,0 0 3-15,0 0 10 0,20-3-3 16,-20 3 6-16,0 0-3 0,0 0 4 0,0 0 2 15,0 0 18-15,0 0 3 0,27 6 9 0,-27-6 2 16,0 0 10 0,0 0-4-16,6 12 5 0,-6-12-3 0,0 0 1 15,2 17-15-15,-2-17 4 0,0 0 4 0,0 0-1 0,-6 26-1 16,6-26 2-16,-4 16-2 0,4-16-1 16,-8 17-6-16,8-17-5 0,-9 17 0 0,9-17-5 15,-8 16-1-15,8-16 1 16,-10 16-7-16,10-16-3 0,-10 16 0 0,4-8-2 15,6-8-1-15,-8 15-3 0,8-15-4 16,-11 13 2-16,11-13-2 0,-6 11-3 0,6-11-3 16,0 0 1-16,-8 16-5 0,8-16 6 0,0 0-2 15,-6 14 4-15,6-14-4 0,0 0 1 16,0 0 0-16,0 0 2 0,0 0-24 0,0 0 1 16,0 0-1-16,12 18 1 15,-12-18-1-15,0 0-10 0,21 4-20 16,-21-4-19-16,22 3-29 0,-22-3-32 0,24 3-35 15,-24-3-37-15,21 0-56 0,-21 0-120 0,22-6-410 16,-10 4-61-16</inkml:trace>
  <inkml:trace contextRef="#ctx0" brushRef="#br1" timeOffset="65578.08">30965 4431 2128 0,'0'0'-110'0,"0"0"19"16,0 0 13-16,0 0 15 0,0 0 15 0,0 0 9 15,0 0 22-15,0 0 7 16,0 0 12-16,0 0 6 0,0 0 12 0,0 0 11 16,0 0 2-16,0 0-7 0,0 0 15 0,0 0-5 0,0 0-10 15,0 0 1-15,0 0-1 16,0 0 6-16,0 0-9 16,0 0 4-16,0 0-2 0,39 10-1 0,-39-10 0 15,0 0-2-15,22 0-2 0,-22 0-1 0,17 0 4 0,-17 0-5 16,0 0-9-16,28-2 6 15,-28 2-7-15,19 2-6 0,-19-2 4 0,0 0-31 16,26 0-19-16,-26 0-6 16,0 0-19-16,19 0-22 0,-19 0-26 0,0 0-33 15,0 0-75-15,0 0-252 0,14-2 358 0</inkml:trace>
  <inkml:trace contextRef="#ctx0" brushRef="#br1" timeOffset="65917.82">31059 4405 1308 0,'0'0'12'0,"-14"-10"12"0,14 10 10 0,0 0-6 0,0 0 9 16,0 0-3-16,0 0 5 0,0 0 0 0,0 0-10 16,0 0 6-16,0 0 5 15,0 0 3-15,0 0 3 0,0 0 2 0,0 0-3 16,0 0 7-16,0 0 0 15,0 0 13-15,0 0 7 0,0 0 10 0,0 0 8 0,0 0-5 16,0 0 1-16,0 0-6 16,0 0-4-16,0 0-3 0,0 0-6 0,-8 30-4 15,8-30-4-15,0 0-3 0,2 23-10 0,-2-23 1 16,0 19-9-16,0-19 0 0,0 0-2 16,2 25-5-16,-2-25-5 0,2 17-9 0,-2-17-20 15,2 15-25-15,-2-15-25 16,2 16-21-16,-2-16-44 0,0 0-48 0,8 19-64 15,-8-19-147-15,4 7-293 0,-4-7 89 16</inkml:trace>
  <inkml:trace contextRef="#ctx0" brushRef="#br1" timeOffset="66518.07">31289 4134 1840 0,'0'0'-67'0,"0"0"14"0,0 0 8 0,0 0 7 15,0 0 1-15,0 0 16 16,0 0 7-16,0 0 19 0,0 0 17 0,0 0 25 0,0 0 16 15,0 0 13-15,0 0 2 16,0 0 4-16,0 0 8 0,0 0 2 0,0 0-4 16,6 44-5-16,-6-44-1 0,0 20-9 0,0-20-11 15,-4 26-4-15,4-13-3 16,0-13-10-16,0 26-4 0,0-12-6 16,0-14-5-16,0 25-15 0,4-12-33 0,-4-13-22 15,0 25-40-15,0-12-43 0,0-13-70 0,0 21-155 16,0-12-281-16,0-9 151 15</inkml:trace>
  <inkml:trace contextRef="#ctx0" brushRef="#br1" timeOffset="66847.73">31463 4418 1815 0,'0'0'-37'15,"0"0"19"-15,0 0-2 16,0 0 15-16,0 27 10 0,0-27 13 0,0 0 15 16,0 0 16-16,-15 28 25 15,15-28 16-15,-8 16 7 0,2-3-1 0,-4-1-14 0,10-12-2 16,-10 24-8-16,2-12-4 15,-1 1-8-15,3 2-10 0,0-2-2 0,0 1-7 16,-2 1-3-16,2-2-5 16,0 0-12-16,0-2-24 0,6-11-20 0,-11 24-33 0,7-14-25 15,4-10-28-15,-6 18-35 0,6-18-60 0,-6 16-112 16,4-8-275-16,2-8 206 16</inkml:trace>
  <inkml:trace contextRef="#ctx0" brushRef="#br1" timeOffset="67265.89">31424 4671 1743 0,'0'0'-7'0,"0"0"6"16,10-15-6-16,-10 15-1 0,8-10 5 15,-8 10-4-15,10-9 9 0,-10 9-7 16,13-10 3-16,-13 10 4 0,10-7 4 15,-10 7 1-15,0 0 8 0,18-10 1 0,-18 10 1 0,12-5 9 16,-12 5-2-16,0 0 11 16,17-4-3-16,-17 4 8 0,0 0 7 0,0 0 11 15,0 0-6-15,0 0 10 0,24 9-1 0,-24-9-7 0,0 0 11 16,2 14-9 0,-2-14 4-16,0 0 8 0,0 0-2 0,-6 26 0 0,6-26 4 15,0 0-3-15,-10 25-2 16,10-25-5-16,-8 16-3 0,8-16-7 0,-6 16 5 15,6-16-4-15,-5 16-6 0,5-16-1 16,-6 13-17-16,6-13 7 0,0 0-1 16,-4 15-3-16,4-15-3 0,0 0 0 0,0 0-1 0,0 0-3 15,15 19-4-15,-15-19-5 16,18 4-10-16,-18-4-21 0,22 4-31 0,-22-4-27 0,23 0-38 16,-23 0-29-1,26-2-32-15,-12 0-61 0,-14 2-156 0,21-4-320 16,-11 3 27-16</inkml:trace>
  <inkml:trace contextRef="#ctx0" brushRef="#br1" timeOffset="69097.63">31711 4343 1962 0,'0'0'-95'0,"0"0"20"0,0 0 10 16,0 0 8-16,0 0 19 15,0 0 13-15,0 0 15 0,0 0 28 0,0 0 7 0,10 18 27 16,-10-18 12-16,0 0 13 0,0 0 11 16,0 0 6-16,0 0 0 0,0 0-12 15,0 0 3-15,0 0-14 0,0 0-1 0,0 0-12 16,0 0-3-16,0 0-5 0,21 0-6 15,-21 0-7-15,0 0-3 0,0 0 0 16,22 2-2-16,-22-2-9 0,0 0-3 16,23 0-14-16,-23 0-23 0,16 2-18 0,-16-2-15 15,22 1-40-15,-22-1-28 0,21 0-43 0,-21 0-66 0,22-3-438 16,-12 1 96 0</inkml:trace>
  <inkml:trace contextRef="#ctx0" brushRef="#br1" timeOffset="69597.97">32007 4151 1951 0,'0'0'-16'0,"0"0"13"0,2-15-2 0,-2 15 10 16,0 0 1-16,0 0 1 16,0 0-2-16,4-15 9 0,-4 15 1 0,0 0-9 0,0 0 5 15,10-12-9-15,-10 12 4 0,0 0-1 0,0 0 1 16,20-6 2-16,-20 6 2 16,0 0-1-16,15-3-2 0,-15 3 9 0,0 0-12 15,0 0 3-15,24 0-1 16,-24 0-11-16,0 0 10 0,20 3-2 0,-20-3 13 0,13 6-3 15,-13-6-1-15,0 0 2 16,14 14 11-16,-14-14 8 0,2 15-5 0,-2-15 11 16,0 0-3-16,-6 28 1 0,6-28 10 0,-12 23 8 0,3-11 14 15,3 1-1-15,-2-2 0 16,-4 1-2-16,4 1 1 0,0-2 0 0,1 3-7 16,-3-3-3-16,4 1 0 15,6-12-7-15,-14 23-4 0,8-13-6 0,6-10-4 0,-6 15-4 16,6-15-2-16,-4 13-3 15,4-13-2-15,0 0-2 0,0 0-4 0,8 24-6 16,-8-24-12-16,18 8-18 16,-18-8-10-16,23 6-18 0,-11-5-18 0,-12-1-36 15,26 3-42-15,-11-3-38 0,-15 0-58 0,28-3-138 0,-28 3-310 16,25-1 70-16</inkml:trace>
  <inkml:trace contextRef="#ctx0" brushRef="#br1" timeOffset="69987.98">32003 4635 1935 0,'0'0'-24'15,"0"0"21"-15,0 0 9 16,0 0 1-16,0 0-1 0,0 0 2 0,18 13-5 15,-18-13 1-15,0 0 0 16,24 0 1-16,-24 0-3 0,19 0 3 0,-19 0 3 0,26 0 8 16,-26 0 0-16,29-2-7 15,-29 2 2-15,28 0-11 0,-14 0-27 0,-14 0-29 16,27 0-43-16,-27 0-50 0,26 0-110 16,-26 0-204-16,21 2 376 0</inkml:trace>
  <inkml:trace contextRef="#ctx0" brushRef="#br1" timeOffset="70517.75">32088 4782 1366 0,'0'0'36'15,"0"0"19"-15,-14 7 4 16,14-7 4-16,0 0 10 0,0 0-12 16,0 0-6-16,0 0-3 0,0 0 5 0,0 0-4 15,0 0 2-15,0 0-4 0,0 0 0 0,0 0-7 16,0 0-5-16,0 0-9 0,0 0-1 0,41-23-5 16,-41 23-4-16,0 0-5 15,24 0-7-15,-24 0 1 0,0 0-4 0,22 4-2 16,-22-4-5-16,15 6 9 15,-15-6 3-15,0 0 1 0,12 9 8 16,-12-9-1-16,0 0 12 0,0 0 4 0,0 16 19 16,0-16 2-16,0 0 17 0,0 0 1 0,0 0 9 15,-22 19-2-15,22-19-3 0,0 0 1 0,-15 10-15 16,15-10-7-16,0 0-6 0,0 0-12 16,-10 7-10-16,10-7-10 0,0 0-12 0,0 0-2 15,0 0 1-15,0 0-7 16,0 0 8-16,0 0-6 0,20 27-3 0,-11-21 3 15,-9-6-26-15,14 13 1 0,-4-4 6 16,-2 1-1-16,0 2 7 0,1-1 10 16,-9-11 10-16,12 18 6 0,-12-18 6 0,4 16 11 0,-4-16 7 15,0 0 8-15,-2 21-6 16,2-21-4-16,0 0-5 0,-14 15-18 0,14-15-16 16,-15 6-44-16,15-6-34 0,0 0-34 15,-20 4-55-15,20-4-49 0,0 0-109 0,-23-4-438 16,23 4-58-16</inkml:trace>
  <inkml:trace contextRef="#ctx0" brushRef="#br1" timeOffset="72627.57">32451 4059 2125 0,'-8'-18'-129'0,"8"18"25"0,0 0 21 0,0 0 17 16,0 0 15-16,0 0 13 0,0 0 6 16,0 0 19-16,0 0 11 0,0 0 12 0,0 0 7 15,0 0 3-15,0 0-4 0,0 0-1 0,0 0 10 16,0 0-7-16,0 0 0 16,0 0-4-16,0 0 4 0,0 0-4 0,0 0-7 0,0 0 6 15,0 0-3 1,0 0-5-16,0 0 4 0,0 0 4 0,0 0-3 0,0 0 2 15,0 0 0-15,0 0 0 16,0 0 7-16,0 0 13 0,0 0-12 0,0 0-1 0,0 0 8 16,20 41-5-16,-20-41-9 0,4 20 1 0,-4-20 7 15,2 22 3-15,2-8-12 16,-2 1 6-16,2 1-3 0,-2 0-8 0,0 1 7 16,2 2-8-16,-1-1 3 0,-1 2-5 15,0-2 5-15,0 1 6 0,2-1 6 0,-4 0-6 16,0 1 2-16,0 0 6 15,0 0-6-15,0-19 5 0,-4 36 6 16,0-16-4-16,2-4 20 0,-5 4-9 16,3-3 3-16,-2 0 10 0,0 1-11 15,-4 2-9-15,2-4 6 0,0 3-6 0,-1-5-1 0,1 5-7 0,-2 1-5 16,0-5-11-16,4 2-40 16,-2 1-39-16,2-2-39 0,-3 0-71 0,3-1-173 0,-2 0-268 15,2-2 158 1</inkml:trace>
  <inkml:trace contextRef="#ctx0" brushRef="#br1" timeOffset="74048">31430 5073 1718 0,'0'0'-89'0,"0"0"18"0,0 0 17 0,0 0 17 15,0 0 7-15,0 0 9 16,0 0 7-16,0 0 8 0,0 0 6 0,0 0 10 16,0 0 9-16,0 0-2 0,0 0 12 15,4 54 4-15,-4-54-4 0,2 15 0 0,-2-15-4 16,0 0 2-16,2 19-4 15,-2-19-5-15,0 0 6 0,0 0-3 0,2 17-3 16,-2-17 9-16,0 0 4 0,0 0-3 16,6 11 4-16,-6-11-27 0,0 0-3 0,0 0 6 15,0 0-1-15,0 0-4 0,0 0 10 0,0 0 0 16,27-24-5-16,-27 24-2 16,0 0 7-16,14-12-3 0,-14 12 0 0,0 0 6 0,14-3 1 15,-14 3 9-15,0 0-5 16,0 0-1-16,25 1-4 0,-25-1-8 0,0 0 3 15,22 10 2-15,-22-10 1 16,12 5-4-16,-12-5 2 0,13 8-2 0,-13-8-4 16,12 8 0-16,-12-8 1 0,0 0-6 0,20 6 2 0,-20-6-4 15,0 0 2-15,19 0 2 16,-19 0-12-16,0 0 0 0,24-10-1 16,-24 10-1-16,16-8 2 0,-16 8 2 0,19-7 11 15,-9 1-16-15,-10 6 9 0,22-6-3 0,-22 6-7 16,19-8 5-16,-19 8 5 15,18-1 3-15,-18 1-6 0,20 0 6 0,-20 0 8 16,0 0-3-16,23 8 3 16,-23-8 10-16,16 7-6 0,-16-7-3 0,10 9-4 0,-10-9 4 15,8 10-1-15,-8-10-5 0,10 10 2 0,-10-10 3 16,0 0-4-16,11 9-2 16,-11-9 3-16,0 0-13 0,0 0-16 0,20 2 4 0,-20-2-4 15,0 0 2 1,0 0 1-16,0 0 1 0,27-8 5 0,-27 8-4 0,0 0 10 15,16-3 9-15,-16 3-10 16,0 0 3-16,20-4 14 0,-20 4-5 0,0 0-1 0,0 0-2 16,25 4-9-16,-25-4 16 0,12 3 2 0,-12-3-3 15,0 0 0-15,18 6 3 16,-18-6 5-16,0 0-1 0,15 4-2 0,-15-4-2 16,0 0 5-16,14 3-23 0,-14-3-4 15,0 0-8-15,0 0-6 0,20 3 7 0,-20-3-8 16,0 0 0-16,0 0-18 15,0 0-23-15,23-4-42 0,-23 4-91 0,6-6-271 16,-6 6 362-16</inkml:trace>
  <inkml:trace contextRef="#ctx0" brushRef="#br1" timeOffset="78557.75">31666 5551 1278 0,'0'0'-57'0,"0"0"29"15,0 0 14-15,0 0 16 0,0 0 17 0,0 0 11 16,0-23 6-16,0 23 20 0,0 0 4 15,0 0 15-15,0 0-12 0,0 0 11 0,0 0-14 16,0 0 6-16,0 0-4 16,0 0-6-16,0 0 6 0,0 0-1 0,0 0-7 15,0 0 7-15,0 0 2 0,0 0 1 0,0 0 4 0,0 0 6 16,0 0 1-16,0 0 7 16,0 0-3-16,0 0-5 0,0 0 3 0,0 0-18 15,0 0 1-15,0 0-7 16,0 0-8-16,0 0-1 0,0 0 1 0,0 0-1 0,0 0 6 15,0 0 9-15,0 0 6 16,0 0 4-16,0 0 4 0,0 0 0 0,0 0-3 16,0 0-2-16,0 0-5 0,0 0-4 0,0 0-2 15,-8 58 1-15,8-58-10 16,-4 21-1-16,4-21-2 0,-2 21-2 0,2-21-4 0,-4 22-3 16,0-9-2-16,4-13-3 15,-2 23-2-15,2-23-6 0,-4 21 1 0,4-21-4 16,-2 22-9-16,2-22-22 15,-2 17-29-15,2-17-30 0,-2 15-39 0,2-15-37 0,0 0-51 16,0 19-44-16,0-19-92 16,2 9-610-16,-2-9-365 0</inkml:trace>
  <inkml:trace contextRef="#ctx0" brushRef="#br1" timeOffset="79327.83">31937 5767 2640 0,'0'0'-191'0,"0"0"29"0,0 0 33 0,13-12 26 0,-13 12 27 16,0 0 18 0,0 0 19-16,0 0 21 0,0 0 15 0,0 0 8 0,0 0 12 15,0 0 8-15,0 0-3 0,0 0 10 16,0 0-3-16,0 0 2 0,0 0 12 16,0 0 9-16,0 0-7 0,0 0 10 0,0 0 10 0,-45 23 3 15,45-23-2-15,-19 14-1 16,9-7-5-16,-4 0 20 0,4 1-22 0,-2 2-2 15,-1 0-4-15,-1-1 1 16,0 2-9-16,0 1 0 0,-1-1-1 0,-3 3-2 0,4-1-6 16,-1 1 1-16,1-1-1 0,-2 0-2 0,2 2 3 15,-1-1-1-15,1-1 1 16,-2 2-3-16,3-2 0 0,1 1-5 0,0-1-6 16,0 0 2-16,2-3-2 0,3 1-6 15,-5 1 4-15,4 0-5 0,0-3-3 16,8-9-4-16,-16 13-7 0,16-13-10 15,-11 14-12-15,11-14-19 0,-12 11-19 0,12-11-21 16,-6 11-27-16,6-11-25 16,0 0-46-16,-6 12-64 0,6-12-137 0,0 0-324 0,0 0 39 15</inkml:trace>
  <inkml:trace contextRef="#ctx0" brushRef="#br1" timeOffset="79864.39">31854 6039 1905 0,'8'-7'-116'0,"-8"7"26"15,0 0 23-15,0 0 22 0,0 0 21 0,0 0 18 16,0 0 26-16,0 0 25 16,0 0 15-16,0 0 6 0,0 0 19 0,0 0-10 15,0 0 2-15,0 0 1 0,0 0 10 16,-31 28-5-16,31-28-2 0,-14 15-6 16,14-15-4-16,-16 17-18 0,10-9 7 0,6-8-7 0,-10 21-6 15,3-10 3-15,7-11-18 16,-8 19 8-16,8-19-6 0,-8 19-3 0,8-19-10 15,-2 22-4-15,2-22-5 0,2 17-2 16,-2-17-12-16,2 16-8 0,-2-16-8 0,8 13-8 16,-8-13-22-16,8 11-5 15,-8-11-10-15,11 7-12 0,-11-7-4 0,0 0-10 16,20 4 25-16,-20-4-9 0,0 0 11 0,0 0 4 0,22-11 15 16,-22 11 16-16,0 0 13 15,11-14 25-15,-11 14 15 0,0 0 14 0,6-17 9 16,-6 17 6-16,0 0 3 15,0 0 3-15,0 0 3 0,-15-26 6 16,15 26-3-16,-10-10 1 0,10 10-6 0,-12-8-1 16,12 8-12-16,0 0-3 0,-18-11-16 15,18 11-15-15,0 0-26 0,-17-6-29 0,17 6-32 0,0 0-36 16,-12-6-48-16,12 6-79 0,0 0-492 16,-10-4 5-16</inkml:trace>
  <inkml:trace contextRef="#ctx0" brushRef="#br1" timeOffset="97947.77">26085 5495 221 0,'0'0'42'16,"0"0"-57"-16,0 0-49 0,0 0 2 15,0 0 18-15</inkml:trace>
  <inkml:trace contextRef="#ctx0" brushRef="#br1" timeOffset="99508.13">25910 5271 248 0,'0'0'73'0,"0"0"3"0,-2-15-11 0,2 15 1 15,0 0-3-15,0 0 6 0,0 0 3 0,0 0-4 16,0 0-4-16,-8-18 4 16,8 18-5-16,0 0-1 0,0 0 0 0,0 0-2 0,0 0-2 15,0 0-8-15,0 0 5 16,0 0-5-16,0 0-7 0,0 0 3 0,0 0-4 15,0 0 2-15,0 0-4 16,-22 41 5-16,19-29-5 0,3-12 1 0,-8 28-1 16,8-13-1-16,-4 2-8 0,-2 2 9 15,6 0-6-15,-4 6-9 0,0-2 0 0,0 4-5 16,4-2 2-16,-4 0-3 0,4 1 2 0,-4 1-4 16,4-1-4-16,-2 2 1 15,2 0 5-15,-4 0-5 0,4 1 0 0,-4-1 4 0,4 1-4 16,0 0 3-16,0 0 2 15,4 0-12-15,-4 0 11 0,4 2-1 0,-2-3 0 16,-2 3 1-16,0-3-12 16,4 0 2-16,-4 1-26 0,4 0 18 0,-4 1-13 0,4-1 4 15,-4-2 0-15,0-1 1 0,0 1 11 0,0 0-8 16,0-5 2-16,-4 0-6 16,4-1 20-16,0-3-13 0,0 1 5 0,-4 0-3 15,4-2 3-15,0-17-13 0,-4 33 6 16,4-19 9-16,0-14-3 0,-2 25 4 0,2-25-9 15,-8 22 4-15,8-22 1 16,-3 19-2-16,3-19 6 0,-8 19 8 16,4-11 9-16,4-8-1 0,-14 15 4 15,6-7 6-15,8-8 9 0,-25 15-7 0,15-7 13 0,-6-1 1 16,-2 0 3-16,1 2-7 0,-5-2 5 16,1 3-11-16,-1-3-2 0,-4 4-4 15,3-3-1-15,-3 0-2 0,-1 4-2 16,-7 1-7-16,1 1 2 0,2-4-1 0,-3 4-1 15,-3-1-7-15,2 1 1 0,-3-3-1 0,-5 4 1 16,0 0-2-16,0-1 7 16,-4-1-5-16,1 1 5 0,3-1 0 0,-4 2-3 0,4-2 4 15,-4 1-4-15,5-2-3 0,3-2-1 0,2 4-2 16,-2-2 4-16,-1-1-9 16,-1-1 5-16,6 1-5 0,-7 0 5 0,7 2 1 15,-4-1 0-15,2 0 1 0,3-1 2 16,3 1-1-16,-3 1-5 0,1-1 5 0,4-2-4 15,1 4-5-15,-5-2 4 16,7 1 2-16,-3 0 10 0,3-2 3 0,1 3-6 16,3-2-1-16,-4-1-4 0,1 3 4 15,3-4-5-15,-3 5 10 0,3-5-7 16,-3-1-8-16,3 4 3 0,0-3-3 0,1 0 2 0,-1-3-2 16,1 3-2-16,1 0 3 15,-6-2-1-15,9 1-2 0,-5-1-1 0,1-1 2 0,-5 3-5 16,4-3 3-1,1 1-1-15,-1 2 5 0,-1-3-6 0,-1 1 3 0,5-1-4 16,-3 0 3-16,4 0-3 16,-3 1 1-16,-1-4 0 0,2 5 6 0,3-4-8 0,-5 1 6 15,2 0-1-15,3-2-3 0,-1 4 0 0,-3-2 1 16,3-1 1-16,0 0-3 16,-1 3 0-16,5-4 0 0,-8 1 0 0,5 1 4 0,1 2-2 15,0-3 0-15,2 1-2 16,1 0 2-16,13-6-2 0,-30 10 2 0,20-6-1 15,10-4 2-15,-19 7-3 16,19-7 1-16,-18 6 2 0,18-6 6 0,-12 3 3 0,12-3 2 16,0 0-8-16,0 0 1 15,0 0-2-15,0 0 0 0,0 0 4 0,-23-11-6 16,23 11-1-16,0 0 3 0,0 0 3 0,2-23 1 16,-2 23-4-16,0 0 0 0,0 0 2 15,13-28-1-15,-13 28 1 0,8-16-1 0,-8 16 2 16,8-12 2-16,-8 12-3 15,10-13 5-15,-10 13-2 0,0 0 4 0,8-17-1 16,-8 17 2-16,0 0-4 0,0 0 0 16,8-12 1-16,-8 12-2 0,0 0-2 0,0 0-3 15,0 0 5-15,0 0-1 0,0 0-2 0,0 0 1 16,0 0-2-16,-30 36 2 16,30-36-3-16,-17 17-2 0,7-8 2 0,0-1 0 0,10-8 3 15,-16 16-5-15,8-4 2 16,8-12-2-16,-11 15 2 0,11-15-3 0,-12 18 3 15,12-18 0-15,-6 12 4 16,6-12-2-16,-4 12 5 0,4-12 8 0,0 0-3 16,0 0 5-16,12 22-2 0,-12-22-3 0,21 7 0 0,-7-3-1 15,2 0-3-15,1-2 0 16,1 3-14-16,4-2-22 0,-5-2-30 0,3 3-25 0,-2-1-54 16,-1 1-41-16,1 0-58 15,-18-4-106-15,26 7-610 0,-15-3-375 0</inkml:trace>
  <inkml:trace contextRef="#ctx0" brushRef="#br1" timeOffset="100958.12">20786 9437 2726 0,'0'0'-135'0,"0"0"32"0,0 0 27 0,-15 2 9 16,15-2 18-16,0 0 10 15,0 0 18-15,0 0 11 0,0 0 15 0,0 0 14 0,0 0 5 16,0 0 17-16,0 0 12 16,0 0 10-16,0 0 9 0,0 0 9 0,0 0 2 15,0 0 9-15,0 0 2 0,0 0-1 0,0 0-1 0,0 0-2 16,0 0-10-16,0 0-6 16,0 0-5-16,0 0-4 0,0 0 1 0,0 0-10 15,0 0-5-15,0 0-9 16,0 0 0-16,43 7-4 0,-33-7-6 0,-10 0-3 0,0 0-2 15,33 2-5-15,-33-2-8 16,22 0-16-16,-22 0-24 0,23 0-27 0,-23 0-24 16,20 0-25-16,-20 0-43 15,18 2-36-15,-18-2-41 0,13-2-126 0,-13 2-477 0,0 0-151 16</inkml:trace>
  <inkml:trace contextRef="#ctx0" brushRef="#br1" timeOffset="101867.81">21112 9241 2399 0,'0'0'-83'16,"-13"-12"18"-16,13 12 14 0,0 0 12 0,0 0 7 15,0 0 12-15,0 0 12 16,0 0 2-16,0 0 15 0,0 0 4 0,0 0 4 0,-10-11 2 15,10 11 6-15,0 0-3 16,0 0-2-16,0 0-1 0,0 0 4 0,0 0-3 16,0 0 6-16,0 0 10 0,18-24 11 15,-18 24 9-15,0 0 3 0,0 0-3 0,9-13-1 16,-9 13-2-16,0 0-5 0,10-7-4 0,-10 7-3 0,0 0-1 16,16-6-5-1,-16 6-1-15,0 0-7 0,20-3-1 0,-20 3-2 0,0 0 1 16,0 0 1-16,27 7-4 15,-27-7 2-15,14 9 0 0,-14-9-5 0,15 12-1 0,-9-5-3 16,-6-7 2-16,10 15-1 16,-2-7 0-16,-8-8 0 0,6 18 6 0,-6-18 5 15,2 17 0-15,-2-17 6 0,-2 16-4 0,2-16 1 0,-8 16 3 16,8-16 2-16,-12 16 1 16,12-16 3-16,-11 11-2 0,11-11 1 0,-12 7-7 15,12-7-3-15,0 0-2 16,-12 12-4-16,12-12-1 0,0 0 1 0,0 0-8 0,-18 6-1 15,18-6-4-15,0 0-2 16,0 0 1-16,0 0-2 0,0 0-1 0,0 0-1 16,0 0-3-16,0 0-1 0,0 0 0 0,0 0 0 0,0 0-2 15,0 0-3-15,0 0 2 16,0 0 2-16,0 0-4 0,42 9 3 16,-42-9-1-16,11 7-1 0,-11-7 4 15,16 10-1-15,-10-4 3 0,0-1 4 0,-6-5 0 0,10 16 4 16,-5-8 8-16,-1 1 6 15,-4-9 0-15,0 0 0 0,4 29 7 0,-4-29 5 16,-2 18 0-16,2-18 2 16,-4 19-5-16,4-19 0 0,-11 18-5 0,5-8-2 0,6-10-18 15,-22 15-25-15,14-10-31 0,8-5-49 0,-21 9-53 16,11-6-54-16,-4-3-95 16,14 0-189-16,-19-3-392 0,19 3-246 0</inkml:trace>
  <inkml:trace contextRef="#ctx0" brushRef="#br1" timeOffset="102664.86">21721 9074 2502 0,'0'0'-112'0,"0"0"33"15,0 0 21-15,0 0 10 16,0 0 12-16,0 0 9 0,0 0 14 0,0 0 13 16,0 0 22-16,0 0 18 15,0 0 12-15,0 0 6 0,0 0 11 0,0 0 10 0,0 0 2 16,0 0 10-16,0 0-11 15,-41 16 2-15,31-5-6 0,10-11 0 0,-12 25-1 16,5-9 1-16,-1-1-8 16,2 2-2-16,-2 3-6 0,4 0-4 0,-4 3-4 0,6-5-2 15,-2 5-4-15,4 0-4 0,-4-3-4 0,4 1-4 16,4 0-5-16,-4-2-2 16,2-2-1-16,2 0-6 0,2 0-11 0,-2-2-9 15,6 0-15-15,-6-1-25 16,6-3-31-16,-3 1-33 0,1-2-59 0,4-1-73 15,-6-4-136-15,4-1-461 0,-10-4-164 16</inkml:trace>
  <inkml:trace contextRef="#ctx0" brushRef="#br1" timeOffset="103428.04">21916 9145 2373 0,'0'0'-109'0,"0"0"28"16,0 0 18-16,0 0 17 15,0 0 27-15,0 0 25 0,0 0 21 0,0 0 19 16,0 0 14-16,0 0 14 0,0 0 11 16,0 0 2-16,0 0 2 0,0 0-6 0,0 0-6 15,0 0-13-15,0 0-3 0,0 0-3 0,0 0-12 16,0 0-5-16,0 0-3 16,19-10-5-16,-19 10-9 0,0 0-9 0,28 3-8 0,-28-3-5 15,23 1-9-15,-23-1-12 16,28 3-3-16,-16-2 2 0,-12-1 5 0,29 2 2 15,-29-2-1-15,26 0-5 0,-26 0 8 16,25 2 1-16,-25-2 11 0,18 0 18 0,-18 0-5 16,17 0 13-16,-17 0 4 0,0 0 6 0,16 2-2 15,-16-2-2-15,0 0 3 16,0 0 5-16,0 0 2 0,4 15 6 0,-4-15-4 16,0 0 3-16,0 0-1 0,-18 33-3 15,9-22-5-15,3 3 1 0,-2-3-6 0,-4 4-2 16,6 0-5-16,-4 0-1 15,2 3-4-15,-3-5-2 0,1 2 3 0,2 0-2 0,-4-1-1 16,4-2 2-16,-1 1-3 16,3-1 1-16,6-12-1 0,-12 18-1 0,8-8 1 15,4-10-3-15,-10 13-1 0,10-13 6 0,0 0-4 0,-2 19 2 16,2-19-1-16,0 0 1 16,0 0-5-16,22 13 2 0,-22-13-4 0,21 4-2 15,-21-4-1-15,24 2-13 16,-24-2-11-16,27 0-11 0,-27 0-28 0,28 0-28 0,-28 0-34 15,29-2-45-15,-17 2-52 16,2-2-98-16,-2 0-627 0,-12 2-349 16</inkml:trace>
  <inkml:trace contextRef="#ctx0" brushRef="#br1" timeOffset="103677.84">22430 9353 2752 0,'18'-10'-37'15,"-18"10"33"-15,0 0-12 0,12-7 1 0,-12 7 2 16,0 0 1-16,21-7 3 16,-21 7 12-16,22-5 3 0,-22 5-16 0,21-6-3 0,-21 6 2 15,26-3 2 1,-16 1-4-16,-10 2-8 0,27-4-24 0,-27 4-16 0,26-2-23 15,-14 1-34-15,-1-2-61 16,1 0-126-16,-12 3-265 0,18-8 232 0</inkml:trace>
  <inkml:trace contextRef="#ctx0" brushRef="#br1" timeOffset="104017.69">22921 8993 1682 0,'0'0'-2'16,"8"-19"27"-16,-8 19 18 16,0 0 6-16,6-14 10 0,-6 14 2 0,0 0-3 0,8-11 9 15,-8 11-3-15,0 0 14 16,0 0 3-16,0 0 7 0,0 0 3 0,0 0 6 15,0 0-5-15,0 0 4 16,0 0 5-16,0 0 1 0,0 0-3 0,0 50-4 0,0-50-4 16,0 24-9-16,0-11-7 15,0 5-11-15,4-1-3 0,-4 0-10 0,2 0-1 16,3 0-10-16,-3 0-10 0,2-1-29 0,0 1-26 0,-4 1-34 16,4-4-44-1,0 1-30-15,-2 1-36 0,0-3-68 0,-2-1-140 0,6-1-417 16,-6-11-102-16</inkml:trace>
  <inkml:trace contextRef="#ctx0" brushRef="#br1" timeOffset="104507.64">23310 9185 2231 0,'0'0'-89'0,"0"0"13"0,0 0 14 16,0 0 16-16,0 0 20 0,0 0 23 16,0 0 19-16,0 0 13 0,0 0 23 0,0 0 10 15,-51 18 4-15,41-11 6 16,2 5 4-16,0-1 10 0,-5 2 5 0,5 1 1 15,-4 3-5-15,2-1-3 16,-2 1-3-16,-1 2-3 0,1 3-10 0,2-1-4 0,-2 0-10 16,0-2-1-16,3 4-7 0,-3-3-5 0,6 2 0 15,-6-2-11-15,4 0-14 16,2-2-24-16,-1-2-26 0,1 1-29 0,0-2-22 0,4 1-36 16,-2-3-40-16,4-2-60 15,0-11-119-15,-4 22-374 0,4-22 25 16</inkml:trace>
  <inkml:trace contextRef="#ctx0" brushRef="#br1" timeOffset="104877.96">23229 9503 2126 0,'0'0'-38'0,"8"-17"26"15,-8 17-1-15,8-15 8 16,-8 15 2-16,14-13 6 0,-14 13-12 0,8-13-1 15,-8 13 4-15,9-10 7 0,-9 10-1 16,16-9 8-16,-16 9 0 0,18-7 7 0,-18 7 11 16,14-3-2-16,-14 3 0 15,17-2 20-15,-17 2 1 0,0 0 14 0,0 0 5 16,28 8 17-16,-28-8-1 0,10 7 13 0,-10-7 6 16,0 16 4-16,0-16 4 0,0 18 3 15,0-18 3-15,-8 22 3 0,8-22 2 0,-10 22-2 16,2-10-1-16,4 1-4 15,4-13-6-15,-8 21-7 0,2-12-4 0,6-9-6 0,-7 17-6 16,7-17-9-16,-2 16-3 16,2-16-11-16,0 0 1 0,9 23-13 0,-9-23-22 15,12 11-20-15,-2-5-17 0,4 0-29 0,1-2-26 0,-15-4-37 16,32 5-44-16,-16-3-40 16,1-2-54-16,1-2-81 0,2 0-167 0,-7-4-396 15,1 3-254-15</inkml:trace>
  <inkml:trace contextRef="#ctx0" brushRef="#br1" timeOffset="105658.09">23579 8833 2553 0,'0'0'-137'0,"0"0"16"0,12-4 13 16,-12 4 9-16,0 0 21 0,0 0 19 0,0 0 9 15,0 0 13-15,0 0 13 0,0 0 7 0,0 0 19 0,0 0 16 16,0 0 3-16,0 0 18 16,0 0 12-16,0 0 4 0,29 17 5 0,-29-17 8 15,10 8-5-15,-10-8-1 0,8 11-3 16,-8-11 7-16,10 13-10 0,-10-13-6 0,8 15-4 15,-8-15 5-15,9 20-9 16,-5-11 3-16,-4-9-1 0,12 20-3 16,-4-9 1-16,2 0 2 0,-10-11 2 0,8 23-4 15,-1-11 1-15,-1 1-3 0,2-2-5 16,-4 2 0-16,-4-13-3 0,14 25-7 16,-10-12 2-16,0 1-2 0,0-1 3 0,0 1-4 15,-1-1 6-15,-3-13 3 0,10 25 1 0,-10-13 3 0,4 2-1 16,-4-14-8-16,8 27 0 15,-6-14 1-15,0 3-5 0,4-1-2 0,-2 2 1 16,0-2-5-16,0 3 0 0,-4-3 5 16,4 2 6-16,-4 0 7 0,2-1 2 0,0 4 1 15,-2-1 0-15,0 0-1 0,0 0-2 0,0 2-3 16,-2 1-4-16,-2 0-2 0,2 0 0 16,-2 2-6-16,0 1-9 0,-6-3-24 0,6 1-26 15,-4-1-45-15,4 2-66 16,-6-1-63-16,3-2-148 0,-1 2-597 0,-6-4-391 15</inkml:trace>
  <inkml:trace contextRef="#ctx0" brushRef="#br1" timeOffset="109247.76">20855 10204 2810 0,'0'0'-142'0,"0"0"10"0,0 0 7 16,0 0 12-16,0 0 12 0,0 0 10 15,0 0 15-15,0 0 10 0,0 0 19 0,0 0 13 16,0 0 12-16,0 0 7 15,0 0 1-15,0 0 18 0,0 0 0 0,39-21 2 0,-39 21 12 16,0 0-8-16,0 0 3 16,16 0-5-16,-16 0 2 0,0 0 6 0,0 0-7 15,22-1 6-15,-22 1 2 0,17-4 4 0,-17 4 3 16,18-2-3-16,-18 2 0 0,24-1-9 16,-24 1 9-16,29-3 4 0,-13 3-7 0,-16 0-4 15,33-1-2-15,-17 1 6 16,2-3 4-16,-18 3 1 15,39-1 0-15,-25 1 2 0,7-3-2 0,1 1 0 0,-3 2 2 16,5-3-5-16,-4 3 3 0,3-2 4 16,-1 2 1-16,3 0 0 0,-3-2-3 15,4 2 6-15,-5 0-2 0,5 0-5 0,-1 0-8 16,1 0 15-16,5-2-10 0,-1 2 4 0,-1 0 2 0,0-2-1 16,3 2 12-16,-3 0-10 15,3 0 1-15,-1 0-5 0,1 0 6 0,1 0-2 0,-2-2-1 16,1 0-3-1,-1 2-4-15,1 0 6 0,-1-1-10 0,4-2 4 0,-5 3-6 16,-1 0 2-16,5-1-6 16,-3-1 2-16,-1 2-2 0,-1-1 1 0,4-2 0 0,-1-1 2 15,-3 1 3-15,-1 2 4 16,1-1-5-16,1 2-1 0,-1-1 0 0,-3-2-1 16,3 2 1-16,-3-1-7 0,-1 2 5 15,1-2-1-15,-3 0 0 0,1 2 1 16,1-2 0-16,-3 2 1 0,4-2 0 0,-5 2-1 0,5-2-1 15,-1 0 1-15,-3 1 3 16,3 1-1-16,1 0-4 0,3-2 0 0,-3-1 0 0,-1 3 1 16,-1-1-3-16,3-2-1 15,1 3-2-15,-6-1 3 0,3 1-1 0,-1 0 5 16,-3-2 0-16,5 2 2 0,-5 0 2 0,5-2-3 0,-4 2-1 16,-1-2-3-16,5 2 2 15,-5-2-4-15,5 2 1 0,-5 0 3 0,5 0-5 16,-6 0-3-16,3 0 3 15,1 0 2-15,-3-2-5 0,3 2-5 0,-1 0 6 16,-1 0-1-16,0-1 1 0,-1 1 0 16,1 0-3-16,-1 0 3 0,-1-2-3 0,2 2 3 15,-1-2 4-15,1 2 0 0,-1-3 2 0,1 3 5 0,0 0 1 16,3 0-2-16,-3 0 0 16,1 0 1-16,1 0 1 0,-2 0-5 0,1 0 1 15,1 3-2-15,-1-3-1 16,3 0-2-16,-5-3 1 0,5 3 3 0,-5 0 3 0,1 0 5 15,0 0 2-15,-1 0 3 16,-1 0 5-16,2 0-7 0,-1-1-1 0,1 1 0 16,-5 0-3-16,1 0-2 0,2-3-1 15,-7 3-2-15,5 0-3 0,-6-1-10 0,-12 1-22 16,25 0-29-16,-25 0-33 0,22 0-40 0,-14 1-40 16,-8-1-55-16,14 3-125 15,-14-3-579-15,0 0-327 0</inkml:trace>
  <inkml:trace contextRef="#ctx0" brushRef="#br1" timeOffset="110477.9">21429 10790 2730 0,'0'0'-115'0,"0"0"15"0,0 0 25 0,0 0 20 16,0 0 6-16,0 0 20 15,-24 0 27-15,24 0 5 0,0 0 10 0,0 0 13 0,0 0 18 16,0 0 3-16,0 0 5 15,0 0-3-15,0 0 1 0,0 0-6 0,0 0 3 16,0 0 2-16,0 0-10 16,0 0-4-16,0 0 4 0,0 0-15 0,0 0 4 0,0 0-4 15,0 0-4-15,65-8-4 0,-65 8 1 0,23 0-6 16,-23 0-1-16,26-2-10 16,-26 2-9-16,23-2 1 0,-23 2-4 0,26 0 5 0,-26 0 3 15,20 0 4-15,-20 0-11 16,19 0 6-16,-19 0-5 0,0 0 8 0,26-2-3 15,-26 2-2-15,0 0 9 16,0 0-7-16,19 2 11 0,-19-2-2 0,0 0 11 0,0 0 3 16,0 0-2-16,10 8 2 15,-10-8-1-15,0 0 3 0,0 0-6 16,0 0-3-16,0 0 2 0,0 0-3 0,-25 32-2 16,25-32-2-16,-10 13 5 0,10-13-6 15,-16 15 4-15,8-5-4 0,1-1 4 0,7-9-4 0,-20 20 3 16,12-11 1-16,0 1 0 15,-4-1-10-15,3 1 13 0,9-10-7 0,-18 17 0 0,10-7-2 16,-2-2-2-16,10-8 2 16,-14 10 3-16,14-10-5 0,-11 12 0 0,11-12 6 15,-10 9 3-15,10-9-5 16,-6 10 5-16,6-10-2 0,0 0 3 0,0 0 0 0,-12 11 0 16,12-11 0-16,0 0 1 0,0 0-1 0,0 0 4 15,0 0 0-15,0 0 1 16,0 0 1-16,30 12 6 0,-30-12-4 0,19 0 4 0,-19 0 1 15,24-2-3-15,-24 2-6 16,27-2 0-16,-9 0 1 0,-18 2-13 0,33-3-19 16,-17 0-18-16,4 1-30 15,-5 1-26-15,1-3-25 0,2 2-25 0,-4 0-22 0,-1-2-39 16,-3 0-121-16,2-1-419 0,-2 1-16 0</inkml:trace>
  <inkml:trace contextRef="#ctx0" brushRef="#br1" timeOffset="111348.1">21782 10533 2161 0,'0'0'-29'0,"0"0"14"0,0 0 23 15,-8-20-8-15,8 20 20 0,0 0 2 0,0 0 31 16,-4-16 17-16,4 16 14 0,0 0 18 16,0 0 3-16,0 0-6 0,0 0-2 0,0 0-2 15,8-24-13-15,-8 24-6 16,0 0-9-16,16-8-3 0,-16 8-3 0,14-6-14 15,-14 6-5-15,0 0-2 0,25-1-5 16,-25 1-3-16,0 0-4 0,26 4 2 0,-26-4-2 16,13 7 4-16,-13-7 3 0,12 9-1 0,-12-9 2 15,6 16 2-15,-6-16 0 16,0 17 2-16,0-17 0 0,0 0 6 16,-6 28 4-16,6-28 8 0,-8 16 9 0,8-16 2 15,-8 17 1-15,1-9 8 0,7-8-7 0,-6 14-2 16,6-14-9-16,0 0-3 15,-10 16-10-15,10-16-5 0,0 0-8 0,0 0-3 0,2 19-12 16,-2-19-12-16,0 0-22 16,16 12-14-16,-16-12-33 0,21 5-32 0,-21-5-45 15,26 4-51-15,-13-4-53 0,1 0-82 16,2 0-157-16,-2 0-452 0,1 0-347 0</inkml:trace>
  <inkml:trace contextRef="#ctx0" brushRef="#br1" timeOffset="111747.93">22281 10850 2762 0,'0'0'-60'0,"0"0"19"15,0 0 6-15,0 0 3 16,0 0 6-16,25 2 8 0,-25-2 7 0,0 0 8 16,30-6-6-16,-30 6 3 0,23-1-4 0,-23 1 1 0,26-4 1 15,-26 4-16-15,27-2-11 16,-13 0-21-16,-14 2-18 0,26-2-14 0,-13 2-30 16,-1-2-59-16,-12 2-106 15,22-4-244-15,-16 2 293 0</inkml:trace>
  <inkml:trace contextRef="#ctx0" brushRef="#br1" timeOffset="113452.58">22656 10686 1552 0,'0'0'67'0,"0"0"42"0,0 0 11 0,0 0 14 0,0 0 5 16,0 0 10-16,0 0 1 16,0 0 2-16,0 0-4 0,0 0-3 0,0 0-1 15,0 0-24-15,0 0-11 16,0 0-10-16,0 0-10 0,0 0-12 0,0 0-10 15,0 0-5-15,0 0-8 0,0 0-2 16,0 0-9-16,47-11-1 0,-33 9-8 0,-2 2-1 16,-12 0-4-16,23-2-5 15,-7 2-3-15,-16 0-5 0,16 0-5 0,-16 0-3 0,19 0-4 16,-19 0-5-16,16 0 0 16,-16 0 1-16,0 0 0 0,14 4 0 15,-14-4 3-15,0 0 3 0,0 14-3 0,0-14-1 0,0 0 1 0,0 0 0 16,-18 26 1-16,18-26 2 15,-12 15-1-15,6-5 2 0,6-10-3 0,-11 18-3 16,5-9 5-16,6-9-1 16,-12 16-1-16,12-16 6 0,-14 16-1 0,14-16 8 0,-8 17 1 15,4-10 0-15,4-7-1 0,-11 16-4 16,11-16 4-16,-6 11-4 0,6-11 2 16,0 0-2-16,0 18 4 0,0-18-4 0,0 0-2 0,0 0-5 15,21 17-1-15,-21-17-3 16,22 5-7-16,-12-5-11 0,5 2-13 0,1 0-10 15,4-2-14-15,-20 0-25 16,41-2-32-16,-19 0-35 0,-1 2-29 0,1-1-31 16,-3-2-57-16,-1 2-137 0,4-1-447 15,-9 0-192-15</inkml:trace>
  <inkml:trace contextRef="#ctx0" brushRef="#br1" timeOffset="113638.09">23149 10831 2580 0,'0'0'-74'0,"21"-4"3"15,-21 4-5-15,28-1-1 0,-10-2 6 0,-1 3-4 16,-1 0-4-16,4 0 1 16,-1-1 4-16,-1 1-11 0,-2 0-18 0,1-2-39 0,-3 0-77 15,-14 2-221-15,22-4 402 16</inkml:trace>
  <inkml:trace contextRef="#ctx0" brushRef="#br1" timeOffset="113888.16">23292 10744 1409 0,'0'0'136'0,"0"0"19"15,0 0 7-15,0 0-12 0,0 0 2 0,0 0 5 0,0 0-2 16,0 0 5-16,0 0-9 15,0 0-3-15,0 0-5 0,0 0-2 0,-4 27-13 0,4-27-11 16,0 0-11-16,6 24-10 16,-6-24-12-16,6 21-5 0,-6-21-11 0,6 21-5 15,-2-9-10-15,-4-12-4 0,8 20-12 16,-8-8-19-16,0-12-27 0,4 20-31 0,-4-20-39 16,6 18-35-16,-6-18-46 0,7 13-43 0,-3-5-64 15,-4-8-130-15,2 10-472 16,-2-10-232-16</inkml:trace>
  <inkml:trace contextRef="#ctx0" brushRef="#br1" timeOffset="114157.73">23681 10607 2624 0,'0'0'-15'0,"0"0"9"0,14-6-4 0,-14 6 29 16,0 0 17-16,0 0 18 0,0 0 18 0,0 0 15 15,19 28 4-15,-17-16 12 0,-2-12 3 0,8 27 1 0,-4-12-8 16,0-1-12-16,0 2-7 16,-2 1-7-16,2-1-9 0,0-1-13 0,0 0-26 15,0 0-27-15,0-1-35 16,-4-14-44-16,4 22-46 0,-1-10-48 0,3-2-68 15,-6-10-153-15,8 13-431 0,-4-10-154 16</inkml:trace>
  <inkml:trace contextRef="#ctx0" brushRef="#br1" timeOffset="117726.93">25260 9947 2336 0,'10'-4'-113'0,"-10"4"10"0,0 0 22 15,0 0 14-15,0 0 12 0,0 0 12 16,0 0 20-16,0 0 7 0,0 0 11 16,0 0 10-16,0 0 3 0,0 0 15 0,19-6-2 15,-19 6 14-15,0 0-3 0,0 0 7 0,0 0 4 0,0 0-10 16,0 0 18-16,0 0-6 16,0 0 5-16,0 0-1 0,18-1-2 0,-18 1-8 15,0 0-4-15,0 0 9 0,0 0-6 16,22-3 4-16,-22 3 2 0,0 0-1 15,25-4-2-15,-25 4 2 0,18 0-9 16,-18 0 3-16,19-1-10 0,-19 1 1 16,0 0-2-16,28 0-9 0,-28 0-26 0,20-2-22 15,-20 2-35-15,0 0-23 0,21 2-30 16,-21-2-46-16,10 0-99 0,-10 0-400 0,0 0 100 0</inkml:trace>
  <inkml:trace contextRef="#ctx0" brushRef="#br1" timeOffset="118168.12">25780 9485 1908 0,'0'0'-57'0,"0"0"15"0,0 0 20 16,0 0 24-16,0 0-2 15,0 0 31-15,0 0 26 0,0 0 8 16,0 0 5-16,0 0 2 0,0 0 2 0,0 0 11 16,-8 60-6-16,8-47 1 0,0-13 6 0,-3 33 7 15,3-14 9-15,-4-2-1 0,4 2-3 0,0 0-9 0,0 1-12 16,0-2-6-16,0 1-8 16,-2 2 11-16,2-2-9 0,0 1-12 15,0-1-17-15,-4-1-22 0,4 0-28 16,0-18-28-16,-4 34-35 0,4-19-27 0,0 2-32 0,0-17-43 15,0 23-85-15,0-12-542 16,0-11-118-16</inkml:trace>
  <inkml:trace contextRef="#ctx0" brushRef="#br1" timeOffset="118497.78">26034 9894 2420 0,'0'0'-36'0,"0"0"-1"0,0 0 6 15,0 0 13-15,0 0 25 16,0 0 16-16,0 0 22 0,0 0 8 0,-14 52 11 0,6-39 5 15,-2 0-1-15,-2 5 10 16,-1 1 0-16,1-1 0 0,-2 4-3 0,2 0-5 16,-1 1-11-16,1 0-3 15,-2-1-8-15,2 0 5 0,2 0-30 0,-1 2-27 0,-3-4-24 16,6-1-34-16,0 0-27 0,-2-1-44 0,7-4-38 16,-5 0-70-16,4-3-540 15,-2-1-77-15</inkml:trace>
  <inkml:trace contextRef="#ctx0" brushRef="#br1" timeOffset="118857.69">25973 10300 2282 0,'12'-14'-56'0,"-12"14"5"0,5-11 5 15,-5 11 7-15,0 0 7 16,16-16 18-16,-16 16 8 0,10-10 14 0,-10 10 4 0,12-10 18 15,-12 10 0-15,10-8-1 16,-10 8 15-16,15-8 2 0,-15 8 2 0,18-7 12 16,-18 7 7-16,22-4 3 0,-22 4 8 0,21-2 2 0,-21 2-9 15,22 2 5-15,-22-2 11 16,15 4 11-16,-15-4-5 0,14 10 3 0,-14-10 8 16,8 15 3-16,-8-15 0 15,-4 20-2-15,4-20 0 0,-8 24 3 0,4-12 0 0,4-12-6 16,-13 25-10-16,9-14-6 15,-2 2-5-15,6-13-6 0,-12 19-9 0,12-19-8 16,-4 18-2-16,4-18-11 16,0 16-7-16,0-16-19 0,12 15-26 0,-12-15-33 0,18 9-40 15,-1-6-61-15,1 0-62 0,-2-1-61 16,-16-2-125-16,43-4-168 0,-22 0-338 16,5-3-274-16</inkml:trace>
  <inkml:trace contextRef="#ctx0" brushRef="#br1" timeOffset="119448.16">27685 9010 2536 0,'0'0'-154'16,"0"0"28"-16,0 0 24 15,0 0 27-15,0 0 30 0,0 0 28 0,0 0 22 16,0 0 17-16,0 0 13 0,0 0-2 0,0 0 0 16,0 0 5-16,0 0-1 0,0 0 17 15,0 0 14-15,0 0 13 0,0 0 11 0,0 0 5 16,0 0-2-16,0 45 4 15,0-45-9-15,0 18 0 0,0-18-3 0,0 18 2 16,0-18-2-16,0 27-10 0,0-27-3 16,0 31 0-16,2-15-5 0,0 4-5 0,-2 1 2 15,4-1-7-15,-4 0 1 0,4 3-3 0,-4-2 3 16,4 4-4-16,0-2-2 16,-4 0 1-16,6-5 0 0,-4 3-4 0,0-2-4 0,-2-1-6 15,0-1-5-15,4-2-2 16,-4-15-4-16,3 28-6 0,-3-16-2 0,0-12-5 15,4 20-22-15,-4-20-32 16,2 16-37-16,-2-16-50 0,2 16-57 0,0-9-57 0,-2-7-114 16,0 11-199-16,0-11-323 0,0 0-243 0</inkml:trace>
  <inkml:trace contextRef="#ctx0" brushRef="#br1" timeOffset="120267.89">26890 9907 2518 0,'0'0'-109'0,"0"0"21"16,0 0 20-16,0 0 29 0,0 0 8 0,0 0 7 0,0 0 7 15,0 0 11-15,0 0 2 0,0 0-2 0,0 0 8 16,0 0 7-16,0 0 13 16,0 0 10-16,0 0 3 0,0 0 4 0,0 0 7 0,0 0 13 15,0 0 0-15,0 0-1 16,0 0-9-16,0 0 2 0,0 0-3 0,0 0-4 15,0 0-3-15,47-13-5 16,-47 13-5-16,22 0 2 0,-22 0-10 0,29 0-4 0,-11-2 0 16,-1 0-6-16,7 0-2 0,-1 0-5 0,3 1-1 15,3 1 1-15,1-4-3 16,-1 0-2-16,7 1-3 0,-7-2 3 0,5 1-2 0,-1 0 6 16,-2 1 1-16,3-3-10 15,1 2 1-15,-5-2 1 0,3 3 2 0,0-1 0 16,-3-2-5-16,1 3 3 15,3-1 4-15,-3-2-1 0,-2 0 1 0,5 0 0 0,-3 3 1 16,3-3-3-16,3-2-7 16,-8 3 6-16,7-1-1 0,-3 1 4 0,-1-2-4 15,-3 1-1-15,0 1-1 0,3-1 6 0,-3 1-2 16,1-1 2-16,-1 2 6 0,-3-2 9 16,7 2 0-16,-5 1 7 0,1-1 0 0,1 2 0 15,-1-2 5-15,1 2 6 16,-1 1-3-16,0-2 0 0,1 0 0 0,-3 0-6 15,3 2-3-15,-5-1-1 0,7 0-3 16,-7 0 0-16,1 0-2 0,-3 0 0 0,1 1 1 16,0-2-4-16,-3 2 5 0,-3-3 0 0,5 1-3 15,-3 3-1-15,0-1-3 16,-7-1-3-16,7 2-5 0,-20 0-12 0,28-4-21 0,-28 4-28 16,21 0-25-1,-21 0-26-15,18 2-16 0,-10 0-25 0,-8-2-48 0,8 6-96 16,-8-6-457-16,0 0-34 15</inkml:trace>
  <inkml:trace contextRef="#ctx0" brushRef="#br1" timeOffset="122198.09">27563 10309 2256 0,'0'0'-16'0,"0"0"19"16,0 0 19-16,0 0 15 0,-11-9 12 0,11 9 20 15,0 0 10-15,0 0 12 0,0 0 11 16,0 0 10-16,0 0 5 0,0 0 6 0,0 0-9 15,0 0 1-15,0 0-10 0,0 0-9 16,0 0-12-16,21-19-11 0,-21 19-6 16,18-6-8-16,-18 6-15 0,18-4-6 15,-18 4-10-15,23-6-3 0,-23 6-7 0,24-1 1 16,-24 1-2-16,19-3-4 0,-19 3-5 16,26-2 6-16,-26 2 2 0,18-1-10 0,-18 1-5 15,0 0 3-15,25 1-3 0,-25-1 6 0,0 0 6 16,12 8-1-16,-12-8 0 15,0 0-1-15,-4 21 0 0,4-21 4 0,0 0 0 0,-16 37-1 16,6-26 2-16,3 2 0 16,-3 0 1-16,-2 1 1 0,2 4 1 15,-6-8 3-15,9 4-1 0,-1-3 6 0,-6 2-3 0,6-1 8 0,8-12-6 16,-18 21-4-16,14-13-3 16,4-8 2-16,-7 14-1 0,7-14-1 0,-6 14-3 15,6-14-1-15,0 0 1 16,0 0 2-16,15 21-10 0,-15-21-3 15,22 7-10-15,-12-6-16 0,-10-1-16 0,29 2-24 16,-11-2-29-16,-18 0-34 0,37-2-42 16,-19 1-38-16,0-5-49 0,-1 3-128 0,-1-2-579 0,-2-1-396 15</inkml:trace>
  <inkml:trace contextRef="#ctx0" brushRef="#br1" timeOffset="122540.33">27893 10100 2833 0,'8'-15'-85'16,"-8"15"8"-16,6-12 5 0,-6 12 3 15,8-12 9-15,-8 12 7 0,14-9 4 0,-14 9 2 16,0 0 4-16,15-7 7 0,-15 7 20 15,0 0 19-15,0 0 35 0,22 0 16 16,-22 0 13-16,0 0 8 0,0 0 3 0,12 14 2 16,-12-14 4-16,0 0 1 0,0 0 9 15,-8 31 4-15,8-31 6 0,-8 16 4 16,8-16 3-16,-8 16-4 0,8-16-10 0,-10 17-9 0,6-13-10 16,4-4-10-16,-3 14-10 15,3-14-13-15,0 0-23 0,0 0-25 0,7 21-50 0,-7-21-59 16,18 7-68-16,-10-5-82 15,-8-2-160-15,18 4-445 0,-18-4-224 0</inkml:trace>
  <inkml:trace contextRef="#ctx0" brushRef="#br1" timeOffset="122778.09">28158 10271 2618 0,'0'0'-37'0,"16"12"13"16,-16-12 17-16,0 0 13 0,14 7 10 15,-14-7 6-15,20 0-1 0,-20 0-7 0,21 2-7 16,-21-2 0-16,24 0 5 0,-24 0 0 0,23 0-3 16,-23 0-2-16,26-2-13 0,-26 2-25 15,27 0-28-15,-13-2-31 0,-2 0-39 0,-12 2-55 16,21-3-147-16,-13 1-259 15,-8 2 205-15</inkml:trace>
  <inkml:trace contextRef="#ctx0" brushRef="#br1" timeOffset="123287.87">28614 10129 1769 0,'0'0'33'0,"0"0"8"0,0 0-17 0,0 0-20 16,0 0-4-16,10-16-7 0,-10 16-12 15,0 0 1-15,23-2-2 0,-17 2-1 0,-6 0 3 16,24 0 5-16,-24 0 1 15,23-2-1-15,-15 2 3 0,-8 0 2 0,22-2-1 0,-22 2 8 16,0 0 4-16,25-1 15 16,-25 1 17-16,0 0 3 0,22 0 2 0,-22 0 7 15,0 0 8-15,0 0-5 0,0 0 1 0,0 0 5 16,12 9 0-16,-12-9 8 0,0 0-3 16,0 0 1-16,0 0-3 0,-28 36 11 15,18-25-4-15,3 3-6 0,-7-5 1 16,6 5-1-16,-6-1-3 0,6 1-3 0,-1 1-4 15,-3-2 1-15,4 0-5 0,0 1-2 16,-2-3-3-16,4 1-4 0,1-3 5 16,1 0-2-16,-2 1 6 0,6-10 0 15,-6 15 7-15,6-15 0 0,-2 14-3 0,2-14-6 16,4 14-3-16,-4-14-7 0,14 8-1 0,-7-4-7 0,5 0-4 16,-12-4-4-16,28 4-6 15,-15-2-12-15,7-2-21 0,-20 0-28 0,33 0-52 16,-11 0-38-16,0-2-40 15,-7 1-81-15,5-6-170 0,0 3-338 0,-7-1-61 0</inkml:trace>
  <inkml:trace contextRef="#ctx0" brushRef="#br1" timeOffset="123507.86">29058 10264 2304 0,'14'-14'7'0,"-14"14"18"16,0 0-8-16,15-8-9 0,-15 8-5 0,14-3 1 16,-14 3-4-16,22-6 9 0,-22 6-6 15,19-4-6-15,-19 4-1 0,22-3 5 16,-22 3-4-16,21-4-14 0,-21 4-10 0,18-4-19 16,-18 4-24-16,14-6-46 15,-14 6-54-15,0 0-101 0,16-11-260 0,-16 11 286 0</inkml:trace>
  <inkml:trace contextRef="#ctx0" brushRef="#br1" timeOffset="123728.12">29156 10142 1528 0,'0'0'67'0,"0"0"8"0,0 0 10 16,0 0-7-16,0 0 24 0,0 0 7 16,0 0 1-16,0 0 3 0,-22 15 4 0,22-15 8 15,0 0 3-15,-4 21-1 16,4-21-10-16,-1 17-9 0,1-17-10 15,0 21-5-15,0-21-10 0,-2 25-9 0,2-25-8 16,2 23-9-16,-2-23-6 0,0 26-13 0,0-26-26 16,3 21-23-16,-3-21-22 0,2 22-20 0,2-12-44 15,-4-10-48-15,4 19-36 16,-2-10-63-16,-2-9-142 0,4 12-365 0,-4-12-31 0</inkml:trace>
  <inkml:trace contextRef="#ctx0" brushRef="#br1" timeOffset="123978.12">29333 10071 2265 0,'0'0'8'0,"8"-13"3"16,-8 13-4-16,0 0 20 0,0 0 29 0,0 0 26 15,0 0 21-15,0 0 15 16,0 0 17-16,0 0 4 0,0 0 4 0,15 32-6 0,-15-32-12 15,2 21-15-15,-2-21-9 16,2 28-10-16,-2-14-14 0,2 1-6 0,-2 2-14 16,4-1-26-16,-2 1-37 0,-2-17-41 15,2 32-33-15,2-17-45 0,0 3-40 0,-2-4-41 16,0-2-77-16,-2-2-622 0,2 1-294 16</inkml:trace>
  <inkml:trace contextRef="#ctx0" brushRef="#br1" timeOffset="125597.93">28669 9673 2578 0,'0'0'-156'0,"0"0"24"0,0 0 12 16,0 0 16-16,20-9 7 15,-20 9 10-15,0 0 14 0,0 0 4 0,13-6 11 16,-13 6 5-16,0 0 16 16,0 0 12-16,16-6 10 0,-16 6 11 0,0 0 4 15,0 0 2-15,12-6 0 0,-12 6 4 0,0 0 3 0,20-5 8 16,-20 5 4-16,0 0-1 16,19-4 17-16,-19 4-4 0,12-4 12 0,-12 4-7 15,20-4 2-15,-20 4 1 16,17-2 13-16,-17 2-13 0,0 0-4 15,28-1-6-15,-28 1-1 0,19-3 3 0,-19 3-11 16,24-1 0-16,-24 1 5 0,22-3-11 0,-22 3-1 16,23-1 4-16,-23 1-2 0,18 0 8 15,-18 0-3-15,25 0 6 0,-25 0-8 0,22 0 6 16,-22 0-5-16,23 0-1 0,-23 0-2 0,24 0 5 16,-24 0-6-16,24 0 7 15,-24 0-7-15,19 0-4 0,-19 0 2 0,22 0-3 16,-22 0 8-16,21 0 4 0,-21 0-2 15,20 0 0-15,-20 0 3 0,0 0 5 0,28-2-5 16,-28 2 3-16,15 0-3 16,-15 0-6-16,0 0 0 0,26-2-2 0,-26 2-3 15,21 0-2-15,-21 0 1 0,20-2-4 0,-20 2-4 16,0 0 8-16,26 0 2 0,-26 0-2 16,0 0 1-16,25 2 4 0,-25-2-5 0,16 0 10 15,-16 0-6-15,19 0 1 16,-19 0 4-16,0 0-3 0,26 0 0 0,-26 0-1 15,16 0-3-15,-16 0 5 0,19 0-8 16,-19 0 2-16,0 0-3 0,26 0 2 0,-26 0 0 16,20 0 3-16,-20 0 3 0,19 0-5 0,-19 0 6 15,18 0-2-15,-18 0 5 0,19 0-1 16,-19 0-5-16,20 0-2 0,-20 0 0 0,18 0 1 16,-18 0-1-16,17 2 6 15,-17-2-2-15,22 0-2 0,-22 0-1 0,0 0 6 16,24 0 0-16,-24 0 4 0,0 0 6 15,17 0-3-15,-17 0-5 0,0 0-2 0,0 0-3 16,22 0-3-16,-22 0-3 16,0 0-15-16,0 0-23 0,0 0-28 0,0 0-52 15,0 0-26-15,14 3-45 0,-14-3-81 0,0 0-184 0,0 0-332 16,0 0-67-16</inkml:trace>
  <inkml:trace contextRef="#ctx0" brushRef="#br1" timeOffset="129217.78">21014 11454 2245 0,'0'0'-83'16,"0"0"19"-16,14 36 4 0,-14-36 10 0,6 15 7 16,-2-6 12-16,-2 0 12 15,-2-9 4-15,6 17 9 0,-6-17 7 16,8 15-2-16,-8-15 2 0,3 14 4 15,-3-14-2-15,6 11 1 0,-6-11 2 0,0 0 6 0,6 14-1 16,-6-14 11-16,0 0-1 16,0 0 2-16,0 0 9 0,0 0-15 0,0 0-1 0,0 0-6 15,0 0-1-15,0 0 2 16,0 0-4-16,0 0 0 0,30-19 1 0,-30 19 5 16,11-12-7-16,-11 12-3 0,0 0-3 0,12-13 15 0,-12 13-7 15,8-7-4 1,-8 7 6-16,0 0-1 0,0 0 5 0,24-3 8 0,-24 3 4 15,0 0-2-15,23 8 2 16,-23-8-4-16,18 7-5 0,-18-7-5 0,20 10 6 0,-20-10-5 16,17 7-3-16,-5-1-7 0,-12-6-9 15,18 6-14-15,-18-6-1 0,19 6-10 16,-9-6-4-16,2 1-9 0,-12-1-3 0,22-1-2 0,-22 1 1 16,19-8-3-16,-5 2 3 15,-2 1 12-15,1-1 6 0,-3-1 7 0,4 0 13 16,-4 0 6-16,-10 7 10 15,19-9 22-15,-9 3 5 0,-10 6 12 16,20-8 5-16,-20 8-1 0,18-6-10 0,-18 6 13 16,17-1-10-16,-17 1-3 0,20 0 2 0,-20 0 2 15,0 0-17-15,27 1-2 0,-15 1 2 0,-12-2-11 0,20 4-1 16,-20-4-14 0,21 4-21-16,-9-2-17 0,2-2-13 0,-14 0 0 0,27 0-6 15,-13-2-4-15,2 0 3 16,-2 0-4-16,1-2 6 0,-3-2 6 15,4 3 13-15,3-5 8 0,-7 2 19 0,4 1 14 16,-2-2 15-16,-14 7 21 0,27-9 1 0,-11 7 31 16,-16 2-6-16,25-6 11 0,-11 6-8 15,-14 0-11-15,26 0-12 0,-26 0 5 0,31 4-7 16,-13 0-6-16,1 0-5 0,-7 0-3 16,8 0-5-16,-4-2 2 0,1 1-8 15,3 0-1-15,-2-2-2 0,-1 1-7 0,1-1 6 0,-18-1-3 16,37-1-2-16,-15-1 0 15,-4 1-3-15,-1-3-2 0,3 0 1 0,-3 0 2 16,1 0-8-16,2 0 22 16,-1-1 0-16,-3 1 17 0,4 2 13 0,-3-2 8 0,-17 4 7 15,34-4-4-15,-18 3-8 0,-1-2-1 0,-15 3-3 16,30 0-5-16,-9-1-3 16,-9 1 2-16,8 0-14 0,-5 0-4 0,3 0-2 15,2 1-5-15,-3 2 0 0,5-2 0 16,-6 1 0-16,3-2-5 0,-1 2-9 0,6-2-12 15,-7 0-7-15,5 2-7 0,-4-2-5 16,1 0 4-16,3 2-3 0,-1-2 3 0,-5 0-1 16,4 0 4-16,1 0-8 15,-1 0 12-15,2-2-2 0,-1 2 3 0,1-2-4 0,-3 0 8 16,1 0 7-16,4 2 8 0,-3-1 7 0,1 1 11 16,-4 1 4-16,-1 1-1 15,1-2 0-15,-2 2-6 0,1 0 0 0,-1 0-3 16,-2 1-2-16,1 1-6 0,-1 0-8 15,0-2-4-15,-2 2-7 0,3-2-7 16,-1 2-8-16,4-2-8 0,-6-2-12 16,5 2 1-16,5-2 0 0,-6 0 8 0,5-2 5 15,1 0 8-15,-1-2 12 0,1-2 16 16,0 2 25-16,7-2 14 0,-7-1 23 0,7-1 14 16,-3 1 9-16,-1-1 7 0,3 0 5 0,-3 3-1 0,1-3-5 15,-1 2-11 1,-1-1-7-16,-3 1-11 0,3 2-6 0,0-3-6 15,-3 5-3-15,5-4-11 0,-9 2-5 16,9-1-6-16,-8-1-19 0,-1 4-28 0,3-2-27 16,-6 0-32-16,-14 4-41 0,25-4-38 15,-11 3-34-15,-14 1-43 0,12-2-84 0,-12 2-668 16,0 0-443-16</inkml:trace>
  <inkml:trace contextRef="#ctx0" brushRef="#br0" timeOffset="35405.78">20584 14192 875 0,'0'0'136'16,"0"0"-47"-16,0 0-8 16,0 0-6-16,0 0 17 0,0 0-9 0,0 0-13 0,6-23 8 15,-6 23 2-15,0 0 11 16,0 0 7-16,0 0 8 0,4-15 11 0,-4 15-7 15,0 0 4-15,6-10-3 16,-6 10-3-16,0 0-1 0,0 0-10 0,0 0-3 0,2-11 0 16,-2 11-3-16,0 0 5 0,0 0-2 0,0 0-8 15,0 0-3-15,0 0-11 16,4-11-8-16,-4 11-2 0,0 0-11 0,0 0-2 0,8-6-13 16,-8 6-1-16,0 0-1 15,13-5-2-15,-13 5-4 0,0 0-3 0,14-4-1 16,-14 4-7-16,14-2 7 15,-14 2-4-15,0 0-4 0,0 0 4 0,23 2-3 16,-23-2 4-16,12 4-1 0,-12-4 4 16,0 0 2-16,20 9 0 0,-20-9 1 0,10 10 0 15,-10-10 0-15,9 13-2 0,-9-6 0 0,0-7-3 0,2 22 7 16,-2-12-7 0,0-10-1-16,-3 27 0 0,1-13-1 0,-6-1-1 0,4 2 3 15,-2 0-1-15,0-1 2 16,-2 1 0-16,0 1-2 0,0-1-3 0,-1 0 4 0,1-2 2 15,0 2-6-15,-4-2 2 16,4-1-2-16,0 1-3 0,3-3 4 0,-5 1-7 16,10-11 2-16,-10 16-2 0,10-16-1 0,-10 15 3 15,10-15 3-15,-8 10-4 0,8-10 1 16,0 0-3-16,0 0 0 16,0 0-7-16,0 0 6 0,0 0-11 0,0 0-3 15,0 0 2-15,0 0-3 0,0 0-1 16,39-30-3-16,-31 18-1 0,2 0-3 15,4-4 1-15,0 2-4 0,-1-2 0 0,-1 0-3 0,4-2 0 16,0 3 4-16,-3-2 3 16,-1 2 2-16,0 0 5 0,-2 3 0 0,2 0 3 0,-3 0 5 15,-1 1-1-15,2 0 8 0,-10 11-7 0,12-17 1 16,-12 17 0-16,6-12 2 16,-6 12 2-16,8-11 4 0,-8 11 0 0,0 0 1 0,0 0 2 15,0 0 1-15,0 0 7 16,0 0-8-16,0 0 1 0,0 0 4 0,0 0-2 15,0 0-2-15,0 0 9 16,0 0-6-16,-50 26 0 0,41-13 3 16,3-2-4-16,-2 1 3 0,2 4-6 0,-2-1 4 0,4 0-1 0,0 1-3 15,0 1 0-15,2 1-1 16,2-18-6-16,0 29 1 0,4-10-3 0,0-4-8 0,2-3-14 16,4 2-19-16,-2-3-25 15,6 2-31-15,-5-6-39 16,5 1-53-16,4 1-36 0,-2-4-52 0,-7-2-101 15,7 0-132-15,-4-3-454 0,2 0-392 0</inkml:trace>
  <inkml:trace contextRef="#ctx0" brushRef="#br0" timeOffset="35900.75">21085 14137 2833 0,'0'0'-112'0,"0"0"21"15,0 0 29-15,0 0 21 16,0 0 32-16,0 0 24 0,0 0 27 0,0 0 38 0,0 0 20 15,0 0 6-15,-37 36 8 16,33-24 1-16,-4 1-3 0,2 0-4 0,-2 2-8 16,4 0-6-16,0 3-7 0,-2-1-10 0,4 0-1 0,0 1-14 15,0 1-5-15,2-1-6 16,2 0-13-16,0-2-18 0,2 1-26 0,0 1-20 16,0-1-25-16,6-1-28 15,-2-4-27-15,2-1-34 0,1 2-33 0,1-4-36 0,-2 1-62 16,-2-7-615-16,2 2-261 15</inkml:trace>
  <inkml:trace contextRef="#ctx0" brushRef="#br0" timeOffset="36130.67">21275 14251 2640 0,'8'-19'-63'0,"-8"19"22"0,8-15 41 15,-8 15 29-15,6-10 15 16,-6 10 14-16,0 0 24 0,4-9 25 0,-4 9 23 15,0 0 2-15,0 0-2 16,0 0-14-16,4 31-14 0,-4-20-7 0,0 2-12 0,2 2-9 16,-2 3-9-16,0-1-12 0,2 0-10 0,-2 2-23 15,4 0-27-15,-4-2-41 16,0 0-42-16,4 0-42 0,-4 1-22 16,2-5-31-16,-2 1-26 0,0-3-84 0,0-11-557 15,0 17-195-15</inkml:trace>
  <inkml:trace contextRef="#ctx0" brushRef="#br0" timeOffset="36515.68">21452 14280 2485 0,'0'0'-62'0,"12"-14"19"0,-12 14 19 16,0 0 12-16,0 0 19 0,0 0 15 0,0 0 2 15,0 0 16-15,0 0 5 16,0 0-3-16,0 0 9 0,0 0-5 0,0 0-1 0,-28 38-9 15,28-38 8-15,-13 12-2 16,7-8 3-16,0 2 6 0,6-6 6 0,-14 9 6 16,14-9 4-16,-8 8-2 0,8-8 1 0,-15 7-1 0,9-3 1 15,6-4 7-15,-10 8-4 16,10-8 1-16,-10 5-6 0,10-5-5 0,-8 6-2 16,8-6-6-16,0 0-3 15,-8 9-4-15,8-9-5 0,0 0 0 16,-6 7 0-16,6-7 2 0,0 0-3 0,0 0 1 15,0 0-3-15,-1 15 0 0,1-15 0 0,0 0 2 16,0 0 1-16,0 0 2 16,9 23-2-16,-9-23-5 0,8 12-5 0,-8-12 1 0,12 11-6 15,-12-11-2-15,12 11-3 0,-6-6-13 0,2 1-20 16,-3 2-27-16,-5-8-29 16,0 0-47-16,14 17-50 0,-6-12-42 0,0 1-37 0,-8-6-94 15,4 8-116 1,-4-8-420-16,8 6-242 0</inkml:trace>
  <inkml:trace contextRef="#ctx0" brushRef="#br0" timeOffset="36745.93">21568 14254 2671 0,'0'0'-14'0,"14"-14"18"0,-10 10 33 16,-4 4 18-16,13-2 25 0,-13 2 11 15,0 0 8-15,14 10-1 0,-14-10 8 16,12 15-5-16,-8-5-6 0,0 4-6 16,0 2-14-16,-2 0-10 0,-2 0-9 0,2 3-16 0,-2 0-26 15,-2 1-28-15,0 0-34 0,-2-1-52 0,0 4-36 0,-2-1-31 16,-2 0-38 0,0-2-84-16,0-4-569 0,-1 0-209 0</inkml:trace>
  <inkml:trace contextRef="#ctx0" brushRef="#br0" timeOffset="38186.04">22026 14341 2508 0,'0'0'-91'0,"0"0"24"0,0 0 30 0,0 0 22 0,0 0 18 15,0 0 29-15,0 0 26 16,0 0 12-16,0 0 31 0,0 0 8 0,0 0 4 0,0 0 9 16,0 0 5-16,0 0 2 0,0 0 6 0,0 0-1 15,0 0-1-15,0 0-3 16,0 0-8-16,0 0-12 0,55-4-9 0,-55 4-11 16,25-2-9-16,-25 2-9 0,22-1-11 15,-22 1-23-15,25 0-18 0,-25 0-23 0,22-3-28 16,-22 3-34-16,0 0-43 15,25 0-51-15,-25 0-34 0,12 0-26 0,-12 0-56 0,0 0-110 16,14-1-513-16,-14 1-277 0</inkml:trace>
  <inkml:trace contextRef="#ctx0" brushRef="#br0" timeOffset="38355.8">22047 14234 2720 0,'0'0'-47'16,"-10"-11"32"-16,10 11 43 0,0 0 9 0,-11-12 25 15,11 12 14-15,0 0 4 0,0 0-5 16,0 0-5-16,0 0-6 0,0 0-6 16,0 0-8-16,29-21-11 0,-29 21-23 0,22-5-32 0,-9 2-39 15,-13 3-39-15,28-2-37 16,-12 2-33-16,3-1-52 0,-19 1-126 0,28-2-376 0,-13 2 19 16</inkml:trace>
  <inkml:trace contextRef="#ctx0" brushRef="#br0" timeOffset="39955.87">22837 13979 2098 0,'13'-10'-16'15,"-13"10"40"-15,0 0 21 16,0 0 27-16,12-6 33 0,-12 6 13 15,0 0 19-15,0 0 6 0,4-5 0 16,-4 5 2-16,0 0-11 0,0 0-4 0,0 0-10 0,0 0-5 16,0 0-8-16,0 0-7 0,0 0-6 0,0 0-5 15,0 0-7-15,0 0-11 0,0 0-7 16,0 0-4-16,-55 5-11 0,55-5-2 0,-22 4 2 16,22-4-14-16,-21 4-3 15,21-4 0-15,-26 4-4 0,26-4-1 0,-21 2-7 0,21-2-3 16,-22 2-2-16,22-2-1 15,-16 2-2-15,16-2-7 0,0 0-8 0,-17 0-4 16,17 0-5-16,0 0-9 16,0 0-4-16,0 0-4 0,-8-18 3 0,8 18-2 15,0 0 5-15,0 0 0 0,23-26 4 16,-13 16-3-16,-2 1 6 0,4 0 3 0,-2-3 1 16,0 2 6-16,1-1 5 0,1 0 2 15,2-1 6-15,-6 2 2 0,5-1 4 16,-3 1 1-16,0 1 2 0,4 0 2 0,-8-1 5 0,6 2-3 15,-5 2 2-15,-1-1 4 16,-6 7 1-16,12-10 1 0,-12 10 5 0,0 0 3 16,16-11 3-16,-16 11 1 0,0 0-2 15,0 0 0-15,0 0 0 0,0 0-4 0,0 0-6 16,17 30 1-16,-17-30 0 0,0 25-6 16,0-10 2-16,0 6-3 0,-3-3-4 0,6 3-1 15,-3-1-2-15,0 1-3 0,2 0 1 0,0 4-7 16,0-2-3-16,0-2-13 0,4 0-14 15,-6 0-18-15,4-4-22 0,-4 2-37 0,4-2-44 16,-4 0-54-16,2-1-35 16,2-3-48-16,-2-1-119 0,-2-12-138 0,0 20-369 15,0-20-301-15</inkml:trace>
  <inkml:trace contextRef="#ctx0" brushRef="#br0" timeOffset="60535.94">22640 13605 2388 0,'0'0'-117'15,"0"0"18"-15,0 0 9 0,0 0 23 0,8-19 14 16,-8 19 21-16,0 0 11 15,0 0 18-15,2-13 8 0,-2 13 14 0,0 0 7 16,0 0 6-16,0 0-6 0,0 0 9 16,0 0-5-16,0 0-2 0,0-19 4 0,0 19-6 15,0 0 3-15,0 0 8 0,0 0 3 0,0 0-10 16,0 0-3-16,0 0 1 16,0 0-8-16,0 0 1 0,0 0 5 0,0 0 0 0,0 0-6 15,0 0-1-15,0 0 7 16,0 0-13-16,0 0 8 0,-47 19 8 15,47-19 2-15,-10 15-2 0,2-5 8 16,8-10 0-16,-10 23 0 0,7-8-4 0,-1-1-2 0,-2 2 5 16,4 0-6-16,2 4 3 0,0 0-8 0,0 1 1 15,4 5-2-15,0-1-4 16,3-1 0-16,-1 1-2 0,2 0-3 0,0 1 1 0,0-4-2 16,0 1-5-16,-2-3 3 15,3 2-4-15,-5-5 3 0,4 0-5 0,-4-2 2 16,0 1-1-16,-2-3 1 15,-2-13 0-15,2 24-1 0,-2-24 3 0,-2 19-3 0,2-19 5 16,-2 18 3-16,2-18 3 16,0 0 0-16,-8 19 5 0,8-19 3 0,0 0 2 15,-8 13-3-15,8-13 0 0,0 0 6 0,0 0-3 0,-4 14 0 16,4-14-4 0,0 0-3-16,0 0-1 0,0 0-6 0,0 0-3 0,0 0 2 15,0 23-2-15,0-23 0 16,0 0 1-16,2 18-5 0,-2-18 1 0,2 18 1 0,-2-18-1 15,2 22 0-15,4-8-4 16,-2 4 0-16,0-2-1 0,-2 4 1 0,6 2 3 16,-4 3-2-16,4-1-3 0,-4 5 5 0,3-1-1 15,-1 5 1-15,2-1-3 16,-4 3 3-16,6-1 2 0,-6 0 2 0,4 0 0 0,-4 3 2 16,2-1 2-16,1-1-1 15,1 1-3-15,-6 0 0 0,4 2 0 0,0 0 0 16,2 1-2-16,-4-2 1 0,4-1 9 15,1 1 7-15,-1-1 5 0,0 0 0 0,2 1 3 16,2-3 1-16,-2-2 3 16,1 2-5-16,3-2-3 0,-2 1-2 0,-2 0-3 15,5-1-2-15,-1-3-4 0,0 4 1 0,-2-4-3 16,0 3-3-16,5-3-8 0,-7 2-16 16,6-2-18-16,-6-1-21 0,5-1-25 0,-7-4-31 15,6-1-35-15,-6-1-28 0,2-3-31 16,3-1-41-16,-5-7-104 0,4 2-543 15,-4-5-260-15</inkml:trace>
  <inkml:trace contextRef="#ctx0" brushRef="#br0" timeOffset="68435.81">23255 15240 1270 0,'0'0'-61'0,"0"0"19"0,0 0 10 16,0 0 20-16,0 0 3 0,0 0 7 16,0 0 8-16,0 0 6 0,0 0 0 0,0 0 9 15,0 0 6-15,0 0-5 0,0 0 3 16,0 0-10-16,0 0 1 0,0 0-2 0,0 0-2 16,0 0-3-16,0 0 10 0,0 0 5 15,0 0-4-15,0 0 8 0,0 0 11 16,0 0 2-16,0 0-2 0,0 0-2 0,0 0 7 0,0 0-8 15,0 0-7-15,0 0-8 16,0 0-9-16,0 0 4 0,0 0-9 16,0 0 3-16,0 0 8 0,0 0-1 15,0 0 4-15,0 0-3 0,0 0 3 0,0 0-3 16,0 0-5-16,0 0 11 0,0 0-6 0,0 0-3 0,0 0-2 16,0 0 1-16,0 0-3 15,0 0-6-15,0 0 6 0,0 0-7 0,0 0-3 16,0 0 4-16,0 0 2 0,0 0-6 15,0 0 2-15,0 0 2 0,0 0 6 0,0 0 0 16,0 0 4-16,0 0-1 16,0 0 5-16,0 0-17 0,0 0 7 0,0 0 1 15,0 0-7-15,0 0 6 0,0 0-1 0,0 0-1 0,0 0-1 16,0 0 5-16,0 0 5 16,0 0-10-16,0 0 2 0,0 0-2 0,0 0 5 15,0 0-11-15,0 0 11 16,0-22-9-16,0 22 2 0,0 0 6 0,0 0 5 15,0 0-7-15,0 0 6 0,14-16-5 16,-14 16 4-16,0 0-4 0,0 0 2 0,7-13 1 16,-7 13 1-16,0 0 10 0,0 0 3 15,16-7-8-15,-16 7 13 0,0 0-5 0,14-7-5 16,-14 7 0-16,0 0 11 0,0 0-5 0,18-5-5 16,-18 5-4-16,0 0 2 15,0 0-10-15,17-3 2 0,-17 3 4 0,0 0-1 16,0 0 0-16,0 0 11 15,0 0 1-15,24 6 1 0,-24-6 8 0,0 0-3 16,0 0 3-16,18 7-4 0,-18-7-2 16,0 0-3-16,0 0 0 0,11 10 0 0,-11-10 2 0,0 0-4 15,10 10 2-15,-10-10-5 0,0 0 3 0,0 0-3 16,4 15 0-16,-4-15-1 16,0 0-2-16,0 0-1 0,0 0-4 0,0 19 1 0,0-19-1 15,0 0 2-15,0 0-4 16,-10 23 3-16,10-23-1 0,0 0 6 0,-8 14-1 15,8-14 1-15,0 0-1 16,-11 13-3-16,11-13-3 0,0 0 3 0,-14 10-1 0,14-10 0 16,-12 5-2-16,12-5-3 0,0 0 1 0,-12 8 1 15,12-8 1 1,0 0-4-16,0 0 0 0,-19 4-2 0,19-4 2 0,0 0-4 16,0 0 1-16,0 0-1 0,0 0 4 15,-26-9-9-15,26 9-4 0,0 0-10 0,-4-18-12 16,4 18-15-16,0 0-8 15,-4-23-21-15,4 23-23 0,0 0-21 0,4-27-40 16,-2 18-87-16,-2 9-226 0,0-17-255 16,0 17 11-16</inkml:trace>
  <inkml:trace contextRef="#ctx0" brushRef="#br0" timeOffset="76617.57">23932 13882 645 0,'0'0'177'0,"0"0"-52"0,0 0-41 0,0 0-22 0,0 0 0 15,0 0-8-15,0 0 3 16,0 0-5-16,0 0 3 0,0 0 10 0,0 0-4 16,0 0 7-16,0 0-18 0,0 0 7 0,0 0-19 0,0 0 1 15,0 0 2-15,0 0 10 16,0 0-6-16,0 0 18 0,0 0 1 0,0 0 12 16,0 0 0-16,0 0 5 0,0 0 4 15,0 0 4-15,0 0 6 0,0 0-6 0,0 0 9 16,0 0-9-16,0 0-1 15,0 0-4-15,0 0-4 0,0 0 1 16,0 0-5-16,0 0-9 0,0 0 0 0,0 0-11 16,0 0-4-16,0 0-4 0,0 0-3 0,40 1-7 15,-40-1 1-15,11 4-12 0,-11-4 0 0,10 4-1 0,-10-4-5 16,12 4-1-16,-12-4-3 16,14 3 0-16,-14-3-1 0,8 6-2 0,-8-6-3 15,13 5-2-15,-13-5 3 16,12 2-5-16,-12-2 0 0,6 5 1 0,-6-5 1 15,0 0-3-15,12 3-4 0,-12-3 3 16,0 0-1-16,0 0 1 0,12 4-1 0,-12-4-4 16,0 0 1-16,0 0-5 0,9 4-7 0,-9-4-15 0,0 0-21 15,0 0-22 1,0 0-28-16,0 0-38 0,0 0-32 16,0 0-44-16,0 0-94 0,12 4-556 0,-12-4-217 15</inkml:trace>
  <inkml:trace contextRef="#ctx0" brushRef="#br0" timeOffset="80315.73">10901 14169 2455 0,'-73'-3'-127'15,"12"1"11"-15,6 0 8 16,4-1-5-16,0 3-16 0,-6-1-23 0,0-3-48 16,6 4-288-16,2-4 344 0</inkml:trace>
  <inkml:trace contextRef="#ctx0" brushRef="#br0" timeOffset="93105.68">24013 13897 1363 0,'0'0'-14'0,"0"0"19"0,0 0 9 0,0 0 2 0,0 0-8 16,0 0 2-16,0 0-3 16,0 0 5-16,0 0-2 0,0 0 2 0,0 0 0 15,0 0 5-15,0 0-1 16,0 0 2-16,0 0-4 0,0 0 8 0,0 0-1 15,0 0-4-15,0 0 12 0,0 0-9 16,0 0 5-16,0 0 3 0,0 0 7 0,39-6-1 16,-39 6 4-16,0 0 0 0,0 0-1 15,22 0 5-15,-22 0 10 0,0 0-1 16,0 0 1-16,0 0 10 0,0 0 6 0,0 0 9 16,17-2-3-16,-17 2-2 0,0 0-4 15,0 0-6-15,0 0-1 0,0 0 4 0,0 0-9 0,0 0-2 16,0 0-1-16,0 0-5 15,0 0-1-15,0 0-2 0,0 0 8 0,0 0 3 16,0 0-1 0,0 0 5-16,0 0 6 0,0 0-3 0,-58-6 2 0,58 6-6 0,0 0-2 15,-24 2-3-15,24-2-8 0,0 0 1 0,0 0-7 16,-22 0-4-16,22 0-3 16,0 0-5-16,0 0-7 0,0 0-4 0,-19 0-5 0,19 0 0 15,0 0-6-15,0 0 2 16,0 0-6-16,0 0-9 0,0 0 0 0,0 0-2 15,0 0-1-15,0 0 3 16,0 0 2-16,0 0-1 0,0 0 0 0,0 0 0 0,0 0-1 16,51 16 4-16,-43-16-2 0,-8 0 2 0,17 3 1 15,-17-3-3-15,12 3 5 0,-12-3-4 16,14 2 3-16,-14-2 0 0,12 2-2 16,-12-2 4-16,0 0-1 0,0 0 2 15,13 1 0-15,-13-1 7 0,0 0 2 16,0 0 1-16,0 0-1 0,0 0-2 15,0 0 1-15,0 0-3 0,0 0 6 16,0 0-3-16,0 0 3 0,0 0-3 0,0 0 0 16,0 0 0-16,-51 2-4 0,51-2 2 0,0 0 1 0,-25-3 0 15,25 3-4-15,-22 1 1 0,22-1 5 0,0 0-9 16,-21 0 7-16,21 0-1 16,0 0-2-16,0 0-1 0,-22 0 1 15,22 0-1-15,0 0-3 0,0 0-2 16,0 0-1-16,-20 0 1 0,20 0-3 0,0 0 2 0,0 0-2 15,0 0 7-15,0 0-10 16,0 0-1-16,0 0 1 0,0 0-2 16,0 0 3-16,0 0-2 0,0 0 1 0,0 0 2 15,0 0-3-15,46 10 2 0,-46-10 1 0,13 1-1 16,-13-1 3-16,0 0-1 0,16 0 4 0,-16 0-6 0,0 0-1 16,0 0-10-16,0 0 5 15,0 0-3-15,22 2 3 0,-22-2-3 0,0 0-1 16,0 0 6-16,0 0-3 15,0 0 5-15,0 0 0 0,0 0 3 16,0 0 3-16,0 0-2 0,0 0 11 0,0 0-3 16,0 0 2-16,0 0 7 0,0 0 5 0,-48 10 1 15,48-10 3-15,0 0-2 0,-23 2-3 0,23-2 0 16,-18 2 0-16,10 0 1 0,8-2-3 16,-19 0-2-16,19 0 1 0,-16 0-6 0,16 0 2 15,-12 2-2-15,12-2 1 16,0 0-1-16,-14 1-1 0,14-1-2 0,0 0-1 0,0 0-1 15,0 0 3-15,-17 3-2 16,17-3-2-16,0 0 2 0,0 0 0 16,0 0-5-16,0 0 2 0,0 0 1 0,0 0 0 0,-12 2 0 15,12-2-1-15,0 0-2 0,0 0-2 16,0 0-2-16,0 0 1 0,0 0-5 0,0 0 2 16,0 0 2-16,0 0-3 0,0 0 0 15,0 0 2-15,0 0-1 0,0 0 1 0,0 0 1 16,0 0-1-16,0 0 0 15,0 0 2-15,-18 0-3 0,18 0 2 0,0 0-3 16,0 0 6-16,0 0-2 16,0 0 0-16,-17-2-1 0,17 2 2 0,0 0-2 0,0 0 1 15,-20-3 1-15,20 3-1 0,0 0-3 0,-14 3 4 16,14-3-11-16,0 0-7 16,-13 2 1-16,13-2 0 0,0 0 2 0,0 0 1 0,0 0 1 15,-16 1 0-15,16-1 0 16,0 0 2-16,0 0 3 0,0 0-1 0,0 0 1 15,-14 0-1-15,14 0-4 0,0 0 1 16,0 0-2-16,0 0-6 0,0 0-5 16,0 0-2-16,0 0-6 0,0 0-14 0,0 0-10 0,0 0-28 15,0 0-23-15,0 0-30 0,0 0-24 16,0 0-41-16,0 0-88 0,0 0-496 0,0 0-91 16</inkml:trace>
  <inkml:trace contextRef="#ctx0" brushRef="#br0" timeOffset="98915.8">24245 13641 2256 0,'0'0'-98'0,"0"0"14"0,0 0 13 16,0 0 6-16,0 0 15 0,0 0 16 0,0 0 16 15,0 0 2-15,0 0 5 16,0 0 14-16,0 0-3 0,0 0 5 0,0 0 1 0,0 0 3 16,0 0 4-16,0 0 3 0,0 0-3 15,33-16 6-15,-33 16-9 0,0 0 8 16,0 0 7-16,0 0-5 0,0 0-1 0,0 0-8 0,26 1 5 16,-26-1 5-16,0 0-15 15,0 0 5-15,0 0-3 0,25 6 7 0,-25-6-15 16,0 0 9-16,18 2-1 15,-18-2 9-15,0 0-15 0,13 3 3 0,-13-3 1 0,0 0 5 16,0 0-3-16,20 4 1 16,-20-4-17-16,0 0 13 0,0 0 4 0,0 0 13 15,18 5-11-15,-18-5 19 0,0 0-25 0,0 0 20 16,0 0-10-16,0 0 5 16,0 0 6-16,0 0-10 0,4 13 13 0,-4-13-3 0,0 0-2 15,0 0 13-15,0 0-7 16,0 0 2-16,0 0-1 0,0 0 14 15,-4 21-26-15,4-21 8 0,0 0-8 0,0 0 2 16,0 0 1-16,0 0-4 0,-8 24 10 0,8-24-9 16,0 0 1-16,-4 14 0 0,4-14-5 0,0 0-1 15,0 0 2-15,0 0 3 16,-6 17-8-16,6-17 1 0,0 0-5 0,0 0 3 0,0 0 0 16,0 0-4-16,0 0 1 15,0 0 1-15,-2 15-5 0,2-15-7 0,0 0 8 0,0 0 2 16,0 0-6-16,0 0 0 15,0 0-4-15,0 0 2 0,0 0-8 0,0 0 3 16,0 0-1-16,0 0-2 16,0 0-8-16,0 0 5 0,0 0 1 0,0 0 3 0,0 0-8 15,0 0 4-15,0 0 0 0,0 0-1 0,0 0 10 16,0 0-12-16,0 0 2 16,4 19 5-16,-4-19 2 0,0 0 1 0,0 0-6 0,0 0 12 15,0 0-4-15,0 0 2 16,0 0-7-16,0 0 9 0,0 0-1 0,0 0 2 15,0 0 2-15,0 0-6 16,0 0-1-16,0 0 7 0,0 0-5 0,0 0 17 16,0 0-12-16,0 0 7 0,0 0-4 0,-10 10 6 15,10-10 2-15,0 0-2 0,0 0-2 16,0 0 2-16,0 0 4 0,0 0 0 0,0 0-2 0,0 0-2 16,0 0 0-16,-17 3 4 15,17-3 1-15,0 0 1 0,0 0-1 0,0 0-4 16,0 0-2-16,0 0 2 15,-20 4-5-15,20-4 2 0,0 0-1 0,0 0 0 0,0 0-1 16,0 0-1-16,-14 4 1 16,14-4-1-16,0 0 0 0,0 0 3 0,0 0-4 15,0 0 1-15,0 0-6 0,0 0 5 0,0 0 3 0,0 0 1 16,0 0-8 0,0 0 9-16,0 0 8 0,0 0-5 0,0 0 3 0,-17 4-4 15,17-4 4-15,0 0 5 16,0 0-1-16,0 0 7 0,0 0 0 15,0 0 0-15,0 0-2 0,0 0 8 0,0 0 2 16,0 0-3-16,0 0-2 0,0 0 0 0,0 0-3 16,0 0 2-16,0 0-2 0,0 0-1 0,0 0 5 0,0 0-5 15,0 0 4 1,0 0 1-16,0 0 4 0,0 0-4 0,27-23 3 0,-27 23 0 16,0 0 0-16,0 0 0 15,16-4 1-15,-16 4-7 0,0 0 2 0,13-1 0 0,-13 1-3 16,0 0-1-16,16-3 2 15,-16 3 4-15,0 0-4 0,0 0 3 16,0 0 1-16,28 0-4 0,-28 0-1 16,0 0-1-16,19 3 4 0,-19-3 3 0,0 0-5 15,22 3 1-15,-22-3-4 0,14 4 0 0,-14-4-5 0,0 0 1 16,19 9-4-16,-19-9 0 16,10 6-2-16,-10-6 1 0,12 7 2 0,-12-7-1 0,10 10 1 15,-10-10 3 1,12 8 1-16,-12-8 0 0,7 13-2 0,-7-13 2 0,6 14 2 15,-6-14 1-15,0 0 2 16,0 21 2-16,0-21-5 0,0 0-1 0,-10 24-2 16,10-24 1-16,-7 17-3 0,7-17-3 0,-8 17-2 15,0-6-5-15,8-11-2 0,-14 14 0 16,6-4-7-16,-2-2-7 0,3-3-12 16,-3 3-12-16,-2-1-20 0,0 0-18 15,2-4-24-15,-1 3-33 0,11-6-40 16,-18 7-41-16,14-3-44 0,4-4-75 0,-18 4-147 15,18-4-67-15,-17 0-306 0,17 0-190 0</inkml:trace>
  <inkml:trace contextRef="#ctx0" brushRef="#br0" timeOffset="104225.65">25081 13544 2328 0,'0'0'-158'0,"0"0"19"0,0 0 16 0,0 0 9 0,0 0 15 16,0 0 13-16,0 0 10 15,0 0 12-15,0 0 9 0,0 0 18 0,0 0 6 0,0 0 7 16,0 0 0-16,0 0 10 15,0 0 0-15,0 0 5 0,0 0 7 0,0 0-1 16,0 0 5-16,0 0 3 16,0 0-5-16,0 0 7 0,0 0 0 0,0 0-7 0,0 0 10 15,0 0-1-15,0 0 1 0,0 0 2 0,0 0 4 16,0 0 6-16,0 0 4 16,0 0 3-16,0 0 3 0,0 0 9 0,0 0 3 0,0 0 3 15,0 0 5-15,0 0-14 16,0 0 10-16,0 0 2 0,0 0-11 15,0 0 2-15,0 0-4 0,0 0 8 16,0 0 13-16,0 0 1 0,0 0-6 0,0 0-6 0,0 0 2 16,0 0 3-16,0 0 4 0,0 0 7 0,0 0-3 15,0 0 6-15,0 0-1 16,0 0-3-16,-43 15 6 0,43-15 5 0,-8 10-2 0,8-10 4 16,-14 16 2-16,7-9-2 15,7-7-4-15,-14 21-5 0,6-9-1 0,8-12-5 16,-12 21-1-16,6-10-6 15,6-11-3-15,-4 20-2 0,-4-8-8 0,8-12 3 0,0 23-10 16,0-23-2-16,0 22-4 16,0-22-6-16,0 16-3 0,0-16 0 0,0 17-4 15,0-17 3-15,8 12-9 0,-8-12 1 0,0 0-5 0,10 11-2 16,-10-11-7-16,0 0 1 16,20 2-1-16,-20-2 4 0,0 0-1 0,0 0-2 15,27-17 0-15,-15 11 3 16,-4-4-1-16,6 1 7 0,-3 0 4 0,3-2 3 15,-2 0-1-15,6 0 3 0,-5 1 6 16,3-1 1-16,6 1 6 0,-9 1 1 0,7 0 3 16,-6 0 0-16,0 5-3 0,1-1 0 0,-15 5 3 15,26-4-5-15,-26 4 1 0,18 3-6 16,-18-3-1-16,17 7 0 0,-17-7-1 0,4 12-4 16,-4-12 0-16,0 0-2 15,0 24 0-15,0-24-4 0,-10 19 4 0,-1-9-5 16,11-10 0-16,-18 19-8 0,6-9 2 15,2-4-6-15,-5 1-4 0,15-7-5 0,-26 9-9 16,16-5-4-16,10-4-16 16,-21 2-22-16,21-2-20 0,0 0-21 0,-30-3-29 0,30 3-23 15,-12-7-26-15,12 7-22 0,-9-7-84 0,9 7-614 16,0 0-288-16</inkml:trace>
  <inkml:trace contextRef="#ctx0" brushRef="#br0" timeOffset="104585.98">25507 13590 2565 0,'0'0'-113'0,"10"-9"32"0,-10 9 23 15,0 0 30-15,12-12 38 0,-12 12 10 0,0 0 32 16,8-6 19-16,-8 6 11 15,0 0 15-15,0 0-3 0,0 0-1 0,0 0-3 0,0 0-8 16,0 0 0-16,0 0-3 16,0 0-4-16,-34 19-5 0,34-19-8 0,-7 10-8 15,7-10-6-15,0 11-2 0,0-11-9 0,0 0-12 16,3 22-7-16,-3-22-1 0,8 15-9 16,-4-6 2-16,-4-9-3 15,14 17 3-15,-10-8-10 0,-4-9 6 0,12 16-3 16,-6-6 8-16,-6-10-1 0,4 18 13 0,-4-18-1 15,0 18-3-15,0-18-1 16,0 0-1-16,-8 29-11 0,2-20-13 0,-2 2-30 0,8-11-32 16,-18 19-41-16,10-10-36 0,1-1-42 0,-3 0-73 15,10-8-153-15,-20 16-368 0,14-12-85 16</inkml:trace>
  <inkml:trace contextRef="#ctx0" brushRef="#br0" timeOffset="107215.8">26085 13337 2148 0,'0'0'-139'0,"0"0"31"0,4-10 11 0,-4 10 25 0,0 0 17 15,0 0 17-15,0 0 29 0,0 0 16 0,0 0 6 0,0 0 22 16,0 0 13-16,0 0 8 16,0 0 13-16,0 0-2 0,0 0 17 0,0 0 13 15,0 0 11-15,0 0 5 16,0 0 18-16,0 0 10 0,0 0 0 0,0 0-2 0,0 0-9 15,0 0-7-15,0 0-7 16,0 0-9-16,0 0-16 0,0 0-5 0,4 44-11 16,-4-44-3-16,-4 19-8 0,4-19-6 0,0 23-4 15,0-23-2-15,0 24-3 0,0-24-1 16,4 25-4-16,-4-11-2 0,0-14-6 16,0 26-1-16,3-14-7 0,-3-12 0 15,0 23-5-15,0-23-1 0,0 21-6 0,0-21-2 16,4 19-1-16,-4-19-7 0,0 15-6 15,0-15-9-15,0 0-14 0,0 21-8 0,0-21-22 16,0 0-19-16,6 15-28 16,-6-15-36-16,0 0-29 0,2 9-35 0,-2-9-36 15,0 0-71-15,0 0-598 0,0 0-291 0</inkml:trace>
  <inkml:trace contextRef="#ctx0" brushRef="#br0" timeOffset="107616">26246 13479 2605 0,'0'0'-114'0,"13"-15"31"0,-13 15 17 15,0 0 15-15,12-9 13 16,-12 9 14-16,0 0 18 0,0 0 20 0,0 0 31 16,0 0 12-16,0 0 12 15,0 0 1-15,0 0 2 0,0 0-4 0,0 0-4 0,0 0-7 16,0 0 1-16,0 0-4 15,0 0 6-15,-47 27-12 0,47-27-4 0,-12 7 3 16,12-7 0-16,-13 8 3 16,13-8 3-16,0 0 1 0,-16 7 1 0,16-7-1 0,0 0-2 15,-14 7-4-15,14-7 0 0,0 0 2 0,-14 7-2 16,14-7 0-16,0 0-2 16,0 0-6-16,-7 12 5 0,7-12 0 15,0 0-3-15,0 0 3 0,0 0 0 0,0 0-2 16,17 24 0-16,-17-24-2 0,16 9 1 0,-16-9-3 15,18 10 0-15,-11-4-5 16,-7-6-4-16,22 9-3 0,-16-3-4 0,-6-6-11 16,22 9-10-16,-22-9-20 0,15 8-22 15,-15-8-26-15,14 7-33 0,-14-7-32 0,16 8-37 16,-16-8-31-16,10 6-42 0,-10-6-93 0,7 4-587 16,-7-4-324-16</inkml:trace>
  <inkml:trace contextRef="#ctx0" brushRef="#br0" timeOffset="107956.06">26477 13579 2745 0,'0'0'-77'0,"0"0"39"0,0 0 34 15,0 0 21 1,0 0 35-16,22-4 17 0,-22 4 19 0,0 0 11 16,0 0 4-16,20-4 3 0,-20 4 2 15,0 0-12-15,17-5-10 0,-17 5-7 0,18-3-11 0,-18 3-7 16,0 0-8-16,24-5-11 15,-24 5-14-15,19-2-15 0,-19 2-20 0,12-4-22 16,-12 4-26-16,0 0-24 16,22-2-28-16,-22 2-27 0,0 0-30 0,19-2-31 0,-19 2-67 15,0 0-584-15,10-5-192 0</inkml:trace>
  <inkml:trace contextRef="#ctx0" brushRef="#br0" timeOffset="108235.97">26805 13407 2482 0,'0'0'-65'15,"0"0"27"-15,0 0 18 0,20-8 23 0,-20 8 19 16,0 0 14-16,0 0 16 0,0 0 14 15,0 0 1-15,14 23 5 0,-14-23 2 0,6 15-5 16,-6-15-3-16,4 20-11 0,-4-20 1 16,4 22-9-16,-4-22-2 0,3 23-8 15,1-11-19-15,-4-12-25 0,8 25-38 16,-4-10-40-16,-2-2-47 0,-2-1-52 0,0-12-140 16,4 20-414-16,-4-8-13 0</inkml:trace>
  <inkml:trace contextRef="#ctx0" brushRef="#br0" timeOffset="115791.27">25939 13352 2036 0,'0'0'-94'0,"0"0"23"16,0 0 10-16,0 0 15 16,0 0 7-16,0 0 9 0,-17 27 17 0,17-27 1 15,0 0 6-15,0 0 6 0,0 0 1 16,-12 11 13-16,12-11-4 0,0 0 6 0,0 0 6 15,0 0-6-15,-6 11 5 16,6-11 1-16,0 0 6 0,0 0 1 0,0 0 21 16,-8 16-6-16,8-16 4 0,0 0 1 15,0 0 8-15,-4 13 8 0,4-13-2 0,0 0 6 16,-8 13 2-16,8-13-1 0,0 0 3 0,-6 15 0 16,6-15 1-16,0 0 0 15,-3 19-12-15,3-19-4 0,0 0-5 0,0 20-3 16,0-20-1-16,0 0-11 0,-4 19-3 15,4-19 7-15,0 0-4 0,0 24-3 0,0-24-3 16,4 18-5-16,-4-18 3 16,0 21 1-16,0-21-2 0,3 20-5 0,-3-20 2 0,8 22-4 15,-2-13-4-15,-6-9 3 0,8 20-6 0,-4-9 1 16,6 0-6-16,2 0-2 16,-3-1-12-16,7-2-16 0,-6 2-18 0,10-3-32 0,-3 1-22 15,1 1-22-15,0-3-16 16,1 2-16-16,-1-1-37 0,0-1-66 15,1-2-512-15,-5 3-46 0</inkml:trace>
  <inkml:trace contextRef="#ctx0" brushRef="#br0" timeOffset="116734.24">26992 13269 2144 0,'0'0'-103'0,"0"0"20"0,0 0 21 16,0 0 12-16,0 0 16 0,0 0 16 16,0 0 6-16,0 0 12 0,0 0 0 0,0 0 7 15,0 0 14-15,0 0-4 16,0 0 4-16,0 0 6 0,0 0-1 0,0 0 18 15,0 0-1-15,27 7 2 0,-27-7-2 16,0 0-5-16,0 0-1 0,8 9 3 0,-8-9 0 16,0 0-3-16,0 0 6 0,8 18 0 15,-8-18-9-15,8 11-2 0,-8-11 9 16,4 13-5-16,-4-13 8 0,6 17-8 0,-6-17 1 0,8 18-3 16,-8-7 4-16,0-11-1 15,8 21 1-15,-8-21-6 0,3 23 7 0,-1-12 5 16,-2-11 1-16,0 27-4 15,4-14 6-15,-4-13-5 0,-4 29-4 0,4-15-1 0,0-14-2 16,-4 26-9-16,3-15-4 16,1-11-15-16,-4 23-14 0,4-23-22 0,-8 19-33 15,8-19-35-15,0 17-30 0,-4-10-32 0,4-7-44 0,-4 12-84 16,4-12-416-16,-2 10 39 16</inkml:trace>
  <inkml:trace contextRef="#ctx0" brushRef="#br0" timeOffset="122005.98">27340 13293 2022 0,'0'0'-51'0,"0"0"18"0,0 0 19 0,0 0 15 15,0 0 14-15,0 0 20 0,0 0 24 0,0 0 21 0,0 0 18 16,0 0 14-16,0 0 19 16,3-17-6-16,-3 17-3 0,0 0-4 0,0 0-6 15,0 0-9-15,0 0-1 16,0 0-5-16,0 0-10 0,0 0-8 0,0 0-3 0,0 0-7 15,0 0 5-15,0 0 2 16,0 0 6-16,0 0 3 0,0 0 4 0,0 0-5 16,0 0-3-16,0 0-4 0,0 0-8 0,16 35-9 15,-16-35-6-15,2 14-2 0,-2-14-5 16,2 18-6-16,-2-18-5 0,4 16-3 0,-4-16 0 16,2 18-5-16,-2-18-1 15,4 17-5-15,-4-17 0 0,4 15-3 0,-4-15 2 16,0 0-4-16,0 19-3 15,0-19-5-15,0 0 2 0,8 15-4 0,-8-15-3 0,0 0-12 16,2 15-10-16,-2-15-11 16,0 0-15-16,0 0-14 0,4 14-9 0,-4-14-14 0,0 0-16 15,0 0-14-15,0 0-19 0,0 0-17 0,0 0-22 16,0 0-7-16,0 0-13 16,0 0-8-16,0 0-11 0,0 0-16 0,0 0-27 15,0 0-555-15,0 0-125 0</inkml:trace>
  <inkml:trace contextRef="#ctx0" brushRef="#br0" timeOffset="122455.75">27373 13311 2327 0,'-6'-26'-71'0,"6"26"26"15,0 0 9-15,-4-19 31 16,4 19 8-16,0 0 25 0,-2-16 28 0,2 16 15 16,0 0 18-16,0 0 9 15,0 0 7-15,-2-19-4 0,2 19-8 0,0 0-8 16,0 0-2-16,0 0-11 0,0 0-5 15,0 0-6-15,0 0-6 0,8-14-5 0,-8 14-4 16,0 0-8-16,0 0-1 16,0 0-7-16,26 0-4 0,-26 0-1 0,0 0-1 15,27 4 0-15,-27-4-8 0,22 0-7 0,-22 0-4 0,23 1 0 16,-23-1 1-16,22 0-6 16,-22 0 0-16,19 2 1 0,-19-2 0 0,20 2 0 15,-20-2 3-15,0 0 7 0,16 2 4 16,-16-2 6-16,0 0 10 0,0 0 12 0,17 5 5 15,-17-5 2-15,0 0-5 16,0 0-1-16,4 16-1 0,-4-16 3 0,0 0-3 0,2 17 1 16,-2-17-3-16,0 0 1 0,-4 25-3 0,4-25-4 15,-2 20-2-15,2-20 0 16,-1 22-7-16,1-22-1 0,-2 22-4 0,2-22-3 0,0 26-1 16,-4-15 2-16,4-11-6 15,0 25 1-15,0-25-2 0,-4 24 0 0,4-24-2 16,0 23-4-16,0-11-6 15,0-12-6-15,0 22-12 0,0-22-12 0,0 20-26 0,0-20-34 16,0 17-48-16,0-17-45 16,0 17-54-16,0-17-82 0,0 0-140 0,0 15-438 15,0-15-277-15</inkml:trace>
  <inkml:trace contextRef="#ctx0" brushRef="#br0" timeOffset="122915.77">27206 13750 2590 0,'0'0'-97'0,"0"0"33"0,0 0 23 0,0 0 23 0,-12 8 21 15,12-8 30-15,0 0 10 16,0 0 20-16,0 0 24 0,0 0 18 0,0 0 4 15,0 0 4-15,0 0-1 16,0 0 0-16,0 0-4 0,0 0 5 0,59-6 0 0,-43 3 5 16,3 1 1-16,1-1 3 0,-2 2-15 0,3-1-3 15,1-2-11-15,0 2-5 16,-1 1-22-16,-5-2-14 0,6 2-14 0,-5-2-12 0,3 3-15 16,-20 0-12-16,27 0-17 15,-11-1-14-15,-16 1-26 0,22 0-36 0,-22 0-37 16,21 1-34-16,-11 2-32 15,-2 1-34-15,-8-4-68 0,12 3-663 0,-12-3-400 16</inkml:trace>
  <inkml:trace contextRef="#ctx0" brushRef="#br0" timeOffset="123565.86">27351 13933 2803 0,'0'0'-124'0,"0"0"29"0,0 0 22 0,-21 4 17 16,21-4 27-16,0 0 25 15,0 0 17-15,0 0 18 0,0 0 11 0,0 0 18 16,0 0 5-16,0 0 6 15,0 0 6-15,-18-12 5 0,18 12 9 0,0 0 5 0,0 0-2 16,0 0-3-16,0 0 2 16,0 0-6-16,0 0-6 0,0 0-7 0,0 0-8 15,26-27-7-15,-26 27-4 0,0 0-8 0,21-7-5 16,-21 7-6-16,14-4-1 0,-14 4-7 16,22 0-1-16,-22 0-7 0,0 0 0 0,25 2-6 15,-25-2-1-15,18 6-4 16,-18-6 1-16,12 7-2 0,-12-7-3 0,9 12 4 0,-9-12 0 15,6 13-1-15,-4-5 1 16,-2-8 1-16,0 15 0 0,0-15 0 0,-8 16 1 16,8-16 2-16,-9 15-1 0,5-7 0 0,-2-1 0 0,6-7-2 15,-16 11 3-15,12-5-5 16,4-6 2-16,-8 9-4 0,8-9-2 0,-10 8-1 16,10-8-4-16,0 0-6 15,0 0-3-15,-7 6-2 0,7-6-1 16,0 0-2-16,0 0-1 0,0 0-1 15,0 0 0-15,0 0 4 0,0 0 1 0,0 0-2 0,29 5 5 16,-29-5-2-16,18 2 4 16,-10 3 2-16,1-4 17 0,3 3 10 0,-4 2-3 0,6 0 2 15,-3-2-2-15,-1 4-3 0,-2 1 4 0,0-2 0 16,0 1 2-16,-2-1 1 16,2 1 8-16,-8-8-1 0,4 17 3 0,-4-17-8 15,-4 16 2-15,4-16-7 0,-8 15-1 16,0-7-14-16,-2-3-14 0,-2 3-24 0,-1-3-20 15,13-5-50-15,-26 11-53 16,10-5-48-16,3-4-69 0,-5 3-150 0,2-4-537 0,-1-1-396 16</inkml:trace>
  <inkml:trace contextRef="#ctx0" brushRef="#br0" timeOffset="129275.89">25525 15160 2748 0,'0'-15'-159'15,"0"15"17"-15,0 0 28 0,0 0 23 0,0 0 16 16,0 0 7-16,0 0 15 0,0 0 3 16,0 0 13-16,0-15 8 0,0 15 13 15,0 0 16-15,0 0-3 0,0 0 17 16,0 0 3-16,0 0 3 0,0 0 16 0,0 0-4 0,0 0 11 15,0 0 2-15,0 0 6 16,0 0 13-16,0 0 10 0,0 0-2 0,0 0 8 16,0-25 3-16,0 25-1 0,0 0 2 0,0 0-2 15,0 0-6-15,0 0-7 0,0-6 6 16,0 6-2-16,0 0-5 0,0 0 1 0,0 0-3 16,12-8 0-16,-12 8-7 15,0 0-2-15,10-3-4 0,-10 3 1 16,0 0 1-16,0 0 1 0,0 0-1 15,17-2-2-15,-17 2-4 0,0 0-3 0,0 0 0 0,16-2-3 16,-16 2-2-16,0 0-2 16,0 0-1-16,0 0-2 0,0 0 5 0,18 2-2 15,-18-2 4-15,0 0-1 0,0 0-2 0,0 0 0 16,0 0-1-16,11 12-4 0,-11-12-1 16,0 0 6-16,10 9-9 0,-10-9-4 0,0 0 0 0,0 0-2 15,8 14-3-15,-8-14 1 16,0 0-5-16,0 0-1 0,4 16 1 0,-4-16-2 15,0 0 3-15,0 0-2 16,4 16-1-16,-4-16-2 0,0 0 5 0,0 0-3 0,0 17-1 16,0-17-5-16,0 0 0 0,0 0 1 0,0 0-3 15,-4 19 1-15,4-19-2 16,0 0 2-16,0 0-2 0,0 0 0 0,-4 22 0 16,4-22-1-16,0 0-2 15,0 0 3-15,-4 11-1 0,4-11-3 0,0 0-2 0,0 0 3 16,-14 12-1-16,14-12 1 15,0 0 1-15,0 0-5 0,-11 10 3 16,11-10-1-16,0 0-2 0,0 0-5 0,-18 4 5 16,18-4 1-16,0 0-6 0,0 0 2 0,-22 2-2 15,22-2-2-15,0 0-6 0,0 0-2 0,0 0-1 0,-25-9-3 16,25 9-8-16,-8-4-8 16,8 4-9-16,0 0-23 0,-10-8-25 15,10 8-38-15,0 0-52 0,0 0-42 16,2-14-53-16,-2 14-136 0,0 0-135 0,8-17-328 0,-8 17-242 15</inkml:trace>
  <inkml:trace contextRef="#ctx0" brushRef="#br0" timeOffset="153542.87">28270 13455 710 0,'0'0'141'0,"0"0"-27"16,0 0-25-16,0 0-13 0,0 0-1 0,0 0-10 16,0 0-5-16,0 0 11 0,0 0 7 0,0 0-7 15,0 0 11-15,0 0-4 16,0 0 4-16,0 0-10 0,0 0 7 0,0 0 4 0,0 0 5 16,0 0-2-16,0 0 9 15,0 0-2-15,0 0 7 0,0 0 1 0,0 0-4 16,0 0-2-16,0 0-7 15,0 0-1-15,0 0 4 0,0 0-1 0,0 0 1 0,4-23 3 16,-4 23-1-16,0 0-3 16,0 0-3-16,22-2-3 0,-22 2-5 0,0 0-3 15,21 0-5-15,-21 0-9 0,16-2-3 0,-16 2-7 0,0 0-7 16,30 0-8-16,-30 0-1 16,17-4-3-16,-17 4-7 0,20 0-10 0,-20 0-22 15,18 0-25-15,-18 0-27 16,0 0-45-16,21-2-44 0,-21 2-47 0,14 0-43 15,-14 0-68-15,0 0-653 0,20 0-393 16</inkml:trace>
  <inkml:trace contextRef="#ctx0" brushRef="#br0" timeOffset="154145.74">28695 13143 2793 0,'0'0'-116'0,"0"0"23"15,0 0 24-15,1-22 18 0,-1 22 22 0,0 0 19 0,0 0 28 16,0 0 6-16,0 0 21 16,0 0-4-16,0 0-3 0,0 0 10 0,0 0 1 15,0 0 11-15,0 0 9 0,0 0 5 0,0 0 4 0,0 0 4 16,0 0-1-16,0 0-2 16,0 0-8-16,0 0-4 0,0 0-8 0,0 0-7 15,0 0-3-15,22 37-5 16,-22-37-3-16,2 17-3 0,-2-17-6 0,2 23 6 0,-2-23-8 15,2 23-8-15,-2-11 4 16,0-12-5-16,2 25-1 0,-2-25-2 0,0 27-3 16,0-14-2-16,0-13-2 0,4 25 3 0,-4-11-3 0,0-14-2 15,0 25-1-15,4-14-2 16,-4-11 1-16,0 22-15 0,0-22-14 0,2 19-17 16,-2-19-26-16,2 19-27 15,-2-19-40-15,4 17-40 0,-4-9-36 0,0-8-68 0,0 0-612 16,0 18-265-1</inkml:trace>
  <inkml:trace contextRef="#ctx0" brushRef="#br0" timeOffset="154676.04">28993 13312 2562 0,'0'0'-109'0,"0"0"15"0,0 0 20 15,0 0 11-15,0 0 6 16,0 0 20-16,0 0 8 0,0 0 9 0,0 0 9 0,0 0 12 15,0 0-4-15,0 0 6 16,0 0 7-16,-37 35 9 0,29-28 1 0,0 5-7 16,0 1 14-16,-2 0 2 0,1 0-2 0,-3 4-2 15,2 1 4-15,-2 0 11 0,0 1 14 16,3 1 10-16,-3-1 12 0,2 0-4 0,2 0-9 16,-2 0-9-16,2 0-3 15,1-4-18-15,1 0-5 0,-2 0-8 0,0 1 15 16,4-1-51-16,2-1-39 0,2-14-22 15,-10 22-34-15,10-22-30 0,-6 19-46 0,6-19-93 16,-8 12-351-16,7-6 149 16</inkml:trace>
  <inkml:trace contextRef="#ctx0" brushRef="#br0" timeOffset="155509.31">29064 13552 1782 0,'0'0'-34'0,"0"0"19"0,8-13 9 0,-8 13 12 16,0 0 2-16,0 0 9 0,0 0 12 0,0 0 2 15,0 0-3-15,0 0 5 16,7-16 2-16,-7 16 1 0,0 0-1 0,0 0 2 0,0 0-2 16,0 0-1-16,0 0 11 15,0 0-1-15,0 0 2 0,0 0 10 0,8-11-7 16,-8 11-1-16,0 0 1 15,0 0 2-15,0 0 3 0,0 0-4 0,0 0-3 0,14-10 3 16,-14 10 7-16,0 0-7 16,0 0-4-16,0 0-5 0,16-5 0 0,-16 5-2 15,0 0-4-15,0 0 0 0,17-2 3 0,-17 2-3 0,0 0 3 16,0 0 0-16,22 0 5 16,-22 0-1-16,0 0-1 0,0 0-1 0,22 6-5 15,-22-6 9-15,0 0-8 16,0 0 1-16,9 13 0 0,-9-13-3 0,6 11-2 0,-6-11 1 15,0 0-2 1,0 22-5-16,0-22 1 0,0 0 0 0,-2 22-1 0,2-22 4 16,-6 17-1-16,6-17 1 0,-7 19-5 0,-1-7 2 15,8-12-2-15,-14 17-1 16,6-5-3-16,8-12 1 0,-12 16 1 0,12-16 2 0,-13 14-4 16,13-14 1-16,-8 15 0 15,8-15 2-15,-8 11-3 0,8-11 0 0,-6 12 1 16,6-12 0-16,0 0 0 0,-4 17-2 15,4-17 3-15,0 0 1 0,0 0 20 0,20 21 10 16,-10-15-6-16,-10-6-3 16,21 13-7-16,-9-5-4 0,0-2-3 0,3-1-15 15,1 0-10-15,-16-5-15 0,30 10-21 0,-17-6-25 0,-1 0-31 16,-12-4-36-16,24 5-36 16,-24-5-24-16,21 3-25 0,-11-2-32 15,-10-1-64-15,0 0-667 0,22-5-416 16</inkml:trace>
  <inkml:trace contextRef="#ctx0" brushRef="#br0" timeOffset="156106.26">29584 13137 2804 0,'0'0'-127'0,"0"0"28"16,6-18 27-16,-6 18 18 16,0 0 16-16,0 0 15 0,0 0 16 0,0 0-1 0,0 0 11 15,0 0 8-15,0 0 24 0,0 0 16 0,0 0 6 16,0 0 3-16,0 0 8 16,0 0-3-16,0 0-1 0,0 0 2 15,-20 43-3-15,14-32-3 0,-1 4-1 16,-1 0-7-16,0 0-9 0,2 3-5 0,-4 1-1 0,4-2-6 15,-2-2-3-15,5 2-1 16,-7 0-3-16,4-1-3 0,0-1-11 0,0-1-14 16,2-1-16-16,4-13-32 0,-12 24-35 0,10-14-34 0,-2-2-28 15,4-8-35-15,-3 16-49 16,3-16-79-16,0 0-376 0,-6 16 67 0</inkml:trace>
  <inkml:trace contextRef="#ctx0" brushRef="#br0" timeOffset="156465.74">29425 13181 1911 0,'0'0'-55'0,"0"0"24"16,0 0 28-16,-4-19 8 0,4 19 16 0,0 0 18 16,0 0 12-16,0 0 6 0,0 0 24 0,0 0-3 0,0-19 10 15,0 19 0-15,0 0 5 16,0 0 2-16,0 0 4 0,0 0 14 0,0 0-18 16,0 0-1-16,0 0-6 15,0 0-9-15,0 0-8 0,0 0-5 0,37 32-13 16,-29-25 1-16,-8-7-9 0,18 17-8 15,-10-9-7-15,2 2-17 0,-3-1-20 0,-7-9-18 16,14 15-22-16,-6-6-28 16,-8-9-21-16,10 16-26 0,-4-7-20 0,-2-1-24 0,-4-8-38 15,6 14-89-15,-2-7-420 0,-4-7 26 0</inkml:trace>
  <inkml:trace contextRef="#ctx0" brushRef="#br0" timeOffset="157225.76">29804 12826 2030 0,'0'0'-53'0,"0"0"21"0,0 0 21 16,0 0 4-16,0 0 15 0,0 0 8 15,0-25 8-15,0 25-4 0,0 0 3 0,0 0 1 16,10-13-9-16,-10 13 10 16,0 0-3-16,14-9 3 0,-14 9 0 0,0 0 15 0,15-4-1 15,-15 4 7-15,0 0 8 0,0 0-5 0,22 0-2 16,-22 0 5-16,0 0-6 16,0 0-5-16,0 0 0 0,27 7-4 0,-27-7-1 0,10 9-1 15,-10-9 3-15,8 14-5 16,-8-14-2-16,2 17-4 0,-2-17-1 0,4 19-2 15,-4-19 1-15,-4 21-2 16,4-21-2-16,-8 25-7 0,2-12 2 0,0 2 2 0,1-1-4 16,-3 0-1-16,0-2 2 0,2 0-2 0,0 2 5 15,6-14 1-15,-14 22 5 16,10-12-5-16,4-10-2 0,-7 17 7 16,7-17-2-16,-4 17-1 0,4-17 3 0,-6 14 2 15,6-14 2-15,0 11 5 0,0-11-5 0,8 11-1 16,-8-11-3-16,7 6 8 15,-7-6-12-15,12 6-2 0,-12-6-3 0,20 0-1 0,-20 0-6 16,19 2-15-16,-9-2-15 16,-10 0-18-16,0 0-25 0,32 1-33 15,-21-1-35-15,-11 0-28 0,20 0-54 0,-20 0-126 0,16 2-419 16,-16-2-49-16</inkml:trace>
  <inkml:trace contextRef="#ctx0" brushRef="#br0" timeOffset="158128.5">29780 13493 2158 0,'0'0'-70'0,"0"0"29"15,0 0 11-15,0 0 28 0,0 0 12 16,0 0 23-16,0 0 30 0,0 0 24 16,0 0 12-16,0 0 20 0,0 0 8 0,0 0 0 0,0 0-4 15,22-4-8-15,-22 4-9 0,0 0-8 0,18-4-7 16,-18 4-2-16,17-2-7 16,-7 1-4-16,-10 1-3 0,24-3-5 0,-10 1 3 15,1 1-10-15,3 0-2 0,-4-2-8 16,3 0-1-16,3 2-7 0,-4-1-6 0,1 0-5 15,1 0-2-15,-2 1-4 16,3-2 2-16,-1 2-8 0,0-1-4 0,-1 2-4 16,1-2-11-16,-2-1-9 0,0 3-12 0,-3-1-15 15,3 1-16-15,-4-2-25 0,-12 2-17 16,0 0-34-16,33 0-21 0,-23 2-24 0,-10-2-25 16,14 6-42-16,-14-6-88 15,12 6-506-15,-9-1-165 0</inkml:trace>
  <inkml:trace contextRef="#ctx0" brushRef="#br0" timeOffset="159286.24">29832 13773 2469 0,'0'0'-52'0,"0"0"17"15,0 0 18-15,0 0 17 16,0 0 25-16,0 0 11 0,0 0 5 0,0 0 15 16,0 0 4-16,0 0 0 0,0 0 5 15,0 0 5-15,0 0 7 0,0 0 7 16,0 0 3-16,0 0-1 0,0 0 2 0,0 0-6 0,0 0-4 16,9 40-6-16,-9-40-5 15,0 0-12-15,6 23-3 16,-6-23-6-16,4 17-4 0,-4-17-1 0,4 20-7 0,-4-20-3 15,2 24-1-15,-2-24-1 0,2 19 2 0,-2-19-9 16,0 19 0-16,0-19-5 16,2 17 0-16,-2-17-2 0,2 15-2 0,-2-15-4 0,0 0 4 15,0 0-5-15,0 22 0 0,0-22 1 0,0 0 6 16,0 0 7-16,0 0-3 16,2 15 3-16,-2-15 1 0,0 0-5 0,0 0 0 0,0 0-3 15,0 0-3-15,0 0 1 16,0 0-3-16,0 0-1 0,0 0 2 0,0 0-4 15,0 0-2-15,0 0 1 16,10-55-1-16,-10 55-2 0,2-22-2 0,0 9-3 16,-2 13 0-16,4-23-3 0,0 12 2 0,-4 11 0 0,0-21-1 15,0 21 1-15,5-22-3 16,-5 22-3-16,0-16 1 0,0 16-1 0,2-20 2 16,-2 20-4-16,0 0 6 0,2-22-2 15,-2 22 1-15,0 0-1 0,0-17 0 0,0 17 1 16,0 0 1-16,0 0 0 15,2-21 0-15,-2 21-2 0,0 0 5 0,0 0-6 0,2-18 5 16,-2 18-3-16,0 0 1 16,0 0 1-16,0 0 3 0,4-18-2 0,-4 18-1 15,0 0 1-15,0 0 1 0,0 0 4 16,6-12-9-16,-6 12 2 0,0 0 3 16,2-8-3-16,-2 8 1 0,0 0-3 0,0 0 2 15,0 0 0-15,0 0 2 0,6-10 0 16,-6 10 1-16,0 0 0 0,0 0 2 15,0 0 0-15,0 0 1 0,8-11-1 16,-8 11 5-16,0 0-1 0,0 0 7 0,12-3-3 16,-12 3 0-16,0 0 5 0,0 0 6 15,0 0 0-15,0 0 0 0,0 0-3 0,17-4 1 16,-17 4-1-16,0 0-2 0,0 0-2 16,0 0-5-16,14-2 1 0,-14 2 3 0,0 0-2 15,0 0-3-15,0 0-1 0,0 0 4 16,18 2-5-16,-18-2 0 0,0 0-1 0,19 2 2 15,-19-2-5-15,16 0 2 0,-16 0-3 0,20 0 2 16,-9 0-3-16,-11 0 3 16,24 0 0-16,-14 0 3 0,6 0-2 0,-16 0 3 15,27-2-3-15,-13 2 0 0,3-2 1 0,-1 0-3 0,2 2-5 16,-2 0 0 0,-3 0-2-16,3 0-12 0,-16 0-16 15,28-3-13-15,-28 3-22 0,21 0-17 0,-21 0-31 16,20 3-35-16,-10-3-31 0,-10 0-40 0,11 2-88 15,-11-2-614-15,0 0-332 16</inkml:trace>
  <inkml:trace contextRef="#ctx0" brushRef="#br0" timeOffset="160066.25">30097 13865 2715 0,'0'0'-115'0,"0"0"24"15,0 0 22-15,0 0 17 0,0 0 20 0,0 0 18 16,0 0 31-16,0 0 18 0,0 0 3 16,0 0 5-16,0 0 6 0,0 0 5 0,0 0-8 15,0 0 3-15,0 0-11 0,0 0 2 0,-6-37-7 0,6 37-11 16,0 0 4 0,0 0-3-16,0 0-2 0,0 0 2 0,0 0 3 0,17-19-2 15,-17 19 3-15,0 0 3 16,14-5 9-16,-14 5-4 0,0 0-3 0,0 0-1 15,24 0-2-15,-24 0-4 0,0 0-2 16,0 0 2-16,29 5-5 0,-29-5-1 0,16 4-4 16,-16-4-1-16,12 9 1 0,-12-9 0 0,10 12 1 15,-10-12 0-15,0 0 4 0,3 16 1 16,-3-16 7-16,0 0 4 0,0 0-1 0,-13 30 0 16,13-30 1-16,-10 14-5 15,10-14-2-15,-12 10-1 0,12-10 1 0,-12 8-3 0,12-8-4 16,0 0-2-16,-13 10-7 15,13-10-7-15,0 0-8 0,0 0-1 0,-12 8-5 16,12-8-2-16,0 0-1 16,0 0 2-16,0 0-1 0,0 0 1 0,0 0 2 0,0 0 2 15,0 0 4-15,0 0 3 0,0 0 3 0,0 0 5 16,33 11 11-16,-33-11 4 16,0 0 5-16,18 8 4 0,-18-8 9 0,8 7-1 15,-8-7 3-15,0 0 0 0,10 15 0 16,-10-15-8-16,3 11-4 0,-3-11-6 0,0 0-16 15,0 0-25-15,-15 22-40 16,15-22-50-16,-14 11-50 0,2-5-58 0,0-2-90 16,3 1-642-16,-7-1-372 0</inkml:trace>
  <inkml:trace contextRef="#ctx0" brushRef="#br0" timeOffset="164315.94">30874 12788 2732 0,'0'0'-142'0,"0"0"25"0,0 0 29 16,0 0 1-16,0 0 15 16,0 0 22-16,0 0 19 0,0 0 15 0,0 0 5 15,0 0 11-15,0 0 7 0,0 0 2 0,0 0 11 16,0 0 1-16,0 0 1 0,-31-6 7 16,31 6-8-16,0 0 11 0,0 0 4 0,-28 6 2 15,28-6-9-15,0 0 6 16,-23 7-6-16,23-7 4 0,-20 6-6 0,20-6 0 0,-14 6-3 15,14-6 6-15,-15 7-11 16,15-7-4-16,-14 8-1 0,14-8 3 0,-12 8-17 16,12-8 15-16,-10 9-8 0,10-9 2 0,0 0 6 15,-6 14-2-15,6-14-13 0,0 0 4 16,0 0-4-16,0 0 12 0,12 25-10 0,-12-25 5 16,14 13-13-16,-14-13 12 15,12 12-3-15,-4-4 0 0,-8-8-5 16,13 12 8-16,-5-4-4 0,-8-8 8 0,16 15-9 15,-10-7 8-15,-6-8-5 0,18 15 5 0,-13-8-2 16,-5-7-2-16,12 16 5 16,-12-16 1-16,10 13 10 0,-10-13 3 0,6 16 5 0,-4-11 2 15,-2-5 9-15,2 13 3 0,-2-13-4 0,0 0-1 16,-8 19-6-16,0-15-6 16,8-4-1-16,-14 10-3 0,5-6-1 0,-3-1 0 15,12-3-6-15,-22 4-3 0,12-4-1 16,10 0-8-16,-21-1-24 0,21 1-17 0,0 0-16 15,-28-6-34-15,20 3-22 16,8 3-21-16,-13-4-26 0,13 4-56 0,0 0-113 16,-10-5-344-16,10 5 89 0</inkml:trace>
  <inkml:trace contextRef="#ctx0" brushRef="#br0" timeOffset="164606.17">31080 12986 1892 0,'0'0'-10'0,"0"0"31"0,0 0 30 15,0 0 4-15,0 0 10 0,0 0-2 16,0 0 8-16,18 17 2 0,-18-17 0 0,2 15-4 15,-2-15-5-15,0 18-7 16,0-18-7-16,4 19-7 0,-4-19-3 0,2 17 0 16,-2-17-9-16,0 17-17 0,0-17-23 0,0 0-31 15,0 22-40-15,2-17-44 0,-2-5-67 16,0 0-134-16,-4 15-307 0,4-15 149 0</inkml:trace>
  <inkml:trace contextRef="#ctx0" brushRef="#br0" timeOffset="164796.09">31055 12855 1942 0,'0'0'107'0,"2"-22"28"16,-2 22 2-16,2-16 1 16,-2 16 8-16,2-16-3 0,-2 16-7 0,0 0-14 0,2-19-18 15,-2 19-32-15,0 0-42 16,4-15-45-16,-4 15-60 0,0 0-52 0,4-8-48 15,-4 8-94-15,0 0-521 16,0 0-93-16</inkml:trace>
  <inkml:trace contextRef="#ctx0" brushRef="#br0" timeOffset="165176.23">31194 12976 2285 0,'6'14'-80'16,"-6"-14"15"-16,2 15 12 16,-2-15 5-16,4 16 5 0,-4-16 11 0,0 16 11 0,0-16 16 15,0 0 1-15,0 21-3 0,0-21 2 16,0 0-3-16,2 18 3 0,-2-18 4 16,0 0 7-16,0 0 4 0,0 0-5 0,2 15 8 15,-2-15-9-15,0 0 3 0,0 0 9 16,0 0 3-16,0 0 8 0,0 0 4 0,0 0 13 15,30-44 14-15,-23 33 0 16,-1 1 9-16,-6 10 4 0,16-21 11 0,-8 14 10 16,-8 7 1-16,18-16 10 0,-11 9 10 15,-7 7 1-15,14-9-4 0,-14 9 3 0,16-7 13 16,-16 7-9-16,0 0-4 0,0 0-9 0,0 0-10 16,31 12-12-16,-31-12-9 15,10 13-2-15,-10-13-18 0,10 16-20 0,-10-16-22 16,8 14-27-16,-8-14-32 0,8 17-37 15,-2-7-57-15,-6-10-46 0,7 14-53 0,-7-14-107 16,4 11-554-16,-4-11-291 16</inkml:trace>
  <inkml:trace contextRef="#ctx0" brushRef="#br0" timeOffset="165615.87">31719 12719 2617 0,'0'0'-87'15,"0"0"36"-15,-12-8 28 0,12 8 7 0,0 0 10 0,0 0 24 16,0 0 8 0,0 0 20-16,0 0 7 0,-37 14 13 15,37-14-1-15,-12 14 7 0,6-5-1 0,-4 5-6 16,10-14-3-16,-10 22-10 0,8-6 0 15,-2-2-8-15,2 2 1 0,0 0-7 16,2-16-5-16,0 35 0 0,0-16-3 0,2-1-11 0,0 1 4 16,0-1-7-16,2 3-12 0,2 1-7 15,0-2 2-15,4-1-19 0,-2 2-43 0,0-3-33 16,1-3-44-16,1-2-36 0,-2 1-59 16,0-3-97-16,2-1-389 0,-4-3 19 15</inkml:trace>
  <inkml:trace contextRef="#ctx0" brushRef="#br0" timeOffset="166136.17">31901 12708 2017 0,'0'0'-69'0,"6"-11"21"0,-6 11 12 16,0 0 18-16,0 0 7 16,0 0 16-16,0 0 27 0,0 0 10 0,0 0 10 0,0 0 21 15,0 0 5-15,0 0 13 16,0 0-11-16,0 0 3 0,22 34-1 0,-22-34-9 15,4 23-8-15,-4-11-1 16,0-12-12-16,4 25-6 0,-2-9-3 0,0 1-4 0,-2-2-8 16,0-15-9-16,2 30-16 0,2-14-12 0,-3-3-4 15,-1-13-23-15,2 25-15 16,-2-25-13-16,0 21-23 0,0-21-9 16,4 19-11-16,-4-11-20 0,0-8-27 15,2 13-42-15,-2-13-71 0,0 0-289 0,0 0 261 16</inkml:trace>
  <inkml:trace contextRef="#ctx0" brushRef="#br0" timeOffset="166426.23">32023 12889 1575 0,'10'-16'4'0,"-10"16"31"0,10-9 15 0,-10 9 6 16,0 0 8-16,8-14 16 16,-8 14 9-16,0 0 4 0,0 0 11 0,0 0 3 0,0 0 0 15,0 0-7-15,0 0-4 16,0 0-7-16,0 0 4 0,0 0-3 0,0 0-3 15,0 0-4-15,0 0-3 16,-40-1-5-16,40 1-5 0,0 0-9 16,0 0-1-16,0 0-8 0,0 0-6 0,-17 17-8 15,17-17-2-15,0 0-2 0,0 0-7 16,0 0-1-16,0 0 0 0,0 0-9 0,13 31-4 0,-13-31-5 16,10 10-11-16,-10-10-7 15,16 8-11-15,-16-8-9 0,16 12-23 0,-7-8-17 0,-9-4-24 16,18 12-1-16,-8-7-28 15,0 1-30-15,0-2-46 0,-10-4-85 0,0 0-501 16,23 9-88-16</inkml:trace>
  <inkml:trace contextRef="#ctx0" brushRef="#br0" timeOffset="166665.84">32235 12919 2295 0,'12'-8'-28'0,"-12"8"29"0,0 0 39 16,14-8 17-16,-14 8 7 0,0 0 22 0,21-6 14 0,-21 6 8 15,18-8-1-15,-18 8-11 16,20-4-8-16,-7 0-5 0,-13 4-20 0,22-3-21 16,-22 3-22-16,20-5-30 15,-20 5-22-15,19-4-31 0,-19 4-27 0,18-1-23 16,-18 1-20-16,14-2-27 0,-14 2-29 15,11-4-95-15,-11 4-392 0,0 0 82 0</inkml:trace>
  <inkml:trace contextRef="#ctx0" brushRef="#br0" timeOffset="166916.09">32494 12798 1988 0,'4'-17'-1'0,"-4"17"13"0,0 0 12 15,0 0 14-15,0 0 32 16,0 0 19-16,0 0 27 0,0 0 18 0,0 0 4 16,0 0 0-16,0 0-8 0,0 0-4 0,0 0-11 0,0 0-13 15,0 0-8-15,12 36-9 16,-12-36-8-16,2 16-9 0,-2-16-6 0,6 22-10 16,-4-11-6-16,-2-11-15 15,4 25-26-15,-2-13-27 0,-2-12-25 0,0 24-44 0,0-24-37 16,2 25-39-16,0-14-46 15,-4 1-96-15,2-12-537 0,2 19-192 0</inkml:trace>
  <inkml:trace contextRef="#ctx0" brushRef="#br0" timeOffset="167416.09">32663 12519 2431 0,'0'0'-98'0,"0"0"24"0,0 0 23 16,0 0 13-16,0 0 16 0,0 0 32 0,0 0 26 15,0 0 7-15,0 0 11 16,0 0 5-16,0 0 5 0,0 0-3 0,0 0 2 16,34 25-1-16,-30-12 2 0,1 1-2 0,-1 3 0 0,-2 0-2 15,0 0-3 1,0 2 0-16,0 0 4 0,-2 2-4 0,0-1-8 0,0 2-5 16,0-1-4-16,-4 1-3 15,2-2-8-15,-2 3-10 0,-1-4-20 0,1-1-27 0,-2 4-24 16,0-1-32-16,0-3-52 15,-2-2-41-15,-4 1-104 0,4-3-505 0,-5 3-89 16</inkml:trace>
  <inkml:trace contextRef="#ctx0" brushRef="#br0" timeOffset="170786.2">32999 12312 2321 0,'4'-14'-54'0,"-4"14"10"0,0 0 8 16,0 0-3-16,0 0 9 0,6-16-3 15,-6 16 13-15,0 0 4 0,0 0 6 16,0 0 20-16,0 0-7 0,0 0 10 0,0 0 6 16,6-13 3-16,-6 13 11 0,0 0 3 15,0 0 15-15,0 0 13 0,0 0 2 0,0 0 4 16,0 0 3-16,0 0-10 0,0 0-1 0,0 0 0 16,0 0-6-16,0 0-4 15,0 0 5-15,0 0-9 0,0 0 7 0,0 0-3 0,4 46 4 16,-4-46 4-16,2 15-4 15,-2-15-2-15,2 18-3 0,-2-18-4 16,0 19-3-16,0-19-6 0,2 19-2 16,-2-19-8-16,2 17 3 0,-2-17-9 0,2 19-1 0,-2-19-1 15,0 0-2-15,0 19-5 0,0-19 1 0,0 0 1 16,3 17-6-16,-3-17-8 16,0 0-9-16,0 0-14 0,2 17-21 15,-2-17-25-15,0 0-31 0,0 0-34 16,0 0-27-16,2 12-31 0,-2-12-58 15,0 0-88-15,0 0-391 0,0 0 4 0</inkml:trace>
  <inkml:trace contextRef="#ctx0" brushRef="#br0" timeOffset="171346.03">33007 12417 2046 0,'0'0'-106'0,"-4"-16"28"16,4 16 31-16,0 0 21 0,0 0 8 15,0 0 13-15,-6-23 3 0,6 23 12 0,0 0 8 16,-4-13 15-16,4 13 0 16,0 0 5-16,0 0 6 0,-2-17 3 0,2 17 8 0,0 0-2 15,0 0 2-15,0 0-4 0,0 0 4 16,-2-19 7-16,2 19 4 0,0 0 5 16,0 0 4-16,0 0 4 0,0 0 0 0,0 0 2 0,-2-17 3 15,2 17-1-15,0 0 1 16,0 0 3-16,0 0 7 0,0 0-4 0,0 0 2 15,0 0 1-15,0 0-2 16,0 0-4-16,6-18-9 0,-6 18-9 0,0 0-7 0,16-5-7 16,-16 5-9-16,0 0-7 0,25-7-7 0,-25 7-5 15,26-1-4-15,-12-1-6 16,-14 2-8-16,33-1 0 0,-15-2-8 0,-18 3 0 16,29 0-2-16,-13 0-1 0,-16 0-4 15,25-2-3-15,-25 2 4 0,20 0-2 0,-20 0 5 16,18 2-5-16,-18-2 7 15,0 0 9-15,17 4 5 0,-17-4 6 0,0 0-1 16,0 0 4-16,0 0-6 0,2 17 2 16,-2-17 3-16,0 0-4 0,0 0-4 0,0 0 3 15,-15 27-2-15,15-27-1 0,-6 13-2 0,6-13 1 16,-6 15-3-16,6-15 1 0,-10 20 0 16,10-20-3-16,-4 19 0 15,4-19 2-15,-4 23 0 0,4-23 0 0,-2 20-1 16,2-20 3-16,0 24-3 0,0-24 2 0,0 22-4 15,2-8 4-15,-2-14-5 0,4 22-3 16,-2-10-2-16,-2-12-10 0,4 21-18 16,2-10-16-16,-6-11-30 0,4 17-40 15,-4-17-56-15,6 19-50 0,-4-13-89 0,2 2-186 16,-4-8-421-16,0 0-313 0</inkml:trace>
  <inkml:trace contextRef="#ctx0" brushRef="#br0" timeOffset="171706.27">32966 12813 2680 0,'0'0'-100'0,"0"0"32"16,0 0 14-16,0 0 18 15,0 0 17-15,0 0 22 0,0 0 26 0,0 0 14 16,0 0 6-16,0 0 5 0,0 0 2 0,0 0-4 0,0 0-2 16,0 0-1-16,0 0-4 15,63-4 3-15,-46 2 0 0,3 0 2 0,-20 2 4 16,35-5-7-16,-15 0-5 15,-2 4-6-15,-1-2-15 0,-17 3-17 0,32-1-25 0,-17-1-33 16,-15 2-35-16,24-2-31 16,-24 2-23-16,20 0-32 0,-11 0-65 0,-9 0-491 15,10 4-1-15</inkml:trace>
  <inkml:trace contextRef="#ctx0" brushRef="#br0" timeOffset="172455.73">33013 13089 2050 0,'0'0'-47'0,"0"0"26"0,0 0 22 15,0 0 23-15,0 0 5 16,0 0 9-16,0 0 24 0,0 0 7 0,0 0 13 15,0 0 2-15,0 0 17 16,0 0-4-16,0 0 2 0,14-39 0 0,-14 39-4 0,0 0-8 16,0 0-10-16,0 0-6 0,9-13-10 0,-9 13 3 15,0 0-14-15,10-9-4 16,-10 9 0-16,0 0-6 0,18-6-6 0,-18 6-1 0,0 0-5 16,23-4-5-16,-23 4 0 15,0 0-1-15,28 3-5 0,-28-3 1 0,18 1-3 16,-18-1-1-16,23 6 1 15,-23-6 6-15,22 8 1 0,-12-5 5 0,-10-3 0 0,19 10-2 16,-11-2 13-16,-8-8-1 16,14 12 8-16,-14-12 5 0,8 16-3 0,-8-16-3 15,0 15-7-15,0-15 1 0,0 0-4 0,-10 21 1 16,10-21-3-16,-14 12 5 0,14-12-1 16,-16 10 3-16,16-10-4 15,-19 7-3-15,19-7-2 0,-16 4-1 0,16-4-15 16,0 0-8-16,-18 1-12 0,18-1-4 0,0 0-13 15,0 0-10-15,0 0-11 0,0 0-4 16,0 0-1-16,0 0 0 0,0 0 0 0,0 0 7 16,0 0 2-16,0 0 5 0,0 0 3 0,0 0 2 15,0 0 16-15,0 0 9 16,48 4 7-16,-48-4 9 0,15 7 8 0,-15-7 3 0,12 9 1 16,-12-9 3-16,10 13 4 15,-10-13 3-15,8 11 2 0,-8-11 1 0,0 0-2 16,-4 25 0-16,4-25-5 15,-10 16-7-15,10-16-3 0,-20 15-14 0,7-8-20 16,-1-1-31-16,-2 2-46 0,2-2-64 16,14-6-59-16,-31 7-94 0,11-5-188 0,3 0-414 15,-1 0-304-15</inkml:trace>
  <inkml:trace contextRef="#ctx0" brushRef="#br0" timeOffset="179545.84">33284 15362 357 0,'0'0'203'0,"0"0"-81"0,0 0-28 0,0 0-28 16,0 0-6-16,0 0 8 15,0 0-2-15,0 0 10 0,0 0 14 16,0 0 9-16,0 0 13 0,12-13 0 0,-12 13 12 15,0 0-9-15,0 0-5 0,0 0-18 0,0 0-9 16,0 0-11-16,0 0 5 16,4-14-4-16,-4 14-2 0,0 0 4 0,0 0-2 0,0 0 2 15,0 0 0-15,0 0-5 0,0 0-2 0,0 0-4 16,2-17-10-16,-2 17-2 16,0 0-4-16,0 0-3 0,0 0-10 0,0 0-6 0,0 0 1 15,0 0-4 1,0 0-3-16,0 0-5 0,0 0 2 0,0 0 0 0,0 0 6 15,0 0-3-15,0 0 11 16,-16 43 8-16,16-43 3 0,-6 16 3 16,6-16-1-16,-6 16 0 0,6-16 1 0,-6 18-1 15,6-18-5-15,-4 18-1 0,4-18-5 0,-2 16-3 16,2-16-6-16,0 0-1 0,-4 22-3 0,4-22-3 16,0 0 3-16,0 19 7 0,0-19 7 15,0 0-9-15,-2 17-2 0,2-17 1 0,0 0-2 16,0 0-2-16,2 22 0 15,-2-22-1-15,0 0-6 0,0 0 1 0,0 16-4 16,0-16 0-16,0 0-1 0,0 0-1 16,2 20-4-16,-2-20 2 0,0 0-2 15,4 12-1-15,-4-12-6 0,0 0 0 0,2 20-2 16,-2-20 2-16,2 12 0 0,-2-12-2 16,0 0-7-16,2 20-2 0,-2-20-12 0,0 0-15 0,0 18-17 15,0-18-20-15,0 0-26 16,2 15-37-16,-2-15-35 0,2 8-32 0,-2-8-57 15,0 0-135-15,0 0-455 16,0 0-199-16</inkml:trace>
  <inkml:trace contextRef="#ctx0" brushRef="#br0" timeOffset="179996.03">33437 15505 2464 0,'0'0'-99'15,"20"-6"18"-15,-20 6 5 0,0 0 7 0,0 0 4 0,0 0 11 16,0 0 5-16,0 0 7 16,0 0-4-16,0 0 11 0,0 0 9 0,0 0 4 15,0 0 14-15,0 0 2 0,0 0 1 16,0 0 8-16,-55 13 9 15,55-13 1-15,-16 5 8 0,16-5 13 0,0 0 2 16,-20 5 7-16,20-5 7 0,0 0 12 16,-15 4-8-16,15-4 1 0,0 0-2 0,0 0 8 15,0 0 5-15,-12 9 10 0,12-9-2 0,0 0 6 16,0 0 7-16,0 0 3 16,-2 18 1-16,2-18-4 0,0 0-2 0,0 0-2 0,0 0-5 15,10 24-4-15,-10-24-7 0,6 12-8 0,-6-12-10 16,0 0-2-16,13 15-10 15,-13-15-3-15,10 14-4 0,-10-14-5 0,10 11-3 16,-10-11-8-16,10 9-8 0,-10-9-4 16,10 13-8-16,-10-13-10 0,9 11-9 0,-9-11-6 15,8 11-21-15,-8-11-27 0,0 0-23 0,12 13-33 16,-10-7-30-16,-2-6-51 16,0 0-137-16,10 9-411 0,-10-9-55 0</inkml:trace>
  <inkml:trace contextRef="#ctx0" brushRef="#br0" timeOffset="180356.09">33628 15485 2099 0,'0'0'-96'16,"0"0"36"-16,0 0 38 16,0 0 23-16,0 0 28 0,0 0 26 0,0 0 24 0,0 0 17 15,17 18 18-15,-17-18 13 16,0 0 1-16,2 17-1 0,-2-17-4 0,0 0-4 15,2 25-5-15,-2-25-5 16,2 19-16-16,-2-19-10 0,2 22-9 16,-2-22-7-16,2 22-11 0,-2-10-12 0,0-12-20 15,4 23-33-15,-4-23-41 0,0 23-48 0,0-12-52 16,0-2-64-16,0-9-162 0,-8 17-451 16,2-9-154-16</inkml:trace>
  <inkml:trace contextRef="#ctx0" brushRef="#br0" timeOffset="181316.04">30790 14945 2362 0,'8'-10'-100'0,"-8"10"24"16,0 0 16-16,13-12 14 0,-13 12 15 0,0 0 15 15,12-7 5-15,-12 7 14 16,0 0 13-16,0 0 4 0,20-4 12 0,-20 4 11 16,0 0 12-16,0 0 4 0,0 0 9 15,25 8 7-15,-25-8 2 0,10 7 3 0,-10-7 0 16,0 0-5-16,10 14 0 15,-10-14-4-15,0 0-6 0,8 16-1 0,-8-16 4 16,0 0-11-16,2 16 3 0,-2-16 1 16,0 0-5-16,0 0-2 0,-8 25-7 0,8-25-3 15,-10 11-5-15,10-11-1 0,-12 12-5 0,12-12-3 16,-17 10 0-16,17-10 3 0,-16 4-1 16,16-4 1-16,-18 1-2 0,18-1 1 0,0 0-2 15,0 0 0-15,-29-7-7 16,29 7-12-16,-10-10-15 0,10 10-19 0,0 0-19 15,-4-21-16-15,4 21-18 0,0 0-32 16,8-25-21-16,-8 25-35 0,6-13-46 0,-4 6-111 16,-2 7-514-16,4-12-169 0</inkml:trace>
  <inkml:trace contextRef="#ctx0" brushRef="#br0" timeOffset="181985.74">28192 15222 2403 0,'0'0'-92'0,"-12"0"32"16,12 0 17-16,0 0 16 0,0 0 18 15,0 0 9-15,0 0-3 0,0 0 15 0,0 0 12 0,0 0 27 16,0 0-2-16,0 0 5 15,0 0-2-15,0 0-2 0,0 0 1 0,0 0 0 16,33-14-5-16,-33 14 0 0,16-3-5 16,-16 3-5-16,16-3-7 0,-16 3-15 15,19 0-24-15,-19 0-32 0,18 0-32 0,-18 0-28 0,20 2-28 16,-20-2-62-16,14 0-108 16,-14 0-312-16,13 1 177 0</inkml:trace>
  <inkml:trace contextRef="#ctx0" brushRef="#br0" timeOffset="182236.26">28245 15098 1827 0,'0'0'0'0,"0"0"14"16,0 0 9-16,-16-8 16 15,16 8 19-15,0 0 20 0,0 0 14 0,0 0 14 0,0 0 2 16,-10 35-4-16,10-35-9 16,-2 18-9-16,2-18-11 0,0 23-6 0,0-23-23 15,2 23-24-15,-2-23-41 0,0 23-26 0,2-10-47 16,-2-1-38-16,0-12-78 0,-2 19-155 16,0-8-266-16,-2 1 151 0</inkml:trace>
  <inkml:trace contextRef="#ctx0" brushRef="#br0" timeOffset="183016.09">24266 15377 1787 0,'0'0'-14'0,"0"0"27"0,0 0 13 15,-8-15 5-15,8 15 8 0,0 0 14 0,0 0 7 0,0 0 25 16,0 0 24-16,12-15 13 15,-12 15 11-15,0 0 7 0,18-8-7 0,-18 8-15 16,16-4-9-16,-16 4-12 0,13-6-9 16,-13 6-15-16,14-3-15 0,-14 3-16 0,20-4-24 15,-20 4-24-15,0 0-30 0,21-6-22 0,-21 6-32 16,0 0-12-16,14-1-12 16,-14 1-9-16,0 0-13 0,12-2-13 0,-12 2-26 15,0 0-47-15,0 0-444 0,0 0 101 16</inkml:trace>
  <inkml:trace contextRef="#ctx0" brushRef="#br0" timeOffset="183206.22">24266 15212 2010 0,'0'0'29'16,"0"0"22"-16,-14-10-9 0,14 10 9 0,0 0-23 0,0 0 17 16,0 0 12-16,0 0 9 15,0 0 4-15,0 0 1 0,-11 27-2 0,11-16-12 16,-4 1-2-16,4 1-11 15,-2 1-14-15,2-14-17 0,-2 34-17 0,2-18-27 0,0 2-24 16,0-1-14-16,0 2-25 16,0 0-30-16,2-3-59 0,-2 1-113 0,2-1-318 15,2-1 174-15</inkml:trace>
  <inkml:trace contextRef="#ctx0" brushRef="#br0" timeOffset="187696.07">32976 11268 1690 0,'0'0'-75'15,"0"0"23"-15,0 0 10 0,0 0 12 0,0 0 3 0,0 0 12 16,0 0 16-16,0 0 15 16,0 0 2-16,0 0 11 0,0 0 13 0,0 0 5 15,0 0 1-15,0 0 7 16,0 0 14-16,0 0 6 0,0 0 10 0,0 0 11 0,0 0-1 15,0 0 3-15,0 0 0 16,0 0-2-16,0 0 1 0,0 0-6 0,0 0 2 16,0 0-10-16,0 0-5 0,0 0-8 0,0 0-2 15,0 0-3-15,0 0-2 0,0 0-9 16,0 0-3-16,0 0-3 0,0 0-4 0,0 0-5 16,0 0-5-16,0 0-1 15,0 0-2-15,0 0 2 0,0 0 1 0,0 0-5 16,0 0 4-16,0 0-2 15,0 0 2-15,0 0-3 0,-10 29-1 0,10-29-2 0,0 0-3 16,-2 24 0-16,2-24-3 16,-2 18 1-16,2-18-3 0,-2 19-2 0,2-19-2 15,-2 18-1-15,2-18-1 0,0 18 0 0,0-18-3 0,-2 19 6 16,2-19-5 0,0 19 3-16,0-19-3 0,-2 21 9 0,2-21-4 0,0 18 8 15,0-18-7-15,0 19 0 16,0-19 1-16,0 20 4 0,0-20 0 0,2 20-2 0,-2-20 2 15,2 20-2-15,-2-20-1 16,0 17-2-16,0-17-4 0,2 19 3 0,-2-19 0 16,0 0 1-16,0 24 0 15,0-24 0-15,0 14-2 0,0-14-2 0,0 0 0 0,2 17 1 16,-2-17-4-16,0 0 0 0,0 0-4 0,0 19 2 16,0-19-3-16,0 0-2 15,0 0-3-15,0 0-4 0,0 0-7 16,2 15-5-16,-2-15-8 0,0 0-4 0,0 0-9 15,0 0-13-15,0 0-16 0,0 0-30 0,0 0-40 16,0 0-50-16,4 7-61 16,-4-7-151-16,0 0-545 0,0 0-366 0</inkml:trace>
  <inkml:trace contextRef="#ctx0" brushRef="#br0" timeOffset="188286">33156 11435 2751 0,'0'0'-127'0,"8"-5"21"16,-8 5 26-16,0 0 9 0,0 0 15 0,0 0 19 15,0 0 5-15,0 0 29 0,0 0 15 0,0 0 19 0,0 0 6 16,0 0 6-16,0 0 12 16,0 0-11-16,0 0 1 0,0 0 8 15,0 0 2-15,-20 35 7 0,20-35-5 16,-13 10 3-16,13-10-5 0,-16 10-9 0,16-10-2 0,-22 8-6 15,11-5-2-15,11-3-4 16,-20 8-5-16,20-8-4 0,-22 4-2 0,22-4 1 16,-21 3-9-16,21-3 3 15,-18 4 2-15,18-4-1 0,-14 4-5 0,14-4 5 0,0 0 1 16,-17 4-3-16,17-4 4 0,-8 2-3 0,8-2-7 16,0 0 6-16,0 0-1 15,0 0 1-15,0 0-2 0,-16 2-2 0,16-2 5 0,0 0 8 16,0 0 7-16,0 0 5 15,0 0 8-15,0 0 15 0,0 0 1 0,0 0 1 16,0 0 1-16,0 0-5 16,26 19-2-16,-19-14-7 0,1 2-3 0,0-2-5 15,-2 3-7-15,4-3-4 0,0 3-2 0,1 2-13 16,-1-3-13-16,0 0-15 0,0 3-16 16,0-2-17-16,0 1-14 0,-10-9-22 15,21 18-30-15,-13-11-21 0,2 2-14 0,-2-1-10 16,0 0-23-16,-1-3-18 0,-1 2-33 0,-6-7-79 15,12 11-438-15,-8-5-30 16</inkml:trace>
  <inkml:trace contextRef="#ctx0" brushRef="#br0" timeOffset="188875.93">33355 11504 2118 0,'0'0'-72'0,"0"0"22"0,0 0 20 0,0 0 9 0,0 0 0 16,0 0 6-16,0 0 12 15,0 0-3-15,0 0 6 0,0 0 8 0,0 0-2 0,0 0 12 16,0 0-8-16,0 0 1 15,0 0 0-15,0 0-3 0,0 0 3 0,0 0 5 16,0 0-12-16,0 0 7 16,0 0 5-16,25 36-10 0,-25-36 4 0,12 13-6 15,-12-13 7-15,10 16 13 0,-6-9-10 0,-4-7-10 0,9 14 2 16,-9-14-9-16,10 15 4 16,-10-15 9-16,6 12-2 0,-6-12-2 0,6 10 2 15,-6-10 11-15,0 0 10 16,6 18-1-16,-6-18 10 0,0 0 7 0,-2 18-1 0,2-18 7 15,0 0 2-15,-12 22-6 16,12-22 1-16,-8 12 4 0,8-12-3 16,-13 14-3-16,5-6-8 0,8-8 3 15,-12 13-11-15,2-5-5 0,10-8-17 0,-14 11-21 16,14-11-20-16,-15 14-33 0,9-8-28 16,0 1-24-16,6-7-34 0,-14 9-54 0,14-9-106 15,-8 10-273-15,8-10 212 0</inkml:trace>
  <inkml:trace contextRef="#ctx0" brushRef="#br0" timeOffset="189268.18">33484 11790 1674 0,'0'0'-20'0,"0"0"16"0,0 0 3 0,0 0 2 16,0 0 6-16,0 0 1 0,0 0 11 0,0 0-11 16,0 0 12-16,0 0 9 0,0 0 11 15,0 0 12-15,0 0 20 0,0 0 8 0,20 11 14 16,-20-11 2-16,0 0 2 0,0 0 5 15,0 0-20-15,0 0 2 0,-26 26-11 0,26-26-9 16,-13 14-6-16,13-14-7 16,-12 12-7-16,12-12 0 0,-10 11-8 0,10-11-4 15,-14 11-11-15,14-11-12 0,-10 10-25 0,10-10-10 0,-9 9-20 16,9-9-20-16,-10 10-18 16,10-10-15-16,-6 7-16 0,6-7-10 0,-6 8-22 15,6-8-40-15,0 0-94 16,-10 8-297-16,10-8 227 0</inkml:trace>
  <inkml:trace contextRef="#ctx0" brushRef="#br0" timeOffset="189656.87">33639 11430 1657 0,'0'0'-27'0,"0"0"21"0,0 0 21 0,0 0 18 0,0 0 22 15,0 0 20-15,0 0 31 16,0 0 8-16,0 0 3 0,0 0-3 0,0 0 7 16,8 38-2-16,-8-38-1 15,0 22 0-15,0-22-7 0,2 31-5 16,0-17-5-16,-2 2-6 0,2 0-13 0,-2-16-7 16,6 30-7-16,-4-13-1 0,0-1-15 0,0-1-10 15,-2-15-25-15,4 24-33 0,-2-11-38 0,-2-13-56 16,2 26-49-16,-2-15-64 0,-4-1-166 15,0 4-413-15,0-4-112 0</inkml:trace>
  <inkml:trace contextRef="#ctx0" brushRef="#br0" timeOffset="-125374.61">31165 5988 1727 0,'0'0'-52'0,"0"0"14"16,0 0 18-16,0 0 10 0,0 0 3 15,0 0 17-15,0 0 5 0,0 0 5 0,0 0 2 16,0 0 13-16,0 0-5 16,0 0-2-16,0 0 1 0,0 0-6 0,0 0 3 15,0 0-3-15,0 0 3 0,0 0 17 16,0 0-19-16,0 0 7 0,0 0 2 0,0 0-4 16,0 0 0-16,-2-25-2 0,2 25 15 0,0 0-1 15,0 0-2-15,0 0-7 16,0 0-1-16,0 0-1 0,18-6 6 0,-18 6-10 15,0 0-1-15,17-3-10 0,-17 3 3 16,0 0-4-16,22-4 0 0,-22 4-5 0,0 0 12 16,23-4-18-16,-23 4 3 15,14-2 4-15,-14 2-5 0,0 0-5 0,24-2 1 16,-24 2 5-16,0 0 6 0,21-2-7 0,-21 2 4 0,0 0 1 16,16-2-11-16,-16 2 4 15,0 0 0-15,0 0-3 0,0 0 9 0,20-1-2 16,-20 1 17-16,0 0-2 0,0 0 9 15,0 0-9-15,17-5 6 16,-17 5 0-16,0 0 1 0,0 0-4 0,0 0-1 16,0 0-2-16,0 0 5 0,16-3-5 0,-16 3 8 15,0 0-7-15,0 0 4 0,0 0 0 16,0 0-1-16,0 0-6 0,0 0 1 16,0 0-7-16,0 0 7 0,0 0-7 0,0 0-1 0,0 0 0 15,0 0 0-15,0 0-9 16,0 0 8-16,0 0 0 0,0 0-4 0,0 0-1 0,0 0 2 15,0 0 1 1,0 0-6-16,0 0 2 0,0 0 0 0,0 0 0 0,-59-2-5 16,59 2 2-16,0 0-2 15,0 0 5-15,-25 2-5 0,25-2 5 0,0 0-5 16,-18 2-1-16,18-2 5 0,0 0-5 0,0 0 0 0,-22 1-1 16,22-1 4-16,0 0-5 15,0 0 4-15,0 0 1 0,-21 2-3 0,21-2 0 16,0 0-3-16,0 0-1 0,0 0 5 15,0 0-2-15,0 0 5 0,0 0-3 0,-20 3-2 16,20-3-5-16,0 0 5 16,0 0-2-16,0 0 2 0,0 0-2 0,0 0 7 15,0 0-8-15,-16 3 3 0,16-3-2 16,0 0 0-16,0 0 3 0,0 0 0 0,0 0 2 16,0 0-2-16,0 0-4 0,0 0 2 0,-21 4-6 15,21-4 5-15,0 0-5 16,0 0 3-16,0 0-6 0,0 0 1 15,0 0-2-15,0 0 2 0,0 0-11 16,0 0 10-16,-16 3 0 0,16-3 5 0,0 0-8 0,0 0-1 16,0 0 8-16,0 0-1 15,0 0-2-15,0 0 3 0,0 0 1 0,0 0-1 16,0 0-1-16,0 0 6 0,0 0-9 0,0 0-7 0,0 0 0 16,0 0-2-16,0 0-2 15,0 0 4-15,0 0-4 0,0 0 10 0,0 0-6 16,0 0-2-16,0 0 6 0,0 0 2 15,0 0 2-15,0 0-1 0,0 0 3 0,0 0 10 16,0 0-12-16,0 0 7 16,0 0-4-16,0 0 2 0,0 0-1 0,0 0-4 15,0 0-4-15,47 8-4 16,-47-8-23-16,0 0-21 0,0 0-24 0,0 0-35 16,20 2-42-16,-20-2-84 0,0 0-390 0,8 2 142 15</inkml:trace>
  <inkml:trace contextRef="#ctx0" brushRef="#br0" timeOffset="-119991.03">25329 9865 1740 0,'0'0'-81'0,"0"0"16"0,0 0 23 15,0 0 6-15,0 0 14 16,0 0 2-16,0 0 17 0,0 0 4 0,0 0 11 15,0 0 2-15,0 0 8 16,0 0 10-16,0 0-7 0,0 0 13 0,0 0 1 0,0 0-3 16,0 0 4-16,0 0 1 15,0 0 13-15,0 0 1 0,0 0-3 16,0 0-2-16,-8-17-2 0,8 17 4 0,0 0-2 16,0 0 5-16,0 0 12 0,0 0-8 0,0 0-2 15,0 0-1-15,0 0 0 16,0 0 6-16,0 0-1 0,0 0 1 0,0 0 7 15,0 0-2-15,0 0-1 0,0 0 0 0,0 0-5 0,0 0 2 16,0 0-3-16,0 0 3 16,0 0 0-16,0 0-3 0,0 0-4 0,0 0 1 15,0 0-7-15,0 0 3 16,0 0-7-16,0 0-2 0,0 0-6 0,0 0 2 0,0 0-2 16,0 0-1-16,0 0-5 0,0 0-3 0,0 0-5 15,0 0-3-15,0 0 3 16,0 0-2-16,0 0 0 0,-6 37-1 15,6-37-3-15,0 0-1 0,0 0-2 0,-8 15-4 16,8-15 0-16,0 0-1 16,0 15 0-16,0-15 2 0,0 0-4 0,-4 17 1 15,4-17-2-15,-4 14 2 0,4-14-3 0,0 0 2 0,-6 18-3 16,6-18 2-16,-8 14-1 0,8-14-2 0,0 0 3 16,-3 19-5-16,3-19 2 15,0 0 0-15,-4 15-2 0,4-15 2 0,0 0-2 0,0 15 4 16,0-15-4-16,0 0 2 15,0 0 0-15,-4 19-2 0,4-19 0 0,0 0-2 16,-4 18 3-16,4-18 2 16,0 0-4-16,0 19 0 0,0-19 0 0,0 0-1 0,0 17 3 15,0-17-2-15,0 0-1 16,0 0 1-16,0 19-2 0,0-19-2 0,0 0 5 16,0 0-1-16,0 0-2 15,0 17 2-15,0-17-2 0,0 0 1 0,0 0 0 16,0 0 0-16,0 0 2 0,0 0 0 0,0 0-2 0,0 17-1 15,0-17 5-15,0 0-3 16,0 0-1-16,0 0 1 0,0 0-3 0,0 0-1 0,0 0 4 16,0 0-4-1,0 0-2-15,0 0-3 0,0 0-2 0,0 0-10 0,0 0-11 16,0 0-19-16,0 0-25 0,0 0-41 0,0 0-36 0,8 9-41 16,-8-9-49-16,0 0-105 15,0 0-548-15,0 0-276 0</inkml:trace>
  <inkml:trace contextRef="#ctx0" brushRef="#br0" timeOffset="-119054.33">25187 9953 2594 0,'0'0'-124'0,"0"0"27"16,0 0 12-16,0 0 19 0,0 0 5 0,0 0 15 16,0 0 19-16,0 0 19 15,0 0 2-15,0 0 14 0,0 0 1 0,0 0 6 0,0 0 0 16,0 0-5-16,0 0-2 0,0 0 0 0,0 0 3 16,0 0 11-16,0 0-4 15,0 0-8-15,0 0 10 0,0 0 9 16,0 0-18-16,0 0 3 0,0 0 2 0,0 0 2 15,0 0 7-15,0 0-8 0,0 0 7 16,0 0-4-16,0 0 12 0,0 0 4 16,0 0-7-16,0 0-1 0,0 0-2 0,0 0 2 0,0 0 9 15,0 0-7-15,0 0 8 16,51 9-9-16,-51-9 1 0,0 0 0 0,18 0 1 16,-18 0-4-16,0 0-4 0,26-1-4 0,-26 1 2 0,0 0-3 15,25 0 6-15,-25 0-3 16,14-2 8-16,-14 2-3 0,0 0 4 15,25-2-3-15,-25 2 2 0,0 0-3 16,16-2 1-16,-16 2 2 0,0 0 0 0,0 0-1 16,18-4-4-16,-18 4-3 0,0 0 2 15,0 0-2-15,17-4-2 0,-17 4 4 0,0 0 1 16,0 0-6-16,0 0 2 0,20-4-1 0,-20 4-4 0,0 0-1 16,0 0 1-16,0 0-5 15,0 0 1-15,18-6 2 0,-18 6-2 0,4-1-4 16,-4 1 1-16,0 0 1 15,0 0-1-15,0 0-1 0,17-4 1 0,-17 4-3 0,0 0 1 16,0 0 3-16,0 0 1 16,0 0 4-16,10-4 3 0,-10 4-1 0,0 0 1 15,0 0 0-15,0 0 1 0,0 0-5 16,0 0 1-16,0 0 0 0,0 0 1 16,0 0-2-16,0 0-6 0,0 0 7 0,8-6 3 0,-8 6-1 15,0 0-3-15,0 0-2 16,0 0-1-16,0 0-8 0,0 0-8 0,0 0-14 0,0 0-11 15,0 0-28-15,0 0-34 16,0 0-51-16,0 0-30 0,0 0-44 0,0 0-106 16,0 0-536-16,0 0-208 15</inkml:trace>
  <inkml:trace contextRef="#ctx0" brushRef="#br0" timeOffset="-116974.5">28296 13371 2405 0,'0'0'-143'0,"0"0"32"0,0 0 17 0,0 0 22 15,0 0 4 1,0 0 10-16,0 0 16 0,0 0 1 0,0 0 13 0,0 0 3 16,0 0 15-16,0 0 12 0,0 0-12 0,0 0-1 15,0 0 7-15,0 0-1 0,0 0 2 16,0 0 5-16,0 0 3 0,0 0 8 0,0 0 8 15,0 0-8-15,0 0 9 16,0 0 1-16,0 0-4 0,0 0 11 0,0 0-2 0,0 0 12 16,0 0 0-16,0 0 10 15,0 0 11-15,0 0 5 0,0 0 5 0,0 0-1 16,0 0 9-16,0 0 0 0,0 0 15 0,0 0 0 16,0 0 6-16,0 0 2 15,0 0-1-15,0 0-2 0,0 0-3 0,0 0-3 16,0 0-13-16,0 0-6 0,0 0-7 15,0 0-6-15,0 0-6 0,0 0-4 0,0 0-1 16,0 0-2-16,0 0-6 0,0 0-2 16,0 0-7-16,0 0 2 0,0 0-2 0,0 0 3 15,0 0-4-15,0 0 5 16,0 0-6-16,0 0 1 0,0 0-8 0,0 0-1 16,0 0 0-16,-6 42 0 0,6-42-2 0,0 0 0 0,0 0-3 15,0 0 0-15,4 19-1 16,-4-19 2-16,0 0-4 0,0 0 2 15,0 0-2-15,0 21 5 0,0-21 0 16,0 0-3-16,0 0 2 0,2 16 1 0,-2-16-4 16,0 0 2-16,0 0-3 0,2 18 0 15,-2-18-1-15,0 0 2 0,4 14 0 16,-4-14 2-16,0 0-2 0,0 0 0 0,6 17-3 0,-6-17 0 0,0 0-2 16,4 13 1-1,-4-13-2-15,0 0-1 0,0 0-1 0,0 0 1 0,5 17-3 16,-5-17-1-16,0 0 1 15,0 0-1-15,6 14-4 0,-6-14 5 0,0 0-4 16,0 0 1-16,6 11 0 0,-6-11-1 16,0 0 0-16,0 0 0 0,0 0-1 0,0 0 2 15,8 13-3-15,-8-13 3 16,0 0-4-16,0 0-4 0,0 0 2 16,0 0 0-16,0 0-2 0,0 0 1 0,8 13-2 0,-8-13 5 0,0 0-3 15,0 0 3-15,0 0-2 16,0 0 2-16,0 0-1 0,0 0 2 0,0 0 0 0,0 0-3 15,0 0 3 1,0 0-1-16,0 0-4 0,0 0 1 0,0 0-3 0,8 10-3 16,-8-10-3-16,0 0-4 15,0 0-7-15,0 0-4 0,0 0-5 0,0 0-1 0,0 0-5 16,0 0-2-16,0 0-2 0,0 0-3 16,0 0-9-16,0 0-17 0,0 0-25 15,0 0-43-15,0 0-44 0,0 0-45 16,0 0-116-16,0 0-607 0,0 0-384 0</inkml:trace>
  <inkml:trace contextRef="#ctx0" brushRef="#br0" timeOffset="-116119.6">28174 13512 2708 0,'0'0'-161'0,"0"0"34"0,0 0 14 0,0 0 17 0,0 0 11 16,0 0 19-16,0 0 5 15,0 0 20-15,0 0 8 0,0 0 8 0,0 0 2 0,0 0 8 16,0 0-7-16,0 0 5 0,-27 4-2 0,27-4 11 16,0 0 6-16,0 0 8 15,0 0 3-15,0 0 9 0,0 0-2 0,0 0 12 16,-16 6-7-16,16-6 4 0,0 0 3 15,0 0-4-15,0 0 3 0,0 0 2 0,0 0 1 16,0 0 0-16,0 0 0 16,0 0 2-16,0 0-9 0,0 0 2 0,0 0 16 15,0 0-10-15,0 0-5 0,0 0 3 16,0 0-1-16,0 0 4 0,0 0-3 0,0 0 4 16,0 0-2-16,0 0 2 0,0 0-11 0,0 0 2 15,0 0 3-15,53-10-2 16,-53 10 9-16,0 0 6 0,22-4 3 15,-22 4 5-15,0 0 1 0,23-4 0 0,-23 4-4 16,0 0 0-16,24-2-5 0,-24 2 1 0,0 0-2 16,21 0-6-16,-21 0 8 15,0 0-7-15,24-1 1 0,-24 1-1 0,0 0 1 16,23 0-4-16,-23 0-5 0,0 0 5 0,20-3-3 0,-20 3 0 16,0 0 1-16,0 0-2 15,22-1-3-15,-22 1-2 0,0 0 2 16,0 0-6-16,0 0 0 0,0 0 0 0,21 0-7 15,-21 0-7-15,0 0-4 0,0 0-11 0,0 0-3 16,16-4-6-16,-16 4-7 16,0 0-7-16,0 0-1 0,0 0-3 0,0 0-2 0,0 0-12 15,20-2-5-15,-20 2-14 16,0 0-16-16,0 0-19 0,0 0-24 0,0 0-33 16,0 0-53-16,0 0-113 0,0 0-361 0,0 0 58 0</inkml:trace>
  <inkml:trace contextRef="#ctx0" brushRef="#br0" timeOffset="-115244.28">28272 13276 1890 0,'0'0'-90'16,"0"0"20"-16,0 0 19 0,0 0 16 0,0 0 13 16,0 0 12-16,0 0 10 15,0 0 20-15,0 0 2 0,0 0 19 0,0 0-4 16,0 0 18-16,0 0 7 0,0 0 0 0,0 0 20 0,0 0-9 16,0 0 3-16,0 0 11 15,0 0-1-15,0 0 2 0,0 0-3 0,0 0-5 16,0 0-5-16,0 0 5 0,0 0 0 15,0 0-7-15,0 0-5 0,-15 35 0 0,15-35-9 16,0 0-8-16,0 0 0 16,0 0-2-16,0 0 4 0,0 0-4 0,0 20-6 15,0-20 0-15,0 0-5 0,0 0-4 16,0 0 1-16,4 23-1 0,-4-23-1 0,0 0-2 16,0 0-4-16,0 17 4 0,0-17-4 0,0 0-2 0,0 0-5 15,0 0-2-15,0 21-1 16,0-21-1-16,0 0-1 0,0 0-3 0,0 15-4 15,0-15 0-15,0 0 1 16,0 0 0-16,0 0-1 0,0 17-3 0,0-17 5 0,0 0 3 16,0 0 2-16,0 0 0 15,3 16-5-15,-3-16 1 0,0 0 1 0,0 0-2 16,0 0 0-16,0 18-4 0,0-18 3 0,0 0-4 0,0 0 1 16,4 18-1-1,-4-18-2-15,0 0 2 0,0 0 1 0,6 15-4 16,-6-15 1-16,0 0 1 0,8 14 0 15,-8-14-1-15,0 0-2 0,4 13 1 0,-4-13 1 0,0 0 0 16,8 12-1-16,-8-12-2 16,0 0 0-16,0 0 0 0,0 0 0 0,4 17 0 15,-4-17-1-15,0 0 3 16,0 0 2-16,0 0-3 0,0 0 2 0,4 15-1 0,-4-15 1 16,0 0 0-16,0 0 0 0,0 0-5 0,0 0 6 15,0 0-3-15,6 13 2 16,-6-13-1-16,0 0-2 0,0 0 1 0,0 0 8 15,0 0-8-15,0 0-2 16,4 13 0-16,-4-13 1 0,0 0 0 0,0 0 0 0,0 0-3 16,0 0 1-16,0 0-3 15,0 15-4-15,0-15-11 0,0 0-21 0,0 0-24 16,0 0-22-16,0 0-36 0,0 0-37 0,0 15-31 16,0-15-44-16,0 0-106 0,0 0-517 15,0 0-209-15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دیجیتال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جلسه ۵</a:t>
            </a: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معکوس تبدیل </a:t>
            </a:r>
            <a:r>
              <a:rPr lang="en-US" dirty="0">
                <a:latin typeface="XB Niloofar" panose="02000503080000020003" pitchFamily="2" charset="-78"/>
                <a:cs typeface="XB Niloofar" panose="02000503080000020003" pitchFamily="2" charset="-78"/>
              </a:rPr>
              <a:t>Z</a:t>
            </a:r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F467F8-A678-4B4E-9BF0-5629CFBAB851}"/>
                  </a:ext>
                </a:extLst>
              </p14:cNvPr>
              <p14:cNvContentPartPr/>
              <p14:nvPr/>
            </p14:nvContentPartPr>
            <p14:xfrm>
              <a:off x="470880" y="67680"/>
              <a:ext cx="11426040" cy="668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F467F8-A678-4B4E-9BF0-5629CFBAB8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520" y="58320"/>
                <a:ext cx="11444760" cy="67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07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E8DAE3-327A-44CC-9EC1-332B2CF822E0}"/>
                  </a:ext>
                </a:extLst>
              </p14:cNvPr>
              <p14:cNvContentPartPr/>
              <p14:nvPr/>
            </p14:nvContentPartPr>
            <p14:xfrm>
              <a:off x="794520" y="66240"/>
              <a:ext cx="10892520" cy="401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E8DAE3-327A-44CC-9EC1-332B2CF822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160" y="56880"/>
                <a:ext cx="10911240" cy="40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9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3389DC-A643-42F2-8A42-CCA1B5894ADD}"/>
                  </a:ext>
                </a:extLst>
              </p14:cNvPr>
              <p14:cNvContentPartPr/>
              <p14:nvPr/>
            </p14:nvContentPartPr>
            <p14:xfrm>
              <a:off x="257400" y="92520"/>
              <a:ext cx="11633400" cy="675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3389DC-A643-42F2-8A42-CCA1B5894A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040" y="83160"/>
                <a:ext cx="11652120" cy="6769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DA04822-3CFC-49D8-98D5-3BE569B38D68}"/>
              </a:ext>
            </a:extLst>
          </p:cNvPr>
          <p:cNvSpPr/>
          <p:nvPr/>
        </p:nvSpPr>
        <p:spPr>
          <a:xfrm>
            <a:off x="4093029" y="3458548"/>
            <a:ext cx="3962400" cy="71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690A5B-636B-486E-A8C8-30A8B2EB6011}"/>
                  </a:ext>
                </a:extLst>
              </p14:cNvPr>
              <p14:cNvContentPartPr/>
              <p14:nvPr/>
            </p14:nvContentPartPr>
            <p14:xfrm>
              <a:off x="4076280" y="3436200"/>
              <a:ext cx="5139720" cy="261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690A5B-636B-486E-A8C8-30A8B2EB60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6920" y="3426840"/>
                <a:ext cx="5158440" cy="26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38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02116D-65AC-41E9-B573-14B7E97A268F}"/>
                  </a:ext>
                </a:extLst>
              </p14:cNvPr>
              <p14:cNvContentPartPr/>
              <p14:nvPr/>
            </p14:nvContentPartPr>
            <p14:xfrm>
              <a:off x="137160" y="18720"/>
              <a:ext cx="11832120" cy="6315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02116D-65AC-41E9-B573-14B7E97A26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9360"/>
                <a:ext cx="11850840" cy="63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30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2E2713-6572-4031-A191-F576347BEB2E}"/>
                  </a:ext>
                </a:extLst>
              </p14:cNvPr>
              <p14:cNvContentPartPr/>
              <p14:nvPr/>
            </p14:nvContentPartPr>
            <p14:xfrm>
              <a:off x="78480" y="153360"/>
              <a:ext cx="12111840" cy="640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2E2713-6572-4031-A191-F576347BEB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20" y="144000"/>
                <a:ext cx="12130560" cy="64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E3B8DA-3240-456F-AFD7-D2FA20004DF0}"/>
                  </a:ext>
                </a:extLst>
              </p14:cNvPr>
              <p14:cNvContentPartPr/>
              <p14:nvPr/>
            </p14:nvContentPartPr>
            <p14:xfrm>
              <a:off x="1220040" y="1389600"/>
              <a:ext cx="8325720" cy="1726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E3B8DA-3240-456F-AFD7-D2FA20004D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0680" y="1380240"/>
                <a:ext cx="8344440" cy="17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00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1BA26-AAF2-4649-A405-E671977E3D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0" y="0"/>
            <a:ext cx="7266432" cy="68839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7486FF-9BE3-41BA-806B-788B8983DA37}"/>
                  </a:ext>
                </a:extLst>
              </p14:cNvPr>
              <p14:cNvContentPartPr/>
              <p14:nvPr/>
            </p14:nvContentPartPr>
            <p14:xfrm>
              <a:off x="232560" y="152280"/>
              <a:ext cx="11691360" cy="568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7486FF-9BE3-41BA-806B-788B8983DA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200" y="142920"/>
                <a:ext cx="11710080" cy="57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19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1BA26-AAF2-4649-A405-E671977E3D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0" y="0"/>
            <a:ext cx="7266432" cy="68839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6B67C8-DF3D-43CA-87C8-B93BE8853713}"/>
                  </a:ext>
                </a:extLst>
              </p14:cNvPr>
              <p14:cNvContentPartPr/>
              <p14:nvPr/>
            </p14:nvContentPartPr>
            <p14:xfrm>
              <a:off x="3742560" y="90360"/>
              <a:ext cx="8380080" cy="559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6B67C8-DF3D-43CA-87C8-B93BE88537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3200" y="81000"/>
                <a:ext cx="8398800" cy="56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620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300EE8-ABC6-4127-BB65-4ADB9C0BC34E}"/>
                  </a:ext>
                </a:extLst>
              </p14:cNvPr>
              <p14:cNvContentPartPr/>
              <p14:nvPr/>
            </p14:nvContentPartPr>
            <p14:xfrm>
              <a:off x="150120" y="53280"/>
              <a:ext cx="11848320" cy="6509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300EE8-ABC6-4127-BB65-4ADB9C0BC3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760" y="43920"/>
                <a:ext cx="11867040" cy="65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41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11042</TotalTime>
  <Words>17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XB Niloofar</vt:lpstr>
      <vt:lpstr>Office Theme</vt:lpstr>
      <vt:lpstr>Custom Design</vt:lpstr>
      <vt:lpstr>سیستم‌های کنترل دیجیتال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56</cp:revision>
  <dcterms:created xsi:type="dcterms:W3CDTF">2021-02-22T10:05:44Z</dcterms:created>
  <dcterms:modified xsi:type="dcterms:W3CDTF">2022-02-27T17:43:05Z</dcterms:modified>
</cp:coreProperties>
</file>