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86" r:id="rId3"/>
    <p:sldId id="261" r:id="rId4"/>
    <p:sldId id="257" r:id="rId5"/>
    <p:sldId id="271" r:id="rId6"/>
    <p:sldId id="293" r:id="rId7"/>
    <p:sldId id="260" r:id="rId8"/>
    <p:sldId id="281" r:id="rId9"/>
    <p:sldId id="267" r:id="rId10"/>
    <p:sldId id="270" r:id="rId11"/>
    <p:sldId id="294" r:id="rId12"/>
    <p:sldId id="313" r:id="rId13"/>
    <p:sldId id="314" r:id="rId14"/>
    <p:sldId id="315" r:id="rId15"/>
    <p:sldId id="262" r:id="rId16"/>
    <p:sldId id="291" r:id="rId17"/>
    <p:sldId id="282" r:id="rId18"/>
  </p:sldIdLst>
  <p:sldSz cx="9144000" cy="5143500" type="screen16x9"/>
  <p:notesSz cx="6858000" cy="9144000"/>
  <p:embeddedFontLst>
    <p:embeddedFont>
      <p:font typeface="Comfortaa Medium" panose="020B0604020202020204" charset="0"/>
      <p:regular r:id="rId20"/>
      <p:bold r:id="rId21"/>
    </p:embeddedFont>
    <p:embeddedFont>
      <p:font typeface="Dosis" pitchFamily="2" charset="0"/>
      <p:regular r:id="rId22"/>
      <p:bold r:id="rId23"/>
    </p:embeddedFont>
    <p:embeddedFont>
      <p:font typeface="IRNazli" panose="02000506000000020002" pitchFamily="2" charset="-78"/>
      <p:regular r:id="rId24"/>
      <p:bold r:id="rId25"/>
    </p:embeddedFont>
    <p:embeddedFont>
      <p:font typeface="Lato" panose="020F0502020204030203" pitchFamily="34" charset="0"/>
      <p:regular r:id="rId26"/>
      <p:bold r:id="rId27"/>
      <p:italic r:id="rId28"/>
      <p:boldItalic r:id="rId29"/>
    </p:embeddedFont>
    <p:embeddedFont>
      <p:font typeface="Nunito Sans" pitchFamily="2" charset="0"/>
      <p:regular r:id="rId30"/>
      <p:bold r:id="rId31"/>
      <p:italic r:id="rId32"/>
      <p:boldItalic r:id="rId33"/>
    </p:embeddedFont>
    <p:embeddedFont>
      <p:font typeface="Nunito Sans Black" pitchFamily="2" charset="0"/>
      <p:bold r:id="rId34"/>
      <p:boldItalic r:id="rId35"/>
    </p:embeddedFont>
    <p:embeddedFont>
      <p:font typeface="Open Sans" panose="020B0606030504020204" pitchFamily="34" charset="0"/>
      <p:regular r:id="rId36"/>
      <p:bold r:id="rId37"/>
      <p:italic r:id="rId38"/>
      <p:boldItalic r:id="rId39"/>
    </p:embeddedFont>
    <p:embeddedFont>
      <p:font typeface="Pacifico" panose="00000500000000000000" pitchFamily="2"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FED860-55F9-454F-9131-B0862935A4C0}">
  <a:tblStyle styleId="{89FED860-55F9-454F-9131-B0862935A4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2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AD518-E69D-4397-BF86-BBF9DAF30C67}" type="doc">
      <dgm:prSet loTypeId="urn:microsoft.com/office/officeart/2009/3/layout/OpposingIdeas" loCatId="relationship" qsTypeId="urn:microsoft.com/office/officeart/2005/8/quickstyle/simple4" qsCatId="simple" csTypeId="urn:microsoft.com/office/officeart/2005/8/colors/accent1_2" csCatId="accent1" phldr="1"/>
      <dgm:spPr/>
      <dgm:t>
        <a:bodyPr/>
        <a:lstStyle/>
        <a:p>
          <a:endParaRPr lang="en-US"/>
        </a:p>
      </dgm:t>
    </dgm:pt>
    <dgm:pt modelId="{3A8617B9-AE03-427F-867A-501FA502EADB}">
      <dgm:prSet phldrT="[Text]" custT="1"/>
      <dgm:spPr/>
      <dgm:t>
        <a:bodyPr/>
        <a:lstStyle/>
        <a:p>
          <a:pPr algn="ctr"/>
          <a:r>
            <a:rPr lang="en-US" sz="1800" b="1">
              <a:latin typeface="IRNazli" panose="02000506000000020002" pitchFamily="2" charset="-78"/>
              <a:cs typeface="IRNazli" panose="02000506000000020002" pitchFamily="2" charset="-78"/>
            </a:rPr>
            <a:t>Benefits</a:t>
          </a:r>
        </a:p>
      </dgm:t>
    </dgm:pt>
    <dgm:pt modelId="{B4D3446F-5B49-443A-BD7D-B313CEE73A3D}" type="parTrans" cxnId="{91C66089-564F-4DF5-983C-99EF507CBEB4}">
      <dgm:prSet/>
      <dgm:spPr/>
      <dgm:t>
        <a:bodyPr/>
        <a:lstStyle/>
        <a:p>
          <a:endParaRPr lang="en-US"/>
        </a:p>
      </dgm:t>
    </dgm:pt>
    <dgm:pt modelId="{1B420FB7-256C-432C-B0A9-9E811D1A1783}" type="sibTrans" cxnId="{91C66089-564F-4DF5-983C-99EF507CBEB4}">
      <dgm:prSet/>
      <dgm:spPr/>
      <dgm:t>
        <a:bodyPr/>
        <a:lstStyle/>
        <a:p>
          <a:endParaRPr lang="en-US"/>
        </a:p>
      </dgm:t>
    </dgm:pt>
    <dgm:pt modelId="{905F846D-D721-4D17-9150-8D868BC18B60}">
      <dgm:prSet phldrT="[Text]" custT="1"/>
      <dgm:spPr/>
      <dgm:t>
        <a:bodyPr/>
        <a:lstStyle/>
        <a:p>
          <a:pPr>
            <a:buFont typeface="Arial" panose="020B0604020202020204" pitchFamily="34" charset="0"/>
            <a:buChar char="•"/>
          </a:pPr>
          <a:r>
            <a:rPr lang="en-US" sz="1200" b="0" i="0" u="none" strike="noStrike" cap="none">
              <a:solidFill>
                <a:schemeClr val="tx1"/>
              </a:solidFill>
              <a:latin typeface="Lato"/>
              <a:ea typeface="Lato"/>
              <a:cs typeface="Lato"/>
              <a:sym typeface="Lato"/>
            </a:rPr>
            <a:t>Ease of implementation and rapid return on investment.</a:t>
          </a:r>
        </a:p>
        <a:p>
          <a:pPr>
            <a:buFont typeface="Arial" panose="020B0604020202020204" pitchFamily="34" charset="0"/>
            <a:buChar char="•"/>
          </a:pPr>
          <a:endParaRPr lang="en-US" sz="1200" b="0" i="0" u="none" strike="noStrike" cap="none">
            <a:solidFill>
              <a:schemeClr val="tx1"/>
            </a:solidFill>
            <a:latin typeface="Lato"/>
            <a:ea typeface="Lato"/>
            <a:cs typeface="Lato"/>
            <a:sym typeface="Lato"/>
          </a:endParaRPr>
        </a:p>
        <a:p>
          <a:pPr>
            <a:buFont typeface="Arial" panose="020B0604020202020204" pitchFamily="34" charset="0"/>
            <a:buChar char="•"/>
          </a:pPr>
          <a:r>
            <a:rPr lang="en-US" sz="1200" b="0" i="0" u="none" strike="noStrike" cap="none">
              <a:solidFill>
                <a:schemeClr val="tx1"/>
              </a:solidFill>
              <a:latin typeface="Lato"/>
              <a:ea typeface="Lato"/>
              <a:cs typeface="Lato"/>
              <a:sym typeface="Lato"/>
            </a:rPr>
            <a:t>Allow human resources to focus their attention on value-added taks.</a:t>
          </a:r>
        </a:p>
        <a:p>
          <a:pPr>
            <a:buFont typeface="Arial" panose="020B0604020202020204" pitchFamily="34" charset="0"/>
            <a:buChar char="•"/>
          </a:pPr>
          <a:endParaRPr lang="en-US" sz="1400"/>
        </a:p>
      </dgm:t>
    </dgm:pt>
    <dgm:pt modelId="{98EFC253-99DB-4660-8460-18CDE49D5F85}" type="parTrans" cxnId="{5991AFDF-B297-483F-88EA-DD41F6F83C9A}">
      <dgm:prSet/>
      <dgm:spPr/>
      <dgm:t>
        <a:bodyPr/>
        <a:lstStyle/>
        <a:p>
          <a:endParaRPr lang="en-US"/>
        </a:p>
      </dgm:t>
    </dgm:pt>
    <dgm:pt modelId="{37E4FCAC-B89D-4DF7-84C9-2E577FD58618}" type="sibTrans" cxnId="{5991AFDF-B297-483F-88EA-DD41F6F83C9A}">
      <dgm:prSet/>
      <dgm:spPr/>
      <dgm:t>
        <a:bodyPr/>
        <a:lstStyle/>
        <a:p>
          <a:endParaRPr lang="en-US"/>
        </a:p>
      </dgm:t>
    </dgm:pt>
    <dgm:pt modelId="{359E2416-55C5-4B1B-AB47-3660D53FBBB6}">
      <dgm:prSet phldrT="[Text]"/>
      <dgm:spPr/>
      <dgm:t>
        <a:bodyPr/>
        <a:lstStyle/>
        <a:p>
          <a:pPr algn="ctr"/>
          <a:r>
            <a:rPr lang="en-US" b="1">
              <a:latin typeface="IRNazli" panose="02000506000000020002" pitchFamily="2" charset="-78"/>
              <a:cs typeface="IRNazli" panose="02000506000000020002" pitchFamily="2" charset="-78"/>
            </a:rPr>
            <a:t>Challenges</a:t>
          </a:r>
        </a:p>
      </dgm:t>
    </dgm:pt>
    <dgm:pt modelId="{EE79C46F-C33E-46F6-B38E-41D1760F60D6}" type="parTrans" cxnId="{B4839BA9-A6EF-47A7-BCBE-65EEFB447250}">
      <dgm:prSet/>
      <dgm:spPr/>
      <dgm:t>
        <a:bodyPr/>
        <a:lstStyle/>
        <a:p>
          <a:endParaRPr lang="en-US"/>
        </a:p>
      </dgm:t>
    </dgm:pt>
    <dgm:pt modelId="{A907A071-89EB-4C3B-8BDA-E347E0014620}" type="sibTrans" cxnId="{B4839BA9-A6EF-47A7-BCBE-65EEFB447250}">
      <dgm:prSet/>
      <dgm:spPr/>
      <dgm:t>
        <a:bodyPr/>
        <a:lstStyle/>
        <a:p>
          <a:endParaRPr lang="en-US"/>
        </a:p>
      </dgm:t>
    </dgm:pt>
    <dgm:pt modelId="{868DD144-27C9-4B8A-B04D-9EAFADC68BB4}">
      <dgm:prSet phldrT="[Text]" custT="1"/>
      <dgm:spPr/>
      <dgm:t>
        <a:bodyPr/>
        <a:lstStyle/>
        <a:p>
          <a:pPr>
            <a:buFont typeface="Arial" panose="020B0604020202020204" pitchFamily="34" charset="0"/>
            <a:buChar char="•"/>
          </a:pPr>
          <a:r>
            <a:rPr lang="en-US" sz="1200" b="0" i="0" u="none" strike="noStrike" cap="none">
              <a:solidFill>
                <a:schemeClr val="tx1"/>
              </a:solidFill>
              <a:latin typeface="Lato"/>
              <a:ea typeface="Lato"/>
              <a:cs typeface="Lato"/>
              <a:sym typeface="Lato"/>
            </a:rPr>
            <a:t>To achieve benefits through the use of AI in automation, a unified digital business strategy must be developed and implemented at all company locations.</a:t>
          </a:r>
        </a:p>
        <a:p>
          <a:pPr>
            <a:buFont typeface="Arial" panose="020B0604020202020204" pitchFamily="34" charset="0"/>
            <a:buChar char="•"/>
          </a:pPr>
          <a:endParaRPr lang="en-US" sz="1200" b="0" i="0" u="none" strike="noStrike" cap="none">
            <a:solidFill>
              <a:schemeClr val="tx1"/>
            </a:solidFill>
            <a:latin typeface="Lato"/>
            <a:ea typeface="Lato"/>
            <a:cs typeface="Lato"/>
            <a:sym typeface="Lato"/>
          </a:endParaRPr>
        </a:p>
        <a:p>
          <a:pPr>
            <a:buFont typeface="Arial" panose="020B0604020202020204" pitchFamily="34" charset="0"/>
            <a:buChar char="•"/>
          </a:pPr>
          <a:r>
            <a:rPr lang="en-US" sz="1200" b="0" i="0" u="none" strike="noStrike" cap="none">
              <a:solidFill>
                <a:schemeClr val="tx1"/>
              </a:solidFill>
              <a:latin typeface="Lato"/>
              <a:ea typeface="Lato"/>
              <a:cs typeface="Lato"/>
              <a:sym typeface="Lato"/>
            </a:rPr>
            <a:t>Decision logic and business rules must be integrated.</a:t>
          </a:r>
        </a:p>
      </dgm:t>
    </dgm:pt>
    <dgm:pt modelId="{A45C6360-8350-4CCD-8039-E1258D2F2DBC}" type="parTrans" cxnId="{E7D8F167-5295-4200-BABF-C0137431DCD8}">
      <dgm:prSet/>
      <dgm:spPr/>
      <dgm:t>
        <a:bodyPr/>
        <a:lstStyle/>
        <a:p>
          <a:endParaRPr lang="en-US"/>
        </a:p>
      </dgm:t>
    </dgm:pt>
    <dgm:pt modelId="{0479E8CB-99B3-441C-B792-903928A2A2B9}" type="sibTrans" cxnId="{E7D8F167-5295-4200-BABF-C0137431DCD8}">
      <dgm:prSet/>
      <dgm:spPr/>
      <dgm:t>
        <a:bodyPr/>
        <a:lstStyle/>
        <a:p>
          <a:endParaRPr lang="en-US"/>
        </a:p>
      </dgm:t>
    </dgm:pt>
    <dgm:pt modelId="{542D3FB0-8F09-4C89-9FAC-B7AD29DB8F50}">
      <dgm:prSet custT="1"/>
      <dgm:spPr/>
      <dgm:t>
        <a:bodyPr/>
        <a:lstStyle/>
        <a:p>
          <a:endParaRPr lang="en-US" sz="1400"/>
        </a:p>
      </dgm:t>
    </dgm:pt>
    <dgm:pt modelId="{B968FFEC-F6F6-4191-A7FF-206B6C6F2BC3}" type="sibTrans" cxnId="{41C0F18A-E2D1-4D47-BC69-C92557E0A55F}">
      <dgm:prSet/>
      <dgm:spPr/>
      <dgm:t>
        <a:bodyPr/>
        <a:lstStyle/>
        <a:p>
          <a:endParaRPr lang="en-US"/>
        </a:p>
      </dgm:t>
    </dgm:pt>
    <dgm:pt modelId="{84D6D97B-05C4-4CDD-8B9F-C0C94E6116F3}" type="parTrans" cxnId="{41C0F18A-E2D1-4D47-BC69-C92557E0A55F}">
      <dgm:prSet/>
      <dgm:spPr/>
      <dgm:t>
        <a:bodyPr/>
        <a:lstStyle/>
        <a:p>
          <a:endParaRPr lang="en-US"/>
        </a:p>
      </dgm:t>
    </dgm:pt>
    <dgm:pt modelId="{71EC1FFE-E5A2-40C7-8983-11F27D01E2E5}" type="pres">
      <dgm:prSet presAssocID="{3FCAD518-E69D-4397-BF86-BBF9DAF30C67}" presName="Name0" presStyleCnt="0">
        <dgm:presLayoutVars>
          <dgm:chMax val="2"/>
          <dgm:dir/>
          <dgm:animOne val="branch"/>
          <dgm:animLvl val="lvl"/>
          <dgm:resizeHandles val="exact"/>
        </dgm:presLayoutVars>
      </dgm:prSet>
      <dgm:spPr/>
    </dgm:pt>
    <dgm:pt modelId="{8CEC43DD-4922-4150-A263-B44672527680}" type="pres">
      <dgm:prSet presAssocID="{3FCAD518-E69D-4397-BF86-BBF9DAF30C67}" presName="Background" presStyleLbl="node1" presStyleIdx="0" presStyleCnt="1" custLinFactNeighborX="-1"/>
      <dgm:spPr/>
    </dgm:pt>
    <dgm:pt modelId="{C23A2224-A514-4CC7-9F74-54B4118CBD8A}" type="pres">
      <dgm:prSet presAssocID="{3FCAD518-E69D-4397-BF86-BBF9DAF30C67}" presName="Divider" presStyleLbl="callout" presStyleIdx="0" presStyleCnt="1"/>
      <dgm:spPr/>
    </dgm:pt>
    <dgm:pt modelId="{6BBD9D7A-4CCB-4134-872A-5AD5EFD0D322}" type="pres">
      <dgm:prSet presAssocID="{3FCAD518-E69D-4397-BF86-BBF9DAF30C67}" presName="ChildText1" presStyleLbl="revTx" presStyleIdx="0" presStyleCnt="0">
        <dgm:presLayoutVars>
          <dgm:chMax val="0"/>
          <dgm:chPref val="0"/>
          <dgm:bulletEnabled val="1"/>
        </dgm:presLayoutVars>
      </dgm:prSet>
      <dgm:spPr/>
    </dgm:pt>
    <dgm:pt modelId="{47EBB232-A1D8-4CC0-A85B-7BED018D2C18}" type="pres">
      <dgm:prSet presAssocID="{3FCAD518-E69D-4397-BF86-BBF9DAF30C67}" presName="ChildText2" presStyleLbl="revTx" presStyleIdx="0" presStyleCnt="0">
        <dgm:presLayoutVars>
          <dgm:chMax val="0"/>
          <dgm:chPref val="0"/>
          <dgm:bulletEnabled val="1"/>
        </dgm:presLayoutVars>
      </dgm:prSet>
      <dgm:spPr/>
    </dgm:pt>
    <dgm:pt modelId="{29DBE2E5-80E5-4902-98C9-3685C56D2AE9}" type="pres">
      <dgm:prSet presAssocID="{3FCAD518-E69D-4397-BF86-BBF9DAF30C67}" presName="ParentText1" presStyleLbl="revTx" presStyleIdx="0" presStyleCnt="0">
        <dgm:presLayoutVars>
          <dgm:chMax val="1"/>
          <dgm:chPref val="1"/>
        </dgm:presLayoutVars>
      </dgm:prSet>
      <dgm:spPr/>
    </dgm:pt>
    <dgm:pt modelId="{3B9B5904-A35A-42AF-B5A2-1A363F213935}" type="pres">
      <dgm:prSet presAssocID="{3FCAD518-E69D-4397-BF86-BBF9DAF30C67}" presName="ParentShape1" presStyleLbl="alignImgPlace1" presStyleIdx="0" presStyleCnt="2">
        <dgm:presLayoutVars/>
      </dgm:prSet>
      <dgm:spPr/>
    </dgm:pt>
    <dgm:pt modelId="{96CFA6CB-3E1B-4186-AEA7-B29DCC3CB51C}" type="pres">
      <dgm:prSet presAssocID="{3FCAD518-E69D-4397-BF86-BBF9DAF30C67}" presName="ParentText2" presStyleLbl="revTx" presStyleIdx="0" presStyleCnt="0">
        <dgm:presLayoutVars>
          <dgm:chMax val="1"/>
          <dgm:chPref val="1"/>
        </dgm:presLayoutVars>
      </dgm:prSet>
      <dgm:spPr/>
    </dgm:pt>
    <dgm:pt modelId="{45D86082-3E1F-4FD7-9CF8-58DF750D42D4}" type="pres">
      <dgm:prSet presAssocID="{3FCAD518-E69D-4397-BF86-BBF9DAF30C67}" presName="ParentShape2" presStyleLbl="alignImgPlace1" presStyleIdx="1" presStyleCnt="2">
        <dgm:presLayoutVars/>
      </dgm:prSet>
      <dgm:spPr/>
    </dgm:pt>
  </dgm:ptLst>
  <dgm:cxnLst>
    <dgm:cxn modelId="{9BF84B0B-F657-4B95-BB92-1F8D893B9850}" type="presOf" srcId="{359E2416-55C5-4B1B-AB47-3660D53FBBB6}" destId="{45D86082-3E1F-4FD7-9CF8-58DF750D42D4}" srcOrd="1" destOrd="0" presId="urn:microsoft.com/office/officeart/2009/3/layout/OpposingIdeas"/>
    <dgm:cxn modelId="{0265F824-6825-4C39-97BE-7CC8F13755BD}" type="presOf" srcId="{868DD144-27C9-4B8A-B04D-9EAFADC68BB4}" destId="{47EBB232-A1D8-4CC0-A85B-7BED018D2C18}" srcOrd="0" destOrd="0" presId="urn:microsoft.com/office/officeart/2009/3/layout/OpposingIdeas"/>
    <dgm:cxn modelId="{D4103C2D-5D8C-479B-B1F1-28D095DF41E3}" type="presOf" srcId="{3A8617B9-AE03-427F-867A-501FA502EADB}" destId="{3B9B5904-A35A-42AF-B5A2-1A363F213935}" srcOrd="1" destOrd="0" presId="urn:microsoft.com/office/officeart/2009/3/layout/OpposingIdeas"/>
    <dgm:cxn modelId="{E7D8F167-5295-4200-BABF-C0137431DCD8}" srcId="{359E2416-55C5-4B1B-AB47-3660D53FBBB6}" destId="{868DD144-27C9-4B8A-B04D-9EAFADC68BB4}" srcOrd="0" destOrd="0" parTransId="{A45C6360-8350-4CCD-8039-E1258D2F2DBC}" sibTransId="{0479E8CB-99B3-441C-B792-903928A2A2B9}"/>
    <dgm:cxn modelId="{521CE97B-32AF-452B-94FC-B1D0D5F842F9}" type="presOf" srcId="{3A8617B9-AE03-427F-867A-501FA502EADB}" destId="{29DBE2E5-80E5-4902-98C9-3685C56D2AE9}" srcOrd="0" destOrd="0" presId="urn:microsoft.com/office/officeart/2009/3/layout/OpposingIdeas"/>
    <dgm:cxn modelId="{91C66089-564F-4DF5-983C-99EF507CBEB4}" srcId="{3FCAD518-E69D-4397-BF86-BBF9DAF30C67}" destId="{3A8617B9-AE03-427F-867A-501FA502EADB}" srcOrd="0" destOrd="0" parTransId="{B4D3446F-5B49-443A-BD7D-B313CEE73A3D}" sibTransId="{1B420FB7-256C-432C-B0A9-9E811D1A1783}"/>
    <dgm:cxn modelId="{41C0F18A-E2D1-4D47-BC69-C92557E0A55F}" srcId="{359E2416-55C5-4B1B-AB47-3660D53FBBB6}" destId="{542D3FB0-8F09-4C89-9FAC-B7AD29DB8F50}" srcOrd="1" destOrd="0" parTransId="{84D6D97B-05C4-4CDD-8B9F-C0C94E6116F3}" sibTransId="{B968FFEC-F6F6-4191-A7FF-206B6C6F2BC3}"/>
    <dgm:cxn modelId="{B4839BA9-A6EF-47A7-BCBE-65EEFB447250}" srcId="{3FCAD518-E69D-4397-BF86-BBF9DAF30C67}" destId="{359E2416-55C5-4B1B-AB47-3660D53FBBB6}" srcOrd="1" destOrd="0" parTransId="{EE79C46F-C33E-46F6-B38E-41D1760F60D6}" sibTransId="{A907A071-89EB-4C3B-8BDA-E347E0014620}"/>
    <dgm:cxn modelId="{0D4B18B2-A5CC-4922-ACE7-29559295AE2A}" type="presOf" srcId="{905F846D-D721-4D17-9150-8D868BC18B60}" destId="{6BBD9D7A-4CCB-4134-872A-5AD5EFD0D322}" srcOrd="0" destOrd="0" presId="urn:microsoft.com/office/officeart/2009/3/layout/OpposingIdeas"/>
    <dgm:cxn modelId="{5B7BEBC0-1A63-470E-B173-83D19D0A2B72}" type="presOf" srcId="{359E2416-55C5-4B1B-AB47-3660D53FBBB6}" destId="{96CFA6CB-3E1B-4186-AEA7-B29DCC3CB51C}" srcOrd="0" destOrd="0" presId="urn:microsoft.com/office/officeart/2009/3/layout/OpposingIdeas"/>
    <dgm:cxn modelId="{54A793C3-C330-4595-A4E7-10CCE3A93519}" type="presOf" srcId="{542D3FB0-8F09-4C89-9FAC-B7AD29DB8F50}" destId="{47EBB232-A1D8-4CC0-A85B-7BED018D2C18}" srcOrd="0" destOrd="1" presId="urn:microsoft.com/office/officeart/2009/3/layout/OpposingIdeas"/>
    <dgm:cxn modelId="{937D96DE-308F-47B0-B2EA-32F2976907B9}" type="presOf" srcId="{3FCAD518-E69D-4397-BF86-BBF9DAF30C67}" destId="{71EC1FFE-E5A2-40C7-8983-11F27D01E2E5}" srcOrd="0" destOrd="0" presId="urn:microsoft.com/office/officeart/2009/3/layout/OpposingIdeas"/>
    <dgm:cxn modelId="{5991AFDF-B297-483F-88EA-DD41F6F83C9A}" srcId="{3A8617B9-AE03-427F-867A-501FA502EADB}" destId="{905F846D-D721-4D17-9150-8D868BC18B60}" srcOrd="0" destOrd="0" parTransId="{98EFC253-99DB-4660-8460-18CDE49D5F85}" sibTransId="{37E4FCAC-B89D-4DF7-84C9-2E577FD58618}"/>
    <dgm:cxn modelId="{4645BA10-F875-456D-8F77-502CD2D75B3F}" type="presParOf" srcId="{71EC1FFE-E5A2-40C7-8983-11F27D01E2E5}" destId="{8CEC43DD-4922-4150-A263-B44672527680}" srcOrd="0" destOrd="0" presId="urn:microsoft.com/office/officeart/2009/3/layout/OpposingIdeas"/>
    <dgm:cxn modelId="{8BF9D046-862E-4A9C-A961-06081A52361F}" type="presParOf" srcId="{71EC1FFE-E5A2-40C7-8983-11F27D01E2E5}" destId="{C23A2224-A514-4CC7-9F74-54B4118CBD8A}" srcOrd="1" destOrd="0" presId="urn:microsoft.com/office/officeart/2009/3/layout/OpposingIdeas"/>
    <dgm:cxn modelId="{CDEA786B-0B81-48CF-83C1-00D7F5E5BBF1}" type="presParOf" srcId="{71EC1FFE-E5A2-40C7-8983-11F27D01E2E5}" destId="{6BBD9D7A-4CCB-4134-872A-5AD5EFD0D322}" srcOrd="2" destOrd="0" presId="urn:microsoft.com/office/officeart/2009/3/layout/OpposingIdeas"/>
    <dgm:cxn modelId="{B2970079-1AC6-4F5A-950B-69553F7BF7F1}" type="presParOf" srcId="{71EC1FFE-E5A2-40C7-8983-11F27D01E2E5}" destId="{47EBB232-A1D8-4CC0-A85B-7BED018D2C18}" srcOrd="3" destOrd="0" presId="urn:microsoft.com/office/officeart/2009/3/layout/OpposingIdeas"/>
    <dgm:cxn modelId="{60ED6844-3C3B-4737-82A1-0ED83D7564E1}" type="presParOf" srcId="{71EC1FFE-E5A2-40C7-8983-11F27D01E2E5}" destId="{29DBE2E5-80E5-4902-98C9-3685C56D2AE9}" srcOrd="4" destOrd="0" presId="urn:microsoft.com/office/officeart/2009/3/layout/OpposingIdeas"/>
    <dgm:cxn modelId="{0903205C-8D9E-4A19-A3B4-91F928D8DA7C}" type="presParOf" srcId="{71EC1FFE-E5A2-40C7-8983-11F27D01E2E5}" destId="{3B9B5904-A35A-42AF-B5A2-1A363F213935}" srcOrd="5" destOrd="0" presId="urn:microsoft.com/office/officeart/2009/3/layout/OpposingIdeas"/>
    <dgm:cxn modelId="{72C46E64-37CD-4B78-AE9B-04563B9141D0}" type="presParOf" srcId="{71EC1FFE-E5A2-40C7-8983-11F27D01E2E5}" destId="{96CFA6CB-3E1B-4186-AEA7-B29DCC3CB51C}" srcOrd="6" destOrd="0" presId="urn:microsoft.com/office/officeart/2009/3/layout/OpposingIdeas"/>
    <dgm:cxn modelId="{6369B0ED-9607-4884-AC4C-2B2005E21F6E}" type="presParOf" srcId="{71EC1FFE-E5A2-40C7-8983-11F27D01E2E5}" destId="{45D86082-3E1F-4FD7-9CF8-58DF750D42D4}"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AD518-E69D-4397-BF86-BBF9DAF30C67}" type="doc">
      <dgm:prSet loTypeId="urn:microsoft.com/office/officeart/2009/3/layout/OpposingIdeas" loCatId="relationship" qsTypeId="urn:microsoft.com/office/officeart/2005/8/quickstyle/simple4" qsCatId="simple" csTypeId="urn:microsoft.com/office/officeart/2005/8/colors/accent1_2" csCatId="accent1" phldr="1"/>
      <dgm:spPr/>
      <dgm:t>
        <a:bodyPr/>
        <a:lstStyle/>
        <a:p>
          <a:endParaRPr lang="en-US"/>
        </a:p>
      </dgm:t>
    </dgm:pt>
    <dgm:pt modelId="{3A8617B9-AE03-427F-867A-501FA502EADB}">
      <dgm:prSet phldrT="[Text]" custT="1"/>
      <dgm:spPr/>
      <dgm:t>
        <a:bodyPr/>
        <a:lstStyle/>
        <a:p>
          <a:pPr algn="ctr"/>
          <a:r>
            <a:rPr lang="en-US" sz="1800" b="1">
              <a:latin typeface="IRNazli" panose="02000506000000020002" pitchFamily="2" charset="-78"/>
              <a:cs typeface="IRNazli" panose="02000506000000020002" pitchFamily="2" charset="-78"/>
            </a:rPr>
            <a:t>Benefits</a:t>
          </a:r>
        </a:p>
      </dgm:t>
    </dgm:pt>
    <dgm:pt modelId="{B4D3446F-5B49-443A-BD7D-B313CEE73A3D}" type="parTrans" cxnId="{91C66089-564F-4DF5-983C-99EF507CBEB4}">
      <dgm:prSet/>
      <dgm:spPr/>
      <dgm:t>
        <a:bodyPr/>
        <a:lstStyle/>
        <a:p>
          <a:endParaRPr lang="en-US"/>
        </a:p>
      </dgm:t>
    </dgm:pt>
    <dgm:pt modelId="{1B420FB7-256C-432C-B0A9-9E811D1A1783}" type="sibTrans" cxnId="{91C66089-564F-4DF5-983C-99EF507CBEB4}">
      <dgm:prSet/>
      <dgm:spPr/>
      <dgm:t>
        <a:bodyPr/>
        <a:lstStyle/>
        <a:p>
          <a:endParaRPr lang="en-US"/>
        </a:p>
      </dgm:t>
    </dgm:pt>
    <dgm:pt modelId="{905F846D-D721-4D17-9150-8D868BC18B60}">
      <dgm:prSet phldrT="[Text]" custT="1"/>
      <dgm:spPr/>
      <dgm:t>
        <a:bodyPr/>
        <a:lstStyle/>
        <a:p>
          <a:pPr>
            <a:buFont typeface="Arial" panose="020B0604020202020204" pitchFamily="34" charset="0"/>
            <a:buChar char="•"/>
          </a:pPr>
          <a:r>
            <a:rPr lang="en-US" sz="1200" b="0" i="0" u="none" strike="noStrike" cap="none">
              <a:solidFill>
                <a:schemeClr val="tx1"/>
              </a:solidFill>
              <a:latin typeface="Lato"/>
              <a:ea typeface="Lato"/>
              <a:cs typeface="Lato"/>
              <a:sym typeface="Lato"/>
            </a:rPr>
            <a:t>Deep learnig and machine learning techniques can extract patterns from large volumes of generated data at a speed that a human being cannot achieve.</a:t>
          </a:r>
        </a:p>
        <a:p>
          <a:pPr>
            <a:buFont typeface="Arial" panose="020B0604020202020204" pitchFamily="34" charset="0"/>
            <a:buChar char="•"/>
          </a:pPr>
          <a:r>
            <a:rPr lang="en-US" sz="1200" b="0" i="0" u="none" strike="noStrike" cap="none">
              <a:solidFill>
                <a:schemeClr val="tx1"/>
              </a:solidFill>
              <a:latin typeface="Lato"/>
              <a:ea typeface="Lato"/>
              <a:cs typeface="Lato"/>
              <a:sym typeface="Lato"/>
            </a:rPr>
            <a:t>AI tools are much more suited than human operators to perform predictive analytics for high-velocity data generation domains</a:t>
          </a:r>
          <a:r>
            <a:rPr lang="en-US" sz="1400" baseline="0"/>
            <a:t>.</a:t>
          </a:r>
          <a:endParaRPr lang="en-US" sz="1400"/>
        </a:p>
      </dgm:t>
    </dgm:pt>
    <dgm:pt modelId="{98EFC253-99DB-4660-8460-18CDE49D5F85}" type="parTrans" cxnId="{5991AFDF-B297-483F-88EA-DD41F6F83C9A}">
      <dgm:prSet/>
      <dgm:spPr/>
      <dgm:t>
        <a:bodyPr/>
        <a:lstStyle/>
        <a:p>
          <a:endParaRPr lang="en-US"/>
        </a:p>
      </dgm:t>
    </dgm:pt>
    <dgm:pt modelId="{37E4FCAC-B89D-4DF7-84C9-2E577FD58618}" type="sibTrans" cxnId="{5991AFDF-B297-483F-88EA-DD41F6F83C9A}">
      <dgm:prSet/>
      <dgm:spPr/>
      <dgm:t>
        <a:bodyPr/>
        <a:lstStyle/>
        <a:p>
          <a:endParaRPr lang="en-US"/>
        </a:p>
      </dgm:t>
    </dgm:pt>
    <dgm:pt modelId="{359E2416-55C5-4B1B-AB47-3660D53FBBB6}">
      <dgm:prSet phldrT="[Text]"/>
      <dgm:spPr/>
      <dgm:t>
        <a:bodyPr/>
        <a:lstStyle/>
        <a:p>
          <a:pPr algn="ctr"/>
          <a:r>
            <a:rPr lang="en-US" b="1">
              <a:latin typeface="IRNazli" panose="02000506000000020002" pitchFamily="2" charset="-78"/>
              <a:cs typeface="IRNazli" panose="02000506000000020002" pitchFamily="2" charset="-78"/>
            </a:rPr>
            <a:t>Challenges</a:t>
          </a:r>
        </a:p>
      </dgm:t>
    </dgm:pt>
    <dgm:pt modelId="{EE79C46F-C33E-46F6-B38E-41D1760F60D6}" type="parTrans" cxnId="{B4839BA9-A6EF-47A7-BCBE-65EEFB447250}">
      <dgm:prSet/>
      <dgm:spPr/>
      <dgm:t>
        <a:bodyPr/>
        <a:lstStyle/>
        <a:p>
          <a:endParaRPr lang="en-US"/>
        </a:p>
      </dgm:t>
    </dgm:pt>
    <dgm:pt modelId="{A907A071-89EB-4C3B-8BDA-E347E0014620}" type="sibTrans" cxnId="{B4839BA9-A6EF-47A7-BCBE-65EEFB447250}">
      <dgm:prSet/>
      <dgm:spPr/>
      <dgm:t>
        <a:bodyPr/>
        <a:lstStyle/>
        <a:p>
          <a:endParaRPr lang="en-US"/>
        </a:p>
      </dgm:t>
    </dgm:pt>
    <dgm:pt modelId="{868DD144-27C9-4B8A-B04D-9EAFADC68BB4}">
      <dgm:prSet phldrT="[Text]" custT="1"/>
      <dgm:spPr/>
      <dgm:t>
        <a:bodyPr/>
        <a:lstStyle/>
        <a:p>
          <a:pPr>
            <a:buFont typeface="Arial" panose="020B0604020202020204" pitchFamily="34" charset="0"/>
            <a:buChar char="•"/>
          </a:pPr>
          <a:r>
            <a:rPr lang="en-US" sz="1200" b="0" i="0" u="none" strike="noStrike" cap="none">
              <a:solidFill>
                <a:schemeClr val="tx1"/>
              </a:solidFill>
              <a:latin typeface="Lato"/>
              <a:ea typeface="Lato"/>
              <a:cs typeface="Lato"/>
              <a:sym typeface="Lato"/>
            </a:rPr>
            <a:t>Some AI technologies rely on human experts to establish a working hypothesis and identify relevant features, but the fear of job elimination can derive operators to be unwilling to share knowledge and provide expertise for AI model creation.</a:t>
          </a:r>
        </a:p>
      </dgm:t>
    </dgm:pt>
    <dgm:pt modelId="{A45C6360-8350-4CCD-8039-E1258D2F2DBC}" type="parTrans" cxnId="{E7D8F167-5295-4200-BABF-C0137431DCD8}">
      <dgm:prSet/>
      <dgm:spPr/>
      <dgm:t>
        <a:bodyPr/>
        <a:lstStyle/>
        <a:p>
          <a:endParaRPr lang="en-US"/>
        </a:p>
      </dgm:t>
    </dgm:pt>
    <dgm:pt modelId="{0479E8CB-99B3-441C-B792-903928A2A2B9}" type="sibTrans" cxnId="{E7D8F167-5295-4200-BABF-C0137431DCD8}">
      <dgm:prSet/>
      <dgm:spPr/>
      <dgm:t>
        <a:bodyPr/>
        <a:lstStyle/>
        <a:p>
          <a:endParaRPr lang="en-US"/>
        </a:p>
      </dgm:t>
    </dgm:pt>
    <dgm:pt modelId="{71EC1FFE-E5A2-40C7-8983-11F27D01E2E5}" type="pres">
      <dgm:prSet presAssocID="{3FCAD518-E69D-4397-BF86-BBF9DAF30C67}" presName="Name0" presStyleCnt="0">
        <dgm:presLayoutVars>
          <dgm:chMax val="2"/>
          <dgm:dir/>
          <dgm:animOne val="branch"/>
          <dgm:animLvl val="lvl"/>
          <dgm:resizeHandles val="exact"/>
        </dgm:presLayoutVars>
      </dgm:prSet>
      <dgm:spPr/>
    </dgm:pt>
    <dgm:pt modelId="{8CEC43DD-4922-4150-A263-B44672527680}" type="pres">
      <dgm:prSet presAssocID="{3FCAD518-E69D-4397-BF86-BBF9DAF30C67}" presName="Background" presStyleLbl="node1" presStyleIdx="0" presStyleCnt="1" custLinFactNeighborX="-1"/>
      <dgm:spPr/>
    </dgm:pt>
    <dgm:pt modelId="{C23A2224-A514-4CC7-9F74-54B4118CBD8A}" type="pres">
      <dgm:prSet presAssocID="{3FCAD518-E69D-4397-BF86-BBF9DAF30C67}" presName="Divider" presStyleLbl="callout" presStyleIdx="0" presStyleCnt="1"/>
      <dgm:spPr/>
    </dgm:pt>
    <dgm:pt modelId="{6BBD9D7A-4CCB-4134-872A-5AD5EFD0D322}" type="pres">
      <dgm:prSet presAssocID="{3FCAD518-E69D-4397-BF86-BBF9DAF30C67}" presName="ChildText1" presStyleLbl="revTx" presStyleIdx="0" presStyleCnt="0">
        <dgm:presLayoutVars>
          <dgm:chMax val="0"/>
          <dgm:chPref val="0"/>
          <dgm:bulletEnabled val="1"/>
        </dgm:presLayoutVars>
      </dgm:prSet>
      <dgm:spPr/>
    </dgm:pt>
    <dgm:pt modelId="{47EBB232-A1D8-4CC0-A85B-7BED018D2C18}" type="pres">
      <dgm:prSet presAssocID="{3FCAD518-E69D-4397-BF86-BBF9DAF30C67}" presName="ChildText2" presStyleLbl="revTx" presStyleIdx="0" presStyleCnt="0">
        <dgm:presLayoutVars>
          <dgm:chMax val="0"/>
          <dgm:chPref val="0"/>
          <dgm:bulletEnabled val="1"/>
        </dgm:presLayoutVars>
      </dgm:prSet>
      <dgm:spPr/>
    </dgm:pt>
    <dgm:pt modelId="{29DBE2E5-80E5-4902-98C9-3685C56D2AE9}" type="pres">
      <dgm:prSet presAssocID="{3FCAD518-E69D-4397-BF86-BBF9DAF30C67}" presName="ParentText1" presStyleLbl="revTx" presStyleIdx="0" presStyleCnt="0">
        <dgm:presLayoutVars>
          <dgm:chMax val="1"/>
          <dgm:chPref val="1"/>
        </dgm:presLayoutVars>
      </dgm:prSet>
      <dgm:spPr/>
    </dgm:pt>
    <dgm:pt modelId="{3B9B5904-A35A-42AF-B5A2-1A363F213935}" type="pres">
      <dgm:prSet presAssocID="{3FCAD518-E69D-4397-BF86-BBF9DAF30C67}" presName="ParentShape1" presStyleLbl="alignImgPlace1" presStyleIdx="0" presStyleCnt="2">
        <dgm:presLayoutVars/>
      </dgm:prSet>
      <dgm:spPr/>
    </dgm:pt>
    <dgm:pt modelId="{96CFA6CB-3E1B-4186-AEA7-B29DCC3CB51C}" type="pres">
      <dgm:prSet presAssocID="{3FCAD518-E69D-4397-BF86-BBF9DAF30C67}" presName="ParentText2" presStyleLbl="revTx" presStyleIdx="0" presStyleCnt="0">
        <dgm:presLayoutVars>
          <dgm:chMax val="1"/>
          <dgm:chPref val="1"/>
        </dgm:presLayoutVars>
      </dgm:prSet>
      <dgm:spPr/>
    </dgm:pt>
    <dgm:pt modelId="{45D86082-3E1F-4FD7-9CF8-58DF750D42D4}" type="pres">
      <dgm:prSet presAssocID="{3FCAD518-E69D-4397-BF86-BBF9DAF30C67}" presName="ParentShape2" presStyleLbl="alignImgPlace1" presStyleIdx="1" presStyleCnt="2">
        <dgm:presLayoutVars/>
      </dgm:prSet>
      <dgm:spPr/>
    </dgm:pt>
  </dgm:ptLst>
  <dgm:cxnLst>
    <dgm:cxn modelId="{9BF84B0B-F657-4B95-BB92-1F8D893B9850}" type="presOf" srcId="{359E2416-55C5-4B1B-AB47-3660D53FBBB6}" destId="{45D86082-3E1F-4FD7-9CF8-58DF750D42D4}" srcOrd="1" destOrd="0" presId="urn:microsoft.com/office/officeart/2009/3/layout/OpposingIdeas"/>
    <dgm:cxn modelId="{0265F824-6825-4C39-97BE-7CC8F13755BD}" type="presOf" srcId="{868DD144-27C9-4B8A-B04D-9EAFADC68BB4}" destId="{47EBB232-A1D8-4CC0-A85B-7BED018D2C18}" srcOrd="0" destOrd="0" presId="urn:microsoft.com/office/officeart/2009/3/layout/OpposingIdeas"/>
    <dgm:cxn modelId="{D4103C2D-5D8C-479B-B1F1-28D095DF41E3}" type="presOf" srcId="{3A8617B9-AE03-427F-867A-501FA502EADB}" destId="{3B9B5904-A35A-42AF-B5A2-1A363F213935}" srcOrd="1" destOrd="0" presId="urn:microsoft.com/office/officeart/2009/3/layout/OpposingIdeas"/>
    <dgm:cxn modelId="{E7D8F167-5295-4200-BABF-C0137431DCD8}" srcId="{359E2416-55C5-4B1B-AB47-3660D53FBBB6}" destId="{868DD144-27C9-4B8A-B04D-9EAFADC68BB4}" srcOrd="0" destOrd="0" parTransId="{A45C6360-8350-4CCD-8039-E1258D2F2DBC}" sibTransId="{0479E8CB-99B3-441C-B792-903928A2A2B9}"/>
    <dgm:cxn modelId="{521CE97B-32AF-452B-94FC-B1D0D5F842F9}" type="presOf" srcId="{3A8617B9-AE03-427F-867A-501FA502EADB}" destId="{29DBE2E5-80E5-4902-98C9-3685C56D2AE9}" srcOrd="0" destOrd="0" presId="urn:microsoft.com/office/officeart/2009/3/layout/OpposingIdeas"/>
    <dgm:cxn modelId="{91C66089-564F-4DF5-983C-99EF507CBEB4}" srcId="{3FCAD518-E69D-4397-BF86-BBF9DAF30C67}" destId="{3A8617B9-AE03-427F-867A-501FA502EADB}" srcOrd="0" destOrd="0" parTransId="{B4D3446F-5B49-443A-BD7D-B313CEE73A3D}" sibTransId="{1B420FB7-256C-432C-B0A9-9E811D1A1783}"/>
    <dgm:cxn modelId="{B4839BA9-A6EF-47A7-BCBE-65EEFB447250}" srcId="{3FCAD518-E69D-4397-BF86-BBF9DAF30C67}" destId="{359E2416-55C5-4B1B-AB47-3660D53FBBB6}" srcOrd="1" destOrd="0" parTransId="{EE79C46F-C33E-46F6-B38E-41D1760F60D6}" sibTransId="{A907A071-89EB-4C3B-8BDA-E347E0014620}"/>
    <dgm:cxn modelId="{0D4B18B2-A5CC-4922-ACE7-29559295AE2A}" type="presOf" srcId="{905F846D-D721-4D17-9150-8D868BC18B60}" destId="{6BBD9D7A-4CCB-4134-872A-5AD5EFD0D322}" srcOrd="0" destOrd="0" presId="urn:microsoft.com/office/officeart/2009/3/layout/OpposingIdeas"/>
    <dgm:cxn modelId="{5B7BEBC0-1A63-470E-B173-83D19D0A2B72}" type="presOf" srcId="{359E2416-55C5-4B1B-AB47-3660D53FBBB6}" destId="{96CFA6CB-3E1B-4186-AEA7-B29DCC3CB51C}" srcOrd="0" destOrd="0" presId="urn:microsoft.com/office/officeart/2009/3/layout/OpposingIdeas"/>
    <dgm:cxn modelId="{937D96DE-308F-47B0-B2EA-32F2976907B9}" type="presOf" srcId="{3FCAD518-E69D-4397-BF86-BBF9DAF30C67}" destId="{71EC1FFE-E5A2-40C7-8983-11F27D01E2E5}" srcOrd="0" destOrd="0" presId="urn:microsoft.com/office/officeart/2009/3/layout/OpposingIdeas"/>
    <dgm:cxn modelId="{5991AFDF-B297-483F-88EA-DD41F6F83C9A}" srcId="{3A8617B9-AE03-427F-867A-501FA502EADB}" destId="{905F846D-D721-4D17-9150-8D868BC18B60}" srcOrd="0" destOrd="0" parTransId="{98EFC253-99DB-4660-8460-18CDE49D5F85}" sibTransId="{37E4FCAC-B89D-4DF7-84C9-2E577FD58618}"/>
    <dgm:cxn modelId="{4645BA10-F875-456D-8F77-502CD2D75B3F}" type="presParOf" srcId="{71EC1FFE-E5A2-40C7-8983-11F27D01E2E5}" destId="{8CEC43DD-4922-4150-A263-B44672527680}" srcOrd="0" destOrd="0" presId="urn:microsoft.com/office/officeart/2009/3/layout/OpposingIdeas"/>
    <dgm:cxn modelId="{8BF9D046-862E-4A9C-A961-06081A52361F}" type="presParOf" srcId="{71EC1FFE-E5A2-40C7-8983-11F27D01E2E5}" destId="{C23A2224-A514-4CC7-9F74-54B4118CBD8A}" srcOrd="1" destOrd="0" presId="urn:microsoft.com/office/officeart/2009/3/layout/OpposingIdeas"/>
    <dgm:cxn modelId="{CDEA786B-0B81-48CF-83C1-00D7F5E5BBF1}" type="presParOf" srcId="{71EC1FFE-E5A2-40C7-8983-11F27D01E2E5}" destId="{6BBD9D7A-4CCB-4134-872A-5AD5EFD0D322}" srcOrd="2" destOrd="0" presId="urn:microsoft.com/office/officeart/2009/3/layout/OpposingIdeas"/>
    <dgm:cxn modelId="{B2970079-1AC6-4F5A-950B-69553F7BF7F1}" type="presParOf" srcId="{71EC1FFE-E5A2-40C7-8983-11F27D01E2E5}" destId="{47EBB232-A1D8-4CC0-A85B-7BED018D2C18}" srcOrd="3" destOrd="0" presId="urn:microsoft.com/office/officeart/2009/3/layout/OpposingIdeas"/>
    <dgm:cxn modelId="{60ED6844-3C3B-4737-82A1-0ED83D7564E1}" type="presParOf" srcId="{71EC1FFE-E5A2-40C7-8983-11F27D01E2E5}" destId="{29DBE2E5-80E5-4902-98C9-3685C56D2AE9}" srcOrd="4" destOrd="0" presId="urn:microsoft.com/office/officeart/2009/3/layout/OpposingIdeas"/>
    <dgm:cxn modelId="{0903205C-8D9E-4A19-A3B4-91F928D8DA7C}" type="presParOf" srcId="{71EC1FFE-E5A2-40C7-8983-11F27D01E2E5}" destId="{3B9B5904-A35A-42AF-B5A2-1A363F213935}" srcOrd="5" destOrd="0" presId="urn:microsoft.com/office/officeart/2009/3/layout/OpposingIdeas"/>
    <dgm:cxn modelId="{72C46E64-37CD-4B78-AE9B-04563B9141D0}" type="presParOf" srcId="{71EC1FFE-E5A2-40C7-8983-11F27D01E2E5}" destId="{96CFA6CB-3E1B-4186-AEA7-B29DCC3CB51C}" srcOrd="6" destOrd="0" presId="urn:microsoft.com/office/officeart/2009/3/layout/OpposingIdeas"/>
    <dgm:cxn modelId="{6369B0ED-9607-4884-AC4C-2B2005E21F6E}" type="presParOf" srcId="{71EC1FFE-E5A2-40C7-8983-11F27D01E2E5}" destId="{45D86082-3E1F-4FD7-9CF8-58DF750D42D4}"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AD518-E69D-4397-BF86-BBF9DAF30C67}" type="doc">
      <dgm:prSet loTypeId="urn:microsoft.com/office/officeart/2009/3/layout/OpposingIdeas" loCatId="relationship" qsTypeId="urn:microsoft.com/office/officeart/2005/8/quickstyle/simple4" qsCatId="simple" csTypeId="urn:microsoft.com/office/officeart/2005/8/colors/accent1_2" csCatId="accent1" phldr="1"/>
      <dgm:spPr/>
      <dgm:t>
        <a:bodyPr/>
        <a:lstStyle/>
        <a:p>
          <a:endParaRPr lang="en-US"/>
        </a:p>
      </dgm:t>
    </dgm:pt>
    <dgm:pt modelId="{3A8617B9-AE03-427F-867A-501FA502EADB}">
      <dgm:prSet phldrT="[Text]" custT="1"/>
      <dgm:spPr/>
      <dgm:t>
        <a:bodyPr/>
        <a:lstStyle/>
        <a:p>
          <a:pPr algn="ctr"/>
          <a:r>
            <a:rPr lang="en-US" sz="1800" b="1">
              <a:latin typeface="IRNazli" panose="02000506000000020002" pitchFamily="2" charset="-78"/>
              <a:cs typeface="IRNazli" panose="02000506000000020002" pitchFamily="2" charset="-78"/>
            </a:rPr>
            <a:t>Benefits</a:t>
          </a:r>
        </a:p>
      </dgm:t>
    </dgm:pt>
    <dgm:pt modelId="{B4D3446F-5B49-443A-BD7D-B313CEE73A3D}" type="parTrans" cxnId="{91C66089-564F-4DF5-983C-99EF507CBEB4}">
      <dgm:prSet/>
      <dgm:spPr/>
      <dgm:t>
        <a:bodyPr/>
        <a:lstStyle/>
        <a:p>
          <a:endParaRPr lang="en-US"/>
        </a:p>
      </dgm:t>
    </dgm:pt>
    <dgm:pt modelId="{1B420FB7-256C-432C-B0A9-9E811D1A1783}" type="sibTrans" cxnId="{91C66089-564F-4DF5-983C-99EF507CBEB4}">
      <dgm:prSet/>
      <dgm:spPr/>
      <dgm:t>
        <a:bodyPr/>
        <a:lstStyle/>
        <a:p>
          <a:endParaRPr lang="en-US"/>
        </a:p>
      </dgm:t>
    </dgm:pt>
    <dgm:pt modelId="{905F846D-D721-4D17-9150-8D868BC18B60}">
      <dgm:prSet phldrT="[Text]" custT="1"/>
      <dgm:spPr/>
      <dgm:t>
        <a:bodyPr/>
        <a:lstStyle/>
        <a:p>
          <a:pPr>
            <a:buFont typeface="Arial" panose="020B0604020202020204" pitchFamily="34" charset="0"/>
            <a:buChar char="•"/>
          </a:pPr>
          <a:r>
            <a:rPr lang="en-US" sz="1200" b="0" i="0" u="none" strike="noStrike" cap="none">
              <a:solidFill>
                <a:schemeClr val="tx1"/>
              </a:solidFill>
              <a:latin typeface="Lato"/>
              <a:ea typeface="Lato"/>
              <a:cs typeface="Lato"/>
              <a:sym typeface="Lato"/>
            </a:rPr>
            <a:t>AI applications can create competitive advantages by improving customer’s experience and engagement through digital assistants and conversational agents.</a:t>
          </a:r>
        </a:p>
        <a:p>
          <a:pPr>
            <a:buFont typeface="Arial" panose="020B0604020202020204" pitchFamily="34" charset="0"/>
            <a:buChar char="•"/>
          </a:pPr>
          <a:r>
            <a:rPr lang="en-US" sz="1200" b="0" i="0" u="none" strike="noStrike" cap="none">
              <a:solidFill>
                <a:schemeClr val="tx1"/>
              </a:solidFill>
              <a:latin typeface="Lato"/>
              <a:ea typeface="Lato"/>
              <a:cs typeface="Lato"/>
              <a:sym typeface="Lato"/>
            </a:rPr>
            <a:t>Onboarding and on-the-job learning processes can be supported by intelligent AI assistants built to provide responses to promt-like queries.</a:t>
          </a:r>
        </a:p>
      </dgm:t>
    </dgm:pt>
    <dgm:pt modelId="{98EFC253-99DB-4660-8460-18CDE49D5F85}" type="parTrans" cxnId="{5991AFDF-B297-483F-88EA-DD41F6F83C9A}">
      <dgm:prSet/>
      <dgm:spPr/>
      <dgm:t>
        <a:bodyPr/>
        <a:lstStyle/>
        <a:p>
          <a:endParaRPr lang="en-US"/>
        </a:p>
      </dgm:t>
    </dgm:pt>
    <dgm:pt modelId="{37E4FCAC-B89D-4DF7-84C9-2E577FD58618}" type="sibTrans" cxnId="{5991AFDF-B297-483F-88EA-DD41F6F83C9A}">
      <dgm:prSet/>
      <dgm:spPr/>
      <dgm:t>
        <a:bodyPr/>
        <a:lstStyle/>
        <a:p>
          <a:endParaRPr lang="en-US"/>
        </a:p>
      </dgm:t>
    </dgm:pt>
    <dgm:pt modelId="{359E2416-55C5-4B1B-AB47-3660D53FBBB6}">
      <dgm:prSet phldrT="[Text]"/>
      <dgm:spPr/>
      <dgm:t>
        <a:bodyPr/>
        <a:lstStyle/>
        <a:p>
          <a:pPr algn="ctr"/>
          <a:r>
            <a:rPr lang="en-US" b="1">
              <a:latin typeface="IRNazli" panose="02000506000000020002" pitchFamily="2" charset="-78"/>
              <a:cs typeface="IRNazli" panose="02000506000000020002" pitchFamily="2" charset="-78"/>
            </a:rPr>
            <a:t>Challenges</a:t>
          </a:r>
        </a:p>
      </dgm:t>
    </dgm:pt>
    <dgm:pt modelId="{EE79C46F-C33E-46F6-B38E-41D1760F60D6}" type="parTrans" cxnId="{B4839BA9-A6EF-47A7-BCBE-65EEFB447250}">
      <dgm:prSet/>
      <dgm:spPr/>
      <dgm:t>
        <a:bodyPr/>
        <a:lstStyle/>
        <a:p>
          <a:endParaRPr lang="en-US"/>
        </a:p>
      </dgm:t>
    </dgm:pt>
    <dgm:pt modelId="{A907A071-89EB-4C3B-8BDA-E347E0014620}" type="sibTrans" cxnId="{B4839BA9-A6EF-47A7-BCBE-65EEFB447250}">
      <dgm:prSet/>
      <dgm:spPr/>
      <dgm:t>
        <a:bodyPr/>
        <a:lstStyle/>
        <a:p>
          <a:endParaRPr lang="en-US"/>
        </a:p>
      </dgm:t>
    </dgm:pt>
    <dgm:pt modelId="{868DD144-27C9-4B8A-B04D-9EAFADC68BB4}">
      <dgm:prSet phldrT="[Text]" custT="1"/>
      <dgm:spPr/>
      <dgm:t>
        <a:bodyPr/>
        <a:lstStyle/>
        <a:p>
          <a:pPr>
            <a:buFont typeface="Arial" panose="020B0604020202020204" pitchFamily="34" charset="0"/>
            <a:buChar char="•"/>
          </a:pPr>
          <a:r>
            <a:rPr lang="en-US" sz="1200" b="0" i="0" u="none" strike="noStrike" cap="none">
              <a:solidFill>
                <a:schemeClr val="tx1"/>
              </a:solidFill>
              <a:latin typeface="Lato"/>
              <a:ea typeface="Lato"/>
              <a:cs typeface="Lato"/>
              <a:sym typeface="Lato"/>
            </a:rPr>
            <a:t>Resulting changes in workforce structure and possible job reductions with respect to instructors and HR specialists.</a:t>
          </a:r>
        </a:p>
        <a:p>
          <a:pPr>
            <a:buFont typeface="Arial" panose="020B0604020202020204" pitchFamily="34" charset="0"/>
            <a:buChar char="•"/>
          </a:pPr>
          <a:r>
            <a:rPr lang="en-US" sz="1200" b="0" i="0" u="none" strike="noStrike" cap="none">
              <a:solidFill>
                <a:schemeClr val="tx1"/>
              </a:solidFill>
              <a:latin typeface="Lato"/>
              <a:ea typeface="Lato"/>
              <a:cs typeface="Lato"/>
              <a:sym typeface="Lato"/>
            </a:rPr>
            <a:t>Overal lack of confidence in AI decisions based on negative previous experience.</a:t>
          </a:r>
        </a:p>
        <a:p>
          <a:pPr>
            <a:buFont typeface="Arial" panose="020B0604020202020204" pitchFamily="34" charset="0"/>
            <a:buChar char="•"/>
          </a:pPr>
          <a:r>
            <a:rPr lang="en-US" sz="1200" b="0" i="0" u="none" strike="noStrike" cap="none">
              <a:solidFill>
                <a:schemeClr val="tx1"/>
              </a:solidFill>
              <a:latin typeface="Lato"/>
              <a:ea typeface="Lato"/>
              <a:cs typeface="Lato"/>
              <a:sym typeface="Lato"/>
            </a:rPr>
            <a:t>Barriers to engagement with intelligent digital assistants.</a:t>
          </a:r>
        </a:p>
      </dgm:t>
    </dgm:pt>
    <dgm:pt modelId="{A45C6360-8350-4CCD-8039-E1258D2F2DBC}" type="parTrans" cxnId="{E7D8F167-5295-4200-BABF-C0137431DCD8}">
      <dgm:prSet/>
      <dgm:spPr/>
      <dgm:t>
        <a:bodyPr/>
        <a:lstStyle/>
        <a:p>
          <a:endParaRPr lang="en-US"/>
        </a:p>
      </dgm:t>
    </dgm:pt>
    <dgm:pt modelId="{0479E8CB-99B3-441C-B792-903928A2A2B9}" type="sibTrans" cxnId="{E7D8F167-5295-4200-BABF-C0137431DCD8}">
      <dgm:prSet/>
      <dgm:spPr/>
      <dgm:t>
        <a:bodyPr/>
        <a:lstStyle/>
        <a:p>
          <a:endParaRPr lang="en-US"/>
        </a:p>
      </dgm:t>
    </dgm:pt>
    <dgm:pt modelId="{71EC1FFE-E5A2-40C7-8983-11F27D01E2E5}" type="pres">
      <dgm:prSet presAssocID="{3FCAD518-E69D-4397-BF86-BBF9DAF30C67}" presName="Name0" presStyleCnt="0">
        <dgm:presLayoutVars>
          <dgm:chMax val="2"/>
          <dgm:dir/>
          <dgm:animOne val="branch"/>
          <dgm:animLvl val="lvl"/>
          <dgm:resizeHandles val="exact"/>
        </dgm:presLayoutVars>
      </dgm:prSet>
      <dgm:spPr/>
    </dgm:pt>
    <dgm:pt modelId="{8CEC43DD-4922-4150-A263-B44672527680}" type="pres">
      <dgm:prSet presAssocID="{3FCAD518-E69D-4397-BF86-BBF9DAF30C67}" presName="Background" presStyleLbl="node1" presStyleIdx="0" presStyleCnt="1" custLinFactNeighborX="-1"/>
      <dgm:spPr/>
    </dgm:pt>
    <dgm:pt modelId="{C23A2224-A514-4CC7-9F74-54B4118CBD8A}" type="pres">
      <dgm:prSet presAssocID="{3FCAD518-E69D-4397-BF86-BBF9DAF30C67}" presName="Divider" presStyleLbl="callout" presStyleIdx="0" presStyleCnt="1"/>
      <dgm:spPr/>
    </dgm:pt>
    <dgm:pt modelId="{6BBD9D7A-4CCB-4134-872A-5AD5EFD0D322}" type="pres">
      <dgm:prSet presAssocID="{3FCAD518-E69D-4397-BF86-BBF9DAF30C67}" presName="ChildText1" presStyleLbl="revTx" presStyleIdx="0" presStyleCnt="0">
        <dgm:presLayoutVars>
          <dgm:chMax val="0"/>
          <dgm:chPref val="0"/>
          <dgm:bulletEnabled val="1"/>
        </dgm:presLayoutVars>
      </dgm:prSet>
      <dgm:spPr/>
    </dgm:pt>
    <dgm:pt modelId="{47EBB232-A1D8-4CC0-A85B-7BED018D2C18}" type="pres">
      <dgm:prSet presAssocID="{3FCAD518-E69D-4397-BF86-BBF9DAF30C67}" presName="ChildText2" presStyleLbl="revTx" presStyleIdx="0" presStyleCnt="0">
        <dgm:presLayoutVars>
          <dgm:chMax val="0"/>
          <dgm:chPref val="0"/>
          <dgm:bulletEnabled val="1"/>
        </dgm:presLayoutVars>
      </dgm:prSet>
      <dgm:spPr/>
    </dgm:pt>
    <dgm:pt modelId="{29DBE2E5-80E5-4902-98C9-3685C56D2AE9}" type="pres">
      <dgm:prSet presAssocID="{3FCAD518-E69D-4397-BF86-BBF9DAF30C67}" presName="ParentText1" presStyleLbl="revTx" presStyleIdx="0" presStyleCnt="0">
        <dgm:presLayoutVars>
          <dgm:chMax val="1"/>
          <dgm:chPref val="1"/>
        </dgm:presLayoutVars>
      </dgm:prSet>
      <dgm:spPr/>
    </dgm:pt>
    <dgm:pt modelId="{3B9B5904-A35A-42AF-B5A2-1A363F213935}" type="pres">
      <dgm:prSet presAssocID="{3FCAD518-E69D-4397-BF86-BBF9DAF30C67}" presName="ParentShape1" presStyleLbl="alignImgPlace1" presStyleIdx="0" presStyleCnt="2">
        <dgm:presLayoutVars/>
      </dgm:prSet>
      <dgm:spPr/>
    </dgm:pt>
    <dgm:pt modelId="{96CFA6CB-3E1B-4186-AEA7-B29DCC3CB51C}" type="pres">
      <dgm:prSet presAssocID="{3FCAD518-E69D-4397-BF86-BBF9DAF30C67}" presName="ParentText2" presStyleLbl="revTx" presStyleIdx="0" presStyleCnt="0">
        <dgm:presLayoutVars>
          <dgm:chMax val="1"/>
          <dgm:chPref val="1"/>
        </dgm:presLayoutVars>
      </dgm:prSet>
      <dgm:spPr/>
    </dgm:pt>
    <dgm:pt modelId="{45D86082-3E1F-4FD7-9CF8-58DF750D42D4}" type="pres">
      <dgm:prSet presAssocID="{3FCAD518-E69D-4397-BF86-BBF9DAF30C67}" presName="ParentShape2" presStyleLbl="alignImgPlace1" presStyleIdx="1" presStyleCnt="2">
        <dgm:presLayoutVars/>
      </dgm:prSet>
      <dgm:spPr/>
    </dgm:pt>
  </dgm:ptLst>
  <dgm:cxnLst>
    <dgm:cxn modelId="{9BF84B0B-F657-4B95-BB92-1F8D893B9850}" type="presOf" srcId="{359E2416-55C5-4B1B-AB47-3660D53FBBB6}" destId="{45D86082-3E1F-4FD7-9CF8-58DF750D42D4}" srcOrd="1" destOrd="0" presId="urn:microsoft.com/office/officeart/2009/3/layout/OpposingIdeas"/>
    <dgm:cxn modelId="{0265F824-6825-4C39-97BE-7CC8F13755BD}" type="presOf" srcId="{868DD144-27C9-4B8A-B04D-9EAFADC68BB4}" destId="{47EBB232-A1D8-4CC0-A85B-7BED018D2C18}" srcOrd="0" destOrd="0" presId="urn:microsoft.com/office/officeart/2009/3/layout/OpposingIdeas"/>
    <dgm:cxn modelId="{D4103C2D-5D8C-479B-B1F1-28D095DF41E3}" type="presOf" srcId="{3A8617B9-AE03-427F-867A-501FA502EADB}" destId="{3B9B5904-A35A-42AF-B5A2-1A363F213935}" srcOrd="1" destOrd="0" presId="urn:microsoft.com/office/officeart/2009/3/layout/OpposingIdeas"/>
    <dgm:cxn modelId="{E7D8F167-5295-4200-BABF-C0137431DCD8}" srcId="{359E2416-55C5-4B1B-AB47-3660D53FBBB6}" destId="{868DD144-27C9-4B8A-B04D-9EAFADC68BB4}" srcOrd="0" destOrd="0" parTransId="{A45C6360-8350-4CCD-8039-E1258D2F2DBC}" sibTransId="{0479E8CB-99B3-441C-B792-903928A2A2B9}"/>
    <dgm:cxn modelId="{521CE97B-32AF-452B-94FC-B1D0D5F842F9}" type="presOf" srcId="{3A8617B9-AE03-427F-867A-501FA502EADB}" destId="{29DBE2E5-80E5-4902-98C9-3685C56D2AE9}" srcOrd="0" destOrd="0" presId="urn:microsoft.com/office/officeart/2009/3/layout/OpposingIdeas"/>
    <dgm:cxn modelId="{91C66089-564F-4DF5-983C-99EF507CBEB4}" srcId="{3FCAD518-E69D-4397-BF86-BBF9DAF30C67}" destId="{3A8617B9-AE03-427F-867A-501FA502EADB}" srcOrd="0" destOrd="0" parTransId="{B4D3446F-5B49-443A-BD7D-B313CEE73A3D}" sibTransId="{1B420FB7-256C-432C-B0A9-9E811D1A1783}"/>
    <dgm:cxn modelId="{B4839BA9-A6EF-47A7-BCBE-65EEFB447250}" srcId="{3FCAD518-E69D-4397-BF86-BBF9DAF30C67}" destId="{359E2416-55C5-4B1B-AB47-3660D53FBBB6}" srcOrd="1" destOrd="0" parTransId="{EE79C46F-C33E-46F6-B38E-41D1760F60D6}" sibTransId="{A907A071-89EB-4C3B-8BDA-E347E0014620}"/>
    <dgm:cxn modelId="{0D4B18B2-A5CC-4922-ACE7-29559295AE2A}" type="presOf" srcId="{905F846D-D721-4D17-9150-8D868BC18B60}" destId="{6BBD9D7A-4CCB-4134-872A-5AD5EFD0D322}" srcOrd="0" destOrd="0" presId="urn:microsoft.com/office/officeart/2009/3/layout/OpposingIdeas"/>
    <dgm:cxn modelId="{5B7BEBC0-1A63-470E-B173-83D19D0A2B72}" type="presOf" srcId="{359E2416-55C5-4B1B-AB47-3660D53FBBB6}" destId="{96CFA6CB-3E1B-4186-AEA7-B29DCC3CB51C}" srcOrd="0" destOrd="0" presId="urn:microsoft.com/office/officeart/2009/3/layout/OpposingIdeas"/>
    <dgm:cxn modelId="{937D96DE-308F-47B0-B2EA-32F2976907B9}" type="presOf" srcId="{3FCAD518-E69D-4397-BF86-BBF9DAF30C67}" destId="{71EC1FFE-E5A2-40C7-8983-11F27D01E2E5}" srcOrd="0" destOrd="0" presId="urn:microsoft.com/office/officeart/2009/3/layout/OpposingIdeas"/>
    <dgm:cxn modelId="{5991AFDF-B297-483F-88EA-DD41F6F83C9A}" srcId="{3A8617B9-AE03-427F-867A-501FA502EADB}" destId="{905F846D-D721-4D17-9150-8D868BC18B60}" srcOrd="0" destOrd="0" parTransId="{98EFC253-99DB-4660-8460-18CDE49D5F85}" sibTransId="{37E4FCAC-B89D-4DF7-84C9-2E577FD58618}"/>
    <dgm:cxn modelId="{4645BA10-F875-456D-8F77-502CD2D75B3F}" type="presParOf" srcId="{71EC1FFE-E5A2-40C7-8983-11F27D01E2E5}" destId="{8CEC43DD-4922-4150-A263-B44672527680}" srcOrd="0" destOrd="0" presId="urn:microsoft.com/office/officeart/2009/3/layout/OpposingIdeas"/>
    <dgm:cxn modelId="{8BF9D046-862E-4A9C-A961-06081A52361F}" type="presParOf" srcId="{71EC1FFE-E5A2-40C7-8983-11F27D01E2E5}" destId="{C23A2224-A514-4CC7-9F74-54B4118CBD8A}" srcOrd="1" destOrd="0" presId="urn:microsoft.com/office/officeart/2009/3/layout/OpposingIdeas"/>
    <dgm:cxn modelId="{CDEA786B-0B81-48CF-83C1-00D7F5E5BBF1}" type="presParOf" srcId="{71EC1FFE-E5A2-40C7-8983-11F27D01E2E5}" destId="{6BBD9D7A-4CCB-4134-872A-5AD5EFD0D322}" srcOrd="2" destOrd="0" presId="urn:microsoft.com/office/officeart/2009/3/layout/OpposingIdeas"/>
    <dgm:cxn modelId="{B2970079-1AC6-4F5A-950B-69553F7BF7F1}" type="presParOf" srcId="{71EC1FFE-E5A2-40C7-8983-11F27D01E2E5}" destId="{47EBB232-A1D8-4CC0-A85B-7BED018D2C18}" srcOrd="3" destOrd="0" presId="urn:microsoft.com/office/officeart/2009/3/layout/OpposingIdeas"/>
    <dgm:cxn modelId="{60ED6844-3C3B-4737-82A1-0ED83D7564E1}" type="presParOf" srcId="{71EC1FFE-E5A2-40C7-8983-11F27D01E2E5}" destId="{29DBE2E5-80E5-4902-98C9-3685C56D2AE9}" srcOrd="4" destOrd="0" presId="urn:microsoft.com/office/officeart/2009/3/layout/OpposingIdeas"/>
    <dgm:cxn modelId="{0903205C-8D9E-4A19-A3B4-91F928D8DA7C}" type="presParOf" srcId="{71EC1FFE-E5A2-40C7-8983-11F27D01E2E5}" destId="{3B9B5904-A35A-42AF-B5A2-1A363F213935}" srcOrd="5" destOrd="0" presId="urn:microsoft.com/office/officeart/2009/3/layout/OpposingIdeas"/>
    <dgm:cxn modelId="{72C46E64-37CD-4B78-AE9B-04563B9141D0}" type="presParOf" srcId="{71EC1FFE-E5A2-40C7-8983-11F27D01E2E5}" destId="{96CFA6CB-3E1B-4186-AEA7-B29DCC3CB51C}" srcOrd="6" destOrd="0" presId="urn:microsoft.com/office/officeart/2009/3/layout/OpposingIdeas"/>
    <dgm:cxn modelId="{6369B0ED-9607-4884-AC4C-2B2005E21F6E}" type="presParOf" srcId="{71EC1FFE-E5A2-40C7-8983-11F27D01E2E5}" destId="{45D86082-3E1F-4FD7-9CF8-58DF750D42D4}"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C43DD-4922-4150-A263-B44672527680}">
      <dsp:nvSpPr>
        <dsp:cNvPr id="0" name=""/>
        <dsp:cNvSpPr/>
      </dsp:nvSpPr>
      <dsp:spPr>
        <a:xfrm>
          <a:off x="761954" y="802667"/>
          <a:ext cx="4572000" cy="2458665"/>
        </a:xfrm>
        <a:prstGeom prst="round2DiagRect">
          <a:avLst>
            <a:gd name="adj1" fmla="val 0"/>
            <a:gd name="adj2" fmla="val 166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3A2224-A514-4CC7-9F74-54B4118CBD8A}">
      <dsp:nvSpPr>
        <dsp:cNvPr id="0" name=""/>
        <dsp:cNvSpPr/>
      </dsp:nvSpPr>
      <dsp:spPr>
        <a:xfrm>
          <a:off x="3048000" y="1063434"/>
          <a:ext cx="609" cy="19371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BBD9D7A-4CCB-4134-872A-5AD5EFD0D322}">
      <dsp:nvSpPr>
        <dsp:cNvPr id="0" name=""/>
        <dsp:cNvSpPr/>
      </dsp:nvSpPr>
      <dsp:spPr>
        <a:xfrm>
          <a:off x="914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Ease of implementation and rapid return on investment.</a:t>
          </a:r>
        </a:p>
        <a:p>
          <a:pPr marL="0" lvl="0" indent="0" algn="l" defTabSz="533400">
            <a:lnSpc>
              <a:spcPct val="90000"/>
            </a:lnSpc>
            <a:spcBef>
              <a:spcPct val="0"/>
            </a:spcBef>
            <a:spcAft>
              <a:spcPct val="35000"/>
            </a:spcAft>
            <a:buFont typeface="Arial" panose="020B0604020202020204" pitchFamily="34" charset="0"/>
            <a:buNone/>
          </a:pPr>
          <a:endParaRPr lang="en-US" sz="1200" b="0" i="0" u="none" strike="noStrike" kern="1200" cap="none">
            <a:solidFill>
              <a:schemeClr val="tx1"/>
            </a:solidFill>
            <a:latin typeface="Lato"/>
            <a:ea typeface="Lato"/>
            <a:cs typeface="Lato"/>
            <a:sym typeface="Lato"/>
          </a:endParaRPr>
        </a:p>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Allow human resources to focus their attention on value-added taks.</a:t>
          </a:r>
        </a:p>
        <a:p>
          <a:pPr marL="0" lvl="0" indent="0" algn="l" defTabSz="533400">
            <a:lnSpc>
              <a:spcPct val="90000"/>
            </a:lnSpc>
            <a:spcBef>
              <a:spcPct val="0"/>
            </a:spcBef>
            <a:spcAft>
              <a:spcPct val="35000"/>
            </a:spcAft>
            <a:buFont typeface="Arial" panose="020B0604020202020204" pitchFamily="34" charset="0"/>
            <a:buNone/>
          </a:pPr>
          <a:endParaRPr lang="en-US" sz="1400" kern="1200"/>
        </a:p>
      </dsp:txBody>
      <dsp:txXfrm>
        <a:off x="914400" y="988929"/>
        <a:ext cx="1981200" cy="2086140"/>
      </dsp:txXfrm>
    </dsp:sp>
    <dsp:sp modelId="{47EBB232-A1D8-4CC0-A85B-7BED018D2C18}">
      <dsp:nvSpPr>
        <dsp:cNvPr id="0" name=""/>
        <dsp:cNvSpPr/>
      </dsp:nvSpPr>
      <dsp:spPr>
        <a:xfrm>
          <a:off x="3200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To achieve benefits through the use of AI in automation, a unified digital business strategy must be developed and implemented at all company locations.</a:t>
          </a:r>
        </a:p>
        <a:p>
          <a:pPr marL="0" lvl="0" indent="0" algn="l" defTabSz="533400">
            <a:lnSpc>
              <a:spcPct val="90000"/>
            </a:lnSpc>
            <a:spcBef>
              <a:spcPct val="0"/>
            </a:spcBef>
            <a:spcAft>
              <a:spcPct val="35000"/>
            </a:spcAft>
            <a:buFont typeface="Arial" panose="020B0604020202020204" pitchFamily="34" charset="0"/>
            <a:buNone/>
          </a:pPr>
          <a:endParaRPr lang="en-US" sz="1200" b="0" i="0" u="none" strike="noStrike" kern="1200" cap="none">
            <a:solidFill>
              <a:schemeClr val="tx1"/>
            </a:solidFill>
            <a:latin typeface="Lato"/>
            <a:ea typeface="Lato"/>
            <a:cs typeface="Lato"/>
            <a:sym typeface="Lato"/>
          </a:endParaRPr>
        </a:p>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Decision logic and business rules must be integrated.</a:t>
          </a:r>
        </a:p>
        <a:p>
          <a:pPr marL="0" lvl="0" indent="0" algn="l" defTabSz="622300">
            <a:lnSpc>
              <a:spcPct val="90000"/>
            </a:lnSpc>
            <a:spcBef>
              <a:spcPct val="0"/>
            </a:spcBef>
            <a:spcAft>
              <a:spcPct val="35000"/>
            </a:spcAft>
            <a:buNone/>
          </a:pPr>
          <a:endParaRPr lang="en-US" sz="1400" kern="1200"/>
        </a:p>
      </dsp:txBody>
      <dsp:txXfrm>
        <a:off x="3200400" y="988929"/>
        <a:ext cx="1981200" cy="2086140"/>
      </dsp:txXfrm>
    </dsp:sp>
    <dsp:sp modelId="{3B9B5904-A35A-42AF-B5A2-1A363F213935}">
      <dsp:nvSpPr>
        <dsp:cNvPr id="0" name=""/>
        <dsp:cNvSpPr/>
      </dsp:nvSpPr>
      <dsp:spPr>
        <a:xfrm rot="16200000">
          <a:off x="-960090" y="1129464"/>
          <a:ext cx="2682180" cy="761999"/>
        </a:xfrm>
        <a:prstGeom prst="rightArrow">
          <a:avLst>
            <a:gd name="adj1" fmla="val 49830"/>
            <a:gd name="adj2" fmla="val 6066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IRNazli" panose="02000506000000020002" pitchFamily="2" charset="-78"/>
              <a:cs typeface="IRNazli" panose="02000506000000020002" pitchFamily="2" charset="-78"/>
            </a:rPr>
            <a:t>Benefits</a:t>
          </a:r>
        </a:p>
      </dsp:txBody>
      <dsp:txXfrm>
        <a:off x="-844926" y="1435776"/>
        <a:ext cx="2451851" cy="379705"/>
      </dsp:txXfrm>
    </dsp:sp>
    <dsp:sp modelId="{45D86082-3E1F-4FD7-9CF8-58DF750D42D4}">
      <dsp:nvSpPr>
        <dsp:cNvPr id="0" name=""/>
        <dsp:cNvSpPr/>
      </dsp:nvSpPr>
      <dsp:spPr>
        <a:xfrm rot="5400000">
          <a:off x="4373909" y="2172535"/>
          <a:ext cx="2682180" cy="761999"/>
        </a:xfrm>
        <a:prstGeom prst="rightArrow">
          <a:avLst>
            <a:gd name="adj1" fmla="val 49830"/>
            <a:gd name="adj2" fmla="val 6066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IRNazli" panose="02000506000000020002" pitchFamily="2" charset="-78"/>
              <a:cs typeface="IRNazli" panose="02000506000000020002" pitchFamily="2" charset="-78"/>
            </a:rPr>
            <a:t>Challenges</a:t>
          </a:r>
        </a:p>
      </dsp:txBody>
      <dsp:txXfrm>
        <a:off x="4489074" y="2248518"/>
        <a:ext cx="2451851" cy="379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C43DD-4922-4150-A263-B44672527680}">
      <dsp:nvSpPr>
        <dsp:cNvPr id="0" name=""/>
        <dsp:cNvSpPr/>
      </dsp:nvSpPr>
      <dsp:spPr>
        <a:xfrm>
          <a:off x="761954" y="802667"/>
          <a:ext cx="4572000" cy="2458665"/>
        </a:xfrm>
        <a:prstGeom prst="round2DiagRect">
          <a:avLst>
            <a:gd name="adj1" fmla="val 0"/>
            <a:gd name="adj2" fmla="val 166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3A2224-A514-4CC7-9F74-54B4118CBD8A}">
      <dsp:nvSpPr>
        <dsp:cNvPr id="0" name=""/>
        <dsp:cNvSpPr/>
      </dsp:nvSpPr>
      <dsp:spPr>
        <a:xfrm>
          <a:off x="3048000" y="1063434"/>
          <a:ext cx="609" cy="19371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BBD9D7A-4CCB-4134-872A-5AD5EFD0D322}">
      <dsp:nvSpPr>
        <dsp:cNvPr id="0" name=""/>
        <dsp:cNvSpPr/>
      </dsp:nvSpPr>
      <dsp:spPr>
        <a:xfrm>
          <a:off x="914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Deep learnig and machine learning techniques can extract patterns from large volumes of generated data at a speed that a human being cannot achieve.</a:t>
          </a:r>
        </a:p>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AI tools are much more suited than human operators to perform predictive analytics for high-velocity data generation domains</a:t>
          </a:r>
          <a:r>
            <a:rPr lang="en-US" sz="1400" kern="1200" baseline="0"/>
            <a:t>.</a:t>
          </a:r>
          <a:endParaRPr lang="en-US" sz="1400" kern="1200"/>
        </a:p>
      </dsp:txBody>
      <dsp:txXfrm>
        <a:off x="914400" y="988929"/>
        <a:ext cx="1981200" cy="2086140"/>
      </dsp:txXfrm>
    </dsp:sp>
    <dsp:sp modelId="{47EBB232-A1D8-4CC0-A85B-7BED018D2C18}">
      <dsp:nvSpPr>
        <dsp:cNvPr id="0" name=""/>
        <dsp:cNvSpPr/>
      </dsp:nvSpPr>
      <dsp:spPr>
        <a:xfrm>
          <a:off x="3200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Some AI technologies rely on human experts to establish a working hypothesis and identify relevant features, but the fear of job elimination can derive operators to be unwilling to share knowledge and provide expertise for AI model creation.</a:t>
          </a:r>
        </a:p>
      </dsp:txBody>
      <dsp:txXfrm>
        <a:off x="3200400" y="988929"/>
        <a:ext cx="1981200" cy="2086140"/>
      </dsp:txXfrm>
    </dsp:sp>
    <dsp:sp modelId="{3B9B5904-A35A-42AF-B5A2-1A363F213935}">
      <dsp:nvSpPr>
        <dsp:cNvPr id="0" name=""/>
        <dsp:cNvSpPr/>
      </dsp:nvSpPr>
      <dsp:spPr>
        <a:xfrm rot="16200000">
          <a:off x="-960090" y="1129464"/>
          <a:ext cx="2682180" cy="761999"/>
        </a:xfrm>
        <a:prstGeom prst="rightArrow">
          <a:avLst>
            <a:gd name="adj1" fmla="val 49830"/>
            <a:gd name="adj2" fmla="val 6066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IRNazli" panose="02000506000000020002" pitchFamily="2" charset="-78"/>
              <a:cs typeface="IRNazli" panose="02000506000000020002" pitchFamily="2" charset="-78"/>
            </a:rPr>
            <a:t>Benefits</a:t>
          </a:r>
        </a:p>
      </dsp:txBody>
      <dsp:txXfrm>
        <a:off x="-844926" y="1435776"/>
        <a:ext cx="2451851" cy="379705"/>
      </dsp:txXfrm>
    </dsp:sp>
    <dsp:sp modelId="{45D86082-3E1F-4FD7-9CF8-58DF750D42D4}">
      <dsp:nvSpPr>
        <dsp:cNvPr id="0" name=""/>
        <dsp:cNvSpPr/>
      </dsp:nvSpPr>
      <dsp:spPr>
        <a:xfrm rot="5400000">
          <a:off x="4373909" y="2172535"/>
          <a:ext cx="2682180" cy="761999"/>
        </a:xfrm>
        <a:prstGeom prst="rightArrow">
          <a:avLst>
            <a:gd name="adj1" fmla="val 49830"/>
            <a:gd name="adj2" fmla="val 6066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IRNazli" panose="02000506000000020002" pitchFamily="2" charset="-78"/>
              <a:cs typeface="IRNazli" panose="02000506000000020002" pitchFamily="2" charset="-78"/>
            </a:rPr>
            <a:t>Challenges</a:t>
          </a:r>
        </a:p>
      </dsp:txBody>
      <dsp:txXfrm>
        <a:off x="4489074" y="2248518"/>
        <a:ext cx="2451851" cy="3797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C43DD-4922-4150-A263-B44672527680}">
      <dsp:nvSpPr>
        <dsp:cNvPr id="0" name=""/>
        <dsp:cNvSpPr/>
      </dsp:nvSpPr>
      <dsp:spPr>
        <a:xfrm>
          <a:off x="761954" y="802667"/>
          <a:ext cx="4572000" cy="2458665"/>
        </a:xfrm>
        <a:prstGeom prst="round2DiagRect">
          <a:avLst>
            <a:gd name="adj1" fmla="val 0"/>
            <a:gd name="adj2" fmla="val 166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3A2224-A514-4CC7-9F74-54B4118CBD8A}">
      <dsp:nvSpPr>
        <dsp:cNvPr id="0" name=""/>
        <dsp:cNvSpPr/>
      </dsp:nvSpPr>
      <dsp:spPr>
        <a:xfrm>
          <a:off x="3048000" y="1063434"/>
          <a:ext cx="609" cy="19371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BBD9D7A-4CCB-4134-872A-5AD5EFD0D322}">
      <dsp:nvSpPr>
        <dsp:cNvPr id="0" name=""/>
        <dsp:cNvSpPr/>
      </dsp:nvSpPr>
      <dsp:spPr>
        <a:xfrm>
          <a:off x="914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AI applications can create competitive advantages by improving customer’s experience and engagement through digital assistants and conversational agents.</a:t>
          </a:r>
        </a:p>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Onboarding and on-the-job learning processes can be supported by intelligent AI assistants built to provide responses to promt-like queries.</a:t>
          </a:r>
        </a:p>
      </dsp:txBody>
      <dsp:txXfrm>
        <a:off x="914400" y="988929"/>
        <a:ext cx="1981200" cy="2086140"/>
      </dsp:txXfrm>
    </dsp:sp>
    <dsp:sp modelId="{47EBB232-A1D8-4CC0-A85B-7BED018D2C18}">
      <dsp:nvSpPr>
        <dsp:cNvPr id="0" name=""/>
        <dsp:cNvSpPr/>
      </dsp:nvSpPr>
      <dsp:spPr>
        <a:xfrm>
          <a:off x="3200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Resulting changes in workforce structure and possible job reductions with respect to instructors and HR specialists.</a:t>
          </a:r>
        </a:p>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Overal lack of confidence in AI decisions based on negative previous experience.</a:t>
          </a:r>
        </a:p>
        <a:p>
          <a:pPr marL="0" lvl="0" indent="0" algn="l" defTabSz="533400">
            <a:lnSpc>
              <a:spcPct val="90000"/>
            </a:lnSpc>
            <a:spcBef>
              <a:spcPct val="0"/>
            </a:spcBef>
            <a:spcAft>
              <a:spcPct val="35000"/>
            </a:spcAft>
            <a:buFont typeface="Arial" panose="020B0604020202020204" pitchFamily="34" charset="0"/>
            <a:buNone/>
          </a:pPr>
          <a:r>
            <a:rPr lang="en-US" sz="1200" b="0" i="0" u="none" strike="noStrike" kern="1200" cap="none">
              <a:solidFill>
                <a:schemeClr val="tx1"/>
              </a:solidFill>
              <a:latin typeface="Lato"/>
              <a:ea typeface="Lato"/>
              <a:cs typeface="Lato"/>
              <a:sym typeface="Lato"/>
            </a:rPr>
            <a:t>Barriers to engagement with intelligent digital assistants.</a:t>
          </a:r>
        </a:p>
      </dsp:txBody>
      <dsp:txXfrm>
        <a:off x="3200400" y="988929"/>
        <a:ext cx="1981200" cy="2086140"/>
      </dsp:txXfrm>
    </dsp:sp>
    <dsp:sp modelId="{3B9B5904-A35A-42AF-B5A2-1A363F213935}">
      <dsp:nvSpPr>
        <dsp:cNvPr id="0" name=""/>
        <dsp:cNvSpPr/>
      </dsp:nvSpPr>
      <dsp:spPr>
        <a:xfrm rot="16200000">
          <a:off x="-960090" y="1129464"/>
          <a:ext cx="2682180" cy="761999"/>
        </a:xfrm>
        <a:prstGeom prst="rightArrow">
          <a:avLst>
            <a:gd name="adj1" fmla="val 49830"/>
            <a:gd name="adj2" fmla="val 6066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IRNazli" panose="02000506000000020002" pitchFamily="2" charset="-78"/>
              <a:cs typeface="IRNazli" panose="02000506000000020002" pitchFamily="2" charset="-78"/>
            </a:rPr>
            <a:t>Benefits</a:t>
          </a:r>
        </a:p>
      </dsp:txBody>
      <dsp:txXfrm>
        <a:off x="-844926" y="1435776"/>
        <a:ext cx="2451851" cy="379705"/>
      </dsp:txXfrm>
    </dsp:sp>
    <dsp:sp modelId="{45D86082-3E1F-4FD7-9CF8-58DF750D42D4}">
      <dsp:nvSpPr>
        <dsp:cNvPr id="0" name=""/>
        <dsp:cNvSpPr/>
      </dsp:nvSpPr>
      <dsp:spPr>
        <a:xfrm rot="5400000">
          <a:off x="4373909" y="2172535"/>
          <a:ext cx="2682180" cy="761999"/>
        </a:xfrm>
        <a:prstGeom prst="rightArrow">
          <a:avLst>
            <a:gd name="adj1" fmla="val 49830"/>
            <a:gd name="adj2" fmla="val 6066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IRNazli" panose="02000506000000020002" pitchFamily="2" charset="-78"/>
              <a:cs typeface="IRNazli" panose="02000506000000020002" pitchFamily="2" charset="-78"/>
            </a:rPr>
            <a:t>Challenges</a:t>
          </a:r>
        </a:p>
      </dsp:txBody>
      <dsp:txXfrm>
        <a:off x="4489074" y="2248518"/>
        <a:ext cx="2451851" cy="379705"/>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b4b3bfeea1_2_23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b4b3bfeea1_2_23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5"/>
        <p:cNvGrpSpPr/>
        <p:nvPr/>
      </p:nvGrpSpPr>
      <p:grpSpPr>
        <a:xfrm>
          <a:off x="0" y="0"/>
          <a:ext cx="0" cy="0"/>
          <a:chOff x="0" y="0"/>
          <a:chExt cx="0" cy="0"/>
        </a:xfrm>
      </p:grpSpPr>
      <p:sp>
        <p:nvSpPr>
          <p:cNvPr id="3586" name="Google Shape;3586;gda7b3e4b19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7" name="Google Shape;3587;gda7b3e4b19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5"/>
        <p:cNvGrpSpPr/>
        <p:nvPr/>
      </p:nvGrpSpPr>
      <p:grpSpPr>
        <a:xfrm>
          <a:off x="0" y="0"/>
          <a:ext cx="0" cy="0"/>
          <a:chOff x="0" y="0"/>
          <a:chExt cx="0" cy="0"/>
        </a:xfrm>
      </p:grpSpPr>
      <p:sp>
        <p:nvSpPr>
          <p:cNvPr id="3586" name="Google Shape;3586;gda7b3e4b19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7" name="Google Shape;3587;gda7b3e4b19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17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5"/>
        <p:cNvGrpSpPr/>
        <p:nvPr/>
      </p:nvGrpSpPr>
      <p:grpSpPr>
        <a:xfrm>
          <a:off x="0" y="0"/>
          <a:ext cx="0" cy="0"/>
          <a:chOff x="0" y="0"/>
          <a:chExt cx="0" cy="0"/>
        </a:xfrm>
      </p:grpSpPr>
      <p:sp>
        <p:nvSpPr>
          <p:cNvPr id="3586" name="Google Shape;3586;gda7b3e4b19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7" name="Google Shape;3587;gda7b3e4b19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a:t>Engagement barriers: access to the Internet and AI tools as well as at least a basic understanding of prompting techniques and general technical competence.</a:t>
            </a:r>
            <a:endParaRPr/>
          </a:p>
        </p:txBody>
      </p:sp>
    </p:spTree>
    <p:extLst>
      <p:ext uri="{BB962C8B-B14F-4D97-AF65-F5344CB8AC3E}">
        <p14:creationId xmlns:p14="http://schemas.microsoft.com/office/powerpoint/2010/main" val="1936045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da7b3e4b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da7b3e4b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124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da7b3e4b19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da7b3e4b19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da7b3e4b19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8" name="Google Shape;3038;gda7b3e4b19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6"/>
        <p:cNvGrpSpPr/>
        <p:nvPr/>
      </p:nvGrpSpPr>
      <p:grpSpPr>
        <a:xfrm>
          <a:off x="0" y="0"/>
          <a:ext cx="0" cy="0"/>
          <a:chOff x="0" y="0"/>
          <a:chExt cx="0" cy="0"/>
        </a:xfrm>
      </p:grpSpPr>
      <p:sp>
        <p:nvSpPr>
          <p:cNvPr id="2747" name="Google Shape;2747;gda7b3e4b1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8" name="Google Shape;2748;gda7b3e4b1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6"/>
        <p:cNvGrpSpPr/>
        <p:nvPr/>
      </p:nvGrpSpPr>
      <p:grpSpPr>
        <a:xfrm>
          <a:off x="0" y="0"/>
          <a:ext cx="0" cy="0"/>
          <a:chOff x="0" y="0"/>
          <a:chExt cx="0" cy="0"/>
        </a:xfrm>
      </p:grpSpPr>
      <p:sp>
        <p:nvSpPr>
          <p:cNvPr id="2917" name="Google Shape;2917;gda7b3e4b19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8" name="Google Shape;2918;gda7b3e4b19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gda7b3e4b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9" name="Google Shape;2089;gda7b3e4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b4b3bfebb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b4b3bfebb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a:solidFill>
                  <a:srgbClr val="0D0D0D"/>
                </a:solidFill>
                <a:effectLst/>
                <a:highlight>
                  <a:srgbClr val="FFFFFF"/>
                </a:highlight>
                <a:latin typeface="Söhne"/>
              </a:rPr>
              <a:t>AI SaaS stands for "Artificial Intelligence Software as a Service.</a:t>
            </a:r>
          </a:p>
          <a:p>
            <a:pPr marL="171450" lvl="0" indent="-171450" algn="l" rtl="0">
              <a:spcBef>
                <a:spcPts val="0"/>
              </a:spcBef>
              <a:spcAft>
                <a:spcPts val="0"/>
              </a:spcAft>
            </a:pPr>
            <a:r>
              <a:rPr lang="en-US" b="0" i="0">
                <a:solidFill>
                  <a:srgbClr val="0D0D0D"/>
                </a:solidFill>
                <a:effectLst/>
                <a:highlight>
                  <a:srgbClr val="FFFFFF"/>
                </a:highlight>
                <a:latin typeface="Söhne"/>
              </a:rPr>
              <a:t>ERP stands for "Enterprise Resource Planning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da7b3e4b1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da7b3e4b1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4"/>
        <p:cNvGrpSpPr/>
        <p:nvPr/>
      </p:nvGrpSpPr>
      <p:grpSpPr>
        <a:xfrm>
          <a:off x="0" y="0"/>
          <a:ext cx="0" cy="0"/>
          <a:chOff x="0" y="0"/>
          <a:chExt cx="0" cy="0"/>
        </a:xfrm>
      </p:grpSpPr>
      <p:sp>
        <p:nvSpPr>
          <p:cNvPr id="3545" name="Google Shape;3545;gda7b3e4b19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6" name="Google Shape;3546;gda7b3e4b19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da7b3e4b1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da7b3e4b1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da7b3e4b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da7b3e4b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da7b3e4b1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da7b3e4b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5450" y="1404700"/>
            <a:ext cx="6346200" cy="191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35452" y="3536306"/>
            <a:ext cx="5025600" cy="2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rot="4285105">
            <a:off x="2750184" y="49775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337925" y="269463"/>
            <a:ext cx="892900" cy="888725"/>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5470450" y="477700"/>
            <a:ext cx="378900" cy="472250"/>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rot="-1005388">
            <a:off x="66696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5383364" y="539488"/>
            <a:ext cx="3646522" cy="4007720"/>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5400000">
            <a:off x="11825" y="3579125"/>
            <a:ext cx="2289250" cy="3059825"/>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rot="-1004951">
            <a:off x="8062589" y="4041054"/>
            <a:ext cx="296687" cy="25625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4867207" y="3738819"/>
            <a:ext cx="1253407" cy="1311078"/>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1398450" y="105475"/>
            <a:ext cx="481300" cy="473625"/>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rot="1265233">
            <a:off x="3649679" y="1552981"/>
            <a:ext cx="223465" cy="19326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
          <p:cNvGrpSpPr/>
          <p:nvPr/>
        </p:nvGrpSpPr>
        <p:grpSpPr>
          <a:xfrm rot="-5400000">
            <a:off x="11825" y="3579125"/>
            <a:ext cx="2289250" cy="3059825"/>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
          <p:cNvSpPr/>
          <p:nvPr/>
        </p:nvSpPr>
        <p:spPr>
          <a:xfrm rot="4285105">
            <a:off x="296322" y="369420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2_1">
    <p:spTree>
      <p:nvGrpSpPr>
        <p:cNvPr id="1" name="Shape 1000"/>
        <p:cNvGrpSpPr/>
        <p:nvPr/>
      </p:nvGrpSpPr>
      <p:grpSpPr>
        <a:xfrm>
          <a:off x="0" y="0"/>
          <a:ext cx="0" cy="0"/>
          <a:chOff x="0" y="0"/>
          <a:chExt cx="0" cy="0"/>
        </a:xfrm>
      </p:grpSpPr>
      <p:sp>
        <p:nvSpPr>
          <p:cNvPr id="1001" name="Google Shape;1001;p17"/>
          <p:cNvSpPr txBox="1">
            <a:spLocks noGrp="1"/>
          </p:cNvSpPr>
          <p:nvPr>
            <p:ph type="title"/>
          </p:nvPr>
        </p:nvSpPr>
        <p:spPr>
          <a:xfrm>
            <a:off x="4798000" y="1252200"/>
            <a:ext cx="3632700" cy="20616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1002" name="Google Shape;1002;p17"/>
          <p:cNvSpPr txBox="1">
            <a:spLocks noGrp="1"/>
          </p:cNvSpPr>
          <p:nvPr>
            <p:ph type="subTitle" idx="1"/>
          </p:nvPr>
        </p:nvSpPr>
        <p:spPr>
          <a:xfrm>
            <a:off x="4798000" y="3251100"/>
            <a:ext cx="3200400" cy="6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03" name="Google Shape;1003;p17"/>
          <p:cNvSpPr/>
          <p:nvPr/>
        </p:nvSpPr>
        <p:spPr>
          <a:xfrm rot="-1852365">
            <a:off x="7938184" y="21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7"/>
          <p:cNvGrpSpPr/>
          <p:nvPr/>
        </p:nvGrpSpPr>
        <p:grpSpPr>
          <a:xfrm rot="3076494" flipH="1">
            <a:off x="7552915" y="-116043"/>
            <a:ext cx="1253395" cy="1311066"/>
            <a:chOff x="4385625" y="4289775"/>
            <a:chExt cx="983450" cy="1028700"/>
          </a:xfrm>
        </p:grpSpPr>
        <p:sp>
          <p:nvSpPr>
            <p:cNvPr id="1005" name="Google Shape;1005;p17"/>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7"/>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7"/>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7"/>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7"/>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7"/>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17"/>
          <p:cNvGrpSpPr/>
          <p:nvPr/>
        </p:nvGrpSpPr>
        <p:grpSpPr>
          <a:xfrm rot="-4077424">
            <a:off x="796028" y="2235904"/>
            <a:ext cx="2289243" cy="3059815"/>
            <a:chOff x="2215325" y="2417050"/>
            <a:chExt cx="2289250" cy="3059825"/>
          </a:xfrm>
        </p:grpSpPr>
        <p:sp>
          <p:nvSpPr>
            <p:cNvPr id="1012" name="Google Shape;1012;p1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7"/>
          <p:cNvGrpSpPr/>
          <p:nvPr/>
        </p:nvGrpSpPr>
        <p:grpSpPr>
          <a:xfrm>
            <a:off x="8385100" y="4468675"/>
            <a:ext cx="378900" cy="472250"/>
            <a:chOff x="2459875" y="3181675"/>
            <a:chExt cx="378900" cy="472250"/>
          </a:xfrm>
        </p:grpSpPr>
        <p:sp>
          <p:nvSpPr>
            <p:cNvPr id="1045" name="Google Shape;1045;p1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17"/>
          <p:cNvSpPr/>
          <p:nvPr/>
        </p:nvSpPr>
        <p:spPr>
          <a:xfrm rot="-1005388">
            <a:off x="8435474" y="43097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15">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1740600" y="1495950"/>
            <a:ext cx="5662800" cy="2151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sz="16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grpSp>
        <p:nvGrpSpPr>
          <p:cNvPr id="1052" name="Google Shape;1052;p18"/>
          <p:cNvGrpSpPr/>
          <p:nvPr/>
        </p:nvGrpSpPr>
        <p:grpSpPr>
          <a:xfrm rot="-3076494">
            <a:off x="8372082" y="4158557"/>
            <a:ext cx="1253395" cy="1311066"/>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18"/>
          <p:cNvSpPr/>
          <p:nvPr/>
        </p:nvSpPr>
        <p:spPr>
          <a:xfrm rot="-1266272" flipH="1">
            <a:off x="8033634" y="4526992"/>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18"/>
          <p:cNvGrpSpPr/>
          <p:nvPr/>
        </p:nvGrpSpPr>
        <p:grpSpPr>
          <a:xfrm flipH="1">
            <a:off x="8178492" y="3333325"/>
            <a:ext cx="892900" cy="888725"/>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18"/>
          <p:cNvGrpSpPr/>
          <p:nvPr/>
        </p:nvGrpSpPr>
        <p:grpSpPr>
          <a:xfrm rot="2085203">
            <a:off x="-435031" y="-82495"/>
            <a:ext cx="1198514" cy="1244002"/>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18"/>
          <p:cNvGrpSpPr/>
          <p:nvPr/>
        </p:nvGrpSpPr>
        <p:grpSpPr>
          <a:xfrm flipH="1">
            <a:off x="1330519" y="195050"/>
            <a:ext cx="378900" cy="472250"/>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18"/>
          <p:cNvSpPr/>
          <p:nvPr/>
        </p:nvSpPr>
        <p:spPr>
          <a:xfrm rot="1005388" flipH="1">
            <a:off x="1240329" y="101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8"/>
          <p:cNvGrpSpPr/>
          <p:nvPr/>
        </p:nvGrpSpPr>
        <p:grpSpPr>
          <a:xfrm>
            <a:off x="176450" y="4439275"/>
            <a:ext cx="378900" cy="472250"/>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12_1_1">
    <p:spTree>
      <p:nvGrpSpPr>
        <p:cNvPr id="1" name="Shape 1182"/>
        <p:cNvGrpSpPr/>
        <p:nvPr/>
      </p:nvGrpSpPr>
      <p:grpSpPr>
        <a:xfrm>
          <a:off x="0" y="0"/>
          <a:ext cx="0" cy="0"/>
          <a:chOff x="0" y="0"/>
          <a:chExt cx="0" cy="0"/>
        </a:xfrm>
      </p:grpSpPr>
      <p:sp>
        <p:nvSpPr>
          <p:cNvPr id="1183" name="Google Shape;1183;p21"/>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1184" name="Google Shape;1184;p21"/>
          <p:cNvSpPr txBox="1">
            <a:spLocks noGrp="1"/>
          </p:cNvSpPr>
          <p:nvPr>
            <p:ph type="subTitle" idx="1"/>
          </p:nvPr>
        </p:nvSpPr>
        <p:spPr>
          <a:xfrm>
            <a:off x="713225" y="1012850"/>
            <a:ext cx="3858900" cy="35289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1185" name="Google Shape;1185;p21"/>
          <p:cNvSpPr txBox="1">
            <a:spLocks noGrp="1"/>
          </p:cNvSpPr>
          <p:nvPr>
            <p:ph type="subTitle" idx="2"/>
          </p:nvPr>
        </p:nvSpPr>
        <p:spPr>
          <a:xfrm>
            <a:off x="4572025" y="1012850"/>
            <a:ext cx="3858900" cy="35289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grpSp>
        <p:nvGrpSpPr>
          <p:cNvPr id="1186" name="Google Shape;1186;p21"/>
          <p:cNvGrpSpPr/>
          <p:nvPr/>
        </p:nvGrpSpPr>
        <p:grpSpPr>
          <a:xfrm>
            <a:off x="369750" y="181675"/>
            <a:ext cx="481300" cy="473625"/>
            <a:chOff x="1433950" y="3130850"/>
            <a:chExt cx="481300" cy="473625"/>
          </a:xfrm>
        </p:grpSpPr>
        <p:sp>
          <p:nvSpPr>
            <p:cNvPr id="1187" name="Google Shape;1187;p2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21"/>
          <p:cNvGrpSpPr/>
          <p:nvPr/>
        </p:nvGrpSpPr>
        <p:grpSpPr>
          <a:xfrm>
            <a:off x="622450" y="-410712"/>
            <a:ext cx="892900" cy="888725"/>
            <a:chOff x="3655725" y="3261075"/>
            <a:chExt cx="892900" cy="888725"/>
          </a:xfrm>
        </p:grpSpPr>
        <p:sp>
          <p:nvSpPr>
            <p:cNvPr id="1194" name="Google Shape;1194;p21"/>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1"/>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1"/>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1"/>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1"/>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1"/>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21"/>
          <p:cNvGrpSpPr/>
          <p:nvPr/>
        </p:nvGrpSpPr>
        <p:grpSpPr>
          <a:xfrm rot="-5400000">
            <a:off x="7520750" y="3198100"/>
            <a:ext cx="2289250" cy="3059825"/>
            <a:chOff x="2215325" y="2417050"/>
            <a:chExt cx="2289250" cy="3059825"/>
          </a:xfrm>
        </p:grpSpPr>
        <p:sp>
          <p:nvSpPr>
            <p:cNvPr id="1201" name="Google Shape;1201;p2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21"/>
          <p:cNvGrpSpPr/>
          <p:nvPr/>
        </p:nvGrpSpPr>
        <p:grpSpPr>
          <a:xfrm rot="-2700000">
            <a:off x="8478143" y="1397291"/>
            <a:ext cx="481295" cy="473620"/>
            <a:chOff x="1433950" y="3130850"/>
            <a:chExt cx="481300" cy="473625"/>
          </a:xfrm>
        </p:grpSpPr>
        <p:sp>
          <p:nvSpPr>
            <p:cNvPr id="1234" name="Google Shape;1234;p2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21"/>
          <p:cNvGrpSpPr/>
          <p:nvPr/>
        </p:nvGrpSpPr>
        <p:grpSpPr>
          <a:xfrm>
            <a:off x="8575100" y="822850"/>
            <a:ext cx="481300" cy="473625"/>
            <a:chOff x="1433950" y="3130850"/>
            <a:chExt cx="481300" cy="473625"/>
          </a:xfrm>
        </p:grpSpPr>
        <p:sp>
          <p:nvSpPr>
            <p:cNvPr id="1241" name="Google Shape;1241;p2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1">
  <p:cSld name="CUSTOM_3">
    <p:spTree>
      <p:nvGrpSpPr>
        <p:cNvPr id="1" name="Shape 1570"/>
        <p:cNvGrpSpPr/>
        <p:nvPr/>
      </p:nvGrpSpPr>
      <p:grpSpPr>
        <a:xfrm>
          <a:off x="0" y="0"/>
          <a:ext cx="0" cy="0"/>
          <a:chOff x="0" y="0"/>
          <a:chExt cx="0" cy="0"/>
        </a:xfrm>
      </p:grpSpPr>
      <p:sp>
        <p:nvSpPr>
          <p:cNvPr id="1571" name="Google Shape;1571;p27"/>
          <p:cNvSpPr txBox="1">
            <a:spLocks noGrp="1"/>
          </p:cNvSpPr>
          <p:nvPr>
            <p:ph type="subTitle" idx="1"/>
          </p:nvPr>
        </p:nvSpPr>
        <p:spPr>
          <a:xfrm>
            <a:off x="1268322" y="1878656"/>
            <a:ext cx="1463100" cy="2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2" name="Google Shape;1572;p27"/>
          <p:cNvSpPr txBox="1">
            <a:spLocks noGrp="1"/>
          </p:cNvSpPr>
          <p:nvPr>
            <p:ph type="subTitle" idx="2"/>
          </p:nvPr>
        </p:nvSpPr>
        <p:spPr>
          <a:xfrm>
            <a:off x="1104222" y="2201915"/>
            <a:ext cx="1791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3" name="Google Shape;1573;p27"/>
          <p:cNvSpPr txBox="1">
            <a:spLocks noGrp="1"/>
          </p:cNvSpPr>
          <p:nvPr>
            <p:ph type="subTitle" idx="3"/>
          </p:nvPr>
        </p:nvSpPr>
        <p:spPr>
          <a:xfrm>
            <a:off x="3840547" y="187865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4" name="Google Shape;1574;p27"/>
          <p:cNvSpPr txBox="1">
            <a:spLocks noGrp="1"/>
          </p:cNvSpPr>
          <p:nvPr>
            <p:ph type="subTitle" idx="4"/>
          </p:nvPr>
        </p:nvSpPr>
        <p:spPr>
          <a:xfrm>
            <a:off x="3674797" y="2201915"/>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5" name="Google Shape;1575;p27"/>
          <p:cNvSpPr txBox="1">
            <a:spLocks noGrp="1"/>
          </p:cNvSpPr>
          <p:nvPr>
            <p:ph type="subTitle" idx="5"/>
          </p:nvPr>
        </p:nvSpPr>
        <p:spPr>
          <a:xfrm>
            <a:off x="6412578" y="187865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6" name="Google Shape;1576;p27"/>
          <p:cNvSpPr txBox="1">
            <a:spLocks noGrp="1"/>
          </p:cNvSpPr>
          <p:nvPr>
            <p:ph type="subTitle" idx="6"/>
          </p:nvPr>
        </p:nvSpPr>
        <p:spPr>
          <a:xfrm>
            <a:off x="6246828" y="2201915"/>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7" name="Google Shape;1577;p27"/>
          <p:cNvSpPr txBox="1">
            <a:spLocks noGrp="1"/>
          </p:cNvSpPr>
          <p:nvPr>
            <p:ph type="subTitle" idx="7"/>
          </p:nvPr>
        </p:nvSpPr>
        <p:spPr>
          <a:xfrm>
            <a:off x="1268322" y="372174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78" name="Google Shape;1578;p27"/>
          <p:cNvSpPr txBox="1">
            <a:spLocks noGrp="1"/>
          </p:cNvSpPr>
          <p:nvPr>
            <p:ph type="subTitle" idx="8"/>
          </p:nvPr>
        </p:nvSpPr>
        <p:spPr>
          <a:xfrm>
            <a:off x="1102572" y="404749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79" name="Google Shape;1579;p27"/>
          <p:cNvSpPr txBox="1">
            <a:spLocks noGrp="1"/>
          </p:cNvSpPr>
          <p:nvPr>
            <p:ph type="subTitle" idx="9"/>
          </p:nvPr>
        </p:nvSpPr>
        <p:spPr>
          <a:xfrm>
            <a:off x="3840547" y="372174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80" name="Google Shape;1580;p27"/>
          <p:cNvSpPr txBox="1">
            <a:spLocks noGrp="1"/>
          </p:cNvSpPr>
          <p:nvPr>
            <p:ph type="subTitle" idx="13"/>
          </p:nvPr>
        </p:nvSpPr>
        <p:spPr>
          <a:xfrm>
            <a:off x="3674797" y="404749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81" name="Google Shape;1581;p27"/>
          <p:cNvSpPr txBox="1">
            <a:spLocks noGrp="1"/>
          </p:cNvSpPr>
          <p:nvPr>
            <p:ph type="subTitle" idx="14"/>
          </p:nvPr>
        </p:nvSpPr>
        <p:spPr>
          <a:xfrm>
            <a:off x="6412578" y="372174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1582" name="Google Shape;1582;p27"/>
          <p:cNvSpPr txBox="1">
            <a:spLocks noGrp="1"/>
          </p:cNvSpPr>
          <p:nvPr>
            <p:ph type="subTitle" idx="15"/>
          </p:nvPr>
        </p:nvSpPr>
        <p:spPr>
          <a:xfrm>
            <a:off x="6246828" y="404749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583" name="Google Shape;1583;p27"/>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grpSp>
        <p:nvGrpSpPr>
          <p:cNvPr id="1584" name="Google Shape;1584;p27"/>
          <p:cNvGrpSpPr/>
          <p:nvPr/>
        </p:nvGrpSpPr>
        <p:grpSpPr>
          <a:xfrm rot="1566229">
            <a:off x="-882046" y="-1501046"/>
            <a:ext cx="2289255" cy="3059831"/>
            <a:chOff x="2215325" y="2417050"/>
            <a:chExt cx="2289250" cy="3059825"/>
          </a:xfrm>
        </p:grpSpPr>
        <p:sp>
          <p:nvSpPr>
            <p:cNvPr id="1585" name="Google Shape;1585;p2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27"/>
          <p:cNvGrpSpPr/>
          <p:nvPr/>
        </p:nvGrpSpPr>
        <p:grpSpPr>
          <a:xfrm>
            <a:off x="8425474" y="2792104"/>
            <a:ext cx="2289250" cy="3059825"/>
            <a:chOff x="2215325" y="2417050"/>
            <a:chExt cx="2289250" cy="3059825"/>
          </a:xfrm>
        </p:grpSpPr>
        <p:sp>
          <p:nvSpPr>
            <p:cNvPr id="1618" name="Google Shape;1618;p2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27"/>
          <p:cNvGrpSpPr/>
          <p:nvPr/>
        </p:nvGrpSpPr>
        <p:grpSpPr>
          <a:xfrm rot="-1320251">
            <a:off x="8318761" y="-471427"/>
            <a:ext cx="2012419" cy="2211755"/>
            <a:chOff x="5348750" y="2347100"/>
            <a:chExt cx="1108500" cy="1218300"/>
          </a:xfrm>
        </p:grpSpPr>
        <p:sp>
          <p:nvSpPr>
            <p:cNvPr id="1651" name="Google Shape;1651;p27"/>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7"/>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7"/>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7"/>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7"/>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7"/>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7"/>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7"/>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7"/>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7"/>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7"/>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7"/>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7"/>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7"/>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7"/>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27"/>
          <p:cNvGrpSpPr/>
          <p:nvPr/>
        </p:nvGrpSpPr>
        <p:grpSpPr>
          <a:xfrm>
            <a:off x="176450" y="4439275"/>
            <a:ext cx="378900" cy="472250"/>
            <a:chOff x="2459875" y="3181675"/>
            <a:chExt cx="378900" cy="472250"/>
          </a:xfrm>
        </p:grpSpPr>
        <p:sp>
          <p:nvSpPr>
            <p:cNvPr id="1667" name="Google Shape;1667;p2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0" name="Google Shape;1670;p27"/>
          <p:cNvGrpSpPr/>
          <p:nvPr/>
        </p:nvGrpSpPr>
        <p:grpSpPr>
          <a:xfrm>
            <a:off x="7304750" y="155050"/>
            <a:ext cx="378900" cy="472250"/>
            <a:chOff x="2459875" y="3181675"/>
            <a:chExt cx="378900" cy="472250"/>
          </a:xfrm>
        </p:grpSpPr>
        <p:sp>
          <p:nvSpPr>
            <p:cNvPr id="1671" name="Google Shape;1671;p2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27"/>
          <p:cNvSpPr/>
          <p:nvPr/>
        </p:nvSpPr>
        <p:spPr>
          <a:xfrm rot="-1005388">
            <a:off x="76602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27"/>
          <p:cNvGrpSpPr/>
          <p:nvPr/>
        </p:nvGrpSpPr>
        <p:grpSpPr>
          <a:xfrm>
            <a:off x="-540025" y="3651875"/>
            <a:ext cx="892900" cy="888725"/>
            <a:chOff x="3655725" y="3261075"/>
            <a:chExt cx="892900" cy="888725"/>
          </a:xfrm>
        </p:grpSpPr>
        <p:sp>
          <p:nvSpPr>
            <p:cNvPr id="1676" name="Google Shape;1676;p27"/>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757"/>
        <p:cNvGrpSpPr/>
        <p:nvPr/>
      </p:nvGrpSpPr>
      <p:grpSpPr>
        <a:xfrm>
          <a:off x="0" y="0"/>
          <a:ext cx="0" cy="0"/>
          <a:chOff x="0" y="0"/>
          <a:chExt cx="0" cy="0"/>
        </a:xfrm>
      </p:grpSpPr>
      <p:sp>
        <p:nvSpPr>
          <p:cNvPr id="1758" name="Google Shape;1758;p29"/>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endParaRPr/>
          </a:p>
        </p:txBody>
      </p:sp>
      <p:grpSp>
        <p:nvGrpSpPr>
          <p:cNvPr id="1759" name="Google Shape;1759;p29"/>
          <p:cNvGrpSpPr/>
          <p:nvPr/>
        </p:nvGrpSpPr>
        <p:grpSpPr>
          <a:xfrm>
            <a:off x="369625" y="39225"/>
            <a:ext cx="378900" cy="472250"/>
            <a:chOff x="2459875" y="3181675"/>
            <a:chExt cx="378900" cy="472250"/>
          </a:xfrm>
        </p:grpSpPr>
        <p:sp>
          <p:nvSpPr>
            <p:cNvPr id="1760" name="Google Shape;1760;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1763;p29"/>
          <p:cNvSpPr/>
          <p:nvPr/>
        </p:nvSpPr>
        <p:spPr>
          <a:xfrm rot="-1005388">
            <a:off x="121374" y="6010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4" name="Google Shape;1764;p29"/>
          <p:cNvGrpSpPr/>
          <p:nvPr/>
        </p:nvGrpSpPr>
        <p:grpSpPr>
          <a:xfrm rot="-2700000">
            <a:off x="8527743" y="4362616"/>
            <a:ext cx="481295" cy="473620"/>
            <a:chOff x="1433950" y="3130850"/>
            <a:chExt cx="481300" cy="473625"/>
          </a:xfrm>
        </p:grpSpPr>
        <p:sp>
          <p:nvSpPr>
            <p:cNvPr id="1765" name="Google Shape;1765;p29"/>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29"/>
          <p:cNvGrpSpPr/>
          <p:nvPr/>
        </p:nvGrpSpPr>
        <p:grpSpPr>
          <a:xfrm rot="2085203">
            <a:off x="7940386" y="47755"/>
            <a:ext cx="1198514" cy="1244002"/>
            <a:chOff x="238125" y="3112025"/>
            <a:chExt cx="716000" cy="743175"/>
          </a:xfrm>
        </p:grpSpPr>
        <p:sp>
          <p:nvSpPr>
            <p:cNvPr id="1772" name="Google Shape;1772;p29"/>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29"/>
          <p:cNvSpPr/>
          <p:nvPr/>
        </p:nvSpPr>
        <p:spPr>
          <a:xfrm rot="-1005388">
            <a:off x="7431674" y="642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6" name="Google Shape;1776;p29"/>
          <p:cNvGrpSpPr/>
          <p:nvPr/>
        </p:nvGrpSpPr>
        <p:grpSpPr>
          <a:xfrm>
            <a:off x="176450" y="4439275"/>
            <a:ext cx="378900" cy="472250"/>
            <a:chOff x="2459875" y="3181675"/>
            <a:chExt cx="378900" cy="472250"/>
          </a:xfrm>
        </p:grpSpPr>
        <p:sp>
          <p:nvSpPr>
            <p:cNvPr id="1777" name="Google Shape;1777;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29"/>
          <p:cNvGrpSpPr/>
          <p:nvPr/>
        </p:nvGrpSpPr>
        <p:grpSpPr>
          <a:xfrm>
            <a:off x="-504893" y="3128194"/>
            <a:ext cx="1253407" cy="1311078"/>
            <a:chOff x="4385625" y="4289775"/>
            <a:chExt cx="983450" cy="1028700"/>
          </a:xfrm>
        </p:grpSpPr>
        <p:sp>
          <p:nvSpPr>
            <p:cNvPr id="1781" name="Google Shape;1781;p29"/>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9"/>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9"/>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9"/>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87"/>
        <p:cNvGrpSpPr/>
        <p:nvPr/>
      </p:nvGrpSpPr>
      <p:grpSpPr>
        <a:xfrm>
          <a:off x="0" y="0"/>
          <a:ext cx="0" cy="0"/>
          <a:chOff x="0" y="0"/>
          <a:chExt cx="0" cy="0"/>
        </a:xfrm>
      </p:grpSpPr>
      <p:sp>
        <p:nvSpPr>
          <p:cNvPr id="1788" name="Google Shape;1788;p30"/>
          <p:cNvSpPr txBox="1">
            <a:spLocks noGrp="1"/>
          </p:cNvSpPr>
          <p:nvPr>
            <p:ph type="subTitle" idx="1"/>
          </p:nvPr>
        </p:nvSpPr>
        <p:spPr>
          <a:xfrm>
            <a:off x="2642550" y="1511269"/>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1789" name="Google Shape;1789;p30"/>
          <p:cNvSpPr txBox="1">
            <a:spLocks noGrp="1"/>
          </p:cNvSpPr>
          <p:nvPr>
            <p:ph type="title"/>
          </p:nvPr>
        </p:nvSpPr>
        <p:spPr>
          <a:xfrm>
            <a:off x="2642550" y="558550"/>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1790" name="Google Shape;1790;p30"/>
          <p:cNvSpPr txBox="1"/>
          <p:nvPr/>
        </p:nvSpPr>
        <p:spPr>
          <a:xfrm>
            <a:off x="2286725" y="3141550"/>
            <a:ext cx="4560300" cy="64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lt1"/>
                </a:solidFill>
                <a:latin typeface="Lato"/>
                <a:ea typeface="Lato"/>
                <a:cs typeface="Lato"/>
                <a:sym typeface="Lato"/>
              </a:rPr>
              <a:t>CREDITS: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lt1"/>
              </a:solidFill>
              <a:latin typeface="Lato"/>
              <a:ea typeface="Lato"/>
              <a:cs typeface="Lato"/>
              <a:sym typeface="Lato"/>
            </a:endParaRPr>
          </a:p>
        </p:txBody>
      </p:sp>
      <p:grpSp>
        <p:nvGrpSpPr>
          <p:cNvPr id="1791" name="Google Shape;1791;p30"/>
          <p:cNvGrpSpPr/>
          <p:nvPr/>
        </p:nvGrpSpPr>
        <p:grpSpPr>
          <a:xfrm>
            <a:off x="176450" y="4439275"/>
            <a:ext cx="378900" cy="472250"/>
            <a:chOff x="2459875" y="3181675"/>
            <a:chExt cx="378900" cy="472250"/>
          </a:xfrm>
        </p:grpSpPr>
        <p:sp>
          <p:nvSpPr>
            <p:cNvPr id="1792" name="Google Shape;1792;p30"/>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0"/>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30"/>
          <p:cNvGrpSpPr/>
          <p:nvPr/>
        </p:nvGrpSpPr>
        <p:grpSpPr>
          <a:xfrm>
            <a:off x="379403" y="3806891"/>
            <a:ext cx="1198512" cy="1244001"/>
            <a:chOff x="238125" y="3112025"/>
            <a:chExt cx="716000" cy="743175"/>
          </a:xfrm>
        </p:grpSpPr>
        <p:sp>
          <p:nvSpPr>
            <p:cNvPr id="1796" name="Google Shape;1796;p30"/>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30"/>
          <p:cNvGrpSpPr/>
          <p:nvPr/>
        </p:nvGrpSpPr>
        <p:grpSpPr>
          <a:xfrm>
            <a:off x="7135964" y="539488"/>
            <a:ext cx="3646522" cy="4007720"/>
            <a:chOff x="5348750" y="2347100"/>
            <a:chExt cx="1108500" cy="1218300"/>
          </a:xfrm>
        </p:grpSpPr>
        <p:sp>
          <p:nvSpPr>
            <p:cNvPr id="1800" name="Google Shape;1800;p30"/>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0"/>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0"/>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0"/>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0"/>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0"/>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0"/>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0"/>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0"/>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0"/>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0"/>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0"/>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0"/>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0"/>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Google Shape;1815;p30"/>
          <p:cNvGrpSpPr/>
          <p:nvPr/>
        </p:nvGrpSpPr>
        <p:grpSpPr>
          <a:xfrm>
            <a:off x="336475" y="258625"/>
            <a:ext cx="378900" cy="472250"/>
            <a:chOff x="2459875" y="3181675"/>
            <a:chExt cx="378900" cy="472250"/>
          </a:xfrm>
        </p:grpSpPr>
        <p:sp>
          <p:nvSpPr>
            <p:cNvPr id="1816" name="Google Shape;1816;p30"/>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0"/>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0"/>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9" name="Google Shape;1819;p30"/>
          <p:cNvSpPr/>
          <p:nvPr/>
        </p:nvSpPr>
        <p:spPr>
          <a:xfrm rot="-1005388">
            <a:off x="1535699" y="-2453"/>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0" name="Google Shape;1820;p30"/>
          <p:cNvGrpSpPr/>
          <p:nvPr/>
        </p:nvGrpSpPr>
        <p:grpSpPr>
          <a:xfrm>
            <a:off x="-447743" y="652719"/>
            <a:ext cx="1253407" cy="1311078"/>
            <a:chOff x="4385625" y="4289775"/>
            <a:chExt cx="983450" cy="1028700"/>
          </a:xfrm>
        </p:grpSpPr>
        <p:sp>
          <p:nvSpPr>
            <p:cNvPr id="1821" name="Google Shape;1821;p30"/>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0"/>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0"/>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0"/>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0"/>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0"/>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827"/>
        <p:cNvGrpSpPr/>
        <p:nvPr/>
      </p:nvGrpSpPr>
      <p:grpSpPr>
        <a:xfrm>
          <a:off x="0" y="0"/>
          <a:ext cx="0" cy="0"/>
          <a:chOff x="0" y="0"/>
          <a:chExt cx="0" cy="0"/>
        </a:xfrm>
      </p:grpSpPr>
      <p:sp>
        <p:nvSpPr>
          <p:cNvPr id="1828" name="Google Shape;1828;p31"/>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1"/>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31"/>
          <p:cNvGrpSpPr/>
          <p:nvPr/>
        </p:nvGrpSpPr>
        <p:grpSpPr>
          <a:xfrm rot="-2085203" flipH="1">
            <a:off x="7940386" y="47755"/>
            <a:ext cx="1198514" cy="1244002"/>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31"/>
          <p:cNvGrpSpPr/>
          <p:nvPr/>
        </p:nvGrpSpPr>
        <p:grpSpPr>
          <a:xfrm>
            <a:off x="176450" y="4439275"/>
            <a:ext cx="378900" cy="472250"/>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31"/>
          <p:cNvGrpSpPr/>
          <p:nvPr/>
        </p:nvGrpSpPr>
        <p:grpSpPr>
          <a:xfrm rot="-2700000">
            <a:off x="8368168" y="2927841"/>
            <a:ext cx="481295" cy="473620"/>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1"/>
          <p:cNvGrpSpPr/>
          <p:nvPr/>
        </p:nvGrpSpPr>
        <p:grpSpPr>
          <a:xfrm rot="3076494" flipH="1">
            <a:off x="-303535" y="-214130"/>
            <a:ext cx="1253395" cy="1311066"/>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1"/>
          <p:cNvGrpSpPr/>
          <p:nvPr/>
        </p:nvGrpSpPr>
        <p:grpSpPr>
          <a:xfrm rot="-5400000">
            <a:off x="3558350" y="-2231150"/>
            <a:ext cx="2289250" cy="3059825"/>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1"/>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6" name="Google Shape;1886;p31"/>
          <p:cNvGrpSpPr/>
          <p:nvPr/>
        </p:nvGrpSpPr>
        <p:grpSpPr>
          <a:xfrm>
            <a:off x="1398450" y="105475"/>
            <a:ext cx="481300" cy="473625"/>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1"/>
          <p:cNvGrpSpPr/>
          <p:nvPr/>
        </p:nvGrpSpPr>
        <p:grpSpPr>
          <a:xfrm>
            <a:off x="131178" y="3409216"/>
            <a:ext cx="1198512" cy="1244001"/>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31"/>
          <p:cNvGrpSpPr/>
          <p:nvPr/>
        </p:nvGrpSpPr>
        <p:grpSpPr>
          <a:xfrm rot="3076494" flipH="1">
            <a:off x="7972815" y="3986395"/>
            <a:ext cx="1253395" cy="1311066"/>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1904"/>
        <p:cNvGrpSpPr/>
        <p:nvPr/>
      </p:nvGrpSpPr>
      <p:grpSpPr>
        <a:xfrm>
          <a:off x="0" y="0"/>
          <a:ext cx="0" cy="0"/>
          <a:chOff x="0" y="0"/>
          <a:chExt cx="0" cy="0"/>
        </a:xfrm>
      </p:grpSpPr>
      <p:grpSp>
        <p:nvGrpSpPr>
          <p:cNvPr id="1905" name="Google Shape;1905;p32"/>
          <p:cNvGrpSpPr/>
          <p:nvPr/>
        </p:nvGrpSpPr>
        <p:grpSpPr>
          <a:xfrm>
            <a:off x="126425" y="247588"/>
            <a:ext cx="481300" cy="473625"/>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32"/>
          <p:cNvGrpSpPr/>
          <p:nvPr/>
        </p:nvGrpSpPr>
        <p:grpSpPr>
          <a:xfrm>
            <a:off x="551300" y="-210687"/>
            <a:ext cx="892900" cy="888725"/>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2"/>
          <p:cNvGrpSpPr/>
          <p:nvPr/>
        </p:nvGrpSpPr>
        <p:grpSpPr>
          <a:xfrm rot="-2085203" flipH="1">
            <a:off x="8054686" y="3848230"/>
            <a:ext cx="1198514" cy="1244002"/>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32"/>
          <p:cNvSpPr/>
          <p:nvPr/>
        </p:nvSpPr>
        <p:spPr>
          <a:xfrm rot="-1005388">
            <a:off x="8279399" y="32074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4" name="Google Shape;1924;p32"/>
          <p:cNvGrpSpPr/>
          <p:nvPr/>
        </p:nvGrpSpPr>
        <p:grpSpPr>
          <a:xfrm rot="-2700000">
            <a:off x="7348993" y="4508991"/>
            <a:ext cx="481295" cy="473620"/>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32"/>
          <p:cNvGrpSpPr/>
          <p:nvPr/>
        </p:nvGrpSpPr>
        <p:grpSpPr>
          <a:xfrm rot="3748678">
            <a:off x="3565788" y="4442589"/>
            <a:ext cx="2012425" cy="2211761"/>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32"/>
          <p:cNvGrpSpPr/>
          <p:nvPr/>
        </p:nvGrpSpPr>
        <p:grpSpPr>
          <a:xfrm>
            <a:off x="4991032" y="4300794"/>
            <a:ext cx="1253407" cy="1311078"/>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32"/>
          <p:cNvGrpSpPr/>
          <p:nvPr/>
        </p:nvGrpSpPr>
        <p:grpSpPr>
          <a:xfrm>
            <a:off x="8088925" y="160725"/>
            <a:ext cx="378900" cy="472250"/>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8" name="Google Shape;1958;p32"/>
          <p:cNvSpPr/>
          <p:nvPr/>
        </p:nvSpPr>
        <p:spPr>
          <a:xfrm rot="-1005388">
            <a:off x="8498474" y="615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32"/>
          <p:cNvGrpSpPr/>
          <p:nvPr/>
        </p:nvGrpSpPr>
        <p:grpSpPr>
          <a:xfrm rot="-1205478">
            <a:off x="-336245" y="3016595"/>
            <a:ext cx="2289137" cy="3059674"/>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6" name="Google Shape;126;p3"/>
          <p:cNvSpPr txBox="1">
            <a:spLocks noGrp="1"/>
          </p:cNvSpPr>
          <p:nvPr>
            <p:ph type="subTitle" idx="1"/>
          </p:nvPr>
        </p:nvSpPr>
        <p:spPr>
          <a:xfrm>
            <a:off x="3037200" y="3339369"/>
            <a:ext cx="3069600" cy="39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7" name="Google Shape;127;p3"/>
          <p:cNvSpPr txBox="1">
            <a:spLocks noGrp="1"/>
          </p:cNvSpPr>
          <p:nvPr>
            <p:ph type="title" idx="2" hasCustomPrompt="1"/>
          </p:nvPr>
        </p:nvSpPr>
        <p:spPr>
          <a:xfrm>
            <a:off x="4027950" y="1640631"/>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128" name="Google Shape;128;p3"/>
          <p:cNvGrpSpPr/>
          <p:nvPr/>
        </p:nvGrpSpPr>
        <p:grpSpPr>
          <a:xfrm rot="-7723506" flipH="1">
            <a:off x="8141032" y="3154218"/>
            <a:ext cx="1253395" cy="1311066"/>
            <a:chOff x="4385625" y="4289775"/>
            <a:chExt cx="983450" cy="1028700"/>
          </a:xfrm>
        </p:grpSpPr>
        <p:sp>
          <p:nvSpPr>
            <p:cNvPr id="129" name="Google Shape;129;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3"/>
          <p:cNvSpPr/>
          <p:nvPr/>
        </p:nvSpPr>
        <p:spPr>
          <a:xfrm rot="-9533728">
            <a:off x="7802584" y="3316759"/>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7211142" y="3672054"/>
            <a:ext cx="481300" cy="473625"/>
            <a:chOff x="1433950" y="3130850"/>
            <a:chExt cx="481300" cy="473625"/>
          </a:xfrm>
        </p:grpSpPr>
        <p:sp>
          <p:nvSpPr>
            <p:cNvPr id="137" name="Google Shape;137;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rot="10800000">
            <a:off x="7642642" y="4401791"/>
            <a:ext cx="892900" cy="888725"/>
            <a:chOff x="3655725" y="3261075"/>
            <a:chExt cx="892900" cy="888725"/>
          </a:xfrm>
        </p:grpSpPr>
        <p:sp>
          <p:nvSpPr>
            <p:cNvPr id="144" name="Google Shape;144;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3"/>
          <p:cNvGrpSpPr/>
          <p:nvPr/>
        </p:nvGrpSpPr>
        <p:grpSpPr>
          <a:xfrm rot="3076494" flipH="1">
            <a:off x="-303535" y="-214130"/>
            <a:ext cx="1253395" cy="1311066"/>
            <a:chOff x="4385625" y="4289775"/>
            <a:chExt cx="983450" cy="1028700"/>
          </a:xfrm>
        </p:grpSpPr>
        <p:sp>
          <p:nvSpPr>
            <p:cNvPr id="151" name="Google Shape;151;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3"/>
          <p:cNvGrpSpPr/>
          <p:nvPr/>
        </p:nvGrpSpPr>
        <p:grpSpPr>
          <a:xfrm>
            <a:off x="1398450" y="105475"/>
            <a:ext cx="481300" cy="473625"/>
            <a:chOff x="1433950" y="3130850"/>
            <a:chExt cx="481300" cy="473625"/>
          </a:xfrm>
        </p:grpSpPr>
        <p:sp>
          <p:nvSpPr>
            <p:cNvPr id="159" name="Google Shape;159;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555350" y="-1039362"/>
            <a:ext cx="892900" cy="888725"/>
            <a:chOff x="3655725" y="3261075"/>
            <a:chExt cx="892900" cy="888725"/>
          </a:xfrm>
        </p:grpSpPr>
        <p:sp>
          <p:nvSpPr>
            <p:cNvPr id="166" name="Google Shape;166;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713225" y="585216"/>
            <a:ext cx="7717500" cy="294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4"/>
          <p:cNvSpPr txBox="1">
            <a:spLocks noGrp="1"/>
          </p:cNvSpPr>
          <p:nvPr>
            <p:ph type="body" idx="1"/>
          </p:nvPr>
        </p:nvSpPr>
        <p:spPr>
          <a:xfrm>
            <a:off x="713225" y="1021650"/>
            <a:ext cx="7717500" cy="3499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AutoNum type="arabicPeriod"/>
              <a:defRPr sz="1200"/>
            </a:lvl1pPr>
            <a:lvl2pPr marL="914400" lvl="1" indent="-330200" rtl="0">
              <a:spcBef>
                <a:spcPts val="0"/>
              </a:spcBef>
              <a:spcAft>
                <a:spcPts val="0"/>
              </a:spcAft>
              <a:buSzPts val="1600"/>
              <a:buAutoNum type="alphaLcPeriod"/>
              <a:defRPr/>
            </a:lvl2pPr>
            <a:lvl3pPr marL="1371600" lvl="2" indent="-330200" rtl="0">
              <a:spcBef>
                <a:spcPts val="0"/>
              </a:spcBef>
              <a:spcAft>
                <a:spcPts val="0"/>
              </a:spcAft>
              <a:buSzPts val="1600"/>
              <a:buAutoNum type="romanLcPeriod"/>
              <a:defRPr/>
            </a:lvl3pPr>
            <a:lvl4pPr marL="1828800" lvl="3" indent="-330200" rtl="0">
              <a:spcBef>
                <a:spcPts val="0"/>
              </a:spcBef>
              <a:spcAft>
                <a:spcPts val="0"/>
              </a:spcAft>
              <a:buSzPts val="1600"/>
              <a:buAutoNum type="arabicPeriod"/>
              <a:defRPr/>
            </a:lvl4pPr>
            <a:lvl5pPr marL="2286000" lvl="4" indent="-330200" rtl="0">
              <a:spcBef>
                <a:spcPts val="0"/>
              </a:spcBef>
              <a:spcAft>
                <a:spcPts val="0"/>
              </a:spcAft>
              <a:buSzPts val="1600"/>
              <a:buAutoNum type="alphaLcPeriod"/>
              <a:defRPr/>
            </a:lvl5pPr>
            <a:lvl6pPr marL="2743200" lvl="5" indent="-330200" rtl="0">
              <a:spcBef>
                <a:spcPts val="0"/>
              </a:spcBef>
              <a:spcAft>
                <a:spcPts val="0"/>
              </a:spcAft>
              <a:buSzPts val="1600"/>
              <a:buAutoNum type="romanLcPeriod"/>
              <a:defRPr/>
            </a:lvl6pPr>
            <a:lvl7pPr marL="3200400" lvl="6" indent="-330200" rtl="0">
              <a:spcBef>
                <a:spcPts val="0"/>
              </a:spcBef>
              <a:spcAft>
                <a:spcPts val="0"/>
              </a:spcAft>
              <a:buSzPts val="1600"/>
              <a:buAutoNum type="arabicPeriod"/>
              <a:defRPr/>
            </a:lvl7pPr>
            <a:lvl8pPr marL="3657600" lvl="7" indent="-330200" rtl="0">
              <a:spcBef>
                <a:spcPts val="0"/>
              </a:spcBef>
              <a:spcAft>
                <a:spcPts val="0"/>
              </a:spcAft>
              <a:buSzPts val="1600"/>
              <a:buAutoNum type="alphaLcPeriod"/>
              <a:defRPr/>
            </a:lvl8pPr>
            <a:lvl9pPr marL="4114800" lvl="8" indent="-330200" rtl="0">
              <a:spcBef>
                <a:spcPts val="0"/>
              </a:spcBef>
              <a:spcAft>
                <a:spcPts val="0"/>
              </a:spcAft>
              <a:buSzPts val="1600"/>
              <a:buAutoNum type="romanLcPeriod"/>
              <a:defRPr/>
            </a:lvl9pPr>
          </a:lstStyle>
          <a:p>
            <a:endParaRPr/>
          </a:p>
        </p:txBody>
      </p:sp>
      <p:grpSp>
        <p:nvGrpSpPr>
          <p:cNvPr id="175" name="Google Shape;175;p4"/>
          <p:cNvGrpSpPr/>
          <p:nvPr/>
        </p:nvGrpSpPr>
        <p:grpSpPr>
          <a:xfrm rot="-5400000">
            <a:off x="3558350" y="-2231150"/>
            <a:ext cx="2289250" cy="3059825"/>
            <a:chOff x="2215325" y="2417050"/>
            <a:chExt cx="2289250" cy="3059825"/>
          </a:xfrm>
        </p:grpSpPr>
        <p:sp>
          <p:nvSpPr>
            <p:cNvPr id="176" name="Google Shape;176;p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rot="-2085203" flipH="1">
            <a:off x="7940386" y="47755"/>
            <a:ext cx="1198514" cy="1244002"/>
            <a:chOff x="238125" y="3112025"/>
            <a:chExt cx="716000" cy="743175"/>
          </a:xfrm>
        </p:grpSpPr>
        <p:sp>
          <p:nvSpPr>
            <p:cNvPr id="209" name="Google Shape;209;p4"/>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4"/>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4"/>
          <p:cNvGrpSpPr/>
          <p:nvPr/>
        </p:nvGrpSpPr>
        <p:grpSpPr>
          <a:xfrm rot="-2700000">
            <a:off x="8368168" y="2927841"/>
            <a:ext cx="481295" cy="473620"/>
            <a:chOff x="1433950" y="3130850"/>
            <a:chExt cx="481300" cy="473625"/>
          </a:xfrm>
        </p:grpSpPr>
        <p:sp>
          <p:nvSpPr>
            <p:cNvPr id="215" name="Google Shape;215;p4"/>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4"/>
          <p:cNvGrpSpPr/>
          <p:nvPr/>
        </p:nvGrpSpPr>
        <p:grpSpPr>
          <a:xfrm rot="3748678">
            <a:off x="3565788" y="4442589"/>
            <a:ext cx="2012425" cy="2211761"/>
            <a:chOff x="5348750" y="2347100"/>
            <a:chExt cx="1108500" cy="1218300"/>
          </a:xfrm>
        </p:grpSpPr>
        <p:sp>
          <p:nvSpPr>
            <p:cNvPr id="222" name="Google Shape;222;p4"/>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4"/>
          <p:cNvGrpSpPr/>
          <p:nvPr/>
        </p:nvGrpSpPr>
        <p:grpSpPr>
          <a:xfrm>
            <a:off x="176450" y="4439275"/>
            <a:ext cx="378900" cy="472250"/>
            <a:chOff x="2459875" y="3181675"/>
            <a:chExt cx="378900" cy="472250"/>
          </a:xfrm>
        </p:grpSpPr>
        <p:sp>
          <p:nvSpPr>
            <p:cNvPr id="238" name="Google Shape;238;p4"/>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4"/>
          <p:cNvGrpSpPr/>
          <p:nvPr/>
        </p:nvGrpSpPr>
        <p:grpSpPr>
          <a:xfrm rot="3076494" flipH="1">
            <a:off x="-303535" y="-214130"/>
            <a:ext cx="1253395" cy="1311066"/>
            <a:chOff x="4385625" y="4289775"/>
            <a:chExt cx="983450" cy="1028700"/>
          </a:xfrm>
        </p:grpSpPr>
        <p:sp>
          <p:nvSpPr>
            <p:cNvPr id="242" name="Google Shape;242;p4"/>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19" name="Google Shape;319;p6"/>
          <p:cNvGrpSpPr/>
          <p:nvPr/>
        </p:nvGrpSpPr>
        <p:grpSpPr>
          <a:xfrm rot="-5400000">
            <a:off x="-413575" y="-1775500"/>
            <a:ext cx="2289250" cy="3059825"/>
            <a:chOff x="2215325" y="2417050"/>
            <a:chExt cx="2289250" cy="3059825"/>
          </a:xfrm>
        </p:grpSpPr>
        <p:sp>
          <p:nvSpPr>
            <p:cNvPr id="320" name="Google Shape;320;p6"/>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6"/>
          <p:cNvGrpSpPr/>
          <p:nvPr/>
        </p:nvGrpSpPr>
        <p:grpSpPr>
          <a:xfrm rot="-2085203" flipH="1">
            <a:off x="7940386" y="-28445"/>
            <a:ext cx="1198514" cy="1244002"/>
            <a:chOff x="238125" y="3112025"/>
            <a:chExt cx="716000" cy="743175"/>
          </a:xfrm>
        </p:grpSpPr>
        <p:sp>
          <p:nvSpPr>
            <p:cNvPr id="353" name="Google Shape;353;p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6"/>
          <p:cNvGrpSpPr/>
          <p:nvPr/>
        </p:nvGrpSpPr>
        <p:grpSpPr>
          <a:xfrm rot="-2700000">
            <a:off x="8527743" y="1234166"/>
            <a:ext cx="481295" cy="473620"/>
            <a:chOff x="1433950" y="3130850"/>
            <a:chExt cx="481300" cy="473625"/>
          </a:xfrm>
        </p:grpSpPr>
        <p:sp>
          <p:nvSpPr>
            <p:cNvPr id="357" name="Google Shape;357;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6"/>
          <p:cNvGrpSpPr/>
          <p:nvPr/>
        </p:nvGrpSpPr>
        <p:grpSpPr>
          <a:xfrm>
            <a:off x="7211425" y="193150"/>
            <a:ext cx="481300" cy="473625"/>
            <a:chOff x="1433950" y="3130850"/>
            <a:chExt cx="481300" cy="473625"/>
          </a:xfrm>
        </p:grpSpPr>
        <p:sp>
          <p:nvSpPr>
            <p:cNvPr id="364" name="Google Shape;364;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6"/>
          <p:cNvGrpSpPr/>
          <p:nvPr/>
        </p:nvGrpSpPr>
        <p:grpSpPr>
          <a:xfrm rot="1156429" flipH="1">
            <a:off x="8241088" y="4363343"/>
            <a:ext cx="378919" cy="472274"/>
            <a:chOff x="2459875" y="3181675"/>
            <a:chExt cx="378900" cy="472250"/>
          </a:xfrm>
        </p:grpSpPr>
        <p:sp>
          <p:nvSpPr>
            <p:cNvPr id="371" name="Google Shape;371;p6"/>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6"/>
          <p:cNvGrpSpPr/>
          <p:nvPr/>
        </p:nvGrpSpPr>
        <p:grpSpPr>
          <a:xfrm rot="3076494" flipH="1">
            <a:off x="-346710" y="3744920"/>
            <a:ext cx="1253395" cy="1311066"/>
            <a:chOff x="4385625" y="4289775"/>
            <a:chExt cx="983450" cy="1028700"/>
          </a:xfrm>
        </p:grpSpPr>
        <p:sp>
          <p:nvSpPr>
            <p:cNvPr id="375" name="Google Shape;375;p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6"/>
          <p:cNvSpPr/>
          <p:nvPr/>
        </p:nvSpPr>
        <p:spPr>
          <a:xfrm rot="1266272">
            <a:off x="342810" y="411335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2"/>
        <p:cNvGrpSpPr/>
        <p:nvPr/>
      </p:nvGrpSpPr>
      <p:grpSpPr>
        <a:xfrm>
          <a:off x="0" y="0"/>
          <a:ext cx="0" cy="0"/>
          <a:chOff x="0" y="0"/>
          <a:chExt cx="0" cy="0"/>
        </a:xfrm>
      </p:grpSpPr>
      <p:sp>
        <p:nvSpPr>
          <p:cNvPr id="383" name="Google Shape;383;p7"/>
          <p:cNvSpPr txBox="1">
            <a:spLocks noGrp="1"/>
          </p:cNvSpPr>
          <p:nvPr>
            <p:ph type="title"/>
          </p:nvPr>
        </p:nvSpPr>
        <p:spPr>
          <a:xfrm>
            <a:off x="2057400" y="3269611"/>
            <a:ext cx="50292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4" name="Google Shape;384;p7"/>
          <p:cNvSpPr txBox="1">
            <a:spLocks noGrp="1"/>
          </p:cNvSpPr>
          <p:nvPr>
            <p:ph type="subTitle" idx="1"/>
          </p:nvPr>
        </p:nvSpPr>
        <p:spPr>
          <a:xfrm>
            <a:off x="2057400" y="3924785"/>
            <a:ext cx="50292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85" name="Google Shape;385;p7"/>
          <p:cNvGrpSpPr/>
          <p:nvPr/>
        </p:nvGrpSpPr>
        <p:grpSpPr>
          <a:xfrm rot="5400000">
            <a:off x="7901750" y="3445750"/>
            <a:ext cx="2289250" cy="3059825"/>
            <a:chOff x="2215325" y="2417050"/>
            <a:chExt cx="2289250" cy="3059825"/>
          </a:xfrm>
        </p:grpSpPr>
        <p:sp>
          <p:nvSpPr>
            <p:cNvPr id="386" name="Google Shape;386;p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7"/>
          <p:cNvGrpSpPr/>
          <p:nvPr/>
        </p:nvGrpSpPr>
        <p:grpSpPr>
          <a:xfrm>
            <a:off x="-296872" y="3728666"/>
            <a:ext cx="1198512" cy="1244001"/>
            <a:chOff x="238125" y="3112025"/>
            <a:chExt cx="716000" cy="743175"/>
          </a:xfrm>
        </p:grpSpPr>
        <p:sp>
          <p:nvSpPr>
            <p:cNvPr id="419" name="Google Shape;419;p7"/>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7"/>
          <p:cNvGrpSpPr/>
          <p:nvPr/>
        </p:nvGrpSpPr>
        <p:grpSpPr>
          <a:xfrm>
            <a:off x="252650" y="4439275"/>
            <a:ext cx="378900" cy="472250"/>
            <a:chOff x="2459875" y="3181675"/>
            <a:chExt cx="378900" cy="472250"/>
          </a:xfrm>
        </p:grpSpPr>
        <p:sp>
          <p:nvSpPr>
            <p:cNvPr id="423" name="Google Shape;423;p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7"/>
          <p:cNvGrpSpPr/>
          <p:nvPr/>
        </p:nvGrpSpPr>
        <p:grpSpPr>
          <a:xfrm rot="-2700000">
            <a:off x="8368168" y="2927841"/>
            <a:ext cx="481295" cy="473620"/>
            <a:chOff x="1433950" y="3130850"/>
            <a:chExt cx="481300" cy="473625"/>
          </a:xfrm>
        </p:grpSpPr>
        <p:sp>
          <p:nvSpPr>
            <p:cNvPr id="427" name="Google Shape;427;p7"/>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7"/>
          <p:cNvGrpSpPr/>
          <p:nvPr/>
        </p:nvGrpSpPr>
        <p:grpSpPr>
          <a:xfrm>
            <a:off x="8499400" y="1373050"/>
            <a:ext cx="378900" cy="472250"/>
            <a:chOff x="2459875" y="3181675"/>
            <a:chExt cx="378900" cy="472250"/>
          </a:xfrm>
        </p:grpSpPr>
        <p:sp>
          <p:nvSpPr>
            <p:cNvPr id="434" name="Google Shape;434;p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4"/>
        <p:cNvGrpSpPr/>
        <p:nvPr/>
      </p:nvGrpSpPr>
      <p:grpSpPr>
        <a:xfrm>
          <a:off x="0" y="0"/>
          <a:ext cx="0" cy="0"/>
          <a:chOff x="0" y="0"/>
          <a:chExt cx="0" cy="0"/>
        </a:xfrm>
      </p:grpSpPr>
      <p:sp>
        <p:nvSpPr>
          <p:cNvPr id="605" name="Google Shape;605;p10"/>
          <p:cNvSpPr txBox="1">
            <a:spLocks noGrp="1"/>
          </p:cNvSpPr>
          <p:nvPr>
            <p:ph type="body" idx="1"/>
          </p:nvPr>
        </p:nvSpPr>
        <p:spPr>
          <a:xfrm>
            <a:off x="708475" y="3633225"/>
            <a:ext cx="4090800" cy="938700"/>
          </a:xfrm>
          <a:prstGeom prst="rect">
            <a:avLst/>
          </a:prstGeom>
          <a:solidFill>
            <a:schemeClr val="dk2"/>
          </a:solidFill>
          <a:effectLst>
            <a:outerShdw dist="95250" dir="2940000" algn="bl" rotWithShape="0">
              <a:schemeClr val="accent1"/>
            </a:outerShdw>
          </a:effectLst>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600"/>
              <a:buNone/>
              <a:defRPr sz="2800">
                <a:latin typeface="Nunito Sans Black"/>
                <a:ea typeface="Nunito Sans Black"/>
                <a:cs typeface="Nunito Sans Black"/>
                <a:sym typeface="Nunito Sans Black"/>
              </a:defRPr>
            </a:lvl1pPr>
          </a:lstStyle>
          <a:p>
            <a:endParaRPr/>
          </a:p>
        </p:txBody>
      </p:sp>
      <p:grpSp>
        <p:nvGrpSpPr>
          <p:cNvPr id="606" name="Google Shape;606;p10"/>
          <p:cNvGrpSpPr/>
          <p:nvPr/>
        </p:nvGrpSpPr>
        <p:grpSpPr>
          <a:xfrm rot="8238603" flipH="1">
            <a:off x="8278926" y="4297363"/>
            <a:ext cx="715967" cy="743141"/>
            <a:chOff x="238125" y="3112025"/>
            <a:chExt cx="716000" cy="743175"/>
          </a:xfrm>
        </p:grpSpPr>
        <p:sp>
          <p:nvSpPr>
            <p:cNvPr id="607" name="Google Shape;607;p10"/>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rgbClr val="142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0"/>
          <p:cNvGrpSpPr/>
          <p:nvPr/>
        </p:nvGrpSpPr>
        <p:grpSpPr>
          <a:xfrm>
            <a:off x="8260775" y="1509875"/>
            <a:ext cx="481300" cy="473625"/>
            <a:chOff x="1433950" y="3130850"/>
            <a:chExt cx="481300" cy="473625"/>
          </a:xfrm>
        </p:grpSpPr>
        <p:sp>
          <p:nvSpPr>
            <p:cNvPr id="611" name="Google Shape;611;p10"/>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0"/>
          <p:cNvGrpSpPr/>
          <p:nvPr/>
        </p:nvGrpSpPr>
        <p:grpSpPr>
          <a:xfrm rot="10800000" flipH="1">
            <a:off x="810450" y="3016171"/>
            <a:ext cx="378900" cy="472250"/>
            <a:chOff x="2459875" y="3181675"/>
            <a:chExt cx="378900" cy="472250"/>
          </a:xfrm>
        </p:grpSpPr>
        <p:sp>
          <p:nvSpPr>
            <p:cNvPr id="618" name="Google Shape;618;p10"/>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0"/>
          <p:cNvGrpSpPr/>
          <p:nvPr/>
        </p:nvGrpSpPr>
        <p:grpSpPr>
          <a:xfrm rot="782640" flipH="1">
            <a:off x="30739" y="-1001760"/>
            <a:ext cx="2289257" cy="3059834"/>
            <a:chOff x="2215325" y="2417050"/>
            <a:chExt cx="2289250" cy="3059825"/>
          </a:xfrm>
        </p:grpSpPr>
        <p:sp>
          <p:nvSpPr>
            <p:cNvPr id="622" name="Google Shape;622;p10"/>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0"/>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0"/>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0"/>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0"/>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0"/>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0"/>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0"/>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0"/>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0"/>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0"/>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0"/>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0"/>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0"/>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0"/>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0"/>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0"/>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0"/>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0"/>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0"/>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0"/>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0"/>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0"/>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0"/>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0"/>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0"/>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0"/>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0"/>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0"/>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882"/>
        <p:cNvGrpSpPr/>
        <p:nvPr/>
      </p:nvGrpSpPr>
      <p:grpSpPr>
        <a:xfrm>
          <a:off x="0" y="0"/>
          <a:ext cx="0" cy="0"/>
          <a:chOff x="0" y="0"/>
          <a:chExt cx="0" cy="0"/>
        </a:xfrm>
      </p:grpSpPr>
      <p:sp>
        <p:nvSpPr>
          <p:cNvPr id="883" name="Google Shape;883;p15"/>
          <p:cNvSpPr txBox="1">
            <a:spLocks noGrp="1"/>
          </p:cNvSpPr>
          <p:nvPr>
            <p:ph type="title"/>
          </p:nvPr>
        </p:nvSpPr>
        <p:spPr>
          <a:xfrm>
            <a:off x="2824101" y="2102400"/>
            <a:ext cx="5102700" cy="548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84" name="Google Shape;884;p15"/>
          <p:cNvSpPr txBox="1">
            <a:spLocks noGrp="1"/>
          </p:cNvSpPr>
          <p:nvPr>
            <p:ph type="subTitle" idx="1"/>
          </p:nvPr>
        </p:nvSpPr>
        <p:spPr>
          <a:xfrm>
            <a:off x="2824101" y="2858100"/>
            <a:ext cx="4512600" cy="183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85" name="Google Shape;885;p15"/>
          <p:cNvSpPr txBox="1">
            <a:spLocks noGrp="1"/>
          </p:cNvSpPr>
          <p:nvPr>
            <p:ph type="title" idx="2" hasCustomPrompt="1"/>
          </p:nvPr>
        </p:nvSpPr>
        <p:spPr>
          <a:xfrm>
            <a:off x="1664513" y="2334000"/>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886" name="Google Shape;886;p15"/>
          <p:cNvGrpSpPr/>
          <p:nvPr/>
        </p:nvGrpSpPr>
        <p:grpSpPr>
          <a:xfrm rot="996459">
            <a:off x="7305951" y="2827804"/>
            <a:ext cx="3646438" cy="4007628"/>
            <a:chOff x="5348750" y="2347100"/>
            <a:chExt cx="1108500" cy="1218300"/>
          </a:xfrm>
        </p:grpSpPr>
        <p:sp>
          <p:nvSpPr>
            <p:cNvPr id="887" name="Google Shape;887;p15"/>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5"/>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5"/>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5"/>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5"/>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5"/>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5"/>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5"/>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5"/>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5"/>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5"/>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5"/>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5"/>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5"/>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5"/>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15"/>
          <p:cNvGrpSpPr/>
          <p:nvPr/>
        </p:nvGrpSpPr>
        <p:grpSpPr>
          <a:xfrm rot="3600724" flipH="1">
            <a:off x="3276579" y="-1583482"/>
            <a:ext cx="2289169" cy="3059717"/>
            <a:chOff x="2215325" y="2417050"/>
            <a:chExt cx="2289250" cy="3059825"/>
          </a:xfrm>
        </p:grpSpPr>
        <p:sp>
          <p:nvSpPr>
            <p:cNvPr id="903" name="Google Shape;903;p15"/>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5"/>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5"/>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5"/>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5"/>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5"/>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5"/>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5"/>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5"/>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5"/>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5"/>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5"/>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5"/>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5"/>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5"/>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5"/>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5"/>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5"/>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5"/>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5"/>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5"/>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5"/>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5"/>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5"/>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15"/>
          <p:cNvGrpSpPr/>
          <p:nvPr/>
        </p:nvGrpSpPr>
        <p:grpSpPr>
          <a:xfrm flipH="1">
            <a:off x="7889600" y="1179900"/>
            <a:ext cx="481300" cy="473625"/>
            <a:chOff x="1433950" y="3130850"/>
            <a:chExt cx="481300" cy="473625"/>
          </a:xfrm>
        </p:grpSpPr>
        <p:sp>
          <p:nvSpPr>
            <p:cNvPr id="936" name="Google Shape;936;p15"/>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5"/>
          <p:cNvGrpSpPr/>
          <p:nvPr/>
        </p:nvGrpSpPr>
        <p:grpSpPr>
          <a:xfrm flipH="1">
            <a:off x="8321100" y="35063"/>
            <a:ext cx="892900" cy="888725"/>
            <a:chOff x="3655725" y="3261075"/>
            <a:chExt cx="892900" cy="888725"/>
          </a:xfrm>
        </p:grpSpPr>
        <p:sp>
          <p:nvSpPr>
            <p:cNvPr id="943" name="Google Shape;943;p15"/>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5"/>
          <p:cNvGrpSpPr/>
          <p:nvPr/>
        </p:nvGrpSpPr>
        <p:grpSpPr>
          <a:xfrm rot="3076494" flipH="1">
            <a:off x="-246385" y="3557770"/>
            <a:ext cx="1253395" cy="1311066"/>
            <a:chOff x="4385625" y="4289775"/>
            <a:chExt cx="983450" cy="1028700"/>
          </a:xfrm>
        </p:grpSpPr>
        <p:sp>
          <p:nvSpPr>
            <p:cNvPr id="950" name="Google Shape;950;p1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15"/>
          <p:cNvSpPr/>
          <p:nvPr/>
        </p:nvSpPr>
        <p:spPr>
          <a:xfrm rot="1266272">
            <a:off x="443135" y="39262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2">
    <p:spTree>
      <p:nvGrpSpPr>
        <p:cNvPr id="1" name="Shape 957"/>
        <p:cNvGrpSpPr/>
        <p:nvPr/>
      </p:nvGrpSpPr>
      <p:grpSpPr>
        <a:xfrm>
          <a:off x="0" y="0"/>
          <a:ext cx="0" cy="0"/>
          <a:chOff x="0" y="0"/>
          <a:chExt cx="0" cy="0"/>
        </a:xfrm>
      </p:grpSpPr>
      <p:sp>
        <p:nvSpPr>
          <p:cNvPr id="958" name="Google Shape;958;p16"/>
          <p:cNvSpPr txBox="1">
            <a:spLocks noGrp="1"/>
          </p:cNvSpPr>
          <p:nvPr>
            <p:ph type="title"/>
          </p:nvPr>
        </p:nvSpPr>
        <p:spPr>
          <a:xfrm>
            <a:off x="713225" y="530350"/>
            <a:ext cx="77178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959" name="Google Shape;959;p16"/>
          <p:cNvSpPr txBox="1">
            <a:spLocks noGrp="1"/>
          </p:cNvSpPr>
          <p:nvPr>
            <p:ph type="body" idx="1"/>
          </p:nvPr>
        </p:nvSpPr>
        <p:spPr>
          <a:xfrm>
            <a:off x="2325750" y="1428750"/>
            <a:ext cx="4492500" cy="2286000"/>
          </a:xfrm>
          <a:prstGeom prst="rect">
            <a:avLst/>
          </a:prstGeom>
        </p:spPr>
        <p:txBody>
          <a:bodyPr spcFirstLastPara="1" wrap="square" lIns="91425" tIns="91425" rIns="91425" bIns="91425" anchor="ctr" anchorCtr="0">
            <a:noAutofit/>
          </a:bodyPr>
          <a:lstStyle>
            <a:lvl1pPr marL="457200" lvl="0" indent="-317500">
              <a:spcBef>
                <a:spcPts val="1000"/>
              </a:spcBef>
              <a:spcAft>
                <a:spcPts val="0"/>
              </a:spcAft>
              <a:buClr>
                <a:srgbClr val="2A2828"/>
              </a:buClr>
              <a:buSzPts val="1400"/>
              <a:buFont typeface="Open Sans"/>
              <a:buChar char="●"/>
              <a:defRPr/>
            </a:lvl1pPr>
            <a:lvl2pPr marL="914400" lvl="1" indent="-317500">
              <a:spcBef>
                <a:spcPts val="0"/>
              </a:spcBef>
              <a:spcAft>
                <a:spcPts val="0"/>
              </a:spcAft>
              <a:buClr>
                <a:srgbClr val="2A2828"/>
              </a:buClr>
              <a:buSzPts val="1400"/>
              <a:buFont typeface="Open Sans"/>
              <a:buChar char="○"/>
              <a:defRPr/>
            </a:lvl2pPr>
            <a:lvl3pPr marL="1371600" lvl="2" indent="-317500">
              <a:spcBef>
                <a:spcPts val="0"/>
              </a:spcBef>
              <a:spcAft>
                <a:spcPts val="0"/>
              </a:spcAft>
              <a:buClr>
                <a:srgbClr val="2A2828"/>
              </a:buClr>
              <a:buSzPts val="1400"/>
              <a:buFont typeface="Open Sans"/>
              <a:buChar char="■"/>
              <a:defRPr/>
            </a:lvl3pPr>
            <a:lvl4pPr marL="1828800" lvl="3" indent="-317500">
              <a:spcBef>
                <a:spcPts val="0"/>
              </a:spcBef>
              <a:spcAft>
                <a:spcPts val="0"/>
              </a:spcAft>
              <a:buClr>
                <a:srgbClr val="2A2828"/>
              </a:buClr>
              <a:buSzPts val="1400"/>
              <a:buFont typeface="Open Sans"/>
              <a:buChar char="●"/>
              <a:defRPr/>
            </a:lvl4pPr>
            <a:lvl5pPr marL="2286000" lvl="4" indent="-317500">
              <a:spcBef>
                <a:spcPts val="0"/>
              </a:spcBef>
              <a:spcAft>
                <a:spcPts val="0"/>
              </a:spcAft>
              <a:buClr>
                <a:srgbClr val="2A2828"/>
              </a:buClr>
              <a:buSzPts val="1400"/>
              <a:buFont typeface="Open Sans"/>
              <a:buChar char="○"/>
              <a:defRPr/>
            </a:lvl5pPr>
            <a:lvl6pPr marL="2743200" lvl="5" indent="-317500">
              <a:spcBef>
                <a:spcPts val="0"/>
              </a:spcBef>
              <a:spcAft>
                <a:spcPts val="0"/>
              </a:spcAft>
              <a:buClr>
                <a:srgbClr val="2A2828"/>
              </a:buClr>
              <a:buSzPts val="1400"/>
              <a:buFont typeface="Open Sans"/>
              <a:buChar char="■"/>
              <a:defRPr/>
            </a:lvl6pPr>
            <a:lvl7pPr marL="3200400" lvl="6" indent="-317500">
              <a:spcBef>
                <a:spcPts val="0"/>
              </a:spcBef>
              <a:spcAft>
                <a:spcPts val="0"/>
              </a:spcAft>
              <a:buClr>
                <a:srgbClr val="2A2828"/>
              </a:buClr>
              <a:buSzPts val="1400"/>
              <a:buFont typeface="Open Sans"/>
              <a:buChar char="●"/>
              <a:defRPr/>
            </a:lvl7pPr>
            <a:lvl8pPr marL="3657600" lvl="7" indent="-317500">
              <a:spcBef>
                <a:spcPts val="0"/>
              </a:spcBef>
              <a:spcAft>
                <a:spcPts val="0"/>
              </a:spcAft>
              <a:buClr>
                <a:srgbClr val="2A2828"/>
              </a:buClr>
              <a:buSzPts val="1400"/>
              <a:buFont typeface="Open Sans"/>
              <a:buChar char="○"/>
              <a:defRPr/>
            </a:lvl8pPr>
            <a:lvl9pPr marL="4114800" lvl="8" indent="-317500">
              <a:spcBef>
                <a:spcPts val="0"/>
              </a:spcBef>
              <a:spcAft>
                <a:spcPts val="0"/>
              </a:spcAft>
              <a:buClr>
                <a:srgbClr val="2A2828"/>
              </a:buClr>
              <a:buSzPts val="1400"/>
              <a:buFont typeface="Open Sans"/>
              <a:buChar char="■"/>
              <a:defRPr/>
            </a:lvl9pPr>
          </a:lstStyle>
          <a:p>
            <a:endParaRPr/>
          </a:p>
        </p:txBody>
      </p:sp>
      <p:grpSp>
        <p:nvGrpSpPr>
          <p:cNvPr id="960" name="Google Shape;960;p16"/>
          <p:cNvGrpSpPr/>
          <p:nvPr/>
        </p:nvGrpSpPr>
        <p:grpSpPr>
          <a:xfrm rot="7723506">
            <a:off x="-217810" y="3957805"/>
            <a:ext cx="1253395" cy="1311066"/>
            <a:chOff x="4385625" y="4289775"/>
            <a:chExt cx="983450" cy="1028700"/>
          </a:xfrm>
        </p:grpSpPr>
        <p:sp>
          <p:nvSpPr>
            <p:cNvPr id="961" name="Google Shape;961;p1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6"/>
          <p:cNvSpPr/>
          <p:nvPr/>
        </p:nvSpPr>
        <p:spPr>
          <a:xfrm rot="9533728" flipH="1">
            <a:off x="471710" y="4120346"/>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16"/>
          <p:cNvGrpSpPr/>
          <p:nvPr/>
        </p:nvGrpSpPr>
        <p:grpSpPr>
          <a:xfrm rot="10800000" flipH="1">
            <a:off x="1331775" y="4475641"/>
            <a:ext cx="481300" cy="473625"/>
            <a:chOff x="1433950" y="3130850"/>
            <a:chExt cx="481300" cy="473625"/>
          </a:xfrm>
        </p:grpSpPr>
        <p:sp>
          <p:nvSpPr>
            <p:cNvPr id="969" name="Google Shape;969;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16"/>
          <p:cNvGrpSpPr/>
          <p:nvPr/>
        </p:nvGrpSpPr>
        <p:grpSpPr>
          <a:xfrm rot="-2085203" flipH="1">
            <a:off x="7940386" y="123955"/>
            <a:ext cx="1198514" cy="1244002"/>
            <a:chOff x="238125" y="3112025"/>
            <a:chExt cx="716000" cy="743175"/>
          </a:xfrm>
        </p:grpSpPr>
        <p:sp>
          <p:nvSpPr>
            <p:cNvPr id="976" name="Google Shape;976;p1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16"/>
          <p:cNvGrpSpPr/>
          <p:nvPr/>
        </p:nvGrpSpPr>
        <p:grpSpPr>
          <a:xfrm rot="-2700000">
            <a:off x="329068" y="248416"/>
            <a:ext cx="481295" cy="473620"/>
            <a:chOff x="1433950" y="3130850"/>
            <a:chExt cx="481300" cy="473625"/>
          </a:xfrm>
        </p:grpSpPr>
        <p:sp>
          <p:nvSpPr>
            <p:cNvPr id="980" name="Google Shape;980;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16"/>
          <p:cNvGrpSpPr/>
          <p:nvPr/>
        </p:nvGrpSpPr>
        <p:grpSpPr>
          <a:xfrm>
            <a:off x="329063" y="899050"/>
            <a:ext cx="481300" cy="473625"/>
            <a:chOff x="1433950" y="3130850"/>
            <a:chExt cx="481300" cy="473625"/>
          </a:xfrm>
        </p:grpSpPr>
        <p:sp>
          <p:nvSpPr>
            <p:cNvPr id="987" name="Google Shape;987;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16"/>
          <p:cNvGrpSpPr/>
          <p:nvPr/>
        </p:nvGrpSpPr>
        <p:grpSpPr>
          <a:xfrm rot="10800000">
            <a:off x="8137250" y="4078866"/>
            <a:ext cx="892900" cy="888725"/>
            <a:chOff x="3655725" y="3261075"/>
            <a:chExt cx="892900" cy="888725"/>
          </a:xfrm>
        </p:grpSpPr>
        <p:sp>
          <p:nvSpPr>
            <p:cNvPr id="994" name="Google Shape;994;p16"/>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82168"/>
            <a:ext cx="77175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8" r:id="rId7"/>
    <p:sldLayoutId id="2147483661" r:id="rId8"/>
    <p:sldLayoutId id="2147483662" r:id="rId9"/>
    <p:sldLayoutId id="2147483663" r:id="rId10"/>
    <p:sldLayoutId id="2147483664" r:id="rId11"/>
    <p:sldLayoutId id="2147483667" r:id="rId12"/>
    <p:sldLayoutId id="2147483673" r:id="rId13"/>
    <p:sldLayoutId id="2147483675" r:id="rId14"/>
    <p:sldLayoutId id="2147483676" r:id="rId15"/>
    <p:sldLayoutId id="2147483677" r:id="rId16"/>
    <p:sldLayoutId id="214748367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390/a16080357"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735450" y="1404700"/>
            <a:ext cx="6346200" cy="1913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A</a:t>
            </a:r>
            <a:r>
              <a:rPr lang="en-US"/>
              <a:t>I for MIS</a:t>
            </a:r>
            <a:br>
              <a:rPr lang="en"/>
            </a:br>
            <a:r>
              <a:rPr lang="en" sz="4000">
                <a:latin typeface="Nunito Sans"/>
                <a:sym typeface="Nunito Sans"/>
              </a:rPr>
              <a:t>Opportunities, Challenges, and Future Directions</a:t>
            </a:r>
            <a:endParaRPr sz="400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735450" y="3618750"/>
            <a:ext cx="5025600" cy="1133459"/>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Fardin Abbasi &amp; Mohammad Mashreghi</a:t>
            </a:r>
            <a:r>
              <a:rPr lang="en-US"/>
              <a:t>,</a:t>
            </a:r>
            <a:endParaRPr lang="en"/>
          </a:p>
          <a:p>
            <a:pPr marL="0" lvl="0" indent="0" algn="l" rtl="0">
              <a:spcBef>
                <a:spcPts val="0"/>
              </a:spcBef>
              <a:spcAft>
                <a:spcPts val="0"/>
              </a:spcAft>
              <a:buNone/>
            </a:pPr>
            <a:r>
              <a:rPr lang="en-US"/>
              <a:t>College of Management,</a:t>
            </a:r>
          </a:p>
          <a:p>
            <a:pPr marL="0" lvl="0" indent="0" algn="l" rtl="0">
              <a:spcBef>
                <a:spcPts val="0"/>
              </a:spcBef>
              <a:spcAft>
                <a:spcPts val="0"/>
              </a:spcAft>
              <a:buNone/>
            </a:pPr>
            <a:r>
              <a:rPr lang="en-US"/>
              <a:t>University of Tehran</a:t>
            </a:r>
          </a:p>
          <a:p>
            <a:pPr marL="0" lvl="0" indent="0" algn="l" rtl="0">
              <a:spcBef>
                <a:spcPts val="0"/>
              </a:spcBef>
              <a:spcAft>
                <a:spcPts val="0"/>
              </a:spcAft>
              <a:buNone/>
            </a:pPr>
            <a:r>
              <a:rPr lang="en-US"/>
              <a:t>Spring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5"/>
        <p:cNvGrpSpPr/>
        <p:nvPr/>
      </p:nvGrpSpPr>
      <p:grpSpPr>
        <a:xfrm>
          <a:off x="0" y="0"/>
          <a:ext cx="0" cy="0"/>
          <a:chOff x="0" y="0"/>
          <a:chExt cx="0" cy="0"/>
        </a:xfrm>
      </p:grpSpPr>
      <p:sp>
        <p:nvSpPr>
          <p:cNvPr id="2336" name="Google Shape;2336;p49"/>
          <p:cNvSpPr txBox="1">
            <a:spLocks noGrp="1"/>
          </p:cNvSpPr>
          <p:nvPr>
            <p:ph type="body" idx="1"/>
          </p:nvPr>
        </p:nvSpPr>
        <p:spPr>
          <a:xfrm>
            <a:off x="708475" y="3633225"/>
            <a:ext cx="40908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Challenges &amp; Benefits of Adoption of AI in MIS</a:t>
            </a:r>
            <a:endParaRPr sz="2400">
              <a:latin typeface="Nunito Sans"/>
              <a:ea typeface="Nunito Sans"/>
              <a:cs typeface="Nunito Sans"/>
              <a:sym typeface="Nuni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8"/>
        <p:cNvGrpSpPr/>
        <p:nvPr/>
      </p:nvGrpSpPr>
      <p:grpSpPr>
        <a:xfrm>
          <a:off x="0" y="0"/>
          <a:ext cx="0" cy="0"/>
          <a:chOff x="0" y="0"/>
          <a:chExt cx="0" cy="0"/>
        </a:xfrm>
      </p:grpSpPr>
      <p:sp>
        <p:nvSpPr>
          <p:cNvPr id="3589" name="Google Shape;3589;p73"/>
          <p:cNvSpPr txBox="1">
            <a:spLocks noGrp="1"/>
          </p:cNvSpPr>
          <p:nvPr>
            <p:ph type="title"/>
          </p:nvPr>
        </p:nvSpPr>
        <p:spPr>
          <a:xfrm>
            <a:off x="713250" y="53975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Source of Business Value: Process Automation</a:t>
            </a:r>
            <a:endParaRPr lang="en-US" sz="2400"/>
          </a:p>
        </p:txBody>
      </p:sp>
      <p:graphicFrame>
        <p:nvGraphicFramePr>
          <p:cNvPr id="4" name="Diagram 3">
            <a:extLst>
              <a:ext uri="{FF2B5EF4-FFF2-40B4-BE49-F238E27FC236}">
                <a16:creationId xmlns:a16="http://schemas.microsoft.com/office/drawing/2014/main" id="{FBC197B4-13D1-E40E-491D-BAF269AEB065}"/>
              </a:ext>
            </a:extLst>
          </p:cNvPr>
          <p:cNvGraphicFramePr/>
          <p:nvPr>
            <p:extLst>
              <p:ext uri="{D42A27DB-BD31-4B8C-83A1-F6EECF244321}">
                <p14:modId xmlns:p14="http://schemas.microsoft.com/office/powerpoint/2010/main" val="764920861"/>
              </p:ext>
            </p:extLst>
          </p:nvPr>
        </p:nvGraphicFramePr>
        <p:xfrm>
          <a:off x="1470605" y="90684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8"/>
        <p:cNvGrpSpPr/>
        <p:nvPr/>
      </p:nvGrpSpPr>
      <p:grpSpPr>
        <a:xfrm>
          <a:off x="0" y="0"/>
          <a:ext cx="0" cy="0"/>
          <a:chOff x="0" y="0"/>
          <a:chExt cx="0" cy="0"/>
        </a:xfrm>
      </p:grpSpPr>
      <p:sp>
        <p:nvSpPr>
          <p:cNvPr id="3589" name="Google Shape;3589;p73"/>
          <p:cNvSpPr txBox="1">
            <a:spLocks noGrp="1"/>
          </p:cNvSpPr>
          <p:nvPr>
            <p:ph type="title"/>
          </p:nvPr>
        </p:nvSpPr>
        <p:spPr>
          <a:xfrm>
            <a:off x="713250" y="53975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Source of Business Value: Analytical Insight</a:t>
            </a:r>
            <a:endParaRPr lang="en-US" sz="2400"/>
          </a:p>
        </p:txBody>
      </p:sp>
      <p:graphicFrame>
        <p:nvGraphicFramePr>
          <p:cNvPr id="4" name="Diagram 3">
            <a:extLst>
              <a:ext uri="{FF2B5EF4-FFF2-40B4-BE49-F238E27FC236}">
                <a16:creationId xmlns:a16="http://schemas.microsoft.com/office/drawing/2014/main" id="{FBC197B4-13D1-E40E-491D-BAF269AEB065}"/>
              </a:ext>
            </a:extLst>
          </p:cNvPr>
          <p:cNvGraphicFramePr/>
          <p:nvPr>
            <p:extLst>
              <p:ext uri="{D42A27DB-BD31-4B8C-83A1-F6EECF244321}">
                <p14:modId xmlns:p14="http://schemas.microsoft.com/office/powerpoint/2010/main" val="3671188553"/>
              </p:ext>
            </p:extLst>
          </p:nvPr>
        </p:nvGraphicFramePr>
        <p:xfrm>
          <a:off x="1470605" y="90684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641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8"/>
        <p:cNvGrpSpPr/>
        <p:nvPr/>
      </p:nvGrpSpPr>
      <p:grpSpPr>
        <a:xfrm>
          <a:off x="0" y="0"/>
          <a:ext cx="0" cy="0"/>
          <a:chOff x="0" y="0"/>
          <a:chExt cx="0" cy="0"/>
        </a:xfrm>
      </p:grpSpPr>
      <p:sp>
        <p:nvSpPr>
          <p:cNvPr id="3589" name="Google Shape;3589;p73"/>
          <p:cNvSpPr txBox="1">
            <a:spLocks noGrp="1"/>
          </p:cNvSpPr>
          <p:nvPr>
            <p:ph type="title"/>
          </p:nvPr>
        </p:nvSpPr>
        <p:spPr>
          <a:xfrm>
            <a:off x="713250" y="53975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a:t>Source of Business Value: Cognitive Interaction</a:t>
            </a:r>
            <a:endParaRPr lang="en-US" sz="2400"/>
          </a:p>
        </p:txBody>
      </p:sp>
      <p:graphicFrame>
        <p:nvGraphicFramePr>
          <p:cNvPr id="4" name="Diagram 3">
            <a:extLst>
              <a:ext uri="{FF2B5EF4-FFF2-40B4-BE49-F238E27FC236}">
                <a16:creationId xmlns:a16="http://schemas.microsoft.com/office/drawing/2014/main" id="{FBC197B4-13D1-E40E-491D-BAF269AEB065}"/>
              </a:ext>
            </a:extLst>
          </p:cNvPr>
          <p:cNvGraphicFramePr/>
          <p:nvPr>
            <p:extLst>
              <p:ext uri="{D42A27DB-BD31-4B8C-83A1-F6EECF244321}">
                <p14:modId xmlns:p14="http://schemas.microsoft.com/office/powerpoint/2010/main" val="3231105600"/>
              </p:ext>
            </p:extLst>
          </p:nvPr>
        </p:nvGraphicFramePr>
        <p:xfrm>
          <a:off x="1470605" y="90684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60"/>
          <p:cNvSpPr txBox="1">
            <a:spLocks noGrp="1"/>
          </p:cNvSpPr>
          <p:nvPr>
            <p:ph type="title"/>
          </p:nvPr>
        </p:nvSpPr>
        <p:spPr>
          <a:xfrm>
            <a:off x="2827313" y="2260800"/>
            <a:ext cx="51027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Conclusion</a:t>
            </a:r>
            <a:endParaRPr/>
          </a:p>
        </p:txBody>
      </p:sp>
      <p:sp>
        <p:nvSpPr>
          <p:cNvPr id="2743" name="Google Shape;2743;p60"/>
          <p:cNvSpPr/>
          <p:nvPr/>
        </p:nvSpPr>
        <p:spPr>
          <a:xfrm>
            <a:off x="1739213" y="2102400"/>
            <a:ext cx="938700" cy="938700"/>
          </a:xfrm>
          <a:prstGeom prst="octagon">
            <a:avLst>
              <a:gd name="adj" fmla="val 0"/>
            </a:avLst>
          </a:prstGeom>
          <a:solidFill>
            <a:schemeClr val="dk2"/>
          </a:solidFill>
          <a:ln>
            <a:noFill/>
          </a:ln>
          <a:effectLst>
            <a:outerShdw dist="9525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0"/>
          <p:cNvSpPr txBox="1">
            <a:spLocks noGrp="1"/>
          </p:cNvSpPr>
          <p:nvPr>
            <p:ph type="title" idx="2"/>
          </p:nvPr>
        </p:nvSpPr>
        <p:spPr>
          <a:xfrm>
            <a:off x="1664513" y="23340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extLst>
      <p:ext uri="{BB962C8B-B14F-4D97-AF65-F5344CB8AC3E}">
        <p14:creationId xmlns:p14="http://schemas.microsoft.com/office/powerpoint/2010/main" val="131771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100" name="Google Shape;2100;p41"/>
          <p:cNvSpPr txBox="1">
            <a:spLocks noGrp="1"/>
          </p:cNvSpPr>
          <p:nvPr>
            <p:ph type="body" idx="1"/>
          </p:nvPr>
        </p:nvSpPr>
        <p:spPr>
          <a:xfrm>
            <a:off x="1021080" y="1428750"/>
            <a:ext cx="7371845" cy="2286000"/>
          </a:xfrm>
          <a:prstGeom prst="rect">
            <a:avLst/>
          </a:prstGeom>
        </p:spPr>
        <p:txBody>
          <a:bodyPr spcFirstLastPara="1" wrap="square" lIns="91425" tIns="91425" rIns="91425" bIns="91425" anchor="ctr" anchorCtr="0">
            <a:noAutofit/>
          </a:bodyPr>
          <a:lstStyle/>
          <a:p>
            <a:pPr marL="334010" indent="-285750">
              <a:buClr>
                <a:schemeClr val="lt1"/>
              </a:buClr>
            </a:pPr>
            <a:r>
              <a:rPr lang="en-US"/>
              <a:t>Notable increase in the number of studies focused on </a:t>
            </a:r>
            <a:r>
              <a:rPr lang="en-US" u="sng"/>
              <a:t>predictive analytics </a:t>
            </a:r>
            <a:r>
              <a:rPr lang="en-US"/>
              <a:t>and </a:t>
            </a:r>
            <a:r>
              <a:rPr lang="en-US" u="sng"/>
              <a:t>natural language processing</a:t>
            </a:r>
            <a:r>
              <a:rPr lang="en-US"/>
              <a:t>.</a:t>
            </a:r>
          </a:p>
          <a:p>
            <a:pPr marL="48260" indent="0">
              <a:buClr>
                <a:schemeClr val="lt1"/>
              </a:buClr>
              <a:buNone/>
            </a:pPr>
            <a:endParaRPr lang="en-US"/>
          </a:p>
          <a:p>
            <a:pPr marL="334010" indent="-285750">
              <a:buClr>
                <a:schemeClr val="lt1"/>
              </a:buClr>
            </a:pPr>
            <a:r>
              <a:rPr lang="en-US"/>
              <a:t>While most AI implementations are facilitated by using </a:t>
            </a:r>
            <a:r>
              <a:rPr lang="en-US" u="sng"/>
              <a:t>cloud</a:t>
            </a:r>
            <a:r>
              <a:rPr lang="en-US"/>
              <a:t> or </a:t>
            </a:r>
            <a:r>
              <a:rPr lang="en-US" u="sng"/>
              <a:t>on-premises data centers</a:t>
            </a:r>
            <a:r>
              <a:rPr lang="en-US"/>
              <a:t> for the necessary training and data aggregation, an exciting new research trend has focused on AI applications at the </a:t>
            </a:r>
            <a:r>
              <a:rPr lang="en-US" u="sng"/>
              <a:t>edge</a:t>
            </a:r>
            <a:r>
              <a:rPr lang="en-US"/>
              <a:t> of industrial networks and the development of federated learning methodologies.</a:t>
            </a:r>
          </a:p>
          <a:p>
            <a:pPr marL="48260" indent="0">
              <a:buClr>
                <a:schemeClr val="lt1"/>
              </a:buClr>
              <a:buNone/>
            </a:pPr>
            <a:endParaRPr lang="en-US"/>
          </a:p>
          <a:p>
            <a:pPr marL="334010" indent="-285750">
              <a:buClr>
                <a:schemeClr val="lt1"/>
              </a:buClr>
            </a:pPr>
            <a:r>
              <a:rPr lang="en-US"/>
              <a:t>The need for more studies focusing on guidelines and frameworks for the adoption of AI in MIS is highlighted, especially in terms of </a:t>
            </a:r>
            <a:r>
              <a:rPr lang="en-US" u="sng"/>
              <a:t>ethics</a:t>
            </a:r>
            <a:r>
              <a:rPr lang="en-US"/>
              <a:t>, </a:t>
            </a:r>
            <a:r>
              <a:rPr lang="en-US" u="sng"/>
              <a:t>data privacy</a:t>
            </a:r>
            <a:r>
              <a:rPr lang="en-US"/>
              <a:t>, and </a:t>
            </a:r>
            <a:r>
              <a:rPr lang="en-US" u="sng"/>
              <a:t>security.</a:t>
            </a: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9"/>
        <p:cNvGrpSpPr/>
        <p:nvPr/>
      </p:nvGrpSpPr>
      <p:grpSpPr>
        <a:xfrm>
          <a:off x="0" y="0"/>
          <a:ext cx="0" cy="0"/>
          <a:chOff x="0" y="0"/>
          <a:chExt cx="0" cy="0"/>
        </a:xfrm>
      </p:grpSpPr>
      <p:sp>
        <p:nvSpPr>
          <p:cNvPr id="3040" name="Google Shape;3040;p70"/>
          <p:cNvSpPr txBox="1">
            <a:spLocks noGrp="1"/>
          </p:cNvSpPr>
          <p:nvPr>
            <p:ph type="subTitle" idx="1"/>
          </p:nvPr>
        </p:nvSpPr>
        <p:spPr>
          <a:xfrm>
            <a:off x="2642550" y="1511269"/>
            <a:ext cx="3858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Do you have any questions? </a:t>
            </a:r>
            <a:endParaRPr/>
          </a:p>
        </p:txBody>
      </p:sp>
      <p:sp>
        <p:nvSpPr>
          <p:cNvPr id="3041" name="Google Shape;3041;p70"/>
          <p:cNvSpPr txBox="1"/>
          <p:nvPr/>
        </p:nvSpPr>
        <p:spPr>
          <a:xfrm>
            <a:off x="2889300" y="4070025"/>
            <a:ext cx="3365400" cy="1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ato"/>
                <a:ea typeface="Lato"/>
                <a:cs typeface="Lato"/>
                <a:sym typeface="Lato"/>
              </a:rPr>
              <a:t>Please keep this slide for attribution</a:t>
            </a:r>
            <a:endParaRPr>
              <a:solidFill>
                <a:schemeClr val="lt1"/>
              </a:solidFill>
              <a:latin typeface="Lato"/>
              <a:ea typeface="Lato"/>
              <a:cs typeface="Lato"/>
              <a:sym typeface="Lato"/>
            </a:endParaRPr>
          </a:p>
        </p:txBody>
      </p:sp>
      <p:sp>
        <p:nvSpPr>
          <p:cNvPr id="3056" name="Google Shape;3056;p70"/>
          <p:cNvSpPr txBox="1">
            <a:spLocks noGrp="1"/>
          </p:cNvSpPr>
          <p:nvPr>
            <p:ph type="title"/>
          </p:nvPr>
        </p:nvSpPr>
        <p:spPr>
          <a:xfrm>
            <a:off x="2642550" y="558550"/>
            <a:ext cx="3858900" cy="640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9"/>
        <p:cNvGrpSpPr/>
        <p:nvPr/>
      </p:nvGrpSpPr>
      <p:grpSpPr>
        <a:xfrm>
          <a:off x="0" y="0"/>
          <a:ext cx="0" cy="0"/>
          <a:chOff x="0" y="0"/>
          <a:chExt cx="0" cy="0"/>
        </a:xfrm>
      </p:grpSpPr>
      <p:sp>
        <p:nvSpPr>
          <p:cNvPr id="2750" name="Google Shape;2750;p61"/>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latin typeface="Nunito Sans"/>
              <a:ea typeface="Nunito Sans"/>
              <a:cs typeface="Nunito Sans"/>
              <a:sym typeface="Nunito Sans"/>
            </a:endParaRPr>
          </a:p>
        </p:txBody>
      </p:sp>
      <p:sp>
        <p:nvSpPr>
          <p:cNvPr id="4" name="Text Placeholder 3">
            <a:extLst>
              <a:ext uri="{FF2B5EF4-FFF2-40B4-BE49-F238E27FC236}">
                <a16:creationId xmlns:a16="http://schemas.microsoft.com/office/drawing/2014/main" id="{E802E3FE-5CC0-AB16-BC0D-078063AB3ABF}"/>
              </a:ext>
            </a:extLst>
          </p:cNvPr>
          <p:cNvSpPr>
            <a:spLocks noGrp="1" noChangeArrowheads="1"/>
          </p:cNvSpPr>
          <p:nvPr>
            <p:ph type="body" idx="1"/>
          </p:nvPr>
        </p:nvSpPr>
        <p:spPr bwMode="auto">
          <a:xfrm>
            <a:off x="858005" y="2110085"/>
            <a:ext cx="7302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171450" indent="-171450" eaLnBrk="0" fontAlgn="base" hangingPunct="0">
              <a:spcBef>
                <a:spcPct val="0"/>
              </a:spcBef>
              <a:spcAft>
                <a:spcPct val="0"/>
              </a:spcAft>
              <a:buClrTx/>
              <a:buSzTx/>
            </a:pPr>
            <a:r>
              <a:rPr kumimoji="0" lang="en-US" altLang="en-US" sz="15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Stoykova, S., &amp; Shakev, N. (2023). </a:t>
            </a:r>
            <a:r>
              <a:rPr kumimoji="0" lang="en-US" altLang="en-US" sz="15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hlinkClick r:id="rId3"/>
              </a:rPr>
              <a:t>Artificial intelligence for Management Information Systems: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hlinkClick r:id="rId3"/>
              </a:rPr>
              <a:t>Opportunities, challenges, and future directions</a:t>
            </a:r>
            <a:r>
              <a:rPr kumimoji="0" lang="en-US" altLang="en-US" sz="15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500" b="0" i="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Algorithms</a:t>
            </a:r>
            <a:r>
              <a:rPr kumimoji="0" lang="en-US" altLang="en-US" sz="15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500" b="0" i="1"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16</a:t>
            </a:r>
            <a:r>
              <a:rPr kumimoji="0" lang="en-US" altLang="en-US" sz="1500" b="0"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(8), 357.</a:t>
            </a:r>
            <a:endParaRPr kumimoji="0" lang="en-US" altLang="en-US" sz="1500" b="0" i="0" u="none" strike="noStrike" cap="none" normalizeH="0" baseline="0">
              <a:ln>
                <a:noFill/>
              </a:ln>
              <a:solidFill>
                <a:schemeClr val="bg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9"/>
        <p:cNvGrpSpPr/>
        <p:nvPr/>
      </p:nvGrpSpPr>
      <p:grpSpPr>
        <a:xfrm>
          <a:off x="0" y="0"/>
          <a:ext cx="0" cy="0"/>
          <a:chOff x="0" y="0"/>
          <a:chExt cx="0" cy="0"/>
        </a:xfrm>
      </p:grpSpPr>
      <p:sp>
        <p:nvSpPr>
          <p:cNvPr id="2920" name="Google Shape;2920;p65"/>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Presentation Overview</a:t>
            </a:r>
            <a:endParaRPr>
              <a:latin typeface="Nunito Sans"/>
              <a:ea typeface="Nunito Sans"/>
              <a:cs typeface="Nunito Sans"/>
              <a:sym typeface="Nunito Sans"/>
            </a:endParaRPr>
          </a:p>
        </p:txBody>
      </p:sp>
      <p:sp>
        <p:nvSpPr>
          <p:cNvPr id="2921" name="Google Shape;2921;p65"/>
          <p:cNvSpPr txBox="1"/>
          <p:nvPr/>
        </p:nvSpPr>
        <p:spPr>
          <a:xfrm flipH="1">
            <a:off x="1898760" y="3336138"/>
            <a:ext cx="12774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Lato"/>
                <a:ea typeface="Lato"/>
                <a:cs typeface="Lato"/>
                <a:sym typeface="Lato"/>
              </a:rPr>
              <a:t>Intro</a:t>
            </a:r>
            <a:endParaRPr sz="2000" b="1">
              <a:solidFill>
                <a:schemeClr val="lt1"/>
              </a:solidFill>
              <a:latin typeface="Lato"/>
              <a:ea typeface="Lato"/>
              <a:cs typeface="Lato"/>
              <a:sym typeface="Lato"/>
            </a:endParaRPr>
          </a:p>
        </p:txBody>
      </p:sp>
      <p:sp>
        <p:nvSpPr>
          <p:cNvPr id="2922" name="Google Shape;2922;p65"/>
          <p:cNvSpPr txBox="1"/>
          <p:nvPr/>
        </p:nvSpPr>
        <p:spPr>
          <a:xfrm flipH="1">
            <a:off x="1759710" y="3778237"/>
            <a:ext cx="1555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chemeClr val="lt1"/>
                </a:solidFill>
                <a:latin typeface="Lato"/>
                <a:ea typeface="Lato"/>
                <a:cs typeface="Lato"/>
                <a:sym typeface="Lato"/>
              </a:rPr>
              <a:t>What is MIS &amp; AI?</a:t>
            </a:r>
          </a:p>
        </p:txBody>
      </p:sp>
      <p:sp>
        <p:nvSpPr>
          <p:cNvPr id="2923" name="Google Shape;2923;p65"/>
          <p:cNvSpPr/>
          <p:nvPr/>
        </p:nvSpPr>
        <p:spPr>
          <a:xfrm flipH="1">
            <a:off x="2272260" y="1632111"/>
            <a:ext cx="530400" cy="530400"/>
          </a:xfrm>
          <a:prstGeom prst="octagon">
            <a:avLst>
              <a:gd name="adj" fmla="val 0"/>
            </a:avLst>
          </a:prstGeom>
          <a:solidFill>
            <a:schemeClr val="dk2"/>
          </a:solidFill>
          <a:ln>
            <a:noFill/>
          </a:ln>
          <a:effectLst>
            <a:outerShdw dist="57150" dir="294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1</a:t>
            </a:r>
            <a:endParaRPr sz="1800" b="1">
              <a:solidFill>
                <a:schemeClr val="lt1"/>
              </a:solidFill>
              <a:latin typeface="Nunito Sans"/>
              <a:ea typeface="Nunito Sans"/>
              <a:cs typeface="Nunito Sans"/>
              <a:sym typeface="Nunito Sans"/>
            </a:endParaRPr>
          </a:p>
        </p:txBody>
      </p:sp>
      <p:sp>
        <p:nvSpPr>
          <p:cNvPr id="2924" name="Google Shape;2924;p65"/>
          <p:cNvSpPr txBox="1"/>
          <p:nvPr/>
        </p:nvSpPr>
        <p:spPr>
          <a:xfrm flipH="1">
            <a:off x="3956160" y="3336138"/>
            <a:ext cx="12774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Lato"/>
                <a:ea typeface="Lato"/>
                <a:cs typeface="Lato"/>
                <a:sym typeface="Lato"/>
              </a:rPr>
              <a:t>AI in MIS</a:t>
            </a:r>
            <a:endParaRPr sz="2000" b="1">
              <a:solidFill>
                <a:schemeClr val="lt1"/>
              </a:solidFill>
              <a:latin typeface="Lato"/>
              <a:ea typeface="Lato"/>
              <a:cs typeface="Lato"/>
              <a:sym typeface="Lato"/>
            </a:endParaRPr>
          </a:p>
        </p:txBody>
      </p:sp>
      <p:sp>
        <p:nvSpPr>
          <p:cNvPr id="2925" name="Google Shape;2925;p65"/>
          <p:cNvSpPr txBox="1"/>
          <p:nvPr/>
        </p:nvSpPr>
        <p:spPr>
          <a:xfrm flipH="1">
            <a:off x="3817110" y="3778237"/>
            <a:ext cx="1555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Lato"/>
                <a:ea typeface="Lato"/>
                <a:cs typeface="Lato"/>
                <a:sym typeface="Lato"/>
              </a:rPr>
              <a:t>Pros &amp; Cons</a:t>
            </a:r>
            <a:endParaRPr sz="1600">
              <a:solidFill>
                <a:schemeClr val="lt1"/>
              </a:solidFill>
              <a:latin typeface="Lato"/>
              <a:ea typeface="Lato"/>
              <a:cs typeface="Lato"/>
              <a:sym typeface="Lato"/>
            </a:endParaRPr>
          </a:p>
        </p:txBody>
      </p:sp>
      <p:sp>
        <p:nvSpPr>
          <p:cNvPr id="2926" name="Google Shape;2926;p65"/>
          <p:cNvSpPr/>
          <p:nvPr/>
        </p:nvSpPr>
        <p:spPr>
          <a:xfrm flipH="1">
            <a:off x="4329660" y="1632111"/>
            <a:ext cx="530400" cy="530400"/>
          </a:xfrm>
          <a:prstGeom prst="octagon">
            <a:avLst>
              <a:gd name="adj" fmla="val 0"/>
            </a:avLst>
          </a:prstGeom>
          <a:solidFill>
            <a:schemeClr val="dk2"/>
          </a:solidFill>
          <a:ln>
            <a:noFill/>
          </a:ln>
          <a:effectLst>
            <a:outerShdw dist="57150" dir="294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2</a:t>
            </a:r>
            <a:endParaRPr sz="1800" b="1">
              <a:solidFill>
                <a:schemeClr val="lt1"/>
              </a:solidFill>
              <a:latin typeface="Nunito Sans"/>
              <a:ea typeface="Nunito Sans"/>
              <a:cs typeface="Nunito Sans"/>
              <a:sym typeface="Nunito Sans"/>
            </a:endParaRPr>
          </a:p>
        </p:txBody>
      </p:sp>
      <p:sp>
        <p:nvSpPr>
          <p:cNvPr id="2927" name="Google Shape;2927;p65"/>
          <p:cNvSpPr txBox="1"/>
          <p:nvPr/>
        </p:nvSpPr>
        <p:spPr>
          <a:xfrm flipH="1">
            <a:off x="5847123" y="3310164"/>
            <a:ext cx="1610273"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Lato"/>
                <a:ea typeface="Lato"/>
                <a:cs typeface="Lato"/>
                <a:sym typeface="Lato"/>
              </a:rPr>
              <a:t>Conculution</a:t>
            </a:r>
            <a:endParaRPr sz="2000" b="1">
              <a:solidFill>
                <a:schemeClr val="lt1"/>
              </a:solidFill>
              <a:latin typeface="Lato"/>
              <a:ea typeface="Lato"/>
              <a:cs typeface="Lato"/>
              <a:sym typeface="Lato"/>
            </a:endParaRPr>
          </a:p>
        </p:txBody>
      </p:sp>
      <p:sp>
        <p:nvSpPr>
          <p:cNvPr id="2928" name="Google Shape;2928;p65"/>
          <p:cNvSpPr txBox="1"/>
          <p:nvPr/>
        </p:nvSpPr>
        <p:spPr>
          <a:xfrm flipH="1">
            <a:off x="5861935" y="3767375"/>
            <a:ext cx="1555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lt1"/>
                </a:solidFill>
                <a:latin typeface="Lato"/>
                <a:ea typeface="Lato"/>
                <a:cs typeface="Lato"/>
                <a:sym typeface="Lato"/>
              </a:rPr>
              <a:t>History &amp; Future</a:t>
            </a:r>
            <a:endParaRPr>
              <a:solidFill>
                <a:schemeClr val="lt1"/>
              </a:solidFill>
              <a:latin typeface="Lato"/>
              <a:ea typeface="Lato"/>
              <a:cs typeface="Lato"/>
              <a:sym typeface="Lato"/>
            </a:endParaRPr>
          </a:p>
        </p:txBody>
      </p:sp>
      <p:sp>
        <p:nvSpPr>
          <p:cNvPr id="2929" name="Google Shape;2929;p65"/>
          <p:cNvSpPr/>
          <p:nvPr/>
        </p:nvSpPr>
        <p:spPr>
          <a:xfrm flipH="1">
            <a:off x="6387060" y="1632111"/>
            <a:ext cx="530400" cy="530400"/>
          </a:xfrm>
          <a:prstGeom prst="octagon">
            <a:avLst>
              <a:gd name="adj" fmla="val 0"/>
            </a:avLst>
          </a:prstGeom>
          <a:solidFill>
            <a:schemeClr val="dk2"/>
          </a:solidFill>
          <a:ln>
            <a:noFill/>
          </a:ln>
          <a:effectLst>
            <a:outerShdw dist="57150" dir="294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Nunito Sans"/>
                <a:ea typeface="Nunito Sans"/>
                <a:cs typeface="Nunito Sans"/>
                <a:sym typeface="Nunito Sans"/>
              </a:rPr>
              <a:t>3</a:t>
            </a:r>
            <a:endParaRPr sz="1800" b="1">
              <a:solidFill>
                <a:schemeClr val="lt1"/>
              </a:solidFill>
              <a:latin typeface="Nunito Sans"/>
              <a:ea typeface="Nunito Sans"/>
              <a:cs typeface="Nunito Sans"/>
              <a:sym typeface="Nunito Sans"/>
            </a:endParaRPr>
          </a:p>
        </p:txBody>
      </p:sp>
      <p:cxnSp>
        <p:nvCxnSpPr>
          <p:cNvPr id="2933" name="Google Shape;2933;p65"/>
          <p:cNvCxnSpPr/>
          <p:nvPr/>
        </p:nvCxnSpPr>
        <p:spPr>
          <a:xfrm>
            <a:off x="2807460" y="1921650"/>
            <a:ext cx="1512600" cy="0"/>
          </a:xfrm>
          <a:prstGeom prst="straightConnector1">
            <a:avLst/>
          </a:prstGeom>
          <a:noFill/>
          <a:ln w="19050" cap="flat" cmpd="sng">
            <a:solidFill>
              <a:schemeClr val="lt2"/>
            </a:solidFill>
            <a:prstDash val="solid"/>
            <a:round/>
            <a:headEnd type="none" w="med" len="med"/>
            <a:tailEnd type="triangle" w="med" len="med"/>
          </a:ln>
        </p:spPr>
      </p:cxnSp>
      <p:sp>
        <p:nvSpPr>
          <p:cNvPr id="2934" name="Google Shape;2934;p65"/>
          <p:cNvSpPr/>
          <p:nvPr/>
        </p:nvSpPr>
        <p:spPr>
          <a:xfrm flipH="1">
            <a:off x="2272260" y="2221962"/>
            <a:ext cx="530400" cy="156900"/>
          </a:xfrm>
          <a:prstGeom prst="octagon">
            <a:avLst>
              <a:gd name="adj" fmla="val 0"/>
            </a:avLst>
          </a:prstGeom>
          <a:solidFill>
            <a:schemeClr val="dk2"/>
          </a:solidFill>
          <a:ln>
            <a:noFill/>
          </a:ln>
          <a:effectLst>
            <a:outerShdw dist="57150" dir="30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unito Sans"/>
              <a:ea typeface="Nunito Sans"/>
              <a:cs typeface="Nunito Sans"/>
              <a:sym typeface="Nunito Sans"/>
            </a:endParaRPr>
          </a:p>
        </p:txBody>
      </p:sp>
      <p:cxnSp>
        <p:nvCxnSpPr>
          <p:cNvPr id="2935" name="Google Shape;2935;p65"/>
          <p:cNvCxnSpPr>
            <a:endCxn id="2921" idx="0"/>
          </p:cNvCxnSpPr>
          <p:nvPr/>
        </p:nvCxnSpPr>
        <p:spPr>
          <a:xfrm>
            <a:off x="2537460" y="2378838"/>
            <a:ext cx="0" cy="957300"/>
          </a:xfrm>
          <a:prstGeom prst="straightConnector1">
            <a:avLst/>
          </a:prstGeom>
          <a:noFill/>
          <a:ln w="19050" cap="flat" cmpd="sng">
            <a:solidFill>
              <a:schemeClr val="lt2"/>
            </a:solidFill>
            <a:prstDash val="solid"/>
            <a:round/>
            <a:headEnd type="none" w="med" len="med"/>
            <a:tailEnd type="diamond" w="med" len="med"/>
          </a:ln>
        </p:spPr>
      </p:cxnSp>
      <p:sp>
        <p:nvSpPr>
          <p:cNvPr id="2936" name="Google Shape;2936;p65"/>
          <p:cNvSpPr/>
          <p:nvPr/>
        </p:nvSpPr>
        <p:spPr>
          <a:xfrm flipH="1">
            <a:off x="4329660" y="2221962"/>
            <a:ext cx="530400" cy="156900"/>
          </a:xfrm>
          <a:prstGeom prst="octagon">
            <a:avLst>
              <a:gd name="adj" fmla="val 0"/>
            </a:avLst>
          </a:prstGeom>
          <a:solidFill>
            <a:schemeClr val="dk2"/>
          </a:solidFill>
          <a:ln>
            <a:noFill/>
          </a:ln>
          <a:effectLst>
            <a:outerShdw dist="57150" dir="30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unito Sans"/>
              <a:ea typeface="Nunito Sans"/>
              <a:cs typeface="Nunito Sans"/>
              <a:sym typeface="Nunito Sans"/>
            </a:endParaRPr>
          </a:p>
        </p:txBody>
      </p:sp>
      <p:cxnSp>
        <p:nvCxnSpPr>
          <p:cNvPr id="2937" name="Google Shape;2937;p65"/>
          <p:cNvCxnSpPr>
            <a:endCxn id="2924" idx="0"/>
          </p:cNvCxnSpPr>
          <p:nvPr/>
        </p:nvCxnSpPr>
        <p:spPr>
          <a:xfrm>
            <a:off x="4594860" y="2378838"/>
            <a:ext cx="0" cy="957300"/>
          </a:xfrm>
          <a:prstGeom prst="straightConnector1">
            <a:avLst/>
          </a:prstGeom>
          <a:noFill/>
          <a:ln w="19050" cap="flat" cmpd="sng">
            <a:solidFill>
              <a:schemeClr val="lt2"/>
            </a:solidFill>
            <a:prstDash val="solid"/>
            <a:round/>
            <a:headEnd type="none" w="med" len="med"/>
            <a:tailEnd type="diamond" w="med" len="med"/>
          </a:ln>
        </p:spPr>
      </p:cxnSp>
      <p:sp>
        <p:nvSpPr>
          <p:cNvPr id="2938" name="Google Shape;2938;p65"/>
          <p:cNvSpPr/>
          <p:nvPr/>
        </p:nvSpPr>
        <p:spPr>
          <a:xfrm flipH="1">
            <a:off x="6387060" y="2221962"/>
            <a:ext cx="530400" cy="156900"/>
          </a:xfrm>
          <a:prstGeom prst="octagon">
            <a:avLst>
              <a:gd name="adj" fmla="val 0"/>
            </a:avLst>
          </a:prstGeom>
          <a:solidFill>
            <a:schemeClr val="dk2"/>
          </a:solidFill>
          <a:ln>
            <a:noFill/>
          </a:ln>
          <a:effectLst>
            <a:outerShdw dist="57150" dir="306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Nunito Sans"/>
              <a:ea typeface="Nunito Sans"/>
              <a:cs typeface="Nunito Sans"/>
              <a:sym typeface="Nunito Sans"/>
            </a:endParaRPr>
          </a:p>
        </p:txBody>
      </p:sp>
      <p:cxnSp>
        <p:nvCxnSpPr>
          <p:cNvPr id="2939" name="Google Shape;2939;p65"/>
          <p:cNvCxnSpPr>
            <a:cxnSpLocks/>
          </p:cNvCxnSpPr>
          <p:nvPr/>
        </p:nvCxnSpPr>
        <p:spPr>
          <a:xfrm>
            <a:off x="6652260" y="2378838"/>
            <a:ext cx="0" cy="957300"/>
          </a:xfrm>
          <a:prstGeom prst="straightConnector1">
            <a:avLst/>
          </a:prstGeom>
          <a:noFill/>
          <a:ln w="19050" cap="flat" cmpd="sng">
            <a:solidFill>
              <a:schemeClr val="lt2"/>
            </a:solidFill>
            <a:prstDash val="solid"/>
            <a:round/>
            <a:headEnd type="none" w="med" len="med"/>
            <a:tailEnd type="diamond" w="med" len="med"/>
          </a:ln>
        </p:spPr>
      </p:cxnSp>
      <p:cxnSp>
        <p:nvCxnSpPr>
          <p:cNvPr id="2942" name="Google Shape;2942;p65"/>
          <p:cNvCxnSpPr/>
          <p:nvPr/>
        </p:nvCxnSpPr>
        <p:spPr>
          <a:xfrm>
            <a:off x="4855335" y="1921650"/>
            <a:ext cx="1512600" cy="0"/>
          </a:xfrm>
          <a:prstGeom prst="straightConnector1">
            <a:avLst/>
          </a:prstGeom>
          <a:noFill/>
          <a:ln w="19050" cap="flat" cmpd="sng">
            <a:solidFill>
              <a:schemeClr val="lt2"/>
            </a:solidFill>
            <a:prstDash val="solid"/>
            <a:round/>
            <a:headEnd type="none" w="med" len="med"/>
            <a:tailEnd type="triangle" w="med" len="med"/>
          </a:ln>
        </p:spPr>
      </p:cxnSp>
      <p:grpSp>
        <p:nvGrpSpPr>
          <p:cNvPr id="2944" name="Google Shape;2944;p65"/>
          <p:cNvGrpSpPr/>
          <p:nvPr/>
        </p:nvGrpSpPr>
        <p:grpSpPr>
          <a:xfrm>
            <a:off x="2353023" y="1127375"/>
            <a:ext cx="368875" cy="388900"/>
            <a:chOff x="3998925" y="3381675"/>
            <a:chExt cx="368875" cy="388900"/>
          </a:xfrm>
        </p:grpSpPr>
        <p:sp>
          <p:nvSpPr>
            <p:cNvPr id="2945" name="Google Shape;2945;p65"/>
            <p:cNvSpPr/>
            <p:nvPr/>
          </p:nvSpPr>
          <p:spPr>
            <a:xfrm>
              <a:off x="4175275" y="3514100"/>
              <a:ext cx="110500" cy="60750"/>
            </a:xfrm>
            <a:custGeom>
              <a:avLst/>
              <a:gdLst/>
              <a:ahLst/>
              <a:cxnLst/>
              <a:rect l="l" t="t" r="r" b="b"/>
              <a:pathLst>
                <a:path w="4420" h="2430" extrusionOk="0">
                  <a:moveTo>
                    <a:pt x="4109" y="0"/>
                  </a:moveTo>
                  <a:lnTo>
                    <a:pt x="4032" y="52"/>
                  </a:lnTo>
                  <a:lnTo>
                    <a:pt x="3696" y="311"/>
                  </a:lnTo>
                  <a:lnTo>
                    <a:pt x="3308" y="595"/>
                  </a:lnTo>
                  <a:lnTo>
                    <a:pt x="2869" y="905"/>
                  </a:lnTo>
                  <a:lnTo>
                    <a:pt x="2404" y="1163"/>
                  </a:lnTo>
                  <a:lnTo>
                    <a:pt x="1887" y="1422"/>
                  </a:lnTo>
                  <a:lnTo>
                    <a:pt x="1344" y="1654"/>
                  </a:lnTo>
                  <a:lnTo>
                    <a:pt x="776" y="1835"/>
                  </a:lnTo>
                  <a:lnTo>
                    <a:pt x="182" y="1990"/>
                  </a:lnTo>
                  <a:lnTo>
                    <a:pt x="78" y="2016"/>
                  </a:lnTo>
                  <a:lnTo>
                    <a:pt x="27" y="2093"/>
                  </a:lnTo>
                  <a:lnTo>
                    <a:pt x="1" y="2171"/>
                  </a:lnTo>
                  <a:lnTo>
                    <a:pt x="1" y="2248"/>
                  </a:lnTo>
                  <a:lnTo>
                    <a:pt x="27" y="2326"/>
                  </a:lnTo>
                  <a:lnTo>
                    <a:pt x="78" y="2378"/>
                  </a:lnTo>
                  <a:lnTo>
                    <a:pt x="130" y="2429"/>
                  </a:lnTo>
                  <a:lnTo>
                    <a:pt x="259" y="2429"/>
                  </a:lnTo>
                  <a:lnTo>
                    <a:pt x="879" y="2274"/>
                  </a:lnTo>
                  <a:lnTo>
                    <a:pt x="1499" y="2093"/>
                  </a:lnTo>
                  <a:lnTo>
                    <a:pt x="2068" y="1835"/>
                  </a:lnTo>
                  <a:lnTo>
                    <a:pt x="2610" y="1577"/>
                  </a:lnTo>
                  <a:lnTo>
                    <a:pt x="3101" y="1292"/>
                  </a:lnTo>
                  <a:lnTo>
                    <a:pt x="3567" y="982"/>
                  </a:lnTo>
                  <a:lnTo>
                    <a:pt x="3980" y="672"/>
                  </a:lnTo>
                  <a:lnTo>
                    <a:pt x="4342" y="388"/>
                  </a:lnTo>
                  <a:lnTo>
                    <a:pt x="4393" y="311"/>
                  </a:lnTo>
                  <a:lnTo>
                    <a:pt x="4419" y="233"/>
                  </a:lnTo>
                  <a:lnTo>
                    <a:pt x="4393" y="155"/>
                  </a:lnTo>
                  <a:lnTo>
                    <a:pt x="4368" y="78"/>
                  </a:lnTo>
                  <a:lnTo>
                    <a:pt x="4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5"/>
            <p:cNvSpPr/>
            <p:nvPr/>
          </p:nvSpPr>
          <p:spPr>
            <a:xfrm>
              <a:off x="3998925" y="3381675"/>
              <a:ext cx="368875" cy="388900"/>
            </a:xfrm>
            <a:custGeom>
              <a:avLst/>
              <a:gdLst/>
              <a:ahLst/>
              <a:cxnLst/>
              <a:rect l="l" t="t" r="r" b="b"/>
              <a:pathLst>
                <a:path w="14755" h="15556" extrusionOk="0">
                  <a:moveTo>
                    <a:pt x="9432" y="466"/>
                  </a:moveTo>
                  <a:lnTo>
                    <a:pt x="9509" y="491"/>
                  </a:lnTo>
                  <a:lnTo>
                    <a:pt x="9613" y="569"/>
                  </a:lnTo>
                  <a:lnTo>
                    <a:pt x="9690" y="698"/>
                  </a:lnTo>
                  <a:lnTo>
                    <a:pt x="9716" y="776"/>
                  </a:lnTo>
                  <a:lnTo>
                    <a:pt x="9742" y="853"/>
                  </a:lnTo>
                  <a:lnTo>
                    <a:pt x="9742" y="1835"/>
                  </a:lnTo>
                  <a:lnTo>
                    <a:pt x="466" y="1835"/>
                  </a:lnTo>
                  <a:lnTo>
                    <a:pt x="466" y="853"/>
                  </a:lnTo>
                  <a:lnTo>
                    <a:pt x="466" y="776"/>
                  </a:lnTo>
                  <a:lnTo>
                    <a:pt x="492" y="698"/>
                  </a:lnTo>
                  <a:lnTo>
                    <a:pt x="569" y="569"/>
                  </a:lnTo>
                  <a:lnTo>
                    <a:pt x="698" y="491"/>
                  </a:lnTo>
                  <a:lnTo>
                    <a:pt x="776" y="466"/>
                  </a:lnTo>
                  <a:close/>
                  <a:moveTo>
                    <a:pt x="9820" y="3308"/>
                  </a:moveTo>
                  <a:lnTo>
                    <a:pt x="10078" y="3334"/>
                  </a:lnTo>
                  <a:lnTo>
                    <a:pt x="10336" y="3334"/>
                  </a:lnTo>
                  <a:lnTo>
                    <a:pt x="10595" y="3385"/>
                  </a:lnTo>
                  <a:lnTo>
                    <a:pt x="10853" y="3437"/>
                  </a:lnTo>
                  <a:lnTo>
                    <a:pt x="11086" y="3515"/>
                  </a:lnTo>
                  <a:lnTo>
                    <a:pt x="11344" y="3592"/>
                  </a:lnTo>
                  <a:lnTo>
                    <a:pt x="11577" y="3695"/>
                  </a:lnTo>
                  <a:lnTo>
                    <a:pt x="11809" y="3825"/>
                  </a:lnTo>
                  <a:lnTo>
                    <a:pt x="12016" y="3954"/>
                  </a:lnTo>
                  <a:lnTo>
                    <a:pt x="12223" y="4083"/>
                  </a:lnTo>
                  <a:lnTo>
                    <a:pt x="12429" y="4264"/>
                  </a:lnTo>
                  <a:lnTo>
                    <a:pt x="12636" y="4419"/>
                  </a:lnTo>
                  <a:lnTo>
                    <a:pt x="12817" y="4600"/>
                  </a:lnTo>
                  <a:lnTo>
                    <a:pt x="12972" y="4807"/>
                  </a:lnTo>
                  <a:lnTo>
                    <a:pt x="13153" y="5013"/>
                  </a:lnTo>
                  <a:lnTo>
                    <a:pt x="13282" y="5220"/>
                  </a:lnTo>
                  <a:lnTo>
                    <a:pt x="13308" y="5297"/>
                  </a:lnTo>
                  <a:lnTo>
                    <a:pt x="13308" y="5375"/>
                  </a:lnTo>
                  <a:lnTo>
                    <a:pt x="13282" y="5452"/>
                  </a:lnTo>
                  <a:lnTo>
                    <a:pt x="13204" y="5478"/>
                  </a:lnTo>
                  <a:lnTo>
                    <a:pt x="13153" y="5504"/>
                  </a:lnTo>
                  <a:lnTo>
                    <a:pt x="13024" y="5504"/>
                  </a:lnTo>
                  <a:lnTo>
                    <a:pt x="12972" y="5452"/>
                  </a:lnTo>
                  <a:lnTo>
                    <a:pt x="12868" y="5297"/>
                  </a:lnTo>
                  <a:lnTo>
                    <a:pt x="12610" y="4962"/>
                  </a:lnTo>
                  <a:lnTo>
                    <a:pt x="12300" y="4651"/>
                  </a:lnTo>
                  <a:lnTo>
                    <a:pt x="11938" y="4367"/>
                  </a:lnTo>
                  <a:lnTo>
                    <a:pt x="11577" y="4135"/>
                  </a:lnTo>
                  <a:lnTo>
                    <a:pt x="11163" y="3954"/>
                  </a:lnTo>
                  <a:lnTo>
                    <a:pt x="10750" y="3825"/>
                  </a:lnTo>
                  <a:lnTo>
                    <a:pt x="10285" y="3721"/>
                  </a:lnTo>
                  <a:lnTo>
                    <a:pt x="9820" y="3695"/>
                  </a:lnTo>
                  <a:lnTo>
                    <a:pt x="9587" y="3695"/>
                  </a:lnTo>
                  <a:lnTo>
                    <a:pt x="9329" y="3721"/>
                  </a:lnTo>
                  <a:lnTo>
                    <a:pt x="9096" y="3773"/>
                  </a:lnTo>
                  <a:lnTo>
                    <a:pt x="8863" y="3825"/>
                  </a:lnTo>
                  <a:lnTo>
                    <a:pt x="8424" y="3980"/>
                  </a:lnTo>
                  <a:lnTo>
                    <a:pt x="7985" y="4186"/>
                  </a:lnTo>
                  <a:lnTo>
                    <a:pt x="7597" y="4445"/>
                  </a:lnTo>
                  <a:lnTo>
                    <a:pt x="7261" y="4729"/>
                  </a:lnTo>
                  <a:lnTo>
                    <a:pt x="6926" y="5065"/>
                  </a:lnTo>
                  <a:lnTo>
                    <a:pt x="6667" y="5452"/>
                  </a:lnTo>
                  <a:lnTo>
                    <a:pt x="6616" y="5504"/>
                  </a:lnTo>
                  <a:lnTo>
                    <a:pt x="6435" y="5504"/>
                  </a:lnTo>
                  <a:lnTo>
                    <a:pt x="6383" y="5452"/>
                  </a:lnTo>
                  <a:lnTo>
                    <a:pt x="6331" y="5375"/>
                  </a:lnTo>
                  <a:lnTo>
                    <a:pt x="6331" y="5297"/>
                  </a:lnTo>
                  <a:lnTo>
                    <a:pt x="6357" y="5220"/>
                  </a:lnTo>
                  <a:lnTo>
                    <a:pt x="6512" y="4987"/>
                  </a:lnTo>
                  <a:lnTo>
                    <a:pt x="6667" y="4781"/>
                  </a:lnTo>
                  <a:lnTo>
                    <a:pt x="6848" y="4600"/>
                  </a:lnTo>
                  <a:lnTo>
                    <a:pt x="7029" y="4419"/>
                  </a:lnTo>
                  <a:lnTo>
                    <a:pt x="7210" y="4238"/>
                  </a:lnTo>
                  <a:lnTo>
                    <a:pt x="7417" y="4083"/>
                  </a:lnTo>
                  <a:lnTo>
                    <a:pt x="7623" y="3954"/>
                  </a:lnTo>
                  <a:lnTo>
                    <a:pt x="7856" y="3825"/>
                  </a:lnTo>
                  <a:lnTo>
                    <a:pt x="8062" y="3695"/>
                  </a:lnTo>
                  <a:lnTo>
                    <a:pt x="8295" y="3592"/>
                  </a:lnTo>
                  <a:lnTo>
                    <a:pt x="8553" y="3515"/>
                  </a:lnTo>
                  <a:lnTo>
                    <a:pt x="8786" y="3437"/>
                  </a:lnTo>
                  <a:lnTo>
                    <a:pt x="9044" y="3385"/>
                  </a:lnTo>
                  <a:lnTo>
                    <a:pt x="9303" y="3334"/>
                  </a:lnTo>
                  <a:lnTo>
                    <a:pt x="9561" y="3334"/>
                  </a:lnTo>
                  <a:lnTo>
                    <a:pt x="9820" y="3308"/>
                  </a:lnTo>
                  <a:close/>
                  <a:moveTo>
                    <a:pt x="6073" y="5788"/>
                  </a:moveTo>
                  <a:lnTo>
                    <a:pt x="6150" y="5840"/>
                  </a:lnTo>
                  <a:lnTo>
                    <a:pt x="6228" y="5918"/>
                  </a:lnTo>
                  <a:lnTo>
                    <a:pt x="6409" y="5969"/>
                  </a:lnTo>
                  <a:lnTo>
                    <a:pt x="6280" y="6305"/>
                  </a:lnTo>
                  <a:lnTo>
                    <a:pt x="6176" y="6667"/>
                  </a:lnTo>
                  <a:lnTo>
                    <a:pt x="6125" y="7029"/>
                  </a:lnTo>
                  <a:lnTo>
                    <a:pt x="6099" y="7416"/>
                  </a:lnTo>
                  <a:lnTo>
                    <a:pt x="6099" y="8036"/>
                  </a:lnTo>
                  <a:lnTo>
                    <a:pt x="5918" y="8011"/>
                  </a:lnTo>
                  <a:lnTo>
                    <a:pt x="5711" y="8036"/>
                  </a:lnTo>
                  <a:lnTo>
                    <a:pt x="5711" y="7416"/>
                  </a:lnTo>
                  <a:lnTo>
                    <a:pt x="5737" y="7003"/>
                  </a:lnTo>
                  <a:lnTo>
                    <a:pt x="5815" y="6564"/>
                  </a:lnTo>
                  <a:lnTo>
                    <a:pt x="5918" y="6176"/>
                  </a:lnTo>
                  <a:lnTo>
                    <a:pt x="6073" y="5788"/>
                  </a:lnTo>
                  <a:close/>
                  <a:moveTo>
                    <a:pt x="13592" y="5788"/>
                  </a:moveTo>
                  <a:lnTo>
                    <a:pt x="13721" y="6176"/>
                  </a:lnTo>
                  <a:lnTo>
                    <a:pt x="13825" y="6589"/>
                  </a:lnTo>
                  <a:lnTo>
                    <a:pt x="13902" y="7003"/>
                  </a:lnTo>
                  <a:lnTo>
                    <a:pt x="13928" y="7416"/>
                  </a:lnTo>
                  <a:lnTo>
                    <a:pt x="13928" y="8036"/>
                  </a:lnTo>
                  <a:lnTo>
                    <a:pt x="13721" y="8011"/>
                  </a:lnTo>
                  <a:lnTo>
                    <a:pt x="13540" y="8036"/>
                  </a:lnTo>
                  <a:lnTo>
                    <a:pt x="13540" y="7416"/>
                  </a:lnTo>
                  <a:lnTo>
                    <a:pt x="13514" y="7029"/>
                  </a:lnTo>
                  <a:lnTo>
                    <a:pt x="13463" y="6667"/>
                  </a:lnTo>
                  <a:lnTo>
                    <a:pt x="13359" y="6305"/>
                  </a:lnTo>
                  <a:lnTo>
                    <a:pt x="13230" y="5969"/>
                  </a:lnTo>
                  <a:lnTo>
                    <a:pt x="13411" y="5892"/>
                  </a:lnTo>
                  <a:lnTo>
                    <a:pt x="13514" y="5840"/>
                  </a:lnTo>
                  <a:lnTo>
                    <a:pt x="13592" y="5788"/>
                  </a:lnTo>
                  <a:close/>
                  <a:moveTo>
                    <a:pt x="12662" y="5814"/>
                  </a:moveTo>
                  <a:lnTo>
                    <a:pt x="12843" y="6202"/>
                  </a:lnTo>
                  <a:lnTo>
                    <a:pt x="12972" y="6589"/>
                  </a:lnTo>
                  <a:lnTo>
                    <a:pt x="13049" y="6977"/>
                  </a:lnTo>
                  <a:lnTo>
                    <a:pt x="13075" y="7416"/>
                  </a:lnTo>
                  <a:lnTo>
                    <a:pt x="13075" y="8269"/>
                  </a:lnTo>
                  <a:lnTo>
                    <a:pt x="12688" y="8166"/>
                  </a:lnTo>
                  <a:lnTo>
                    <a:pt x="12171" y="7985"/>
                  </a:lnTo>
                  <a:lnTo>
                    <a:pt x="11887" y="7830"/>
                  </a:lnTo>
                  <a:lnTo>
                    <a:pt x="11551" y="7675"/>
                  </a:lnTo>
                  <a:lnTo>
                    <a:pt x="11215" y="7468"/>
                  </a:lnTo>
                  <a:lnTo>
                    <a:pt x="10879" y="7235"/>
                  </a:lnTo>
                  <a:lnTo>
                    <a:pt x="11370" y="6899"/>
                  </a:lnTo>
                  <a:lnTo>
                    <a:pt x="11835" y="6564"/>
                  </a:lnTo>
                  <a:lnTo>
                    <a:pt x="12248" y="6202"/>
                  </a:lnTo>
                  <a:lnTo>
                    <a:pt x="12662" y="5814"/>
                  </a:lnTo>
                  <a:close/>
                  <a:moveTo>
                    <a:pt x="9820" y="4161"/>
                  </a:moveTo>
                  <a:lnTo>
                    <a:pt x="10207" y="4186"/>
                  </a:lnTo>
                  <a:lnTo>
                    <a:pt x="10595" y="4238"/>
                  </a:lnTo>
                  <a:lnTo>
                    <a:pt x="10956" y="4367"/>
                  </a:lnTo>
                  <a:lnTo>
                    <a:pt x="11292" y="4496"/>
                  </a:lnTo>
                  <a:lnTo>
                    <a:pt x="11602" y="4677"/>
                  </a:lnTo>
                  <a:lnTo>
                    <a:pt x="11912" y="4910"/>
                  </a:lnTo>
                  <a:lnTo>
                    <a:pt x="12171" y="5168"/>
                  </a:lnTo>
                  <a:lnTo>
                    <a:pt x="12403" y="5427"/>
                  </a:lnTo>
                  <a:lnTo>
                    <a:pt x="11938" y="5866"/>
                  </a:lnTo>
                  <a:lnTo>
                    <a:pt x="11447" y="6279"/>
                  </a:lnTo>
                  <a:lnTo>
                    <a:pt x="10931" y="6667"/>
                  </a:lnTo>
                  <a:lnTo>
                    <a:pt x="10362" y="7003"/>
                  </a:lnTo>
                  <a:lnTo>
                    <a:pt x="9768" y="7313"/>
                  </a:lnTo>
                  <a:lnTo>
                    <a:pt x="9174" y="7571"/>
                  </a:lnTo>
                  <a:lnTo>
                    <a:pt x="8605" y="7778"/>
                  </a:lnTo>
                  <a:lnTo>
                    <a:pt x="8088" y="7959"/>
                  </a:lnTo>
                  <a:lnTo>
                    <a:pt x="7597" y="8088"/>
                  </a:lnTo>
                  <a:lnTo>
                    <a:pt x="7184" y="8191"/>
                  </a:lnTo>
                  <a:lnTo>
                    <a:pt x="6564" y="8295"/>
                  </a:lnTo>
                  <a:lnTo>
                    <a:pt x="6564" y="7416"/>
                  </a:lnTo>
                  <a:lnTo>
                    <a:pt x="6590" y="7080"/>
                  </a:lnTo>
                  <a:lnTo>
                    <a:pt x="6616" y="6770"/>
                  </a:lnTo>
                  <a:lnTo>
                    <a:pt x="6719" y="6460"/>
                  </a:lnTo>
                  <a:lnTo>
                    <a:pt x="6822" y="6150"/>
                  </a:lnTo>
                  <a:lnTo>
                    <a:pt x="6951" y="5866"/>
                  </a:lnTo>
                  <a:lnTo>
                    <a:pt x="7106" y="5582"/>
                  </a:lnTo>
                  <a:lnTo>
                    <a:pt x="7313" y="5349"/>
                  </a:lnTo>
                  <a:lnTo>
                    <a:pt x="7520" y="5117"/>
                  </a:lnTo>
                  <a:lnTo>
                    <a:pt x="7752" y="4910"/>
                  </a:lnTo>
                  <a:lnTo>
                    <a:pt x="8011" y="4703"/>
                  </a:lnTo>
                  <a:lnTo>
                    <a:pt x="8269" y="4548"/>
                  </a:lnTo>
                  <a:lnTo>
                    <a:pt x="8553" y="4419"/>
                  </a:lnTo>
                  <a:lnTo>
                    <a:pt x="8863" y="4290"/>
                  </a:lnTo>
                  <a:lnTo>
                    <a:pt x="9174" y="4212"/>
                  </a:lnTo>
                  <a:lnTo>
                    <a:pt x="9484" y="4161"/>
                  </a:lnTo>
                  <a:close/>
                  <a:moveTo>
                    <a:pt x="5995" y="8476"/>
                  </a:moveTo>
                  <a:lnTo>
                    <a:pt x="6047" y="8527"/>
                  </a:lnTo>
                  <a:lnTo>
                    <a:pt x="6099" y="8579"/>
                  </a:lnTo>
                  <a:lnTo>
                    <a:pt x="6099" y="8656"/>
                  </a:lnTo>
                  <a:lnTo>
                    <a:pt x="6099" y="9664"/>
                  </a:lnTo>
                  <a:lnTo>
                    <a:pt x="6099" y="9690"/>
                  </a:lnTo>
                  <a:lnTo>
                    <a:pt x="6073" y="9742"/>
                  </a:lnTo>
                  <a:lnTo>
                    <a:pt x="6047" y="9819"/>
                  </a:lnTo>
                  <a:lnTo>
                    <a:pt x="5995" y="9845"/>
                  </a:lnTo>
                  <a:lnTo>
                    <a:pt x="5840" y="9845"/>
                  </a:lnTo>
                  <a:lnTo>
                    <a:pt x="5789" y="9793"/>
                  </a:lnTo>
                  <a:lnTo>
                    <a:pt x="5737" y="9742"/>
                  </a:lnTo>
                  <a:lnTo>
                    <a:pt x="5711" y="9664"/>
                  </a:lnTo>
                  <a:lnTo>
                    <a:pt x="5711" y="8656"/>
                  </a:lnTo>
                  <a:lnTo>
                    <a:pt x="5737" y="8579"/>
                  </a:lnTo>
                  <a:lnTo>
                    <a:pt x="5789" y="8527"/>
                  </a:lnTo>
                  <a:lnTo>
                    <a:pt x="5840" y="8476"/>
                  </a:lnTo>
                  <a:close/>
                  <a:moveTo>
                    <a:pt x="13799" y="8476"/>
                  </a:moveTo>
                  <a:lnTo>
                    <a:pt x="13876" y="8527"/>
                  </a:lnTo>
                  <a:lnTo>
                    <a:pt x="13902" y="8579"/>
                  </a:lnTo>
                  <a:lnTo>
                    <a:pt x="13928" y="8656"/>
                  </a:lnTo>
                  <a:lnTo>
                    <a:pt x="13928" y="9664"/>
                  </a:lnTo>
                  <a:lnTo>
                    <a:pt x="13902" y="9742"/>
                  </a:lnTo>
                  <a:lnTo>
                    <a:pt x="13876" y="9793"/>
                  </a:lnTo>
                  <a:lnTo>
                    <a:pt x="13799" y="9845"/>
                  </a:lnTo>
                  <a:lnTo>
                    <a:pt x="13644" y="9845"/>
                  </a:lnTo>
                  <a:lnTo>
                    <a:pt x="13592" y="9793"/>
                  </a:lnTo>
                  <a:lnTo>
                    <a:pt x="13540" y="9742"/>
                  </a:lnTo>
                  <a:lnTo>
                    <a:pt x="13540" y="9664"/>
                  </a:lnTo>
                  <a:lnTo>
                    <a:pt x="13540" y="8656"/>
                  </a:lnTo>
                  <a:lnTo>
                    <a:pt x="13540" y="8579"/>
                  </a:lnTo>
                  <a:lnTo>
                    <a:pt x="13592" y="8527"/>
                  </a:lnTo>
                  <a:lnTo>
                    <a:pt x="13644" y="8476"/>
                  </a:lnTo>
                  <a:close/>
                  <a:moveTo>
                    <a:pt x="13489" y="10258"/>
                  </a:moveTo>
                  <a:lnTo>
                    <a:pt x="13618" y="10310"/>
                  </a:lnTo>
                  <a:lnTo>
                    <a:pt x="13721" y="10310"/>
                  </a:lnTo>
                  <a:lnTo>
                    <a:pt x="13928" y="10284"/>
                  </a:lnTo>
                  <a:lnTo>
                    <a:pt x="13928" y="10775"/>
                  </a:lnTo>
                  <a:lnTo>
                    <a:pt x="13902" y="10879"/>
                  </a:lnTo>
                  <a:lnTo>
                    <a:pt x="13876" y="10982"/>
                  </a:lnTo>
                  <a:lnTo>
                    <a:pt x="13825" y="11059"/>
                  </a:lnTo>
                  <a:lnTo>
                    <a:pt x="13773" y="11137"/>
                  </a:lnTo>
                  <a:lnTo>
                    <a:pt x="13695" y="11215"/>
                  </a:lnTo>
                  <a:lnTo>
                    <a:pt x="13618" y="11240"/>
                  </a:lnTo>
                  <a:lnTo>
                    <a:pt x="13514" y="11266"/>
                  </a:lnTo>
                  <a:lnTo>
                    <a:pt x="13411" y="11292"/>
                  </a:lnTo>
                  <a:lnTo>
                    <a:pt x="13179" y="11292"/>
                  </a:lnTo>
                  <a:lnTo>
                    <a:pt x="13282" y="11034"/>
                  </a:lnTo>
                  <a:lnTo>
                    <a:pt x="13385" y="10801"/>
                  </a:lnTo>
                  <a:lnTo>
                    <a:pt x="13437" y="10543"/>
                  </a:lnTo>
                  <a:lnTo>
                    <a:pt x="13489" y="10258"/>
                  </a:lnTo>
                  <a:close/>
                  <a:moveTo>
                    <a:pt x="8088" y="3205"/>
                  </a:moveTo>
                  <a:lnTo>
                    <a:pt x="7778" y="3334"/>
                  </a:lnTo>
                  <a:lnTo>
                    <a:pt x="7468" y="3515"/>
                  </a:lnTo>
                  <a:lnTo>
                    <a:pt x="7184" y="3695"/>
                  </a:lnTo>
                  <a:lnTo>
                    <a:pt x="6900" y="3902"/>
                  </a:lnTo>
                  <a:lnTo>
                    <a:pt x="6641" y="4135"/>
                  </a:lnTo>
                  <a:lnTo>
                    <a:pt x="6409" y="4393"/>
                  </a:lnTo>
                  <a:lnTo>
                    <a:pt x="6176" y="4677"/>
                  </a:lnTo>
                  <a:lnTo>
                    <a:pt x="5970" y="4962"/>
                  </a:lnTo>
                  <a:lnTo>
                    <a:pt x="5737" y="5401"/>
                  </a:lnTo>
                  <a:lnTo>
                    <a:pt x="5530" y="5892"/>
                  </a:lnTo>
                  <a:lnTo>
                    <a:pt x="5375" y="6383"/>
                  </a:lnTo>
                  <a:lnTo>
                    <a:pt x="5298" y="6899"/>
                  </a:lnTo>
                  <a:lnTo>
                    <a:pt x="5272" y="7416"/>
                  </a:lnTo>
                  <a:lnTo>
                    <a:pt x="5272" y="8579"/>
                  </a:lnTo>
                  <a:lnTo>
                    <a:pt x="5117" y="8605"/>
                  </a:lnTo>
                  <a:lnTo>
                    <a:pt x="5014" y="8682"/>
                  </a:lnTo>
                  <a:lnTo>
                    <a:pt x="4936" y="8812"/>
                  </a:lnTo>
                  <a:lnTo>
                    <a:pt x="4910" y="8967"/>
                  </a:lnTo>
                  <a:lnTo>
                    <a:pt x="4910" y="9354"/>
                  </a:lnTo>
                  <a:lnTo>
                    <a:pt x="4936" y="9509"/>
                  </a:lnTo>
                  <a:lnTo>
                    <a:pt x="5014" y="9638"/>
                  </a:lnTo>
                  <a:lnTo>
                    <a:pt x="5117" y="9716"/>
                  </a:lnTo>
                  <a:lnTo>
                    <a:pt x="5272" y="9742"/>
                  </a:lnTo>
                  <a:lnTo>
                    <a:pt x="5298" y="9871"/>
                  </a:lnTo>
                  <a:lnTo>
                    <a:pt x="5349" y="9974"/>
                  </a:lnTo>
                  <a:lnTo>
                    <a:pt x="5401" y="10078"/>
                  </a:lnTo>
                  <a:lnTo>
                    <a:pt x="5479" y="10155"/>
                  </a:lnTo>
                  <a:lnTo>
                    <a:pt x="5582" y="10207"/>
                  </a:lnTo>
                  <a:lnTo>
                    <a:pt x="5685" y="10258"/>
                  </a:lnTo>
                  <a:lnTo>
                    <a:pt x="5789" y="10310"/>
                  </a:lnTo>
                  <a:lnTo>
                    <a:pt x="6047" y="10310"/>
                  </a:lnTo>
                  <a:lnTo>
                    <a:pt x="6150" y="10258"/>
                  </a:lnTo>
                  <a:lnTo>
                    <a:pt x="6228" y="10646"/>
                  </a:lnTo>
                  <a:lnTo>
                    <a:pt x="6331" y="10982"/>
                  </a:lnTo>
                  <a:lnTo>
                    <a:pt x="6486" y="11318"/>
                  </a:lnTo>
                  <a:lnTo>
                    <a:pt x="6641" y="11628"/>
                  </a:lnTo>
                  <a:lnTo>
                    <a:pt x="6435" y="11835"/>
                  </a:lnTo>
                  <a:lnTo>
                    <a:pt x="6228" y="12041"/>
                  </a:lnTo>
                  <a:lnTo>
                    <a:pt x="1370" y="12041"/>
                  </a:lnTo>
                  <a:lnTo>
                    <a:pt x="1370" y="3205"/>
                  </a:lnTo>
                  <a:close/>
                  <a:moveTo>
                    <a:pt x="10440" y="7468"/>
                  </a:moveTo>
                  <a:lnTo>
                    <a:pt x="10879" y="7778"/>
                  </a:lnTo>
                  <a:lnTo>
                    <a:pt x="11292" y="8036"/>
                  </a:lnTo>
                  <a:lnTo>
                    <a:pt x="11680" y="8243"/>
                  </a:lnTo>
                  <a:lnTo>
                    <a:pt x="12042" y="8398"/>
                  </a:lnTo>
                  <a:lnTo>
                    <a:pt x="12352" y="8527"/>
                  </a:lnTo>
                  <a:lnTo>
                    <a:pt x="12662" y="8631"/>
                  </a:lnTo>
                  <a:lnTo>
                    <a:pt x="13075" y="8734"/>
                  </a:lnTo>
                  <a:lnTo>
                    <a:pt x="13075" y="9716"/>
                  </a:lnTo>
                  <a:lnTo>
                    <a:pt x="13049" y="10129"/>
                  </a:lnTo>
                  <a:lnTo>
                    <a:pt x="12972" y="10543"/>
                  </a:lnTo>
                  <a:lnTo>
                    <a:pt x="12843" y="10930"/>
                  </a:lnTo>
                  <a:lnTo>
                    <a:pt x="12662" y="11292"/>
                  </a:lnTo>
                  <a:lnTo>
                    <a:pt x="11887" y="11292"/>
                  </a:lnTo>
                  <a:lnTo>
                    <a:pt x="11809" y="11189"/>
                  </a:lnTo>
                  <a:lnTo>
                    <a:pt x="11732" y="11137"/>
                  </a:lnTo>
                  <a:lnTo>
                    <a:pt x="11602" y="11085"/>
                  </a:lnTo>
                  <a:lnTo>
                    <a:pt x="11499" y="11059"/>
                  </a:lnTo>
                  <a:lnTo>
                    <a:pt x="11396" y="11085"/>
                  </a:lnTo>
                  <a:lnTo>
                    <a:pt x="11318" y="11111"/>
                  </a:lnTo>
                  <a:lnTo>
                    <a:pt x="11241" y="11137"/>
                  </a:lnTo>
                  <a:lnTo>
                    <a:pt x="11163" y="11189"/>
                  </a:lnTo>
                  <a:lnTo>
                    <a:pt x="11111" y="11266"/>
                  </a:lnTo>
                  <a:lnTo>
                    <a:pt x="11086" y="11344"/>
                  </a:lnTo>
                  <a:lnTo>
                    <a:pt x="11060" y="11421"/>
                  </a:lnTo>
                  <a:lnTo>
                    <a:pt x="11034" y="11525"/>
                  </a:lnTo>
                  <a:lnTo>
                    <a:pt x="11060" y="11602"/>
                  </a:lnTo>
                  <a:lnTo>
                    <a:pt x="11086" y="11705"/>
                  </a:lnTo>
                  <a:lnTo>
                    <a:pt x="11111" y="11783"/>
                  </a:lnTo>
                  <a:lnTo>
                    <a:pt x="11163" y="11835"/>
                  </a:lnTo>
                  <a:lnTo>
                    <a:pt x="11241" y="11912"/>
                  </a:lnTo>
                  <a:lnTo>
                    <a:pt x="11318" y="11938"/>
                  </a:lnTo>
                  <a:lnTo>
                    <a:pt x="11396" y="11964"/>
                  </a:lnTo>
                  <a:lnTo>
                    <a:pt x="11499" y="11990"/>
                  </a:lnTo>
                  <a:lnTo>
                    <a:pt x="11628" y="11964"/>
                  </a:lnTo>
                  <a:lnTo>
                    <a:pt x="11732" y="11912"/>
                  </a:lnTo>
                  <a:lnTo>
                    <a:pt x="11835" y="11835"/>
                  </a:lnTo>
                  <a:lnTo>
                    <a:pt x="11887" y="11731"/>
                  </a:lnTo>
                  <a:lnTo>
                    <a:pt x="12352" y="11731"/>
                  </a:lnTo>
                  <a:lnTo>
                    <a:pt x="12119" y="12016"/>
                  </a:lnTo>
                  <a:lnTo>
                    <a:pt x="11861" y="12248"/>
                  </a:lnTo>
                  <a:lnTo>
                    <a:pt x="11577" y="12455"/>
                  </a:lnTo>
                  <a:lnTo>
                    <a:pt x="11241" y="12636"/>
                  </a:lnTo>
                  <a:lnTo>
                    <a:pt x="10931" y="12765"/>
                  </a:lnTo>
                  <a:lnTo>
                    <a:pt x="10569" y="12868"/>
                  </a:lnTo>
                  <a:lnTo>
                    <a:pt x="10207" y="12946"/>
                  </a:lnTo>
                  <a:lnTo>
                    <a:pt x="9820" y="12972"/>
                  </a:lnTo>
                  <a:lnTo>
                    <a:pt x="9484" y="12946"/>
                  </a:lnTo>
                  <a:lnTo>
                    <a:pt x="9174" y="12894"/>
                  </a:lnTo>
                  <a:lnTo>
                    <a:pt x="8863" y="12816"/>
                  </a:lnTo>
                  <a:lnTo>
                    <a:pt x="8553" y="12713"/>
                  </a:lnTo>
                  <a:lnTo>
                    <a:pt x="8269" y="12558"/>
                  </a:lnTo>
                  <a:lnTo>
                    <a:pt x="8011" y="12403"/>
                  </a:lnTo>
                  <a:lnTo>
                    <a:pt x="7752" y="12222"/>
                  </a:lnTo>
                  <a:lnTo>
                    <a:pt x="7520" y="12016"/>
                  </a:lnTo>
                  <a:lnTo>
                    <a:pt x="7313" y="11783"/>
                  </a:lnTo>
                  <a:lnTo>
                    <a:pt x="7106" y="11525"/>
                  </a:lnTo>
                  <a:lnTo>
                    <a:pt x="6951" y="11266"/>
                  </a:lnTo>
                  <a:lnTo>
                    <a:pt x="6822" y="10982"/>
                  </a:lnTo>
                  <a:lnTo>
                    <a:pt x="6719" y="10672"/>
                  </a:lnTo>
                  <a:lnTo>
                    <a:pt x="6616" y="10362"/>
                  </a:lnTo>
                  <a:lnTo>
                    <a:pt x="6590" y="10026"/>
                  </a:lnTo>
                  <a:lnTo>
                    <a:pt x="6564" y="9716"/>
                  </a:lnTo>
                  <a:lnTo>
                    <a:pt x="6564" y="8760"/>
                  </a:lnTo>
                  <a:lnTo>
                    <a:pt x="7158" y="8656"/>
                  </a:lnTo>
                  <a:lnTo>
                    <a:pt x="7597" y="8553"/>
                  </a:lnTo>
                  <a:lnTo>
                    <a:pt x="8088" y="8424"/>
                  </a:lnTo>
                  <a:lnTo>
                    <a:pt x="8605" y="8269"/>
                  </a:lnTo>
                  <a:lnTo>
                    <a:pt x="9199" y="8062"/>
                  </a:lnTo>
                  <a:lnTo>
                    <a:pt x="9820" y="7778"/>
                  </a:lnTo>
                  <a:lnTo>
                    <a:pt x="10440" y="7468"/>
                  </a:lnTo>
                  <a:close/>
                  <a:moveTo>
                    <a:pt x="6926" y="12016"/>
                  </a:moveTo>
                  <a:lnTo>
                    <a:pt x="7158" y="12274"/>
                  </a:lnTo>
                  <a:lnTo>
                    <a:pt x="7417" y="12532"/>
                  </a:lnTo>
                  <a:lnTo>
                    <a:pt x="7701" y="12739"/>
                  </a:lnTo>
                  <a:lnTo>
                    <a:pt x="8011" y="12946"/>
                  </a:lnTo>
                  <a:lnTo>
                    <a:pt x="8321" y="13101"/>
                  </a:lnTo>
                  <a:lnTo>
                    <a:pt x="8657" y="13230"/>
                  </a:lnTo>
                  <a:lnTo>
                    <a:pt x="9019" y="13333"/>
                  </a:lnTo>
                  <a:lnTo>
                    <a:pt x="9380" y="13385"/>
                  </a:lnTo>
                  <a:lnTo>
                    <a:pt x="9070" y="13850"/>
                  </a:lnTo>
                  <a:lnTo>
                    <a:pt x="9019" y="13876"/>
                  </a:lnTo>
                  <a:lnTo>
                    <a:pt x="8967" y="13902"/>
                  </a:lnTo>
                  <a:lnTo>
                    <a:pt x="8915" y="13902"/>
                  </a:lnTo>
                  <a:lnTo>
                    <a:pt x="8863" y="13876"/>
                  </a:lnTo>
                  <a:lnTo>
                    <a:pt x="6564" y="12351"/>
                  </a:lnTo>
                  <a:lnTo>
                    <a:pt x="6926" y="12016"/>
                  </a:lnTo>
                  <a:close/>
                  <a:moveTo>
                    <a:pt x="12739" y="12016"/>
                  </a:moveTo>
                  <a:lnTo>
                    <a:pt x="13101" y="12351"/>
                  </a:lnTo>
                  <a:lnTo>
                    <a:pt x="10776" y="13876"/>
                  </a:lnTo>
                  <a:lnTo>
                    <a:pt x="10724" y="13902"/>
                  </a:lnTo>
                  <a:lnTo>
                    <a:pt x="10672" y="13902"/>
                  </a:lnTo>
                  <a:lnTo>
                    <a:pt x="10621" y="13876"/>
                  </a:lnTo>
                  <a:lnTo>
                    <a:pt x="10569" y="13850"/>
                  </a:lnTo>
                  <a:lnTo>
                    <a:pt x="10259" y="13385"/>
                  </a:lnTo>
                  <a:lnTo>
                    <a:pt x="10621" y="13333"/>
                  </a:lnTo>
                  <a:lnTo>
                    <a:pt x="10982" y="13230"/>
                  </a:lnTo>
                  <a:lnTo>
                    <a:pt x="11318" y="13101"/>
                  </a:lnTo>
                  <a:lnTo>
                    <a:pt x="11654" y="12946"/>
                  </a:lnTo>
                  <a:lnTo>
                    <a:pt x="11938" y="12739"/>
                  </a:lnTo>
                  <a:lnTo>
                    <a:pt x="12223" y="12532"/>
                  </a:lnTo>
                  <a:lnTo>
                    <a:pt x="12481" y="12274"/>
                  </a:lnTo>
                  <a:lnTo>
                    <a:pt x="12739" y="12016"/>
                  </a:lnTo>
                  <a:close/>
                  <a:moveTo>
                    <a:pt x="853" y="1"/>
                  </a:moveTo>
                  <a:lnTo>
                    <a:pt x="673" y="26"/>
                  </a:lnTo>
                  <a:lnTo>
                    <a:pt x="518" y="78"/>
                  </a:lnTo>
                  <a:lnTo>
                    <a:pt x="388" y="156"/>
                  </a:lnTo>
                  <a:lnTo>
                    <a:pt x="259" y="259"/>
                  </a:lnTo>
                  <a:lnTo>
                    <a:pt x="156" y="388"/>
                  </a:lnTo>
                  <a:lnTo>
                    <a:pt x="78" y="517"/>
                  </a:lnTo>
                  <a:lnTo>
                    <a:pt x="27" y="672"/>
                  </a:lnTo>
                  <a:lnTo>
                    <a:pt x="1" y="853"/>
                  </a:lnTo>
                  <a:lnTo>
                    <a:pt x="1" y="10594"/>
                  </a:lnTo>
                  <a:lnTo>
                    <a:pt x="27" y="10672"/>
                  </a:lnTo>
                  <a:lnTo>
                    <a:pt x="78" y="10749"/>
                  </a:lnTo>
                  <a:lnTo>
                    <a:pt x="156" y="10801"/>
                  </a:lnTo>
                  <a:lnTo>
                    <a:pt x="337" y="10801"/>
                  </a:lnTo>
                  <a:lnTo>
                    <a:pt x="388" y="10749"/>
                  </a:lnTo>
                  <a:lnTo>
                    <a:pt x="440" y="10672"/>
                  </a:lnTo>
                  <a:lnTo>
                    <a:pt x="466" y="10594"/>
                  </a:lnTo>
                  <a:lnTo>
                    <a:pt x="466" y="2300"/>
                  </a:lnTo>
                  <a:lnTo>
                    <a:pt x="9742" y="2300"/>
                  </a:lnTo>
                  <a:lnTo>
                    <a:pt x="9742" y="2869"/>
                  </a:lnTo>
                  <a:lnTo>
                    <a:pt x="9251" y="2894"/>
                  </a:lnTo>
                  <a:lnTo>
                    <a:pt x="9225" y="2843"/>
                  </a:lnTo>
                  <a:lnTo>
                    <a:pt x="9174" y="2791"/>
                  </a:lnTo>
                  <a:lnTo>
                    <a:pt x="9122" y="2765"/>
                  </a:lnTo>
                  <a:lnTo>
                    <a:pt x="9044" y="2739"/>
                  </a:lnTo>
                  <a:lnTo>
                    <a:pt x="1138" y="2739"/>
                  </a:lnTo>
                  <a:lnTo>
                    <a:pt x="1060" y="2765"/>
                  </a:lnTo>
                  <a:lnTo>
                    <a:pt x="983" y="2817"/>
                  </a:lnTo>
                  <a:lnTo>
                    <a:pt x="931" y="2894"/>
                  </a:lnTo>
                  <a:lnTo>
                    <a:pt x="931" y="2972"/>
                  </a:lnTo>
                  <a:lnTo>
                    <a:pt x="931" y="12274"/>
                  </a:lnTo>
                  <a:lnTo>
                    <a:pt x="931" y="12351"/>
                  </a:lnTo>
                  <a:lnTo>
                    <a:pt x="983" y="12429"/>
                  </a:lnTo>
                  <a:lnTo>
                    <a:pt x="1060" y="12481"/>
                  </a:lnTo>
                  <a:lnTo>
                    <a:pt x="1138" y="12506"/>
                  </a:lnTo>
                  <a:lnTo>
                    <a:pt x="5866" y="12506"/>
                  </a:lnTo>
                  <a:lnTo>
                    <a:pt x="5556" y="12946"/>
                  </a:lnTo>
                  <a:lnTo>
                    <a:pt x="776" y="12946"/>
                  </a:lnTo>
                  <a:lnTo>
                    <a:pt x="698" y="12920"/>
                  </a:lnTo>
                  <a:lnTo>
                    <a:pt x="569" y="12842"/>
                  </a:lnTo>
                  <a:lnTo>
                    <a:pt x="492" y="12713"/>
                  </a:lnTo>
                  <a:lnTo>
                    <a:pt x="466" y="12636"/>
                  </a:lnTo>
                  <a:lnTo>
                    <a:pt x="466" y="12584"/>
                  </a:lnTo>
                  <a:lnTo>
                    <a:pt x="466" y="11654"/>
                  </a:lnTo>
                  <a:lnTo>
                    <a:pt x="440" y="11550"/>
                  </a:lnTo>
                  <a:lnTo>
                    <a:pt x="388" y="11473"/>
                  </a:lnTo>
                  <a:lnTo>
                    <a:pt x="337" y="11447"/>
                  </a:lnTo>
                  <a:lnTo>
                    <a:pt x="233" y="11421"/>
                  </a:lnTo>
                  <a:lnTo>
                    <a:pt x="156" y="11447"/>
                  </a:lnTo>
                  <a:lnTo>
                    <a:pt x="78" y="11473"/>
                  </a:lnTo>
                  <a:lnTo>
                    <a:pt x="27" y="11550"/>
                  </a:lnTo>
                  <a:lnTo>
                    <a:pt x="1" y="11654"/>
                  </a:lnTo>
                  <a:lnTo>
                    <a:pt x="1" y="12584"/>
                  </a:lnTo>
                  <a:lnTo>
                    <a:pt x="27" y="12739"/>
                  </a:lnTo>
                  <a:lnTo>
                    <a:pt x="78" y="12894"/>
                  </a:lnTo>
                  <a:lnTo>
                    <a:pt x="156" y="13049"/>
                  </a:lnTo>
                  <a:lnTo>
                    <a:pt x="259" y="13152"/>
                  </a:lnTo>
                  <a:lnTo>
                    <a:pt x="388" y="13256"/>
                  </a:lnTo>
                  <a:lnTo>
                    <a:pt x="518" y="13333"/>
                  </a:lnTo>
                  <a:lnTo>
                    <a:pt x="673" y="13385"/>
                  </a:lnTo>
                  <a:lnTo>
                    <a:pt x="853" y="13411"/>
                  </a:lnTo>
                  <a:lnTo>
                    <a:pt x="5349" y="13411"/>
                  </a:lnTo>
                  <a:lnTo>
                    <a:pt x="5194" y="13798"/>
                  </a:lnTo>
                  <a:lnTo>
                    <a:pt x="5091" y="14186"/>
                  </a:lnTo>
                  <a:lnTo>
                    <a:pt x="5014" y="14574"/>
                  </a:lnTo>
                  <a:lnTo>
                    <a:pt x="4962" y="14987"/>
                  </a:lnTo>
                  <a:lnTo>
                    <a:pt x="4962" y="15116"/>
                  </a:lnTo>
                  <a:lnTo>
                    <a:pt x="4988" y="15219"/>
                  </a:lnTo>
                  <a:lnTo>
                    <a:pt x="5039" y="15297"/>
                  </a:lnTo>
                  <a:lnTo>
                    <a:pt x="5117" y="15400"/>
                  </a:lnTo>
                  <a:lnTo>
                    <a:pt x="5194" y="15478"/>
                  </a:lnTo>
                  <a:lnTo>
                    <a:pt x="5272" y="15530"/>
                  </a:lnTo>
                  <a:lnTo>
                    <a:pt x="5375" y="15555"/>
                  </a:lnTo>
                  <a:lnTo>
                    <a:pt x="12223" y="15555"/>
                  </a:lnTo>
                  <a:lnTo>
                    <a:pt x="12300" y="15504"/>
                  </a:lnTo>
                  <a:lnTo>
                    <a:pt x="12352" y="15426"/>
                  </a:lnTo>
                  <a:lnTo>
                    <a:pt x="12352" y="15323"/>
                  </a:lnTo>
                  <a:lnTo>
                    <a:pt x="12352" y="15245"/>
                  </a:lnTo>
                  <a:lnTo>
                    <a:pt x="12300" y="15168"/>
                  </a:lnTo>
                  <a:lnTo>
                    <a:pt x="12223" y="15116"/>
                  </a:lnTo>
                  <a:lnTo>
                    <a:pt x="5504" y="15116"/>
                  </a:lnTo>
                  <a:lnTo>
                    <a:pt x="5453" y="15090"/>
                  </a:lnTo>
                  <a:lnTo>
                    <a:pt x="5427" y="15064"/>
                  </a:lnTo>
                  <a:lnTo>
                    <a:pt x="5427" y="15039"/>
                  </a:lnTo>
                  <a:lnTo>
                    <a:pt x="5453" y="14703"/>
                  </a:lnTo>
                  <a:lnTo>
                    <a:pt x="5504" y="14393"/>
                  </a:lnTo>
                  <a:lnTo>
                    <a:pt x="5582" y="14108"/>
                  </a:lnTo>
                  <a:lnTo>
                    <a:pt x="5685" y="13798"/>
                  </a:lnTo>
                  <a:lnTo>
                    <a:pt x="5789" y="13514"/>
                  </a:lnTo>
                  <a:lnTo>
                    <a:pt x="5944" y="13230"/>
                  </a:lnTo>
                  <a:lnTo>
                    <a:pt x="6099" y="12972"/>
                  </a:lnTo>
                  <a:lnTo>
                    <a:pt x="6254" y="12713"/>
                  </a:lnTo>
                  <a:lnTo>
                    <a:pt x="8631" y="14263"/>
                  </a:lnTo>
                  <a:lnTo>
                    <a:pt x="8786" y="14341"/>
                  </a:lnTo>
                  <a:lnTo>
                    <a:pt x="8941" y="14367"/>
                  </a:lnTo>
                  <a:lnTo>
                    <a:pt x="9096" y="14341"/>
                  </a:lnTo>
                  <a:lnTo>
                    <a:pt x="9225" y="14289"/>
                  </a:lnTo>
                  <a:lnTo>
                    <a:pt x="9329" y="14212"/>
                  </a:lnTo>
                  <a:lnTo>
                    <a:pt x="9432" y="14108"/>
                  </a:lnTo>
                  <a:lnTo>
                    <a:pt x="9820" y="13592"/>
                  </a:lnTo>
                  <a:lnTo>
                    <a:pt x="10207" y="14108"/>
                  </a:lnTo>
                  <a:lnTo>
                    <a:pt x="10310" y="14212"/>
                  </a:lnTo>
                  <a:lnTo>
                    <a:pt x="10440" y="14289"/>
                  </a:lnTo>
                  <a:lnTo>
                    <a:pt x="10569" y="14341"/>
                  </a:lnTo>
                  <a:lnTo>
                    <a:pt x="10698" y="14367"/>
                  </a:lnTo>
                  <a:lnTo>
                    <a:pt x="10853" y="14341"/>
                  </a:lnTo>
                  <a:lnTo>
                    <a:pt x="11008" y="14263"/>
                  </a:lnTo>
                  <a:lnTo>
                    <a:pt x="13385" y="12713"/>
                  </a:lnTo>
                  <a:lnTo>
                    <a:pt x="13566" y="12972"/>
                  </a:lnTo>
                  <a:lnTo>
                    <a:pt x="13721" y="13230"/>
                  </a:lnTo>
                  <a:lnTo>
                    <a:pt x="13850" y="13514"/>
                  </a:lnTo>
                  <a:lnTo>
                    <a:pt x="13954" y="13798"/>
                  </a:lnTo>
                  <a:lnTo>
                    <a:pt x="14057" y="14108"/>
                  </a:lnTo>
                  <a:lnTo>
                    <a:pt x="14135" y="14393"/>
                  </a:lnTo>
                  <a:lnTo>
                    <a:pt x="14186" y="14703"/>
                  </a:lnTo>
                  <a:lnTo>
                    <a:pt x="14212" y="15039"/>
                  </a:lnTo>
                  <a:lnTo>
                    <a:pt x="14212" y="15064"/>
                  </a:lnTo>
                  <a:lnTo>
                    <a:pt x="14212" y="15090"/>
                  </a:lnTo>
                  <a:lnTo>
                    <a:pt x="14186" y="15090"/>
                  </a:lnTo>
                  <a:lnTo>
                    <a:pt x="14135" y="15116"/>
                  </a:lnTo>
                  <a:lnTo>
                    <a:pt x="13101" y="15116"/>
                  </a:lnTo>
                  <a:lnTo>
                    <a:pt x="13049" y="15168"/>
                  </a:lnTo>
                  <a:lnTo>
                    <a:pt x="12998" y="15245"/>
                  </a:lnTo>
                  <a:lnTo>
                    <a:pt x="12972" y="15323"/>
                  </a:lnTo>
                  <a:lnTo>
                    <a:pt x="12998" y="15426"/>
                  </a:lnTo>
                  <a:lnTo>
                    <a:pt x="13049" y="15504"/>
                  </a:lnTo>
                  <a:lnTo>
                    <a:pt x="13101" y="15555"/>
                  </a:lnTo>
                  <a:lnTo>
                    <a:pt x="14264" y="15555"/>
                  </a:lnTo>
                  <a:lnTo>
                    <a:pt x="14367" y="15530"/>
                  </a:lnTo>
                  <a:lnTo>
                    <a:pt x="14445" y="15478"/>
                  </a:lnTo>
                  <a:lnTo>
                    <a:pt x="14548" y="15400"/>
                  </a:lnTo>
                  <a:lnTo>
                    <a:pt x="14600" y="15297"/>
                  </a:lnTo>
                  <a:lnTo>
                    <a:pt x="14651" y="15219"/>
                  </a:lnTo>
                  <a:lnTo>
                    <a:pt x="14677" y="15116"/>
                  </a:lnTo>
                  <a:lnTo>
                    <a:pt x="14677" y="14987"/>
                  </a:lnTo>
                  <a:lnTo>
                    <a:pt x="14626" y="14470"/>
                  </a:lnTo>
                  <a:lnTo>
                    <a:pt x="14496" y="13979"/>
                  </a:lnTo>
                  <a:lnTo>
                    <a:pt x="14341" y="13488"/>
                  </a:lnTo>
                  <a:lnTo>
                    <a:pt x="14109" y="13023"/>
                  </a:lnTo>
                  <a:lnTo>
                    <a:pt x="13902" y="12687"/>
                  </a:lnTo>
                  <a:lnTo>
                    <a:pt x="13669" y="12351"/>
                  </a:lnTo>
                  <a:lnTo>
                    <a:pt x="13411" y="12041"/>
                  </a:lnTo>
                  <a:lnTo>
                    <a:pt x="13101" y="11731"/>
                  </a:lnTo>
                  <a:lnTo>
                    <a:pt x="13618" y="11731"/>
                  </a:lnTo>
                  <a:lnTo>
                    <a:pt x="13799" y="11680"/>
                  </a:lnTo>
                  <a:lnTo>
                    <a:pt x="13954" y="11576"/>
                  </a:lnTo>
                  <a:lnTo>
                    <a:pt x="14083" y="11473"/>
                  </a:lnTo>
                  <a:lnTo>
                    <a:pt x="14212" y="11318"/>
                  </a:lnTo>
                  <a:lnTo>
                    <a:pt x="14290" y="11163"/>
                  </a:lnTo>
                  <a:lnTo>
                    <a:pt x="14367" y="10982"/>
                  </a:lnTo>
                  <a:lnTo>
                    <a:pt x="14367" y="10775"/>
                  </a:lnTo>
                  <a:lnTo>
                    <a:pt x="14367" y="9742"/>
                  </a:lnTo>
                  <a:lnTo>
                    <a:pt x="14522" y="9716"/>
                  </a:lnTo>
                  <a:lnTo>
                    <a:pt x="14626" y="9638"/>
                  </a:lnTo>
                  <a:lnTo>
                    <a:pt x="14729" y="9509"/>
                  </a:lnTo>
                  <a:lnTo>
                    <a:pt x="14755" y="9354"/>
                  </a:lnTo>
                  <a:lnTo>
                    <a:pt x="14755" y="8967"/>
                  </a:lnTo>
                  <a:lnTo>
                    <a:pt x="14729" y="8812"/>
                  </a:lnTo>
                  <a:lnTo>
                    <a:pt x="14626" y="8682"/>
                  </a:lnTo>
                  <a:lnTo>
                    <a:pt x="14522" y="8605"/>
                  </a:lnTo>
                  <a:lnTo>
                    <a:pt x="14367" y="8579"/>
                  </a:lnTo>
                  <a:lnTo>
                    <a:pt x="14367" y="7416"/>
                  </a:lnTo>
                  <a:lnTo>
                    <a:pt x="14341" y="6899"/>
                  </a:lnTo>
                  <a:lnTo>
                    <a:pt x="14264" y="6383"/>
                  </a:lnTo>
                  <a:lnTo>
                    <a:pt x="14109" y="5892"/>
                  </a:lnTo>
                  <a:lnTo>
                    <a:pt x="13902" y="5401"/>
                  </a:lnTo>
                  <a:lnTo>
                    <a:pt x="13669" y="4987"/>
                  </a:lnTo>
                  <a:lnTo>
                    <a:pt x="13514" y="4755"/>
                  </a:lnTo>
                  <a:lnTo>
                    <a:pt x="13359" y="4548"/>
                  </a:lnTo>
                  <a:lnTo>
                    <a:pt x="12998" y="4161"/>
                  </a:lnTo>
                  <a:lnTo>
                    <a:pt x="12610" y="3799"/>
                  </a:lnTo>
                  <a:lnTo>
                    <a:pt x="12171" y="3515"/>
                  </a:lnTo>
                  <a:lnTo>
                    <a:pt x="11706" y="3256"/>
                  </a:lnTo>
                  <a:lnTo>
                    <a:pt x="11215" y="3075"/>
                  </a:lnTo>
                  <a:lnTo>
                    <a:pt x="10724" y="2946"/>
                  </a:lnTo>
                  <a:lnTo>
                    <a:pt x="10440" y="2894"/>
                  </a:lnTo>
                  <a:lnTo>
                    <a:pt x="10181" y="2869"/>
                  </a:lnTo>
                  <a:lnTo>
                    <a:pt x="10181" y="853"/>
                  </a:lnTo>
                  <a:lnTo>
                    <a:pt x="10181" y="672"/>
                  </a:lnTo>
                  <a:lnTo>
                    <a:pt x="10130" y="517"/>
                  </a:lnTo>
                  <a:lnTo>
                    <a:pt x="10052" y="388"/>
                  </a:lnTo>
                  <a:lnTo>
                    <a:pt x="9949" y="259"/>
                  </a:lnTo>
                  <a:lnTo>
                    <a:pt x="9820" y="156"/>
                  </a:lnTo>
                  <a:lnTo>
                    <a:pt x="9664" y="78"/>
                  </a:lnTo>
                  <a:lnTo>
                    <a:pt x="9509" y="26"/>
                  </a:lnTo>
                  <a:lnTo>
                    <a:pt x="9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5"/>
            <p:cNvSpPr/>
            <p:nvPr/>
          </p:nvSpPr>
          <p:spPr>
            <a:xfrm>
              <a:off x="4044800" y="3472750"/>
              <a:ext cx="60750" cy="71725"/>
            </a:xfrm>
            <a:custGeom>
              <a:avLst/>
              <a:gdLst/>
              <a:ahLst/>
              <a:cxnLst/>
              <a:rect l="l" t="t" r="r" b="b"/>
              <a:pathLst>
                <a:path w="2430" h="2869" extrusionOk="0">
                  <a:moveTo>
                    <a:pt x="1887" y="466"/>
                  </a:moveTo>
                  <a:lnTo>
                    <a:pt x="1938" y="492"/>
                  </a:lnTo>
                  <a:lnTo>
                    <a:pt x="1964" y="543"/>
                  </a:lnTo>
                  <a:lnTo>
                    <a:pt x="1964" y="2326"/>
                  </a:lnTo>
                  <a:lnTo>
                    <a:pt x="1938" y="2378"/>
                  </a:lnTo>
                  <a:lnTo>
                    <a:pt x="1887" y="2404"/>
                  </a:lnTo>
                  <a:lnTo>
                    <a:pt x="517" y="2404"/>
                  </a:lnTo>
                  <a:lnTo>
                    <a:pt x="465" y="2378"/>
                  </a:lnTo>
                  <a:lnTo>
                    <a:pt x="465" y="2326"/>
                  </a:lnTo>
                  <a:lnTo>
                    <a:pt x="465" y="543"/>
                  </a:lnTo>
                  <a:lnTo>
                    <a:pt x="465" y="492"/>
                  </a:lnTo>
                  <a:lnTo>
                    <a:pt x="517" y="466"/>
                  </a:lnTo>
                  <a:close/>
                  <a:moveTo>
                    <a:pt x="517" y="1"/>
                  </a:moveTo>
                  <a:lnTo>
                    <a:pt x="414" y="27"/>
                  </a:lnTo>
                  <a:lnTo>
                    <a:pt x="310" y="52"/>
                  </a:lnTo>
                  <a:lnTo>
                    <a:pt x="233" y="104"/>
                  </a:lnTo>
                  <a:lnTo>
                    <a:pt x="155" y="156"/>
                  </a:lnTo>
                  <a:lnTo>
                    <a:pt x="78" y="259"/>
                  </a:lnTo>
                  <a:lnTo>
                    <a:pt x="26" y="337"/>
                  </a:lnTo>
                  <a:lnTo>
                    <a:pt x="0" y="440"/>
                  </a:lnTo>
                  <a:lnTo>
                    <a:pt x="0" y="543"/>
                  </a:lnTo>
                  <a:lnTo>
                    <a:pt x="0" y="2326"/>
                  </a:lnTo>
                  <a:lnTo>
                    <a:pt x="0" y="2455"/>
                  </a:lnTo>
                  <a:lnTo>
                    <a:pt x="26" y="2533"/>
                  </a:lnTo>
                  <a:lnTo>
                    <a:pt x="78" y="2636"/>
                  </a:lnTo>
                  <a:lnTo>
                    <a:pt x="155" y="2714"/>
                  </a:lnTo>
                  <a:lnTo>
                    <a:pt x="233" y="2766"/>
                  </a:lnTo>
                  <a:lnTo>
                    <a:pt x="310" y="2817"/>
                  </a:lnTo>
                  <a:lnTo>
                    <a:pt x="414" y="2869"/>
                  </a:lnTo>
                  <a:lnTo>
                    <a:pt x="1990" y="2869"/>
                  </a:lnTo>
                  <a:lnTo>
                    <a:pt x="2093" y="2817"/>
                  </a:lnTo>
                  <a:lnTo>
                    <a:pt x="2197" y="2766"/>
                  </a:lnTo>
                  <a:lnTo>
                    <a:pt x="2274" y="2714"/>
                  </a:lnTo>
                  <a:lnTo>
                    <a:pt x="2326" y="2636"/>
                  </a:lnTo>
                  <a:lnTo>
                    <a:pt x="2378" y="2533"/>
                  </a:lnTo>
                  <a:lnTo>
                    <a:pt x="2429" y="2455"/>
                  </a:lnTo>
                  <a:lnTo>
                    <a:pt x="2429" y="2326"/>
                  </a:lnTo>
                  <a:lnTo>
                    <a:pt x="2429" y="543"/>
                  </a:lnTo>
                  <a:lnTo>
                    <a:pt x="2429" y="440"/>
                  </a:lnTo>
                  <a:lnTo>
                    <a:pt x="2378" y="337"/>
                  </a:lnTo>
                  <a:lnTo>
                    <a:pt x="2326" y="259"/>
                  </a:lnTo>
                  <a:lnTo>
                    <a:pt x="2274" y="156"/>
                  </a:lnTo>
                  <a:lnTo>
                    <a:pt x="2197" y="104"/>
                  </a:lnTo>
                  <a:lnTo>
                    <a:pt x="2093" y="52"/>
                  </a:lnTo>
                  <a:lnTo>
                    <a:pt x="1990" y="27"/>
                  </a:lnTo>
                  <a:lnTo>
                    <a:pt x="1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5"/>
            <p:cNvSpPr/>
            <p:nvPr/>
          </p:nvSpPr>
          <p:spPr>
            <a:xfrm>
              <a:off x="4044150" y="3556075"/>
              <a:ext cx="60750" cy="11025"/>
            </a:xfrm>
            <a:custGeom>
              <a:avLst/>
              <a:gdLst/>
              <a:ahLst/>
              <a:cxnLst/>
              <a:rect l="l" t="t" r="r" b="b"/>
              <a:pathLst>
                <a:path w="2430" h="441" extrusionOk="0">
                  <a:moveTo>
                    <a:pt x="156" y="1"/>
                  </a:moveTo>
                  <a:lnTo>
                    <a:pt x="78" y="53"/>
                  </a:lnTo>
                  <a:lnTo>
                    <a:pt x="26" y="130"/>
                  </a:lnTo>
                  <a:lnTo>
                    <a:pt x="1" y="208"/>
                  </a:lnTo>
                  <a:lnTo>
                    <a:pt x="26" y="311"/>
                  </a:lnTo>
                  <a:lnTo>
                    <a:pt x="78" y="389"/>
                  </a:lnTo>
                  <a:lnTo>
                    <a:pt x="156" y="440"/>
                  </a:lnTo>
                  <a:lnTo>
                    <a:pt x="2300" y="440"/>
                  </a:lnTo>
                  <a:lnTo>
                    <a:pt x="2378" y="389"/>
                  </a:lnTo>
                  <a:lnTo>
                    <a:pt x="2429" y="311"/>
                  </a:lnTo>
                  <a:lnTo>
                    <a:pt x="2429" y="208"/>
                  </a:lnTo>
                  <a:lnTo>
                    <a:pt x="2429" y="130"/>
                  </a:lnTo>
                  <a:lnTo>
                    <a:pt x="2378" y="53"/>
                  </a:lnTo>
                  <a:lnTo>
                    <a:pt x="23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5"/>
            <p:cNvSpPr/>
            <p:nvPr/>
          </p:nvSpPr>
          <p:spPr>
            <a:xfrm>
              <a:off x="4044150" y="3578700"/>
              <a:ext cx="60750" cy="11650"/>
            </a:xfrm>
            <a:custGeom>
              <a:avLst/>
              <a:gdLst/>
              <a:ahLst/>
              <a:cxnLst/>
              <a:rect l="l" t="t" r="r" b="b"/>
              <a:pathLst>
                <a:path w="2430" h="466" extrusionOk="0">
                  <a:moveTo>
                    <a:pt x="233" y="0"/>
                  </a:moveTo>
                  <a:lnTo>
                    <a:pt x="156" y="26"/>
                  </a:lnTo>
                  <a:lnTo>
                    <a:pt x="78" y="52"/>
                  </a:lnTo>
                  <a:lnTo>
                    <a:pt x="26" y="130"/>
                  </a:lnTo>
                  <a:lnTo>
                    <a:pt x="1" y="233"/>
                  </a:lnTo>
                  <a:lnTo>
                    <a:pt x="26" y="310"/>
                  </a:lnTo>
                  <a:lnTo>
                    <a:pt x="78" y="388"/>
                  </a:lnTo>
                  <a:lnTo>
                    <a:pt x="156" y="440"/>
                  </a:lnTo>
                  <a:lnTo>
                    <a:pt x="233" y="465"/>
                  </a:lnTo>
                  <a:lnTo>
                    <a:pt x="2223" y="465"/>
                  </a:lnTo>
                  <a:lnTo>
                    <a:pt x="2300" y="440"/>
                  </a:lnTo>
                  <a:lnTo>
                    <a:pt x="2378" y="388"/>
                  </a:lnTo>
                  <a:lnTo>
                    <a:pt x="2429" y="310"/>
                  </a:lnTo>
                  <a:lnTo>
                    <a:pt x="2429" y="233"/>
                  </a:lnTo>
                  <a:lnTo>
                    <a:pt x="2429" y="130"/>
                  </a:lnTo>
                  <a:lnTo>
                    <a:pt x="2378" y="52"/>
                  </a:lnTo>
                  <a:lnTo>
                    <a:pt x="2300" y="26"/>
                  </a:lnTo>
                  <a:lnTo>
                    <a:pt x="2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5"/>
            <p:cNvSpPr/>
            <p:nvPr/>
          </p:nvSpPr>
          <p:spPr>
            <a:xfrm>
              <a:off x="4044150" y="3601300"/>
              <a:ext cx="45900" cy="11650"/>
            </a:xfrm>
            <a:custGeom>
              <a:avLst/>
              <a:gdLst/>
              <a:ahLst/>
              <a:cxnLst/>
              <a:rect l="l" t="t" r="r" b="b"/>
              <a:pathLst>
                <a:path w="1836" h="466" extrusionOk="0">
                  <a:moveTo>
                    <a:pt x="233" y="1"/>
                  </a:moveTo>
                  <a:lnTo>
                    <a:pt x="156" y="27"/>
                  </a:lnTo>
                  <a:lnTo>
                    <a:pt x="78" y="78"/>
                  </a:lnTo>
                  <a:lnTo>
                    <a:pt x="26" y="156"/>
                  </a:lnTo>
                  <a:lnTo>
                    <a:pt x="1" y="233"/>
                  </a:lnTo>
                  <a:lnTo>
                    <a:pt x="26" y="311"/>
                  </a:lnTo>
                  <a:lnTo>
                    <a:pt x="78" y="388"/>
                  </a:lnTo>
                  <a:lnTo>
                    <a:pt x="156" y="440"/>
                  </a:lnTo>
                  <a:lnTo>
                    <a:pt x="233" y="466"/>
                  </a:lnTo>
                  <a:lnTo>
                    <a:pt x="1603" y="466"/>
                  </a:lnTo>
                  <a:lnTo>
                    <a:pt x="1680" y="440"/>
                  </a:lnTo>
                  <a:lnTo>
                    <a:pt x="1758" y="388"/>
                  </a:lnTo>
                  <a:lnTo>
                    <a:pt x="1809" y="311"/>
                  </a:lnTo>
                  <a:lnTo>
                    <a:pt x="1835" y="233"/>
                  </a:lnTo>
                  <a:lnTo>
                    <a:pt x="1809" y="156"/>
                  </a:lnTo>
                  <a:lnTo>
                    <a:pt x="1758" y="78"/>
                  </a:lnTo>
                  <a:lnTo>
                    <a:pt x="1680" y="27"/>
                  </a:lnTo>
                  <a:lnTo>
                    <a:pt x="16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5"/>
            <p:cNvSpPr/>
            <p:nvPr/>
          </p:nvSpPr>
          <p:spPr>
            <a:xfrm>
              <a:off x="4044150" y="3623925"/>
              <a:ext cx="30375" cy="11650"/>
            </a:xfrm>
            <a:custGeom>
              <a:avLst/>
              <a:gdLst/>
              <a:ahLst/>
              <a:cxnLst/>
              <a:rect l="l" t="t" r="r" b="b"/>
              <a:pathLst>
                <a:path w="1215" h="466" extrusionOk="0">
                  <a:moveTo>
                    <a:pt x="233" y="0"/>
                  </a:moveTo>
                  <a:lnTo>
                    <a:pt x="156" y="26"/>
                  </a:lnTo>
                  <a:lnTo>
                    <a:pt x="78" y="78"/>
                  </a:lnTo>
                  <a:lnTo>
                    <a:pt x="26" y="155"/>
                  </a:lnTo>
                  <a:lnTo>
                    <a:pt x="1" y="233"/>
                  </a:lnTo>
                  <a:lnTo>
                    <a:pt x="26" y="336"/>
                  </a:lnTo>
                  <a:lnTo>
                    <a:pt x="78" y="388"/>
                  </a:lnTo>
                  <a:lnTo>
                    <a:pt x="156" y="439"/>
                  </a:lnTo>
                  <a:lnTo>
                    <a:pt x="233" y="465"/>
                  </a:lnTo>
                  <a:lnTo>
                    <a:pt x="982" y="465"/>
                  </a:lnTo>
                  <a:lnTo>
                    <a:pt x="1086" y="439"/>
                  </a:lnTo>
                  <a:lnTo>
                    <a:pt x="1163" y="388"/>
                  </a:lnTo>
                  <a:lnTo>
                    <a:pt x="1215" y="336"/>
                  </a:lnTo>
                  <a:lnTo>
                    <a:pt x="1215" y="233"/>
                  </a:lnTo>
                  <a:lnTo>
                    <a:pt x="1215" y="155"/>
                  </a:lnTo>
                  <a:lnTo>
                    <a:pt x="1163" y="78"/>
                  </a:lnTo>
                  <a:lnTo>
                    <a:pt x="1086" y="26"/>
                  </a:lnTo>
                  <a:lnTo>
                    <a:pt x="9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5"/>
            <p:cNvSpPr/>
            <p:nvPr/>
          </p:nvSpPr>
          <p:spPr>
            <a:xfrm>
              <a:off x="4206300" y="3609050"/>
              <a:ext cx="9050" cy="18775"/>
            </a:xfrm>
            <a:custGeom>
              <a:avLst/>
              <a:gdLst/>
              <a:ahLst/>
              <a:cxnLst/>
              <a:rect l="l" t="t" r="r" b="b"/>
              <a:pathLst>
                <a:path w="362" h="751" extrusionOk="0">
                  <a:moveTo>
                    <a:pt x="103" y="1"/>
                  </a:moveTo>
                  <a:lnTo>
                    <a:pt x="52" y="52"/>
                  </a:lnTo>
                  <a:lnTo>
                    <a:pt x="0" y="104"/>
                  </a:lnTo>
                  <a:lnTo>
                    <a:pt x="0" y="182"/>
                  </a:lnTo>
                  <a:lnTo>
                    <a:pt x="0" y="543"/>
                  </a:lnTo>
                  <a:lnTo>
                    <a:pt x="0" y="621"/>
                  </a:lnTo>
                  <a:lnTo>
                    <a:pt x="52" y="673"/>
                  </a:lnTo>
                  <a:lnTo>
                    <a:pt x="103" y="724"/>
                  </a:lnTo>
                  <a:lnTo>
                    <a:pt x="181" y="750"/>
                  </a:lnTo>
                  <a:lnTo>
                    <a:pt x="258" y="724"/>
                  </a:lnTo>
                  <a:lnTo>
                    <a:pt x="310" y="673"/>
                  </a:lnTo>
                  <a:lnTo>
                    <a:pt x="362" y="621"/>
                  </a:lnTo>
                  <a:lnTo>
                    <a:pt x="362" y="543"/>
                  </a:lnTo>
                  <a:lnTo>
                    <a:pt x="362" y="182"/>
                  </a:lnTo>
                  <a:lnTo>
                    <a:pt x="362" y="104"/>
                  </a:lnTo>
                  <a:lnTo>
                    <a:pt x="310" y="52"/>
                  </a:lnTo>
                  <a:lnTo>
                    <a:pt x="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5"/>
            <p:cNvSpPr/>
            <p:nvPr/>
          </p:nvSpPr>
          <p:spPr>
            <a:xfrm>
              <a:off x="4273475" y="3609050"/>
              <a:ext cx="9700" cy="18775"/>
            </a:xfrm>
            <a:custGeom>
              <a:avLst/>
              <a:gdLst/>
              <a:ahLst/>
              <a:cxnLst/>
              <a:rect l="l" t="t" r="r" b="b"/>
              <a:pathLst>
                <a:path w="388" h="751" extrusionOk="0">
                  <a:moveTo>
                    <a:pt x="129" y="1"/>
                  </a:moveTo>
                  <a:lnTo>
                    <a:pt x="52" y="52"/>
                  </a:lnTo>
                  <a:lnTo>
                    <a:pt x="26" y="104"/>
                  </a:lnTo>
                  <a:lnTo>
                    <a:pt x="0" y="182"/>
                  </a:lnTo>
                  <a:lnTo>
                    <a:pt x="0" y="543"/>
                  </a:lnTo>
                  <a:lnTo>
                    <a:pt x="26" y="621"/>
                  </a:lnTo>
                  <a:lnTo>
                    <a:pt x="52" y="673"/>
                  </a:lnTo>
                  <a:lnTo>
                    <a:pt x="129" y="724"/>
                  </a:lnTo>
                  <a:lnTo>
                    <a:pt x="181" y="750"/>
                  </a:lnTo>
                  <a:lnTo>
                    <a:pt x="259" y="724"/>
                  </a:lnTo>
                  <a:lnTo>
                    <a:pt x="336" y="673"/>
                  </a:lnTo>
                  <a:lnTo>
                    <a:pt x="362" y="621"/>
                  </a:lnTo>
                  <a:lnTo>
                    <a:pt x="388" y="543"/>
                  </a:lnTo>
                  <a:lnTo>
                    <a:pt x="388" y="182"/>
                  </a:lnTo>
                  <a:lnTo>
                    <a:pt x="362" y="104"/>
                  </a:lnTo>
                  <a:lnTo>
                    <a:pt x="336" y="52"/>
                  </a:lnTo>
                  <a:lnTo>
                    <a:pt x="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5"/>
            <p:cNvSpPr/>
            <p:nvPr/>
          </p:nvSpPr>
          <p:spPr>
            <a:xfrm>
              <a:off x="4217275" y="3649750"/>
              <a:ext cx="54275" cy="24575"/>
            </a:xfrm>
            <a:custGeom>
              <a:avLst/>
              <a:gdLst/>
              <a:ahLst/>
              <a:cxnLst/>
              <a:rect l="l" t="t" r="r" b="b"/>
              <a:pathLst>
                <a:path w="2171" h="983" extrusionOk="0">
                  <a:moveTo>
                    <a:pt x="181" y="1"/>
                  </a:moveTo>
                  <a:lnTo>
                    <a:pt x="129" y="26"/>
                  </a:lnTo>
                  <a:lnTo>
                    <a:pt x="52" y="52"/>
                  </a:lnTo>
                  <a:lnTo>
                    <a:pt x="26" y="130"/>
                  </a:lnTo>
                  <a:lnTo>
                    <a:pt x="0" y="207"/>
                  </a:lnTo>
                  <a:lnTo>
                    <a:pt x="26" y="259"/>
                  </a:lnTo>
                  <a:lnTo>
                    <a:pt x="104" y="414"/>
                  </a:lnTo>
                  <a:lnTo>
                    <a:pt x="181" y="569"/>
                  </a:lnTo>
                  <a:lnTo>
                    <a:pt x="310" y="698"/>
                  </a:lnTo>
                  <a:lnTo>
                    <a:pt x="440" y="802"/>
                  </a:lnTo>
                  <a:lnTo>
                    <a:pt x="595" y="879"/>
                  </a:lnTo>
                  <a:lnTo>
                    <a:pt x="750" y="931"/>
                  </a:lnTo>
                  <a:lnTo>
                    <a:pt x="905" y="982"/>
                  </a:lnTo>
                  <a:lnTo>
                    <a:pt x="1266" y="982"/>
                  </a:lnTo>
                  <a:lnTo>
                    <a:pt x="1421" y="931"/>
                  </a:lnTo>
                  <a:lnTo>
                    <a:pt x="1602" y="879"/>
                  </a:lnTo>
                  <a:lnTo>
                    <a:pt x="1731" y="802"/>
                  </a:lnTo>
                  <a:lnTo>
                    <a:pt x="1861" y="698"/>
                  </a:lnTo>
                  <a:lnTo>
                    <a:pt x="1990" y="569"/>
                  </a:lnTo>
                  <a:lnTo>
                    <a:pt x="2093" y="414"/>
                  </a:lnTo>
                  <a:lnTo>
                    <a:pt x="2171" y="259"/>
                  </a:lnTo>
                  <a:lnTo>
                    <a:pt x="2171" y="207"/>
                  </a:lnTo>
                  <a:lnTo>
                    <a:pt x="2171" y="130"/>
                  </a:lnTo>
                  <a:lnTo>
                    <a:pt x="2119" y="52"/>
                  </a:lnTo>
                  <a:lnTo>
                    <a:pt x="2067" y="26"/>
                  </a:lnTo>
                  <a:lnTo>
                    <a:pt x="1990" y="1"/>
                  </a:lnTo>
                  <a:lnTo>
                    <a:pt x="1912" y="26"/>
                  </a:lnTo>
                  <a:lnTo>
                    <a:pt x="1861" y="78"/>
                  </a:lnTo>
                  <a:lnTo>
                    <a:pt x="1809" y="130"/>
                  </a:lnTo>
                  <a:lnTo>
                    <a:pt x="1757" y="233"/>
                  </a:lnTo>
                  <a:lnTo>
                    <a:pt x="1706" y="336"/>
                  </a:lnTo>
                  <a:lnTo>
                    <a:pt x="1628" y="414"/>
                  </a:lnTo>
                  <a:lnTo>
                    <a:pt x="1525" y="492"/>
                  </a:lnTo>
                  <a:lnTo>
                    <a:pt x="1421" y="543"/>
                  </a:lnTo>
                  <a:lnTo>
                    <a:pt x="1318" y="595"/>
                  </a:lnTo>
                  <a:lnTo>
                    <a:pt x="1215" y="621"/>
                  </a:lnTo>
                  <a:lnTo>
                    <a:pt x="982" y="621"/>
                  </a:lnTo>
                  <a:lnTo>
                    <a:pt x="853" y="595"/>
                  </a:lnTo>
                  <a:lnTo>
                    <a:pt x="750" y="543"/>
                  </a:lnTo>
                  <a:lnTo>
                    <a:pt x="646" y="492"/>
                  </a:lnTo>
                  <a:lnTo>
                    <a:pt x="569" y="414"/>
                  </a:lnTo>
                  <a:lnTo>
                    <a:pt x="491" y="336"/>
                  </a:lnTo>
                  <a:lnTo>
                    <a:pt x="414" y="233"/>
                  </a:lnTo>
                  <a:lnTo>
                    <a:pt x="362" y="130"/>
                  </a:lnTo>
                  <a:lnTo>
                    <a:pt x="310" y="78"/>
                  </a:lnTo>
                  <a:lnTo>
                    <a:pt x="259" y="26"/>
                  </a:lnTo>
                  <a:lnTo>
                    <a:pt x="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65"/>
          <p:cNvGrpSpPr/>
          <p:nvPr/>
        </p:nvGrpSpPr>
        <p:grpSpPr>
          <a:xfrm>
            <a:off x="4425610" y="1127375"/>
            <a:ext cx="338500" cy="388900"/>
            <a:chOff x="4766350" y="3381675"/>
            <a:chExt cx="338500" cy="388900"/>
          </a:xfrm>
        </p:grpSpPr>
        <p:sp>
          <p:nvSpPr>
            <p:cNvPr id="2956" name="Google Shape;2956;p65"/>
            <p:cNvSpPr/>
            <p:nvPr/>
          </p:nvSpPr>
          <p:spPr>
            <a:xfrm>
              <a:off x="4766350" y="3381675"/>
              <a:ext cx="338500" cy="388900"/>
            </a:xfrm>
            <a:custGeom>
              <a:avLst/>
              <a:gdLst/>
              <a:ahLst/>
              <a:cxnLst/>
              <a:rect l="l" t="t" r="r" b="b"/>
              <a:pathLst>
                <a:path w="13540" h="15556" extrusionOk="0">
                  <a:moveTo>
                    <a:pt x="6770" y="466"/>
                  </a:moveTo>
                  <a:lnTo>
                    <a:pt x="6899" y="491"/>
                  </a:lnTo>
                  <a:lnTo>
                    <a:pt x="7028" y="569"/>
                  </a:lnTo>
                  <a:lnTo>
                    <a:pt x="7106" y="698"/>
                  </a:lnTo>
                  <a:lnTo>
                    <a:pt x="7132" y="827"/>
                  </a:lnTo>
                  <a:lnTo>
                    <a:pt x="7106" y="982"/>
                  </a:lnTo>
                  <a:lnTo>
                    <a:pt x="7028" y="1086"/>
                  </a:lnTo>
                  <a:lnTo>
                    <a:pt x="6899" y="1163"/>
                  </a:lnTo>
                  <a:lnTo>
                    <a:pt x="6770" y="1189"/>
                  </a:lnTo>
                  <a:lnTo>
                    <a:pt x="6615" y="1163"/>
                  </a:lnTo>
                  <a:lnTo>
                    <a:pt x="6512" y="1086"/>
                  </a:lnTo>
                  <a:lnTo>
                    <a:pt x="6434" y="982"/>
                  </a:lnTo>
                  <a:lnTo>
                    <a:pt x="6408" y="827"/>
                  </a:lnTo>
                  <a:lnTo>
                    <a:pt x="6434" y="698"/>
                  </a:lnTo>
                  <a:lnTo>
                    <a:pt x="6512" y="569"/>
                  </a:lnTo>
                  <a:lnTo>
                    <a:pt x="6615" y="491"/>
                  </a:lnTo>
                  <a:lnTo>
                    <a:pt x="6770" y="466"/>
                  </a:lnTo>
                  <a:close/>
                  <a:moveTo>
                    <a:pt x="2016" y="2378"/>
                  </a:moveTo>
                  <a:lnTo>
                    <a:pt x="2145" y="2404"/>
                  </a:lnTo>
                  <a:lnTo>
                    <a:pt x="2274" y="2481"/>
                  </a:lnTo>
                  <a:lnTo>
                    <a:pt x="2351" y="2610"/>
                  </a:lnTo>
                  <a:lnTo>
                    <a:pt x="2377" y="2739"/>
                  </a:lnTo>
                  <a:lnTo>
                    <a:pt x="2351" y="2869"/>
                  </a:lnTo>
                  <a:lnTo>
                    <a:pt x="2274" y="2998"/>
                  </a:lnTo>
                  <a:lnTo>
                    <a:pt x="2145" y="3075"/>
                  </a:lnTo>
                  <a:lnTo>
                    <a:pt x="2016" y="3101"/>
                  </a:lnTo>
                  <a:lnTo>
                    <a:pt x="1886" y="3075"/>
                  </a:lnTo>
                  <a:lnTo>
                    <a:pt x="1757" y="2998"/>
                  </a:lnTo>
                  <a:lnTo>
                    <a:pt x="1680" y="2869"/>
                  </a:lnTo>
                  <a:lnTo>
                    <a:pt x="1654" y="2739"/>
                  </a:lnTo>
                  <a:lnTo>
                    <a:pt x="1680" y="2610"/>
                  </a:lnTo>
                  <a:lnTo>
                    <a:pt x="1757" y="2481"/>
                  </a:lnTo>
                  <a:lnTo>
                    <a:pt x="1886" y="2404"/>
                  </a:lnTo>
                  <a:lnTo>
                    <a:pt x="2016" y="2378"/>
                  </a:lnTo>
                  <a:close/>
                  <a:moveTo>
                    <a:pt x="11524" y="2378"/>
                  </a:moveTo>
                  <a:lnTo>
                    <a:pt x="11653" y="2404"/>
                  </a:lnTo>
                  <a:lnTo>
                    <a:pt x="11783" y="2481"/>
                  </a:lnTo>
                  <a:lnTo>
                    <a:pt x="11860" y="2610"/>
                  </a:lnTo>
                  <a:lnTo>
                    <a:pt x="11886" y="2739"/>
                  </a:lnTo>
                  <a:lnTo>
                    <a:pt x="11860" y="2869"/>
                  </a:lnTo>
                  <a:lnTo>
                    <a:pt x="11783" y="2998"/>
                  </a:lnTo>
                  <a:lnTo>
                    <a:pt x="11653" y="3075"/>
                  </a:lnTo>
                  <a:lnTo>
                    <a:pt x="11524" y="3101"/>
                  </a:lnTo>
                  <a:lnTo>
                    <a:pt x="11369" y="3075"/>
                  </a:lnTo>
                  <a:lnTo>
                    <a:pt x="11266" y="2998"/>
                  </a:lnTo>
                  <a:lnTo>
                    <a:pt x="11188" y="2869"/>
                  </a:lnTo>
                  <a:lnTo>
                    <a:pt x="11162" y="2739"/>
                  </a:lnTo>
                  <a:lnTo>
                    <a:pt x="11188" y="2610"/>
                  </a:lnTo>
                  <a:lnTo>
                    <a:pt x="11266" y="2481"/>
                  </a:lnTo>
                  <a:lnTo>
                    <a:pt x="11369" y="2404"/>
                  </a:lnTo>
                  <a:lnTo>
                    <a:pt x="11524" y="2378"/>
                  </a:lnTo>
                  <a:close/>
                  <a:moveTo>
                    <a:pt x="5711" y="2481"/>
                  </a:moveTo>
                  <a:lnTo>
                    <a:pt x="5375" y="2765"/>
                  </a:lnTo>
                  <a:lnTo>
                    <a:pt x="5065" y="3050"/>
                  </a:lnTo>
                  <a:lnTo>
                    <a:pt x="4780" y="3360"/>
                  </a:lnTo>
                  <a:lnTo>
                    <a:pt x="4522" y="3695"/>
                  </a:lnTo>
                  <a:lnTo>
                    <a:pt x="4289" y="4031"/>
                  </a:lnTo>
                  <a:lnTo>
                    <a:pt x="4083" y="4419"/>
                  </a:lnTo>
                  <a:lnTo>
                    <a:pt x="3902" y="4807"/>
                  </a:lnTo>
                  <a:lnTo>
                    <a:pt x="3747" y="5246"/>
                  </a:lnTo>
                  <a:lnTo>
                    <a:pt x="2248" y="5246"/>
                  </a:lnTo>
                  <a:lnTo>
                    <a:pt x="2403" y="4962"/>
                  </a:lnTo>
                  <a:lnTo>
                    <a:pt x="2532" y="4729"/>
                  </a:lnTo>
                  <a:lnTo>
                    <a:pt x="2687" y="4471"/>
                  </a:lnTo>
                  <a:lnTo>
                    <a:pt x="2868" y="4264"/>
                  </a:lnTo>
                  <a:lnTo>
                    <a:pt x="3049" y="4031"/>
                  </a:lnTo>
                  <a:lnTo>
                    <a:pt x="3256" y="3825"/>
                  </a:lnTo>
                  <a:lnTo>
                    <a:pt x="3463" y="3644"/>
                  </a:lnTo>
                  <a:lnTo>
                    <a:pt x="3669" y="3463"/>
                  </a:lnTo>
                  <a:lnTo>
                    <a:pt x="3902" y="3282"/>
                  </a:lnTo>
                  <a:lnTo>
                    <a:pt x="4134" y="3127"/>
                  </a:lnTo>
                  <a:lnTo>
                    <a:pt x="4393" y="2972"/>
                  </a:lnTo>
                  <a:lnTo>
                    <a:pt x="4625" y="2843"/>
                  </a:lnTo>
                  <a:lnTo>
                    <a:pt x="4884" y="2739"/>
                  </a:lnTo>
                  <a:lnTo>
                    <a:pt x="5168" y="2636"/>
                  </a:lnTo>
                  <a:lnTo>
                    <a:pt x="5426" y="2559"/>
                  </a:lnTo>
                  <a:lnTo>
                    <a:pt x="5711" y="2481"/>
                  </a:lnTo>
                  <a:close/>
                  <a:moveTo>
                    <a:pt x="7002" y="2507"/>
                  </a:moveTo>
                  <a:lnTo>
                    <a:pt x="7390" y="2765"/>
                  </a:lnTo>
                  <a:lnTo>
                    <a:pt x="7778" y="3024"/>
                  </a:lnTo>
                  <a:lnTo>
                    <a:pt x="8114" y="3308"/>
                  </a:lnTo>
                  <a:lnTo>
                    <a:pt x="8424" y="3644"/>
                  </a:lnTo>
                  <a:lnTo>
                    <a:pt x="8708" y="4006"/>
                  </a:lnTo>
                  <a:lnTo>
                    <a:pt x="8940" y="4393"/>
                  </a:lnTo>
                  <a:lnTo>
                    <a:pt x="9147" y="4807"/>
                  </a:lnTo>
                  <a:lnTo>
                    <a:pt x="9302" y="5246"/>
                  </a:lnTo>
                  <a:lnTo>
                    <a:pt x="4238" y="5246"/>
                  </a:lnTo>
                  <a:lnTo>
                    <a:pt x="4393" y="4807"/>
                  </a:lnTo>
                  <a:lnTo>
                    <a:pt x="4599" y="4393"/>
                  </a:lnTo>
                  <a:lnTo>
                    <a:pt x="4832" y="4006"/>
                  </a:lnTo>
                  <a:lnTo>
                    <a:pt x="5116" y="3644"/>
                  </a:lnTo>
                  <a:lnTo>
                    <a:pt x="5426" y="3308"/>
                  </a:lnTo>
                  <a:lnTo>
                    <a:pt x="5762" y="3024"/>
                  </a:lnTo>
                  <a:lnTo>
                    <a:pt x="6124" y="2765"/>
                  </a:lnTo>
                  <a:lnTo>
                    <a:pt x="6537" y="2507"/>
                  </a:lnTo>
                  <a:lnTo>
                    <a:pt x="6537" y="4548"/>
                  </a:lnTo>
                  <a:lnTo>
                    <a:pt x="6563" y="4651"/>
                  </a:lnTo>
                  <a:lnTo>
                    <a:pt x="6615" y="4703"/>
                  </a:lnTo>
                  <a:lnTo>
                    <a:pt x="6667" y="4755"/>
                  </a:lnTo>
                  <a:lnTo>
                    <a:pt x="6770" y="4781"/>
                  </a:lnTo>
                  <a:lnTo>
                    <a:pt x="6847" y="4755"/>
                  </a:lnTo>
                  <a:lnTo>
                    <a:pt x="6925" y="4703"/>
                  </a:lnTo>
                  <a:lnTo>
                    <a:pt x="6977" y="4651"/>
                  </a:lnTo>
                  <a:lnTo>
                    <a:pt x="7002" y="4548"/>
                  </a:lnTo>
                  <a:lnTo>
                    <a:pt x="7002" y="2507"/>
                  </a:lnTo>
                  <a:close/>
                  <a:moveTo>
                    <a:pt x="7829" y="2481"/>
                  </a:moveTo>
                  <a:lnTo>
                    <a:pt x="8114" y="2559"/>
                  </a:lnTo>
                  <a:lnTo>
                    <a:pt x="8372" y="2636"/>
                  </a:lnTo>
                  <a:lnTo>
                    <a:pt x="8630" y="2739"/>
                  </a:lnTo>
                  <a:lnTo>
                    <a:pt x="8915" y="2869"/>
                  </a:lnTo>
                  <a:lnTo>
                    <a:pt x="9147" y="2998"/>
                  </a:lnTo>
                  <a:lnTo>
                    <a:pt x="9405" y="3127"/>
                  </a:lnTo>
                  <a:lnTo>
                    <a:pt x="9638" y="3282"/>
                  </a:lnTo>
                  <a:lnTo>
                    <a:pt x="9871" y="3463"/>
                  </a:lnTo>
                  <a:lnTo>
                    <a:pt x="10077" y="3644"/>
                  </a:lnTo>
                  <a:lnTo>
                    <a:pt x="10284" y="3825"/>
                  </a:lnTo>
                  <a:lnTo>
                    <a:pt x="10491" y="4031"/>
                  </a:lnTo>
                  <a:lnTo>
                    <a:pt x="10672" y="4264"/>
                  </a:lnTo>
                  <a:lnTo>
                    <a:pt x="10827" y="4471"/>
                  </a:lnTo>
                  <a:lnTo>
                    <a:pt x="11007" y="4729"/>
                  </a:lnTo>
                  <a:lnTo>
                    <a:pt x="11137" y="4962"/>
                  </a:lnTo>
                  <a:lnTo>
                    <a:pt x="11266" y="5246"/>
                  </a:lnTo>
                  <a:lnTo>
                    <a:pt x="9793" y="5246"/>
                  </a:lnTo>
                  <a:lnTo>
                    <a:pt x="9638" y="4807"/>
                  </a:lnTo>
                  <a:lnTo>
                    <a:pt x="9457" y="4419"/>
                  </a:lnTo>
                  <a:lnTo>
                    <a:pt x="9250" y="4031"/>
                  </a:lnTo>
                  <a:lnTo>
                    <a:pt x="9018" y="3695"/>
                  </a:lnTo>
                  <a:lnTo>
                    <a:pt x="8759" y="3360"/>
                  </a:lnTo>
                  <a:lnTo>
                    <a:pt x="8475" y="3050"/>
                  </a:lnTo>
                  <a:lnTo>
                    <a:pt x="8165" y="2765"/>
                  </a:lnTo>
                  <a:lnTo>
                    <a:pt x="7829" y="2481"/>
                  </a:lnTo>
                  <a:close/>
                  <a:moveTo>
                    <a:pt x="12558" y="5685"/>
                  </a:moveTo>
                  <a:lnTo>
                    <a:pt x="12661" y="5711"/>
                  </a:lnTo>
                  <a:lnTo>
                    <a:pt x="12764" y="5737"/>
                  </a:lnTo>
                  <a:lnTo>
                    <a:pt x="12842" y="5788"/>
                  </a:lnTo>
                  <a:lnTo>
                    <a:pt x="12920" y="5840"/>
                  </a:lnTo>
                  <a:lnTo>
                    <a:pt x="12997" y="5918"/>
                  </a:lnTo>
                  <a:lnTo>
                    <a:pt x="13049" y="6021"/>
                  </a:lnTo>
                  <a:lnTo>
                    <a:pt x="13075" y="6124"/>
                  </a:lnTo>
                  <a:lnTo>
                    <a:pt x="13075" y="6228"/>
                  </a:lnTo>
                  <a:lnTo>
                    <a:pt x="13075" y="8631"/>
                  </a:lnTo>
                  <a:lnTo>
                    <a:pt x="13075" y="8734"/>
                  </a:lnTo>
                  <a:lnTo>
                    <a:pt x="13049" y="8837"/>
                  </a:lnTo>
                  <a:lnTo>
                    <a:pt x="12997" y="8915"/>
                  </a:lnTo>
                  <a:lnTo>
                    <a:pt x="12920" y="8992"/>
                  </a:lnTo>
                  <a:lnTo>
                    <a:pt x="12842" y="9070"/>
                  </a:lnTo>
                  <a:lnTo>
                    <a:pt x="12764" y="9122"/>
                  </a:lnTo>
                  <a:lnTo>
                    <a:pt x="12661" y="9147"/>
                  </a:lnTo>
                  <a:lnTo>
                    <a:pt x="879" y="9147"/>
                  </a:lnTo>
                  <a:lnTo>
                    <a:pt x="775" y="9122"/>
                  </a:lnTo>
                  <a:lnTo>
                    <a:pt x="672" y="9070"/>
                  </a:lnTo>
                  <a:lnTo>
                    <a:pt x="594" y="8992"/>
                  </a:lnTo>
                  <a:lnTo>
                    <a:pt x="543" y="8915"/>
                  </a:lnTo>
                  <a:lnTo>
                    <a:pt x="491" y="8837"/>
                  </a:lnTo>
                  <a:lnTo>
                    <a:pt x="465" y="8734"/>
                  </a:lnTo>
                  <a:lnTo>
                    <a:pt x="439" y="8631"/>
                  </a:lnTo>
                  <a:lnTo>
                    <a:pt x="439" y="6098"/>
                  </a:lnTo>
                  <a:lnTo>
                    <a:pt x="465" y="5969"/>
                  </a:lnTo>
                  <a:lnTo>
                    <a:pt x="517" y="5866"/>
                  </a:lnTo>
                  <a:lnTo>
                    <a:pt x="594" y="5814"/>
                  </a:lnTo>
                  <a:lnTo>
                    <a:pt x="672" y="5763"/>
                  </a:lnTo>
                  <a:lnTo>
                    <a:pt x="853" y="5711"/>
                  </a:lnTo>
                  <a:lnTo>
                    <a:pt x="982" y="5685"/>
                  </a:lnTo>
                  <a:close/>
                  <a:moveTo>
                    <a:pt x="6537" y="9613"/>
                  </a:moveTo>
                  <a:lnTo>
                    <a:pt x="6537" y="12196"/>
                  </a:lnTo>
                  <a:lnTo>
                    <a:pt x="6150" y="11990"/>
                  </a:lnTo>
                  <a:lnTo>
                    <a:pt x="5788" y="11731"/>
                  </a:lnTo>
                  <a:lnTo>
                    <a:pt x="5452" y="11447"/>
                  </a:lnTo>
                  <a:lnTo>
                    <a:pt x="5142" y="11111"/>
                  </a:lnTo>
                  <a:lnTo>
                    <a:pt x="4884" y="10775"/>
                  </a:lnTo>
                  <a:lnTo>
                    <a:pt x="4651" y="10414"/>
                  </a:lnTo>
                  <a:lnTo>
                    <a:pt x="4444" y="10026"/>
                  </a:lnTo>
                  <a:lnTo>
                    <a:pt x="4264" y="9613"/>
                  </a:lnTo>
                  <a:close/>
                  <a:moveTo>
                    <a:pt x="9276" y="9613"/>
                  </a:moveTo>
                  <a:lnTo>
                    <a:pt x="9095" y="10026"/>
                  </a:lnTo>
                  <a:lnTo>
                    <a:pt x="8889" y="10414"/>
                  </a:lnTo>
                  <a:lnTo>
                    <a:pt x="8656" y="10775"/>
                  </a:lnTo>
                  <a:lnTo>
                    <a:pt x="8398" y="11111"/>
                  </a:lnTo>
                  <a:lnTo>
                    <a:pt x="8088" y="11447"/>
                  </a:lnTo>
                  <a:lnTo>
                    <a:pt x="7752" y="11731"/>
                  </a:lnTo>
                  <a:lnTo>
                    <a:pt x="7390" y="11990"/>
                  </a:lnTo>
                  <a:lnTo>
                    <a:pt x="7002" y="12196"/>
                  </a:lnTo>
                  <a:lnTo>
                    <a:pt x="7002" y="11783"/>
                  </a:lnTo>
                  <a:lnTo>
                    <a:pt x="7002" y="9613"/>
                  </a:lnTo>
                  <a:close/>
                  <a:moveTo>
                    <a:pt x="3798" y="9613"/>
                  </a:moveTo>
                  <a:lnTo>
                    <a:pt x="3979" y="10129"/>
                  </a:lnTo>
                  <a:lnTo>
                    <a:pt x="4238" y="10620"/>
                  </a:lnTo>
                  <a:lnTo>
                    <a:pt x="4548" y="11085"/>
                  </a:lnTo>
                  <a:lnTo>
                    <a:pt x="4884" y="11499"/>
                  </a:lnTo>
                  <a:lnTo>
                    <a:pt x="5271" y="11886"/>
                  </a:lnTo>
                  <a:lnTo>
                    <a:pt x="5711" y="12222"/>
                  </a:lnTo>
                  <a:lnTo>
                    <a:pt x="5711" y="12222"/>
                  </a:lnTo>
                  <a:lnTo>
                    <a:pt x="5426" y="12171"/>
                  </a:lnTo>
                  <a:lnTo>
                    <a:pt x="5168" y="12093"/>
                  </a:lnTo>
                  <a:lnTo>
                    <a:pt x="4651" y="11886"/>
                  </a:lnTo>
                  <a:lnTo>
                    <a:pt x="4186" y="11628"/>
                  </a:lnTo>
                  <a:lnTo>
                    <a:pt x="3721" y="11318"/>
                  </a:lnTo>
                  <a:lnTo>
                    <a:pt x="3308" y="10956"/>
                  </a:lnTo>
                  <a:lnTo>
                    <a:pt x="2920" y="10543"/>
                  </a:lnTo>
                  <a:lnTo>
                    <a:pt x="2765" y="10336"/>
                  </a:lnTo>
                  <a:lnTo>
                    <a:pt x="2610" y="10103"/>
                  </a:lnTo>
                  <a:lnTo>
                    <a:pt x="2455" y="9845"/>
                  </a:lnTo>
                  <a:lnTo>
                    <a:pt x="2326" y="9613"/>
                  </a:lnTo>
                  <a:close/>
                  <a:moveTo>
                    <a:pt x="11214" y="9613"/>
                  </a:moveTo>
                  <a:lnTo>
                    <a:pt x="11085" y="9845"/>
                  </a:lnTo>
                  <a:lnTo>
                    <a:pt x="10930" y="10103"/>
                  </a:lnTo>
                  <a:lnTo>
                    <a:pt x="10775" y="10336"/>
                  </a:lnTo>
                  <a:lnTo>
                    <a:pt x="10594" y="10543"/>
                  </a:lnTo>
                  <a:lnTo>
                    <a:pt x="10232" y="10956"/>
                  </a:lnTo>
                  <a:lnTo>
                    <a:pt x="9819" y="11318"/>
                  </a:lnTo>
                  <a:lnTo>
                    <a:pt x="9354" y="11628"/>
                  </a:lnTo>
                  <a:lnTo>
                    <a:pt x="8889" y="11886"/>
                  </a:lnTo>
                  <a:lnTo>
                    <a:pt x="8372" y="12093"/>
                  </a:lnTo>
                  <a:lnTo>
                    <a:pt x="8114" y="12171"/>
                  </a:lnTo>
                  <a:lnTo>
                    <a:pt x="7829" y="12222"/>
                  </a:lnTo>
                  <a:lnTo>
                    <a:pt x="7829" y="12222"/>
                  </a:lnTo>
                  <a:lnTo>
                    <a:pt x="8269" y="11886"/>
                  </a:lnTo>
                  <a:lnTo>
                    <a:pt x="8656" y="11499"/>
                  </a:lnTo>
                  <a:lnTo>
                    <a:pt x="8992" y="11085"/>
                  </a:lnTo>
                  <a:lnTo>
                    <a:pt x="9302" y="10620"/>
                  </a:lnTo>
                  <a:lnTo>
                    <a:pt x="9535" y="10129"/>
                  </a:lnTo>
                  <a:lnTo>
                    <a:pt x="9741" y="9613"/>
                  </a:lnTo>
                  <a:close/>
                  <a:moveTo>
                    <a:pt x="2016" y="11860"/>
                  </a:moveTo>
                  <a:lnTo>
                    <a:pt x="2145" y="11886"/>
                  </a:lnTo>
                  <a:lnTo>
                    <a:pt x="2274" y="11964"/>
                  </a:lnTo>
                  <a:lnTo>
                    <a:pt x="2351" y="12093"/>
                  </a:lnTo>
                  <a:lnTo>
                    <a:pt x="2377" y="12222"/>
                  </a:lnTo>
                  <a:lnTo>
                    <a:pt x="2351" y="12377"/>
                  </a:lnTo>
                  <a:lnTo>
                    <a:pt x="2274" y="12481"/>
                  </a:lnTo>
                  <a:lnTo>
                    <a:pt x="2145" y="12558"/>
                  </a:lnTo>
                  <a:lnTo>
                    <a:pt x="2016" y="12584"/>
                  </a:lnTo>
                  <a:lnTo>
                    <a:pt x="1886" y="12558"/>
                  </a:lnTo>
                  <a:lnTo>
                    <a:pt x="1757" y="12481"/>
                  </a:lnTo>
                  <a:lnTo>
                    <a:pt x="1680" y="12377"/>
                  </a:lnTo>
                  <a:lnTo>
                    <a:pt x="1654" y="12222"/>
                  </a:lnTo>
                  <a:lnTo>
                    <a:pt x="1680" y="12093"/>
                  </a:lnTo>
                  <a:lnTo>
                    <a:pt x="1757" y="11964"/>
                  </a:lnTo>
                  <a:lnTo>
                    <a:pt x="1886" y="11886"/>
                  </a:lnTo>
                  <a:lnTo>
                    <a:pt x="2016" y="11860"/>
                  </a:lnTo>
                  <a:close/>
                  <a:moveTo>
                    <a:pt x="11524" y="11860"/>
                  </a:moveTo>
                  <a:lnTo>
                    <a:pt x="11653" y="11886"/>
                  </a:lnTo>
                  <a:lnTo>
                    <a:pt x="11783" y="11964"/>
                  </a:lnTo>
                  <a:lnTo>
                    <a:pt x="11860" y="12093"/>
                  </a:lnTo>
                  <a:lnTo>
                    <a:pt x="11886" y="12222"/>
                  </a:lnTo>
                  <a:lnTo>
                    <a:pt x="11860" y="12377"/>
                  </a:lnTo>
                  <a:lnTo>
                    <a:pt x="11783" y="12481"/>
                  </a:lnTo>
                  <a:lnTo>
                    <a:pt x="11653" y="12558"/>
                  </a:lnTo>
                  <a:lnTo>
                    <a:pt x="11524" y="12584"/>
                  </a:lnTo>
                  <a:lnTo>
                    <a:pt x="11369" y="12558"/>
                  </a:lnTo>
                  <a:lnTo>
                    <a:pt x="11266" y="12481"/>
                  </a:lnTo>
                  <a:lnTo>
                    <a:pt x="11188" y="12377"/>
                  </a:lnTo>
                  <a:lnTo>
                    <a:pt x="11162" y="12222"/>
                  </a:lnTo>
                  <a:lnTo>
                    <a:pt x="11188" y="12093"/>
                  </a:lnTo>
                  <a:lnTo>
                    <a:pt x="11266" y="11964"/>
                  </a:lnTo>
                  <a:lnTo>
                    <a:pt x="11369" y="11886"/>
                  </a:lnTo>
                  <a:lnTo>
                    <a:pt x="11524" y="11860"/>
                  </a:lnTo>
                  <a:close/>
                  <a:moveTo>
                    <a:pt x="7054" y="13566"/>
                  </a:moveTo>
                  <a:lnTo>
                    <a:pt x="7106" y="13592"/>
                  </a:lnTo>
                  <a:lnTo>
                    <a:pt x="7132" y="13643"/>
                  </a:lnTo>
                  <a:lnTo>
                    <a:pt x="7132" y="13850"/>
                  </a:lnTo>
                  <a:lnTo>
                    <a:pt x="6408" y="13850"/>
                  </a:lnTo>
                  <a:lnTo>
                    <a:pt x="6408" y="13643"/>
                  </a:lnTo>
                  <a:lnTo>
                    <a:pt x="6434" y="13592"/>
                  </a:lnTo>
                  <a:lnTo>
                    <a:pt x="6486" y="13566"/>
                  </a:lnTo>
                  <a:close/>
                  <a:moveTo>
                    <a:pt x="6770" y="1"/>
                  </a:moveTo>
                  <a:lnTo>
                    <a:pt x="6615" y="26"/>
                  </a:lnTo>
                  <a:lnTo>
                    <a:pt x="6460" y="78"/>
                  </a:lnTo>
                  <a:lnTo>
                    <a:pt x="6305" y="156"/>
                  </a:lnTo>
                  <a:lnTo>
                    <a:pt x="6176" y="259"/>
                  </a:lnTo>
                  <a:lnTo>
                    <a:pt x="6098" y="362"/>
                  </a:lnTo>
                  <a:lnTo>
                    <a:pt x="6021" y="517"/>
                  </a:lnTo>
                  <a:lnTo>
                    <a:pt x="5969" y="672"/>
                  </a:lnTo>
                  <a:lnTo>
                    <a:pt x="5943" y="827"/>
                  </a:lnTo>
                  <a:lnTo>
                    <a:pt x="5969" y="957"/>
                  </a:lnTo>
                  <a:lnTo>
                    <a:pt x="5995" y="1086"/>
                  </a:lnTo>
                  <a:lnTo>
                    <a:pt x="6046" y="1215"/>
                  </a:lnTo>
                  <a:lnTo>
                    <a:pt x="6124" y="1318"/>
                  </a:lnTo>
                  <a:lnTo>
                    <a:pt x="6201" y="1422"/>
                  </a:lnTo>
                  <a:lnTo>
                    <a:pt x="6305" y="1499"/>
                  </a:lnTo>
                  <a:lnTo>
                    <a:pt x="6408" y="1577"/>
                  </a:lnTo>
                  <a:lnTo>
                    <a:pt x="6537" y="1628"/>
                  </a:lnTo>
                  <a:lnTo>
                    <a:pt x="6537" y="1938"/>
                  </a:lnTo>
                  <a:lnTo>
                    <a:pt x="6150" y="1964"/>
                  </a:lnTo>
                  <a:lnTo>
                    <a:pt x="5788" y="2016"/>
                  </a:lnTo>
                  <a:lnTo>
                    <a:pt x="5400" y="2093"/>
                  </a:lnTo>
                  <a:lnTo>
                    <a:pt x="5039" y="2197"/>
                  </a:lnTo>
                  <a:lnTo>
                    <a:pt x="4703" y="2326"/>
                  </a:lnTo>
                  <a:lnTo>
                    <a:pt x="4341" y="2481"/>
                  </a:lnTo>
                  <a:lnTo>
                    <a:pt x="4005" y="2662"/>
                  </a:lnTo>
                  <a:lnTo>
                    <a:pt x="3695" y="2869"/>
                  </a:lnTo>
                  <a:lnTo>
                    <a:pt x="3359" y="3127"/>
                  </a:lnTo>
                  <a:lnTo>
                    <a:pt x="3023" y="3411"/>
                  </a:lnTo>
                  <a:lnTo>
                    <a:pt x="2739" y="3127"/>
                  </a:lnTo>
                  <a:lnTo>
                    <a:pt x="2791" y="3024"/>
                  </a:lnTo>
                  <a:lnTo>
                    <a:pt x="2817" y="2894"/>
                  </a:lnTo>
                  <a:lnTo>
                    <a:pt x="2842" y="2765"/>
                  </a:lnTo>
                  <a:lnTo>
                    <a:pt x="2842" y="2636"/>
                  </a:lnTo>
                  <a:lnTo>
                    <a:pt x="2817" y="2507"/>
                  </a:lnTo>
                  <a:lnTo>
                    <a:pt x="2765" y="2378"/>
                  </a:lnTo>
                  <a:lnTo>
                    <a:pt x="2687" y="2249"/>
                  </a:lnTo>
                  <a:lnTo>
                    <a:pt x="2610" y="2145"/>
                  </a:lnTo>
                  <a:lnTo>
                    <a:pt x="2481" y="2042"/>
                  </a:lnTo>
                  <a:lnTo>
                    <a:pt x="2326" y="1964"/>
                  </a:lnTo>
                  <a:lnTo>
                    <a:pt x="2171" y="1938"/>
                  </a:lnTo>
                  <a:lnTo>
                    <a:pt x="2016" y="1913"/>
                  </a:lnTo>
                  <a:lnTo>
                    <a:pt x="1861" y="1938"/>
                  </a:lnTo>
                  <a:lnTo>
                    <a:pt x="1706" y="1964"/>
                  </a:lnTo>
                  <a:lnTo>
                    <a:pt x="1576" y="2042"/>
                  </a:lnTo>
                  <a:lnTo>
                    <a:pt x="1447" y="2145"/>
                  </a:lnTo>
                  <a:lnTo>
                    <a:pt x="1344" y="2274"/>
                  </a:lnTo>
                  <a:lnTo>
                    <a:pt x="1266" y="2429"/>
                  </a:lnTo>
                  <a:lnTo>
                    <a:pt x="1215" y="2584"/>
                  </a:lnTo>
                  <a:lnTo>
                    <a:pt x="1189" y="2739"/>
                  </a:lnTo>
                  <a:lnTo>
                    <a:pt x="1215" y="2894"/>
                  </a:lnTo>
                  <a:lnTo>
                    <a:pt x="1266" y="3050"/>
                  </a:lnTo>
                  <a:lnTo>
                    <a:pt x="1344" y="3179"/>
                  </a:lnTo>
                  <a:lnTo>
                    <a:pt x="1447" y="3308"/>
                  </a:lnTo>
                  <a:lnTo>
                    <a:pt x="1576" y="3411"/>
                  </a:lnTo>
                  <a:lnTo>
                    <a:pt x="1706" y="3489"/>
                  </a:lnTo>
                  <a:lnTo>
                    <a:pt x="1861" y="3540"/>
                  </a:lnTo>
                  <a:lnTo>
                    <a:pt x="2016" y="3566"/>
                  </a:lnTo>
                  <a:lnTo>
                    <a:pt x="2222" y="3540"/>
                  </a:lnTo>
                  <a:lnTo>
                    <a:pt x="2429" y="3463"/>
                  </a:lnTo>
                  <a:lnTo>
                    <a:pt x="2713" y="3747"/>
                  </a:lnTo>
                  <a:lnTo>
                    <a:pt x="2429" y="4083"/>
                  </a:lnTo>
                  <a:lnTo>
                    <a:pt x="2171" y="4445"/>
                  </a:lnTo>
                  <a:lnTo>
                    <a:pt x="1964" y="4832"/>
                  </a:lnTo>
                  <a:lnTo>
                    <a:pt x="1757" y="5246"/>
                  </a:lnTo>
                  <a:lnTo>
                    <a:pt x="775" y="5246"/>
                  </a:lnTo>
                  <a:lnTo>
                    <a:pt x="569" y="5297"/>
                  </a:lnTo>
                  <a:lnTo>
                    <a:pt x="414" y="5375"/>
                  </a:lnTo>
                  <a:lnTo>
                    <a:pt x="259" y="5478"/>
                  </a:lnTo>
                  <a:lnTo>
                    <a:pt x="155" y="5608"/>
                  </a:lnTo>
                  <a:lnTo>
                    <a:pt x="52" y="5737"/>
                  </a:lnTo>
                  <a:lnTo>
                    <a:pt x="0" y="5918"/>
                  </a:lnTo>
                  <a:lnTo>
                    <a:pt x="0" y="6098"/>
                  </a:lnTo>
                  <a:lnTo>
                    <a:pt x="0" y="8631"/>
                  </a:lnTo>
                  <a:lnTo>
                    <a:pt x="26" y="8812"/>
                  </a:lnTo>
                  <a:lnTo>
                    <a:pt x="78" y="9018"/>
                  </a:lnTo>
                  <a:lnTo>
                    <a:pt x="155" y="9173"/>
                  </a:lnTo>
                  <a:lnTo>
                    <a:pt x="284" y="9328"/>
                  </a:lnTo>
                  <a:lnTo>
                    <a:pt x="439" y="9432"/>
                  </a:lnTo>
                  <a:lnTo>
                    <a:pt x="594" y="9535"/>
                  </a:lnTo>
                  <a:lnTo>
                    <a:pt x="775" y="9587"/>
                  </a:lnTo>
                  <a:lnTo>
                    <a:pt x="982" y="9613"/>
                  </a:lnTo>
                  <a:lnTo>
                    <a:pt x="1809" y="9613"/>
                  </a:lnTo>
                  <a:lnTo>
                    <a:pt x="2016" y="10026"/>
                  </a:lnTo>
                  <a:lnTo>
                    <a:pt x="2248" y="10414"/>
                  </a:lnTo>
                  <a:lnTo>
                    <a:pt x="2532" y="10775"/>
                  </a:lnTo>
                  <a:lnTo>
                    <a:pt x="2817" y="11111"/>
                  </a:lnTo>
                  <a:lnTo>
                    <a:pt x="2429" y="11525"/>
                  </a:lnTo>
                  <a:lnTo>
                    <a:pt x="2300" y="11447"/>
                  </a:lnTo>
                  <a:lnTo>
                    <a:pt x="2171" y="11421"/>
                  </a:lnTo>
                  <a:lnTo>
                    <a:pt x="1912" y="11421"/>
                  </a:lnTo>
                  <a:lnTo>
                    <a:pt x="1783" y="11447"/>
                  </a:lnTo>
                  <a:lnTo>
                    <a:pt x="1654" y="11499"/>
                  </a:lnTo>
                  <a:lnTo>
                    <a:pt x="1550" y="11550"/>
                  </a:lnTo>
                  <a:lnTo>
                    <a:pt x="1447" y="11654"/>
                  </a:lnTo>
                  <a:lnTo>
                    <a:pt x="1344" y="11783"/>
                  </a:lnTo>
                  <a:lnTo>
                    <a:pt x="1266" y="11912"/>
                  </a:lnTo>
                  <a:lnTo>
                    <a:pt x="1215" y="12067"/>
                  </a:lnTo>
                  <a:lnTo>
                    <a:pt x="1189" y="12222"/>
                  </a:lnTo>
                  <a:lnTo>
                    <a:pt x="1215" y="12377"/>
                  </a:lnTo>
                  <a:lnTo>
                    <a:pt x="1266" y="12532"/>
                  </a:lnTo>
                  <a:lnTo>
                    <a:pt x="1344" y="12687"/>
                  </a:lnTo>
                  <a:lnTo>
                    <a:pt x="1447" y="12816"/>
                  </a:lnTo>
                  <a:lnTo>
                    <a:pt x="1576" y="12920"/>
                  </a:lnTo>
                  <a:lnTo>
                    <a:pt x="1706" y="12997"/>
                  </a:lnTo>
                  <a:lnTo>
                    <a:pt x="1861" y="13023"/>
                  </a:lnTo>
                  <a:lnTo>
                    <a:pt x="2016" y="13049"/>
                  </a:lnTo>
                  <a:lnTo>
                    <a:pt x="2171" y="13023"/>
                  </a:lnTo>
                  <a:lnTo>
                    <a:pt x="2326" y="12997"/>
                  </a:lnTo>
                  <a:lnTo>
                    <a:pt x="2481" y="12920"/>
                  </a:lnTo>
                  <a:lnTo>
                    <a:pt x="2610" y="12816"/>
                  </a:lnTo>
                  <a:lnTo>
                    <a:pt x="2687" y="12713"/>
                  </a:lnTo>
                  <a:lnTo>
                    <a:pt x="2765" y="12584"/>
                  </a:lnTo>
                  <a:lnTo>
                    <a:pt x="2817" y="12455"/>
                  </a:lnTo>
                  <a:lnTo>
                    <a:pt x="2842" y="12351"/>
                  </a:lnTo>
                  <a:lnTo>
                    <a:pt x="2842" y="12222"/>
                  </a:lnTo>
                  <a:lnTo>
                    <a:pt x="2817" y="12093"/>
                  </a:lnTo>
                  <a:lnTo>
                    <a:pt x="2791" y="11964"/>
                  </a:lnTo>
                  <a:lnTo>
                    <a:pt x="2739" y="11835"/>
                  </a:lnTo>
                  <a:lnTo>
                    <a:pt x="3152" y="11421"/>
                  </a:lnTo>
                  <a:lnTo>
                    <a:pt x="3514" y="11705"/>
                  </a:lnTo>
                  <a:lnTo>
                    <a:pt x="3876" y="11964"/>
                  </a:lnTo>
                  <a:lnTo>
                    <a:pt x="4289" y="12196"/>
                  </a:lnTo>
                  <a:lnTo>
                    <a:pt x="4703" y="12403"/>
                  </a:lnTo>
                  <a:lnTo>
                    <a:pt x="5142" y="12558"/>
                  </a:lnTo>
                  <a:lnTo>
                    <a:pt x="5607" y="12661"/>
                  </a:lnTo>
                  <a:lnTo>
                    <a:pt x="6072" y="12765"/>
                  </a:lnTo>
                  <a:lnTo>
                    <a:pt x="6537" y="12791"/>
                  </a:lnTo>
                  <a:lnTo>
                    <a:pt x="6537" y="13101"/>
                  </a:lnTo>
                  <a:lnTo>
                    <a:pt x="6486" y="13101"/>
                  </a:lnTo>
                  <a:lnTo>
                    <a:pt x="6382" y="13127"/>
                  </a:lnTo>
                  <a:lnTo>
                    <a:pt x="6279" y="13152"/>
                  </a:lnTo>
                  <a:lnTo>
                    <a:pt x="6176" y="13204"/>
                  </a:lnTo>
                  <a:lnTo>
                    <a:pt x="6098" y="13256"/>
                  </a:lnTo>
                  <a:lnTo>
                    <a:pt x="6046" y="13333"/>
                  </a:lnTo>
                  <a:lnTo>
                    <a:pt x="5995" y="13437"/>
                  </a:lnTo>
                  <a:lnTo>
                    <a:pt x="5969" y="13540"/>
                  </a:lnTo>
                  <a:lnTo>
                    <a:pt x="5943" y="13643"/>
                  </a:lnTo>
                  <a:lnTo>
                    <a:pt x="5943" y="13850"/>
                  </a:lnTo>
                  <a:lnTo>
                    <a:pt x="4961" y="13850"/>
                  </a:lnTo>
                  <a:lnTo>
                    <a:pt x="4754" y="13876"/>
                  </a:lnTo>
                  <a:lnTo>
                    <a:pt x="4574" y="13928"/>
                  </a:lnTo>
                  <a:lnTo>
                    <a:pt x="4419" y="14031"/>
                  </a:lnTo>
                  <a:lnTo>
                    <a:pt x="4264" y="14160"/>
                  </a:lnTo>
                  <a:lnTo>
                    <a:pt x="4134" y="14289"/>
                  </a:lnTo>
                  <a:lnTo>
                    <a:pt x="4057" y="14470"/>
                  </a:lnTo>
                  <a:lnTo>
                    <a:pt x="4005" y="14651"/>
                  </a:lnTo>
                  <a:lnTo>
                    <a:pt x="3979" y="14858"/>
                  </a:lnTo>
                  <a:lnTo>
                    <a:pt x="3979" y="14884"/>
                  </a:lnTo>
                  <a:lnTo>
                    <a:pt x="3979" y="15013"/>
                  </a:lnTo>
                  <a:lnTo>
                    <a:pt x="4031" y="15142"/>
                  </a:lnTo>
                  <a:lnTo>
                    <a:pt x="4083" y="15271"/>
                  </a:lnTo>
                  <a:lnTo>
                    <a:pt x="4186" y="15375"/>
                  </a:lnTo>
                  <a:lnTo>
                    <a:pt x="4264" y="15452"/>
                  </a:lnTo>
                  <a:lnTo>
                    <a:pt x="4393" y="15504"/>
                  </a:lnTo>
                  <a:lnTo>
                    <a:pt x="4522" y="15555"/>
                  </a:lnTo>
                  <a:lnTo>
                    <a:pt x="5194" y="15555"/>
                  </a:lnTo>
                  <a:lnTo>
                    <a:pt x="5271" y="15504"/>
                  </a:lnTo>
                  <a:lnTo>
                    <a:pt x="5323" y="15426"/>
                  </a:lnTo>
                  <a:lnTo>
                    <a:pt x="5349" y="15323"/>
                  </a:lnTo>
                  <a:lnTo>
                    <a:pt x="5323" y="15245"/>
                  </a:lnTo>
                  <a:lnTo>
                    <a:pt x="5271" y="15168"/>
                  </a:lnTo>
                  <a:lnTo>
                    <a:pt x="5194" y="15116"/>
                  </a:lnTo>
                  <a:lnTo>
                    <a:pt x="4651" y="15116"/>
                  </a:lnTo>
                  <a:lnTo>
                    <a:pt x="4574" y="15090"/>
                  </a:lnTo>
                  <a:lnTo>
                    <a:pt x="4496" y="15039"/>
                  </a:lnTo>
                  <a:lnTo>
                    <a:pt x="4444" y="14961"/>
                  </a:lnTo>
                  <a:lnTo>
                    <a:pt x="4419" y="14884"/>
                  </a:lnTo>
                  <a:lnTo>
                    <a:pt x="4419" y="14858"/>
                  </a:lnTo>
                  <a:lnTo>
                    <a:pt x="4444" y="14754"/>
                  </a:lnTo>
                  <a:lnTo>
                    <a:pt x="4470" y="14651"/>
                  </a:lnTo>
                  <a:lnTo>
                    <a:pt x="4522" y="14548"/>
                  </a:lnTo>
                  <a:lnTo>
                    <a:pt x="4574" y="14470"/>
                  </a:lnTo>
                  <a:lnTo>
                    <a:pt x="4651" y="14418"/>
                  </a:lnTo>
                  <a:lnTo>
                    <a:pt x="4754" y="14367"/>
                  </a:lnTo>
                  <a:lnTo>
                    <a:pt x="4858" y="14341"/>
                  </a:lnTo>
                  <a:lnTo>
                    <a:pt x="4961" y="14315"/>
                  </a:lnTo>
                  <a:lnTo>
                    <a:pt x="8579" y="14315"/>
                  </a:lnTo>
                  <a:lnTo>
                    <a:pt x="8682" y="14341"/>
                  </a:lnTo>
                  <a:lnTo>
                    <a:pt x="8785" y="14367"/>
                  </a:lnTo>
                  <a:lnTo>
                    <a:pt x="8863" y="14418"/>
                  </a:lnTo>
                  <a:lnTo>
                    <a:pt x="8940" y="14470"/>
                  </a:lnTo>
                  <a:lnTo>
                    <a:pt x="9018" y="14548"/>
                  </a:lnTo>
                  <a:lnTo>
                    <a:pt x="9070" y="14651"/>
                  </a:lnTo>
                  <a:lnTo>
                    <a:pt x="9095" y="14754"/>
                  </a:lnTo>
                  <a:lnTo>
                    <a:pt x="9095" y="14858"/>
                  </a:lnTo>
                  <a:lnTo>
                    <a:pt x="9095" y="14884"/>
                  </a:lnTo>
                  <a:lnTo>
                    <a:pt x="9095" y="14961"/>
                  </a:lnTo>
                  <a:lnTo>
                    <a:pt x="9044" y="15039"/>
                  </a:lnTo>
                  <a:lnTo>
                    <a:pt x="8966" y="15090"/>
                  </a:lnTo>
                  <a:lnTo>
                    <a:pt x="8889" y="15116"/>
                  </a:lnTo>
                  <a:lnTo>
                    <a:pt x="6098" y="15116"/>
                  </a:lnTo>
                  <a:lnTo>
                    <a:pt x="6021" y="15168"/>
                  </a:lnTo>
                  <a:lnTo>
                    <a:pt x="5969" y="15245"/>
                  </a:lnTo>
                  <a:lnTo>
                    <a:pt x="5943" y="15323"/>
                  </a:lnTo>
                  <a:lnTo>
                    <a:pt x="5969" y="15426"/>
                  </a:lnTo>
                  <a:lnTo>
                    <a:pt x="6021" y="15504"/>
                  </a:lnTo>
                  <a:lnTo>
                    <a:pt x="6098" y="15555"/>
                  </a:lnTo>
                  <a:lnTo>
                    <a:pt x="9018" y="15555"/>
                  </a:lnTo>
                  <a:lnTo>
                    <a:pt x="9147" y="15504"/>
                  </a:lnTo>
                  <a:lnTo>
                    <a:pt x="9250" y="15452"/>
                  </a:lnTo>
                  <a:lnTo>
                    <a:pt x="9354" y="15375"/>
                  </a:lnTo>
                  <a:lnTo>
                    <a:pt x="9457" y="15271"/>
                  </a:lnTo>
                  <a:lnTo>
                    <a:pt x="9509" y="15142"/>
                  </a:lnTo>
                  <a:lnTo>
                    <a:pt x="9560" y="15013"/>
                  </a:lnTo>
                  <a:lnTo>
                    <a:pt x="9560" y="14884"/>
                  </a:lnTo>
                  <a:lnTo>
                    <a:pt x="9560" y="14858"/>
                  </a:lnTo>
                  <a:lnTo>
                    <a:pt x="9535" y="14651"/>
                  </a:lnTo>
                  <a:lnTo>
                    <a:pt x="9483" y="14470"/>
                  </a:lnTo>
                  <a:lnTo>
                    <a:pt x="9405" y="14289"/>
                  </a:lnTo>
                  <a:lnTo>
                    <a:pt x="9276" y="14160"/>
                  </a:lnTo>
                  <a:lnTo>
                    <a:pt x="9121" y="14031"/>
                  </a:lnTo>
                  <a:lnTo>
                    <a:pt x="8966" y="13928"/>
                  </a:lnTo>
                  <a:lnTo>
                    <a:pt x="8785" y="13876"/>
                  </a:lnTo>
                  <a:lnTo>
                    <a:pt x="8579" y="13850"/>
                  </a:lnTo>
                  <a:lnTo>
                    <a:pt x="7597" y="13850"/>
                  </a:lnTo>
                  <a:lnTo>
                    <a:pt x="7597" y="13643"/>
                  </a:lnTo>
                  <a:lnTo>
                    <a:pt x="7571" y="13540"/>
                  </a:lnTo>
                  <a:lnTo>
                    <a:pt x="7545" y="13437"/>
                  </a:lnTo>
                  <a:lnTo>
                    <a:pt x="7493" y="13333"/>
                  </a:lnTo>
                  <a:lnTo>
                    <a:pt x="7442" y="13256"/>
                  </a:lnTo>
                  <a:lnTo>
                    <a:pt x="7364" y="13204"/>
                  </a:lnTo>
                  <a:lnTo>
                    <a:pt x="7261" y="13152"/>
                  </a:lnTo>
                  <a:lnTo>
                    <a:pt x="7157" y="13127"/>
                  </a:lnTo>
                  <a:lnTo>
                    <a:pt x="7054" y="13101"/>
                  </a:lnTo>
                  <a:lnTo>
                    <a:pt x="7002" y="13101"/>
                  </a:lnTo>
                  <a:lnTo>
                    <a:pt x="7002" y="12791"/>
                  </a:lnTo>
                  <a:lnTo>
                    <a:pt x="7468" y="12765"/>
                  </a:lnTo>
                  <a:lnTo>
                    <a:pt x="7933" y="12661"/>
                  </a:lnTo>
                  <a:lnTo>
                    <a:pt x="8398" y="12558"/>
                  </a:lnTo>
                  <a:lnTo>
                    <a:pt x="8811" y="12403"/>
                  </a:lnTo>
                  <a:lnTo>
                    <a:pt x="9250" y="12196"/>
                  </a:lnTo>
                  <a:lnTo>
                    <a:pt x="9638" y="11964"/>
                  </a:lnTo>
                  <a:lnTo>
                    <a:pt x="10026" y="11705"/>
                  </a:lnTo>
                  <a:lnTo>
                    <a:pt x="10387" y="11421"/>
                  </a:lnTo>
                  <a:lnTo>
                    <a:pt x="10801" y="11835"/>
                  </a:lnTo>
                  <a:lnTo>
                    <a:pt x="10749" y="11964"/>
                  </a:lnTo>
                  <a:lnTo>
                    <a:pt x="10697" y="12093"/>
                  </a:lnTo>
                  <a:lnTo>
                    <a:pt x="10697" y="12222"/>
                  </a:lnTo>
                  <a:lnTo>
                    <a:pt x="10697" y="12351"/>
                  </a:lnTo>
                  <a:lnTo>
                    <a:pt x="10723" y="12455"/>
                  </a:lnTo>
                  <a:lnTo>
                    <a:pt x="10775" y="12584"/>
                  </a:lnTo>
                  <a:lnTo>
                    <a:pt x="10852" y="12713"/>
                  </a:lnTo>
                  <a:lnTo>
                    <a:pt x="10930" y="12816"/>
                  </a:lnTo>
                  <a:lnTo>
                    <a:pt x="11059" y="12920"/>
                  </a:lnTo>
                  <a:lnTo>
                    <a:pt x="11214" y="12997"/>
                  </a:lnTo>
                  <a:lnTo>
                    <a:pt x="11369" y="13023"/>
                  </a:lnTo>
                  <a:lnTo>
                    <a:pt x="11524" y="13049"/>
                  </a:lnTo>
                  <a:lnTo>
                    <a:pt x="11679" y="13023"/>
                  </a:lnTo>
                  <a:lnTo>
                    <a:pt x="11834" y="12997"/>
                  </a:lnTo>
                  <a:lnTo>
                    <a:pt x="11963" y="12920"/>
                  </a:lnTo>
                  <a:lnTo>
                    <a:pt x="12093" y="12816"/>
                  </a:lnTo>
                  <a:lnTo>
                    <a:pt x="12196" y="12687"/>
                  </a:lnTo>
                  <a:lnTo>
                    <a:pt x="12274" y="12532"/>
                  </a:lnTo>
                  <a:lnTo>
                    <a:pt x="12325" y="12377"/>
                  </a:lnTo>
                  <a:lnTo>
                    <a:pt x="12325" y="12222"/>
                  </a:lnTo>
                  <a:lnTo>
                    <a:pt x="12325" y="12067"/>
                  </a:lnTo>
                  <a:lnTo>
                    <a:pt x="12274" y="11912"/>
                  </a:lnTo>
                  <a:lnTo>
                    <a:pt x="12196" y="11783"/>
                  </a:lnTo>
                  <a:lnTo>
                    <a:pt x="12093" y="11654"/>
                  </a:lnTo>
                  <a:lnTo>
                    <a:pt x="11989" y="11550"/>
                  </a:lnTo>
                  <a:lnTo>
                    <a:pt x="11886" y="11499"/>
                  </a:lnTo>
                  <a:lnTo>
                    <a:pt x="11757" y="11447"/>
                  </a:lnTo>
                  <a:lnTo>
                    <a:pt x="11628" y="11421"/>
                  </a:lnTo>
                  <a:lnTo>
                    <a:pt x="11369" y="11421"/>
                  </a:lnTo>
                  <a:lnTo>
                    <a:pt x="11240" y="11447"/>
                  </a:lnTo>
                  <a:lnTo>
                    <a:pt x="11111" y="11525"/>
                  </a:lnTo>
                  <a:lnTo>
                    <a:pt x="10723" y="11111"/>
                  </a:lnTo>
                  <a:lnTo>
                    <a:pt x="11007" y="10775"/>
                  </a:lnTo>
                  <a:lnTo>
                    <a:pt x="11266" y="10414"/>
                  </a:lnTo>
                  <a:lnTo>
                    <a:pt x="11524" y="10026"/>
                  </a:lnTo>
                  <a:lnTo>
                    <a:pt x="11731" y="9613"/>
                  </a:lnTo>
                  <a:lnTo>
                    <a:pt x="12558" y="9613"/>
                  </a:lnTo>
                  <a:lnTo>
                    <a:pt x="12764" y="9587"/>
                  </a:lnTo>
                  <a:lnTo>
                    <a:pt x="12945" y="9535"/>
                  </a:lnTo>
                  <a:lnTo>
                    <a:pt x="13100" y="9432"/>
                  </a:lnTo>
                  <a:lnTo>
                    <a:pt x="13255" y="9328"/>
                  </a:lnTo>
                  <a:lnTo>
                    <a:pt x="13385" y="9173"/>
                  </a:lnTo>
                  <a:lnTo>
                    <a:pt x="13462" y="9018"/>
                  </a:lnTo>
                  <a:lnTo>
                    <a:pt x="13514" y="8812"/>
                  </a:lnTo>
                  <a:lnTo>
                    <a:pt x="13540" y="8631"/>
                  </a:lnTo>
                  <a:lnTo>
                    <a:pt x="13540" y="6228"/>
                  </a:lnTo>
                  <a:lnTo>
                    <a:pt x="13514" y="6021"/>
                  </a:lnTo>
                  <a:lnTo>
                    <a:pt x="13462" y="5840"/>
                  </a:lnTo>
                  <a:lnTo>
                    <a:pt x="13385" y="5659"/>
                  </a:lnTo>
                  <a:lnTo>
                    <a:pt x="13255" y="5530"/>
                  </a:lnTo>
                  <a:lnTo>
                    <a:pt x="13100" y="5401"/>
                  </a:lnTo>
                  <a:lnTo>
                    <a:pt x="12945" y="5323"/>
                  </a:lnTo>
                  <a:lnTo>
                    <a:pt x="12764" y="5246"/>
                  </a:lnTo>
                  <a:lnTo>
                    <a:pt x="11783" y="5246"/>
                  </a:lnTo>
                  <a:lnTo>
                    <a:pt x="11576" y="4832"/>
                  </a:lnTo>
                  <a:lnTo>
                    <a:pt x="11369" y="4445"/>
                  </a:lnTo>
                  <a:lnTo>
                    <a:pt x="11111" y="4083"/>
                  </a:lnTo>
                  <a:lnTo>
                    <a:pt x="10827" y="3747"/>
                  </a:lnTo>
                  <a:lnTo>
                    <a:pt x="11111" y="3463"/>
                  </a:lnTo>
                  <a:lnTo>
                    <a:pt x="11318" y="3540"/>
                  </a:lnTo>
                  <a:lnTo>
                    <a:pt x="11524" y="3566"/>
                  </a:lnTo>
                  <a:lnTo>
                    <a:pt x="11679" y="3540"/>
                  </a:lnTo>
                  <a:lnTo>
                    <a:pt x="11834" y="3489"/>
                  </a:lnTo>
                  <a:lnTo>
                    <a:pt x="11963" y="3411"/>
                  </a:lnTo>
                  <a:lnTo>
                    <a:pt x="12093" y="3308"/>
                  </a:lnTo>
                  <a:lnTo>
                    <a:pt x="12196" y="3179"/>
                  </a:lnTo>
                  <a:lnTo>
                    <a:pt x="12274" y="3050"/>
                  </a:lnTo>
                  <a:lnTo>
                    <a:pt x="12325" y="2894"/>
                  </a:lnTo>
                  <a:lnTo>
                    <a:pt x="12325" y="2739"/>
                  </a:lnTo>
                  <a:lnTo>
                    <a:pt x="12325" y="2584"/>
                  </a:lnTo>
                  <a:lnTo>
                    <a:pt x="12274" y="2429"/>
                  </a:lnTo>
                  <a:lnTo>
                    <a:pt x="12196" y="2274"/>
                  </a:lnTo>
                  <a:lnTo>
                    <a:pt x="12093" y="2145"/>
                  </a:lnTo>
                  <a:lnTo>
                    <a:pt x="11963" y="2042"/>
                  </a:lnTo>
                  <a:lnTo>
                    <a:pt x="11834" y="1964"/>
                  </a:lnTo>
                  <a:lnTo>
                    <a:pt x="11679" y="1938"/>
                  </a:lnTo>
                  <a:lnTo>
                    <a:pt x="11524" y="1913"/>
                  </a:lnTo>
                  <a:lnTo>
                    <a:pt x="11369" y="1938"/>
                  </a:lnTo>
                  <a:lnTo>
                    <a:pt x="11214" y="1964"/>
                  </a:lnTo>
                  <a:lnTo>
                    <a:pt x="11059" y="2042"/>
                  </a:lnTo>
                  <a:lnTo>
                    <a:pt x="10930" y="2145"/>
                  </a:lnTo>
                  <a:lnTo>
                    <a:pt x="10852" y="2249"/>
                  </a:lnTo>
                  <a:lnTo>
                    <a:pt x="10775" y="2378"/>
                  </a:lnTo>
                  <a:lnTo>
                    <a:pt x="10723" y="2507"/>
                  </a:lnTo>
                  <a:lnTo>
                    <a:pt x="10697" y="2636"/>
                  </a:lnTo>
                  <a:lnTo>
                    <a:pt x="10697" y="2765"/>
                  </a:lnTo>
                  <a:lnTo>
                    <a:pt x="10697" y="2894"/>
                  </a:lnTo>
                  <a:lnTo>
                    <a:pt x="10749" y="3024"/>
                  </a:lnTo>
                  <a:lnTo>
                    <a:pt x="10801" y="3127"/>
                  </a:lnTo>
                  <a:lnTo>
                    <a:pt x="10517" y="3411"/>
                  </a:lnTo>
                  <a:lnTo>
                    <a:pt x="10155" y="3101"/>
                  </a:lnTo>
                  <a:lnTo>
                    <a:pt x="9767" y="2817"/>
                  </a:lnTo>
                  <a:lnTo>
                    <a:pt x="9328" y="2559"/>
                  </a:lnTo>
                  <a:lnTo>
                    <a:pt x="8915" y="2352"/>
                  </a:lnTo>
                  <a:lnTo>
                    <a:pt x="8449" y="2197"/>
                  </a:lnTo>
                  <a:lnTo>
                    <a:pt x="7984" y="2068"/>
                  </a:lnTo>
                  <a:lnTo>
                    <a:pt x="7493" y="1964"/>
                  </a:lnTo>
                  <a:lnTo>
                    <a:pt x="7002" y="1938"/>
                  </a:lnTo>
                  <a:lnTo>
                    <a:pt x="7002" y="1628"/>
                  </a:lnTo>
                  <a:lnTo>
                    <a:pt x="7132" y="1577"/>
                  </a:lnTo>
                  <a:lnTo>
                    <a:pt x="7235" y="1499"/>
                  </a:lnTo>
                  <a:lnTo>
                    <a:pt x="7338" y="1422"/>
                  </a:lnTo>
                  <a:lnTo>
                    <a:pt x="7416" y="1318"/>
                  </a:lnTo>
                  <a:lnTo>
                    <a:pt x="7493" y="1215"/>
                  </a:lnTo>
                  <a:lnTo>
                    <a:pt x="7545" y="1086"/>
                  </a:lnTo>
                  <a:lnTo>
                    <a:pt x="7571" y="957"/>
                  </a:lnTo>
                  <a:lnTo>
                    <a:pt x="7597" y="827"/>
                  </a:lnTo>
                  <a:lnTo>
                    <a:pt x="7571" y="672"/>
                  </a:lnTo>
                  <a:lnTo>
                    <a:pt x="7519" y="517"/>
                  </a:lnTo>
                  <a:lnTo>
                    <a:pt x="7442" y="362"/>
                  </a:lnTo>
                  <a:lnTo>
                    <a:pt x="7338" y="259"/>
                  </a:lnTo>
                  <a:lnTo>
                    <a:pt x="7235" y="156"/>
                  </a:lnTo>
                  <a:lnTo>
                    <a:pt x="7080" y="78"/>
                  </a:lnTo>
                  <a:lnTo>
                    <a:pt x="6925" y="26"/>
                  </a:lnTo>
                  <a:lnTo>
                    <a:pt x="67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5"/>
            <p:cNvSpPr/>
            <p:nvPr/>
          </p:nvSpPr>
          <p:spPr>
            <a:xfrm>
              <a:off x="4896175" y="3539950"/>
              <a:ext cx="78850" cy="51700"/>
            </a:xfrm>
            <a:custGeom>
              <a:avLst/>
              <a:gdLst/>
              <a:ahLst/>
              <a:cxnLst/>
              <a:rect l="l" t="t" r="r" b="b"/>
              <a:pathLst>
                <a:path w="3154" h="2068" extrusionOk="0">
                  <a:moveTo>
                    <a:pt x="156" y="0"/>
                  </a:moveTo>
                  <a:lnTo>
                    <a:pt x="78" y="52"/>
                  </a:lnTo>
                  <a:lnTo>
                    <a:pt x="27" y="129"/>
                  </a:lnTo>
                  <a:lnTo>
                    <a:pt x="1" y="207"/>
                  </a:lnTo>
                  <a:lnTo>
                    <a:pt x="1" y="310"/>
                  </a:lnTo>
                  <a:lnTo>
                    <a:pt x="518" y="1860"/>
                  </a:lnTo>
                  <a:lnTo>
                    <a:pt x="543" y="1938"/>
                  </a:lnTo>
                  <a:lnTo>
                    <a:pt x="595" y="1990"/>
                  </a:lnTo>
                  <a:lnTo>
                    <a:pt x="647" y="2041"/>
                  </a:lnTo>
                  <a:lnTo>
                    <a:pt x="724" y="2041"/>
                  </a:lnTo>
                  <a:lnTo>
                    <a:pt x="802" y="2067"/>
                  </a:lnTo>
                  <a:lnTo>
                    <a:pt x="879" y="2041"/>
                  </a:lnTo>
                  <a:lnTo>
                    <a:pt x="957" y="2015"/>
                  </a:lnTo>
                  <a:lnTo>
                    <a:pt x="1008" y="1964"/>
                  </a:lnTo>
                  <a:lnTo>
                    <a:pt x="1577" y="1292"/>
                  </a:lnTo>
                  <a:lnTo>
                    <a:pt x="2145" y="1964"/>
                  </a:lnTo>
                  <a:lnTo>
                    <a:pt x="2249" y="2041"/>
                  </a:lnTo>
                  <a:lnTo>
                    <a:pt x="2352" y="2067"/>
                  </a:lnTo>
                  <a:lnTo>
                    <a:pt x="2430" y="2041"/>
                  </a:lnTo>
                  <a:lnTo>
                    <a:pt x="2481" y="2041"/>
                  </a:lnTo>
                  <a:lnTo>
                    <a:pt x="2559" y="1990"/>
                  </a:lnTo>
                  <a:lnTo>
                    <a:pt x="2610" y="1938"/>
                  </a:lnTo>
                  <a:lnTo>
                    <a:pt x="2636" y="1860"/>
                  </a:lnTo>
                  <a:lnTo>
                    <a:pt x="3127" y="310"/>
                  </a:lnTo>
                  <a:lnTo>
                    <a:pt x="3153" y="207"/>
                  </a:lnTo>
                  <a:lnTo>
                    <a:pt x="3127" y="129"/>
                  </a:lnTo>
                  <a:lnTo>
                    <a:pt x="3076" y="52"/>
                  </a:lnTo>
                  <a:lnTo>
                    <a:pt x="2998" y="0"/>
                  </a:lnTo>
                  <a:lnTo>
                    <a:pt x="2895" y="0"/>
                  </a:lnTo>
                  <a:lnTo>
                    <a:pt x="2817" y="26"/>
                  </a:lnTo>
                  <a:lnTo>
                    <a:pt x="2740" y="78"/>
                  </a:lnTo>
                  <a:lnTo>
                    <a:pt x="2714" y="155"/>
                  </a:lnTo>
                  <a:lnTo>
                    <a:pt x="2300" y="1421"/>
                  </a:lnTo>
                  <a:lnTo>
                    <a:pt x="1784" y="827"/>
                  </a:lnTo>
                  <a:lnTo>
                    <a:pt x="1706" y="749"/>
                  </a:lnTo>
                  <a:lnTo>
                    <a:pt x="1577" y="723"/>
                  </a:lnTo>
                  <a:lnTo>
                    <a:pt x="1448" y="749"/>
                  </a:lnTo>
                  <a:lnTo>
                    <a:pt x="1344" y="827"/>
                  </a:lnTo>
                  <a:lnTo>
                    <a:pt x="853" y="1421"/>
                  </a:lnTo>
                  <a:lnTo>
                    <a:pt x="440" y="155"/>
                  </a:lnTo>
                  <a:lnTo>
                    <a:pt x="388" y="78"/>
                  </a:lnTo>
                  <a:lnTo>
                    <a:pt x="337" y="26"/>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5"/>
            <p:cNvSpPr/>
            <p:nvPr/>
          </p:nvSpPr>
          <p:spPr>
            <a:xfrm>
              <a:off x="4805750" y="3539950"/>
              <a:ext cx="78825" cy="51700"/>
            </a:xfrm>
            <a:custGeom>
              <a:avLst/>
              <a:gdLst/>
              <a:ahLst/>
              <a:cxnLst/>
              <a:rect l="l" t="t" r="r" b="b"/>
              <a:pathLst>
                <a:path w="3153" h="2068" extrusionOk="0">
                  <a:moveTo>
                    <a:pt x="155" y="0"/>
                  </a:moveTo>
                  <a:lnTo>
                    <a:pt x="78" y="52"/>
                  </a:lnTo>
                  <a:lnTo>
                    <a:pt x="26" y="129"/>
                  </a:lnTo>
                  <a:lnTo>
                    <a:pt x="0" y="207"/>
                  </a:lnTo>
                  <a:lnTo>
                    <a:pt x="0" y="310"/>
                  </a:lnTo>
                  <a:lnTo>
                    <a:pt x="517" y="1860"/>
                  </a:lnTo>
                  <a:lnTo>
                    <a:pt x="543" y="1938"/>
                  </a:lnTo>
                  <a:lnTo>
                    <a:pt x="595" y="1990"/>
                  </a:lnTo>
                  <a:lnTo>
                    <a:pt x="672" y="2041"/>
                  </a:lnTo>
                  <a:lnTo>
                    <a:pt x="724" y="2041"/>
                  </a:lnTo>
                  <a:lnTo>
                    <a:pt x="801" y="2067"/>
                  </a:lnTo>
                  <a:lnTo>
                    <a:pt x="879" y="2041"/>
                  </a:lnTo>
                  <a:lnTo>
                    <a:pt x="956" y="2015"/>
                  </a:lnTo>
                  <a:lnTo>
                    <a:pt x="1008" y="1964"/>
                  </a:lnTo>
                  <a:lnTo>
                    <a:pt x="1576" y="1292"/>
                  </a:lnTo>
                  <a:lnTo>
                    <a:pt x="2145" y="1964"/>
                  </a:lnTo>
                  <a:lnTo>
                    <a:pt x="2248" y="2041"/>
                  </a:lnTo>
                  <a:lnTo>
                    <a:pt x="2377" y="2067"/>
                  </a:lnTo>
                  <a:lnTo>
                    <a:pt x="2429" y="2041"/>
                  </a:lnTo>
                  <a:lnTo>
                    <a:pt x="2507" y="2041"/>
                  </a:lnTo>
                  <a:lnTo>
                    <a:pt x="2558" y="1990"/>
                  </a:lnTo>
                  <a:lnTo>
                    <a:pt x="2610" y="1938"/>
                  </a:lnTo>
                  <a:lnTo>
                    <a:pt x="2636" y="1860"/>
                  </a:lnTo>
                  <a:lnTo>
                    <a:pt x="3153" y="310"/>
                  </a:lnTo>
                  <a:lnTo>
                    <a:pt x="3153" y="207"/>
                  </a:lnTo>
                  <a:lnTo>
                    <a:pt x="3127" y="129"/>
                  </a:lnTo>
                  <a:lnTo>
                    <a:pt x="3075" y="52"/>
                  </a:lnTo>
                  <a:lnTo>
                    <a:pt x="2998" y="0"/>
                  </a:lnTo>
                  <a:lnTo>
                    <a:pt x="2894" y="0"/>
                  </a:lnTo>
                  <a:lnTo>
                    <a:pt x="2817" y="26"/>
                  </a:lnTo>
                  <a:lnTo>
                    <a:pt x="2739" y="78"/>
                  </a:lnTo>
                  <a:lnTo>
                    <a:pt x="2713" y="155"/>
                  </a:lnTo>
                  <a:lnTo>
                    <a:pt x="2300" y="1421"/>
                  </a:lnTo>
                  <a:lnTo>
                    <a:pt x="1809" y="827"/>
                  </a:lnTo>
                  <a:lnTo>
                    <a:pt x="1706" y="749"/>
                  </a:lnTo>
                  <a:lnTo>
                    <a:pt x="1576" y="723"/>
                  </a:lnTo>
                  <a:lnTo>
                    <a:pt x="1447" y="749"/>
                  </a:lnTo>
                  <a:lnTo>
                    <a:pt x="1344" y="827"/>
                  </a:lnTo>
                  <a:lnTo>
                    <a:pt x="853" y="1421"/>
                  </a:lnTo>
                  <a:lnTo>
                    <a:pt x="440" y="155"/>
                  </a:lnTo>
                  <a:lnTo>
                    <a:pt x="414" y="78"/>
                  </a:lnTo>
                  <a:lnTo>
                    <a:pt x="336" y="26"/>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5"/>
            <p:cNvSpPr/>
            <p:nvPr/>
          </p:nvSpPr>
          <p:spPr>
            <a:xfrm>
              <a:off x="4986625" y="3539950"/>
              <a:ext cx="78825" cy="51700"/>
            </a:xfrm>
            <a:custGeom>
              <a:avLst/>
              <a:gdLst/>
              <a:ahLst/>
              <a:cxnLst/>
              <a:rect l="l" t="t" r="r" b="b"/>
              <a:pathLst>
                <a:path w="3153" h="2068" extrusionOk="0">
                  <a:moveTo>
                    <a:pt x="155" y="0"/>
                  </a:moveTo>
                  <a:lnTo>
                    <a:pt x="78" y="52"/>
                  </a:lnTo>
                  <a:lnTo>
                    <a:pt x="26" y="129"/>
                  </a:lnTo>
                  <a:lnTo>
                    <a:pt x="0" y="207"/>
                  </a:lnTo>
                  <a:lnTo>
                    <a:pt x="0" y="310"/>
                  </a:lnTo>
                  <a:lnTo>
                    <a:pt x="517" y="1860"/>
                  </a:lnTo>
                  <a:lnTo>
                    <a:pt x="543" y="1938"/>
                  </a:lnTo>
                  <a:lnTo>
                    <a:pt x="594" y="1990"/>
                  </a:lnTo>
                  <a:lnTo>
                    <a:pt x="646" y="2041"/>
                  </a:lnTo>
                  <a:lnTo>
                    <a:pt x="724" y="2041"/>
                  </a:lnTo>
                  <a:lnTo>
                    <a:pt x="801" y="2067"/>
                  </a:lnTo>
                  <a:lnTo>
                    <a:pt x="879" y="2041"/>
                  </a:lnTo>
                  <a:lnTo>
                    <a:pt x="956" y="2015"/>
                  </a:lnTo>
                  <a:lnTo>
                    <a:pt x="1008" y="1964"/>
                  </a:lnTo>
                  <a:lnTo>
                    <a:pt x="1576" y="1292"/>
                  </a:lnTo>
                  <a:lnTo>
                    <a:pt x="2145" y="1964"/>
                  </a:lnTo>
                  <a:lnTo>
                    <a:pt x="2248" y="2041"/>
                  </a:lnTo>
                  <a:lnTo>
                    <a:pt x="2351" y="2067"/>
                  </a:lnTo>
                  <a:lnTo>
                    <a:pt x="2403" y="2041"/>
                  </a:lnTo>
                  <a:lnTo>
                    <a:pt x="2481" y="2041"/>
                  </a:lnTo>
                  <a:lnTo>
                    <a:pt x="2558" y="1990"/>
                  </a:lnTo>
                  <a:lnTo>
                    <a:pt x="2610" y="1938"/>
                  </a:lnTo>
                  <a:lnTo>
                    <a:pt x="2636" y="1860"/>
                  </a:lnTo>
                  <a:lnTo>
                    <a:pt x="3127" y="310"/>
                  </a:lnTo>
                  <a:lnTo>
                    <a:pt x="3152" y="207"/>
                  </a:lnTo>
                  <a:lnTo>
                    <a:pt x="3127" y="129"/>
                  </a:lnTo>
                  <a:lnTo>
                    <a:pt x="3075" y="52"/>
                  </a:lnTo>
                  <a:lnTo>
                    <a:pt x="2997" y="0"/>
                  </a:lnTo>
                  <a:lnTo>
                    <a:pt x="2894" y="0"/>
                  </a:lnTo>
                  <a:lnTo>
                    <a:pt x="2817" y="26"/>
                  </a:lnTo>
                  <a:lnTo>
                    <a:pt x="2739" y="78"/>
                  </a:lnTo>
                  <a:lnTo>
                    <a:pt x="2713" y="155"/>
                  </a:lnTo>
                  <a:lnTo>
                    <a:pt x="2300" y="1421"/>
                  </a:lnTo>
                  <a:lnTo>
                    <a:pt x="1783" y="827"/>
                  </a:lnTo>
                  <a:lnTo>
                    <a:pt x="1706" y="749"/>
                  </a:lnTo>
                  <a:lnTo>
                    <a:pt x="1576" y="723"/>
                  </a:lnTo>
                  <a:lnTo>
                    <a:pt x="1447" y="749"/>
                  </a:lnTo>
                  <a:lnTo>
                    <a:pt x="1344" y="827"/>
                  </a:lnTo>
                  <a:lnTo>
                    <a:pt x="853" y="1421"/>
                  </a:lnTo>
                  <a:lnTo>
                    <a:pt x="439" y="155"/>
                  </a:lnTo>
                  <a:lnTo>
                    <a:pt x="388" y="78"/>
                  </a:lnTo>
                  <a:lnTo>
                    <a:pt x="336" y="26"/>
                  </a:lnTo>
                  <a:lnTo>
                    <a:pt x="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0" name="Google Shape;2960;p65"/>
          <p:cNvGrpSpPr/>
          <p:nvPr/>
        </p:nvGrpSpPr>
        <p:grpSpPr>
          <a:xfrm>
            <a:off x="6482685" y="1127375"/>
            <a:ext cx="339150" cy="388900"/>
            <a:chOff x="5518250" y="3381675"/>
            <a:chExt cx="339150" cy="388900"/>
          </a:xfrm>
        </p:grpSpPr>
        <p:sp>
          <p:nvSpPr>
            <p:cNvPr id="2961" name="Google Shape;2961;p65"/>
            <p:cNvSpPr/>
            <p:nvPr/>
          </p:nvSpPr>
          <p:spPr>
            <a:xfrm>
              <a:off x="5630650" y="3401050"/>
              <a:ext cx="50400" cy="11000"/>
            </a:xfrm>
            <a:custGeom>
              <a:avLst/>
              <a:gdLst/>
              <a:ahLst/>
              <a:cxnLst/>
              <a:rect l="l" t="t" r="r" b="b"/>
              <a:pathLst>
                <a:path w="2016" h="440" extrusionOk="0">
                  <a:moveTo>
                    <a:pt x="130" y="1"/>
                  </a:moveTo>
                  <a:lnTo>
                    <a:pt x="52" y="52"/>
                  </a:lnTo>
                  <a:lnTo>
                    <a:pt x="0" y="130"/>
                  </a:lnTo>
                  <a:lnTo>
                    <a:pt x="0" y="233"/>
                  </a:lnTo>
                  <a:lnTo>
                    <a:pt x="0" y="311"/>
                  </a:lnTo>
                  <a:lnTo>
                    <a:pt x="52" y="388"/>
                  </a:lnTo>
                  <a:lnTo>
                    <a:pt x="130" y="440"/>
                  </a:lnTo>
                  <a:lnTo>
                    <a:pt x="1887" y="440"/>
                  </a:lnTo>
                  <a:lnTo>
                    <a:pt x="1964" y="388"/>
                  </a:lnTo>
                  <a:lnTo>
                    <a:pt x="2016" y="311"/>
                  </a:lnTo>
                  <a:lnTo>
                    <a:pt x="2016" y="233"/>
                  </a:lnTo>
                  <a:lnTo>
                    <a:pt x="2016" y="130"/>
                  </a:lnTo>
                  <a:lnTo>
                    <a:pt x="1964" y="52"/>
                  </a:lnTo>
                  <a:lnTo>
                    <a:pt x="1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5"/>
            <p:cNvSpPr/>
            <p:nvPr/>
          </p:nvSpPr>
          <p:spPr>
            <a:xfrm>
              <a:off x="5688775" y="3401050"/>
              <a:ext cx="13600" cy="11000"/>
            </a:xfrm>
            <a:custGeom>
              <a:avLst/>
              <a:gdLst/>
              <a:ahLst/>
              <a:cxnLst/>
              <a:rect l="l" t="t" r="r" b="b"/>
              <a:pathLst>
                <a:path w="544" h="440" extrusionOk="0">
                  <a:moveTo>
                    <a:pt x="130" y="1"/>
                  </a:moveTo>
                  <a:lnTo>
                    <a:pt x="78" y="52"/>
                  </a:lnTo>
                  <a:lnTo>
                    <a:pt x="27" y="130"/>
                  </a:lnTo>
                  <a:lnTo>
                    <a:pt x="1" y="233"/>
                  </a:lnTo>
                  <a:lnTo>
                    <a:pt x="27" y="311"/>
                  </a:lnTo>
                  <a:lnTo>
                    <a:pt x="78" y="388"/>
                  </a:lnTo>
                  <a:lnTo>
                    <a:pt x="130" y="440"/>
                  </a:lnTo>
                  <a:lnTo>
                    <a:pt x="414" y="440"/>
                  </a:lnTo>
                  <a:lnTo>
                    <a:pt x="492" y="388"/>
                  </a:lnTo>
                  <a:lnTo>
                    <a:pt x="543" y="311"/>
                  </a:lnTo>
                  <a:lnTo>
                    <a:pt x="543" y="233"/>
                  </a:lnTo>
                  <a:lnTo>
                    <a:pt x="543" y="130"/>
                  </a:lnTo>
                  <a:lnTo>
                    <a:pt x="492" y="52"/>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5"/>
            <p:cNvSpPr/>
            <p:nvPr/>
          </p:nvSpPr>
          <p:spPr>
            <a:xfrm>
              <a:off x="5609325" y="3401050"/>
              <a:ext cx="13600" cy="11000"/>
            </a:xfrm>
            <a:custGeom>
              <a:avLst/>
              <a:gdLst/>
              <a:ahLst/>
              <a:cxnLst/>
              <a:rect l="l" t="t" r="r" b="b"/>
              <a:pathLst>
                <a:path w="544" h="440" extrusionOk="0">
                  <a:moveTo>
                    <a:pt x="130" y="1"/>
                  </a:moveTo>
                  <a:lnTo>
                    <a:pt x="52" y="52"/>
                  </a:lnTo>
                  <a:lnTo>
                    <a:pt x="1" y="130"/>
                  </a:lnTo>
                  <a:lnTo>
                    <a:pt x="1" y="233"/>
                  </a:lnTo>
                  <a:lnTo>
                    <a:pt x="1" y="311"/>
                  </a:lnTo>
                  <a:lnTo>
                    <a:pt x="52" y="388"/>
                  </a:lnTo>
                  <a:lnTo>
                    <a:pt x="130" y="440"/>
                  </a:lnTo>
                  <a:lnTo>
                    <a:pt x="388" y="440"/>
                  </a:lnTo>
                  <a:lnTo>
                    <a:pt x="466" y="388"/>
                  </a:lnTo>
                  <a:lnTo>
                    <a:pt x="517" y="311"/>
                  </a:lnTo>
                  <a:lnTo>
                    <a:pt x="543" y="233"/>
                  </a:lnTo>
                  <a:lnTo>
                    <a:pt x="517" y="130"/>
                  </a:lnTo>
                  <a:lnTo>
                    <a:pt x="466" y="52"/>
                  </a:lnTo>
                  <a:lnTo>
                    <a:pt x="3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5"/>
            <p:cNvSpPr/>
            <p:nvPr/>
          </p:nvSpPr>
          <p:spPr>
            <a:xfrm>
              <a:off x="5636450" y="3740175"/>
              <a:ext cx="38800" cy="11675"/>
            </a:xfrm>
            <a:custGeom>
              <a:avLst/>
              <a:gdLst/>
              <a:ahLst/>
              <a:cxnLst/>
              <a:rect l="l" t="t" r="r" b="b"/>
              <a:pathLst>
                <a:path w="1552" h="467" extrusionOk="0">
                  <a:moveTo>
                    <a:pt x="233" y="1"/>
                  </a:moveTo>
                  <a:lnTo>
                    <a:pt x="130" y="27"/>
                  </a:lnTo>
                  <a:lnTo>
                    <a:pt x="78" y="78"/>
                  </a:lnTo>
                  <a:lnTo>
                    <a:pt x="27" y="156"/>
                  </a:lnTo>
                  <a:lnTo>
                    <a:pt x="1" y="234"/>
                  </a:lnTo>
                  <a:lnTo>
                    <a:pt x="27" y="337"/>
                  </a:lnTo>
                  <a:lnTo>
                    <a:pt x="78" y="389"/>
                  </a:lnTo>
                  <a:lnTo>
                    <a:pt x="130" y="440"/>
                  </a:lnTo>
                  <a:lnTo>
                    <a:pt x="233" y="466"/>
                  </a:lnTo>
                  <a:lnTo>
                    <a:pt x="1319" y="466"/>
                  </a:lnTo>
                  <a:lnTo>
                    <a:pt x="1422" y="440"/>
                  </a:lnTo>
                  <a:lnTo>
                    <a:pt x="1474" y="389"/>
                  </a:lnTo>
                  <a:lnTo>
                    <a:pt x="1525" y="337"/>
                  </a:lnTo>
                  <a:lnTo>
                    <a:pt x="1551" y="234"/>
                  </a:lnTo>
                  <a:lnTo>
                    <a:pt x="1525" y="156"/>
                  </a:lnTo>
                  <a:lnTo>
                    <a:pt x="1474" y="78"/>
                  </a:lnTo>
                  <a:lnTo>
                    <a:pt x="1422" y="27"/>
                  </a:lnTo>
                  <a:lnTo>
                    <a:pt x="1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5"/>
            <p:cNvSpPr/>
            <p:nvPr/>
          </p:nvSpPr>
          <p:spPr>
            <a:xfrm>
              <a:off x="5518250" y="3381675"/>
              <a:ext cx="339150" cy="388900"/>
            </a:xfrm>
            <a:custGeom>
              <a:avLst/>
              <a:gdLst/>
              <a:ahLst/>
              <a:cxnLst/>
              <a:rect l="l" t="t" r="r" b="b"/>
              <a:pathLst>
                <a:path w="13566" h="15556" extrusionOk="0">
                  <a:moveTo>
                    <a:pt x="9173" y="1990"/>
                  </a:moveTo>
                  <a:lnTo>
                    <a:pt x="9173" y="2429"/>
                  </a:lnTo>
                  <a:lnTo>
                    <a:pt x="1835" y="2429"/>
                  </a:lnTo>
                  <a:lnTo>
                    <a:pt x="1835" y="1990"/>
                  </a:lnTo>
                  <a:close/>
                  <a:moveTo>
                    <a:pt x="7209" y="4884"/>
                  </a:moveTo>
                  <a:lnTo>
                    <a:pt x="7080" y="5117"/>
                  </a:lnTo>
                  <a:lnTo>
                    <a:pt x="6951" y="5349"/>
                  </a:lnTo>
                  <a:lnTo>
                    <a:pt x="3127" y="5349"/>
                  </a:lnTo>
                  <a:lnTo>
                    <a:pt x="3075" y="5323"/>
                  </a:lnTo>
                  <a:lnTo>
                    <a:pt x="3049" y="5272"/>
                  </a:lnTo>
                  <a:lnTo>
                    <a:pt x="3049" y="4962"/>
                  </a:lnTo>
                  <a:lnTo>
                    <a:pt x="3075" y="4910"/>
                  </a:lnTo>
                  <a:lnTo>
                    <a:pt x="3127" y="4884"/>
                  </a:lnTo>
                  <a:close/>
                  <a:moveTo>
                    <a:pt x="6744" y="5788"/>
                  </a:moveTo>
                  <a:lnTo>
                    <a:pt x="6667" y="6073"/>
                  </a:lnTo>
                  <a:lnTo>
                    <a:pt x="6615" y="6331"/>
                  </a:lnTo>
                  <a:lnTo>
                    <a:pt x="6589" y="6641"/>
                  </a:lnTo>
                  <a:lnTo>
                    <a:pt x="6563" y="6925"/>
                  </a:lnTo>
                  <a:lnTo>
                    <a:pt x="6563" y="7804"/>
                  </a:lnTo>
                  <a:lnTo>
                    <a:pt x="6331" y="7933"/>
                  </a:lnTo>
                  <a:lnTo>
                    <a:pt x="6047" y="8036"/>
                  </a:lnTo>
                  <a:lnTo>
                    <a:pt x="5788" y="8088"/>
                  </a:lnTo>
                  <a:lnTo>
                    <a:pt x="5504" y="8114"/>
                  </a:lnTo>
                  <a:lnTo>
                    <a:pt x="5297" y="8088"/>
                  </a:lnTo>
                  <a:lnTo>
                    <a:pt x="5091" y="8062"/>
                  </a:lnTo>
                  <a:lnTo>
                    <a:pt x="4910" y="8011"/>
                  </a:lnTo>
                  <a:lnTo>
                    <a:pt x="4729" y="7959"/>
                  </a:lnTo>
                  <a:lnTo>
                    <a:pt x="4548" y="7855"/>
                  </a:lnTo>
                  <a:lnTo>
                    <a:pt x="4393" y="7752"/>
                  </a:lnTo>
                  <a:lnTo>
                    <a:pt x="4238" y="7649"/>
                  </a:lnTo>
                  <a:lnTo>
                    <a:pt x="4083" y="7520"/>
                  </a:lnTo>
                  <a:lnTo>
                    <a:pt x="3954" y="7365"/>
                  </a:lnTo>
                  <a:lnTo>
                    <a:pt x="3850" y="7210"/>
                  </a:lnTo>
                  <a:lnTo>
                    <a:pt x="3747" y="7054"/>
                  </a:lnTo>
                  <a:lnTo>
                    <a:pt x="3644" y="6874"/>
                  </a:lnTo>
                  <a:lnTo>
                    <a:pt x="3592" y="6693"/>
                  </a:lnTo>
                  <a:lnTo>
                    <a:pt x="3540" y="6512"/>
                  </a:lnTo>
                  <a:lnTo>
                    <a:pt x="3514" y="6305"/>
                  </a:lnTo>
                  <a:lnTo>
                    <a:pt x="3489" y="6098"/>
                  </a:lnTo>
                  <a:lnTo>
                    <a:pt x="3489" y="5788"/>
                  </a:lnTo>
                  <a:close/>
                  <a:moveTo>
                    <a:pt x="6563" y="8321"/>
                  </a:moveTo>
                  <a:lnTo>
                    <a:pt x="6563" y="8346"/>
                  </a:lnTo>
                  <a:lnTo>
                    <a:pt x="6538" y="8346"/>
                  </a:lnTo>
                  <a:lnTo>
                    <a:pt x="6563" y="8321"/>
                  </a:lnTo>
                  <a:close/>
                  <a:moveTo>
                    <a:pt x="10052" y="3876"/>
                  </a:moveTo>
                  <a:lnTo>
                    <a:pt x="10362" y="3902"/>
                  </a:lnTo>
                  <a:lnTo>
                    <a:pt x="10672" y="3954"/>
                  </a:lnTo>
                  <a:lnTo>
                    <a:pt x="10956" y="4031"/>
                  </a:lnTo>
                  <a:lnTo>
                    <a:pt x="11240" y="4135"/>
                  </a:lnTo>
                  <a:lnTo>
                    <a:pt x="11499" y="4238"/>
                  </a:lnTo>
                  <a:lnTo>
                    <a:pt x="11757" y="4393"/>
                  </a:lnTo>
                  <a:lnTo>
                    <a:pt x="11990" y="4574"/>
                  </a:lnTo>
                  <a:lnTo>
                    <a:pt x="12196" y="4781"/>
                  </a:lnTo>
                  <a:lnTo>
                    <a:pt x="12403" y="4987"/>
                  </a:lnTo>
                  <a:lnTo>
                    <a:pt x="12584" y="5220"/>
                  </a:lnTo>
                  <a:lnTo>
                    <a:pt x="12739" y="5478"/>
                  </a:lnTo>
                  <a:lnTo>
                    <a:pt x="12868" y="5737"/>
                  </a:lnTo>
                  <a:lnTo>
                    <a:pt x="12971" y="6021"/>
                  </a:lnTo>
                  <a:lnTo>
                    <a:pt x="13023" y="6305"/>
                  </a:lnTo>
                  <a:lnTo>
                    <a:pt x="13075" y="6615"/>
                  </a:lnTo>
                  <a:lnTo>
                    <a:pt x="13101" y="6925"/>
                  </a:lnTo>
                  <a:lnTo>
                    <a:pt x="13075" y="7235"/>
                  </a:lnTo>
                  <a:lnTo>
                    <a:pt x="13023" y="7520"/>
                  </a:lnTo>
                  <a:lnTo>
                    <a:pt x="12971" y="7830"/>
                  </a:lnTo>
                  <a:lnTo>
                    <a:pt x="12868" y="8114"/>
                  </a:lnTo>
                  <a:lnTo>
                    <a:pt x="12739" y="8372"/>
                  </a:lnTo>
                  <a:lnTo>
                    <a:pt x="12584" y="8631"/>
                  </a:lnTo>
                  <a:lnTo>
                    <a:pt x="12403" y="8863"/>
                  </a:lnTo>
                  <a:lnTo>
                    <a:pt x="12196" y="9070"/>
                  </a:lnTo>
                  <a:lnTo>
                    <a:pt x="11990" y="9277"/>
                  </a:lnTo>
                  <a:lnTo>
                    <a:pt x="11757" y="9432"/>
                  </a:lnTo>
                  <a:lnTo>
                    <a:pt x="11499" y="9587"/>
                  </a:lnTo>
                  <a:lnTo>
                    <a:pt x="11240" y="9716"/>
                  </a:lnTo>
                  <a:lnTo>
                    <a:pt x="10956" y="9819"/>
                  </a:lnTo>
                  <a:lnTo>
                    <a:pt x="10672" y="9897"/>
                  </a:lnTo>
                  <a:lnTo>
                    <a:pt x="10362" y="9948"/>
                  </a:lnTo>
                  <a:lnTo>
                    <a:pt x="7313" y="9948"/>
                  </a:lnTo>
                  <a:lnTo>
                    <a:pt x="7261" y="9923"/>
                  </a:lnTo>
                  <a:lnTo>
                    <a:pt x="7132" y="9845"/>
                  </a:lnTo>
                  <a:lnTo>
                    <a:pt x="7054" y="9716"/>
                  </a:lnTo>
                  <a:lnTo>
                    <a:pt x="7029" y="9664"/>
                  </a:lnTo>
                  <a:lnTo>
                    <a:pt x="7029" y="9587"/>
                  </a:lnTo>
                  <a:lnTo>
                    <a:pt x="7029" y="6925"/>
                  </a:lnTo>
                  <a:lnTo>
                    <a:pt x="7029" y="6615"/>
                  </a:lnTo>
                  <a:lnTo>
                    <a:pt x="7080" y="6305"/>
                  </a:lnTo>
                  <a:lnTo>
                    <a:pt x="7158" y="6021"/>
                  </a:lnTo>
                  <a:lnTo>
                    <a:pt x="7261" y="5737"/>
                  </a:lnTo>
                  <a:lnTo>
                    <a:pt x="7390" y="5478"/>
                  </a:lnTo>
                  <a:lnTo>
                    <a:pt x="7545" y="5220"/>
                  </a:lnTo>
                  <a:lnTo>
                    <a:pt x="7726" y="4987"/>
                  </a:lnTo>
                  <a:lnTo>
                    <a:pt x="7907" y="4781"/>
                  </a:lnTo>
                  <a:lnTo>
                    <a:pt x="8140" y="4574"/>
                  </a:lnTo>
                  <a:lnTo>
                    <a:pt x="8372" y="4393"/>
                  </a:lnTo>
                  <a:lnTo>
                    <a:pt x="8605" y="4238"/>
                  </a:lnTo>
                  <a:lnTo>
                    <a:pt x="8889" y="4135"/>
                  </a:lnTo>
                  <a:lnTo>
                    <a:pt x="9147" y="4031"/>
                  </a:lnTo>
                  <a:lnTo>
                    <a:pt x="9457" y="3954"/>
                  </a:lnTo>
                  <a:lnTo>
                    <a:pt x="9742" y="3902"/>
                  </a:lnTo>
                  <a:lnTo>
                    <a:pt x="10052" y="3876"/>
                  </a:lnTo>
                  <a:close/>
                  <a:moveTo>
                    <a:pt x="5504" y="8553"/>
                  </a:moveTo>
                  <a:lnTo>
                    <a:pt x="5788" y="8579"/>
                  </a:lnTo>
                  <a:lnTo>
                    <a:pt x="6047" y="8631"/>
                  </a:lnTo>
                  <a:lnTo>
                    <a:pt x="6331" y="8734"/>
                  </a:lnTo>
                  <a:lnTo>
                    <a:pt x="6563" y="8863"/>
                  </a:lnTo>
                  <a:lnTo>
                    <a:pt x="6563" y="9587"/>
                  </a:lnTo>
                  <a:lnTo>
                    <a:pt x="6589" y="9742"/>
                  </a:lnTo>
                  <a:lnTo>
                    <a:pt x="6641" y="9897"/>
                  </a:lnTo>
                  <a:lnTo>
                    <a:pt x="6718" y="10052"/>
                  </a:lnTo>
                  <a:lnTo>
                    <a:pt x="6822" y="10181"/>
                  </a:lnTo>
                  <a:lnTo>
                    <a:pt x="6925" y="10284"/>
                  </a:lnTo>
                  <a:lnTo>
                    <a:pt x="7080" y="10336"/>
                  </a:lnTo>
                  <a:lnTo>
                    <a:pt x="7235" y="10388"/>
                  </a:lnTo>
                  <a:lnTo>
                    <a:pt x="7390" y="10414"/>
                  </a:lnTo>
                  <a:lnTo>
                    <a:pt x="7494" y="10414"/>
                  </a:lnTo>
                  <a:lnTo>
                    <a:pt x="7519" y="10569"/>
                  </a:lnTo>
                  <a:lnTo>
                    <a:pt x="7519" y="10879"/>
                  </a:lnTo>
                  <a:lnTo>
                    <a:pt x="3489" y="10879"/>
                  </a:lnTo>
                  <a:lnTo>
                    <a:pt x="3489" y="10569"/>
                  </a:lnTo>
                  <a:lnTo>
                    <a:pt x="3514" y="10362"/>
                  </a:lnTo>
                  <a:lnTo>
                    <a:pt x="3540" y="10155"/>
                  </a:lnTo>
                  <a:lnTo>
                    <a:pt x="3592" y="9974"/>
                  </a:lnTo>
                  <a:lnTo>
                    <a:pt x="3644" y="9793"/>
                  </a:lnTo>
                  <a:lnTo>
                    <a:pt x="3747" y="9613"/>
                  </a:lnTo>
                  <a:lnTo>
                    <a:pt x="3850" y="9457"/>
                  </a:lnTo>
                  <a:lnTo>
                    <a:pt x="3954" y="9302"/>
                  </a:lnTo>
                  <a:lnTo>
                    <a:pt x="4083" y="9147"/>
                  </a:lnTo>
                  <a:lnTo>
                    <a:pt x="4238" y="9018"/>
                  </a:lnTo>
                  <a:lnTo>
                    <a:pt x="4393" y="8915"/>
                  </a:lnTo>
                  <a:lnTo>
                    <a:pt x="4548" y="8812"/>
                  </a:lnTo>
                  <a:lnTo>
                    <a:pt x="4729" y="8708"/>
                  </a:lnTo>
                  <a:lnTo>
                    <a:pt x="4910" y="8656"/>
                  </a:lnTo>
                  <a:lnTo>
                    <a:pt x="5091" y="8605"/>
                  </a:lnTo>
                  <a:lnTo>
                    <a:pt x="5297" y="8579"/>
                  </a:lnTo>
                  <a:lnTo>
                    <a:pt x="5504" y="8553"/>
                  </a:lnTo>
                  <a:close/>
                  <a:moveTo>
                    <a:pt x="7881" y="11318"/>
                  </a:moveTo>
                  <a:lnTo>
                    <a:pt x="7933" y="11344"/>
                  </a:lnTo>
                  <a:lnTo>
                    <a:pt x="7959" y="11395"/>
                  </a:lnTo>
                  <a:lnTo>
                    <a:pt x="7959" y="11705"/>
                  </a:lnTo>
                  <a:lnTo>
                    <a:pt x="7933" y="11757"/>
                  </a:lnTo>
                  <a:lnTo>
                    <a:pt x="7881" y="11783"/>
                  </a:lnTo>
                  <a:lnTo>
                    <a:pt x="3127" y="11783"/>
                  </a:lnTo>
                  <a:lnTo>
                    <a:pt x="3075" y="11757"/>
                  </a:lnTo>
                  <a:lnTo>
                    <a:pt x="3049" y="11705"/>
                  </a:lnTo>
                  <a:lnTo>
                    <a:pt x="3049" y="11395"/>
                  </a:lnTo>
                  <a:lnTo>
                    <a:pt x="3075" y="11344"/>
                  </a:lnTo>
                  <a:lnTo>
                    <a:pt x="3127" y="11318"/>
                  </a:lnTo>
                  <a:close/>
                  <a:moveTo>
                    <a:pt x="1447" y="1"/>
                  </a:moveTo>
                  <a:lnTo>
                    <a:pt x="1241" y="26"/>
                  </a:lnTo>
                  <a:lnTo>
                    <a:pt x="1060" y="78"/>
                  </a:lnTo>
                  <a:lnTo>
                    <a:pt x="905" y="181"/>
                  </a:lnTo>
                  <a:lnTo>
                    <a:pt x="750" y="311"/>
                  </a:lnTo>
                  <a:lnTo>
                    <a:pt x="621" y="440"/>
                  </a:lnTo>
                  <a:lnTo>
                    <a:pt x="543" y="621"/>
                  </a:lnTo>
                  <a:lnTo>
                    <a:pt x="491" y="802"/>
                  </a:lnTo>
                  <a:lnTo>
                    <a:pt x="466" y="1008"/>
                  </a:lnTo>
                  <a:lnTo>
                    <a:pt x="466" y="3721"/>
                  </a:lnTo>
                  <a:lnTo>
                    <a:pt x="362" y="3747"/>
                  </a:lnTo>
                  <a:lnTo>
                    <a:pt x="285" y="3773"/>
                  </a:lnTo>
                  <a:lnTo>
                    <a:pt x="207" y="3825"/>
                  </a:lnTo>
                  <a:lnTo>
                    <a:pt x="130" y="3902"/>
                  </a:lnTo>
                  <a:lnTo>
                    <a:pt x="78" y="3980"/>
                  </a:lnTo>
                  <a:lnTo>
                    <a:pt x="52" y="4057"/>
                  </a:lnTo>
                  <a:lnTo>
                    <a:pt x="26" y="4161"/>
                  </a:lnTo>
                  <a:lnTo>
                    <a:pt x="0" y="4238"/>
                  </a:lnTo>
                  <a:lnTo>
                    <a:pt x="0" y="4832"/>
                  </a:lnTo>
                  <a:lnTo>
                    <a:pt x="26" y="4910"/>
                  </a:lnTo>
                  <a:lnTo>
                    <a:pt x="52" y="5013"/>
                  </a:lnTo>
                  <a:lnTo>
                    <a:pt x="78" y="5091"/>
                  </a:lnTo>
                  <a:lnTo>
                    <a:pt x="130" y="5168"/>
                  </a:lnTo>
                  <a:lnTo>
                    <a:pt x="207" y="5246"/>
                  </a:lnTo>
                  <a:lnTo>
                    <a:pt x="285" y="5297"/>
                  </a:lnTo>
                  <a:lnTo>
                    <a:pt x="362" y="5323"/>
                  </a:lnTo>
                  <a:lnTo>
                    <a:pt x="466" y="5349"/>
                  </a:lnTo>
                  <a:lnTo>
                    <a:pt x="466" y="5814"/>
                  </a:lnTo>
                  <a:lnTo>
                    <a:pt x="362" y="5840"/>
                  </a:lnTo>
                  <a:lnTo>
                    <a:pt x="285" y="5866"/>
                  </a:lnTo>
                  <a:lnTo>
                    <a:pt x="207" y="5918"/>
                  </a:lnTo>
                  <a:lnTo>
                    <a:pt x="130" y="5995"/>
                  </a:lnTo>
                  <a:lnTo>
                    <a:pt x="78" y="6073"/>
                  </a:lnTo>
                  <a:lnTo>
                    <a:pt x="52" y="6150"/>
                  </a:lnTo>
                  <a:lnTo>
                    <a:pt x="26" y="6253"/>
                  </a:lnTo>
                  <a:lnTo>
                    <a:pt x="0" y="6331"/>
                  </a:lnTo>
                  <a:lnTo>
                    <a:pt x="0" y="6925"/>
                  </a:lnTo>
                  <a:lnTo>
                    <a:pt x="26" y="7029"/>
                  </a:lnTo>
                  <a:lnTo>
                    <a:pt x="52" y="7106"/>
                  </a:lnTo>
                  <a:lnTo>
                    <a:pt x="78" y="7184"/>
                  </a:lnTo>
                  <a:lnTo>
                    <a:pt x="130" y="7261"/>
                  </a:lnTo>
                  <a:lnTo>
                    <a:pt x="207" y="7339"/>
                  </a:lnTo>
                  <a:lnTo>
                    <a:pt x="285" y="7390"/>
                  </a:lnTo>
                  <a:lnTo>
                    <a:pt x="362" y="7416"/>
                  </a:lnTo>
                  <a:lnTo>
                    <a:pt x="466" y="7442"/>
                  </a:lnTo>
                  <a:lnTo>
                    <a:pt x="466" y="14574"/>
                  </a:lnTo>
                  <a:lnTo>
                    <a:pt x="491" y="14780"/>
                  </a:lnTo>
                  <a:lnTo>
                    <a:pt x="543" y="14961"/>
                  </a:lnTo>
                  <a:lnTo>
                    <a:pt x="621" y="15116"/>
                  </a:lnTo>
                  <a:lnTo>
                    <a:pt x="750" y="15271"/>
                  </a:lnTo>
                  <a:lnTo>
                    <a:pt x="905" y="15400"/>
                  </a:lnTo>
                  <a:lnTo>
                    <a:pt x="1060" y="15478"/>
                  </a:lnTo>
                  <a:lnTo>
                    <a:pt x="1241" y="15555"/>
                  </a:lnTo>
                  <a:lnTo>
                    <a:pt x="2300" y="15555"/>
                  </a:lnTo>
                  <a:lnTo>
                    <a:pt x="2378" y="15504"/>
                  </a:lnTo>
                  <a:lnTo>
                    <a:pt x="2429" y="15426"/>
                  </a:lnTo>
                  <a:lnTo>
                    <a:pt x="2429" y="15323"/>
                  </a:lnTo>
                  <a:lnTo>
                    <a:pt x="2429" y="15245"/>
                  </a:lnTo>
                  <a:lnTo>
                    <a:pt x="2378" y="15168"/>
                  </a:lnTo>
                  <a:lnTo>
                    <a:pt x="2300" y="15116"/>
                  </a:lnTo>
                  <a:lnTo>
                    <a:pt x="1447" y="15116"/>
                  </a:lnTo>
                  <a:lnTo>
                    <a:pt x="1344" y="15090"/>
                  </a:lnTo>
                  <a:lnTo>
                    <a:pt x="1241" y="15064"/>
                  </a:lnTo>
                  <a:lnTo>
                    <a:pt x="1163" y="15013"/>
                  </a:lnTo>
                  <a:lnTo>
                    <a:pt x="1060" y="14961"/>
                  </a:lnTo>
                  <a:lnTo>
                    <a:pt x="1008" y="14884"/>
                  </a:lnTo>
                  <a:lnTo>
                    <a:pt x="956" y="14780"/>
                  </a:lnTo>
                  <a:lnTo>
                    <a:pt x="931" y="14677"/>
                  </a:lnTo>
                  <a:lnTo>
                    <a:pt x="905" y="14574"/>
                  </a:lnTo>
                  <a:lnTo>
                    <a:pt x="905" y="1008"/>
                  </a:lnTo>
                  <a:lnTo>
                    <a:pt x="931" y="879"/>
                  </a:lnTo>
                  <a:lnTo>
                    <a:pt x="956" y="802"/>
                  </a:lnTo>
                  <a:lnTo>
                    <a:pt x="1008" y="698"/>
                  </a:lnTo>
                  <a:lnTo>
                    <a:pt x="1060" y="621"/>
                  </a:lnTo>
                  <a:lnTo>
                    <a:pt x="1163" y="569"/>
                  </a:lnTo>
                  <a:lnTo>
                    <a:pt x="1241" y="517"/>
                  </a:lnTo>
                  <a:lnTo>
                    <a:pt x="1344" y="466"/>
                  </a:lnTo>
                  <a:lnTo>
                    <a:pt x="9664" y="466"/>
                  </a:lnTo>
                  <a:lnTo>
                    <a:pt x="9767" y="517"/>
                  </a:lnTo>
                  <a:lnTo>
                    <a:pt x="9845" y="569"/>
                  </a:lnTo>
                  <a:lnTo>
                    <a:pt x="9922" y="621"/>
                  </a:lnTo>
                  <a:lnTo>
                    <a:pt x="10000" y="698"/>
                  </a:lnTo>
                  <a:lnTo>
                    <a:pt x="10052" y="802"/>
                  </a:lnTo>
                  <a:lnTo>
                    <a:pt x="10077" y="879"/>
                  </a:lnTo>
                  <a:lnTo>
                    <a:pt x="10077" y="1008"/>
                  </a:lnTo>
                  <a:lnTo>
                    <a:pt x="10077" y="3437"/>
                  </a:lnTo>
                  <a:lnTo>
                    <a:pt x="10052" y="3437"/>
                  </a:lnTo>
                  <a:lnTo>
                    <a:pt x="9638" y="3463"/>
                  </a:lnTo>
                  <a:lnTo>
                    <a:pt x="9638" y="1913"/>
                  </a:lnTo>
                  <a:lnTo>
                    <a:pt x="9638" y="1835"/>
                  </a:lnTo>
                  <a:lnTo>
                    <a:pt x="9612" y="1758"/>
                  </a:lnTo>
                  <a:lnTo>
                    <a:pt x="9535" y="1628"/>
                  </a:lnTo>
                  <a:lnTo>
                    <a:pt x="9406" y="1551"/>
                  </a:lnTo>
                  <a:lnTo>
                    <a:pt x="9328" y="1525"/>
                  </a:lnTo>
                  <a:lnTo>
                    <a:pt x="1680" y="1525"/>
                  </a:lnTo>
                  <a:lnTo>
                    <a:pt x="1602" y="1551"/>
                  </a:lnTo>
                  <a:lnTo>
                    <a:pt x="1473" y="1628"/>
                  </a:lnTo>
                  <a:lnTo>
                    <a:pt x="1396" y="1758"/>
                  </a:lnTo>
                  <a:lnTo>
                    <a:pt x="1370" y="1835"/>
                  </a:lnTo>
                  <a:lnTo>
                    <a:pt x="1370" y="1913"/>
                  </a:lnTo>
                  <a:lnTo>
                    <a:pt x="1370" y="13669"/>
                  </a:lnTo>
                  <a:lnTo>
                    <a:pt x="1370" y="13747"/>
                  </a:lnTo>
                  <a:lnTo>
                    <a:pt x="1396" y="13824"/>
                  </a:lnTo>
                  <a:lnTo>
                    <a:pt x="1473" y="13928"/>
                  </a:lnTo>
                  <a:lnTo>
                    <a:pt x="1602" y="14005"/>
                  </a:lnTo>
                  <a:lnTo>
                    <a:pt x="1680" y="14031"/>
                  </a:lnTo>
                  <a:lnTo>
                    <a:pt x="1757" y="14057"/>
                  </a:lnTo>
                  <a:lnTo>
                    <a:pt x="9251" y="14057"/>
                  </a:lnTo>
                  <a:lnTo>
                    <a:pt x="9328" y="14031"/>
                  </a:lnTo>
                  <a:lnTo>
                    <a:pt x="9406" y="14005"/>
                  </a:lnTo>
                  <a:lnTo>
                    <a:pt x="9535" y="13928"/>
                  </a:lnTo>
                  <a:lnTo>
                    <a:pt x="9612" y="13824"/>
                  </a:lnTo>
                  <a:lnTo>
                    <a:pt x="9638" y="13747"/>
                  </a:lnTo>
                  <a:lnTo>
                    <a:pt x="9638" y="13669"/>
                  </a:lnTo>
                  <a:lnTo>
                    <a:pt x="9638" y="11240"/>
                  </a:lnTo>
                  <a:lnTo>
                    <a:pt x="9612" y="11163"/>
                  </a:lnTo>
                  <a:lnTo>
                    <a:pt x="9561" y="11085"/>
                  </a:lnTo>
                  <a:lnTo>
                    <a:pt x="9483" y="11034"/>
                  </a:lnTo>
                  <a:lnTo>
                    <a:pt x="9328" y="11034"/>
                  </a:lnTo>
                  <a:lnTo>
                    <a:pt x="9251" y="11085"/>
                  </a:lnTo>
                  <a:lnTo>
                    <a:pt x="9199" y="11163"/>
                  </a:lnTo>
                  <a:lnTo>
                    <a:pt x="9173" y="11240"/>
                  </a:lnTo>
                  <a:lnTo>
                    <a:pt x="9173" y="13592"/>
                  </a:lnTo>
                  <a:lnTo>
                    <a:pt x="1835" y="13592"/>
                  </a:lnTo>
                  <a:lnTo>
                    <a:pt x="1835" y="2894"/>
                  </a:lnTo>
                  <a:lnTo>
                    <a:pt x="9173" y="2894"/>
                  </a:lnTo>
                  <a:lnTo>
                    <a:pt x="9173" y="3540"/>
                  </a:lnTo>
                  <a:lnTo>
                    <a:pt x="8734" y="3695"/>
                  </a:lnTo>
                  <a:lnTo>
                    <a:pt x="8320" y="3876"/>
                  </a:lnTo>
                  <a:lnTo>
                    <a:pt x="7959" y="4135"/>
                  </a:lnTo>
                  <a:lnTo>
                    <a:pt x="7623" y="4419"/>
                  </a:lnTo>
                  <a:lnTo>
                    <a:pt x="3127" y="4419"/>
                  </a:lnTo>
                  <a:lnTo>
                    <a:pt x="3024" y="4445"/>
                  </a:lnTo>
                  <a:lnTo>
                    <a:pt x="2920" y="4471"/>
                  </a:lnTo>
                  <a:lnTo>
                    <a:pt x="2817" y="4522"/>
                  </a:lnTo>
                  <a:lnTo>
                    <a:pt x="2739" y="4574"/>
                  </a:lnTo>
                  <a:lnTo>
                    <a:pt x="2688" y="4677"/>
                  </a:lnTo>
                  <a:lnTo>
                    <a:pt x="2636" y="4755"/>
                  </a:lnTo>
                  <a:lnTo>
                    <a:pt x="2610" y="4858"/>
                  </a:lnTo>
                  <a:lnTo>
                    <a:pt x="2584" y="4962"/>
                  </a:lnTo>
                  <a:lnTo>
                    <a:pt x="2584" y="5272"/>
                  </a:lnTo>
                  <a:lnTo>
                    <a:pt x="2584" y="5375"/>
                  </a:lnTo>
                  <a:lnTo>
                    <a:pt x="2610" y="5452"/>
                  </a:lnTo>
                  <a:lnTo>
                    <a:pt x="2662" y="5530"/>
                  </a:lnTo>
                  <a:lnTo>
                    <a:pt x="2713" y="5608"/>
                  </a:lnTo>
                  <a:lnTo>
                    <a:pt x="2791" y="5685"/>
                  </a:lnTo>
                  <a:lnTo>
                    <a:pt x="2868" y="5737"/>
                  </a:lnTo>
                  <a:lnTo>
                    <a:pt x="2946" y="5763"/>
                  </a:lnTo>
                  <a:lnTo>
                    <a:pt x="3049" y="5788"/>
                  </a:lnTo>
                  <a:lnTo>
                    <a:pt x="3049" y="6098"/>
                  </a:lnTo>
                  <a:lnTo>
                    <a:pt x="3075" y="6460"/>
                  </a:lnTo>
                  <a:lnTo>
                    <a:pt x="3153" y="6822"/>
                  </a:lnTo>
                  <a:lnTo>
                    <a:pt x="3282" y="7132"/>
                  </a:lnTo>
                  <a:lnTo>
                    <a:pt x="3437" y="7442"/>
                  </a:lnTo>
                  <a:lnTo>
                    <a:pt x="3644" y="7726"/>
                  </a:lnTo>
                  <a:lnTo>
                    <a:pt x="3902" y="7959"/>
                  </a:lnTo>
                  <a:lnTo>
                    <a:pt x="4160" y="8166"/>
                  </a:lnTo>
                  <a:lnTo>
                    <a:pt x="4470" y="8346"/>
                  </a:lnTo>
                  <a:lnTo>
                    <a:pt x="4160" y="8501"/>
                  </a:lnTo>
                  <a:lnTo>
                    <a:pt x="3902" y="8708"/>
                  </a:lnTo>
                  <a:lnTo>
                    <a:pt x="3644" y="8941"/>
                  </a:lnTo>
                  <a:lnTo>
                    <a:pt x="3437" y="9225"/>
                  </a:lnTo>
                  <a:lnTo>
                    <a:pt x="3282" y="9535"/>
                  </a:lnTo>
                  <a:lnTo>
                    <a:pt x="3153" y="9845"/>
                  </a:lnTo>
                  <a:lnTo>
                    <a:pt x="3075" y="10207"/>
                  </a:lnTo>
                  <a:lnTo>
                    <a:pt x="3049" y="10569"/>
                  </a:lnTo>
                  <a:lnTo>
                    <a:pt x="3049" y="10879"/>
                  </a:lnTo>
                  <a:lnTo>
                    <a:pt x="2946" y="10904"/>
                  </a:lnTo>
                  <a:lnTo>
                    <a:pt x="2868" y="10930"/>
                  </a:lnTo>
                  <a:lnTo>
                    <a:pt x="2791" y="10982"/>
                  </a:lnTo>
                  <a:lnTo>
                    <a:pt x="2713" y="11059"/>
                  </a:lnTo>
                  <a:lnTo>
                    <a:pt x="2662" y="11137"/>
                  </a:lnTo>
                  <a:lnTo>
                    <a:pt x="2610" y="11215"/>
                  </a:lnTo>
                  <a:lnTo>
                    <a:pt x="2584" y="11292"/>
                  </a:lnTo>
                  <a:lnTo>
                    <a:pt x="2584" y="11395"/>
                  </a:lnTo>
                  <a:lnTo>
                    <a:pt x="2584" y="11705"/>
                  </a:lnTo>
                  <a:lnTo>
                    <a:pt x="2610" y="11809"/>
                  </a:lnTo>
                  <a:lnTo>
                    <a:pt x="2636" y="11912"/>
                  </a:lnTo>
                  <a:lnTo>
                    <a:pt x="2688" y="11990"/>
                  </a:lnTo>
                  <a:lnTo>
                    <a:pt x="2739" y="12093"/>
                  </a:lnTo>
                  <a:lnTo>
                    <a:pt x="2817" y="12145"/>
                  </a:lnTo>
                  <a:lnTo>
                    <a:pt x="2920" y="12196"/>
                  </a:lnTo>
                  <a:lnTo>
                    <a:pt x="3024" y="12222"/>
                  </a:lnTo>
                  <a:lnTo>
                    <a:pt x="3127" y="12248"/>
                  </a:lnTo>
                  <a:lnTo>
                    <a:pt x="7881" y="12248"/>
                  </a:lnTo>
                  <a:lnTo>
                    <a:pt x="7985" y="12222"/>
                  </a:lnTo>
                  <a:lnTo>
                    <a:pt x="8088" y="12196"/>
                  </a:lnTo>
                  <a:lnTo>
                    <a:pt x="8191" y="12145"/>
                  </a:lnTo>
                  <a:lnTo>
                    <a:pt x="8269" y="12093"/>
                  </a:lnTo>
                  <a:lnTo>
                    <a:pt x="8320" y="11990"/>
                  </a:lnTo>
                  <a:lnTo>
                    <a:pt x="8372" y="11912"/>
                  </a:lnTo>
                  <a:lnTo>
                    <a:pt x="8398" y="11809"/>
                  </a:lnTo>
                  <a:lnTo>
                    <a:pt x="8424" y="11705"/>
                  </a:lnTo>
                  <a:lnTo>
                    <a:pt x="8424" y="11395"/>
                  </a:lnTo>
                  <a:lnTo>
                    <a:pt x="8398" y="11292"/>
                  </a:lnTo>
                  <a:lnTo>
                    <a:pt x="8372" y="11215"/>
                  </a:lnTo>
                  <a:lnTo>
                    <a:pt x="8346" y="11137"/>
                  </a:lnTo>
                  <a:lnTo>
                    <a:pt x="8295" y="11059"/>
                  </a:lnTo>
                  <a:lnTo>
                    <a:pt x="8217" y="10982"/>
                  </a:lnTo>
                  <a:lnTo>
                    <a:pt x="8140" y="10930"/>
                  </a:lnTo>
                  <a:lnTo>
                    <a:pt x="8062" y="10904"/>
                  </a:lnTo>
                  <a:lnTo>
                    <a:pt x="7959" y="10879"/>
                  </a:lnTo>
                  <a:lnTo>
                    <a:pt x="7959" y="10569"/>
                  </a:lnTo>
                  <a:lnTo>
                    <a:pt x="7959" y="10414"/>
                  </a:lnTo>
                  <a:lnTo>
                    <a:pt x="10077" y="10414"/>
                  </a:lnTo>
                  <a:lnTo>
                    <a:pt x="10077" y="14574"/>
                  </a:lnTo>
                  <a:lnTo>
                    <a:pt x="10077" y="14677"/>
                  </a:lnTo>
                  <a:lnTo>
                    <a:pt x="10052" y="14780"/>
                  </a:lnTo>
                  <a:lnTo>
                    <a:pt x="10000" y="14884"/>
                  </a:lnTo>
                  <a:lnTo>
                    <a:pt x="9922" y="14961"/>
                  </a:lnTo>
                  <a:lnTo>
                    <a:pt x="9845" y="15013"/>
                  </a:lnTo>
                  <a:lnTo>
                    <a:pt x="9767" y="15064"/>
                  </a:lnTo>
                  <a:lnTo>
                    <a:pt x="9664" y="15090"/>
                  </a:lnTo>
                  <a:lnTo>
                    <a:pt x="9561" y="15116"/>
                  </a:lnTo>
                  <a:lnTo>
                    <a:pt x="3179" y="15116"/>
                  </a:lnTo>
                  <a:lnTo>
                    <a:pt x="3101" y="15168"/>
                  </a:lnTo>
                  <a:lnTo>
                    <a:pt x="3049" y="15245"/>
                  </a:lnTo>
                  <a:lnTo>
                    <a:pt x="3049" y="15323"/>
                  </a:lnTo>
                  <a:lnTo>
                    <a:pt x="3049" y="15426"/>
                  </a:lnTo>
                  <a:lnTo>
                    <a:pt x="3101" y="15504"/>
                  </a:lnTo>
                  <a:lnTo>
                    <a:pt x="3179" y="15555"/>
                  </a:lnTo>
                  <a:lnTo>
                    <a:pt x="9767" y="15555"/>
                  </a:lnTo>
                  <a:lnTo>
                    <a:pt x="9948" y="15478"/>
                  </a:lnTo>
                  <a:lnTo>
                    <a:pt x="10103" y="15400"/>
                  </a:lnTo>
                  <a:lnTo>
                    <a:pt x="10258" y="15271"/>
                  </a:lnTo>
                  <a:lnTo>
                    <a:pt x="10388" y="15116"/>
                  </a:lnTo>
                  <a:lnTo>
                    <a:pt x="10465" y="14961"/>
                  </a:lnTo>
                  <a:lnTo>
                    <a:pt x="10517" y="14780"/>
                  </a:lnTo>
                  <a:lnTo>
                    <a:pt x="10543" y="14574"/>
                  </a:lnTo>
                  <a:lnTo>
                    <a:pt x="10543" y="10388"/>
                  </a:lnTo>
                  <a:lnTo>
                    <a:pt x="10853" y="10310"/>
                  </a:lnTo>
                  <a:lnTo>
                    <a:pt x="11163" y="10233"/>
                  </a:lnTo>
                  <a:lnTo>
                    <a:pt x="11447" y="10129"/>
                  </a:lnTo>
                  <a:lnTo>
                    <a:pt x="11731" y="10000"/>
                  </a:lnTo>
                  <a:lnTo>
                    <a:pt x="11990" y="9819"/>
                  </a:lnTo>
                  <a:lnTo>
                    <a:pt x="12248" y="9638"/>
                  </a:lnTo>
                  <a:lnTo>
                    <a:pt x="12480" y="9432"/>
                  </a:lnTo>
                  <a:lnTo>
                    <a:pt x="12687" y="9225"/>
                  </a:lnTo>
                  <a:lnTo>
                    <a:pt x="12868" y="8992"/>
                  </a:lnTo>
                  <a:lnTo>
                    <a:pt x="13049" y="8734"/>
                  </a:lnTo>
                  <a:lnTo>
                    <a:pt x="13204" y="8450"/>
                  </a:lnTo>
                  <a:lnTo>
                    <a:pt x="13333" y="8166"/>
                  </a:lnTo>
                  <a:lnTo>
                    <a:pt x="13411" y="7881"/>
                  </a:lnTo>
                  <a:lnTo>
                    <a:pt x="13488" y="7571"/>
                  </a:lnTo>
                  <a:lnTo>
                    <a:pt x="13540" y="7235"/>
                  </a:lnTo>
                  <a:lnTo>
                    <a:pt x="13566" y="6925"/>
                  </a:lnTo>
                  <a:lnTo>
                    <a:pt x="13540" y="6589"/>
                  </a:lnTo>
                  <a:lnTo>
                    <a:pt x="13488" y="6279"/>
                  </a:lnTo>
                  <a:lnTo>
                    <a:pt x="13411" y="5969"/>
                  </a:lnTo>
                  <a:lnTo>
                    <a:pt x="13333" y="5659"/>
                  </a:lnTo>
                  <a:lnTo>
                    <a:pt x="13204" y="5375"/>
                  </a:lnTo>
                  <a:lnTo>
                    <a:pt x="13049" y="5117"/>
                  </a:lnTo>
                  <a:lnTo>
                    <a:pt x="12868" y="4858"/>
                  </a:lnTo>
                  <a:lnTo>
                    <a:pt x="12687" y="4626"/>
                  </a:lnTo>
                  <a:lnTo>
                    <a:pt x="12480" y="4393"/>
                  </a:lnTo>
                  <a:lnTo>
                    <a:pt x="12248" y="4186"/>
                  </a:lnTo>
                  <a:lnTo>
                    <a:pt x="11990" y="4006"/>
                  </a:lnTo>
                  <a:lnTo>
                    <a:pt x="11731" y="3850"/>
                  </a:lnTo>
                  <a:lnTo>
                    <a:pt x="11447" y="3721"/>
                  </a:lnTo>
                  <a:lnTo>
                    <a:pt x="11163" y="3618"/>
                  </a:lnTo>
                  <a:lnTo>
                    <a:pt x="10853" y="3515"/>
                  </a:lnTo>
                  <a:lnTo>
                    <a:pt x="10543" y="3463"/>
                  </a:lnTo>
                  <a:lnTo>
                    <a:pt x="10543" y="1008"/>
                  </a:lnTo>
                  <a:lnTo>
                    <a:pt x="10517" y="802"/>
                  </a:lnTo>
                  <a:lnTo>
                    <a:pt x="10465" y="621"/>
                  </a:lnTo>
                  <a:lnTo>
                    <a:pt x="10388" y="440"/>
                  </a:lnTo>
                  <a:lnTo>
                    <a:pt x="10258" y="311"/>
                  </a:lnTo>
                  <a:lnTo>
                    <a:pt x="10103" y="181"/>
                  </a:lnTo>
                  <a:lnTo>
                    <a:pt x="9948" y="78"/>
                  </a:lnTo>
                  <a:lnTo>
                    <a:pt x="9767" y="26"/>
                  </a:lnTo>
                  <a:lnTo>
                    <a:pt x="9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5"/>
            <p:cNvSpPr/>
            <p:nvPr/>
          </p:nvSpPr>
          <p:spPr>
            <a:xfrm>
              <a:off x="5746925" y="3510225"/>
              <a:ext cx="84000" cy="77550"/>
            </a:xfrm>
            <a:custGeom>
              <a:avLst/>
              <a:gdLst/>
              <a:ahLst/>
              <a:cxnLst/>
              <a:rect l="l" t="t" r="r" b="b"/>
              <a:pathLst>
                <a:path w="3360" h="3102" extrusionOk="0">
                  <a:moveTo>
                    <a:pt x="2843" y="2042"/>
                  </a:moveTo>
                  <a:lnTo>
                    <a:pt x="2455" y="2584"/>
                  </a:lnTo>
                  <a:lnTo>
                    <a:pt x="2067" y="2042"/>
                  </a:lnTo>
                  <a:close/>
                  <a:moveTo>
                    <a:pt x="233" y="0"/>
                  </a:moveTo>
                  <a:lnTo>
                    <a:pt x="129" y="26"/>
                  </a:lnTo>
                  <a:lnTo>
                    <a:pt x="78" y="78"/>
                  </a:lnTo>
                  <a:lnTo>
                    <a:pt x="26" y="130"/>
                  </a:lnTo>
                  <a:lnTo>
                    <a:pt x="0" y="233"/>
                  </a:lnTo>
                  <a:lnTo>
                    <a:pt x="26" y="310"/>
                  </a:lnTo>
                  <a:lnTo>
                    <a:pt x="78" y="388"/>
                  </a:lnTo>
                  <a:lnTo>
                    <a:pt x="129" y="440"/>
                  </a:lnTo>
                  <a:lnTo>
                    <a:pt x="233" y="466"/>
                  </a:lnTo>
                  <a:lnTo>
                    <a:pt x="1680" y="466"/>
                  </a:lnTo>
                  <a:lnTo>
                    <a:pt x="1809" y="517"/>
                  </a:lnTo>
                  <a:lnTo>
                    <a:pt x="1912" y="569"/>
                  </a:lnTo>
                  <a:lnTo>
                    <a:pt x="2016" y="646"/>
                  </a:lnTo>
                  <a:lnTo>
                    <a:pt x="2093" y="750"/>
                  </a:lnTo>
                  <a:lnTo>
                    <a:pt x="2171" y="879"/>
                  </a:lnTo>
                  <a:lnTo>
                    <a:pt x="2197" y="1008"/>
                  </a:lnTo>
                  <a:lnTo>
                    <a:pt x="2222" y="1137"/>
                  </a:lnTo>
                  <a:lnTo>
                    <a:pt x="2222" y="1577"/>
                  </a:lnTo>
                  <a:lnTo>
                    <a:pt x="1912" y="1577"/>
                  </a:lnTo>
                  <a:lnTo>
                    <a:pt x="1809" y="1602"/>
                  </a:lnTo>
                  <a:lnTo>
                    <a:pt x="1706" y="1628"/>
                  </a:lnTo>
                  <a:lnTo>
                    <a:pt x="1628" y="1706"/>
                  </a:lnTo>
                  <a:lnTo>
                    <a:pt x="1576" y="1783"/>
                  </a:lnTo>
                  <a:lnTo>
                    <a:pt x="1551" y="1887"/>
                  </a:lnTo>
                  <a:lnTo>
                    <a:pt x="1525" y="1990"/>
                  </a:lnTo>
                  <a:lnTo>
                    <a:pt x="1551" y="2093"/>
                  </a:lnTo>
                  <a:lnTo>
                    <a:pt x="1602" y="2171"/>
                  </a:lnTo>
                  <a:lnTo>
                    <a:pt x="2145" y="2946"/>
                  </a:lnTo>
                  <a:lnTo>
                    <a:pt x="2197" y="3024"/>
                  </a:lnTo>
                  <a:lnTo>
                    <a:pt x="2274" y="3075"/>
                  </a:lnTo>
                  <a:lnTo>
                    <a:pt x="2352" y="3101"/>
                  </a:lnTo>
                  <a:lnTo>
                    <a:pt x="2532" y="3101"/>
                  </a:lnTo>
                  <a:lnTo>
                    <a:pt x="2610" y="3075"/>
                  </a:lnTo>
                  <a:lnTo>
                    <a:pt x="2688" y="3024"/>
                  </a:lnTo>
                  <a:lnTo>
                    <a:pt x="2739" y="2946"/>
                  </a:lnTo>
                  <a:lnTo>
                    <a:pt x="2765" y="2946"/>
                  </a:lnTo>
                  <a:lnTo>
                    <a:pt x="3282" y="2171"/>
                  </a:lnTo>
                  <a:lnTo>
                    <a:pt x="3333" y="2093"/>
                  </a:lnTo>
                  <a:lnTo>
                    <a:pt x="3359" y="1990"/>
                  </a:lnTo>
                  <a:lnTo>
                    <a:pt x="3359" y="1887"/>
                  </a:lnTo>
                  <a:lnTo>
                    <a:pt x="3308" y="1783"/>
                  </a:lnTo>
                  <a:lnTo>
                    <a:pt x="3256" y="1706"/>
                  </a:lnTo>
                  <a:lnTo>
                    <a:pt x="3178" y="1628"/>
                  </a:lnTo>
                  <a:lnTo>
                    <a:pt x="3075" y="1602"/>
                  </a:lnTo>
                  <a:lnTo>
                    <a:pt x="2972" y="1577"/>
                  </a:lnTo>
                  <a:lnTo>
                    <a:pt x="2688" y="1577"/>
                  </a:lnTo>
                  <a:lnTo>
                    <a:pt x="2688" y="1137"/>
                  </a:lnTo>
                  <a:lnTo>
                    <a:pt x="2662" y="905"/>
                  </a:lnTo>
                  <a:lnTo>
                    <a:pt x="2584" y="698"/>
                  </a:lnTo>
                  <a:lnTo>
                    <a:pt x="2481" y="517"/>
                  </a:lnTo>
                  <a:lnTo>
                    <a:pt x="2352" y="336"/>
                  </a:lnTo>
                  <a:lnTo>
                    <a:pt x="2171" y="207"/>
                  </a:lnTo>
                  <a:lnTo>
                    <a:pt x="1990" y="104"/>
                  </a:lnTo>
                  <a:lnTo>
                    <a:pt x="1757" y="26"/>
                  </a:lnTo>
                  <a:lnTo>
                    <a:pt x="1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5"/>
            <p:cNvSpPr/>
            <p:nvPr/>
          </p:nvSpPr>
          <p:spPr>
            <a:xfrm>
              <a:off x="5708800" y="3521200"/>
              <a:ext cx="84000" cy="78200"/>
            </a:xfrm>
            <a:custGeom>
              <a:avLst/>
              <a:gdLst/>
              <a:ahLst/>
              <a:cxnLst/>
              <a:rect l="l" t="t" r="r" b="b"/>
              <a:pathLst>
                <a:path w="3360" h="3128" extrusionOk="0">
                  <a:moveTo>
                    <a:pt x="905" y="517"/>
                  </a:moveTo>
                  <a:lnTo>
                    <a:pt x="1293" y="1086"/>
                  </a:lnTo>
                  <a:lnTo>
                    <a:pt x="518" y="1086"/>
                  </a:lnTo>
                  <a:lnTo>
                    <a:pt x="905" y="517"/>
                  </a:lnTo>
                  <a:close/>
                  <a:moveTo>
                    <a:pt x="905" y="1"/>
                  </a:moveTo>
                  <a:lnTo>
                    <a:pt x="828" y="27"/>
                  </a:lnTo>
                  <a:lnTo>
                    <a:pt x="724" y="52"/>
                  </a:lnTo>
                  <a:lnTo>
                    <a:pt x="673" y="104"/>
                  </a:lnTo>
                  <a:lnTo>
                    <a:pt x="595" y="156"/>
                  </a:lnTo>
                  <a:lnTo>
                    <a:pt x="595" y="182"/>
                  </a:lnTo>
                  <a:lnTo>
                    <a:pt x="52" y="931"/>
                  </a:lnTo>
                  <a:lnTo>
                    <a:pt x="27" y="1034"/>
                  </a:lnTo>
                  <a:lnTo>
                    <a:pt x="1" y="1138"/>
                  </a:lnTo>
                  <a:lnTo>
                    <a:pt x="1" y="1241"/>
                  </a:lnTo>
                  <a:lnTo>
                    <a:pt x="27" y="1318"/>
                  </a:lnTo>
                  <a:lnTo>
                    <a:pt x="78" y="1422"/>
                  </a:lnTo>
                  <a:lnTo>
                    <a:pt x="182" y="1473"/>
                  </a:lnTo>
                  <a:lnTo>
                    <a:pt x="259" y="1525"/>
                  </a:lnTo>
                  <a:lnTo>
                    <a:pt x="673" y="1525"/>
                  </a:lnTo>
                  <a:lnTo>
                    <a:pt x="673" y="1990"/>
                  </a:lnTo>
                  <a:lnTo>
                    <a:pt x="698" y="2197"/>
                  </a:lnTo>
                  <a:lnTo>
                    <a:pt x="776" y="2430"/>
                  </a:lnTo>
                  <a:lnTo>
                    <a:pt x="879" y="2610"/>
                  </a:lnTo>
                  <a:lnTo>
                    <a:pt x="1009" y="2791"/>
                  </a:lnTo>
                  <a:lnTo>
                    <a:pt x="1189" y="2920"/>
                  </a:lnTo>
                  <a:lnTo>
                    <a:pt x="1370" y="3024"/>
                  </a:lnTo>
                  <a:lnTo>
                    <a:pt x="1577" y="3101"/>
                  </a:lnTo>
                  <a:lnTo>
                    <a:pt x="1810" y="3127"/>
                  </a:lnTo>
                  <a:lnTo>
                    <a:pt x="3127" y="3127"/>
                  </a:lnTo>
                  <a:lnTo>
                    <a:pt x="3205" y="3101"/>
                  </a:lnTo>
                  <a:lnTo>
                    <a:pt x="3282" y="3050"/>
                  </a:lnTo>
                  <a:lnTo>
                    <a:pt x="3334" y="2972"/>
                  </a:lnTo>
                  <a:lnTo>
                    <a:pt x="3360" y="2895"/>
                  </a:lnTo>
                  <a:lnTo>
                    <a:pt x="3334" y="2791"/>
                  </a:lnTo>
                  <a:lnTo>
                    <a:pt x="3282" y="2740"/>
                  </a:lnTo>
                  <a:lnTo>
                    <a:pt x="3205" y="2688"/>
                  </a:lnTo>
                  <a:lnTo>
                    <a:pt x="3127" y="2662"/>
                  </a:lnTo>
                  <a:lnTo>
                    <a:pt x="1810" y="2662"/>
                  </a:lnTo>
                  <a:lnTo>
                    <a:pt x="1680" y="2636"/>
                  </a:lnTo>
                  <a:lnTo>
                    <a:pt x="1551" y="2610"/>
                  </a:lnTo>
                  <a:lnTo>
                    <a:pt x="1422" y="2533"/>
                  </a:lnTo>
                  <a:lnTo>
                    <a:pt x="1344" y="2455"/>
                  </a:lnTo>
                  <a:lnTo>
                    <a:pt x="1241" y="2352"/>
                  </a:lnTo>
                  <a:lnTo>
                    <a:pt x="1189" y="2249"/>
                  </a:lnTo>
                  <a:lnTo>
                    <a:pt x="1138" y="2119"/>
                  </a:lnTo>
                  <a:lnTo>
                    <a:pt x="1138" y="1990"/>
                  </a:lnTo>
                  <a:lnTo>
                    <a:pt x="1138" y="1525"/>
                  </a:lnTo>
                  <a:lnTo>
                    <a:pt x="1551" y="1525"/>
                  </a:lnTo>
                  <a:lnTo>
                    <a:pt x="1629" y="1473"/>
                  </a:lnTo>
                  <a:lnTo>
                    <a:pt x="1706" y="1422"/>
                  </a:lnTo>
                  <a:lnTo>
                    <a:pt x="1784" y="1318"/>
                  </a:lnTo>
                  <a:lnTo>
                    <a:pt x="1810" y="1241"/>
                  </a:lnTo>
                  <a:lnTo>
                    <a:pt x="1810" y="1138"/>
                  </a:lnTo>
                  <a:lnTo>
                    <a:pt x="1784" y="1034"/>
                  </a:lnTo>
                  <a:lnTo>
                    <a:pt x="1732" y="931"/>
                  </a:lnTo>
                  <a:lnTo>
                    <a:pt x="1215" y="182"/>
                  </a:lnTo>
                  <a:lnTo>
                    <a:pt x="1215" y="156"/>
                  </a:lnTo>
                  <a:lnTo>
                    <a:pt x="1138" y="104"/>
                  </a:lnTo>
                  <a:lnTo>
                    <a:pt x="1086" y="52"/>
                  </a:lnTo>
                  <a:lnTo>
                    <a:pt x="983" y="27"/>
                  </a:lnTo>
                  <a:lnTo>
                    <a:pt x="9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sp>
        <p:nvSpPr>
          <p:cNvPr id="2091" name="Google Shape;2091;p40"/>
          <p:cNvSpPr/>
          <p:nvPr/>
        </p:nvSpPr>
        <p:spPr>
          <a:xfrm>
            <a:off x="4102650" y="1409031"/>
            <a:ext cx="938700" cy="93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txBox="1">
            <a:spLocks noGrp="1"/>
          </p:cNvSpPr>
          <p:nvPr>
            <p:ph type="title"/>
          </p:nvPr>
        </p:nvSpPr>
        <p:spPr>
          <a:xfrm>
            <a:off x="2057400" y="2728989"/>
            <a:ext cx="50292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094" name="Google Shape;2094;p40"/>
          <p:cNvSpPr txBox="1">
            <a:spLocks noGrp="1"/>
          </p:cNvSpPr>
          <p:nvPr>
            <p:ph type="title" idx="2"/>
          </p:nvPr>
        </p:nvSpPr>
        <p:spPr>
          <a:xfrm>
            <a:off x="4027950" y="1640631"/>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7" name="Google Shape;2007;p36"/>
          <p:cNvSpPr txBox="1">
            <a:spLocks noGrp="1"/>
          </p:cNvSpPr>
          <p:nvPr>
            <p:ph type="body" idx="1"/>
          </p:nvPr>
        </p:nvSpPr>
        <p:spPr>
          <a:xfrm>
            <a:off x="713225" y="1021650"/>
            <a:ext cx="7717500" cy="3499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SzPts val="1100"/>
              <a:buFont typeface="Arial" panose="020B0604020202020204" pitchFamily="34" charset="0"/>
              <a:buChar char="•"/>
            </a:pPr>
            <a:r>
              <a:rPr lang="en-US"/>
              <a:t>With the global AI SaaS market expected to grow tenfold in value to over USD two trillion by 2030, artificial intelligence (AI) has become an increasingly popular topic of research and discussion within the management information systems community.</a:t>
            </a:r>
          </a:p>
          <a:p>
            <a:pPr marL="0" lvl="0" indent="0" algn="l" rtl="0">
              <a:spcBef>
                <a:spcPts val="0"/>
              </a:spcBef>
              <a:spcAft>
                <a:spcPts val="0"/>
              </a:spcAft>
              <a:buClr>
                <a:schemeClr val="bg1"/>
              </a:buClr>
              <a:buSzPts val="1100"/>
              <a:buNone/>
            </a:pPr>
            <a:endParaRPr lang="en-US"/>
          </a:p>
          <a:p>
            <a:pPr marL="171450" lvl="0" indent="-171450" algn="l" rtl="0">
              <a:spcBef>
                <a:spcPts val="0"/>
              </a:spcBef>
              <a:spcAft>
                <a:spcPts val="0"/>
              </a:spcAft>
              <a:buClr>
                <a:schemeClr val="bg1"/>
              </a:buClr>
              <a:buSzPts val="1100"/>
              <a:buFont typeface="Arial" panose="020B0604020202020204" pitchFamily="34" charset="0"/>
              <a:buChar char="•"/>
            </a:pPr>
            <a:r>
              <a:rPr lang="en-US"/>
              <a:t>It has been claimed that AI technology has the potential to be the most disruptive technological force with the largest transformational potential within the organizational and business setting for the next decade.</a:t>
            </a:r>
          </a:p>
          <a:p>
            <a:pPr marL="0" lvl="0" indent="0" algn="l" rtl="0">
              <a:spcBef>
                <a:spcPts val="0"/>
              </a:spcBef>
              <a:spcAft>
                <a:spcPts val="0"/>
              </a:spcAft>
              <a:buClr>
                <a:schemeClr val="bg1"/>
              </a:buClr>
              <a:buSzPts val="1100"/>
              <a:buNone/>
            </a:pPr>
            <a:endParaRPr lang="en-US"/>
          </a:p>
          <a:p>
            <a:pPr marL="171450" lvl="0" indent="-171450" algn="l" rtl="0">
              <a:spcBef>
                <a:spcPts val="0"/>
              </a:spcBef>
              <a:spcAft>
                <a:spcPts val="0"/>
              </a:spcAft>
              <a:buClr>
                <a:schemeClr val="bg1"/>
              </a:buClr>
              <a:buSzPts val="1100"/>
              <a:buFont typeface="Arial" panose="020B0604020202020204" pitchFamily="34" charset="0"/>
              <a:buChar char="•"/>
            </a:pPr>
            <a:r>
              <a:rPr lang="en-US"/>
              <a:t>The question of the applicability of large language models (LLMs), generative pretrained transformers (GPTs), and AI tools in general to large-scale automation for business use has been raised in recent years within the ERP and business management software (BMS) research and development communities.</a:t>
            </a:r>
          </a:p>
          <a:p>
            <a:pPr marL="0" lvl="0" indent="0" algn="l" rtl="0">
              <a:spcBef>
                <a:spcPts val="0"/>
              </a:spcBef>
              <a:spcAft>
                <a:spcPts val="0"/>
              </a:spcAft>
              <a:buClr>
                <a:schemeClr val="bg1"/>
              </a:buClr>
              <a:buSzPts val="1100"/>
              <a:buNone/>
            </a:pPr>
            <a:endParaRPr lang="en-US"/>
          </a:p>
          <a:p>
            <a:pPr marL="171450" lvl="0" indent="-171450" algn="l" rtl="0">
              <a:spcBef>
                <a:spcPts val="0"/>
              </a:spcBef>
              <a:spcAft>
                <a:spcPts val="0"/>
              </a:spcAft>
              <a:buClr>
                <a:schemeClr val="bg1"/>
              </a:buClr>
              <a:buSzPts val="1100"/>
              <a:buFont typeface="Arial" panose="020B0604020202020204" pitchFamily="34" charset="0"/>
              <a:buChar char="•"/>
            </a:pPr>
            <a:r>
              <a:rPr lang="en-US"/>
              <a:t>Given that LLMs and GPTs are heavily data-driven technologies, bias in training data sets is a rising concern with respect to their application in critical sectors such as healthcare and law enforcement, where data privacy and security are a necessity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1" name="Google Shape;2341;p50"/>
          <p:cNvSpPr txBox="1">
            <a:spLocks noGrp="1"/>
          </p:cNvSpPr>
          <p:nvPr>
            <p:ph type="title"/>
          </p:nvPr>
        </p:nvSpPr>
        <p:spPr>
          <a:xfrm>
            <a:off x="4657836" y="1598896"/>
            <a:ext cx="3632700" cy="2061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AI in information systems </a:t>
            </a:r>
            <a:r>
              <a:rPr lang="en-US" i="1" u="sng">
                <a:solidFill>
                  <a:schemeClr val="bg1"/>
                </a:solidFill>
              </a:rPr>
              <a:t>lacks of clarity</a:t>
            </a:r>
            <a:r>
              <a:rPr lang="en-US"/>
              <a:t> concerning the concept and classification of AI!</a:t>
            </a:r>
            <a:endParaRPr lang="en-US">
              <a:latin typeface="Nunito Sans"/>
              <a:ea typeface="Nunito Sans"/>
              <a:cs typeface="Nunito Sans"/>
              <a:sym typeface="Nunito Sans"/>
            </a:endParaRPr>
          </a:p>
        </p:txBody>
      </p:sp>
      <p:pic>
        <p:nvPicPr>
          <p:cNvPr id="2343" name="Google Shape;2343;p50"/>
          <p:cNvPicPr preferRelativeResize="0"/>
          <p:nvPr/>
        </p:nvPicPr>
        <p:blipFill rotWithShape="1">
          <a:blip r:embed="rId3">
            <a:alphaModFix/>
          </a:blip>
          <a:srcRect/>
          <a:stretch/>
        </p:blipFill>
        <p:spPr>
          <a:xfrm flipH="1">
            <a:off x="1046451" y="971550"/>
            <a:ext cx="3200399" cy="3200399"/>
          </a:xfrm>
          <a:prstGeom prst="rect">
            <a:avLst/>
          </a:prstGeom>
          <a:noFill/>
          <a:ln>
            <a:noFill/>
          </a:ln>
          <a:effectLst>
            <a:outerShdw dist="85725" dir="3480000" algn="bl" rotWithShape="0">
              <a:srgbClr val="000000"/>
            </a:outerShdw>
          </a:effectLst>
        </p:spPr>
      </p:pic>
      <p:grpSp>
        <p:nvGrpSpPr>
          <p:cNvPr id="2344" name="Google Shape;2344;p50"/>
          <p:cNvGrpSpPr/>
          <p:nvPr/>
        </p:nvGrpSpPr>
        <p:grpSpPr>
          <a:xfrm rot="-9780561">
            <a:off x="-491674" y="-605763"/>
            <a:ext cx="2012415" cy="2211750"/>
            <a:chOff x="5348750" y="2347100"/>
            <a:chExt cx="1108500" cy="1218300"/>
          </a:xfrm>
        </p:grpSpPr>
        <p:sp>
          <p:nvSpPr>
            <p:cNvPr id="2345" name="Google Shape;2345;p50"/>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0"/>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0"/>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0"/>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0"/>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0"/>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0"/>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0"/>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0"/>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0"/>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0"/>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0"/>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0"/>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0"/>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0"/>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7"/>
        <p:cNvGrpSpPr/>
        <p:nvPr/>
      </p:nvGrpSpPr>
      <p:grpSpPr>
        <a:xfrm>
          <a:off x="0" y="0"/>
          <a:ext cx="0" cy="0"/>
          <a:chOff x="0" y="0"/>
          <a:chExt cx="0" cy="0"/>
        </a:xfrm>
      </p:grpSpPr>
      <p:sp>
        <p:nvSpPr>
          <p:cNvPr id="3548" name="Google Shape;3548;p72"/>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AI Capabilities</a:t>
            </a:r>
            <a:endParaRPr>
              <a:latin typeface="Nunito Sans"/>
              <a:ea typeface="Nunito Sans"/>
              <a:cs typeface="Nunito Sans"/>
              <a:sym typeface="Nunito Sans"/>
            </a:endParaRPr>
          </a:p>
        </p:txBody>
      </p:sp>
      <p:grpSp>
        <p:nvGrpSpPr>
          <p:cNvPr id="3549" name="Google Shape;3549;p72"/>
          <p:cNvGrpSpPr/>
          <p:nvPr/>
        </p:nvGrpSpPr>
        <p:grpSpPr>
          <a:xfrm>
            <a:off x="2717843" y="2818050"/>
            <a:ext cx="1505838" cy="1389817"/>
            <a:chOff x="1661150" y="4151325"/>
            <a:chExt cx="986400" cy="910400"/>
          </a:xfrm>
        </p:grpSpPr>
        <p:sp>
          <p:nvSpPr>
            <p:cNvPr id="3550" name="Google Shape;3550;p72"/>
            <p:cNvSpPr/>
            <p:nvPr/>
          </p:nvSpPr>
          <p:spPr>
            <a:xfrm>
              <a:off x="1970625" y="4151325"/>
              <a:ext cx="676925" cy="910400"/>
            </a:xfrm>
            <a:custGeom>
              <a:avLst/>
              <a:gdLst/>
              <a:ahLst/>
              <a:cxnLst/>
              <a:rect l="l" t="t" r="r" b="b"/>
              <a:pathLst>
                <a:path w="27077" h="36416" extrusionOk="0">
                  <a:moveTo>
                    <a:pt x="6178" y="0"/>
                  </a:moveTo>
                  <a:lnTo>
                    <a:pt x="1" y="36416"/>
                  </a:lnTo>
                  <a:lnTo>
                    <a:pt x="1" y="36416"/>
                  </a:lnTo>
                  <a:lnTo>
                    <a:pt x="27076" y="29741"/>
                  </a:lnTo>
                  <a:lnTo>
                    <a:pt x="6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2"/>
            <p:cNvSpPr/>
            <p:nvPr/>
          </p:nvSpPr>
          <p:spPr>
            <a:xfrm>
              <a:off x="1661150" y="4151325"/>
              <a:ext cx="463950" cy="910400"/>
            </a:xfrm>
            <a:custGeom>
              <a:avLst/>
              <a:gdLst/>
              <a:ahLst/>
              <a:cxnLst/>
              <a:rect l="l" t="t" r="r" b="b"/>
              <a:pathLst>
                <a:path w="18558" h="36416" extrusionOk="0">
                  <a:moveTo>
                    <a:pt x="18557" y="0"/>
                  </a:moveTo>
                  <a:lnTo>
                    <a:pt x="0" y="28047"/>
                  </a:lnTo>
                  <a:lnTo>
                    <a:pt x="12380" y="36416"/>
                  </a:lnTo>
                  <a:lnTo>
                    <a:pt x="185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2" name="Google Shape;3552;p72"/>
          <p:cNvGrpSpPr/>
          <p:nvPr/>
        </p:nvGrpSpPr>
        <p:grpSpPr>
          <a:xfrm>
            <a:off x="884414" y="3016472"/>
            <a:ext cx="1429814" cy="1040950"/>
            <a:chOff x="1569600" y="2831800"/>
            <a:chExt cx="936600" cy="681875"/>
          </a:xfrm>
        </p:grpSpPr>
        <p:sp>
          <p:nvSpPr>
            <p:cNvPr id="3553" name="Google Shape;3553;p72"/>
            <p:cNvSpPr/>
            <p:nvPr/>
          </p:nvSpPr>
          <p:spPr>
            <a:xfrm>
              <a:off x="1569600" y="2831800"/>
              <a:ext cx="712425" cy="681875"/>
            </a:xfrm>
            <a:custGeom>
              <a:avLst/>
              <a:gdLst/>
              <a:ahLst/>
              <a:cxnLst/>
              <a:rect l="l" t="t" r="r" b="b"/>
              <a:pathLst>
                <a:path w="28497" h="27275" extrusionOk="0">
                  <a:moveTo>
                    <a:pt x="1" y="0"/>
                  </a:moveTo>
                  <a:lnTo>
                    <a:pt x="21721" y="27275"/>
                  </a:lnTo>
                  <a:lnTo>
                    <a:pt x="28496" y="10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2"/>
            <p:cNvSpPr/>
            <p:nvPr/>
          </p:nvSpPr>
          <p:spPr>
            <a:xfrm>
              <a:off x="2112625" y="2834275"/>
              <a:ext cx="393575" cy="679400"/>
            </a:xfrm>
            <a:custGeom>
              <a:avLst/>
              <a:gdLst/>
              <a:ahLst/>
              <a:cxnLst/>
              <a:rect l="l" t="t" r="r" b="b"/>
              <a:pathLst>
                <a:path w="15743" h="27176" extrusionOk="0">
                  <a:moveTo>
                    <a:pt x="6775" y="1"/>
                  </a:moveTo>
                  <a:lnTo>
                    <a:pt x="0" y="27176"/>
                  </a:lnTo>
                  <a:lnTo>
                    <a:pt x="15742" y="15295"/>
                  </a:lnTo>
                  <a:lnTo>
                    <a:pt x="6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5" name="Google Shape;3555;p72"/>
          <p:cNvGrpSpPr/>
          <p:nvPr/>
        </p:nvGrpSpPr>
        <p:grpSpPr>
          <a:xfrm>
            <a:off x="5629675" y="2856868"/>
            <a:ext cx="1190002" cy="1159791"/>
            <a:chOff x="4321375" y="2904650"/>
            <a:chExt cx="442775" cy="431550"/>
          </a:xfrm>
        </p:grpSpPr>
        <p:sp>
          <p:nvSpPr>
            <p:cNvPr id="3556" name="Google Shape;3556;p72"/>
            <p:cNvSpPr/>
            <p:nvPr/>
          </p:nvSpPr>
          <p:spPr>
            <a:xfrm>
              <a:off x="4321375" y="2904650"/>
              <a:ext cx="442775" cy="431550"/>
            </a:xfrm>
            <a:custGeom>
              <a:avLst/>
              <a:gdLst/>
              <a:ahLst/>
              <a:cxnLst/>
              <a:rect l="l" t="t" r="r" b="b"/>
              <a:pathLst>
                <a:path w="17711" h="17262" extrusionOk="0">
                  <a:moveTo>
                    <a:pt x="12554" y="0"/>
                  </a:moveTo>
                  <a:lnTo>
                    <a:pt x="0" y="7847"/>
                  </a:lnTo>
                  <a:lnTo>
                    <a:pt x="17710" y="17262"/>
                  </a:lnTo>
                  <a:lnTo>
                    <a:pt x="12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2"/>
            <p:cNvSpPr/>
            <p:nvPr/>
          </p:nvSpPr>
          <p:spPr>
            <a:xfrm>
              <a:off x="4321375" y="3100800"/>
              <a:ext cx="442775" cy="235400"/>
            </a:xfrm>
            <a:custGeom>
              <a:avLst/>
              <a:gdLst/>
              <a:ahLst/>
              <a:cxnLst/>
              <a:rect l="l" t="t" r="r" b="b"/>
              <a:pathLst>
                <a:path w="17711" h="9416" extrusionOk="0">
                  <a:moveTo>
                    <a:pt x="0" y="1"/>
                  </a:moveTo>
                  <a:lnTo>
                    <a:pt x="0" y="6950"/>
                  </a:lnTo>
                  <a:lnTo>
                    <a:pt x="17710" y="941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8" name="Google Shape;3558;p72"/>
          <p:cNvGrpSpPr/>
          <p:nvPr/>
        </p:nvGrpSpPr>
        <p:grpSpPr>
          <a:xfrm>
            <a:off x="7232589" y="3088514"/>
            <a:ext cx="891011" cy="1159802"/>
            <a:chOff x="5642775" y="2890950"/>
            <a:chExt cx="427200" cy="556100"/>
          </a:xfrm>
        </p:grpSpPr>
        <p:sp>
          <p:nvSpPr>
            <p:cNvPr id="3559" name="Google Shape;3559;p72"/>
            <p:cNvSpPr/>
            <p:nvPr/>
          </p:nvSpPr>
          <p:spPr>
            <a:xfrm>
              <a:off x="5642775" y="3040400"/>
              <a:ext cx="427200" cy="406650"/>
            </a:xfrm>
            <a:custGeom>
              <a:avLst/>
              <a:gdLst/>
              <a:ahLst/>
              <a:cxnLst/>
              <a:rect l="l" t="t" r="r" b="b"/>
              <a:pathLst>
                <a:path w="17088" h="16266" extrusionOk="0">
                  <a:moveTo>
                    <a:pt x="0" y="1"/>
                  </a:moveTo>
                  <a:lnTo>
                    <a:pt x="8544" y="16266"/>
                  </a:lnTo>
                  <a:lnTo>
                    <a:pt x="170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2"/>
            <p:cNvSpPr/>
            <p:nvPr/>
          </p:nvSpPr>
          <p:spPr>
            <a:xfrm>
              <a:off x="5642775" y="2890950"/>
              <a:ext cx="427200" cy="149475"/>
            </a:xfrm>
            <a:custGeom>
              <a:avLst/>
              <a:gdLst/>
              <a:ahLst/>
              <a:cxnLst/>
              <a:rect l="l" t="t" r="r" b="b"/>
              <a:pathLst>
                <a:path w="17088" h="5979" extrusionOk="0">
                  <a:moveTo>
                    <a:pt x="4459" y="1"/>
                  </a:moveTo>
                  <a:lnTo>
                    <a:pt x="0" y="5979"/>
                  </a:lnTo>
                  <a:lnTo>
                    <a:pt x="17087" y="5979"/>
                  </a:lnTo>
                  <a:lnTo>
                    <a:pt x="4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72"/>
          <p:cNvGrpSpPr/>
          <p:nvPr/>
        </p:nvGrpSpPr>
        <p:grpSpPr>
          <a:xfrm>
            <a:off x="4521102" y="2937078"/>
            <a:ext cx="689260" cy="1051446"/>
            <a:chOff x="3251550" y="2877250"/>
            <a:chExt cx="451500" cy="688750"/>
          </a:xfrm>
        </p:grpSpPr>
        <p:sp>
          <p:nvSpPr>
            <p:cNvPr id="3562" name="Google Shape;3562;p72"/>
            <p:cNvSpPr/>
            <p:nvPr/>
          </p:nvSpPr>
          <p:spPr>
            <a:xfrm>
              <a:off x="3251550" y="2965050"/>
              <a:ext cx="451500" cy="600950"/>
            </a:xfrm>
            <a:custGeom>
              <a:avLst/>
              <a:gdLst/>
              <a:ahLst/>
              <a:cxnLst/>
              <a:rect l="l" t="t" r="r" b="b"/>
              <a:pathLst>
                <a:path w="18060" h="24038" extrusionOk="0">
                  <a:moveTo>
                    <a:pt x="18059" y="1"/>
                  </a:moveTo>
                  <a:lnTo>
                    <a:pt x="1" y="8171"/>
                  </a:lnTo>
                  <a:lnTo>
                    <a:pt x="12430" y="24037"/>
                  </a:lnTo>
                  <a:lnTo>
                    <a:pt x="18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2"/>
            <p:cNvSpPr/>
            <p:nvPr/>
          </p:nvSpPr>
          <p:spPr>
            <a:xfrm>
              <a:off x="3251550" y="2877250"/>
              <a:ext cx="451500" cy="292075"/>
            </a:xfrm>
            <a:custGeom>
              <a:avLst/>
              <a:gdLst/>
              <a:ahLst/>
              <a:cxnLst/>
              <a:rect l="l" t="t" r="r" b="b"/>
              <a:pathLst>
                <a:path w="18060" h="11683" extrusionOk="0">
                  <a:moveTo>
                    <a:pt x="4559" y="1"/>
                  </a:moveTo>
                  <a:lnTo>
                    <a:pt x="1" y="11683"/>
                  </a:lnTo>
                  <a:lnTo>
                    <a:pt x="18059" y="3513"/>
                  </a:lnTo>
                  <a:lnTo>
                    <a:pt x="45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4" name="Google Shape;3564;p72"/>
          <p:cNvGrpSpPr/>
          <p:nvPr/>
        </p:nvGrpSpPr>
        <p:grpSpPr>
          <a:xfrm>
            <a:off x="4066024" y="1273287"/>
            <a:ext cx="1272112" cy="938379"/>
            <a:chOff x="3971025" y="1293288"/>
            <a:chExt cx="1272112" cy="938379"/>
          </a:xfrm>
        </p:grpSpPr>
        <p:sp>
          <p:nvSpPr>
            <p:cNvPr id="3565" name="Google Shape;3565;p72"/>
            <p:cNvSpPr/>
            <p:nvPr/>
          </p:nvSpPr>
          <p:spPr>
            <a:xfrm>
              <a:off x="4271407" y="1293288"/>
              <a:ext cx="971731" cy="938379"/>
            </a:xfrm>
            <a:custGeom>
              <a:avLst/>
              <a:gdLst/>
              <a:ahLst/>
              <a:cxnLst/>
              <a:rect l="l" t="t" r="r" b="b"/>
              <a:pathLst>
                <a:path w="13053" h="12605" extrusionOk="0">
                  <a:moveTo>
                    <a:pt x="3238" y="1"/>
                  </a:moveTo>
                  <a:lnTo>
                    <a:pt x="0" y="12405"/>
                  </a:lnTo>
                  <a:lnTo>
                    <a:pt x="13052" y="12604"/>
                  </a:lnTo>
                  <a:lnTo>
                    <a:pt x="3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2"/>
            <p:cNvSpPr/>
            <p:nvPr/>
          </p:nvSpPr>
          <p:spPr>
            <a:xfrm>
              <a:off x="3971025" y="1293288"/>
              <a:ext cx="541513" cy="923490"/>
            </a:xfrm>
            <a:custGeom>
              <a:avLst/>
              <a:gdLst/>
              <a:ahLst/>
              <a:cxnLst/>
              <a:rect l="l" t="t" r="r" b="b"/>
              <a:pathLst>
                <a:path w="7274" h="12405" extrusionOk="0">
                  <a:moveTo>
                    <a:pt x="7273" y="1"/>
                  </a:moveTo>
                  <a:lnTo>
                    <a:pt x="0" y="5381"/>
                  </a:lnTo>
                  <a:lnTo>
                    <a:pt x="4035" y="12405"/>
                  </a:lnTo>
                  <a:lnTo>
                    <a:pt x="7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7" name="Google Shape;3567;p72"/>
          <p:cNvGrpSpPr/>
          <p:nvPr/>
        </p:nvGrpSpPr>
        <p:grpSpPr>
          <a:xfrm>
            <a:off x="7003099" y="1179787"/>
            <a:ext cx="1294634" cy="1261932"/>
            <a:chOff x="6908100" y="1199788"/>
            <a:chExt cx="1294634" cy="1261932"/>
          </a:xfrm>
        </p:grpSpPr>
        <p:sp>
          <p:nvSpPr>
            <p:cNvPr id="3568" name="Google Shape;3568;p72"/>
            <p:cNvSpPr/>
            <p:nvPr/>
          </p:nvSpPr>
          <p:spPr>
            <a:xfrm>
              <a:off x="6908100" y="1237357"/>
              <a:ext cx="1093405" cy="1224363"/>
            </a:xfrm>
            <a:custGeom>
              <a:avLst/>
              <a:gdLst/>
              <a:ahLst/>
              <a:cxnLst/>
              <a:rect l="l" t="t" r="r" b="b"/>
              <a:pathLst>
                <a:path w="22468" h="25159" extrusionOk="0">
                  <a:moveTo>
                    <a:pt x="22468" y="1"/>
                  </a:moveTo>
                  <a:lnTo>
                    <a:pt x="0" y="3737"/>
                  </a:lnTo>
                  <a:lnTo>
                    <a:pt x="12355" y="25158"/>
                  </a:lnTo>
                  <a:lnTo>
                    <a:pt x="224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2"/>
            <p:cNvSpPr/>
            <p:nvPr/>
          </p:nvSpPr>
          <p:spPr>
            <a:xfrm>
              <a:off x="7527507" y="1237357"/>
              <a:ext cx="526117" cy="1180710"/>
            </a:xfrm>
            <a:custGeom>
              <a:avLst/>
              <a:gdLst/>
              <a:ahLst/>
              <a:cxnLst/>
              <a:rect l="l" t="t" r="r" b="b"/>
              <a:pathLst>
                <a:path w="10811" h="24262" extrusionOk="0">
                  <a:moveTo>
                    <a:pt x="9740" y="1"/>
                  </a:moveTo>
                  <a:lnTo>
                    <a:pt x="0" y="24261"/>
                  </a:lnTo>
                  <a:lnTo>
                    <a:pt x="10811" y="17038"/>
                  </a:lnTo>
                  <a:lnTo>
                    <a:pt x="97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2"/>
            <p:cNvSpPr/>
            <p:nvPr/>
          </p:nvSpPr>
          <p:spPr>
            <a:xfrm>
              <a:off x="7390515" y="1199788"/>
              <a:ext cx="812219" cy="680093"/>
            </a:xfrm>
            <a:custGeom>
              <a:avLst/>
              <a:gdLst/>
              <a:ahLst/>
              <a:cxnLst/>
              <a:rect l="l" t="t" r="r" b="b"/>
              <a:pathLst>
                <a:path w="16690" h="13975" extrusionOk="0">
                  <a:moveTo>
                    <a:pt x="798" y="449"/>
                  </a:moveTo>
                  <a:lnTo>
                    <a:pt x="15843" y="5156"/>
                  </a:lnTo>
                  <a:lnTo>
                    <a:pt x="349" y="13401"/>
                  </a:lnTo>
                  <a:lnTo>
                    <a:pt x="798" y="449"/>
                  </a:lnTo>
                  <a:close/>
                  <a:moveTo>
                    <a:pt x="474" y="0"/>
                  </a:moveTo>
                  <a:lnTo>
                    <a:pt x="1" y="13974"/>
                  </a:lnTo>
                  <a:lnTo>
                    <a:pt x="16689" y="5057"/>
                  </a:lnTo>
                  <a:lnTo>
                    <a:pt x="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72"/>
          <p:cNvGrpSpPr/>
          <p:nvPr/>
        </p:nvGrpSpPr>
        <p:grpSpPr>
          <a:xfrm>
            <a:off x="2377034" y="1191589"/>
            <a:ext cx="1272083" cy="1121191"/>
            <a:chOff x="2282035" y="1211590"/>
            <a:chExt cx="1272083" cy="1121191"/>
          </a:xfrm>
        </p:grpSpPr>
        <p:sp>
          <p:nvSpPr>
            <p:cNvPr id="3572" name="Google Shape;3572;p72"/>
            <p:cNvSpPr/>
            <p:nvPr/>
          </p:nvSpPr>
          <p:spPr>
            <a:xfrm>
              <a:off x="2282035" y="1400770"/>
              <a:ext cx="938426" cy="932011"/>
            </a:xfrm>
            <a:custGeom>
              <a:avLst/>
              <a:gdLst/>
              <a:ahLst/>
              <a:cxnLst/>
              <a:rect l="l" t="t" r="r" b="b"/>
              <a:pathLst>
                <a:path w="18284" h="18159" extrusionOk="0">
                  <a:moveTo>
                    <a:pt x="1" y="1"/>
                  </a:moveTo>
                  <a:lnTo>
                    <a:pt x="5705" y="18159"/>
                  </a:lnTo>
                  <a:lnTo>
                    <a:pt x="18284" y="348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2"/>
            <p:cNvSpPr/>
            <p:nvPr/>
          </p:nvSpPr>
          <p:spPr>
            <a:xfrm>
              <a:off x="2574787" y="1579737"/>
              <a:ext cx="645668" cy="753040"/>
            </a:xfrm>
            <a:custGeom>
              <a:avLst/>
              <a:gdLst/>
              <a:ahLst/>
              <a:cxnLst/>
              <a:rect l="l" t="t" r="r" b="b"/>
              <a:pathLst>
                <a:path w="12580" h="14672" extrusionOk="0">
                  <a:moveTo>
                    <a:pt x="12580" y="1"/>
                  </a:moveTo>
                  <a:lnTo>
                    <a:pt x="2168" y="3015"/>
                  </a:lnTo>
                  <a:lnTo>
                    <a:pt x="1" y="14672"/>
                  </a:lnTo>
                  <a:lnTo>
                    <a:pt x="125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2"/>
            <p:cNvSpPr/>
            <p:nvPr/>
          </p:nvSpPr>
          <p:spPr>
            <a:xfrm>
              <a:off x="2282035" y="1400770"/>
              <a:ext cx="938426" cy="333715"/>
            </a:xfrm>
            <a:custGeom>
              <a:avLst/>
              <a:gdLst/>
              <a:ahLst/>
              <a:cxnLst/>
              <a:rect l="l" t="t" r="r" b="b"/>
              <a:pathLst>
                <a:path w="18284" h="6502" extrusionOk="0">
                  <a:moveTo>
                    <a:pt x="1" y="1"/>
                  </a:moveTo>
                  <a:lnTo>
                    <a:pt x="7872" y="6502"/>
                  </a:lnTo>
                  <a:lnTo>
                    <a:pt x="18284" y="348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2"/>
            <p:cNvSpPr/>
            <p:nvPr/>
          </p:nvSpPr>
          <p:spPr>
            <a:xfrm>
              <a:off x="2670660" y="1211590"/>
              <a:ext cx="883457" cy="781166"/>
            </a:xfrm>
            <a:custGeom>
              <a:avLst/>
              <a:gdLst/>
              <a:ahLst/>
              <a:cxnLst/>
              <a:rect l="l" t="t" r="r" b="b"/>
              <a:pathLst>
                <a:path w="17213" h="15220" extrusionOk="0">
                  <a:moveTo>
                    <a:pt x="8968" y="623"/>
                  </a:moveTo>
                  <a:lnTo>
                    <a:pt x="16615" y="14821"/>
                  </a:lnTo>
                  <a:lnTo>
                    <a:pt x="16615" y="14821"/>
                  </a:lnTo>
                  <a:lnTo>
                    <a:pt x="599" y="13077"/>
                  </a:lnTo>
                  <a:lnTo>
                    <a:pt x="8968" y="623"/>
                  </a:lnTo>
                  <a:close/>
                  <a:moveTo>
                    <a:pt x="8993" y="0"/>
                  </a:moveTo>
                  <a:lnTo>
                    <a:pt x="1" y="13326"/>
                  </a:lnTo>
                  <a:lnTo>
                    <a:pt x="17213" y="15219"/>
                  </a:lnTo>
                  <a:lnTo>
                    <a:pt x="8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72"/>
          <p:cNvGrpSpPr/>
          <p:nvPr/>
        </p:nvGrpSpPr>
        <p:grpSpPr>
          <a:xfrm>
            <a:off x="846267" y="1047584"/>
            <a:ext cx="1063914" cy="1389782"/>
            <a:chOff x="1371600" y="958075"/>
            <a:chExt cx="782750" cy="1022500"/>
          </a:xfrm>
        </p:grpSpPr>
        <p:sp>
          <p:nvSpPr>
            <p:cNvPr id="3577" name="Google Shape;3577;p72"/>
            <p:cNvSpPr/>
            <p:nvPr/>
          </p:nvSpPr>
          <p:spPr>
            <a:xfrm>
              <a:off x="1451300" y="958075"/>
              <a:ext cx="703050" cy="958350"/>
            </a:xfrm>
            <a:custGeom>
              <a:avLst/>
              <a:gdLst/>
              <a:ahLst/>
              <a:cxnLst/>
              <a:rect l="l" t="t" r="r" b="b"/>
              <a:pathLst>
                <a:path w="28122" h="38334" extrusionOk="0">
                  <a:moveTo>
                    <a:pt x="26204" y="0"/>
                  </a:moveTo>
                  <a:lnTo>
                    <a:pt x="0" y="18133"/>
                  </a:lnTo>
                  <a:lnTo>
                    <a:pt x="28122" y="38334"/>
                  </a:lnTo>
                  <a:lnTo>
                    <a:pt x="26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2"/>
            <p:cNvSpPr/>
            <p:nvPr/>
          </p:nvSpPr>
          <p:spPr>
            <a:xfrm>
              <a:off x="1451300" y="1411400"/>
              <a:ext cx="703050" cy="505025"/>
            </a:xfrm>
            <a:custGeom>
              <a:avLst/>
              <a:gdLst/>
              <a:ahLst/>
              <a:cxnLst/>
              <a:rect l="l" t="t" r="r" b="b"/>
              <a:pathLst>
                <a:path w="28122" h="20201" extrusionOk="0">
                  <a:moveTo>
                    <a:pt x="0" y="0"/>
                  </a:moveTo>
                  <a:lnTo>
                    <a:pt x="28122" y="20201"/>
                  </a:lnTo>
                  <a:lnTo>
                    <a:pt x="16340" y="102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2"/>
            <p:cNvSpPr/>
            <p:nvPr/>
          </p:nvSpPr>
          <p:spPr>
            <a:xfrm>
              <a:off x="1451300" y="958075"/>
              <a:ext cx="655100" cy="478875"/>
            </a:xfrm>
            <a:custGeom>
              <a:avLst/>
              <a:gdLst/>
              <a:ahLst/>
              <a:cxnLst/>
              <a:rect l="l" t="t" r="r" b="b"/>
              <a:pathLst>
                <a:path w="26204" h="19155" extrusionOk="0">
                  <a:moveTo>
                    <a:pt x="26204" y="0"/>
                  </a:moveTo>
                  <a:lnTo>
                    <a:pt x="0" y="18133"/>
                  </a:lnTo>
                  <a:lnTo>
                    <a:pt x="16340" y="19155"/>
                  </a:lnTo>
                  <a:lnTo>
                    <a:pt x="26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2"/>
            <p:cNvSpPr/>
            <p:nvPr/>
          </p:nvSpPr>
          <p:spPr>
            <a:xfrm>
              <a:off x="1385275" y="1544650"/>
              <a:ext cx="489500" cy="435925"/>
            </a:xfrm>
            <a:custGeom>
              <a:avLst/>
              <a:gdLst/>
              <a:ahLst/>
              <a:cxnLst/>
              <a:rect l="l" t="t" r="r" b="b"/>
              <a:pathLst>
                <a:path w="19580" h="17437" extrusionOk="0">
                  <a:moveTo>
                    <a:pt x="424" y="524"/>
                  </a:moveTo>
                  <a:lnTo>
                    <a:pt x="18832" y="7772"/>
                  </a:lnTo>
                  <a:lnTo>
                    <a:pt x="3239" y="16913"/>
                  </a:lnTo>
                  <a:lnTo>
                    <a:pt x="424" y="524"/>
                  </a:lnTo>
                  <a:close/>
                  <a:moveTo>
                    <a:pt x="1" y="1"/>
                  </a:moveTo>
                  <a:lnTo>
                    <a:pt x="2990" y="17437"/>
                  </a:lnTo>
                  <a:lnTo>
                    <a:pt x="19579" y="772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2"/>
            <p:cNvSpPr/>
            <p:nvPr/>
          </p:nvSpPr>
          <p:spPr>
            <a:xfrm>
              <a:off x="1371600" y="1524100"/>
              <a:ext cx="488225" cy="216100"/>
            </a:xfrm>
            <a:custGeom>
              <a:avLst/>
              <a:gdLst/>
              <a:ahLst/>
              <a:cxnLst/>
              <a:rect l="l" t="t" r="r" b="b"/>
              <a:pathLst>
                <a:path w="19529" h="8644" extrusionOk="0">
                  <a:moveTo>
                    <a:pt x="13500" y="349"/>
                  </a:moveTo>
                  <a:lnTo>
                    <a:pt x="18656" y="7946"/>
                  </a:lnTo>
                  <a:lnTo>
                    <a:pt x="18656" y="7946"/>
                  </a:lnTo>
                  <a:lnTo>
                    <a:pt x="1495" y="1196"/>
                  </a:lnTo>
                  <a:lnTo>
                    <a:pt x="13500" y="349"/>
                  </a:lnTo>
                  <a:close/>
                  <a:moveTo>
                    <a:pt x="13675" y="1"/>
                  </a:moveTo>
                  <a:lnTo>
                    <a:pt x="0" y="972"/>
                  </a:lnTo>
                  <a:lnTo>
                    <a:pt x="19528" y="8644"/>
                  </a:lnTo>
                  <a:lnTo>
                    <a:pt x="19528" y="8644"/>
                  </a:lnTo>
                  <a:lnTo>
                    <a:pt x="13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2" name="Google Shape;3582;p72"/>
          <p:cNvGrpSpPr/>
          <p:nvPr/>
        </p:nvGrpSpPr>
        <p:grpSpPr>
          <a:xfrm>
            <a:off x="5644543" y="1197949"/>
            <a:ext cx="1007878" cy="1089043"/>
            <a:chOff x="5701944" y="1217950"/>
            <a:chExt cx="1007878" cy="1089043"/>
          </a:xfrm>
        </p:grpSpPr>
        <p:sp>
          <p:nvSpPr>
            <p:cNvPr id="3583" name="Google Shape;3583;p72"/>
            <p:cNvSpPr/>
            <p:nvPr/>
          </p:nvSpPr>
          <p:spPr>
            <a:xfrm>
              <a:off x="5701944" y="1217950"/>
              <a:ext cx="857910" cy="1089043"/>
            </a:xfrm>
            <a:custGeom>
              <a:avLst/>
              <a:gdLst/>
              <a:ahLst/>
              <a:cxnLst/>
              <a:rect l="l" t="t" r="r" b="b"/>
              <a:pathLst>
                <a:path w="10263" h="13028" extrusionOk="0">
                  <a:moveTo>
                    <a:pt x="10263" y="1"/>
                  </a:moveTo>
                  <a:lnTo>
                    <a:pt x="1" y="6327"/>
                  </a:lnTo>
                  <a:lnTo>
                    <a:pt x="6278" y="13028"/>
                  </a:lnTo>
                  <a:lnTo>
                    <a:pt x="10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2"/>
            <p:cNvSpPr/>
            <p:nvPr/>
          </p:nvSpPr>
          <p:spPr>
            <a:xfrm>
              <a:off x="6226657" y="1217950"/>
              <a:ext cx="483165" cy="1089043"/>
            </a:xfrm>
            <a:custGeom>
              <a:avLst/>
              <a:gdLst/>
              <a:ahLst/>
              <a:cxnLst/>
              <a:rect l="l" t="t" r="r" b="b"/>
              <a:pathLst>
                <a:path w="5780" h="13028" extrusionOk="0">
                  <a:moveTo>
                    <a:pt x="3986" y="1"/>
                  </a:moveTo>
                  <a:lnTo>
                    <a:pt x="1" y="13028"/>
                  </a:lnTo>
                  <a:lnTo>
                    <a:pt x="5779" y="9516"/>
                  </a:lnTo>
                  <a:lnTo>
                    <a:pt x="3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2B3D595-C3E3-0D43-230F-A97917EE932E}"/>
              </a:ext>
            </a:extLst>
          </p:cNvPr>
          <p:cNvPicPr>
            <a:picLocks noChangeAspect="1"/>
          </p:cNvPicPr>
          <p:nvPr/>
        </p:nvPicPr>
        <p:blipFill>
          <a:blip r:embed="rId3"/>
          <a:stretch>
            <a:fillRect/>
          </a:stretch>
        </p:blipFill>
        <p:spPr>
          <a:xfrm>
            <a:off x="1356310" y="1102604"/>
            <a:ext cx="6502453" cy="3657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pic>
        <p:nvPicPr>
          <p:cNvPr id="2039" name="Google Shape;2039;p39"/>
          <p:cNvPicPr preferRelativeResize="0"/>
          <p:nvPr/>
        </p:nvPicPr>
        <p:blipFill rotWithShape="1">
          <a:blip r:embed="rId3">
            <a:alphaModFix/>
          </a:blip>
          <a:srcRect t="21406" b="39156"/>
          <a:stretch/>
        </p:blipFill>
        <p:spPr>
          <a:xfrm>
            <a:off x="713275" y="539500"/>
            <a:ext cx="7717500" cy="2032200"/>
          </a:xfrm>
          <a:prstGeom prst="hexagon">
            <a:avLst>
              <a:gd name="adj" fmla="val 0"/>
              <a:gd name="vf" fmla="val 115470"/>
            </a:avLst>
          </a:prstGeom>
          <a:noFill/>
          <a:ln>
            <a:noFill/>
          </a:ln>
          <a:effectLst>
            <a:outerShdw dist="114300" dir="2940000" algn="bl" rotWithShape="0">
              <a:schemeClr val="accent1"/>
            </a:outerShdw>
          </a:effectLst>
        </p:spPr>
      </p:pic>
      <p:sp>
        <p:nvSpPr>
          <p:cNvPr id="2040" name="Google Shape;2040;p39"/>
          <p:cNvSpPr txBox="1">
            <a:spLocks noGrp="1"/>
          </p:cNvSpPr>
          <p:nvPr>
            <p:ph type="title"/>
          </p:nvPr>
        </p:nvSpPr>
        <p:spPr>
          <a:xfrm>
            <a:off x="2057400" y="3269611"/>
            <a:ext cx="50292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MIS</a:t>
            </a:r>
            <a:endParaRPr/>
          </a:p>
        </p:txBody>
      </p:sp>
      <p:sp>
        <p:nvSpPr>
          <p:cNvPr id="2041" name="Google Shape;2041;p39"/>
          <p:cNvSpPr txBox="1">
            <a:spLocks noGrp="1"/>
          </p:cNvSpPr>
          <p:nvPr>
            <p:ph type="subTitle" idx="1"/>
          </p:nvPr>
        </p:nvSpPr>
        <p:spPr>
          <a:xfrm>
            <a:off x="1201003" y="3924785"/>
            <a:ext cx="6846424"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MIS are information systems used for decision-making, coordination, control, analysis, and visualization of information regarding the processes, people, and technology employed within an organizational setting.</a:t>
            </a:r>
            <a:endParaRPr/>
          </a:p>
        </p:txBody>
      </p:sp>
      <p:sp>
        <p:nvSpPr>
          <p:cNvPr id="2042" name="Google Shape;2042;p39"/>
          <p:cNvSpPr/>
          <p:nvPr/>
        </p:nvSpPr>
        <p:spPr>
          <a:xfrm>
            <a:off x="4197300" y="2254915"/>
            <a:ext cx="749400" cy="749400"/>
          </a:xfrm>
          <a:prstGeom prst="octagon">
            <a:avLst>
              <a:gd name="adj" fmla="val 0"/>
            </a:avLst>
          </a:prstGeom>
          <a:solidFill>
            <a:schemeClr val="dk2"/>
          </a:solidFill>
          <a:ln>
            <a:noFill/>
          </a:ln>
          <a:effectLst>
            <a:outerShdw dist="95250" dir="312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39"/>
          <p:cNvGrpSpPr/>
          <p:nvPr/>
        </p:nvGrpSpPr>
        <p:grpSpPr>
          <a:xfrm rot="-5400000">
            <a:off x="-670750" y="-1592975"/>
            <a:ext cx="2289250" cy="3059825"/>
            <a:chOff x="2215325" y="2417050"/>
            <a:chExt cx="2289250" cy="3059825"/>
          </a:xfrm>
        </p:grpSpPr>
        <p:sp>
          <p:nvSpPr>
            <p:cNvPr id="2044" name="Google Shape;2044;p39"/>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9"/>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9"/>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9"/>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9"/>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9"/>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9"/>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9"/>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9"/>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9"/>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9"/>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9"/>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9"/>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9"/>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9"/>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9"/>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9"/>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9"/>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9"/>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9"/>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9"/>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9"/>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9"/>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9"/>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9"/>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9"/>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9"/>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9"/>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9"/>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9"/>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9"/>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9"/>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39"/>
          <p:cNvGrpSpPr/>
          <p:nvPr/>
        </p:nvGrpSpPr>
        <p:grpSpPr>
          <a:xfrm>
            <a:off x="7457508" y="-182891"/>
            <a:ext cx="1929062" cy="1705296"/>
            <a:chOff x="7457508" y="-182891"/>
            <a:chExt cx="1929062" cy="1705296"/>
          </a:xfrm>
        </p:grpSpPr>
        <p:grpSp>
          <p:nvGrpSpPr>
            <p:cNvPr id="2077" name="Google Shape;2077;p39"/>
            <p:cNvGrpSpPr/>
            <p:nvPr/>
          </p:nvGrpSpPr>
          <p:grpSpPr>
            <a:xfrm rot="-2085203" flipH="1">
              <a:off x="7940386" y="47755"/>
              <a:ext cx="1198514" cy="1244002"/>
              <a:chOff x="238125" y="3112025"/>
              <a:chExt cx="716000" cy="743175"/>
            </a:xfrm>
          </p:grpSpPr>
          <p:sp>
            <p:nvSpPr>
              <p:cNvPr id="2078" name="Google Shape;2078;p39"/>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9"/>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9"/>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1" name="Google Shape;2081;p39"/>
            <p:cNvSpPr/>
            <p:nvPr/>
          </p:nvSpPr>
          <p:spPr>
            <a:xfrm rot="-1005388">
              <a:off x="75078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2" name="Google Shape;2082;p39"/>
          <p:cNvGrpSpPr/>
          <p:nvPr/>
        </p:nvGrpSpPr>
        <p:grpSpPr>
          <a:xfrm>
            <a:off x="4411813" y="2435175"/>
            <a:ext cx="320425" cy="388900"/>
            <a:chOff x="3992475" y="2682100"/>
            <a:chExt cx="320425" cy="388900"/>
          </a:xfrm>
        </p:grpSpPr>
        <p:sp>
          <p:nvSpPr>
            <p:cNvPr id="2083" name="Google Shape;2083;p39"/>
            <p:cNvSpPr/>
            <p:nvPr/>
          </p:nvSpPr>
          <p:spPr>
            <a:xfrm>
              <a:off x="3992475" y="2682100"/>
              <a:ext cx="320425" cy="388900"/>
            </a:xfrm>
            <a:custGeom>
              <a:avLst/>
              <a:gdLst/>
              <a:ahLst/>
              <a:cxnLst/>
              <a:rect l="l" t="t" r="r" b="b"/>
              <a:pathLst>
                <a:path w="12817" h="15556" extrusionOk="0">
                  <a:moveTo>
                    <a:pt x="6408" y="465"/>
                  </a:moveTo>
                  <a:lnTo>
                    <a:pt x="6641" y="491"/>
                  </a:lnTo>
                  <a:lnTo>
                    <a:pt x="6874" y="569"/>
                  </a:lnTo>
                  <a:lnTo>
                    <a:pt x="7080" y="672"/>
                  </a:lnTo>
                  <a:lnTo>
                    <a:pt x="7261" y="827"/>
                  </a:lnTo>
                  <a:lnTo>
                    <a:pt x="7390" y="982"/>
                  </a:lnTo>
                  <a:lnTo>
                    <a:pt x="7494" y="1189"/>
                  </a:lnTo>
                  <a:lnTo>
                    <a:pt x="7571" y="1421"/>
                  </a:lnTo>
                  <a:lnTo>
                    <a:pt x="7597" y="1654"/>
                  </a:lnTo>
                  <a:lnTo>
                    <a:pt x="7571" y="1887"/>
                  </a:lnTo>
                  <a:lnTo>
                    <a:pt x="7494" y="2119"/>
                  </a:lnTo>
                  <a:lnTo>
                    <a:pt x="7390" y="2326"/>
                  </a:lnTo>
                  <a:lnTo>
                    <a:pt x="7261" y="2481"/>
                  </a:lnTo>
                  <a:lnTo>
                    <a:pt x="7080" y="2636"/>
                  </a:lnTo>
                  <a:lnTo>
                    <a:pt x="6874" y="2739"/>
                  </a:lnTo>
                  <a:lnTo>
                    <a:pt x="6641" y="2817"/>
                  </a:lnTo>
                  <a:lnTo>
                    <a:pt x="6408" y="2843"/>
                  </a:lnTo>
                  <a:lnTo>
                    <a:pt x="6176" y="2817"/>
                  </a:lnTo>
                  <a:lnTo>
                    <a:pt x="5943" y="2739"/>
                  </a:lnTo>
                  <a:lnTo>
                    <a:pt x="5762" y="2636"/>
                  </a:lnTo>
                  <a:lnTo>
                    <a:pt x="5582" y="2481"/>
                  </a:lnTo>
                  <a:lnTo>
                    <a:pt x="5427" y="2326"/>
                  </a:lnTo>
                  <a:lnTo>
                    <a:pt x="5323" y="2119"/>
                  </a:lnTo>
                  <a:lnTo>
                    <a:pt x="5246" y="1887"/>
                  </a:lnTo>
                  <a:lnTo>
                    <a:pt x="5220" y="1654"/>
                  </a:lnTo>
                  <a:lnTo>
                    <a:pt x="5246" y="1421"/>
                  </a:lnTo>
                  <a:lnTo>
                    <a:pt x="5323" y="1189"/>
                  </a:lnTo>
                  <a:lnTo>
                    <a:pt x="5427" y="982"/>
                  </a:lnTo>
                  <a:lnTo>
                    <a:pt x="5582" y="827"/>
                  </a:lnTo>
                  <a:lnTo>
                    <a:pt x="5762" y="672"/>
                  </a:lnTo>
                  <a:lnTo>
                    <a:pt x="5943" y="569"/>
                  </a:lnTo>
                  <a:lnTo>
                    <a:pt x="6176" y="491"/>
                  </a:lnTo>
                  <a:lnTo>
                    <a:pt x="6408" y="465"/>
                  </a:lnTo>
                  <a:close/>
                  <a:moveTo>
                    <a:pt x="2403" y="3256"/>
                  </a:moveTo>
                  <a:lnTo>
                    <a:pt x="2558" y="3282"/>
                  </a:lnTo>
                  <a:lnTo>
                    <a:pt x="2688" y="3334"/>
                  </a:lnTo>
                  <a:lnTo>
                    <a:pt x="2817" y="3385"/>
                  </a:lnTo>
                  <a:lnTo>
                    <a:pt x="2946" y="3489"/>
                  </a:lnTo>
                  <a:lnTo>
                    <a:pt x="3024" y="3592"/>
                  </a:lnTo>
                  <a:lnTo>
                    <a:pt x="3101" y="3721"/>
                  </a:lnTo>
                  <a:lnTo>
                    <a:pt x="3153" y="3876"/>
                  </a:lnTo>
                  <a:lnTo>
                    <a:pt x="3153" y="4031"/>
                  </a:lnTo>
                  <a:lnTo>
                    <a:pt x="3153" y="4186"/>
                  </a:lnTo>
                  <a:lnTo>
                    <a:pt x="3101" y="4315"/>
                  </a:lnTo>
                  <a:lnTo>
                    <a:pt x="3024" y="4445"/>
                  </a:lnTo>
                  <a:lnTo>
                    <a:pt x="2946" y="4548"/>
                  </a:lnTo>
                  <a:lnTo>
                    <a:pt x="2817" y="4651"/>
                  </a:lnTo>
                  <a:lnTo>
                    <a:pt x="2688" y="4729"/>
                  </a:lnTo>
                  <a:lnTo>
                    <a:pt x="2558" y="4755"/>
                  </a:lnTo>
                  <a:lnTo>
                    <a:pt x="2403" y="4780"/>
                  </a:lnTo>
                  <a:lnTo>
                    <a:pt x="2248" y="4755"/>
                  </a:lnTo>
                  <a:lnTo>
                    <a:pt x="2119" y="4729"/>
                  </a:lnTo>
                  <a:lnTo>
                    <a:pt x="1990" y="4651"/>
                  </a:lnTo>
                  <a:lnTo>
                    <a:pt x="1861" y="4548"/>
                  </a:lnTo>
                  <a:lnTo>
                    <a:pt x="1783" y="4445"/>
                  </a:lnTo>
                  <a:lnTo>
                    <a:pt x="1706" y="4315"/>
                  </a:lnTo>
                  <a:lnTo>
                    <a:pt x="1654" y="4186"/>
                  </a:lnTo>
                  <a:lnTo>
                    <a:pt x="1654" y="4031"/>
                  </a:lnTo>
                  <a:lnTo>
                    <a:pt x="1654" y="3876"/>
                  </a:lnTo>
                  <a:lnTo>
                    <a:pt x="1706" y="3721"/>
                  </a:lnTo>
                  <a:lnTo>
                    <a:pt x="1783" y="3592"/>
                  </a:lnTo>
                  <a:lnTo>
                    <a:pt x="1861" y="3489"/>
                  </a:lnTo>
                  <a:lnTo>
                    <a:pt x="1990" y="3385"/>
                  </a:lnTo>
                  <a:lnTo>
                    <a:pt x="2119" y="3334"/>
                  </a:lnTo>
                  <a:lnTo>
                    <a:pt x="2248" y="3282"/>
                  </a:lnTo>
                  <a:lnTo>
                    <a:pt x="2403" y="3256"/>
                  </a:lnTo>
                  <a:close/>
                  <a:moveTo>
                    <a:pt x="10413" y="3256"/>
                  </a:moveTo>
                  <a:lnTo>
                    <a:pt x="10568" y="3282"/>
                  </a:lnTo>
                  <a:lnTo>
                    <a:pt x="10723" y="3334"/>
                  </a:lnTo>
                  <a:lnTo>
                    <a:pt x="10853" y="3385"/>
                  </a:lnTo>
                  <a:lnTo>
                    <a:pt x="10956" y="3489"/>
                  </a:lnTo>
                  <a:lnTo>
                    <a:pt x="11059" y="3592"/>
                  </a:lnTo>
                  <a:lnTo>
                    <a:pt x="11111" y="3721"/>
                  </a:lnTo>
                  <a:lnTo>
                    <a:pt x="11163" y="3876"/>
                  </a:lnTo>
                  <a:lnTo>
                    <a:pt x="11189" y="4031"/>
                  </a:lnTo>
                  <a:lnTo>
                    <a:pt x="11163" y="4186"/>
                  </a:lnTo>
                  <a:lnTo>
                    <a:pt x="11111" y="4315"/>
                  </a:lnTo>
                  <a:lnTo>
                    <a:pt x="11059" y="4445"/>
                  </a:lnTo>
                  <a:lnTo>
                    <a:pt x="10956" y="4548"/>
                  </a:lnTo>
                  <a:lnTo>
                    <a:pt x="10853" y="4651"/>
                  </a:lnTo>
                  <a:lnTo>
                    <a:pt x="10723" y="4729"/>
                  </a:lnTo>
                  <a:lnTo>
                    <a:pt x="10568" y="4755"/>
                  </a:lnTo>
                  <a:lnTo>
                    <a:pt x="10413" y="4780"/>
                  </a:lnTo>
                  <a:lnTo>
                    <a:pt x="10258" y="4755"/>
                  </a:lnTo>
                  <a:lnTo>
                    <a:pt x="10129" y="4729"/>
                  </a:lnTo>
                  <a:lnTo>
                    <a:pt x="10000" y="4651"/>
                  </a:lnTo>
                  <a:lnTo>
                    <a:pt x="9897" y="4548"/>
                  </a:lnTo>
                  <a:lnTo>
                    <a:pt x="9793" y="4445"/>
                  </a:lnTo>
                  <a:lnTo>
                    <a:pt x="9716" y="4315"/>
                  </a:lnTo>
                  <a:lnTo>
                    <a:pt x="9690" y="4186"/>
                  </a:lnTo>
                  <a:lnTo>
                    <a:pt x="9664" y="4031"/>
                  </a:lnTo>
                  <a:lnTo>
                    <a:pt x="9690" y="3876"/>
                  </a:lnTo>
                  <a:lnTo>
                    <a:pt x="9716" y="3721"/>
                  </a:lnTo>
                  <a:lnTo>
                    <a:pt x="9793" y="3592"/>
                  </a:lnTo>
                  <a:lnTo>
                    <a:pt x="9897" y="3489"/>
                  </a:lnTo>
                  <a:lnTo>
                    <a:pt x="10000" y="3385"/>
                  </a:lnTo>
                  <a:lnTo>
                    <a:pt x="10129" y="3334"/>
                  </a:lnTo>
                  <a:lnTo>
                    <a:pt x="10258" y="3282"/>
                  </a:lnTo>
                  <a:lnTo>
                    <a:pt x="10413" y="3256"/>
                  </a:lnTo>
                  <a:close/>
                  <a:moveTo>
                    <a:pt x="7700" y="2662"/>
                  </a:moveTo>
                  <a:lnTo>
                    <a:pt x="9277" y="3618"/>
                  </a:lnTo>
                  <a:lnTo>
                    <a:pt x="9225" y="3799"/>
                  </a:lnTo>
                  <a:lnTo>
                    <a:pt x="9199" y="4031"/>
                  </a:lnTo>
                  <a:lnTo>
                    <a:pt x="9225" y="4238"/>
                  </a:lnTo>
                  <a:lnTo>
                    <a:pt x="9277" y="4445"/>
                  </a:lnTo>
                  <a:lnTo>
                    <a:pt x="9380" y="4625"/>
                  </a:lnTo>
                  <a:lnTo>
                    <a:pt x="9483" y="4806"/>
                  </a:lnTo>
                  <a:lnTo>
                    <a:pt x="9638" y="4935"/>
                  </a:lnTo>
                  <a:lnTo>
                    <a:pt x="9793" y="5065"/>
                  </a:lnTo>
                  <a:lnTo>
                    <a:pt x="10000" y="5168"/>
                  </a:lnTo>
                  <a:lnTo>
                    <a:pt x="10207" y="5220"/>
                  </a:lnTo>
                  <a:lnTo>
                    <a:pt x="10207" y="5581"/>
                  </a:lnTo>
                  <a:lnTo>
                    <a:pt x="2636" y="5581"/>
                  </a:lnTo>
                  <a:lnTo>
                    <a:pt x="2636" y="5220"/>
                  </a:lnTo>
                  <a:lnTo>
                    <a:pt x="2843" y="5168"/>
                  </a:lnTo>
                  <a:lnTo>
                    <a:pt x="3024" y="5065"/>
                  </a:lnTo>
                  <a:lnTo>
                    <a:pt x="3179" y="4935"/>
                  </a:lnTo>
                  <a:lnTo>
                    <a:pt x="3334" y="4806"/>
                  </a:lnTo>
                  <a:lnTo>
                    <a:pt x="3463" y="4625"/>
                  </a:lnTo>
                  <a:lnTo>
                    <a:pt x="3540" y="4445"/>
                  </a:lnTo>
                  <a:lnTo>
                    <a:pt x="3592" y="4238"/>
                  </a:lnTo>
                  <a:lnTo>
                    <a:pt x="3618" y="4031"/>
                  </a:lnTo>
                  <a:lnTo>
                    <a:pt x="3592" y="3799"/>
                  </a:lnTo>
                  <a:lnTo>
                    <a:pt x="3540" y="3618"/>
                  </a:lnTo>
                  <a:lnTo>
                    <a:pt x="5142" y="2662"/>
                  </a:lnTo>
                  <a:lnTo>
                    <a:pt x="5246" y="2817"/>
                  </a:lnTo>
                  <a:lnTo>
                    <a:pt x="5375" y="2920"/>
                  </a:lnTo>
                  <a:lnTo>
                    <a:pt x="5530" y="3023"/>
                  </a:lnTo>
                  <a:lnTo>
                    <a:pt x="5685" y="3127"/>
                  </a:lnTo>
                  <a:lnTo>
                    <a:pt x="5866" y="3204"/>
                  </a:lnTo>
                  <a:lnTo>
                    <a:pt x="6047" y="3256"/>
                  </a:lnTo>
                  <a:lnTo>
                    <a:pt x="6228" y="3282"/>
                  </a:lnTo>
                  <a:lnTo>
                    <a:pt x="6615" y="3282"/>
                  </a:lnTo>
                  <a:lnTo>
                    <a:pt x="6796" y="3256"/>
                  </a:lnTo>
                  <a:lnTo>
                    <a:pt x="6977" y="3204"/>
                  </a:lnTo>
                  <a:lnTo>
                    <a:pt x="7132" y="3127"/>
                  </a:lnTo>
                  <a:lnTo>
                    <a:pt x="7287" y="3023"/>
                  </a:lnTo>
                  <a:lnTo>
                    <a:pt x="7442" y="2920"/>
                  </a:lnTo>
                  <a:lnTo>
                    <a:pt x="7571" y="2817"/>
                  </a:lnTo>
                  <a:lnTo>
                    <a:pt x="7700" y="2662"/>
                  </a:lnTo>
                  <a:close/>
                  <a:moveTo>
                    <a:pt x="12145" y="6021"/>
                  </a:moveTo>
                  <a:lnTo>
                    <a:pt x="12222" y="6047"/>
                  </a:lnTo>
                  <a:lnTo>
                    <a:pt x="12300" y="6098"/>
                  </a:lnTo>
                  <a:lnTo>
                    <a:pt x="12351" y="6176"/>
                  </a:lnTo>
                  <a:lnTo>
                    <a:pt x="12377" y="6253"/>
                  </a:lnTo>
                  <a:lnTo>
                    <a:pt x="12377" y="6718"/>
                  </a:lnTo>
                  <a:lnTo>
                    <a:pt x="12351" y="6796"/>
                  </a:lnTo>
                  <a:lnTo>
                    <a:pt x="12300" y="6873"/>
                  </a:lnTo>
                  <a:lnTo>
                    <a:pt x="12222" y="6925"/>
                  </a:lnTo>
                  <a:lnTo>
                    <a:pt x="595" y="6925"/>
                  </a:lnTo>
                  <a:lnTo>
                    <a:pt x="517" y="6873"/>
                  </a:lnTo>
                  <a:lnTo>
                    <a:pt x="466" y="6796"/>
                  </a:lnTo>
                  <a:lnTo>
                    <a:pt x="466" y="6718"/>
                  </a:lnTo>
                  <a:lnTo>
                    <a:pt x="466" y="6253"/>
                  </a:lnTo>
                  <a:lnTo>
                    <a:pt x="466" y="6176"/>
                  </a:lnTo>
                  <a:lnTo>
                    <a:pt x="517" y="6098"/>
                  </a:lnTo>
                  <a:lnTo>
                    <a:pt x="595" y="6047"/>
                  </a:lnTo>
                  <a:lnTo>
                    <a:pt x="698" y="6021"/>
                  </a:lnTo>
                  <a:close/>
                  <a:moveTo>
                    <a:pt x="6408" y="0"/>
                  </a:moveTo>
                  <a:lnTo>
                    <a:pt x="6253" y="26"/>
                  </a:lnTo>
                  <a:lnTo>
                    <a:pt x="6073" y="52"/>
                  </a:lnTo>
                  <a:lnTo>
                    <a:pt x="5917" y="78"/>
                  </a:lnTo>
                  <a:lnTo>
                    <a:pt x="5762" y="130"/>
                  </a:lnTo>
                  <a:lnTo>
                    <a:pt x="5504" y="285"/>
                  </a:lnTo>
                  <a:lnTo>
                    <a:pt x="5246" y="491"/>
                  </a:lnTo>
                  <a:lnTo>
                    <a:pt x="5065" y="724"/>
                  </a:lnTo>
                  <a:lnTo>
                    <a:pt x="4910" y="1008"/>
                  </a:lnTo>
                  <a:lnTo>
                    <a:pt x="4858" y="1163"/>
                  </a:lnTo>
                  <a:lnTo>
                    <a:pt x="4806" y="1318"/>
                  </a:lnTo>
                  <a:lnTo>
                    <a:pt x="4781" y="1473"/>
                  </a:lnTo>
                  <a:lnTo>
                    <a:pt x="4781" y="1654"/>
                  </a:lnTo>
                  <a:lnTo>
                    <a:pt x="4781" y="1809"/>
                  </a:lnTo>
                  <a:lnTo>
                    <a:pt x="4806" y="1990"/>
                  </a:lnTo>
                  <a:lnTo>
                    <a:pt x="4832" y="2145"/>
                  </a:lnTo>
                  <a:lnTo>
                    <a:pt x="4910" y="2274"/>
                  </a:lnTo>
                  <a:lnTo>
                    <a:pt x="3308" y="3230"/>
                  </a:lnTo>
                  <a:lnTo>
                    <a:pt x="3127" y="3049"/>
                  </a:lnTo>
                  <a:lnTo>
                    <a:pt x="2920" y="2920"/>
                  </a:lnTo>
                  <a:lnTo>
                    <a:pt x="2662" y="2843"/>
                  </a:lnTo>
                  <a:lnTo>
                    <a:pt x="2403" y="2817"/>
                  </a:lnTo>
                  <a:lnTo>
                    <a:pt x="2171" y="2843"/>
                  </a:lnTo>
                  <a:lnTo>
                    <a:pt x="1938" y="2894"/>
                  </a:lnTo>
                  <a:lnTo>
                    <a:pt x="1732" y="3023"/>
                  </a:lnTo>
                  <a:lnTo>
                    <a:pt x="1551" y="3153"/>
                  </a:lnTo>
                  <a:lnTo>
                    <a:pt x="1396" y="3334"/>
                  </a:lnTo>
                  <a:lnTo>
                    <a:pt x="1292" y="3540"/>
                  </a:lnTo>
                  <a:lnTo>
                    <a:pt x="1215" y="3773"/>
                  </a:lnTo>
                  <a:lnTo>
                    <a:pt x="1189" y="4031"/>
                  </a:lnTo>
                  <a:lnTo>
                    <a:pt x="1215" y="4238"/>
                  </a:lnTo>
                  <a:lnTo>
                    <a:pt x="1267" y="4445"/>
                  </a:lnTo>
                  <a:lnTo>
                    <a:pt x="1344" y="4625"/>
                  </a:lnTo>
                  <a:lnTo>
                    <a:pt x="1473" y="4806"/>
                  </a:lnTo>
                  <a:lnTo>
                    <a:pt x="1628" y="4935"/>
                  </a:lnTo>
                  <a:lnTo>
                    <a:pt x="1783" y="5065"/>
                  </a:lnTo>
                  <a:lnTo>
                    <a:pt x="1964" y="5168"/>
                  </a:lnTo>
                  <a:lnTo>
                    <a:pt x="2171" y="5220"/>
                  </a:lnTo>
                  <a:lnTo>
                    <a:pt x="2171" y="5581"/>
                  </a:lnTo>
                  <a:lnTo>
                    <a:pt x="543" y="5581"/>
                  </a:lnTo>
                  <a:lnTo>
                    <a:pt x="414" y="5633"/>
                  </a:lnTo>
                  <a:lnTo>
                    <a:pt x="311" y="5685"/>
                  </a:lnTo>
                  <a:lnTo>
                    <a:pt x="207" y="5762"/>
                  </a:lnTo>
                  <a:lnTo>
                    <a:pt x="130" y="5866"/>
                  </a:lnTo>
                  <a:lnTo>
                    <a:pt x="52" y="5995"/>
                  </a:lnTo>
                  <a:lnTo>
                    <a:pt x="26" y="6124"/>
                  </a:lnTo>
                  <a:lnTo>
                    <a:pt x="0" y="6253"/>
                  </a:lnTo>
                  <a:lnTo>
                    <a:pt x="0" y="6718"/>
                  </a:lnTo>
                  <a:lnTo>
                    <a:pt x="26" y="6848"/>
                  </a:lnTo>
                  <a:lnTo>
                    <a:pt x="52" y="6977"/>
                  </a:lnTo>
                  <a:lnTo>
                    <a:pt x="130" y="7080"/>
                  </a:lnTo>
                  <a:lnTo>
                    <a:pt x="207" y="7183"/>
                  </a:lnTo>
                  <a:lnTo>
                    <a:pt x="311" y="7287"/>
                  </a:lnTo>
                  <a:lnTo>
                    <a:pt x="414" y="7338"/>
                  </a:lnTo>
                  <a:lnTo>
                    <a:pt x="543" y="7390"/>
                  </a:lnTo>
                  <a:lnTo>
                    <a:pt x="11576" y="7390"/>
                  </a:lnTo>
                  <a:lnTo>
                    <a:pt x="11576" y="8889"/>
                  </a:lnTo>
                  <a:lnTo>
                    <a:pt x="11576" y="9070"/>
                  </a:lnTo>
                  <a:lnTo>
                    <a:pt x="11550" y="9225"/>
                  </a:lnTo>
                  <a:lnTo>
                    <a:pt x="11499" y="9380"/>
                  </a:lnTo>
                  <a:lnTo>
                    <a:pt x="11447" y="9509"/>
                  </a:lnTo>
                  <a:lnTo>
                    <a:pt x="11292" y="9793"/>
                  </a:lnTo>
                  <a:lnTo>
                    <a:pt x="11111" y="10026"/>
                  </a:lnTo>
                  <a:lnTo>
                    <a:pt x="10879" y="10207"/>
                  </a:lnTo>
                  <a:lnTo>
                    <a:pt x="10594" y="10362"/>
                  </a:lnTo>
                  <a:lnTo>
                    <a:pt x="10465" y="10413"/>
                  </a:lnTo>
                  <a:lnTo>
                    <a:pt x="10310" y="10465"/>
                  </a:lnTo>
                  <a:lnTo>
                    <a:pt x="10155" y="10491"/>
                  </a:lnTo>
                  <a:lnTo>
                    <a:pt x="8320" y="10491"/>
                  </a:lnTo>
                  <a:lnTo>
                    <a:pt x="8165" y="10517"/>
                  </a:lnTo>
                  <a:lnTo>
                    <a:pt x="8036" y="10542"/>
                  </a:lnTo>
                  <a:lnTo>
                    <a:pt x="7933" y="10620"/>
                  </a:lnTo>
                  <a:lnTo>
                    <a:pt x="7830" y="10698"/>
                  </a:lnTo>
                  <a:lnTo>
                    <a:pt x="7752" y="10801"/>
                  </a:lnTo>
                  <a:lnTo>
                    <a:pt x="7675" y="10904"/>
                  </a:lnTo>
                  <a:lnTo>
                    <a:pt x="7649" y="11033"/>
                  </a:lnTo>
                  <a:lnTo>
                    <a:pt x="7623" y="11163"/>
                  </a:lnTo>
                  <a:lnTo>
                    <a:pt x="7623" y="13256"/>
                  </a:lnTo>
                  <a:lnTo>
                    <a:pt x="7623" y="13333"/>
                  </a:lnTo>
                  <a:lnTo>
                    <a:pt x="7597" y="13411"/>
                  </a:lnTo>
                  <a:lnTo>
                    <a:pt x="7545" y="13462"/>
                  </a:lnTo>
                  <a:lnTo>
                    <a:pt x="7494" y="13514"/>
                  </a:lnTo>
                  <a:lnTo>
                    <a:pt x="5866" y="15013"/>
                  </a:lnTo>
                  <a:lnTo>
                    <a:pt x="5737" y="15090"/>
                  </a:lnTo>
                  <a:lnTo>
                    <a:pt x="5607" y="15116"/>
                  </a:lnTo>
                  <a:lnTo>
                    <a:pt x="5272" y="15116"/>
                  </a:lnTo>
                  <a:lnTo>
                    <a:pt x="5220" y="15090"/>
                  </a:lnTo>
                  <a:lnTo>
                    <a:pt x="5194" y="15038"/>
                  </a:lnTo>
                  <a:lnTo>
                    <a:pt x="5194" y="11163"/>
                  </a:lnTo>
                  <a:lnTo>
                    <a:pt x="5194" y="11059"/>
                  </a:lnTo>
                  <a:lnTo>
                    <a:pt x="5168" y="10956"/>
                  </a:lnTo>
                  <a:lnTo>
                    <a:pt x="6796" y="10956"/>
                  </a:lnTo>
                  <a:lnTo>
                    <a:pt x="6874" y="10930"/>
                  </a:lnTo>
                  <a:lnTo>
                    <a:pt x="6951" y="10878"/>
                  </a:lnTo>
                  <a:lnTo>
                    <a:pt x="7003" y="10801"/>
                  </a:lnTo>
                  <a:lnTo>
                    <a:pt x="7029" y="10723"/>
                  </a:lnTo>
                  <a:lnTo>
                    <a:pt x="7003" y="10620"/>
                  </a:lnTo>
                  <a:lnTo>
                    <a:pt x="6951" y="10568"/>
                  </a:lnTo>
                  <a:lnTo>
                    <a:pt x="6874" y="10517"/>
                  </a:lnTo>
                  <a:lnTo>
                    <a:pt x="6796" y="10491"/>
                  </a:lnTo>
                  <a:lnTo>
                    <a:pt x="2688" y="10491"/>
                  </a:lnTo>
                  <a:lnTo>
                    <a:pt x="2533" y="10465"/>
                  </a:lnTo>
                  <a:lnTo>
                    <a:pt x="2378" y="10413"/>
                  </a:lnTo>
                  <a:lnTo>
                    <a:pt x="2223" y="10362"/>
                  </a:lnTo>
                  <a:lnTo>
                    <a:pt x="1964" y="10207"/>
                  </a:lnTo>
                  <a:lnTo>
                    <a:pt x="1706" y="10026"/>
                  </a:lnTo>
                  <a:lnTo>
                    <a:pt x="1525" y="9793"/>
                  </a:lnTo>
                  <a:lnTo>
                    <a:pt x="1370" y="9509"/>
                  </a:lnTo>
                  <a:lnTo>
                    <a:pt x="1318" y="9380"/>
                  </a:lnTo>
                  <a:lnTo>
                    <a:pt x="1292" y="9225"/>
                  </a:lnTo>
                  <a:lnTo>
                    <a:pt x="1267" y="9070"/>
                  </a:lnTo>
                  <a:lnTo>
                    <a:pt x="1241" y="8889"/>
                  </a:lnTo>
                  <a:lnTo>
                    <a:pt x="1241" y="8217"/>
                  </a:lnTo>
                  <a:lnTo>
                    <a:pt x="1241" y="8139"/>
                  </a:lnTo>
                  <a:lnTo>
                    <a:pt x="1189" y="8062"/>
                  </a:lnTo>
                  <a:lnTo>
                    <a:pt x="1111" y="8010"/>
                  </a:lnTo>
                  <a:lnTo>
                    <a:pt x="931" y="8010"/>
                  </a:lnTo>
                  <a:lnTo>
                    <a:pt x="853" y="8062"/>
                  </a:lnTo>
                  <a:lnTo>
                    <a:pt x="801" y="8139"/>
                  </a:lnTo>
                  <a:lnTo>
                    <a:pt x="801" y="8217"/>
                  </a:lnTo>
                  <a:lnTo>
                    <a:pt x="801" y="8889"/>
                  </a:lnTo>
                  <a:lnTo>
                    <a:pt x="801" y="9096"/>
                  </a:lnTo>
                  <a:lnTo>
                    <a:pt x="827" y="9302"/>
                  </a:lnTo>
                  <a:lnTo>
                    <a:pt x="879" y="9509"/>
                  </a:lnTo>
                  <a:lnTo>
                    <a:pt x="956" y="9690"/>
                  </a:lnTo>
                  <a:lnTo>
                    <a:pt x="1034" y="9871"/>
                  </a:lnTo>
                  <a:lnTo>
                    <a:pt x="1137" y="10052"/>
                  </a:lnTo>
                  <a:lnTo>
                    <a:pt x="1267" y="10207"/>
                  </a:lnTo>
                  <a:lnTo>
                    <a:pt x="1396" y="10336"/>
                  </a:lnTo>
                  <a:lnTo>
                    <a:pt x="1551" y="10491"/>
                  </a:lnTo>
                  <a:lnTo>
                    <a:pt x="1706" y="10594"/>
                  </a:lnTo>
                  <a:lnTo>
                    <a:pt x="1861" y="10698"/>
                  </a:lnTo>
                  <a:lnTo>
                    <a:pt x="2042" y="10775"/>
                  </a:lnTo>
                  <a:lnTo>
                    <a:pt x="2223" y="10853"/>
                  </a:lnTo>
                  <a:lnTo>
                    <a:pt x="2429" y="10904"/>
                  </a:lnTo>
                  <a:lnTo>
                    <a:pt x="2636" y="10930"/>
                  </a:lnTo>
                  <a:lnTo>
                    <a:pt x="2843" y="10956"/>
                  </a:lnTo>
                  <a:lnTo>
                    <a:pt x="4600" y="10956"/>
                  </a:lnTo>
                  <a:lnTo>
                    <a:pt x="4677" y="11008"/>
                  </a:lnTo>
                  <a:lnTo>
                    <a:pt x="4729" y="11085"/>
                  </a:lnTo>
                  <a:lnTo>
                    <a:pt x="4755" y="11163"/>
                  </a:lnTo>
                  <a:lnTo>
                    <a:pt x="4755" y="15038"/>
                  </a:lnTo>
                  <a:lnTo>
                    <a:pt x="4755" y="15142"/>
                  </a:lnTo>
                  <a:lnTo>
                    <a:pt x="4781" y="15245"/>
                  </a:lnTo>
                  <a:lnTo>
                    <a:pt x="4832" y="15323"/>
                  </a:lnTo>
                  <a:lnTo>
                    <a:pt x="4910" y="15400"/>
                  </a:lnTo>
                  <a:lnTo>
                    <a:pt x="4987" y="15478"/>
                  </a:lnTo>
                  <a:lnTo>
                    <a:pt x="5065" y="15529"/>
                  </a:lnTo>
                  <a:lnTo>
                    <a:pt x="5168" y="15555"/>
                  </a:lnTo>
                  <a:lnTo>
                    <a:pt x="5762" y="15555"/>
                  </a:lnTo>
                  <a:lnTo>
                    <a:pt x="5892" y="15503"/>
                  </a:lnTo>
                  <a:lnTo>
                    <a:pt x="6047" y="15452"/>
                  </a:lnTo>
                  <a:lnTo>
                    <a:pt x="6150" y="15348"/>
                  </a:lnTo>
                  <a:lnTo>
                    <a:pt x="7804" y="13876"/>
                  </a:lnTo>
                  <a:lnTo>
                    <a:pt x="7933" y="13746"/>
                  </a:lnTo>
                  <a:lnTo>
                    <a:pt x="8010" y="13591"/>
                  </a:lnTo>
                  <a:lnTo>
                    <a:pt x="8062" y="13411"/>
                  </a:lnTo>
                  <a:lnTo>
                    <a:pt x="8088" y="13256"/>
                  </a:lnTo>
                  <a:lnTo>
                    <a:pt x="8088" y="11163"/>
                  </a:lnTo>
                  <a:lnTo>
                    <a:pt x="8114" y="11085"/>
                  </a:lnTo>
                  <a:lnTo>
                    <a:pt x="8140" y="11008"/>
                  </a:lnTo>
                  <a:lnTo>
                    <a:pt x="8217" y="10956"/>
                  </a:lnTo>
                  <a:lnTo>
                    <a:pt x="9974" y="10956"/>
                  </a:lnTo>
                  <a:lnTo>
                    <a:pt x="10181" y="10930"/>
                  </a:lnTo>
                  <a:lnTo>
                    <a:pt x="10388" y="10904"/>
                  </a:lnTo>
                  <a:lnTo>
                    <a:pt x="10594" y="10853"/>
                  </a:lnTo>
                  <a:lnTo>
                    <a:pt x="10775" y="10775"/>
                  </a:lnTo>
                  <a:lnTo>
                    <a:pt x="10956" y="10698"/>
                  </a:lnTo>
                  <a:lnTo>
                    <a:pt x="11137" y="10594"/>
                  </a:lnTo>
                  <a:lnTo>
                    <a:pt x="11292" y="10491"/>
                  </a:lnTo>
                  <a:lnTo>
                    <a:pt x="11421" y="10336"/>
                  </a:lnTo>
                  <a:lnTo>
                    <a:pt x="11576" y="10207"/>
                  </a:lnTo>
                  <a:lnTo>
                    <a:pt x="11680" y="10052"/>
                  </a:lnTo>
                  <a:lnTo>
                    <a:pt x="11783" y="9871"/>
                  </a:lnTo>
                  <a:lnTo>
                    <a:pt x="11860" y="9690"/>
                  </a:lnTo>
                  <a:lnTo>
                    <a:pt x="11938" y="9509"/>
                  </a:lnTo>
                  <a:lnTo>
                    <a:pt x="11990" y="9302"/>
                  </a:lnTo>
                  <a:lnTo>
                    <a:pt x="12015" y="9096"/>
                  </a:lnTo>
                  <a:lnTo>
                    <a:pt x="12041" y="8889"/>
                  </a:lnTo>
                  <a:lnTo>
                    <a:pt x="12041" y="7390"/>
                  </a:lnTo>
                  <a:lnTo>
                    <a:pt x="12274" y="7390"/>
                  </a:lnTo>
                  <a:lnTo>
                    <a:pt x="12403" y="7338"/>
                  </a:lnTo>
                  <a:lnTo>
                    <a:pt x="12532" y="7287"/>
                  </a:lnTo>
                  <a:lnTo>
                    <a:pt x="12610" y="7183"/>
                  </a:lnTo>
                  <a:lnTo>
                    <a:pt x="12713" y="7080"/>
                  </a:lnTo>
                  <a:lnTo>
                    <a:pt x="12765" y="6977"/>
                  </a:lnTo>
                  <a:lnTo>
                    <a:pt x="12816" y="6848"/>
                  </a:lnTo>
                  <a:lnTo>
                    <a:pt x="12816" y="6718"/>
                  </a:lnTo>
                  <a:lnTo>
                    <a:pt x="12816" y="6253"/>
                  </a:lnTo>
                  <a:lnTo>
                    <a:pt x="12816" y="6124"/>
                  </a:lnTo>
                  <a:lnTo>
                    <a:pt x="12765" y="5995"/>
                  </a:lnTo>
                  <a:lnTo>
                    <a:pt x="12713" y="5866"/>
                  </a:lnTo>
                  <a:lnTo>
                    <a:pt x="12610" y="5762"/>
                  </a:lnTo>
                  <a:lnTo>
                    <a:pt x="12532" y="5685"/>
                  </a:lnTo>
                  <a:lnTo>
                    <a:pt x="12403" y="5633"/>
                  </a:lnTo>
                  <a:lnTo>
                    <a:pt x="12274" y="5581"/>
                  </a:lnTo>
                  <a:lnTo>
                    <a:pt x="10646" y="5581"/>
                  </a:lnTo>
                  <a:lnTo>
                    <a:pt x="10646" y="5220"/>
                  </a:lnTo>
                  <a:lnTo>
                    <a:pt x="10853" y="5168"/>
                  </a:lnTo>
                  <a:lnTo>
                    <a:pt x="11034" y="5065"/>
                  </a:lnTo>
                  <a:lnTo>
                    <a:pt x="11214" y="4935"/>
                  </a:lnTo>
                  <a:lnTo>
                    <a:pt x="11344" y="4806"/>
                  </a:lnTo>
                  <a:lnTo>
                    <a:pt x="11473" y="4625"/>
                  </a:lnTo>
                  <a:lnTo>
                    <a:pt x="11550" y="4445"/>
                  </a:lnTo>
                  <a:lnTo>
                    <a:pt x="11628" y="4238"/>
                  </a:lnTo>
                  <a:lnTo>
                    <a:pt x="11628" y="4031"/>
                  </a:lnTo>
                  <a:lnTo>
                    <a:pt x="11602" y="3773"/>
                  </a:lnTo>
                  <a:lnTo>
                    <a:pt x="11550" y="3540"/>
                  </a:lnTo>
                  <a:lnTo>
                    <a:pt x="11421" y="3334"/>
                  </a:lnTo>
                  <a:lnTo>
                    <a:pt x="11292" y="3153"/>
                  </a:lnTo>
                  <a:lnTo>
                    <a:pt x="11111" y="3023"/>
                  </a:lnTo>
                  <a:lnTo>
                    <a:pt x="10904" y="2894"/>
                  </a:lnTo>
                  <a:lnTo>
                    <a:pt x="10672" y="2843"/>
                  </a:lnTo>
                  <a:lnTo>
                    <a:pt x="10413" y="2817"/>
                  </a:lnTo>
                  <a:lnTo>
                    <a:pt x="10155" y="2843"/>
                  </a:lnTo>
                  <a:lnTo>
                    <a:pt x="9922" y="2920"/>
                  </a:lnTo>
                  <a:lnTo>
                    <a:pt x="9690" y="3049"/>
                  </a:lnTo>
                  <a:lnTo>
                    <a:pt x="9509" y="3230"/>
                  </a:lnTo>
                  <a:lnTo>
                    <a:pt x="7933" y="2274"/>
                  </a:lnTo>
                  <a:lnTo>
                    <a:pt x="7985" y="2145"/>
                  </a:lnTo>
                  <a:lnTo>
                    <a:pt x="8010" y="1990"/>
                  </a:lnTo>
                  <a:lnTo>
                    <a:pt x="8036" y="1809"/>
                  </a:lnTo>
                  <a:lnTo>
                    <a:pt x="8062" y="1654"/>
                  </a:lnTo>
                  <a:lnTo>
                    <a:pt x="8036" y="1473"/>
                  </a:lnTo>
                  <a:lnTo>
                    <a:pt x="8010" y="1318"/>
                  </a:lnTo>
                  <a:lnTo>
                    <a:pt x="7985" y="1163"/>
                  </a:lnTo>
                  <a:lnTo>
                    <a:pt x="7933" y="1008"/>
                  </a:lnTo>
                  <a:lnTo>
                    <a:pt x="7778" y="724"/>
                  </a:lnTo>
                  <a:lnTo>
                    <a:pt x="7571" y="491"/>
                  </a:lnTo>
                  <a:lnTo>
                    <a:pt x="7339" y="285"/>
                  </a:lnTo>
                  <a:lnTo>
                    <a:pt x="7054" y="130"/>
                  </a:lnTo>
                  <a:lnTo>
                    <a:pt x="6899" y="78"/>
                  </a:lnTo>
                  <a:lnTo>
                    <a:pt x="6744" y="52"/>
                  </a:lnTo>
                  <a:lnTo>
                    <a:pt x="6589" y="26"/>
                  </a:lnTo>
                  <a:lnTo>
                    <a:pt x="64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9"/>
            <p:cNvSpPr/>
            <p:nvPr/>
          </p:nvSpPr>
          <p:spPr>
            <a:xfrm>
              <a:off x="4135225" y="2706000"/>
              <a:ext cx="34925" cy="34900"/>
            </a:xfrm>
            <a:custGeom>
              <a:avLst/>
              <a:gdLst/>
              <a:ahLst/>
              <a:cxnLst/>
              <a:rect l="l" t="t" r="r" b="b"/>
              <a:pathLst>
                <a:path w="1397" h="1396" extrusionOk="0">
                  <a:moveTo>
                    <a:pt x="802" y="465"/>
                  </a:moveTo>
                  <a:lnTo>
                    <a:pt x="879" y="517"/>
                  </a:lnTo>
                  <a:lnTo>
                    <a:pt x="931" y="595"/>
                  </a:lnTo>
                  <a:lnTo>
                    <a:pt x="957" y="698"/>
                  </a:lnTo>
                  <a:lnTo>
                    <a:pt x="931" y="801"/>
                  </a:lnTo>
                  <a:lnTo>
                    <a:pt x="879" y="879"/>
                  </a:lnTo>
                  <a:lnTo>
                    <a:pt x="802" y="931"/>
                  </a:lnTo>
                  <a:lnTo>
                    <a:pt x="621" y="931"/>
                  </a:lnTo>
                  <a:lnTo>
                    <a:pt x="543" y="879"/>
                  </a:lnTo>
                  <a:lnTo>
                    <a:pt x="492" y="801"/>
                  </a:lnTo>
                  <a:lnTo>
                    <a:pt x="466" y="698"/>
                  </a:lnTo>
                  <a:lnTo>
                    <a:pt x="492" y="595"/>
                  </a:lnTo>
                  <a:lnTo>
                    <a:pt x="543" y="517"/>
                  </a:lnTo>
                  <a:lnTo>
                    <a:pt x="621" y="465"/>
                  </a:lnTo>
                  <a:close/>
                  <a:moveTo>
                    <a:pt x="569" y="0"/>
                  </a:moveTo>
                  <a:lnTo>
                    <a:pt x="440" y="52"/>
                  </a:lnTo>
                  <a:lnTo>
                    <a:pt x="311" y="130"/>
                  </a:lnTo>
                  <a:lnTo>
                    <a:pt x="207" y="207"/>
                  </a:lnTo>
                  <a:lnTo>
                    <a:pt x="130" y="310"/>
                  </a:lnTo>
                  <a:lnTo>
                    <a:pt x="52" y="414"/>
                  </a:lnTo>
                  <a:lnTo>
                    <a:pt x="27" y="543"/>
                  </a:lnTo>
                  <a:lnTo>
                    <a:pt x="1" y="698"/>
                  </a:lnTo>
                  <a:lnTo>
                    <a:pt x="27" y="827"/>
                  </a:lnTo>
                  <a:lnTo>
                    <a:pt x="52" y="956"/>
                  </a:lnTo>
                  <a:lnTo>
                    <a:pt x="130" y="1086"/>
                  </a:lnTo>
                  <a:lnTo>
                    <a:pt x="207" y="1189"/>
                  </a:lnTo>
                  <a:lnTo>
                    <a:pt x="311" y="1266"/>
                  </a:lnTo>
                  <a:lnTo>
                    <a:pt x="440" y="1344"/>
                  </a:lnTo>
                  <a:lnTo>
                    <a:pt x="569" y="1370"/>
                  </a:lnTo>
                  <a:lnTo>
                    <a:pt x="698" y="1396"/>
                  </a:lnTo>
                  <a:lnTo>
                    <a:pt x="853" y="1370"/>
                  </a:lnTo>
                  <a:lnTo>
                    <a:pt x="983" y="1344"/>
                  </a:lnTo>
                  <a:lnTo>
                    <a:pt x="1086" y="1266"/>
                  </a:lnTo>
                  <a:lnTo>
                    <a:pt x="1189" y="1189"/>
                  </a:lnTo>
                  <a:lnTo>
                    <a:pt x="1293" y="1086"/>
                  </a:lnTo>
                  <a:lnTo>
                    <a:pt x="1344" y="956"/>
                  </a:lnTo>
                  <a:lnTo>
                    <a:pt x="1396" y="827"/>
                  </a:lnTo>
                  <a:lnTo>
                    <a:pt x="1396" y="698"/>
                  </a:lnTo>
                  <a:lnTo>
                    <a:pt x="1396" y="543"/>
                  </a:lnTo>
                  <a:lnTo>
                    <a:pt x="1344" y="414"/>
                  </a:lnTo>
                  <a:lnTo>
                    <a:pt x="1293" y="310"/>
                  </a:lnTo>
                  <a:lnTo>
                    <a:pt x="1189" y="207"/>
                  </a:lnTo>
                  <a:lnTo>
                    <a:pt x="1086" y="130"/>
                  </a:lnTo>
                  <a:lnTo>
                    <a:pt x="983" y="52"/>
                  </a:lnTo>
                  <a:lnTo>
                    <a:pt x="8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9"/>
            <p:cNvSpPr/>
            <p:nvPr/>
          </p:nvSpPr>
          <p:spPr>
            <a:xfrm>
              <a:off x="4044150" y="2774475"/>
              <a:ext cx="16825" cy="16825"/>
            </a:xfrm>
            <a:custGeom>
              <a:avLst/>
              <a:gdLst/>
              <a:ahLst/>
              <a:cxnLst/>
              <a:rect l="l" t="t" r="r" b="b"/>
              <a:pathLst>
                <a:path w="673" h="673" extrusionOk="0">
                  <a:moveTo>
                    <a:pt x="336" y="0"/>
                  </a:moveTo>
                  <a:lnTo>
                    <a:pt x="207" y="26"/>
                  </a:lnTo>
                  <a:lnTo>
                    <a:pt x="104" y="78"/>
                  </a:lnTo>
                  <a:lnTo>
                    <a:pt x="26" y="207"/>
                  </a:lnTo>
                  <a:lnTo>
                    <a:pt x="1" y="336"/>
                  </a:lnTo>
                  <a:lnTo>
                    <a:pt x="26" y="465"/>
                  </a:lnTo>
                  <a:lnTo>
                    <a:pt x="104" y="569"/>
                  </a:lnTo>
                  <a:lnTo>
                    <a:pt x="207" y="646"/>
                  </a:lnTo>
                  <a:lnTo>
                    <a:pt x="336" y="672"/>
                  </a:lnTo>
                  <a:lnTo>
                    <a:pt x="466" y="646"/>
                  </a:lnTo>
                  <a:lnTo>
                    <a:pt x="569" y="569"/>
                  </a:lnTo>
                  <a:lnTo>
                    <a:pt x="646" y="465"/>
                  </a:lnTo>
                  <a:lnTo>
                    <a:pt x="672" y="336"/>
                  </a:lnTo>
                  <a:lnTo>
                    <a:pt x="646" y="207"/>
                  </a:lnTo>
                  <a:lnTo>
                    <a:pt x="569" y="78"/>
                  </a:lnTo>
                  <a:lnTo>
                    <a:pt x="466" y="26"/>
                  </a:lnTo>
                  <a:lnTo>
                    <a:pt x="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9"/>
            <p:cNvSpPr/>
            <p:nvPr/>
          </p:nvSpPr>
          <p:spPr>
            <a:xfrm>
              <a:off x="4244400" y="2774475"/>
              <a:ext cx="16825" cy="16825"/>
            </a:xfrm>
            <a:custGeom>
              <a:avLst/>
              <a:gdLst/>
              <a:ahLst/>
              <a:cxnLst/>
              <a:rect l="l" t="t" r="r" b="b"/>
              <a:pathLst>
                <a:path w="673" h="673" extrusionOk="0">
                  <a:moveTo>
                    <a:pt x="336" y="0"/>
                  </a:moveTo>
                  <a:lnTo>
                    <a:pt x="207" y="26"/>
                  </a:lnTo>
                  <a:lnTo>
                    <a:pt x="104" y="78"/>
                  </a:lnTo>
                  <a:lnTo>
                    <a:pt x="26" y="207"/>
                  </a:lnTo>
                  <a:lnTo>
                    <a:pt x="1" y="336"/>
                  </a:lnTo>
                  <a:lnTo>
                    <a:pt x="26" y="465"/>
                  </a:lnTo>
                  <a:lnTo>
                    <a:pt x="104" y="569"/>
                  </a:lnTo>
                  <a:lnTo>
                    <a:pt x="207" y="646"/>
                  </a:lnTo>
                  <a:lnTo>
                    <a:pt x="336" y="672"/>
                  </a:lnTo>
                  <a:lnTo>
                    <a:pt x="466" y="646"/>
                  </a:lnTo>
                  <a:lnTo>
                    <a:pt x="595" y="569"/>
                  </a:lnTo>
                  <a:lnTo>
                    <a:pt x="646" y="465"/>
                  </a:lnTo>
                  <a:lnTo>
                    <a:pt x="672" y="336"/>
                  </a:lnTo>
                  <a:lnTo>
                    <a:pt x="646" y="207"/>
                  </a:lnTo>
                  <a:lnTo>
                    <a:pt x="595" y="78"/>
                  </a:lnTo>
                  <a:lnTo>
                    <a:pt x="466" y="26"/>
                  </a:lnTo>
                  <a:lnTo>
                    <a:pt x="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60"/>
          <p:cNvSpPr txBox="1">
            <a:spLocks noGrp="1"/>
          </p:cNvSpPr>
          <p:nvPr>
            <p:ph type="title"/>
          </p:nvPr>
        </p:nvSpPr>
        <p:spPr>
          <a:xfrm>
            <a:off x="2827313" y="2260800"/>
            <a:ext cx="51027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AI in MIS?</a:t>
            </a:r>
            <a:endParaRPr/>
          </a:p>
        </p:txBody>
      </p:sp>
      <p:sp>
        <p:nvSpPr>
          <p:cNvPr id="2743" name="Google Shape;2743;p60"/>
          <p:cNvSpPr/>
          <p:nvPr/>
        </p:nvSpPr>
        <p:spPr>
          <a:xfrm>
            <a:off x="1739213" y="2102400"/>
            <a:ext cx="938700" cy="938700"/>
          </a:xfrm>
          <a:prstGeom prst="octagon">
            <a:avLst>
              <a:gd name="adj" fmla="val 0"/>
            </a:avLst>
          </a:prstGeom>
          <a:solidFill>
            <a:schemeClr val="dk2"/>
          </a:solidFill>
          <a:ln>
            <a:noFill/>
          </a:ln>
          <a:effectLst>
            <a:outerShdw dist="95250" dir="306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0"/>
          <p:cNvSpPr txBox="1">
            <a:spLocks noGrp="1"/>
          </p:cNvSpPr>
          <p:nvPr>
            <p:ph type="title" idx="2"/>
          </p:nvPr>
        </p:nvSpPr>
        <p:spPr>
          <a:xfrm>
            <a:off x="1664513" y="23340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71" name="Google Shape;2271;p46"/>
          <p:cNvSpPr txBox="1">
            <a:spLocks noGrp="1"/>
          </p:cNvSpPr>
          <p:nvPr>
            <p:ph type="subTitle" idx="4"/>
          </p:nvPr>
        </p:nvSpPr>
        <p:spPr>
          <a:xfrm>
            <a:off x="3681950" y="1839885"/>
            <a:ext cx="17946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Information management</a:t>
            </a:r>
            <a:endParaRPr/>
          </a:p>
        </p:txBody>
      </p:sp>
      <p:sp>
        <p:nvSpPr>
          <p:cNvPr id="2273" name="Google Shape;2273;p46"/>
          <p:cNvSpPr txBox="1">
            <a:spLocks noGrp="1"/>
          </p:cNvSpPr>
          <p:nvPr>
            <p:ph type="subTitle" idx="2"/>
          </p:nvPr>
        </p:nvSpPr>
        <p:spPr>
          <a:xfrm>
            <a:off x="1120372" y="1809304"/>
            <a:ext cx="17913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Finance and Accounting</a:t>
            </a:r>
            <a:endParaRPr/>
          </a:p>
        </p:txBody>
      </p:sp>
      <p:sp>
        <p:nvSpPr>
          <p:cNvPr id="2274" name="Google Shape;2274;p46"/>
          <p:cNvSpPr txBox="1">
            <a:spLocks noGrp="1"/>
          </p:cNvSpPr>
          <p:nvPr>
            <p:ph type="subTitle" idx="6"/>
          </p:nvPr>
        </p:nvSpPr>
        <p:spPr>
          <a:xfrm>
            <a:off x="6229028" y="1813973"/>
            <a:ext cx="17946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Human resource management</a:t>
            </a:r>
            <a:endParaRPr/>
          </a:p>
        </p:txBody>
      </p:sp>
      <p:sp>
        <p:nvSpPr>
          <p:cNvPr id="2275" name="Google Shape;2275;p46"/>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AI Implementations in Business Settings</a:t>
            </a:r>
            <a:endParaRPr>
              <a:latin typeface="Nunito Sans"/>
              <a:ea typeface="Nunito Sans"/>
              <a:cs typeface="Nunito Sans"/>
              <a:sym typeface="Nunito Sans"/>
            </a:endParaRPr>
          </a:p>
        </p:txBody>
      </p:sp>
      <p:sp>
        <p:nvSpPr>
          <p:cNvPr id="2277" name="Google Shape;2277;p46"/>
          <p:cNvSpPr txBox="1">
            <a:spLocks noGrp="1"/>
          </p:cNvSpPr>
          <p:nvPr>
            <p:ph type="subTitle" idx="8"/>
          </p:nvPr>
        </p:nvSpPr>
        <p:spPr>
          <a:xfrm>
            <a:off x="1137115" y="3648034"/>
            <a:ext cx="17946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Decision-making</a:t>
            </a:r>
            <a:endParaRPr/>
          </a:p>
        </p:txBody>
      </p:sp>
      <p:sp>
        <p:nvSpPr>
          <p:cNvPr id="2279" name="Google Shape;2279;p46"/>
          <p:cNvSpPr txBox="1">
            <a:spLocks noGrp="1"/>
          </p:cNvSpPr>
          <p:nvPr>
            <p:ph type="subTitle" idx="13"/>
          </p:nvPr>
        </p:nvSpPr>
        <p:spPr>
          <a:xfrm>
            <a:off x="3674675" y="3652943"/>
            <a:ext cx="17946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Forecasting</a:t>
            </a:r>
            <a:endParaRPr/>
          </a:p>
        </p:txBody>
      </p:sp>
      <p:sp>
        <p:nvSpPr>
          <p:cNvPr id="2281" name="Google Shape;2281;p46"/>
          <p:cNvSpPr txBox="1">
            <a:spLocks noGrp="1"/>
          </p:cNvSpPr>
          <p:nvPr>
            <p:ph type="subTitle" idx="15"/>
          </p:nvPr>
        </p:nvSpPr>
        <p:spPr>
          <a:xfrm>
            <a:off x="6097696" y="3648034"/>
            <a:ext cx="2186538"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Conversational agents</a:t>
            </a:r>
            <a:endParaRPr/>
          </a:p>
        </p:txBody>
      </p:sp>
      <p:sp>
        <p:nvSpPr>
          <p:cNvPr id="2282" name="Google Shape;2282;p46"/>
          <p:cNvSpPr/>
          <p:nvPr/>
        </p:nvSpPr>
        <p:spPr>
          <a:xfrm>
            <a:off x="4297747" y="1123770"/>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6"/>
          <p:cNvSpPr/>
          <p:nvPr/>
        </p:nvSpPr>
        <p:spPr>
          <a:xfrm>
            <a:off x="6869778" y="1123770"/>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6"/>
          <p:cNvSpPr/>
          <p:nvPr/>
        </p:nvSpPr>
        <p:spPr>
          <a:xfrm>
            <a:off x="6869778" y="2967745"/>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6"/>
          <p:cNvSpPr/>
          <p:nvPr/>
        </p:nvSpPr>
        <p:spPr>
          <a:xfrm>
            <a:off x="4297747" y="2967745"/>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6"/>
          <p:cNvSpPr/>
          <p:nvPr/>
        </p:nvSpPr>
        <p:spPr>
          <a:xfrm>
            <a:off x="1725522" y="2967745"/>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6"/>
          <p:cNvSpPr/>
          <p:nvPr/>
        </p:nvSpPr>
        <p:spPr>
          <a:xfrm>
            <a:off x="1725522" y="1123770"/>
            <a:ext cx="548700" cy="548700"/>
          </a:xfrm>
          <a:prstGeom prst="octagon">
            <a:avLst>
              <a:gd name="adj" fmla="val 0"/>
            </a:avLst>
          </a:prstGeom>
          <a:solidFill>
            <a:schemeClr val="dk2"/>
          </a:solidFill>
          <a:ln>
            <a:noFill/>
          </a:ln>
          <a:effectLst>
            <a:outerShdw dist="95250" dir="30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8" name="Google Shape;2288;p46"/>
          <p:cNvGrpSpPr/>
          <p:nvPr/>
        </p:nvGrpSpPr>
        <p:grpSpPr>
          <a:xfrm>
            <a:off x="1870022" y="1203682"/>
            <a:ext cx="259700" cy="388875"/>
            <a:chOff x="7020125" y="1278425"/>
            <a:chExt cx="259700" cy="388875"/>
          </a:xfrm>
        </p:grpSpPr>
        <p:sp>
          <p:nvSpPr>
            <p:cNvPr id="2289" name="Google Shape;2289;p46"/>
            <p:cNvSpPr/>
            <p:nvPr/>
          </p:nvSpPr>
          <p:spPr>
            <a:xfrm>
              <a:off x="7020125" y="1278425"/>
              <a:ext cx="259700" cy="388875"/>
            </a:xfrm>
            <a:custGeom>
              <a:avLst/>
              <a:gdLst/>
              <a:ahLst/>
              <a:cxnLst/>
              <a:rect l="l" t="t" r="r" b="b"/>
              <a:pathLst>
                <a:path w="10388" h="15555" extrusionOk="0">
                  <a:moveTo>
                    <a:pt x="1137" y="0"/>
                  </a:moveTo>
                  <a:lnTo>
                    <a:pt x="905" y="26"/>
                  </a:lnTo>
                  <a:lnTo>
                    <a:pt x="672" y="78"/>
                  </a:lnTo>
                  <a:lnTo>
                    <a:pt x="491" y="181"/>
                  </a:lnTo>
                  <a:lnTo>
                    <a:pt x="310" y="336"/>
                  </a:lnTo>
                  <a:lnTo>
                    <a:pt x="181" y="491"/>
                  </a:lnTo>
                  <a:lnTo>
                    <a:pt x="78" y="698"/>
                  </a:lnTo>
                  <a:lnTo>
                    <a:pt x="0" y="904"/>
                  </a:lnTo>
                  <a:lnTo>
                    <a:pt x="0" y="1137"/>
                  </a:lnTo>
                  <a:lnTo>
                    <a:pt x="0" y="12222"/>
                  </a:lnTo>
                  <a:lnTo>
                    <a:pt x="0" y="12299"/>
                  </a:lnTo>
                  <a:lnTo>
                    <a:pt x="52" y="12377"/>
                  </a:lnTo>
                  <a:lnTo>
                    <a:pt x="130" y="12428"/>
                  </a:lnTo>
                  <a:lnTo>
                    <a:pt x="207" y="12454"/>
                  </a:lnTo>
                  <a:lnTo>
                    <a:pt x="310" y="12428"/>
                  </a:lnTo>
                  <a:lnTo>
                    <a:pt x="388" y="12377"/>
                  </a:lnTo>
                  <a:lnTo>
                    <a:pt x="414" y="12299"/>
                  </a:lnTo>
                  <a:lnTo>
                    <a:pt x="440" y="12222"/>
                  </a:lnTo>
                  <a:lnTo>
                    <a:pt x="440" y="1137"/>
                  </a:lnTo>
                  <a:lnTo>
                    <a:pt x="465" y="1008"/>
                  </a:lnTo>
                  <a:lnTo>
                    <a:pt x="491" y="879"/>
                  </a:lnTo>
                  <a:lnTo>
                    <a:pt x="569" y="749"/>
                  </a:lnTo>
                  <a:lnTo>
                    <a:pt x="646" y="646"/>
                  </a:lnTo>
                  <a:lnTo>
                    <a:pt x="750" y="568"/>
                  </a:lnTo>
                  <a:lnTo>
                    <a:pt x="853" y="491"/>
                  </a:lnTo>
                  <a:lnTo>
                    <a:pt x="982" y="465"/>
                  </a:lnTo>
                  <a:lnTo>
                    <a:pt x="1137" y="439"/>
                  </a:lnTo>
                  <a:lnTo>
                    <a:pt x="8811" y="439"/>
                  </a:lnTo>
                  <a:lnTo>
                    <a:pt x="8941" y="465"/>
                  </a:lnTo>
                  <a:lnTo>
                    <a:pt x="9070" y="491"/>
                  </a:lnTo>
                  <a:lnTo>
                    <a:pt x="9199" y="568"/>
                  </a:lnTo>
                  <a:lnTo>
                    <a:pt x="9302" y="646"/>
                  </a:lnTo>
                  <a:lnTo>
                    <a:pt x="9380" y="749"/>
                  </a:lnTo>
                  <a:lnTo>
                    <a:pt x="9431" y="879"/>
                  </a:lnTo>
                  <a:lnTo>
                    <a:pt x="9483" y="1008"/>
                  </a:lnTo>
                  <a:lnTo>
                    <a:pt x="9483" y="1137"/>
                  </a:lnTo>
                  <a:lnTo>
                    <a:pt x="9483" y="14418"/>
                  </a:lnTo>
                  <a:lnTo>
                    <a:pt x="9483" y="14547"/>
                  </a:lnTo>
                  <a:lnTo>
                    <a:pt x="9431" y="14676"/>
                  </a:lnTo>
                  <a:lnTo>
                    <a:pt x="9380" y="14780"/>
                  </a:lnTo>
                  <a:lnTo>
                    <a:pt x="9302" y="14883"/>
                  </a:lnTo>
                  <a:lnTo>
                    <a:pt x="9199" y="14986"/>
                  </a:lnTo>
                  <a:lnTo>
                    <a:pt x="9070" y="15038"/>
                  </a:lnTo>
                  <a:lnTo>
                    <a:pt x="8941" y="15090"/>
                  </a:lnTo>
                  <a:lnTo>
                    <a:pt x="982" y="15090"/>
                  </a:lnTo>
                  <a:lnTo>
                    <a:pt x="853" y="15038"/>
                  </a:lnTo>
                  <a:lnTo>
                    <a:pt x="750" y="14986"/>
                  </a:lnTo>
                  <a:lnTo>
                    <a:pt x="646" y="14883"/>
                  </a:lnTo>
                  <a:lnTo>
                    <a:pt x="569" y="14780"/>
                  </a:lnTo>
                  <a:lnTo>
                    <a:pt x="491" y="14676"/>
                  </a:lnTo>
                  <a:lnTo>
                    <a:pt x="465" y="14547"/>
                  </a:lnTo>
                  <a:lnTo>
                    <a:pt x="440" y="14418"/>
                  </a:lnTo>
                  <a:lnTo>
                    <a:pt x="440" y="13281"/>
                  </a:lnTo>
                  <a:lnTo>
                    <a:pt x="414" y="13204"/>
                  </a:lnTo>
                  <a:lnTo>
                    <a:pt x="388" y="13126"/>
                  </a:lnTo>
                  <a:lnTo>
                    <a:pt x="310" y="13074"/>
                  </a:lnTo>
                  <a:lnTo>
                    <a:pt x="207" y="13049"/>
                  </a:lnTo>
                  <a:lnTo>
                    <a:pt x="130" y="13074"/>
                  </a:lnTo>
                  <a:lnTo>
                    <a:pt x="52" y="13126"/>
                  </a:lnTo>
                  <a:lnTo>
                    <a:pt x="0" y="13204"/>
                  </a:lnTo>
                  <a:lnTo>
                    <a:pt x="0" y="13281"/>
                  </a:lnTo>
                  <a:lnTo>
                    <a:pt x="0" y="14418"/>
                  </a:lnTo>
                  <a:lnTo>
                    <a:pt x="0" y="14650"/>
                  </a:lnTo>
                  <a:lnTo>
                    <a:pt x="78" y="14857"/>
                  </a:lnTo>
                  <a:lnTo>
                    <a:pt x="181" y="15038"/>
                  </a:lnTo>
                  <a:lnTo>
                    <a:pt x="310" y="15219"/>
                  </a:lnTo>
                  <a:lnTo>
                    <a:pt x="491" y="15348"/>
                  </a:lnTo>
                  <a:lnTo>
                    <a:pt x="672" y="15451"/>
                  </a:lnTo>
                  <a:lnTo>
                    <a:pt x="905" y="15529"/>
                  </a:lnTo>
                  <a:lnTo>
                    <a:pt x="1137" y="15555"/>
                  </a:lnTo>
                  <a:lnTo>
                    <a:pt x="8811" y="15555"/>
                  </a:lnTo>
                  <a:lnTo>
                    <a:pt x="9044" y="15529"/>
                  </a:lnTo>
                  <a:lnTo>
                    <a:pt x="9251" y="15451"/>
                  </a:lnTo>
                  <a:lnTo>
                    <a:pt x="9457" y="15348"/>
                  </a:lnTo>
                  <a:lnTo>
                    <a:pt x="9612" y="15219"/>
                  </a:lnTo>
                  <a:lnTo>
                    <a:pt x="9767" y="15038"/>
                  </a:lnTo>
                  <a:lnTo>
                    <a:pt x="9871" y="14857"/>
                  </a:lnTo>
                  <a:lnTo>
                    <a:pt x="9922" y="14650"/>
                  </a:lnTo>
                  <a:lnTo>
                    <a:pt x="9948" y="14418"/>
                  </a:lnTo>
                  <a:lnTo>
                    <a:pt x="9948" y="7338"/>
                  </a:lnTo>
                  <a:lnTo>
                    <a:pt x="10077" y="7338"/>
                  </a:lnTo>
                  <a:lnTo>
                    <a:pt x="10155" y="7312"/>
                  </a:lnTo>
                  <a:lnTo>
                    <a:pt x="10258" y="7235"/>
                  </a:lnTo>
                  <a:lnTo>
                    <a:pt x="10336" y="7106"/>
                  </a:lnTo>
                  <a:lnTo>
                    <a:pt x="10362" y="7054"/>
                  </a:lnTo>
                  <a:lnTo>
                    <a:pt x="10388" y="6976"/>
                  </a:lnTo>
                  <a:lnTo>
                    <a:pt x="10388" y="6046"/>
                  </a:lnTo>
                  <a:lnTo>
                    <a:pt x="10362" y="5969"/>
                  </a:lnTo>
                  <a:lnTo>
                    <a:pt x="10336" y="5917"/>
                  </a:lnTo>
                  <a:lnTo>
                    <a:pt x="10258" y="5788"/>
                  </a:lnTo>
                  <a:lnTo>
                    <a:pt x="10155" y="5710"/>
                  </a:lnTo>
                  <a:lnTo>
                    <a:pt x="10077" y="5684"/>
                  </a:lnTo>
                  <a:lnTo>
                    <a:pt x="9948" y="5684"/>
                  </a:lnTo>
                  <a:lnTo>
                    <a:pt x="9948" y="5064"/>
                  </a:lnTo>
                  <a:lnTo>
                    <a:pt x="10077" y="5064"/>
                  </a:lnTo>
                  <a:lnTo>
                    <a:pt x="10155" y="5039"/>
                  </a:lnTo>
                  <a:lnTo>
                    <a:pt x="10258" y="4961"/>
                  </a:lnTo>
                  <a:lnTo>
                    <a:pt x="10336" y="4832"/>
                  </a:lnTo>
                  <a:lnTo>
                    <a:pt x="10362" y="4754"/>
                  </a:lnTo>
                  <a:lnTo>
                    <a:pt x="10388" y="4677"/>
                  </a:lnTo>
                  <a:lnTo>
                    <a:pt x="10388" y="3772"/>
                  </a:lnTo>
                  <a:lnTo>
                    <a:pt x="10362" y="3695"/>
                  </a:lnTo>
                  <a:lnTo>
                    <a:pt x="10336" y="3617"/>
                  </a:lnTo>
                  <a:lnTo>
                    <a:pt x="10258" y="3514"/>
                  </a:lnTo>
                  <a:lnTo>
                    <a:pt x="10155" y="3437"/>
                  </a:lnTo>
                  <a:lnTo>
                    <a:pt x="10077" y="3411"/>
                  </a:lnTo>
                  <a:lnTo>
                    <a:pt x="10000" y="3385"/>
                  </a:lnTo>
                  <a:lnTo>
                    <a:pt x="9948" y="3385"/>
                  </a:lnTo>
                  <a:lnTo>
                    <a:pt x="9948" y="1137"/>
                  </a:lnTo>
                  <a:lnTo>
                    <a:pt x="9922" y="904"/>
                  </a:lnTo>
                  <a:lnTo>
                    <a:pt x="9871" y="698"/>
                  </a:lnTo>
                  <a:lnTo>
                    <a:pt x="9767" y="491"/>
                  </a:lnTo>
                  <a:lnTo>
                    <a:pt x="9612" y="336"/>
                  </a:lnTo>
                  <a:lnTo>
                    <a:pt x="9457" y="181"/>
                  </a:lnTo>
                  <a:lnTo>
                    <a:pt x="9251" y="78"/>
                  </a:lnTo>
                  <a:lnTo>
                    <a:pt x="9044" y="26"/>
                  </a:lnTo>
                  <a:lnTo>
                    <a:pt x="88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6"/>
            <p:cNvSpPr/>
            <p:nvPr/>
          </p:nvSpPr>
          <p:spPr>
            <a:xfrm>
              <a:off x="7122825" y="1301025"/>
              <a:ext cx="43300" cy="11650"/>
            </a:xfrm>
            <a:custGeom>
              <a:avLst/>
              <a:gdLst/>
              <a:ahLst/>
              <a:cxnLst/>
              <a:rect l="l" t="t" r="r" b="b"/>
              <a:pathLst>
                <a:path w="1732" h="466" extrusionOk="0">
                  <a:moveTo>
                    <a:pt x="233" y="0"/>
                  </a:moveTo>
                  <a:lnTo>
                    <a:pt x="130" y="26"/>
                  </a:lnTo>
                  <a:lnTo>
                    <a:pt x="52" y="78"/>
                  </a:lnTo>
                  <a:lnTo>
                    <a:pt x="27" y="130"/>
                  </a:lnTo>
                  <a:lnTo>
                    <a:pt x="1" y="233"/>
                  </a:lnTo>
                  <a:lnTo>
                    <a:pt x="27" y="310"/>
                  </a:lnTo>
                  <a:lnTo>
                    <a:pt x="52" y="388"/>
                  </a:lnTo>
                  <a:lnTo>
                    <a:pt x="130" y="440"/>
                  </a:lnTo>
                  <a:lnTo>
                    <a:pt x="233" y="465"/>
                  </a:lnTo>
                  <a:lnTo>
                    <a:pt x="1499" y="465"/>
                  </a:lnTo>
                  <a:lnTo>
                    <a:pt x="1577" y="440"/>
                  </a:lnTo>
                  <a:lnTo>
                    <a:pt x="1654" y="388"/>
                  </a:lnTo>
                  <a:lnTo>
                    <a:pt x="1706" y="310"/>
                  </a:lnTo>
                  <a:lnTo>
                    <a:pt x="1732" y="233"/>
                  </a:lnTo>
                  <a:lnTo>
                    <a:pt x="1706" y="130"/>
                  </a:lnTo>
                  <a:lnTo>
                    <a:pt x="1654" y="78"/>
                  </a:lnTo>
                  <a:lnTo>
                    <a:pt x="1577" y="26"/>
                  </a:lnTo>
                  <a:lnTo>
                    <a:pt x="1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6"/>
            <p:cNvSpPr/>
            <p:nvPr/>
          </p:nvSpPr>
          <p:spPr>
            <a:xfrm>
              <a:off x="7177100" y="1301025"/>
              <a:ext cx="15525" cy="11650"/>
            </a:xfrm>
            <a:custGeom>
              <a:avLst/>
              <a:gdLst/>
              <a:ahLst/>
              <a:cxnLst/>
              <a:rect l="l" t="t" r="r" b="b"/>
              <a:pathLst>
                <a:path w="621" h="466" extrusionOk="0">
                  <a:moveTo>
                    <a:pt x="233" y="0"/>
                  </a:moveTo>
                  <a:lnTo>
                    <a:pt x="155" y="26"/>
                  </a:lnTo>
                  <a:lnTo>
                    <a:pt x="78" y="78"/>
                  </a:lnTo>
                  <a:lnTo>
                    <a:pt x="26" y="130"/>
                  </a:lnTo>
                  <a:lnTo>
                    <a:pt x="0" y="233"/>
                  </a:lnTo>
                  <a:lnTo>
                    <a:pt x="26" y="310"/>
                  </a:lnTo>
                  <a:lnTo>
                    <a:pt x="78" y="388"/>
                  </a:lnTo>
                  <a:lnTo>
                    <a:pt x="155" y="440"/>
                  </a:lnTo>
                  <a:lnTo>
                    <a:pt x="233" y="465"/>
                  </a:lnTo>
                  <a:lnTo>
                    <a:pt x="388" y="465"/>
                  </a:lnTo>
                  <a:lnTo>
                    <a:pt x="491" y="440"/>
                  </a:lnTo>
                  <a:lnTo>
                    <a:pt x="543" y="388"/>
                  </a:lnTo>
                  <a:lnTo>
                    <a:pt x="594" y="310"/>
                  </a:lnTo>
                  <a:lnTo>
                    <a:pt x="620" y="233"/>
                  </a:lnTo>
                  <a:lnTo>
                    <a:pt x="594" y="130"/>
                  </a:lnTo>
                  <a:lnTo>
                    <a:pt x="543" y="78"/>
                  </a:lnTo>
                  <a:lnTo>
                    <a:pt x="491" y="26"/>
                  </a:lnTo>
                  <a:lnTo>
                    <a:pt x="3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6"/>
            <p:cNvSpPr/>
            <p:nvPr/>
          </p:nvSpPr>
          <p:spPr>
            <a:xfrm>
              <a:off x="7096350" y="1301025"/>
              <a:ext cx="14875" cy="11650"/>
            </a:xfrm>
            <a:custGeom>
              <a:avLst/>
              <a:gdLst/>
              <a:ahLst/>
              <a:cxnLst/>
              <a:rect l="l" t="t" r="r" b="b"/>
              <a:pathLst>
                <a:path w="595" h="466" extrusionOk="0">
                  <a:moveTo>
                    <a:pt x="207" y="0"/>
                  </a:moveTo>
                  <a:lnTo>
                    <a:pt x="130" y="26"/>
                  </a:lnTo>
                  <a:lnTo>
                    <a:pt x="52" y="78"/>
                  </a:lnTo>
                  <a:lnTo>
                    <a:pt x="0" y="130"/>
                  </a:lnTo>
                  <a:lnTo>
                    <a:pt x="0" y="233"/>
                  </a:lnTo>
                  <a:lnTo>
                    <a:pt x="0" y="310"/>
                  </a:lnTo>
                  <a:lnTo>
                    <a:pt x="52" y="388"/>
                  </a:lnTo>
                  <a:lnTo>
                    <a:pt x="130" y="440"/>
                  </a:lnTo>
                  <a:lnTo>
                    <a:pt x="207" y="465"/>
                  </a:lnTo>
                  <a:lnTo>
                    <a:pt x="362" y="465"/>
                  </a:lnTo>
                  <a:lnTo>
                    <a:pt x="465" y="440"/>
                  </a:lnTo>
                  <a:lnTo>
                    <a:pt x="543" y="388"/>
                  </a:lnTo>
                  <a:lnTo>
                    <a:pt x="569" y="310"/>
                  </a:lnTo>
                  <a:lnTo>
                    <a:pt x="595" y="233"/>
                  </a:lnTo>
                  <a:lnTo>
                    <a:pt x="569" y="130"/>
                  </a:lnTo>
                  <a:lnTo>
                    <a:pt x="543" y="78"/>
                  </a:lnTo>
                  <a:lnTo>
                    <a:pt x="465" y="26"/>
                  </a:lnTo>
                  <a:lnTo>
                    <a:pt x="3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6"/>
            <p:cNvSpPr/>
            <p:nvPr/>
          </p:nvSpPr>
          <p:spPr>
            <a:xfrm>
              <a:off x="7042725" y="1323625"/>
              <a:ext cx="203500" cy="297825"/>
            </a:xfrm>
            <a:custGeom>
              <a:avLst/>
              <a:gdLst/>
              <a:ahLst/>
              <a:cxnLst/>
              <a:rect l="l" t="t" r="r" b="b"/>
              <a:pathLst>
                <a:path w="8140" h="11913" extrusionOk="0">
                  <a:moveTo>
                    <a:pt x="7675" y="466"/>
                  </a:moveTo>
                  <a:lnTo>
                    <a:pt x="7675" y="11473"/>
                  </a:lnTo>
                  <a:lnTo>
                    <a:pt x="440" y="11473"/>
                  </a:lnTo>
                  <a:lnTo>
                    <a:pt x="440" y="1370"/>
                  </a:lnTo>
                  <a:lnTo>
                    <a:pt x="6925" y="1370"/>
                  </a:lnTo>
                  <a:lnTo>
                    <a:pt x="7003" y="1318"/>
                  </a:lnTo>
                  <a:lnTo>
                    <a:pt x="7055" y="1241"/>
                  </a:lnTo>
                  <a:lnTo>
                    <a:pt x="7081" y="1138"/>
                  </a:lnTo>
                  <a:lnTo>
                    <a:pt x="7055" y="1060"/>
                  </a:lnTo>
                  <a:lnTo>
                    <a:pt x="7003" y="983"/>
                  </a:lnTo>
                  <a:lnTo>
                    <a:pt x="6925" y="931"/>
                  </a:lnTo>
                  <a:lnTo>
                    <a:pt x="440" y="931"/>
                  </a:lnTo>
                  <a:lnTo>
                    <a:pt x="440" y="466"/>
                  </a:lnTo>
                  <a:close/>
                  <a:moveTo>
                    <a:pt x="362" y="1"/>
                  </a:moveTo>
                  <a:lnTo>
                    <a:pt x="311" y="27"/>
                  </a:lnTo>
                  <a:lnTo>
                    <a:pt x="233" y="27"/>
                  </a:lnTo>
                  <a:lnTo>
                    <a:pt x="104" y="130"/>
                  </a:lnTo>
                  <a:lnTo>
                    <a:pt x="27" y="233"/>
                  </a:lnTo>
                  <a:lnTo>
                    <a:pt x="1" y="311"/>
                  </a:lnTo>
                  <a:lnTo>
                    <a:pt x="1" y="388"/>
                  </a:lnTo>
                  <a:lnTo>
                    <a:pt x="1" y="11525"/>
                  </a:lnTo>
                  <a:lnTo>
                    <a:pt x="1" y="11602"/>
                  </a:lnTo>
                  <a:lnTo>
                    <a:pt x="27" y="11680"/>
                  </a:lnTo>
                  <a:lnTo>
                    <a:pt x="104" y="11809"/>
                  </a:lnTo>
                  <a:lnTo>
                    <a:pt x="233" y="11886"/>
                  </a:lnTo>
                  <a:lnTo>
                    <a:pt x="311" y="11912"/>
                  </a:lnTo>
                  <a:lnTo>
                    <a:pt x="7830" y="11912"/>
                  </a:lnTo>
                  <a:lnTo>
                    <a:pt x="7907" y="11886"/>
                  </a:lnTo>
                  <a:lnTo>
                    <a:pt x="8037" y="11809"/>
                  </a:lnTo>
                  <a:lnTo>
                    <a:pt x="8114" y="11680"/>
                  </a:lnTo>
                  <a:lnTo>
                    <a:pt x="8140" y="11602"/>
                  </a:lnTo>
                  <a:lnTo>
                    <a:pt x="8140" y="11525"/>
                  </a:lnTo>
                  <a:lnTo>
                    <a:pt x="8140" y="388"/>
                  </a:lnTo>
                  <a:lnTo>
                    <a:pt x="8140" y="311"/>
                  </a:lnTo>
                  <a:lnTo>
                    <a:pt x="8114" y="233"/>
                  </a:lnTo>
                  <a:lnTo>
                    <a:pt x="8037" y="130"/>
                  </a:lnTo>
                  <a:lnTo>
                    <a:pt x="7907" y="27"/>
                  </a:lnTo>
                  <a:lnTo>
                    <a:pt x="7830" y="27"/>
                  </a:lnTo>
                  <a:lnTo>
                    <a:pt x="77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6"/>
            <p:cNvSpPr/>
            <p:nvPr/>
          </p:nvSpPr>
          <p:spPr>
            <a:xfrm>
              <a:off x="7130575" y="1633050"/>
              <a:ext cx="27150" cy="11000"/>
            </a:xfrm>
            <a:custGeom>
              <a:avLst/>
              <a:gdLst/>
              <a:ahLst/>
              <a:cxnLst/>
              <a:rect l="l" t="t" r="r" b="b"/>
              <a:pathLst>
                <a:path w="1086" h="440" extrusionOk="0">
                  <a:moveTo>
                    <a:pt x="233" y="0"/>
                  </a:moveTo>
                  <a:lnTo>
                    <a:pt x="156" y="26"/>
                  </a:lnTo>
                  <a:lnTo>
                    <a:pt x="78" y="52"/>
                  </a:lnTo>
                  <a:lnTo>
                    <a:pt x="27" y="130"/>
                  </a:lnTo>
                  <a:lnTo>
                    <a:pt x="1" y="233"/>
                  </a:lnTo>
                  <a:lnTo>
                    <a:pt x="27" y="310"/>
                  </a:lnTo>
                  <a:lnTo>
                    <a:pt x="78" y="388"/>
                  </a:lnTo>
                  <a:lnTo>
                    <a:pt x="156" y="440"/>
                  </a:lnTo>
                  <a:lnTo>
                    <a:pt x="957" y="440"/>
                  </a:lnTo>
                  <a:lnTo>
                    <a:pt x="1034" y="388"/>
                  </a:lnTo>
                  <a:lnTo>
                    <a:pt x="1086" y="310"/>
                  </a:lnTo>
                  <a:lnTo>
                    <a:pt x="1086" y="233"/>
                  </a:lnTo>
                  <a:lnTo>
                    <a:pt x="1086" y="130"/>
                  </a:lnTo>
                  <a:lnTo>
                    <a:pt x="1034" y="52"/>
                  </a:lnTo>
                  <a:lnTo>
                    <a:pt x="957" y="26"/>
                  </a:lnTo>
                  <a:lnTo>
                    <a:pt x="8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6"/>
            <p:cNvSpPr/>
            <p:nvPr/>
          </p:nvSpPr>
          <p:spPr>
            <a:xfrm>
              <a:off x="7127350" y="1564575"/>
              <a:ext cx="34250" cy="34250"/>
            </a:xfrm>
            <a:custGeom>
              <a:avLst/>
              <a:gdLst/>
              <a:ahLst/>
              <a:cxnLst/>
              <a:rect l="l" t="t" r="r" b="b"/>
              <a:pathLst>
                <a:path w="1370" h="1370" extrusionOk="0">
                  <a:moveTo>
                    <a:pt x="905" y="466"/>
                  </a:moveTo>
                  <a:lnTo>
                    <a:pt x="905" y="905"/>
                  </a:lnTo>
                  <a:lnTo>
                    <a:pt x="440" y="905"/>
                  </a:lnTo>
                  <a:lnTo>
                    <a:pt x="440" y="466"/>
                  </a:lnTo>
                  <a:close/>
                  <a:moveTo>
                    <a:pt x="311" y="1"/>
                  </a:moveTo>
                  <a:lnTo>
                    <a:pt x="233" y="26"/>
                  </a:lnTo>
                  <a:lnTo>
                    <a:pt x="104" y="104"/>
                  </a:lnTo>
                  <a:lnTo>
                    <a:pt x="26" y="233"/>
                  </a:lnTo>
                  <a:lnTo>
                    <a:pt x="1" y="311"/>
                  </a:lnTo>
                  <a:lnTo>
                    <a:pt x="1" y="388"/>
                  </a:lnTo>
                  <a:lnTo>
                    <a:pt x="1" y="982"/>
                  </a:lnTo>
                  <a:lnTo>
                    <a:pt x="1" y="1060"/>
                  </a:lnTo>
                  <a:lnTo>
                    <a:pt x="26" y="1137"/>
                  </a:lnTo>
                  <a:lnTo>
                    <a:pt x="104" y="1267"/>
                  </a:lnTo>
                  <a:lnTo>
                    <a:pt x="233" y="1344"/>
                  </a:lnTo>
                  <a:lnTo>
                    <a:pt x="311" y="1370"/>
                  </a:lnTo>
                  <a:lnTo>
                    <a:pt x="1060" y="1370"/>
                  </a:lnTo>
                  <a:lnTo>
                    <a:pt x="1137" y="1344"/>
                  </a:lnTo>
                  <a:lnTo>
                    <a:pt x="1241" y="1267"/>
                  </a:lnTo>
                  <a:lnTo>
                    <a:pt x="1344" y="1137"/>
                  </a:lnTo>
                  <a:lnTo>
                    <a:pt x="1344" y="1060"/>
                  </a:lnTo>
                  <a:lnTo>
                    <a:pt x="1370" y="982"/>
                  </a:lnTo>
                  <a:lnTo>
                    <a:pt x="1370" y="388"/>
                  </a:lnTo>
                  <a:lnTo>
                    <a:pt x="1344" y="311"/>
                  </a:lnTo>
                  <a:lnTo>
                    <a:pt x="1344" y="233"/>
                  </a:lnTo>
                  <a:lnTo>
                    <a:pt x="1241" y="104"/>
                  </a:lnTo>
                  <a:lnTo>
                    <a:pt x="1137" y="26"/>
                  </a:lnTo>
                  <a:lnTo>
                    <a:pt x="10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6"/>
            <p:cNvSpPr/>
            <p:nvPr/>
          </p:nvSpPr>
          <p:spPr>
            <a:xfrm>
              <a:off x="7172575" y="1564575"/>
              <a:ext cx="34250" cy="34250"/>
            </a:xfrm>
            <a:custGeom>
              <a:avLst/>
              <a:gdLst/>
              <a:ahLst/>
              <a:cxnLst/>
              <a:rect l="l" t="t" r="r" b="b"/>
              <a:pathLst>
                <a:path w="1370" h="1370" extrusionOk="0">
                  <a:moveTo>
                    <a:pt x="930" y="466"/>
                  </a:moveTo>
                  <a:lnTo>
                    <a:pt x="930" y="905"/>
                  </a:lnTo>
                  <a:lnTo>
                    <a:pt x="465" y="905"/>
                  </a:lnTo>
                  <a:lnTo>
                    <a:pt x="465" y="466"/>
                  </a:lnTo>
                  <a:close/>
                  <a:moveTo>
                    <a:pt x="310" y="1"/>
                  </a:moveTo>
                  <a:lnTo>
                    <a:pt x="233" y="26"/>
                  </a:lnTo>
                  <a:lnTo>
                    <a:pt x="129" y="104"/>
                  </a:lnTo>
                  <a:lnTo>
                    <a:pt x="52" y="233"/>
                  </a:lnTo>
                  <a:lnTo>
                    <a:pt x="26" y="311"/>
                  </a:lnTo>
                  <a:lnTo>
                    <a:pt x="0" y="388"/>
                  </a:lnTo>
                  <a:lnTo>
                    <a:pt x="0" y="982"/>
                  </a:lnTo>
                  <a:lnTo>
                    <a:pt x="26" y="1060"/>
                  </a:lnTo>
                  <a:lnTo>
                    <a:pt x="52" y="1137"/>
                  </a:lnTo>
                  <a:lnTo>
                    <a:pt x="129" y="1267"/>
                  </a:lnTo>
                  <a:lnTo>
                    <a:pt x="233" y="1344"/>
                  </a:lnTo>
                  <a:lnTo>
                    <a:pt x="310" y="1370"/>
                  </a:lnTo>
                  <a:lnTo>
                    <a:pt x="1086" y="1370"/>
                  </a:lnTo>
                  <a:lnTo>
                    <a:pt x="1137" y="1344"/>
                  </a:lnTo>
                  <a:lnTo>
                    <a:pt x="1266" y="1267"/>
                  </a:lnTo>
                  <a:lnTo>
                    <a:pt x="1344" y="1137"/>
                  </a:lnTo>
                  <a:lnTo>
                    <a:pt x="1370" y="1060"/>
                  </a:lnTo>
                  <a:lnTo>
                    <a:pt x="1370" y="982"/>
                  </a:lnTo>
                  <a:lnTo>
                    <a:pt x="1370" y="388"/>
                  </a:lnTo>
                  <a:lnTo>
                    <a:pt x="1370" y="311"/>
                  </a:lnTo>
                  <a:lnTo>
                    <a:pt x="1344" y="233"/>
                  </a:lnTo>
                  <a:lnTo>
                    <a:pt x="1266" y="104"/>
                  </a:lnTo>
                  <a:lnTo>
                    <a:pt x="1137" y="26"/>
                  </a:lnTo>
                  <a:lnTo>
                    <a:pt x="10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6"/>
            <p:cNvSpPr/>
            <p:nvPr/>
          </p:nvSpPr>
          <p:spPr>
            <a:xfrm>
              <a:off x="7081500" y="1564575"/>
              <a:ext cx="34250" cy="34250"/>
            </a:xfrm>
            <a:custGeom>
              <a:avLst/>
              <a:gdLst/>
              <a:ahLst/>
              <a:cxnLst/>
              <a:rect l="l" t="t" r="r" b="b"/>
              <a:pathLst>
                <a:path w="1370" h="1370" extrusionOk="0">
                  <a:moveTo>
                    <a:pt x="930" y="466"/>
                  </a:moveTo>
                  <a:lnTo>
                    <a:pt x="930" y="905"/>
                  </a:lnTo>
                  <a:lnTo>
                    <a:pt x="465" y="905"/>
                  </a:lnTo>
                  <a:lnTo>
                    <a:pt x="465" y="466"/>
                  </a:lnTo>
                  <a:close/>
                  <a:moveTo>
                    <a:pt x="310" y="1"/>
                  </a:moveTo>
                  <a:lnTo>
                    <a:pt x="233" y="26"/>
                  </a:lnTo>
                  <a:lnTo>
                    <a:pt x="129" y="104"/>
                  </a:lnTo>
                  <a:lnTo>
                    <a:pt x="26" y="233"/>
                  </a:lnTo>
                  <a:lnTo>
                    <a:pt x="26" y="311"/>
                  </a:lnTo>
                  <a:lnTo>
                    <a:pt x="0" y="388"/>
                  </a:lnTo>
                  <a:lnTo>
                    <a:pt x="0" y="982"/>
                  </a:lnTo>
                  <a:lnTo>
                    <a:pt x="26" y="1060"/>
                  </a:lnTo>
                  <a:lnTo>
                    <a:pt x="26" y="1137"/>
                  </a:lnTo>
                  <a:lnTo>
                    <a:pt x="129" y="1267"/>
                  </a:lnTo>
                  <a:lnTo>
                    <a:pt x="233" y="1344"/>
                  </a:lnTo>
                  <a:lnTo>
                    <a:pt x="310" y="1370"/>
                  </a:lnTo>
                  <a:lnTo>
                    <a:pt x="1059" y="1370"/>
                  </a:lnTo>
                  <a:lnTo>
                    <a:pt x="1137" y="1344"/>
                  </a:lnTo>
                  <a:lnTo>
                    <a:pt x="1266" y="1267"/>
                  </a:lnTo>
                  <a:lnTo>
                    <a:pt x="1344" y="1137"/>
                  </a:lnTo>
                  <a:lnTo>
                    <a:pt x="1369" y="1060"/>
                  </a:lnTo>
                  <a:lnTo>
                    <a:pt x="1369" y="982"/>
                  </a:lnTo>
                  <a:lnTo>
                    <a:pt x="1369" y="388"/>
                  </a:lnTo>
                  <a:lnTo>
                    <a:pt x="1369" y="311"/>
                  </a:lnTo>
                  <a:lnTo>
                    <a:pt x="1344" y="233"/>
                  </a:lnTo>
                  <a:lnTo>
                    <a:pt x="1266" y="104"/>
                  </a:lnTo>
                  <a:lnTo>
                    <a:pt x="1137" y="26"/>
                  </a:lnTo>
                  <a:lnTo>
                    <a:pt x="10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6"/>
            <p:cNvSpPr/>
            <p:nvPr/>
          </p:nvSpPr>
          <p:spPr>
            <a:xfrm>
              <a:off x="7098925" y="1415350"/>
              <a:ext cx="91100" cy="91750"/>
            </a:xfrm>
            <a:custGeom>
              <a:avLst/>
              <a:gdLst/>
              <a:ahLst/>
              <a:cxnLst/>
              <a:rect l="l" t="t" r="r" b="b"/>
              <a:pathLst>
                <a:path w="3644" h="3670" extrusionOk="0">
                  <a:moveTo>
                    <a:pt x="2869" y="466"/>
                  </a:moveTo>
                  <a:lnTo>
                    <a:pt x="2946" y="492"/>
                  </a:lnTo>
                  <a:lnTo>
                    <a:pt x="3075" y="569"/>
                  </a:lnTo>
                  <a:lnTo>
                    <a:pt x="3153" y="698"/>
                  </a:lnTo>
                  <a:lnTo>
                    <a:pt x="3179" y="750"/>
                  </a:lnTo>
                  <a:lnTo>
                    <a:pt x="3179" y="828"/>
                  </a:lnTo>
                  <a:lnTo>
                    <a:pt x="3179" y="2843"/>
                  </a:lnTo>
                  <a:lnTo>
                    <a:pt x="3179" y="2921"/>
                  </a:lnTo>
                  <a:lnTo>
                    <a:pt x="3153" y="2998"/>
                  </a:lnTo>
                  <a:lnTo>
                    <a:pt x="3075" y="3101"/>
                  </a:lnTo>
                  <a:lnTo>
                    <a:pt x="2946" y="3179"/>
                  </a:lnTo>
                  <a:lnTo>
                    <a:pt x="2869" y="3205"/>
                  </a:lnTo>
                  <a:lnTo>
                    <a:pt x="2817" y="3231"/>
                  </a:lnTo>
                  <a:lnTo>
                    <a:pt x="828" y="3231"/>
                  </a:lnTo>
                  <a:lnTo>
                    <a:pt x="750" y="3205"/>
                  </a:lnTo>
                  <a:lnTo>
                    <a:pt x="672" y="3179"/>
                  </a:lnTo>
                  <a:lnTo>
                    <a:pt x="569" y="3101"/>
                  </a:lnTo>
                  <a:lnTo>
                    <a:pt x="492" y="2998"/>
                  </a:lnTo>
                  <a:lnTo>
                    <a:pt x="466" y="2921"/>
                  </a:lnTo>
                  <a:lnTo>
                    <a:pt x="440" y="2843"/>
                  </a:lnTo>
                  <a:lnTo>
                    <a:pt x="440" y="828"/>
                  </a:lnTo>
                  <a:lnTo>
                    <a:pt x="466" y="750"/>
                  </a:lnTo>
                  <a:lnTo>
                    <a:pt x="492" y="698"/>
                  </a:lnTo>
                  <a:lnTo>
                    <a:pt x="569" y="569"/>
                  </a:lnTo>
                  <a:lnTo>
                    <a:pt x="672" y="492"/>
                  </a:lnTo>
                  <a:lnTo>
                    <a:pt x="750" y="466"/>
                  </a:lnTo>
                  <a:close/>
                  <a:moveTo>
                    <a:pt x="828" y="1"/>
                  </a:moveTo>
                  <a:lnTo>
                    <a:pt x="672" y="27"/>
                  </a:lnTo>
                  <a:lnTo>
                    <a:pt x="517" y="78"/>
                  </a:lnTo>
                  <a:lnTo>
                    <a:pt x="362" y="156"/>
                  </a:lnTo>
                  <a:lnTo>
                    <a:pt x="233" y="233"/>
                  </a:lnTo>
                  <a:lnTo>
                    <a:pt x="130" y="363"/>
                  </a:lnTo>
                  <a:lnTo>
                    <a:pt x="52" y="518"/>
                  </a:lnTo>
                  <a:lnTo>
                    <a:pt x="1" y="673"/>
                  </a:lnTo>
                  <a:lnTo>
                    <a:pt x="1" y="828"/>
                  </a:lnTo>
                  <a:lnTo>
                    <a:pt x="1" y="2843"/>
                  </a:lnTo>
                  <a:lnTo>
                    <a:pt x="1" y="2998"/>
                  </a:lnTo>
                  <a:lnTo>
                    <a:pt x="52" y="3153"/>
                  </a:lnTo>
                  <a:lnTo>
                    <a:pt x="130" y="3308"/>
                  </a:lnTo>
                  <a:lnTo>
                    <a:pt x="233" y="3437"/>
                  </a:lnTo>
                  <a:lnTo>
                    <a:pt x="362" y="3541"/>
                  </a:lnTo>
                  <a:lnTo>
                    <a:pt x="517" y="3618"/>
                  </a:lnTo>
                  <a:lnTo>
                    <a:pt x="672" y="3670"/>
                  </a:lnTo>
                  <a:lnTo>
                    <a:pt x="2972" y="3670"/>
                  </a:lnTo>
                  <a:lnTo>
                    <a:pt x="3127" y="3618"/>
                  </a:lnTo>
                  <a:lnTo>
                    <a:pt x="3282" y="3541"/>
                  </a:lnTo>
                  <a:lnTo>
                    <a:pt x="3386" y="3437"/>
                  </a:lnTo>
                  <a:lnTo>
                    <a:pt x="3489" y="3308"/>
                  </a:lnTo>
                  <a:lnTo>
                    <a:pt x="3566" y="3153"/>
                  </a:lnTo>
                  <a:lnTo>
                    <a:pt x="3618" y="2998"/>
                  </a:lnTo>
                  <a:lnTo>
                    <a:pt x="3644" y="2843"/>
                  </a:lnTo>
                  <a:lnTo>
                    <a:pt x="3644" y="828"/>
                  </a:lnTo>
                  <a:lnTo>
                    <a:pt x="3618" y="673"/>
                  </a:lnTo>
                  <a:lnTo>
                    <a:pt x="3566" y="518"/>
                  </a:lnTo>
                  <a:lnTo>
                    <a:pt x="3489" y="363"/>
                  </a:lnTo>
                  <a:lnTo>
                    <a:pt x="3386" y="233"/>
                  </a:lnTo>
                  <a:lnTo>
                    <a:pt x="3282" y="156"/>
                  </a:lnTo>
                  <a:lnTo>
                    <a:pt x="3127" y="78"/>
                  </a:lnTo>
                  <a:lnTo>
                    <a:pt x="2972" y="27"/>
                  </a:lnTo>
                  <a:lnTo>
                    <a:pt x="28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 name="Google Shape;2299;p46"/>
          <p:cNvGrpSpPr/>
          <p:nvPr/>
        </p:nvGrpSpPr>
        <p:grpSpPr>
          <a:xfrm>
            <a:off x="4434932" y="1260955"/>
            <a:ext cx="274330" cy="274330"/>
            <a:chOff x="267825" y="1939875"/>
            <a:chExt cx="388900" cy="388900"/>
          </a:xfrm>
        </p:grpSpPr>
        <p:sp>
          <p:nvSpPr>
            <p:cNvPr id="2300" name="Google Shape;2300;p46"/>
            <p:cNvSpPr/>
            <p:nvPr/>
          </p:nvSpPr>
          <p:spPr>
            <a:xfrm>
              <a:off x="397025" y="2068425"/>
              <a:ext cx="130500" cy="131150"/>
            </a:xfrm>
            <a:custGeom>
              <a:avLst/>
              <a:gdLst/>
              <a:ahLst/>
              <a:cxnLst/>
              <a:rect l="l" t="t" r="r" b="b"/>
              <a:pathLst>
                <a:path w="5220" h="5246" extrusionOk="0">
                  <a:moveTo>
                    <a:pt x="2610" y="466"/>
                  </a:moveTo>
                  <a:lnTo>
                    <a:pt x="2843" y="492"/>
                  </a:lnTo>
                  <a:lnTo>
                    <a:pt x="3049" y="517"/>
                  </a:lnTo>
                  <a:lnTo>
                    <a:pt x="3256" y="569"/>
                  </a:lnTo>
                  <a:lnTo>
                    <a:pt x="3437" y="647"/>
                  </a:lnTo>
                  <a:lnTo>
                    <a:pt x="3644" y="724"/>
                  </a:lnTo>
                  <a:lnTo>
                    <a:pt x="3824" y="827"/>
                  </a:lnTo>
                  <a:lnTo>
                    <a:pt x="3979" y="957"/>
                  </a:lnTo>
                  <a:lnTo>
                    <a:pt x="4135" y="1112"/>
                  </a:lnTo>
                  <a:lnTo>
                    <a:pt x="4264" y="1267"/>
                  </a:lnTo>
                  <a:lnTo>
                    <a:pt x="4393" y="1422"/>
                  </a:lnTo>
                  <a:lnTo>
                    <a:pt x="4496" y="1603"/>
                  </a:lnTo>
                  <a:lnTo>
                    <a:pt x="4600" y="1783"/>
                  </a:lnTo>
                  <a:lnTo>
                    <a:pt x="4677" y="1990"/>
                  </a:lnTo>
                  <a:lnTo>
                    <a:pt x="4729" y="2197"/>
                  </a:lnTo>
                  <a:lnTo>
                    <a:pt x="4755" y="2404"/>
                  </a:lnTo>
                  <a:lnTo>
                    <a:pt x="4755" y="2636"/>
                  </a:lnTo>
                  <a:lnTo>
                    <a:pt x="4755" y="2843"/>
                  </a:lnTo>
                  <a:lnTo>
                    <a:pt x="4729" y="3050"/>
                  </a:lnTo>
                  <a:lnTo>
                    <a:pt x="4677" y="3256"/>
                  </a:lnTo>
                  <a:lnTo>
                    <a:pt x="4600" y="3463"/>
                  </a:lnTo>
                  <a:lnTo>
                    <a:pt x="4496" y="3644"/>
                  </a:lnTo>
                  <a:lnTo>
                    <a:pt x="4393" y="3825"/>
                  </a:lnTo>
                  <a:lnTo>
                    <a:pt x="4264" y="4006"/>
                  </a:lnTo>
                  <a:lnTo>
                    <a:pt x="4135" y="4161"/>
                  </a:lnTo>
                  <a:lnTo>
                    <a:pt x="3979" y="4290"/>
                  </a:lnTo>
                  <a:lnTo>
                    <a:pt x="3824" y="4419"/>
                  </a:lnTo>
                  <a:lnTo>
                    <a:pt x="3644" y="4522"/>
                  </a:lnTo>
                  <a:lnTo>
                    <a:pt x="3437" y="4626"/>
                  </a:lnTo>
                  <a:lnTo>
                    <a:pt x="3256" y="4677"/>
                  </a:lnTo>
                  <a:lnTo>
                    <a:pt x="3049" y="4729"/>
                  </a:lnTo>
                  <a:lnTo>
                    <a:pt x="2843" y="4781"/>
                  </a:lnTo>
                  <a:lnTo>
                    <a:pt x="2377" y="4781"/>
                  </a:lnTo>
                  <a:lnTo>
                    <a:pt x="2171" y="4729"/>
                  </a:lnTo>
                  <a:lnTo>
                    <a:pt x="1964" y="4677"/>
                  </a:lnTo>
                  <a:lnTo>
                    <a:pt x="1783" y="4626"/>
                  </a:lnTo>
                  <a:lnTo>
                    <a:pt x="1576" y="4522"/>
                  </a:lnTo>
                  <a:lnTo>
                    <a:pt x="1396" y="4419"/>
                  </a:lnTo>
                  <a:lnTo>
                    <a:pt x="1241" y="4290"/>
                  </a:lnTo>
                  <a:lnTo>
                    <a:pt x="1086" y="4161"/>
                  </a:lnTo>
                  <a:lnTo>
                    <a:pt x="956" y="4006"/>
                  </a:lnTo>
                  <a:lnTo>
                    <a:pt x="827" y="3825"/>
                  </a:lnTo>
                  <a:lnTo>
                    <a:pt x="724" y="3644"/>
                  </a:lnTo>
                  <a:lnTo>
                    <a:pt x="620" y="3463"/>
                  </a:lnTo>
                  <a:lnTo>
                    <a:pt x="543" y="3256"/>
                  </a:lnTo>
                  <a:lnTo>
                    <a:pt x="491" y="3050"/>
                  </a:lnTo>
                  <a:lnTo>
                    <a:pt x="465" y="2843"/>
                  </a:lnTo>
                  <a:lnTo>
                    <a:pt x="465" y="2636"/>
                  </a:lnTo>
                  <a:lnTo>
                    <a:pt x="465" y="2404"/>
                  </a:lnTo>
                  <a:lnTo>
                    <a:pt x="491" y="2197"/>
                  </a:lnTo>
                  <a:lnTo>
                    <a:pt x="543" y="1990"/>
                  </a:lnTo>
                  <a:lnTo>
                    <a:pt x="620" y="1783"/>
                  </a:lnTo>
                  <a:lnTo>
                    <a:pt x="724" y="1603"/>
                  </a:lnTo>
                  <a:lnTo>
                    <a:pt x="827" y="1422"/>
                  </a:lnTo>
                  <a:lnTo>
                    <a:pt x="956" y="1267"/>
                  </a:lnTo>
                  <a:lnTo>
                    <a:pt x="1086" y="1112"/>
                  </a:lnTo>
                  <a:lnTo>
                    <a:pt x="1241" y="957"/>
                  </a:lnTo>
                  <a:lnTo>
                    <a:pt x="1396" y="827"/>
                  </a:lnTo>
                  <a:lnTo>
                    <a:pt x="1576" y="724"/>
                  </a:lnTo>
                  <a:lnTo>
                    <a:pt x="1783" y="647"/>
                  </a:lnTo>
                  <a:lnTo>
                    <a:pt x="1964" y="569"/>
                  </a:lnTo>
                  <a:lnTo>
                    <a:pt x="2171" y="517"/>
                  </a:lnTo>
                  <a:lnTo>
                    <a:pt x="2377" y="492"/>
                  </a:lnTo>
                  <a:lnTo>
                    <a:pt x="2610" y="466"/>
                  </a:lnTo>
                  <a:close/>
                  <a:moveTo>
                    <a:pt x="2610" y="1"/>
                  </a:moveTo>
                  <a:lnTo>
                    <a:pt x="2352" y="26"/>
                  </a:lnTo>
                  <a:lnTo>
                    <a:pt x="2093" y="78"/>
                  </a:lnTo>
                  <a:lnTo>
                    <a:pt x="1835" y="130"/>
                  </a:lnTo>
                  <a:lnTo>
                    <a:pt x="1602" y="207"/>
                  </a:lnTo>
                  <a:lnTo>
                    <a:pt x="1370" y="337"/>
                  </a:lnTo>
                  <a:lnTo>
                    <a:pt x="1163" y="466"/>
                  </a:lnTo>
                  <a:lnTo>
                    <a:pt x="956" y="621"/>
                  </a:lnTo>
                  <a:lnTo>
                    <a:pt x="775" y="776"/>
                  </a:lnTo>
                  <a:lnTo>
                    <a:pt x="595" y="957"/>
                  </a:lnTo>
                  <a:lnTo>
                    <a:pt x="440" y="1163"/>
                  </a:lnTo>
                  <a:lnTo>
                    <a:pt x="310" y="1370"/>
                  </a:lnTo>
                  <a:lnTo>
                    <a:pt x="207" y="1603"/>
                  </a:lnTo>
                  <a:lnTo>
                    <a:pt x="104" y="1861"/>
                  </a:lnTo>
                  <a:lnTo>
                    <a:pt x="52" y="2094"/>
                  </a:lnTo>
                  <a:lnTo>
                    <a:pt x="0" y="2352"/>
                  </a:lnTo>
                  <a:lnTo>
                    <a:pt x="0" y="2636"/>
                  </a:lnTo>
                  <a:lnTo>
                    <a:pt x="0" y="2895"/>
                  </a:lnTo>
                  <a:lnTo>
                    <a:pt x="52" y="3153"/>
                  </a:lnTo>
                  <a:lnTo>
                    <a:pt x="104" y="3411"/>
                  </a:lnTo>
                  <a:lnTo>
                    <a:pt x="207" y="3644"/>
                  </a:lnTo>
                  <a:lnTo>
                    <a:pt x="310" y="3876"/>
                  </a:lnTo>
                  <a:lnTo>
                    <a:pt x="440" y="4083"/>
                  </a:lnTo>
                  <a:lnTo>
                    <a:pt x="595" y="4290"/>
                  </a:lnTo>
                  <a:lnTo>
                    <a:pt x="775" y="4471"/>
                  </a:lnTo>
                  <a:lnTo>
                    <a:pt x="956" y="4652"/>
                  </a:lnTo>
                  <a:lnTo>
                    <a:pt x="1163" y="4781"/>
                  </a:lnTo>
                  <a:lnTo>
                    <a:pt x="1370" y="4910"/>
                  </a:lnTo>
                  <a:lnTo>
                    <a:pt x="1602" y="5039"/>
                  </a:lnTo>
                  <a:lnTo>
                    <a:pt x="1835" y="5117"/>
                  </a:lnTo>
                  <a:lnTo>
                    <a:pt x="2093" y="5194"/>
                  </a:lnTo>
                  <a:lnTo>
                    <a:pt x="2352" y="5220"/>
                  </a:lnTo>
                  <a:lnTo>
                    <a:pt x="2610" y="5246"/>
                  </a:lnTo>
                  <a:lnTo>
                    <a:pt x="2868" y="5220"/>
                  </a:lnTo>
                  <a:lnTo>
                    <a:pt x="3127" y="5194"/>
                  </a:lnTo>
                  <a:lnTo>
                    <a:pt x="3385" y="5117"/>
                  </a:lnTo>
                  <a:lnTo>
                    <a:pt x="3618" y="5039"/>
                  </a:lnTo>
                  <a:lnTo>
                    <a:pt x="3850" y="4910"/>
                  </a:lnTo>
                  <a:lnTo>
                    <a:pt x="4083" y="4781"/>
                  </a:lnTo>
                  <a:lnTo>
                    <a:pt x="4264" y="4652"/>
                  </a:lnTo>
                  <a:lnTo>
                    <a:pt x="4445" y="4471"/>
                  </a:lnTo>
                  <a:lnTo>
                    <a:pt x="4625" y="4290"/>
                  </a:lnTo>
                  <a:lnTo>
                    <a:pt x="4780" y="4083"/>
                  </a:lnTo>
                  <a:lnTo>
                    <a:pt x="4910" y="3876"/>
                  </a:lnTo>
                  <a:lnTo>
                    <a:pt x="5013" y="3644"/>
                  </a:lnTo>
                  <a:lnTo>
                    <a:pt x="5116" y="3411"/>
                  </a:lnTo>
                  <a:lnTo>
                    <a:pt x="5168" y="3153"/>
                  </a:lnTo>
                  <a:lnTo>
                    <a:pt x="5220" y="2895"/>
                  </a:lnTo>
                  <a:lnTo>
                    <a:pt x="5220" y="2636"/>
                  </a:lnTo>
                  <a:lnTo>
                    <a:pt x="5220" y="2352"/>
                  </a:lnTo>
                  <a:lnTo>
                    <a:pt x="5168" y="2094"/>
                  </a:lnTo>
                  <a:lnTo>
                    <a:pt x="5116" y="1861"/>
                  </a:lnTo>
                  <a:lnTo>
                    <a:pt x="5013" y="1603"/>
                  </a:lnTo>
                  <a:lnTo>
                    <a:pt x="4910" y="1370"/>
                  </a:lnTo>
                  <a:lnTo>
                    <a:pt x="4780" y="1163"/>
                  </a:lnTo>
                  <a:lnTo>
                    <a:pt x="4625" y="957"/>
                  </a:lnTo>
                  <a:lnTo>
                    <a:pt x="4445" y="776"/>
                  </a:lnTo>
                  <a:lnTo>
                    <a:pt x="4264" y="621"/>
                  </a:lnTo>
                  <a:lnTo>
                    <a:pt x="4083" y="466"/>
                  </a:lnTo>
                  <a:lnTo>
                    <a:pt x="3850" y="337"/>
                  </a:lnTo>
                  <a:lnTo>
                    <a:pt x="3618" y="207"/>
                  </a:lnTo>
                  <a:lnTo>
                    <a:pt x="3385" y="130"/>
                  </a:lnTo>
                  <a:lnTo>
                    <a:pt x="3127" y="78"/>
                  </a:lnTo>
                  <a:lnTo>
                    <a:pt x="2868" y="26"/>
                  </a:lnTo>
                  <a:lnTo>
                    <a:pt x="2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6"/>
            <p:cNvSpPr/>
            <p:nvPr/>
          </p:nvSpPr>
          <p:spPr>
            <a:xfrm>
              <a:off x="433200" y="2105250"/>
              <a:ext cx="58150" cy="57525"/>
            </a:xfrm>
            <a:custGeom>
              <a:avLst/>
              <a:gdLst/>
              <a:ahLst/>
              <a:cxnLst/>
              <a:rect l="l" t="t" r="r" b="b"/>
              <a:pathLst>
                <a:path w="2326" h="2301" extrusionOk="0">
                  <a:moveTo>
                    <a:pt x="1292" y="466"/>
                  </a:moveTo>
                  <a:lnTo>
                    <a:pt x="1447" y="517"/>
                  </a:lnTo>
                  <a:lnTo>
                    <a:pt x="1551" y="569"/>
                  </a:lnTo>
                  <a:lnTo>
                    <a:pt x="1654" y="646"/>
                  </a:lnTo>
                  <a:lnTo>
                    <a:pt x="1731" y="776"/>
                  </a:lnTo>
                  <a:lnTo>
                    <a:pt x="1809" y="879"/>
                  </a:lnTo>
                  <a:lnTo>
                    <a:pt x="1861" y="1008"/>
                  </a:lnTo>
                  <a:lnTo>
                    <a:pt x="1861" y="1163"/>
                  </a:lnTo>
                  <a:lnTo>
                    <a:pt x="1861" y="1292"/>
                  </a:lnTo>
                  <a:lnTo>
                    <a:pt x="1809" y="1422"/>
                  </a:lnTo>
                  <a:lnTo>
                    <a:pt x="1731" y="1551"/>
                  </a:lnTo>
                  <a:lnTo>
                    <a:pt x="1654" y="1654"/>
                  </a:lnTo>
                  <a:lnTo>
                    <a:pt x="1551" y="1732"/>
                  </a:lnTo>
                  <a:lnTo>
                    <a:pt x="1447" y="1809"/>
                  </a:lnTo>
                  <a:lnTo>
                    <a:pt x="1292" y="1835"/>
                  </a:lnTo>
                  <a:lnTo>
                    <a:pt x="1163" y="1861"/>
                  </a:lnTo>
                  <a:lnTo>
                    <a:pt x="1034" y="1835"/>
                  </a:lnTo>
                  <a:lnTo>
                    <a:pt x="879" y="1809"/>
                  </a:lnTo>
                  <a:lnTo>
                    <a:pt x="775" y="1732"/>
                  </a:lnTo>
                  <a:lnTo>
                    <a:pt x="672" y="1654"/>
                  </a:lnTo>
                  <a:lnTo>
                    <a:pt x="595" y="1551"/>
                  </a:lnTo>
                  <a:lnTo>
                    <a:pt x="517" y="1422"/>
                  </a:lnTo>
                  <a:lnTo>
                    <a:pt x="491" y="1292"/>
                  </a:lnTo>
                  <a:lnTo>
                    <a:pt x="465" y="1163"/>
                  </a:lnTo>
                  <a:lnTo>
                    <a:pt x="491" y="1008"/>
                  </a:lnTo>
                  <a:lnTo>
                    <a:pt x="517" y="879"/>
                  </a:lnTo>
                  <a:lnTo>
                    <a:pt x="595" y="776"/>
                  </a:lnTo>
                  <a:lnTo>
                    <a:pt x="672" y="646"/>
                  </a:lnTo>
                  <a:lnTo>
                    <a:pt x="775" y="569"/>
                  </a:lnTo>
                  <a:lnTo>
                    <a:pt x="879" y="517"/>
                  </a:lnTo>
                  <a:lnTo>
                    <a:pt x="1034" y="466"/>
                  </a:lnTo>
                  <a:close/>
                  <a:moveTo>
                    <a:pt x="1163" y="0"/>
                  </a:moveTo>
                  <a:lnTo>
                    <a:pt x="930" y="26"/>
                  </a:lnTo>
                  <a:lnTo>
                    <a:pt x="724" y="78"/>
                  </a:lnTo>
                  <a:lnTo>
                    <a:pt x="517" y="207"/>
                  </a:lnTo>
                  <a:lnTo>
                    <a:pt x="336" y="336"/>
                  </a:lnTo>
                  <a:lnTo>
                    <a:pt x="207" y="517"/>
                  </a:lnTo>
                  <a:lnTo>
                    <a:pt x="104" y="698"/>
                  </a:lnTo>
                  <a:lnTo>
                    <a:pt x="26" y="931"/>
                  </a:lnTo>
                  <a:lnTo>
                    <a:pt x="0" y="1163"/>
                  </a:lnTo>
                  <a:lnTo>
                    <a:pt x="26" y="1396"/>
                  </a:lnTo>
                  <a:lnTo>
                    <a:pt x="104" y="1602"/>
                  </a:lnTo>
                  <a:lnTo>
                    <a:pt x="207" y="1809"/>
                  </a:lnTo>
                  <a:lnTo>
                    <a:pt x="336" y="1964"/>
                  </a:lnTo>
                  <a:lnTo>
                    <a:pt x="517" y="2119"/>
                  </a:lnTo>
                  <a:lnTo>
                    <a:pt x="724" y="2223"/>
                  </a:lnTo>
                  <a:lnTo>
                    <a:pt x="930" y="2274"/>
                  </a:lnTo>
                  <a:lnTo>
                    <a:pt x="1163" y="2300"/>
                  </a:lnTo>
                  <a:lnTo>
                    <a:pt x="1396" y="2274"/>
                  </a:lnTo>
                  <a:lnTo>
                    <a:pt x="1602" y="2223"/>
                  </a:lnTo>
                  <a:lnTo>
                    <a:pt x="1809" y="2119"/>
                  </a:lnTo>
                  <a:lnTo>
                    <a:pt x="1990" y="1964"/>
                  </a:lnTo>
                  <a:lnTo>
                    <a:pt x="2119" y="1809"/>
                  </a:lnTo>
                  <a:lnTo>
                    <a:pt x="2222" y="1602"/>
                  </a:lnTo>
                  <a:lnTo>
                    <a:pt x="2300" y="1396"/>
                  </a:lnTo>
                  <a:lnTo>
                    <a:pt x="2326" y="1163"/>
                  </a:lnTo>
                  <a:lnTo>
                    <a:pt x="2300" y="931"/>
                  </a:lnTo>
                  <a:lnTo>
                    <a:pt x="2222" y="698"/>
                  </a:lnTo>
                  <a:lnTo>
                    <a:pt x="2119" y="517"/>
                  </a:lnTo>
                  <a:lnTo>
                    <a:pt x="1990" y="336"/>
                  </a:lnTo>
                  <a:lnTo>
                    <a:pt x="1809" y="207"/>
                  </a:lnTo>
                  <a:lnTo>
                    <a:pt x="1602" y="78"/>
                  </a:lnTo>
                  <a:lnTo>
                    <a:pt x="1396" y="26"/>
                  </a:lnTo>
                  <a:lnTo>
                    <a:pt x="11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6"/>
            <p:cNvSpPr/>
            <p:nvPr/>
          </p:nvSpPr>
          <p:spPr>
            <a:xfrm>
              <a:off x="267825" y="1939875"/>
              <a:ext cx="388900" cy="388900"/>
            </a:xfrm>
            <a:custGeom>
              <a:avLst/>
              <a:gdLst/>
              <a:ahLst/>
              <a:cxnLst/>
              <a:rect l="l" t="t" r="r" b="b"/>
              <a:pathLst>
                <a:path w="15556" h="15556" extrusionOk="0">
                  <a:moveTo>
                    <a:pt x="15039" y="440"/>
                  </a:moveTo>
                  <a:lnTo>
                    <a:pt x="15065" y="466"/>
                  </a:lnTo>
                  <a:lnTo>
                    <a:pt x="15090" y="518"/>
                  </a:lnTo>
                  <a:lnTo>
                    <a:pt x="15090" y="569"/>
                  </a:lnTo>
                  <a:lnTo>
                    <a:pt x="14858" y="1267"/>
                  </a:lnTo>
                  <a:lnTo>
                    <a:pt x="14729" y="1215"/>
                  </a:lnTo>
                  <a:lnTo>
                    <a:pt x="14625" y="1163"/>
                  </a:lnTo>
                  <a:lnTo>
                    <a:pt x="14470" y="1008"/>
                  </a:lnTo>
                  <a:lnTo>
                    <a:pt x="14341" y="828"/>
                  </a:lnTo>
                  <a:lnTo>
                    <a:pt x="14289" y="673"/>
                  </a:lnTo>
                  <a:lnTo>
                    <a:pt x="14961" y="440"/>
                  </a:lnTo>
                  <a:close/>
                  <a:moveTo>
                    <a:pt x="13850" y="828"/>
                  </a:moveTo>
                  <a:lnTo>
                    <a:pt x="13979" y="1086"/>
                  </a:lnTo>
                  <a:lnTo>
                    <a:pt x="14057" y="1215"/>
                  </a:lnTo>
                  <a:lnTo>
                    <a:pt x="14160" y="1344"/>
                  </a:lnTo>
                  <a:lnTo>
                    <a:pt x="14264" y="1448"/>
                  </a:lnTo>
                  <a:lnTo>
                    <a:pt x="14393" y="1551"/>
                  </a:lnTo>
                  <a:lnTo>
                    <a:pt x="14548" y="1629"/>
                  </a:lnTo>
                  <a:lnTo>
                    <a:pt x="14729" y="1706"/>
                  </a:lnTo>
                  <a:lnTo>
                    <a:pt x="14264" y="3076"/>
                  </a:lnTo>
                  <a:lnTo>
                    <a:pt x="13824" y="3050"/>
                  </a:lnTo>
                  <a:lnTo>
                    <a:pt x="13566" y="3024"/>
                  </a:lnTo>
                  <a:lnTo>
                    <a:pt x="13333" y="2946"/>
                  </a:lnTo>
                  <a:lnTo>
                    <a:pt x="13127" y="2817"/>
                  </a:lnTo>
                  <a:lnTo>
                    <a:pt x="12946" y="2662"/>
                  </a:lnTo>
                  <a:lnTo>
                    <a:pt x="12791" y="2481"/>
                  </a:lnTo>
                  <a:lnTo>
                    <a:pt x="12662" y="2275"/>
                  </a:lnTo>
                  <a:lnTo>
                    <a:pt x="12558" y="2042"/>
                  </a:lnTo>
                  <a:lnTo>
                    <a:pt x="12507" y="1784"/>
                  </a:lnTo>
                  <a:lnTo>
                    <a:pt x="12455" y="1293"/>
                  </a:lnTo>
                  <a:lnTo>
                    <a:pt x="13850" y="828"/>
                  </a:lnTo>
                  <a:close/>
                  <a:moveTo>
                    <a:pt x="647" y="543"/>
                  </a:moveTo>
                  <a:lnTo>
                    <a:pt x="3592" y="1163"/>
                  </a:lnTo>
                  <a:lnTo>
                    <a:pt x="3618" y="1189"/>
                  </a:lnTo>
                  <a:lnTo>
                    <a:pt x="3644" y="1215"/>
                  </a:lnTo>
                  <a:lnTo>
                    <a:pt x="3851" y="2275"/>
                  </a:lnTo>
                  <a:lnTo>
                    <a:pt x="2274" y="3851"/>
                  </a:lnTo>
                  <a:lnTo>
                    <a:pt x="1241" y="3644"/>
                  </a:lnTo>
                  <a:lnTo>
                    <a:pt x="1189" y="3618"/>
                  </a:lnTo>
                  <a:lnTo>
                    <a:pt x="1163" y="3592"/>
                  </a:lnTo>
                  <a:lnTo>
                    <a:pt x="569" y="647"/>
                  </a:lnTo>
                  <a:lnTo>
                    <a:pt x="569" y="595"/>
                  </a:lnTo>
                  <a:lnTo>
                    <a:pt x="595" y="569"/>
                  </a:lnTo>
                  <a:lnTo>
                    <a:pt x="647" y="543"/>
                  </a:lnTo>
                  <a:close/>
                  <a:moveTo>
                    <a:pt x="12041" y="1629"/>
                  </a:moveTo>
                  <a:lnTo>
                    <a:pt x="12067" y="1835"/>
                  </a:lnTo>
                  <a:lnTo>
                    <a:pt x="12093" y="2016"/>
                  </a:lnTo>
                  <a:lnTo>
                    <a:pt x="12119" y="2171"/>
                  </a:lnTo>
                  <a:lnTo>
                    <a:pt x="10284" y="4006"/>
                  </a:lnTo>
                  <a:lnTo>
                    <a:pt x="9819" y="3851"/>
                  </a:lnTo>
                  <a:lnTo>
                    <a:pt x="12041" y="1629"/>
                  </a:lnTo>
                  <a:close/>
                  <a:moveTo>
                    <a:pt x="4083" y="2662"/>
                  </a:moveTo>
                  <a:lnTo>
                    <a:pt x="4471" y="3050"/>
                  </a:lnTo>
                  <a:lnTo>
                    <a:pt x="3050" y="4445"/>
                  </a:lnTo>
                  <a:lnTo>
                    <a:pt x="2688" y="4083"/>
                  </a:lnTo>
                  <a:lnTo>
                    <a:pt x="3385" y="3386"/>
                  </a:lnTo>
                  <a:lnTo>
                    <a:pt x="4083" y="2662"/>
                  </a:lnTo>
                  <a:close/>
                  <a:moveTo>
                    <a:pt x="12326" y="2610"/>
                  </a:moveTo>
                  <a:lnTo>
                    <a:pt x="12429" y="2791"/>
                  </a:lnTo>
                  <a:lnTo>
                    <a:pt x="12584" y="2946"/>
                  </a:lnTo>
                  <a:lnTo>
                    <a:pt x="12739" y="3076"/>
                  </a:lnTo>
                  <a:lnTo>
                    <a:pt x="12894" y="3205"/>
                  </a:lnTo>
                  <a:lnTo>
                    <a:pt x="11525" y="4574"/>
                  </a:lnTo>
                  <a:lnTo>
                    <a:pt x="11137" y="4367"/>
                  </a:lnTo>
                  <a:lnTo>
                    <a:pt x="10749" y="4187"/>
                  </a:lnTo>
                  <a:lnTo>
                    <a:pt x="12326" y="2610"/>
                  </a:lnTo>
                  <a:close/>
                  <a:moveTo>
                    <a:pt x="5065" y="3179"/>
                  </a:moveTo>
                  <a:lnTo>
                    <a:pt x="5091" y="3205"/>
                  </a:lnTo>
                  <a:lnTo>
                    <a:pt x="5737" y="3851"/>
                  </a:lnTo>
                  <a:lnTo>
                    <a:pt x="5168" y="4057"/>
                  </a:lnTo>
                  <a:lnTo>
                    <a:pt x="4600" y="4290"/>
                  </a:lnTo>
                  <a:lnTo>
                    <a:pt x="4057" y="4574"/>
                  </a:lnTo>
                  <a:lnTo>
                    <a:pt x="3540" y="4910"/>
                  </a:lnTo>
                  <a:lnTo>
                    <a:pt x="3256" y="5117"/>
                  </a:lnTo>
                  <a:lnTo>
                    <a:pt x="3205" y="5065"/>
                  </a:lnTo>
                  <a:lnTo>
                    <a:pt x="3205" y="5039"/>
                  </a:lnTo>
                  <a:lnTo>
                    <a:pt x="3179" y="5013"/>
                  </a:lnTo>
                  <a:lnTo>
                    <a:pt x="3205" y="4962"/>
                  </a:lnTo>
                  <a:lnTo>
                    <a:pt x="3205" y="4936"/>
                  </a:lnTo>
                  <a:lnTo>
                    <a:pt x="4962" y="3205"/>
                  </a:lnTo>
                  <a:lnTo>
                    <a:pt x="4987" y="3179"/>
                  </a:lnTo>
                  <a:close/>
                  <a:moveTo>
                    <a:pt x="13333" y="3411"/>
                  </a:moveTo>
                  <a:lnTo>
                    <a:pt x="13540" y="3489"/>
                  </a:lnTo>
                  <a:lnTo>
                    <a:pt x="13798" y="3515"/>
                  </a:lnTo>
                  <a:lnTo>
                    <a:pt x="13902" y="3515"/>
                  </a:lnTo>
                  <a:lnTo>
                    <a:pt x="12300" y="5117"/>
                  </a:lnTo>
                  <a:lnTo>
                    <a:pt x="12016" y="4910"/>
                  </a:lnTo>
                  <a:lnTo>
                    <a:pt x="11912" y="4833"/>
                  </a:lnTo>
                  <a:lnTo>
                    <a:pt x="13308" y="3463"/>
                  </a:lnTo>
                  <a:lnTo>
                    <a:pt x="13333" y="3411"/>
                  </a:lnTo>
                  <a:close/>
                  <a:moveTo>
                    <a:pt x="7778" y="4032"/>
                  </a:moveTo>
                  <a:lnTo>
                    <a:pt x="8321" y="4057"/>
                  </a:lnTo>
                  <a:lnTo>
                    <a:pt x="8863" y="4109"/>
                  </a:lnTo>
                  <a:lnTo>
                    <a:pt x="9380" y="4212"/>
                  </a:lnTo>
                  <a:lnTo>
                    <a:pt x="9897" y="4342"/>
                  </a:lnTo>
                  <a:lnTo>
                    <a:pt x="10388" y="4523"/>
                  </a:lnTo>
                  <a:lnTo>
                    <a:pt x="10853" y="4755"/>
                  </a:lnTo>
                  <a:lnTo>
                    <a:pt x="11318" y="4988"/>
                  </a:lnTo>
                  <a:lnTo>
                    <a:pt x="11731" y="5272"/>
                  </a:lnTo>
                  <a:lnTo>
                    <a:pt x="12093" y="5556"/>
                  </a:lnTo>
                  <a:lnTo>
                    <a:pt x="12403" y="5866"/>
                  </a:lnTo>
                  <a:lnTo>
                    <a:pt x="12687" y="6176"/>
                  </a:lnTo>
                  <a:lnTo>
                    <a:pt x="12920" y="6486"/>
                  </a:lnTo>
                  <a:lnTo>
                    <a:pt x="13101" y="6796"/>
                  </a:lnTo>
                  <a:lnTo>
                    <a:pt x="13230" y="7132"/>
                  </a:lnTo>
                  <a:lnTo>
                    <a:pt x="13308" y="7442"/>
                  </a:lnTo>
                  <a:lnTo>
                    <a:pt x="13333" y="7778"/>
                  </a:lnTo>
                  <a:lnTo>
                    <a:pt x="13308" y="8088"/>
                  </a:lnTo>
                  <a:lnTo>
                    <a:pt x="13230" y="8398"/>
                  </a:lnTo>
                  <a:lnTo>
                    <a:pt x="13101" y="8734"/>
                  </a:lnTo>
                  <a:lnTo>
                    <a:pt x="12920" y="9044"/>
                  </a:lnTo>
                  <a:lnTo>
                    <a:pt x="12687" y="9380"/>
                  </a:lnTo>
                  <a:lnTo>
                    <a:pt x="12403" y="9690"/>
                  </a:lnTo>
                  <a:lnTo>
                    <a:pt x="12093" y="9974"/>
                  </a:lnTo>
                  <a:lnTo>
                    <a:pt x="11731" y="10259"/>
                  </a:lnTo>
                  <a:lnTo>
                    <a:pt x="11318" y="10543"/>
                  </a:lnTo>
                  <a:lnTo>
                    <a:pt x="10853" y="10801"/>
                  </a:lnTo>
                  <a:lnTo>
                    <a:pt x="10388" y="11008"/>
                  </a:lnTo>
                  <a:lnTo>
                    <a:pt x="9897" y="11189"/>
                  </a:lnTo>
                  <a:lnTo>
                    <a:pt x="9380" y="11318"/>
                  </a:lnTo>
                  <a:lnTo>
                    <a:pt x="8863" y="11421"/>
                  </a:lnTo>
                  <a:lnTo>
                    <a:pt x="8321" y="11473"/>
                  </a:lnTo>
                  <a:lnTo>
                    <a:pt x="7778" y="11499"/>
                  </a:lnTo>
                  <a:lnTo>
                    <a:pt x="7235" y="11473"/>
                  </a:lnTo>
                  <a:lnTo>
                    <a:pt x="6693" y="11421"/>
                  </a:lnTo>
                  <a:lnTo>
                    <a:pt x="6176" y="11318"/>
                  </a:lnTo>
                  <a:lnTo>
                    <a:pt x="5659" y="11189"/>
                  </a:lnTo>
                  <a:lnTo>
                    <a:pt x="5168" y="11008"/>
                  </a:lnTo>
                  <a:lnTo>
                    <a:pt x="4703" y="10801"/>
                  </a:lnTo>
                  <a:lnTo>
                    <a:pt x="4238" y="10543"/>
                  </a:lnTo>
                  <a:lnTo>
                    <a:pt x="3825" y="10259"/>
                  </a:lnTo>
                  <a:lnTo>
                    <a:pt x="3463" y="9974"/>
                  </a:lnTo>
                  <a:lnTo>
                    <a:pt x="3153" y="9690"/>
                  </a:lnTo>
                  <a:lnTo>
                    <a:pt x="2869" y="9380"/>
                  </a:lnTo>
                  <a:lnTo>
                    <a:pt x="2636" y="9044"/>
                  </a:lnTo>
                  <a:lnTo>
                    <a:pt x="2455" y="8734"/>
                  </a:lnTo>
                  <a:lnTo>
                    <a:pt x="2326" y="8398"/>
                  </a:lnTo>
                  <a:lnTo>
                    <a:pt x="2249" y="8088"/>
                  </a:lnTo>
                  <a:lnTo>
                    <a:pt x="2223" y="7778"/>
                  </a:lnTo>
                  <a:lnTo>
                    <a:pt x="2249" y="7442"/>
                  </a:lnTo>
                  <a:lnTo>
                    <a:pt x="2326" y="7132"/>
                  </a:lnTo>
                  <a:lnTo>
                    <a:pt x="2455" y="6796"/>
                  </a:lnTo>
                  <a:lnTo>
                    <a:pt x="2636" y="6486"/>
                  </a:lnTo>
                  <a:lnTo>
                    <a:pt x="2869" y="6176"/>
                  </a:lnTo>
                  <a:lnTo>
                    <a:pt x="3153" y="5866"/>
                  </a:lnTo>
                  <a:lnTo>
                    <a:pt x="3463" y="5556"/>
                  </a:lnTo>
                  <a:lnTo>
                    <a:pt x="3825" y="5272"/>
                  </a:lnTo>
                  <a:lnTo>
                    <a:pt x="4238" y="4988"/>
                  </a:lnTo>
                  <a:lnTo>
                    <a:pt x="4703" y="4755"/>
                  </a:lnTo>
                  <a:lnTo>
                    <a:pt x="5168" y="4523"/>
                  </a:lnTo>
                  <a:lnTo>
                    <a:pt x="5659" y="4342"/>
                  </a:lnTo>
                  <a:lnTo>
                    <a:pt x="6176" y="4212"/>
                  </a:lnTo>
                  <a:lnTo>
                    <a:pt x="6693" y="4109"/>
                  </a:lnTo>
                  <a:lnTo>
                    <a:pt x="7235" y="4057"/>
                  </a:lnTo>
                  <a:lnTo>
                    <a:pt x="7778" y="4032"/>
                  </a:lnTo>
                  <a:close/>
                  <a:moveTo>
                    <a:pt x="3256" y="10414"/>
                  </a:moveTo>
                  <a:lnTo>
                    <a:pt x="3540" y="10620"/>
                  </a:lnTo>
                  <a:lnTo>
                    <a:pt x="3618" y="10672"/>
                  </a:lnTo>
                  <a:lnTo>
                    <a:pt x="2662" y="11654"/>
                  </a:lnTo>
                  <a:lnTo>
                    <a:pt x="2352" y="11344"/>
                  </a:lnTo>
                  <a:lnTo>
                    <a:pt x="3256" y="10414"/>
                  </a:lnTo>
                  <a:close/>
                  <a:moveTo>
                    <a:pt x="4006" y="10930"/>
                  </a:moveTo>
                  <a:lnTo>
                    <a:pt x="4393" y="11137"/>
                  </a:lnTo>
                  <a:lnTo>
                    <a:pt x="4781" y="11318"/>
                  </a:lnTo>
                  <a:lnTo>
                    <a:pt x="3566" y="12558"/>
                  </a:lnTo>
                  <a:lnTo>
                    <a:pt x="2972" y="11964"/>
                  </a:lnTo>
                  <a:lnTo>
                    <a:pt x="4006" y="10930"/>
                  </a:lnTo>
                  <a:close/>
                  <a:moveTo>
                    <a:pt x="5246" y="11525"/>
                  </a:moveTo>
                  <a:lnTo>
                    <a:pt x="5737" y="11680"/>
                  </a:lnTo>
                  <a:lnTo>
                    <a:pt x="4212" y="13204"/>
                  </a:lnTo>
                  <a:lnTo>
                    <a:pt x="3876" y="12868"/>
                  </a:lnTo>
                  <a:lnTo>
                    <a:pt x="5246" y="11525"/>
                  </a:lnTo>
                  <a:close/>
                  <a:moveTo>
                    <a:pt x="14496" y="12610"/>
                  </a:moveTo>
                  <a:lnTo>
                    <a:pt x="14599" y="12713"/>
                  </a:lnTo>
                  <a:lnTo>
                    <a:pt x="14780" y="12920"/>
                  </a:lnTo>
                  <a:lnTo>
                    <a:pt x="14910" y="13153"/>
                  </a:lnTo>
                  <a:lnTo>
                    <a:pt x="14961" y="13411"/>
                  </a:lnTo>
                  <a:lnTo>
                    <a:pt x="14987" y="13644"/>
                  </a:lnTo>
                  <a:lnTo>
                    <a:pt x="14961" y="13902"/>
                  </a:lnTo>
                  <a:lnTo>
                    <a:pt x="14910" y="14160"/>
                  </a:lnTo>
                  <a:lnTo>
                    <a:pt x="14780" y="14393"/>
                  </a:lnTo>
                  <a:lnTo>
                    <a:pt x="14599" y="14600"/>
                  </a:lnTo>
                  <a:lnTo>
                    <a:pt x="14393" y="14755"/>
                  </a:lnTo>
                  <a:lnTo>
                    <a:pt x="14160" y="14884"/>
                  </a:lnTo>
                  <a:lnTo>
                    <a:pt x="13928" y="14961"/>
                  </a:lnTo>
                  <a:lnTo>
                    <a:pt x="13669" y="14987"/>
                  </a:lnTo>
                  <a:lnTo>
                    <a:pt x="13411" y="14961"/>
                  </a:lnTo>
                  <a:lnTo>
                    <a:pt x="13178" y="14884"/>
                  </a:lnTo>
                  <a:lnTo>
                    <a:pt x="12946" y="14755"/>
                  </a:lnTo>
                  <a:lnTo>
                    <a:pt x="12739" y="14600"/>
                  </a:lnTo>
                  <a:lnTo>
                    <a:pt x="12636" y="14496"/>
                  </a:lnTo>
                  <a:lnTo>
                    <a:pt x="14496" y="12610"/>
                  </a:lnTo>
                  <a:close/>
                  <a:moveTo>
                    <a:pt x="1732" y="11370"/>
                  </a:moveTo>
                  <a:lnTo>
                    <a:pt x="1861" y="11499"/>
                  </a:lnTo>
                  <a:lnTo>
                    <a:pt x="4057" y="13695"/>
                  </a:lnTo>
                  <a:lnTo>
                    <a:pt x="4161" y="13799"/>
                  </a:lnTo>
                  <a:lnTo>
                    <a:pt x="3799" y="14186"/>
                  </a:lnTo>
                  <a:lnTo>
                    <a:pt x="2636" y="12998"/>
                  </a:lnTo>
                  <a:lnTo>
                    <a:pt x="2559" y="12946"/>
                  </a:lnTo>
                  <a:lnTo>
                    <a:pt x="2378" y="12946"/>
                  </a:lnTo>
                  <a:lnTo>
                    <a:pt x="2300" y="12998"/>
                  </a:lnTo>
                  <a:lnTo>
                    <a:pt x="2249" y="13075"/>
                  </a:lnTo>
                  <a:lnTo>
                    <a:pt x="2249" y="13178"/>
                  </a:lnTo>
                  <a:lnTo>
                    <a:pt x="2249" y="13256"/>
                  </a:lnTo>
                  <a:lnTo>
                    <a:pt x="2300" y="13333"/>
                  </a:lnTo>
                  <a:lnTo>
                    <a:pt x="3205" y="14212"/>
                  </a:lnTo>
                  <a:lnTo>
                    <a:pt x="2455" y="14961"/>
                  </a:lnTo>
                  <a:lnTo>
                    <a:pt x="2404" y="15013"/>
                  </a:lnTo>
                  <a:lnTo>
                    <a:pt x="2326" y="15065"/>
                  </a:lnTo>
                  <a:lnTo>
                    <a:pt x="2249" y="15091"/>
                  </a:lnTo>
                  <a:lnTo>
                    <a:pt x="2068" y="15091"/>
                  </a:lnTo>
                  <a:lnTo>
                    <a:pt x="1990" y="15065"/>
                  </a:lnTo>
                  <a:lnTo>
                    <a:pt x="1913" y="15013"/>
                  </a:lnTo>
                  <a:lnTo>
                    <a:pt x="1861" y="14961"/>
                  </a:lnTo>
                  <a:lnTo>
                    <a:pt x="595" y="13695"/>
                  </a:lnTo>
                  <a:lnTo>
                    <a:pt x="517" y="13618"/>
                  </a:lnTo>
                  <a:lnTo>
                    <a:pt x="492" y="13540"/>
                  </a:lnTo>
                  <a:lnTo>
                    <a:pt x="466" y="13463"/>
                  </a:lnTo>
                  <a:lnTo>
                    <a:pt x="466" y="13385"/>
                  </a:lnTo>
                  <a:lnTo>
                    <a:pt x="466" y="13308"/>
                  </a:lnTo>
                  <a:lnTo>
                    <a:pt x="492" y="13230"/>
                  </a:lnTo>
                  <a:lnTo>
                    <a:pt x="517" y="13153"/>
                  </a:lnTo>
                  <a:lnTo>
                    <a:pt x="595" y="13101"/>
                  </a:lnTo>
                  <a:lnTo>
                    <a:pt x="1318" y="12352"/>
                  </a:lnTo>
                  <a:lnTo>
                    <a:pt x="1551" y="12584"/>
                  </a:lnTo>
                  <a:lnTo>
                    <a:pt x="1628" y="12636"/>
                  </a:lnTo>
                  <a:lnTo>
                    <a:pt x="1809" y="12636"/>
                  </a:lnTo>
                  <a:lnTo>
                    <a:pt x="1887" y="12584"/>
                  </a:lnTo>
                  <a:lnTo>
                    <a:pt x="1913" y="12507"/>
                  </a:lnTo>
                  <a:lnTo>
                    <a:pt x="1938" y="12403"/>
                  </a:lnTo>
                  <a:lnTo>
                    <a:pt x="1913" y="12326"/>
                  </a:lnTo>
                  <a:lnTo>
                    <a:pt x="1887" y="12248"/>
                  </a:lnTo>
                  <a:lnTo>
                    <a:pt x="1370" y="11757"/>
                  </a:lnTo>
                  <a:lnTo>
                    <a:pt x="1732" y="11370"/>
                  </a:lnTo>
                  <a:close/>
                  <a:moveTo>
                    <a:pt x="14987" y="1"/>
                  </a:moveTo>
                  <a:lnTo>
                    <a:pt x="14832" y="27"/>
                  </a:lnTo>
                  <a:lnTo>
                    <a:pt x="12145" y="905"/>
                  </a:lnTo>
                  <a:lnTo>
                    <a:pt x="12067" y="957"/>
                  </a:lnTo>
                  <a:lnTo>
                    <a:pt x="9303" y="3722"/>
                  </a:lnTo>
                  <a:lnTo>
                    <a:pt x="8915" y="3670"/>
                  </a:lnTo>
                  <a:lnTo>
                    <a:pt x="8553" y="3618"/>
                  </a:lnTo>
                  <a:lnTo>
                    <a:pt x="8166" y="3592"/>
                  </a:lnTo>
                  <a:lnTo>
                    <a:pt x="7778" y="3566"/>
                  </a:lnTo>
                  <a:lnTo>
                    <a:pt x="7390" y="3592"/>
                  </a:lnTo>
                  <a:lnTo>
                    <a:pt x="7003" y="3618"/>
                  </a:lnTo>
                  <a:lnTo>
                    <a:pt x="6641" y="3670"/>
                  </a:lnTo>
                  <a:lnTo>
                    <a:pt x="6254" y="3722"/>
                  </a:lnTo>
                  <a:lnTo>
                    <a:pt x="5401" y="2869"/>
                  </a:lnTo>
                  <a:lnTo>
                    <a:pt x="5272" y="2791"/>
                  </a:lnTo>
                  <a:lnTo>
                    <a:pt x="5142" y="2740"/>
                  </a:lnTo>
                  <a:lnTo>
                    <a:pt x="4962" y="2714"/>
                  </a:lnTo>
                  <a:lnTo>
                    <a:pt x="4807" y="2765"/>
                  </a:lnTo>
                  <a:lnTo>
                    <a:pt x="4290" y="2249"/>
                  </a:lnTo>
                  <a:lnTo>
                    <a:pt x="4109" y="1138"/>
                  </a:lnTo>
                  <a:lnTo>
                    <a:pt x="4057" y="983"/>
                  </a:lnTo>
                  <a:lnTo>
                    <a:pt x="3954" y="879"/>
                  </a:lnTo>
                  <a:lnTo>
                    <a:pt x="3825" y="776"/>
                  </a:lnTo>
                  <a:lnTo>
                    <a:pt x="3696" y="724"/>
                  </a:lnTo>
                  <a:lnTo>
                    <a:pt x="750" y="104"/>
                  </a:lnTo>
                  <a:lnTo>
                    <a:pt x="621" y="104"/>
                  </a:lnTo>
                  <a:lnTo>
                    <a:pt x="492" y="130"/>
                  </a:lnTo>
                  <a:lnTo>
                    <a:pt x="362" y="182"/>
                  </a:lnTo>
                  <a:lnTo>
                    <a:pt x="259" y="259"/>
                  </a:lnTo>
                  <a:lnTo>
                    <a:pt x="181" y="362"/>
                  </a:lnTo>
                  <a:lnTo>
                    <a:pt x="130" y="466"/>
                  </a:lnTo>
                  <a:lnTo>
                    <a:pt x="104" y="595"/>
                  </a:lnTo>
                  <a:lnTo>
                    <a:pt x="130" y="750"/>
                  </a:lnTo>
                  <a:lnTo>
                    <a:pt x="724" y="3670"/>
                  </a:lnTo>
                  <a:lnTo>
                    <a:pt x="776" y="3825"/>
                  </a:lnTo>
                  <a:lnTo>
                    <a:pt x="879" y="3954"/>
                  </a:lnTo>
                  <a:lnTo>
                    <a:pt x="1008" y="4032"/>
                  </a:lnTo>
                  <a:lnTo>
                    <a:pt x="1137" y="4083"/>
                  </a:lnTo>
                  <a:lnTo>
                    <a:pt x="2249" y="4290"/>
                  </a:lnTo>
                  <a:lnTo>
                    <a:pt x="2765" y="4807"/>
                  </a:lnTo>
                  <a:lnTo>
                    <a:pt x="2739" y="4962"/>
                  </a:lnTo>
                  <a:lnTo>
                    <a:pt x="2739" y="5117"/>
                  </a:lnTo>
                  <a:lnTo>
                    <a:pt x="2791" y="5272"/>
                  </a:lnTo>
                  <a:lnTo>
                    <a:pt x="2895" y="5401"/>
                  </a:lnTo>
                  <a:lnTo>
                    <a:pt x="2920" y="5427"/>
                  </a:lnTo>
                  <a:lnTo>
                    <a:pt x="2662" y="5711"/>
                  </a:lnTo>
                  <a:lnTo>
                    <a:pt x="2429" y="5995"/>
                  </a:lnTo>
                  <a:lnTo>
                    <a:pt x="2223" y="6280"/>
                  </a:lnTo>
                  <a:lnTo>
                    <a:pt x="2068" y="6590"/>
                  </a:lnTo>
                  <a:lnTo>
                    <a:pt x="1938" y="6874"/>
                  </a:lnTo>
                  <a:lnTo>
                    <a:pt x="1835" y="7184"/>
                  </a:lnTo>
                  <a:lnTo>
                    <a:pt x="1783" y="7468"/>
                  </a:lnTo>
                  <a:lnTo>
                    <a:pt x="1758" y="7778"/>
                  </a:lnTo>
                  <a:lnTo>
                    <a:pt x="1783" y="8062"/>
                  </a:lnTo>
                  <a:lnTo>
                    <a:pt x="1835" y="8372"/>
                  </a:lnTo>
                  <a:lnTo>
                    <a:pt x="1938" y="8657"/>
                  </a:lnTo>
                  <a:lnTo>
                    <a:pt x="2068" y="8967"/>
                  </a:lnTo>
                  <a:lnTo>
                    <a:pt x="2223" y="9251"/>
                  </a:lnTo>
                  <a:lnTo>
                    <a:pt x="2429" y="9535"/>
                  </a:lnTo>
                  <a:lnTo>
                    <a:pt x="2662" y="9819"/>
                  </a:lnTo>
                  <a:lnTo>
                    <a:pt x="2920" y="10104"/>
                  </a:lnTo>
                  <a:lnTo>
                    <a:pt x="2016" y="11008"/>
                  </a:lnTo>
                  <a:lnTo>
                    <a:pt x="1887" y="10930"/>
                  </a:lnTo>
                  <a:lnTo>
                    <a:pt x="1732" y="10905"/>
                  </a:lnTo>
                  <a:lnTo>
                    <a:pt x="1603" y="10930"/>
                  </a:lnTo>
                  <a:lnTo>
                    <a:pt x="1473" y="11008"/>
                  </a:lnTo>
                  <a:lnTo>
                    <a:pt x="1008" y="11473"/>
                  </a:lnTo>
                  <a:lnTo>
                    <a:pt x="957" y="11525"/>
                  </a:lnTo>
                  <a:lnTo>
                    <a:pt x="905" y="11602"/>
                  </a:lnTo>
                  <a:lnTo>
                    <a:pt x="879" y="11757"/>
                  </a:lnTo>
                  <a:lnTo>
                    <a:pt x="905" y="11887"/>
                  </a:lnTo>
                  <a:lnTo>
                    <a:pt x="957" y="11964"/>
                  </a:lnTo>
                  <a:lnTo>
                    <a:pt x="1008" y="12016"/>
                  </a:lnTo>
                  <a:lnTo>
                    <a:pt x="259" y="12765"/>
                  </a:lnTo>
                  <a:lnTo>
                    <a:pt x="156" y="12894"/>
                  </a:lnTo>
                  <a:lnTo>
                    <a:pt x="78" y="13049"/>
                  </a:lnTo>
                  <a:lnTo>
                    <a:pt x="26" y="13204"/>
                  </a:lnTo>
                  <a:lnTo>
                    <a:pt x="1" y="13385"/>
                  </a:lnTo>
                  <a:lnTo>
                    <a:pt x="26" y="13566"/>
                  </a:lnTo>
                  <a:lnTo>
                    <a:pt x="78" y="13721"/>
                  </a:lnTo>
                  <a:lnTo>
                    <a:pt x="156" y="13876"/>
                  </a:lnTo>
                  <a:lnTo>
                    <a:pt x="259" y="14005"/>
                  </a:lnTo>
                  <a:lnTo>
                    <a:pt x="1525" y="15297"/>
                  </a:lnTo>
                  <a:lnTo>
                    <a:pt x="1654" y="15401"/>
                  </a:lnTo>
                  <a:lnTo>
                    <a:pt x="1809" y="15478"/>
                  </a:lnTo>
                  <a:lnTo>
                    <a:pt x="1990" y="15530"/>
                  </a:lnTo>
                  <a:lnTo>
                    <a:pt x="2145" y="15556"/>
                  </a:lnTo>
                  <a:lnTo>
                    <a:pt x="2326" y="15530"/>
                  </a:lnTo>
                  <a:lnTo>
                    <a:pt x="2481" y="15478"/>
                  </a:lnTo>
                  <a:lnTo>
                    <a:pt x="2636" y="15401"/>
                  </a:lnTo>
                  <a:lnTo>
                    <a:pt x="2791" y="15297"/>
                  </a:lnTo>
                  <a:lnTo>
                    <a:pt x="3515" y="14548"/>
                  </a:lnTo>
                  <a:lnTo>
                    <a:pt x="3592" y="14600"/>
                  </a:lnTo>
                  <a:lnTo>
                    <a:pt x="3644" y="14625"/>
                  </a:lnTo>
                  <a:lnTo>
                    <a:pt x="3799" y="14651"/>
                  </a:lnTo>
                  <a:lnTo>
                    <a:pt x="3954" y="14625"/>
                  </a:lnTo>
                  <a:lnTo>
                    <a:pt x="4006" y="14600"/>
                  </a:lnTo>
                  <a:lnTo>
                    <a:pt x="4083" y="14548"/>
                  </a:lnTo>
                  <a:lnTo>
                    <a:pt x="4548" y="14083"/>
                  </a:lnTo>
                  <a:lnTo>
                    <a:pt x="4600" y="14031"/>
                  </a:lnTo>
                  <a:lnTo>
                    <a:pt x="4626" y="13954"/>
                  </a:lnTo>
                  <a:lnTo>
                    <a:pt x="4652" y="13799"/>
                  </a:lnTo>
                  <a:lnTo>
                    <a:pt x="4626" y="13669"/>
                  </a:lnTo>
                  <a:lnTo>
                    <a:pt x="4600" y="13592"/>
                  </a:lnTo>
                  <a:lnTo>
                    <a:pt x="4548" y="13540"/>
                  </a:lnTo>
                  <a:lnTo>
                    <a:pt x="6254" y="11809"/>
                  </a:lnTo>
                  <a:lnTo>
                    <a:pt x="6641" y="11861"/>
                  </a:lnTo>
                  <a:lnTo>
                    <a:pt x="7003" y="11912"/>
                  </a:lnTo>
                  <a:lnTo>
                    <a:pt x="7390" y="11938"/>
                  </a:lnTo>
                  <a:lnTo>
                    <a:pt x="7778" y="11964"/>
                  </a:lnTo>
                  <a:lnTo>
                    <a:pt x="8166" y="11938"/>
                  </a:lnTo>
                  <a:lnTo>
                    <a:pt x="8553" y="11912"/>
                  </a:lnTo>
                  <a:lnTo>
                    <a:pt x="8915" y="11861"/>
                  </a:lnTo>
                  <a:lnTo>
                    <a:pt x="9303" y="11809"/>
                  </a:lnTo>
                  <a:lnTo>
                    <a:pt x="10517" y="13023"/>
                  </a:lnTo>
                  <a:lnTo>
                    <a:pt x="10569" y="13075"/>
                  </a:lnTo>
                  <a:lnTo>
                    <a:pt x="10749" y="13075"/>
                  </a:lnTo>
                  <a:lnTo>
                    <a:pt x="10827" y="13023"/>
                  </a:lnTo>
                  <a:lnTo>
                    <a:pt x="10879" y="12946"/>
                  </a:lnTo>
                  <a:lnTo>
                    <a:pt x="10905" y="12843"/>
                  </a:lnTo>
                  <a:lnTo>
                    <a:pt x="10879" y="12765"/>
                  </a:lnTo>
                  <a:lnTo>
                    <a:pt x="10827" y="12688"/>
                  </a:lnTo>
                  <a:lnTo>
                    <a:pt x="9819" y="11680"/>
                  </a:lnTo>
                  <a:lnTo>
                    <a:pt x="10414" y="11499"/>
                  </a:lnTo>
                  <a:lnTo>
                    <a:pt x="10956" y="11241"/>
                  </a:lnTo>
                  <a:lnTo>
                    <a:pt x="11499" y="10956"/>
                  </a:lnTo>
                  <a:lnTo>
                    <a:pt x="12016" y="10620"/>
                  </a:lnTo>
                  <a:lnTo>
                    <a:pt x="12300" y="10414"/>
                  </a:lnTo>
                  <a:lnTo>
                    <a:pt x="14186" y="12300"/>
                  </a:lnTo>
                  <a:lnTo>
                    <a:pt x="12300" y="14160"/>
                  </a:lnTo>
                  <a:lnTo>
                    <a:pt x="11576" y="13437"/>
                  </a:lnTo>
                  <a:lnTo>
                    <a:pt x="11499" y="13385"/>
                  </a:lnTo>
                  <a:lnTo>
                    <a:pt x="11344" y="13385"/>
                  </a:lnTo>
                  <a:lnTo>
                    <a:pt x="11266" y="13437"/>
                  </a:lnTo>
                  <a:lnTo>
                    <a:pt x="11215" y="13514"/>
                  </a:lnTo>
                  <a:lnTo>
                    <a:pt x="11189" y="13592"/>
                  </a:lnTo>
                  <a:lnTo>
                    <a:pt x="11215" y="13695"/>
                  </a:lnTo>
                  <a:lnTo>
                    <a:pt x="11266" y="13773"/>
                  </a:lnTo>
                  <a:lnTo>
                    <a:pt x="12403" y="14910"/>
                  </a:lnTo>
                  <a:lnTo>
                    <a:pt x="12532" y="15039"/>
                  </a:lnTo>
                  <a:lnTo>
                    <a:pt x="12687" y="15142"/>
                  </a:lnTo>
                  <a:lnTo>
                    <a:pt x="12842" y="15246"/>
                  </a:lnTo>
                  <a:lnTo>
                    <a:pt x="12997" y="15297"/>
                  </a:lnTo>
                  <a:lnTo>
                    <a:pt x="13152" y="15375"/>
                  </a:lnTo>
                  <a:lnTo>
                    <a:pt x="13333" y="15401"/>
                  </a:lnTo>
                  <a:lnTo>
                    <a:pt x="13488" y="15426"/>
                  </a:lnTo>
                  <a:lnTo>
                    <a:pt x="13850" y="15426"/>
                  </a:lnTo>
                  <a:lnTo>
                    <a:pt x="14005" y="15401"/>
                  </a:lnTo>
                  <a:lnTo>
                    <a:pt x="14186" y="15375"/>
                  </a:lnTo>
                  <a:lnTo>
                    <a:pt x="14341" y="15297"/>
                  </a:lnTo>
                  <a:lnTo>
                    <a:pt x="14496" y="15246"/>
                  </a:lnTo>
                  <a:lnTo>
                    <a:pt x="14651" y="15142"/>
                  </a:lnTo>
                  <a:lnTo>
                    <a:pt x="14806" y="15039"/>
                  </a:lnTo>
                  <a:lnTo>
                    <a:pt x="14935" y="14910"/>
                  </a:lnTo>
                  <a:lnTo>
                    <a:pt x="15039" y="14780"/>
                  </a:lnTo>
                  <a:lnTo>
                    <a:pt x="15168" y="14625"/>
                  </a:lnTo>
                  <a:lnTo>
                    <a:pt x="15245" y="14496"/>
                  </a:lnTo>
                  <a:lnTo>
                    <a:pt x="15323" y="14315"/>
                  </a:lnTo>
                  <a:lnTo>
                    <a:pt x="15375" y="14160"/>
                  </a:lnTo>
                  <a:lnTo>
                    <a:pt x="15426" y="14005"/>
                  </a:lnTo>
                  <a:lnTo>
                    <a:pt x="15452" y="13824"/>
                  </a:lnTo>
                  <a:lnTo>
                    <a:pt x="15452" y="13644"/>
                  </a:lnTo>
                  <a:lnTo>
                    <a:pt x="15452" y="13489"/>
                  </a:lnTo>
                  <a:lnTo>
                    <a:pt x="15426" y="13308"/>
                  </a:lnTo>
                  <a:lnTo>
                    <a:pt x="15375" y="13153"/>
                  </a:lnTo>
                  <a:lnTo>
                    <a:pt x="15323" y="12998"/>
                  </a:lnTo>
                  <a:lnTo>
                    <a:pt x="15245" y="12817"/>
                  </a:lnTo>
                  <a:lnTo>
                    <a:pt x="15168" y="12688"/>
                  </a:lnTo>
                  <a:lnTo>
                    <a:pt x="15039" y="12532"/>
                  </a:lnTo>
                  <a:lnTo>
                    <a:pt x="14935" y="12403"/>
                  </a:lnTo>
                  <a:lnTo>
                    <a:pt x="12636" y="10104"/>
                  </a:lnTo>
                  <a:lnTo>
                    <a:pt x="12894" y="9819"/>
                  </a:lnTo>
                  <a:lnTo>
                    <a:pt x="13127" y="9535"/>
                  </a:lnTo>
                  <a:lnTo>
                    <a:pt x="13333" y="9251"/>
                  </a:lnTo>
                  <a:lnTo>
                    <a:pt x="13488" y="8967"/>
                  </a:lnTo>
                  <a:lnTo>
                    <a:pt x="13618" y="8657"/>
                  </a:lnTo>
                  <a:lnTo>
                    <a:pt x="13721" y="8372"/>
                  </a:lnTo>
                  <a:lnTo>
                    <a:pt x="13773" y="8062"/>
                  </a:lnTo>
                  <a:lnTo>
                    <a:pt x="13798" y="7778"/>
                  </a:lnTo>
                  <a:lnTo>
                    <a:pt x="13773" y="7468"/>
                  </a:lnTo>
                  <a:lnTo>
                    <a:pt x="13721" y="7184"/>
                  </a:lnTo>
                  <a:lnTo>
                    <a:pt x="13618" y="6874"/>
                  </a:lnTo>
                  <a:lnTo>
                    <a:pt x="13488" y="6590"/>
                  </a:lnTo>
                  <a:lnTo>
                    <a:pt x="13333" y="6280"/>
                  </a:lnTo>
                  <a:lnTo>
                    <a:pt x="13127" y="5995"/>
                  </a:lnTo>
                  <a:lnTo>
                    <a:pt x="12894" y="5711"/>
                  </a:lnTo>
                  <a:lnTo>
                    <a:pt x="12636" y="5427"/>
                  </a:lnTo>
                  <a:lnTo>
                    <a:pt x="14574" y="3489"/>
                  </a:lnTo>
                  <a:lnTo>
                    <a:pt x="14625" y="3386"/>
                  </a:lnTo>
                  <a:lnTo>
                    <a:pt x="15530" y="724"/>
                  </a:lnTo>
                  <a:lnTo>
                    <a:pt x="15555" y="569"/>
                  </a:lnTo>
                  <a:lnTo>
                    <a:pt x="15530" y="414"/>
                  </a:lnTo>
                  <a:lnTo>
                    <a:pt x="15478" y="285"/>
                  </a:lnTo>
                  <a:lnTo>
                    <a:pt x="15400" y="156"/>
                  </a:lnTo>
                  <a:lnTo>
                    <a:pt x="15271" y="52"/>
                  </a:lnTo>
                  <a:lnTo>
                    <a:pt x="15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6"/>
            <p:cNvSpPr/>
            <p:nvPr/>
          </p:nvSpPr>
          <p:spPr>
            <a:xfrm>
              <a:off x="311100" y="1983150"/>
              <a:ext cx="22650" cy="22650"/>
            </a:xfrm>
            <a:custGeom>
              <a:avLst/>
              <a:gdLst/>
              <a:ahLst/>
              <a:cxnLst/>
              <a:rect l="l" t="t" r="r" b="b"/>
              <a:pathLst>
                <a:path w="906" h="906" extrusionOk="0">
                  <a:moveTo>
                    <a:pt x="363" y="1"/>
                  </a:moveTo>
                  <a:lnTo>
                    <a:pt x="285" y="27"/>
                  </a:lnTo>
                  <a:lnTo>
                    <a:pt x="207" y="53"/>
                  </a:lnTo>
                  <a:lnTo>
                    <a:pt x="130" y="130"/>
                  </a:lnTo>
                  <a:lnTo>
                    <a:pt x="78" y="182"/>
                  </a:lnTo>
                  <a:lnTo>
                    <a:pt x="27" y="285"/>
                  </a:lnTo>
                  <a:lnTo>
                    <a:pt x="1" y="363"/>
                  </a:lnTo>
                  <a:lnTo>
                    <a:pt x="1" y="440"/>
                  </a:lnTo>
                  <a:lnTo>
                    <a:pt x="1" y="544"/>
                  </a:lnTo>
                  <a:lnTo>
                    <a:pt x="27" y="621"/>
                  </a:lnTo>
                  <a:lnTo>
                    <a:pt x="78" y="699"/>
                  </a:lnTo>
                  <a:lnTo>
                    <a:pt x="130" y="776"/>
                  </a:lnTo>
                  <a:lnTo>
                    <a:pt x="207" y="828"/>
                  </a:lnTo>
                  <a:lnTo>
                    <a:pt x="285" y="854"/>
                  </a:lnTo>
                  <a:lnTo>
                    <a:pt x="363" y="879"/>
                  </a:lnTo>
                  <a:lnTo>
                    <a:pt x="440" y="905"/>
                  </a:lnTo>
                  <a:lnTo>
                    <a:pt x="543" y="879"/>
                  </a:lnTo>
                  <a:lnTo>
                    <a:pt x="621" y="854"/>
                  </a:lnTo>
                  <a:lnTo>
                    <a:pt x="698" y="828"/>
                  </a:lnTo>
                  <a:lnTo>
                    <a:pt x="776" y="776"/>
                  </a:lnTo>
                  <a:lnTo>
                    <a:pt x="828" y="699"/>
                  </a:lnTo>
                  <a:lnTo>
                    <a:pt x="879" y="621"/>
                  </a:lnTo>
                  <a:lnTo>
                    <a:pt x="905" y="544"/>
                  </a:lnTo>
                  <a:lnTo>
                    <a:pt x="905" y="440"/>
                  </a:lnTo>
                  <a:lnTo>
                    <a:pt x="905" y="363"/>
                  </a:lnTo>
                  <a:lnTo>
                    <a:pt x="879" y="285"/>
                  </a:lnTo>
                  <a:lnTo>
                    <a:pt x="828" y="182"/>
                  </a:lnTo>
                  <a:lnTo>
                    <a:pt x="776" y="130"/>
                  </a:lnTo>
                  <a:lnTo>
                    <a:pt x="698" y="53"/>
                  </a:lnTo>
                  <a:lnTo>
                    <a:pt x="621" y="27"/>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6"/>
          <p:cNvGrpSpPr/>
          <p:nvPr/>
        </p:nvGrpSpPr>
        <p:grpSpPr>
          <a:xfrm>
            <a:off x="6988765" y="1203670"/>
            <a:ext cx="310725" cy="388900"/>
            <a:chOff x="1053325" y="1939875"/>
            <a:chExt cx="310725" cy="388900"/>
          </a:xfrm>
        </p:grpSpPr>
        <p:sp>
          <p:nvSpPr>
            <p:cNvPr id="2305" name="Google Shape;2305;p46"/>
            <p:cNvSpPr/>
            <p:nvPr/>
          </p:nvSpPr>
          <p:spPr>
            <a:xfrm>
              <a:off x="1053325" y="1939875"/>
              <a:ext cx="310725" cy="388900"/>
            </a:xfrm>
            <a:custGeom>
              <a:avLst/>
              <a:gdLst/>
              <a:ahLst/>
              <a:cxnLst/>
              <a:rect l="l" t="t" r="r" b="b"/>
              <a:pathLst>
                <a:path w="12429" h="15556" extrusionOk="0">
                  <a:moveTo>
                    <a:pt x="6667" y="440"/>
                  </a:moveTo>
                  <a:lnTo>
                    <a:pt x="6951" y="466"/>
                  </a:lnTo>
                  <a:lnTo>
                    <a:pt x="7209" y="492"/>
                  </a:lnTo>
                  <a:lnTo>
                    <a:pt x="7468" y="569"/>
                  </a:lnTo>
                  <a:lnTo>
                    <a:pt x="7726" y="673"/>
                  </a:lnTo>
                  <a:lnTo>
                    <a:pt x="7959" y="776"/>
                  </a:lnTo>
                  <a:lnTo>
                    <a:pt x="8191" y="905"/>
                  </a:lnTo>
                  <a:lnTo>
                    <a:pt x="8398" y="1060"/>
                  </a:lnTo>
                  <a:lnTo>
                    <a:pt x="8579" y="1241"/>
                  </a:lnTo>
                  <a:lnTo>
                    <a:pt x="8760" y="1422"/>
                  </a:lnTo>
                  <a:lnTo>
                    <a:pt x="8915" y="1629"/>
                  </a:lnTo>
                  <a:lnTo>
                    <a:pt x="9044" y="1861"/>
                  </a:lnTo>
                  <a:lnTo>
                    <a:pt x="9173" y="2094"/>
                  </a:lnTo>
                  <a:lnTo>
                    <a:pt x="9251" y="2352"/>
                  </a:lnTo>
                  <a:lnTo>
                    <a:pt x="9328" y="2610"/>
                  </a:lnTo>
                  <a:lnTo>
                    <a:pt x="9354" y="2869"/>
                  </a:lnTo>
                  <a:lnTo>
                    <a:pt x="9380" y="3153"/>
                  </a:lnTo>
                  <a:lnTo>
                    <a:pt x="9354" y="3386"/>
                  </a:lnTo>
                  <a:lnTo>
                    <a:pt x="9328" y="3618"/>
                  </a:lnTo>
                  <a:lnTo>
                    <a:pt x="9277" y="3851"/>
                  </a:lnTo>
                  <a:lnTo>
                    <a:pt x="9225" y="4057"/>
                  </a:lnTo>
                  <a:lnTo>
                    <a:pt x="9121" y="4264"/>
                  </a:lnTo>
                  <a:lnTo>
                    <a:pt x="9018" y="4471"/>
                  </a:lnTo>
                  <a:lnTo>
                    <a:pt x="8915" y="4652"/>
                  </a:lnTo>
                  <a:lnTo>
                    <a:pt x="8760" y="4858"/>
                  </a:lnTo>
                  <a:lnTo>
                    <a:pt x="8631" y="5013"/>
                  </a:lnTo>
                  <a:lnTo>
                    <a:pt x="8450" y="5168"/>
                  </a:lnTo>
                  <a:lnTo>
                    <a:pt x="8295" y="5324"/>
                  </a:lnTo>
                  <a:lnTo>
                    <a:pt x="8088" y="5453"/>
                  </a:lnTo>
                  <a:lnTo>
                    <a:pt x="7907" y="5556"/>
                  </a:lnTo>
                  <a:lnTo>
                    <a:pt x="7700" y="5659"/>
                  </a:lnTo>
                  <a:lnTo>
                    <a:pt x="7468" y="5737"/>
                  </a:lnTo>
                  <a:lnTo>
                    <a:pt x="7235" y="5789"/>
                  </a:lnTo>
                  <a:lnTo>
                    <a:pt x="7184" y="5814"/>
                  </a:lnTo>
                  <a:lnTo>
                    <a:pt x="7106" y="5866"/>
                  </a:lnTo>
                  <a:lnTo>
                    <a:pt x="7080" y="5944"/>
                  </a:lnTo>
                  <a:lnTo>
                    <a:pt x="7054" y="6021"/>
                  </a:lnTo>
                  <a:lnTo>
                    <a:pt x="7054" y="6693"/>
                  </a:lnTo>
                  <a:lnTo>
                    <a:pt x="5375" y="6693"/>
                  </a:lnTo>
                  <a:lnTo>
                    <a:pt x="5375" y="6021"/>
                  </a:lnTo>
                  <a:lnTo>
                    <a:pt x="5349" y="5944"/>
                  </a:lnTo>
                  <a:lnTo>
                    <a:pt x="5323" y="5866"/>
                  </a:lnTo>
                  <a:lnTo>
                    <a:pt x="5246" y="5814"/>
                  </a:lnTo>
                  <a:lnTo>
                    <a:pt x="5194" y="5789"/>
                  </a:lnTo>
                  <a:lnTo>
                    <a:pt x="4961" y="5737"/>
                  </a:lnTo>
                  <a:lnTo>
                    <a:pt x="4729" y="5659"/>
                  </a:lnTo>
                  <a:lnTo>
                    <a:pt x="4522" y="5556"/>
                  </a:lnTo>
                  <a:lnTo>
                    <a:pt x="4341" y="5453"/>
                  </a:lnTo>
                  <a:lnTo>
                    <a:pt x="4135" y="5324"/>
                  </a:lnTo>
                  <a:lnTo>
                    <a:pt x="3980" y="5168"/>
                  </a:lnTo>
                  <a:lnTo>
                    <a:pt x="3799" y="5013"/>
                  </a:lnTo>
                  <a:lnTo>
                    <a:pt x="3670" y="4858"/>
                  </a:lnTo>
                  <a:lnTo>
                    <a:pt x="3514" y="4652"/>
                  </a:lnTo>
                  <a:lnTo>
                    <a:pt x="3411" y="4471"/>
                  </a:lnTo>
                  <a:lnTo>
                    <a:pt x="3308" y="4264"/>
                  </a:lnTo>
                  <a:lnTo>
                    <a:pt x="3204" y="4057"/>
                  </a:lnTo>
                  <a:lnTo>
                    <a:pt x="3153" y="3851"/>
                  </a:lnTo>
                  <a:lnTo>
                    <a:pt x="3101" y="3618"/>
                  </a:lnTo>
                  <a:lnTo>
                    <a:pt x="3075" y="3386"/>
                  </a:lnTo>
                  <a:lnTo>
                    <a:pt x="3049" y="3153"/>
                  </a:lnTo>
                  <a:lnTo>
                    <a:pt x="3075" y="2869"/>
                  </a:lnTo>
                  <a:lnTo>
                    <a:pt x="3101" y="2610"/>
                  </a:lnTo>
                  <a:lnTo>
                    <a:pt x="3179" y="2352"/>
                  </a:lnTo>
                  <a:lnTo>
                    <a:pt x="3256" y="2094"/>
                  </a:lnTo>
                  <a:lnTo>
                    <a:pt x="3385" y="1861"/>
                  </a:lnTo>
                  <a:lnTo>
                    <a:pt x="3514" y="1629"/>
                  </a:lnTo>
                  <a:lnTo>
                    <a:pt x="3670" y="1422"/>
                  </a:lnTo>
                  <a:lnTo>
                    <a:pt x="3850" y="1241"/>
                  </a:lnTo>
                  <a:lnTo>
                    <a:pt x="4031" y="1060"/>
                  </a:lnTo>
                  <a:lnTo>
                    <a:pt x="4238" y="905"/>
                  </a:lnTo>
                  <a:lnTo>
                    <a:pt x="4471" y="776"/>
                  </a:lnTo>
                  <a:lnTo>
                    <a:pt x="4703" y="673"/>
                  </a:lnTo>
                  <a:lnTo>
                    <a:pt x="4961" y="569"/>
                  </a:lnTo>
                  <a:lnTo>
                    <a:pt x="5220" y="492"/>
                  </a:lnTo>
                  <a:lnTo>
                    <a:pt x="5478" y="466"/>
                  </a:lnTo>
                  <a:lnTo>
                    <a:pt x="5762" y="440"/>
                  </a:lnTo>
                  <a:close/>
                  <a:moveTo>
                    <a:pt x="7700" y="7158"/>
                  </a:moveTo>
                  <a:lnTo>
                    <a:pt x="7778" y="7184"/>
                  </a:lnTo>
                  <a:lnTo>
                    <a:pt x="7855" y="7236"/>
                  </a:lnTo>
                  <a:lnTo>
                    <a:pt x="7907" y="7287"/>
                  </a:lnTo>
                  <a:lnTo>
                    <a:pt x="7907" y="7391"/>
                  </a:lnTo>
                  <a:lnTo>
                    <a:pt x="7907" y="7468"/>
                  </a:lnTo>
                  <a:lnTo>
                    <a:pt x="7855" y="7546"/>
                  </a:lnTo>
                  <a:lnTo>
                    <a:pt x="7778" y="7597"/>
                  </a:lnTo>
                  <a:lnTo>
                    <a:pt x="7700" y="7623"/>
                  </a:lnTo>
                  <a:lnTo>
                    <a:pt x="7442" y="7623"/>
                  </a:lnTo>
                  <a:lnTo>
                    <a:pt x="7364" y="7675"/>
                  </a:lnTo>
                  <a:lnTo>
                    <a:pt x="7339" y="7752"/>
                  </a:lnTo>
                  <a:lnTo>
                    <a:pt x="7313" y="7856"/>
                  </a:lnTo>
                  <a:lnTo>
                    <a:pt x="7313" y="8217"/>
                  </a:lnTo>
                  <a:lnTo>
                    <a:pt x="7287" y="8295"/>
                  </a:lnTo>
                  <a:lnTo>
                    <a:pt x="7261" y="8321"/>
                  </a:lnTo>
                  <a:lnTo>
                    <a:pt x="7209" y="8372"/>
                  </a:lnTo>
                  <a:lnTo>
                    <a:pt x="5220" y="8372"/>
                  </a:lnTo>
                  <a:lnTo>
                    <a:pt x="5168" y="8321"/>
                  </a:lnTo>
                  <a:lnTo>
                    <a:pt x="5142" y="8295"/>
                  </a:lnTo>
                  <a:lnTo>
                    <a:pt x="5116" y="8217"/>
                  </a:lnTo>
                  <a:lnTo>
                    <a:pt x="5116" y="8062"/>
                  </a:lnTo>
                  <a:lnTo>
                    <a:pt x="6563" y="8062"/>
                  </a:lnTo>
                  <a:lnTo>
                    <a:pt x="6641" y="8011"/>
                  </a:lnTo>
                  <a:lnTo>
                    <a:pt x="6693" y="7933"/>
                  </a:lnTo>
                  <a:lnTo>
                    <a:pt x="6693" y="7856"/>
                  </a:lnTo>
                  <a:lnTo>
                    <a:pt x="6693" y="7752"/>
                  </a:lnTo>
                  <a:lnTo>
                    <a:pt x="6641" y="7675"/>
                  </a:lnTo>
                  <a:lnTo>
                    <a:pt x="6563" y="7623"/>
                  </a:lnTo>
                  <a:lnTo>
                    <a:pt x="4729" y="7623"/>
                  </a:lnTo>
                  <a:lnTo>
                    <a:pt x="4651" y="7597"/>
                  </a:lnTo>
                  <a:lnTo>
                    <a:pt x="4574" y="7546"/>
                  </a:lnTo>
                  <a:lnTo>
                    <a:pt x="4522" y="7468"/>
                  </a:lnTo>
                  <a:lnTo>
                    <a:pt x="4522" y="7391"/>
                  </a:lnTo>
                  <a:lnTo>
                    <a:pt x="4522" y="7287"/>
                  </a:lnTo>
                  <a:lnTo>
                    <a:pt x="4574" y="7236"/>
                  </a:lnTo>
                  <a:lnTo>
                    <a:pt x="4651" y="7184"/>
                  </a:lnTo>
                  <a:lnTo>
                    <a:pt x="4729" y="7158"/>
                  </a:lnTo>
                  <a:close/>
                  <a:moveTo>
                    <a:pt x="1732" y="9096"/>
                  </a:moveTo>
                  <a:lnTo>
                    <a:pt x="1732" y="9949"/>
                  </a:lnTo>
                  <a:lnTo>
                    <a:pt x="1137" y="9949"/>
                  </a:lnTo>
                  <a:lnTo>
                    <a:pt x="1060" y="9974"/>
                  </a:lnTo>
                  <a:lnTo>
                    <a:pt x="982" y="10026"/>
                  </a:lnTo>
                  <a:lnTo>
                    <a:pt x="931" y="10104"/>
                  </a:lnTo>
                  <a:lnTo>
                    <a:pt x="905" y="10181"/>
                  </a:lnTo>
                  <a:lnTo>
                    <a:pt x="931" y="10285"/>
                  </a:lnTo>
                  <a:lnTo>
                    <a:pt x="982" y="10336"/>
                  </a:lnTo>
                  <a:lnTo>
                    <a:pt x="1060" y="10388"/>
                  </a:lnTo>
                  <a:lnTo>
                    <a:pt x="1137" y="10414"/>
                  </a:lnTo>
                  <a:lnTo>
                    <a:pt x="1732" y="10414"/>
                  </a:lnTo>
                  <a:lnTo>
                    <a:pt x="1732" y="11060"/>
                  </a:lnTo>
                  <a:lnTo>
                    <a:pt x="1732" y="11266"/>
                  </a:lnTo>
                  <a:lnTo>
                    <a:pt x="1318" y="11266"/>
                  </a:lnTo>
                  <a:lnTo>
                    <a:pt x="1111" y="11189"/>
                  </a:lnTo>
                  <a:lnTo>
                    <a:pt x="931" y="11086"/>
                  </a:lnTo>
                  <a:lnTo>
                    <a:pt x="776" y="10956"/>
                  </a:lnTo>
                  <a:lnTo>
                    <a:pt x="646" y="10801"/>
                  </a:lnTo>
                  <a:lnTo>
                    <a:pt x="543" y="10620"/>
                  </a:lnTo>
                  <a:lnTo>
                    <a:pt x="466" y="10414"/>
                  </a:lnTo>
                  <a:lnTo>
                    <a:pt x="440" y="10181"/>
                  </a:lnTo>
                  <a:lnTo>
                    <a:pt x="466" y="9974"/>
                  </a:lnTo>
                  <a:lnTo>
                    <a:pt x="543" y="9768"/>
                  </a:lnTo>
                  <a:lnTo>
                    <a:pt x="646" y="9561"/>
                  </a:lnTo>
                  <a:lnTo>
                    <a:pt x="776" y="9406"/>
                  </a:lnTo>
                  <a:lnTo>
                    <a:pt x="931" y="9277"/>
                  </a:lnTo>
                  <a:lnTo>
                    <a:pt x="1111" y="9173"/>
                  </a:lnTo>
                  <a:lnTo>
                    <a:pt x="1318" y="9122"/>
                  </a:lnTo>
                  <a:lnTo>
                    <a:pt x="1551" y="9096"/>
                  </a:lnTo>
                  <a:close/>
                  <a:moveTo>
                    <a:pt x="10879" y="9096"/>
                  </a:moveTo>
                  <a:lnTo>
                    <a:pt x="11111" y="9122"/>
                  </a:lnTo>
                  <a:lnTo>
                    <a:pt x="11318" y="9173"/>
                  </a:lnTo>
                  <a:lnTo>
                    <a:pt x="11499" y="9277"/>
                  </a:lnTo>
                  <a:lnTo>
                    <a:pt x="11654" y="9406"/>
                  </a:lnTo>
                  <a:lnTo>
                    <a:pt x="11783" y="9561"/>
                  </a:lnTo>
                  <a:lnTo>
                    <a:pt x="11886" y="9768"/>
                  </a:lnTo>
                  <a:lnTo>
                    <a:pt x="11964" y="9974"/>
                  </a:lnTo>
                  <a:lnTo>
                    <a:pt x="11990" y="10181"/>
                  </a:lnTo>
                  <a:lnTo>
                    <a:pt x="11964" y="10414"/>
                  </a:lnTo>
                  <a:lnTo>
                    <a:pt x="11886" y="10620"/>
                  </a:lnTo>
                  <a:lnTo>
                    <a:pt x="11783" y="10801"/>
                  </a:lnTo>
                  <a:lnTo>
                    <a:pt x="11654" y="10956"/>
                  </a:lnTo>
                  <a:lnTo>
                    <a:pt x="11499" y="11086"/>
                  </a:lnTo>
                  <a:lnTo>
                    <a:pt x="11318" y="11189"/>
                  </a:lnTo>
                  <a:lnTo>
                    <a:pt x="11111" y="11266"/>
                  </a:lnTo>
                  <a:lnTo>
                    <a:pt x="10698" y="11266"/>
                  </a:lnTo>
                  <a:lnTo>
                    <a:pt x="10723" y="11060"/>
                  </a:lnTo>
                  <a:lnTo>
                    <a:pt x="10723" y="10414"/>
                  </a:lnTo>
                  <a:lnTo>
                    <a:pt x="11292" y="10414"/>
                  </a:lnTo>
                  <a:lnTo>
                    <a:pt x="11369" y="10388"/>
                  </a:lnTo>
                  <a:lnTo>
                    <a:pt x="11447" y="10336"/>
                  </a:lnTo>
                  <a:lnTo>
                    <a:pt x="11499" y="10285"/>
                  </a:lnTo>
                  <a:lnTo>
                    <a:pt x="11524" y="10181"/>
                  </a:lnTo>
                  <a:lnTo>
                    <a:pt x="11499" y="10104"/>
                  </a:lnTo>
                  <a:lnTo>
                    <a:pt x="11447" y="10026"/>
                  </a:lnTo>
                  <a:lnTo>
                    <a:pt x="11369" y="9974"/>
                  </a:lnTo>
                  <a:lnTo>
                    <a:pt x="11292" y="9949"/>
                  </a:lnTo>
                  <a:lnTo>
                    <a:pt x="10723" y="9949"/>
                  </a:lnTo>
                  <a:lnTo>
                    <a:pt x="10723" y="9096"/>
                  </a:lnTo>
                  <a:close/>
                  <a:moveTo>
                    <a:pt x="9096" y="5168"/>
                  </a:moveTo>
                  <a:lnTo>
                    <a:pt x="9354" y="5479"/>
                  </a:lnTo>
                  <a:lnTo>
                    <a:pt x="9587" y="5789"/>
                  </a:lnTo>
                  <a:lnTo>
                    <a:pt x="9793" y="6125"/>
                  </a:lnTo>
                  <a:lnTo>
                    <a:pt x="9948" y="6486"/>
                  </a:lnTo>
                  <a:lnTo>
                    <a:pt x="10078" y="6848"/>
                  </a:lnTo>
                  <a:lnTo>
                    <a:pt x="10181" y="7236"/>
                  </a:lnTo>
                  <a:lnTo>
                    <a:pt x="10233" y="7623"/>
                  </a:lnTo>
                  <a:lnTo>
                    <a:pt x="10258" y="8011"/>
                  </a:lnTo>
                  <a:lnTo>
                    <a:pt x="10258" y="11060"/>
                  </a:lnTo>
                  <a:lnTo>
                    <a:pt x="10233" y="11473"/>
                  </a:lnTo>
                  <a:lnTo>
                    <a:pt x="10181" y="11861"/>
                  </a:lnTo>
                  <a:lnTo>
                    <a:pt x="10078" y="12248"/>
                  </a:lnTo>
                  <a:lnTo>
                    <a:pt x="9948" y="12610"/>
                  </a:lnTo>
                  <a:lnTo>
                    <a:pt x="9767" y="12972"/>
                  </a:lnTo>
                  <a:lnTo>
                    <a:pt x="9561" y="13308"/>
                  </a:lnTo>
                  <a:lnTo>
                    <a:pt x="9328" y="13618"/>
                  </a:lnTo>
                  <a:lnTo>
                    <a:pt x="9070" y="13902"/>
                  </a:lnTo>
                  <a:lnTo>
                    <a:pt x="8786" y="14160"/>
                  </a:lnTo>
                  <a:lnTo>
                    <a:pt x="8476" y="14393"/>
                  </a:lnTo>
                  <a:lnTo>
                    <a:pt x="8140" y="14600"/>
                  </a:lnTo>
                  <a:lnTo>
                    <a:pt x="7778" y="14780"/>
                  </a:lnTo>
                  <a:lnTo>
                    <a:pt x="7416" y="14910"/>
                  </a:lnTo>
                  <a:lnTo>
                    <a:pt x="7029" y="15013"/>
                  </a:lnTo>
                  <a:lnTo>
                    <a:pt x="6615" y="15065"/>
                  </a:lnTo>
                  <a:lnTo>
                    <a:pt x="6228" y="15091"/>
                  </a:lnTo>
                  <a:lnTo>
                    <a:pt x="5814" y="15065"/>
                  </a:lnTo>
                  <a:lnTo>
                    <a:pt x="5401" y="15013"/>
                  </a:lnTo>
                  <a:lnTo>
                    <a:pt x="5013" y="14910"/>
                  </a:lnTo>
                  <a:lnTo>
                    <a:pt x="4651" y="14780"/>
                  </a:lnTo>
                  <a:lnTo>
                    <a:pt x="4290" y="14600"/>
                  </a:lnTo>
                  <a:lnTo>
                    <a:pt x="3954" y="14393"/>
                  </a:lnTo>
                  <a:lnTo>
                    <a:pt x="3644" y="14160"/>
                  </a:lnTo>
                  <a:lnTo>
                    <a:pt x="3359" y="13902"/>
                  </a:lnTo>
                  <a:lnTo>
                    <a:pt x="3101" y="13618"/>
                  </a:lnTo>
                  <a:lnTo>
                    <a:pt x="2869" y="13308"/>
                  </a:lnTo>
                  <a:lnTo>
                    <a:pt x="2662" y="12972"/>
                  </a:lnTo>
                  <a:lnTo>
                    <a:pt x="2481" y="12610"/>
                  </a:lnTo>
                  <a:lnTo>
                    <a:pt x="2352" y="12248"/>
                  </a:lnTo>
                  <a:lnTo>
                    <a:pt x="2248" y="11861"/>
                  </a:lnTo>
                  <a:lnTo>
                    <a:pt x="2197" y="11473"/>
                  </a:lnTo>
                  <a:lnTo>
                    <a:pt x="2171" y="11060"/>
                  </a:lnTo>
                  <a:lnTo>
                    <a:pt x="2171" y="8011"/>
                  </a:lnTo>
                  <a:lnTo>
                    <a:pt x="2197" y="7623"/>
                  </a:lnTo>
                  <a:lnTo>
                    <a:pt x="2248" y="7236"/>
                  </a:lnTo>
                  <a:lnTo>
                    <a:pt x="2352" y="6848"/>
                  </a:lnTo>
                  <a:lnTo>
                    <a:pt x="2481" y="6486"/>
                  </a:lnTo>
                  <a:lnTo>
                    <a:pt x="2636" y="6125"/>
                  </a:lnTo>
                  <a:lnTo>
                    <a:pt x="2843" y="5789"/>
                  </a:lnTo>
                  <a:lnTo>
                    <a:pt x="3075" y="5479"/>
                  </a:lnTo>
                  <a:lnTo>
                    <a:pt x="3334" y="5168"/>
                  </a:lnTo>
                  <a:lnTo>
                    <a:pt x="3489" y="5349"/>
                  </a:lnTo>
                  <a:lnTo>
                    <a:pt x="3670" y="5530"/>
                  </a:lnTo>
                  <a:lnTo>
                    <a:pt x="3850" y="5659"/>
                  </a:lnTo>
                  <a:lnTo>
                    <a:pt x="4057" y="5814"/>
                  </a:lnTo>
                  <a:lnTo>
                    <a:pt x="4238" y="5918"/>
                  </a:lnTo>
                  <a:lnTo>
                    <a:pt x="4471" y="6021"/>
                  </a:lnTo>
                  <a:lnTo>
                    <a:pt x="4677" y="6125"/>
                  </a:lnTo>
                  <a:lnTo>
                    <a:pt x="4910" y="6202"/>
                  </a:lnTo>
                  <a:lnTo>
                    <a:pt x="4910" y="6693"/>
                  </a:lnTo>
                  <a:lnTo>
                    <a:pt x="4729" y="6693"/>
                  </a:lnTo>
                  <a:lnTo>
                    <a:pt x="4600" y="6719"/>
                  </a:lnTo>
                  <a:lnTo>
                    <a:pt x="4471" y="6770"/>
                  </a:lnTo>
                  <a:lnTo>
                    <a:pt x="4367" y="6822"/>
                  </a:lnTo>
                  <a:lnTo>
                    <a:pt x="4264" y="6900"/>
                  </a:lnTo>
                  <a:lnTo>
                    <a:pt x="4186" y="7003"/>
                  </a:lnTo>
                  <a:lnTo>
                    <a:pt x="4109" y="7132"/>
                  </a:lnTo>
                  <a:lnTo>
                    <a:pt x="4083" y="7261"/>
                  </a:lnTo>
                  <a:lnTo>
                    <a:pt x="4057" y="7391"/>
                  </a:lnTo>
                  <a:lnTo>
                    <a:pt x="4057" y="7520"/>
                  </a:lnTo>
                  <a:lnTo>
                    <a:pt x="4109" y="7649"/>
                  </a:lnTo>
                  <a:lnTo>
                    <a:pt x="4160" y="7752"/>
                  </a:lnTo>
                  <a:lnTo>
                    <a:pt x="4238" y="7856"/>
                  </a:lnTo>
                  <a:lnTo>
                    <a:pt x="4315" y="7933"/>
                  </a:lnTo>
                  <a:lnTo>
                    <a:pt x="4419" y="7985"/>
                  </a:lnTo>
                  <a:lnTo>
                    <a:pt x="4548" y="8037"/>
                  </a:lnTo>
                  <a:lnTo>
                    <a:pt x="4677" y="8062"/>
                  </a:lnTo>
                  <a:lnTo>
                    <a:pt x="4677" y="8217"/>
                  </a:lnTo>
                  <a:lnTo>
                    <a:pt x="4677" y="8347"/>
                  </a:lnTo>
                  <a:lnTo>
                    <a:pt x="4703" y="8450"/>
                  </a:lnTo>
                  <a:lnTo>
                    <a:pt x="4781" y="8553"/>
                  </a:lnTo>
                  <a:lnTo>
                    <a:pt x="4832" y="8657"/>
                  </a:lnTo>
                  <a:lnTo>
                    <a:pt x="4936" y="8734"/>
                  </a:lnTo>
                  <a:lnTo>
                    <a:pt x="5039" y="8786"/>
                  </a:lnTo>
                  <a:lnTo>
                    <a:pt x="5142" y="8812"/>
                  </a:lnTo>
                  <a:lnTo>
                    <a:pt x="5272" y="8838"/>
                  </a:lnTo>
                  <a:lnTo>
                    <a:pt x="5427" y="8838"/>
                  </a:lnTo>
                  <a:lnTo>
                    <a:pt x="5427" y="8915"/>
                  </a:lnTo>
                  <a:lnTo>
                    <a:pt x="5427" y="8993"/>
                  </a:lnTo>
                  <a:lnTo>
                    <a:pt x="5452" y="9044"/>
                  </a:lnTo>
                  <a:lnTo>
                    <a:pt x="5530" y="9173"/>
                  </a:lnTo>
                  <a:lnTo>
                    <a:pt x="5659" y="9251"/>
                  </a:lnTo>
                  <a:lnTo>
                    <a:pt x="5737" y="9277"/>
                  </a:lnTo>
                  <a:lnTo>
                    <a:pt x="6693" y="9277"/>
                  </a:lnTo>
                  <a:lnTo>
                    <a:pt x="6770" y="9251"/>
                  </a:lnTo>
                  <a:lnTo>
                    <a:pt x="6899" y="9173"/>
                  </a:lnTo>
                  <a:lnTo>
                    <a:pt x="6977" y="9044"/>
                  </a:lnTo>
                  <a:lnTo>
                    <a:pt x="7003" y="8993"/>
                  </a:lnTo>
                  <a:lnTo>
                    <a:pt x="7003" y="8915"/>
                  </a:lnTo>
                  <a:lnTo>
                    <a:pt x="7003" y="8838"/>
                  </a:lnTo>
                  <a:lnTo>
                    <a:pt x="7158" y="8838"/>
                  </a:lnTo>
                  <a:lnTo>
                    <a:pt x="7287" y="8812"/>
                  </a:lnTo>
                  <a:lnTo>
                    <a:pt x="7390" y="8786"/>
                  </a:lnTo>
                  <a:lnTo>
                    <a:pt x="7494" y="8734"/>
                  </a:lnTo>
                  <a:lnTo>
                    <a:pt x="7597" y="8657"/>
                  </a:lnTo>
                  <a:lnTo>
                    <a:pt x="7649" y="8553"/>
                  </a:lnTo>
                  <a:lnTo>
                    <a:pt x="7726" y="8450"/>
                  </a:lnTo>
                  <a:lnTo>
                    <a:pt x="7752" y="8347"/>
                  </a:lnTo>
                  <a:lnTo>
                    <a:pt x="7752" y="8217"/>
                  </a:lnTo>
                  <a:lnTo>
                    <a:pt x="7752" y="8062"/>
                  </a:lnTo>
                  <a:lnTo>
                    <a:pt x="7881" y="8037"/>
                  </a:lnTo>
                  <a:lnTo>
                    <a:pt x="8010" y="7985"/>
                  </a:lnTo>
                  <a:lnTo>
                    <a:pt x="8114" y="7933"/>
                  </a:lnTo>
                  <a:lnTo>
                    <a:pt x="8191" y="7856"/>
                  </a:lnTo>
                  <a:lnTo>
                    <a:pt x="8269" y="7752"/>
                  </a:lnTo>
                  <a:lnTo>
                    <a:pt x="8320" y="7649"/>
                  </a:lnTo>
                  <a:lnTo>
                    <a:pt x="8372" y="7520"/>
                  </a:lnTo>
                  <a:lnTo>
                    <a:pt x="8372" y="7391"/>
                  </a:lnTo>
                  <a:lnTo>
                    <a:pt x="8346" y="7261"/>
                  </a:lnTo>
                  <a:lnTo>
                    <a:pt x="8320" y="7132"/>
                  </a:lnTo>
                  <a:lnTo>
                    <a:pt x="8243" y="7003"/>
                  </a:lnTo>
                  <a:lnTo>
                    <a:pt x="8165" y="6900"/>
                  </a:lnTo>
                  <a:lnTo>
                    <a:pt x="8062" y="6822"/>
                  </a:lnTo>
                  <a:lnTo>
                    <a:pt x="7959" y="6770"/>
                  </a:lnTo>
                  <a:lnTo>
                    <a:pt x="7830" y="6719"/>
                  </a:lnTo>
                  <a:lnTo>
                    <a:pt x="7700" y="6693"/>
                  </a:lnTo>
                  <a:lnTo>
                    <a:pt x="7519" y="6693"/>
                  </a:lnTo>
                  <a:lnTo>
                    <a:pt x="7519" y="6202"/>
                  </a:lnTo>
                  <a:lnTo>
                    <a:pt x="7752" y="6125"/>
                  </a:lnTo>
                  <a:lnTo>
                    <a:pt x="7959" y="6021"/>
                  </a:lnTo>
                  <a:lnTo>
                    <a:pt x="8191" y="5918"/>
                  </a:lnTo>
                  <a:lnTo>
                    <a:pt x="8372" y="5814"/>
                  </a:lnTo>
                  <a:lnTo>
                    <a:pt x="8579" y="5659"/>
                  </a:lnTo>
                  <a:lnTo>
                    <a:pt x="8760" y="5530"/>
                  </a:lnTo>
                  <a:lnTo>
                    <a:pt x="8941" y="5349"/>
                  </a:lnTo>
                  <a:lnTo>
                    <a:pt x="9096" y="5168"/>
                  </a:lnTo>
                  <a:close/>
                  <a:moveTo>
                    <a:pt x="5427" y="1"/>
                  </a:moveTo>
                  <a:lnTo>
                    <a:pt x="5116" y="52"/>
                  </a:lnTo>
                  <a:lnTo>
                    <a:pt x="4832" y="130"/>
                  </a:lnTo>
                  <a:lnTo>
                    <a:pt x="4522" y="233"/>
                  </a:lnTo>
                  <a:lnTo>
                    <a:pt x="4264" y="362"/>
                  </a:lnTo>
                  <a:lnTo>
                    <a:pt x="4005" y="543"/>
                  </a:lnTo>
                  <a:lnTo>
                    <a:pt x="3747" y="724"/>
                  </a:lnTo>
                  <a:lnTo>
                    <a:pt x="3514" y="905"/>
                  </a:lnTo>
                  <a:lnTo>
                    <a:pt x="3334" y="1138"/>
                  </a:lnTo>
                  <a:lnTo>
                    <a:pt x="3153" y="1396"/>
                  </a:lnTo>
                  <a:lnTo>
                    <a:pt x="2972" y="1654"/>
                  </a:lnTo>
                  <a:lnTo>
                    <a:pt x="2843" y="1913"/>
                  </a:lnTo>
                  <a:lnTo>
                    <a:pt x="2739" y="2223"/>
                  </a:lnTo>
                  <a:lnTo>
                    <a:pt x="2662" y="2507"/>
                  </a:lnTo>
                  <a:lnTo>
                    <a:pt x="2610" y="2817"/>
                  </a:lnTo>
                  <a:lnTo>
                    <a:pt x="2610" y="3153"/>
                  </a:lnTo>
                  <a:lnTo>
                    <a:pt x="2636" y="3592"/>
                  </a:lnTo>
                  <a:lnTo>
                    <a:pt x="2713" y="4006"/>
                  </a:lnTo>
                  <a:lnTo>
                    <a:pt x="2869" y="4419"/>
                  </a:lnTo>
                  <a:lnTo>
                    <a:pt x="3075" y="4807"/>
                  </a:lnTo>
                  <a:lnTo>
                    <a:pt x="2765" y="5143"/>
                  </a:lnTo>
                  <a:lnTo>
                    <a:pt x="2481" y="5479"/>
                  </a:lnTo>
                  <a:lnTo>
                    <a:pt x="2274" y="5866"/>
                  </a:lnTo>
                  <a:lnTo>
                    <a:pt x="2068" y="6280"/>
                  </a:lnTo>
                  <a:lnTo>
                    <a:pt x="1912" y="6693"/>
                  </a:lnTo>
                  <a:lnTo>
                    <a:pt x="1809" y="7106"/>
                  </a:lnTo>
                  <a:lnTo>
                    <a:pt x="1732" y="7571"/>
                  </a:lnTo>
                  <a:lnTo>
                    <a:pt x="1732" y="8011"/>
                  </a:lnTo>
                  <a:lnTo>
                    <a:pt x="1732" y="8631"/>
                  </a:lnTo>
                  <a:lnTo>
                    <a:pt x="1396" y="8631"/>
                  </a:lnTo>
                  <a:lnTo>
                    <a:pt x="1241" y="8657"/>
                  </a:lnTo>
                  <a:lnTo>
                    <a:pt x="931" y="8760"/>
                  </a:lnTo>
                  <a:lnTo>
                    <a:pt x="672" y="8889"/>
                  </a:lnTo>
                  <a:lnTo>
                    <a:pt x="440" y="9096"/>
                  </a:lnTo>
                  <a:lnTo>
                    <a:pt x="259" y="9328"/>
                  </a:lnTo>
                  <a:lnTo>
                    <a:pt x="130" y="9587"/>
                  </a:lnTo>
                  <a:lnTo>
                    <a:pt x="26" y="9871"/>
                  </a:lnTo>
                  <a:lnTo>
                    <a:pt x="0" y="10026"/>
                  </a:lnTo>
                  <a:lnTo>
                    <a:pt x="0" y="10181"/>
                  </a:lnTo>
                  <a:lnTo>
                    <a:pt x="0" y="10336"/>
                  </a:lnTo>
                  <a:lnTo>
                    <a:pt x="26" y="10491"/>
                  </a:lnTo>
                  <a:lnTo>
                    <a:pt x="130" y="10775"/>
                  </a:lnTo>
                  <a:lnTo>
                    <a:pt x="259" y="11060"/>
                  </a:lnTo>
                  <a:lnTo>
                    <a:pt x="440" y="11266"/>
                  </a:lnTo>
                  <a:lnTo>
                    <a:pt x="672" y="11473"/>
                  </a:lnTo>
                  <a:lnTo>
                    <a:pt x="931" y="11602"/>
                  </a:lnTo>
                  <a:lnTo>
                    <a:pt x="1241" y="11706"/>
                  </a:lnTo>
                  <a:lnTo>
                    <a:pt x="1396" y="11731"/>
                  </a:lnTo>
                  <a:lnTo>
                    <a:pt x="1783" y="11731"/>
                  </a:lnTo>
                  <a:lnTo>
                    <a:pt x="1861" y="12119"/>
                  </a:lnTo>
                  <a:lnTo>
                    <a:pt x="1964" y="12507"/>
                  </a:lnTo>
                  <a:lnTo>
                    <a:pt x="2119" y="12894"/>
                  </a:lnTo>
                  <a:lnTo>
                    <a:pt x="2300" y="13230"/>
                  </a:lnTo>
                  <a:lnTo>
                    <a:pt x="2507" y="13566"/>
                  </a:lnTo>
                  <a:lnTo>
                    <a:pt x="2739" y="13876"/>
                  </a:lnTo>
                  <a:lnTo>
                    <a:pt x="2998" y="14186"/>
                  </a:lnTo>
                  <a:lnTo>
                    <a:pt x="3282" y="14445"/>
                  </a:lnTo>
                  <a:lnTo>
                    <a:pt x="3592" y="14703"/>
                  </a:lnTo>
                  <a:lnTo>
                    <a:pt x="3902" y="14910"/>
                  </a:lnTo>
                  <a:lnTo>
                    <a:pt x="4264" y="15091"/>
                  </a:lnTo>
                  <a:lnTo>
                    <a:pt x="4626" y="15246"/>
                  </a:lnTo>
                  <a:lnTo>
                    <a:pt x="4987" y="15375"/>
                  </a:lnTo>
                  <a:lnTo>
                    <a:pt x="5401" y="15478"/>
                  </a:lnTo>
                  <a:lnTo>
                    <a:pt x="5788" y="15530"/>
                  </a:lnTo>
                  <a:lnTo>
                    <a:pt x="6228" y="15556"/>
                  </a:lnTo>
                  <a:lnTo>
                    <a:pt x="6641" y="15530"/>
                  </a:lnTo>
                  <a:lnTo>
                    <a:pt x="7029" y="15478"/>
                  </a:lnTo>
                  <a:lnTo>
                    <a:pt x="7442" y="15375"/>
                  </a:lnTo>
                  <a:lnTo>
                    <a:pt x="7804" y="15246"/>
                  </a:lnTo>
                  <a:lnTo>
                    <a:pt x="8165" y="15091"/>
                  </a:lnTo>
                  <a:lnTo>
                    <a:pt x="8527" y="14910"/>
                  </a:lnTo>
                  <a:lnTo>
                    <a:pt x="8837" y="14703"/>
                  </a:lnTo>
                  <a:lnTo>
                    <a:pt x="9147" y="14445"/>
                  </a:lnTo>
                  <a:lnTo>
                    <a:pt x="9432" y="14186"/>
                  </a:lnTo>
                  <a:lnTo>
                    <a:pt x="9690" y="13876"/>
                  </a:lnTo>
                  <a:lnTo>
                    <a:pt x="9922" y="13566"/>
                  </a:lnTo>
                  <a:lnTo>
                    <a:pt x="10129" y="13230"/>
                  </a:lnTo>
                  <a:lnTo>
                    <a:pt x="10310" y="12894"/>
                  </a:lnTo>
                  <a:lnTo>
                    <a:pt x="10465" y="12507"/>
                  </a:lnTo>
                  <a:lnTo>
                    <a:pt x="10568" y="12119"/>
                  </a:lnTo>
                  <a:lnTo>
                    <a:pt x="10672" y="11731"/>
                  </a:lnTo>
                  <a:lnTo>
                    <a:pt x="11034" y="11731"/>
                  </a:lnTo>
                  <a:lnTo>
                    <a:pt x="11189" y="11706"/>
                  </a:lnTo>
                  <a:lnTo>
                    <a:pt x="11499" y="11602"/>
                  </a:lnTo>
                  <a:lnTo>
                    <a:pt x="11757" y="11473"/>
                  </a:lnTo>
                  <a:lnTo>
                    <a:pt x="11990" y="11266"/>
                  </a:lnTo>
                  <a:lnTo>
                    <a:pt x="12170" y="11060"/>
                  </a:lnTo>
                  <a:lnTo>
                    <a:pt x="12325" y="10775"/>
                  </a:lnTo>
                  <a:lnTo>
                    <a:pt x="12403" y="10491"/>
                  </a:lnTo>
                  <a:lnTo>
                    <a:pt x="12429" y="10336"/>
                  </a:lnTo>
                  <a:lnTo>
                    <a:pt x="12429" y="10181"/>
                  </a:lnTo>
                  <a:lnTo>
                    <a:pt x="12429" y="10026"/>
                  </a:lnTo>
                  <a:lnTo>
                    <a:pt x="12403" y="9871"/>
                  </a:lnTo>
                  <a:lnTo>
                    <a:pt x="12325" y="9587"/>
                  </a:lnTo>
                  <a:lnTo>
                    <a:pt x="12170" y="9328"/>
                  </a:lnTo>
                  <a:lnTo>
                    <a:pt x="11990" y="9096"/>
                  </a:lnTo>
                  <a:lnTo>
                    <a:pt x="11757" y="8889"/>
                  </a:lnTo>
                  <a:lnTo>
                    <a:pt x="11499" y="8760"/>
                  </a:lnTo>
                  <a:lnTo>
                    <a:pt x="11189" y="8657"/>
                  </a:lnTo>
                  <a:lnTo>
                    <a:pt x="11034" y="8631"/>
                  </a:lnTo>
                  <a:lnTo>
                    <a:pt x="10723" y="8631"/>
                  </a:lnTo>
                  <a:lnTo>
                    <a:pt x="10723" y="8011"/>
                  </a:lnTo>
                  <a:lnTo>
                    <a:pt x="10698" y="7571"/>
                  </a:lnTo>
                  <a:lnTo>
                    <a:pt x="10620" y="7106"/>
                  </a:lnTo>
                  <a:lnTo>
                    <a:pt x="10517" y="6693"/>
                  </a:lnTo>
                  <a:lnTo>
                    <a:pt x="10362" y="6280"/>
                  </a:lnTo>
                  <a:lnTo>
                    <a:pt x="10155" y="5866"/>
                  </a:lnTo>
                  <a:lnTo>
                    <a:pt x="9948" y="5479"/>
                  </a:lnTo>
                  <a:lnTo>
                    <a:pt x="9664" y="5143"/>
                  </a:lnTo>
                  <a:lnTo>
                    <a:pt x="9354" y="4807"/>
                  </a:lnTo>
                  <a:lnTo>
                    <a:pt x="9561" y="4419"/>
                  </a:lnTo>
                  <a:lnTo>
                    <a:pt x="9716" y="4006"/>
                  </a:lnTo>
                  <a:lnTo>
                    <a:pt x="9793" y="3592"/>
                  </a:lnTo>
                  <a:lnTo>
                    <a:pt x="9819" y="3153"/>
                  </a:lnTo>
                  <a:lnTo>
                    <a:pt x="9819" y="2817"/>
                  </a:lnTo>
                  <a:lnTo>
                    <a:pt x="9767" y="2507"/>
                  </a:lnTo>
                  <a:lnTo>
                    <a:pt x="9690" y="2223"/>
                  </a:lnTo>
                  <a:lnTo>
                    <a:pt x="9587" y="1913"/>
                  </a:lnTo>
                  <a:lnTo>
                    <a:pt x="9457" y="1654"/>
                  </a:lnTo>
                  <a:lnTo>
                    <a:pt x="9277" y="1396"/>
                  </a:lnTo>
                  <a:lnTo>
                    <a:pt x="9096" y="1138"/>
                  </a:lnTo>
                  <a:lnTo>
                    <a:pt x="8915" y="905"/>
                  </a:lnTo>
                  <a:lnTo>
                    <a:pt x="8682" y="724"/>
                  </a:lnTo>
                  <a:lnTo>
                    <a:pt x="8424" y="543"/>
                  </a:lnTo>
                  <a:lnTo>
                    <a:pt x="8165" y="362"/>
                  </a:lnTo>
                  <a:lnTo>
                    <a:pt x="7907" y="233"/>
                  </a:lnTo>
                  <a:lnTo>
                    <a:pt x="7597" y="130"/>
                  </a:lnTo>
                  <a:lnTo>
                    <a:pt x="7313" y="52"/>
                  </a:lnTo>
                  <a:lnTo>
                    <a:pt x="70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6"/>
            <p:cNvSpPr/>
            <p:nvPr/>
          </p:nvSpPr>
          <p:spPr>
            <a:xfrm>
              <a:off x="1179925" y="1990275"/>
              <a:ext cx="56875" cy="56850"/>
            </a:xfrm>
            <a:custGeom>
              <a:avLst/>
              <a:gdLst/>
              <a:ahLst/>
              <a:cxnLst/>
              <a:rect l="l" t="t" r="r" b="b"/>
              <a:pathLst>
                <a:path w="2275" h="2274" extrusionOk="0">
                  <a:moveTo>
                    <a:pt x="1138" y="439"/>
                  </a:moveTo>
                  <a:lnTo>
                    <a:pt x="1267" y="465"/>
                  </a:lnTo>
                  <a:lnTo>
                    <a:pt x="1396" y="517"/>
                  </a:lnTo>
                  <a:lnTo>
                    <a:pt x="1525" y="569"/>
                  </a:lnTo>
                  <a:lnTo>
                    <a:pt x="1629" y="646"/>
                  </a:lnTo>
                  <a:lnTo>
                    <a:pt x="1706" y="749"/>
                  </a:lnTo>
                  <a:lnTo>
                    <a:pt x="1758" y="879"/>
                  </a:lnTo>
                  <a:lnTo>
                    <a:pt x="1810" y="1008"/>
                  </a:lnTo>
                  <a:lnTo>
                    <a:pt x="1810" y="1137"/>
                  </a:lnTo>
                  <a:lnTo>
                    <a:pt x="1810" y="1266"/>
                  </a:lnTo>
                  <a:lnTo>
                    <a:pt x="1758" y="1395"/>
                  </a:lnTo>
                  <a:lnTo>
                    <a:pt x="1706" y="1525"/>
                  </a:lnTo>
                  <a:lnTo>
                    <a:pt x="1629" y="1628"/>
                  </a:lnTo>
                  <a:lnTo>
                    <a:pt x="1525" y="1706"/>
                  </a:lnTo>
                  <a:lnTo>
                    <a:pt x="1396" y="1757"/>
                  </a:lnTo>
                  <a:lnTo>
                    <a:pt x="1267" y="1809"/>
                  </a:lnTo>
                  <a:lnTo>
                    <a:pt x="1009" y="1809"/>
                  </a:lnTo>
                  <a:lnTo>
                    <a:pt x="879" y="1757"/>
                  </a:lnTo>
                  <a:lnTo>
                    <a:pt x="750" y="1706"/>
                  </a:lnTo>
                  <a:lnTo>
                    <a:pt x="647" y="1628"/>
                  </a:lnTo>
                  <a:lnTo>
                    <a:pt x="569" y="1525"/>
                  </a:lnTo>
                  <a:lnTo>
                    <a:pt x="518" y="1395"/>
                  </a:lnTo>
                  <a:lnTo>
                    <a:pt x="466" y="1266"/>
                  </a:lnTo>
                  <a:lnTo>
                    <a:pt x="440" y="1137"/>
                  </a:lnTo>
                  <a:lnTo>
                    <a:pt x="466" y="1008"/>
                  </a:lnTo>
                  <a:lnTo>
                    <a:pt x="518" y="879"/>
                  </a:lnTo>
                  <a:lnTo>
                    <a:pt x="569" y="749"/>
                  </a:lnTo>
                  <a:lnTo>
                    <a:pt x="647" y="646"/>
                  </a:lnTo>
                  <a:lnTo>
                    <a:pt x="750" y="569"/>
                  </a:lnTo>
                  <a:lnTo>
                    <a:pt x="879" y="517"/>
                  </a:lnTo>
                  <a:lnTo>
                    <a:pt x="1009" y="465"/>
                  </a:lnTo>
                  <a:lnTo>
                    <a:pt x="1138" y="439"/>
                  </a:lnTo>
                  <a:close/>
                  <a:moveTo>
                    <a:pt x="1138" y="0"/>
                  </a:moveTo>
                  <a:lnTo>
                    <a:pt x="905" y="26"/>
                  </a:lnTo>
                  <a:lnTo>
                    <a:pt x="698" y="78"/>
                  </a:lnTo>
                  <a:lnTo>
                    <a:pt x="492" y="181"/>
                  </a:lnTo>
                  <a:lnTo>
                    <a:pt x="337" y="336"/>
                  </a:lnTo>
                  <a:lnTo>
                    <a:pt x="182" y="491"/>
                  </a:lnTo>
                  <a:lnTo>
                    <a:pt x="78" y="698"/>
                  </a:lnTo>
                  <a:lnTo>
                    <a:pt x="27" y="905"/>
                  </a:lnTo>
                  <a:lnTo>
                    <a:pt x="1" y="1137"/>
                  </a:lnTo>
                  <a:lnTo>
                    <a:pt x="27" y="1370"/>
                  </a:lnTo>
                  <a:lnTo>
                    <a:pt x="78" y="1576"/>
                  </a:lnTo>
                  <a:lnTo>
                    <a:pt x="182" y="1783"/>
                  </a:lnTo>
                  <a:lnTo>
                    <a:pt x="337" y="1938"/>
                  </a:lnTo>
                  <a:lnTo>
                    <a:pt x="492" y="2067"/>
                  </a:lnTo>
                  <a:lnTo>
                    <a:pt x="698" y="2196"/>
                  </a:lnTo>
                  <a:lnTo>
                    <a:pt x="905" y="2248"/>
                  </a:lnTo>
                  <a:lnTo>
                    <a:pt x="1138" y="2274"/>
                  </a:lnTo>
                  <a:lnTo>
                    <a:pt x="1370" y="2248"/>
                  </a:lnTo>
                  <a:lnTo>
                    <a:pt x="1577" y="2196"/>
                  </a:lnTo>
                  <a:lnTo>
                    <a:pt x="1784" y="2067"/>
                  </a:lnTo>
                  <a:lnTo>
                    <a:pt x="1939" y="1938"/>
                  </a:lnTo>
                  <a:lnTo>
                    <a:pt x="2068" y="1783"/>
                  </a:lnTo>
                  <a:lnTo>
                    <a:pt x="2197" y="1576"/>
                  </a:lnTo>
                  <a:lnTo>
                    <a:pt x="2249" y="1370"/>
                  </a:lnTo>
                  <a:lnTo>
                    <a:pt x="2275" y="1137"/>
                  </a:lnTo>
                  <a:lnTo>
                    <a:pt x="2249" y="905"/>
                  </a:lnTo>
                  <a:lnTo>
                    <a:pt x="2197" y="698"/>
                  </a:lnTo>
                  <a:lnTo>
                    <a:pt x="2068" y="491"/>
                  </a:lnTo>
                  <a:lnTo>
                    <a:pt x="1939" y="336"/>
                  </a:lnTo>
                  <a:lnTo>
                    <a:pt x="1784" y="181"/>
                  </a:lnTo>
                  <a:lnTo>
                    <a:pt x="1577" y="78"/>
                  </a:lnTo>
                  <a:lnTo>
                    <a:pt x="1370" y="26"/>
                  </a:lnTo>
                  <a:lnTo>
                    <a:pt x="11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6"/>
            <p:cNvSpPr/>
            <p:nvPr/>
          </p:nvSpPr>
          <p:spPr>
            <a:xfrm>
              <a:off x="1161200" y="2029025"/>
              <a:ext cx="94325" cy="63325"/>
            </a:xfrm>
            <a:custGeom>
              <a:avLst/>
              <a:gdLst/>
              <a:ahLst/>
              <a:cxnLst/>
              <a:rect l="l" t="t" r="r" b="b"/>
              <a:pathLst>
                <a:path w="3773" h="2533" extrusionOk="0">
                  <a:moveTo>
                    <a:pt x="233" y="0"/>
                  </a:moveTo>
                  <a:lnTo>
                    <a:pt x="156" y="26"/>
                  </a:lnTo>
                  <a:lnTo>
                    <a:pt x="78" y="52"/>
                  </a:lnTo>
                  <a:lnTo>
                    <a:pt x="26" y="130"/>
                  </a:lnTo>
                  <a:lnTo>
                    <a:pt x="0" y="207"/>
                  </a:lnTo>
                  <a:lnTo>
                    <a:pt x="26" y="311"/>
                  </a:lnTo>
                  <a:lnTo>
                    <a:pt x="130" y="569"/>
                  </a:lnTo>
                  <a:lnTo>
                    <a:pt x="285" y="801"/>
                  </a:lnTo>
                  <a:lnTo>
                    <a:pt x="466" y="1008"/>
                  </a:lnTo>
                  <a:lnTo>
                    <a:pt x="672" y="1163"/>
                  </a:lnTo>
                  <a:lnTo>
                    <a:pt x="905" y="1318"/>
                  </a:lnTo>
                  <a:lnTo>
                    <a:pt x="1137" y="1447"/>
                  </a:lnTo>
                  <a:lnTo>
                    <a:pt x="1396" y="1525"/>
                  </a:lnTo>
                  <a:lnTo>
                    <a:pt x="1680" y="1577"/>
                  </a:lnTo>
                  <a:lnTo>
                    <a:pt x="1680" y="2300"/>
                  </a:lnTo>
                  <a:lnTo>
                    <a:pt x="1680" y="2403"/>
                  </a:lnTo>
                  <a:lnTo>
                    <a:pt x="1732" y="2455"/>
                  </a:lnTo>
                  <a:lnTo>
                    <a:pt x="1809" y="2507"/>
                  </a:lnTo>
                  <a:lnTo>
                    <a:pt x="1913" y="2533"/>
                  </a:lnTo>
                  <a:lnTo>
                    <a:pt x="1990" y="2507"/>
                  </a:lnTo>
                  <a:lnTo>
                    <a:pt x="2068" y="2455"/>
                  </a:lnTo>
                  <a:lnTo>
                    <a:pt x="2119" y="2403"/>
                  </a:lnTo>
                  <a:lnTo>
                    <a:pt x="2119" y="2300"/>
                  </a:lnTo>
                  <a:lnTo>
                    <a:pt x="2119" y="1577"/>
                  </a:lnTo>
                  <a:lnTo>
                    <a:pt x="2403" y="1525"/>
                  </a:lnTo>
                  <a:lnTo>
                    <a:pt x="2636" y="1447"/>
                  </a:lnTo>
                  <a:lnTo>
                    <a:pt x="2894" y="1318"/>
                  </a:lnTo>
                  <a:lnTo>
                    <a:pt x="3101" y="1163"/>
                  </a:lnTo>
                  <a:lnTo>
                    <a:pt x="3308" y="1008"/>
                  </a:lnTo>
                  <a:lnTo>
                    <a:pt x="3489" y="801"/>
                  </a:lnTo>
                  <a:lnTo>
                    <a:pt x="3644" y="569"/>
                  </a:lnTo>
                  <a:lnTo>
                    <a:pt x="3747" y="311"/>
                  </a:lnTo>
                  <a:lnTo>
                    <a:pt x="3773" y="233"/>
                  </a:lnTo>
                  <a:lnTo>
                    <a:pt x="3747" y="156"/>
                  </a:lnTo>
                  <a:lnTo>
                    <a:pt x="3695" y="78"/>
                  </a:lnTo>
                  <a:lnTo>
                    <a:pt x="3618" y="26"/>
                  </a:lnTo>
                  <a:lnTo>
                    <a:pt x="3540" y="0"/>
                  </a:lnTo>
                  <a:lnTo>
                    <a:pt x="3437" y="26"/>
                  </a:lnTo>
                  <a:lnTo>
                    <a:pt x="3385" y="78"/>
                  </a:lnTo>
                  <a:lnTo>
                    <a:pt x="3334" y="156"/>
                  </a:lnTo>
                  <a:lnTo>
                    <a:pt x="3230" y="362"/>
                  </a:lnTo>
                  <a:lnTo>
                    <a:pt x="3101" y="569"/>
                  </a:lnTo>
                  <a:lnTo>
                    <a:pt x="2946" y="724"/>
                  </a:lnTo>
                  <a:lnTo>
                    <a:pt x="2765" y="879"/>
                  </a:lnTo>
                  <a:lnTo>
                    <a:pt x="2559" y="982"/>
                  </a:lnTo>
                  <a:lnTo>
                    <a:pt x="2352" y="1060"/>
                  </a:lnTo>
                  <a:lnTo>
                    <a:pt x="2119" y="1112"/>
                  </a:lnTo>
                  <a:lnTo>
                    <a:pt x="1887" y="1137"/>
                  </a:lnTo>
                  <a:lnTo>
                    <a:pt x="1654" y="1112"/>
                  </a:lnTo>
                  <a:lnTo>
                    <a:pt x="1422" y="1060"/>
                  </a:lnTo>
                  <a:lnTo>
                    <a:pt x="1215" y="982"/>
                  </a:lnTo>
                  <a:lnTo>
                    <a:pt x="1008" y="853"/>
                  </a:lnTo>
                  <a:lnTo>
                    <a:pt x="827" y="724"/>
                  </a:lnTo>
                  <a:lnTo>
                    <a:pt x="672" y="543"/>
                  </a:lnTo>
                  <a:lnTo>
                    <a:pt x="543" y="362"/>
                  </a:lnTo>
                  <a:lnTo>
                    <a:pt x="440" y="156"/>
                  </a:lnTo>
                  <a:lnTo>
                    <a:pt x="388" y="78"/>
                  </a:lnTo>
                  <a:lnTo>
                    <a:pt x="311" y="26"/>
                  </a:lnTo>
                  <a:lnTo>
                    <a:pt x="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6"/>
            <p:cNvSpPr/>
            <p:nvPr/>
          </p:nvSpPr>
          <p:spPr>
            <a:xfrm>
              <a:off x="1161850" y="2198275"/>
              <a:ext cx="11650" cy="21975"/>
            </a:xfrm>
            <a:custGeom>
              <a:avLst/>
              <a:gdLst/>
              <a:ahLst/>
              <a:cxnLst/>
              <a:rect l="l" t="t" r="r" b="b"/>
              <a:pathLst>
                <a:path w="466" h="879" extrusionOk="0">
                  <a:moveTo>
                    <a:pt x="130" y="0"/>
                  </a:moveTo>
                  <a:lnTo>
                    <a:pt x="78" y="52"/>
                  </a:lnTo>
                  <a:lnTo>
                    <a:pt x="26" y="129"/>
                  </a:lnTo>
                  <a:lnTo>
                    <a:pt x="0" y="207"/>
                  </a:lnTo>
                  <a:lnTo>
                    <a:pt x="0" y="672"/>
                  </a:lnTo>
                  <a:lnTo>
                    <a:pt x="26" y="750"/>
                  </a:lnTo>
                  <a:lnTo>
                    <a:pt x="78" y="827"/>
                  </a:lnTo>
                  <a:lnTo>
                    <a:pt x="130" y="879"/>
                  </a:lnTo>
                  <a:lnTo>
                    <a:pt x="310" y="879"/>
                  </a:lnTo>
                  <a:lnTo>
                    <a:pt x="388" y="827"/>
                  </a:lnTo>
                  <a:lnTo>
                    <a:pt x="440" y="750"/>
                  </a:lnTo>
                  <a:lnTo>
                    <a:pt x="465" y="672"/>
                  </a:lnTo>
                  <a:lnTo>
                    <a:pt x="465" y="207"/>
                  </a:lnTo>
                  <a:lnTo>
                    <a:pt x="440" y="129"/>
                  </a:lnTo>
                  <a:lnTo>
                    <a:pt x="388" y="5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6"/>
            <p:cNvSpPr/>
            <p:nvPr/>
          </p:nvSpPr>
          <p:spPr>
            <a:xfrm>
              <a:off x="1243875" y="2198275"/>
              <a:ext cx="11650" cy="21975"/>
            </a:xfrm>
            <a:custGeom>
              <a:avLst/>
              <a:gdLst/>
              <a:ahLst/>
              <a:cxnLst/>
              <a:rect l="l" t="t" r="r" b="b"/>
              <a:pathLst>
                <a:path w="466" h="879" extrusionOk="0">
                  <a:moveTo>
                    <a:pt x="156" y="0"/>
                  </a:moveTo>
                  <a:lnTo>
                    <a:pt x="78" y="52"/>
                  </a:lnTo>
                  <a:lnTo>
                    <a:pt x="27" y="129"/>
                  </a:lnTo>
                  <a:lnTo>
                    <a:pt x="1" y="207"/>
                  </a:lnTo>
                  <a:lnTo>
                    <a:pt x="1" y="672"/>
                  </a:lnTo>
                  <a:lnTo>
                    <a:pt x="27" y="750"/>
                  </a:lnTo>
                  <a:lnTo>
                    <a:pt x="78" y="827"/>
                  </a:lnTo>
                  <a:lnTo>
                    <a:pt x="156" y="879"/>
                  </a:lnTo>
                  <a:lnTo>
                    <a:pt x="337" y="879"/>
                  </a:lnTo>
                  <a:lnTo>
                    <a:pt x="388" y="827"/>
                  </a:lnTo>
                  <a:lnTo>
                    <a:pt x="440" y="750"/>
                  </a:lnTo>
                  <a:lnTo>
                    <a:pt x="466" y="672"/>
                  </a:lnTo>
                  <a:lnTo>
                    <a:pt x="466" y="207"/>
                  </a:lnTo>
                  <a:lnTo>
                    <a:pt x="440" y="129"/>
                  </a:lnTo>
                  <a:lnTo>
                    <a:pt x="388" y="52"/>
                  </a:lnTo>
                  <a:lnTo>
                    <a:pt x="3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6"/>
            <p:cNvSpPr/>
            <p:nvPr/>
          </p:nvSpPr>
          <p:spPr>
            <a:xfrm>
              <a:off x="1175400" y="2244775"/>
              <a:ext cx="66575" cy="30375"/>
            </a:xfrm>
            <a:custGeom>
              <a:avLst/>
              <a:gdLst/>
              <a:ahLst/>
              <a:cxnLst/>
              <a:rect l="l" t="t" r="r" b="b"/>
              <a:pathLst>
                <a:path w="2663" h="1215" extrusionOk="0">
                  <a:moveTo>
                    <a:pt x="233" y="1"/>
                  </a:moveTo>
                  <a:lnTo>
                    <a:pt x="156" y="26"/>
                  </a:lnTo>
                  <a:lnTo>
                    <a:pt x="78" y="78"/>
                  </a:lnTo>
                  <a:lnTo>
                    <a:pt x="27" y="156"/>
                  </a:lnTo>
                  <a:lnTo>
                    <a:pt x="1" y="233"/>
                  </a:lnTo>
                  <a:lnTo>
                    <a:pt x="27" y="336"/>
                  </a:lnTo>
                  <a:lnTo>
                    <a:pt x="130" y="517"/>
                  </a:lnTo>
                  <a:lnTo>
                    <a:pt x="233" y="698"/>
                  </a:lnTo>
                  <a:lnTo>
                    <a:pt x="389" y="827"/>
                  </a:lnTo>
                  <a:lnTo>
                    <a:pt x="544" y="957"/>
                  </a:lnTo>
                  <a:lnTo>
                    <a:pt x="724" y="1060"/>
                  </a:lnTo>
                  <a:lnTo>
                    <a:pt x="905" y="1137"/>
                  </a:lnTo>
                  <a:lnTo>
                    <a:pt x="1112" y="1189"/>
                  </a:lnTo>
                  <a:lnTo>
                    <a:pt x="1345" y="1215"/>
                  </a:lnTo>
                  <a:lnTo>
                    <a:pt x="1551" y="1189"/>
                  </a:lnTo>
                  <a:lnTo>
                    <a:pt x="1758" y="1137"/>
                  </a:lnTo>
                  <a:lnTo>
                    <a:pt x="1939" y="1060"/>
                  </a:lnTo>
                  <a:lnTo>
                    <a:pt x="2120" y="957"/>
                  </a:lnTo>
                  <a:lnTo>
                    <a:pt x="2275" y="827"/>
                  </a:lnTo>
                  <a:lnTo>
                    <a:pt x="2430" y="698"/>
                  </a:lnTo>
                  <a:lnTo>
                    <a:pt x="2533" y="517"/>
                  </a:lnTo>
                  <a:lnTo>
                    <a:pt x="2636" y="336"/>
                  </a:lnTo>
                  <a:lnTo>
                    <a:pt x="2662" y="233"/>
                  </a:lnTo>
                  <a:lnTo>
                    <a:pt x="2636" y="156"/>
                  </a:lnTo>
                  <a:lnTo>
                    <a:pt x="2585" y="78"/>
                  </a:lnTo>
                  <a:lnTo>
                    <a:pt x="2507" y="26"/>
                  </a:lnTo>
                  <a:lnTo>
                    <a:pt x="2430" y="1"/>
                  </a:lnTo>
                  <a:lnTo>
                    <a:pt x="2326" y="26"/>
                  </a:lnTo>
                  <a:lnTo>
                    <a:pt x="2275" y="78"/>
                  </a:lnTo>
                  <a:lnTo>
                    <a:pt x="2223" y="156"/>
                  </a:lnTo>
                  <a:lnTo>
                    <a:pt x="2146" y="285"/>
                  </a:lnTo>
                  <a:lnTo>
                    <a:pt x="2068" y="388"/>
                  </a:lnTo>
                  <a:lnTo>
                    <a:pt x="1965" y="492"/>
                  </a:lnTo>
                  <a:lnTo>
                    <a:pt x="1861" y="595"/>
                  </a:lnTo>
                  <a:lnTo>
                    <a:pt x="1732" y="647"/>
                  </a:lnTo>
                  <a:lnTo>
                    <a:pt x="1603" y="698"/>
                  </a:lnTo>
                  <a:lnTo>
                    <a:pt x="1474" y="750"/>
                  </a:lnTo>
                  <a:lnTo>
                    <a:pt x="1190" y="750"/>
                  </a:lnTo>
                  <a:lnTo>
                    <a:pt x="1060" y="698"/>
                  </a:lnTo>
                  <a:lnTo>
                    <a:pt x="931" y="647"/>
                  </a:lnTo>
                  <a:lnTo>
                    <a:pt x="802" y="595"/>
                  </a:lnTo>
                  <a:lnTo>
                    <a:pt x="699" y="492"/>
                  </a:lnTo>
                  <a:lnTo>
                    <a:pt x="595" y="388"/>
                  </a:lnTo>
                  <a:lnTo>
                    <a:pt x="518" y="285"/>
                  </a:lnTo>
                  <a:lnTo>
                    <a:pt x="440" y="156"/>
                  </a:lnTo>
                  <a:lnTo>
                    <a:pt x="389" y="78"/>
                  </a:lnTo>
                  <a:lnTo>
                    <a:pt x="337" y="26"/>
                  </a:ln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46"/>
          <p:cNvGrpSpPr/>
          <p:nvPr/>
        </p:nvGrpSpPr>
        <p:grpSpPr>
          <a:xfrm>
            <a:off x="1858397" y="3047645"/>
            <a:ext cx="282950" cy="388900"/>
            <a:chOff x="1813625" y="1939875"/>
            <a:chExt cx="282950" cy="388900"/>
          </a:xfrm>
        </p:grpSpPr>
        <p:sp>
          <p:nvSpPr>
            <p:cNvPr id="2312" name="Google Shape;2312;p46"/>
            <p:cNvSpPr/>
            <p:nvPr/>
          </p:nvSpPr>
          <p:spPr>
            <a:xfrm>
              <a:off x="1813625" y="1939875"/>
              <a:ext cx="282950" cy="388900"/>
            </a:xfrm>
            <a:custGeom>
              <a:avLst/>
              <a:gdLst/>
              <a:ahLst/>
              <a:cxnLst/>
              <a:rect l="l" t="t" r="r" b="b"/>
              <a:pathLst>
                <a:path w="11318" h="15556" extrusionOk="0">
                  <a:moveTo>
                    <a:pt x="5659" y="440"/>
                  </a:moveTo>
                  <a:lnTo>
                    <a:pt x="5814" y="466"/>
                  </a:lnTo>
                  <a:lnTo>
                    <a:pt x="5969" y="492"/>
                  </a:lnTo>
                  <a:lnTo>
                    <a:pt x="6124" y="569"/>
                  </a:lnTo>
                  <a:lnTo>
                    <a:pt x="6254" y="647"/>
                  </a:lnTo>
                  <a:lnTo>
                    <a:pt x="6383" y="750"/>
                  </a:lnTo>
                  <a:lnTo>
                    <a:pt x="6486" y="853"/>
                  </a:lnTo>
                  <a:lnTo>
                    <a:pt x="6589" y="983"/>
                  </a:lnTo>
                  <a:lnTo>
                    <a:pt x="6641" y="1138"/>
                  </a:lnTo>
                  <a:lnTo>
                    <a:pt x="7132" y="2481"/>
                  </a:lnTo>
                  <a:lnTo>
                    <a:pt x="4186" y="2481"/>
                  </a:lnTo>
                  <a:lnTo>
                    <a:pt x="4677" y="1138"/>
                  </a:lnTo>
                  <a:lnTo>
                    <a:pt x="4729" y="983"/>
                  </a:lnTo>
                  <a:lnTo>
                    <a:pt x="4832" y="853"/>
                  </a:lnTo>
                  <a:lnTo>
                    <a:pt x="4936" y="750"/>
                  </a:lnTo>
                  <a:lnTo>
                    <a:pt x="5065" y="647"/>
                  </a:lnTo>
                  <a:lnTo>
                    <a:pt x="5194" y="569"/>
                  </a:lnTo>
                  <a:lnTo>
                    <a:pt x="5349" y="492"/>
                  </a:lnTo>
                  <a:lnTo>
                    <a:pt x="5504" y="466"/>
                  </a:lnTo>
                  <a:lnTo>
                    <a:pt x="5659" y="440"/>
                  </a:lnTo>
                  <a:close/>
                  <a:moveTo>
                    <a:pt x="7520" y="2946"/>
                  </a:moveTo>
                  <a:lnTo>
                    <a:pt x="7571" y="2972"/>
                  </a:lnTo>
                  <a:lnTo>
                    <a:pt x="7597" y="3024"/>
                  </a:lnTo>
                  <a:lnTo>
                    <a:pt x="7597" y="3386"/>
                  </a:lnTo>
                  <a:lnTo>
                    <a:pt x="3721" y="3386"/>
                  </a:lnTo>
                  <a:lnTo>
                    <a:pt x="3721" y="3024"/>
                  </a:lnTo>
                  <a:lnTo>
                    <a:pt x="3747" y="2972"/>
                  </a:lnTo>
                  <a:lnTo>
                    <a:pt x="3799" y="2946"/>
                  </a:lnTo>
                  <a:close/>
                  <a:moveTo>
                    <a:pt x="2584" y="5995"/>
                  </a:moveTo>
                  <a:lnTo>
                    <a:pt x="2584" y="9613"/>
                  </a:lnTo>
                  <a:lnTo>
                    <a:pt x="466" y="9613"/>
                  </a:lnTo>
                  <a:lnTo>
                    <a:pt x="466" y="8321"/>
                  </a:lnTo>
                  <a:lnTo>
                    <a:pt x="466" y="8114"/>
                  </a:lnTo>
                  <a:lnTo>
                    <a:pt x="517" y="7882"/>
                  </a:lnTo>
                  <a:lnTo>
                    <a:pt x="569" y="7675"/>
                  </a:lnTo>
                  <a:lnTo>
                    <a:pt x="621" y="7468"/>
                  </a:lnTo>
                  <a:lnTo>
                    <a:pt x="724" y="7261"/>
                  </a:lnTo>
                  <a:lnTo>
                    <a:pt x="827" y="7081"/>
                  </a:lnTo>
                  <a:lnTo>
                    <a:pt x="957" y="6900"/>
                  </a:lnTo>
                  <a:lnTo>
                    <a:pt x="1086" y="6745"/>
                  </a:lnTo>
                  <a:lnTo>
                    <a:pt x="1241" y="6590"/>
                  </a:lnTo>
                  <a:lnTo>
                    <a:pt x="1396" y="6460"/>
                  </a:lnTo>
                  <a:lnTo>
                    <a:pt x="1577" y="6331"/>
                  </a:lnTo>
                  <a:lnTo>
                    <a:pt x="1758" y="6228"/>
                  </a:lnTo>
                  <a:lnTo>
                    <a:pt x="1964" y="6150"/>
                  </a:lnTo>
                  <a:lnTo>
                    <a:pt x="2145" y="6073"/>
                  </a:lnTo>
                  <a:lnTo>
                    <a:pt x="2378" y="6021"/>
                  </a:lnTo>
                  <a:lnTo>
                    <a:pt x="2584" y="5995"/>
                  </a:lnTo>
                  <a:close/>
                  <a:moveTo>
                    <a:pt x="2584" y="10078"/>
                  </a:moveTo>
                  <a:lnTo>
                    <a:pt x="2584" y="10543"/>
                  </a:lnTo>
                  <a:lnTo>
                    <a:pt x="698" y="10543"/>
                  </a:lnTo>
                  <a:lnTo>
                    <a:pt x="595" y="10517"/>
                  </a:lnTo>
                  <a:lnTo>
                    <a:pt x="543" y="10465"/>
                  </a:lnTo>
                  <a:lnTo>
                    <a:pt x="491" y="10388"/>
                  </a:lnTo>
                  <a:lnTo>
                    <a:pt x="466" y="10310"/>
                  </a:lnTo>
                  <a:lnTo>
                    <a:pt x="466" y="10078"/>
                  </a:lnTo>
                  <a:close/>
                  <a:moveTo>
                    <a:pt x="10853" y="10078"/>
                  </a:moveTo>
                  <a:lnTo>
                    <a:pt x="10853" y="10310"/>
                  </a:lnTo>
                  <a:lnTo>
                    <a:pt x="10827" y="10388"/>
                  </a:lnTo>
                  <a:lnTo>
                    <a:pt x="10775" y="10465"/>
                  </a:lnTo>
                  <a:lnTo>
                    <a:pt x="10724" y="10517"/>
                  </a:lnTo>
                  <a:lnTo>
                    <a:pt x="10620" y="10543"/>
                  </a:lnTo>
                  <a:lnTo>
                    <a:pt x="8734" y="10543"/>
                  </a:lnTo>
                  <a:lnTo>
                    <a:pt x="8734" y="10078"/>
                  </a:lnTo>
                  <a:close/>
                  <a:moveTo>
                    <a:pt x="8036" y="3851"/>
                  </a:moveTo>
                  <a:lnTo>
                    <a:pt x="8140" y="3877"/>
                  </a:lnTo>
                  <a:lnTo>
                    <a:pt x="8217" y="3928"/>
                  </a:lnTo>
                  <a:lnTo>
                    <a:pt x="8243" y="3980"/>
                  </a:lnTo>
                  <a:lnTo>
                    <a:pt x="8269" y="4083"/>
                  </a:lnTo>
                  <a:lnTo>
                    <a:pt x="8269" y="10543"/>
                  </a:lnTo>
                  <a:lnTo>
                    <a:pt x="3799" y="10543"/>
                  </a:lnTo>
                  <a:lnTo>
                    <a:pt x="3721" y="10595"/>
                  </a:lnTo>
                  <a:lnTo>
                    <a:pt x="3670" y="10672"/>
                  </a:lnTo>
                  <a:lnTo>
                    <a:pt x="3644" y="10750"/>
                  </a:lnTo>
                  <a:lnTo>
                    <a:pt x="3670" y="10853"/>
                  </a:lnTo>
                  <a:lnTo>
                    <a:pt x="3721" y="10930"/>
                  </a:lnTo>
                  <a:lnTo>
                    <a:pt x="3799" y="10982"/>
                  </a:lnTo>
                  <a:lnTo>
                    <a:pt x="8269" y="10982"/>
                  </a:lnTo>
                  <a:lnTo>
                    <a:pt x="8269" y="11215"/>
                  </a:lnTo>
                  <a:lnTo>
                    <a:pt x="8243" y="11292"/>
                  </a:lnTo>
                  <a:lnTo>
                    <a:pt x="8217" y="11370"/>
                  </a:lnTo>
                  <a:lnTo>
                    <a:pt x="8140" y="11421"/>
                  </a:lnTo>
                  <a:lnTo>
                    <a:pt x="8036" y="11447"/>
                  </a:lnTo>
                  <a:lnTo>
                    <a:pt x="3282" y="11447"/>
                  </a:lnTo>
                  <a:lnTo>
                    <a:pt x="3179" y="11421"/>
                  </a:lnTo>
                  <a:lnTo>
                    <a:pt x="3101" y="11370"/>
                  </a:lnTo>
                  <a:lnTo>
                    <a:pt x="3075" y="11292"/>
                  </a:lnTo>
                  <a:lnTo>
                    <a:pt x="3050" y="11215"/>
                  </a:lnTo>
                  <a:lnTo>
                    <a:pt x="3050" y="4083"/>
                  </a:lnTo>
                  <a:lnTo>
                    <a:pt x="3075" y="3980"/>
                  </a:lnTo>
                  <a:lnTo>
                    <a:pt x="3101" y="3928"/>
                  </a:lnTo>
                  <a:lnTo>
                    <a:pt x="3179" y="3877"/>
                  </a:lnTo>
                  <a:lnTo>
                    <a:pt x="3282" y="3851"/>
                  </a:lnTo>
                  <a:close/>
                  <a:moveTo>
                    <a:pt x="7287" y="11912"/>
                  </a:moveTo>
                  <a:lnTo>
                    <a:pt x="7184" y="12222"/>
                  </a:lnTo>
                  <a:lnTo>
                    <a:pt x="7132" y="12352"/>
                  </a:lnTo>
                  <a:lnTo>
                    <a:pt x="7055" y="12429"/>
                  </a:lnTo>
                  <a:lnTo>
                    <a:pt x="6951" y="12481"/>
                  </a:lnTo>
                  <a:lnTo>
                    <a:pt x="6822" y="12507"/>
                  </a:lnTo>
                  <a:lnTo>
                    <a:pt x="4496" y="12507"/>
                  </a:lnTo>
                  <a:lnTo>
                    <a:pt x="4367" y="12481"/>
                  </a:lnTo>
                  <a:lnTo>
                    <a:pt x="4264" y="12429"/>
                  </a:lnTo>
                  <a:lnTo>
                    <a:pt x="4186" y="12352"/>
                  </a:lnTo>
                  <a:lnTo>
                    <a:pt x="4135" y="12222"/>
                  </a:lnTo>
                  <a:lnTo>
                    <a:pt x="4031" y="11912"/>
                  </a:lnTo>
                  <a:close/>
                  <a:moveTo>
                    <a:pt x="6512" y="12972"/>
                  </a:moveTo>
                  <a:lnTo>
                    <a:pt x="6512" y="14496"/>
                  </a:lnTo>
                  <a:lnTo>
                    <a:pt x="6538" y="14574"/>
                  </a:lnTo>
                  <a:lnTo>
                    <a:pt x="6589" y="14651"/>
                  </a:lnTo>
                  <a:lnTo>
                    <a:pt x="6641" y="14703"/>
                  </a:lnTo>
                  <a:lnTo>
                    <a:pt x="6744" y="14729"/>
                  </a:lnTo>
                  <a:lnTo>
                    <a:pt x="6822" y="14703"/>
                  </a:lnTo>
                  <a:lnTo>
                    <a:pt x="6899" y="14651"/>
                  </a:lnTo>
                  <a:lnTo>
                    <a:pt x="6951" y="14574"/>
                  </a:lnTo>
                  <a:lnTo>
                    <a:pt x="6977" y="14496"/>
                  </a:lnTo>
                  <a:lnTo>
                    <a:pt x="6977" y="14367"/>
                  </a:lnTo>
                  <a:lnTo>
                    <a:pt x="7029" y="14238"/>
                  </a:lnTo>
                  <a:lnTo>
                    <a:pt x="7080" y="14134"/>
                  </a:lnTo>
                  <a:lnTo>
                    <a:pt x="7158" y="14031"/>
                  </a:lnTo>
                  <a:lnTo>
                    <a:pt x="7261" y="13954"/>
                  </a:lnTo>
                  <a:lnTo>
                    <a:pt x="7365" y="13902"/>
                  </a:lnTo>
                  <a:lnTo>
                    <a:pt x="7494" y="13850"/>
                  </a:lnTo>
                  <a:lnTo>
                    <a:pt x="7752" y="13850"/>
                  </a:lnTo>
                  <a:lnTo>
                    <a:pt x="7881" y="13902"/>
                  </a:lnTo>
                  <a:lnTo>
                    <a:pt x="7985" y="13954"/>
                  </a:lnTo>
                  <a:lnTo>
                    <a:pt x="8088" y="14031"/>
                  </a:lnTo>
                  <a:lnTo>
                    <a:pt x="8166" y="14134"/>
                  </a:lnTo>
                  <a:lnTo>
                    <a:pt x="8217" y="14238"/>
                  </a:lnTo>
                  <a:lnTo>
                    <a:pt x="8269" y="14367"/>
                  </a:lnTo>
                  <a:lnTo>
                    <a:pt x="8269" y="14496"/>
                  </a:lnTo>
                  <a:lnTo>
                    <a:pt x="8269" y="14574"/>
                  </a:lnTo>
                  <a:lnTo>
                    <a:pt x="8269" y="14651"/>
                  </a:lnTo>
                  <a:lnTo>
                    <a:pt x="8295" y="14703"/>
                  </a:lnTo>
                  <a:lnTo>
                    <a:pt x="8346" y="14755"/>
                  </a:lnTo>
                  <a:lnTo>
                    <a:pt x="8398" y="14780"/>
                  </a:lnTo>
                  <a:lnTo>
                    <a:pt x="8450" y="14806"/>
                  </a:lnTo>
                  <a:lnTo>
                    <a:pt x="8527" y="14806"/>
                  </a:lnTo>
                  <a:lnTo>
                    <a:pt x="8579" y="14780"/>
                  </a:lnTo>
                  <a:lnTo>
                    <a:pt x="8631" y="14755"/>
                  </a:lnTo>
                  <a:lnTo>
                    <a:pt x="8734" y="14703"/>
                  </a:lnTo>
                  <a:lnTo>
                    <a:pt x="8812" y="14677"/>
                  </a:lnTo>
                  <a:lnTo>
                    <a:pt x="8915" y="14651"/>
                  </a:lnTo>
                  <a:lnTo>
                    <a:pt x="8992" y="14625"/>
                  </a:lnTo>
                  <a:lnTo>
                    <a:pt x="9096" y="14651"/>
                  </a:lnTo>
                  <a:lnTo>
                    <a:pt x="9199" y="14677"/>
                  </a:lnTo>
                  <a:lnTo>
                    <a:pt x="9277" y="14703"/>
                  </a:lnTo>
                  <a:lnTo>
                    <a:pt x="9354" y="14755"/>
                  </a:lnTo>
                  <a:lnTo>
                    <a:pt x="9432" y="14832"/>
                  </a:lnTo>
                  <a:lnTo>
                    <a:pt x="9483" y="14910"/>
                  </a:lnTo>
                  <a:lnTo>
                    <a:pt x="9535" y="14987"/>
                  </a:lnTo>
                  <a:lnTo>
                    <a:pt x="9561" y="15091"/>
                  </a:lnTo>
                  <a:lnTo>
                    <a:pt x="1758" y="15091"/>
                  </a:lnTo>
                  <a:lnTo>
                    <a:pt x="1783" y="14987"/>
                  </a:lnTo>
                  <a:lnTo>
                    <a:pt x="1835" y="14910"/>
                  </a:lnTo>
                  <a:lnTo>
                    <a:pt x="1887" y="14832"/>
                  </a:lnTo>
                  <a:lnTo>
                    <a:pt x="1964" y="14755"/>
                  </a:lnTo>
                  <a:lnTo>
                    <a:pt x="2042" y="14703"/>
                  </a:lnTo>
                  <a:lnTo>
                    <a:pt x="2119" y="14677"/>
                  </a:lnTo>
                  <a:lnTo>
                    <a:pt x="2223" y="14651"/>
                  </a:lnTo>
                  <a:lnTo>
                    <a:pt x="2326" y="14625"/>
                  </a:lnTo>
                  <a:lnTo>
                    <a:pt x="2404" y="14651"/>
                  </a:lnTo>
                  <a:lnTo>
                    <a:pt x="2507" y="14677"/>
                  </a:lnTo>
                  <a:lnTo>
                    <a:pt x="2584" y="14703"/>
                  </a:lnTo>
                  <a:lnTo>
                    <a:pt x="2688" y="14755"/>
                  </a:lnTo>
                  <a:lnTo>
                    <a:pt x="2739" y="14780"/>
                  </a:lnTo>
                  <a:lnTo>
                    <a:pt x="2791" y="14806"/>
                  </a:lnTo>
                  <a:lnTo>
                    <a:pt x="2869" y="14806"/>
                  </a:lnTo>
                  <a:lnTo>
                    <a:pt x="2920" y="14780"/>
                  </a:lnTo>
                  <a:lnTo>
                    <a:pt x="2972" y="14755"/>
                  </a:lnTo>
                  <a:lnTo>
                    <a:pt x="3024" y="14703"/>
                  </a:lnTo>
                  <a:lnTo>
                    <a:pt x="3050" y="14651"/>
                  </a:lnTo>
                  <a:lnTo>
                    <a:pt x="3050" y="14574"/>
                  </a:lnTo>
                  <a:lnTo>
                    <a:pt x="3050" y="14496"/>
                  </a:lnTo>
                  <a:lnTo>
                    <a:pt x="3050" y="14367"/>
                  </a:lnTo>
                  <a:lnTo>
                    <a:pt x="3101" y="14238"/>
                  </a:lnTo>
                  <a:lnTo>
                    <a:pt x="3153" y="14134"/>
                  </a:lnTo>
                  <a:lnTo>
                    <a:pt x="3230" y="14031"/>
                  </a:lnTo>
                  <a:lnTo>
                    <a:pt x="3334" y="13954"/>
                  </a:lnTo>
                  <a:lnTo>
                    <a:pt x="3437" y="13902"/>
                  </a:lnTo>
                  <a:lnTo>
                    <a:pt x="3566" y="13850"/>
                  </a:lnTo>
                  <a:lnTo>
                    <a:pt x="3825" y="13850"/>
                  </a:lnTo>
                  <a:lnTo>
                    <a:pt x="3954" y="13902"/>
                  </a:lnTo>
                  <a:lnTo>
                    <a:pt x="4057" y="13954"/>
                  </a:lnTo>
                  <a:lnTo>
                    <a:pt x="4161" y="14031"/>
                  </a:lnTo>
                  <a:lnTo>
                    <a:pt x="4238" y="14134"/>
                  </a:lnTo>
                  <a:lnTo>
                    <a:pt x="4290" y="14238"/>
                  </a:lnTo>
                  <a:lnTo>
                    <a:pt x="4341" y="14367"/>
                  </a:lnTo>
                  <a:lnTo>
                    <a:pt x="4341" y="14496"/>
                  </a:lnTo>
                  <a:lnTo>
                    <a:pt x="4367" y="14574"/>
                  </a:lnTo>
                  <a:lnTo>
                    <a:pt x="4419" y="14651"/>
                  </a:lnTo>
                  <a:lnTo>
                    <a:pt x="4496" y="14703"/>
                  </a:lnTo>
                  <a:lnTo>
                    <a:pt x="4574" y="14729"/>
                  </a:lnTo>
                  <a:lnTo>
                    <a:pt x="4677" y="14703"/>
                  </a:lnTo>
                  <a:lnTo>
                    <a:pt x="4729" y="14651"/>
                  </a:lnTo>
                  <a:lnTo>
                    <a:pt x="4781" y="14574"/>
                  </a:lnTo>
                  <a:lnTo>
                    <a:pt x="4807" y="14496"/>
                  </a:lnTo>
                  <a:lnTo>
                    <a:pt x="4807" y="12972"/>
                  </a:lnTo>
                  <a:close/>
                  <a:moveTo>
                    <a:pt x="5427" y="1"/>
                  </a:moveTo>
                  <a:lnTo>
                    <a:pt x="5194" y="52"/>
                  </a:lnTo>
                  <a:lnTo>
                    <a:pt x="4987" y="156"/>
                  </a:lnTo>
                  <a:lnTo>
                    <a:pt x="4807" y="259"/>
                  </a:lnTo>
                  <a:lnTo>
                    <a:pt x="4626" y="414"/>
                  </a:lnTo>
                  <a:lnTo>
                    <a:pt x="4471" y="569"/>
                  </a:lnTo>
                  <a:lnTo>
                    <a:pt x="4341" y="776"/>
                  </a:lnTo>
                  <a:lnTo>
                    <a:pt x="4238" y="983"/>
                  </a:lnTo>
                  <a:lnTo>
                    <a:pt x="3695" y="2481"/>
                  </a:lnTo>
                  <a:lnTo>
                    <a:pt x="3592" y="2507"/>
                  </a:lnTo>
                  <a:lnTo>
                    <a:pt x="3515" y="2559"/>
                  </a:lnTo>
                  <a:lnTo>
                    <a:pt x="3385" y="2662"/>
                  </a:lnTo>
                  <a:lnTo>
                    <a:pt x="3334" y="2740"/>
                  </a:lnTo>
                  <a:lnTo>
                    <a:pt x="3282" y="2843"/>
                  </a:lnTo>
                  <a:lnTo>
                    <a:pt x="3256" y="2921"/>
                  </a:lnTo>
                  <a:lnTo>
                    <a:pt x="3256" y="3024"/>
                  </a:lnTo>
                  <a:lnTo>
                    <a:pt x="3256" y="3386"/>
                  </a:lnTo>
                  <a:lnTo>
                    <a:pt x="3127" y="3411"/>
                  </a:lnTo>
                  <a:lnTo>
                    <a:pt x="2998" y="3463"/>
                  </a:lnTo>
                  <a:lnTo>
                    <a:pt x="2894" y="3515"/>
                  </a:lnTo>
                  <a:lnTo>
                    <a:pt x="2791" y="3592"/>
                  </a:lnTo>
                  <a:lnTo>
                    <a:pt x="2714" y="3696"/>
                  </a:lnTo>
                  <a:lnTo>
                    <a:pt x="2636" y="3825"/>
                  </a:lnTo>
                  <a:lnTo>
                    <a:pt x="2610" y="3954"/>
                  </a:lnTo>
                  <a:lnTo>
                    <a:pt x="2584" y="4083"/>
                  </a:lnTo>
                  <a:lnTo>
                    <a:pt x="2584" y="5530"/>
                  </a:lnTo>
                  <a:lnTo>
                    <a:pt x="2326" y="5556"/>
                  </a:lnTo>
                  <a:lnTo>
                    <a:pt x="2068" y="5634"/>
                  </a:lnTo>
                  <a:lnTo>
                    <a:pt x="1809" y="5711"/>
                  </a:lnTo>
                  <a:lnTo>
                    <a:pt x="1577" y="5814"/>
                  </a:lnTo>
                  <a:lnTo>
                    <a:pt x="1344" y="5944"/>
                  </a:lnTo>
                  <a:lnTo>
                    <a:pt x="1137" y="6073"/>
                  </a:lnTo>
                  <a:lnTo>
                    <a:pt x="931" y="6254"/>
                  </a:lnTo>
                  <a:lnTo>
                    <a:pt x="750" y="6409"/>
                  </a:lnTo>
                  <a:lnTo>
                    <a:pt x="595" y="6615"/>
                  </a:lnTo>
                  <a:lnTo>
                    <a:pt x="440" y="6822"/>
                  </a:lnTo>
                  <a:lnTo>
                    <a:pt x="311" y="7055"/>
                  </a:lnTo>
                  <a:lnTo>
                    <a:pt x="207" y="7287"/>
                  </a:lnTo>
                  <a:lnTo>
                    <a:pt x="130" y="7546"/>
                  </a:lnTo>
                  <a:lnTo>
                    <a:pt x="52" y="7804"/>
                  </a:lnTo>
                  <a:lnTo>
                    <a:pt x="26" y="8062"/>
                  </a:lnTo>
                  <a:lnTo>
                    <a:pt x="1" y="8321"/>
                  </a:lnTo>
                  <a:lnTo>
                    <a:pt x="1" y="10310"/>
                  </a:lnTo>
                  <a:lnTo>
                    <a:pt x="26" y="10440"/>
                  </a:lnTo>
                  <a:lnTo>
                    <a:pt x="52" y="10569"/>
                  </a:lnTo>
                  <a:lnTo>
                    <a:pt x="130" y="10698"/>
                  </a:lnTo>
                  <a:lnTo>
                    <a:pt x="207" y="10775"/>
                  </a:lnTo>
                  <a:lnTo>
                    <a:pt x="311" y="10879"/>
                  </a:lnTo>
                  <a:lnTo>
                    <a:pt x="414" y="10930"/>
                  </a:lnTo>
                  <a:lnTo>
                    <a:pt x="543" y="10982"/>
                  </a:lnTo>
                  <a:lnTo>
                    <a:pt x="2584" y="10982"/>
                  </a:lnTo>
                  <a:lnTo>
                    <a:pt x="2584" y="11215"/>
                  </a:lnTo>
                  <a:lnTo>
                    <a:pt x="2610" y="11344"/>
                  </a:lnTo>
                  <a:lnTo>
                    <a:pt x="2636" y="11473"/>
                  </a:lnTo>
                  <a:lnTo>
                    <a:pt x="2714" y="11602"/>
                  </a:lnTo>
                  <a:lnTo>
                    <a:pt x="2791" y="11706"/>
                  </a:lnTo>
                  <a:lnTo>
                    <a:pt x="2894" y="11783"/>
                  </a:lnTo>
                  <a:lnTo>
                    <a:pt x="2998" y="11835"/>
                  </a:lnTo>
                  <a:lnTo>
                    <a:pt x="3127" y="11887"/>
                  </a:lnTo>
                  <a:lnTo>
                    <a:pt x="3282" y="11912"/>
                  </a:lnTo>
                  <a:lnTo>
                    <a:pt x="3566" y="11912"/>
                  </a:lnTo>
                  <a:lnTo>
                    <a:pt x="3695" y="12352"/>
                  </a:lnTo>
                  <a:lnTo>
                    <a:pt x="3721" y="12481"/>
                  </a:lnTo>
                  <a:lnTo>
                    <a:pt x="3799" y="12584"/>
                  </a:lnTo>
                  <a:lnTo>
                    <a:pt x="3851" y="12662"/>
                  </a:lnTo>
                  <a:lnTo>
                    <a:pt x="3928" y="12739"/>
                  </a:lnTo>
                  <a:lnTo>
                    <a:pt x="4031" y="12817"/>
                  </a:lnTo>
                  <a:lnTo>
                    <a:pt x="4135" y="12868"/>
                  </a:lnTo>
                  <a:lnTo>
                    <a:pt x="4238" y="12920"/>
                  </a:lnTo>
                  <a:lnTo>
                    <a:pt x="4341" y="12946"/>
                  </a:lnTo>
                  <a:lnTo>
                    <a:pt x="4341" y="13592"/>
                  </a:lnTo>
                  <a:lnTo>
                    <a:pt x="4212" y="13514"/>
                  </a:lnTo>
                  <a:lnTo>
                    <a:pt x="4057" y="13437"/>
                  </a:lnTo>
                  <a:lnTo>
                    <a:pt x="3876" y="13411"/>
                  </a:lnTo>
                  <a:lnTo>
                    <a:pt x="3695" y="13385"/>
                  </a:lnTo>
                  <a:lnTo>
                    <a:pt x="3515" y="13411"/>
                  </a:lnTo>
                  <a:lnTo>
                    <a:pt x="3334" y="13463"/>
                  </a:lnTo>
                  <a:lnTo>
                    <a:pt x="3153" y="13514"/>
                  </a:lnTo>
                  <a:lnTo>
                    <a:pt x="3024" y="13618"/>
                  </a:lnTo>
                  <a:lnTo>
                    <a:pt x="2894" y="13747"/>
                  </a:lnTo>
                  <a:lnTo>
                    <a:pt x="2765" y="13902"/>
                  </a:lnTo>
                  <a:lnTo>
                    <a:pt x="2688" y="14057"/>
                  </a:lnTo>
                  <a:lnTo>
                    <a:pt x="2636" y="14212"/>
                  </a:lnTo>
                  <a:lnTo>
                    <a:pt x="2481" y="14186"/>
                  </a:lnTo>
                  <a:lnTo>
                    <a:pt x="2119" y="14186"/>
                  </a:lnTo>
                  <a:lnTo>
                    <a:pt x="1913" y="14264"/>
                  </a:lnTo>
                  <a:lnTo>
                    <a:pt x="1732" y="14367"/>
                  </a:lnTo>
                  <a:lnTo>
                    <a:pt x="1577" y="14470"/>
                  </a:lnTo>
                  <a:lnTo>
                    <a:pt x="1473" y="14625"/>
                  </a:lnTo>
                  <a:lnTo>
                    <a:pt x="1370" y="14806"/>
                  </a:lnTo>
                  <a:lnTo>
                    <a:pt x="1318" y="15013"/>
                  </a:lnTo>
                  <a:lnTo>
                    <a:pt x="1292" y="15220"/>
                  </a:lnTo>
                  <a:lnTo>
                    <a:pt x="1292" y="15323"/>
                  </a:lnTo>
                  <a:lnTo>
                    <a:pt x="1292" y="15401"/>
                  </a:lnTo>
                  <a:lnTo>
                    <a:pt x="1344" y="15478"/>
                  </a:lnTo>
                  <a:lnTo>
                    <a:pt x="1422" y="15530"/>
                  </a:lnTo>
                  <a:lnTo>
                    <a:pt x="1525" y="15556"/>
                  </a:lnTo>
                  <a:lnTo>
                    <a:pt x="9793" y="15556"/>
                  </a:lnTo>
                  <a:lnTo>
                    <a:pt x="9897" y="15530"/>
                  </a:lnTo>
                  <a:lnTo>
                    <a:pt x="9974" y="15478"/>
                  </a:lnTo>
                  <a:lnTo>
                    <a:pt x="10026" y="15401"/>
                  </a:lnTo>
                  <a:lnTo>
                    <a:pt x="10026" y="15323"/>
                  </a:lnTo>
                  <a:lnTo>
                    <a:pt x="10026" y="15220"/>
                  </a:lnTo>
                  <a:lnTo>
                    <a:pt x="10000" y="15013"/>
                  </a:lnTo>
                  <a:lnTo>
                    <a:pt x="9948" y="14806"/>
                  </a:lnTo>
                  <a:lnTo>
                    <a:pt x="9845" y="14625"/>
                  </a:lnTo>
                  <a:lnTo>
                    <a:pt x="9742" y="14470"/>
                  </a:lnTo>
                  <a:lnTo>
                    <a:pt x="9587" y="14367"/>
                  </a:lnTo>
                  <a:lnTo>
                    <a:pt x="9406" y="14264"/>
                  </a:lnTo>
                  <a:lnTo>
                    <a:pt x="9199" y="14186"/>
                  </a:lnTo>
                  <a:lnTo>
                    <a:pt x="8837" y="14186"/>
                  </a:lnTo>
                  <a:lnTo>
                    <a:pt x="8682" y="14212"/>
                  </a:lnTo>
                  <a:lnTo>
                    <a:pt x="8631" y="14057"/>
                  </a:lnTo>
                  <a:lnTo>
                    <a:pt x="8553" y="13902"/>
                  </a:lnTo>
                  <a:lnTo>
                    <a:pt x="8424" y="13747"/>
                  </a:lnTo>
                  <a:lnTo>
                    <a:pt x="8295" y="13618"/>
                  </a:lnTo>
                  <a:lnTo>
                    <a:pt x="8166" y="13514"/>
                  </a:lnTo>
                  <a:lnTo>
                    <a:pt x="7985" y="13463"/>
                  </a:lnTo>
                  <a:lnTo>
                    <a:pt x="7804" y="13411"/>
                  </a:lnTo>
                  <a:lnTo>
                    <a:pt x="7623" y="13385"/>
                  </a:lnTo>
                  <a:lnTo>
                    <a:pt x="7442" y="13411"/>
                  </a:lnTo>
                  <a:lnTo>
                    <a:pt x="7261" y="13437"/>
                  </a:lnTo>
                  <a:lnTo>
                    <a:pt x="7106" y="13514"/>
                  </a:lnTo>
                  <a:lnTo>
                    <a:pt x="6977" y="13592"/>
                  </a:lnTo>
                  <a:lnTo>
                    <a:pt x="6977" y="12946"/>
                  </a:lnTo>
                  <a:lnTo>
                    <a:pt x="7080" y="12920"/>
                  </a:lnTo>
                  <a:lnTo>
                    <a:pt x="7184" y="12868"/>
                  </a:lnTo>
                  <a:lnTo>
                    <a:pt x="7287" y="12817"/>
                  </a:lnTo>
                  <a:lnTo>
                    <a:pt x="7390" y="12739"/>
                  </a:lnTo>
                  <a:lnTo>
                    <a:pt x="7468" y="12662"/>
                  </a:lnTo>
                  <a:lnTo>
                    <a:pt x="7520" y="12584"/>
                  </a:lnTo>
                  <a:lnTo>
                    <a:pt x="7597" y="12481"/>
                  </a:lnTo>
                  <a:lnTo>
                    <a:pt x="7623" y="12352"/>
                  </a:lnTo>
                  <a:lnTo>
                    <a:pt x="7752" y="11912"/>
                  </a:lnTo>
                  <a:lnTo>
                    <a:pt x="8036" y="11912"/>
                  </a:lnTo>
                  <a:lnTo>
                    <a:pt x="8191" y="11887"/>
                  </a:lnTo>
                  <a:lnTo>
                    <a:pt x="8321" y="11835"/>
                  </a:lnTo>
                  <a:lnTo>
                    <a:pt x="8424" y="11783"/>
                  </a:lnTo>
                  <a:lnTo>
                    <a:pt x="8527" y="11706"/>
                  </a:lnTo>
                  <a:lnTo>
                    <a:pt x="8605" y="11602"/>
                  </a:lnTo>
                  <a:lnTo>
                    <a:pt x="8682" y="11473"/>
                  </a:lnTo>
                  <a:lnTo>
                    <a:pt x="8708" y="11344"/>
                  </a:lnTo>
                  <a:lnTo>
                    <a:pt x="8734" y="11215"/>
                  </a:lnTo>
                  <a:lnTo>
                    <a:pt x="8734" y="10982"/>
                  </a:lnTo>
                  <a:lnTo>
                    <a:pt x="10775" y="10982"/>
                  </a:lnTo>
                  <a:lnTo>
                    <a:pt x="10904" y="10930"/>
                  </a:lnTo>
                  <a:lnTo>
                    <a:pt x="11008" y="10879"/>
                  </a:lnTo>
                  <a:lnTo>
                    <a:pt x="11111" y="10775"/>
                  </a:lnTo>
                  <a:lnTo>
                    <a:pt x="11189" y="10698"/>
                  </a:lnTo>
                  <a:lnTo>
                    <a:pt x="11266" y="10569"/>
                  </a:lnTo>
                  <a:lnTo>
                    <a:pt x="11292" y="10440"/>
                  </a:lnTo>
                  <a:lnTo>
                    <a:pt x="11318" y="10310"/>
                  </a:lnTo>
                  <a:lnTo>
                    <a:pt x="11318" y="9845"/>
                  </a:lnTo>
                  <a:lnTo>
                    <a:pt x="11292" y="9768"/>
                  </a:lnTo>
                  <a:lnTo>
                    <a:pt x="11240" y="9690"/>
                  </a:lnTo>
                  <a:lnTo>
                    <a:pt x="11163" y="9639"/>
                  </a:lnTo>
                  <a:lnTo>
                    <a:pt x="11085" y="9613"/>
                  </a:lnTo>
                  <a:lnTo>
                    <a:pt x="8734" y="9613"/>
                  </a:lnTo>
                  <a:lnTo>
                    <a:pt x="8734" y="5995"/>
                  </a:lnTo>
                  <a:lnTo>
                    <a:pt x="8941" y="6021"/>
                  </a:lnTo>
                  <a:lnTo>
                    <a:pt x="9173" y="6073"/>
                  </a:lnTo>
                  <a:lnTo>
                    <a:pt x="9354" y="6150"/>
                  </a:lnTo>
                  <a:lnTo>
                    <a:pt x="9561" y="6228"/>
                  </a:lnTo>
                  <a:lnTo>
                    <a:pt x="9742" y="6331"/>
                  </a:lnTo>
                  <a:lnTo>
                    <a:pt x="9923" y="6460"/>
                  </a:lnTo>
                  <a:lnTo>
                    <a:pt x="10078" y="6590"/>
                  </a:lnTo>
                  <a:lnTo>
                    <a:pt x="10233" y="6745"/>
                  </a:lnTo>
                  <a:lnTo>
                    <a:pt x="10362" y="6900"/>
                  </a:lnTo>
                  <a:lnTo>
                    <a:pt x="10491" y="7081"/>
                  </a:lnTo>
                  <a:lnTo>
                    <a:pt x="10594" y="7261"/>
                  </a:lnTo>
                  <a:lnTo>
                    <a:pt x="10698" y="7468"/>
                  </a:lnTo>
                  <a:lnTo>
                    <a:pt x="10749" y="7675"/>
                  </a:lnTo>
                  <a:lnTo>
                    <a:pt x="10801" y="7882"/>
                  </a:lnTo>
                  <a:lnTo>
                    <a:pt x="10853" y="8114"/>
                  </a:lnTo>
                  <a:lnTo>
                    <a:pt x="10853" y="8321"/>
                  </a:lnTo>
                  <a:lnTo>
                    <a:pt x="10853" y="8786"/>
                  </a:lnTo>
                  <a:lnTo>
                    <a:pt x="10879" y="8863"/>
                  </a:lnTo>
                  <a:lnTo>
                    <a:pt x="10930" y="8941"/>
                  </a:lnTo>
                  <a:lnTo>
                    <a:pt x="10982" y="8993"/>
                  </a:lnTo>
                  <a:lnTo>
                    <a:pt x="11085" y="9018"/>
                  </a:lnTo>
                  <a:lnTo>
                    <a:pt x="11163" y="8993"/>
                  </a:lnTo>
                  <a:lnTo>
                    <a:pt x="11240" y="8941"/>
                  </a:lnTo>
                  <a:lnTo>
                    <a:pt x="11292" y="8863"/>
                  </a:lnTo>
                  <a:lnTo>
                    <a:pt x="11318" y="8786"/>
                  </a:lnTo>
                  <a:lnTo>
                    <a:pt x="11318" y="8321"/>
                  </a:lnTo>
                  <a:lnTo>
                    <a:pt x="11292" y="8062"/>
                  </a:lnTo>
                  <a:lnTo>
                    <a:pt x="11266" y="7804"/>
                  </a:lnTo>
                  <a:lnTo>
                    <a:pt x="11189" y="7546"/>
                  </a:lnTo>
                  <a:lnTo>
                    <a:pt x="11111" y="7287"/>
                  </a:lnTo>
                  <a:lnTo>
                    <a:pt x="11008" y="7055"/>
                  </a:lnTo>
                  <a:lnTo>
                    <a:pt x="10879" y="6822"/>
                  </a:lnTo>
                  <a:lnTo>
                    <a:pt x="10724" y="6615"/>
                  </a:lnTo>
                  <a:lnTo>
                    <a:pt x="10569" y="6409"/>
                  </a:lnTo>
                  <a:lnTo>
                    <a:pt x="10388" y="6254"/>
                  </a:lnTo>
                  <a:lnTo>
                    <a:pt x="10181" y="6073"/>
                  </a:lnTo>
                  <a:lnTo>
                    <a:pt x="9974" y="5944"/>
                  </a:lnTo>
                  <a:lnTo>
                    <a:pt x="9742" y="5814"/>
                  </a:lnTo>
                  <a:lnTo>
                    <a:pt x="9509" y="5711"/>
                  </a:lnTo>
                  <a:lnTo>
                    <a:pt x="9251" y="5634"/>
                  </a:lnTo>
                  <a:lnTo>
                    <a:pt x="8992" y="5556"/>
                  </a:lnTo>
                  <a:lnTo>
                    <a:pt x="8734" y="5530"/>
                  </a:lnTo>
                  <a:lnTo>
                    <a:pt x="8734" y="4083"/>
                  </a:lnTo>
                  <a:lnTo>
                    <a:pt x="8708" y="3954"/>
                  </a:lnTo>
                  <a:lnTo>
                    <a:pt x="8682" y="3825"/>
                  </a:lnTo>
                  <a:lnTo>
                    <a:pt x="8605" y="3696"/>
                  </a:lnTo>
                  <a:lnTo>
                    <a:pt x="8527" y="3592"/>
                  </a:lnTo>
                  <a:lnTo>
                    <a:pt x="8424" y="3515"/>
                  </a:lnTo>
                  <a:lnTo>
                    <a:pt x="8321" y="3463"/>
                  </a:lnTo>
                  <a:lnTo>
                    <a:pt x="8191" y="3411"/>
                  </a:lnTo>
                  <a:lnTo>
                    <a:pt x="8062" y="3386"/>
                  </a:lnTo>
                  <a:lnTo>
                    <a:pt x="8062" y="3024"/>
                  </a:lnTo>
                  <a:lnTo>
                    <a:pt x="8062" y="2921"/>
                  </a:lnTo>
                  <a:lnTo>
                    <a:pt x="8036" y="2843"/>
                  </a:lnTo>
                  <a:lnTo>
                    <a:pt x="7985" y="2740"/>
                  </a:lnTo>
                  <a:lnTo>
                    <a:pt x="7933" y="2662"/>
                  </a:lnTo>
                  <a:lnTo>
                    <a:pt x="7804" y="2559"/>
                  </a:lnTo>
                  <a:lnTo>
                    <a:pt x="7726" y="2507"/>
                  </a:lnTo>
                  <a:lnTo>
                    <a:pt x="7623" y="2481"/>
                  </a:lnTo>
                  <a:lnTo>
                    <a:pt x="7080" y="983"/>
                  </a:lnTo>
                  <a:lnTo>
                    <a:pt x="6977" y="776"/>
                  </a:lnTo>
                  <a:lnTo>
                    <a:pt x="6848" y="569"/>
                  </a:lnTo>
                  <a:lnTo>
                    <a:pt x="6693" y="414"/>
                  </a:lnTo>
                  <a:lnTo>
                    <a:pt x="6512" y="259"/>
                  </a:lnTo>
                  <a:lnTo>
                    <a:pt x="6331" y="156"/>
                  </a:lnTo>
                  <a:lnTo>
                    <a:pt x="6124" y="52"/>
                  </a:lnTo>
                  <a:lnTo>
                    <a:pt x="58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6"/>
            <p:cNvSpPr/>
            <p:nvPr/>
          </p:nvSpPr>
          <p:spPr>
            <a:xfrm>
              <a:off x="1922150" y="2071000"/>
              <a:ext cx="65900" cy="65275"/>
            </a:xfrm>
            <a:custGeom>
              <a:avLst/>
              <a:gdLst/>
              <a:ahLst/>
              <a:cxnLst/>
              <a:rect l="l" t="t" r="r" b="b"/>
              <a:pathLst>
                <a:path w="2636" h="2611" extrusionOk="0">
                  <a:moveTo>
                    <a:pt x="1499" y="466"/>
                  </a:moveTo>
                  <a:lnTo>
                    <a:pt x="1654" y="518"/>
                  </a:lnTo>
                  <a:lnTo>
                    <a:pt x="1783" y="595"/>
                  </a:lnTo>
                  <a:lnTo>
                    <a:pt x="1913" y="699"/>
                  </a:lnTo>
                  <a:lnTo>
                    <a:pt x="2016" y="828"/>
                  </a:lnTo>
                  <a:lnTo>
                    <a:pt x="2093" y="983"/>
                  </a:lnTo>
                  <a:lnTo>
                    <a:pt x="2145" y="1138"/>
                  </a:lnTo>
                  <a:lnTo>
                    <a:pt x="2171" y="1319"/>
                  </a:lnTo>
                  <a:lnTo>
                    <a:pt x="2145" y="1474"/>
                  </a:lnTo>
                  <a:lnTo>
                    <a:pt x="2093" y="1629"/>
                  </a:lnTo>
                  <a:lnTo>
                    <a:pt x="2016" y="1784"/>
                  </a:lnTo>
                  <a:lnTo>
                    <a:pt x="1913" y="1913"/>
                  </a:lnTo>
                  <a:lnTo>
                    <a:pt x="1783" y="2016"/>
                  </a:lnTo>
                  <a:lnTo>
                    <a:pt x="1654" y="2094"/>
                  </a:lnTo>
                  <a:lnTo>
                    <a:pt x="1499" y="2146"/>
                  </a:lnTo>
                  <a:lnTo>
                    <a:pt x="1318" y="2171"/>
                  </a:lnTo>
                  <a:lnTo>
                    <a:pt x="1137" y="2146"/>
                  </a:lnTo>
                  <a:lnTo>
                    <a:pt x="982" y="2094"/>
                  </a:lnTo>
                  <a:lnTo>
                    <a:pt x="853" y="2016"/>
                  </a:lnTo>
                  <a:lnTo>
                    <a:pt x="724" y="1913"/>
                  </a:lnTo>
                  <a:lnTo>
                    <a:pt x="621" y="1784"/>
                  </a:lnTo>
                  <a:lnTo>
                    <a:pt x="543" y="1629"/>
                  </a:lnTo>
                  <a:lnTo>
                    <a:pt x="491" y="1474"/>
                  </a:lnTo>
                  <a:lnTo>
                    <a:pt x="466" y="1319"/>
                  </a:lnTo>
                  <a:lnTo>
                    <a:pt x="491" y="1138"/>
                  </a:lnTo>
                  <a:lnTo>
                    <a:pt x="543" y="983"/>
                  </a:lnTo>
                  <a:lnTo>
                    <a:pt x="621" y="828"/>
                  </a:lnTo>
                  <a:lnTo>
                    <a:pt x="724" y="699"/>
                  </a:lnTo>
                  <a:lnTo>
                    <a:pt x="853" y="595"/>
                  </a:lnTo>
                  <a:lnTo>
                    <a:pt x="982" y="518"/>
                  </a:lnTo>
                  <a:lnTo>
                    <a:pt x="1137" y="466"/>
                  </a:lnTo>
                  <a:close/>
                  <a:moveTo>
                    <a:pt x="1318" y="1"/>
                  </a:moveTo>
                  <a:lnTo>
                    <a:pt x="1060" y="27"/>
                  </a:lnTo>
                  <a:lnTo>
                    <a:pt x="801" y="104"/>
                  </a:lnTo>
                  <a:lnTo>
                    <a:pt x="595" y="234"/>
                  </a:lnTo>
                  <a:lnTo>
                    <a:pt x="388" y="389"/>
                  </a:lnTo>
                  <a:lnTo>
                    <a:pt x="233" y="569"/>
                  </a:lnTo>
                  <a:lnTo>
                    <a:pt x="104" y="802"/>
                  </a:lnTo>
                  <a:lnTo>
                    <a:pt x="26" y="1035"/>
                  </a:lnTo>
                  <a:lnTo>
                    <a:pt x="0" y="1319"/>
                  </a:lnTo>
                  <a:lnTo>
                    <a:pt x="26" y="1577"/>
                  </a:lnTo>
                  <a:lnTo>
                    <a:pt x="104" y="1810"/>
                  </a:lnTo>
                  <a:lnTo>
                    <a:pt x="233" y="2042"/>
                  </a:lnTo>
                  <a:lnTo>
                    <a:pt x="388" y="2223"/>
                  </a:lnTo>
                  <a:lnTo>
                    <a:pt x="595" y="2378"/>
                  </a:lnTo>
                  <a:lnTo>
                    <a:pt x="801" y="2507"/>
                  </a:lnTo>
                  <a:lnTo>
                    <a:pt x="1060" y="2585"/>
                  </a:lnTo>
                  <a:lnTo>
                    <a:pt x="1318" y="2611"/>
                  </a:lnTo>
                  <a:lnTo>
                    <a:pt x="1577" y="2585"/>
                  </a:lnTo>
                  <a:lnTo>
                    <a:pt x="1835" y="2507"/>
                  </a:lnTo>
                  <a:lnTo>
                    <a:pt x="2042" y="2378"/>
                  </a:lnTo>
                  <a:lnTo>
                    <a:pt x="2248" y="2223"/>
                  </a:lnTo>
                  <a:lnTo>
                    <a:pt x="2403" y="2042"/>
                  </a:lnTo>
                  <a:lnTo>
                    <a:pt x="2533" y="1810"/>
                  </a:lnTo>
                  <a:lnTo>
                    <a:pt x="2610" y="1577"/>
                  </a:lnTo>
                  <a:lnTo>
                    <a:pt x="2636" y="1319"/>
                  </a:lnTo>
                  <a:lnTo>
                    <a:pt x="2610" y="1035"/>
                  </a:lnTo>
                  <a:lnTo>
                    <a:pt x="2533" y="802"/>
                  </a:lnTo>
                  <a:lnTo>
                    <a:pt x="2403" y="569"/>
                  </a:lnTo>
                  <a:lnTo>
                    <a:pt x="2248" y="389"/>
                  </a:lnTo>
                  <a:lnTo>
                    <a:pt x="2042" y="234"/>
                  </a:lnTo>
                  <a:lnTo>
                    <a:pt x="1835" y="104"/>
                  </a:lnTo>
                  <a:lnTo>
                    <a:pt x="1577" y="27"/>
                  </a:lnTo>
                  <a:lnTo>
                    <a:pt x="13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46"/>
          <p:cNvGrpSpPr/>
          <p:nvPr/>
        </p:nvGrpSpPr>
        <p:grpSpPr>
          <a:xfrm>
            <a:off x="4423246" y="3059215"/>
            <a:ext cx="297702" cy="365760"/>
            <a:chOff x="2542275" y="1939875"/>
            <a:chExt cx="318500" cy="388900"/>
          </a:xfrm>
        </p:grpSpPr>
        <p:sp>
          <p:nvSpPr>
            <p:cNvPr id="2315" name="Google Shape;2315;p46"/>
            <p:cNvSpPr/>
            <p:nvPr/>
          </p:nvSpPr>
          <p:spPr>
            <a:xfrm>
              <a:off x="2542275" y="2020625"/>
              <a:ext cx="318500" cy="308150"/>
            </a:xfrm>
            <a:custGeom>
              <a:avLst/>
              <a:gdLst/>
              <a:ahLst/>
              <a:cxnLst/>
              <a:rect l="l" t="t" r="r" b="b"/>
              <a:pathLst>
                <a:path w="12740" h="12326" extrusionOk="0">
                  <a:moveTo>
                    <a:pt x="7856" y="9793"/>
                  </a:moveTo>
                  <a:lnTo>
                    <a:pt x="8088" y="10956"/>
                  </a:lnTo>
                  <a:lnTo>
                    <a:pt x="4652" y="10956"/>
                  </a:lnTo>
                  <a:lnTo>
                    <a:pt x="4884" y="9793"/>
                  </a:lnTo>
                  <a:close/>
                  <a:moveTo>
                    <a:pt x="9096" y="11395"/>
                  </a:moveTo>
                  <a:lnTo>
                    <a:pt x="9173" y="11421"/>
                  </a:lnTo>
                  <a:lnTo>
                    <a:pt x="9251" y="11473"/>
                  </a:lnTo>
                  <a:lnTo>
                    <a:pt x="9303" y="11550"/>
                  </a:lnTo>
                  <a:lnTo>
                    <a:pt x="9328" y="11628"/>
                  </a:lnTo>
                  <a:lnTo>
                    <a:pt x="9303" y="11731"/>
                  </a:lnTo>
                  <a:lnTo>
                    <a:pt x="9251" y="11783"/>
                  </a:lnTo>
                  <a:lnTo>
                    <a:pt x="9173" y="11835"/>
                  </a:lnTo>
                  <a:lnTo>
                    <a:pt x="9096" y="11861"/>
                  </a:lnTo>
                  <a:lnTo>
                    <a:pt x="3644" y="11861"/>
                  </a:lnTo>
                  <a:lnTo>
                    <a:pt x="3566" y="11835"/>
                  </a:lnTo>
                  <a:lnTo>
                    <a:pt x="3489" y="11783"/>
                  </a:lnTo>
                  <a:lnTo>
                    <a:pt x="3437" y="11731"/>
                  </a:lnTo>
                  <a:lnTo>
                    <a:pt x="3411" y="11628"/>
                  </a:lnTo>
                  <a:lnTo>
                    <a:pt x="3437" y="11550"/>
                  </a:lnTo>
                  <a:lnTo>
                    <a:pt x="3489" y="11473"/>
                  </a:lnTo>
                  <a:lnTo>
                    <a:pt x="3566" y="11421"/>
                  </a:lnTo>
                  <a:lnTo>
                    <a:pt x="3644" y="11395"/>
                  </a:lnTo>
                  <a:close/>
                  <a:moveTo>
                    <a:pt x="827" y="1"/>
                  </a:moveTo>
                  <a:lnTo>
                    <a:pt x="647" y="26"/>
                  </a:lnTo>
                  <a:lnTo>
                    <a:pt x="492" y="78"/>
                  </a:lnTo>
                  <a:lnTo>
                    <a:pt x="362" y="156"/>
                  </a:lnTo>
                  <a:lnTo>
                    <a:pt x="233" y="259"/>
                  </a:lnTo>
                  <a:lnTo>
                    <a:pt x="130" y="388"/>
                  </a:lnTo>
                  <a:lnTo>
                    <a:pt x="52" y="517"/>
                  </a:lnTo>
                  <a:lnTo>
                    <a:pt x="1" y="672"/>
                  </a:lnTo>
                  <a:lnTo>
                    <a:pt x="1" y="853"/>
                  </a:lnTo>
                  <a:lnTo>
                    <a:pt x="1" y="8967"/>
                  </a:lnTo>
                  <a:lnTo>
                    <a:pt x="1" y="9122"/>
                  </a:lnTo>
                  <a:lnTo>
                    <a:pt x="52" y="9277"/>
                  </a:lnTo>
                  <a:lnTo>
                    <a:pt x="130" y="9432"/>
                  </a:lnTo>
                  <a:lnTo>
                    <a:pt x="233" y="9561"/>
                  </a:lnTo>
                  <a:lnTo>
                    <a:pt x="362" y="9638"/>
                  </a:lnTo>
                  <a:lnTo>
                    <a:pt x="492" y="9716"/>
                  </a:lnTo>
                  <a:lnTo>
                    <a:pt x="647" y="9768"/>
                  </a:lnTo>
                  <a:lnTo>
                    <a:pt x="827" y="9793"/>
                  </a:lnTo>
                  <a:lnTo>
                    <a:pt x="4419" y="9793"/>
                  </a:lnTo>
                  <a:lnTo>
                    <a:pt x="4186" y="10956"/>
                  </a:lnTo>
                  <a:lnTo>
                    <a:pt x="3515" y="10956"/>
                  </a:lnTo>
                  <a:lnTo>
                    <a:pt x="3385" y="11008"/>
                  </a:lnTo>
                  <a:lnTo>
                    <a:pt x="3256" y="11060"/>
                  </a:lnTo>
                  <a:lnTo>
                    <a:pt x="3179" y="11137"/>
                  </a:lnTo>
                  <a:lnTo>
                    <a:pt x="3075" y="11240"/>
                  </a:lnTo>
                  <a:lnTo>
                    <a:pt x="3024" y="11370"/>
                  </a:lnTo>
                  <a:lnTo>
                    <a:pt x="2972" y="11499"/>
                  </a:lnTo>
                  <a:lnTo>
                    <a:pt x="2972" y="11628"/>
                  </a:lnTo>
                  <a:lnTo>
                    <a:pt x="2972" y="11757"/>
                  </a:lnTo>
                  <a:lnTo>
                    <a:pt x="3024" y="11886"/>
                  </a:lnTo>
                  <a:lnTo>
                    <a:pt x="3075" y="12016"/>
                  </a:lnTo>
                  <a:lnTo>
                    <a:pt x="3179" y="12119"/>
                  </a:lnTo>
                  <a:lnTo>
                    <a:pt x="3256" y="12196"/>
                  </a:lnTo>
                  <a:lnTo>
                    <a:pt x="3385" y="12274"/>
                  </a:lnTo>
                  <a:lnTo>
                    <a:pt x="3515" y="12300"/>
                  </a:lnTo>
                  <a:lnTo>
                    <a:pt x="3644" y="12326"/>
                  </a:lnTo>
                  <a:lnTo>
                    <a:pt x="9096" y="12326"/>
                  </a:lnTo>
                  <a:lnTo>
                    <a:pt x="9225" y="12300"/>
                  </a:lnTo>
                  <a:lnTo>
                    <a:pt x="9354" y="12274"/>
                  </a:lnTo>
                  <a:lnTo>
                    <a:pt x="9458" y="12196"/>
                  </a:lnTo>
                  <a:lnTo>
                    <a:pt x="9561" y="12119"/>
                  </a:lnTo>
                  <a:lnTo>
                    <a:pt x="9664" y="12016"/>
                  </a:lnTo>
                  <a:lnTo>
                    <a:pt x="9716" y="11886"/>
                  </a:lnTo>
                  <a:lnTo>
                    <a:pt x="9768" y="11757"/>
                  </a:lnTo>
                  <a:lnTo>
                    <a:pt x="9768" y="11628"/>
                  </a:lnTo>
                  <a:lnTo>
                    <a:pt x="9768" y="11499"/>
                  </a:lnTo>
                  <a:lnTo>
                    <a:pt x="9716" y="11370"/>
                  </a:lnTo>
                  <a:lnTo>
                    <a:pt x="9664" y="11240"/>
                  </a:lnTo>
                  <a:lnTo>
                    <a:pt x="9561" y="11137"/>
                  </a:lnTo>
                  <a:lnTo>
                    <a:pt x="9458" y="11060"/>
                  </a:lnTo>
                  <a:lnTo>
                    <a:pt x="9354" y="11008"/>
                  </a:lnTo>
                  <a:lnTo>
                    <a:pt x="9225" y="10956"/>
                  </a:lnTo>
                  <a:lnTo>
                    <a:pt x="8553" y="10956"/>
                  </a:lnTo>
                  <a:lnTo>
                    <a:pt x="8321" y="9793"/>
                  </a:lnTo>
                  <a:lnTo>
                    <a:pt x="11912" y="9793"/>
                  </a:lnTo>
                  <a:lnTo>
                    <a:pt x="12093" y="9768"/>
                  </a:lnTo>
                  <a:lnTo>
                    <a:pt x="12248" y="9716"/>
                  </a:lnTo>
                  <a:lnTo>
                    <a:pt x="12377" y="9638"/>
                  </a:lnTo>
                  <a:lnTo>
                    <a:pt x="12507" y="9561"/>
                  </a:lnTo>
                  <a:lnTo>
                    <a:pt x="12610" y="9432"/>
                  </a:lnTo>
                  <a:lnTo>
                    <a:pt x="12687" y="9277"/>
                  </a:lnTo>
                  <a:lnTo>
                    <a:pt x="12739" y="9122"/>
                  </a:lnTo>
                  <a:lnTo>
                    <a:pt x="12739" y="8967"/>
                  </a:lnTo>
                  <a:lnTo>
                    <a:pt x="12739" y="853"/>
                  </a:lnTo>
                  <a:lnTo>
                    <a:pt x="12739" y="672"/>
                  </a:lnTo>
                  <a:lnTo>
                    <a:pt x="12687" y="517"/>
                  </a:lnTo>
                  <a:lnTo>
                    <a:pt x="12610" y="388"/>
                  </a:lnTo>
                  <a:lnTo>
                    <a:pt x="12507" y="259"/>
                  </a:lnTo>
                  <a:lnTo>
                    <a:pt x="12377" y="156"/>
                  </a:lnTo>
                  <a:lnTo>
                    <a:pt x="12248" y="78"/>
                  </a:lnTo>
                  <a:lnTo>
                    <a:pt x="12093" y="26"/>
                  </a:lnTo>
                  <a:lnTo>
                    <a:pt x="11912" y="1"/>
                  </a:lnTo>
                  <a:lnTo>
                    <a:pt x="10543" y="1"/>
                  </a:lnTo>
                  <a:lnTo>
                    <a:pt x="10465" y="26"/>
                  </a:lnTo>
                  <a:lnTo>
                    <a:pt x="10388" y="78"/>
                  </a:lnTo>
                  <a:lnTo>
                    <a:pt x="10336" y="156"/>
                  </a:lnTo>
                  <a:lnTo>
                    <a:pt x="10310" y="233"/>
                  </a:lnTo>
                  <a:lnTo>
                    <a:pt x="10336" y="336"/>
                  </a:lnTo>
                  <a:lnTo>
                    <a:pt x="10388" y="388"/>
                  </a:lnTo>
                  <a:lnTo>
                    <a:pt x="10465" y="440"/>
                  </a:lnTo>
                  <a:lnTo>
                    <a:pt x="10543" y="466"/>
                  </a:lnTo>
                  <a:lnTo>
                    <a:pt x="11990" y="466"/>
                  </a:lnTo>
                  <a:lnTo>
                    <a:pt x="12067" y="492"/>
                  </a:lnTo>
                  <a:lnTo>
                    <a:pt x="12171" y="569"/>
                  </a:lnTo>
                  <a:lnTo>
                    <a:pt x="12274" y="698"/>
                  </a:lnTo>
                  <a:lnTo>
                    <a:pt x="12274" y="776"/>
                  </a:lnTo>
                  <a:lnTo>
                    <a:pt x="12300" y="853"/>
                  </a:lnTo>
                  <a:lnTo>
                    <a:pt x="12300" y="8967"/>
                  </a:lnTo>
                  <a:lnTo>
                    <a:pt x="12274" y="9044"/>
                  </a:lnTo>
                  <a:lnTo>
                    <a:pt x="12274" y="9096"/>
                  </a:lnTo>
                  <a:lnTo>
                    <a:pt x="12171" y="9225"/>
                  </a:lnTo>
                  <a:lnTo>
                    <a:pt x="12067" y="9302"/>
                  </a:lnTo>
                  <a:lnTo>
                    <a:pt x="11990" y="9328"/>
                  </a:lnTo>
                  <a:lnTo>
                    <a:pt x="750" y="9328"/>
                  </a:lnTo>
                  <a:lnTo>
                    <a:pt x="672" y="9302"/>
                  </a:lnTo>
                  <a:lnTo>
                    <a:pt x="569" y="9225"/>
                  </a:lnTo>
                  <a:lnTo>
                    <a:pt x="466" y="9096"/>
                  </a:lnTo>
                  <a:lnTo>
                    <a:pt x="466" y="9044"/>
                  </a:lnTo>
                  <a:lnTo>
                    <a:pt x="440" y="8967"/>
                  </a:lnTo>
                  <a:lnTo>
                    <a:pt x="440" y="853"/>
                  </a:lnTo>
                  <a:lnTo>
                    <a:pt x="466" y="776"/>
                  </a:lnTo>
                  <a:lnTo>
                    <a:pt x="466" y="698"/>
                  </a:lnTo>
                  <a:lnTo>
                    <a:pt x="569" y="569"/>
                  </a:lnTo>
                  <a:lnTo>
                    <a:pt x="672" y="492"/>
                  </a:lnTo>
                  <a:lnTo>
                    <a:pt x="750" y="466"/>
                  </a:lnTo>
                  <a:lnTo>
                    <a:pt x="2197" y="466"/>
                  </a:lnTo>
                  <a:lnTo>
                    <a:pt x="2274" y="440"/>
                  </a:lnTo>
                  <a:lnTo>
                    <a:pt x="2352" y="388"/>
                  </a:lnTo>
                  <a:lnTo>
                    <a:pt x="2404" y="336"/>
                  </a:lnTo>
                  <a:lnTo>
                    <a:pt x="2429" y="233"/>
                  </a:lnTo>
                  <a:lnTo>
                    <a:pt x="2404" y="156"/>
                  </a:lnTo>
                  <a:lnTo>
                    <a:pt x="2352" y="78"/>
                  </a:lnTo>
                  <a:lnTo>
                    <a:pt x="2274" y="26"/>
                  </a:lnTo>
                  <a:lnTo>
                    <a:pt x="2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6"/>
            <p:cNvSpPr/>
            <p:nvPr/>
          </p:nvSpPr>
          <p:spPr>
            <a:xfrm>
              <a:off x="2564875" y="1939875"/>
              <a:ext cx="273275" cy="303000"/>
            </a:xfrm>
            <a:custGeom>
              <a:avLst/>
              <a:gdLst/>
              <a:ahLst/>
              <a:cxnLst/>
              <a:rect l="l" t="t" r="r" b="b"/>
              <a:pathLst>
                <a:path w="10931" h="12120" extrusionOk="0">
                  <a:moveTo>
                    <a:pt x="5453" y="440"/>
                  </a:moveTo>
                  <a:lnTo>
                    <a:pt x="5763" y="466"/>
                  </a:lnTo>
                  <a:lnTo>
                    <a:pt x="6047" y="518"/>
                  </a:lnTo>
                  <a:lnTo>
                    <a:pt x="6331" y="569"/>
                  </a:lnTo>
                  <a:lnTo>
                    <a:pt x="6590" y="673"/>
                  </a:lnTo>
                  <a:lnTo>
                    <a:pt x="6848" y="802"/>
                  </a:lnTo>
                  <a:lnTo>
                    <a:pt x="7081" y="931"/>
                  </a:lnTo>
                  <a:lnTo>
                    <a:pt x="7287" y="1112"/>
                  </a:lnTo>
                  <a:lnTo>
                    <a:pt x="7494" y="1293"/>
                  </a:lnTo>
                  <a:lnTo>
                    <a:pt x="7701" y="1499"/>
                  </a:lnTo>
                  <a:lnTo>
                    <a:pt x="7856" y="1732"/>
                  </a:lnTo>
                  <a:lnTo>
                    <a:pt x="8011" y="1964"/>
                  </a:lnTo>
                  <a:lnTo>
                    <a:pt x="8114" y="2223"/>
                  </a:lnTo>
                  <a:lnTo>
                    <a:pt x="8218" y="2481"/>
                  </a:lnTo>
                  <a:lnTo>
                    <a:pt x="8295" y="2740"/>
                  </a:lnTo>
                  <a:lnTo>
                    <a:pt x="8347" y="3050"/>
                  </a:lnTo>
                  <a:lnTo>
                    <a:pt x="8347" y="3334"/>
                  </a:lnTo>
                  <a:lnTo>
                    <a:pt x="8347" y="3566"/>
                  </a:lnTo>
                  <a:lnTo>
                    <a:pt x="8321" y="3773"/>
                  </a:lnTo>
                  <a:lnTo>
                    <a:pt x="8269" y="4006"/>
                  </a:lnTo>
                  <a:lnTo>
                    <a:pt x="8218" y="4212"/>
                  </a:lnTo>
                  <a:lnTo>
                    <a:pt x="8140" y="4419"/>
                  </a:lnTo>
                  <a:lnTo>
                    <a:pt x="8063" y="4600"/>
                  </a:lnTo>
                  <a:lnTo>
                    <a:pt x="7959" y="4807"/>
                  </a:lnTo>
                  <a:lnTo>
                    <a:pt x="7830" y="4988"/>
                  </a:lnTo>
                  <a:lnTo>
                    <a:pt x="7701" y="5143"/>
                  </a:lnTo>
                  <a:lnTo>
                    <a:pt x="7572" y="5298"/>
                  </a:lnTo>
                  <a:lnTo>
                    <a:pt x="7417" y="5453"/>
                  </a:lnTo>
                  <a:lnTo>
                    <a:pt x="7262" y="5582"/>
                  </a:lnTo>
                  <a:lnTo>
                    <a:pt x="7081" y="5711"/>
                  </a:lnTo>
                  <a:lnTo>
                    <a:pt x="6900" y="5840"/>
                  </a:lnTo>
                  <a:lnTo>
                    <a:pt x="6719" y="5944"/>
                  </a:lnTo>
                  <a:lnTo>
                    <a:pt x="6512" y="6021"/>
                  </a:lnTo>
                  <a:lnTo>
                    <a:pt x="6331" y="5194"/>
                  </a:lnTo>
                  <a:lnTo>
                    <a:pt x="6641" y="5117"/>
                  </a:lnTo>
                  <a:lnTo>
                    <a:pt x="6926" y="4988"/>
                  </a:lnTo>
                  <a:lnTo>
                    <a:pt x="7184" y="4807"/>
                  </a:lnTo>
                  <a:lnTo>
                    <a:pt x="7417" y="4600"/>
                  </a:lnTo>
                  <a:lnTo>
                    <a:pt x="7520" y="4471"/>
                  </a:lnTo>
                  <a:lnTo>
                    <a:pt x="7598" y="4316"/>
                  </a:lnTo>
                  <a:lnTo>
                    <a:pt x="7753" y="4006"/>
                  </a:lnTo>
                  <a:lnTo>
                    <a:pt x="7830" y="3670"/>
                  </a:lnTo>
                  <a:lnTo>
                    <a:pt x="7856" y="3334"/>
                  </a:lnTo>
                  <a:lnTo>
                    <a:pt x="7830" y="2972"/>
                  </a:lnTo>
                  <a:lnTo>
                    <a:pt x="7753" y="2662"/>
                  </a:lnTo>
                  <a:lnTo>
                    <a:pt x="7598" y="2352"/>
                  </a:lnTo>
                  <a:lnTo>
                    <a:pt x="7520" y="2197"/>
                  </a:lnTo>
                  <a:lnTo>
                    <a:pt x="7417" y="2068"/>
                  </a:lnTo>
                  <a:lnTo>
                    <a:pt x="7287" y="1939"/>
                  </a:lnTo>
                  <a:lnTo>
                    <a:pt x="7158" y="1835"/>
                  </a:lnTo>
                  <a:lnTo>
                    <a:pt x="7029" y="1732"/>
                  </a:lnTo>
                  <a:lnTo>
                    <a:pt x="6874" y="1654"/>
                  </a:lnTo>
                  <a:lnTo>
                    <a:pt x="6719" y="1577"/>
                  </a:lnTo>
                  <a:lnTo>
                    <a:pt x="6564" y="1525"/>
                  </a:lnTo>
                  <a:lnTo>
                    <a:pt x="6409" y="1474"/>
                  </a:lnTo>
                  <a:lnTo>
                    <a:pt x="6228" y="1448"/>
                  </a:lnTo>
                  <a:lnTo>
                    <a:pt x="6151" y="1448"/>
                  </a:lnTo>
                  <a:lnTo>
                    <a:pt x="6073" y="1474"/>
                  </a:lnTo>
                  <a:lnTo>
                    <a:pt x="5996" y="1499"/>
                  </a:lnTo>
                  <a:lnTo>
                    <a:pt x="5944" y="1551"/>
                  </a:lnTo>
                  <a:lnTo>
                    <a:pt x="5892" y="1603"/>
                  </a:lnTo>
                  <a:lnTo>
                    <a:pt x="5840" y="1680"/>
                  </a:lnTo>
                  <a:lnTo>
                    <a:pt x="5815" y="1758"/>
                  </a:lnTo>
                  <a:lnTo>
                    <a:pt x="5815" y="1835"/>
                  </a:lnTo>
                  <a:lnTo>
                    <a:pt x="5815" y="3024"/>
                  </a:lnTo>
                  <a:lnTo>
                    <a:pt x="5789" y="3076"/>
                  </a:lnTo>
                  <a:lnTo>
                    <a:pt x="5737" y="3101"/>
                  </a:lnTo>
                  <a:lnTo>
                    <a:pt x="5195" y="3101"/>
                  </a:lnTo>
                  <a:lnTo>
                    <a:pt x="5143" y="3076"/>
                  </a:lnTo>
                  <a:lnTo>
                    <a:pt x="5117" y="3024"/>
                  </a:lnTo>
                  <a:lnTo>
                    <a:pt x="5117" y="1835"/>
                  </a:lnTo>
                  <a:lnTo>
                    <a:pt x="5117" y="1758"/>
                  </a:lnTo>
                  <a:lnTo>
                    <a:pt x="5091" y="1680"/>
                  </a:lnTo>
                  <a:lnTo>
                    <a:pt x="5039" y="1603"/>
                  </a:lnTo>
                  <a:lnTo>
                    <a:pt x="4988" y="1551"/>
                  </a:lnTo>
                  <a:lnTo>
                    <a:pt x="4936" y="1499"/>
                  </a:lnTo>
                  <a:lnTo>
                    <a:pt x="4859" y="1474"/>
                  </a:lnTo>
                  <a:lnTo>
                    <a:pt x="4781" y="1448"/>
                  </a:lnTo>
                  <a:lnTo>
                    <a:pt x="4704" y="1448"/>
                  </a:lnTo>
                  <a:lnTo>
                    <a:pt x="4523" y="1474"/>
                  </a:lnTo>
                  <a:lnTo>
                    <a:pt x="4368" y="1525"/>
                  </a:lnTo>
                  <a:lnTo>
                    <a:pt x="4213" y="1577"/>
                  </a:lnTo>
                  <a:lnTo>
                    <a:pt x="4058" y="1654"/>
                  </a:lnTo>
                  <a:lnTo>
                    <a:pt x="3903" y="1732"/>
                  </a:lnTo>
                  <a:lnTo>
                    <a:pt x="3773" y="1835"/>
                  </a:lnTo>
                  <a:lnTo>
                    <a:pt x="3644" y="1939"/>
                  </a:lnTo>
                  <a:lnTo>
                    <a:pt x="3515" y="2068"/>
                  </a:lnTo>
                  <a:lnTo>
                    <a:pt x="3412" y="2197"/>
                  </a:lnTo>
                  <a:lnTo>
                    <a:pt x="3334" y="2352"/>
                  </a:lnTo>
                  <a:lnTo>
                    <a:pt x="3179" y="2662"/>
                  </a:lnTo>
                  <a:lnTo>
                    <a:pt x="3102" y="2972"/>
                  </a:lnTo>
                  <a:lnTo>
                    <a:pt x="3076" y="3334"/>
                  </a:lnTo>
                  <a:lnTo>
                    <a:pt x="3102" y="3670"/>
                  </a:lnTo>
                  <a:lnTo>
                    <a:pt x="3179" y="4006"/>
                  </a:lnTo>
                  <a:lnTo>
                    <a:pt x="3334" y="4316"/>
                  </a:lnTo>
                  <a:lnTo>
                    <a:pt x="3412" y="4471"/>
                  </a:lnTo>
                  <a:lnTo>
                    <a:pt x="3515" y="4600"/>
                  </a:lnTo>
                  <a:lnTo>
                    <a:pt x="3748" y="4807"/>
                  </a:lnTo>
                  <a:lnTo>
                    <a:pt x="4006" y="4988"/>
                  </a:lnTo>
                  <a:lnTo>
                    <a:pt x="4290" y="5117"/>
                  </a:lnTo>
                  <a:lnTo>
                    <a:pt x="4600" y="5194"/>
                  </a:lnTo>
                  <a:lnTo>
                    <a:pt x="4419" y="6021"/>
                  </a:lnTo>
                  <a:lnTo>
                    <a:pt x="4213" y="5944"/>
                  </a:lnTo>
                  <a:lnTo>
                    <a:pt x="4032" y="5840"/>
                  </a:lnTo>
                  <a:lnTo>
                    <a:pt x="3851" y="5711"/>
                  </a:lnTo>
                  <a:lnTo>
                    <a:pt x="3670" y="5608"/>
                  </a:lnTo>
                  <a:lnTo>
                    <a:pt x="3515" y="5453"/>
                  </a:lnTo>
                  <a:lnTo>
                    <a:pt x="3360" y="5298"/>
                  </a:lnTo>
                  <a:lnTo>
                    <a:pt x="3231" y="5143"/>
                  </a:lnTo>
                  <a:lnTo>
                    <a:pt x="3102" y="4988"/>
                  </a:lnTo>
                  <a:lnTo>
                    <a:pt x="2972" y="4807"/>
                  </a:lnTo>
                  <a:lnTo>
                    <a:pt x="2869" y="4600"/>
                  </a:lnTo>
                  <a:lnTo>
                    <a:pt x="2792" y="4419"/>
                  </a:lnTo>
                  <a:lnTo>
                    <a:pt x="2714" y="4212"/>
                  </a:lnTo>
                  <a:lnTo>
                    <a:pt x="2662" y="4006"/>
                  </a:lnTo>
                  <a:lnTo>
                    <a:pt x="2611" y="3773"/>
                  </a:lnTo>
                  <a:lnTo>
                    <a:pt x="2585" y="3566"/>
                  </a:lnTo>
                  <a:lnTo>
                    <a:pt x="2585" y="3334"/>
                  </a:lnTo>
                  <a:lnTo>
                    <a:pt x="2585" y="3050"/>
                  </a:lnTo>
                  <a:lnTo>
                    <a:pt x="2636" y="2740"/>
                  </a:lnTo>
                  <a:lnTo>
                    <a:pt x="2714" y="2481"/>
                  </a:lnTo>
                  <a:lnTo>
                    <a:pt x="2817" y="2223"/>
                  </a:lnTo>
                  <a:lnTo>
                    <a:pt x="2921" y="1964"/>
                  </a:lnTo>
                  <a:lnTo>
                    <a:pt x="3076" y="1732"/>
                  </a:lnTo>
                  <a:lnTo>
                    <a:pt x="3231" y="1499"/>
                  </a:lnTo>
                  <a:lnTo>
                    <a:pt x="3437" y="1293"/>
                  </a:lnTo>
                  <a:lnTo>
                    <a:pt x="3618" y="1112"/>
                  </a:lnTo>
                  <a:lnTo>
                    <a:pt x="3851" y="931"/>
                  </a:lnTo>
                  <a:lnTo>
                    <a:pt x="4083" y="802"/>
                  </a:lnTo>
                  <a:lnTo>
                    <a:pt x="4342" y="673"/>
                  </a:lnTo>
                  <a:lnTo>
                    <a:pt x="4600" y="569"/>
                  </a:lnTo>
                  <a:lnTo>
                    <a:pt x="4884" y="518"/>
                  </a:lnTo>
                  <a:lnTo>
                    <a:pt x="5169" y="466"/>
                  </a:lnTo>
                  <a:lnTo>
                    <a:pt x="5453" y="440"/>
                  </a:lnTo>
                  <a:close/>
                  <a:moveTo>
                    <a:pt x="6280" y="1913"/>
                  </a:moveTo>
                  <a:lnTo>
                    <a:pt x="6512" y="1990"/>
                  </a:lnTo>
                  <a:lnTo>
                    <a:pt x="6719" y="2094"/>
                  </a:lnTo>
                  <a:lnTo>
                    <a:pt x="6926" y="2223"/>
                  </a:lnTo>
                  <a:lnTo>
                    <a:pt x="7081" y="2404"/>
                  </a:lnTo>
                  <a:lnTo>
                    <a:pt x="7236" y="2610"/>
                  </a:lnTo>
                  <a:lnTo>
                    <a:pt x="7313" y="2817"/>
                  </a:lnTo>
                  <a:lnTo>
                    <a:pt x="7391" y="3076"/>
                  </a:lnTo>
                  <a:lnTo>
                    <a:pt x="7417" y="3334"/>
                  </a:lnTo>
                  <a:lnTo>
                    <a:pt x="7391" y="3618"/>
                  </a:lnTo>
                  <a:lnTo>
                    <a:pt x="7313" y="3851"/>
                  </a:lnTo>
                  <a:lnTo>
                    <a:pt x="7210" y="4083"/>
                  </a:lnTo>
                  <a:lnTo>
                    <a:pt x="7055" y="4290"/>
                  </a:lnTo>
                  <a:lnTo>
                    <a:pt x="6874" y="4471"/>
                  </a:lnTo>
                  <a:lnTo>
                    <a:pt x="6667" y="4600"/>
                  </a:lnTo>
                  <a:lnTo>
                    <a:pt x="6435" y="4703"/>
                  </a:lnTo>
                  <a:lnTo>
                    <a:pt x="6202" y="4755"/>
                  </a:lnTo>
                  <a:lnTo>
                    <a:pt x="6125" y="4781"/>
                  </a:lnTo>
                  <a:lnTo>
                    <a:pt x="6047" y="4807"/>
                  </a:lnTo>
                  <a:lnTo>
                    <a:pt x="5970" y="4858"/>
                  </a:lnTo>
                  <a:lnTo>
                    <a:pt x="5918" y="4910"/>
                  </a:lnTo>
                  <a:lnTo>
                    <a:pt x="5892" y="4988"/>
                  </a:lnTo>
                  <a:lnTo>
                    <a:pt x="5866" y="5065"/>
                  </a:lnTo>
                  <a:lnTo>
                    <a:pt x="5840" y="5143"/>
                  </a:lnTo>
                  <a:lnTo>
                    <a:pt x="5866" y="5220"/>
                  </a:lnTo>
                  <a:lnTo>
                    <a:pt x="6073" y="6150"/>
                  </a:lnTo>
                  <a:lnTo>
                    <a:pt x="5789" y="6202"/>
                  </a:lnTo>
                  <a:lnTo>
                    <a:pt x="5453" y="6228"/>
                  </a:lnTo>
                  <a:lnTo>
                    <a:pt x="5143" y="6202"/>
                  </a:lnTo>
                  <a:lnTo>
                    <a:pt x="4859" y="6150"/>
                  </a:lnTo>
                  <a:lnTo>
                    <a:pt x="5065" y="5220"/>
                  </a:lnTo>
                  <a:lnTo>
                    <a:pt x="5091" y="5143"/>
                  </a:lnTo>
                  <a:lnTo>
                    <a:pt x="5065" y="5065"/>
                  </a:lnTo>
                  <a:lnTo>
                    <a:pt x="5039" y="4988"/>
                  </a:lnTo>
                  <a:lnTo>
                    <a:pt x="5014" y="4910"/>
                  </a:lnTo>
                  <a:lnTo>
                    <a:pt x="4962" y="4858"/>
                  </a:lnTo>
                  <a:lnTo>
                    <a:pt x="4884" y="4807"/>
                  </a:lnTo>
                  <a:lnTo>
                    <a:pt x="4807" y="4781"/>
                  </a:lnTo>
                  <a:lnTo>
                    <a:pt x="4729" y="4755"/>
                  </a:lnTo>
                  <a:lnTo>
                    <a:pt x="4497" y="4703"/>
                  </a:lnTo>
                  <a:lnTo>
                    <a:pt x="4264" y="4600"/>
                  </a:lnTo>
                  <a:lnTo>
                    <a:pt x="4058" y="4471"/>
                  </a:lnTo>
                  <a:lnTo>
                    <a:pt x="3877" y="4290"/>
                  </a:lnTo>
                  <a:lnTo>
                    <a:pt x="3722" y="4083"/>
                  </a:lnTo>
                  <a:lnTo>
                    <a:pt x="3618" y="3851"/>
                  </a:lnTo>
                  <a:lnTo>
                    <a:pt x="3541" y="3618"/>
                  </a:lnTo>
                  <a:lnTo>
                    <a:pt x="3515" y="3334"/>
                  </a:lnTo>
                  <a:lnTo>
                    <a:pt x="3541" y="3076"/>
                  </a:lnTo>
                  <a:lnTo>
                    <a:pt x="3618" y="2817"/>
                  </a:lnTo>
                  <a:lnTo>
                    <a:pt x="3696" y="2610"/>
                  </a:lnTo>
                  <a:lnTo>
                    <a:pt x="3851" y="2404"/>
                  </a:lnTo>
                  <a:lnTo>
                    <a:pt x="4006" y="2223"/>
                  </a:lnTo>
                  <a:lnTo>
                    <a:pt x="4213" y="2094"/>
                  </a:lnTo>
                  <a:lnTo>
                    <a:pt x="4419" y="1990"/>
                  </a:lnTo>
                  <a:lnTo>
                    <a:pt x="4652" y="1913"/>
                  </a:lnTo>
                  <a:lnTo>
                    <a:pt x="4652" y="3024"/>
                  </a:lnTo>
                  <a:lnTo>
                    <a:pt x="4678" y="3127"/>
                  </a:lnTo>
                  <a:lnTo>
                    <a:pt x="4704" y="3231"/>
                  </a:lnTo>
                  <a:lnTo>
                    <a:pt x="4755" y="3334"/>
                  </a:lnTo>
                  <a:lnTo>
                    <a:pt x="4807" y="3411"/>
                  </a:lnTo>
                  <a:lnTo>
                    <a:pt x="4884" y="3463"/>
                  </a:lnTo>
                  <a:lnTo>
                    <a:pt x="4988" y="3515"/>
                  </a:lnTo>
                  <a:lnTo>
                    <a:pt x="5091" y="3541"/>
                  </a:lnTo>
                  <a:lnTo>
                    <a:pt x="5195" y="3566"/>
                  </a:lnTo>
                  <a:lnTo>
                    <a:pt x="5737" y="3566"/>
                  </a:lnTo>
                  <a:lnTo>
                    <a:pt x="5840" y="3541"/>
                  </a:lnTo>
                  <a:lnTo>
                    <a:pt x="5944" y="3515"/>
                  </a:lnTo>
                  <a:lnTo>
                    <a:pt x="6047" y="3463"/>
                  </a:lnTo>
                  <a:lnTo>
                    <a:pt x="6125" y="3411"/>
                  </a:lnTo>
                  <a:lnTo>
                    <a:pt x="6176" y="3334"/>
                  </a:lnTo>
                  <a:lnTo>
                    <a:pt x="6228" y="3231"/>
                  </a:lnTo>
                  <a:lnTo>
                    <a:pt x="6254" y="3127"/>
                  </a:lnTo>
                  <a:lnTo>
                    <a:pt x="6280" y="3024"/>
                  </a:lnTo>
                  <a:lnTo>
                    <a:pt x="6280" y="1913"/>
                  </a:lnTo>
                  <a:close/>
                  <a:moveTo>
                    <a:pt x="5169" y="8967"/>
                  </a:moveTo>
                  <a:lnTo>
                    <a:pt x="5453" y="9328"/>
                  </a:lnTo>
                  <a:lnTo>
                    <a:pt x="5479" y="9406"/>
                  </a:lnTo>
                  <a:lnTo>
                    <a:pt x="5505" y="9484"/>
                  </a:lnTo>
                  <a:lnTo>
                    <a:pt x="5324" y="9664"/>
                  </a:lnTo>
                  <a:lnTo>
                    <a:pt x="5195" y="9742"/>
                  </a:lnTo>
                  <a:lnTo>
                    <a:pt x="5091" y="9819"/>
                  </a:lnTo>
                  <a:lnTo>
                    <a:pt x="4962" y="9845"/>
                  </a:lnTo>
                  <a:lnTo>
                    <a:pt x="4729" y="9845"/>
                  </a:lnTo>
                  <a:lnTo>
                    <a:pt x="4600" y="9819"/>
                  </a:lnTo>
                  <a:lnTo>
                    <a:pt x="4471" y="9742"/>
                  </a:lnTo>
                  <a:lnTo>
                    <a:pt x="4368" y="9664"/>
                  </a:lnTo>
                  <a:lnTo>
                    <a:pt x="4161" y="9484"/>
                  </a:lnTo>
                  <a:lnTo>
                    <a:pt x="4187" y="9406"/>
                  </a:lnTo>
                  <a:lnTo>
                    <a:pt x="4238" y="9328"/>
                  </a:lnTo>
                  <a:lnTo>
                    <a:pt x="4523" y="8967"/>
                  </a:lnTo>
                  <a:close/>
                  <a:moveTo>
                    <a:pt x="2792" y="7287"/>
                  </a:moveTo>
                  <a:lnTo>
                    <a:pt x="2792" y="11654"/>
                  </a:lnTo>
                  <a:lnTo>
                    <a:pt x="1422" y="11654"/>
                  </a:lnTo>
                  <a:lnTo>
                    <a:pt x="1422" y="11060"/>
                  </a:lnTo>
                  <a:lnTo>
                    <a:pt x="1861" y="11060"/>
                  </a:lnTo>
                  <a:lnTo>
                    <a:pt x="1939" y="11034"/>
                  </a:lnTo>
                  <a:lnTo>
                    <a:pt x="2016" y="10982"/>
                  </a:lnTo>
                  <a:lnTo>
                    <a:pt x="2068" y="10905"/>
                  </a:lnTo>
                  <a:lnTo>
                    <a:pt x="2068" y="10827"/>
                  </a:lnTo>
                  <a:lnTo>
                    <a:pt x="2068" y="10724"/>
                  </a:lnTo>
                  <a:lnTo>
                    <a:pt x="2016" y="10672"/>
                  </a:lnTo>
                  <a:lnTo>
                    <a:pt x="1939" y="10620"/>
                  </a:lnTo>
                  <a:lnTo>
                    <a:pt x="1861" y="10595"/>
                  </a:lnTo>
                  <a:lnTo>
                    <a:pt x="1422" y="10595"/>
                  </a:lnTo>
                  <a:lnTo>
                    <a:pt x="1422" y="10129"/>
                  </a:lnTo>
                  <a:lnTo>
                    <a:pt x="1732" y="10129"/>
                  </a:lnTo>
                  <a:lnTo>
                    <a:pt x="1810" y="10078"/>
                  </a:lnTo>
                  <a:lnTo>
                    <a:pt x="1835" y="10000"/>
                  </a:lnTo>
                  <a:lnTo>
                    <a:pt x="1861" y="9897"/>
                  </a:lnTo>
                  <a:lnTo>
                    <a:pt x="1835" y="9819"/>
                  </a:lnTo>
                  <a:lnTo>
                    <a:pt x="1810" y="9742"/>
                  </a:lnTo>
                  <a:lnTo>
                    <a:pt x="1732" y="9690"/>
                  </a:lnTo>
                  <a:lnTo>
                    <a:pt x="1422" y="9690"/>
                  </a:lnTo>
                  <a:lnTo>
                    <a:pt x="1422" y="9225"/>
                  </a:lnTo>
                  <a:lnTo>
                    <a:pt x="1629" y="9225"/>
                  </a:lnTo>
                  <a:lnTo>
                    <a:pt x="1732" y="9199"/>
                  </a:lnTo>
                  <a:lnTo>
                    <a:pt x="1810" y="9148"/>
                  </a:lnTo>
                  <a:lnTo>
                    <a:pt x="1835" y="9096"/>
                  </a:lnTo>
                  <a:lnTo>
                    <a:pt x="1861" y="8993"/>
                  </a:lnTo>
                  <a:lnTo>
                    <a:pt x="1835" y="8915"/>
                  </a:lnTo>
                  <a:lnTo>
                    <a:pt x="1810" y="8838"/>
                  </a:lnTo>
                  <a:lnTo>
                    <a:pt x="1732" y="8786"/>
                  </a:lnTo>
                  <a:lnTo>
                    <a:pt x="1629" y="8760"/>
                  </a:lnTo>
                  <a:lnTo>
                    <a:pt x="1422" y="8760"/>
                  </a:lnTo>
                  <a:lnTo>
                    <a:pt x="1422" y="8321"/>
                  </a:lnTo>
                  <a:lnTo>
                    <a:pt x="1861" y="8321"/>
                  </a:lnTo>
                  <a:lnTo>
                    <a:pt x="1939" y="8295"/>
                  </a:lnTo>
                  <a:lnTo>
                    <a:pt x="2016" y="8243"/>
                  </a:lnTo>
                  <a:lnTo>
                    <a:pt x="2068" y="8166"/>
                  </a:lnTo>
                  <a:lnTo>
                    <a:pt x="2068" y="8088"/>
                  </a:lnTo>
                  <a:lnTo>
                    <a:pt x="2068" y="8011"/>
                  </a:lnTo>
                  <a:lnTo>
                    <a:pt x="2016" y="7933"/>
                  </a:lnTo>
                  <a:lnTo>
                    <a:pt x="1939" y="7882"/>
                  </a:lnTo>
                  <a:lnTo>
                    <a:pt x="1861" y="7856"/>
                  </a:lnTo>
                  <a:lnTo>
                    <a:pt x="1422" y="7856"/>
                  </a:lnTo>
                  <a:lnTo>
                    <a:pt x="1422" y="7287"/>
                  </a:lnTo>
                  <a:close/>
                  <a:moveTo>
                    <a:pt x="4161" y="10078"/>
                  </a:moveTo>
                  <a:lnTo>
                    <a:pt x="4368" y="10207"/>
                  </a:lnTo>
                  <a:lnTo>
                    <a:pt x="4626" y="10285"/>
                  </a:lnTo>
                  <a:lnTo>
                    <a:pt x="4626" y="11654"/>
                  </a:lnTo>
                  <a:lnTo>
                    <a:pt x="4161" y="11654"/>
                  </a:lnTo>
                  <a:lnTo>
                    <a:pt x="4161" y="10078"/>
                  </a:lnTo>
                  <a:close/>
                  <a:moveTo>
                    <a:pt x="5530" y="10078"/>
                  </a:moveTo>
                  <a:lnTo>
                    <a:pt x="5530" y="11654"/>
                  </a:lnTo>
                  <a:lnTo>
                    <a:pt x="5065" y="11654"/>
                  </a:lnTo>
                  <a:lnTo>
                    <a:pt x="5065" y="10285"/>
                  </a:lnTo>
                  <a:lnTo>
                    <a:pt x="5298" y="10207"/>
                  </a:lnTo>
                  <a:lnTo>
                    <a:pt x="5530" y="10078"/>
                  </a:lnTo>
                  <a:close/>
                  <a:moveTo>
                    <a:pt x="10466" y="4600"/>
                  </a:moveTo>
                  <a:lnTo>
                    <a:pt x="10466" y="11654"/>
                  </a:lnTo>
                  <a:lnTo>
                    <a:pt x="5970" y="11654"/>
                  </a:lnTo>
                  <a:lnTo>
                    <a:pt x="5970" y="9561"/>
                  </a:lnTo>
                  <a:lnTo>
                    <a:pt x="5970" y="9432"/>
                  </a:lnTo>
                  <a:lnTo>
                    <a:pt x="5944" y="9303"/>
                  </a:lnTo>
                  <a:lnTo>
                    <a:pt x="5892" y="9173"/>
                  </a:lnTo>
                  <a:lnTo>
                    <a:pt x="5815" y="9070"/>
                  </a:lnTo>
                  <a:lnTo>
                    <a:pt x="5143" y="8166"/>
                  </a:lnTo>
                  <a:lnTo>
                    <a:pt x="5091" y="8114"/>
                  </a:lnTo>
                  <a:lnTo>
                    <a:pt x="5014" y="8062"/>
                  </a:lnTo>
                  <a:lnTo>
                    <a:pt x="4936" y="8037"/>
                  </a:lnTo>
                  <a:lnTo>
                    <a:pt x="4833" y="8011"/>
                  </a:lnTo>
                  <a:lnTo>
                    <a:pt x="4755" y="8037"/>
                  </a:lnTo>
                  <a:lnTo>
                    <a:pt x="4678" y="8062"/>
                  </a:lnTo>
                  <a:lnTo>
                    <a:pt x="4600" y="8114"/>
                  </a:lnTo>
                  <a:lnTo>
                    <a:pt x="4549" y="8166"/>
                  </a:lnTo>
                  <a:lnTo>
                    <a:pt x="3877" y="9070"/>
                  </a:lnTo>
                  <a:lnTo>
                    <a:pt x="3799" y="9173"/>
                  </a:lnTo>
                  <a:lnTo>
                    <a:pt x="3748" y="9303"/>
                  </a:lnTo>
                  <a:lnTo>
                    <a:pt x="3722" y="9432"/>
                  </a:lnTo>
                  <a:lnTo>
                    <a:pt x="3696" y="9561"/>
                  </a:lnTo>
                  <a:lnTo>
                    <a:pt x="3696" y="11654"/>
                  </a:lnTo>
                  <a:lnTo>
                    <a:pt x="3257" y="11654"/>
                  </a:lnTo>
                  <a:lnTo>
                    <a:pt x="3257" y="7210"/>
                  </a:lnTo>
                  <a:lnTo>
                    <a:pt x="3231" y="7132"/>
                  </a:lnTo>
                  <a:lnTo>
                    <a:pt x="3231" y="7055"/>
                  </a:lnTo>
                  <a:lnTo>
                    <a:pt x="3127" y="6925"/>
                  </a:lnTo>
                  <a:lnTo>
                    <a:pt x="3024" y="6848"/>
                  </a:lnTo>
                  <a:lnTo>
                    <a:pt x="2947" y="6822"/>
                  </a:lnTo>
                  <a:lnTo>
                    <a:pt x="1267" y="6822"/>
                  </a:lnTo>
                  <a:lnTo>
                    <a:pt x="1190" y="6848"/>
                  </a:lnTo>
                  <a:lnTo>
                    <a:pt x="1086" y="6925"/>
                  </a:lnTo>
                  <a:lnTo>
                    <a:pt x="1009" y="7055"/>
                  </a:lnTo>
                  <a:lnTo>
                    <a:pt x="983" y="7132"/>
                  </a:lnTo>
                  <a:lnTo>
                    <a:pt x="957" y="7210"/>
                  </a:lnTo>
                  <a:lnTo>
                    <a:pt x="957" y="11654"/>
                  </a:lnTo>
                  <a:lnTo>
                    <a:pt x="466" y="11654"/>
                  </a:lnTo>
                  <a:lnTo>
                    <a:pt x="466" y="4600"/>
                  </a:lnTo>
                  <a:lnTo>
                    <a:pt x="2378" y="4600"/>
                  </a:lnTo>
                  <a:lnTo>
                    <a:pt x="2481" y="4833"/>
                  </a:lnTo>
                  <a:lnTo>
                    <a:pt x="2585" y="5039"/>
                  </a:lnTo>
                  <a:lnTo>
                    <a:pt x="2740" y="5246"/>
                  </a:lnTo>
                  <a:lnTo>
                    <a:pt x="2869" y="5453"/>
                  </a:lnTo>
                  <a:lnTo>
                    <a:pt x="3024" y="5634"/>
                  </a:lnTo>
                  <a:lnTo>
                    <a:pt x="3205" y="5789"/>
                  </a:lnTo>
                  <a:lnTo>
                    <a:pt x="3386" y="5944"/>
                  </a:lnTo>
                  <a:lnTo>
                    <a:pt x="3593" y="6099"/>
                  </a:lnTo>
                  <a:lnTo>
                    <a:pt x="3799" y="6228"/>
                  </a:lnTo>
                  <a:lnTo>
                    <a:pt x="4006" y="6331"/>
                  </a:lnTo>
                  <a:lnTo>
                    <a:pt x="4238" y="6435"/>
                  </a:lnTo>
                  <a:lnTo>
                    <a:pt x="4471" y="6512"/>
                  </a:lnTo>
                  <a:lnTo>
                    <a:pt x="4704" y="6590"/>
                  </a:lnTo>
                  <a:lnTo>
                    <a:pt x="4962" y="6641"/>
                  </a:lnTo>
                  <a:lnTo>
                    <a:pt x="5195" y="6667"/>
                  </a:lnTo>
                  <a:lnTo>
                    <a:pt x="5711" y="6667"/>
                  </a:lnTo>
                  <a:lnTo>
                    <a:pt x="5970" y="6641"/>
                  </a:lnTo>
                  <a:lnTo>
                    <a:pt x="6228" y="6590"/>
                  </a:lnTo>
                  <a:lnTo>
                    <a:pt x="6461" y="6512"/>
                  </a:lnTo>
                  <a:lnTo>
                    <a:pt x="6693" y="6435"/>
                  </a:lnTo>
                  <a:lnTo>
                    <a:pt x="6926" y="6331"/>
                  </a:lnTo>
                  <a:lnTo>
                    <a:pt x="7132" y="6228"/>
                  </a:lnTo>
                  <a:lnTo>
                    <a:pt x="7339" y="6099"/>
                  </a:lnTo>
                  <a:lnTo>
                    <a:pt x="7546" y="5944"/>
                  </a:lnTo>
                  <a:lnTo>
                    <a:pt x="7727" y="5789"/>
                  </a:lnTo>
                  <a:lnTo>
                    <a:pt x="7908" y="5634"/>
                  </a:lnTo>
                  <a:lnTo>
                    <a:pt x="8063" y="5453"/>
                  </a:lnTo>
                  <a:lnTo>
                    <a:pt x="8192" y="5246"/>
                  </a:lnTo>
                  <a:lnTo>
                    <a:pt x="8347" y="5039"/>
                  </a:lnTo>
                  <a:lnTo>
                    <a:pt x="8450" y="4833"/>
                  </a:lnTo>
                  <a:lnTo>
                    <a:pt x="8554" y="4600"/>
                  </a:lnTo>
                  <a:close/>
                  <a:moveTo>
                    <a:pt x="5117" y="1"/>
                  </a:moveTo>
                  <a:lnTo>
                    <a:pt x="4781" y="52"/>
                  </a:lnTo>
                  <a:lnTo>
                    <a:pt x="4471" y="130"/>
                  </a:lnTo>
                  <a:lnTo>
                    <a:pt x="4161" y="259"/>
                  </a:lnTo>
                  <a:lnTo>
                    <a:pt x="3877" y="388"/>
                  </a:lnTo>
                  <a:lnTo>
                    <a:pt x="3593" y="569"/>
                  </a:lnTo>
                  <a:lnTo>
                    <a:pt x="3334" y="750"/>
                  </a:lnTo>
                  <a:lnTo>
                    <a:pt x="3102" y="983"/>
                  </a:lnTo>
                  <a:lnTo>
                    <a:pt x="2895" y="1215"/>
                  </a:lnTo>
                  <a:lnTo>
                    <a:pt x="2688" y="1474"/>
                  </a:lnTo>
                  <a:lnTo>
                    <a:pt x="2533" y="1732"/>
                  </a:lnTo>
                  <a:lnTo>
                    <a:pt x="2378" y="2042"/>
                  </a:lnTo>
                  <a:lnTo>
                    <a:pt x="2275" y="2352"/>
                  </a:lnTo>
                  <a:lnTo>
                    <a:pt x="2197" y="2662"/>
                  </a:lnTo>
                  <a:lnTo>
                    <a:pt x="2146" y="2998"/>
                  </a:lnTo>
                  <a:lnTo>
                    <a:pt x="2120" y="3334"/>
                  </a:lnTo>
                  <a:lnTo>
                    <a:pt x="2146" y="3747"/>
                  </a:lnTo>
                  <a:lnTo>
                    <a:pt x="2223" y="4161"/>
                  </a:lnTo>
                  <a:lnTo>
                    <a:pt x="311" y="4161"/>
                  </a:lnTo>
                  <a:lnTo>
                    <a:pt x="233" y="4187"/>
                  </a:lnTo>
                  <a:lnTo>
                    <a:pt x="104" y="4264"/>
                  </a:lnTo>
                  <a:lnTo>
                    <a:pt x="27" y="4393"/>
                  </a:lnTo>
                  <a:lnTo>
                    <a:pt x="1" y="4445"/>
                  </a:lnTo>
                  <a:lnTo>
                    <a:pt x="1" y="4523"/>
                  </a:lnTo>
                  <a:lnTo>
                    <a:pt x="1" y="11731"/>
                  </a:lnTo>
                  <a:lnTo>
                    <a:pt x="1" y="11809"/>
                  </a:lnTo>
                  <a:lnTo>
                    <a:pt x="27" y="11887"/>
                  </a:lnTo>
                  <a:lnTo>
                    <a:pt x="104" y="11990"/>
                  </a:lnTo>
                  <a:lnTo>
                    <a:pt x="233" y="12093"/>
                  </a:lnTo>
                  <a:lnTo>
                    <a:pt x="311" y="12093"/>
                  </a:lnTo>
                  <a:lnTo>
                    <a:pt x="389" y="12119"/>
                  </a:lnTo>
                  <a:lnTo>
                    <a:pt x="10543" y="12119"/>
                  </a:lnTo>
                  <a:lnTo>
                    <a:pt x="10621" y="12093"/>
                  </a:lnTo>
                  <a:lnTo>
                    <a:pt x="10698" y="12093"/>
                  </a:lnTo>
                  <a:lnTo>
                    <a:pt x="10827" y="11990"/>
                  </a:lnTo>
                  <a:lnTo>
                    <a:pt x="10905" y="11887"/>
                  </a:lnTo>
                  <a:lnTo>
                    <a:pt x="10931" y="11809"/>
                  </a:lnTo>
                  <a:lnTo>
                    <a:pt x="10931" y="11731"/>
                  </a:lnTo>
                  <a:lnTo>
                    <a:pt x="10931" y="4523"/>
                  </a:lnTo>
                  <a:lnTo>
                    <a:pt x="10931" y="4445"/>
                  </a:lnTo>
                  <a:lnTo>
                    <a:pt x="10905" y="4393"/>
                  </a:lnTo>
                  <a:lnTo>
                    <a:pt x="10827" y="4264"/>
                  </a:lnTo>
                  <a:lnTo>
                    <a:pt x="10698" y="4187"/>
                  </a:lnTo>
                  <a:lnTo>
                    <a:pt x="10621" y="4161"/>
                  </a:lnTo>
                  <a:lnTo>
                    <a:pt x="8709" y="4161"/>
                  </a:lnTo>
                  <a:lnTo>
                    <a:pt x="8786" y="3747"/>
                  </a:lnTo>
                  <a:lnTo>
                    <a:pt x="8812" y="3334"/>
                  </a:lnTo>
                  <a:lnTo>
                    <a:pt x="8786" y="2998"/>
                  </a:lnTo>
                  <a:lnTo>
                    <a:pt x="8734" y="2662"/>
                  </a:lnTo>
                  <a:lnTo>
                    <a:pt x="8657" y="2352"/>
                  </a:lnTo>
                  <a:lnTo>
                    <a:pt x="8554" y="2042"/>
                  </a:lnTo>
                  <a:lnTo>
                    <a:pt x="8399" y="1732"/>
                  </a:lnTo>
                  <a:lnTo>
                    <a:pt x="8243" y="1474"/>
                  </a:lnTo>
                  <a:lnTo>
                    <a:pt x="8037" y="1215"/>
                  </a:lnTo>
                  <a:lnTo>
                    <a:pt x="7830" y="983"/>
                  </a:lnTo>
                  <a:lnTo>
                    <a:pt x="7598" y="750"/>
                  </a:lnTo>
                  <a:lnTo>
                    <a:pt x="7339" y="569"/>
                  </a:lnTo>
                  <a:lnTo>
                    <a:pt x="7055" y="388"/>
                  </a:lnTo>
                  <a:lnTo>
                    <a:pt x="6771" y="259"/>
                  </a:lnTo>
                  <a:lnTo>
                    <a:pt x="6461" y="130"/>
                  </a:lnTo>
                  <a:lnTo>
                    <a:pt x="6151" y="52"/>
                  </a:lnTo>
                  <a:lnTo>
                    <a:pt x="58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6"/>
            <p:cNvSpPr/>
            <p:nvPr/>
          </p:nvSpPr>
          <p:spPr>
            <a:xfrm>
              <a:off x="2734775" y="2119450"/>
              <a:ext cx="80775" cy="54950"/>
            </a:xfrm>
            <a:custGeom>
              <a:avLst/>
              <a:gdLst/>
              <a:ahLst/>
              <a:cxnLst/>
              <a:rect l="l" t="t" r="r" b="b"/>
              <a:pathLst>
                <a:path w="3231" h="2198" extrusionOk="0">
                  <a:moveTo>
                    <a:pt x="2765" y="466"/>
                  </a:moveTo>
                  <a:lnTo>
                    <a:pt x="2765" y="1732"/>
                  </a:lnTo>
                  <a:lnTo>
                    <a:pt x="466" y="1732"/>
                  </a:lnTo>
                  <a:lnTo>
                    <a:pt x="466" y="466"/>
                  </a:lnTo>
                  <a:close/>
                  <a:moveTo>
                    <a:pt x="388" y="1"/>
                  </a:moveTo>
                  <a:lnTo>
                    <a:pt x="311" y="27"/>
                  </a:lnTo>
                  <a:lnTo>
                    <a:pt x="233" y="27"/>
                  </a:lnTo>
                  <a:lnTo>
                    <a:pt x="130" y="130"/>
                  </a:lnTo>
                  <a:lnTo>
                    <a:pt x="26" y="233"/>
                  </a:lnTo>
                  <a:lnTo>
                    <a:pt x="26" y="311"/>
                  </a:lnTo>
                  <a:lnTo>
                    <a:pt x="1" y="388"/>
                  </a:lnTo>
                  <a:lnTo>
                    <a:pt x="1" y="1810"/>
                  </a:lnTo>
                  <a:lnTo>
                    <a:pt x="26" y="1887"/>
                  </a:lnTo>
                  <a:lnTo>
                    <a:pt x="26" y="1965"/>
                  </a:lnTo>
                  <a:lnTo>
                    <a:pt x="130" y="2094"/>
                  </a:lnTo>
                  <a:lnTo>
                    <a:pt x="233" y="2171"/>
                  </a:lnTo>
                  <a:lnTo>
                    <a:pt x="311" y="2197"/>
                  </a:lnTo>
                  <a:lnTo>
                    <a:pt x="2920" y="2197"/>
                  </a:lnTo>
                  <a:lnTo>
                    <a:pt x="2998" y="2171"/>
                  </a:lnTo>
                  <a:lnTo>
                    <a:pt x="3127" y="2094"/>
                  </a:lnTo>
                  <a:lnTo>
                    <a:pt x="3205" y="1965"/>
                  </a:lnTo>
                  <a:lnTo>
                    <a:pt x="3230" y="1887"/>
                  </a:lnTo>
                  <a:lnTo>
                    <a:pt x="3230" y="1810"/>
                  </a:lnTo>
                  <a:lnTo>
                    <a:pt x="3230" y="388"/>
                  </a:lnTo>
                  <a:lnTo>
                    <a:pt x="3230" y="311"/>
                  </a:lnTo>
                  <a:lnTo>
                    <a:pt x="3205" y="233"/>
                  </a:lnTo>
                  <a:lnTo>
                    <a:pt x="3127" y="130"/>
                  </a:lnTo>
                  <a:lnTo>
                    <a:pt x="2998" y="27"/>
                  </a:lnTo>
                  <a:lnTo>
                    <a:pt x="2920" y="27"/>
                  </a:lnTo>
                  <a:lnTo>
                    <a:pt x="2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6"/>
            <p:cNvSpPr/>
            <p:nvPr/>
          </p:nvSpPr>
          <p:spPr>
            <a:xfrm>
              <a:off x="2742525" y="2185350"/>
              <a:ext cx="65275" cy="11650"/>
            </a:xfrm>
            <a:custGeom>
              <a:avLst/>
              <a:gdLst/>
              <a:ahLst/>
              <a:cxnLst/>
              <a:rect l="l" t="t" r="r" b="b"/>
              <a:pathLst>
                <a:path w="2611" h="466" extrusionOk="0">
                  <a:moveTo>
                    <a:pt x="233" y="0"/>
                  </a:moveTo>
                  <a:lnTo>
                    <a:pt x="130" y="26"/>
                  </a:lnTo>
                  <a:lnTo>
                    <a:pt x="78" y="78"/>
                  </a:lnTo>
                  <a:lnTo>
                    <a:pt x="26" y="130"/>
                  </a:lnTo>
                  <a:lnTo>
                    <a:pt x="1" y="233"/>
                  </a:lnTo>
                  <a:lnTo>
                    <a:pt x="26" y="310"/>
                  </a:lnTo>
                  <a:lnTo>
                    <a:pt x="78" y="388"/>
                  </a:lnTo>
                  <a:lnTo>
                    <a:pt x="130" y="440"/>
                  </a:lnTo>
                  <a:lnTo>
                    <a:pt x="233" y="466"/>
                  </a:lnTo>
                  <a:lnTo>
                    <a:pt x="2378" y="466"/>
                  </a:lnTo>
                  <a:lnTo>
                    <a:pt x="2455" y="440"/>
                  </a:lnTo>
                  <a:lnTo>
                    <a:pt x="2533" y="388"/>
                  </a:lnTo>
                  <a:lnTo>
                    <a:pt x="2584" y="310"/>
                  </a:lnTo>
                  <a:lnTo>
                    <a:pt x="2610" y="233"/>
                  </a:lnTo>
                  <a:lnTo>
                    <a:pt x="2584" y="130"/>
                  </a:lnTo>
                  <a:lnTo>
                    <a:pt x="2533" y="78"/>
                  </a:lnTo>
                  <a:lnTo>
                    <a:pt x="2455" y="26"/>
                  </a:lnTo>
                  <a:lnTo>
                    <a:pt x="2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6"/>
            <p:cNvSpPr/>
            <p:nvPr/>
          </p:nvSpPr>
          <p:spPr>
            <a:xfrm>
              <a:off x="2742525" y="2207950"/>
              <a:ext cx="65275" cy="11650"/>
            </a:xfrm>
            <a:custGeom>
              <a:avLst/>
              <a:gdLst/>
              <a:ahLst/>
              <a:cxnLst/>
              <a:rect l="l" t="t" r="r" b="b"/>
              <a:pathLst>
                <a:path w="2611" h="466" extrusionOk="0">
                  <a:moveTo>
                    <a:pt x="233" y="1"/>
                  </a:moveTo>
                  <a:lnTo>
                    <a:pt x="130" y="27"/>
                  </a:lnTo>
                  <a:lnTo>
                    <a:pt x="78" y="78"/>
                  </a:lnTo>
                  <a:lnTo>
                    <a:pt x="26" y="156"/>
                  </a:lnTo>
                  <a:lnTo>
                    <a:pt x="1" y="233"/>
                  </a:lnTo>
                  <a:lnTo>
                    <a:pt x="26" y="311"/>
                  </a:lnTo>
                  <a:lnTo>
                    <a:pt x="78" y="388"/>
                  </a:lnTo>
                  <a:lnTo>
                    <a:pt x="130" y="440"/>
                  </a:lnTo>
                  <a:lnTo>
                    <a:pt x="233" y="466"/>
                  </a:lnTo>
                  <a:lnTo>
                    <a:pt x="2378" y="466"/>
                  </a:lnTo>
                  <a:lnTo>
                    <a:pt x="2455" y="440"/>
                  </a:lnTo>
                  <a:lnTo>
                    <a:pt x="2533" y="388"/>
                  </a:lnTo>
                  <a:lnTo>
                    <a:pt x="2584" y="311"/>
                  </a:lnTo>
                  <a:lnTo>
                    <a:pt x="2610" y="233"/>
                  </a:lnTo>
                  <a:lnTo>
                    <a:pt x="2584" y="156"/>
                  </a:lnTo>
                  <a:lnTo>
                    <a:pt x="2533" y="78"/>
                  </a:lnTo>
                  <a:lnTo>
                    <a:pt x="2455" y="27"/>
                  </a:lnTo>
                  <a:lnTo>
                    <a:pt x="2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46"/>
          <p:cNvSpPr/>
          <p:nvPr/>
        </p:nvSpPr>
        <p:spPr>
          <a:xfrm>
            <a:off x="7006963" y="3104930"/>
            <a:ext cx="274330" cy="274330"/>
          </a:xfrm>
          <a:custGeom>
            <a:avLst/>
            <a:gdLst/>
            <a:ahLst/>
            <a:cxnLst/>
            <a:rect l="l" t="t" r="r" b="b"/>
            <a:pathLst>
              <a:path w="15556" h="15556" extrusionOk="0">
                <a:moveTo>
                  <a:pt x="957" y="543"/>
                </a:moveTo>
                <a:lnTo>
                  <a:pt x="1060" y="569"/>
                </a:lnTo>
                <a:lnTo>
                  <a:pt x="1680" y="776"/>
                </a:lnTo>
                <a:lnTo>
                  <a:pt x="1629" y="1008"/>
                </a:lnTo>
                <a:lnTo>
                  <a:pt x="1525" y="1189"/>
                </a:lnTo>
                <a:lnTo>
                  <a:pt x="1422" y="1344"/>
                </a:lnTo>
                <a:lnTo>
                  <a:pt x="1293" y="1474"/>
                </a:lnTo>
                <a:lnTo>
                  <a:pt x="1138" y="1551"/>
                </a:lnTo>
                <a:lnTo>
                  <a:pt x="1009" y="1629"/>
                </a:lnTo>
                <a:lnTo>
                  <a:pt x="802" y="1680"/>
                </a:lnTo>
                <a:lnTo>
                  <a:pt x="595" y="1008"/>
                </a:lnTo>
                <a:lnTo>
                  <a:pt x="595" y="931"/>
                </a:lnTo>
                <a:lnTo>
                  <a:pt x="595" y="828"/>
                </a:lnTo>
                <a:lnTo>
                  <a:pt x="647" y="724"/>
                </a:lnTo>
                <a:lnTo>
                  <a:pt x="699" y="647"/>
                </a:lnTo>
                <a:lnTo>
                  <a:pt x="828" y="569"/>
                </a:lnTo>
                <a:lnTo>
                  <a:pt x="957" y="543"/>
                </a:lnTo>
                <a:close/>
                <a:moveTo>
                  <a:pt x="2120" y="905"/>
                </a:moveTo>
                <a:lnTo>
                  <a:pt x="3360" y="1344"/>
                </a:lnTo>
                <a:lnTo>
                  <a:pt x="4135" y="1603"/>
                </a:lnTo>
                <a:lnTo>
                  <a:pt x="4058" y="2895"/>
                </a:lnTo>
                <a:lnTo>
                  <a:pt x="4032" y="3101"/>
                </a:lnTo>
                <a:lnTo>
                  <a:pt x="3954" y="3308"/>
                </a:lnTo>
                <a:lnTo>
                  <a:pt x="3851" y="3489"/>
                </a:lnTo>
                <a:lnTo>
                  <a:pt x="3696" y="3670"/>
                </a:lnTo>
                <a:lnTo>
                  <a:pt x="3541" y="3799"/>
                </a:lnTo>
                <a:lnTo>
                  <a:pt x="3360" y="3928"/>
                </a:lnTo>
                <a:lnTo>
                  <a:pt x="3153" y="4006"/>
                </a:lnTo>
                <a:lnTo>
                  <a:pt x="2921" y="4032"/>
                </a:lnTo>
                <a:lnTo>
                  <a:pt x="1577" y="4135"/>
                </a:lnTo>
                <a:lnTo>
                  <a:pt x="1345" y="3386"/>
                </a:lnTo>
                <a:lnTo>
                  <a:pt x="957" y="2120"/>
                </a:lnTo>
                <a:lnTo>
                  <a:pt x="1112" y="2068"/>
                </a:lnTo>
                <a:lnTo>
                  <a:pt x="1293" y="1990"/>
                </a:lnTo>
                <a:lnTo>
                  <a:pt x="1448" y="1887"/>
                </a:lnTo>
                <a:lnTo>
                  <a:pt x="1629" y="1758"/>
                </a:lnTo>
                <a:lnTo>
                  <a:pt x="1784" y="1603"/>
                </a:lnTo>
                <a:lnTo>
                  <a:pt x="1939" y="1422"/>
                </a:lnTo>
                <a:lnTo>
                  <a:pt x="2042" y="1189"/>
                </a:lnTo>
                <a:lnTo>
                  <a:pt x="2120" y="905"/>
                </a:lnTo>
                <a:close/>
                <a:moveTo>
                  <a:pt x="4574" y="1964"/>
                </a:moveTo>
                <a:lnTo>
                  <a:pt x="12894" y="10285"/>
                </a:lnTo>
                <a:lnTo>
                  <a:pt x="12584" y="10595"/>
                </a:lnTo>
                <a:lnTo>
                  <a:pt x="4523" y="2533"/>
                </a:lnTo>
                <a:lnTo>
                  <a:pt x="4574" y="1964"/>
                </a:lnTo>
                <a:close/>
                <a:moveTo>
                  <a:pt x="4471" y="3127"/>
                </a:moveTo>
                <a:lnTo>
                  <a:pt x="12249" y="10905"/>
                </a:lnTo>
                <a:lnTo>
                  <a:pt x="10905" y="12274"/>
                </a:lnTo>
                <a:lnTo>
                  <a:pt x="3102" y="4471"/>
                </a:lnTo>
                <a:lnTo>
                  <a:pt x="3360" y="4419"/>
                </a:lnTo>
                <a:lnTo>
                  <a:pt x="3593" y="4316"/>
                </a:lnTo>
                <a:lnTo>
                  <a:pt x="3799" y="4187"/>
                </a:lnTo>
                <a:lnTo>
                  <a:pt x="4006" y="4006"/>
                </a:lnTo>
                <a:lnTo>
                  <a:pt x="4161" y="3825"/>
                </a:lnTo>
                <a:lnTo>
                  <a:pt x="4316" y="3618"/>
                </a:lnTo>
                <a:lnTo>
                  <a:pt x="4419" y="3386"/>
                </a:lnTo>
                <a:lnTo>
                  <a:pt x="4471" y="3127"/>
                </a:lnTo>
                <a:close/>
                <a:moveTo>
                  <a:pt x="2507" y="4523"/>
                </a:moveTo>
                <a:lnTo>
                  <a:pt x="10595" y="12584"/>
                </a:lnTo>
                <a:lnTo>
                  <a:pt x="10259" y="12920"/>
                </a:lnTo>
                <a:lnTo>
                  <a:pt x="1913" y="4574"/>
                </a:lnTo>
                <a:lnTo>
                  <a:pt x="2507" y="4523"/>
                </a:lnTo>
                <a:close/>
                <a:moveTo>
                  <a:pt x="13566" y="10362"/>
                </a:moveTo>
                <a:lnTo>
                  <a:pt x="13618" y="10388"/>
                </a:lnTo>
                <a:lnTo>
                  <a:pt x="13876" y="10646"/>
                </a:lnTo>
                <a:lnTo>
                  <a:pt x="13902" y="10698"/>
                </a:lnTo>
                <a:lnTo>
                  <a:pt x="13902" y="10750"/>
                </a:lnTo>
                <a:lnTo>
                  <a:pt x="13902" y="10801"/>
                </a:lnTo>
                <a:lnTo>
                  <a:pt x="13876" y="10853"/>
                </a:lnTo>
                <a:lnTo>
                  <a:pt x="13825" y="10905"/>
                </a:lnTo>
                <a:lnTo>
                  <a:pt x="10827" y="13902"/>
                </a:lnTo>
                <a:lnTo>
                  <a:pt x="10776" y="13928"/>
                </a:lnTo>
                <a:lnTo>
                  <a:pt x="10672" y="13928"/>
                </a:lnTo>
                <a:lnTo>
                  <a:pt x="10621" y="13902"/>
                </a:lnTo>
                <a:lnTo>
                  <a:pt x="10362" y="13644"/>
                </a:lnTo>
                <a:lnTo>
                  <a:pt x="10336" y="13592"/>
                </a:lnTo>
                <a:lnTo>
                  <a:pt x="10336" y="13540"/>
                </a:lnTo>
                <a:lnTo>
                  <a:pt x="10336" y="13489"/>
                </a:lnTo>
                <a:lnTo>
                  <a:pt x="10362" y="13437"/>
                </a:lnTo>
                <a:lnTo>
                  <a:pt x="13411" y="10388"/>
                </a:lnTo>
                <a:lnTo>
                  <a:pt x="13463" y="10362"/>
                </a:lnTo>
                <a:close/>
                <a:moveTo>
                  <a:pt x="13980" y="11370"/>
                </a:moveTo>
                <a:lnTo>
                  <a:pt x="14832" y="12222"/>
                </a:lnTo>
                <a:lnTo>
                  <a:pt x="14884" y="12300"/>
                </a:lnTo>
                <a:lnTo>
                  <a:pt x="14936" y="12377"/>
                </a:lnTo>
                <a:lnTo>
                  <a:pt x="14962" y="12481"/>
                </a:lnTo>
                <a:lnTo>
                  <a:pt x="14962" y="12558"/>
                </a:lnTo>
                <a:lnTo>
                  <a:pt x="14962" y="12662"/>
                </a:lnTo>
                <a:lnTo>
                  <a:pt x="14936" y="12765"/>
                </a:lnTo>
                <a:lnTo>
                  <a:pt x="14884" y="12843"/>
                </a:lnTo>
                <a:lnTo>
                  <a:pt x="14832" y="12920"/>
                </a:lnTo>
                <a:lnTo>
                  <a:pt x="12894" y="14858"/>
                </a:lnTo>
                <a:lnTo>
                  <a:pt x="12817" y="14910"/>
                </a:lnTo>
                <a:lnTo>
                  <a:pt x="12739" y="14961"/>
                </a:lnTo>
                <a:lnTo>
                  <a:pt x="12636" y="14987"/>
                </a:lnTo>
                <a:lnTo>
                  <a:pt x="12455" y="14987"/>
                </a:lnTo>
                <a:lnTo>
                  <a:pt x="12352" y="14961"/>
                </a:lnTo>
                <a:lnTo>
                  <a:pt x="12274" y="14910"/>
                </a:lnTo>
                <a:lnTo>
                  <a:pt x="12197" y="14858"/>
                </a:lnTo>
                <a:lnTo>
                  <a:pt x="11344" y="14005"/>
                </a:lnTo>
                <a:lnTo>
                  <a:pt x="13980" y="11370"/>
                </a:lnTo>
                <a:close/>
                <a:moveTo>
                  <a:pt x="12481" y="1"/>
                </a:moveTo>
                <a:lnTo>
                  <a:pt x="12300" y="78"/>
                </a:lnTo>
                <a:lnTo>
                  <a:pt x="12145" y="156"/>
                </a:lnTo>
                <a:lnTo>
                  <a:pt x="11990" y="285"/>
                </a:lnTo>
                <a:lnTo>
                  <a:pt x="7753" y="4523"/>
                </a:lnTo>
                <a:lnTo>
                  <a:pt x="4523" y="1267"/>
                </a:lnTo>
                <a:lnTo>
                  <a:pt x="4445" y="1215"/>
                </a:lnTo>
                <a:lnTo>
                  <a:pt x="3515" y="905"/>
                </a:lnTo>
                <a:lnTo>
                  <a:pt x="1215" y="130"/>
                </a:lnTo>
                <a:lnTo>
                  <a:pt x="1112" y="104"/>
                </a:lnTo>
                <a:lnTo>
                  <a:pt x="983" y="78"/>
                </a:lnTo>
                <a:lnTo>
                  <a:pt x="879" y="104"/>
                </a:lnTo>
                <a:lnTo>
                  <a:pt x="776" y="104"/>
                </a:lnTo>
                <a:lnTo>
                  <a:pt x="673" y="156"/>
                </a:lnTo>
                <a:lnTo>
                  <a:pt x="569" y="182"/>
                </a:lnTo>
                <a:lnTo>
                  <a:pt x="466" y="259"/>
                </a:lnTo>
                <a:lnTo>
                  <a:pt x="363" y="337"/>
                </a:lnTo>
                <a:lnTo>
                  <a:pt x="311" y="414"/>
                </a:lnTo>
                <a:lnTo>
                  <a:pt x="234" y="518"/>
                </a:lnTo>
                <a:lnTo>
                  <a:pt x="156" y="724"/>
                </a:lnTo>
                <a:lnTo>
                  <a:pt x="130" y="931"/>
                </a:lnTo>
                <a:lnTo>
                  <a:pt x="156" y="1034"/>
                </a:lnTo>
                <a:lnTo>
                  <a:pt x="182" y="1163"/>
                </a:lnTo>
                <a:lnTo>
                  <a:pt x="905" y="3541"/>
                </a:lnTo>
                <a:lnTo>
                  <a:pt x="1190" y="4445"/>
                </a:lnTo>
                <a:lnTo>
                  <a:pt x="1241" y="4548"/>
                </a:lnTo>
                <a:lnTo>
                  <a:pt x="4497" y="7778"/>
                </a:lnTo>
                <a:lnTo>
                  <a:pt x="285" y="11990"/>
                </a:lnTo>
                <a:lnTo>
                  <a:pt x="156" y="12145"/>
                </a:lnTo>
                <a:lnTo>
                  <a:pt x="78" y="12300"/>
                </a:lnTo>
                <a:lnTo>
                  <a:pt x="27" y="12481"/>
                </a:lnTo>
                <a:lnTo>
                  <a:pt x="1" y="12662"/>
                </a:lnTo>
                <a:lnTo>
                  <a:pt x="27" y="12843"/>
                </a:lnTo>
                <a:lnTo>
                  <a:pt x="78" y="13023"/>
                </a:lnTo>
                <a:lnTo>
                  <a:pt x="156" y="13204"/>
                </a:lnTo>
                <a:lnTo>
                  <a:pt x="285" y="13333"/>
                </a:lnTo>
                <a:lnTo>
                  <a:pt x="2197" y="15271"/>
                </a:lnTo>
                <a:lnTo>
                  <a:pt x="2352" y="15375"/>
                </a:lnTo>
                <a:lnTo>
                  <a:pt x="2507" y="15478"/>
                </a:lnTo>
                <a:lnTo>
                  <a:pt x="2688" y="15530"/>
                </a:lnTo>
                <a:lnTo>
                  <a:pt x="2869" y="15556"/>
                </a:lnTo>
                <a:lnTo>
                  <a:pt x="3076" y="15530"/>
                </a:lnTo>
                <a:lnTo>
                  <a:pt x="3257" y="15478"/>
                </a:lnTo>
                <a:lnTo>
                  <a:pt x="3412" y="15375"/>
                </a:lnTo>
                <a:lnTo>
                  <a:pt x="3541" y="15271"/>
                </a:lnTo>
                <a:lnTo>
                  <a:pt x="7158" y="11654"/>
                </a:lnTo>
                <a:lnTo>
                  <a:pt x="7210" y="11576"/>
                </a:lnTo>
                <a:lnTo>
                  <a:pt x="7236" y="11499"/>
                </a:lnTo>
                <a:lnTo>
                  <a:pt x="7210" y="11396"/>
                </a:lnTo>
                <a:lnTo>
                  <a:pt x="7158" y="11318"/>
                </a:lnTo>
                <a:lnTo>
                  <a:pt x="7107" y="11266"/>
                </a:lnTo>
                <a:lnTo>
                  <a:pt x="6926" y="11266"/>
                </a:lnTo>
                <a:lnTo>
                  <a:pt x="6848" y="11318"/>
                </a:lnTo>
                <a:lnTo>
                  <a:pt x="3231" y="14935"/>
                </a:lnTo>
                <a:lnTo>
                  <a:pt x="3153" y="15013"/>
                </a:lnTo>
                <a:lnTo>
                  <a:pt x="3076" y="15039"/>
                </a:lnTo>
                <a:lnTo>
                  <a:pt x="2972" y="15091"/>
                </a:lnTo>
                <a:lnTo>
                  <a:pt x="2792" y="15091"/>
                </a:lnTo>
                <a:lnTo>
                  <a:pt x="2688" y="15039"/>
                </a:lnTo>
                <a:lnTo>
                  <a:pt x="2611" y="15013"/>
                </a:lnTo>
                <a:lnTo>
                  <a:pt x="2533" y="14935"/>
                </a:lnTo>
                <a:lnTo>
                  <a:pt x="595" y="13023"/>
                </a:lnTo>
                <a:lnTo>
                  <a:pt x="544" y="12946"/>
                </a:lnTo>
                <a:lnTo>
                  <a:pt x="492" y="12843"/>
                </a:lnTo>
                <a:lnTo>
                  <a:pt x="466" y="12765"/>
                </a:lnTo>
                <a:lnTo>
                  <a:pt x="466" y="12662"/>
                </a:lnTo>
                <a:lnTo>
                  <a:pt x="466" y="12584"/>
                </a:lnTo>
                <a:lnTo>
                  <a:pt x="492" y="12481"/>
                </a:lnTo>
                <a:lnTo>
                  <a:pt x="544" y="12403"/>
                </a:lnTo>
                <a:lnTo>
                  <a:pt x="595" y="12326"/>
                </a:lnTo>
                <a:lnTo>
                  <a:pt x="1293" y="11628"/>
                </a:lnTo>
                <a:lnTo>
                  <a:pt x="1939" y="12274"/>
                </a:lnTo>
                <a:lnTo>
                  <a:pt x="2016" y="12326"/>
                </a:lnTo>
                <a:lnTo>
                  <a:pt x="2197" y="12326"/>
                </a:lnTo>
                <a:lnTo>
                  <a:pt x="2275" y="12274"/>
                </a:lnTo>
                <a:lnTo>
                  <a:pt x="2326" y="12197"/>
                </a:lnTo>
                <a:lnTo>
                  <a:pt x="2326" y="12093"/>
                </a:lnTo>
                <a:lnTo>
                  <a:pt x="2326" y="12016"/>
                </a:lnTo>
                <a:lnTo>
                  <a:pt x="2275" y="11938"/>
                </a:lnTo>
                <a:lnTo>
                  <a:pt x="1629" y="11292"/>
                </a:lnTo>
                <a:lnTo>
                  <a:pt x="2068" y="10853"/>
                </a:lnTo>
                <a:lnTo>
                  <a:pt x="2326" y="11111"/>
                </a:lnTo>
                <a:lnTo>
                  <a:pt x="2404" y="11163"/>
                </a:lnTo>
                <a:lnTo>
                  <a:pt x="2585" y="11163"/>
                </a:lnTo>
                <a:lnTo>
                  <a:pt x="2662" y="11111"/>
                </a:lnTo>
                <a:lnTo>
                  <a:pt x="2714" y="11034"/>
                </a:lnTo>
                <a:lnTo>
                  <a:pt x="2714" y="10956"/>
                </a:lnTo>
                <a:lnTo>
                  <a:pt x="2714" y="10853"/>
                </a:lnTo>
                <a:lnTo>
                  <a:pt x="2662" y="10775"/>
                </a:lnTo>
                <a:lnTo>
                  <a:pt x="2404" y="10517"/>
                </a:lnTo>
                <a:lnTo>
                  <a:pt x="2843" y="10078"/>
                </a:lnTo>
                <a:lnTo>
                  <a:pt x="3102" y="10336"/>
                </a:lnTo>
                <a:lnTo>
                  <a:pt x="3179" y="10388"/>
                </a:lnTo>
                <a:lnTo>
                  <a:pt x="3257" y="10414"/>
                </a:lnTo>
                <a:lnTo>
                  <a:pt x="3360" y="10388"/>
                </a:lnTo>
                <a:lnTo>
                  <a:pt x="3438" y="10336"/>
                </a:lnTo>
                <a:lnTo>
                  <a:pt x="3463" y="10259"/>
                </a:lnTo>
                <a:lnTo>
                  <a:pt x="3489" y="10181"/>
                </a:lnTo>
                <a:lnTo>
                  <a:pt x="3463" y="10104"/>
                </a:lnTo>
                <a:lnTo>
                  <a:pt x="3438" y="10026"/>
                </a:lnTo>
                <a:lnTo>
                  <a:pt x="3153" y="9742"/>
                </a:lnTo>
                <a:lnTo>
                  <a:pt x="3618" y="9303"/>
                </a:lnTo>
                <a:lnTo>
                  <a:pt x="4264" y="9949"/>
                </a:lnTo>
                <a:lnTo>
                  <a:pt x="4342" y="10000"/>
                </a:lnTo>
                <a:lnTo>
                  <a:pt x="4419" y="10026"/>
                </a:lnTo>
                <a:lnTo>
                  <a:pt x="4497" y="10000"/>
                </a:lnTo>
                <a:lnTo>
                  <a:pt x="4574" y="9949"/>
                </a:lnTo>
                <a:lnTo>
                  <a:pt x="4626" y="9871"/>
                </a:lnTo>
                <a:lnTo>
                  <a:pt x="4652" y="9794"/>
                </a:lnTo>
                <a:lnTo>
                  <a:pt x="4626" y="9716"/>
                </a:lnTo>
                <a:lnTo>
                  <a:pt x="4574" y="9639"/>
                </a:lnTo>
                <a:lnTo>
                  <a:pt x="3928" y="8993"/>
                </a:lnTo>
                <a:lnTo>
                  <a:pt x="4368" y="8527"/>
                </a:lnTo>
                <a:lnTo>
                  <a:pt x="4652" y="8812"/>
                </a:lnTo>
                <a:lnTo>
                  <a:pt x="4729" y="8838"/>
                </a:lnTo>
                <a:lnTo>
                  <a:pt x="4807" y="8863"/>
                </a:lnTo>
                <a:lnTo>
                  <a:pt x="4884" y="8838"/>
                </a:lnTo>
                <a:lnTo>
                  <a:pt x="4962" y="8812"/>
                </a:lnTo>
                <a:lnTo>
                  <a:pt x="5014" y="8734"/>
                </a:lnTo>
                <a:lnTo>
                  <a:pt x="5040" y="8631"/>
                </a:lnTo>
                <a:lnTo>
                  <a:pt x="5014" y="8553"/>
                </a:lnTo>
                <a:lnTo>
                  <a:pt x="4962" y="8476"/>
                </a:lnTo>
                <a:lnTo>
                  <a:pt x="4704" y="8217"/>
                </a:lnTo>
                <a:lnTo>
                  <a:pt x="4807" y="8114"/>
                </a:lnTo>
                <a:lnTo>
                  <a:pt x="9949" y="13256"/>
                </a:lnTo>
                <a:lnTo>
                  <a:pt x="9923" y="13333"/>
                </a:lnTo>
                <a:lnTo>
                  <a:pt x="9897" y="13437"/>
                </a:lnTo>
                <a:lnTo>
                  <a:pt x="9871" y="13618"/>
                </a:lnTo>
                <a:lnTo>
                  <a:pt x="9897" y="13721"/>
                </a:lnTo>
                <a:lnTo>
                  <a:pt x="9923" y="13799"/>
                </a:lnTo>
                <a:lnTo>
                  <a:pt x="9975" y="13876"/>
                </a:lnTo>
                <a:lnTo>
                  <a:pt x="10052" y="13954"/>
                </a:lnTo>
                <a:lnTo>
                  <a:pt x="10311" y="14212"/>
                </a:lnTo>
                <a:lnTo>
                  <a:pt x="10388" y="14290"/>
                </a:lnTo>
                <a:lnTo>
                  <a:pt x="10491" y="14341"/>
                </a:lnTo>
                <a:lnTo>
                  <a:pt x="10595" y="14393"/>
                </a:lnTo>
                <a:lnTo>
                  <a:pt x="10724" y="14393"/>
                </a:lnTo>
                <a:lnTo>
                  <a:pt x="10879" y="14367"/>
                </a:lnTo>
                <a:lnTo>
                  <a:pt x="11008" y="14315"/>
                </a:lnTo>
                <a:lnTo>
                  <a:pt x="11861" y="15168"/>
                </a:lnTo>
                <a:lnTo>
                  <a:pt x="12016" y="15297"/>
                </a:lnTo>
                <a:lnTo>
                  <a:pt x="12197" y="15375"/>
                </a:lnTo>
                <a:lnTo>
                  <a:pt x="12352" y="15426"/>
                </a:lnTo>
                <a:lnTo>
                  <a:pt x="12533" y="15452"/>
                </a:lnTo>
                <a:lnTo>
                  <a:pt x="12739" y="15426"/>
                </a:lnTo>
                <a:lnTo>
                  <a:pt x="12894" y="15375"/>
                </a:lnTo>
                <a:lnTo>
                  <a:pt x="13075" y="15297"/>
                </a:lnTo>
                <a:lnTo>
                  <a:pt x="13230" y="15168"/>
                </a:lnTo>
                <a:lnTo>
                  <a:pt x="15142" y="13256"/>
                </a:lnTo>
                <a:lnTo>
                  <a:pt x="15272" y="13101"/>
                </a:lnTo>
                <a:lnTo>
                  <a:pt x="15349" y="12946"/>
                </a:lnTo>
                <a:lnTo>
                  <a:pt x="15401" y="12765"/>
                </a:lnTo>
                <a:lnTo>
                  <a:pt x="15427" y="12558"/>
                </a:lnTo>
                <a:lnTo>
                  <a:pt x="15401" y="12377"/>
                </a:lnTo>
                <a:lnTo>
                  <a:pt x="15349" y="12197"/>
                </a:lnTo>
                <a:lnTo>
                  <a:pt x="15272" y="12042"/>
                </a:lnTo>
                <a:lnTo>
                  <a:pt x="15142" y="11887"/>
                </a:lnTo>
                <a:lnTo>
                  <a:pt x="14290" y="11034"/>
                </a:lnTo>
                <a:lnTo>
                  <a:pt x="14341" y="10905"/>
                </a:lnTo>
                <a:lnTo>
                  <a:pt x="14367" y="10750"/>
                </a:lnTo>
                <a:lnTo>
                  <a:pt x="14367" y="10620"/>
                </a:lnTo>
                <a:lnTo>
                  <a:pt x="14316" y="10517"/>
                </a:lnTo>
                <a:lnTo>
                  <a:pt x="14264" y="10414"/>
                </a:lnTo>
                <a:lnTo>
                  <a:pt x="14186" y="10336"/>
                </a:lnTo>
                <a:lnTo>
                  <a:pt x="13928" y="10078"/>
                </a:lnTo>
                <a:lnTo>
                  <a:pt x="13851" y="10000"/>
                </a:lnTo>
                <a:lnTo>
                  <a:pt x="13747" y="9949"/>
                </a:lnTo>
                <a:lnTo>
                  <a:pt x="13644" y="9923"/>
                </a:lnTo>
                <a:lnTo>
                  <a:pt x="13515" y="9897"/>
                </a:lnTo>
                <a:lnTo>
                  <a:pt x="13360" y="9923"/>
                </a:lnTo>
                <a:lnTo>
                  <a:pt x="13230" y="9974"/>
                </a:lnTo>
                <a:lnTo>
                  <a:pt x="8088" y="4833"/>
                </a:lnTo>
                <a:lnTo>
                  <a:pt x="8218" y="4678"/>
                </a:lnTo>
                <a:lnTo>
                  <a:pt x="8502" y="4962"/>
                </a:lnTo>
                <a:lnTo>
                  <a:pt x="8554" y="5013"/>
                </a:lnTo>
                <a:lnTo>
                  <a:pt x="8734" y="5013"/>
                </a:lnTo>
                <a:lnTo>
                  <a:pt x="8812" y="4962"/>
                </a:lnTo>
                <a:lnTo>
                  <a:pt x="8864" y="4884"/>
                </a:lnTo>
                <a:lnTo>
                  <a:pt x="8889" y="4781"/>
                </a:lnTo>
                <a:lnTo>
                  <a:pt x="8864" y="4703"/>
                </a:lnTo>
                <a:lnTo>
                  <a:pt x="8812" y="4626"/>
                </a:lnTo>
                <a:lnTo>
                  <a:pt x="8554" y="4367"/>
                </a:lnTo>
                <a:lnTo>
                  <a:pt x="8993" y="3928"/>
                </a:lnTo>
                <a:lnTo>
                  <a:pt x="9639" y="4574"/>
                </a:lnTo>
                <a:lnTo>
                  <a:pt x="9716" y="4626"/>
                </a:lnTo>
                <a:lnTo>
                  <a:pt x="9897" y="4626"/>
                </a:lnTo>
                <a:lnTo>
                  <a:pt x="9975" y="4574"/>
                </a:lnTo>
                <a:lnTo>
                  <a:pt x="10026" y="4497"/>
                </a:lnTo>
                <a:lnTo>
                  <a:pt x="10026" y="4393"/>
                </a:lnTo>
                <a:lnTo>
                  <a:pt x="10026" y="4316"/>
                </a:lnTo>
                <a:lnTo>
                  <a:pt x="9975" y="4238"/>
                </a:lnTo>
                <a:lnTo>
                  <a:pt x="9329" y="3592"/>
                </a:lnTo>
                <a:lnTo>
                  <a:pt x="9768" y="3153"/>
                </a:lnTo>
                <a:lnTo>
                  <a:pt x="10026" y="3411"/>
                </a:lnTo>
                <a:lnTo>
                  <a:pt x="10104" y="3463"/>
                </a:lnTo>
                <a:lnTo>
                  <a:pt x="10181" y="3489"/>
                </a:lnTo>
                <a:lnTo>
                  <a:pt x="10285" y="3463"/>
                </a:lnTo>
                <a:lnTo>
                  <a:pt x="10362" y="3411"/>
                </a:lnTo>
                <a:lnTo>
                  <a:pt x="10414" y="3334"/>
                </a:lnTo>
                <a:lnTo>
                  <a:pt x="10414" y="3256"/>
                </a:lnTo>
                <a:lnTo>
                  <a:pt x="10414" y="3153"/>
                </a:lnTo>
                <a:lnTo>
                  <a:pt x="10362" y="3101"/>
                </a:lnTo>
                <a:lnTo>
                  <a:pt x="10078" y="2817"/>
                </a:lnTo>
                <a:lnTo>
                  <a:pt x="10543" y="2378"/>
                </a:lnTo>
                <a:lnTo>
                  <a:pt x="10802" y="2636"/>
                </a:lnTo>
                <a:lnTo>
                  <a:pt x="10879" y="2688"/>
                </a:lnTo>
                <a:lnTo>
                  <a:pt x="10957" y="2714"/>
                </a:lnTo>
                <a:lnTo>
                  <a:pt x="11060" y="2688"/>
                </a:lnTo>
                <a:lnTo>
                  <a:pt x="11112" y="2636"/>
                </a:lnTo>
                <a:lnTo>
                  <a:pt x="11163" y="2559"/>
                </a:lnTo>
                <a:lnTo>
                  <a:pt x="11189" y="2481"/>
                </a:lnTo>
                <a:lnTo>
                  <a:pt x="11163" y="2404"/>
                </a:lnTo>
                <a:lnTo>
                  <a:pt x="11112" y="2326"/>
                </a:lnTo>
                <a:lnTo>
                  <a:pt x="10853" y="2068"/>
                </a:lnTo>
                <a:lnTo>
                  <a:pt x="11318" y="1603"/>
                </a:lnTo>
                <a:lnTo>
                  <a:pt x="11964" y="2249"/>
                </a:lnTo>
                <a:lnTo>
                  <a:pt x="12042" y="2300"/>
                </a:lnTo>
                <a:lnTo>
                  <a:pt x="12119" y="2326"/>
                </a:lnTo>
                <a:lnTo>
                  <a:pt x="12197" y="2300"/>
                </a:lnTo>
                <a:lnTo>
                  <a:pt x="12274" y="2249"/>
                </a:lnTo>
                <a:lnTo>
                  <a:pt x="12326" y="2171"/>
                </a:lnTo>
                <a:lnTo>
                  <a:pt x="12352" y="2094"/>
                </a:lnTo>
                <a:lnTo>
                  <a:pt x="12326" y="2016"/>
                </a:lnTo>
                <a:lnTo>
                  <a:pt x="12274" y="1939"/>
                </a:lnTo>
                <a:lnTo>
                  <a:pt x="11628" y="1293"/>
                </a:lnTo>
                <a:lnTo>
                  <a:pt x="12326" y="595"/>
                </a:lnTo>
                <a:lnTo>
                  <a:pt x="12404" y="543"/>
                </a:lnTo>
                <a:lnTo>
                  <a:pt x="12481" y="492"/>
                </a:lnTo>
                <a:lnTo>
                  <a:pt x="12584" y="466"/>
                </a:lnTo>
                <a:lnTo>
                  <a:pt x="12688" y="440"/>
                </a:lnTo>
                <a:lnTo>
                  <a:pt x="12765" y="466"/>
                </a:lnTo>
                <a:lnTo>
                  <a:pt x="12869" y="492"/>
                </a:lnTo>
                <a:lnTo>
                  <a:pt x="12946" y="518"/>
                </a:lnTo>
                <a:lnTo>
                  <a:pt x="13024" y="595"/>
                </a:lnTo>
                <a:lnTo>
                  <a:pt x="14962" y="2507"/>
                </a:lnTo>
                <a:lnTo>
                  <a:pt x="15013" y="2585"/>
                </a:lnTo>
                <a:lnTo>
                  <a:pt x="15065" y="2688"/>
                </a:lnTo>
                <a:lnTo>
                  <a:pt x="15091" y="2765"/>
                </a:lnTo>
                <a:lnTo>
                  <a:pt x="15091" y="2869"/>
                </a:lnTo>
                <a:lnTo>
                  <a:pt x="15091" y="2972"/>
                </a:lnTo>
                <a:lnTo>
                  <a:pt x="15065" y="3050"/>
                </a:lnTo>
                <a:lnTo>
                  <a:pt x="15013" y="3153"/>
                </a:lnTo>
                <a:lnTo>
                  <a:pt x="14936" y="3231"/>
                </a:lnTo>
                <a:lnTo>
                  <a:pt x="11292" y="6874"/>
                </a:lnTo>
                <a:lnTo>
                  <a:pt x="11241" y="6951"/>
                </a:lnTo>
                <a:lnTo>
                  <a:pt x="11241" y="7029"/>
                </a:lnTo>
                <a:lnTo>
                  <a:pt x="11241" y="7132"/>
                </a:lnTo>
                <a:lnTo>
                  <a:pt x="11292" y="7184"/>
                </a:lnTo>
                <a:lnTo>
                  <a:pt x="11370" y="7236"/>
                </a:lnTo>
                <a:lnTo>
                  <a:pt x="11473" y="7261"/>
                </a:lnTo>
                <a:lnTo>
                  <a:pt x="11551" y="7236"/>
                </a:lnTo>
                <a:lnTo>
                  <a:pt x="11628" y="7184"/>
                </a:lnTo>
                <a:lnTo>
                  <a:pt x="15272" y="3541"/>
                </a:lnTo>
                <a:lnTo>
                  <a:pt x="15401" y="3386"/>
                </a:lnTo>
                <a:lnTo>
                  <a:pt x="15478" y="3231"/>
                </a:lnTo>
                <a:lnTo>
                  <a:pt x="15530" y="3050"/>
                </a:lnTo>
                <a:lnTo>
                  <a:pt x="15556" y="2869"/>
                </a:lnTo>
                <a:lnTo>
                  <a:pt x="15530" y="2688"/>
                </a:lnTo>
                <a:lnTo>
                  <a:pt x="15478" y="2507"/>
                </a:lnTo>
                <a:lnTo>
                  <a:pt x="15401" y="2352"/>
                </a:lnTo>
                <a:lnTo>
                  <a:pt x="15272" y="2197"/>
                </a:lnTo>
                <a:lnTo>
                  <a:pt x="13360" y="259"/>
                </a:lnTo>
                <a:lnTo>
                  <a:pt x="13205" y="156"/>
                </a:lnTo>
                <a:lnTo>
                  <a:pt x="13050" y="52"/>
                </a:lnTo>
                <a:lnTo>
                  <a:pt x="128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730</Words>
  <Application>Microsoft Office PowerPoint</Application>
  <PresentationFormat>On-screen Show (16:9)</PresentationFormat>
  <Paragraphs>77</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Söhne</vt:lpstr>
      <vt:lpstr>Dosis</vt:lpstr>
      <vt:lpstr>Arial</vt:lpstr>
      <vt:lpstr>Lato</vt:lpstr>
      <vt:lpstr>Comfortaa Medium</vt:lpstr>
      <vt:lpstr>Open Sans</vt:lpstr>
      <vt:lpstr>Times New Roman</vt:lpstr>
      <vt:lpstr>Nunito Sans</vt:lpstr>
      <vt:lpstr>Nunito Sans Black</vt:lpstr>
      <vt:lpstr>Pacifico</vt:lpstr>
      <vt:lpstr>IRNazli</vt:lpstr>
      <vt:lpstr>System Administrator Appreciation Day by Slidesgo</vt:lpstr>
      <vt:lpstr>AI for MIS Opportunities, Challenges, and Future Directions</vt:lpstr>
      <vt:lpstr>Presentation Overview</vt:lpstr>
      <vt:lpstr>INTRODUCTION</vt:lpstr>
      <vt:lpstr>PowerPoint Presentation</vt:lpstr>
      <vt:lpstr>AI in information systems lacks of clarity concerning the concept and classification of AI!</vt:lpstr>
      <vt:lpstr>AI Capabilities</vt:lpstr>
      <vt:lpstr>MIS</vt:lpstr>
      <vt:lpstr>AI in MIS?</vt:lpstr>
      <vt:lpstr>AI Implementations in Business Settings</vt:lpstr>
      <vt:lpstr>PowerPoint Presentation</vt:lpstr>
      <vt:lpstr>Source of Business Value: Process Automation</vt:lpstr>
      <vt:lpstr>Source of Business Value: Analytical Insight</vt:lpstr>
      <vt:lpstr>Source of Business Value: Cognitive Interaction</vt:lpstr>
      <vt:lpstr>Conclusion</vt:lpstr>
      <vt:lpstr>PowerPoint Presentation</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MIS Opportunities, Challenges, and Future Directions</dc:title>
  <cp:lastModifiedBy>Fardin Abbasi</cp:lastModifiedBy>
  <cp:revision>11</cp:revision>
  <dcterms:modified xsi:type="dcterms:W3CDTF">2024-05-05T18:34:16Z</dcterms:modified>
</cp:coreProperties>
</file>